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84" r:id="rId2"/>
    <p:sldId id="256" r:id="rId3"/>
    <p:sldId id="257" r:id="rId4"/>
    <p:sldId id="258" r:id="rId5"/>
    <p:sldId id="259" r:id="rId6"/>
    <p:sldId id="285"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Lato Black" panose="020F0502020204030203" pitchFamily="34" charset="0"/>
      <p:bold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snapToGrid="0">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d-ID" baseline="0" dirty="0"/>
              <a:t>T</a:t>
            </a:r>
            <a:r>
              <a:rPr lang="en-US" baseline="0" dirty="0"/>
              <a:t>here is a background placeholder</a:t>
            </a:r>
            <a:r>
              <a:rPr lang="id-ID" baseline="0" dirty="0"/>
              <a:t> in this slide</a:t>
            </a:r>
            <a:r>
              <a:rPr lang="en-US" baseline="0" dirty="0"/>
              <a:t>. </a:t>
            </a:r>
            <a:endParaRPr lang="id-ID" baseline="0" dirty="0"/>
          </a:p>
          <a:p>
            <a:pPr marL="0" marR="0" indent="0" algn="l" defTabSz="685800" rtl="0" eaLnBrk="1" fontAlgn="auto" latinLnBrk="0" hangingPunct="1">
              <a:lnSpc>
                <a:spcPct val="100000"/>
              </a:lnSpc>
              <a:spcBef>
                <a:spcPts val="0"/>
              </a:spcBef>
              <a:spcAft>
                <a:spcPts val="0"/>
              </a:spcAft>
              <a:buClrTx/>
              <a:buSzTx/>
              <a:buFontTx/>
              <a:buNone/>
              <a:tabLst/>
              <a:defRPr/>
            </a:pPr>
            <a:r>
              <a:rPr lang="id-ID" baseline="0" dirty="0"/>
              <a:t>To change the images :</a:t>
            </a:r>
          </a:p>
          <a:p>
            <a:pPr marL="0" marR="0" indent="0" algn="l" defTabSz="685800" rtl="0" eaLnBrk="1" fontAlgn="auto" latinLnBrk="0" hangingPunct="1">
              <a:lnSpc>
                <a:spcPct val="100000"/>
              </a:lnSpc>
              <a:spcBef>
                <a:spcPts val="0"/>
              </a:spcBef>
              <a:spcAft>
                <a:spcPts val="0"/>
              </a:spcAft>
              <a:buClrTx/>
              <a:buSzTx/>
              <a:buFontTx/>
              <a:buNone/>
              <a:tabLst/>
              <a:defRPr/>
            </a:pPr>
            <a:r>
              <a:rPr lang="id-ID" b="1" baseline="0" dirty="0"/>
              <a:t>Right C</a:t>
            </a:r>
            <a:r>
              <a:rPr lang="en-US" b="1" baseline="0" dirty="0"/>
              <a:t>lick </a:t>
            </a:r>
            <a:r>
              <a:rPr lang="id-ID" b="0" baseline="0" dirty="0"/>
              <a:t>and </a:t>
            </a:r>
            <a:r>
              <a:rPr lang="id-ID" b="1" baseline="0" dirty="0"/>
              <a:t>Select Format Background </a:t>
            </a:r>
            <a:r>
              <a:rPr lang="en-US" b="0" baseline="0" dirty="0"/>
              <a:t>-&gt;</a:t>
            </a:r>
            <a:r>
              <a:rPr lang="id-ID" b="0" baseline="0" dirty="0"/>
              <a:t> </a:t>
            </a:r>
            <a:r>
              <a:rPr lang="id-ID" b="1" baseline="0" dirty="0"/>
              <a:t>Select</a:t>
            </a:r>
            <a:r>
              <a:rPr lang="id-ID" b="0" baseline="0" dirty="0"/>
              <a:t> </a:t>
            </a:r>
            <a:r>
              <a:rPr lang="id-ID" b="1" baseline="0" dirty="0"/>
              <a:t>FILL</a:t>
            </a:r>
            <a:r>
              <a:rPr lang="id-ID" b="0" baseline="0" dirty="0"/>
              <a:t> </a:t>
            </a:r>
            <a:r>
              <a:rPr lang="en-US" b="0" baseline="0" dirty="0"/>
              <a:t>-&gt;</a:t>
            </a:r>
            <a:r>
              <a:rPr lang="id-ID" b="1" baseline="0" dirty="0"/>
              <a:t> Picture Or Texture Fill </a:t>
            </a:r>
            <a:r>
              <a:rPr lang="en-US" b="0" baseline="0" dirty="0"/>
              <a:t>-&gt;</a:t>
            </a:r>
            <a:r>
              <a:rPr lang="id-ID" b="0" baseline="0" dirty="0"/>
              <a:t> </a:t>
            </a:r>
            <a:r>
              <a:rPr lang="id-ID" b="1" baseline="0" dirty="0"/>
              <a:t>Select File...</a:t>
            </a:r>
          </a:p>
        </p:txBody>
      </p:sp>
      <p:sp>
        <p:nvSpPr>
          <p:cNvPr id="4" name="Slide Number Placeholder 3"/>
          <p:cNvSpPr>
            <a:spLocks noGrp="1"/>
          </p:cNvSpPr>
          <p:nvPr>
            <p:ph type="sldNum" sz="quarter" idx="10"/>
          </p:nvPr>
        </p:nvSpPr>
        <p:spPr/>
        <p:txBody>
          <a:bodyPr/>
          <a:lstStyle/>
          <a:p>
            <a:fld id="{54E23A7D-886C-4932-9820-8653114BE874}" type="slidenum">
              <a:rPr lang="id-ID" smtClean="0"/>
              <a:t>1</a:t>
            </a:fld>
            <a:endParaRPr lang="id-ID"/>
          </a:p>
        </p:txBody>
      </p:sp>
    </p:spTree>
    <p:extLst>
      <p:ext uri="{BB962C8B-B14F-4D97-AF65-F5344CB8AC3E}">
        <p14:creationId xmlns:p14="http://schemas.microsoft.com/office/powerpoint/2010/main" val="175773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4" name="Google Shape;5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8" name="Google Shape;76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d-ID" baseline="0" dirty="0"/>
              <a:t>T</a:t>
            </a:r>
            <a:r>
              <a:rPr lang="en-US" baseline="0" dirty="0"/>
              <a:t>here is a background placeholder</a:t>
            </a:r>
            <a:r>
              <a:rPr lang="id-ID" baseline="0" dirty="0"/>
              <a:t> in this slide</a:t>
            </a:r>
            <a:r>
              <a:rPr lang="en-US" baseline="0" dirty="0"/>
              <a:t>. </a:t>
            </a:r>
            <a:endParaRPr lang="id-ID" baseline="0" dirty="0"/>
          </a:p>
          <a:p>
            <a:pPr marL="0" marR="0" indent="0" algn="l" defTabSz="685800" rtl="0" eaLnBrk="1" fontAlgn="auto" latinLnBrk="0" hangingPunct="1">
              <a:lnSpc>
                <a:spcPct val="100000"/>
              </a:lnSpc>
              <a:spcBef>
                <a:spcPts val="0"/>
              </a:spcBef>
              <a:spcAft>
                <a:spcPts val="0"/>
              </a:spcAft>
              <a:buClrTx/>
              <a:buSzTx/>
              <a:buFontTx/>
              <a:buNone/>
              <a:tabLst/>
              <a:defRPr/>
            </a:pPr>
            <a:r>
              <a:rPr lang="id-ID" baseline="0" dirty="0"/>
              <a:t>To change the images :</a:t>
            </a:r>
          </a:p>
          <a:p>
            <a:pPr marL="0" marR="0" indent="0" algn="l" defTabSz="685800" rtl="0" eaLnBrk="1" fontAlgn="auto" latinLnBrk="0" hangingPunct="1">
              <a:lnSpc>
                <a:spcPct val="100000"/>
              </a:lnSpc>
              <a:spcBef>
                <a:spcPts val="0"/>
              </a:spcBef>
              <a:spcAft>
                <a:spcPts val="0"/>
              </a:spcAft>
              <a:buClrTx/>
              <a:buSzTx/>
              <a:buFontTx/>
              <a:buNone/>
              <a:tabLst/>
              <a:defRPr/>
            </a:pPr>
            <a:r>
              <a:rPr lang="id-ID" b="1" baseline="0" dirty="0"/>
              <a:t>Right C</a:t>
            </a:r>
            <a:r>
              <a:rPr lang="en-US" b="1" baseline="0" dirty="0"/>
              <a:t>lick </a:t>
            </a:r>
            <a:r>
              <a:rPr lang="id-ID" b="0" baseline="0" dirty="0"/>
              <a:t>and </a:t>
            </a:r>
            <a:r>
              <a:rPr lang="id-ID" b="1" baseline="0" dirty="0"/>
              <a:t>Select Format Background </a:t>
            </a:r>
            <a:r>
              <a:rPr lang="en-US" b="0" baseline="0" dirty="0"/>
              <a:t>-&gt;</a:t>
            </a:r>
            <a:r>
              <a:rPr lang="id-ID" b="0" baseline="0" dirty="0"/>
              <a:t> </a:t>
            </a:r>
            <a:r>
              <a:rPr lang="id-ID" b="1" baseline="0" dirty="0"/>
              <a:t>Select</a:t>
            </a:r>
            <a:r>
              <a:rPr lang="id-ID" b="0" baseline="0" dirty="0"/>
              <a:t> </a:t>
            </a:r>
            <a:r>
              <a:rPr lang="id-ID" b="1" baseline="0" dirty="0"/>
              <a:t>FILL</a:t>
            </a:r>
            <a:r>
              <a:rPr lang="id-ID" b="0" baseline="0" dirty="0"/>
              <a:t> </a:t>
            </a:r>
            <a:r>
              <a:rPr lang="en-US" b="0" baseline="0" dirty="0"/>
              <a:t>-&gt;</a:t>
            </a:r>
            <a:r>
              <a:rPr lang="id-ID" b="1" baseline="0" dirty="0"/>
              <a:t> Picture Or Texture Fill </a:t>
            </a:r>
            <a:r>
              <a:rPr lang="en-US" b="0" baseline="0" dirty="0"/>
              <a:t>-&gt;</a:t>
            </a:r>
            <a:r>
              <a:rPr lang="id-ID" b="0" baseline="0" dirty="0"/>
              <a:t> </a:t>
            </a:r>
            <a:r>
              <a:rPr lang="id-ID" b="1" baseline="0" dirty="0"/>
              <a:t>Select File...</a:t>
            </a:r>
          </a:p>
        </p:txBody>
      </p:sp>
      <p:sp>
        <p:nvSpPr>
          <p:cNvPr id="4" name="Slide Number Placeholder 3"/>
          <p:cNvSpPr>
            <a:spLocks noGrp="1"/>
          </p:cNvSpPr>
          <p:nvPr>
            <p:ph type="sldNum" sz="quarter" idx="10"/>
          </p:nvPr>
        </p:nvSpPr>
        <p:spPr/>
        <p:txBody>
          <a:bodyPr/>
          <a:lstStyle/>
          <a:p>
            <a:fld id="{54E23A7D-886C-4932-9820-8653114BE874}" type="slidenum">
              <a:rPr lang="id-ID" smtClean="0"/>
              <a:t>6</a:t>
            </a:fld>
            <a:endParaRPr lang="id-ID"/>
          </a:p>
        </p:txBody>
      </p:sp>
    </p:spTree>
    <p:extLst>
      <p:ext uri="{BB962C8B-B14F-4D97-AF65-F5344CB8AC3E}">
        <p14:creationId xmlns:p14="http://schemas.microsoft.com/office/powerpoint/2010/main" val="209889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 name="Google Shape;75;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166" y="0"/>
            <a:ext cx="12185833" cy="6877050"/>
          </a:xfrm>
          <a:prstGeom prst="rect">
            <a:avLst/>
          </a:prstGeom>
        </p:spPr>
      </p:pic>
      <p:sp>
        <p:nvSpPr>
          <p:cNvPr id="8" name="Text Placeholder 11"/>
          <p:cNvSpPr>
            <a:spLocks noGrp="1"/>
          </p:cNvSpPr>
          <p:nvPr>
            <p:ph type="body" sz="quarter" idx="13"/>
          </p:nvPr>
        </p:nvSpPr>
        <p:spPr>
          <a:xfrm>
            <a:off x="8136601" y="4855954"/>
            <a:ext cx="2692400" cy="383436"/>
          </a:xfrm>
          <a:prstGeom prst="roundRect">
            <a:avLst>
              <a:gd name="adj" fmla="val 50000"/>
            </a:avLst>
          </a:prstGeom>
          <a:ln>
            <a:solidFill>
              <a:schemeClr val="bg1"/>
            </a:solidFill>
          </a:ln>
        </p:spPr>
        <p:txBody>
          <a:bodyPr anchor="ctr">
            <a:normAutofit/>
          </a:bodyPr>
          <a:lstStyle>
            <a:lvl1pPr marL="0" indent="0" algn="ctr">
              <a:spcBef>
                <a:spcPts val="0"/>
              </a:spcBef>
              <a:buNone/>
              <a:defRPr sz="1200" spc="0">
                <a:solidFill>
                  <a:schemeClr val="bg1"/>
                </a:solidFill>
                <a:latin typeface="Proxima Nova" panose="02000506030000020004" pitchFamily="2" charset="0"/>
              </a:defRPr>
            </a:lvl1pPr>
          </a:lstStyle>
          <a:p>
            <a:pPr lvl="0"/>
            <a:endParaRPr lang="id-ID" dirty="0"/>
          </a:p>
        </p:txBody>
      </p:sp>
      <p:grpSp>
        <p:nvGrpSpPr>
          <p:cNvPr id="15" name="Group 14"/>
          <p:cNvGrpSpPr/>
          <p:nvPr userDrawn="1"/>
        </p:nvGrpSpPr>
        <p:grpSpPr>
          <a:xfrm>
            <a:off x="8887806" y="5498123"/>
            <a:ext cx="1189990" cy="308953"/>
            <a:chOff x="7416799" y="5498123"/>
            <a:chExt cx="1189990" cy="308953"/>
          </a:xfrm>
        </p:grpSpPr>
        <p:sp>
          <p:nvSpPr>
            <p:cNvPr id="9" name="Freeform 9"/>
            <p:cNvSpPr>
              <a:spLocks noEditPoints="1"/>
            </p:cNvSpPr>
            <p:nvPr userDrawn="1"/>
          </p:nvSpPr>
          <p:spPr bwMode="auto">
            <a:xfrm>
              <a:off x="7416799" y="5498123"/>
              <a:ext cx="301097" cy="308952"/>
            </a:xfrm>
            <a:custGeom>
              <a:avLst/>
              <a:gdLst>
                <a:gd name="T0" fmla="*/ 49 w 97"/>
                <a:gd name="T1" fmla="*/ 0 h 97"/>
                <a:gd name="T2" fmla="*/ 0 w 97"/>
                <a:gd name="T3" fmla="*/ 48 h 97"/>
                <a:gd name="T4" fmla="*/ 49 w 97"/>
                <a:gd name="T5" fmla="*/ 97 h 97"/>
                <a:gd name="T6" fmla="*/ 97 w 97"/>
                <a:gd name="T7" fmla="*/ 48 h 97"/>
                <a:gd name="T8" fmla="*/ 49 w 97"/>
                <a:gd name="T9" fmla="*/ 0 h 97"/>
                <a:gd name="T10" fmla="*/ 61 w 97"/>
                <a:gd name="T11" fmla="*/ 50 h 97"/>
                <a:gd name="T12" fmla="*/ 53 w 97"/>
                <a:gd name="T13" fmla="*/ 50 h 97"/>
                <a:gd name="T14" fmla="*/ 53 w 97"/>
                <a:gd name="T15" fmla="*/ 78 h 97"/>
                <a:gd name="T16" fmla="*/ 41 w 97"/>
                <a:gd name="T17" fmla="*/ 78 h 97"/>
                <a:gd name="T18" fmla="*/ 41 w 97"/>
                <a:gd name="T19" fmla="*/ 50 h 97"/>
                <a:gd name="T20" fmla="*/ 36 w 97"/>
                <a:gd name="T21" fmla="*/ 50 h 97"/>
                <a:gd name="T22" fmla="*/ 36 w 97"/>
                <a:gd name="T23" fmla="*/ 40 h 97"/>
                <a:gd name="T24" fmla="*/ 41 w 97"/>
                <a:gd name="T25" fmla="*/ 40 h 97"/>
                <a:gd name="T26" fmla="*/ 41 w 97"/>
                <a:gd name="T27" fmla="*/ 34 h 97"/>
                <a:gd name="T28" fmla="*/ 53 w 97"/>
                <a:gd name="T29" fmla="*/ 22 h 97"/>
                <a:gd name="T30" fmla="*/ 61 w 97"/>
                <a:gd name="T31" fmla="*/ 22 h 97"/>
                <a:gd name="T32" fmla="*/ 61 w 97"/>
                <a:gd name="T33" fmla="*/ 32 h 97"/>
                <a:gd name="T34" fmla="*/ 55 w 97"/>
                <a:gd name="T35" fmla="*/ 32 h 97"/>
                <a:gd name="T36" fmla="*/ 53 w 97"/>
                <a:gd name="T37" fmla="*/ 34 h 97"/>
                <a:gd name="T38" fmla="*/ 53 w 97"/>
                <a:gd name="T39" fmla="*/ 40 h 97"/>
                <a:gd name="T40" fmla="*/ 62 w 97"/>
                <a:gd name="T41" fmla="*/ 40 h 97"/>
                <a:gd name="T42" fmla="*/ 61 w 97"/>
                <a:gd name="T43" fmla="*/ 50 h 97"/>
                <a:gd name="T44" fmla="*/ 61 w 97"/>
                <a:gd name="T45" fmla="*/ 50 h 97"/>
                <a:gd name="T46" fmla="*/ 61 w 97"/>
                <a:gd name="T47"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97">
                  <a:moveTo>
                    <a:pt x="49" y="0"/>
                  </a:moveTo>
                  <a:cubicBezTo>
                    <a:pt x="22" y="0"/>
                    <a:pt x="0" y="22"/>
                    <a:pt x="0" y="48"/>
                  </a:cubicBezTo>
                  <a:cubicBezTo>
                    <a:pt x="0" y="75"/>
                    <a:pt x="22" y="97"/>
                    <a:pt x="49" y="97"/>
                  </a:cubicBezTo>
                  <a:cubicBezTo>
                    <a:pt x="75" y="97"/>
                    <a:pt x="97" y="75"/>
                    <a:pt x="97" y="48"/>
                  </a:cubicBezTo>
                  <a:cubicBezTo>
                    <a:pt x="97" y="22"/>
                    <a:pt x="75" y="0"/>
                    <a:pt x="49" y="0"/>
                  </a:cubicBezTo>
                  <a:close/>
                  <a:moveTo>
                    <a:pt x="61" y="50"/>
                  </a:moveTo>
                  <a:cubicBezTo>
                    <a:pt x="53" y="50"/>
                    <a:pt x="53" y="50"/>
                    <a:pt x="53" y="50"/>
                  </a:cubicBezTo>
                  <a:cubicBezTo>
                    <a:pt x="53" y="78"/>
                    <a:pt x="53" y="78"/>
                    <a:pt x="53" y="78"/>
                  </a:cubicBezTo>
                  <a:cubicBezTo>
                    <a:pt x="41" y="78"/>
                    <a:pt x="41" y="78"/>
                    <a:pt x="41" y="78"/>
                  </a:cubicBezTo>
                  <a:cubicBezTo>
                    <a:pt x="41" y="50"/>
                    <a:pt x="41" y="50"/>
                    <a:pt x="41" y="50"/>
                  </a:cubicBezTo>
                  <a:cubicBezTo>
                    <a:pt x="36" y="50"/>
                    <a:pt x="36" y="50"/>
                    <a:pt x="36" y="50"/>
                  </a:cubicBezTo>
                  <a:cubicBezTo>
                    <a:pt x="36" y="40"/>
                    <a:pt x="36" y="40"/>
                    <a:pt x="36" y="40"/>
                  </a:cubicBezTo>
                  <a:cubicBezTo>
                    <a:pt x="41" y="40"/>
                    <a:pt x="41" y="40"/>
                    <a:pt x="41" y="40"/>
                  </a:cubicBezTo>
                  <a:cubicBezTo>
                    <a:pt x="41" y="34"/>
                    <a:pt x="41" y="34"/>
                    <a:pt x="41" y="34"/>
                  </a:cubicBezTo>
                  <a:cubicBezTo>
                    <a:pt x="41" y="29"/>
                    <a:pt x="43" y="22"/>
                    <a:pt x="53" y="22"/>
                  </a:cubicBezTo>
                  <a:cubicBezTo>
                    <a:pt x="61" y="22"/>
                    <a:pt x="61" y="22"/>
                    <a:pt x="61" y="22"/>
                  </a:cubicBezTo>
                  <a:cubicBezTo>
                    <a:pt x="61" y="32"/>
                    <a:pt x="61" y="32"/>
                    <a:pt x="61" y="32"/>
                  </a:cubicBezTo>
                  <a:cubicBezTo>
                    <a:pt x="55" y="32"/>
                    <a:pt x="55" y="32"/>
                    <a:pt x="55" y="32"/>
                  </a:cubicBezTo>
                  <a:cubicBezTo>
                    <a:pt x="54" y="32"/>
                    <a:pt x="53" y="32"/>
                    <a:pt x="53" y="34"/>
                  </a:cubicBezTo>
                  <a:cubicBezTo>
                    <a:pt x="53" y="40"/>
                    <a:pt x="53" y="40"/>
                    <a:pt x="53" y="40"/>
                  </a:cubicBezTo>
                  <a:cubicBezTo>
                    <a:pt x="62" y="40"/>
                    <a:pt x="62" y="40"/>
                    <a:pt x="62" y="40"/>
                  </a:cubicBezTo>
                  <a:lnTo>
                    <a:pt x="61" y="50"/>
                  </a:lnTo>
                  <a:close/>
                  <a:moveTo>
                    <a:pt x="61" y="50"/>
                  </a:moveTo>
                  <a:cubicBezTo>
                    <a:pt x="61" y="50"/>
                    <a:pt x="61" y="50"/>
                    <a:pt x="61" y="50"/>
                  </a:cubicBezTo>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10" name="Freeform 10"/>
            <p:cNvSpPr>
              <a:spLocks noEditPoints="1"/>
            </p:cNvSpPr>
            <p:nvPr userDrawn="1"/>
          </p:nvSpPr>
          <p:spPr bwMode="auto">
            <a:xfrm>
              <a:off x="7859281" y="5498123"/>
              <a:ext cx="301097" cy="308952"/>
            </a:xfrm>
            <a:custGeom>
              <a:avLst/>
              <a:gdLst>
                <a:gd name="T0" fmla="*/ 48 w 97"/>
                <a:gd name="T1" fmla="*/ 0 h 97"/>
                <a:gd name="T2" fmla="*/ 0 w 97"/>
                <a:gd name="T3" fmla="*/ 48 h 97"/>
                <a:gd name="T4" fmla="*/ 48 w 97"/>
                <a:gd name="T5" fmla="*/ 97 h 97"/>
                <a:gd name="T6" fmla="*/ 97 w 97"/>
                <a:gd name="T7" fmla="*/ 48 h 97"/>
                <a:gd name="T8" fmla="*/ 48 w 97"/>
                <a:gd name="T9" fmla="*/ 0 h 97"/>
                <a:gd name="T10" fmla="*/ 72 w 97"/>
                <a:gd name="T11" fmla="*/ 41 h 97"/>
                <a:gd name="T12" fmla="*/ 72 w 97"/>
                <a:gd name="T13" fmla="*/ 42 h 97"/>
                <a:gd name="T14" fmla="*/ 39 w 97"/>
                <a:gd name="T15" fmla="*/ 75 h 97"/>
                <a:gd name="T16" fmla="*/ 21 w 97"/>
                <a:gd name="T17" fmla="*/ 70 h 97"/>
                <a:gd name="T18" fmla="*/ 24 w 97"/>
                <a:gd name="T19" fmla="*/ 70 h 97"/>
                <a:gd name="T20" fmla="*/ 39 w 97"/>
                <a:gd name="T21" fmla="*/ 65 h 97"/>
                <a:gd name="T22" fmla="*/ 28 w 97"/>
                <a:gd name="T23" fmla="*/ 57 h 97"/>
                <a:gd name="T24" fmla="*/ 30 w 97"/>
                <a:gd name="T25" fmla="*/ 57 h 97"/>
                <a:gd name="T26" fmla="*/ 33 w 97"/>
                <a:gd name="T27" fmla="*/ 57 h 97"/>
                <a:gd name="T28" fmla="*/ 24 w 97"/>
                <a:gd name="T29" fmla="*/ 46 h 97"/>
                <a:gd name="T30" fmla="*/ 24 w 97"/>
                <a:gd name="T31" fmla="*/ 45 h 97"/>
                <a:gd name="T32" fmla="*/ 29 w 97"/>
                <a:gd name="T33" fmla="*/ 47 h 97"/>
                <a:gd name="T34" fmla="*/ 24 w 97"/>
                <a:gd name="T35" fmla="*/ 37 h 97"/>
                <a:gd name="T36" fmla="*/ 25 w 97"/>
                <a:gd name="T37" fmla="*/ 31 h 97"/>
                <a:gd name="T38" fmla="*/ 49 w 97"/>
                <a:gd name="T39" fmla="*/ 44 h 97"/>
                <a:gd name="T40" fmla="*/ 49 w 97"/>
                <a:gd name="T41" fmla="*/ 41 h 97"/>
                <a:gd name="T42" fmla="*/ 61 w 97"/>
                <a:gd name="T43" fmla="*/ 29 h 97"/>
                <a:gd name="T44" fmla="*/ 69 w 97"/>
                <a:gd name="T45" fmla="*/ 33 h 97"/>
                <a:gd name="T46" fmla="*/ 76 w 97"/>
                <a:gd name="T47" fmla="*/ 30 h 97"/>
                <a:gd name="T48" fmla="*/ 71 w 97"/>
                <a:gd name="T49" fmla="*/ 37 h 97"/>
                <a:gd name="T50" fmla="*/ 78 w 97"/>
                <a:gd name="T51" fmla="*/ 35 h 97"/>
                <a:gd name="T52" fmla="*/ 72 w 97"/>
                <a:gd name="T53" fmla="*/ 4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97">
                  <a:moveTo>
                    <a:pt x="48" y="0"/>
                  </a:moveTo>
                  <a:cubicBezTo>
                    <a:pt x="21" y="0"/>
                    <a:pt x="0" y="22"/>
                    <a:pt x="0" y="48"/>
                  </a:cubicBezTo>
                  <a:cubicBezTo>
                    <a:pt x="0" y="75"/>
                    <a:pt x="21" y="97"/>
                    <a:pt x="48" y="97"/>
                  </a:cubicBezTo>
                  <a:cubicBezTo>
                    <a:pt x="75" y="97"/>
                    <a:pt x="97" y="75"/>
                    <a:pt x="97" y="48"/>
                  </a:cubicBezTo>
                  <a:cubicBezTo>
                    <a:pt x="97" y="22"/>
                    <a:pt x="75" y="0"/>
                    <a:pt x="48" y="0"/>
                  </a:cubicBezTo>
                  <a:close/>
                  <a:moveTo>
                    <a:pt x="72" y="41"/>
                  </a:moveTo>
                  <a:cubicBezTo>
                    <a:pt x="72" y="41"/>
                    <a:pt x="72" y="42"/>
                    <a:pt x="72" y="42"/>
                  </a:cubicBezTo>
                  <a:cubicBezTo>
                    <a:pt x="72" y="58"/>
                    <a:pt x="61" y="75"/>
                    <a:pt x="39" y="75"/>
                  </a:cubicBezTo>
                  <a:cubicBezTo>
                    <a:pt x="33" y="75"/>
                    <a:pt x="27" y="73"/>
                    <a:pt x="21" y="70"/>
                  </a:cubicBezTo>
                  <a:cubicBezTo>
                    <a:pt x="22" y="70"/>
                    <a:pt x="23" y="70"/>
                    <a:pt x="24" y="70"/>
                  </a:cubicBezTo>
                  <a:cubicBezTo>
                    <a:pt x="30" y="70"/>
                    <a:pt x="35" y="68"/>
                    <a:pt x="39" y="65"/>
                  </a:cubicBezTo>
                  <a:cubicBezTo>
                    <a:pt x="34" y="65"/>
                    <a:pt x="29" y="62"/>
                    <a:pt x="28" y="57"/>
                  </a:cubicBezTo>
                  <a:cubicBezTo>
                    <a:pt x="29" y="57"/>
                    <a:pt x="29" y="57"/>
                    <a:pt x="30" y="57"/>
                  </a:cubicBezTo>
                  <a:cubicBezTo>
                    <a:pt x="31" y="57"/>
                    <a:pt x="32" y="57"/>
                    <a:pt x="33" y="57"/>
                  </a:cubicBezTo>
                  <a:cubicBezTo>
                    <a:pt x="28" y="56"/>
                    <a:pt x="24" y="51"/>
                    <a:pt x="24" y="46"/>
                  </a:cubicBezTo>
                  <a:cubicBezTo>
                    <a:pt x="24" y="46"/>
                    <a:pt x="24" y="45"/>
                    <a:pt x="24" y="45"/>
                  </a:cubicBezTo>
                  <a:cubicBezTo>
                    <a:pt x="25" y="46"/>
                    <a:pt x="27" y="47"/>
                    <a:pt x="29" y="47"/>
                  </a:cubicBezTo>
                  <a:cubicBezTo>
                    <a:pt x="26" y="45"/>
                    <a:pt x="24" y="41"/>
                    <a:pt x="24" y="37"/>
                  </a:cubicBezTo>
                  <a:cubicBezTo>
                    <a:pt x="24" y="35"/>
                    <a:pt x="24" y="33"/>
                    <a:pt x="25" y="31"/>
                  </a:cubicBezTo>
                  <a:cubicBezTo>
                    <a:pt x="31" y="38"/>
                    <a:pt x="40" y="43"/>
                    <a:pt x="49" y="44"/>
                  </a:cubicBezTo>
                  <a:cubicBezTo>
                    <a:pt x="49" y="43"/>
                    <a:pt x="49" y="42"/>
                    <a:pt x="49" y="41"/>
                  </a:cubicBezTo>
                  <a:cubicBezTo>
                    <a:pt x="49" y="34"/>
                    <a:pt x="54" y="29"/>
                    <a:pt x="61" y="29"/>
                  </a:cubicBezTo>
                  <a:cubicBezTo>
                    <a:pt x="64" y="29"/>
                    <a:pt x="67" y="31"/>
                    <a:pt x="69" y="33"/>
                  </a:cubicBezTo>
                  <a:cubicBezTo>
                    <a:pt x="72" y="32"/>
                    <a:pt x="74" y="31"/>
                    <a:pt x="76" y="30"/>
                  </a:cubicBezTo>
                  <a:cubicBezTo>
                    <a:pt x="76" y="33"/>
                    <a:pt x="74" y="35"/>
                    <a:pt x="71" y="37"/>
                  </a:cubicBezTo>
                  <a:cubicBezTo>
                    <a:pt x="74" y="36"/>
                    <a:pt x="76" y="36"/>
                    <a:pt x="78" y="35"/>
                  </a:cubicBezTo>
                  <a:cubicBezTo>
                    <a:pt x="76" y="37"/>
                    <a:pt x="75" y="39"/>
                    <a:pt x="72" y="41"/>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11" name="Freeform 11"/>
            <p:cNvSpPr>
              <a:spLocks noEditPoints="1"/>
            </p:cNvSpPr>
            <p:nvPr userDrawn="1"/>
          </p:nvSpPr>
          <p:spPr bwMode="auto">
            <a:xfrm>
              <a:off x="8310928" y="5504669"/>
              <a:ext cx="295861" cy="302407"/>
            </a:xfrm>
            <a:custGeom>
              <a:avLst/>
              <a:gdLst>
                <a:gd name="T0" fmla="*/ 88 w 95"/>
                <a:gd name="T1" fmla="*/ 0 h 95"/>
                <a:gd name="T2" fmla="*/ 7 w 95"/>
                <a:gd name="T3" fmla="*/ 0 h 95"/>
                <a:gd name="T4" fmla="*/ 0 w 95"/>
                <a:gd name="T5" fmla="*/ 7 h 95"/>
                <a:gd name="T6" fmla="*/ 0 w 95"/>
                <a:gd name="T7" fmla="*/ 88 h 95"/>
                <a:gd name="T8" fmla="*/ 7 w 95"/>
                <a:gd name="T9" fmla="*/ 95 h 95"/>
                <a:gd name="T10" fmla="*/ 88 w 95"/>
                <a:gd name="T11" fmla="*/ 95 h 95"/>
                <a:gd name="T12" fmla="*/ 95 w 95"/>
                <a:gd name="T13" fmla="*/ 88 h 95"/>
                <a:gd name="T14" fmla="*/ 95 w 95"/>
                <a:gd name="T15" fmla="*/ 7 h 95"/>
                <a:gd name="T16" fmla="*/ 88 w 95"/>
                <a:gd name="T17" fmla="*/ 0 h 95"/>
                <a:gd name="T18" fmla="*/ 29 w 95"/>
                <a:gd name="T19" fmla="*/ 79 h 95"/>
                <a:gd name="T20" fmla="*/ 15 w 95"/>
                <a:gd name="T21" fmla="*/ 79 h 95"/>
                <a:gd name="T22" fmla="*/ 15 w 95"/>
                <a:gd name="T23" fmla="*/ 36 h 95"/>
                <a:gd name="T24" fmla="*/ 29 w 95"/>
                <a:gd name="T25" fmla="*/ 36 h 95"/>
                <a:gd name="T26" fmla="*/ 29 w 95"/>
                <a:gd name="T27" fmla="*/ 79 h 95"/>
                <a:gd name="T28" fmla="*/ 22 w 95"/>
                <a:gd name="T29" fmla="*/ 31 h 95"/>
                <a:gd name="T30" fmla="*/ 22 w 95"/>
                <a:gd name="T31" fmla="*/ 31 h 95"/>
                <a:gd name="T32" fmla="*/ 14 w 95"/>
                <a:gd name="T33" fmla="*/ 23 h 95"/>
                <a:gd name="T34" fmla="*/ 22 w 95"/>
                <a:gd name="T35" fmla="*/ 16 h 95"/>
                <a:gd name="T36" fmla="*/ 30 w 95"/>
                <a:gd name="T37" fmla="*/ 23 h 95"/>
                <a:gd name="T38" fmla="*/ 22 w 95"/>
                <a:gd name="T39" fmla="*/ 31 h 95"/>
                <a:gd name="T40" fmla="*/ 80 w 95"/>
                <a:gd name="T41" fmla="*/ 79 h 95"/>
                <a:gd name="T42" fmla="*/ 66 w 95"/>
                <a:gd name="T43" fmla="*/ 79 h 95"/>
                <a:gd name="T44" fmla="*/ 66 w 95"/>
                <a:gd name="T45" fmla="*/ 56 h 95"/>
                <a:gd name="T46" fmla="*/ 59 w 95"/>
                <a:gd name="T47" fmla="*/ 47 h 95"/>
                <a:gd name="T48" fmla="*/ 52 w 95"/>
                <a:gd name="T49" fmla="*/ 52 h 95"/>
                <a:gd name="T50" fmla="*/ 51 w 95"/>
                <a:gd name="T51" fmla="*/ 55 h 95"/>
                <a:gd name="T52" fmla="*/ 51 w 95"/>
                <a:gd name="T53" fmla="*/ 79 h 95"/>
                <a:gd name="T54" fmla="*/ 37 w 95"/>
                <a:gd name="T55" fmla="*/ 79 h 95"/>
                <a:gd name="T56" fmla="*/ 37 w 95"/>
                <a:gd name="T57" fmla="*/ 36 h 95"/>
                <a:gd name="T58" fmla="*/ 51 w 95"/>
                <a:gd name="T59" fmla="*/ 36 h 95"/>
                <a:gd name="T60" fmla="*/ 51 w 95"/>
                <a:gd name="T61" fmla="*/ 42 h 95"/>
                <a:gd name="T62" fmla="*/ 64 w 95"/>
                <a:gd name="T63" fmla="*/ 35 h 95"/>
                <a:gd name="T64" fmla="*/ 80 w 95"/>
                <a:gd name="T65" fmla="*/ 55 h 95"/>
                <a:gd name="T66" fmla="*/ 80 w 95"/>
                <a:gd name="T67" fmla="*/ 79 h 95"/>
                <a:gd name="T68" fmla="*/ 51 w 95"/>
                <a:gd name="T69" fmla="*/ 43 h 95"/>
                <a:gd name="T70" fmla="*/ 51 w 95"/>
                <a:gd name="T71" fmla="*/ 42 h 95"/>
                <a:gd name="T72" fmla="*/ 51 w 95"/>
                <a:gd name="T73" fmla="*/ 43 h 95"/>
                <a:gd name="T74" fmla="*/ 51 w 95"/>
                <a:gd name="T75" fmla="*/ 43 h 95"/>
                <a:gd name="T76" fmla="*/ 51 w 95"/>
                <a:gd name="T77" fmla="*/ 4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5">
                  <a:moveTo>
                    <a:pt x="88" y="0"/>
                  </a:moveTo>
                  <a:cubicBezTo>
                    <a:pt x="7" y="0"/>
                    <a:pt x="7" y="0"/>
                    <a:pt x="7" y="0"/>
                  </a:cubicBezTo>
                  <a:cubicBezTo>
                    <a:pt x="3" y="0"/>
                    <a:pt x="0" y="3"/>
                    <a:pt x="0" y="7"/>
                  </a:cubicBezTo>
                  <a:cubicBezTo>
                    <a:pt x="0" y="88"/>
                    <a:pt x="0" y="88"/>
                    <a:pt x="0" y="88"/>
                  </a:cubicBezTo>
                  <a:cubicBezTo>
                    <a:pt x="0" y="92"/>
                    <a:pt x="3" y="95"/>
                    <a:pt x="7" y="95"/>
                  </a:cubicBezTo>
                  <a:cubicBezTo>
                    <a:pt x="88" y="95"/>
                    <a:pt x="88" y="95"/>
                    <a:pt x="88" y="95"/>
                  </a:cubicBezTo>
                  <a:cubicBezTo>
                    <a:pt x="92" y="95"/>
                    <a:pt x="95" y="92"/>
                    <a:pt x="95" y="88"/>
                  </a:cubicBezTo>
                  <a:cubicBezTo>
                    <a:pt x="95" y="7"/>
                    <a:pt x="95" y="7"/>
                    <a:pt x="95" y="7"/>
                  </a:cubicBezTo>
                  <a:cubicBezTo>
                    <a:pt x="95" y="3"/>
                    <a:pt x="92" y="0"/>
                    <a:pt x="88" y="0"/>
                  </a:cubicBezTo>
                  <a:close/>
                  <a:moveTo>
                    <a:pt x="29" y="79"/>
                  </a:moveTo>
                  <a:cubicBezTo>
                    <a:pt x="15" y="79"/>
                    <a:pt x="15" y="79"/>
                    <a:pt x="15" y="79"/>
                  </a:cubicBezTo>
                  <a:cubicBezTo>
                    <a:pt x="15" y="36"/>
                    <a:pt x="15" y="36"/>
                    <a:pt x="15" y="36"/>
                  </a:cubicBezTo>
                  <a:cubicBezTo>
                    <a:pt x="29" y="36"/>
                    <a:pt x="29" y="36"/>
                    <a:pt x="29" y="36"/>
                  </a:cubicBezTo>
                  <a:lnTo>
                    <a:pt x="29" y="79"/>
                  </a:lnTo>
                  <a:close/>
                  <a:moveTo>
                    <a:pt x="22" y="31"/>
                  </a:moveTo>
                  <a:cubicBezTo>
                    <a:pt x="22" y="31"/>
                    <a:pt x="22" y="31"/>
                    <a:pt x="22" y="31"/>
                  </a:cubicBezTo>
                  <a:cubicBezTo>
                    <a:pt x="17" y="31"/>
                    <a:pt x="14" y="27"/>
                    <a:pt x="14" y="23"/>
                  </a:cubicBezTo>
                  <a:cubicBezTo>
                    <a:pt x="14" y="19"/>
                    <a:pt x="17" y="16"/>
                    <a:pt x="22" y="16"/>
                  </a:cubicBezTo>
                  <a:cubicBezTo>
                    <a:pt x="27" y="16"/>
                    <a:pt x="30" y="19"/>
                    <a:pt x="30" y="23"/>
                  </a:cubicBezTo>
                  <a:cubicBezTo>
                    <a:pt x="30" y="27"/>
                    <a:pt x="27" y="31"/>
                    <a:pt x="22" y="31"/>
                  </a:cubicBezTo>
                  <a:close/>
                  <a:moveTo>
                    <a:pt x="80" y="79"/>
                  </a:moveTo>
                  <a:cubicBezTo>
                    <a:pt x="66" y="79"/>
                    <a:pt x="66" y="79"/>
                    <a:pt x="66" y="79"/>
                  </a:cubicBezTo>
                  <a:cubicBezTo>
                    <a:pt x="66" y="56"/>
                    <a:pt x="66" y="56"/>
                    <a:pt x="66" y="56"/>
                  </a:cubicBezTo>
                  <a:cubicBezTo>
                    <a:pt x="66" y="51"/>
                    <a:pt x="64" y="47"/>
                    <a:pt x="59" y="47"/>
                  </a:cubicBezTo>
                  <a:cubicBezTo>
                    <a:pt x="55" y="47"/>
                    <a:pt x="53" y="49"/>
                    <a:pt x="52" y="52"/>
                  </a:cubicBezTo>
                  <a:cubicBezTo>
                    <a:pt x="51" y="53"/>
                    <a:pt x="51" y="54"/>
                    <a:pt x="51" y="55"/>
                  </a:cubicBezTo>
                  <a:cubicBezTo>
                    <a:pt x="51" y="79"/>
                    <a:pt x="51" y="79"/>
                    <a:pt x="51" y="79"/>
                  </a:cubicBezTo>
                  <a:cubicBezTo>
                    <a:pt x="37" y="79"/>
                    <a:pt x="37" y="79"/>
                    <a:pt x="37" y="79"/>
                  </a:cubicBezTo>
                  <a:cubicBezTo>
                    <a:pt x="37" y="79"/>
                    <a:pt x="37" y="40"/>
                    <a:pt x="37" y="36"/>
                  </a:cubicBezTo>
                  <a:cubicBezTo>
                    <a:pt x="51" y="36"/>
                    <a:pt x="51" y="36"/>
                    <a:pt x="51" y="36"/>
                  </a:cubicBezTo>
                  <a:cubicBezTo>
                    <a:pt x="51" y="42"/>
                    <a:pt x="51" y="42"/>
                    <a:pt x="51" y="42"/>
                  </a:cubicBezTo>
                  <a:cubicBezTo>
                    <a:pt x="53" y="40"/>
                    <a:pt x="56" y="35"/>
                    <a:pt x="64" y="35"/>
                  </a:cubicBezTo>
                  <a:cubicBezTo>
                    <a:pt x="73" y="35"/>
                    <a:pt x="80" y="41"/>
                    <a:pt x="80" y="55"/>
                  </a:cubicBezTo>
                  <a:lnTo>
                    <a:pt x="80" y="79"/>
                  </a:lnTo>
                  <a:close/>
                  <a:moveTo>
                    <a:pt x="51" y="43"/>
                  </a:moveTo>
                  <a:cubicBezTo>
                    <a:pt x="51" y="43"/>
                    <a:pt x="51" y="42"/>
                    <a:pt x="51" y="42"/>
                  </a:cubicBezTo>
                  <a:cubicBezTo>
                    <a:pt x="51" y="43"/>
                    <a:pt x="51" y="43"/>
                    <a:pt x="51" y="43"/>
                  </a:cubicBezTo>
                  <a:close/>
                  <a:moveTo>
                    <a:pt x="51" y="43"/>
                  </a:moveTo>
                  <a:cubicBezTo>
                    <a:pt x="51" y="43"/>
                    <a:pt x="51" y="43"/>
                    <a:pt x="51" y="43"/>
                  </a:cubicBezTo>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grpSp>
      <p:sp>
        <p:nvSpPr>
          <p:cNvPr id="12" name="Text Placeholder 11"/>
          <p:cNvSpPr>
            <a:spLocks noGrp="1"/>
          </p:cNvSpPr>
          <p:nvPr>
            <p:ph type="body" sz="quarter" idx="10"/>
          </p:nvPr>
        </p:nvSpPr>
        <p:spPr>
          <a:xfrm>
            <a:off x="7258512" y="2337996"/>
            <a:ext cx="4448579" cy="1119857"/>
          </a:xfrm>
        </p:spPr>
        <p:txBody>
          <a:bodyPr>
            <a:noAutofit/>
          </a:bodyPr>
          <a:lstStyle>
            <a:lvl1pPr marL="0" indent="0" algn="ctr">
              <a:spcBef>
                <a:spcPts val="0"/>
              </a:spcBef>
              <a:buNone/>
              <a:defRPr sz="4000">
                <a:solidFill>
                  <a:schemeClr val="bg1"/>
                </a:solidFill>
                <a:latin typeface="Proxima Nova" panose="02000506030000020004" pitchFamily="2" charset="0"/>
              </a:defRPr>
            </a:lvl1pPr>
          </a:lstStyle>
          <a:p>
            <a:pPr lvl="0"/>
            <a:endParaRPr lang="id-ID" dirty="0"/>
          </a:p>
        </p:txBody>
      </p:sp>
      <p:sp>
        <p:nvSpPr>
          <p:cNvPr id="13" name="Text Placeholder 11"/>
          <p:cNvSpPr>
            <a:spLocks noGrp="1"/>
          </p:cNvSpPr>
          <p:nvPr>
            <p:ph type="body" sz="quarter" idx="14"/>
          </p:nvPr>
        </p:nvSpPr>
        <p:spPr>
          <a:xfrm>
            <a:off x="7258512" y="3975657"/>
            <a:ext cx="4448579" cy="725186"/>
          </a:xfrm>
        </p:spPr>
        <p:txBody>
          <a:bodyPr>
            <a:noAutofit/>
          </a:bodyPr>
          <a:lstStyle>
            <a:lvl1pPr marL="0" indent="0" algn="ctr">
              <a:spcBef>
                <a:spcPts val="0"/>
              </a:spcBef>
              <a:buNone/>
              <a:defRPr sz="1400">
                <a:solidFill>
                  <a:schemeClr val="bg1"/>
                </a:solidFill>
                <a:latin typeface="Proxima Nova" panose="02000506030000020004" pitchFamily="2" charset="0"/>
              </a:defRPr>
            </a:lvl1pPr>
          </a:lstStyle>
          <a:p>
            <a:pPr lvl="0"/>
            <a:endParaRPr lang="id-ID" dirty="0"/>
          </a:p>
        </p:txBody>
      </p:sp>
      <p:sp>
        <p:nvSpPr>
          <p:cNvPr id="20" name="Freeform 5"/>
          <p:cNvSpPr>
            <a:spLocks/>
          </p:cNvSpPr>
          <p:nvPr userDrawn="1"/>
        </p:nvSpPr>
        <p:spPr bwMode="auto">
          <a:xfrm>
            <a:off x="9051001" y="3613150"/>
            <a:ext cx="863600" cy="61913"/>
          </a:xfrm>
          <a:custGeom>
            <a:avLst/>
            <a:gdLst>
              <a:gd name="T0" fmla="*/ 228 w 228"/>
              <a:gd name="T1" fmla="*/ 7 h 14"/>
              <a:gd name="T2" fmla="*/ 221 w 228"/>
              <a:gd name="T3" fmla="*/ 14 h 14"/>
              <a:gd name="T4" fmla="*/ 7 w 228"/>
              <a:gd name="T5" fmla="*/ 14 h 14"/>
              <a:gd name="T6" fmla="*/ 0 w 228"/>
              <a:gd name="T7" fmla="*/ 7 h 14"/>
              <a:gd name="T8" fmla="*/ 0 w 228"/>
              <a:gd name="T9" fmla="*/ 7 h 14"/>
              <a:gd name="T10" fmla="*/ 7 w 228"/>
              <a:gd name="T11" fmla="*/ 0 h 14"/>
              <a:gd name="T12" fmla="*/ 221 w 228"/>
              <a:gd name="T13" fmla="*/ 0 h 14"/>
              <a:gd name="T14" fmla="*/ 228 w 228"/>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4">
                <a:moveTo>
                  <a:pt x="228" y="7"/>
                </a:moveTo>
                <a:cubicBezTo>
                  <a:pt x="228" y="11"/>
                  <a:pt x="225" y="14"/>
                  <a:pt x="221" y="14"/>
                </a:cubicBezTo>
                <a:cubicBezTo>
                  <a:pt x="7" y="14"/>
                  <a:pt x="7" y="14"/>
                  <a:pt x="7" y="14"/>
                </a:cubicBezTo>
                <a:cubicBezTo>
                  <a:pt x="4" y="14"/>
                  <a:pt x="0" y="11"/>
                  <a:pt x="0" y="7"/>
                </a:cubicBezTo>
                <a:cubicBezTo>
                  <a:pt x="0" y="7"/>
                  <a:pt x="0" y="7"/>
                  <a:pt x="0" y="7"/>
                </a:cubicBezTo>
                <a:cubicBezTo>
                  <a:pt x="0" y="3"/>
                  <a:pt x="4" y="0"/>
                  <a:pt x="7" y="0"/>
                </a:cubicBezTo>
                <a:cubicBezTo>
                  <a:pt x="221" y="0"/>
                  <a:pt x="221" y="0"/>
                  <a:pt x="221" y="0"/>
                </a:cubicBezTo>
                <a:cubicBezTo>
                  <a:pt x="225" y="0"/>
                  <a:pt x="228" y="3"/>
                  <a:pt x="228" y="7"/>
                </a:cubicBezTo>
                <a:close/>
              </a:path>
            </a:pathLst>
          </a:custGeom>
          <a:solidFill>
            <a:srgbClr val="F68A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33322" y="1540676"/>
            <a:ext cx="2895028" cy="755602"/>
          </a:xfrm>
          <a:prstGeom prst="rect">
            <a:avLst/>
          </a:prstGeom>
        </p:spPr>
      </p:pic>
    </p:spTree>
    <p:extLst>
      <p:ext uri="{BB962C8B-B14F-4D97-AF65-F5344CB8AC3E}">
        <p14:creationId xmlns:p14="http://schemas.microsoft.com/office/powerpoint/2010/main" val="3260042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bg>
      <p:bgPr>
        <a:solidFill>
          <a:srgbClr val="262E33">
            <a:alpha val="90000"/>
          </a:srgbClr>
        </a:solidFill>
        <a:effectLst/>
      </p:bgPr>
    </p:bg>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262E3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p:cNvPicPr>
            <a:picLocks noChangeAspect="1"/>
          </p:cNvPicPr>
          <p:nvPr userDrawn="1"/>
        </p:nvPicPr>
        <p:blipFill>
          <a:blip r:embed="rId2"/>
          <a:stretch>
            <a:fillRect/>
          </a:stretch>
        </p:blipFill>
        <p:spPr>
          <a:xfrm>
            <a:off x="-2089380" y="-959576"/>
            <a:ext cx="14592168" cy="7979330"/>
          </a:xfrm>
          <a:prstGeom prst="rect">
            <a:avLst/>
          </a:prstGeom>
        </p:spPr>
      </p:pic>
      <p:sp>
        <p:nvSpPr>
          <p:cNvPr id="15" name="Text Placeholder 11"/>
          <p:cNvSpPr>
            <a:spLocks noGrp="1"/>
          </p:cNvSpPr>
          <p:nvPr>
            <p:ph type="body" sz="quarter" idx="11"/>
          </p:nvPr>
        </p:nvSpPr>
        <p:spPr>
          <a:xfrm>
            <a:off x="476251" y="2227914"/>
            <a:ext cx="5155292" cy="803176"/>
          </a:xfrm>
        </p:spPr>
        <p:txBody>
          <a:bodyPr>
            <a:noAutofit/>
          </a:bodyPr>
          <a:lstStyle>
            <a:lvl1pPr marL="0" indent="0" algn="l">
              <a:spcBef>
                <a:spcPts val="0"/>
              </a:spcBef>
              <a:buNone/>
              <a:defRPr sz="4800">
                <a:solidFill>
                  <a:srgbClr val="F68A1F"/>
                </a:solidFill>
                <a:latin typeface="Proxima Nova" panose="02000506030000020004" pitchFamily="2" charset="0"/>
              </a:defRPr>
            </a:lvl1pPr>
          </a:lstStyle>
          <a:p>
            <a:pPr lvl="0"/>
            <a:endParaRPr lang="id-ID" dirty="0"/>
          </a:p>
        </p:txBody>
      </p:sp>
      <p:sp>
        <p:nvSpPr>
          <p:cNvPr id="16" name="Text Placeholder 11"/>
          <p:cNvSpPr>
            <a:spLocks noGrp="1"/>
          </p:cNvSpPr>
          <p:nvPr>
            <p:ph type="body" sz="quarter" idx="14"/>
          </p:nvPr>
        </p:nvSpPr>
        <p:spPr>
          <a:xfrm>
            <a:off x="476250" y="3315280"/>
            <a:ext cx="4574721" cy="647121"/>
          </a:xfrm>
        </p:spPr>
        <p:txBody>
          <a:bodyPr>
            <a:noAutofit/>
          </a:bodyPr>
          <a:lstStyle>
            <a:lvl1pPr marL="0" indent="0" algn="l">
              <a:spcBef>
                <a:spcPts val="0"/>
              </a:spcBef>
              <a:buNone/>
              <a:defRPr sz="1400">
                <a:solidFill>
                  <a:schemeClr val="tx2">
                    <a:lumMod val="75000"/>
                    <a:lumOff val="25000"/>
                  </a:schemeClr>
                </a:solidFill>
                <a:latin typeface="Proxima Nova" panose="02000506030000020004" pitchFamily="2" charset="0"/>
              </a:defRPr>
            </a:lvl1pPr>
          </a:lstStyle>
          <a:p>
            <a:pPr lvl="0"/>
            <a:endParaRPr lang="id-ID" dirty="0"/>
          </a:p>
        </p:txBody>
      </p:sp>
      <p:sp>
        <p:nvSpPr>
          <p:cNvPr id="18" name="Text Placeholder 11"/>
          <p:cNvSpPr>
            <a:spLocks noGrp="1"/>
          </p:cNvSpPr>
          <p:nvPr>
            <p:ph type="body" sz="quarter" idx="13"/>
          </p:nvPr>
        </p:nvSpPr>
        <p:spPr>
          <a:xfrm>
            <a:off x="476250" y="4182214"/>
            <a:ext cx="2692400" cy="383436"/>
          </a:xfrm>
          <a:prstGeom prst="roundRect">
            <a:avLst>
              <a:gd name="adj" fmla="val 50000"/>
            </a:avLst>
          </a:prstGeom>
          <a:ln>
            <a:solidFill>
              <a:srgbClr val="F68A1F"/>
            </a:solidFill>
          </a:ln>
        </p:spPr>
        <p:txBody>
          <a:bodyPr anchor="ctr">
            <a:normAutofit/>
          </a:bodyPr>
          <a:lstStyle>
            <a:lvl1pPr marL="0" indent="0" algn="ctr">
              <a:spcBef>
                <a:spcPts val="0"/>
              </a:spcBef>
              <a:buNone/>
              <a:defRPr sz="1200" spc="0">
                <a:solidFill>
                  <a:srgbClr val="F68A1F"/>
                </a:solidFill>
                <a:latin typeface="Proxima Nova" panose="02000506030000020004" pitchFamily="2" charset="0"/>
              </a:defRPr>
            </a:lvl1pPr>
          </a:lstStyle>
          <a:p>
            <a:pPr lvl="0"/>
            <a:endParaRPr lang="id-ID" dirty="0"/>
          </a:p>
        </p:txBody>
      </p:sp>
      <p:grpSp>
        <p:nvGrpSpPr>
          <p:cNvPr id="19" name="Group 18"/>
          <p:cNvGrpSpPr/>
          <p:nvPr userDrawn="1"/>
        </p:nvGrpSpPr>
        <p:grpSpPr>
          <a:xfrm>
            <a:off x="646975" y="4782628"/>
            <a:ext cx="1189990" cy="308953"/>
            <a:chOff x="7416799" y="5498123"/>
            <a:chExt cx="1189990" cy="308953"/>
          </a:xfrm>
          <a:solidFill>
            <a:schemeClr val="bg1">
              <a:lumMod val="75000"/>
            </a:schemeClr>
          </a:solidFill>
        </p:grpSpPr>
        <p:sp>
          <p:nvSpPr>
            <p:cNvPr id="20" name="Freeform 9"/>
            <p:cNvSpPr>
              <a:spLocks noEditPoints="1"/>
            </p:cNvSpPr>
            <p:nvPr userDrawn="1"/>
          </p:nvSpPr>
          <p:spPr bwMode="auto">
            <a:xfrm>
              <a:off x="7416799" y="5498123"/>
              <a:ext cx="301097" cy="308952"/>
            </a:xfrm>
            <a:custGeom>
              <a:avLst/>
              <a:gdLst>
                <a:gd name="T0" fmla="*/ 49 w 97"/>
                <a:gd name="T1" fmla="*/ 0 h 97"/>
                <a:gd name="T2" fmla="*/ 0 w 97"/>
                <a:gd name="T3" fmla="*/ 48 h 97"/>
                <a:gd name="T4" fmla="*/ 49 w 97"/>
                <a:gd name="T5" fmla="*/ 97 h 97"/>
                <a:gd name="T6" fmla="*/ 97 w 97"/>
                <a:gd name="T7" fmla="*/ 48 h 97"/>
                <a:gd name="T8" fmla="*/ 49 w 97"/>
                <a:gd name="T9" fmla="*/ 0 h 97"/>
                <a:gd name="T10" fmla="*/ 61 w 97"/>
                <a:gd name="T11" fmla="*/ 50 h 97"/>
                <a:gd name="T12" fmla="*/ 53 w 97"/>
                <a:gd name="T13" fmla="*/ 50 h 97"/>
                <a:gd name="T14" fmla="*/ 53 w 97"/>
                <a:gd name="T15" fmla="*/ 78 h 97"/>
                <a:gd name="T16" fmla="*/ 41 w 97"/>
                <a:gd name="T17" fmla="*/ 78 h 97"/>
                <a:gd name="T18" fmla="*/ 41 w 97"/>
                <a:gd name="T19" fmla="*/ 50 h 97"/>
                <a:gd name="T20" fmla="*/ 36 w 97"/>
                <a:gd name="T21" fmla="*/ 50 h 97"/>
                <a:gd name="T22" fmla="*/ 36 w 97"/>
                <a:gd name="T23" fmla="*/ 40 h 97"/>
                <a:gd name="T24" fmla="*/ 41 w 97"/>
                <a:gd name="T25" fmla="*/ 40 h 97"/>
                <a:gd name="T26" fmla="*/ 41 w 97"/>
                <a:gd name="T27" fmla="*/ 34 h 97"/>
                <a:gd name="T28" fmla="*/ 53 w 97"/>
                <a:gd name="T29" fmla="*/ 22 h 97"/>
                <a:gd name="T30" fmla="*/ 61 w 97"/>
                <a:gd name="T31" fmla="*/ 22 h 97"/>
                <a:gd name="T32" fmla="*/ 61 w 97"/>
                <a:gd name="T33" fmla="*/ 32 h 97"/>
                <a:gd name="T34" fmla="*/ 55 w 97"/>
                <a:gd name="T35" fmla="*/ 32 h 97"/>
                <a:gd name="T36" fmla="*/ 53 w 97"/>
                <a:gd name="T37" fmla="*/ 34 h 97"/>
                <a:gd name="T38" fmla="*/ 53 w 97"/>
                <a:gd name="T39" fmla="*/ 40 h 97"/>
                <a:gd name="T40" fmla="*/ 62 w 97"/>
                <a:gd name="T41" fmla="*/ 40 h 97"/>
                <a:gd name="T42" fmla="*/ 61 w 97"/>
                <a:gd name="T43" fmla="*/ 50 h 97"/>
                <a:gd name="T44" fmla="*/ 61 w 97"/>
                <a:gd name="T45" fmla="*/ 50 h 97"/>
                <a:gd name="T46" fmla="*/ 61 w 97"/>
                <a:gd name="T47"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97">
                  <a:moveTo>
                    <a:pt x="49" y="0"/>
                  </a:moveTo>
                  <a:cubicBezTo>
                    <a:pt x="22" y="0"/>
                    <a:pt x="0" y="22"/>
                    <a:pt x="0" y="48"/>
                  </a:cubicBezTo>
                  <a:cubicBezTo>
                    <a:pt x="0" y="75"/>
                    <a:pt x="22" y="97"/>
                    <a:pt x="49" y="97"/>
                  </a:cubicBezTo>
                  <a:cubicBezTo>
                    <a:pt x="75" y="97"/>
                    <a:pt x="97" y="75"/>
                    <a:pt x="97" y="48"/>
                  </a:cubicBezTo>
                  <a:cubicBezTo>
                    <a:pt x="97" y="22"/>
                    <a:pt x="75" y="0"/>
                    <a:pt x="49" y="0"/>
                  </a:cubicBezTo>
                  <a:close/>
                  <a:moveTo>
                    <a:pt x="61" y="50"/>
                  </a:moveTo>
                  <a:cubicBezTo>
                    <a:pt x="53" y="50"/>
                    <a:pt x="53" y="50"/>
                    <a:pt x="53" y="50"/>
                  </a:cubicBezTo>
                  <a:cubicBezTo>
                    <a:pt x="53" y="78"/>
                    <a:pt x="53" y="78"/>
                    <a:pt x="53" y="78"/>
                  </a:cubicBezTo>
                  <a:cubicBezTo>
                    <a:pt x="41" y="78"/>
                    <a:pt x="41" y="78"/>
                    <a:pt x="41" y="78"/>
                  </a:cubicBezTo>
                  <a:cubicBezTo>
                    <a:pt x="41" y="50"/>
                    <a:pt x="41" y="50"/>
                    <a:pt x="41" y="50"/>
                  </a:cubicBezTo>
                  <a:cubicBezTo>
                    <a:pt x="36" y="50"/>
                    <a:pt x="36" y="50"/>
                    <a:pt x="36" y="50"/>
                  </a:cubicBezTo>
                  <a:cubicBezTo>
                    <a:pt x="36" y="40"/>
                    <a:pt x="36" y="40"/>
                    <a:pt x="36" y="40"/>
                  </a:cubicBezTo>
                  <a:cubicBezTo>
                    <a:pt x="41" y="40"/>
                    <a:pt x="41" y="40"/>
                    <a:pt x="41" y="40"/>
                  </a:cubicBezTo>
                  <a:cubicBezTo>
                    <a:pt x="41" y="34"/>
                    <a:pt x="41" y="34"/>
                    <a:pt x="41" y="34"/>
                  </a:cubicBezTo>
                  <a:cubicBezTo>
                    <a:pt x="41" y="29"/>
                    <a:pt x="43" y="22"/>
                    <a:pt x="53" y="22"/>
                  </a:cubicBezTo>
                  <a:cubicBezTo>
                    <a:pt x="61" y="22"/>
                    <a:pt x="61" y="22"/>
                    <a:pt x="61" y="22"/>
                  </a:cubicBezTo>
                  <a:cubicBezTo>
                    <a:pt x="61" y="32"/>
                    <a:pt x="61" y="32"/>
                    <a:pt x="61" y="32"/>
                  </a:cubicBezTo>
                  <a:cubicBezTo>
                    <a:pt x="55" y="32"/>
                    <a:pt x="55" y="32"/>
                    <a:pt x="55" y="32"/>
                  </a:cubicBezTo>
                  <a:cubicBezTo>
                    <a:pt x="54" y="32"/>
                    <a:pt x="53" y="32"/>
                    <a:pt x="53" y="34"/>
                  </a:cubicBezTo>
                  <a:cubicBezTo>
                    <a:pt x="53" y="40"/>
                    <a:pt x="53" y="40"/>
                    <a:pt x="53" y="40"/>
                  </a:cubicBezTo>
                  <a:cubicBezTo>
                    <a:pt x="62" y="40"/>
                    <a:pt x="62" y="40"/>
                    <a:pt x="62" y="40"/>
                  </a:cubicBezTo>
                  <a:lnTo>
                    <a:pt x="61" y="50"/>
                  </a:lnTo>
                  <a:close/>
                  <a:moveTo>
                    <a:pt x="61" y="50"/>
                  </a:moveTo>
                  <a:cubicBezTo>
                    <a:pt x="61" y="50"/>
                    <a:pt x="61" y="50"/>
                    <a:pt x="61" y="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21" name="Freeform 10"/>
            <p:cNvSpPr>
              <a:spLocks noEditPoints="1"/>
            </p:cNvSpPr>
            <p:nvPr userDrawn="1"/>
          </p:nvSpPr>
          <p:spPr bwMode="auto">
            <a:xfrm>
              <a:off x="7859281" y="5498123"/>
              <a:ext cx="301097" cy="308952"/>
            </a:xfrm>
            <a:custGeom>
              <a:avLst/>
              <a:gdLst>
                <a:gd name="T0" fmla="*/ 48 w 97"/>
                <a:gd name="T1" fmla="*/ 0 h 97"/>
                <a:gd name="T2" fmla="*/ 0 w 97"/>
                <a:gd name="T3" fmla="*/ 48 h 97"/>
                <a:gd name="T4" fmla="*/ 48 w 97"/>
                <a:gd name="T5" fmla="*/ 97 h 97"/>
                <a:gd name="T6" fmla="*/ 97 w 97"/>
                <a:gd name="T7" fmla="*/ 48 h 97"/>
                <a:gd name="T8" fmla="*/ 48 w 97"/>
                <a:gd name="T9" fmla="*/ 0 h 97"/>
                <a:gd name="T10" fmla="*/ 72 w 97"/>
                <a:gd name="T11" fmla="*/ 41 h 97"/>
                <a:gd name="T12" fmla="*/ 72 w 97"/>
                <a:gd name="T13" fmla="*/ 42 h 97"/>
                <a:gd name="T14" fmla="*/ 39 w 97"/>
                <a:gd name="T15" fmla="*/ 75 h 97"/>
                <a:gd name="T16" fmla="*/ 21 w 97"/>
                <a:gd name="T17" fmla="*/ 70 h 97"/>
                <a:gd name="T18" fmla="*/ 24 w 97"/>
                <a:gd name="T19" fmla="*/ 70 h 97"/>
                <a:gd name="T20" fmla="*/ 39 w 97"/>
                <a:gd name="T21" fmla="*/ 65 h 97"/>
                <a:gd name="T22" fmla="*/ 28 w 97"/>
                <a:gd name="T23" fmla="*/ 57 h 97"/>
                <a:gd name="T24" fmla="*/ 30 w 97"/>
                <a:gd name="T25" fmla="*/ 57 h 97"/>
                <a:gd name="T26" fmla="*/ 33 w 97"/>
                <a:gd name="T27" fmla="*/ 57 h 97"/>
                <a:gd name="T28" fmla="*/ 24 w 97"/>
                <a:gd name="T29" fmla="*/ 46 h 97"/>
                <a:gd name="T30" fmla="*/ 24 w 97"/>
                <a:gd name="T31" fmla="*/ 45 h 97"/>
                <a:gd name="T32" fmla="*/ 29 w 97"/>
                <a:gd name="T33" fmla="*/ 47 h 97"/>
                <a:gd name="T34" fmla="*/ 24 w 97"/>
                <a:gd name="T35" fmla="*/ 37 h 97"/>
                <a:gd name="T36" fmla="*/ 25 w 97"/>
                <a:gd name="T37" fmla="*/ 31 h 97"/>
                <a:gd name="T38" fmla="*/ 49 w 97"/>
                <a:gd name="T39" fmla="*/ 44 h 97"/>
                <a:gd name="T40" fmla="*/ 49 w 97"/>
                <a:gd name="T41" fmla="*/ 41 h 97"/>
                <a:gd name="T42" fmla="*/ 61 w 97"/>
                <a:gd name="T43" fmla="*/ 29 h 97"/>
                <a:gd name="T44" fmla="*/ 69 w 97"/>
                <a:gd name="T45" fmla="*/ 33 h 97"/>
                <a:gd name="T46" fmla="*/ 76 w 97"/>
                <a:gd name="T47" fmla="*/ 30 h 97"/>
                <a:gd name="T48" fmla="*/ 71 w 97"/>
                <a:gd name="T49" fmla="*/ 37 h 97"/>
                <a:gd name="T50" fmla="*/ 78 w 97"/>
                <a:gd name="T51" fmla="*/ 35 h 97"/>
                <a:gd name="T52" fmla="*/ 72 w 97"/>
                <a:gd name="T53" fmla="*/ 4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97">
                  <a:moveTo>
                    <a:pt x="48" y="0"/>
                  </a:moveTo>
                  <a:cubicBezTo>
                    <a:pt x="21" y="0"/>
                    <a:pt x="0" y="22"/>
                    <a:pt x="0" y="48"/>
                  </a:cubicBezTo>
                  <a:cubicBezTo>
                    <a:pt x="0" y="75"/>
                    <a:pt x="21" y="97"/>
                    <a:pt x="48" y="97"/>
                  </a:cubicBezTo>
                  <a:cubicBezTo>
                    <a:pt x="75" y="97"/>
                    <a:pt x="97" y="75"/>
                    <a:pt x="97" y="48"/>
                  </a:cubicBezTo>
                  <a:cubicBezTo>
                    <a:pt x="97" y="22"/>
                    <a:pt x="75" y="0"/>
                    <a:pt x="48" y="0"/>
                  </a:cubicBezTo>
                  <a:close/>
                  <a:moveTo>
                    <a:pt x="72" y="41"/>
                  </a:moveTo>
                  <a:cubicBezTo>
                    <a:pt x="72" y="41"/>
                    <a:pt x="72" y="42"/>
                    <a:pt x="72" y="42"/>
                  </a:cubicBezTo>
                  <a:cubicBezTo>
                    <a:pt x="72" y="58"/>
                    <a:pt x="61" y="75"/>
                    <a:pt x="39" y="75"/>
                  </a:cubicBezTo>
                  <a:cubicBezTo>
                    <a:pt x="33" y="75"/>
                    <a:pt x="27" y="73"/>
                    <a:pt x="21" y="70"/>
                  </a:cubicBezTo>
                  <a:cubicBezTo>
                    <a:pt x="22" y="70"/>
                    <a:pt x="23" y="70"/>
                    <a:pt x="24" y="70"/>
                  </a:cubicBezTo>
                  <a:cubicBezTo>
                    <a:pt x="30" y="70"/>
                    <a:pt x="35" y="68"/>
                    <a:pt x="39" y="65"/>
                  </a:cubicBezTo>
                  <a:cubicBezTo>
                    <a:pt x="34" y="65"/>
                    <a:pt x="29" y="62"/>
                    <a:pt x="28" y="57"/>
                  </a:cubicBezTo>
                  <a:cubicBezTo>
                    <a:pt x="29" y="57"/>
                    <a:pt x="29" y="57"/>
                    <a:pt x="30" y="57"/>
                  </a:cubicBezTo>
                  <a:cubicBezTo>
                    <a:pt x="31" y="57"/>
                    <a:pt x="32" y="57"/>
                    <a:pt x="33" y="57"/>
                  </a:cubicBezTo>
                  <a:cubicBezTo>
                    <a:pt x="28" y="56"/>
                    <a:pt x="24" y="51"/>
                    <a:pt x="24" y="46"/>
                  </a:cubicBezTo>
                  <a:cubicBezTo>
                    <a:pt x="24" y="46"/>
                    <a:pt x="24" y="45"/>
                    <a:pt x="24" y="45"/>
                  </a:cubicBezTo>
                  <a:cubicBezTo>
                    <a:pt x="25" y="46"/>
                    <a:pt x="27" y="47"/>
                    <a:pt x="29" y="47"/>
                  </a:cubicBezTo>
                  <a:cubicBezTo>
                    <a:pt x="26" y="45"/>
                    <a:pt x="24" y="41"/>
                    <a:pt x="24" y="37"/>
                  </a:cubicBezTo>
                  <a:cubicBezTo>
                    <a:pt x="24" y="35"/>
                    <a:pt x="24" y="33"/>
                    <a:pt x="25" y="31"/>
                  </a:cubicBezTo>
                  <a:cubicBezTo>
                    <a:pt x="31" y="38"/>
                    <a:pt x="40" y="43"/>
                    <a:pt x="49" y="44"/>
                  </a:cubicBezTo>
                  <a:cubicBezTo>
                    <a:pt x="49" y="43"/>
                    <a:pt x="49" y="42"/>
                    <a:pt x="49" y="41"/>
                  </a:cubicBezTo>
                  <a:cubicBezTo>
                    <a:pt x="49" y="34"/>
                    <a:pt x="54" y="29"/>
                    <a:pt x="61" y="29"/>
                  </a:cubicBezTo>
                  <a:cubicBezTo>
                    <a:pt x="64" y="29"/>
                    <a:pt x="67" y="31"/>
                    <a:pt x="69" y="33"/>
                  </a:cubicBezTo>
                  <a:cubicBezTo>
                    <a:pt x="72" y="32"/>
                    <a:pt x="74" y="31"/>
                    <a:pt x="76" y="30"/>
                  </a:cubicBezTo>
                  <a:cubicBezTo>
                    <a:pt x="76" y="33"/>
                    <a:pt x="74" y="35"/>
                    <a:pt x="71" y="37"/>
                  </a:cubicBezTo>
                  <a:cubicBezTo>
                    <a:pt x="74" y="36"/>
                    <a:pt x="76" y="36"/>
                    <a:pt x="78" y="35"/>
                  </a:cubicBezTo>
                  <a:cubicBezTo>
                    <a:pt x="76" y="37"/>
                    <a:pt x="75" y="39"/>
                    <a:pt x="7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sp>
          <p:nvSpPr>
            <p:cNvPr id="22" name="Freeform 11"/>
            <p:cNvSpPr>
              <a:spLocks noEditPoints="1"/>
            </p:cNvSpPr>
            <p:nvPr userDrawn="1"/>
          </p:nvSpPr>
          <p:spPr bwMode="auto">
            <a:xfrm>
              <a:off x="8310928" y="5504669"/>
              <a:ext cx="295861" cy="302407"/>
            </a:xfrm>
            <a:custGeom>
              <a:avLst/>
              <a:gdLst>
                <a:gd name="T0" fmla="*/ 88 w 95"/>
                <a:gd name="T1" fmla="*/ 0 h 95"/>
                <a:gd name="T2" fmla="*/ 7 w 95"/>
                <a:gd name="T3" fmla="*/ 0 h 95"/>
                <a:gd name="T4" fmla="*/ 0 w 95"/>
                <a:gd name="T5" fmla="*/ 7 h 95"/>
                <a:gd name="T6" fmla="*/ 0 w 95"/>
                <a:gd name="T7" fmla="*/ 88 h 95"/>
                <a:gd name="T8" fmla="*/ 7 w 95"/>
                <a:gd name="T9" fmla="*/ 95 h 95"/>
                <a:gd name="T10" fmla="*/ 88 w 95"/>
                <a:gd name="T11" fmla="*/ 95 h 95"/>
                <a:gd name="T12" fmla="*/ 95 w 95"/>
                <a:gd name="T13" fmla="*/ 88 h 95"/>
                <a:gd name="T14" fmla="*/ 95 w 95"/>
                <a:gd name="T15" fmla="*/ 7 h 95"/>
                <a:gd name="T16" fmla="*/ 88 w 95"/>
                <a:gd name="T17" fmla="*/ 0 h 95"/>
                <a:gd name="T18" fmla="*/ 29 w 95"/>
                <a:gd name="T19" fmla="*/ 79 h 95"/>
                <a:gd name="T20" fmla="*/ 15 w 95"/>
                <a:gd name="T21" fmla="*/ 79 h 95"/>
                <a:gd name="T22" fmla="*/ 15 w 95"/>
                <a:gd name="T23" fmla="*/ 36 h 95"/>
                <a:gd name="T24" fmla="*/ 29 w 95"/>
                <a:gd name="T25" fmla="*/ 36 h 95"/>
                <a:gd name="T26" fmla="*/ 29 w 95"/>
                <a:gd name="T27" fmla="*/ 79 h 95"/>
                <a:gd name="T28" fmla="*/ 22 w 95"/>
                <a:gd name="T29" fmla="*/ 31 h 95"/>
                <a:gd name="T30" fmla="*/ 22 w 95"/>
                <a:gd name="T31" fmla="*/ 31 h 95"/>
                <a:gd name="T32" fmla="*/ 14 w 95"/>
                <a:gd name="T33" fmla="*/ 23 h 95"/>
                <a:gd name="T34" fmla="*/ 22 w 95"/>
                <a:gd name="T35" fmla="*/ 16 h 95"/>
                <a:gd name="T36" fmla="*/ 30 w 95"/>
                <a:gd name="T37" fmla="*/ 23 h 95"/>
                <a:gd name="T38" fmla="*/ 22 w 95"/>
                <a:gd name="T39" fmla="*/ 31 h 95"/>
                <a:gd name="T40" fmla="*/ 80 w 95"/>
                <a:gd name="T41" fmla="*/ 79 h 95"/>
                <a:gd name="T42" fmla="*/ 66 w 95"/>
                <a:gd name="T43" fmla="*/ 79 h 95"/>
                <a:gd name="T44" fmla="*/ 66 w 95"/>
                <a:gd name="T45" fmla="*/ 56 h 95"/>
                <a:gd name="T46" fmla="*/ 59 w 95"/>
                <a:gd name="T47" fmla="*/ 47 h 95"/>
                <a:gd name="T48" fmla="*/ 52 w 95"/>
                <a:gd name="T49" fmla="*/ 52 h 95"/>
                <a:gd name="T50" fmla="*/ 51 w 95"/>
                <a:gd name="T51" fmla="*/ 55 h 95"/>
                <a:gd name="T52" fmla="*/ 51 w 95"/>
                <a:gd name="T53" fmla="*/ 79 h 95"/>
                <a:gd name="T54" fmla="*/ 37 w 95"/>
                <a:gd name="T55" fmla="*/ 79 h 95"/>
                <a:gd name="T56" fmla="*/ 37 w 95"/>
                <a:gd name="T57" fmla="*/ 36 h 95"/>
                <a:gd name="T58" fmla="*/ 51 w 95"/>
                <a:gd name="T59" fmla="*/ 36 h 95"/>
                <a:gd name="T60" fmla="*/ 51 w 95"/>
                <a:gd name="T61" fmla="*/ 42 h 95"/>
                <a:gd name="T62" fmla="*/ 64 w 95"/>
                <a:gd name="T63" fmla="*/ 35 h 95"/>
                <a:gd name="T64" fmla="*/ 80 w 95"/>
                <a:gd name="T65" fmla="*/ 55 h 95"/>
                <a:gd name="T66" fmla="*/ 80 w 95"/>
                <a:gd name="T67" fmla="*/ 79 h 95"/>
                <a:gd name="T68" fmla="*/ 51 w 95"/>
                <a:gd name="T69" fmla="*/ 43 h 95"/>
                <a:gd name="T70" fmla="*/ 51 w 95"/>
                <a:gd name="T71" fmla="*/ 42 h 95"/>
                <a:gd name="T72" fmla="*/ 51 w 95"/>
                <a:gd name="T73" fmla="*/ 43 h 95"/>
                <a:gd name="T74" fmla="*/ 51 w 95"/>
                <a:gd name="T75" fmla="*/ 43 h 95"/>
                <a:gd name="T76" fmla="*/ 51 w 95"/>
                <a:gd name="T77" fmla="*/ 4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5">
                  <a:moveTo>
                    <a:pt x="88" y="0"/>
                  </a:moveTo>
                  <a:cubicBezTo>
                    <a:pt x="7" y="0"/>
                    <a:pt x="7" y="0"/>
                    <a:pt x="7" y="0"/>
                  </a:cubicBezTo>
                  <a:cubicBezTo>
                    <a:pt x="3" y="0"/>
                    <a:pt x="0" y="3"/>
                    <a:pt x="0" y="7"/>
                  </a:cubicBezTo>
                  <a:cubicBezTo>
                    <a:pt x="0" y="88"/>
                    <a:pt x="0" y="88"/>
                    <a:pt x="0" y="88"/>
                  </a:cubicBezTo>
                  <a:cubicBezTo>
                    <a:pt x="0" y="92"/>
                    <a:pt x="3" y="95"/>
                    <a:pt x="7" y="95"/>
                  </a:cubicBezTo>
                  <a:cubicBezTo>
                    <a:pt x="88" y="95"/>
                    <a:pt x="88" y="95"/>
                    <a:pt x="88" y="95"/>
                  </a:cubicBezTo>
                  <a:cubicBezTo>
                    <a:pt x="92" y="95"/>
                    <a:pt x="95" y="92"/>
                    <a:pt x="95" y="88"/>
                  </a:cubicBezTo>
                  <a:cubicBezTo>
                    <a:pt x="95" y="7"/>
                    <a:pt x="95" y="7"/>
                    <a:pt x="95" y="7"/>
                  </a:cubicBezTo>
                  <a:cubicBezTo>
                    <a:pt x="95" y="3"/>
                    <a:pt x="92" y="0"/>
                    <a:pt x="88" y="0"/>
                  </a:cubicBezTo>
                  <a:close/>
                  <a:moveTo>
                    <a:pt x="29" y="79"/>
                  </a:moveTo>
                  <a:cubicBezTo>
                    <a:pt x="15" y="79"/>
                    <a:pt x="15" y="79"/>
                    <a:pt x="15" y="79"/>
                  </a:cubicBezTo>
                  <a:cubicBezTo>
                    <a:pt x="15" y="36"/>
                    <a:pt x="15" y="36"/>
                    <a:pt x="15" y="36"/>
                  </a:cubicBezTo>
                  <a:cubicBezTo>
                    <a:pt x="29" y="36"/>
                    <a:pt x="29" y="36"/>
                    <a:pt x="29" y="36"/>
                  </a:cubicBezTo>
                  <a:lnTo>
                    <a:pt x="29" y="79"/>
                  </a:lnTo>
                  <a:close/>
                  <a:moveTo>
                    <a:pt x="22" y="31"/>
                  </a:moveTo>
                  <a:cubicBezTo>
                    <a:pt x="22" y="31"/>
                    <a:pt x="22" y="31"/>
                    <a:pt x="22" y="31"/>
                  </a:cubicBezTo>
                  <a:cubicBezTo>
                    <a:pt x="17" y="31"/>
                    <a:pt x="14" y="27"/>
                    <a:pt x="14" y="23"/>
                  </a:cubicBezTo>
                  <a:cubicBezTo>
                    <a:pt x="14" y="19"/>
                    <a:pt x="17" y="16"/>
                    <a:pt x="22" y="16"/>
                  </a:cubicBezTo>
                  <a:cubicBezTo>
                    <a:pt x="27" y="16"/>
                    <a:pt x="30" y="19"/>
                    <a:pt x="30" y="23"/>
                  </a:cubicBezTo>
                  <a:cubicBezTo>
                    <a:pt x="30" y="27"/>
                    <a:pt x="27" y="31"/>
                    <a:pt x="22" y="31"/>
                  </a:cubicBezTo>
                  <a:close/>
                  <a:moveTo>
                    <a:pt x="80" y="79"/>
                  </a:moveTo>
                  <a:cubicBezTo>
                    <a:pt x="66" y="79"/>
                    <a:pt x="66" y="79"/>
                    <a:pt x="66" y="79"/>
                  </a:cubicBezTo>
                  <a:cubicBezTo>
                    <a:pt x="66" y="56"/>
                    <a:pt x="66" y="56"/>
                    <a:pt x="66" y="56"/>
                  </a:cubicBezTo>
                  <a:cubicBezTo>
                    <a:pt x="66" y="51"/>
                    <a:pt x="64" y="47"/>
                    <a:pt x="59" y="47"/>
                  </a:cubicBezTo>
                  <a:cubicBezTo>
                    <a:pt x="55" y="47"/>
                    <a:pt x="53" y="49"/>
                    <a:pt x="52" y="52"/>
                  </a:cubicBezTo>
                  <a:cubicBezTo>
                    <a:pt x="51" y="53"/>
                    <a:pt x="51" y="54"/>
                    <a:pt x="51" y="55"/>
                  </a:cubicBezTo>
                  <a:cubicBezTo>
                    <a:pt x="51" y="79"/>
                    <a:pt x="51" y="79"/>
                    <a:pt x="51" y="79"/>
                  </a:cubicBezTo>
                  <a:cubicBezTo>
                    <a:pt x="37" y="79"/>
                    <a:pt x="37" y="79"/>
                    <a:pt x="37" y="79"/>
                  </a:cubicBezTo>
                  <a:cubicBezTo>
                    <a:pt x="37" y="79"/>
                    <a:pt x="37" y="40"/>
                    <a:pt x="37" y="36"/>
                  </a:cubicBezTo>
                  <a:cubicBezTo>
                    <a:pt x="51" y="36"/>
                    <a:pt x="51" y="36"/>
                    <a:pt x="51" y="36"/>
                  </a:cubicBezTo>
                  <a:cubicBezTo>
                    <a:pt x="51" y="42"/>
                    <a:pt x="51" y="42"/>
                    <a:pt x="51" y="42"/>
                  </a:cubicBezTo>
                  <a:cubicBezTo>
                    <a:pt x="53" y="40"/>
                    <a:pt x="56" y="35"/>
                    <a:pt x="64" y="35"/>
                  </a:cubicBezTo>
                  <a:cubicBezTo>
                    <a:pt x="73" y="35"/>
                    <a:pt x="80" y="41"/>
                    <a:pt x="80" y="55"/>
                  </a:cubicBezTo>
                  <a:lnTo>
                    <a:pt x="80" y="79"/>
                  </a:lnTo>
                  <a:close/>
                  <a:moveTo>
                    <a:pt x="51" y="43"/>
                  </a:moveTo>
                  <a:cubicBezTo>
                    <a:pt x="51" y="43"/>
                    <a:pt x="51" y="42"/>
                    <a:pt x="51" y="42"/>
                  </a:cubicBezTo>
                  <a:cubicBezTo>
                    <a:pt x="51" y="43"/>
                    <a:pt x="51" y="43"/>
                    <a:pt x="51" y="43"/>
                  </a:cubicBezTo>
                  <a:close/>
                  <a:moveTo>
                    <a:pt x="51" y="43"/>
                  </a:moveTo>
                  <a:cubicBezTo>
                    <a:pt x="51" y="43"/>
                    <a:pt x="51" y="43"/>
                    <a:pt x="51"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id-ID"/>
            </a:p>
          </p:txBody>
        </p:sp>
      </p:grpSp>
      <p:sp>
        <p:nvSpPr>
          <p:cNvPr id="2" name="Rounded Rectangle 1"/>
          <p:cNvSpPr/>
          <p:nvPr userDrawn="1"/>
        </p:nvSpPr>
        <p:spPr>
          <a:xfrm>
            <a:off x="583842" y="3039906"/>
            <a:ext cx="806712" cy="75576"/>
          </a:xfrm>
          <a:prstGeom prst="roundRect">
            <a:avLst>
              <a:gd name="adj" fmla="val 50000"/>
            </a:avLst>
          </a:prstGeom>
          <a:solidFill>
            <a:srgbClr val="F68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5365" y="1503123"/>
            <a:ext cx="2743200" cy="715975"/>
          </a:xfrm>
          <a:prstGeom prst="rect">
            <a:avLst/>
          </a:prstGeom>
        </p:spPr>
      </p:pic>
    </p:spTree>
    <p:extLst>
      <p:ext uri="{BB962C8B-B14F-4D97-AF65-F5344CB8AC3E}">
        <p14:creationId xmlns:p14="http://schemas.microsoft.com/office/powerpoint/2010/main" val="91715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7" name="Google Shape;37;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Google Shape;56;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10"/>
          <p:cNvSpPr>
            <a:spLocks noGrp="1"/>
          </p:cNvSpPr>
          <p:nvPr>
            <p:ph type="pic" idx="2"/>
          </p:nvPr>
        </p:nvSpPr>
        <p:spPr>
          <a:xfrm>
            <a:off x="5183188" y="987425"/>
            <a:ext cx="6172200" cy="4873625"/>
          </a:xfrm>
          <a:prstGeom prst="rect">
            <a:avLst/>
          </a:prstGeom>
          <a:noFill/>
          <a:ln>
            <a:noFill/>
          </a:ln>
        </p:spPr>
      </p:sp>
      <p:sp>
        <p:nvSpPr>
          <p:cNvPr id="63" name="Google Shape;63;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www.powerslide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lnSpcReduction="10000"/>
          </a:bodyPr>
          <a:lstStyle/>
          <a:p>
            <a:r>
              <a:rPr lang="id-ID" dirty="0"/>
              <a:t>WWW.POWERSLIDES.COM</a:t>
            </a:r>
          </a:p>
        </p:txBody>
      </p:sp>
      <p:sp>
        <p:nvSpPr>
          <p:cNvPr id="3" name="Text Placeholder 2"/>
          <p:cNvSpPr>
            <a:spLocks noGrp="1"/>
          </p:cNvSpPr>
          <p:nvPr>
            <p:ph type="body" sz="quarter" idx="10"/>
          </p:nvPr>
        </p:nvSpPr>
        <p:spPr/>
        <p:txBody>
          <a:bodyPr/>
          <a:lstStyle/>
          <a:p>
            <a:r>
              <a:rPr lang="id-ID" b="1" dirty="0"/>
              <a:t>PRESENTATIO</a:t>
            </a:r>
            <a:r>
              <a:rPr lang="en-GB" b="1" dirty="0"/>
              <a:t>N TEMPLATES</a:t>
            </a:r>
          </a:p>
        </p:txBody>
      </p:sp>
      <p:sp>
        <p:nvSpPr>
          <p:cNvPr id="4" name="Text Placeholder 3"/>
          <p:cNvSpPr>
            <a:spLocks noGrp="1"/>
          </p:cNvSpPr>
          <p:nvPr>
            <p:ph type="body" sz="quarter" idx="14"/>
          </p:nvPr>
        </p:nvSpPr>
        <p:spPr/>
        <p:txBody>
          <a:bodyPr/>
          <a:lstStyle/>
          <a:p>
            <a:r>
              <a:rPr lang="en-US" dirty="0"/>
              <a:t>Stories worth telling…</a:t>
            </a:r>
          </a:p>
        </p:txBody>
      </p:sp>
    </p:spTree>
    <p:extLst>
      <p:ext uri="{BB962C8B-B14F-4D97-AF65-F5344CB8AC3E}">
        <p14:creationId xmlns:p14="http://schemas.microsoft.com/office/powerpoint/2010/main" val="107482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9" name="Google Shape;89;p13"/>
          <p:cNvSpPr/>
          <p:nvPr/>
        </p:nvSpPr>
        <p:spPr>
          <a:xfrm>
            <a:off x="568142" y="1186757"/>
            <a:ext cx="11055713" cy="50591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3"/>
          <p:cNvSpPr/>
          <p:nvPr/>
        </p:nvSpPr>
        <p:spPr>
          <a:xfrm>
            <a:off x="8064340" y="1196917"/>
            <a:ext cx="3559514" cy="505919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3"/>
          <p:cNvSpPr/>
          <p:nvPr/>
        </p:nvSpPr>
        <p:spPr>
          <a:xfrm>
            <a:off x="7586965" y="5018410"/>
            <a:ext cx="950617" cy="950617"/>
          </a:xfrm>
          <a:prstGeom prst="round2DiagRect">
            <a:avLst>
              <a:gd name="adj1" fmla="val 16667"/>
              <a:gd name="adj2" fmla="val 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2" name="Google Shape;92;p13"/>
          <p:cNvGrpSpPr/>
          <p:nvPr/>
        </p:nvGrpSpPr>
        <p:grpSpPr>
          <a:xfrm>
            <a:off x="757444" y="3704436"/>
            <a:ext cx="7106396" cy="2398471"/>
            <a:chOff x="1541463" y="366889"/>
            <a:chExt cx="9463087" cy="3193875"/>
          </a:xfrm>
        </p:grpSpPr>
        <p:sp>
          <p:nvSpPr>
            <p:cNvPr id="93" name="Google Shape;93;p13"/>
            <p:cNvSpPr/>
            <p:nvPr/>
          </p:nvSpPr>
          <p:spPr>
            <a:xfrm>
              <a:off x="2846388" y="866776"/>
              <a:ext cx="6643688" cy="2693988"/>
            </a:xfrm>
            <a:custGeom>
              <a:avLst/>
              <a:gdLst/>
              <a:ahLst/>
              <a:cxnLst/>
              <a:rect l="l" t="t" r="r" b="b"/>
              <a:pathLst>
                <a:path w="5922" h="2401" extrusionOk="0">
                  <a:moveTo>
                    <a:pt x="461" y="1423"/>
                  </a:moveTo>
                  <a:cubicBezTo>
                    <a:pt x="458" y="1428"/>
                    <a:pt x="461" y="1425"/>
                    <a:pt x="461" y="1423"/>
                  </a:cubicBezTo>
                  <a:cubicBezTo>
                    <a:pt x="461" y="1424"/>
                    <a:pt x="461" y="1423"/>
                    <a:pt x="461" y="1423"/>
                  </a:cubicBezTo>
                  <a:close/>
                  <a:moveTo>
                    <a:pt x="457" y="1420"/>
                  </a:moveTo>
                  <a:cubicBezTo>
                    <a:pt x="456" y="1421"/>
                    <a:pt x="455" y="1423"/>
                    <a:pt x="454" y="1424"/>
                  </a:cubicBezTo>
                  <a:cubicBezTo>
                    <a:pt x="456" y="1423"/>
                    <a:pt x="457" y="1423"/>
                    <a:pt x="457" y="1420"/>
                  </a:cubicBezTo>
                  <a:close/>
                  <a:moveTo>
                    <a:pt x="465" y="1425"/>
                  </a:moveTo>
                  <a:cubicBezTo>
                    <a:pt x="462" y="1429"/>
                    <a:pt x="462" y="1430"/>
                    <a:pt x="463" y="1431"/>
                  </a:cubicBezTo>
                  <a:cubicBezTo>
                    <a:pt x="464" y="1429"/>
                    <a:pt x="464" y="1427"/>
                    <a:pt x="465" y="1425"/>
                  </a:cubicBezTo>
                  <a:close/>
                  <a:moveTo>
                    <a:pt x="460" y="1429"/>
                  </a:moveTo>
                  <a:cubicBezTo>
                    <a:pt x="460" y="1430"/>
                    <a:pt x="461" y="1429"/>
                    <a:pt x="460" y="1429"/>
                  </a:cubicBezTo>
                  <a:close/>
                  <a:moveTo>
                    <a:pt x="464" y="1412"/>
                  </a:moveTo>
                  <a:cubicBezTo>
                    <a:pt x="463" y="1415"/>
                    <a:pt x="461" y="1418"/>
                    <a:pt x="458" y="1420"/>
                  </a:cubicBezTo>
                  <a:cubicBezTo>
                    <a:pt x="456" y="1416"/>
                    <a:pt x="467" y="1401"/>
                    <a:pt x="469" y="1399"/>
                  </a:cubicBezTo>
                  <a:cubicBezTo>
                    <a:pt x="468" y="1407"/>
                    <a:pt x="482" y="1400"/>
                    <a:pt x="473" y="1410"/>
                  </a:cubicBezTo>
                  <a:cubicBezTo>
                    <a:pt x="475" y="1409"/>
                    <a:pt x="477" y="1411"/>
                    <a:pt x="478" y="1411"/>
                  </a:cubicBezTo>
                  <a:cubicBezTo>
                    <a:pt x="476" y="1416"/>
                    <a:pt x="478" y="1424"/>
                    <a:pt x="469" y="1429"/>
                  </a:cubicBezTo>
                  <a:cubicBezTo>
                    <a:pt x="470" y="1423"/>
                    <a:pt x="466" y="1427"/>
                    <a:pt x="467" y="1424"/>
                  </a:cubicBezTo>
                  <a:cubicBezTo>
                    <a:pt x="460" y="1432"/>
                    <a:pt x="462" y="1430"/>
                    <a:pt x="467" y="1429"/>
                  </a:cubicBezTo>
                  <a:cubicBezTo>
                    <a:pt x="467" y="1429"/>
                    <a:pt x="462" y="1442"/>
                    <a:pt x="459" y="1439"/>
                  </a:cubicBezTo>
                  <a:cubicBezTo>
                    <a:pt x="461" y="1430"/>
                    <a:pt x="460" y="1429"/>
                    <a:pt x="456" y="1435"/>
                  </a:cubicBezTo>
                  <a:cubicBezTo>
                    <a:pt x="456" y="1431"/>
                    <a:pt x="463" y="1422"/>
                    <a:pt x="464" y="1419"/>
                  </a:cubicBezTo>
                  <a:cubicBezTo>
                    <a:pt x="458" y="1429"/>
                    <a:pt x="464" y="1410"/>
                    <a:pt x="460" y="1423"/>
                  </a:cubicBezTo>
                  <a:cubicBezTo>
                    <a:pt x="458" y="1423"/>
                    <a:pt x="463" y="1414"/>
                    <a:pt x="464" y="1412"/>
                  </a:cubicBezTo>
                  <a:cubicBezTo>
                    <a:pt x="463" y="1414"/>
                    <a:pt x="464" y="1413"/>
                    <a:pt x="464" y="1412"/>
                  </a:cubicBezTo>
                  <a:close/>
                  <a:moveTo>
                    <a:pt x="456" y="1430"/>
                  </a:moveTo>
                  <a:cubicBezTo>
                    <a:pt x="458" y="1428"/>
                    <a:pt x="457" y="1430"/>
                    <a:pt x="456" y="1430"/>
                  </a:cubicBezTo>
                  <a:cubicBezTo>
                    <a:pt x="457" y="1430"/>
                    <a:pt x="456" y="1430"/>
                    <a:pt x="456" y="1430"/>
                  </a:cubicBezTo>
                  <a:close/>
                  <a:moveTo>
                    <a:pt x="453" y="1433"/>
                  </a:moveTo>
                  <a:cubicBezTo>
                    <a:pt x="455" y="1431"/>
                    <a:pt x="456" y="1429"/>
                    <a:pt x="457" y="1426"/>
                  </a:cubicBezTo>
                  <a:cubicBezTo>
                    <a:pt x="456" y="1431"/>
                    <a:pt x="457" y="1427"/>
                    <a:pt x="459" y="1426"/>
                  </a:cubicBezTo>
                  <a:cubicBezTo>
                    <a:pt x="460" y="1430"/>
                    <a:pt x="458" y="1434"/>
                    <a:pt x="454" y="1436"/>
                  </a:cubicBezTo>
                  <a:cubicBezTo>
                    <a:pt x="454" y="1429"/>
                    <a:pt x="456" y="1433"/>
                    <a:pt x="453" y="1433"/>
                  </a:cubicBezTo>
                  <a:cubicBezTo>
                    <a:pt x="455" y="1431"/>
                    <a:pt x="454" y="1433"/>
                    <a:pt x="453" y="1433"/>
                  </a:cubicBezTo>
                  <a:close/>
                  <a:moveTo>
                    <a:pt x="459" y="1428"/>
                  </a:moveTo>
                  <a:lnTo>
                    <a:pt x="459" y="1428"/>
                  </a:lnTo>
                  <a:cubicBezTo>
                    <a:pt x="459" y="1428"/>
                    <a:pt x="459" y="1428"/>
                    <a:pt x="459" y="1428"/>
                  </a:cubicBezTo>
                  <a:close/>
                  <a:moveTo>
                    <a:pt x="451" y="1427"/>
                  </a:moveTo>
                  <a:cubicBezTo>
                    <a:pt x="441" y="1438"/>
                    <a:pt x="459" y="1419"/>
                    <a:pt x="451" y="1427"/>
                  </a:cubicBezTo>
                  <a:cubicBezTo>
                    <a:pt x="449" y="1429"/>
                    <a:pt x="452" y="1426"/>
                    <a:pt x="451" y="1427"/>
                  </a:cubicBezTo>
                  <a:close/>
                  <a:moveTo>
                    <a:pt x="446" y="1404"/>
                  </a:moveTo>
                  <a:cubicBezTo>
                    <a:pt x="449" y="1402"/>
                    <a:pt x="451" y="1400"/>
                    <a:pt x="453" y="1398"/>
                  </a:cubicBezTo>
                  <a:cubicBezTo>
                    <a:pt x="451" y="1400"/>
                    <a:pt x="448" y="1399"/>
                    <a:pt x="446" y="1404"/>
                  </a:cubicBezTo>
                  <a:cubicBezTo>
                    <a:pt x="448" y="1401"/>
                    <a:pt x="447" y="1402"/>
                    <a:pt x="446" y="1404"/>
                  </a:cubicBezTo>
                  <a:close/>
                  <a:moveTo>
                    <a:pt x="450" y="1393"/>
                  </a:moveTo>
                  <a:cubicBezTo>
                    <a:pt x="455" y="1392"/>
                    <a:pt x="455" y="1388"/>
                    <a:pt x="450" y="1393"/>
                  </a:cubicBezTo>
                  <a:cubicBezTo>
                    <a:pt x="451" y="1392"/>
                    <a:pt x="450" y="1393"/>
                    <a:pt x="450" y="1393"/>
                  </a:cubicBezTo>
                  <a:close/>
                  <a:moveTo>
                    <a:pt x="443" y="1410"/>
                  </a:moveTo>
                  <a:cubicBezTo>
                    <a:pt x="443" y="1415"/>
                    <a:pt x="439" y="1398"/>
                    <a:pt x="440" y="1402"/>
                  </a:cubicBezTo>
                  <a:cubicBezTo>
                    <a:pt x="440" y="1392"/>
                    <a:pt x="459" y="1382"/>
                    <a:pt x="459" y="1381"/>
                  </a:cubicBezTo>
                  <a:cubicBezTo>
                    <a:pt x="460" y="1388"/>
                    <a:pt x="453" y="1419"/>
                    <a:pt x="447" y="1428"/>
                  </a:cubicBezTo>
                  <a:cubicBezTo>
                    <a:pt x="444" y="1425"/>
                    <a:pt x="444" y="1422"/>
                    <a:pt x="447" y="1418"/>
                  </a:cubicBezTo>
                  <a:cubicBezTo>
                    <a:pt x="442" y="1428"/>
                    <a:pt x="444" y="1420"/>
                    <a:pt x="444" y="1414"/>
                  </a:cubicBezTo>
                  <a:cubicBezTo>
                    <a:pt x="442" y="1417"/>
                    <a:pt x="440" y="1420"/>
                    <a:pt x="437" y="1423"/>
                  </a:cubicBezTo>
                  <a:cubicBezTo>
                    <a:pt x="439" y="1418"/>
                    <a:pt x="441" y="1414"/>
                    <a:pt x="443" y="1410"/>
                  </a:cubicBezTo>
                  <a:cubicBezTo>
                    <a:pt x="444" y="1410"/>
                    <a:pt x="442" y="1411"/>
                    <a:pt x="443" y="1410"/>
                  </a:cubicBezTo>
                  <a:close/>
                  <a:moveTo>
                    <a:pt x="454" y="1390"/>
                  </a:moveTo>
                  <a:lnTo>
                    <a:pt x="454" y="1390"/>
                  </a:lnTo>
                  <a:close/>
                  <a:moveTo>
                    <a:pt x="104" y="1669"/>
                  </a:moveTo>
                  <a:cubicBezTo>
                    <a:pt x="104" y="1671"/>
                    <a:pt x="103" y="1673"/>
                    <a:pt x="102" y="1675"/>
                  </a:cubicBezTo>
                  <a:cubicBezTo>
                    <a:pt x="103" y="1674"/>
                    <a:pt x="106" y="1666"/>
                    <a:pt x="104" y="1669"/>
                  </a:cubicBezTo>
                  <a:close/>
                  <a:moveTo>
                    <a:pt x="84" y="1758"/>
                  </a:moveTo>
                  <a:cubicBezTo>
                    <a:pt x="79" y="1764"/>
                    <a:pt x="63" y="1778"/>
                    <a:pt x="68" y="1787"/>
                  </a:cubicBezTo>
                  <a:cubicBezTo>
                    <a:pt x="69" y="1789"/>
                    <a:pt x="83" y="1762"/>
                    <a:pt x="84" y="1758"/>
                  </a:cubicBezTo>
                  <a:cubicBezTo>
                    <a:pt x="77" y="1768"/>
                    <a:pt x="83" y="1762"/>
                    <a:pt x="84" y="1758"/>
                  </a:cubicBezTo>
                  <a:close/>
                  <a:moveTo>
                    <a:pt x="236" y="1633"/>
                  </a:moveTo>
                  <a:cubicBezTo>
                    <a:pt x="235" y="1637"/>
                    <a:pt x="239" y="1630"/>
                    <a:pt x="240" y="1627"/>
                  </a:cubicBezTo>
                  <a:cubicBezTo>
                    <a:pt x="238" y="1629"/>
                    <a:pt x="236" y="1631"/>
                    <a:pt x="236" y="1633"/>
                  </a:cubicBezTo>
                  <a:close/>
                  <a:moveTo>
                    <a:pt x="229" y="1633"/>
                  </a:moveTo>
                  <a:cubicBezTo>
                    <a:pt x="227" y="1635"/>
                    <a:pt x="226" y="1637"/>
                    <a:pt x="225" y="1639"/>
                  </a:cubicBezTo>
                  <a:cubicBezTo>
                    <a:pt x="225" y="1642"/>
                    <a:pt x="228" y="1635"/>
                    <a:pt x="229" y="1633"/>
                  </a:cubicBezTo>
                  <a:close/>
                  <a:moveTo>
                    <a:pt x="196" y="1738"/>
                  </a:moveTo>
                  <a:cubicBezTo>
                    <a:pt x="196" y="1737"/>
                    <a:pt x="196" y="1738"/>
                    <a:pt x="196" y="1738"/>
                  </a:cubicBezTo>
                  <a:close/>
                  <a:moveTo>
                    <a:pt x="196" y="1738"/>
                  </a:moveTo>
                  <a:cubicBezTo>
                    <a:pt x="195" y="1742"/>
                    <a:pt x="185" y="1749"/>
                    <a:pt x="185" y="1757"/>
                  </a:cubicBezTo>
                  <a:cubicBezTo>
                    <a:pt x="184" y="1757"/>
                    <a:pt x="203" y="1723"/>
                    <a:pt x="196" y="1738"/>
                  </a:cubicBezTo>
                  <a:cubicBezTo>
                    <a:pt x="196" y="1734"/>
                    <a:pt x="196" y="1737"/>
                    <a:pt x="196" y="1738"/>
                  </a:cubicBezTo>
                  <a:close/>
                  <a:moveTo>
                    <a:pt x="170" y="1792"/>
                  </a:moveTo>
                  <a:cubicBezTo>
                    <a:pt x="172" y="1794"/>
                    <a:pt x="172" y="1787"/>
                    <a:pt x="173" y="1785"/>
                  </a:cubicBezTo>
                  <a:cubicBezTo>
                    <a:pt x="171" y="1787"/>
                    <a:pt x="169" y="1790"/>
                    <a:pt x="170" y="1792"/>
                  </a:cubicBezTo>
                  <a:close/>
                  <a:moveTo>
                    <a:pt x="154" y="1799"/>
                  </a:moveTo>
                  <a:cubicBezTo>
                    <a:pt x="157" y="1797"/>
                    <a:pt x="158" y="1794"/>
                    <a:pt x="159" y="1791"/>
                  </a:cubicBezTo>
                  <a:cubicBezTo>
                    <a:pt x="157" y="1794"/>
                    <a:pt x="155" y="1796"/>
                    <a:pt x="154" y="1799"/>
                  </a:cubicBezTo>
                  <a:close/>
                  <a:moveTo>
                    <a:pt x="78" y="1845"/>
                  </a:moveTo>
                  <a:cubicBezTo>
                    <a:pt x="76" y="1842"/>
                    <a:pt x="89" y="1823"/>
                    <a:pt x="87" y="1816"/>
                  </a:cubicBezTo>
                  <a:cubicBezTo>
                    <a:pt x="85" y="1819"/>
                    <a:pt x="64" y="1854"/>
                    <a:pt x="68" y="1854"/>
                  </a:cubicBezTo>
                  <a:cubicBezTo>
                    <a:pt x="72" y="1851"/>
                    <a:pt x="75" y="1848"/>
                    <a:pt x="78" y="1845"/>
                  </a:cubicBezTo>
                  <a:cubicBezTo>
                    <a:pt x="76" y="1843"/>
                    <a:pt x="75" y="1846"/>
                    <a:pt x="78" y="1845"/>
                  </a:cubicBezTo>
                  <a:close/>
                  <a:moveTo>
                    <a:pt x="119" y="1889"/>
                  </a:moveTo>
                  <a:cubicBezTo>
                    <a:pt x="119" y="1888"/>
                    <a:pt x="120" y="1886"/>
                    <a:pt x="121" y="1884"/>
                  </a:cubicBezTo>
                  <a:cubicBezTo>
                    <a:pt x="119" y="1885"/>
                    <a:pt x="118" y="1887"/>
                    <a:pt x="119" y="1889"/>
                  </a:cubicBezTo>
                  <a:cubicBezTo>
                    <a:pt x="120" y="1888"/>
                    <a:pt x="119" y="1888"/>
                    <a:pt x="119" y="1889"/>
                  </a:cubicBezTo>
                  <a:close/>
                  <a:moveTo>
                    <a:pt x="118" y="1886"/>
                  </a:moveTo>
                  <a:cubicBezTo>
                    <a:pt x="118" y="1886"/>
                    <a:pt x="118" y="1886"/>
                    <a:pt x="118" y="1886"/>
                  </a:cubicBezTo>
                  <a:close/>
                  <a:moveTo>
                    <a:pt x="118" y="1886"/>
                  </a:moveTo>
                  <a:cubicBezTo>
                    <a:pt x="119" y="1883"/>
                    <a:pt x="120" y="1881"/>
                    <a:pt x="121" y="1879"/>
                  </a:cubicBezTo>
                  <a:cubicBezTo>
                    <a:pt x="119" y="1890"/>
                    <a:pt x="118" y="1892"/>
                    <a:pt x="118" y="1886"/>
                  </a:cubicBezTo>
                  <a:close/>
                  <a:moveTo>
                    <a:pt x="109" y="1906"/>
                  </a:moveTo>
                  <a:cubicBezTo>
                    <a:pt x="112" y="1904"/>
                    <a:pt x="116" y="1890"/>
                    <a:pt x="116" y="1887"/>
                  </a:cubicBezTo>
                  <a:cubicBezTo>
                    <a:pt x="115" y="1893"/>
                    <a:pt x="111" y="1899"/>
                    <a:pt x="109" y="1906"/>
                  </a:cubicBezTo>
                  <a:cubicBezTo>
                    <a:pt x="110" y="1906"/>
                    <a:pt x="110" y="1902"/>
                    <a:pt x="109" y="1906"/>
                  </a:cubicBezTo>
                  <a:close/>
                  <a:moveTo>
                    <a:pt x="91" y="1929"/>
                  </a:moveTo>
                  <a:cubicBezTo>
                    <a:pt x="93" y="1929"/>
                    <a:pt x="94" y="1927"/>
                    <a:pt x="94" y="1924"/>
                  </a:cubicBezTo>
                  <a:cubicBezTo>
                    <a:pt x="93" y="1926"/>
                    <a:pt x="92" y="1927"/>
                    <a:pt x="91" y="1929"/>
                  </a:cubicBezTo>
                  <a:cubicBezTo>
                    <a:pt x="92" y="1929"/>
                    <a:pt x="92" y="1927"/>
                    <a:pt x="91" y="1929"/>
                  </a:cubicBezTo>
                  <a:close/>
                  <a:moveTo>
                    <a:pt x="236" y="1648"/>
                  </a:moveTo>
                  <a:cubicBezTo>
                    <a:pt x="239" y="1642"/>
                    <a:pt x="237" y="1646"/>
                    <a:pt x="236" y="1648"/>
                  </a:cubicBezTo>
                  <a:cubicBezTo>
                    <a:pt x="236" y="1647"/>
                    <a:pt x="236" y="1647"/>
                    <a:pt x="236" y="1648"/>
                  </a:cubicBezTo>
                  <a:close/>
                  <a:moveTo>
                    <a:pt x="230" y="1652"/>
                  </a:moveTo>
                  <a:cubicBezTo>
                    <a:pt x="222" y="1659"/>
                    <a:pt x="216" y="1683"/>
                    <a:pt x="215" y="1685"/>
                  </a:cubicBezTo>
                  <a:cubicBezTo>
                    <a:pt x="216" y="1682"/>
                    <a:pt x="194" y="1731"/>
                    <a:pt x="194" y="1731"/>
                  </a:cubicBezTo>
                  <a:cubicBezTo>
                    <a:pt x="199" y="1729"/>
                    <a:pt x="204" y="1712"/>
                    <a:pt x="195" y="1734"/>
                  </a:cubicBezTo>
                  <a:cubicBezTo>
                    <a:pt x="206" y="1725"/>
                    <a:pt x="209" y="1710"/>
                    <a:pt x="215" y="1698"/>
                  </a:cubicBezTo>
                  <a:cubicBezTo>
                    <a:pt x="210" y="1702"/>
                    <a:pt x="226" y="1676"/>
                    <a:pt x="228" y="1670"/>
                  </a:cubicBezTo>
                  <a:cubicBezTo>
                    <a:pt x="220" y="1681"/>
                    <a:pt x="228" y="1664"/>
                    <a:pt x="229" y="1663"/>
                  </a:cubicBezTo>
                  <a:cubicBezTo>
                    <a:pt x="225" y="1668"/>
                    <a:pt x="221" y="1673"/>
                    <a:pt x="217" y="1678"/>
                  </a:cubicBezTo>
                  <a:cubicBezTo>
                    <a:pt x="223" y="1670"/>
                    <a:pt x="229" y="1661"/>
                    <a:pt x="234" y="1652"/>
                  </a:cubicBezTo>
                  <a:cubicBezTo>
                    <a:pt x="243" y="1633"/>
                    <a:pt x="227" y="1669"/>
                    <a:pt x="234" y="1642"/>
                  </a:cubicBezTo>
                  <a:cubicBezTo>
                    <a:pt x="231" y="1644"/>
                    <a:pt x="230" y="1647"/>
                    <a:pt x="230" y="1652"/>
                  </a:cubicBezTo>
                  <a:cubicBezTo>
                    <a:pt x="229" y="1652"/>
                    <a:pt x="229" y="1650"/>
                    <a:pt x="230" y="1652"/>
                  </a:cubicBezTo>
                  <a:close/>
                  <a:moveTo>
                    <a:pt x="352" y="1465"/>
                  </a:moveTo>
                  <a:cubicBezTo>
                    <a:pt x="350" y="1469"/>
                    <a:pt x="348" y="1472"/>
                    <a:pt x="346" y="1476"/>
                  </a:cubicBezTo>
                  <a:cubicBezTo>
                    <a:pt x="346" y="1476"/>
                    <a:pt x="354" y="1465"/>
                    <a:pt x="352" y="1465"/>
                  </a:cubicBezTo>
                  <a:cubicBezTo>
                    <a:pt x="350" y="1468"/>
                    <a:pt x="353" y="1465"/>
                    <a:pt x="352" y="1465"/>
                  </a:cubicBezTo>
                  <a:close/>
                  <a:moveTo>
                    <a:pt x="328" y="1486"/>
                  </a:moveTo>
                  <a:cubicBezTo>
                    <a:pt x="326" y="1489"/>
                    <a:pt x="325" y="1492"/>
                    <a:pt x="323" y="1496"/>
                  </a:cubicBezTo>
                  <a:cubicBezTo>
                    <a:pt x="329" y="1494"/>
                    <a:pt x="332" y="1489"/>
                    <a:pt x="333" y="1482"/>
                  </a:cubicBezTo>
                  <a:cubicBezTo>
                    <a:pt x="331" y="1483"/>
                    <a:pt x="330" y="1484"/>
                    <a:pt x="328" y="1486"/>
                  </a:cubicBezTo>
                  <a:close/>
                  <a:moveTo>
                    <a:pt x="312" y="1504"/>
                  </a:moveTo>
                  <a:cubicBezTo>
                    <a:pt x="308" y="1508"/>
                    <a:pt x="307" y="1512"/>
                    <a:pt x="308" y="1517"/>
                  </a:cubicBezTo>
                  <a:cubicBezTo>
                    <a:pt x="313" y="1513"/>
                    <a:pt x="314" y="1509"/>
                    <a:pt x="312" y="1504"/>
                  </a:cubicBezTo>
                  <a:cubicBezTo>
                    <a:pt x="309" y="1509"/>
                    <a:pt x="312" y="1505"/>
                    <a:pt x="312" y="1504"/>
                  </a:cubicBezTo>
                  <a:close/>
                  <a:moveTo>
                    <a:pt x="310" y="1516"/>
                  </a:moveTo>
                  <a:cubicBezTo>
                    <a:pt x="307" y="1520"/>
                    <a:pt x="304" y="1525"/>
                    <a:pt x="302" y="1531"/>
                  </a:cubicBezTo>
                  <a:cubicBezTo>
                    <a:pt x="309" y="1522"/>
                    <a:pt x="318" y="1510"/>
                    <a:pt x="320" y="1498"/>
                  </a:cubicBezTo>
                  <a:cubicBezTo>
                    <a:pt x="316" y="1504"/>
                    <a:pt x="313" y="1510"/>
                    <a:pt x="310" y="1516"/>
                  </a:cubicBezTo>
                  <a:cubicBezTo>
                    <a:pt x="306" y="1521"/>
                    <a:pt x="311" y="1514"/>
                    <a:pt x="310" y="1516"/>
                  </a:cubicBezTo>
                  <a:close/>
                  <a:moveTo>
                    <a:pt x="254" y="1581"/>
                  </a:moveTo>
                  <a:cubicBezTo>
                    <a:pt x="257" y="1580"/>
                    <a:pt x="259" y="1577"/>
                    <a:pt x="259" y="1572"/>
                  </a:cubicBezTo>
                  <a:cubicBezTo>
                    <a:pt x="256" y="1575"/>
                    <a:pt x="255" y="1577"/>
                    <a:pt x="254" y="1581"/>
                  </a:cubicBezTo>
                  <a:cubicBezTo>
                    <a:pt x="254" y="1580"/>
                    <a:pt x="255" y="1577"/>
                    <a:pt x="254" y="1581"/>
                  </a:cubicBezTo>
                  <a:close/>
                  <a:moveTo>
                    <a:pt x="77" y="1970"/>
                  </a:moveTo>
                  <a:cubicBezTo>
                    <a:pt x="78" y="1968"/>
                    <a:pt x="79" y="1966"/>
                    <a:pt x="80" y="1964"/>
                  </a:cubicBezTo>
                  <a:cubicBezTo>
                    <a:pt x="78" y="1965"/>
                    <a:pt x="77" y="1968"/>
                    <a:pt x="77" y="1970"/>
                  </a:cubicBezTo>
                  <a:cubicBezTo>
                    <a:pt x="79" y="1968"/>
                    <a:pt x="76" y="1970"/>
                    <a:pt x="77" y="1970"/>
                  </a:cubicBezTo>
                  <a:close/>
                  <a:moveTo>
                    <a:pt x="48" y="2027"/>
                  </a:moveTo>
                  <a:cubicBezTo>
                    <a:pt x="48" y="2030"/>
                    <a:pt x="51" y="2023"/>
                    <a:pt x="51" y="2020"/>
                  </a:cubicBezTo>
                  <a:cubicBezTo>
                    <a:pt x="50" y="2022"/>
                    <a:pt x="49" y="2025"/>
                    <a:pt x="48" y="2027"/>
                  </a:cubicBezTo>
                  <a:close/>
                  <a:moveTo>
                    <a:pt x="45" y="2033"/>
                  </a:moveTo>
                  <a:cubicBezTo>
                    <a:pt x="45" y="2033"/>
                    <a:pt x="45" y="2034"/>
                    <a:pt x="47" y="2031"/>
                  </a:cubicBezTo>
                  <a:cubicBezTo>
                    <a:pt x="46" y="2030"/>
                    <a:pt x="45" y="2030"/>
                    <a:pt x="45" y="2033"/>
                  </a:cubicBezTo>
                  <a:close/>
                  <a:moveTo>
                    <a:pt x="45" y="2030"/>
                  </a:moveTo>
                  <a:cubicBezTo>
                    <a:pt x="46" y="2028"/>
                    <a:pt x="46" y="2026"/>
                    <a:pt x="46" y="2024"/>
                  </a:cubicBezTo>
                  <a:cubicBezTo>
                    <a:pt x="44" y="2028"/>
                    <a:pt x="43" y="2032"/>
                    <a:pt x="44" y="2036"/>
                  </a:cubicBezTo>
                  <a:cubicBezTo>
                    <a:pt x="44" y="2035"/>
                    <a:pt x="45" y="2031"/>
                    <a:pt x="45" y="2030"/>
                  </a:cubicBezTo>
                  <a:close/>
                  <a:moveTo>
                    <a:pt x="38" y="2047"/>
                  </a:moveTo>
                  <a:cubicBezTo>
                    <a:pt x="41" y="2043"/>
                    <a:pt x="44" y="2037"/>
                    <a:pt x="43" y="2035"/>
                  </a:cubicBezTo>
                  <a:cubicBezTo>
                    <a:pt x="42" y="2037"/>
                    <a:pt x="36" y="2041"/>
                    <a:pt x="38" y="2047"/>
                  </a:cubicBezTo>
                  <a:close/>
                  <a:moveTo>
                    <a:pt x="35" y="2056"/>
                  </a:moveTo>
                  <a:cubicBezTo>
                    <a:pt x="32" y="2055"/>
                    <a:pt x="39" y="2040"/>
                    <a:pt x="32" y="2061"/>
                  </a:cubicBezTo>
                  <a:cubicBezTo>
                    <a:pt x="32" y="2064"/>
                    <a:pt x="19" y="2094"/>
                    <a:pt x="14" y="2108"/>
                  </a:cubicBezTo>
                  <a:cubicBezTo>
                    <a:pt x="24" y="2098"/>
                    <a:pt x="27" y="2082"/>
                    <a:pt x="31" y="2069"/>
                  </a:cubicBezTo>
                  <a:cubicBezTo>
                    <a:pt x="33" y="2062"/>
                    <a:pt x="36" y="2057"/>
                    <a:pt x="35" y="2056"/>
                  </a:cubicBezTo>
                  <a:close/>
                  <a:moveTo>
                    <a:pt x="0" y="2147"/>
                  </a:moveTo>
                  <a:cubicBezTo>
                    <a:pt x="6" y="2145"/>
                    <a:pt x="15" y="2105"/>
                    <a:pt x="17" y="2098"/>
                  </a:cubicBezTo>
                  <a:cubicBezTo>
                    <a:pt x="6" y="2104"/>
                    <a:pt x="3" y="2136"/>
                    <a:pt x="0" y="2147"/>
                  </a:cubicBezTo>
                  <a:cubicBezTo>
                    <a:pt x="0" y="2147"/>
                    <a:pt x="2" y="2140"/>
                    <a:pt x="0" y="2147"/>
                  </a:cubicBezTo>
                  <a:close/>
                  <a:moveTo>
                    <a:pt x="1158" y="976"/>
                  </a:moveTo>
                  <a:cubicBezTo>
                    <a:pt x="1157" y="978"/>
                    <a:pt x="1157" y="979"/>
                    <a:pt x="1158" y="980"/>
                  </a:cubicBezTo>
                  <a:cubicBezTo>
                    <a:pt x="1161" y="977"/>
                    <a:pt x="1161" y="975"/>
                    <a:pt x="1158" y="976"/>
                  </a:cubicBezTo>
                  <a:close/>
                  <a:moveTo>
                    <a:pt x="1191" y="952"/>
                  </a:moveTo>
                  <a:cubicBezTo>
                    <a:pt x="1194" y="950"/>
                    <a:pt x="1197" y="948"/>
                    <a:pt x="1193" y="947"/>
                  </a:cubicBezTo>
                  <a:cubicBezTo>
                    <a:pt x="1191" y="949"/>
                    <a:pt x="1188" y="953"/>
                    <a:pt x="1191" y="952"/>
                  </a:cubicBezTo>
                  <a:close/>
                  <a:moveTo>
                    <a:pt x="1104" y="982"/>
                  </a:moveTo>
                  <a:cubicBezTo>
                    <a:pt x="1108" y="977"/>
                    <a:pt x="1113" y="972"/>
                    <a:pt x="1118" y="967"/>
                  </a:cubicBezTo>
                  <a:cubicBezTo>
                    <a:pt x="1120" y="966"/>
                    <a:pt x="1096" y="980"/>
                    <a:pt x="1104" y="982"/>
                  </a:cubicBezTo>
                  <a:cubicBezTo>
                    <a:pt x="1109" y="977"/>
                    <a:pt x="1103" y="982"/>
                    <a:pt x="1104" y="982"/>
                  </a:cubicBezTo>
                  <a:close/>
                  <a:moveTo>
                    <a:pt x="1103" y="981"/>
                  </a:moveTo>
                  <a:lnTo>
                    <a:pt x="1103" y="981"/>
                  </a:lnTo>
                  <a:cubicBezTo>
                    <a:pt x="1103" y="981"/>
                    <a:pt x="1104" y="978"/>
                    <a:pt x="1103" y="981"/>
                  </a:cubicBezTo>
                  <a:close/>
                  <a:moveTo>
                    <a:pt x="1424" y="878"/>
                  </a:moveTo>
                  <a:cubicBezTo>
                    <a:pt x="1422" y="880"/>
                    <a:pt x="1420" y="882"/>
                    <a:pt x="1418" y="883"/>
                  </a:cubicBezTo>
                  <a:cubicBezTo>
                    <a:pt x="1424" y="882"/>
                    <a:pt x="1431" y="881"/>
                    <a:pt x="1424" y="878"/>
                  </a:cubicBezTo>
                  <a:cubicBezTo>
                    <a:pt x="1423" y="880"/>
                    <a:pt x="1433" y="882"/>
                    <a:pt x="1424" y="878"/>
                  </a:cubicBezTo>
                  <a:close/>
                  <a:moveTo>
                    <a:pt x="1410" y="888"/>
                  </a:moveTo>
                  <a:cubicBezTo>
                    <a:pt x="1411" y="887"/>
                    <a:pt x="1411" y="887"/>
                    <a:pt x="1412" y="887"/>
                  </a:cubicBezTo>
                  <a:cubicBezTo>
                    <a:pt x="1421" y="881"/>
                    <a:pt x="1410" y="882"/>
                    <a:pt x="1410" y="888"/>
                  </a:cubicBezTo>
                  <a:close/>
                  <a:moveTo>
                    <a:pt x="1323" y="1024"/>
                  </a:moveTo>
                  <a:cubicBezTo>
                    <a:pt x="1324" y="1028"/>
                    <a:pt x="1323" y="1031"/>
                    <a:pt x="1321" y="1034"/>
                  </a:cubicBezTo>
                  <a:cubicBezTo>
                    <a:pt x="1324" y="1033"/>
                    <a:pt x="1329" y="1021"/>
                    <a:pt x="1323" y="1024"/>
                  </a:cubicBezTo>
                  <a:cubicBezTo>
                    <a:pt x="1324" y="1028"/>
                    <a:pt x="1324" y="1024"/>
                    <a:pt x="1323" y="1024"/>
                  </a:cubicBezTo>
                  <a:close/>
                  <a:moveTo>
                    <a:pt x="1225" y="1233"/>
                  </a:moveTo>
                  <a:cubicBezTo>
                    <a:pt x="1225" y="1235"/>
                    <a:pt x="1226" y="1235"/>
                    <a:pt x="1225" y="1233"/>
                  </a:cubicBezTo>
                  <a:cubicBezTo>
                    <a:pt x="1225" y="1235"/>
                    <a:pt x="1225" y="1233"/>
                    <a:pt x="1225" y="1233"/>
                  </a:cubicBezTo>
                  <a:close/>
                  <a:moveTo>
                    <a:pt x="1096" y="1275"/>
                  </a:moveTo>
                  <a:cubicBezTo>
                    <a:pt x="1095" y="1276"/>
                    <a:pt x="1095" y="1277"/>
                    <a:pt x="1094" y="1278"/>
                  </a:cubicBezTo>
                  <a:cubicBezTo>
                    <a:pt x="1096" y="1277"/>
                    <a:pt x="1099" y="1277"/>
                    <a:pt x="1096" y="1275"/>
                  </a:cubicBezTo>
                  <a:close/>
                  <a:moveTo>
                    <a:pt x="575" y="1427"/>
                  </a:moveTo>
                  <a:cubicBezTo>
                    <a:pt x="574" y="1426"/>
                    <a:pt x="572" y="1427"/>
                    <a:pt x="575" y="1427"/>
                  </a:cubicBezTo>
                  <a:cubicBezTo>
                    <a:pt x="575" y="1427"/>
                    <a:pt x="574" y="1427"/>
                    <a:pt x="575" y="1427"/>
                  </a:cubicBezTo>
                  <a:close/>
                  <a:moveTo>
                    <a:pt x="570" y="1434"/>
                  </a:moveTo>
                  <a:cubicBezTo>
                    <a:pt x="568" y="1436"/>
                    <a:pt x="569" y="1436"/>
                    <a:pt x="570" y="1434"/>
                  </a:cubicBezTo>
                  <a:cubicBezTo>
                    <a:pt x="570" y="1435"/>
                    <a:pt x="570" y="1435"/>
                    <a:pt x="570" y="1434"/>
                  </a:cubicBezTo>
                  <a:close/>
                  <a:moveTo>
                    <a:pt x="572" y="1431"/>
                  </a:moveTo>
                  <a:cubicBezTo>
                    <a:pt x="572" y="1432"/>
                    <a:pt x="569" y="1442"/>
                    <a:pt x="566" y="1439"/>
                  </a:cubicBezTo>
                  <a:cubicBezTo>
                    <a:pt x="566" y="1439"/>
                    <a:pt x="571" y="1427"/>
                    <a:pt x="572" y="1431"/>
                  </a:cubicBezTo>
                  <a:cubicBezTo>
                    <a:pt x="572" y="1431"/>
                    <a:pt x="572" y="1430"/>
                    <a:pt x="572" y="1431"/>
                  </a:cubicBezTo>
                  <a:close/>
                  <a:moveTo>
                    <a:pt x="629" y="1662"/>
                  </a:moveTo>
                  <a:cubicBezTo>
                    <a:pt x="629" y="1662"/>
                    <a:pt x="630" y="1667"/>
                    <a:pt x="634" y="1660"/>
                  </a:cubicBezTo>
                  <a:cubicBezTo>
                    <a:pt x="633" y="1660"/>
                    <a:pt x="629" y="1662"/>
                    <a:pt x="629" y="1662"/>
                  </a:cubicBezTo>
                  <a:close/>
                  <a:moveTo>
                    <a:pt x="630" y="1672"/>
                  </a:moveTo>
                  <a:cubicBezTo>
                    <a:pt x="638" y="1674"/>
                    <a:pt x="633" y="1668"/>
                    <a:pt x="630" y="1672"/>
                  </a:cubicBezTo>
                  <a:cubicBezTo>
                    <a:pt x="631" y="1672"/>
                    <a:pt x="630" y="1671"/>
                    <a:pt x="630" y="1672"/>
                  </a:cubicBezTo>
                  <a:close/>
                  <a:moveTo>
                    <a:pt x="610" y="1673"/>
                  </a:moveTo>
                  <a:cubicBezTo>
                    <a:pt x="605" y="1677"/>
                    <a:pt x="612" y="1676"/>
                    <a:pt x="614" y="1670"/>
                  </a:cubicBezTo>
                  <a:cubicBezTo>
                    <a:pt x="612" y="1671"/>
                    <a:pt x="611" y="1672"/>
                    <a:pt x="610" y="1673"/>
                  </a:cubicBezTo>
                  <a:cubicBezTo>
                    <a:pt x="605" y="1677"/>
                    <a:pt x="611" y="1672"/>
                    <a:pt x="610" y="1673"/>
                  </a:cubicBezTo>
                  <a:close/>
                  <a:moveTo>
                    <a:pt x="610" y="1673"/>
                  </a:moveTo>
                  <a:lnTo>
                    <a:pt x="610" y="1673"/>
                  </a:lnTo>
                  <a:cubicBezTo>
                    <a:pt x="610" y="1673"/>
                    <a:pt x="610" y="1673"/>
                    <a:pt x="610" y="1673"/>
                  </a:cubicBezTo>
                  <a:close/>
                  <a:moveTo>
                    <a:pt x="607" y="1678"/>
                  </a:moveTo>
                  <a:cubicBezTo>
                    <a:pt x="605" y="1679"/>
                    <a:pt x="604" y="1681"/>
                    <a:pt x="604" y="1682"/>
                  </a:cubicBezTo>
                  <a:cubicBezTo>
                    <a:pt x="605" y="1682"/>
                    <a:pt x="609" y="1680"/>
                    <a:pt x="607" y="1678"/>
                  </a:cubicBezTo>
                  <a:close/>
                  <a:moveTo>
                    <a:pt x="3596" y="844"/>
                  </a:moveTo>
                  <a:cubicBezTo>
                    <a:pt x="3596" y="840"/>
                    <a:pt x="3594" y="845"/>
                    <a:pt x="3591" y="843"/>
                  </a:cubicBezTo>
                  <a:cubicBezTo>
                    <a:pt x="3594" y="847"/>
                    <a:pt x="3598" y="848"/>
                    <a:pt x="3602" y="848"/>
                  </a:cubicBezTo>
                  <a:cubicBezTo>
                    <a:pt x="3600" y="847"/>
                    <a:pt x="3598" y="846"/>
                    <a:pt x="3596" y="844"/>
                  </a:cubicBezTo>
                  <a:cubicBezTo>
                    <a:pt x="3596" y="840"/>
                    <a:pt x="3597" y="846"/>
                    <a:pt x="3596" y="844"/>
                  </a:cubicBezTo>
                  <a:close/>
                  <a:moveTo>
                    <a:pt x="3235" y="100"/>
                  </a:moveTo>
                  <a:cubicBezTo>
                    <a:pt x="3235" y="100"/>
                    <a:pt x="3235" y="100"/>
                    <a:pt x="3235" y="100"/>
                  </a:cubicBezTo>
                  <a:cubicBezTo>
                    <a:pt x="3235" y="100"/>
                    <a:pt x="3235" y="100"/>
                    <a:pt x="3235" y="100"/>
                  </a:cubicBezTo>
                  <a:close/>
                  <a:moveTo>
                    <a:pt x="3242" y="100"/>
                  </a:moveTo>
                  <a:cubicBezTo>
                    <a:pt x="3238" y="98"/>
                    <a:pt x="3235" y="98"/>
                    <a:pt x="3234" y="101"/>
                  </a:cubicBezTo>
                  <a:cubicBezTo>
                    <a:pt x="3244" y="104"/>
                    <a:pt x="3239" y="103"/>
                    <a:pt x="3242" y="100"/>
                  </a:cubicBezTo>
                  <a:cubicBezTo>
                    <a:pt x="3240" y="100"/>
                    <a:pt x="3242" y="101"/>
                    <a:pt x="3242" y="100"/>
                  </a:cubicBezTo>
                  <a:close/>
                  <a:moveTo>
                    <a:pt x="3204" y="105"/>
                  </a:moveTo>
                  <a:cubicBezTo>
                    <a:pt x="3213" y="107"/>
                    <a:pt x="3222" y="106"/>
                    <a:pt x="3230" y="103"/>
                  </a:cubicBezTo>
                  <a:cubicBezTo>
                    <a:pt x="3220" y="103"/>
                    <a:pt x="3210" y="104"/>
                    <a:pt x="3200" y="103"/>
                  </a:cubicBezTo>
                  <a:cubicBezTo>
                    <a:pt x="3202" y="103"/>
                    <a:pt x="3204" y="103"/>
                    <a:pt x="3204" y="105"/>
                  </a:cubicBezTo>
                  <a:cubicBezTo>
                    <a:pt x="3213" y="107"/>
                    <a:pt x="3207" y="104"/>
                    <a:pt x="3204" y="105"/>
                  </a:cubicBezTo>
                  <a:close/>
                  <a:moveTo>
                    <a:pt x="3183" y="107"/>
                  </a:moveTo>
                  <a:cubicBezTo>
                    <a:pt x="3180" y="107"/>
                    <a:pt x="3177" y="107"/>
                    <a:pt x="3174" y="108"/>
                  </a:cubicBezTo>
                  <a:cubicBezTo>
                    <a:pt x="3175" y="110"/>
                    <a:pt x="3182" y="110"/>
                    <a:pt x="3183" y="107"/>
                  </a:cubicBezTo>
                  <a:close/>
                  <a:moveTo>
                    <a:pt x="3156" y="108"/>
                  </a:moveTo>
                  <a:cubicBezTo>
                    <a:pt x="3161" y="109"/>
                    <a:pt x="3160" y="107"/>
                    <a:pt x="3156" y="108"/>
                  </a:cubicBezTo>
                  <a:cubicBezTo>
                    <a:pt x="3157" y="108"/>
                    <a:pt x="3157" y="108"/>
                    <a:pt x="3156" y="108"/>
                  </a:cubicBezTo>
                  <a:close/>
                  <a:moveTo>
                    <a:pt x="3036" y="151"/>
                  </a:moveTo>
                  <a:cubicBezTo>
                    <a:pt x="3037" y="156"/>
                    <a:pt x="3045" y="146"/>
                    <a:pt x="3036" y="151"/>
                  </a:cubicBezTo>
                  <a:cubicBezTo>
                    <a:pt x="3036" y="152"/>
                    <a:pt x="3037" y="150"/>
                    <a:pt x="3036" y="151"/>
                  </a:cubicBezTo>
                  <a:close/>
                  <a:moveTo>
                    <a:pt x="3024" y="157"/>
                  </a:moveTo>
                  <a:cubicBezTo>
                    <a:pt x="3025" y="157"/>
                    <a:pt x="3026" y="157"/>
                    <a:pt x="3027" y="157"/>
                  </a:cubicBezTo>
                  <a:cubicBezTo>
                    <a:pt x="3030" y="156"/>
                    <a:pt x="3028" y="155"/>
                    <a:pt x="3024" y="157"/>
                  </a:cubicBezTo>
                  <a:close/>
                  <a:moveTo>
                    <a:pt x="2950" y="184"/>
                  </a:moveTo>
                  <a:cubicBezTo>
                    <a:pt x="2952" y="185"/>
                    <a:pt x="2954" y="185"/>
                    <a:pt x="2956" y="185"/>
                  </a:cubicBezTo>
                  <a:cubicBezTo>
                    <a:pt x="2963" y="185"/>
                    <a:pt x="2956" y="181"/>
                    <a:pt x="2950" y="184"/>
                  </a:cubicBezTo>
                  <a:close/>
                  <a:moveTo>
                    <a:pt x="2935" y="190"/>
                  </a:moveTo>
                  <a:cubicBezTo>
                    <a:pt x="2922" y="190"/>
                    <a:pt x="2936" y="191"/>
                    <a:pt x="2935" y="190"/>
                  </a:cubicBezTo>
                  <a:cubicBezTo>
                    <a:pt x="2934" y="190"/>
                    <a:pt x="2936" y="191"/>
                    <a:pt x="2935" y="190"/>
                  </a:cubicBezTo>
                  <a:close/>
                  <a:moveTo>
                    <a:pt x="2895" y="220"/>
                  </a:moveTo>
                  <a:cubicBezTo>
                    <a:pt x="2896" y="221"/>
                    <a:pt x="2896" y="222"/>
                    <a:pt x="2897" y="224"/>
                  </a:cubicBezTo>
                  <a:cubicBezTo>
                    <a:pt x="2903" y="222"/>
                    <a:pt x="2901" y="221"/>
                    <a:pt x="2895" y="220"/>
                  </a:cubicBezTo>
                  <a:close/>
                  <a:moveTo>
                    <a:pt x="2900" y="213"/>
                  </a:moveTo>
                  <a:cubicBezTo>
                    <a:pt x="2893" y="209"/>
                    <a:pt x="2895" y="214"/>
                    <a:pt x="2900" y="213"/>
                  </a:cubicBezTo>
                  <a:cubicBezTo>
                    <a:pt x="2899" y="212"/>
                    <a:pt x="2897" y="213"/>
                    <a:pt x="2900" y="213"/>
                  </a:cubicBezTo>
                  <a:close/>
                  <a:moveTo>
                    <a:pt x="3339" y="16"/>
                  </a:moveTo>
                  <a:cubicBezTo>
                    <a:pt x="3341" y="16"/>
                    <a:pt x="3344" y="16"/>
                    <a:pt x="3339" y="16"/>
                  </a:cubicBezTo>
                  <a:cubicBezTo>
                    <a:pt x="3339" y="16"/>
                    <a:pt x="3340" y="16"/>
                    <a:pt x="3339" y="16"/>
                  </a:cubicBezTo>
                  <a:close/>
                  <a:moveTo>
                    <a:pt x="3342" y="16"/>
                  </a:moveTo>
                  <a:cubicBezTo>
                    <a:pt x="3342" y="16"/>
                    <a:pt x="3342" y="16"/>
                    <a:pt x="3342" y="16"/>
                  </a:cubicBezTo>
                  <a:close/>
                  <a:moveTo>
                    <a:pt x="3339" y="16"/>
                  </a:moveTo>
                  <a:cubicBezTo>
                    <a:pt x="3337" y="16"/>
                    <a:pt x="3360" y="17"/>
                    <a:pt x="3360" y="17"/>
                  </a:cubicBezTo>
                  <a:cubicBezTo>
                    <a:pt x="3360" y="13"/>
                    <a:pt x="3331" y="14"/>
                    <a:pt x="3328" y="15"/>
                  </a:cubicBezTo>
                  <a:cubicBezTo>
                    <a:pt x="3329" y="17"/>
                    <a:pt x="3337" y="16"/>
                    <a:pt x="3339" y="16"/>
                  </a:cubicBezTo>
                  <a:close/>
                  <a:moveTo>
                    <a:pt x="3279" y="24"/>
                  </a:moveTo>
                  <a:cubicBezTo>
                    <a:pt x="3287" y="25"/>
                    <a:pt x="3295" y="25"/>
                    <a:pt x="3303" y="25"/>
                  </a:cubicBezTo>
                  <a:cubicBezTo>
                    <a:pt x="3302" y="23"/>
                    <a:pt x="3263" y="23"/>
                    <a:pt x="3279" y="24"/>
                  </a:cubicBezTo>
                  <a:cubicBezTo>
                    <a:pt x="3287" y="24"/>
                    <a:pt x="3278" y="24"/>
                    <a:pt x="3279" y="24"/>
                  </a:cubicBezTo>
                  <a:close/>
                  <a:moveTo>
                    <a:pt x="3275" y="11"/>
                  </a:moveTo>
                  <a:cubicBezTo>
                    <a:pt x="3272" y="11"/>
                    <a:pt x="3268" y="11"/>
                    <a:pt x="3265" y="11"/>
                  </a:cubicBezTo>
                  <a:cubicBezTo>
                    <a:pt x="3268" y="12"/>
                    <a:pt x="3272" y="12"/>
                    <a:pt x="3275" y="11"/>
                  </a:cubicBezTo>
                  <a:cubicBezTo>
                    <a:pt x="3272" y="10"/>
                    <a:pt x="3273" y="11"/>
                    <a:pt x="3275" y="11"/>
                  </a:cubicBezTo>
                  <a:close/>
                  <a:moveTo>
                    <a:pt x="3252" y="23"/>
                  </a:moveTo>
                  <a:cubicBezTo>
                    <a:pt x="3256" y="23"/>
                    <a:pt x="3259" y="24"/>
                    <a:pt x="3263" y="24"/>
                  </a:cubicBezTo>
                  <a:cubicBezTo>
                    <a:pt x="3259" y="22"/>
                    <a:pt x="3256" y="22"/>
                    <a:pt x="3252" y="23"/>
                  </a:cubicBezTo>
                  <a:cubicBezTo>
                    <a:pt x="3256" y="25"/>
                    <a:pt x="3253" y="23"/>
                    <a:pt x="3252" y="23"/>
                  </a:cubicBezTo>
                  <a:close/>
                  <a:moveTo>
                    <a:pt x="3157" y="2"/>
                  </a:moveTo>
                  <a:cubicBezTo>
                    <a:pt x="3165" y="3"/>
                    <a:pt x="3156" y="0"/>
                    <a:pt x="3152" y="1"/>
                  </a:cubicBezTo>
                  <a:cubicBezTo>
                    <a:pt x="3155" y="1"/>
                    <a:pt x="3154" y="2"/>
                    <a:pt x="3151" y="2"/>
                  </a:cubicBezTo>
                  <a:cubicBezTo>
                    <a:pt x="3158" y="4"/>
                    <a:pt x="3160" y="4"/>
                    <a:pt x="3157" y="2"/>
                  </a:cubicBezTo>
                  <a:cubicBezTo>
                    <a:pt x="3158" y="2"/>
                    <a:pt x="3157" y="2"/>
                    <a:pt x="3157" y="2"/>
                  </a:cubicBezTo>
                  <a:close/>
                  <a:moveTo>
                    <a:pt x="3117" y="6"/>
                  </a:moveTo>
                  <a:cubicBezTo>
                    <a:pt x="3124" y="7"/>
                    <a:pt x="3123" y="7"/>
                    <a:pt x="3114" y="7"/>
                  </a:cubicBezTo>
                  <a:cubicBezTo>
                    <a:pt x="3135" y="10"/>
                    <a:pt x="3157" y="9"/>
                    <a:pt x="3178" y="10"/>
                  </a:cubicBezTo>
                  <a:cubicBezTo>
                    <a:pt x="3159" y="11"/>
                    <a:pt x="3156" y="10"/>
                    <a:pt x="3140" y="10"/>
                  </a:cubicBezTo>
                  <a:cubicBezTo>
                    <a:pt x="3151" y="12"/>
                    <a:pt x="3151" y="13"/>
                    <a:pt x="3140" y="13"/>
                  </a:cubicBezTo>
                  <a:cubicBezTo>
                    <a:pt x="3181" y="15"/>
                    <a:pt x="3225" y="14"/>
                    <a:pt x="3261" y="13"/>
                  </a:cubicBezTo>
                  <a:cubicBezTo>
                    <a:pt x="3256" y="5"/>
                    <a:pt x="3224" y="6"/>
                    <a:pt x="3216" y="7"/>
                  </a:cubicBezTo>
                  <a:cubicBezTo>
                    <a:pt x="3214" y="7"/>
                    <a:pt x="3189" y="6"/>
                    <a:pt x="3199" y="6"/>
                  </a:cubicBezTo>
                  <a:cubicBezTo>
                    <a:pt x="3186" y="1"/>
                    <a:pt x="3152" y="1"/>
                    <a:pt x="3137" y="3"/>
                  </a:cubicBezTo>
                  <a:cubicBezTo>
                    <a:pt x="3152" y="5"/>
                    <a:pt x="3131" y="3"/>
                    <a:pt x="3130" y="3"/>
                  </a:cubicBezTo>
                  <a:cubicBezTo>
                    <a:pt x="3131" y="4"/>
                    <a:pt x="3133" y="5"/>
                    <a:pt x="3135" y="6"/>
                  </a:cubicBezTo>
                  <a:cubicBezTo>
                    <a:pt x="3124" y="6"/>
                    <a:pt x="3124" y="0"/>
                    <a:pt x="3114" y="4"/>
                  </a:cubicBezTo>
                  <a:cubicBezTo>
                    <a:pt x="3124" y="5"/>
                    <a:pt x="3112" y="3"/>
                    <a:pt x="3112" y="5"/>
                  </a:cubicBezTo>
                  <a:cubicBezTo>
                    <a:pt x="3114" y="6"/>
                    <a:pt x="3115" y="6"/>
                    <a:pt x="3117" y="6"/>
                  </a:cubicBezTo>
                  <a:cubicBezTo>
                    <a:pt x="3118" y="6"/>
                    <a:pt x="3118" y="5"/>
                    <a:pt x="3117" y="6"/>
                  </a:cubicBezTo>
                  <a:close/>
                  <a:moveTo>
                    <a:pt x="3094" y="26"/>
                  </a:moveTo>
                  <a:cubicBezTo>
                    <a:pt x="3095" y="26"/>
                    <a:pt x="3095" y="26"/>
                    <a:pt x="3094" y="26"/>
                  </a:cubicBezTo>
                  <a:cubicBezTo>
                    <a:pt x="3094" y="26"/>
                    <a:pt x="3095" y="26"/>
                    <a:pt x="3094" y="26"/>
                  </a:cubicBezTo>
                  <a:close/>
                  <a:moveTo>
                    <a:pt x="3003" y="10"/>
                  </a:moveTo>
                  <a:cubicBezTo>
                    <a:pt x="3003" y="10"/>
                    <a:pt x="3002" y="10"/>
                    <a:pt x="3003" y="10"/>
                  </a:cubicBezTo>
                  <a:close/>
                  <a:moveTo>
                    <a:pt x="3100" y="26"/>
                  </a:moveTo>
                  <a:cubicBezTo>
                    <a:pt x="3098" y="26"/>
                    <a:pt x="3096" y="26"/>
                    <a:pt x="3093" y="27"/>
                  </a:cubicBezTo>
                  <a:cubicBezTo>
                    <a:pt x="3096" y="27"/>
                    <a:pt x="3098" y="26"/>
                    <a:pt x="3100" y="26"/>
                  </a:cubicBezTo>
                  <a:cubicBezTo>
                    <a:pt x="3098" y="26"/>
                    <a:pt x="3099" y="27"/>
                    <a:pt x="3100" y="26"/>
                  </a:cubicBezTo>
                  <a:close/>
                  <a:moveTo>
                    <a:pt x="3087" y="27"/>
                  </a:moveTo>
                  <a:cubicBezTo>
                    <a:pt x="3085" y="27"/>
                    <a:pt x="3083" y="27"/>
                    <a:pt x="3081" y="27"/>
                  </a:cubicBezTo>
                  <a:cubicBezTo>
                    <a:pt x="3083" y="27"/>
                    <a:pt x="3085" y="27"/>
                    <a:pt x="3087" y="27"/>
                  </a:cubicBezTo>
                  <a:close/>
                  <a:moveTo>
                    <a:pt x="3004" y="9"/>
                  </a:moveTo>
                  <a:cubicBezTo>
                    <a:pt x="3002" y="9"/>
                    <a:pt x="2999" y="9"/>
                    <a:pt x="2997" y="9"/>
                  </a:cubicBezTo>
                  <a:cubicBezTo>
                    <a:pt x="3004" y="6"/>
                    <a:pt x="3015" y="8"/>
                    <a:pt x="3023" y="9"/>
                  </a:cubicBezTo>
                  <a:cubicBezTo>
                    <a:pt x="3025" y="10"/>
                    <a:pt x="3083" y="3"/>
                    <a:pt x="3036" y="10"/>
                  </a:cubicBezTo>
                  <a:cubicBezTo>
                    <a:pt x="3052" y="9"/>
                    <a:pt x="3072" y="9"/>
                    <a:pt x="3092" y="15"/>
                  </a:cubicBezTo>
                  <a:cubicBezTo>
                    <a:pt x="3069" y="1"/>
                    <a:pt x="3108" y="7"/>
                    <a:pt x="3116" y="8"/>
                  </a:cubicBezTo>
                  <a:cubicBezTo>
                    <a:pt x="3114" y="9"/>
                    <a:pt x="3112" y="10"/>
                    <a:pt x="3111" y="10"/>
                  </a:cubicBezTo>
                  <a:cubicBezTo>
                    <a:pt x="3111" y="9"/>
                    <a:pt x="3164" y="16"/>
                    <a:pt x="3164" y="16"/>
                  </a:cubicBezTo>
                  <a:cubicBezTo>
                    <a:pt x="3143" y="18"/>
                    <a:pt x="3172" y="18"/>
                    <a:pt x="3175" y="18"/>
                  </a:cubicBezTo>
                  <a:cubicBezTo>
                    <a:pt x="3173" y="22"/>
                    <a:pt x="3192" y="24"/>
                    <a:pt x="3183" y="25"/>
                  </a:cubicBezTo>
                  <a:cubicBezTo>
                    <a:pt x="3186" y="25"/>
                    <a:pt x="3220" y="21"/>
                    <a:pt x="3203" y="28"/>
                  </a:cubicBezTo>
                  <a:cubicBezTo>
                    <a:pt x="3213" y="29"/>
                    <a:pt x="3223" y="28"/>
                    <a:pt x="3232" y="32"/>
                  </a:cubicBezTo>
                  <a:cubicBezTo>
                    <a:pt x="3226" y="32"/>
                    <a:pt x="3189" y="33"/>
                    <a:pt x="3195" y="32"/>
                  </a:cubicBezTo>
                  <a:cubicBezTo>
                    <a:pt x="3185" y="33"/>
                    <a:pt x="3175" y="33"/>
                    <a:pt x="3165" y="32"/>
                  </a:cubicBezTo>
                  <a:cubicBezTo>
                    <a:pt x="3169" y="31"/>
                    <a:pt x="3172" y="29"/>
                    <a:pt x="3175" y="28"/>
                  </a:cubicBezTo>
                  <a:cubicBezTo>
                    <a:pt x="3172" y="27"/>
                    <a:pt x="3137" y="22"/>
                    <a:pt x="3159" y="21"/>
                  </a:cubicBezTo>
                  <a:cubicBezTo>
                    <a:pt x="3151" y="20"/>
                    <a:pt x="3143" y="21"/>
                    <a:pt x="3135" y="22"/>
                  </a:cubicBezTo>
                  <a:cubicBezTo>
                    <a:pt x="3135" y="23"/>
                    <a:pt x="3136" y="24"/>
                    <a:pt x="3137" y="25"/>
                  </a:cubicBezTo>
                  <a:cubicBezTo>
                    <a:pt x="3128" y="26"/>
                    <a:pt x="3121" y="27"/>
                    <a:pt x="3112" y="32"/>
                  </a:cubicBezTo>
                  <a:cubicBezTo>
                    <a:pt x="3100" y="38"/>
                    <a:pt x="3061" y="37"/>
                    <a:pt x="3092" y="35"/>
                  </a:cubicBezTo>
                  <a:cubicBezTo>
                    <a:pt x="3080" y="33"/>
                    <a:pt x="3063" y="38"/>
                    <a:pt x="3052" y="30"/>
                  </a:cubicBezTo>
                  <a:cubicBezTo>
                    <a:pt x="3054" y="26"/>
                    <a:pt x="3059" y="25"/>
                    <a:pt x="3067" y="29"/>
                  </a:cubicBezTo>
                  <a:cubicBezTo>
                    <a:pt x="3061" y="28"/>
                    <a:pt x="3060" y="28"/>
                    <a:pt x="3064" y="28"/>
                  </a:cubicBezTo>
                  <a:cubicBezTo>
                    <a:pt x="3057" y="28"/>
                    <a:pt x="3051" y="28"/>
                    <a:pt x="3045" y="26"/>
                  </a:cubicBezTo>
                  <a:cubicBezTo>
                    <a:pt x="3051" y="30"/>
                    <a:pt x="3086" y="21"/>
                    <a:pt x="3095" y="19"/>
                  </a:cubicBezTo>
                  <a:cubicBezTo>
                    <a:pt x="3087" y="18"/>
                    <a:pt x="3077" y="24"/>
                    <a:pt x="3070" y="19"/>
                  </a:cubicBezTo>
                  <a:cubicBezTo>
                    <a:pt x="3073" y="20"/>
                    <a:pt x="3074" y="19"/>
                    <a:pt x="3073" y="17"/>
                  </a:cubicBezTo>
                  <a:cubicBezTo>
                    <a:pt x="3069" y="19"/>
                    <a:pt x="3065" y="19"/>
                    <a:pt x="3060" y="18"/>
                  </a:cubicBezTo>
                  <a:cubicBezTo>
                    <a:pt x="3061" y="20"/>
                    <a:pt x="3063" y="21"/>
                    <a:pt x="3065" y="21"/>
                  </a:cubicBezTo>
                  <a:cubicBezTo>
                    <a:pt x="3036" y="22"/>
                    <a:pt x="3029" y="18"/>
                    <a:pt x="3007" y="16"/>
                  </a:cubicBezTo>
                  <a:cubicBezTo>
                    <a:pt x="3011" y="15"/>
                    <a:pt x="3016" y="15"/>
                    <a:pt x="3020" y="16"/>
                  </a:cubicBezTo>
                  <a:cubicBezTo>
                    <a:pt x="3013" y="15"/>
                    <a:pt x="3013" y="15"/>
                    <a:pt x="3021" y="13"/>
                  </a:cubicBezTo>
                  <a:cubicBezTo>
                    <a:pt x="3016" y="13"/>
                    <a:pt x="3006" y="17"/>
                    <a:pt x="3000" y="10"/>
                  </a:cubicBezTo>
                  <a:cubicBezTo>
                    <a:pt x="3001" y="10"/>
                    <a:pt x="3010" y="9"/>
                    <a:pt x="3004" y="9"/>
                  </a:cubicBezTo>
                  <a:cubicBezTo>
                    <a:pt x="3002" y="9"/>
                    <a:pt x="3005" y="9"/>
                    <a:pt x="3004" y="9"/>
                  </a:cubicBezTo>
                  <a:close/>
                  <a:moveTo>
                    <a:pt x="2997" y="17"/>
                  </a:moveTo>
                  <a:cubicBezTo>
                    <a:pt x="3000" y="20"/>
                    <a:pt x="3017" y="23"/>
                    <a:pt x="3024" y="23"/>
                  </a:cubicBezTo>
                  <a:cubicBezTo>
                    <a:pt x="3025" y="23"/>
                    <a:pt x="3003" y="16"/>
                    <a:pt x="2997" y="17"/>
                  </a:cubicBezTo>
                  <a:close/>
                  <a:moveTo>
                    <a:pt x="3343" y="528"/>
                  </a:moveTo>
                  <a:cubicBezTo>
                    <a:pt x="3339" y="533"/>
                    <a:pt x="3351" y="521"/>
                    <a:pt x="3343" y="528"/>
                  </a:cubicBezTo>
                  <a:cubicBezTo>
                    <a:pt x="3343" y="528"/>
                    <a:pt x="3344" y="528"/>
                    <a:pt x="3343" y="528"/>
                  </a:cubicBezTo>
                  <a:close/>
                  <a:moveTo>
                    <a:pt x="3342" y="527"/>
                  </a:moveTo>
                  <a:cubicBezTo>
                    <a:pt x="3346" y="526"/>
                    <a:pt x="3335" y="524"/>
                    <a:pt x="3342" y="527"/>
                  </a:cubicBezTo>
                  <a:cubicBezTo>
                    <a:pt x="3342" y="527"/>
                    <a:pt x="3339" y="526"/>
                    <a:pt x="3342" y="527"/>
                  </a:cubicBezTo>
                  <a:close/>
                  <a:moveTo>
                    <a:pt x="3337" y="519"/>
                  </a:moveTo>
                  <a:cubicBezTo>
                    <a:pt x="3341" y="520"/>
                    <a:pt x="3345" y="521"/>
                    <a:pt x="3347" y="518"/>
                  </a:cubicBezTo>
                  <a:cubicBezTo>
                    <a:pt x="3346" y="518"/>
                    <a:pt x="3332" y="516"/>
                    <a:pt x="3337" y="519"/>
                  </a:cubicBezTo>
                  <a:close/>
                  <a:moveTo>
                    <a:pt x="3333" y="502"/>
                  </a:moveTo>
                  <a:cubicBezTo>
                    <a:pt x="3335" y="501"/>
                    <a:pt x="3337" y="501"/>
                    <a:pt x="3338" y="502"/>
                  </a:cubicBezTo>
                  <a:cubicBezTo>
                    <a:pt x="3335" y="498"/>
                    <a:pt x="3321" y="498"/>
                    <a:pt x="3321" y="498"/>
                  </a:cubicBezTo>
                  <a:cubicBezTo>
                    <a:pt x="3322" y="499"/>
                    <a:pt x="3332" y="502"/>
                    <a:pt x="3333" y="502"/>
                  </a:cubicBezTo>
                  <a:cubicBezTo>
                    <a:pt x="3335" y="502"/>
                    <a:pt x="3332" y="502"/>
                    <a:pt x="3333" y="502"/>
                  </a:cubicBezTo>
                  <a:close/>
                  <a:moveTo>
                    <a:pt x="3295" y="478"/>
                  </a:moveTo>
                  <a:cubicBezTo>
                    <a:pt x="3297" y="478"/>
                    <a:pt x="3301" y="477"/>
                    <a:pt x="3298" y="475"/>
                  </a:cubicBezTo>
                  <a:cubicBezTo>
                    <a:pt x="3295" y="473"/>
                    <a:pt x="3290" y="477"/>
                    <a:pt x="3295" y="478"/>
                  </a:cubicBezTo>
                  <a:close/>
                  <a:moveTo>
                    <a:pt x="3292" y="515"/>
                  </a:moveTo>
                  <a:cubicBezTo>
                    <a:pt x="3290" y="516"/>
                    <a:pt x="3288" y="516"/>
                    <a:pt x="3289" y="518"/>
                  </a:cubicBezTo>
                  <a:cubicBezTo>
                    <a:pt x="3292" y="517"/>
                    <a:pt x="3291" y="516"/>
                    <a:pt x="3292" y="515"/>
                  </a:cubicBezTo>
                  <a:close/>
                  <a:moveTo>
                    <a:pt x="3276" y="542"/>
                  </a:moveTo>
                  <a:cubicBezTo>
                    <a:pt x="3270" y="543"/>
                    <a:pt x="3297" y="551"/>
                    <a:pt x="3301" y="552"/>
                  </a:cubicBezTo>
                  <a:cubicBezTo>
                    <a:pt x="3310" y="556"/>
                    <a:pt x="3323" y="555"/>
                    <a:pt x="3330" y="550"/>
                  </a:cubicBezTo>
                  <a:cubicBezTo>
                    <a:pt x="3314" y="548"/>
                    <a:pt x="3289" y="547"/>
                    <a:pt x="3276" y="542"/>
                  </a:cubicBezTo>
                  <a:cubicBezTo>
                    <a:pt x="3275" y="542"/>
                    <a:pt x="3280" y="543"/>
                    <a:pt x="3276" y="542"/>
                  </a:cubicBezTo>
                  <a:close/>
                  <a:moveTo>
                    <a:pt x="3274" y="495"/>
                  </a:moveTo>
                  <a:cubicBezTo>
                    <a:pt x="3280" y="499"/>
                    <a:pt x="3277" y="494"/>
                    <a:pt x="3274" y="495"/>
                  </a:cubicBezTo>
                  <a:cubicBezTo>
                    <a:pt x="3275" y="495"/>
                    <a:pt x="3275" y="495"/>
                    <a:pt x="3274" y="495"/>
                  </a:cubicBezTo>
                  <a:close/>
                  <a:moveTo>
                    <a:pt x="3272" y="512"/>
                  </a:moveTo>
                  <a:cubicBezTo>
                    <a:pt x="3272" y="513"/>
                    <a:pt x="3272" y="514"/>
                    <a:pt x="3273" y="515"/>
                  </a:cubicBezTo>
                  <a:cubicBezTo>
                    <a:pt x="3275" y="513"/>
                    <a:pt x="3275" y="512"/>
                    <a:pt x="3272" y="512"/>
                  </a:cubicBezTo>
                  <a:close/>
                  <a:moveTo>
                    <a:pt x="3263" y="530"/>
                  </a:moveTo>
                  <a:cubicBezTo>
                    <a:pt x="3261" y="531"/>
                    <a:pt x="3261" y="532"/>
                    <a:pt x="3262" y="534"/>
                  </a:cubicBezTo>
                  <a:cubicBezTo>
                    <a:pt x="3266" y="533"/>
                    <a:pt x="3266" y="532"/>
                    <a:pt x="3263" y="530"/>
                  </a:cubicBezTo>
                  <a:close/>
                  <a:moveTo>
                    <a:pt x="3214" y="508"/>
                  </a:moveTo>
                  <a:cubicBezTo>
                    <a:pt x="3214" y="509"/>
                    <a:pt x="3216" y="511"/>
                    <a:pt x="3219" y="512"/>
                  </a:cubicBezTo>
                  <a:cubicBezTo>
                    <a:pt x="3223" y="510"/>
                    <a:pt x="3219" y="507"/>
                    <a:pt x="3214" y="508"/>
                  </a:cubicBezTo>
                  <a:close/>
                  <a:moveTo>
                    <a:pt x="3215" y="500"/>
                  </a:moveTo>
                  <a:cubicBezTo>
                    <a:pt x="3212" y="501"/>
                    <a:pt x="3221" y="506"/>
                    <a:pt x="3215" y="500"/>
                  </a:cubicBezTo>
                  <a:cubicBezTo>
                    <a:pt x="3214" y="500"/>
                    <a:pt x="3216" y="501"/>
                    <a:pt x="3215" y="500"/>
                  </a:cubicBezTo>
                  <a:close/>
                  <a:moveTo>
                    <a:pt x="3209" y="505"/>
                  </a:moveTo>
                  <a:cubicBezTo>
                    <a:pt x="3212" y="505"/>
                    <a:pt x="3216" y="505"/>
                    <a:pt x="3219" y="506"/>
                  </a:cubicBezTo>
                  <a:cubicBezTo>
                    <a:pt x="3216" y="503"/>
                    <a:pt x="3205" y="499"/>
                    <a:pt x="3209" y="505"/>
                  </a:cubicBezTo>
                  <a:cubicBezTo>
                    <a:pt x="3212" y="504"/>
                    <a:pt x="3208" y="503"/>
                    <a:pt x="3209" y="505"/>
                  </a:cubicBezTo>
                  <a:close/>
                  <a:moveTo>
                    <a:pt x="3198" y="482"/>
                  </a:moveTo>
                  <a:cubicBezTo>
                    <a:pt x="3198" y="482"/>
                    <a:pt x="3199" y="482"/>
                    <a:pt x="3199" y="482"/>
                  </a:cubicBezTo>
                  <a:cubicBezTo>
                    <a:pt x="3199" y="483"/>
                    <a:pt x="3199" y="482"/>
                    <a:pt x="3198" y="482"/>
                  </a:cubicBezTo>
                  <a:close/>
                  <a:moveTo>
                    <a:pt x="3194" y="482"/>
                  </a:moveTo>
                  <a:cubicBezTo>
                    <a:pt x="3196" y="486"/>
                    <a:pt x="3200" y="488"/>
                    <a:pt x="3205" y="488"/>
                  </a:cubicBezTo>
                  <a:cubicBezTo>
                    <a:pt x="3199" y="486"/>
                    <a:pt x="3201" y="481"/>
                    <a:pt x="3194" y="482"/>
                  </a:cubicBezTo>
                  <a:cubicBezTo>
                    <a:pt x="3194" y="485"/>
                    <a:pt x="3195" y="482"/>
                    <a:pt x="3194" y="482"/>
                  </a:cubicBezTo>
                  <a:close/>
                  <a:moveTo>
                    <a:pt x="3345" y="534"/>
                  </a:moveTo>
                  <a:cubicBezTo>
                    <a:pt x="3347" y="532"/>
                    <a:pt x="3350" y="531"/>
                    <a:pt x="3354" y="531"/>
                  </a:cubicBezTo>
                  <a:cubicBezTo>
                    <a:pt x="3349" y="529"/>
                    <a:pt x="3341" y="530"/>
                    <a:pt x="3345" y="534"/>
                  </a:cubicBezTo>
                  <a:close/>
                  <a:moveTo>
                    <a:pt x="4322" y="1163"/>
                  </a:moveTo>
                  <a:cubicBezTo>
                    <a:pt x="4320" y="1166"/>
                    <a:pt x="4330" y="1171"/>
                    <a:pt x="4322" y="1163"/>
                  </a:cubicBezTo>
                  <a:cubicBezTo>
                    <a:pt x="4321" y="1164"/>
                    <a:pt x="4323" y="1164"/>
                    <a:pt x="4322" y="1163"/>
                  </a:cubicBezTo>
                  <a:close/>
                  <a:moveTo>
                    <a:pt x="4331" y="1171"/>
                  </a:moveTo>
                  <a:cubicBezTo>
                    <a:pt x="4330" y="1170"/>
                    <a:pt x="4329" y="1169"/>
                    <a:pt x="4327" y="1169"/>
                  </a:cubicBezTo>
                  <a:cubicBezTo>
                    <a:pt x="4327" y="1170"/>
                    <a:pt x="4328" y="1170"/>
                    <a:pt x="4331" y="1171"/>
                  </a:cubicBezTo>
                  <a:close/>
                  <a:moveTo>
                    <a:pt x="4345" y="1207"/>
                  </a:moveTo>
                  <a:cubicBezTo>
                    <a:pt x="4351" y="1220"/>
                    <a:pt x="4328" y="1221"/>
                    <a:pt x="4322" y="1220"/>
                  </a:cubicBezTo>
                  <a:cubicBezTo>
                    <a:pt x="4308" y="1217"/>
                    <a:pt x="4298" y="1183"/>
                    <a:pt x="4314" y="1180"/>
                  </a:cubicBezTo>
                  <a:cubicBezTo>
                    <a:pt x="4312" y="1181"/>
                    <a:pt x="4312" y="1182"/>
                    <a:pt x="4312" y="1184"/>
                  </a:cubicBezTo>
                  <a:cubicBezTo>
                    <a:pt x="4315" y="1179"/>
                    <a:pt x="4322" y="1175"/>
                    <a:pt x="4316" y="1170"/>
                  </a:cubicBezTo>
                  <a:cubicBezTo>
                    <a:pt x="4324" y="1173"/>
                    <a:pt x="4327" y="1171"/>
                    <a:pt x="4322" y="1164"/>
                  </a:cubicBezTo>
                  <a:cubicBezTo>
                    <a:pt x="4340" y="1164"/>
                    <a:pt x="4341" y="1197"/>
                    <a:pt x="4345" y="1207"/>
                  </a:cubicBezTo>
                  <a:cubicBezTo>
                    <a:pt x="4352" y="1222"/>
                    <a:pt x="4343" y="1203"/>
                    <a:pt x="4345" y="1207"/>
                  </a:cubicBezTo>
                  <a:close/>
                  <a:moveTo>
                    <a:pt x="2906" y="307"/>
                  </a:moveTo>
                  <a:cubicBezTo>
                    <a:pt x="2905" y="306"/>
                    <a:pt x="2899" y="306"/>
                    <a:pt x="2899" y="308"/>
                  </a:cubicBezTo>
                  <a:cubicBezTo>
                    <a:pt x="2901" y="308"/>
                    <a:pt x="2904" y="307"/>
                    <a:pt x="2906" y="307"/>
                  </a:cubicBezTo>
                  <a:cubicBezTo>
                    <a:pt x="2906" y="307"/>
                    <a:pt x="2904" y="307"/>
                    <a:pt x="2906" y="307"/>
                  </a:cubicBezTo>
                  <a:close/>
                  <a:moveTo>
                    <a:pt x="2895" y="309"/>
                  </a:moveTo>
                  <a:cubicBezTo>
                    <a:pt x="2893" y="310"/>
                    <a:pt x="2891" y="311"/>
                    <a:pt x="2895" y="309"/>
                  </a:cubicBezTo>
                  <a:cubicBezTo>
                    <a:pt x="2894" y="310"/>
                    <a:pt x="2895" y="310"/>
                    <a:pt x="2895" y="309"/>
                  </a:cubicBezTo>
                  <a:close/>
                  <a:moveTo>
                    <a:pt x="2890" y="313"/>
                  </a:moveTo>
                  <a:cubicBezTo>
                    <a:pt x="2893" y="312"/>
                    <a:pt x="2894" y="312"/>
                    <a:pt x="2892" y="310"/>
                  </a:cubicBezTo>
                  <a:cubicBezTo>
                    <a:pt x="2888" y="311"/>
                    <a:pt x="2890" y="312"/>
                    <a:pt x="2890" y="313"/>
                  </a:cubicBezTo>
                  <a:close/>
                  <a:moveTo>
                    <a:pt x="1949" y="1875"/>
                  </a:moveTo>
                  <a:cubicBezTo>
                    <a:pt x="1950" y="1874"/>
                    <a:pt x="1947" y="1873"/>
                    <a:pt x="1945" y="1874"/>
                  </a:cubicBezTo>
                  <a:cubicBezTo>
                    <a:pt x="1946" y="1875"/>
                    <a:pt x="1947" y="1875"/>
                    <a:pt x="1949" y="1875"/>
                  </a:cubicBezTo>
                  <a:close/>
                  <a:moveTo>
                    <a:pt x="1956" y="1890"/>
                  </a:moveTo>
                  <a:cubicBezTo>
                    <a:pt x="1956" y="1884"/>
                    <a:pt x="1949" y="1891"/>
                    <a:pt x="1956" y="1890"/>
                  </a:cubicBezTo>
                  <a:cubicBezTo>
                    <a:pt x="1956" y="1888"/>
                    <a:pt x="1956" y="1890"/>
                    <a:pt x="1956" y="1890"/>
                  </a:cubicBezTo>
                  <a:close/>
                  <a:moveTo>
                    <a:pt x="1943" y="1874"/>
                  </a:moveTo>
                  <a:lnTo>
                    <a:pt x="1943" y="1874"/>
                  </a:lnTo>
                  <a:cubicBezTo>
                    <a:pt x="1943" y="1874"/>
                    <a:pt x="1943" y="1874"/>
                    <a:pt x="1943" y="1874"/>
                  </a:cubicBezTo>
                  <a:close/>
                  <a:moveTo>
                    <a:pt x="1943" y="1873"/>
                  </a:moveTo>
                  <a:cubicBezTo>
                    <a:pt x="1941" y="1874"/>
                    <a:pt x="1940" y="1876"/>
                    <a:pt x="1939" y="1877"/>
                  </a:cubicBezTo>
                  <a:cubicBezTo>
                    <a:pt x="1948" y="1874"/>
                    <a:pt x="1946" y="1875"/>
                    <a:pt x="1943" y="1873"/>
                  </a:cubicBezTo>
                  <a:cubicBezTo>
                    <a:pt x="1941" y="1874"/>
                    <a:pt x="1943" y="1873"/>
                    <a:pt x="1943" y="1873"/>
                  </a:cubicBezTo>
                  <a:close/>
                  <a:moveTo>
                    <a:pt x="1944" y="1880"/>
                  </a:moveTo>
                  <a:cubicBezTo>
                    <a:pt x="1934" y="1879"/>
                    <a:pt x="1950" y="1881"/>
                    <a:pt x="1944" y="1880"/>
                  </a:cubicBezTo>
                  <a:cubicBezTo>
                    <a:pt x="1942" y="1880"/>
                    <a:pt x="1944" y="1880"/>
                    <a:pt x="1944" y="1880"/>
                  </a:cubicBezTo>
                  <a:close/>
                  <a:moveTo>
                    <a:pt x="1941" y="1883"/>
                  </a:moveTo>
                  <a:cubicBezTo>
                    <a:pt x="1946" y="1885"/>
                    <a:pt x="1946" y="1881"/>
                    <a:pt x="1944" y="1881"/>
                  </a:cubicBezTo>
                  <a:cubicBezTo>
                    <a:pt x="1944" y="1882"/>
                    <a:pt x="1943" y="1883"/>
                    <a:pt x="1941" y="1883"/>
                  </a:cubicBezTo>
                  <a:close/>
                  <a:moveTo>
                    <a:pt x="1940" y="1890"/>
                  </a:moveTo>
                  <a:cubicBezTo>
                    <a:pt x="1940" y="1890"/>
                    <a:pt x="1941" y="1891"/>
                    <a:pt x="1942" y="1891"/>
                  </a:cubicBezTo>
                  <a:cubicBezTo>
                    <a:pt x="1942" y="1890"/>
                    <a:pt x="1942" y="1888"/>
                    <a:pt x="1940" y="1890"/>
                  </a:cubicBezTo>
                  <a:close/>
                  <a:moveTo>
                    <a:pt x="1927" y="1879"/>
                  </a:moveTo>
                  <a:cubicBezTo>
                    <a:pt x="1928" y="1880"/>
                    <a:pt x="1930" y="1879"/>
                    <a:pt x="1931" y="1877"/>
                  </a:cubicBezTo>
                  <a:cubicBezTo>
                    <a:pt x="1930" y="1877"/>
                    <a:pt x="1929" y="1877"/>
                    <a:pt x="1927" y="1879"/>
                  </a:cubicBezTo>
                  <a:close/>
                  <a:moveTo>
                    <a:pt x="1942" y="1879"/>
                  </a:moveTo>
                  <a:cubicBezTo>
                    <a:pt x="1941" y="1878"/>
                    <a:pt x="1940" y="1878"/>
                    <a:pt x="1939" y="1880"/>
                  </a:cubicBezTo>
                  <a:cubicBezTo>
                    <a:pt x="1940" y="1880"/>
                    <a:pt x="1941" y="1879"/>
                    <a:pt x="1942" y="1879"/>
                  </a:cubicBezTo>
                  <a:close/>
                  <a:moveTo>
                    <a:pt x="1977" y="1901"/>
                  </a:moveTo>
                  <a:cubicBezTo>
                    <a:pt x="1974" y="1904"/>
                    <a:pt x="1977" y="1903"/>
                    <a:pt x="1977" y="1904"/>
                  </a:cubicBezTo>
                  <a:cubicBezTo>
                    <a:pt x="1977" y="1903"/>
                    <a:pt x="1978" y="1902"/>
                    <a:pt x="1977" y="1901"/>
                  </a:cubicBezTo>
                  <a:close/>
                  <a:moveTo>
                    <a:pt x="1996" y="1928"/>
                  </a:moveTo>
                  <a:cubicBezTo>
                    <a:pt x="1994" y="1928"/>
                    <a:pt x="1993" y="1929"/>
                    <a:pt x="1996" y="1928"/>
                  </a:cubicBezTo>
                  <a:cubicBezTo>
                    <a:pt x="1995" y="1928"/>
                    <a:pt x="1995" y="1928"/>
                    <a:pt x="1996" y="1928"/>
                  </a:cubicBezTo>
                  <a:close/>
                  <a:moveTo>
                    <a:pt x="1978" y="1912"/>
                  </a:moveTo>
                  <a:cubicBezTo>
                    <a:pt x="1977" y="1912"/>
                    <a:pt x="1979" y="1913"/>
                    <a:pt x="1978" y="1912"/>
                  </a:cubicBezTo>
                  <a:cubicBezTo>
                    <a:pt x="1979" y="1912"/>
                    <a:pt x="1978" y="1913"/>
                    <a:pt x="1978" y="1912"/>
                  </a:cubicBezTo>
                  <a:close/>
                  <a:moveTo>
                    <a:pt x="2026" y="1939"/>
                  </a:moveTo>
                  <a:cubicBezTo>
                    <a:pt x="2026" y="1938"/>
                    <a:pt x="2025" y="1938"/>
                    <a:pt x="2024" y="1938"/>
                  </a:cubicBezTo>
                  <a:cubicBezTo>
                    <a:pt x="2025" y="1940"/>
                    <a:pt x="2026" y="1939"/>
                    <a:pt x="2026" y="1939"/>
                  </a:cubicBezTo>
                  <a:close/>
                  <a:moveTo>
                    <a:pt x="2027" y="1938"/>
                  </a:moveTo>
                  <a:cubicBezTo>
                    <a:pt x="2026" y="1943"/>
                    <a:pt x="2024" y="1943"/>
                    <a:pt x="2021" y="1939"/>
                  </a:cubicBezTo>
                  <a:cubicBezTo>
                    <a:pt x="2025" y="1938"/>
                    <a:pt x="2031" y="1932"/>
                    <a:pt x="2027" y="1938"/>
                  </a:cubicBezTo>
                  <a:close/>
                  <a:moveTo>
                    <a:pt x="2016" y="1931"/>
                  </a:moveTo>
                  <a:cubicBezTo>
                    <a:pt x="2016" y="1930"/>
                    <a:pt x="2017" y="1929"/>
                    <a:pt x="2016" y="1928"/>
                  </a:cubicBezTo>
                  <a:cubicBezTo>
                    <a:pt x="2014" y="1930"/>
                    <a:pt x="2015" y="1930"/>
                    <a:pt x="2016" y="1931"/>
                  </a:cubicBezTo>
                  <a:close/>
                  <a:moveTo>
                    <a:pt x="2011" y="1933"/>
                  </a:moveTo>
                  <a:cubicBezTo>
                    <a:pt x="2008" y="1934"/>
                    <a:pt x="2008" y="1936"/>
                    <a:pt x="2009" y="1937"/>
                  </a:cubicBezTo>
                  <a:cubicBezTo>
                    <a:pt x="2013" y="1936"/>
                    <a:pt x="2015" y="1932"/>
                    <a:pt x="2011" y="1933"/>
                  </a:cubicBezTo>
                  <a:cubicBezTo>
                    <a:pt x="2010" y="1934"/>
                    <a:pt x="2011" y="1933"/>
                    <a:pt x="2011" y="1933"/>
                  </a:cubicBezTo>
                  <a:close/>
                  <a:moveTo>
                    <a:pt x="2036" y="1941"/>
                  </a:moveTo>
                  <a:cubicBezTo>
                    <a:pt x="2036" y="1940"/>
                    <a:pt x="2036" y="1941"/>
                    <a:pt x="2036" y="1941"/>
                  </a:cubicBezTo>
                  <a:close/>
                  <a:moveTo>
                    <a:pt x="2036" y="1941"/>
                  </a:moveTo>
                  <a:cubicBezTo>
                    <a:pt x="2035" y="1937"/>
                    <a:pt x="2029" y="1941"/>
                    <a:pt x="2028" y="1941"/>
                  </a:cubicBezTo>
                  <a:cubicBezTo>
                    <a:pt x="2032" y="1952"/>
                    <a:pt x="2037" y="1935"/>
                    <a:pt x="2036" y="1941"/>
                  </a:cubicBezTo>
                  <a:cubicBezTo>
                    <a:pt x="2035" y="1939"/>
                    <a:pt x="2036" y="1940"/>
                    <a:pt x="2036" y="1941"/>
                  </a:cubicBezTo>
                  <a:close/>
                  <a:moveTo>
                    <a:pt x="2037" y="1943"/>
                  </a:moveTo>
                  <a:cubicBezTo>
                    <a:pt x="2038" y="1943"/>
                    <a:pt x="2037" y="1944"/>
                    <a:pt x="2037" y="1944"/>
                  </a:cubicBezTo>
                  <a:cubicBezTo>
                    <a:pt x="2043" y="1944"/>
                    <a:pt x="2037" y="1943"/>
                    <a:pt x="2037" y="1943"/>
                  </a:cubicBezTo>
                  <a:close/>
                  <a:moveTo>
                    <a:pt x="2038" y="1943"/>
                  </a:moveTo>
                  <a:cubicBezTo>
                    <a:pt x="2038" y="1943"/>
                    <a:pt x="2038" y="1943"/>
                    <a:pt x="2038" y="1943"/>
                  </a:cubicBezTo>
                  <a:close/>
                  <a:moveTo>
                    <a:pt x="2127" y="1940"/>
                  </a:moveTo>
                  <a:cubicBezTo>
                    <a:pt x="2130" y="1947"/>
                    <a:pt x="2128" y="1934"/>
                    <a:pt x="2127" y="1940"/>
                  </a:cubicBezTo>
                  <a:cubicBezTo>
                    <a:pt x="2128" y="1941"/>
                    <a:pt x="2127" y="1940"/>
                    <a:pt x="2127" y="1940"/>
                  </a:cubicBezTo>
                  <a:close/>
                  <a:moveTo>
                    <a:pt x="2125" y="1939"/>
                  </a:moveTo>
                  <a:cubicBezTo>
                    <a:pt x="2127" y="1940"/>
                    <a:pt x="2128" y="1939"/>
                    <a:pt x="2125" y="1939"/>
                  </a:cubicBezTo>
                  <a:cubicBezTo>
                    <a:pt x="2126" y="1939"/>
                    <a:pt x="2126" y="1939"/>
                    <a:pt x="2125" y="1939"/>
                  </a:cubicBezTo>
                  <a:close/>
                  <a:moveTo>
                    <a:pt x="2119" y="1939"/>
                  </a:moveTo>
                  <a:cubicBezTo>
                    <a:pt x="2121" y="1939"/>
                    <a:pt x="2120" y="1939"/>
                    <a:pt x="2119" y="1939"/>
                  </a:cubicBezTo>
                  <a:close/>
                  <a:moveTo>
                    <a:pt x="2093" y="1943"/>
                  </a:moveTo>
                  <a:cubicBezTo>
                    <a:pt x="2091" y="1943"/>
                    <a:pt x="2090" y="1944"/>
                    <a:pt x="2093" y="1943"/>
                  </a:cubicBezTo>
                  <a:cubicBezTo>
                    <a:pt x="2093" y="1943"/>
                    <a:pt x="2093" y="1943"/>
                    <a:pt x="2093" y="1943"/>
                  </a:cubicBezTo>
                  <a:close/>
                  <a:moveTo>
                    <a:pt x="2092" y="1944"/>
                  </a:moveTo>
                  <a:cubicBezTo>
                    <a:pt x="2089" y="1945"/>
                    <a:pt x="2088" y="1946"/>
                    <a:pt x="2092" y="1946"/>
                  </a:cubicBezTo>
                  <a:cubicBezTo>
                    <a:pt x="2093" y="1942"/>
                    <a:pt x="2092" y="1948"/>
                    <a:pt x="2092" y="1944"/>
                  </a:cubicBezTo>
                  <a:cubicBezTo>
                    <a:pt x="2091" y="1944"/>
                    <a:pt x="2092" y="1944"/>
                    <a:pt x="2092" y="1944"/>
                  </a:cubicBezTo>
                  <a:close/>
                  <a:moveTo>
                    <a:pt x="2059" y="1946"/>
                  </a:moveTo>
                  <a:cubicBezTo>
                    <a:pt x="2057" y="1947"/>
                    <a:pt x="2059" y="1948"/>
                    <a:pt x="2059" y="1946"/>
                  </a:cubicBezTo>
                  <a:cubicBezTo>
                    <a:pt x="2058" y="1947"/>
                    <a:pt x="2059" y="1946"/>
                    <a:pt x="2059" y="1946"/>
                  </a:cubicBezTo>
                  <a:close/>
                  <a:moveTo>
                    <a:pt x="2162" y="1921"/>
                  </a:moveTo>
                  <a:cubicBezTo>
                    <a:pt x="2162" y="1921"/>
                    <a:pt x="2163" y="1922"/>
                    <a:pt x="2164" y="1922"/>
                  </a:cubicBezTo>
                  <a:cubicBezTo>
                    <a:pt x="2164" y="1921"/>
                    <a:pt x="2164" y="1919"/>
                    <a:pt x="2162" y="1921"/>
                  </a:cubicBezTo>
                  <a:close/>
                  <a:moveTo>
                    <a:pt x="2162" y="1924"/>
                  </a:moveTo>
                  <a:cubicBezTo>
                    <a:pt x="2161" y="1922"/>
                    <a:pt x="2159" y="1922"/>
                    <a:pt x="2158" y="1925"/>
                  </a:cubicBezTo>
                  <a:cubicBezTo>
                    <a:pt x="2160" y="1925"/>
                    <a:pt x="2161" y="1924"/>
                    <a:pt x="2162" y="1924"/>
                  </a:cubicBezTo>
                  <a:close/>
                  <a:moveTo>
                    <a:pt x="2156" y="1931"/>
                  </a:moveTo>
                  <a:cubicBezTo>
                    <a:pt x="2157" y="1930"/>
                    <a:pt x="2156" y="1929"/>
                    <a:pt x="2156" y="1929"/>
                  </a:cubicBezTo>
                  <a:cubicBezTo>
                    <a:pt x="2154" y="1929"/>
                    <a:pt x="2155" y="1930"/>
                    <a:pt x="2156" y="1931"/>
                  </a:cubicBezTo>
                  <a:close/>
                  <a:moveTo>
                    <a:pt x="2159" y="1931"/>
                  </a:moveTo>
                  <a:cubicBezTo>
                    <a:pt x="2162" y="1929"/>
                    <a:pt x="2165" y="1931"/>
                    <a:pt x="2166" y="1929"/>
                  </a:cubicBezTo>
                  <a:cubicBezTo>
                    <a:pt x="2165" y="1929"/>
                    <a:pt x="2159" y="1927"/>
                    <a:pt x="2159" y="1931"/>
                  </a:cubicBezTo>
                  <a:cubicBezTo>
                    <a:pt x="2160" y="1930"/>
                    <a:pt x="2159" y="1926"/>
                    <a:pt x="2159" y="1931"/>
                  </a:cubicBezTo>
                  <a:close/>
                  <a:moveTo>
                    <a:pt x="2158" y="1932"/>
                  </a:moveTo>
                  <a:cubicBezTo>
                    <a:pt x="2163" y="1934"/>
                    <a:pt x="2161" y="1928"/>
                    <a:pt x="2158" y="1932"/>
                  </a:cubicBezTo>
                  <a:cubicBezTo>
                    <a:pt x="2159" y="1933"/>
                    <a:pt x="2158" y="1931"/>
                    <a:pt x="2158" y="1932"/>
                  </a:cubicBezTo>
                  <a:close/>
                  <a:moveTo>
                    <a:pt x="2406" y="226"/>
                  </a:moveTo>
                  <a:cubicBezTo>
                    <a:pt x="2406" y="226"/>
                    <a:pt x="2407" y="225"/>
                    <a:pt x="2406" y="226"/>
                  </a:cubicBezTo>
                  <a:close/>
                  <a:moveTo>
                    <a:pt x="2557" y="195"/>
                  </a:moveTo>
                  <a:cubicBezTo>
                    <a:pt x="2565" y="194"/>
                    <a:pt x="2551" y="198"/>
                    <a:pt x="2551" y="198"/>
                  </a:cubicBezTo>
                  <a:cubicBezTo>
                    <a:pt x="2564" y="198"/>
                    <a:pt x="2545" y="203"/>
                    <a:pt x="2541" y="204"/>
                  </a:cubicBezTo>
                  <a:cubicBezTo>
                    <a:pt x="2526" y="208"/>
                    <a:pt x="2511" y="218"/>
                    <a:pt x="2495" y="220"/>
                  </a:cubicBezTo>
                  <a:cubicBezTo>
                    <a:pt x="2483" y="222"/>
                    <a:pt x="2475" y="227"/>
                    <a:pt x="2464" y="230"/>
                  </a:cubicBezTo>
                  <a:cubicBezTo>
                    <a:pt x="2454" y="232"/>
                    <a:pt x="2432" y="230"/>
                    <a:pt x="2427" y="232"/>
                  </a:cubicBezTo>
                  <a:cubicBezTo>
                    <a:pt x="2412" y="234"/>
                    <a:pt x="2402" y="235"/>
                    <a:pt x="2386" y="239"/>
                  </a:cubicBezTo>
                  <a:cubicBezTo>
                    <a:pt x="2384" y="235"/>
                    <a:pt x="2400" y="231"/>
                    <a:pt x="2403" y="231"/>
                  </a:cubicBezTo>
                  <a:cubicBezTo>
                    <a:pt x="2401" y="230"/>
                    <a:pt x="2390" y="233"/>
                    <a:pt x="2404" y="226"/>
                  </a:cubicBezTo>
                  <a:cubicBezTo>
                    <a:pt x="2404" y="226"/>
                    <a:pt x="2390" y="231"/>
                    <a:pt x="2396" y="226"/>
                  </a:cubicBezTo>
                  <a:cubicBezTo>
                    <a:pt x="2392" y="226"/>
                    <a:pt x="2368" y="228"/>
                    <a:pt x="2367" y="229"/>
                  </a:cubicBezTo>
                  <a:cubicBezTo>
                    <a:pt x="2377" y="220"/>
                    <a:pt x="2397" y="227"/>
                    <a:pt x="2407" y="219"/>
                  </a:cubicBezTo>
                  <a:cubicBezTo>
                    <a:pt x="2402" y="220"/>
                    <a:pt x="2397" y="221"/>
                    <a:pt x="2392" y="222"/>
                  </a:cubicBezTo>
                  <a:cubicBezTo>
                    <a:pt x="2397" y="219"/>
                    <a:pt x="2402" y="217"/>
                    <a:pt x="2407" y="215"/>
                  </a:cubicBezTo>
                  <a:cubicBezTo>
                    <a:pt x="2392" y="215"/>
                    <a:pt x="2376" y="220"/>
                    <a:pt x="2361" y="224"/>
                  </a:cubicBezTo>
                  <a:cubicBezTo>
                    <a:pt x="2365" y="218"/>
                    <a:pt x="2373" y="218"/>
                    <a:pt x="2379" y="218"/>
                  </a:cubicBezTo>
                  <a:cubicBezTo>
                    <a:pt x="2376" y="218"/>
                    <a:pt x="2376" y="217"/>
                    <a:pt x="2379" y="217"/>
                  </a:cubicBezTo>
                  <a:cubicBezTo>
                    <a:pt x="2366" y="219"/>
                    <a:pt x="2391" y="207"/>
                    <a:pt x="2398" y="210"/>
                  </a:cubicBezTo>
                  <a:cubicBezTo>
                    <a:pt x="2393" y="208"/>
                    <a:pt x="2392" y="211"/>
                    <a:pt x="2389" y="208"/>
                  </a:cubicBezTo>
                  <a:cubicBezTo>
                    <a:pt x="2393" y="197"/>
                    <a:pt x="2429" y="209"/>
                    <a:pt x="2415" y="211"/>
                  </a:cubicBezTo>
                  <a:cubicBezTo>
                    <a:pt x="2434" y="215"/>
                    <a:pt x="2454" y="187"/>
                    <a:pt x="2477" y="200"/>
                  </a:cubicBezTo>
                  <a:cubicBezTo>
                    <a:pt x="2476" y="199"/>
                    <a:pt x="2475" y="197"/>
                    <a:pt x="2474" y="196"/>
                  </a:cubicBezTo>
                  <a:cubicBezTo>
                    <a:pt x="2477" y="194"/>
                    <a:pt x="2508" y="186"/>
                    <a:pt x="2511" y="186"/>
                  </a:cubicBezTo>
                  <a:cubicBezTo>
                    <a:pt x="2518" y="185"/>
                    <a:pt x="2558" y="179"/>
                    <a:pt x="2535" y="187"/>
                  </a:cubicBezTo>
                  <a:cubicBezTo>
                    <a:pt x="2542" y="186"/>
                    <a:pt x="2543" y="187"/>
                    <a:pt x="2538" y="191"/>
                  </a:cubicBezTo>
                  <a:cubicBezTo>
                    <a:pt x="2561" y="186"/>
                    <a:pt x="2530" y="195"/>
                    <a:pt x="2558" y="190"/>
                  </a:cubicBezTo>
                  <a:cubicBezTo>
                    <a:pt x="2558" y="192"/>
                    <a:pt x="2557" y="193"/>
                    <a:pt x="2556" y="193"/>
                  </a:cubicBezTo>
                  <a:cubicBezTo>
                    <a:pt x="2563" y="193"/>
                    <a:pt x="2560" y="194"/>
                    <a:pt x="2557" y="195"/>
                  </a:cubicBezTo>
                  <a:cubicBezTo>
                    <a:pt x="2564" y="194"/>
                    <a:pt x="2557" y="195"/>
                    <a:pt x="2557" y="195"/>
                  </a:cubicBezTo>
                  <a:close/>
                  <a:moveTo>
                    <a:pt x="1204" y="1423"/>
                  </a:moveTo>
                  <a:lnTo>
                    <a:pt x="1210" y="1416"/>
                  </a:lnTo>
                  <a:cubicBezTo>
                    <a:pt x="1207" y="1414"/>
                    <a:pt x="1205" y="1416"/>
                    <a:pt x="1204" y="1423"/>
                  </a:cubicBezTo>
                  <a:cubicBezTo>
                    <a:pt x="1206" y="1421"/>
                    <a:pt x="1204" y="1420"/>
                    <a:pt x="1204" y="1423"/>
                  </a:cubicBezTo>
                  <a:close/>
                  <a:moveTo>
                    <a:pt x="5212" y="1340"/>
                  </a:moveTo>
                  <a:cubicBezTo>
                    <a:pt x="5211" y="1341"/>
                    <a:pt x="5211" y="1343"/>
                    <a:pt x="5213" y="1344"/>
                  </a:cubicBezTo>
                  <a:cubicBezTo>
                    <a:pt x="5215" y="1347"/>
                    <a:pt x="5213" y="1342"/>
                    <a:pt x="5212" y="1340"/>
                  </a:cubicBezTo>
                  <a:close/>
                  <a:moveTo>
                    <a:pt x="4727" y="1387"/>
                  </a:moveTo>
                  <a:cubicBezTo>
                    <a:pt x="4727" y="1387"/>
                    <a:pt x="4726" y="1387"/>
                    <a:pt x="4727" y="1390"/>
                  </a:cubicBezTo>
                  <a:cubicBezTo>
                    <a:pt x="4729" y="1389"/>
                    <a:pt x="4730" y="1389"/>
                    <a:pt x="4727" y="1387"/>
                  </a:cubicBezTo>
                  <a:close/>
                  <a:moveTo>
                    <a:pt x="4736" y="1406"/>
                  </a:moveTo>
                  <a:cubicBezTo>
                    <a:pt x="4744" y="1405"/>
                    <a:pt x="4735" y="1399"/>
                    <a:pt x="4734" y="1398"/>
                  </a:cubicBezTo>
                  <a:cubicBezTo>
                    <a:pt x="4734" y="1401"/>
                    <a:pt x="4735" y="1403"/>
                    <a:pt x="4736" y="1406"/>
                  </a:cubicBezTo>
                  <a:cubicBezTo>
                    <a:pt x="4738" y="1406"/>
                    <a:pt x="4735" y="1403"/>
                    <a:pt x="4736" y="1406"/>
                  </a:cubicBezTo>
                  <a:close/>
                  <a:moveTo>
                    <a:pt x="2869" y="481"/>
                  </a:moveTo>
                  <a:cubicBezTo>
                    <a:pt x="2871" y="482"/>
                    <a:pt x="2876" y="483"/>
                    <a:pt x="2880" y="483"/>
                  </a:cubicBezTo>
                  <a:cubicBezTo>
                    <a:pt x="2882" y="483"/>
                    <a:pt x="2876" y="477"/>
                    <a:pt x="2869" y="481"/>
                  </a:cubicBezTo>
                  <a:close/>
                  <a:moveTo>
                    <a:pt x="2858" y="482"/>
                  </a:moveTo>
                  <a:cubicBezTo>
                    <a:pt x="2854" y="480"/>
                    <a:pt x="2844" y="486"/>
                    <a:pt x="2841" y="488"/>
                  </a:cubicBezTo>
                  <a:cubicBezTo>
                    <a:pt x="2844" y="486"/>
                    <a:pt x="2861" y="497"/>
                    <a:pt x="2863" y="485"/>
                  </a:cubicBezTo>
                  <a:cubicBezTo>
                    <a:pt x="2864" y="484"/>
                    <a:pt x="2854" y="484"/>
                    <a:pt x="2858" y="482"/>
                  </a:cubicBezTo>
                  <a:cubicBezTo>
                    <a:pt x="2856" y="481"/>
                    <a:pt x="2853" y="484"/>
                    <a:pt x="2858" y="482"/>
                  </a:cubicBezTo>
                  <a:close/>
                  <a:moveTo>
                    <a:pt x="2820" y="502"/>
                  </a:moveTo>
                  <a:cubicBezTo>
                    <a:pt x="2829" y="499"/>
                    <a:pt x="2818" y="500"/>
                    <a:pt x="2820" y="502"/>
                  </a:cubicBezTo>
                  <a:cubicBezTo>
                    <a:pt x="2822" y="502"/>
                    <a:pt x="2820" y="502"/>
                    <a:pt x="2820" y="502"/>
                  </a:cubicBezTo>
                  <a:close/>
                  <a:moveTo>
                    <a:pt x="2826" y="496"/>
                  </a:moveTo>
                  <a:cubicBezTo>
                    <a:pt x="2826" y="496"/>
                    <a:pt x="2814" y="497"/>
                    <a:pt x="2818" y="499"/>
                  </a:cubicBezTo>
                  <a:cubicBezTo>
                    <a:pt x="2819" y="500"/>
                    <a:pt x="2826" y="498"/>
                    <a:pt x="2826" y="496"/>
                  </a:cubicBezTo>
                  <a:close/>
                  <a:moveTo>
                    <a:pt x="2477" y="874"/>
                  </a:moveTo>
                  <a:cubicBezTo>
                    <a:pt x="2477" y="875"/>
                    <a:pt x="2477" y="875"/>
                    <a:pt x="2477" y="874"/>
                  </a:cubicBezTo>
                  <a:close/>
                  <a:moveTo>
                    <a:pt x="3245" y="239"/>
                  </a:moveTo>
                  <a:cubicBezTo>
                    <a:pt x="3245" y="243"/>
                    <a:pt x="3255" y="240"/>
                    <a:pt x="3245" y="239"/>
                  </a:cubicBezTo>
                  <a:cubicBezTo>
                    <a:pt x="3245" y="240"/>
                    <a:pt x="3247" y="240"/>
                    <a:pt x="3245" y="239"/>
                  </a:cubicBezTo>
                  <a:close/>
                  <a:moveTo>
                    <a:pt x="3222" y="240"/>
                  </a:moveTo>
                  <a:cubicBezTo>
                    <a:pt x="3223" y="240"/>
                    <a:pt x="3242" y="248"/>
                    <a:pt x="3242" y="241"/>
                  </a:cubicBezTo>
                  <a:cubicBezTo>
                    <a:pt x="3242" y="237"/>
                    <a:pt x="3223" y="240"/>
                    <a:pt x="3222" y="240"/>
                  </a:cubicBezTo>
                  <a:cubicBezTo>
                    <a:pt x="3224" y="240"/>
                    <a:pt x="3229" y="240"/>
                    <a:pt x="3222" y="240"/>
                  </a:cubicBezTo>
                  <a:close/>
                  <a:moveTo>
                    <a:pt x="3238" y="239"/>
                  </a:moveTo>
                  <a:cubicBezTo>
                    <a:pt x="3240" y="240"/>
                    <a:pt x="3237" y="239"/>
                    <a:pt x="3238" y="239"/>
                  </a:cubicBezTo>
                  <a:close/>
                  <a:moveTo>
                    <a:pt x="3236" y="245"/>
                  </a:moveTo>
                  <a:cubicBezTo>
                    <a:pt x="3231" y="245"/>
                    <a:pt x="3225" y="245"/>
                    <a:pt x="3220" y="245"/>
                  </a:cubicBezTo>
                  <a:cubicBezTo>
                    <a:pt x="3220" y="245"/>
                    <a:pt x="3227" y="253"/>
                    <a:pt x="3227" y="253"/>
                  </a:cubicBezTo>
                  <a:cubicBezTo>
                    <a:pt x="3230" y="254"/>
                    <a:pt x="3247" y="244"/>
                    <a:pt x="3250" y="246"/>
                  </a:cubicBezTo>
                  <a:cubicBezTo>
                    <a:pt x="3247" y="244"/>
                    <a:pt x="3239" y="245"/>
                    <a:pt x="3236" y="245"/>
                  </a:cubicBezTo>
                  <a:cubicBezTo>
                    <a:pt x="3230" y="244"/>
                    <a:pt x="3239" y="245"/>
                    <a:pt x="3236" y="245"/>
                  </a:cubicBezTo>
                  <a:close/>
                  <a:moveTo>
                    <a:pt x="3236" y="245"/>
                  </a:moveTo>
                  <a:cubicBezTo>
                    <a:pt x="3237" y="245"/>
                    <a:pt x="3235" y="245"/>
                    <a:pt x="3236" y="245"/>
                  </a:cubicBezTo>
                  <a:close/>
                  <a:moveTo>
                    <a:pt x="5049" y="1648"/>
                  </a:moveTo>
                  <a:cubicBezTo>
                    <a:pt x="5049" y="1648"/>
                    <a:pt x="5049" y="1648"/>
                    <a:pt x="5049" y="1648"/>
                  </a:cubicBezTo>
                  <a:cubicBezTo>
                    <a:pt x="5049" y="1648"/>
                    <a:pt x="5049" y="1648"/>
                    <a:pt x="5049" y="1648"/>
                  </a:cubicBezTo>
                  <a:close/>
                  <a:moveTo>
                    <a:pt x="5050" y="1648"/>
                  </a:moveTo>
                  <a:cubicBezTo>
                    <a:pt x="5051" y="1649"/>
                    <a:pt x="5050" y="1649"/>
                    <a:pt x="5050" y="1648"/>
                  </a:cubicBezTo>
                  <a:close/>
                  <a:moveTo>
                    <a:pt x="5050" y="1648"/>
                  </a:moveTo>
                  <a:lnTo>
                    <a:pt x="5049" y="1648"/>
                  </a:lnTo>
                  <a:lnTo>
                    <a:pt x="5050" y="1648"/>
                  </a:lnTo>
                  <a:close/>
                  <a:moveTo>
                    <a:pt x="5049" y="1648"/>
                  </a:moveTo>
                  <a:cubicBezTo>
                    <a:pt x="5049" y="1648"/>
                    <a:pt x="5049" y="1648"/>
                    <a:pt x="5049" y="1648"/>
                  </a:cubicBezTo>
                  <a:cubicBezTo>
                    <a:pt x="5049" y="1648"/>
                    <a:pt x="5049" y="1648"/>
                    <a:pt x="5049" y="1648"/>
                  </a:cubicBezTo>
                  <a:close/>
                  <a:moveTo>
                    <a:pt x="5049" y="1648"/>
                  </a:moveTo>
                  <a:cubicBezTo>
                    <a:pt x="5059" y="1654"/>
                    <a:pt x="5047" y="1641"/>
                    <a:pt x="5049" y="1648"/>
                  </a:cubicBezTo>
                  <a:close/>
                  <a:moveTo>
                    <a:pt x="5057" y="1661"/>
                  </a:moveTo>
                  <a:cubicBezTo>
                    <a:pt x="5055" y="1665"/>
                    <a:pt x="5061" y="1665"/>
                    <a:pt x="5057" y="1661"/>
                  </a:cubicBezTo>
                  <a:cubicBezTo>
                    <a:pt x="5056" y="1662"/>
                    <a:pt x="5057" y="1662"/>
                    <a:pt x="5057" y="1661"/>
                  </a:cubicBezTo>
                  <a:close/>
                  <a:moveTo>
                    <a:pt x="5078" y="1694"/>
                  </a:moveTo>
                  <a:cubicBezTo>
                    <a:pt x="5071" y="1690"/>
                    <a:pt x="5083" y="1701"/>
                    <a:pt x="5078" y="1694"/>
                  </a:cubicBezTo>
                  <a:cubicBezTo>
                    <a:pt x="5076" y="1693"/>
                    <a:pt x="5080" y="1696"/>
                    <a:pt x="5078" y="1694"/>
                  </a:cubicBezTo>
                  <a:close/>
                  <a:moveTo>
                    <a:pt x="5073" y="1694"/>
                  </a:moveTo>
                  <a:cubicBezTo>
                    <a:pt x="5073" y="1695"/>
                    <a:pt x="5072" y="1696"/>
                    <a:pt x="5072" y="1698"/>
                  </a:cubicBezTo>
                  <a:cubicBezTo>
                    <a:pt x="5075" y="1698"/>
                    <a:pt x="5074" y="1697"/>
                    <a:pt x="5073" y="1694"/>
                  </a:cubicBezTo>
                  <a:close/>
                  <a:moveTo>
                    <a:pt x="5069" y="1684"/>
                  </a:moveTo>
                  <a:cubicBezTo>
                    <a:pt x="5071" y="1686"/>
                    <a:pt x="5071" y="1688"/>
                    <a:pt x="5068" y="1689"/>
                  </a:cubicBezTo>
                  <a:cubicBezTo>
                    <a:pt x="5073" y="1694"/>
                    <a:pt x="5073" y="1686"/>
                    <a:pt x="5076" y="1684"/>
                  </a:cubicBezTo>
                  <a:cubicBezTo>
                    <a:pt x="5073" y="1684"/>
                    <a:pt x="5071" y="1684"/>
                    <a:pt x="5069" y="1684"/>
                  </a:cubicBezTo>
                  <a:cubicBezTo>
                    <a:pt x="5071" y="1687"/>
                    <a:pt x="5071" y="1683"/>
                    <a:pt x="5069" y="1684"/>
                  </a:cubicBezTo>
                  <a:close/>
                  <a:moveTo>
                    <a:pt x="5066" y="1686"/>
                  </a:moveTo>
                  <a:cubicBezTo>
                    <a:pt x="5067" y="1683"/>
                    <a:pt x="5067" y="1681"/>
                    <a:pt x="5064" y="1679"/>
                  </a:cubicBezTo>
                  <a:cubicBezTo>
                    <a:pt x="5064" y="1681"/>
                    <a:pt x="5065" y="1683"/>
                    <a:pt x="5066" y="1686"/>
                  </a:cubicBezTo>
                  <a:cubicBezTo>
                    <a:pt x="5067" y="1684"/>
                    <a:pt x="5066" y="1685"/>
                    <a:pt x="5066" y="1686"/>
                  </a:cubicBezTo>
                  <a:close/>
                  <a:moveTo>
                    <a:pt x="5068" y="1656"/>
                  </a:moveTo>
                  <a:cubicBezTo>
                    <a:pt x="5068" y="1652"/>
                    <a:pt x="5067" y="1651"/>
                    <a:pt x="5065" y="1653"/>
                  </a:cubicBezTo>
                  <a:cubicBezTo>
                    <a:pt x="5064" y="1655"/>
                    <a:pt x="5065" y="1657"/>
                    <a:pt x="5068" y="1656"/>
                  </a:cubicBezTo>
                  <a:close/>
                  <a:moveTo>
                    <a:pt x="5077" y="1647"/>
                  </a:moveTo>
                  <a:lnTo>
                    <a:pt x="5077" y="1647"/>
                  </a:lnTo>
                  <a:cubicBezTo>
                    <a:pt x="5078" y="1647"/>
                    <a:pt x="5078" y="1648"/>
                    <a:pt x="5077" y="1647"/>
                  </a:cubicBezTo>
                  <a:close/>
                  <a:moveTo>
                    <a:pt x="5077" y="1647"/>
                  </a:moveTo>
                  <a:cubicBezTo>
                    <a:pt x="5075" y="1644"/>
                    <a:pt x="5073" y="1642"/>
                    <a:pt x="5070" y="1640"/>
                  </a:cubicBezTo>
                  <a:cubicBezTo>
                    <a:pt x="5066" y="1641"/>
                    <a:pt x="5074" y="1658"/>
                    <a:pt x="5074" y="1659"/>
                  </a:cubicBezTo>
                  <a:cubicBezTo>
                    <a:pt x="5071" y="1658"/>
                    <a:pt x="5070" y="1659"/>
                    <a:pt x="5072" y="1662"/>
                  </a:cubicBezTo>
                  <a:cubicBezTo>
                    <a:pt x="5067" y="1660"/>
                    <a:pt x="5065" y="1657"/>
                    <a:pt x="5065" y="1653"/>
                  </a:cubicBezTo>
                  <a:cubicBezTo>
                    <a:pt x="5061" y="1653"/>
                    <a:pt x="5061" y="1676"/>
                    <a:pt x="5063" y="1680"/>
                  </a:cubicBezTo>
                  <a:cubicBezTo>
                    <a:pt x="5063" y="1678"/>
                    <a:pt x="5071" y="1677"/>
                    <a:pt x="5072" y="1666"/>
                  </a:cubicBezTo>
                  <a:cubicBezTo>
                    <a:pt x="5073" y="1668"/>
                    <a:pt x="5080" y="1678"/>
                    <a:pt x="5082" y="1679"/>
                  </a:cubicBezTo>
                  <a:cubicBezTo>
                    <a:pt x="5079" y="1665"/>
                    <a:pt x="5094" y="1658"/>
                    <a:pt x="5077" y="1647"/>
                  </a:cubicBezTo>
                  <a:close/>
                  <a:moveTo>
                    <a:pt x="5043" y="1664"/>
                  </a:moveTo>
                  <a:cubicBezTo>
                    <a:pt x="5043" y="1663"/>
                    <a:pt x="5042" y="1666"/>
                    <a:pt x="5039" y="1666"/>
                  </a:cubicBezTo>
                  <a:cubicBezTo>
                    <a:pt x="5045" y="1669"/>
                    <a:pt x="5049" y="1673"/>
                    <a:pt x="5054" y="1677"/>
                  </a:cubicBezTo>
                  <a:cubicBezTo>
                    <a:pt x="5058" y="1669"/>
                    <a:pt x="5051" y="1664"/>
                    <a:pt x="5043" y="1664"/>
                  </a:cubicBezTo>
                  <a:close/>
                  <a:moveTo>
                    <a:pt x="5073" y="1630"/>
                  </a:moveTo>
                  <a:cubicBezTo>
                    <a:pt x="5073" y="1631"/>
                    <a:pt x="5073" y="1633"/>
                    <a:pt x="5075" y="1634"/>
                  </a:cubicBezTo>
                  <a:cubicBezTo>
                    <a:pt x="5075" y="1633"/>
                    <a:pt x="5074" y="1631"/>
                    <a:pt x="5073" y="1630"/>
                  </a:cubicBezTo>
                  <a:close/>
                  <a:moveTo>
                    <a:pt x="5080" y="1621"/>
                  </a:moveTo>
                  <a:cubicBezTo>
                    <a:pt x="5076" y="1620"/>
                    <a:pt x="5074" y="1624"/>
                    <a:pt x="5076" y="1628"/>
                  </a:cubicBezTo>
                  <a:cubicBezTo>
                    <a:pt x="5080" y="1633"/>
                    <a:pt x="5084" y="1626"/>
                    <a:pt x="5080" y="1621"/>
                  </a:cubicBezTo>
                  <a:close/>
                  <a:moveTo>
                    <a:pt x="5071" y="1630"/>
                  </a:moveTo>
                  <a:cubicBezTo>
                    <a:pt x="5072" y="1629"/>
                    <a:pt x="5072" y="1628"/>
                    <a:pt x="5070" y="1627"/>
                  </a:cubicBezTo>
                  <a:cubicBezTo>
                    <a:pt x="5070" y="1627"/>
                    <a:pt x="5069" y="1627"/>
                    <a:pt x="5071" y="1630"/>
                  </a:cubicBezTo>
                  <a:close/>
                  <a:moveTo>
                    <a:pt x="5058" y="1652"/>
                  </a:moveTo>
                  <a:cubicBezTo>
                    <a:pt x="5055" y="1648"/>
                    <a:pt x="5036" y="1658"/>
                    <a:pt x="5032" y="1660"/>
                  </a:cubicBezTo>
                  <a:cubicBezTo>
                    <a:pt x="5034" y="1652"/>
                    <a:pt x="5048" y="1653"/>
                    <a:pt x="5047" y="1647"/>
                  </a:cubicBezTo>
                  <a:cubicBezTo>
                    <a:pt x="5046" y="1637"/>
                    <a:pt x="5030" y="1643"/>
                    <a:pt x="5026" y="1644"/>
                  </a:cubicBezTo>
                  <a:cubicBezTo>
                    <a:pt x="5015" y="1671"/>
                    <a:pt x="5046" y="1663"/>
                    <a:pt x="5058" y="1652"/>
                  </a:cubicBezTo>
                  <a:cubicBezTo>
                    <a:pt x="5056" y="1649"/>
                    <a:pt x="5053" y="1657"/>
                    <a:pt x="5058" y="1652"/>
                  </a:cubicBezTo>
                  <a:close/>
                  <a:moveTo>
                    <a:pt x="5048" y="1632"/>
                  </a:moveTo>
                  <a:cubicBezTo>
                    <a:pt x="5057" y="1635"/>
                    <a:pt x="5057" y="1636"/>
                    <a:pt x="5060" y="1646"/>
                  </a:cubicBezTo>
                  <a:cubicBezTo>
                    <a:pt x="5064" y="1646"/>
                    <a:pt x="5063" y="1632"/>
                    <a:pt x="5062" y="1630"/>
                  </a:cubicBezTo>
                  <a:cubicBezTo>
                    <a:pt x="5060" y="1636"/>
                    <a:pt x="5058" y="1634"/>
                    <a:pt x="5055" y="1625"/>
                  </a:cubicBezTo>
                  <a:cubicBezTo>
                    <a:pt x="5052" y="1627"/>
                    <a:pt x="5050" y="1629"/>
                    <a:pt x="5048" y="1632"/>
                  </a:cubicBezTo>
                  <a:cubicBezTo>
                    <a:pt x="5050" y="1632"/>
                    <a:pt x="5050" y="1630"/>
                    <a:pt x="5048" y="1632"/>
                  </a:cubicBezTo>
                  <a:close/>
                  <a:moveTo>
                    <a:pt x="5056" y="1615"/>
                  </a:moveTo>
                  <a:cubicBezTo>
                    <a:pt x="5051" y="1614"/>
                    <a:pt x="5056" y="1624"/>
                    <a:pt x="5058" y="1626"/>
                  </a:cubicBezTo>
                  <a:cubicBezTo>
                    <a:pt x="5058" y="1623"/>
                    <a:pt x="5058" y="1619"/>
                    <a:pt x="5056" y="1615"/>
                  </a:cubicBezTo>
                  <a:close/>
                  <a:moveTo>
                    <a:pt x="5041" y="1615"/>
                  </a:moveTo>
                  <a:cubicBezTo>
                    <a:pt x="5042" y="1617"/>
                    <a:pt x="5043" y="1619"/>
                    <a:pt x="5043" y="1621"/>
                  </a:cubicBezTo>
                  <a:cubicBezTo>
                    <a:pt x="5047" y="1620"/>
                    <a:pt x="5046" y="1615"/>
                    <a:pt x="5041" y="1615"/>
                  </a:cubicBezTo>
                  <a:close/>
                  <a:moveTo>
                    <a:pt x="5016" y="1677"/>
                  </a:moveTo>
                  <a:cubicBezTo>
                    <a:pt x="5013" y="1676"/>
                    <a:pt x="5014" y="1679"/>
                    <a:pt x="5015" y="1678"/>
                  </a:cubicBezTo>
                  <a:cubicBezTo>
                    <a:pt x="5015" y="1678"/>
                    <a:pt x="5016" y="1678"/>
                    <a:pt x="5016" y="1677"/>
                  </a:cubicBezTo>
                  <a:close/>
                  <a:moveTo>
                    <a:pt x="5072" y="1698"/>
                  </a:moveTo>
                  <a:cubicBezTo>
                    <a:pt x="5068" y="1706"/>
                    <a:pt x="5075" y="1704"/>
                    <a:pt x="5068" y="1710"/>
                  </a:cubicBezTo>
                  <a:cubicBezTo>
                    <a:pt x="5066" y="1711"/>
                    <a:pt x="5069" y="1743"/>
                    <a:pt x="5055" y="1730"/>
                  </a:cubicBezTo>
                  <a:cubicBezTo>
                    <a:pt x="5054" y="1733"/>
                    <a:pt x="5053" y="1735"/>
                    <a:pt x="5050" y="1736"/>
                  </a:cubicBezTo>
                  <a:cubicBezTo>
                    <a:pt x="5047" y="1733"/>
                    <a:pt x="5060" y="1714"/>
                    <a:pt x="5044" y="1719"/>
                  </a:cubicBezTo>
                  <a:cubicBezTo>
                    <a:pt x="5046" y="1719"/>
                    <a:pt x="5034" y="1743"/>
                    <a:pt x="5031" y="1730"/>
                  </a:cubicBezTo>
                  <a:cubicBezTo>
                    <a:pt x="5031" y="1728"/>
                    <a:pt x="5032" y="1725"/>
                    <a:pt x="5033" y="1724"/>
                  </a:cubicBezTo>
                  <a:cubicBezTo>
                    <a:pt x="5028" y="1719"/>
                    <a:pt x="5007" y="1699"/>
                    <a:pt x="5028" y="1696"/>
                  </a:cubicBezTo>
                  <a:cubicBezTo>
                    <a:pt x="5038" y="1695"/>
                    <a:pt x="5015" y="1674"/>
                    <a:pt x="5019" y="1686"/>
                  </a:cubicBezTo>
                  <a:cubicBezTo>
                    <a:pt x="5014" y="1680"/>
                    <a:pt x="5012" y="1679"/>
                    <a:pt x="5010" y="1678"/>
                  </a:cubicBezTo>
                  <a:cubicBezTo>
                    <a:pt x="5008" y="1678"/>
                    <a:pt x="5011" y="1673"/>
                    <a:pt x="5011" y="1672"/>
                  </a:cubicBezTo>
                  <a:cubicBezTo>
                    <a:pt x="5011" y="1665"/>
                    <a:pt x="4998" y="1673"/>
                    <a:pt x="4995" y="1670"/>
                  </a:cubicBezTo>
                  <a:cubicBezTo>
                    <a:pt x="4982" y="1661"/>
                    <a:pt x="5025" y="1665"/>
                    <a:pt x="5019" y="1668"/>
                  </a:cubicBezTo>
                  <a:cubicBezTo>
                    <a:pt x="5029" y="1663"/>
                    <a:pt x="5035" y="1684"/>
                    <a:pt x="5030" y="1683"/>
                  </a:cubicBezTo>
                  <a:cubicBezTo>
                    <a:pt x="5036" y="1685"/>
                    <a:pt x="5065" y="1691"/>
                    <a:pt x="5063" y="1696"/>
                  </a:cubicBezTo>
                  <a:cubicBezTo>
                    <a:pt x="5062" y="1692"/>
                    <a:pt x="5064" y="1689"/>
                    <a:pt x="5067" y="1687"/>
                  </a:cubicBezTo>
                  <a:cubicBezTo>
                    <a:pt x="5069" y="1690"/>
                    <a:pt x="5071" y="1694"/>
                    <a:pt x="5072" y="1698"/>
                  </a:cubicBezTo>
                  <a:cubicBezTo>
                    <a:pt x="5070" y="1701"/>
                    <a:pt x="5072" y="1697"/>
                    <a:pt x="5072" y="1698"/>
                  </a:cubicBezTo>
                  <a:close/>
                  <a:moveTo>
                    <a:pt x="5074" y="1704"/>
                  </a:moveTo>
                  <a:cubicBezTo>
                    <a:pt x="5075" y="1704"/>
                    <a:pt x="5074" y="1703"/>
                    <a:pt x="5074" y="1704"/>
                  </a:cubicBezTo>
                  <a:close/>
                  <a:moveTo>
                    <a:pt x="5040" y="1610"/>
                  </a:moveTo>
                  <a:cubicBezTo>
                    <a:pt x="5039" y="1610"/>
                    <a:pt x="5039" y="1612"/>
                    <a:pt x="5040" y="1613"/>
                  </a:cubicBezTo>
                  <a:cubicBezTo>
                    <a:pt x="5042" y="1615"/>
                    <a:pt x="5040" y="1610"/>
                    <a:pt x="5040" y="1610"/>
                  </a:cubicBezTo>
                  <a:close/>
                  <a:moveTo>
                    <a:pt x="5039" y="1608"/>
                  </a:moveTo>
                  <a:cubicBezTo>
                    <a:pt x="5035" y="1604"/>
                    <a:pt x="5032" y="1612"/>
                    <a:pt x="5033" y="1614"/>
                  </a:cubicBezTo>
                  <a:cubicBezTo>
                    <a:pt x="5034" y="1613"/>
                    <a:pt x="5041" y="1610"/>
                    <a:pt x="5039" y="1608"/>
                  </a:cubicBezTo>
                  <a:close/>
                  <a:moveTo>
                    <a:pt x="5032" y="1615"/>
                  </a:moveTo>
                  <a:cubicBezTo>
                    <a:pt x="5030" y="1613"/>
                    <a:pt x="5024" y="1626"/>
                    <a:pt x="5019" y="1630"/>
                  </a:cubicBezTo>
                  <a:cubicBezTo>
                    <a:pt x="5022" y="1633"/>
                    <a:pt x="5027" y="1635"/>
                    <a:pt x="5031" y="1637"/>
                  </a:cubicBezTo>
                  <a:cubicBezTo>
                    <a:pt x="5017" y="1636"/>
                    <a:pt x="5042" y="1645"/>
                    <a:pt x="5033" y="1637"/>
                  </a:cubicBezTo>
                  <a:cubicBezTo>
                    <a:pt x="5037" y="1640"/>
                    <a:pt x="5041" y="1640"/>
                    <a:pt x="5045" y="1639"/>
                  </a:cubicBezTo>
                  <a:cubicBezTo>
                    <a:pt x="5046" y="1631"/>
                    <a:pt x="5033" y="1623"/>
                    <a:pt x="5032" y="1615"/>
                  </a:cubicBezTo>
                  <a:cubicBezTo>
                    <a:pt x="5031" y="1614"/>
                    <a:pt x="5032" y="1618"/>
                    <a:pt x="5032" y="1615"/>
                  </a:cubicBezTo>
                  <a:close/>
                  <a:moveTo>
                    <a:pt x="5053" y="1583"/>
                  </a:moveTo>
                  <a:cubicBezTo>
                    <a:pt x="5054" y="1586"/>
                    <a:pt x="5055" y="1588"/>
                    <a:pt x="5057" y="1589"/>
                  </a:cubicBezTo>
                  <a:cubicBezTo>
                    <a:pt x="5058" y="1588"/>
                    <a:pt x="5054" y="1584"/>
                    <a:pt x="5053" y="1583"/>
                  </a:cubicBezTo>
                  <a:cubicBezTo>
                    <a:pt x="5053" y="1585"/>
                    <a:pt x="5055" y="1585"/>
                    <a:pt x="5053" y="1583"/>
                  </a:cubicBezTo>
                  <a:close/>
                  <a:moveTo>
                    <a:pt x="5043" y="1596"/>
                  </a:moveTo>
                  <a:cubicBezTo>
                    <a:pt x="5038" y="1592"/>
                    <a:pt x="5037" y="1597"/>
                    <a:pt x="5041" y="1600"/>
                  </a:cubicBezTo>
                  <a:cubicBezTo>
                    <a:pt x="5044" y="1604"/>
                    <a:pt x="5046" y="1599"/>
                    <a:pt x="5043" y="1596"/>
                  </a:cubicBezTo>
                  <a:close/>
                  <a:moveTo>
                    <a:pt x="5050" y="1584"/>
                  </a:moveTo>
                  <a:cubicBezTo>
                    <a:pt x="5052" y="1584"/>
                    <a:pt x="5056" y="1581"/>
                    <a:pt x="5052" y="1578"/>
                  </a:cubicBezTo>
                  <a:cubicBezTo>
                    <a:pt x="5047" y="1573"/>
                    <a:pt x="5049" y="1582"/>
                    <a:pt x="5050" y="1584"/>
                  </a:cubicBezTo>
                  <a:close/>
                  <a:moveTo>
                    <a:pt x="5078" y="1530"/>
                  </a:moveTo>
                  <a:cubicBezTo>
                    <a:pt x="5075" y="1530"/>
                    <a:pt x="5073" y="1530"/>
                    <a:pt x="5075" y="1531"/>
                  </a:cubicBezTo>
                  <a:cubicBezTo>
                    <a:pt x="5076" y="1532"/>
                    <a:pt x="5078" y="1531"/>
                    <a:pt x="5078" y="1530"/>
                  </a:cubicBezTo>
                  <a:close/>
                  <a:moveTo>
                    <a:pt x="5085" y="1514"/>
                  </a:moveTo>
                  <a:cubicBezTo>
                    <a:pt x="5086" y="1514"/>
                    <a:pt x="5087" y="1513"/>
                    <a:pt x="5088" y="1513"/>
                  </a:cubicBezTo>
                  <a:cubicBezTo>
                    <a:pt x="5085" y="1512"/>
                    <a:pt x="5083" y="1512"/>
                    <a:pt x="5085" y="1514"/>
                  </a:cubicBezTo>
                  <a:close/>
                  <a:moveTo>
                    <a:pt x="5065" y="1523"/>
                  </a:moveTo>
                  <a:cubicBezTo>
                    <a:pt x="5067" y="1524"/>
                    <a:pt x="5068" y="1525"/>
                    <a:pt x="5070" y="1527"/>
                  </a:cubicBezTo>
                  <a:cubicBezTo>
                    <a:pt x="5069" y="1524"/>
                    <a:pt x="5068" y="1523"/>
                    <a:pt x="5065" y="1523"/>
                  </a:cubicBezTo>
                  <a:cubicBezTo>
                    <a:pt x="5067" y="1524"/>
                    <a:pt x="5066" y="1523"/>
                    <a:pt x="5065" y="1523"/>
                  </a:cubicBezTo>
                  <a:close/>
                  <a:moveTo>
                    <a:pt x="5070" y="1517"/>
                  </a:moveTo>
                  <a:cubicBezTo>
                    <a:pt x="5070" y="1518"/>
                    <a:pt x="5070" y="1519"/>
                    <a:pt x="5072" y="1521"/>
                  </a:cubicBezTo>
                  <a:cubicBezTo>
                    <a:pt x="5073" y="1521"/>
                    <a:pt x="5073" y="1518"/>
                    <a:pt x="5070" y="1517"/>
                  </a:cubicBezTo>
                  <a:close/>
                  <a:moveTo>
                    <a:pt x="5052" y="1518"/>
                  </a:moveTo>
                  <a:cubicBezTo>
                    <a:pt x="5052" y="1520"/>
                    <a:pt x="5030" y="1540"/>
                    <a:pt x="5034" y="1543"/>
                  </a:cubicBezTo>
                  <a:cubicBezTo>
                    <a:pt x="5031" y="1540"/>
                    <a:pt x="5030" y="1537"/>
                    <a:pt x="5030" y="1533"/>
                  </a:cubicBezTo>
                  <a:cubicBezTo>
                    <a:pt x="5018" y="1528"/>
                    <a:pt x="5024" y="1577"/>
                    <a:pt x="5030" y="1562"/>
                  </a:cubicBezTo>
                  <a:cubicBezTo>
                    <a:pt x="5032" y="1564"/>
                    <a:pt x="5033" y="1567"/>
                    <a:pt x="5034" y="1570"/>
                  </a:cubicBezTo>
                  <a:cubicBezTo>
                    <a:pt x="5033" y="1572"/>
                    <a:pt x="5026" y="1568"/>
                    <a:pt x="5023" y="1574"/>
                  </a:cubicBezTo>
                  <a:cubicBezTo>
                    <a:pt x="5028" y="1575"/>
                    <a:pt x="5055" y="1609"/>
                    <a:pt x="5052" y="1610"/>
                  </a:cubicBezTo>
                  <a:cubicBezTo>
                    <a:pt x="5052" y="1610"/>
                    <a:pt x="5053" y="1598"/>
                    <a:pt x="5053" y="1599"/>
                  </a:cubicBezTo>
                  <a:cubicBezTo>
                    <a:pt x="5057" y="1604"/>
                    <a:pt x="5065" y="1638"/>
                    <a:pt x="5068" y="1638"/>
                  </a:cubicBezTo>
                  <a:cubicBezTo>
                    <a:pt x="5074" y="1636"/>
                    <a:pt x="5069" y="1622"/>
                    <a:pt x="5067" y="1618"/>
                  </a:cubicBezTo>
                  <a:cubicBezTo>
                    <a:pt x="5070" y="1619"/>
                    <a:pt x="5072" y="1621"/>
                    <a:pt x="5074" y="1624"/>
                  </a:cubicBezTo>
                  <a:cubicBezTo>
                    <a:pt x="5076" y="1620"/>
                    <a:pt x="5067" y="1611"/>
                    <a:pt x="5066" y="1608"/>
                  </a:cubicBezTo>
                  <a:cubicBezTo>
                    <a:pt x="5065" y="1609"/>
                    <a:pt x="5064" y="1610"/>
                    <a:pt x="5063" y="1611"/>
                  </a:cubicBezTo>
                  <a:cubicBezTo>
                    <a:pt x="5069" y="1609"/>
                    <a:pt x="5045" y="1586"/>
                    <a:pt x="5046" y="1586"/>
                  </a:cubicBezTo>
                  <a:cubicBezTo>
                    <a:pt x="5046" y="1611"/>
                    <a:pt x="5043" y="1577"/>
                    <a:pt x="5048" y="1581"/>
                  </a:cubicBezTo>
                  <a:cubicBezTo>
                    <a:pt x="5042" y="1569"/>
                    <a:pt x="5050" y="1562"/>
                    <a:pt x="5062" y="1567"/>
                  </a:cubicBezTo>
                  <a:cubicBezTo>
                    <a:pt x="5068" y="1564"/>
                    <a:pt x="5081" y="1554"/>
                    <a:pt x="5079" y="1542"/>
                  </a:cubicBezTo>
                  <a:cubicBezTo>
                    <a:pt x="5079" y="1540"/>
                    <a:pt x="5052" y="1516"/>
                    <a:pt x="5052" y="1518"/>
                  </a:cubicBezTo>
                  <a:close/>
                  <a:moveTo>
                    <a:pt x="5052" y="1518"/>
                  </a:moveTo>
                  <a:lnTo>
                    <a:pt x="5052" y="1518"/>
                  </a:lnTo>
                  <a:cubicBezTo>
                    <a:pt x="5052" y="1518"/>
                    <a:pt x="5052" y="1518"/>
                    <a:pt x="5052" y="1518"/>
                  </a:cubicBezTo>
                  <a:close/>
                  <a:moveTo>
                    <a:pt x="5025" y="1580"/>
                  </a:moveTo>
                  <a:lnTo>
                    <a:pt x="5017" y="1574"/>
                  </a:lnTo>
                  <a:cubicBezTo>
                    <a:pt x="5021" y="1574"/>
                    <a:pt x="5017" y="1601"/>
                    <a:pt x="5024" y="1602"/>
                  </a:cubicBezTo>
                  <a:cubicBezTo>
                    <a:pt x="5038" y="1605"/>
                    <a:pt x="5028" y="1583"/>
                    <a:pt x="5025" y="1580"/>
                  </a:cubicBezTo>
                  <a:cubicBezTo>
                    <a:pt x="5017" y="1572"/>
                    <a:pt x="5031" y="1586"/>
                    <a:pt x="5025" y="1580"/>
                  </a:cubicBezTo>
                  <a:close/>
                  <a:moveTo>
                    <a:pt x="4992" y="1603"/>
                  </a:moveTo>
                  <a:cubicBezTo>
                    <a:pt x="4992" y="1600"/>
                    <a:pt x="4988" y="1599"/>
                    <a:pt x="4987" y="1600"/>
                  </a:cubicBezTo>
                  <a:cubicBezTo>
                    <a:pt x="4988" y="1602"/>
                    <a:pt x="4990" y="1603"/>
                    <a:pt x="4992" y="1603"/>
                  </a:cubicBezTo>
                  <a:close/>
                  <a:moveTo>
                    <a:pt x="4999" y="1585"/>
                  </a:moveTo>
                  <a:cubicBezTo>
                    <a:pt x="4999" y="1588"/>
                    <a:pt x="4998" y="1589"/>
                    <a:pt x="5000" y="1590"/>
                  </a:cubicBezTo>
                  <a:cubicBezTo>
                    <a:pt x="5003" y="1591"/>
                    <a:pt x="5002" y="1587"/>
                    <a:pt x="4999" y="1585"/>
                  </a:cubicBezTo>
                  <a:close/>
                  <a:moveTo>
                    <a:pt x="5017" y="1571"/>
                  </a:moveTo>
                  <a:cubicBezTo>
                    <a:pt x="5020" y="1573"/>
                    <a:pt x="5018" y="1568"/>
                    <a:pt x="5015" y="1565"/>
                  </a:cubicBezTo>
                  <a:cubicBezTo>
                    <a:pt x="5015" y="1567"/>
                    <a:pt x="5016" y="1569"/>
                    <a:pt x="5017" y="1571"/>
                  </a:cubicBezTo>
                  <a:close/>
                  <a:moveTo>
                    <a:pt x="5000" y="1583"/>
                  </a:moveTo>
                  <a:cubicBezTo>
                    <a:pt x="5000" y="1582"/>
                    <a:pt x="5000" y="1582"/>
                    <a:pt x="5000" y="1583"/>
                  </a:cubicBezTo>
                  <a:close/>
                  <a:moveTo>
                    <a:pt x="5000" y="1583"/>
                  </a:moveTo>
                  <a:cubicBezTo>
                    <a:pt x="5002" y="1587"/>
                    <a:pt x="5005" y="1589"/>
                    <a:pt x="5004" y="1593"/>
                  </a:cubicBezTo>
                  <a:cubicBezTo>
                    <a:pt x="5008" y="1586"/>
                    <a:pt x="5000" y="1582"/>
                    <a:pt x="5000" y="1583"/>
                  </a:cubicBezTo>
                  <a:close/>
                  <a:moveTo>
                    <a:pt x="4995" y="1592"/>
                  </a:moveTo>
                  <a:cubicBezTo>
                    <a:pt x="4997" y="1590"/>
                    <a:pt x="4995" y="1590"/>
                    <a:pt x="4993" y="1588"/>
                  </a:cubicBezTo>
                  <a:cubicBezTo>
                    <a:pt x="4993" y="1589"/>
                    <a:pt x="4994" y="1591"/>
                    <a:pt x="4995" y="1592"/>
                  </a:cubicBezTo>
                  <a:close/>
                  <a:moveTo>
                    <a:pt x="4947" y="1588"/>
                  </a:moveTo>
                  <a:lnTo>
                    <a:pt x="4947" y="1588"/>
                  </a:lnTo>
                  <a:cubicBezTo>
                    <a:pt x="4947" y="1588"/>
                    <a:pt x="4948" y="1588"/>
                    <a:pt x="4947" y="1588"/>
                  </a:cubicBezTo>
                  <a:close/>
                  <a:moveTo>
                    <a:pt x="4947" y="1588"/>
                  </a:moveTo>
                  <a:cubicBezTo>
                    <a:pt x="4942" y="1587"/>
                    <a:pt x="4937" y="1587"/>
                    <a:pt x="4932" y="1589"/>
                  </a:cubicBezTo>
                  <a:cubicBezTo>
                    <a:pt x="4939" y="1593"/>
                    <a:pt x="4996" y="1606"/>
                    <a:pt x="4990" y="1586"/>
                  </a:cubicBezTo>
                  <a:cubicBezTo>
                    <a:pt x="4986" y="1586"/>
                    <a:pt x="4985" y="1589"/>
                    <a:pt x="4984" y="1592"/>
                  </a:cubicBezTo>
                  <a:cubicBezTo>
                    <a:pt x="4984" y="1590"/>
                    <a:pt x="4984" y="1588"/>
                    <a:pt x="4982" y="1587"/>
                  </a:cubicBezTo>
                  <a:cubicBezTo>
                    <a:pt x="4976" y="1594"/>
                    <a:pt x="4958" y="1591"/>
                    <a:pt x="4947" y="1588"/>
                  </a:cubicBezTo>
                  <a:close/>
                  <a:moveTo>
                    <a:pt x="5051" y="1720"/>
                  </a:moveTo>
                  <a:cubicBezTo>
                    <a:pt x="5047" y="1718"/>
                    <a:pt x="5048" y="1721"/>
                    <a:pt x="5048" y="1724"/>
                  </a:cubicBezTo>
                  <a:cubicBezTo>
                    <a:pt x="5050" y="1723"/>
                    <a:pt x="5051" y="1722"/>
                    <a:pt x="5051" y="1720"/>
                  </a:cubicBezTo>
                  <a:close/>
                  <a:moveTo>
                    <a:pt x="5030" y="1732"/>
                  </a:moveTo>
                  <a:cubicBezTo>
                    <a:pt x="5029" y="1732"/>
                    <a:pt x="5030" y="1733"/>
                    <a:pt x="5032" y="1735"/>
                  </a:cubicBezTo>
                  <a:cubicBezTo>
                    <a:pt x="5031" y="1734"/>
                    <a:pt x="5031" y="1733"/>
                    <a:pt x="5030" y="1732"/>
                  </a:cubicBezTo>
                  <a:close/>
                  <a:moveTo>
                    <a:pt x="5051" y="1685"/>
                  </a:moveTo>
                  <a:cubicBezTo>
                    <a:pt x="5051" y="1685"/>
                    <a:pt x="5051" y="1685"/>
                    <a:pt x="5051" y="1685"/>
                  </a:cubicBezTo>
                  <a:close/>
                  <a:moveTo>
                    <a:pt x="5051" y="1686"/>
                  </a:moveTo>
                  <a:cubicBezTo>
                    <a:pt x="5057" y="1685"/>
                    <a:pt x="5045" y="1678"/>
                    <a:pt x="5051" y="1686"/>
                  </a:cubicBezTo>
                  <a:close/>
                  <a:moveTo>
                    <a:pt x="5051" y="1685"/>
                  </a:moveTo>
                  <a:lnTo>
                    <a:pt x="5051" y="1686"/>
                  </a:lnTo>
                  <a:cubicBezTo>
                    <a:pt x="5051" y="1686"/>
                    <a:pt x="5051" y="1685"/>
                    <a:pt x="5051" y="1685"/>
                  </a:cubicBezTo>
                  <a:close/>
                  <a:moveTo>
                    <a:pt x="5049" y="1660"/>
                  </a:moveTo>
                  <a:cubicBezTo>
                    <a:pt x="5050" y="1663"/>
                    <a:pt x="5053" y="1661"/>
                    <a:pt x="5049" y="1660"/>
                  </a:cubicBezTo>
                  <a:cubicBezTo>
                    <a:pt x="5049" y="1660"/>
                    <a:pt x="5050" y="1661"/>
                    <a:pt x="5049" y="1660"/>
                  </a:cubicBezTo>
                  <a:close/>
                  <a:moveTo>
                    <a:pt x="5037" y="1667"/>
                  </a:moveTo>
                  <a:cubicBezTo>
                    <a:pt x="5028" y="1662"/>
                    <a:pt x="5039" y="1676"/>
                    <a:pt x="5037" y="1667"/>
                  </a:cubicBezTo>
                  <a:close/>
                  <a:moveTo>
                    <a:pt x="4986" y="1679"/>
                  </a:moveTo>
                  <a:cubicBezTo>
                    <a:pt x="4985" y="1677"/>
                    <a:pt x="4984" y="1676"/>
                    <a:pt x="4983" y="1674"/>
                  </a:cubicBezTo>
                  <a:cubicBezTo>
                    <a:pt x="4983" y="1676"/>
                    <a:pt x="4983" y="1677"/>
                    <a:pt x="4986" y="1679"/>
                  </a:cubicBezTo>
                  <a:close/>
                  <a:moveTo>
                    <a:pt x="4997" y="1677"/>
                  </a:moveTo>
                  <a:cubicBezTo>
                    <a:pt x="4994" y="1674"/>
                    <a:pt x="4991" y="1672"/>
                    <a:pt x="4988" y="1669"/>
                  </a:cubicBezTo>
                  <a:cubicBezTo>
                    <a:pt x="4987" y="1675"/>
                    <a:pt x="4991" y="1677"/>
                    <a:pt x="4997" y="1677"/>
                  </a:cubicBezTo>
                  <a:cubicBezTo>
                    <a:pt x="4994" y="1674"/>
                    <a:pt x="4995" y="1677"/>
                    <a:pt x="4997" y="1677"/>
                  </a:cubicBezTo>
                  <a:close/>
                  <a:moveTo>
                    <a:pt x="4991" y="1677"/>
                  </a:moveTo>
                  <a:cubicBezTo>
                    <a:pt x="4992" y="1677"/>
                    <a:pt x="4991" y="1676"/>
                    <a:pt x="4991" y="1677"/>
                  </a:cubicBezTo>
                  <a:close/>
                  <a:moveTo>
                    <a:pt x="4974" y="1671"/>
                  </a:moveTo>
                  <a:cubicBezTo>
                    <a:pt x="4980" y="1673"/>
                    <a:pt x="4973" y="1665"/>
                    <a:pt x="4972" y="1665"/>
                  </a:cubicBezTo>
                  <a:cubicBezTo>
                    <a:pt x="4973" y="1665"/>
                    <a:pt x="4974" y="1670"/>
                    <a:pt x="4974" y="1671"/>
                  </a:cubicBezTo>
                  <a:cubicBezTo>
                    <a:pt x="4979" y="1673"/>
                    <a:pt x="4974" y="1672"/>
                    <a:pt x="4974" y="1671"/>
                  </a:cubicBezTo>
                  <a:close/>
                  <a:moveTo>
                    <a:pt x="4966" y="1657"/>
                  </a:moveTo>
                  <a:cubicBezTo>
                    <a:pt x="4969" y="1658"/>
                    <a:pt x="4967" y="1656"/>
                    <a:pt x="4968" y="1655"/>
                  </a:cubicBezTo>
                  <a:cubicBezTo>
                    <a:pt x="4967" y="1655"/>
                    <a:pt x="4966" y="1656"/>
                    <a:pt x="4966" y="1657"/>
                  </a:cubicBezTo>
                  <a:close/>
                  <a:moveTo>
                    <a:pt x="4947" y="1660"/>
                  </a:moveTo>
                  <a:lnTo>
                    <a:pt x="4947" y="1660"/>
                  </a:lnTo>
                  <a:close/>
                  <a:moveTo>
                    <a:pt x="4954" y="1661"/>
                  </a:moveTo>
                  <a:cubicBezTo>
                    <a:pt x="4951" y="1658"/>
                    <a:pt x="4945" y="1660"/>
                    <a:pt x="4947" y="1660"/>
                  </a:cubicBezTo>
                  <a:cubicBezTo>
                    <a:pt x="4947" y="1661"/>
                    <a:pt x="4959" y="1666"/>
                    <a:pt x="4954" y="1661"/>
                  </a:cubicBezTo>
                  <a:close/>
                  <a:moveTo>
                    <a:pt x="4941" y="1619"/>
                  </a:moveTo>
                  <a:cubicBezTo>
                    <a:pt x="4941" y="1620"/>
                    <a:pt x="4941" y="1621"/>
                    <a:pt x="4942" y="1623"/>
                  </a:cubicBezTo>
                  <a:cubicBezTo>
                    <a:pt x="4943" y="1622"/>
                    <a:pt x="4944" y="1621"/>
                    <a:pt x="4941" y="1619"/>
                  </a:cubicBezTo>
                  <a:close/>
                  <a:moveTo>
                    <a:pt x="4928" y="1589"/>
                  </a:moveTo>
                  <a:cubicBezTo>
                    <a:pt x="4926" y="1589"/>
                    <a:pt x="4924" y="1590"/>
                    <a:pt x="4925" y="1593"/>
                  </a:cubicBezTo>
                  <a:cubicBezTo>
                    <a:pt x="4927" y="1593"/>
                    <a:pt x="4929" y="1592"/>
                    <a:pt x="4928" y="1589"/>
                  </a:cubicBezTo>
                  <a:close/>
                  <a:moveTo>
                    <a:pt x="4937" y="1659"/>
                  </a:moveTo>
                  <a:cubicBezTo>
                    <a:pt x="4938" y="1659"/>
                    <a:pt x="4943" y="1652"/>
                    <a:pt x="4937" y="1659"/>
                  </a:cubicBezTo>
                  <a:cubicBezTo>
                    <a:pt x="4939" y="1660"/>
                    <a:pt x="4938" y="1658"/>
                    <a:pt x="4937" y="1659"/>
                  </a:cubicBezTo>
                  <a:close/>
                  <a:moveTo>
                    <a:pt x="4690" y="1488"/>
                  </a:moveTo>
                  <a:cubicBezTo>
                    <a:pt x="4686" y="1487"/>
                    <a:pt x="4691" y="1493"/>
                    <a:pt x="4690" y="1488"/>
                  </a:cubicBezTo>
                  <a:cubicBezTo>
                    <a:pt x="4689" y="1488"/>
                    <a:pt x="4690" y="1488"/>
                    <a:pt x="4690" y="1488"/>
                  </a:cubicBezTo>
                  <a:close/>
                  <a:moveTo>
                    <a:pt x="4642" y="1401"/>
                  </a:moveTo>
                  <a:cubicBezTo>
                    <a:pt x="4645" y="1402"/>
                    <a:pt x="4646" y="1401"/>
                    <a:pt x="4645" y="1399"/>
                  </a:cubicBezTo>
                  <a:cubicBezTo>
                    <a:pt x="4640" y="1397"/>
                    <a:pt x="4639" y="1398"/>
                    <a:pt x="4642" y="1401"/>
                  </a:cubicBezTo>
                  <a:close/>
                  <a:moveTo>
                    <a:pt x="4764" y="1541"/>
                  </a:moveTo>
                  <a:cubicBezTo>
                    <a:pt x="4763" y="1541"/>
                    <a:pt x="4762" y="1542"/>
                    <a:pt x="4762" y="1542"/>
                  </a:cubicBezTo>
                  <a:cubicBezTo>
                    <a:pt x="4763" y="1545"/>
                    <a:pt x="4764" y="1543"/>
                    <a:pt x="4764" y="1541"/>
                  </a:cubicBezTo>
                  <a:close/>
                  <a:moveTo>
                    <a:pt x="4714" y="1503"/>
                  </a:moveTo>
                  <a:cubicBezTo>
                    <a:pt x="4714" y="1504"/>
                    <a:pt x="4713" y="1505"/>
                    <a:pt x="4713" y="1506"/>
                  </a:cubicBezTo>
                  <a:cubicBezTo>
                    <a:pt x="4716" y="1507"/>
                    <a:pt x="4717" y="1506"/>
                    <a:pt x="4714" y="1503"/>
                  </a:cubicBezTo>
                  <a:close/>
                  <a:moveTo>
                    <a:pt x="4921" y="1601"/>
                  </a:moveTo>
                  <a:cubicBezTo>
                    <a:pt x="4926" y="1603"/>
                    <a:pt x="4926" y="1601"/>
                    <a:pt x="4923" y="1599"/>
                  </a:cubicBezTo>
                  <a:cubicBezTo>
                    <a:pt x="4921" y="1599"/>
                    <a:pt x="4921" y="1600"/>
                    <a:pt x="4921" y="1601"/>
                  </a:cubicBezTo>
                  <a:close/>
                  <a:moveTo>
                    <a:pt x="4918" y="1597"/>
                  </a:moveTo>
                  <a:cubicBezTo>
                    <a:pt x="4919" y="1597"/>
                    <a:pt x="4920" y="1598"/>
                    <a:pt x="4922" y="1598"/>
                  </a:cubicBezTo>
                  <a:cubicBezTo>
                    <a:pt x="4921" y="1596"/>
                    <a:pt x="4919" y="1596"/>
                    <a:pt x="4918" y="1597"/>
                  </a:cubicBezTo>
                  <a:close/>
                  <a:moveTo>
                    <a:pt x="4880" y="1597"/>
                  </a:moveTo>
                  <a:lnTo>
                    <a:pt x="4880" y="1597"/>
                  </a:lnTo>
                  <a:close/>
                  <a:moveTo>
                    <a:pt x="4880" y="1595"/>
                  </a:moveTo>
                  <a:cubicBezTo>
                    <a:pt x="4875" y="1596"/>
                    <a:pt x="4881" y="1599"/>
                    <a:pt x="4880" y="1595"/>
                  </a:cubicBezTo>
                  <a:cubicBezTo>
                    <a:pt x="4879" y="1595"/>
                    <a:pt x="4880" y="1595"/>
                    <a:pt x="4880" y="1595"/>
                  </a:cubicBezTo>
                  <a:close/>
                  <a:moveTo>
                    <a:pt x="4880" y="1597"/>
                  </a:moveTo>
                  <a:lnTo>
                    <a:pt x="4880" y="1597"/>
                  </a:lnTo>
                  <a:cubicBezTo>
                    <a:pt x="4880" y="1597"/>
                    <a:pt x="4880" y="1597"/>
                    <a:pt x="4880" y="1597"/>
                  </a:cubicBezTo>
                  <a:close/>
                  <a:moveTo>
                    <a:pt x="2984" y="953"/>
                  </a:moveTo>
                  <a:cubicBezTo>
                    <a:pt x="2982" y="951"/>
                    <a:pt x="2970" y="958"/>
                    <a:pt x="2975" y="960"/>
                  </a:cubicBezTo>
                  <a:cubicBezTo>
                    <a:pt x="2981" y="962"/>
                    <a:pt x="2987" y="957"/>
                    <a:pt x="2984" y="953"/>
                  </a:cubicBezTo>
                  <a:close/>
                  <a:moveTo>
                    <a:pt x="1134" y="948"/>
                  </a:moveTo>
                  <a:cubicBezTo>
                    <a:pt x="1132" y="940"/>
                    <a:pt x="1125" y="951"/>
                    <a:pt x="1126" y="952"/>
                  </a:cubicBezTo>
                  <a:cubicBezTo>
                    <a:pt x="1129" y="951"/>
                    <a:pt x="1131" y="949"/>
                    <a:pt x="1134" y="948"/>
                  </a:cubicBezTo>
                  <a:cubicBezTo>
                    <a:pt x="1133" y="947"/>
                    <a:pt x="1131" y="948"/>
                    <a:pt x="1134" y="948"/>
                  </a:cubicBezTo>
                  <a:close/>
                  <a:moveTo>
                    <a:pt x="1229" y="928"/>
                  </a:moveTo>
                  <a:cubicBezTo>
                    <a:pt x="1224" y="930"/>
                    <a:pt x="1200" y="940"/>
                    <a:pt x="1199" y="948"/>
                  </a:cubicBezTo>
                  <a:cubicBezTo>
                    <a:pt x="1209" y="941"/>
                    <a:pt x="1223" y="941"/>
                    <a:pt x="1229" y="928"/>
                  </a:cubicBezTo>
                  <a:cubicBezTo>
                    <a:pt x="1228" y="929"/>
                    <a:pt x="1222" y="943"/>
                    <a:pt x="1229" y="928"/>
                  </a:cubicBezTo>
                  <a:close/>
                  <a:moveTo>
                    <a:pt x="1194" y="950"/>
                  </a:moveTo>
                  <a:lnTo>
                    <a:pt x="1194" y="950"/>
                  </a:lnTo>
                  <a:close/>
                  <a:moveTo>
                    <a:pt x="1194" y="950"/>
                  </a:moveTo>
                  <a:cubicBezTo>
                    <a:pt x="1194" y="950"/>
                    <a:pt x="1194" y="949"/>
                    <a:pt x="1194" y="950"/>
                  </a:cubicBezTo>
                  <a:close/>
                  <a:moveTo>
                    <a:pt x="1194" y="950"/>
                  </a:moveTo>
                  <a:cubicBezTo>
                    <a:pt x="1201" y="949"/>
                    <a:pt x="1197" y="942"/>
                    <a:pt x="1194" y="950"/>
                  </a:cubicBezTo>
                  <a:close/>
                  <a:moveTo>
                    <a:pt x="1194" y="950"/>
                  </a:moveTo>
                  <a:cubicBezTo>
                    <a:pt x="1194" y="950"/>
                    <a:pt x="1194" y="950"/>
                    <a:pt x="1194" y="950"/>
                  </a:cubicBezTo>
                  <a:cubicBezTo>
                    <a:pt x="1194" y="950"/>
                    <a:pt x="1194" y="950"/>
                    <a:pt x="1194" y="950"/>
                  </a:cubicBezTo>
                  <a:close/>
                  <a:moveTo>
                    <a:pt x="1160" y="945"/>
                  </a:moveTo>
                  <a:cubicBezTo>
                    <a:pt x="1162" y="944"/>
                    <a:pt x="1163" y="942"/>
                    <a:pt x="1163" y="941"/>
                  </a:cubicBezTo>
                  <a:cubicBezTo>
                    <a:pt x="1161" y="942"/>
                    <a:pt x="1156" y="948"/>
                    <a:pt x="1160" y="945"/>
                  </a:cubicBezTo>
                  <a:close/>
                  <a:moveTo>
                    <a:pt x="461" y="1458"/>
                  </a:moveTo>
                  <a:cubicBezTo>
                    <a:pt x="461" y="1458"/>
                    <a:pt x="461" y="1459"/>
                    <a:pt x="461" y="1458"/>
                  </a:cubicBezTo>
                  <a:cubicBezTo>
                    <a:pt x="461" y="1458"/>
                    <a:pt x="461" y="1458"/>
                    <a:pt x="461" y="1458"/>
                  </a:cubicBezTo>
                  <a:close/>
                  <a:moveTo>
                    <a:pt x="455" y="1472"/>
                  </a:moveTo>
                  <a:cubicBezTo>
                    <a:pt x="453" y="1474"/>
                    <a:pt x="462" y="1467"/>
                    <a:pt x="451" y="1471"/>
                  </a:cubicBezTo>
                  <a:cubicBezTo>
                    <a:pt x="457" y="1461"/>
                    <a:pt x="462" y="1439"/>
                    <a:pt x="474" y="1435"/>
                  </a:cubicBezTo>
                  <a:cubicBezTo>
                    <a:pt x="472" y="1445"/>
                    <a:pt x="467" y="1457"/>
                    <a:pt x="462" y="1466"/>
                  </a:cubicBezTo>
                  <a:cubicBezTo>
                    <a:pt x="471" y="1453"/>
                    <a:pt x="463" y="1466"/>
                    <a:pt x="467" y="1464"/>
                  </a:cubicBezTo>
                  <a:cubicBezTo>
                    <a:pt x="466" y="1467"/>
                    <a:pt x="465" y="1469"/>
                    <a:pt x="463" y="1471"/>
                  </a:cubicBezTo>
                  <a:cubicBezTo>
                    <a:pt x="464" y="1471"/>
                    <a:pt x="464" y="1470"/>
                    <a:pt x="465" y="1469"/>
                  </a:cubicBezTo>
                  <a:cubicBezTo>
                    <a:pt x="465" y="1470"/>
                    <a:pt x="460" y="1484"/>
                    <a:pt x="468" y="1468"/>
                  </a:cubicBezTo>
                  <a:cubicBezTo>
                    <a:pt x="467" y="1471"/>
                    <a:pt x="466" y="1473"/>
                    <a:pt x="464" y="1474"/>
                  </a:cubicBezTo>
                  <a:cubicBezTo>
                    <a:pt x="465" y="1478"/>
                    <a:pt x="467" y="1477"/>
                    <a:pt x="470" y="1474"/>
                  </a:cubicBezTo>
                  <a:cubicBezTo>
                    <a:pt x="473" y="1489"/>
                    <a:pt x="455" y="1481"/>
                    <a:pt x="459" y="1474"/>
                  </a:cubicBezTo>
                  <a:cubicBezTo>
                    <a:pt x="457" y="1475"/>
                    <a:pt x="456" y="1477"/>
                    <a:pt x="454" y="1478"/>
                  </a:cubicBezTo>
                  <a:cubicBezTo>
                    <a:pt x="453" y="1476"/>
                    <a:pt x="454" y="1474"/>
                    <a:pt x="455" y="1472"/>
                  </a:cubicBezTo>
                  <a:cubicBezTo>
                    <a:pt x="454" y="1472"/>
                    <a:pt x="452" y="1477"/>
                    <a:pt x="455" y="1472"/>
                  </a:cubicBezTo>
                  <a:close/>
                  <a:moveTo>
                    <a:pt x="511" y="1446"/>
                  </a:moveTo>
                  <a:cubicBezTo>
                    <a:pt x="511" y="1445"/>
                    <a:pt x="511" y="1445"/>
                    <a:pt x="511" y="1445"/>
                  </a:cubicBezTo>
                  <a:cubicBezTo>
                    <a:pt x="511" y="1445"/>
                    <a:pt x="511" y="1446"/>
                    <a:pt x="511" y="1446"/>
                  </a:cubicBezTo>
                  <a:close/>
                  <a:moveTo>
                    <a:pt x="511" y="1445"/>
                  </a:moveTo>
                  <a:cubicBezTo>
                    <a:pt x="511" y="1445"/>
                    <a:pt x="511" y="1445"/>
                    <a:pt x="511" y="1445"/>
                  </a:cubicBezTo>
                  <a:cubicBezTo>
                    <a:pt x="511" y="1445"/>
                    <a:pt x="511" y="1445"/>
                    <a:pt x="511" y="1445"/>
                  </a:cubicBezTo>
                  <a:close/>
                  <a:moveTo>
                    <a:pt x="1736" y="611"/>
                  </a:moveTo>
                  <a:cubicBezTo>
                    <a:pt x="1738" y="610"/>
                    <a:pt x="1740" y="608"/>
                    <a:pt x="1743" y="607"/>
                  </a:cubicBezTo>
                  <a:cubicBezTo>
                    <a:pt x="1739" y="605"/>
                    <a:pt x="1734" y="610"/>
                    <a:pt x="1736" y="611"/>
                  </a:cubicBezTo>
                  <a:close/>
                  <a:moveTo>
                    <a:pt x="1726" y="616"/>
                  </a:moveTo>
                  <a:cubicBezTo>
                    <a:pt x="1728" y="615"/>
                    <a:pt x="1730" y="613"/>
                    <a:pt x="1732" y="612"/>
                  </a:cubicBezTo>
                  <a:cubicBezTo>
                    <a:pt x="1722" y="614"/>
                    <a:pt x="1721" y="616"/>
                    <a:pt x="1726" y="616"/>
                  </a:cubicBezTo>
                  <a:cubicBezTo>
                    <a:pt x="1729" y="615"/>
                    <a:pt x="1725" y="616"/>
                    <a:pt x="1726" y="616"/>
                  </a:cubicBezTo>
                  <a:close/>
                  <a:moveTo>
                    <a:pt x="1715" y="605"/>
                  </a:moveTo>
                  <a:cubicBezTo>
                    <a:pt x="1717" y="603"/>
                    <a:pt x="1718" y="602"/>
                    <a:pt x="1719" y="600"/>
                  </a:cubicBezTo>
                  <a:cubicBezTo>
                    <a:pt x="1717" y="602"/>
                    <a:pt x="1715" y="603"/>
                    <a:pt x="1715" y="605"/>
                  </a:cubicBezTo>
                  <a:close/>
                  <a:moveTo>
                    <a:pt x="1751" y="630"/>
                  </a:moveTo>
                  <a:lnTo>
                    <a:pt x="1751" y="630"/>
                  </a:lnTo>
                  <a:cubicBezTo>
                    <a:pt x="1751" y="630"/>
                    <a:pt x="1751" y="630"/>
                    <a:pt x="1751" y="630"/>
                  </a:cubicBezTo>
                  <a:close/>
                  <a:moveTo>
                    <a:pt x="1715" y="626"/>
                  </a:moveTo>
                  <a:cubicBezTo>
                    <a:pt x="1716" y="625"/>
                    <a:pt x="1716" y="625"/>
                    <a:pt x="1715" y="626"/>
                  </a:cubicBezTo>
                  <a:close/>
                  <a:moveTo>
                    <a:pt x="1740" y="622"/>
                  </a:moveTo>
                  <a:cubicBezTo>
                    <a:pt x="1743" y="619"/>
                    <a:pt x="1738" y="621"/>
                    <a:pt x="1740" y="622"/>
                  </a:cubicBezTo>
                  <a:cubicBezTo>
                    <a:pt x="1740" y="622"/>
                    <a:pt x="1739" y="621"/>
                    <a:pt x="1740" y="622"/>
                  </a:cubicBezTo>
                  <a:close/>
                  <a:moveTo>
                    <a:pt x="1739" y="635"/>
                  </a:moveTo>
                  <a:cubicBezTo>
                    <a:pt x="1742" y="632"/>
                    <a:pt x="1743" y="633"/>
                    <a:pt x="1742" y="636"/>
                  </a:cubicBezTo>
                  <a:cubicBezTo>
                    <a:pt x="1746" y="631"/>
                    <a:pt x="1753" y="622"/>
                    <a:pt x="1760" y="621"/>
                  </a:cubicBezTo>
                  <a:cubicBezTo>
                    <a:pt x="1756" y="624"/>
                    <a:pt x="1750" y="629"/>
                    <a:pt x="1750" y="634"/>
                  </a:cubicBezTo>
                  <a:cubicBezTo>
                    <a:pt x="1754" y="631"/>
                    <a:pt x="1757" y="628"/>
                    <a:pt x="1760" y="625"/>
                  </a:cubicBezTo>
                  <a:cubicBezTo>
                    <a:pt x="1760" y="634"/>
                    <a:pt x="1751" y="652"/>
                    <a:pt x="1740" y="650"/>
                  </a:cubicBezTo>
                  <a:cubicBezTo>
                    <a:pt x="1739" y="648"/>
                    <a:pt x="1739" y="646"/>
                    <a:pt x="1740" y="644"/>
                  </a:cubicBezTo>
                  <a:cubicBezTo>
                    <a:pt x="1737" y="648"/>
                    <a:pt x="1733" y="651"/>
                    <a:pt x="1729" y="652"/>
                  </a:cubicBezTo>
                  <a:cubicBezTo>
                    <a:pt x="1732" y="648"/>
                    <a:pt x="1734" y="643"/>
                    <a:pt x="1736" y="638"/>
                  </a:cubicBezTo>
                  <a:cubicBezTo>
                    <a:pt x="1733" y="632"/>
                    <a:pt x="1721" y="649"/>
                    <a:pt x="1723" y="646"/>
                  </a:cubicBezTo>
                  <a:cubicBezTo>
                    <a:pt x="1718" y="650"/>
                    <a:pt x="1704" y="669"/>
                    <a:pt x="1696" y="665"/>
                  </a:cubicBezTo>
                  <a:cubicBezTo>
                    <a:pt x="1696" y="665"/>
                    <a:pt x="1717" y="647"/>
                    <a:pt x="1719" y="645"/>
                  </a:cubicBezTo>
                  <a:cubicBezTo>
                    <a:pt x="1711" y="650"/>
                    <a:pt x="1701" y="654"/>
                    <a:pt x="1694" y="658"/>
                  </a:cubicBezTo>
                  <a:cubicBezTo>
                    <a:pt x="1696" y="656"/>
                    <a:pt x="1698" y="653"/>
                    <a:pt x="1701" y="651"/>
                  </a:cubicBezTo>
                  <a:cubicBezTo>
                    <a:pt x="1698" y="653"/>
                    <a:pt x="1634" y="682"/>
                    <a:pt x="1634" y="680"/>
                  </a:cubicBezTo>
                  <a:cubicBezTo>
                    <a:pt x="1634" y="673"/>
                    <a:pt x="1649" y="665"/>
                    <a:pt x="1653" y="661"/>
                  </a:cubicBezTo>
                  <a:cubicBezTo>
                    <a:pt x="1620" y="675"/>
                    <a:pt x="1655" y="652"/>
                    <a:pt x="1647" y="662"/>
                  </a:cubicBezTo>
                  <a:cubicBezTo>
                    <a:pt x="1671" y="654"/>
                    <a:pt x="1688" y="580"/>
                    <a:pt x="1721" y="590"/>
                  </a:cubicBezTo>
                  <a:cubicBezTo>
                    <a:pt x="1723" y="591"/>
                    <a:pt x="1710" y="598"/>
                    <a:pt x="1710" y="599"/>
                  </a:cubicBezTo>
                  <a:cubicBezTo>
                    <a:pt x="1721" y="593"/>
                    <a:pt x="1687" y="626"/>
                    <a:pt x="1689" y="629"/>
                  </a:cubicBezTo>
                  <a:cubicBezTo>
                    <a:pt x="1698" y="620"/>
                    <a:pt x="1706" y="620"/>
                    <a:pt x="1715" y="613"/>
                  </a:cubicBezTo>
                  <a:cubicBezTo>
                    <a:pt x="1713" y="617"/>
                    <a:pt x="1711" y="619"/>
                    <a:pt x="1707" y="621"/>
                  </a:cubicBezTo>
                  <a:cubicBezTo>
                    <a:pt x="1709" y="620"/>
                    <a:pt x="1709" y="621"/>
                    <a:pt x="1705" y="624"/>
                  </a:cubicBezTo>
                  <a:cubicBezTo>
                    <a:pt x="1712" y="620"/>
                    <a:pt x="1715" y="624"/>
                    <a:pt x="1719" y="618"/>
                  </a:cubicBezTo>
                  <a:cubicBezTo>
                    <a:pt x="1722" y="621"/>
                    <a:pt x="1723" y="621"/>
                    <a:pt x="1732" y="613"/>
                  </a:cubicBezTo>
                  <a:cubicBezTo>
                    <a:pt x="1733" y="614"/>
                    <a:pt x="1747" y="610"/>
                    <a:pt x="1751" y="609"/>
                  </a:cubicBezTo>
                  <a:cubicBezTo>
                    <a:pt x="1729" y="631"/>
                    <a:pt x="1749" y="609"/>
                    <a:pt x="1740" y="624"/>
                  </a:cubicBezTo>
                  <a:cubicBezTo>
                    <a:pt x="1741" y="624"/>
                    <a:pt x="1758" y="618"/>
                    <a:pt x="1758" y="616"/>
                  </a:cubicBezTo>
                  <a:cubicBezTo>
                    <a:pt x="1758" y="618"/>
                    <a:pt x="1737" y="635"/>
                    <a:pt x="1739" y="635"/>
                  </a:cubicBezTo>
                  <a:close/>
                  <a:moveTo>
                    <a:pt x="1715" y="626"/>
                  </a:moveTo>
                  <a:cubicBezTo>
                    <a:pt x="1716" y="625"/>
                    <a:pt x="1716" y="625"/>
                    <a:pt x="1715" y="626"/>
                  </a:cubicBezTo>
                  <a:close/>
                  <a:moveTo>
                    <a:pt x="1740" y="622"/>
                  </a:moveTo>
                  <a:cubicBezTo>
                    <a:pt x="1740" y="622"/>
                    <a:pt x="1740" y="622"/>
                    <a:pt x="1740" y="622"/>
                  </a:cubicBezTo>
                  <a:cubicBezTo>
                    <a:pt x="1740" y="622"/>
                    <a:pt x="1739" y="622"/>
                    <a:pt x="1740" y="622"/>
                  </a:cubicBezTo>
                  <a:close/>
                  <a:moveTo>
                    <a:pt x="1596" y="678"/>
                  </a:moveTo>
                  <a:cubicBezTo>
                    <a:pt x="1596" y="672"/>
                    <a:pt x="1549" y="689"/>
                    <a:pt x="1545" y="692"/>
                  </a:cubicBezTo>
                  <a:cubicBezTo>
                    <a:pt x="1553" y="689"/>
                    <a:pt x="1597" y="689"/>
                    <a:pt x="1596" y="678"/>
                  </a:cubicBezTo>
                  <a:close/>
                  <a:moveTo>
                    <a:pt x="1596" y="678"/>
                  </a:moveTo>
                  <a:cubicBezTo>
                    <a:pt x="1596" y="678"/>
                    <a:pt x="1596" y="678"/>
                    <a:pt x="1596" y="678"/>
                  </a:cubicBezTo>
                  <a:close/>
                  <a:moveTo>
                    <a:pt x="1596" y="678"/>
                  </a:moveTo>
                  <a:cubicBezTo>
                    <a:pt x="1596" y="678"/>
                    <a:pt x="1596" y="678"/>
                    <a:pt x="1596" y="678"/>
                  </a:cubicBezTo>
                  <a:cubicBezTo>
                    <a:pt x="1596" y="678"/>
                    <a:pt x="1596" y="678"/>
                    <a:pt x="1596" y="678"/>
                  </a:cubicBezTo>
                  <a:close/>
                  <a:moveTo>
                    <a:pt x="1732" y="640"/>
                  </a:moveTo>
                  <a:lnTo>
                    <a:pt x="1732" y="640"/>
                  </a:lnTo>
                  <a:cubicBezTo>
                    <a:pt x="1738" y="630"/>
                    <a:pt x="1727" y="647"/>
                    <a:pt x="1728" y="644"/>
                  </a:cubicBezTo>
                  <a:cubicBezTo>
                    <a:pt x="1730" y="644"/>
                    <a:pt x="1732" y="643"/>
                    <a:pt x="1732" y="640"/>
                  </a:cubicBezTo>
                  <a:close/>
                  <a:moveTo>
                    <a:pt x="1611" y="745"/>
                  </a:moveTo>
                  <a:cubicBezTo>
                    <a:pt x="1613" y="744"/>
                    <a:pt x="1616" y="743"/>
                    <a:pt x="1618" y="742"/>
                  </a:cubicBezTo>
                  <a:cubicBezTo>
                    <a:pt x="1615" y="741"/>
                    <a:pt x="1613" y="742"/>
                    <a:pt x="1611" y="745"/>
                  </a:cubicBezTo>
                  <a:cubicBezTo>
                    <a:pt x="1612" y="746"/>
                    <a:pt x="1613" y="744"/>
                    <a:pt x="1611" y="745"/>
                  </a:cubicBezTo>
                  <a:close/>
                  <a:moveTo>
                    <a:pt x="1583" y="712"/>
                  </a:moveTo>
                  <a:cubicBezTo>
                    <a:pt x="1585" y="710"/>
                    <a:pt x="1588" y="709"/>
                    <a:pt x="1590" y="708"/>
                  </a:cubicBezTo>
                  <a:cubicBezTo>
                    <a:pt x="1580" y="710"/>
                    <a:pt x="1598" y="699"/>
                    <a:pt x="1598" y="698"/>
                  </a:cubicBezTo>
                  <a:cubicBezTo>
                    <a:pt x="1592" y="701"/>
                    <a:pt x="1587" y="705"/>
                    <a:pt x="1583" y="712"/>
                  </a:cubicBezTo>
                  <a:cubicBezTo>
                    <a:pt x="1586" y="711"/>
                    <a:pt x="1586" y="707"/>
                    <a:pt x="1583" y="712"/>
                  </a:cubicBezTo>
                  <a:close/>
                  <a:moveTo>
                    <a:pt x="1592" y="703"/>
                  </a:moveTo>
                  <a:cubicBezTo>
                    <a:pt x="1591" y="704"/>
                    <a:pt x="1592" y="703"/>
                    <a:pt x="1592" y="703"/>
                  </a:cubicBezTo>
                  <a:close/>
                  <a:moveTo>
                    <a:pt x="1577" y="727"/>
                  </a:moveTo>
                  <a:cubicBezTo>
                    <a:pt x="1580" y="725"/>
                    <a:pt x="1582" y="723"/>
                    <a:pt x="1585" y="721"/>
                  </a:cubicBezTo>
                  <a:cubicBezTo>
                    <a:pt x="1573" y="726"/>
                    <a:pt x="1558" y="732"/>
                    <a:pt x="1548" y="739"/>
                  </a:cubicBezTo>
                  <a:cubicBezTo>
                    <a:pt x="1547" y="741"/>
                    <a:pt x="1550" y="725"/>
                    <a:pt x="1549" y="729"/>
                  </a:cubicBezTo>
                  <a:cubicBezTo>
                    <a:pt x="1544" y="733"/>
                    <a:pt x="1541" y="737"/>
                    <a:pt x="1538" y="742"/>
                  </a:cubicBezTo>
                  <a:cubicBezTo>
                    <a:pt x="1545" y="738"/>
                    <a:pt x="1545" y="742"/>
                    <a:pt x="1550" y="741"/>
                  </a:cubicBezTo>
                  <a:cubicBezTo>
                    <a:pt x="1563" y="739"/>
                    <a:pt x="1567" y="732"/>
                    <a:pt x="1577" y="727"/>
                  </a:cubicBezTo>
                  <a:close/>
                  <a:moveTo>
                    <a:pt x="1635" y="558"/>
                  </a:moveTo>
                  <a:cubicBezTo>
                    <a:pt x="1630" y="562"/>
                    <a:pt x="1632" y="562"/>
                    <a:pt x="1642" y="557"/>
                  </a:cubicBezTo>
                  <a:cubicBezTo>
                    <a:pt x="1640" y="557"/>
                    <a:pt x="1638" y="558"/>
                    <a:pt x="1635" y="558"/>
                  </a:cubicBezTo>
                  <a:cubicBezTo>
                    <a:pt x="1635" y="558"/>
                    <a:pt x="1638" y="557"/>
                    <a:pt x="1635" y="558"/>
                  </a:cubicBezTo>
                  <a:close/>
                  <a:moveTo>
                    <a:pt x="965" y="785"/>
                  </a:moveTo>
                  <a:cubicBezTo>
                    <a:pt x="963" y="787"/>
                    <a:pt x="962" y="788"/>
                    <a:pt x="961" y="790"/>
                  </a:cubicBezTo>
                  <a:cubicBezTo>
                    <a:pt x="966" y="785"/>
                    <a:pt x="967" y="785"/>
                    <a:pt x="964" y="789"/>
                  </a:cubicBezTo>
                  <a:cubicBezTo>
                    <a:pt x="972" y="783"/>
                    <a:pt x="968" y="786"/>
                    <a:pt x="970" y="780"/>
                  </a:cubicBezTo>
                  <a:cubicBezTo>
                    <a:pt x="967" y="783"/>
                    <a:pt x="966" y="783"/>
                    <a:pt x="965" y="785"/>
                  </a:cubicBezTo>
                  <a:close/>
                  <a:moveTo>
                    <a:pt x="956" y="787"/>
                  </a:moveTo>
                  <a:cubicBezTo>
                    <a:pt x="958" y="786"/>
                    <a:pt x="960" y="785"/>
                    <a:pt x="960" y="783"/>
                  </a:cubicBezTo>
                  <a:cubicBezTo>
                    <a:pt x="960" y="783"/>
                    <a:pt x="957" y="784"/>
                    <a:pt x="956" y="787"/>
                  </a:cubicBezTo>
                  <a:close/>
                  <a:moveTo>
                    <a:pt x="951" y="789"/>
                  </a:moveTo>
                  <a:cubicBezTo>
                    <a:pt x="955" y="787"/>
                    <a:pt x="955" y="786"/>
                    <a:pt x="953" y="786"/>
                  </a:cubicBezTo>
                  <a:cubicBezTo>
                    <a:pt x="952" y="787"/>
                    <a:pt x="951" y="788"/>
                    <a:pt x="951" y="789"/>
                  </a:cubicBezTo>
                  <a:close/>
                  <a:moveTo>
                    <a:pt x="948" y="789"/>
                  </a:moveTo>
                  <a:cubicBezTo>
                    <a:pt x="950" y="790"/>
                    <a:pt x="952" y="788"/>
                    <a:pt x="953" y="784"/>
                  </a:cubicBezTo>
                  <a:lnTo>
                    <a:pt x="948" y="789"/>
                  </a:lnTo>
                  <a:cubicBezTo>
                    <a:pt x="948" y="789"/>
                    <a:pt x="949" y="787"/>
                    <a:pt x="948" y="789"/>
                  </a:cubicBezTo>
                  <a:close/>
                  <a:moveTo>
                    <a:pt x="927" y="803"/>
                  </a:moveTo>
                  <a:cubicBezTo>
                    <a:pt x="924" y="803"/>
                    <a:pt x="922" y="805"/>
                    <a:pt x="921" y="807"/>
                  </a:cubicBezTo>
                  <a:cubicBezTo>
                    <a:pt x="922" y="806"/>
                    <a:pt x="925" y="805"/>
                    <a:pt x="927" y="803"/>
                  </a:cubicBezTo>
                  <a:close/>
                  <a:moveTo>
                    <a:pt x="600" y="1048"/>
                  </a:moveTo>
                  <a:cubicBezTo>
                    <a:pt x="599" y="1049"/>
                    <a:pt x="601" y="1042"/>
                    <a:pt x="601" y="1042"/>
                  </a:cubicBezTo>
                  <a:cubicBezTo>
                    <a:pt x="599" y="1045"/>
                    <a:pt x="597" y="1048"/>
                    <a:pt x="596" y="1052"/>
                  </a:cubicBezTo>
                  <a:cubicBezTo>
                    <a:pt x="598" y="1052"/>
                    <a:pt x="599" y="1051"/>
                    <a:pt x="600" y="1048"/>
                  </a:cubicBezTo>
                  <a:cubicBezTo>
                    <a:pt x="597" y="1051"/>
                    <a:pt x="599" y="1049"/>
                    <a:pt x="600" y="1048"/>
                  </a:cubicBezTo>
                  <a:close/>
                  <a:moveTo>
                    <a:pt x="1453" y="561"/>
                  </a:moveTo>
                  <a:lnTo>
                    <a:pt x="1464" y="556"/>
                  </a:lnTo>
                  <a:cubicBezTo>
                    <a:pt x="1461" y="557"/>
                    <a:pt x="1456" y="558"/>
                    <a:pt x="1453" y="561"/>
                  </a:cubicBezTo>
                  <a:cubicBezTo>
                    <a:pt x="1457" y="561"/>
                    <a:pt x="1454" y="560"/>
                    <a:pt x="1453" y="561"/>
                  </a:cubicBezTo>
                  <a:close/>
                  <a:moveTo>
                    <a:pt x="1424" y="567"/>
                  </a:moveTo>
                  <a:cubicBezTo>
                    <a:pt x="1425" y="566"/>
                    <a:pt x="1427" y="565"/>
                    <a:pt x="1428" y="564"/>
                  </a:cubicBezTo>
                  <a:cubicBezTo>
                    <a:pt x="1418" y="560"/>
                    <a:pt x="1408" y="575"/>
                    <a:pt x="1424" y="567"/>
                  </a:cubicBezTo>
                  <a:close/>
                  <a:moveTo>
                    <a:pt x="1407" y="567"/>
                  </a:moveTo>
                  <a:cubicBezTo>
                    <a:pt x="1411" y="567"/>
                    <a:pt x="1414" y="565"/>
                    <a:pt x="1416" y="563"/>
                  </a:cubicBezTo>
                  <a:cubicBezTo>
                    <a:pt x="1413" y="563"/>
                    <a:pt x="1409" y="565"/>
                    <a:pt x="1407" y="567"/>
                  </a:cubicBezTo>
                  <a:close/>
                  <a:moveTo>
                    <a:pt x="1393" y="581"/>
                  </a:moveTo>
                  <a:cubicBezTo>
                    <a:pt x="1397" y="589"/>
                    <a:pt x="1400" y="577"/>
                    <a:pt x="1402" y="576"/>
                  </a:cubicBezTo>
                  <a:cubicBezTo>
                    <a:pt x="1399" y="577"/>
                    <a:pt x="1396" y="579"/>
                    <a:pt x="1393" y="581"/>
                  </a:cubicBezTo>
                  <a:cubicBezTo>
                    <a:pt x="1397" y="589"/>
                    <a:pt x="1395" y="580"/>
                    <a:pt x="1393" y="581"/>
                  </a:cubicBezTo>
                  <a:close/>
                  <a:moveTo>
                    <a:pt x="1336" y="580"/>
                  </a:moveTo>
                  <a:cubicBezTo>
                    <a:pt x="1337" y="580"/>
                    <a:pt x="1339" y="580"/>
                    <a:pt x="1341" y="578"/>
                  </a:cubicBezTo>
                  <a:cubicBezTo>
                    <a:pt x="1339" y="578"/>
                    <a:pt x="1337" y="579"/>
                    <a:pt x="1336" y="580"/>
                  </a:cubicBezTo>
                  <a:close/>
                  <a:moveTo>
                    <a:pt x="1717" y="396"/>
                  </a:moveTo>
                  <a:lnTo>
                    <a:pt x="1717" y="396"/>
                  </a:lnTo>
                  <a:close/>
                  <a:moveTo>
                    <a:pt x="1686" y="400"/>
                  </a:moveTo>
                  <a:cubicBezTo>
                    <a:pt x="1686" y="400"/>
                    <a:pt x="1686" y="400"/>
                    <a:pt x="1686" y="400"/>
                  </a:cubicBezTo>
                  <a:close/>
                  <a:moveTo>
                    <a:pt x="1717" y="396"/>
                  </a:moveTo>
                  <a:cubicBezTo>
                    <a:pt x="1717" y="396"/>
                    <a:pt x="1717" y="396"/>
                    <a:pt x="1717" y="396"/>
                  </a:cubicBezTo>
                  <a:close/>
                  <a:moveTo>
                    <a:pt x="1686" y="400"/>
                  </a:moveTo>
                  <a:cubicBezTo>
                    <a:pt x="1687" y="399"/>
                    <a:pt x="1684" y="400"/>
                    <a:pt x="1686" y="400"/>
                  </a:cubicBezTo>
                  <a:close/>
                  <a:moveTo>
                    <a:pt x="1687" y="404"/>
                  </a:moveTo>
                  <a:cubicBezTo>
                    <a:pt x="1680" y="408"/>
                    <a:pt x="1685" y="405"/>
                    <a:pt x="1687" y="404"/>
                  </a:cubicBezTo>
                  <a:cubicBezTo>
                    <a:pt x="1685" y="405"/>
                    <a:pt x="1686" y="404"/>
                    <a:pt x="1687" y="404"/>
                  </a:cubicBezTo>
                  <a:close/>
                  <a:moveTo>
                    <a:pt x="1665" y="410"/>
                  </a:moveTo>
                  <a:cubicBezTo>
                    <a:pt x="1666" y="410"/>
                    <a:pt x="1666" y="409"/>
                    <a:pt x="1665" y="410"/>
                  </a:cubicBezTo>
                  <a:close/>
                  <a:moveTo>
                    <a:pt x="1660" y="402"/>
                  </a:moveTo>
                  <a:cubicBezTo>
                    <a:pt x="1659" y="403"/>
                    <a:pt x="1657" y="405"/>
                    <a:pt x="1658" y="405"/>
                  </a:cubicBezTo>
                  <a:cubicBezTo>
                    <a:pt x="1658" y="404"/>
                    <a:pt x="1659" y="403"/>
                    <a:pt x="1660" y="402"/>
                  </a:cubicBezTo>
                  <a:close/>
                  <a:moveTo>
                    <a:pt x="1646" y="408"/>
                  </a:moveTo>
                  <a:lnTo>
                    <a:pt x="1646" y="407"/>
                  </a:lnTo>
                  <a:lnTo>
                    <a:pt x="1646" y="408"/>
                  </a:lnTo>
                  <a:close/>
                  <a:moveTo>
                    <a:pt x="1651" y="428"/>
                  </a:moveTo>
                  <a:cubicBezTo>
                    <a:pt x="1639" y="435"/>
                    <a:pt x="1654" y="426"/>
                    <a:pt x="1651" y="428"/>
                  </a:cubicBezTo>
                  <a:cubicBezTo>
                    <a:pt x="1650" y="429"/>
                    <a:pt x="1652" y="427"/>
                    <a:pt x="1651" y="428"/>
                  </a:cubicBezTo>
                  <a:close/>
                  <a:moveTo>
                    <a:pt x="1642" y="406"/>
                  </a:moveTo>
                  <a:cubicBezTo>
                    <a:pt x="1640" y="407"/>
                    <a:pt x="1642" y="407"/>
                    <a:pt x="1642" y="406"/>
                  </a:cubicBezTo>
                  <a:close/>
                  <a:moveTo>
                    <a:pt x="1615" y="410"/>
                  </a:moveTo>
                  <a:cubicBezTo>
                    <a:pt x="1619" y="409"/>
                    <a:pt x="1607" y="413"/>
                    <a:pt x="1608" y="413"/>
                  </a:cubicBezTo>
                  <a:cubicBezTo>
                    <a:pt x="1610" y="412"/>
                    <a:pt x="1613" y="411"/>
                    <a:pt x="1615" y="410"/>
                  </a:cubicBezTo>
                  <a:close/>
                  <a:moveTo>
                    <a:pt x="1598" y="390"/>
                  </a:moveTo>
                  <a:cubicBezTo>
                    <a:pt x="1596" y="390"/>
                    <a:pt x="1594" y="391"/>
                    <a:pt x="1593" y="392"/>
                  </a:cubicBezTo>
                  <a:cubicBezTo>
                    <a:pt x="1593" y="392"/>
                    <a:pt x="1601" y="389"/>
                    <a:pt x="1598" y="390"/>
                  </a:cubicBezTo>
                  <a:cubicBezTo>
                    <a:pt x="1597" y="390"/>
                    <a:pt x="1603" y="388"/>
                    <a:pt x="1598" y="390"/>
                  </a:cubicBezTo>
                  <a:close/>
                  <a:moveTo>
                    <a:pt x="1598" y="395"/>
                  </a:moveTo>
                  <a:cubicBezTo>
                    <a:pt x="1595" y="396"/>
                    <a:pt x="1593" y="397"/>
                    <a:pt x="1591" y="399"/>
                  </a:cubicBezTo>
                  <a:cubicBezTo>
                    <a:pt x="1594" y="399"/>
                    <a:pt x="1596" y="397"/>
                    <a:pt x="1598" y="395"/>
                  </a:cubicBezTo>
                  <a:cubicBezTo>
                    <a:pt x="1596" y="396"/>
                    <a:pt x="1596" y="396"/>
                    <a:pt x="1598" y="395"/>
                  </a:cubicBezTo>
                  <a:close/>
                  <a:moveTo>
                    <a:pt x="1608" y="398"/>
                  </a:moveTo>
                  <a:cubicBezTo>
                    <a:pt x="1609" y="398"/>
                    <a:pt x="1609" y="398"/>
                    <a:pt x="1610" y="397"/>
                  </a:cubicBezTo>
                  <a:cubicBezTo>
                    <a:pt x="1611" y="395"/>
                    <a:pt x="1611" y="395"/>
                    <a:pt x="1608" y="398"/>
                  </a:cubicBezTo>
                  <a:close/>
                  <a:moveTo>
                    <a:pt x="1611" y="399"/>
                  </a:moveTo>
                  <a:cubicBezTo>
                    <a:pt x="1612" y="399"/>
                    <a:pt x="1614" y="398"/>
                    <a:pt x="1615" y="397"/>
                  </a:cubicBezTo>
                  <a:cubicBezTo>
                    <a:pt x="1618" y="395"/>
                    <a:pt x="1606" y="402"/>
                    <a:pt x="1611" y="399"/>
                  </a:cubicBezTo>
                  <a:close/>
                  <a:moveTo>
                    <a:pt x="1619" y="409"/>
                  </a:moveTo>
                  <a:lnTo>
                    <a:pt x="1618" y="409"/>
                  </a:lnTo>
                  <a:cubicBezTo>
                    <a:pt x="1621" y="408"/>
                    <a:pt x="1619" y="408"/>
                    <a:pt x="1619" y="409"/>
                  </a:cubicBezTo>
                  <a:close/>
                  <a:moveTo>
                    <a:pt x="1587" y="401"/>
                  </a:moveTo>
                  <a:cubicBezTo>
                    <a:pt x="1585" y="402"/>
                    <a:pt x="1582" y="404"/>
                    <a:pt x="1580" y="405"/>
                  </a:cubicBezTo>
                  <a:cubicBezTo>
                    <a:pt x="1582" y="405"/>
                    <a:pt x="1585" y="402"/>
                    <a:pt x="1587" y="401"/>
                  </a:cubicBezTo>
                  <a:close/>
                  <a:moveTo>
                    <a:pt x="1576" y="402"/>
                  </a:moveTo>
                  <a:cubicBezTo>
                    <a:pt x="1578" y="401"/>
                    <a:pt x="1580" y="401"/>
                    <a:pt x="1582" y="400"/>
                  </a:cubicBezTo>
                  <a:cubicBezTo>
                    <a:pt x="1580" y="399"/>
                    <a:pt x="1578" y="400"/>
                    <a:pt x="1576" y="402"/>
                  </a:cubicBezTo>
                  <a:cubicBezTo>
                    <a:pt x="1580" y="400"/>
                    <a:pt x="1577" y="401"/>
                    <a:pt x="1576" y="402"/>
                  </a:cubicBezTo>
                  <a:close/>
                  <a:moveTo>
                    <a:pt x="1576" y="395"/>
                  </a:moveTo>
                  <a:cubicBezTo>
                    <a:pt x="1578" y="394"/>
                    <a:pt x="1578" y="393"/>
                    <a:pt x="1576" y="394"/>
                  </a:cubicBezTo>
                  <a:cubicBezTo>
                    <a:pt x="1576" y="394"/>
                    <a:pt x="1576" y="394"/>
                    <a:pt x="1576" y="395"/>
                  </a:cubicBezTo>
                  <a:close/>
                  <a:moveTo>
                    <a:pt x="1580" y="399"/>
                  </a:moveTo>
                  <a:cubicBezTo>
                    <a:pt x="1581" y="398"/>
                    <a:pt x="1583" y="397"/>
                    <a:pt x="1584" y="397"/>
                  </a:cubicBezTo>
                  <a:cubicBezTo>
                    <a:pt x="1586" y="395"/>
                    <a:pt x="1584" y="396"/>
                    <a:pt x="1580" y="399"/>
                  </a:cubicBezTo>
                  <a:close/>
                  <a:moveTo>
                    <a:pt x="1578" y="456"/>
                  </a:moveTo>
                  <a:cubicBezTo>
                    <a:pt x="1571" y="458"/>
                    <a:pt x="1571" y="458"/>
                    <a:pt x="1577" y="454"/>
                  </a:cubicBezTo>
                  <a:cubicBezTo>
                    <a:pt x="1564" y="453"/>
                    <a:pt x="1556" y="460"/>
                    <a:pt x="1545" y="468"/>
                  </a:cubicBezTo>
                  <a:cubicBezTo>
                    <a:pt x="1550" y="466"/>
                    <a:pt x="1546" y="472"/>
                    <a:pt x="1545" y="473"/>
                  </a:cubicBezTo>
                  <a:cubicBezTo>
                    <a:pt x="1548" y="472"/>
                    <a:pt x="1548" y="472"/>
                    <a:pt x="1546" y="474"/>
                  </a:cubicBezTo>
                  <a:cubicBezTo>
                    <a:pt x="1556" y="466"/>
                    <a:pt x="1568" y="463"/>
                    <a:pt x="1578" y="456"/>
                  </a:cubicBezTo>
                  <a:cubicBezTo>
                    <a:pt x="1576" y="457"/>
                    <a:pt x="1568" y="463"/>
                    <a:pt x="1578" y="456"/>
                  </a:cubicBezTo>
                  <a:close/>
                  <a:moveTo>
                    <a:pt x="1546" y="408"/>
                  </a:moveTo>
                  <a:cubicBezTo>
                    <a:pt x="1546" y="408"/>
                    <a:pt x="1546" y="408"/>
                    <a:pt x="1546" y="408"/>
                  </a:cubicBezTo>
                  <a:close/>
                  <a:moveTo>
                    <a:pt x="1544" y="408"/>
                  </a:moveTo>
                  <a:cubicBezTo>
                    <a:pt x="1546" y="408"/>
                    <a:pt x="1547" y="406"/>
                    <a:pt x="1544" y="408"/>
                  </a:cubicBezTo>
                  <a:cubicBezTo>
                    <a:pt x="1546" y="408"/>
                    <a:pt x="1545" y="407"/>
                    <a:pt x="1544" y="408"/>
                  </a:cubicBezTo>
                  <a:close/>
                  <a:moveTo>
                    <a:pt x="1545" y="406"/>
                  </a:moveTo>
                  <a:cubicBezTo>
                    <a:pt x="1550" y="405"/>
                    <a:pt x="1549" y="404"/>
                    <a:pt x="1553" y="402"/>
                  </a:cubicBezTo>
                  <a:cubicBezTo>
                    <a:pt x="1550" y="403"/>
                    <a:pt x="1548" y="404"/>
                    <a:pt x="1545" y="406"/>
                  </a:cubicBezTo>
                  <a:close/>
                  <a:moveTo>
                    <a:pt x="1489" y="519"/>
                  </a:moveTo>
                  <a:cubicBezTo>
                    <a:pt x="1489" y="520"/>
                    <a:pt x="1491" y="518"/>
                    <a:pt x="1489" y="519"/>
                  </a:cubicBezTo>
                  <a:close/>
                  <a:moveTo>
                    <a:pt x="1479" y="523"/>
                  </a:moveTo>
                  <a:cubicBezTo>
                    <a:pt x="1473" y="528"/>
                    <a:pt x="1474" y="523"/>
                    <a:pt x="1469" y="526"/>
                  </a:cubicBezTo>
                  <a:cubicBezTo>
                    <a:pt x="1477" y="526"/>
                    <a:pt x="1475" y="529"/>
                    <a:pt x="1479" y="523"/>
                  </a:cubicBezTo>
                  <a:cubicBezTo>
                    <a:pt x="1477" y="525"/>
                    <a:pt x="1478" y="525"/>
                    <a:pt x="1479" y="523"/>
                  </a:cubicBezTo>
                  <a:close/>
                  <a:moveTo>
                    <a:pt x="1463" y="526"/>
                  </a:moveTo>
                  <a:cubicBezTo>
                    <a:pt x="1464" y="525"/>
                    <a:pt x="1463" y="526"/>
                    <a:pt x="1463" y="526"/>
                  </a:cubicBezTo>
                  <a:close/>
                  <a:moveTo>
                    <a:pt x="1460" y="529"/>
                  </a:moveTo>
                  <a:cubicBezTo>
                    <a:pt x="1460" y="529"/>
                    <a:pt x="1460" y="529"/>
                    <a:pt x="1460" y="529"/>
                  </a:cubicBezTo>
                  <a:cubicBezTo>
                    <a:pt x="1459" y="529"/>
                    <a:pt x="1458" y="530"/>
                    <a:pt x="1460" y="529"/>
                  </a:cubicBezTo>
                  <a:close/>
                  <a:moveTo>
                    <a:pt x="1461" y="530"/>
                  </a:moveTo>
                  <a:cubicBezTo>
                    <a:pt x="1461" y="530"/>
                    <a:pt x="1460" y="530"/>
                    <a:pt x="1459" y="530"/>
                  </a:cubicBezTo>
                  <a:cubicBezTo>
                    <a:pt x="1459" y="531"/>
                    <a:pt x="1460" y="531"/>
                    <a:pt x="1461" y="530"/>
                  </a:cubicBezTo>
                  <a:close/>
                  <a:moveTo>
                    <a:pt x="1467" y="454"/>
                  </a:moveTo>
                  <a:cubicBezTo>
                    <a:pt x="1466" y="455"/>
                    <a:pt x="1466" y="455"/>
                    <a:pt x="1465" y="455"/>
                  </a:cubicBezTo>
                  <a:cubicBezTo>
                    <a:pt x="1466" y="455"/>
                    <a:pt x="1466" y="455"/>
                    <a:pt x="1467" y="454"/>
                  </a:cubicBezTo>
                  <a:close/>
                  <a:moveTo>
                    <a:pt x="1460" y="440"/>
                  </a:moveTo>
                  <a:lnTo>
                    <a:pt x="1454" y="444"/>
                  </a:lnTo>
                  <a:cubicBezTo>
                    <a:pt x="1456" y="444"/>
                    <a:pt x="1458" y="443"/>
                    <a:pt x="1460" y="440"/>
                  </a:cubicBezTo>
                  <a:cubicBezTo>
                    <a:pt x="1458" y="441"/>
                    <a:pt x="1458" y="442"/>
                    <a:pt x="1460" y="440"/>
                  </a:cubicBezTo>
                  <a:close/>
                  <a:moveTo>
                    <a:pt x="1447" y="473"/>
                  </a:moveTo>
                  <a:cubicBezTo>
                    <a:pt x="1438" y="477"/>
                    <a:pt x="1425" y="478"/>
                    <a:pt x="1417" y="485"/>
                  </a:cubicBezTo>
                  <a:cubicBezTo>
                    <a:pt x="1428" y="483"/>
                    <a:pt x="1436" y="480"/>
                    <a:pt x="1447" y="473"/>
                  </a:cubicBezTo>
                  <a:cubicBezTo>
                    <a:pt x="1441" y="476"/>
                    <a:pt x="1446" y="474"/>
                    <a:pt x="1447" y="473"/>
                  </a:cubicBezTo>
                  <a:close/>
                  <a:moveTo>
                    <a:pt x="1414" y="450"/>
                  </a:moveTo>
                  <a:cubicBezTo>
                    <a:pt x="1415" y="450"/>
                    <a:pt x="1417" y="449"/>
                    <a:pt x="1419" y="448"/>
                  </a:cubicBezTo>
                  <a:cubicBezTo>
                    <a:pt x="1417" y="449"/>
                    <a:pt x="1415" y="450"/>
                    <a:pt x="1414" y="450"/>
                  </a:cubicBezTo>
                  <a:close/>
                  <a:moveTo>
                    <a:pt x="1409" y="489"/>
                  </a:moveTo>
                  <a:cubicBezTo>
                    <a:pt x="1410" y="489"/>
                    <a:pt x="1412" y="489"/>
                    <a:pt x="1413" y="488"/>
                  </a:cubicBezTo>
                  <a:cubicBezTo>
                    <a:pt x="1416" y="487"/>
                    <a:pt x="1414" y="487"/>
                    <a:pt x="1409" y="489"/>
                  </a:cubicBezTo>
                  <a:close/>
                  <a:moveTo>
                    <a:pt x="1400" y="469"/>
                  </a:moveTo>
                  <a:cubicBezTo>
                    <a:pt x="1401" y="469"/>
                    <a:pt x="1401" y="469"/>
                    <a:pt x="1401" y="469"/>
                  </a:cubicBezTo>
                  <a:cubicBezTo>
                    <a:pt x="1401" y="469"/>
                    <a:pt x="1401" y="469"/>
                    <a:pt x="1400" y="469"/>
                  </a:cubicBezTo>
                  <a:close/>
                  <a:moveTo>
                    <a:pt x="1380" y="491"/>
                  </a:moveTo>
                  <a:cubicBezTo>
                    <a:pt x="1375" y="494"/>
                    <a:pt x="1375" y="496"/>
                    <a:pt x="1380" y="491"/>
                  </a:cubicBezTo>
                  <a:cubicBezTo>
                    <a:pt x="1378" y="492"/>
                    <a:pt x="1379" y="492"/>
                    <a:pt x="1380" y="491"/>
                  </a:cubicBezTo>
                  <a:close/>
                  <a:moveTo>
                    <a:pt x="1626" y="396"/>
                  </a:moveTo>
                  <a:cubicBezTo>
                    <a:pt x="1630" y="394"/>
                    <a:pt x="1633" y="392"/>
                    <a:pt x="1637" y="390"/>
                  </a:cubicBezTo>
                  <a:cubicBezTo>
                    <a:pt x="1633" y="392"/>
                    <a:pt x="1630" y="394"/>
                    <a:pt x="1626" y="396"/>
                  </a:cubicBezTo>
                  <a:cubicBezTo>
                    <a:pt x="1628" y="395"/>
                    <a:pt x="1630" y="394"/>
                    <a:pt x="1626" y="396"/>
                  </a:cubicBezTo>
                  <a:close/>
                  <a:moveTo>
                    <a:pt x="1716" y="396"/>
                  </a:moveTo>
                  <a:cubicBezTo>
                    <a:pt x="1716" y="396"/>
                    <a:pt x="1716" y="396"/>
                    <a:pt x="1716" y="396"/>
                  </a:cubicBezTo>
                  <a:cubicBezTo>
                    <a:pt x="1715" y="397"/>
                    <a:pt x="1712" y="398"/>
                    <a:pt x="1711" y="398"/>
                  </a:cubicBezTo>
                  <a:cubicBezTo>
                    <a:pt x="1716" y="400"/>
                    <a:pt x="1703" y="402"/>
                    <a:pt x="1714" y="399"/>
                  </a:cubicBezTo>
                  <a:cubicBezTo>
                    <a:pt x="1709" y="402"/>
                    <a:pt x="1703" y="404"/>
                    <a:pt x="1697" y="406"/>
                  </a:cubicBezTo>
                  <a:cubicBezTo>
                    <a:pt x="1698" y="406"/>
                    <a:pt x="1698" y="406"/>
                    <a:pt x="1699" y="406"/>
                  </a:cubicBezTo>
                  <a:cubicBezTo>
                    <a:pt x="1689" y="411"/>
                    <a:pt x="1698" y="406"/>
                    <a:pt x="1700" y="409"/>
                  </a:cubicBezTo>
                  <a:cubicBezTo>
                    <a:pt x="1698" y="410"/>
                    <a:pt x="1683" y="418"/>
                    <a:pt x="1688" y="418"/>
                  </a:cubicBezTo>
                  <a:cubicBezTo>
                    <a:pt x="1682" y="422"/>
                    <a:pt x="1677" y="422"/>
                    <a:pt x="1671" y="425"/>
                  </a:cubicBezTo>
                  <a:cubicBezTo>
                    <a:pt x="1681" y="424"/>
                    <a:pt x="1657" y="437"/>
                    <a:pt x="1655" y="440"/>
                  </a:cubicBezTo>
                  <a:cubicBezTo>
                    <a:pt x="1655" y="440"/>
                    <a:pt x="1623" y="444"/>
                    <a:pt x="1644" y="432"/>
                  </a:cubicBezTo>
                  <a:cubicBezTo>
                    <a:pt x="1662" y="423"/>
                    <a:pt x="1626" y="443"/>
                    <a:pt x="1634" y="435"/>
                  </a:cubicBezTo>
                  <a:cubicBezTo>
                    <a:pt x="1630" y="436"/>
                    <a:pt x="1627" y="437"/>
                    <a:pt x="1624" y="438"/>
                  </a:cubicBezTo>
                  <a:cubicBezTo>
                    <a:pt x="1631" y="431"/>
                    <a:pt x="1608" y="440"/>
                    <a:pt x="1616" y="440"/>
                  </a:cubicBezTo>
                  <a:cubicBezTo>
                    <a:pt x="1612" y="442"/>
                    <a:pt x="1609" y="443"/>
                    <a:pt x="1605" y="443"/>
                  </a:cubicBezTo>
                  <a:cubicBezTo>
                    <a:pt x="1608" y="444"/>
                    <a:pt x="1610" y="445"/>
                    <a:pt x="1612" y="445"/>
                  </a:cubicBezTo>
                  <a:cubicBezTo>
                    <a:pt x="1613" y="448"/>
                    <a:pt x="1597" y="455"/>
                    <a:pt x="1595" y="455"/>
                  </a:cubicBezTo>
                  <a:cubicBezTo>
                    <a:pt x="1600" y="452"/>
                    <a:pt x="1601" y="453"/>
                    <a:pt x="1597" y="456"/>
                  </a:cubicBezTo>
                  <a:cubicBezTo>
                    <a:pt x="1600" y="454"/>
                    <a:pt x="1603" y="453"/>
                    <a:pt x="1606" y="451"/>
                  </a:cubicBezTo>
                  <a:cubicBezTo>
                    <a:pt x="1608" y="453"/>
                    <a:pt x="1601" y="456"/>
                    <a:pt x="1609" y="453"/>
                  </a:cubicBezTo>
                  <a:cubicBezTo>
                    <a:pt x="1608" y="455"/>
                    <a:pt x="1607" y="456"/>
                    <a:pt x="1605" y="457"/>
                  </a:cubicBezTo>
                  <a:cubicBezTo>
                    <a:pt x="1610" y="457"/>
                    <a:pt x="1608" y="459"/>
                    <a:pt x="1612" y="456"/>
                  </a:cubicBezTo>
                  <a:cubicBezTo>
                    <a:pt x="1611" y="457"/>
                    <a:pt x="1610" y="459"/>
                    <a:pt x="1610" y="460"/>
                  </a:cubicBezTo>
                  <a:cubicBezTo>
                    <a:pt x="1615" y="454"/>
                    <a:pt x="1621" y="456"/>
                    <a:pt x="1621" y="457"/>
                  </a:cubicBezTo>
                  <a:cubicBezTo>
                    <a:pt x="1622" y="456"/>
                    <a:pt x="1631" y="452"/>
                    <a:pt x="1633" y="453"/>
                  </a:cubicBezTo>
                  <a:cubicBezTo>
                    <a:pt x="1632" y="452"/>
                    <a:pt x="1629" y="460"/>
                    <a:pt x="1637" y="455"/>
                  </a:cubicBezTo>
                  <a:cubicBezTo>
                    <a:pt x="1638" y="457"/>
                    <a:pt x="1629" y="460"/>
                    <a:pt x="1626" y="461"/>
                  </a:cubicBezTo>
                  <a:cubicBezTo>
                    <a:pt x="1635" y="460"/>
                    <a:pt x="1637" y="463"/>
                    <a:pt x="1641" y="463"/>
                  </a:cubicBezTo>
                  <a:cubicBezTo>
                    <a:pt x="1632" y="479"/>
                    <a:pt x="1638" y="464"/>
                    <a:pt x="1638" y="464"/>
                  </a:cubicBezTo>
                  <a:cubicBezTo>
                    <a:pt x="1630" y="466"/>
                    <a:pt x="1626" y="474"/>
                    <a:pt x="1623" y="476"/>
                  </a:cubicBezTo>
                  <a:cubicBezTo>
                    <a:pt x="1626" y="473"/>
                    <a:pt x="1627" y="474"/>
                    <a:pt x="1625" y="479"/>
                  </a:cubicBezTo>
                  <a:cubicBezTo>
                    <a:pt x="1623" y="480"/>
                    <a:pt x="1601" y="493"/>
                    <a:pt x="1597" y="491"/>
                  </a:cubicBezTo>
                  <a:cubicBezTo>
                    <a:pt x="1595" y="492"/>
                    <a:pt x="1561" y="497"/>
                    <a:pt x="1562" y="498"/>
                  </a:cubicBezTo>
                  <a:cubicBezTo>
                    <a:pt x="1570" y="503"/>
                    <a:pt x="1589" y="498"/>
                    <a:pt x="1599" y="500"/>
                  </a:cubicBezTo>
                  <a:cubicBezTo>
                    <a:pt x="1573" y="521"/>
                    <a:pt x="1535" y="519"/>
                    <a:pt x="1503" y="527"/>
                  </a:cubicBezTo>
                  <a:cubicBezTo>
                    <a:pt x="1503" y="528"/>
                    <a:pt x="1517" y="519"/>
                    <a:pt x="1518" y="518"/>
                  </a:cubicBezTo>
                  <a:cubicBezTo>
                    <a:pt x="1509" y="521"/>
                    <a:pt x="1486" y="523"/>
                    <a:pt x="1487" y="521"/>
                  </a:cubicBezTo>
                  <a:cubicBezTo>
                    <a:pt x="1484" y="524"/>
                    <a:pt x="1480" y="526"/>
                    <a:pt x="1476" y="528"/>
                  </a:cubicBezTo>
                  <a:cubicBezTo>
                    <a:pt x="1476" y="528"/>
                    <a:pt x="1452" y="535"/>
                    <a:pt x="1451" y="538"/>
                  </a:cubicBezTo>
                  <a:cubicBezTo>
                    <a:pt x="1452" y="539"/>
                    <a:pt x="1452" y="540"/>
                    <a:pt x="1450" y="540"/>
                  </a:cubicBezTo>
                  <a:cubicBezTo>
                    <a:pt x="1452" y="540"/>
                    <a:pt x="1454" y="539"/>
                    <a:pt x="1456" y="538"/>
                  </a:cubicBezTo>
                  <a:cubicBezTo>
                    <a:pt x="1447" y="543"/>
                    <a:pt x="1417" y="565"/>
                    <a:pt x="1410" y="556"/>
                  </a:cubicBezTo>
                  <a:cubicBezTo>
                    <a:pt x="1424" y="548"/>
                    <a:pt x="1431" y="535"/>
                    <a:pt x="1446" y="529"/>
                  </a:cubicBezTo>
                  <a:cubicBezTo>
                    <a:pt x="1455" y="526"/>
                    <a:pt x="1497" y="509"/>
                    <a:pt x="1499" y="502"/>
                  </a:cubicBezTo>
                  <a:cubicBezTo>
                    <a:pt x="1499" y="501"/>
                    <a:pt x="1488" y="501"/>
                    <a:pt x="1490" y="498"/>
                  </a:cubicBezTo>
                  <a:cubicBezTo>
                    <a:pt x="1498" y="487"/>
                    <a:pt x="1518" y="478"/>
                    <a:pt x="1525" y="472"/>
                  </a:cubicBezTo>
                  <a:cubicBezTo>
                    <a:pt x="1541" y="459"/>
                    <a:pt x="1531" y="463"/>
                    <a:pt x="1536" y="452"/>
                  </a:cubicBezTo>
                  <a:cubicBezTo>
                    <a:pt x="1532" y="453"/>
                    <a:pt x="1529" y="454"/>
                    <a:pt x="1526" y="456"/>
                  </a:cubicBezTo>
                  <a:cubicBezTo>
                    <a:pt x="1523" y="454"/>
                    <a:pt x="1524" y="452"/>
                    <a:pt x="1528" y="450"/>
                  </a:cubicBezTo>
                  <a:cubicBezTo>
                    <a:pt x="1526" y="450"/>
                    <a:pt x="1504" y="461"/>
                    <a:pt x="1513" y="454"/>
                  </a:cubicBezTo>
                  <a:cubicBezTo>
                    <a:pt x="1503" y="459"/>
                    <a:pt x="1492" y="467"/>
                    <a:pt x="1481" y="471"/>
                  </a:cubicBezTo>
                  <a:cubicBezTo>
                    <a:pt x="1486" y="461"/>
                    <a:pt x="1495" y="462"/>
                    <a:pt x="1503" y="456"/>
                  </a:cubicBezTo>
                  <a:cubicBezTo>
                    <a:pt x="1503" y="455"/>
                    <a:pt x="1485" y="458"/>
                    <a:pt x="1483" y="458"/>
                  </a:cubicBezTo>
                  <a:cubicBezTo>
                    <a:pt x="1486" y="457"/>
                    <a:pt x="1488" y="455"/>
                    <a:pt x="1491" y="453"/>
                  </a:cubicBezTo>
                  <a:cubicBezTo>
                    <a:pt x="1486" y="455"/>
                    <a:pt x="1481" y="457"/>
                    <a:pt x="1477" y="460"/>
                  </a:cubicBezTo>
                  <a:cubicBezTo>
                    <a:pt x="1479" y="458"/>
                    <a:pt x="1480" y="456"/>
                    <a:pt x="1480" y="453"/>
                  </a:cubicBezTo>
                  <a:cubicBezTo>
                    <a:pt x="1475" y="452"/>
                    <a:pt x="1460" y="459"/>
                    <a:pt x="1456" y="462"/>
                  </a:cubicBezTo>
                  <a:cubicBezTo>
                    <a:pt x="1460" y="460"/>
                    <a:pt x="1463" y="460"/>
                    <a:pt x="1466" y="462"/>
                  </a:cubicBezTo>
                  <a:cubicBezTo>
                    <a:pt x="1465" y="470"/>
                    <a:pt x="1402" y="502"/>
                    <a:pt x="1393" y="500"/>
                  </a:cubicBezTo>
                  <a:cubicBezTo>
                    <a:pt x="1397" y="500"/>
                    <a:pt x="1398" y="499"/>
                    <a:pt x="1397" y="497"/>
                  </a:cubicBezTo>
                  <a:cubicBezTo>
                    <a:pt x="1383" y="501"/>
                    <a:pt x="1369" y="510"/>
                    <a:pt x="1356" y="516"/>
                  </a:cubicBezTo>
                  <a:cubicBezTo>
                    <a:pt x="1361" y="514"/>
                    <a:pt x="1332" y="525"/>
                    <a:pt x="1333" y="524"/>
                  </a:cubicBezTo>
                  <a:cubicBezTo>
                    <a:pt x="1334" y="524"/>
                    <a:pt x="1335" y="524"/>
                    <a:pt x="1336" y="524"/>
                  </a:cubicBezTo>
                  <a:cubicBezTo>
                    <a:pt x="1331" y="527"/>
                    <a:pt x="1310" y="541"/>
                    <a:pt x="1303" y="535"/>
                  </a:cubicBezTo>
                  <a:cubicBezTo>
                    <a:pt x="1307" y="531"/>
                    <a:pt x="1307" y="530"/>
                    <a:pt x="1303" y="531"/>
                  </a:cubicBezTo>
                  <a:cubicBezTo>
                    <a:pt x="1314" y="524"/>
                    <a:pt x="1327" y="520"/>
                    <a:pt x="1338" y="514"/>
                  </a:cubicBezTo>
                  <a:cubicBezTo>
                    <a:pt x="1327" y="517"/>
                    <a:pt x="1315" y="527"/>
                    <a:pt x="1303" y="528"/>
                  </a:cubicBezTo>
                  <a:cubicBezTo>
                    <a:pt x="1303" y="528"/>
                    <a:pt x="1315" y="511"/>
                    <a:pt x="1316" y="509"/>
                  </a:cubicBezTo>
                  <a:cubicBezTo>
                    <a:pt x="1328" y="496"/>
                    <a:pt x="1343" y="483"/>
                    <a:pt x="1357" y="474"/>
                  </a:cubicBezTo>
                  <a:cubicBezTo>
                    <a:pt x="1363" y="469"/>
                    <a:pt x="1411" y="435"/>
                    <a:pt x="1416" y="442"/>
                  </a:cubicBezTo>
                  <a:cubicBezTo>
                    <a:pt x="1416" y="441"/>
                    <a:pt x="1361" y="479"/>
                    <a:pt x="1369" y="487"/>
                  </a:cubicBezTo>
                  <a:cubicBezTo>
                    <a:pt x="1373" y="491"/>
                    <a:pt x="1391" y="481"/>
                    <a:pt x="1375" y="492"/>
                  </a:cubicBezTo>
                  <a:cubicBezTo>
                    <a:pt x="1380" y="490"/>
                    <a:pt x="1388" y="486"/>
                    <a:pt x="1388" y="481"/>
                  </a:cubicBezTo>
                  <a:cubicBezTo>
                    <a:pt x="1384" y="483"/>
                    <a:pt x="1380" y="485"/>
                    <a:pt x="1376" y="484"/>
                  </a:cubicBezTo>
                  <a:cubicBezTo>
                    <a:pt x="1384" y="481"/>
                    <a:pt x="1372" y="484"/>
                    <a:pt x="1371" y="484"/>
                  </a:cubicBezTo>
                  <a:cubicBezTo>
                    <a:pt x="1380" y="480"/>
                    <a:pt x="1390" y="472"/>
                    <a:pt x="1398" y="467"/>
                  </a:cubicBezTo>
                  <a:cubicBezTo>
                    <a:pt x="1394" y="470"/>
                    <a:pt x="1391" y="471"/>
                    <a:pt x="1387" y="468"/>
                  </a:cubicBezTo>
                  <a:cubicBezTo>
                    <a:pt x="1387" y="463"/>
                    <a:pt x="1406" y="453"/>
                    <a:pt x="1411" y="452"/>
                  </a:cubicBezTo>
                  <a:cubicBezTo>
                    <a:pt x="1396" y="457"/>
                    <a:pt x="1425" y="439"/>
                    <a:pt x="1430" y="439"/>
                  </a:cubicBezTo>
                  <a:cubicBezTo>
                    <a:pt x="1429" y="439"/>
                    <a:pt x="1429" y="439"/>
                    <a:pt x="1428" y="438"/>
                  </a:cubicBezTo>
                  <a:cubicBezTo>
                    <a:pt x="1437" y="433"/>
                    <a:pt x="1446" y="427"/>
                    <a:pt x="1455" y="422"/>
                  </a:cubicBezTo>
                  <a:cubicBezTo>
                    <a:pt x="1470" y="415"/>
                    <a:pt x="1467" y="423"/>
                    <a:pt x="1477" y="420"/>
                  </a:cubicBezTo>
                  <a:cubicBezTo>
                    <a:pt x="1463" y="431"/>
                    <a:pt x="1498" y="408"/>
                    <a:pt x="1465" y="433"/>
                  </a:cubicBezTo>
                  <a:cubicBezTo>
                    <a:pt x="1473" y="430"/>
                    <a:pt x="1460" y="438"/>
                    <a:pt x="1460" y="439"/>
                  </a:cubicBezTo>
                  <a:cubicBezTo>
                    <a:pt x="1467" y="439"/>
                    <a:pt x="1484" y="423"/>
                    <a:pt x="1484" y="424"/>
                  </a:cubicBezTo>
                  <a:cubicBezTo>
                    <a:pt x="1481" y="427"/>
                    <a:pt x="1482" y="427"/>
                    <a:pt x="1489" y="423"/>
                  </a:cubicBezTo>
                  <a:cubicBezTo>
                    <a:pt x="1488" y="426"/>
                    <a:pt x="1487" y="428"/>
                    <a:pt x="1484" y="430"/>
                  </a:cubicBezTo>
                  <a:cubicBezTo>
                    <a:pt x="1494" y="426"/>
                    <a:pt x="1492" y="425"/>
                    <a:pt x="1492" y="423"/>
                  </a:cubicBezTo>
                  <a:cubicBezTo>
                    <a:pt x="1492" y="418"/>
                    <a:pt x="1518" y="406"/>
                    <a:pt x="1523" y="403"/>
                  </a:cubicBezTo>
                  <a:cubicBezTo>
                    <a:pt x="1528" y="401"/>
                    <a:pt x="1557" y="393"/>
                    <a:pt x="1550" y="398"/>
                  </a:cubicBezTo>
                  <a:cubicBezTo>
                    <a:pt x="1555" y="395"/>
                    <a:pt x="1577" y="388"/>
                    <a:pt x="1554" y="401"/>
                  </a:cubicBezTo>
                  <a:cubicBezTo>
                    <a:pt x="1559" y="398"/>
                    <a:pt x="1564" y="397"/>
                    <a:pt x="1569" y="395"/>
                  </a:cubicBezTo>
                  <a:cubicBezTo>
                    <a:pt x="1558" y="401"/>
                    <a:pt x="1569" y="393"/>
                    <a:pt x="1564" y="401"/>
                  </a:cubicBezTo>
                  <a:cubicBezTo>
                    <a:pt x="1568" y="399"/>
                    <a:pt x="1569" y="395"/>
                    <a:pt x="1574" y="393"/>
                  </a:cubicBezTo>
                  <a:cubicBezTo>
                    <a:pt x="1575" y="394"/>
                    <a:pt x="1571" y="396"/>
                    <a:pt x="1571" y="396"/>
                  </a:cubicBezTo>
                  <a:cubicBezTo>
                    <a:pt x="1575" y="393"/>
                    <a:pt x="1576" y="392"/>
                    <a:pt x="1574" y="395"/>
                  </a:cubicBezTo>
                  <a:cubicBezTo>
                    <a:pt x="1577" y="393"/>
                    <a:pt x="1607" y="382"/>
                    <a:pt x="1600" y="388"/>
                  </a:cubicBezTo>
                  <a:cubicBezTo>
                    <a:pt x="1605" y="385"/>
                    <a:pt x="1605" y="386"/>
                    <a:pt x="1601" y="389"/>
                  </a:cubicBezTo>
                  <a:cubicBezTo>
                    <a:pt x="1601" y="388"/>
                    <a:pt x="1633" y="375"/>
                    <a:pt x="1609" y="390"/>
                  </a:cubicBezTo>
                  <a:cubicBezTo>
                    <a:pt x="1611" y="389"/>
                    <a:pt x="1640" y="378"/>
                    <a:pt x="1639" y="379"/>
                  </a:cubicBezTo>
                  <a:cubicBezTo>
                    <a:pt x="1637" y="384"/>
                    <a:pt x="1628" y="387"/>
                    <a:pt x="1624" y="389"/>
                  </a:cubicBezTo>
                  <a:cubicBezTo>
                    <a:pt x="1632" y="386"/>
                    <a:pt x="1632" y="388"/>
                    <a:pt x="1623" y="393"/>
                  </a:cubicBezTo>
                  <a:cubicBezTo>
                    <a:pt x="1628" y="390"/>
                    <a:pt x="1647" y="372"/>
                    <a:pt x="1652" y="382"/>
                  </a:cubicBezTo>
                  <a:cubicBezTo>
                    <a:pt x="1653" y="384"/>
                    <a:pt x="1640" y="388"/>
                    <a:pt x="1639" y="389"/>
                  </a:cubicBezTo>
                  <a:cubicBezTo>
                    <a:pt x="1641" y="390"/>
                    <a:pt x="1640" y="391"/>
                    <a:pt x="1636" y="392"/>
                  </a:cubicBezTo>
                  <a:cubicBezTo>
                    <a:pt x="1638" y="391"/>
                    <a:pt x="1653" y="388"/>
                    <a:pt x="1652" y="389"/>
                  </a:cubicBezTo>
                  <a:cubicBezTo>
                    <a:pt x="1648" y="395"/>
                    <a:pt x="1633" y="397"/>
                    <a:pt x="1627" y="399"/>
                  </a:cubicBezTo>
                  <a:cubicBezTo>
                    <a:pt x="1637" y="398"/>
                    <a:pt x="1612" y="399"/>
                    <a:pt x="1635" y="399"/>
                  </a:cubicBezTo>
                  <a:cubicBezTo>
                    <a:pt x="1622" y="405"/>
                    <a:pt x="1625" y="405"/>
                    <a:pt x="1631" y="404"/>
                  </a:cubicBezTo>
                  <a:cubicBezTo>
                    <a:pt x="1623" y="407"/>
                    <a:pt x="1621" y="408"/>
                    <a:pt x="1627" y="407"/>
                  </a:cubicBezTo>
                  <a:cubicBezTo>
                    <a:pt x="1623" y="409"/>
                    <a:pt x="1619" y="411"/>
                    <a:pt x="1614" y="412"/>
                  </a:cubicBezTo>
                  <a:cubicBezTo>
                    <a:pt x="1625" y="409"/>
                    <a:pt x="1635" y="404"/>
                    <a:pt x="1646" y="401"/>
                  </a:cubicBezTo>
                  <a:cubicBezTo>
                    <a:pt x="1627" y="412"/>
                    <a:pt x="1635" y="406"/>
                    <a:pt x="1642" y="405"/>
                  </a:cubicBezTo>
                  <a:cubicBezTo>
                    <a:pt x="1635" y="411"/>
                    <a:pt x="1646" y="403"/>
                    <a:pt x="1650" y="402"/>
                  </a:cubicBezTo>
                  <a:cubicBezTo>
                    <a:pt x="1648" y="406"/>
                    <a:pt x="1649" y="404"/>
                    <a:pt x="1646" y="406"/>
                  </a:cubicBezTo>
                  <a:cubicBezTo>
                    <a:pt x="1649" y="406"/>
                    <a:pt x="1659" y="397"/>
                    <a:pt x="1653" y="404"/>
                  </a:cubicBezTo>
                  <a:cubicBezTo>
                    <a:pt x="1657" y="401"/>
                    <a:pt x="1681" y="388"/>
                    <a:pt x="1665" y="401"/>
                  </a:cubicBezTo>
                  <a:cubicBezTo>
                    <a:pt x="1671" y="398"/>
                    <a:pt x="1681" y="395"/>
                    <a:pt x="1685" y="396"/>
                  </a:cubicBezTo>
                  <a:cubicBezTo>
                    <a:pt x="1683" y="397"/>
                    <a:pt x="1680" y="399"/>
                    <a:pt x="1678" y="400"/>
                  </a:cubicBezTo>
                  <a:cubicBezTo>
                    <a:pt x="1681" y="400"/>
                    <a:pt x="1681" y="401"/>
                    <a:pt x="1679" y="402"/>
                  </a:cubicBezTo>
                  <a:cubicBezTo>
                    <a:pt x="1679" y="402"/>
                    <a:pt x="1706" y="389"/>
                    <a:pt x="1692" y="399"/>
                  </a:cubicBezTo>
                  <a:cubicBezTo>
                    <a:pt x="1697" y="397"/>
                    <a:pt x="1701" y="394"/>
                    <a:pt x="1705" y="392"/>
                  </a:cubicBezTo>
                  <a:cubicBezTo>
                    <a:pt x="1700" y="398"/>
                    <a:pt x="1693" y="398"/>
                    <a:pt x="1688" y="403"/>
                  </a:cubicBezTo>
                  <a:cubicBezTo>
                    <a:pt x="1694" y="398"/>
                    <a:pt x="1717" y="396"/>
                    <a:pt x="1716" y="396"/>
                  </a:cubicBezTo>
                  <a:cubicBezTo>
                    <a:pt x="1716" y="396"/>
                    <a:pt x="1723" y="393"/>
                    <a:pt x="1716" y="396"/>
                  </a:cubicBezTo>
                  <a:close/>
                  <a:moveTo>
                    <a:pt x="1684" y="406"/>
                  </a:moveTo>
                  <a:cubicBezTo>
                    <a:pt x="1685" y="405"/>
                    <a:pt x="1684" y="406"/>
                    <a:pt x="1684" y="406"/>
                  </a:cubicBezTo>
                  <a:close/>
                  <a:moveTo>
                    <a:pt x="1717" y="396"/>
                  </a:moveTo>
                  <a:lnTo>
                    <a:pt x="1717" y="396"/>
                  </a:lnTo>
                  <a:close/>
                  <a:moveTo>
                    <a:pt x="1716" y="396"/>
                  </a:moveTo>
                  <a:cubicBezTo>
                    <a:pt x="1716" y="396"/>
                    <a:pt x="1716" y="396"/>
                    <a:pt x="1716" y="396"/>
                  </a:cubicBezTo>
                  <a:cubicBezTo>
                    <a:pt x="1716" y="396"/>
                    <a:pt x="1716" y="396"/>
                    <a:pt x="1716" y="396"/>
                  </a:cubicBezTo>
                  <a:close/>
                  <a:moveTo>
                    <a:pt x="1618" y="409"/>
                  </a:moveTo>
                  <a:cubicBezTo>
                    <a:pt x="1618" y="409"/>
                    <a:pt x="1619" y="409"/>
                    <a:pt x="1619" y="409"/>
                  </a:cubicBezTo>
                  <a:cubicBezTo>
                    <a:pt x="1619" y="409"/>
                    <a:pt x="1619" y="409"/>
                    <a:pt x="1618" y="409"/>
                  </a:cubicBezTo>
                  <a:close/>
                  <a:moveTo>
                    <a:pt x="1633" y="392"/>
                  </a:moveTo>
                  <a:cubicBezTo>
                    <a:pt x="1634" y="392"/>
                    <a:pt x="1633" y="392"/>
                    <a:pt x="1633" y="392"/>
                  </a:cubicBezTo>
                  <a:close/>
                  <a:moveTo>
                    <a:pt x="1580" y="405"/>
                  </a:moveTo>
                  <a:cubicBezTo>
                    <a:pt x="1581" y="405"/>
                    <a:pt x="1581" y="405"/>
                    <a:pt x="1580" y="405"/>
                  </a:cubicBezTo>
                  <a:close/>
                  <a:moveTo>
                    <a:pt x="1489" y="519"/>
                  </a:moveTo>
                  <a:cubicBezTo>
                    <a:pt x="1489" y="519"/>
                    <a:pt x="1489" y="519"/>
                    <a:pt x="1489" y="519"/>
                  </a:cubicBezTo>
                  <a:close/>
                  <a:moveTo>
                    <a:pt x="1463" y="526"/>
                  </a:moveTo>
                  <a:cubicBezTo>
                    <a:pt x="1463" y="526"/>
                    <a:pt x="1463" y="526"/>
                    <a:pt x="1463" y="526"/>
                  </a:cubicBezTo>
                  <a:close/>
                  <a:moveTo>
                    <a:pt x="1460" y="529"/>
                  </a:moveTo>
                  <a:cubicBezTo>
                    <a:pt x="1460" y="529"/>
                    <a:pt x="1460" y="529"/>
                    <a:pt x="1460" y="529"/>
                  </a:cubicBezTo>
                  <a:cubicBezTo>
                    <a:pt x="1460" y="529"/>
                    <a:pt x="1460" y="529"/>
                    <a:pt x="1460" y="529"/>
                  </a:cubicBezTo>
                  <a:close/>
                  <a:moveTo>
                    <a:pt x="1546" y="408"/>
                  </a:moveTo>
                  <a:cubicBezTo>
                    <a:pt x="1546" y="408"/>
                    <a:pt x="1546" y="408"/>
                    <a:pt x="1546" y="408"/>
                  </a:cubicBezTo>
                  <a:close/>
                  <a:moveTo>
                    <a:pt x="1352" y="627"/>
                  </a:moveTo>
                  <a:cubicBezTo>
                    <a:pt x="1359" y="628"/>
                    <a:pt x="1377" y="604"/>
                    <a:pt x="1365" y="609"/>
                  </a:cubicBezTo>
                  <a:cubicBezTo>
                    <a:pt x="1360" y="612"/>
                    <a:pt x="1342" y="630"/>
                    <a:pt x="1352" y="627"/>
                  </a:cubicBezTo>
                  <a:close/>
                  <a:moveTo>
                    <a:pt x="1365" y="609"/>
                  </a:moveTo>
                  <a:cubicBezTo>
                    <a:pt x="1366" y="609"/>
                    <a:pt x="1366" y="609"/>
                    <a:pt x="1366" y="609"/>
                  </a:cubicBezTo>
                  <a:cubicBezTo>
                    <a:pt x="1366" y="609"/>
                    <a:pt x="1365" y="609"/>
                    <a:pt x="1365" y="609"/>
                  </a:cubicBezTo>
                  <a:close/>
                  <a:moveTo>
                    <a:pt x="1257" y="571"/>
                  </a:moveTo>
                  <a:cubicBezTo>
                    <a:pt x="1255" y="572"/>
                    <a:pt x="1253" y="574"/>
                    <a:pt x="1253" y="575"/>
                  </a:cubicBezTo>
                  <a:cubicBezTo>
                    <a:pt x="1255" y="576"/>
                    <a:pt x="1257" y="573"/>
                    <a:pt x="1257" y="571"/>
                  </a:cubicBezTo>
                  <a:close/>
                  <a:moveTo>
                    <a:pt x="1303" y="639"/>
                  </a:moveTo>
                  <a:cubicBezTo>
                    <a:pt x="1299" y="644"/>
                    <a:pt x="1296" y="647"/>
                    <a:pt x="1293" y="652"/>
                  </a:cubicBezTo>
                  <a:cubicBezTo>
                    <a:pt x="1309" y="646"/>
                    <a:pt x="1322" y="633"/>
                    <a:pt x="1333" y="621"/>
                  </a:cubicBezTo>
                  <a:cubicBezTo>
                    <a:pt x="1324" y="622"/>
                    <a:pt x="1308" y="631"/>
                    <a:pt x="1303" y="639"/>
                  </a:cubicBezTo>
                  <a:cubicBezTo>
                    <a:pt x="1301" y="642"/>
                    <a:pt x="1306" y="634"/>
                    <a:pt x="1303" y="639"/>
                  </a:cubicBezTo>
                  <a:close/>
                  <a:moveTo>
                    <a:pt x="1366" y="590"/>
                  </a:moveTo>
                  <a:cubicBezTo>
                    <a:pt x="1373" y="581"/>
                    <a:pt x="1340" y="602"/>
                    <a:pt x="1344" y="600"/>
                  </a:cubicBezTo>
                  <a:cubicBezTo>
                    <a:pt x="1348" y="597"/>
                    <a:pt x="1350" y="594"/>
                    <a:pt x="1351" y="590"/>
                  </a:cubicBezTo>
                  <a:cubicBezTo>
                    <a:pt x="1345" y="583"/>
                    <a:pt x="1311" y="600"/>
                    <a:pt x="1307" y="604"/>
                  </a:cubicBezTo>
                  <a:cubicBezTo>
                    <a:pt x="1307" y="602"/>
                    <a:pt x="1307" y="601"/>
                    <a:pt x="1305" y="601"/>
                  </a:cubicBezTo>
                  <a:cubicBezTo>
                    <a:pt x="1307" y="600"/>
                    <a:pt x="1317" y="593"/>
                    <a:pt x="1316" y="590"/>
                  </a:cubicBezTo>
                  <a:cubicBezTo>
                    <a:pt x="1315" y="588"/>
                    <a:pt x="1288" y="611"/>
                    <a:pt x="1285" y="615"/>
                  </a:cubicBezTo>
                  <a:cubicBezTo>
                    <a:pt x="1275" y="630"/>
                    <a:pt x="1260" y="642"/>
                    <a:pt x="1250" y="657"/>
                  </a:cubicBezTo>
                  <a:cubicBezTo>
                    <a:pt x="1259" y="656"/>
                    <a:pt x="1271" y="646"/>
                    <a:pt x="1277" y="641"/>
                  </a:cubicBezTo>
                  <a:cubicBezTo>
                    <a:pt x="1278" y="642"/>
                    <a:pt x="1271" y="650"/>
                    <a:pt x="1274" y="650"/>
                  </a:cubicBezTo>
                  <a:cubicBezTo>
                    <a:pt x="1291" y="650"/>
                    <a:pt x="1314" y="618"/>
                    <a:pt x="1325" y="608"/>
                  </a:cubicBezTo>
                  <a:cubicBezTo>
                    <a:pt x="1320" y="613"/>
                    <a:pt x="1322" y="613"/>
                    <a:pt x="1333" y="608"/>
                  </a:cubicBezTo>
                  <a:cubicBezTo>
                    <a:pt x="1331" y="609"/>
                    <a:pt x="1330" y="610"/>
                    <a:pt x="1329" y="612"/>
                  </a:cubicBezTo>
                  <a:cubicBezTo>
                    <a:pt x="1336" y="616"/>
                    <a:pt x="1373" y="587"/>
                    <a:pt x="1366" y="590"/>
                  </a:cubicBezTo>
                  <a:cubicBezTo>
                    <a:pt x="1366" y="589"/>
                    <a:pt x="1368" y="589"/>
                    <a:pt x="1366" y="590"/>
                  </a:cubicBezTo>
                  <a:close/>
                  <a:moveTo>
                    <a:pt x="1175" y="576"/>
                  </a:moveTo>
                  <a:cubicBezTo>
                    <a:pt x="1173" y="576"/>
                    <a:pt x="1165" y="579"/>
                    <a:pt x="1175" y="576"/>
                  </a:cubicBezTo>
                  <a:cubicBezTo>
                    <a:pt x="1175" y="576"/>
                    <a:pt x="1174" y="577"/>
                    <a:pt x="1175" y="576"/>
                  </a:cubicBezTo>
                  <a:close/>
                  <a:moveTo>
                    <a:pt x="1231" y="540"/>
                  </a:moveTo>
                  <a:cubicBezTo>
                    <a:pt x="1230" y="540"/>
                    <a:pt x="1220" y="547"/>
                    <a:pt x="1219" y="548"/>
                  </a:cubicBezTo>
                  <a:cubicBezTo>
                    <a:pt x="1220" y="547"/>
                    <a:pt x="1221" y="547"/>
                    <a:pt x="1223" y="548"/>
                  </a:cubicBezTo>
                  <a:cubicBezTo>
                    <a:pt x="1215" y="553"/>
                    <a:pt x="1201" y="559"/>
                    <a:pt x="1196" y="568"/>
                  </a:cubicBezTo>
                  <a:cubicBezTo>
                    <a:pt x="1196" y="568"/>
                    <a:pt x="1219" y="550"/>
                    <a:pt x="1212" y="562"/>
                  </a:cubicBezTo>
                  <a:cubicBezTo>
                    <a:pt x="1217" y="559"/>
                    <a:pt x="1219" y="547"/>
                    <a:pt x="1226" y="549"/>
                  </a:cubicBezTo>
                  <a:cubicBezTo>
                    <a:pt x="1224" y="548"/>
                    <a:pt x="1186" y="596"/>
                    <a:pt x="1179" y="596"/>
                  </a:cubicBezTo>
                  <a:cubicBezTo>
                    <a:pt x="1163" y="612"/>
                    <a:pt x="1152" y="607"/>
                    <a:pt x="1132" y="613"/>
                  </a:cubicBezTo>
                  <a:cubicBezTo>
                    <a:pt x="1138" y="608"/>
                    <a:pt x="1129" y="613"/>
                    <a:pt x="1127" y="613"/>
                  </a:cubicBezTo>
                  <a:cubicBezTo>
                    <a:pt x="1125" y="613"/>
                    <a:pt x="1142" y="598"/>
                    <a:pt x="1147" y="596"/>
                  </a:cubicBezTo>
                  <a:cubicBezTo>
                    <a:pt x="1156" y="594"/>
                    <a:pt x="1160" y="588"/>
                    <a:pt x="1169" y="582"/>
                  </a:cubicBezTo>
                  <a:cubicBezTo>
                    <a:pt x="1169" y="582"/>
                    <a:pt x="1162" y="586"/>
                    <a:pt x="1169" y="580"/>
                  </a:cubicBezTo>
                  <a:cubicBezTo>
                    <a:pt x="1164" y="583"/>
                    <a:pt x="1160" y="585"/>
                    <a:pt x="1155" y="585"/>
                  </a:cubicBezTo>
                  <a:cubicBezTo>
                    <a:pt x="1157" y="584"/>
                    <a:pt x="1170" y="577"/>
                    <a:pt x="1173" y="574"/>
                  </a:cubicBezTo>
                  <a:cubicBezTo>
                    <a:pt x="1156" y="578"/>
                    <a:pt x="1206" y="553"/>
                    <a:pt x="1196" y="556"/>
                  </a:cubicBezTo>
                  <a:cubicBezTo>
                    <a:pt x="1207" y="549"/>
                    <a:pt x="1216" y="540"/>
                    <a:pt x="1228" y="536"/>
                  </a:cubicBezTo>
                  <a:cubicBezTo>
                    <a:pt x="1226" y="538"/>
                    <a:pt x="1224" y="539"/>
                    <a:pt x="1223" y="541"/>
                  </a:cubicBezTo>
                  <a:cubicBezTo>
                    <a:pt x="1225" y="541"/>
                    <a:pt x="1228" y="540"/>
                    <a:pt x="1231" y="540"/>
                  </a:cubicBezTo>
                  <a:close/>
                  <a:moveTo>
                    <a:pt x="1173" y="577"/>
                  </a:moveTo>
                  <a:cubicBezTo>
                    <a:pt x="1173" y="577"/>
                    <a:pt x="1173" y="577"/>
                    <a:pt x="1173" y="577"/>
                  </a:cubicBezTo>
                  <a:cubicBezTo>
                    <a:pt x="1173" y="577"/>
                    <a:pt x="1173" y="577"/>
                    <a:pt x="1173" y="577"/>
                  </a:cubicBezTo>
                  <a:close/>
                  <a:moveTo>
                    <a:pt x="1082" y="634"/>
                  </a:moveTo>
                  <a:cubicBezTo>
                    <a:pt x="1095" y="627"/>
                    <a:pt x="1102" y="622"/>
                    <a:pt x="1112" y="609"/>
                  </a:cubicBezTo>
                  <a:cubicBezTo>
                    <a:pt x="1106" y="612"/>
                    <a:pt x="1114" y="607"/>
                    <a:pt x="1112" y="609"/>
                  </a:cubicBezTo>
                  <a:cubicBezTo>
                    <a:pt x="1112" y="614"/>
                    <a:pt x="1078" y="628"/>
                    <a:pt x="1074" y="636"/>
                  </a:cubicBezTo>
                  <a:cubicBezTo>
                    <a:pt x="1084" y="629"/>
                    <a:pt x="1087" y="628"/>
                    <a:pt x="1082" y="634"/>
                  </a:cubicBezTo>
                  <a:cubicBezTo>
                    <a:pt x="1088" y="631"/>
                    <a:pt x="1083" y="633"/>
                    <a:pt x="1082" y="634"/>
                  </a:cubicBezTo>
                  <a:close/>
                  <a:moveTo>
                    <a:pt x="1062" y="642"/>
                  </a:moveTo>
                  <a:cubicBezTo>
                    <a:pt x="1064" y="641"/>
                    <a:pt x="1066" y="640"/>
                    <a:pt x="1068" y="638"/>
                  </a:cubicBezTo>
                  <a:cubicBezTo>
                    <a:pt x="1068" y="637"/>
                    <a:pt x="1063" y="640"/>
                    <a:pt x="1062" y="642"/>
                  </a:cubicBezTo>
                  <a:close/>
                  <a:moveTo>
                    <a:pt x="1180" y="623"/>
                  </a:moveTo>
                  <a:cubicBezTo>
                    <a:pt x="1182" y="621"/>
                    <a:pt x="1188" y="613"/>
                    <a:pt x="1183" y="622"/>
                  </a:cubicBezTo>
                  <a:cubicBezTo>
                    <a:pt x="1187" y="620"/>
                    <a:pt x="1189" y="618"/>
                    <a:pt x="1190" y="615"/>
                  </a:cubicBezTo>
                  <a:cubicBezTo>
                    <a:pt x="1187" y="613"/>
                    <a:pt x="1178" y="619"/>
                    <a:pt x="1180" y="623"/>
                  </a:cubicBezTo>
                  <a:cubicBezTo>
                    <a:pt x="1181" y="622"/>
                    <a:pt x="1176" y="617"/>
                    <a:pt x="1180" y="623"/>
                  </a:cubicBezTo>
                  <a:close/>
                  <a:moveTo>
                    <a:pt x="1131" y="637"/>
                  </a:moveTo>
                  <a:cubicBezTo>
                    <a:pt x="1127" y="637"/>
                    <a:pt x="1125" y="638"/>
                    <a:pt x="1123" y="642"/>
                  </a:cubicBezTo>
                  <a:cubicBezTo>
                    <a:pt x="1127" y="642"/>
                    <a:pt x="1130" y="640"/>
                    <a:pt x="1131" y="637"/>
                  </a:cubicBezTo>
                  <a:cubicBezTo>
                    <a:pt x="1129" y="635"/>
                    <a:pt x="1128" y="638"/>
                    <a:pt x="1131" y="637"/>
                  </a:cubicBezTo>
                  <a:close/>
                  <a:moveTo>
                    <a:pt x="1122" y="665"/>
                  </a:moveTo>
                  <a:cubicBezTo>
                    <a:pt x="1143" y="650"/>
                    <a:pt x="1167" y="647"/>
                    <a:pt x="1185" y="626"/>
                  </a:cubicBezTo>
                  <a:cubicBezTo>
                    <a:pt x="1166" y="632"/>
                    <a:pt x="1183" y="629"/>
                    <a:pt x="1173" y="626"/>
                  </a:cubicBezTo>
                  <a:cubicBezTo>
                    <a:pt x="1176" y="625"/>
                    <a:pt x="1179" y="623"/>
                    <a:pt x="1180" y="620"/>
                  </a:cubicBezTo>
                  <a:cubicBezTo>
                    <a:pt x="1168" y="628"/>
                    <a:pt x="1153" y="634"/>
                    <a:pt x="1142" y="643"/>
                  </a:cubicBezTo>
                  <a:cubicBezTo>
                    <a:pt x="1138" y="646"/>
                    <a:pt x="1117" y="668"/>
                    <a:pt x="1122" y="665"/>
                  </a:cubicBezTo>
                  <a:close/>
                  <a:moveTo>
                    <a:pt x="1111" y="671"/>
                  </a:moveTo>
                  <a:cubicBezTo>
                    <a:pt x="1111" y="670"/>
                    <a:pt x="1114" y="665"/>
                    <a:pt x="1110" y="668"/>
                  </a:cubicBezTo>
                  <a:cubicBezTo>
                    <a:pt x="1107" y="670"/>
                    <a:pt x="1107" y="673"/>
                    <a:pt x="1111" y="671"/>
                  </a:cubicBezTo>
                  <a:close/>
                  <a:moveTo>
                    <a:pt x="1098" y="672"/>
                  </a:moveTo>
                  <a:cubicBezTo>
                    <a:pt x="1100" y="671"/>
                    <a:pt x="1102" y="670"/>
                    <a:pt x="1103" y="668"/>
                  </a:cubicBezTo>
                  <a:cubicBezTo>
                    <a:pt x="1100" y="668"/>
                    <a:pt x="1097" y="670"/>
                    <a:pt x="1098" y="672"/>
                  </a:cubicBezTo>
                  <a:close/>
                  <a:moveTo>
                    <a:pt x="1099" y="679"/>
                  </a:moveTo>
                  <a:lnTo>
                    <a:pt x="1099" y="679"/>
                  </a:lnTo>
                  <a:close/>
                  <a:moveTo>
                    <a:pt x="1099" y="679"/>
                  </a:moveTo>
                  <a:lnTo>
                    <a:pt x="1099" y="679"/>
                  </a:lnTo>
                  <a:close/>
                  <a:moveTo>
                    <a:pt x="1099" y="679"/>
                  </a:moveTo>
                  <a:cubicBezTo>
                    <a:pt x="1099" y="679"/>
                    <a:pt x="1099" y="679"/>
                    <a:pt x="1099" y="679"/>
                  </a:cubicBezTo>
                  <a:close/>
                  <a:moveTo>
                    <a:pt x="1099" y="679"/>
                  </a:moveTo>
                  <a:lnTo>
                    <a:pt x="1099" y="679"/>
                  </a:lnTo>
                  <a:close/>
                  <a:moveTo>
                    <a:pt x="1099" y="679"/>
                  </a:moveTo>
                  <a:cubicBezTo>
                    <a:pt x="1099" y="679"/>
                    <a:pt x="1099" y="679"/>
                    <a:pt x="1099" y="679"/>
                  </a:cubicBezTo>
                  <a:cubicBezTo>
                    <a:pt x="1099" y="679"/>
                    <a:pt x="1099" y="679"/>
                    <a:pt x="1099" y="679"/>
                  </a:cubicBezTo>
                  <a:close/>
                  <a:moveTo>
                    <a:pt x="1099" y="679"/>
                  </a:moveTo>
                  <a:cubicBezTo>
                    <a:pt x="1103" y="678"/>
                    <a:pt x="1106" y="676"/>
                    <a:pt x="1108" y="673"/>
                  </a:cubicBezTo>
                  <a:cubicBezTo>
                    <a:pt x="1109" y="671"/>
                    <a:pt x="1097" y="675"/>
                    <a:pt x="1099" y="679"/>
                  </a:cubicBezTo>
                  <a:cubicBezTo>
                    <a:pt x="1099" y="679"/>
                    <a:pt x="1099" y="679"/>
                    <a:pt x="1099" y="679"/>
                  </a:cubicBezTo>
                  <a:close/>
                  <a:moveTo>
                    <a:pt x="1099" y="679"/>
                  </a:moveTo>
                  <a:lnTo>
                    <a:pt x="1099" y="679"/>
                  </a:lnTo>
                  <a:cubicBezTo>
                    <a:pt x="1099" y="679"/>
                    <a:pt x="1099" y="679"/>
                    <a:pt x="1099" y="679"/>
                  </a:cubicBezTo>
                  <a:close/>
                  <a:moveTo>
                    <a:pt x="1072" y="698"/>
                  </a:moveTo>
                  <a:cubicBezTo>
                    <a:pt x="1074" y="699"/>
                    <a:pt x="1082" y="694"/>
                    <a:pt x="1083" y="690"/>
                  </a:cubicBezTo>
                  <a:cubicBezTo>
                    <a:pt x="1078" y="691"/>
                    <a:pt x="1074" y="695"/>
                    <a:pt x="1072" y="698"/>
                  </a:cubicBezTo>
                  <a:close/>
                  <a:moveTo>
                    <a:pt x="1026" y="730"/>
                  </a:moveTo>
                  <a:lnTo>
                    <a:pt x="1036" y="724"/>
                  </a:lnTo>
                  <a:cubicBezTo>
                    <a:pt x="1032" y="724"/>
                    <a:pt x="1029" y="726"/>
                    <a:pt x="1026" y="730"/>
                  </a:cubicBezTo>
                  <a:cubicBezTo>
                    <a:pt x="1030" y="730"/>
                    <a:pt x="1028" y="728"/>
                    <a:pt x="1026" y="730"/>
                  </a:cubicBezTo>
                  <a:close/>
                  <a:moveTo>
                    <a:pt x="1609" y="506"/>
                  </a:moveTo>
                  <a:cubicBezTo>
                    <a:pt x="1614" y="505"/>
                    <a:pt x="1622" y="498"/>
                    <a:pt x="1613" y="500"/>
                  </a:cubicBezTo>
                  <a:cubicBezTo>
                    <a:pt x="1604" y="503"/>
                    <a:pt x="1598" y="508"/>
                    <a:pt x="1609" y="506"/>
                  </a:cubicBezTo>
                  <a:close/>
                  <a:moveTo>
                    <a:pt x="1540" y="553"/>
                  </a:moveTo>
                  <a:cubicBezTo>
                    <a:pt x="1545" y="550"/>
                    <a:pt x="1556" y="544"/>
                    <a:pt x="1551" y="542"/>
                  </a:cubicBezTo>
                  <a:cubicBezTo>
                    <a:pt x="1545" y="544"/>
                    <a:pt x="1541" y="550"/>
                    <a:pt x="1540" y="553"/>
                  </a:cubicBezTo>
                  <a:close/>
                  <a:moveTo>
                    <a:pt x="1513" y="531"/>
                  </a:moveTo>
                  <a:cubicBezTo>
                    <a:pt x="1518" y="528"/>
                    <a:pt x="1523" y="533"/>
                    <a:pt x="1526" y="526"/>
                  </a:cubicBezTo>
                  <a:cubicBezTo>
                    <a:pt x="1526" y="526"/>
                    <a:pt x="1515" y="527"/>
                    <a:pt x="1513" y="528"/>
                  </a:cubicBezTo>
                  <a:cubicBezTo>
                    <a:pt x="1518" y="528"/>
                    <a:pt x="1515" y="530"/>
                    <a:pt x="1513" y="531"/>
                  </a:cubicBezTo>
                  <a:cubicBezTo>
                    <a:pt x="1516" y="530"/>
                    <a:pt x="1515" y="530"/>
                    <a:pt x="1513" y="531"/>
                  </a:cubicBezTo>
                  <a:close/>
                  <a:moveTo>
                    <a:pt x="1693" y="415"/>
                  </a:moveTo>
                  <a:cubicBezTo>
                    <a:pt x="1691" y="416"/>
                    <a:pt x="1690" y="416"/>
                    <a:pt x="1688" y="417"/>
                  </a:cubicBezTo>
                  <a:cubicBezTo>
                    <a:pt x="1692" y="418"/>
                    <a:pt x="1694" y="416"/>
                    <a:pt x="1693" y="415"/>
                  </a:cubicBezTo>
                  <a:close/>
                  <a:moveTo>
                    <a:pt x="1659" y="400"/>
                  </a:moveTo>
                  <a:cubicBezTo>
                    <a:pt x="1658" y="400"/>
                    <a:pt x="1659" y="400"/>
                    <a:pt x="1659" y="400"/>
                  </a:cubicBezTo>
                  <a:close/>
                  <a:moveTo>
                    <a:pt x="1663" y="398"/>
                  </a:moveTo>
                  <a:cubicBezTo>
                    <a:pt x="1662" y="398"/>
                    <a:pt x="1655" y="400"/>
                    <a:pt x="1659" y="400"/>
                  </a:cubicBezTo>
                  <a:cubicBezTo>
                    <a:pt x="1660" y="401"/>
                    <a:pt x="1662" y="398"/>
                    <a:pt x="1663" y="398"/>
                  </a:cubicBezTo>
                  <a:close/>
                  <a:moveTo>
                    <a:pt x="1642" y="461"/>
                  </a:moveTo>
                  <a:cubicBezTo>
                    <a:pt x="1652" y="461"/>
                    <a:pt x="1635" y="462"/>
                    <a:pt x="1642" y="461"/>
                  </a:cubicBezTo>
                  <a:cubicBezTo>
                    <a:pt x="1644" y="461"/>
                    <a:pt x="1642" y="462"/>
                    <a:pt x="1642" y="461"/>
                  </a:cubicBezTo>
                  <a:close/>
                  <a:moveTo>
                    <a:pt x="1618" y="438"/>
                  </a:moveTo>
                  <a:cubicBezTo>
                    <a:pt x="1620" y="438"/>
                    <a:pt x="1623" y="437"/>
                    <a:pt x="1626" y="436"/>
                  </a:cubicBezTo>
                  <a:cubicBezTo>
                    <a:pt x="1623" y="436"/>
                    <a:pt x="1620" y="437"/>
                    <a:pt x="1618" y="438"/>
                  </a:cubicBezTo>
                  <a:close/>
                  <a:moveTo>
                    <a:pt x="1617" y="489"/>
                  </a:moveTo>
                  <a:cubicBezTo>
                    <a:pt x="1622" y="488"/>
                    <a:pt x="1626" y="485"/>
                    <a:pt x="1630" y="482"/>
                  </a:cubicBezTo>
                  <a:cubicBezTo>
                    <a:pt x="1625" y="482"/>
                    <a:pt x="1621" y="485"/>
                    <a:pt x="1617" y="489"/>
                  </a:cubicBezTo>
                  <a:cubicBezTo>
                    <a:pt x="1622" y="488"/>
                    <a:pt x="1619" y="487"/>
                    <a:pt x="1617" y="489"/>
                  </a:cubicBezTo>
                  <a:close/>
                  <a:moveTo>
                    <a:pt x="1615" y="499"/>
                  </a:moveTo>
                  <a:cubicBezTo>
                    <a:pt x="1614" y="492"/>
                    <a:pt x="1602" y="504"/>
                    <a:pt x="1615" y="499"/>
                  </a:cubicBezTo>
                  <a:close/>
                  <a:moveTo>
                    <a:pt x="1594" y="507"/>
                  </a:moveTo>
                  <a:cubicBezTo>
                    <a:pt x="1598" y="506"/>
                    <a:pt x="1601" y="504"/>
                    <a:pt x="1600" y="504"/>
                  </a:cubicBezTo>
                  <a:cubicBezTo>
                    <a:pt x="1598" y="504"/>
                    <a:pt x="1596" y="506"/>
                    <a:pt x="1594" y="507"/>
                  </a:cubicBezTo>
                  <a:close/>
                  <a:moveTo>
                    <a:pt x="1492" y="421"/>
                  </a:moveTo>
                  <a:cubicBezTo>
                    <a:pt x="1488" y="420"/>
                    <a:pt x="1489" y="427"/>
                    <a:pt x="1492" y="421"/>
                  </a:cubicBezTo>
                  <a:cubicBezTo>
                    <a:pt x="1492" y="421"/>
                    <a:pt x="1492" y="423"/>
                    <a:pt x="1492" y="421"/>
                  </a:cubicBezTo>
                  <a:close/>
                  <a:moveTo>
                    <a:pt x="1543" y="392"/>
                  </a:moveTo>
                  <a:cubicBezTo>
                    <a:pt x="1528" y="374"/>
                    <a:pt x="1485" y="420"/>
                    <a:pt x="1474" y="419"/>
                  </a:cubicBezTo>
                  <a:cubicBezTo>
                    <a:pt x="1475" y="419"/>
                    <a:pt x="1487" y="421"/>
                    <a:pt x="1481" y="421"/>
                  </a:cubicBezTo>
                  <a:cubicBezTo>
                    <a:pt x="1498" y="420"/>
                    <a:pt x="1538" y="396"/>
                    <a:pt x="1543" y="392"/>
                  </a:cubicBezTo>
                  <a:cubicBezTo>
                    <a:pt x="1539" y="387"/>
                    <a:pt x="1541" y="393"/>
                    <a:pt x="1543" y="392"/>
                  </a:cubicBezTo>
                  <a:close/>
                  <a:moveTo>
                    <a:pt x="1345" y="473"/>
                  </a:moveTo>
                  <a:cubicBezTo>
                    <a:pt x="1342" y="474"/>
                    <a:pt x="1340" y="476"/>
                    <a:pt x="1338" y="478"/>
                  </a:cubicBezTo>
                  <a:cubicBezTo>
                    <a:pt x="1341" y="477"/>
                    <a:pt x="1344" y="475"/>
                    <a:pt x="1345" y="473"/>
                  </a:cubicBezTo>
                  <a:close/>
                  <a:moveTo>
                    <a:pt x="1517" y="457"/>
                  </a:moveTo>
                  <a:cubicBezTo>
                    <a:pt x="1515" y="459"/>
                    <a:pt x="1515" y="460"/>
                    <a:pt x="1518" y="460"/>
                  </a:cubicBezTo>
                  <a:cubicBezTo>
                    <a:pt x="1520" y="458"/>
                    <a:pt x="1520" y="456"/>
                    <a:pt x="1517" y="457"/>
                  </a:cubicBezTo>
                  <a:close/>
                  <a:moveTo>
                    <a:pt x="1506" y="470"/>
                  </a:moveTo>
                  <a:cubicBezTo>
                    <a:pt x="1513" y="470"/>
                    <a:pt x="1525" y="465"/>
                    <a:pt x="1527" y="458"/>
                  </a:cubicBezTo>
                  <a:cubicBezTo>
                    <a:pt x="1524" y="459"/>
                    <a:pt x="1501" y="471"/>
                    <a:pt x="1506" y="470"/>
                  </a:cubicBezTo>
                  <a:cubicBezTo>
                    <a:pt x="1513" y="470"/>
                    <a:pt x="1497" y="471"/>
                    <a:pt x="1506" y="470"/>
                  </a:cubicBezTo>
                  <a:close/>
                  <a:moveTo>
                    <a:pt x="1510" y="459"/>
                  </a:moveTo>
                  <a:cubicBezTo>
                    <a:pt x="1507" y="459"/>
                    <a:pt x="1498" y="461"/>
                    <a:pt x="1500" y="465"/>
                  </a:cubicBezTo>
                  <a:cubicBezTo>
                    <a:pt x="1502" y="469"/>
                    <a:pt x="1515" y="457"/>
                    <a:pt x="1516" y="456"/>
                  </a:cubicBezTo>
                  <a:cubicBezTo>
                    <a:pt x="1513" y="455"/>
                    <a:pt x="1511" y="456"/>
                    <a:pt x="1510" y="459"/>
                  </a:cubicBezTo>
                  <a:cubicBezTo>
                    <a:pt x="1509" y="459"/>
                    <a:pt x="1511" y="456"/>
                    <a:pt x="1510" y="459"/>
                  </a:cubicBezTo>
                  <a:close/>
                  <a:moveTo>
                    <a:pt x="1488" y="459"/>
                  </a:moveTo>
                  <a:cubicBezTo>
                    <a:pt x="1482" y="460"/>
                    <a:pt x="1479" y="462"/>
                    <a:pt x="1479" y="467"/>
                  </a:cubicBezTo>
                  <a:cubicBezTo>
                    <a:pt x="1478" y="467"/>
                    <a:pt x="1489" y="462"/>
                    <a:pt x="1488" y="459"/>
                  </a:cubicBezTo>
                  <a:cubicBezTo>
                    <a:pt x="1479" y="461"/>
                    <a:pt x="1489" y="461"/>
                    <a:pt x="1488" y="459"/>
                  </a:cubicBezTo>
                  <a:close/>
                  <a:moveTo>
                    <a:pt x="1469" y="463"/>
                  </a:moveTo>
                  <a:cubicBezTo>
                    <a:pt x="1464" y="466"/>
                    <a:pt x="1457" y="471"/>
                    <a:pt x="1455" y="474"/>
                  </a:cubicBezTo>
                  <a:cubicBezTo>
                    <a:pt x="1460" y="472"/>
                    <a:pt x="1471" y="466"/>
                    <a:pt x="1469" y="463"/>
                  </a:cubicBezTo>
                  <a:close/>
                  <a:moveTo>
                    <a:pt x="1458" y="494"/>
                  </a:moveTo>
                  <a:cubicBezTo>
                    <a:pt x="1447" y="509"/>
                    <a:pt x="1513" y="470"/>
                    <a:pt x="1502" y="467"/>
                  </a:cubicBezTo>
                  <a:cubicBezTo>
                    <a:pt x="1491" y="464"/>
                    <a:pt x="1464" y="486"/>
                    <a:pt x="1458" y="494"/>
                  </a:cubicBezTo>
                  <a:cubicBezTo>
                    <a:pt x="1449" y="506"/>
                    <a:pt x="1462" y="489"/>
                    <a:pt x="1458" y="494"/>
                  </a:cubicBezTo>
                  <a:close/>
                  <a:moveTo>
                    <a:pt x="1443" y="493"/>
                  </a:moveTo>
                  <a:cubicBezTo>
                    <a:pt x="1446" y="491"/>
                    <a:pt x="1448" y="488"/>
                    <a:pt x="1451" y="486"/>
                  </a:cubicBezTo>
                  <a:cubicBezTo>
                    <a:pt x="1447" y="487"/>
                    <a:pt x="1436" y="495"/>
                    <a:pt x="1443" y="493"/>
                  </a:cubicBezTo>
                  <a:cubicBezTo>
                    <a:pt x="1446" y="491"/>
                    <a:pt x="1442" y="493"/>
                    <a:pt x="1443" y="493"/>
                  </a:cubicBezTo>
                  <a:close/>
                  <a:moveTo>
                    <a:pt x="1438" y="490"/>
                  </a:moveTo>
                  <a:cubicBezTo>
                    <a:pt x="1447" y="487"/>
                    <a:pt x="1459" y="479"/>
                    <a:pt x="1464" y="471"/>
                  </a:cubicBezTo>
                  <a:cubicBezTo>
                    <a:pt x="1457" y="473"/>
                    <a:pt x="1441" y="483"/>
                    <a:pt x="1438" y="490"/>
                  </a:cubicBezTo>
                  <a:cubicBezTo>
                    <a:pt x="1447" y="487"/>
                    <a:pt x="1440" y="486"/>
                    <a:pt x="1438" y="490"/>
                  </a:cubicBezTo>
                  <a:close/>
                  <a:moveTo>
                    <a:pt x="1437" y="496"/>
                  </a:moveTo>
                  <a:cubicBezTo>
                    <a:pt x="1437" y="496"/>
                    <a:pt x="1436" y="497"/>
                    <a:pt x="1437" y="496"/>
                  </a:cubicBezTo>
                  <a:close/>
                  <a:moveTo>
                    <a:pt x="1440" y="497"/>
                  </a:moveTo>
                  <a:cubicBezTo>
                    <a:pt x="1443" y="495"/>
                    <a:pt x="1438" y="495"/>
                    <a:pt x="1437" y="496"/>
                  </a:cubicBezTo>
                  <a:cubicBezTo>
                    <a:pt x="1434" y="498"/>
                    <a:pt x="1433" y="501"/>
                    <a:pt x="1440" y="497"/>
                  </a:cubicBezTo>
                  <a:close/>
                  <a:moveTo>
                    <a:pt x="1339" y="525"/>
                  </a:moveTo>
                  <a:cubicBezTo>
                    <a:pt x="1339" y="524"/>
                    <a:pt x="1330" y="528"/>
                    <a:pt x="1330" y="528"/>
                  </a:cubicBezTo>
                  <a:cubicBezTo>
                    <a:pt x="1316" y="535"/>
                    <a:pt x="1339" y="530"/>
                    <a:pt x="1339" y="525"/>
                  </a:cubicBezTo>
                  <a:close/>
                  <a:moveTo>
                    <a:pt x="1531" y="365"/>
                  </a:moveTo>
                  <a:cubicBezTo>
                    <a:pt x="1546" y="359"/>
                    <a:pt x="1542" y="361"/>
                    <a:pt x="1549" y="354"/>
                  </a:cubicBezTo>
                  <a:cubicBezTo>
                    <a:pt x="1549" y="354"/>
                    <a:pt x="1533" y="363"/>
                    <a:pt x="1531" y="365"/>
                  </a:cubicBezTo>
                  <a:cubicBezTo>
                    <a:pt x="1536" y="363"/>
                    <a:pt x="1533" y="362"/>
                    <a:pt x="1531" y="365"/>
                  </a:cubicBezTo>
                  <a:close/>
                  <a:moveTo>
                    <a:pt x="1515" y="367"/>
                  </a:moveTo>
                  <a:cubicBezTo>
                    <a:pt x="1513" y="368"/>
                    <a:pt x="1510" y="370"/>
                    <a:pt x="1508" y="371"/>
                  </a:cubicBezTo>
                  <a:cubicBezTo>
                    <a:pt x="1511" y="370"/>
                    <a:pt x="1513" y="369"/>
                    <a:pt x="1515" y="367"/>
                  </a:cubicBezTo>
                  <a:cubicBezTo>
                    <a:pt x="1513" y="368"/>
                    <a:pt x="1514" y="368"/>
                    <a:pt x="1515" y="367"/>
                  </a:cubicBezTo>
                  <a:close/>
                  <a:moveTo>
                    <a:pt x="1380" y="421"/>
                  </a:moveTo>
                  <a:cubicBezTo>
                    <a:pt x="1379" y="420"/>
                    <a:pt x="1410" y="409"/>
                    <a:pt x="1407" y="404"/>
                  </a:cubicBezTo>
                  <a:cubicBezTo>
                    <a:pt x="1405" y="399"/>
                    <a:pt x="1381" y="419"/>
                    <a:pt x="1380" y="421"/>
                  </a:cubicBezTo>
                  <a:cubicBezTo>
                    <a:pt x="1380" y="421"/>
                    <a:pt x="1381" y="419"/>
                    <a:pt x="1380" y="421"/>
                  </a:cubicBezTo>
                  <a:close/>
                  <a:moveTo>
                    <a:pt x="1352" y="428"/>
                  </a:moveTo>
                  <a:cubicBezTo>
                    <a:pt x="1344" y="432"/>
                    <a:pt x="1316" y="442"/>
                    <a:pt x="1314" y="450"/>
                  </a:cubicBezTo>
                  <a:cubicBezTo>
                    <a:pt x="1316" y="444"/>
                    <a:pt x="1356" y="431"/>
                    <a:pt x="1363" y="423"/>
                  </a:cubicBezTo>
                  <a:cubicBezTo>
                    <a:pt x="1359" y="425"/>
                    <a:pt x="1356" y="426"/>
                    <a:pt x="1352" y="428"/>
                  </a:cubicBezTo>
                  <a:cubicBezTo>
                    <a:pt x="1347" y="430"/>
                    <a:pt x="1356" y="426"/>
                    <a:pt x="1352" y="428"/>
                  </a:cubicBezTo>
                  <a:close/>
                  <a:moveTo>
                    <a:pt x="1341" y="468"/>
                  </a:moveTo>
                  <a:cubicBezTo>
                    <a:pt x="1347" y="474"/>
                    <a:pt x="1374" y="449"/>
                    <a:pt x="1379" y="448"/>
                  </a:cubicBezTo>
                  <a:cubicBezTo>
                    <a:pt x="1358" y="461"/>
                    <a:pt x="1406" y="437"/>
                    <a:pt x="1412" y="435"/>
                  </a:cubicBezTo>
                  <a:cubicBezTo>
                    <a:pt x="1429" y="430"/>
                    <a:pt x="1444" y="412"/>
                    <a:pt x="1460" y="408"/>
                  </a:cubicBezTo>
                  <a:cubicBezTo>
                    <a:pt x="1458" y="411"/>
                    <a:pt x="1512" y="387"/>
                    <a:pt x="1506" y="386"/>
                  </a:cubicBezTo>
                  <a:cubicBezTo>
                    <a:pt x="1511" y="384"/>
                    <a:pt x="1517" y="382"/>
                    <a:pt x="1522" y="379"/>
                  </a:cubicBezTo>
                  <a:cubicBezTo>
                    <a:pt x="1517" y="379"/>
                    <a:pt x="1513" y="380"/>
                    <a:pt x="1509" y="384"/>
                  </a:cubicBezTo>
                  <a:cubicBezTo>
                    <a:pt x="1510" y="382"/>
                    <a:pt x="1526" y="371"/>
                    <a:pt x="1527" y="371"/>
                  </a:cubicBezTo>
                  <a:cubicBezTo>
                    <a:pt x="1494" y="368"/>
                    <a:pt x="1449" y="412"/>
                    <a:pt x="1430" y="416"/>
                  </a:cubicBezTo>
                  <a:cubicBezTo>
                    <a:pt x="1417" y="423"/>
                    <a:pt x="1395" y="434"/>
                    <a:pt x="1381" y="437"/>
                  </a:cubicBezTo>
                  <a:cubicBezTo>
                    <a:pt x="1390" y="432"/>
                    <a:pt x="1374" y="438"/>
                    <a:pt x="1372" y="438"/>
                  </a:cubicBezTo>
                  <a:cubicBezTo>
                    <a:pt x="1372" y="437"/>
                    <a:pt x="1373" y="436"/>
                    <a:pt x="1374" y="435"/>
                  </a:cubicBezTo>
                  <a:cubicBezTo>
                    <a:pt x="1370" y="438"/>
                    <a:pt x="1365" y="440"/>
                    <a:pt x="1360" y="441"/>
                  </a:cubicBezTo>
                  <a:cubicBezTo>
                    <a:pt x="1371" y="436"/>
                    <a:pt x="1383" y="432"/>
                    <a:pt x="1392" y="425"/>
                  </a:cubicBezTo>
                  <a:cubicBezTo>
                    <a:pt x="1381" y="428"/>
                    <a:pt x="1386" y="428"/>
                    <a:pt x="1396" y="418"/>
                  </a:cubicBezTo>
                  <a:cubicBezTo>
                    <a:pt x="1394" y="418"/>
                    <a:pt x="1376" y="427"/>
                    <a:pt x="1385" y="426"/>
                  </a:cubicBezTo>
                  <a:cubicBezTo>
                    <a:pt x="1350" y="438"/>
                    <a:pt x="1315" y="454"/>
                    <a:pt x="1286" y="474"/>
                  </a:cubicBezTo>
                  <a:cubicBezTo>
                    <a:pt x="1295" y="471"/>
                    <a:pt x="1297" y="472"/>
                    <a:pt x="1298" y="472"/>
                  </a:cubicBezTo>
                  <a:cubicBezTo>
                    <a:pt x="1309" y="471"/>
                    <a:pt x="1321" y="461"/>
                    <a:pt x="1330" y="456"/>
                  </a:cubicBezTo>
                  <a:cubicBezTo>
                    <a:pt x="1350" y="445"/>
                    <a:pt x="1325" y="468"/>
                    <a:pt x="1324" y="471"/>
                  </a:cubicBezTo>
                  <a:cubicBezTo>
                    <a:pt x="1329" y="469"/>
                    <a:pt x="1329" y="470"/>
                    <a:pt x="1324" y="475"/>
                  </a:cubicBezTo>
                  <a:cubicBezTo>
                    <a:pt x="1325" y="478"/>
                    <a:pt x="1340" y="469"/>
                    <a:pt x="1341" y="468"/>
                  </a:cubicBezTo>
                  <a:cubicBezTo>
                    <a:pt x="1344" y="471"/>
                    <a:pt x="1336" y="472"/>
                    <a:pt x="1341" y="468"/>
                  </a:cubicBezTo>
                  <a:close/>
                  <a:moveTo>
                    <a:pt x="1262" y="511"/>
                  </a:moveTo>
                  <a:cubicBezTo>
                    <a:pt x="1262" y="512"/>
                    <a:pt x="1263" y="512"/>
                    <a:pt x="1268" y="509"/>
                  </a:cubicBezTo>
                  <a:cubicBezTo>
                    <a:pt x="1273" y="507"/>
                    <a:pt x="1267" y="506"/>
                    <a:pt x="1262" y="511"/>
                  </a:cubicBezTo>
                  <a:close/>
                  <a:moveTo>
                    <a:pt x="1308" y="480"/>
                  </a:moveTo>
                  <a:cubicBezTo>
                    <a:pt x="1309" y="478"/>
                    <a:pt x="1258" y="495"/>
                    <a:pt x="1261" y="504"/>
                  </a:cubicBezTo>
                  <a:cubicBezTo>
                    <a:pt x="1265" y="500"/>
                    <a:pt x="1269" y="497"/>
                    <a:pt x="1274" y="494"/>
                  </a:cubicBezTo>
                  <a:cubicBezTo>
                    <a:pt x="1270" y="498"/>
                    <a:pt x="1261" y="504"/>
                    <a:pt x="1258" y="509"/>
                  </a:cubicBezTo>
                  <a:cubicBezTo>
                    <a:pt x="1272" y="500"/>
                    <a:pt x="1302" y="500"/>
                    <a:pt x="1308" y="480"/>
                  </a:cubicBezTo>
                  <a:close/>
                  <a:moveTo>
                    <a:pt x="1230" y="531"/>
                  </a:moveTo>
                  <a:cubicBezTo>
                    <a:pt x="1235" y="529"/>
                    <a:pt x="1238" y="526"/>
                    <a:pt x="1241" y="522"/>
                  </a:cubicBezTo>
                  <a:cubicBezTo>
                    <a:pt x="1237" y="524"/>
                    <a:pt x="1233" y="527"/>
                    <a:pt x="1230" y="531"/>
                  </a:cubicBezTo>
                  <a:cubicBezTo>
                    <a:pt x="1235" y="528"/>
                    <a:pt x="1230" y="530"/>
                    <a:pt x="1230" y="531"/>
                  </a:cubicBezTo>
                  <a:close/>
                  <a:moveTo>
                    <a:pt x="1211" y="544"/>
                  </a:moveTo>
                  <a:cubicBezTo>
                    <a:pt x="1214" y="542"/>
                    <a:pt x="1216" y="541"/>
                    <a:pt x="1219" y="538"/>
                  </a:cubicBezTo>
                  <a:cubicBezTo>
                    <a:pt x="1216" y="540"/>
                    <a:pt x="1213" y="542"/>
                    <a:pt x="1211" y="544"/>
                  </a:cubicBezTo>
                  <a:cubicBezTo>
                    <a:pt x="1212" y="543"/>
                    <a:pt x="1213" y="541"/>
                    <a:pt x="1211" y="544"/>
                  </a:cubicBezTo>
                  <a:close/>
                  <a:moveTo>
                    <a:pt x="1305" y="450"/>
                  </a:moveTo>
                  <a:cubicBezTo>
                    <a:pt x="1305" y="450"/>
                    <a:pt x="1305" y="450"/>
                    <a:pt x="1305" y="450"/>
                  </a:cubicBezTo>
                  <a:close/>
                  <a:moveTo>
                    <a:pt x="1314" y="444"/>
                  </a:moveTo>
                  <a:cubicBezTo>
                    <a:pt x="1310" y="447"/>
                    <a:pt x="1305" y="448"/>
                    <a:pt x="1300" y="447"/>
                  </a:cubicBezTo>
                  <a:cubicBezTo>
                    <a:pt x="1315" y="438"/>
                    <a:pt x="1334" y="422"/>
                    <a:pt x="1352" y="422"/>
                  </a:cubicBezTo>
                  <a:cubicBezTo>
                    <a:pt x="1338" y="431"/>
                    <a:pt x="1321" y="444"/>
                    <a:pt x="1300" y="452"/>
                  </a:cubicBezTo>
                  <a:cubicBezTo>
                    <a:pt x="1305" y="449"/>
                    <a:pt x="1309" y="447"/>
                    <a:pt x="1314" y="444"/>
                  </a:cubicBezTo>
                  <a:cubicBezTo>
                    <a:pt x="1305" y="447"/>
                    <a:pt x="1310" y="447"/>
                    <a:pt x="1314" y="444"/>
                  </a:cubicBezTo>
                  <a:close/>
                  <a:moveTo>
                    <a:pt x="1300" y="475"/>
                  </a:moveTo>
                  <a:cubicBezTo>
                    <a:pt x="1303" y="473"/>
                    <a:pt x="1305" y="471"/>
                    <a:pt x="1308" y="468"/>
                  </a:cubicBezTo>
                  <a:cubicBezTo>
                    <a:pt x="1305" y="471"/>
                    <a:pt x="1302" y="473"/>
                    <a:pt x="1300" y="475"/>
                  </a:cubicBezTo>
                  <a:cubicBezTo>
                    <a:pt x="1300" y="474"/>
                    <a:pt x="1302" y="472"/>
                    <a:pt x="1300" y="475"/>
                  </a:cubicBezTo>
                  <a:close/>
                  <a:moveTo>
                    <a:pt x="1309" y="471"/>
                  </a:moveTo>
                  <a:cubicBezTo>
                    <a:pt x="1308" y="470"/>
                    <a:pt x="1308" y="470"/>
                    <a:pt x="1304" y="472"/>
                  </a:cubicBezTo>
                  <a:cubicBezTo>
                    <a:pt x="1295" y="478"/>
                    <a:pt x="1305" y="478"/>
                    <a:pt x="1309" y="471"/>
                  </a:cubicBezTo>
                  <a:close/>
                  <a:moveTo>
                    <a:pt x="1282" y="473"/>
                  </a:moveTo>
                  <a:cubicBezTo>
                    <a:pt x="1284" y="473"/>
                    <a:pt x="1288" y="471"/>
                    <a:pt x="1289" y="470"/>
                  </a:cubicBezTo>
                  <a:cubicBezTo>
                    <a:pt x="1290" y="467"/>
                    <a:pt x="1283" y="472"/>
                    <a:pt x="1282" y="473"/>
                  </a:cubicBezTo>
                  <a:close/>
                  <a:moveTo>
                    <a:pt x="1289" y="470"/>
                  </a:moveTo>
                  <a:cubicBezTo>
                    <a:pt x="1289" y="469"/>
                    <a:pt x="1289" y="470"/>
                    <a:pt x="1289" y="470"/>
                  </a:cubicBezTo>
                  <a:close/>
                  <a:moveTo>
                    <a:pt x="1250" y="493"/>
                  </a:moveTo>
                  <a:cubicBezTo>
                    <a:pt x="1247" y="494"/>
                    <a:pt x="1243" y="496"/>
                    <a:pt x="1241" y="498"/>
                  </a:cubicBezTo>
                  <a:cubicBezTo>
                    <a:pt x="1243" y="498"/>
                    <a:pt x="1247" y="496"/>
                    <a:pt x="1250" y="493"/>
                  </a:cubicBezTo>
                  <a:close/>
                  <a:moveTo>
                    <a:pt x="1226" y="495"/>
                  </a:moveTo>
                  <a:cubicBezTo>
                    <a:pt x="1234" y="493"/>
                    <a:pt x="1242" y="488"/>
                    <a:pt x="1248" y="483"/>
                  </a:cubicBezTo>
                  <a:cubicBezTo>
                    <a:pt x="1244" y="481"/>
                    <a:pt x="1227" y="491"/>
                    <a:pt x="1226" y="495"/>
                  </a:cubicBezTo>
                  <a:close/>
                  <a:moveTo>
                    <a:pt x="1216" y="496"/>
                  </a:moveTo>
                  <a:cubicBezTo>
                    <a:pt x="1228" y="488"/>
                    <a:pt x="1248" y="476"/>
                    <a:pt x="1256" y="476"/>
                  </a:cubicBezTo>
                  <a:cubicBezTo>
                    <a:pt x="1274" y="476"/>
                    <a:pt x="1280" y="458"/>
                    <a:pt x="1288" y="453"/>
                  </a:cubicBezTo>
                  <a:cubicBezTo>
                    <a:pt x="1282" y="454"/>
                    <a:pt x="1276" y="456"/>
                    <a:pt x="1271" y="459"/>
                  </a:cubicBezTo>
                  <a:cubicBezTo>
                    <a:pt x="1276" y="454"/>
                    <a:pt x="1256" y="465"/>
                    <a:pt x="1253" y="467"/>
                  </a:cubicBezTo>
                  <a:cubicBezTo>
                    <a:pt x="1251" y="469"/>
                    <a:pt x="1220" y="480"/>
                    <a:pt x="1211" y="488"/>
                  </a:cubicBezTo>
                  <a:cubicBezTo>
                    <a:pt x="1223" y="482"/>
                    <a:pt x="1223" y="484"/>
                    <a:pt x="1211" y="492"/>
                  </a:cubicBezTo>
                  <a:cubicBezTo>
                    <a:pt x="1218" y="488"/>
                    <a:pt x="1224" y="484"/>
                    <a:pt x="1230" y="480"/>
                  </a:cubicBezTo>
                  <a:cubicBezTo>
                    <a:pt x="1228" y="482"/>
                    <a:pt x="1218" y="488"/>
                    <a:pt x="1228" y="483"/>
                  </a:cubicBezTo>
                  <a:cubicBezTo>
                    <a:pt x="1222" y="487"/>
                    <a:pt x="1223" y="488"/>
                    <a:pt x="1230" y="484"/>
                  </a:cubicBezTo>
                  <a:cubicBezTo>
                    <a:pt x="1223" y="490"/>
                    <a:pt x="1213" y="492"/>
                    <a:pt x="1205" y="498"/>
                  </a:cubicBezTo>
                  <a:cubicBezTo>
                    <a:pt x="1204" y="502"/>
                    <a:pt x="1216" y="496"/>
                    <a:pt x="1216" y="496"/>
                  </a:cubicBezTo>
                  <a:close/>
                  <a:moveTo>
                    <a:pt x="1176" y="530"/>
                  </a:moveTo>
                  <a:cubicBezTo>
                    <a:pt x="1176" y="530"/>
                    <a:pt x="1176" y="530"/>
                    <a:pt x="1176" y="530"/>
                  </a:cubicBezTo>
                  <a:cubicBezTo>
                    <a:pt x="1175" y="530"/>
                    <a:pt x="1176" y="530"/>
                    <a:pt x="1176" y="530"/>
                  </a:cubicBezTo>
                  <a:close/>
                  <a:moveTo>
                    <a:pt x="1176" y="530"/>
                  </a:moveTo>
                  <a:cubicBezTo>
                    <a:pt x="1183" y="528"/>
                    <a:pt x="1188" y="526"/>
                    <a:pt x="1192" y="520"/>
                  </a:cubicBezTo>
                  <a:cubicBezTo>
                    <a:pt x="1186" y="524"/>
                    <a:pt x="1189" y="519"/>
                    <a:pt x="1182" y="520"/>
                  </a:cubicBezTo>
                  <a:cubicBezTo>
                    <a:pt x="1176" y="521"/>
                    <a:pt x="1168" y="533"/>
                    <a:pt x="1176" y="530"/>
                  </a:cubicBezTo>
                  <a:cubicBezTo>
                    <a:pt x="1180" y="529"/>
                    <a:pt x="1170" y="533"/>
                    <a:pt x="1176" y="530"/>
                  </a:cubicBezTo>
                  <a:close/>
                  <a:moveTo>
                    <a:pt x="1176" y="530"/>
                  </a:moveTo>
                  <a:cubicBezTo>
                    <a:pt x="1177" y="530"/>
                    <a:pt x="1177" y="530"/>
                    <a:pt x="1176" y="530"/>
                  </a:cubicBezTo>
                  <a:close/>
                  <a:moveTo>
                    <a:pt x="1229" y="510"/>
                  </a:moveTo>
                  <a:cubicBezTo>
                    <a:pt x="1229" y="510"/>
                    <a:pt x="1229" y="510"/>
                    <a:pt x="1229" y="510"/>
                  </a:cubicBezTo>
                  <a:cubicBezTo>
                    <a:pt x="1229" y="510"/>
                    <a:pt x="1228" y="510"/>
                    <a:pt x="1229" y="510"/>
                  </a:cubicBezTo>
                  <a:close/>
                  <a:moveTo>
                    <a:pt x="1166" y="549"/>
                  </a:moveTo>
                  <a:cubicBezTo>
                    <a:pt x="1166" y="549"/>
                    <a:pt x="1166" y="549"/>
                    <a:pt x="1166" y="549"/>
                  </a:cubicBezTo>
                  <a:close/>
                  <a:moveTo>
                    <a:pt x="1182" y="543"/>
                  </a:moveTo>
                  <a:cubicBezTo>
                    <a:pt x="1183" y="542"/>
                    <a:pt x="1186" y="540"/>
                    <a:pt x="1186" y="540"/>
                  </a:cubicBezTo>
                  <a:cubicBezTo>
                    <a:pt x="1186" y="540"/>
                    <a:pt x="1184" y="542"/>
                    <a:pt x="1182" y="543"/>
                  </a:cubicBezTo>
                  <a:close/>
                  <a:moveTo>
                    <a:pt x="1214" y="527"/>
                  </a:moveTo>
                  <a:cubicBezTo>
                    <a:pt x="1215" y="526"/>
                    <a:pt x="1217" y="524"/>
                    <a:pt x="1219" y="523"/>
                  </a:cubicBezTo>
                  <a:cubicBezTo>
                    <a:pt x="1215" y="525"/>
                    <a:pt x="1216" y="525"/>
                    <a:pt x="1214" y="527"/>
                  </a:cubicBezTo>
                  <a:close/>
                  <a:moveTo>
                    <a:pt x="1229" y="510"/>
                  </a:moveTo>
                  <a:lnTo>
                    <a:pt x="1229" y="510"/>
                  </a:lnTo>
                  <a:cubicBezTo>
                    <a:pt x="1223" y="513"/>
                    <a:pt x="1233" y="507"/>
                    <a:pt x="1229" y="510"/>
                  </a:cubicBezTo>
                  <a:close/>
                  <a:moveTo>
                    <a:pt x="1162" y="551"/>
                  </a:moveTo>
                  <a:cubicBezTo>
                    <a:pt x="1165" y="547"/>
                    <a:pt x="1169" y="544"/>
                    <a:pt x="1174" y="541"/>
                  </a:cubicBezTo>
                  <a:cubicBezTo>
                    <a:pt x="1163" y="547"/>
                    <a:pt x="1185" y="530"/>
                    <a:pt x="1192" y="529"/>
                  </a:cubicBezTo>
                  <a:cubicBezTo>
                    <a:pt x="1187" y="533"/>
                    <a:pt x="1188" y="533"/>
                    <a:pt x="1194" y="529"/>
                  </a:cubicBezTo>
                  <a:cubicBezTo>
                    <a:pt x="1193" y="535"/>
                    <a:pt x="1199" y="531"/>
                    <a:pt x="1194" y="534"/>
                  </a:cubicBezTo>
                  <a:cubicBezTo>
                    <a:pt x="1200" y="531"/>
                    <a:pt x="1207" y="523"/>
                    <a:pt x="1198" y="528"/>
                  </a:cubicBezTo>
                  <a:cubicBezTo>
                    <a:pt x="1209" y="516"/>
                    <a:pt x="1218" y="521"/>
                    <a:pt x="1228" y="514"/>
                  </a:cubicBezTo>
                  <a:cubicBezTo>
                    <a:pt x="1225" y="515"/>
                    <a:pt x="1225" y="514"/>
                    <a:pt x="1228" y="512"/>
                  </a:cubicBezTo>
                  <a:cubicBezTo>
                    <a:pt x="1227" y="512"/>
                    <a:pt x="1225" y="513"/>
                    <a:pt x="1223" y="513"/>
                  </a:cubicBezTo>
                  <a:cubicBezTo>
                    <a:pt x="1229" y="511"/>
                    <a:pt x="1220" y="512"/>
                    <a:pt x="1214" y="516"/>
                  </a:cubicBezTo>
                  <a:cubicBezTo>
                    <a:pt x="1217" y="512"/>
                    <a:pt x="1249" y="493"/>
                    <a:pt x="1233" y="503"/>
                  </a:cubicBezTo>
                  <a:cubicBezTo>
                    <a:pt x="1238" y="500"/>
                    <a:pt x="1255" y="491"/>
                    <a:pt x="1254" y="491"/>
                  </a:cubicBezTo>
                  <a:cubicBezTo>
                    <a:pt x="1259" y="488"/>
                    <a:pt x="1265" y="486"/>
                    <a:pt x="1270" y="486"/>
                  </a:cubicBezTo>
                  <a:cubicBezTo>
                    <a:pt x="1269" y="488"/>
                    <a:pt x="1247" y="506"/>
                    <a:pt x="1261" y="500"/>
                  </a:cubicBezTo>
                  <a:cubicBezTo>
                    <a:pt x="1256" y="505"/>
                    <a:pt x="1244" y="509"/>
                    <a:pt x="1247" y="513"/>
                  </a:cubicBezTo>
                  <a:cubicBezTo>
                    <a:pt x="1240" y="518"/>
                    <a:pt x="1203" y="535"/>
                    <a:pt x="1202" y="537"/>
                  </a:cubicBezTo>
                  <a:cubicBezTo>
                    <a:pt x="1207" y="534"/>
                    <a:pt x="1207" y="534"/>
                    <a:pt x="1201" y="536"/>
                  </a:cubicBezTo>
                  <a:cubicBezTo>
                    <a:pt x="1205" y="533"/>
                    <a:pt x="1210" y="531"/>
                    <a:pt x="1213" y="528"/>
                  </a:cubicBezTo>
                  <a:cubicBezTo>
                    <a:pt x="1200" y="534"/>
                    <a:pt x="1189" y="542"/>
                    <a:pt x="1177" y="549"/>
                  </a:cubicBezTo>
                  <a:cubicBezTo>
                    <a:pt x="1177" y="547"/>
                    <a:pt x="1178" y="545"/>
                    <a:pt x="1180" y="544"/>
                  </a:cubicBezTo>
                  <a:cubicBezTo>
                    <a:pt x="1160" y="557"/>
                    <a:pt x="1184" y="541"/>
                    <a:pt x="1165" y="551"/>
                  </a:cubicBezTo>
                  <a:cubicBezTo>
                    <a:pt x="1167" y="550"/>
                    <a:pt x="1168" y="548"/>
                    <a:pt x="1170" y="547"/>
                  </a:cubicBezTo>
                  <a:cubicBezTo>
                    <a:pt x="1165" y="549"/>
                    <a:pt x="1168" y="548"/>
                    <a:pt x="1162" y="551"/>
                  </a:cubicBezTo>
                  <a:cubicBezTo>
                    <a:pt x="1164" y="547"/>
                    <a:pt x="1163" y="550"/>
                    <a:pt x="1162" y="551"/>
                  </a:cubicBezTo>
                  <a:close/>
                  <a:moveTo>
                    <a:pt x="1167" y="548"/>
                  </a:moveTo>
                  <a:cubicBezTo>
                    <a:pt x="1167" y="548"/>
                    <a:pt x="1167" y="548"/>
                    <a:pt x="1167" y="548"/>
                  </a:cubicBezTo>
                  <a:close/>
                  <a:moveTo>
                    <a:pt x="1156" y="562"/>
                  </a:moveTo>
                  <a:cubicBezTo>
                    <a:pt x="1149" y="565"/>
                    <a:pt x="1142" y="570"/>
                    <a:pt x="1137" y="576"/>
                  </a:cubicBezTo>
                  <a:cubicBezTo>
                    <a:pt x="1145" y="579"/>
                    <a:pt x="1156" y="562"/>
                    <a:pt x="1156" y="562"/>
                  </a:cubicBezTo>
                  <a:cubicBezTo>
                    <a:pt x="1149" y="563"/>
                    <a:pt x="1163" y="561"/>
                    <a:pt x="1156" y="562"/>
                  </a:cubicBezTo>
                  <a:close/>
                  <a:moveTo>
                    <a:pt x="1078" y="587"/>
                  </a:moveTo>
                  <a:cubicBezTo>
                    <a:pt x="1087" y="583"/>
                    <a:pt x="1095" y="577"/>
                    <a:pt x="1103" y="571"/>
                  </a:cubicBezTo>
                  <a:cubicBezTo>
                    <a:pt x="1104" y="570"/>
                    <a:pt x="1128" y="550"/>
                    <a:pt x="1110" y="562"/>
                  </a:cubicBezTo>
                  <a:cubicBezTo>
                    <a:pt x="1115" y="555"/>
                    <a:pt x="1125" y="552"/>
                    <a:pt x="1132" y="546"/>
                  </a:cubicBezTo>
                  <a:cubicBezTo>
                    <a:pt x="1124" y="547"/>
                    <a:pt x="1065" y="587"/>
                    <a:pt x="1068" y="590"/>
                  </a:cubicBezTo>
                  <a:cubicBezTo>
                    <a:pt x="1072" y="590"/>
                    <a:pt x="1075" y="589"/>
                    <a:pt x="1078" y="587"/>
                  </a:cubicBezTo>
                  <a:cubicBezTo>
                    <a:pt x="1088" y="582"/>
                    <a:pt x="1072" y="590"/>
                    <a:pt x="1078" y="587"/>
                  </a:cubicBezTo>
                  <a:close/>
                  <a:moveTo>
                    <a:pt x="1120" y="579"/>
                  </a:moveTo>
                  <a:cubicBezTo>
                    <a:pt x="1124" y="575"/>
                    <a:pt x="1122" y="577"/>
                    <a:pt x="1121" y="577"/>
                  </a:cubicBezTo>
                  <a:cubicBezTo>
                    <a:pt x="1121" y="578"/>
                    <a:pt x="1120" y="579"/>
                    <a:pt x="1120" y="579"/>
                  </a:cubicBezTo>
                  <a:close/>
                  <a:moveTo>
                    <a:pt x="1012" y="652"/>
                  </a:moveTo>
                  <a:cubicBezTo>
                    <a:pt x="1010" y="652"/>
                    <a:pt x="1008" y="653"/>
                    <a:pt x="1008" y="655"/>
                  </a:cubicBezTo>
                  <a:cubicBezTo>
                    <a:pt x="1009" y="654"/>
                    <a:pt x="1010" y="653"/>
                    <a:pt x="1012" y="652"/>
                  </a:cubicBezTo>
                  <a:cubicBezTo>
                    <a:pt x="1011" y="652"/>
                    <a:pt x="1011" y="653"/>
                    <a:pt x="1012" y="652"/>
                  </a:cubicBezTo>
                  <a:close/>
                  <a:moveTo>
                    <a:pt x="1003" y="652"/>
                  </a:moveTo>
                  <a:cubicBezTo>
                    <a:pt x="1000" y="654"/>
                    <a:pt x="996" y="656"/>
                    <a:pt x="993" y="658"/>
                  </a:cubicBezTo>
                  <a:cubicBezTo>
                    <a:pt x="996" y="656"/>
                    <a:pt x="1000" y="654"/>
                    <a:pt x="1003" y="652"/>
                  </a:cubicBezTo>
                  <a:cubicBezTo>
                    <a:pt x="1002" y="653"/>
                    <a:pt x="1000" y="654"/>
                    <a:pt x="1003" y="652"/>
                  </a:cubicBezTo>
                  <a:close/>
                  <a:moveTo>
                    <a:pt x="1053" y="618"/>
                  </a:moveTo>
                  <a:cubicBezTo>
                    <a:pt x="1057" y="616"/>
                    <a:pt x="1053" y="622"/>
                    <a:pt x="1053" y="623"/>
                  </a:cubicBezTo>
                  <a:cubicBezTo>
                    <a:pt x="1060" y="618"/>
                    <a:pt x="1105" y="588"/>
                    <a:pt x="1076" y="605"/>
                  </a:cubicBezTo>
                  <a:cubicBezTo>
                    <a:pt x="1080" y="601"/>
                    <a:pt x="1085" y="597"/>
                    <a:pt x="1090" y="593"/>
                  </a:cubicBezTo>
                  <a:cubicBezTo>
                    <a:pt x="1088" y="594"/>
                    <a:pt x="1085" y="595"/>
                    <a:pt x="1081" y="596"/>
                  </a:cubicBezTo>
                  <a:cubicBezTo>
                    <a:pt x="1081" y="596"/>
                    <a:pt x="1116" y="569"/>
                    <a:pt x="1116" y="570"/>
                  </a:cubicBezTo>
                  <a:cubicBezTo>
                    <a:pt x="1115" y="574"/>
                    <a:pt x="1113" y="577"/>
                    <a:pt x="1110" y="579"/>
                  </a:cubicBezTo>
                  <a:cubicBezTo>
                    <a:pt x="1098" y="594"/>
                    <a:pt x="1126" y="570"/>
                    <a:pt x="1109" y="584"/>
                  </a:cubicBezTo>
                  <a:cubicBezTo>
                    <a:pt x="1112" y="582"/>
                    <a:pt x="1142" y="565"/>
                    <a:pt x="1142" y="565"/>
                  </a:cubicBezTo>
                  <a:cubicBezTo>
                    <a:pt x="1141" y="588"/>
                    <a:pt x="1088" y="606"/>
                    <a:pt x="1073" y="617"/>
                  </a:cubicBezTo>
                  <a:cubicBezTo>
                    <a:pt x="1054" y="631"/>
                    <a:pt x="1014" y="680"/>
                    <a:pt x="987" y="676"/>
                  </a:cubicBezTo>
                  <a:cubicBezTo>
                    <a:pt x="1006" y="659"/>
                    <a:pt x="1029" y="647"/>
                    <a:pt x="1048" y="630"/>
                  </a:cubicBezTo>
                  <a:cubicBezTo>
                    <a:pt x="1034" y="639"/>
                    <a:pt x="1020" y="657"/>
                    <a:pt x="1003" y="660"/>
                  </a:cubicBezTo>
                  <a:cubicBezTo>
                    <a:pt x="1007" y="659"/>
                    <a:pt x="1008" y="658"/>
                    <a:pt x="1007" y="656"/>
                  </a:cubicBezTo>
                  <a:cubicBezTo>
                    <a:pt x="999" y="665"/>
                    <a:pt x="970" y="680"/>
                    <a:pt x="969" y="683"/>
                  </a:cubicBezTo>
                  <a:cubicBezTo>
                    <a:pt x="965" y="688"/>
                    <a:pt x="959" y="691"/>
                    <a:pt x="953" y="692"/>
                  </a:cubicBezTo>
                  <a:cubicBezTo>
                    <a:pt x="959" y="687"/>
                    <a:pt x="966" y="681"/>
                    <a:pt x="972" y="676"/>
                  </a:cubicBezTo>
                  <a:cubicBezTo>
                    <a:pt x="970" y="677"/>
                    <a:pt x="968" y="679"/>
                    <a:pt x="966" y="679"/>
                  </a:cubicBezTo>
                  <a:cubicBezTo>
                    <a:pt x="972" y="674"/>
                    <a:pt x="978" y="669"/>
                    <a:pt x="985" y="664"/>
                  </a:cubicBezTo>
                  <a:cubicBezTo>
                    <a:pt x="983" y="665"/>
                    <a:pt x="982" y="665"/>
                    <a:pt x="980" y="666"/>
                  </a:cubicBezTo>
                  <a:cubicBezTo>
                    <a:pt x="988" y="659"/>
                    <a:pt x="995" y="652"/>
                    <a:pt x="1004" y="647"/>
                  </a:cubicBezTo>
                  <a:cubicBezTo>
                    <a:pt x="991" y="653"/>
                    <a:pt x="1034" y="619"/>
                    <a:pt x="1027" y="631"/>
                  </a:cubicBezTo>
                  <a:cubicBezTo>
                    <a:pt x="1035" y="625"/>
                    <a:pt x="1044" y="620"/>
                    <a:pt x="1053" y="618"/>
                  </a:cubicBezTo>
                  <a:cubicBezTo>
                    <a:pt x="1057" y="616"/>
                    <a:pt x="1045" y="619"/>
                    <a:pt x="1053" y="618"/>
                  </a:cubicBezTo>
                  <a:close/>
                  <a:moveTo>
                    <a:pt x="1048" y="611"/>
                  </a:moveTo>
                  <a:cubicBezTo>
                    <a:pt x="1040" y="613"/>
                    <a:pt x="1031" y="621"/>
                    <a:pt x="1026" y="627"/>
                  </a:cubicBezTo>
                  <a:cubicBezTo>
                    <a:pt x="1034" y="622"/>
                    <a:pt x="1042" y="618"/>
                    <a:pt x="1048" y="611"/>
                  </a:cubicBezTo>
                  <a:close/>
                  <a:moveTo>
                    <a:pt x="955" y="687"/>
                  </a:moveTo>
                  <a:cubicBezTo>
                    <a:pt x="954" y="688"/>
                    <a:pt x="954" y="688"/>
                    <a:pt x="955" y="687"/>
                  </a:cubicBezTo>
                  <a:cubicBezTo>
                    <a:pt x="955" y="687"/>
                    <a:pt x="954" y="687"/>
                    <a:pt x="955" y="687"/>
                  </a:cubicBezTo>
                  <a:close/>
                  <a:moveTo>
                    <a:pt x="955" y="687"/>
                  </a:moveTo>
                  <a:cubicBezTo>
                    <a:pt x="955" y="687"/>
                    <a:pt x="955" y="687"/>
                    <a:pt x="955" y="687"/>
                  </a:cubicBezTo>
                  <a:cubicBezTo>
                    <a:pt x="955" y="687"/>
                    <a:pt x="955" y="687"/>
                    <a:pt x="955" y="687"/>
                  </a:cubicBezTo>
                  <a:close/>
                  <a:moveTo>
                    <a:pt x="955" y="687"/>
                  </a:moveTo>
                  <a:cubicBezTo>
                    <a:pt x="948" y="693"/>
                    <a:pt x="944" y="695"/>
                    <a:pt x="936" y="700"/>
                  </a:cubicBezTo>
                  <a:cubicBezTo>
                    <a:pt x="944" y="687"/>
                    <a:pt x="961" y="676"/>
                    <a:pt x="974" y="668"/>
                  </a:cubicBezTo>
                  <a:cubicBezTo>
                    <a:pt x="971" y="675"/>
                    <a:pt x="960" y="683"/>
                    <a:pt x="955" y="687"/>
                  </a:cubicBezTo>
                  <a:close/>
                  <a:moveTo>
                    <a:pt x="954" y="687"/>
                  </a:moveTo>
                  <a:cubicBezTo>
                    <a:pt x="954" y="688"/>
                    <a:pt x="954" y="688"/>
                    <a:pt x="954" y="687"/>
                  </a:cubicBezTo>
                  <a:close/>
                  <a:moveTo>
                    <a:pt x="900" y="719"/>
                  </a:moveTo>
                  <a:cubicBezTo>
                    <a:pt x="902" y="718"/>
                    <a:pt x="902" y="718"/>
                    <a:pt x="902" y="718"/>
                  </a:cubicBezTo>
                  <a:cubicBezTo>
                    <a:pt x="900" y="718"/>
                    <a:pt x="900" y="719"/>
                    <a:pt x="900" y="719"/>
                  </a:cubicBezTo>
                  <a:close/>
                  <a:moveTo>
                    <a:pt x="898" y="719"/>
                  </a:moveTo>
                  <a:cubicBezTo>
                    <a:pt x="920" y="697"/>
                    <a:pt x="946" y="678"/>
                    <a:pt x="969" y="658"/>
                  </a:cubicBezTo>
                  <a:cubicBezTo>
                    <a:pt x="976" y="653"/>
                    <a:pt x="1022" y="611"/>
                    <a:pt x="1031" y="616"/>
                  </a:cubicBezTo>
                  <a:cubicBezTo>
                    <a:pt x="1031" y="617"/>
                    <a:pt x="1003" y="635"/>
                    <a:pt x="1020" y="628"/>
                  </a:cubicBezTo>
                  <a:cubicBezTo>
                    <a:pt x="1012" y="635"/>
                    <a:pt x="1008" y="639"/>
                    <a:pt x="999" y="646"/>
                  </a:cubicBezTo>
                  <a:cubicBezTo>
                    <a:pt x="990" y="653"/>
                    <a:pt x="962" y="683"/>
                    <a:pt x="982" y="655"/>
                  </a:cubicBezTo>
                  <a:cubicBezTo>
                    <a:pt x="959" y="673"/>
                    <a:pt x="953" y="690"/>
                    <a:pt x="926" y="704"/>
                  </a:cubicBezTo>
                  <a:cubicBezTo>
                    <a:pt x="927" y="702"/>
                    <a:pt x="928" y="701"/>
                    <a:pt x="929" y="700"/>
                  </a:cubicBezTo>
                  <a:cubicBezTo>
                    <a:pt x="927" y="701"/>
                    <a:pt x="926" y="701"/>
                    <a:pt x="928" y="699"/>
                  </a:cubicBezTo>
                  <a:cubicBezTo>
                    <a:pt x="927" y="699"/>
                    <a:pt x="905" y="722"/>
                    <a:pt x="919" y="708"/>
                  </a:cubicBezTo>
                  <a:cubicBezTo>
                    <a:pt x="914" y="711"/>
                    <a:pt x="900" y="725"/>
                    <a:pt x="896" y="722"/>
                  </a:cubicBezTo>
                  <a:cubicBezTo>
                    <a:pt x="893" y="724"/>
                    <a:pt x="898" y="719"/>
                    <a:pt x="898" y="719"/>
                  </a:cubicBezTo>
                  <a:close/>
                  <a:moveTo>
                    <a:pt x="1068" y="689"/>
                  </a:moveTo>
                  <a:cubicBezTo>
                    <a:pt x="1077" y="685"/>
                    <a:pt x="1065" y="694"/>
                    <a:pt x="1077" y="684"/>
                  </a:cubicBezTo>
                  <a:cubicBezTo>
                    <a:pt x="1073" y="685"/>
                    <a:pt x="1070" y="687"/>
                    <a:pt x="1068" y="689"/>
                  </a:cubicBezTo>
                  <a:cubicBezTo>
                    <a:pt x="1069" y="688"/>
                    <a:pt x="1068" y="687"/>
                    <a:pt x="1068" y="689"/>
                  </a:cubicBezTo>
                  <a:close/>
                  <a:moveTo>
                    <a:pt x="776" y="866"/>
                  </a:moveTo>
                  <a:cubicBezTo>
                    <a:pt x="766" y="874"/>
                    <a:pt x="786" y="852"/>
                    <a:pt x="786" y="852"/>
                  </a:cubicBezTo>
                  <a:cubicBezTo>
                    <a:pt x="791" y="847"/>
                    <a:pt x="807" y="832"/>
                    <a:pt x="810" y="825"/>
                  </a:cubicBezTo>
                  <a:cubicBezTo>
                    <a:pt x="803" y="830"/>
                    <a:pt x="805" y="828"/>
                    <a:pt x="815" y="816"/>
                  </a:cubicBezTo>
                  <a:cubicBezTo>
                    <a:pt x="822" y="809"/>
                    <a:pt x="832" y="798"/>
                    <a:pt x="832" y="795"/>
                  </a:cubicBezTo>
                  <a:cubicBezTo>
                    <a:pt x="833" y="781"/>
                    <a:pt x="863" y="766"/>
                    <a:pt x="872" y="759"/>
                  </a:cubicBezTo>
                  <a:cubicBezTo>
                    <a:pt x="880" y="752"/>
                    <a:pt x="911" y="736"/>
                    <a:pt x="911" y="737"/>
                  </a:cubicBezTo>
                  <a:cubicBezTo>
                    <a:pt x="914" y="734"/>
                    <a:pt x="955" y="709"/>
                    <a:pt x="954" y="713"/>
                  </a:cubicBezTo>
                  <a:cubicBezTo>
                    <a:pt x="953" y="719"/>
                    <a:pt x="910" y="751"/>
                    <a:pt x="911" y="752"/>
                  </a:cubicBezTo>
                  <a:cubicBezTo>
                    <a:pt x="920" y="744"/>
                    <a:pt x="955" y="706"/>
                    <a:pt x="967" y="708"/>
                  </a:cubicBezTo>
                  <a:cubicBezTo>
                    <a:pt x="970" y="708"/>
                    <a:pt x="950" y="727"/>
                    <a:pt x="949" y="729"/>
                  </a:cubicBezTo>
                  <a:cubicBezTo>
                    <a:pt x="969" y="716"/>
                    <a:pt x="975" y="705"/>
                    <a:pt x="1001" y="692"/>
                  </a:cubicBezTo>
                  <a:cubicBezTo>
                    <a:pt x="988" y="714"/>
                    <a:pt x="998" y="697"/>
                    <a:pt x="995" y="700"/>
                  </a:cubicBezTo>
                  <a:cubicBezTo>
                    <a:pt x="1005" y="693"/>
                    <a:pt x="1012" y="685"/>
                    <a:pt x="1018" y="681"/>
                  </a:cubicBezTo>
                  <a:cubicBezTo>
                    <a:pt x="1016" y="682"/>
                    <a:pt x="1013" y="683"/>
                    <a:pt x="1011" y="682"/>
                  </a:cubicBezTo>
                  <a:cubicBezTo>
                    <a:pt x="1009" y="676"/>
                    <a:pt x="1033" y="672"/>
                    <a:pt x="1036" y="671"/>
                  </a:cubicBezTo>
                  <a:cubicBezTo>
                    <a:pt x="1033" y="675"/>
                    <a:pt x="1031" y="678"/>
                    <a:pt x="1029" y="683"/>
                  </a:cubicBezTo>
                  <a:cubicBezTo>
                    <a:pt x="1034" y="681"/>
                    <a:pt x="1030" y="682"/>
                    <a:pt x="1028" y="687"/>
                  </a:cubicBezTo>
                  <a:cubicBezTo>
                    <a:pt x="1045" y="683"/>
                    <a:pt x="1042" y="660"/>
                    <a:pt x="1056" y="650"/>
                  </a:cubicBezTo>
                  <a:cubicBezTo>
                    <a:pt x="1055" y="650"/>
                    <a:pt x="1087" y="629"/>
                    <a:pt x="1087" y="635"/>
                  </a:cubicBezTo>
                  <a:cubicBezTo>
                    <a:pt x="1088" y="638"/>
                    <a:pt x="1075" y="669"/>
                    <a:pt x="1073" y="666"/>
                  </a:cubicBezTo>
                  <a:cubicBezTo>
                    <a:pt x="1078" y="672"/>
                    <a:pt x="1112" y="652"/>
                    <a:pt x="1112" y="655"/>
                  </a:cubicBezTo>
                  <a:cubicBezTo>
                    <a:pt x="1109" y="663"/>
                    <a:pt x="1101" y="667"/>
                    <a:pt x="1094" y="670"/>
                  </a:cubicBezTo>
                  <a:cubicBezTo>
                    <a:pt x="1086" y="674"/>
                    <a:pt x="1069" y="679"/>
                    <a:pt x="1088" y="678"/>
                  </a:cubicBezTo>
                  <a:cubicBezTo>
                    <a:pt x="1075" y="689"/>
                    <a:pt x="1089" y="678"/>
                    <a:pt x="1086" y="683"/>
                  </a:cubicBezTo>
                  <a:cubicBezTo>
                    <a:pt x="1087" y="680"/>
                    <a:pt x="1089" y="679"/>
                    <a:pt x="1091" y="679"/>
                  </a:cubicBezTo>
                  <a:cubicBezTo>
                    <a:pt x="1085" y="691"/>
                    <a:pt x="1068" y="697"/>
                    <a:pt x="1058" y="705"/>
                  </a:cubicBezTo>
                  <a:cubicBezTo>
                    <a:pt x="1054" y="709"/>
                    <a:pt x="1022" y="730"/>
                    <a:pt x="1033" y="718"/>
                  </a:cubicBezTo>
                  <a:cubicBezTo>
                    <a:pt x="1028" y="722"/>
                    <a:pt x="1021" y="727"/>
                    <a:pt x="1014" y="729"/>
                  </a:cubicBezTo>
                  <a:cubicBezTo>
                    <a:pt x="1016" y="727"/>
                    <a:pt x="1018" y="725"/>
                    <a:pt x="1018" y="723"/>
                  </a:cubicBezTo>
                  <a:cubicBezTo>
                    <a:pt x="994" y="748"/>
                    <a:pt x="964" y="777"/>
                    <a:pt x="934" y="795"/>
                  </a:cubicBezTo>
                  <a:cubicBezTo>
                    <a:pt x="941" y="787"/>
                    <a:pt x="933" y="794"/>
                    <a:pt x="929" y="798"/>
                  </a:cubicBezTo>
                  <a:cubicBezTo>
                    <a:pt x="920" y="805"/>
                    <a:pt x="911" y="814"/>
                    <a:pt x="900" y="818"/>
                  </a:cubicBezTo>
                  <a:cubicBezTo>
                    <a:pt x="903" y="816"/>
                    <a:pt x="900" y="812"/>
                    <a:pt x="905" y="806"/>
                  </a:cubicBezTo>
                  <a:cubicBezTo>
                    <a:pt x="896" y="812"/>
                    <a:pt x="875" y="835"/>
                    <a:pt x="863" y="830"/>
                  </a:cubicBezTo>
                  <a:cubicBezTo>
                    <a:pt x="857" y="828"/>
                    <a:pt x="945" y="764"/>
                    <a:pt x="952" y="756"/>
                  </a:cubicBezTo>
                  <a:cubicBezTo>
                    <a:pt x="938" y="767"/>
                    <a:pt x="921" y="774"/>
                    <a:pt x="906" y="785"/>
                  </a:cubicBezTo>
                  <a:cubicBezTo>
                    <a:pt x="895" y="793"/>
                    <a:pt x="879" y="812"/>
                    <a:pt x="864" y="814"/>
                  </a:cubicBezTo>
                  <a:cubicBezTo>
                    <a:pt x="868" y="813"/>
                    <a:pt x="900" y="781"/>
                    <a:pt x="906" y="775"/>
                  </a:cubicBezTo>
                  <a:cubicBezTo>
                    <a:pt x="898" y="779"/>
                    <a:pt x="906" y="774"/>
                    <a:pt x="908" y="773"/>
                  </a:cubicBezTo>
                  <a:cubicBezTo>
                    <a:pt x="901" y="779"/>
                    <a:pt x="861" y="809"/>
                    <a:pt x="881" y="791"/>
                  </a:cubicBezTo>
                  <a:cubicBezTo>
                    <a:pt x="876" y="794"/>
                    <a:pt x="871" y="798"/>
                    <a:pt x="866" y="802"/>
                  </a:cubicBezTo>
                  <a:cubicBezTo>
                    <a:pt x="858" y="794"/>
                    <a:pt x="900" y="776"/>
                    <a:pt x="885" y="776"/>
                  </a:cubicBezTo>
                  <a:cubicBezTo>
                    <a:pt x="889" y="772"/>
                    <a:pt x="893" y="767"/>
                    <a:pt x="898" y="763"/>
                  </a:cubicBezTo>
                  <a:cubicBezTo>
                    <a:pt x="890" y="771"/>
                    <a:pt x="800" y="865"/>
                    <a:pt x="795" y="861"/>
                  </a:cubicBezTo>
                  <a:cubicBezTo>
                    <a:pt x="789" y="855"/>
                    <a:pt x="787" y="857"/>
                    <a:pt x="776" y="866"/>
                  </a:cubicBezTo>
                  <a:close/>
                  <a:moveTo>
                    <a:pt x="1145" y="533"/>
                  </a:moveTo>
                  <a:cubicBezTo>
                    <a:pt x="1135" y="527"/>
                    <a:pt x="1090" y="566"/>
                    <a:pt x="1085" y="571"/>
                  </a:cubicBezTo>
                  <a:cubicBezTo>
                    <a:pt x="1097" y="569"/>
                    <a:pt x="1140" y="530"/>
                    <a:pt x="1145" y="533"/>
                  </a:cubicBezTo>
                  <a:cubicBezTo>
                    <a:pt x="1141" y="530"/>
                    <a:pt x="1148" y="535"/>
                    <a:pt x="1145" y="533"/>
                  </a:cubicBezTo>
                  <a:close/>
                  <a:moveTo>
                    <a:pt x="1376" y="397"/>
                  </a:moveTo>
                  <a:cubicBezTo>
                    <a:pt x="1379" y="395"/>
                    <a:pt x="1383" y="393"/>
                    <a:pt x="1386" y="391"/>
                  </a:cubicBezTo>
                  <a:cubicBezTo>
                    <a:pt x="1383" y="393"/>
                    <a:pt x="1379" y="395"/>
                    <a:pt x="1376" y="397"/>
                  </a:cubicBezTo>
                  <a:cubicBezTo>
                    <a:pt x="1379" y="395"/>
                    <a:pt x="1379" y="395"/>
                    <a:pt x="1376" y="397"/>
                  </a:cubicBezTo>
                  <a:close/>
                  <a:moveTo>
                    <a:pt x="1510" y="354"/>
                  </a:moveTo>
                  <a:cubicBezTo>
                    <a:pt x="1515" y="351"/>
                    <a:pt x="1520" y="347"/>
                    <a:pt x="1525" y="344"/>
                  </a:cubicBezTo>
                  <a:cubicBezTo>
                    <a:pt x="1516" y="350"/>
                    <a:pt x="1513" y="352"/>
                    <a:pt x="1517" y="349"/>
                  </a:cubicBezTo>
                  <a:cubicBezTo>
                    <a:pt x="1515" y="351"/>
                    <a:pt x="1513" y="352"/>
                    <a:pt x="1510" y="354"/>
                  </a:cubicBezTo>
                  <a:cubicBezTo>
                    <a:pt x="1516" y="351"/>
                    <a:pt x="1512" y="353"/>
                    <a:pt x="1510" y="354"/>
                  </a:cubicBezTo>
                  <a:close/>
                  <a:moveTo>
                    <a:pt x="1529" y="348"/>
                  </a:moveTo>
                  <a:cubicBezTo>
                    <a:pt x="1533" y="348"/>
                    <a:pt x="1538" y="346"/>
                    <a:pt x="1544" y="343"/>
                  </a:cubicBezTo>
                  <a:cubicBezTo>
                    <a:pt x="1542" y="344"/>
                    <a:pt x="1529" y="345"/>
                    <a:pt x="1529" y="348"/>
                  </a:cubicBezTo>
                  <a:cubicBezTo>
                    <a:pt x="1530" y="348"/>
                    <a:pt x="1529" y="346"/>
                    <a:pt x="1529" y="348"/>
                  </a:cubicBezTo>
                  <a:close/>
                  <a:moveTo>
                    <a:pt x="1546" y="343"/>
                  </a:moveTo>
                  <a:cubicBezTo>
                    <a:pt x="1548" y="342"/>
                    <a:pt x="1553" y="339"/>
                    <a:pt x="1547" y="343"/>
                  </a:cubicBezTo>
                  <a:cubicBezTo>
                    <a:pt x="1549" y="343"/>
                    <a:pt x="1550" y="342"/>
                    <a:pt x="1551" y="340"/>
                  </a:cubicBezTo>
                  <a:cubicBezTo>
                    <a:pt x="1549" y="341"/>
                    <a:pt x="1547" y="342"/>
                    <a:pt x="1546" y="343"/>
                  </a:cubicBezTo>
                  <a:close/>
                  <a:moveTo>
                    <a:pt x="1554" y="321"/>
                  </a:moveTo>
                  <a:cubicBezTo>
                    <a:pt x="1554" y="321"/>
                    <a:pt x="1553" y="322"/>
                    <a:pt x="1554" y="321"/>
                  </a:cubicBezTo>
                  <a:close/>
                  <a:moveTo>
                    <a:pt x="1586" y="292"/>
                  </a:moveTo>
                  <a:cubicBezTo>
                    <a:pt x="1597" y="287"/>
                    <a:pt x="1608" y="283"/>
                    <a:pt x="1619" y="278"/>
                  </a:cubicBezTo>
                  <a:cubicBezTo>
                    <a:pt x="1606" y="283"/>
                    <a:pt x="1634" y="268"/>
                    <a:pt x="1638" y="266"/>
                  </a:cubicBezTo>
                  <a:cubicBezTo>
                    <a:pt x="1621" y="275"/>
                    <a:pt x="1603" y="284"/>
                    <a:pt x="1586" y="292"/>
                  </a:cubicBezTo>
                  <a:cubicBezTo>
                    <a:pt x="1597" y="287"/>
                    <a:pt x="1604" y="284"/>
                    <a:pt x="1586" y="292"/>
                  </a:cubicBezTo>
                  <a:close/>
                  <a:moveTo>
                    <a:pt x="1568" y="287"/>
                  </a:moveTo>
                  <a:cubicBezTo>
                    <a:pt x="1562" y="288"/>
                    <a:pt x="1556" y="291"/>
                    <a:pt x="1551" y="293"/>
                  </a:cubicBezTo>
                  <a:cubicBezTo>
                    <a:pt x="1557" y="291"/>
                    <a:pt x="1562" y="289"/>
                    <a:pt x="1568" y="287"/>
                  </a:cubicBezTo>
                  <a:cubicBezTo>
                    <a:pt x="1564" y="288"/>
                    <a:pt x="1562" y="290"/>
                    <a:pt x="1568" y="287"/>
                  </a:cubicBezTo>
                  <a:close/>
                  <a:moveTo>
                    <a:pt x="1554" y="299"/>
                  </a:moveTo>
                  <a:cubicBezTo>
                    <a:pt x="1553" y="299"/>
                    <a:pt x="1535" y="308"/>
                    <a:pt x="1535" y="308"/>
                  </a:cubicBezTo>
                  <a:cubicBezTo>
                    <a:pt x="1536" y="308"/>
                    <a:pt x="1536" y="308"/>
                    <a:pt x="1537" y="307"/>
                  </a:cubicBezTo>
                  <a:cubicBezTo>
                    <a:pt x="1531" y="310"/>
                    <a:pt x="1525" y="313"/>
                    <a:pt x="1519" y="316"/>
                  </a:cubicBezTo>
                  <a:cubicBezTo>
                    <a:pt x="1531" y="311"/>
                    <a:pt x="1543" y="305"/>
                    <a:pt x="1554" y="299"/>
                  </a:cubicBezTo>
                  <a:cubicBezTo>
                    <a:pt x="1548" y="301"/>
                    <a:pt x="1543" y="305"/>
                    <a:pt x="1554" y="299"/>
                  </a:cubicBezTo>
                  <a:close/>
                  <a:moveTo>
                    <a:pt x="1539" y="308"/>
                  </a:moveTo>
                  <a:cubicBezTo>
                    <a:pt x="1535" y="310"/>
                    <a:pt x="1531" y="312"/>
                    <a:pt x="1527" y="314"/>
                  </a:cubicBezTo>
                  <a:cubicBezTo>
                    <a:pt x="1531" y="312"/>
                    <a:pt x="1535" y="310"/>
                    <a:pt x="1539" y="308"/>
                  </a:cubicBezTo>
                  <a:cubicBezTo>
                    <a:pt x="1536" y="309"/>
                    <a:pt x="1535" y="310"/>
                    <a:pt x="1539" y="308"/>
                  </a:cubicBezTo>
                  <a:close/>
                  <a:moveTo>
                    <a:pt x="1619" y="264"/>
                  </a:moveTo>
                  <a:cubicBezTo>
                    <a:pt x="1624" y="262"/>
                    <a:pt x="1629" y="261"/>
                    <a:pt x="1634" y="259"/>
                  </a:cubicBezTo>
                  <a:cubicBezTo>
                    <a:pt x="1636" y="258"/>
                    <a:pt x="1619" y="264"/>
                    <a:pt x="1625" y="262"/>
                  </a:cubicBezTo>
                  <a:cubicBezTo>
                    <a:pt x="1623" y="263"/>
                    <a:pt x="1621" y="263"/>
                    <a:pt x="1619" y="264"/>
                  </a:cubicBezTo>
                  <a:cubicBezTo>
                    <a:pt x="1624" y="262"/>
                    <a:pt x="1621" y="263"/>
                    <a:pt x="1619" y="264"/>
                  </a:cubicBezTo>
                  <a:close/>
                  <a:moveTo>
                    <a:pt x="1638" y="258"/>
                  </a:moveTo>
                  <a:cubicBezTo>
                    <a:pt x="1639" y="258"/>
                    <a:pt x="1640" y="257"/>
                    <a:pt x="1638" y="258"/>
                  </a:cubicBezTo>
                  <a:close/>
                  <a:moveTo>
                    <a:pt x="1646" y="265"/>
                  </a:moveTo>
                  <a:cubicBezTo>
                    <a:pt x="1650" y="263"/>
                    <a:pt x="1654" y="261"/>
                    <a:pt x="1658" y="260"/>
                  </a:cubicBezTo>
                  <a:cubicBezTo>
                    <a:pt x="1654" y="261"/>
                    <a:pt x="1650" y="263"/>
                    <a:pt x="1646" y="265"/>
                  </a:cubicBezTo>
                  <a:close/>
                  <a:moveTo>
                    <a:pt x="1639" y="282"/>
                  </a:moveTo>
                  <a:cubicBezTo>
                    <a:pt x="1636" y="283"/>
                    <a:pt x="1634" y="283"/>
                    <a:pt x="1631" y="286"/>
                  </a:cubicBezTo>
                  <a:lnTo>
                    <a:pt x="1639" y="282"/>
                  </a:lnTo>
                  <a:cubicBezTo>
                    <a:pt x="1638" y="283"/>
                    <a:pt x="1636" y="283"/>
                    <a:pt x="1639" y="282"/>
                  </a:cubicBezTo>
                  <a:close/>
                  <a:moveTo>
                    <a:pt x="1626" y="291"/>
                  </a:moveTo>
                  <a:cubicBezTo>
                    <a:pt x="1620" y="293"/>
                    <a:pt x="1620" y="293"/>
                    <a:pt x="1614" y="296"/>
                  </a:cubicBezTo>
                  <a:cubicBezTo>
                    <a:pt x="1615" y="296"/>
                    <a:pt x="1614" y="296"/>
                    <a:pt x="1612" y="298"/>
                  </a:cubicBezTo>
                  <a:cubicBezTo>
                    <a:pt x="1617" y="295"/>
                    <a:pt x="1621" y="293"/>
                    <a:pt x="1626" y="291"/>
                  </a:cubicBezTo>
                  <a:cubicBezTo>
                    <a:pt x="1619" y="294"/>
                    <a:pt x="1621" y="293"/>
                    <a:pt x="1626" y="291"/>
                  </a:cubicBezTo>
                  <a:close/>
                  <a:moveTo>
                    <a:pt x="1627" y="299"/>
                  </a:moveTo>
                  <a:lnTo>
                    <a:pt x="1620" y="302"/>
                  </a:lnTo>
                  <a:cubicBezTo>
                    <a:pt x="1622" y="301"/>
                    <a:pt x="1625" y="300"/>
                    <a:pt x="1627" y="299"/>
                  </a:cubicBezTo>
                  <a:cubicBezTo>
                    <a:pt x="1625" y="300"/>
                    <a:pt x="1627" y="299"/>
                    <a:pt x="1627" y="299"/>
                  </a:cubicBezTo>
                  <a:close/>
                  <a:moveTo>
                    <a:pt x="1595" y="315"/>
                  </a:moveTo>
                  <a:cubicBezTo>
                    <a:pt x="1593" y="316"/>
                    <a:pt x="1591" y="316"/>
                    <a:pt x="1589" y="317"/>
                  </a:cubicBezTo>
                  <a:cubicBezTo>
                    <a:pt x="1592" y="319"/>
                    <a:pt x="1594" y="318"/>
                    <a:pt x="1595" y="315"/>
                  </a:cubicBezTo>
                  <a:cubicBezTo>
                    <a:pt x="1593" y="316"/>
                    <a:pt x="1594" y="316"/>
                    <a:pt x="1595" y="315"/>
                  </a:cubicBezTo>
                  <a:close/>
                  <a:moveTo>
                    <a:pt x="1704" y="227"/>
                  </a:moveTo>
                  <a:cubicBezTo>
                    <a:pt x="1702" y="227"/>
                    <a:pt x="1716" y="223"/>
                    <a:pt x="1704" y="227"/>
                  </a:cubicBezTo>
                  <a:cubicBezTo>
                    <a:pt x="1705" y="227"/>
                    <a:pt x="1706" y="226"/>
                    <a:pt x="1704" y="227"/>
                  </a:cubicBezTo>
                  <a:close/>
                  <a:moveTo>
                    <a:pt x="1724" y="242"/>
                  </a:moveTo>
                  <a:cubicBezTo>
                    <a:pt x="1726" y="241"/>
                    <a:pt x="1728" y="240"/>
                    <a:pt x="1730" y="240"/>
                  </a:cubicBezTo>
                  <a:cubicBezTo>
                    <a:pt x="1726" y="240"/>
                    <a:pt x="1724" y="241"/>
                    <a:pt x="1724" y="242"/>
                  </a:cubicBezTo>
                  <a:close/>
                  <a:moveTo>
                    <a:pt x="1778" y="197"/>
                  </a:moveTo>
                  <a:cubicBezTo>
                    <a:pt x="1778" y="197"/>
                    <a:pt x="1778" y="197"/>
                    <a:pt x="1778" y="197"/>
                  </a:cubicBezTo>
                  <a:cubicBezTo>
                    <a:pt x="1778" y="197"/>
                    <a:pt x="1777" y="199"/>
                    <a:pt x="1778" y="197"/>
                  </a:cubicBezTo>
                  <a:cubicBezTo>
                    <a:pt x="1778" y="197"/>
                    <a:pt x="1778" y="198"/>
                    <a:pt x="1778" y="197"/>
                  </a:cubicBezTo>
                  <a:close/>
                  <a:moveTo>
                    <a:pt x="1503" y="368"/>
                  </a:moveTo>
                  <a:cubicBezTo>
                    <a:pt x="1506" y="367"/>
                    <a:pt x="1503" y="368"/>
                    <a:pt x="1503" y="368"/>
                  </a:cubicBezTo>
                  <a:close/>
                  <a:moveTo>
                    <a:pt x="1490" y="375"/>
                  </a:moveTo>
                  <a:cubicBezTo>
                    <a:pt x="1490" y="375"/>
                    <a:pt x="1490" y="375"/>
                    <a:pt x="1490" y="376"/>
                  </a:cubicBezTo>
                  <a:cubicBezTo>
                    <a:pt x="1490" y="375"/>
                    <a:pt x="1491" y="375"/>
                    <a:pt x="1490" y="375"/>
                  </a:cubicBezTo>
                  <a:close/>
                  <a:moveTo>
                    <a:pt x="1481" y="368"/>
                  </a:moveTo>
                  <a:cubicBezTo>
                    <a:pt x="1481" y="368"/>
                    <a:pt x="1484" y="367"/>
                    <a:pt x="1484" y="367"/>
                  </a:cubicBezTo>
                  <a:cubicBezTo>
                    <a:pt x="1486" y="365"/>
                    <a:pt x="1485" y="366"/>
                    <a:pt x="1481" y="368"/>
                  </a:cubicBezTo>
                  <a:close/>
                  <a:moveTo>
                    <a:pt x="1360" y="406"/>
                  </a:moveTo>
                  <a:cubicBezTo>
                    <a:pt x="1362" y="404"/>
                    <a:pt x="1364" y="403"/>
                    <a:pt x="1366" y="401"/>
                  </a:cubicBezTo>
                  <a:cubicBezTo>
                    <a:pt x="1364" y="402"/>
                    <a:pt x="1362" y="403"/>
                    <a:pt x="1359" y="402"/>
                  </a:cubicBezTo>
                  <a:cubicBezTo>
                    <a:pt x="1358" y="401"/>
                    <a:pt x="1366" y="397"/>
                    <a:pt x="1359" y="400"/>
                  </a:cubicBezTo>
                  <a:cubicBezTo>
                    <a:pt x="1369" y="393"/>
                    <a:pt x="1381" y="390"/>
                    <a:pt x="1391" y="385"/>
                  </a:cubicBezTo>
                  <a:cubicBezTo>
                    <a:pt x="1383" y="385"/>
                    <a:pt x="1375" y="391"/>
                    <a:pt x="1368" y="394"/>
                  </a:cubicBezTo>
                  <a:cubicBezTo>
                    <a:pt x="1368" y="394"/>
                    <a:pt x="1380" y="387"/>
                    <a:pt x="1382" y="386"/>
                  </a:cubicBezTo>
                  <a:cubicBezTo>
                    <a:pt x="1373" y="388"/>
                    <a:pt x="1383" y="384"/>
                    <a:pt x="1385" y="383"/>
                  </a:cubicBezTo>
                  <a:cubicBezTo>
                    <a:pt x="1380" y="385"/>
                    <a:pt x="1402" y="374"/>
                    <a:pt x="1406" y="372"/>
                  </a:cubicBezTo>
                  <a:cubicBezTo>
                    <a:pt x="1376" y="379"/>
                    <a:pt x="1424" y="360"/>
                    <a:pt x="1434" y="354"/>
                  </a:cubicBezTo>
                  <a:cubicBezTo>
                    <a:pt x="1429" y="357"/>
                    <a:pt x="1424" y="358"/>
                    <a:pt x="1419" y="359"/>
                  </a:cubicBezTo>
                  <a:cubicBezTo>
                    <a:pt x="1433" y="349"/>
                    <a:pt x="1445" y="350"/>
                    <a:pt x="1460" y="346"/>
                  </a:cubicBezTo>
                  <a:cubicBezTo>
                    <a:pt x="1463" y="345"/>
                    <a:pt x="1484" y="338"/>
                    <a:pt x="1474" y="343"/>
                  </a:cubicBezTo>
                  <a:cubicBezTo>
                    <a:pt x="1475" y="343"/>
                    <a:pt x="1503" y="330"/>
                    <a:pt x="1493" y="336"/>
                  </a:cubicBezTo>
                  <a:cubicBezTo>
                    <a:pt x="1495" y="335"/>
                    <a:pt x="1498" y="335"/>
                    <a:pt x="1500" y="336"/>
                  </a:cubicBezTo>
                  <a:cubicBezTo>
                    <a:pt x="1495" y="339"/>
                    <a:pt x="1491" y="342"/>
                    <a:pt x="1486" y="345"/>
                  </a:cubicBezTo>
                  <a:cubicBezTo>
                    <a:pt x="1491" y="343"/>
                    <a:pt x="1511" y="329"/>
                    <a:pt x="1517" y="335"/>
                  </a:cubicBezTo>
                  <a:cubicBezTo>
                    <a:pt x="1510" y="338"/>
                    <a:pt x="1504" y="342"/>
                    <a:pt x="1497" y="345"/>
                  </a:cubicBezTo>
                  <a:cubicBezTo>
                    <a:pt x="1508" y="340"/>
                    <a:pt x="1520" y="339"/>
                    <a:pt x="1540" y="331"/>
                  </a:cubicBezTo>
                  <a:cubicBezTo>
                    <a:pt x="1538" y="327"/>
                    <a:pt x="1535" y="328"/>
                    <a:pt x="1530" y="334"/>
                  </a:cubicBezTo>
                  <a:cubicBezTo>
                    <a:pt x="1532" y="332"/>
                    <a:pt x="1534" y="331"/>
                    <a:pt x="1536" y="330"/>
                  </a:cubicBezTo>
                  <a:cubicBezTo>
                    <a:pt x="1528" y="333"/>
                    <a:pt x="1520" y="336"/>
                    <a:pt x="1512" y="339"/>
                  </a:cubicBezTo>
                  <a:cubicBezTo>
                    <a:pt x="1517" y="337"/>
                    <a:pt x="1520" y="334"/>
                    <a:pt x="1523" y="330"/>
                  </a:cubicBezTo>
                  <a:cubicBezTo>
                    <a:pt x="1517" y="331"/>
                    <a:pt x="1510" y="333"/>
                    <a:pt x="1504" y="335"/>
                  </a:cubicBezTo>
                  <a:cubicBezTo>
                    <a:pt x="1503" y="316"/>
                    <a:pt x="1565" y="309"/>
                    <a:pt x="1577" y="304"/>
                  </a:cubicBezTo>
                  <a:cubicBezTo>
                    <a:pt x="1571" y="306"/>
                    <a:pt x="1571" y="305"/>
                    <a:pt x="1577" y="301"/>
                  </a:cubicBezTo>
                  <a:cubicBezTo>
                    <a:pt x="1572" y="303"/>
                    <a:pt x="1566" y="304"/>
                    <a:pt x="1561" y="305"/>
                  </a:cubicBezTo>
                  <a:cubicBezTo>
                    <a:pt x="1566" y="302"/>
                    <a:pt x="1572" y="299"/>
                    <a:pt x="1577" y="296"/>
                  </a:cubicBezTo>
                  <a:cubicBezTo>
                    <a:pt x="1569" y="300"/>
                    <a:pt x="1562" y="301"/>
                    <a:pt x="1566" y="298"/>
                  </a:cubicBezTo>
                  <a:cubicBezTo>
                    <a:pt x="1549" y="306"/>
                    <a:pt x="1534" y="316"/>
                    <a:pt x="1516" y="322"/>
                  </a:cubicBezTo>
                  <a:cubicBezTo>
                    <a:pt x="1517" y="320"/>
                    <a:pt x="1518" y="319"/>
                    <a:pt x="1520" y="318"/>
                  </a:cubicBezTo>
                  <a:cubicBezTo>
                    <a:pt x="1510" y="324"/>
                    <a:pt x="1464" y="339"/>
                    <a:pt x="1481" y="331"/>
                  </a:cubicBezTo>
                  <a:cubicBezTo>
                    <a:pt x="1470" y="335"/>
                    <a:pt x="1471" y="334"/>
                    <a:pt x="1483" y="327"/>
                  </a:cubicBezTo>
                  <a:cubicBezTo>
                    <a:pt x="1476" y="330"/>
                    <a:pt x="1469" y="334"/>
                    <a:pt x="1461" y="337"/>
                  </a:cubicBezTo>
                  <a:cubicBezTo>
                    <a:pt x="1460" y="335"/>
                    <a:pt x="1553" y="290"/>
                    <a:pt x="1566" y="285"/>
                  </a:cubicBezTo>
                  <a:cubicBezTo>
                    <a:pt x="1565" y="285"/>
                    <a:pt x="1564" y="285"/>
                    <a:pt x="1563" y="285"/>
                  </a:cubicBezTo>
                  <a:cubicBezTo>
                    <a:pt x="1584" y="273"/>
                    <a:pt x="1615" y="260"/>
                    <a:pt x="1638" y="253"/>
                  </a:cubicBezTo>
                  <a:cubicBezTo>
                    <a:pt x="1635" y="253"/>
                    <a:pt x="1633" y="254"/>
                    <a:pt x="1630" y="255"/>
                  </a:cubicBezTo>
                  <a:cubicBezTo>
                    <a:pt x="1638" y="251"/>
                    <a:pt x="1646" y="247"/>
                    <a:pt x="1655" y="245"/>
                  </a:cubicBezTo>
                  <a:cubicBezTo>
                    <a:pt x="1653" y="246"/>
                    <a:pt x="1649" y="246"/>
                    <a:pt x="1647" y="247"/>
                  </a:cubicBezTo>
                  <a:cubicBezTo>
                    <a:pt x="1673" y="236"/>
                    <a:pt x="1685" y="237"/>
                    <a:pt x="1704" y="226"/>
                  </a:cubicBezTo>
                  <a:cubicBezTo>
                    <a:pt x="1674" y="235"/>
                    <a:pt x="1701" y="224"/>
                    <a:pt x="1706" y="222"/>
                  </a:cubicBezTo>
                  <a:cubicBezTo>
                    <a:pt x="1722" y="217"/>
                    <a:pt x="1739" y="214"/>
                    <a:pt x="1755" y="208"/>
                  </a:cubicBezTo>
                  <a:cubicBezTo>
                    <a:pt x="1750" y="212"/>
                    <a:pt x="1747" y="212"/>
                    <a:pt x="1745" y="209"/>
                  </a:cubicBezTo>
                  <a:cubicBezTo>
                    <a:pt x="1776" y="195"/>
                    <a:pt x="1806" y="186"/>
                    <a:pt x="1841" y="176"/>
                  </a:cubicBezTo>
                  <a:cubicBezTo>
                    <a:pt x="1853" y="172"/>
                    <a:pt x="1861" y="171"/>
                    <a:pt x="1877" y="165"/>
                  </a:cubicBezTo>
                  <a:cubicBezTo>
                    <a:pt x="1882" y="163"/>
                    <a:pt x="1888" y="161"/>
                    <a:pt x="1894" y="161"/>
                  </a:cubicBezTo>
                  <a:cubicBezTo>
                    <a:pt x="1883" y="165"/>
                    <a:pt x="1903" y="158"/>
                    <a:pt x="1895" y="162"/>
                  </a:cubicBezTo>
                  <a:cubicBezTo>
                    <a:pt x="1895" y="162"/>
                    <a:pt x="1921" y="154"/>
                    <a:pt x="1919" y="156"/>
                  </a:cubicBezTo>
                  <a:cubicBezTo>
                    <a:pt x="1903" y="176"/>
                    <a:pt x="1847" y="185"/>
                    <a:pt x="1823" y="193"/>
                  </a:cubicBezTo>
                  <a:cubicBezTo>
                    <a:pt x="1834" y="191"/>
                    <a:pt x="1846" y="183"/>
                    <a:pt x="1857" y="183"/>
                  </a:cubicBezTo>
                  <a:cubicBezTo>
                    <a:pt x="1839" y="193"/>
                    <a:pt x="1820" y="199"/>
                    <a:pt x="1801" y="208"/>
                  </a:cubicBezTo>
                  <a:cubicBezTo>
                    <a:pt x="1793" y="211"/>
                    <a:pt x="1784" y="215"/>
                    <a:pt x="1776" y="219"/>
                  </a:cubicBezTo>
                  <a:cubicBezTo>
                    <a:pt x="1777" y="219"/>
                    <a:pt x="1739" y="230"/>
                    <a:pt x="1755" y="229"/>
                  </a:cubicBezTo>
                  <a:cubicBezTo>
                    <a:pt x="1735" y="243"/>
                    <a:pt x="1709" y="246"/>
                    <a:pt x="1681" y="261"/>
                  </a:cubicBezTo>
                  <a:cubicBezTo>
                    <a:pt x="1682" y="260"/>
                    <a:pt x="1697" y="254"/>
                    <a:pt x="1697" y="256"/>
                  </a:cubicBezTo>
                  <a:cubicBezTo>
                    <a:pt x="1698" y="261"/>
                    <a:pt x="1655" y="276"/>
                    <a:pt x="1650" y="278"/>
                  </a:cubicBezTo>
                  <a:cubicBezTo>
                    <a:pt x="1653" y="277"/>
                    <a:pt x="1668" y="270"/>
                    <a:pt x="1670" y="271"/>
                  </a:cubicBezTo>
                  <a:cubicBezTo>
                    <a:pt x="1671" y="272"/>
                    <a:pt x="1647" y="281"/>
                    <a:pt x="1640" y="283"/>
                  </a:cubicBezTo>
                  <a:cubicBezTo>
                    <a:pt x="1649" y="281"/>
                    <a:pt x="1640" y="283"/>
                    <a:pt x="1659" y="279"/>
                  </a:cubicBezTo>
                  <a:cubicBezTo>
                    <a:pt x="1652" y="285"/>
                    <a:pt x="1645" y="290"/>
                    <a:pt x="1637" y="292"/>
                  </a:cubicBezTo>
                  <a:cubicBezTo>
                    <a:pt x="1659" y="284"/>
                    <a:pt x="1631" y="299"/>
                    <a:pt x="1627" y="301"/>
                  </a:cubicBezTo>
                  <a:cubicBezTo>
                    <a:pt x="1621" y="304"/>
                    <a:pt x="1601" y="309"/>
                    <a:pt x="1598" y="315"/>
                  </a:cubicBezTo>
                  <a:cubicBezTo>
                    <a:pt x="1592" y="320"/>
                    <a:pt x="1584" y="324"/>
                    <a:pt x="1577" y="328"/>
                  </a:cubicBezTo>
                  <a:cubicBezTo>
                    <a:pt x="1560" y="337"/>
                    <a:pt x="1567" y="335"/>
                    <a:pt x="1558" y="340"/>
                  </a:cubicBezTo>
                  <a:cubicBezTo>
                    <a:pt x="1563" y="339"/>
                    <a:pt x="1570" y="333"/>
                    <a:pt x="1578" y="332"/>
                  </a:cubicBezTo>
                  <a:cubicBezTo>
                    <a:pt x="1577" y="333"/>
                    <a:pt x="1557" y="346"/>
                    <a:pt x="1553" y="348"/>
                  </a:cubicBezTo>
                  <a:cubicBezTo>
                    <a:pt x="1549" y="351"/>
                    <a:pt x="1499" y="380"/>
                    <a:pt x="1523" y="362"/>
                  </a:cubicBezTo>
                  <a:cubicBezTo>
                    <a:pt x="1518" y="361"/>
                    <a:pt x="1503" y="370"/>
                    <a:pt x="1500" y="372"/>
                  </a:cubicBezTo>
                  <a:cubicBezTo>
                    <a:pt x="1496" y="375"/>
                    <a:pt x="1452" y="392"/>
                    <a:pt x="1470" y="387"/>
                  </a:cubicBezTo>
                  <a:cubicBezTo>
                    <a:pt x="1460" y="393"/>
                    <a:pt x="1449" y="397"/>
                    <a:pt x="1438" y="402"/>
                  </a:cubicBezTo>
                  <a:cubicBezTo>
                    <a:pt x="1438" y="400"/>
                    <a:pt x="1440" y="399"/>
                    <a:pt x="1442" y="398"/>
                  </a:cubicBezTo>
                  <a:cubicBezTo>
                    <a:pt x="1429" y="403"/>
                    <a:pt x="1421" y="410"/>
                    <a:pt x="1408" y="416"/>
                  </a:cubicBezTo>
                  <a:cubicBezTo>
                    <a:pt x="1408" y="414"/>
                    <a:pt x="1409" y="412"/>
                    <a:pt x="1411" y="411"/>
                  </a:cubicBezTo>
                  <a:cubicBezTo>
                    <a:pt x="1410" y="412"/>
                    <a:pt x="1400" y="422"/>
                    <a:pt x="1406" y="415"/>
                  </a:cubicBezTo>
                  <a:cubicBezTo>
                    <a:pt x="1401" y="418"/>
                    <a:pt x="1397" y="421"/>
                    <a:pt x="1391" y="423"/>
                  </a:cubicBezTo>
                  <a:cubicBezTo>
                    <a:pt x="1404" y="406"/>
                    <a:pt x="1426" y="400"/>
                    <a:pt x="1443" y="389"/>
                  </a:cubicBezTo>
                  <a:cubicBezTo>
                    <a:pt x="1419" y="399"/>
                    <a:pt x="1447" y="386"/>
                    <a:pt x="1434" y="390"/>
                  </a:cubicBezTo>
                  <a:cubicBezTo>
                    <a:pt x="1441" y="381"/>
                    <a:pt x="1469" y="375"/>
                    <a:pt x="1468" y="375"/>
                  </a:cubicBezTo>
                  <a:cubicBezTo>
                    <a:pt x="1479" y="371"/>
                    <a:pt x="1489" y="367"/>
                    <a:pt x="1498" y="361"/>
                  </a:cubicBezTo>
                  <a:cubicBezTo>
                    <a:pt x="1497" y="362"/>
                    <a:pt x="1473" y="373"/>
                    <a:pt x="1472" y="372"/>
                  </a:cubicBezTo>
                  <a:cubicBezTo>
                    <a:pt x="1473" y="372"/>
                    <a:pt x="1487" y="363"/>
                    <a:pt x="1477" y="366"/>
                  </a:cubicBezTo>
                  <a:cubicBezTo>
                    <a:pt x="1484" y="361"/>
                    <a:pt x="1493" y="357"/>
                    <a:pt x="1500" y="351"/>
                  </a:cubicBezTo>
                  <a:cubicBezTo>
                    <a:pt x="1479" y="366"/>
                    <a:pt x="1474" y="367"/>
                    <a:pt x="1452" y="376"/>
                  </a:cubicBezTo>
                  <a:cubicBezTo>
                    <a:pt x="1458" y="372"/>
                    <a:pt x="1466" y="366"/>
                    <a:pt x="1471" y="361"/>
                  </a:cubicBezTo>
                  <a:cubicBezTo>
                    <a:pt x="1460" y="368"/>
                    <a:pt x="1457" y="369"/>
                    <a:pt x="1461" y="363"/>
                  </a:cubicBezTo>
                  <a:cubicBezTo>
                    <a:pt x="1455" y="368"/>
                    <a:pt x="1455" y="373"/>
                    <a:pt x="1443" y="379"/>
                  </a:cubicBezTo>
                  <a:cubicBezTo>
                    <a:pt x="1462" y="352"/>
                    <a:pt x="1429" y="398"/>
                    <a:pt x="1427" y="383"/>
                  </a:cubicBezTo>
                  <a:cubicBezTo>
                    <a:pt x="1416" y="390"/>
                    <a:pt x="1397" y="409"/>
                    <a:pt x="1379" y="407"/>
                  </a:cubicBezTo>
                  <a:cubicBezTo>
                    <a:pt x="1384" y="404"/>
                    <a:pt x="1389" y="401"/>
                    <a:pt x="1394" y="399"/>
                  </a:cubicBezTo>
                  <a:cubicBezTo>
                    <a:pt x="1387" y="403"/>
                    <a:pt x="1380" y="405"/>
                    <a:pt x="1373" y="407"/>
                  </a:cubicBezTo>
                  <a:cubicBezTo>
                    <a:pt x="1381" y="403"/>
                    <a:pt x="1374" y="405"/>
                    <a:pt x="1371" y="405"/>
                  </a:cubicBezTo>
                  <a:cubicBezTo>
                    <a:pt x="1382" y="398"/>
                    <a:pt x="1394" y="392"/>
                    <a:pt x="1406" y="386"/>
                  </a:cubicBezTo>
                  <a:cubicBezTo>
                    <a:pt x="1404" y="387"/>
                    <a:pt x="1402" y="388"/>
                    <a:pt x="1400" y="388"/>
                  </a:cubicBezTo>
                  <a:cubicBezTo>
                    <a:pt x="1402" y="387"/>
                    <a:pt x="1404" y="386"/>
                    <a:pt x="1405" y="385"/>
                  </a:cubicBezTo>
                  <a:cubicBezTo>
                    <a:pt x="1394" y="391"/>
                    <a:pt x="1373" y="408"/>
                    <a:pt x="1360" y="406"/>
                  </a:cubicBezTo>
                  <a:cubicBezTo>
                    <a:pt x="1363" y="404"/>
                    <a:pt x="1362" y="406"/>
                    <a:pt x="1360" y="406"/>
                  </a:cubicBezTo>
                  <a:close/>
                  <a:moveTo>
                    <a:pt x="1385" y="392"/>
                  </a:moveTo>
                  <a:cubicBezTo>
                    <a:pt x="1386" y="391"/>
                    <a:pt x="1388" y="389"/>
                    <a:pt x="1385" y="392"/>
                  </a:cubicBezTo>
                  <a:cubicBezTo>
                    <a:pt x="1385" y="392"/>
                    <a:pt x="1384" y="392"/>
                    <a:pt x="1385" y="392"/>
                  </a:cubicBezTo>
                  <a:close/>
                  <a:moveTo>
                    <a:pt x="1626" y="299"/>
                  </a:moveTo>
                  <a:cubicBezTo>
                    <a:pt x="1627" y="299"/>
                    <a:pt x="1627" y="299"/>
                    <a:pt x="1627" y="299"/>
                  </a:cubicBezTo>
                  <a:cubicBezTo>
                    <a:pt x="1625" y="300"/>
                    <a:pt x="1626" y="300"/>
                    <a:pt x="1626" y="299"/>
                  </a:cubicBezTo>
                  <a:close/>
                  <a:moveTo>
                    <a:pt x="1624" y="262"/>
                  </a:moveTo>
                  <a:cubicBezTo>
                    <a:pt x="1624" y="262"/>
                    <a:pt x="1624" y="262"/>
                    <a:pt x="1624" y="262"/>
                  </a:cubicBezTo>
                  <a:cubicBezTo>
                    <a:pt x="1623" y="263"/>
                    <a:pt x="1623" y="263"/>
                    <a:pt x="1624" y="262"/>
                  </a:cubicBezTo>
                  <a:close/>
                  <a:moveTo>
                    <a:pt x="1614" y="296"/>
                  </a:moveTo>
                  <a:lnTo>
                    <a:pt x="1614" y="296"/>
                  </a:lnTo>
                  <a:cubicBezTo>
                    <a:pt x="1615" y="296"/>
                    <a:pt x="1615" y="296"/>
                    <a:pt x="1614" y="296"/>
                  </a:cubicBezTo>
                  <a:close/>
                  <a:moveTo>
                    <a:pt x="1354" y="423"/>
                  </a:moveTo>
                  <a:cubicBezTo>
                    <a:pt x="1356" y="417"/>
                    <a:pt x="1344" y="427"/>
                    <a:pt x="1354" y="423"/>
                  </a:cubicBezTo>
                  <a:cubicBezTo>
                    <a:pt x="1354" y="423"/>
                    <a:pt x="1353" y="424"/>
                    <a:pt x="1354" y="423"/>
                  </a:cubicBezTo>
                  <a:close/>
                  <a:moveTo>
                    <a:pt x="1312" y="426"/>
                  </a:moveTo>
                  <a:cubicBezTo>
                    <a:pt x="1314" y="426"/>
                    <a:pt x="1331" y="415"/>
                    <a:pt x="1330" y="415"/>
                  </a:cubicBezTo>
                  <a:cubicBezTo>
                    <a:pt x="1323" y="416"/>
                    <a:pt x="1311" y="424"/>
                    <a:pt x="1307" y="429"/>
                  </a:cubicBezTo>
                  <a:cubicBezTo>
                    <a:pt x="1309" y="428"/>
                    <a:pt x="1310" y="427"/>
                    <a:pt x="1312" y="426"/>
                  </a:cubicBezTo>
                  <a:close/>
                  <a:moveTo>
                    <a:pt x="1323" y="699"/>
                  </a:moveTo>
                  <a:cubicBezTo>
                    <a:pt x="1321" y="698"/>
                    <a:pt x="1320" y="701"/>
                    <a:pt x="1320" y="703"/>
                  </a:cubicBezTo>
                  <a:cubicBezTo>
                    <a:pt x="1321" y="702"/>
                    <a:pt x="1323" y="700"/>
                    <a:pt x="1323" y="699"/>
                  </a:cubicBezTo>
                  <a:close/>
                  <a:moveTo>
                    <a:pt x="1337" y="659"/>
                  </a:moveTo>
                  <a:cubicBezTo>
                    <a:pt x="1335" y="660"/>
                    <a:pt x="1333" y="662"/>
                    <a:pt x="1333" y="663"/>
                  </a:cubicBezTo>
                  <a:cubicBezTo>
                    <a:pt x="1335" y="664"/>
                    <a:pt x="1337" y="661"/>
                    <a:pt x="1337" y="659"/>
                  </a:cubicBezTo>
                  <a:close/>
                  <a:moveTo>
                    <a:pt x="1497" y="796"/>
                  </a:moveTo>
                  <a:cubicBezTo>
                    <a:pt x="1499" y="796"/>
                    <a:pt x="1501" y="792"/>
                    <a:pt x="1497" y="796"/>
                  </a:cubicBezTo>
                  <a:cubicBezTo>
                    <a:pt x="1498" y="796"/>
                    <a:pt x="1498" y="795"/>
                    <a:pt x="1497" y="796"/>
                  </a:cubicBezTo>
                  <a:close/>
                  <a:moveTo>
                    <a:pt x="1488" y="796"/>
                  </a:moveTo>
                  <a:cubicBezTo>
                    <a:pt x="1490" y="795"/>
                    <a:pt x="1491" y="794"/>
                    <a:pt x="1491" y="792"/>
                  </a:cubicBezTo>
                  <a:cubicBezTo>
                    <a:pt x="1489" y="793"/>
                    <a:pt x="1488" y="794"/>
                    <a:pt x="1488" y="796"/>
                  </a:cubicBezTo>
                  <a:close/>
                  <a:moveTo>
                    <a:pt x="1541" y="720"/>
                  </a:moveTo>
                  <a:cubicBezTo>
                    <a:pt x="1540" y="721"/>
                    <a:pt x="1534" y="726"/>
                    <a:pt x="1539" y="726"/>
                  </a:cubicBezTo>
                  <a:cubicBezTo>
                    <a:pt x="1542" y="724"/>
                    <a:pt x="1542" y="722"/>
                    <a:pt x="1541" y="720"/>
                  </a:cubicBezTo>
                  <a:cubicBezTo>
                    <a:pt x="1540" y="722"/>
                    <a:pt x="1543" y="721"/>
                    <a:pt x="1541" y="720"/>
                  </a:cubicBezTo>
                  <a:close/>
                  <a:moveTo>
                    <a:pt x="1537" y="725"/>
                  </a:moveTo>
                  <a:cubicBezTo>
                    <a:pt x="1537" y="724"/>
                    <a:pt x="1537" y="726"/>
                    <a:pt x="1537" y="725"/>
                  </a:cubicBezTo>
                  <a:close/>
                  <a:moveTo>
                    <a:pt x="1324" y="717"/>
                  </a:moveTo>
                  <a:cubicBezTo>
                    <a:pt x="1324" y="718"/>
                    <a:pt x="1324" y="717"/>
                    <a:pt x="1324" y="717"/>
                  </a:cubicBezTo>
                  <a:close/>
                  <a:moveTo>
                    <a:pt x="1324" y="717"/>
                  </a:moveTo>
                  <a:cubicBezTo>
                    <a:pt x="1324" y="718"/>
                    <a:pt x="1323" y="718"/>
                    <a:pt x="1323" y="719"/>
                  </a:cubicBezTo>
                  <a:cubicBezTo>
                    <a:pt x="1324" y="718"/>
                    <a:pt x="1324" y="718"/>
                    <a:pt x="1324" y="717"/>
                  </a:cubicBezTo>
                  <a:close/>
                  <a:moveTo>
                    <a:pt x="1324" y="720"/>
                  </a:moveTo>
                  <a:cubicBezTo>
                    <a:pt x="1328" y="713"/>
                    <a:pt x="1321" y="726"/>
                    <a:pt x="1319" y="726"/>
                  </a:cubicBezTo>
                  <a:cubicBezTo>
                    <a:pt x="1326" y="714"/>
                    <a:pt x="1313" y="735"/>
                    <a:pt x="1320" y="722"/>
                  </a:cubicBezTo>
                  <a:cubicBezTo>
                    <a:pt x="1316" y="727"/>
                    <a:pt x="1290" y="747"/>
                    <a:pt x="1313" y="723"/>
                  </a:cubicBezTo>
                  <a:cubicBezTo>
                    <a:pt x="1294" y="742"/>
                    <a:pt x="1327" y="706"/>
                    <a:pt x="1316" y="720"/>
                  </a:cubicBezTo>
                  <a:cubicBezTo>
                    <a:pt x="1320" y="715"/>
                    <a:pt x="1326" y="713"/>
                    <a:pt x="1331" y="710"/>
                  </a:cubicBezTo>
                  <a:cubicBezTo>
                    <a:pt x="1331" y="711"/>
                    <a:pt x="1331" y="711"/>
                    <a:pt x="1332" y="710"/>
                  </a:cubicBezTo>
                  <a:cubicBezTo>
                    <a:pt x="1331" y="715"/>
                    <a:pt x="1328" y="718"/>
                    <a:pt x="1324" y="720"/>
                  </a:cubicBezTo>
                  <a:cubicBezTo>
                    <a:pt x="1324" y="719"/>
                    <a:pt x="1329" y="717"/>
                    <a:pt x="1324" y="720"/>
                  </a:cubicBezTo>
                  <a:close/>
                  <a:moveTo>
                    <a:pt x="1317" y="711"/>
                  </a:moveTo>
                  <a:cubicBezTo>
                    <a:pt x="1315" y="712"/>
                    <a:pt x="1312" y="715"/>
                    <a:pt x="1313" y="717"/>
                  </a:cubicBezTo>
                  <a:cubicBezTo>
                    <a:pt x="1314" y="716"/>
                    <a:pt x="1316" y="714"/>
                    <a:pt x="1317" y="711"/>
                  </a:cubicBezTo>
                  <a:close/>
                  <a:moveTo>
                    <a:pt x="1286" y="781"/>
                  </a:moveTo>
                  <a:cubicBezTo>
                    <a:pt x="1286" y="782"/>
                    <a:pt x="1287" y="786"/>
                    <a:pt x="1290" y="782"/>
                  </a:cubicBezTo>
                  <a:cubicBezTo>
                    <a:pt x="1290" y="782"/>
                    <a:pt x="1288" y="777"/>
                    <a:pt x="1286" y="781"/>
                  </a:cubicBezTo>
                  <a:close/>
                  <a:moveTo>
                    <a:pt x="1292" y="795"/>
                  </a:moveTo>
                  <a:cubicBezTo>
                    <a:pt x="1288" y="798"/>
                    <a:pt x="1286" y="800"/>
                    <a:pt x="1286" y="803"/>
                  </a:cubicBezTo>
                  <a:cubicBezTo>
                    <a:pt x="1288" y="801"/>
                    <a:pt x="1297" y="793"/>
                    <a:pt x="1292" y="795"/>
                  </a:cubicBezTo>
                  <a:close/>
                  <a:moveTo>
                    <a:pt x="1258" y="805"/>
                  </a:moveTo>
                  <a:cubicBezTo>
                    <a:pt x="1267" y="802"/>
                    <a:pt x="1280" y="794"/>
                    <a:pt x="1268" y="794"/>
                  </a:cubicBezTo>
                  <a:cubicBezTo>
                    <a:pt x="1260" y="797"/>
                    <a:pt x="1242" y="811"/>
                    <a:pt x="1258" y="805"/>
                  </a:cubicBezTo>
                  <a:close/>
                  <a:moveTo>
                    <a:pt x="1135" y="751"/>
                  </a:moveTo>
                  <a:cubicBezTo>
                    <a:pt x="1136" y="751"/>
                    <a:pt x="1138" y="750"/>
                    <a:pt x="1139" y="748"/>
                  </a:cubicBezTo>
                  <a:cubicBezTo>
                    <a:pt x="1137" y="749"/>
                    <a:pt x="1135" y="750"/>
                    <a:pt x="1135" y="751"/>
                  </a:cubicBezTo>
                  <a:close/>
                  <a:moveTo>
                    <a:pt x="552" y="1435"/>
                  </a:moveTo>
                  <a:cubicBezTo>
                    <a:pt x="553" y="1438"/>
                    <a:pt x="568" y="1421"/>
                    <a:pt x="549" y="1433"/>
                  </a:cubicBezTo>
                  <a:cubicBezTo>
                    <a:pt x="550" y="1438"/>
                    <a:pt x="559" y="1429"/>
                    <a:pt x="552" y="1435"/>
                  </a:cubicBezTo>
                  <a:cubicBezTo>
                    <a:pt x="553" y="1437"/>
                    <a:pt x="552" y="1435"/>
                    <a:pt x="552" y="1435"/>
                  </a:cubicBezTo>
                  <a:close/>
                  <a:moveTo>
                    <a:pt x="486" y="1417"/>
                  </a:moveTo>
                  <a:cubicBezTo>
                    <a:pt x="488" y="1414"/>
                    <a:pt x="490" y="1411"/>
                    <a:pt x="491" y="1408"/>
                  </a:cubicBezTo>
                  <a:cubicBezTo>
                    <a:pt x="489" y="1407"/>
                    <a:pt x="486" y="1414"/>
                    <a:pt x="486" y="1417"/>
                  </a:cubicBezTo>
                  <a:close/>
                  <a:moveTo>
                    <a:pt x="4944" y="1369"/>
                  </a:moveTo>
                  <a:cubicBezTo>
                    <a:pt x="4934" y="1366"/>
                    <a:pt x="4943" y="1372"/>
                    <a:pt x="4944" y="1369"/>
                  </a:cubicBezTo>
                  <a:cubicBezTo>
                    <a:pt x="4942" y="1369"/>
                    <a:pt x="4944" y="1370"/>
                    <a:pt x="4944" y="1369"/>
                  </a:cubicBezTo>
                  <a:close/>
                  <a:moveTo>
                    <a:pt x="4932" y="1361"/>
                  </a:moveTo>
                  <a:cubicBezTo>
                    <a:pt x="4931" y="1360"/>
                    <a:pt x="4929" y="1359"/>
                    <a:pt x="4928" y="1360"/>
                  </a:cubicBezTo>
                  <a:cubicBezTo>
                    <a:pt x="4929" y="1361"/>
                    <a:pt x="4931" y="1361"/>
                    <a:pt x="4932" y="1361"/>
                  </a:cubicBezTo>
                  <a:close/>
                  <a:moveTo>
                    <a:pt x="4883" y="1378"/>
                  </a:moveTo>
                  <a:lnTo>
                    <a:pt x="4890" y="1378"/>
                  </a:lnTo>
                  <a:cubicBezTo>
                    <a:pt x="4889" y="1378"/>
                    <a:pt x="4888" y="1378"/>
                    <a:pt x="4887" y="1378"/>
                  </a:cubicBezTo>
                  <a:cubicBezTo>
                    <a:pt x="4919" y="1384"/>
                    <a:pt x="4896" y="1363"/>
                    <a:pt x="4889" y="1356"/>
                  </a:cubicBezTo>
                  <a:cubicBezTo>
                    <a:pt x="4872" y="1334"/>
                    <a:pt x="4847" y="1365"/>
                    <a:pt x="4883" y="1378"/>
                  </a:cubicBezTo>
                  <a:cubicBezTo>
                    <a:pt x="4885" y="1378"/>
                    <a:pt x="4881" y="1377"/>
                    <a:pt x="4883" y="1378"/>
                  </a:cubicBezTo>
                  <a:close/>
                  <a:moveTo>
                    <a:pt x="5031" y="1408"/>
                  </a:moveTo>
                  <a:cubicBezTo>
                    <a:pt x="5031" y="1408"/>
                    <a:pt x="5031" y="1408"/>
                    <a:pt x="5031" y="1408"/>
                  </a:cubicBezTo>
                  <a:close/>
                  <a:moveTo>
                    <a:pt x="5031" y="1408"/>
                  </a:moveTo>
                  <a:lnTo>
                    <a:pt x="5031" y="1408"/>
                  </a:lnTo>
                  <a:close/>
                  <a:moveTo>
                    <a:pt x="5031" y="1408"/>
                  </a:moveTo>
                  <a:cubicBezTo>
                    <a:pt x="5035" y="1409"/>
                    <a:pt x="5027" y="1402"/>
                    <a:pt x="5031" y="1408"/>
                  </a:cubicBezTo>
                  <a:close/>
                  <a:moveTo>
                    <a:pt x="5031" y="1408"/>
                  </a:moveTo>
                  <a:cubicBezTo>
                    <a:pt x="5031" y="1408"/>
                    <a:pt x="5031" y="1408"/>
                    <a:pt x="5031" y="1408"/>
                  </a:cubicBezTo>
                  <a:close/>
                  <a:moveTo>
                    <a:pt x="5031" y="1408"/>
                  </a:moveTo>
                  <a:lnTo>
                    <a:pt x="5031" y="1408"/>
                  </a:lnTo>
                  <a:close/>
                  <a:moveTo>
                    <a:pt x="5130" y="1388"/>
                  </a:moveTo>
                  <a:cubicBezTo>
                    <a:pt x="5130" y="1388"/>
                    <a:pt x="5129" y="1388"/>
                    <a:pt x="5132" y="1391"/>
                  </a:cubicBezTo>
                  <a:cubicBezTo>
                    <a:pt x="5133" y="1390"/>
                    <a:pt x="5133" y="1389"/>
                    <a:pt x="5130" y="1388"/>
                  </a:cubicBezTo>
                  <a:close/>
                  <a:moveTo>
                    <a:pt x="5132" y="1380"/>
                  </a:moveTo>
                  <a:cubicBezTo>
                    <a:pt x="5132" y="1380"/>
                    <a:pt x="5133" y="1382"/>
                    <a:pt x="5134" y="1383"/>
                  </a:cubicBezTo>
                  <a:cubicBezTo>
                    <a:pt x="5136" y="1385"/>
                    <a:pt x="5134" y="1381"/>
                    <a:pt x="5132" y="1380"/>
                  </a:cubicBezTo>
                  <a:close/>
                  <a:moveTo>
                    <a:pt x="5136" y="1389"/>
                  </a:moveTo>
                  <a:cubicBezTo>
                    <a:pt x="5136" y="1386"/>
                    <a:pt x="5133" y="1383"/>
                    <a:pt x="5130" y="1381"/>
                  </a:cubicBezTo>
                  <a:cubicBezTo>
                    <a:pt x="5130" y="1384"/>
                    <a:pt x="5133" y="1387"/>
                    <a:pt x="5136" y="1389"/>
                  </a:cubicBezTo>
                  <a:close/>
                  <a:moveTo>
                    <a:pt x="5152" y="1243"/>
                  </a:moveTo>
                  <a:cubicBezTo>
                    <a:pt x="5152" y="1242"/>
                    <a:pt x="5152" y="1240"/>
                    <a:pt x="5150" y="1239"/>
                  </a:cubicBezTo>
                  <a:cubicBezTo>
                    <a:pt x="5150" y="1240"/>
                    <a:pt x="5150" y="1241"/>
                    <a:pt x="5152" y="1243"/>
                  </a:cubicBezTo>
                  <a:close/>
                  <a:moveTo>
                    <a:pt x="1422" y="1208"/>
                  </a:moveTo>
                  <a:cubicBezTo>
                    <a:pt x="1420" y="1208"/>
                    <a:pt x="1417" y="1209"/>
                    <a:pt x="1416" y="1211"/>
                  </a:cubicBezTo>
                  <a:cubicBezTo>
                    <a:pt x="1416" y="1211"/>
                    <a:pt x="1419" y="1210"/>
                    <a:pt x="1422" y="1208"/>
                  </a:cubicBezTo>
                  <a:close/>
                  <a:moveTo>
                    <a:pt x="1423" y="1228"/>
                  </a:moveTo>
                  <a:cubicBezTo>
                    <a:pt x="1424" y="1224"/>
                    <a:pt x="1403" y="1233"/>
                    <a:pt x="1423" y="1228"/>
                  </a:cubicBezTo>
                  <a:close/>
                  <a:moveTo>
                    <a:pt x="5459" y="994"/>
                  </a:moveTo>
                  <a:cubicBezTo>
                    <a:pt x="5466" y="1000"/>
                    <a:pt x="5464" y="997"/>
                    <a:pt x="5454" y="987"/>
                  </a:cubicBezTo>
                  <a:lnTo>
                    <a:pt x="5459" y="994"/>
                  </a:lnTo>
                  <a:close/>
                  <a:moveTo>
                    <a:pt x="4260" y="262"/>
                  </a:moveTo>
                  <a:cubicBezTo>
                    <a:pt x="4257" y="260"/>
                    <a:pt x="4256" y="259"/>
                    <a:pt x="4254" y="260"/>
                  </a:cubicBezTo>
                  <a:cubicBezTo>
                    <a:pt x="4256" y="262"/>
                    <a:pt x="4258" y="262"/>
                    <a:pt x="4260" y="262"/>
                  </a:cubicBezTo>
                  <a:cubicBezTo>
                    <a:pt x="4258" y="261"/>
                    <a:pt x="4258" y="262"/>
                    <a:pt x="4260" y="262"/>
                  </a:cubicBezTo>
                  <a:close/>
                  <a:moveTo>
                    <a:pt x="4253" y="256"/>
                  </a:moveTo>
                  <a:cubicBezTo>
                    <a:pt x="4252" y="255"/>
                    <a:pt x="4248" y="253"/>
                    <a:pt x="4245" y="253"/>
                  </a:cubicBezTo>
                  <a:cubicBezTo>
                    <a:pt x="4246" y="255"/>
                    <a:pt x="4252" y="259"/>
                    <a:pt x="4253" y="256"/>
                  </a:cubicBezTo>
                  <a:close/>
                  <a:moveTo>
                    <a:pt x="4251" y="254"/>
                  </a:moveTo>
                  <a:cubicBezTo>
                    <a:pt x="4251" y="254"/>
                    <a:pt x="4243" y="247"/>
                    <a:pt x="4241" y="250"/>
                  </a:cubicBezTo>
                  <a:cubicBezTo>
                    <a:pt x="4244" y="251"/>
                    <a:pt x="4247" y="252"/>
                    <a:pt x="4251" y="254"/>
                  </a:cubicBezTo>
                  <a:cubicBezTo>
                    <a:pt x="4254" y="253"/>
                    <a:pt x="4247" y="253"/>
                    <a:pt x="4251" y="254"/>
                  </a:cubicBezTo>
                  <a:close/>
                  <a:moveTo>
                    <a:pt x="4239" y="251"/>
                  </a:moveTo>
                  <a:cubicBezTo>
                    <a:pt x="4239" y="254"/>
                    <a:pt x="4246" y="251"/>
                    <a:pt x="4239" y="251"/>
                  </a:cubicBezTo>
                  <a:cubicBezTo>
                    <a:pt x="4239" y="251"/>
                    <a:pt x="4242" y="251"/>
                    <a:pt x="4239" y="251"/>
                  </a:cubicBezTo>
                  <a:close/>
                  <a:moveTo>
                    <a:pt x="4234" y="250"/>
                  </a:moveTo>
                  <a:cubicBezTo>
                    <a:pt x="4236" y="251"/>
                    <a:pt x="4237" y="253"/>
                    <a:pt x="4240" y="254"/>
                  </a:cubicBezTo>
                  <a:cubicBezTo>
                    <a:pt x="4241" y="252"/>
                    <a:pt x="4239" y="251"/>
                    <a:pt x="4234" y="250"/>
                  </a:cubicBezTo>
                  <a:close/>
                  <a:moveTo>
                    <a:pt x="4239" y="258"/>
                  </a:moveTo>
                  <a:cubicBezTo>
                    <a:pt x="4247" y="261"/>
                    <a:pt x="4235" y="253"/>
                    <a:pt x="4232" y="255"/>
                  </a:cubicBezTo>
                  <a:cubicBezTo>
                    <a:pt x="4235" y="256"/>
                    <a:pt x="4237" y="257"/>
                    <a:pt x="4239" y="258"/>
                  </a:cubicBezTo>
                  <a:cubicBezTo>
                    <a:pt x="4240" y="258"/>
                    <a:pt x="4237" y="257"/>
                    <a:pt x="4239" y="258"/>
                  </a:cubicBezTo>
                  <a:close/>
                  <a:moveTo>
                    <a:pt x="4226" y="252"/>
                  </a:moveTo>
                  <a:cubicBezTo>
                    <a:pt x="4222" y="249"/>
                    <a:pt x="4216" y="247"/>
                    <a:pt x="4211" y="248"/>
                  </a:cubicBezTo>
                  <a:cubicBezTo>
                    <a:pt x="4216" y="249"/>
                    <a:pt x="4221" y="252"/>
                    <a:pt x="4226" y="252"/>
                  </a:cubicBezTo>
                  <a:close/>
                  <a:moveTo>
                    <a:pt x="4208" y="245"/>
                  </a:moveTo>
                  <a:cubicBezTo>
                    <a:pt x="4193" y="240"/>
                    <a:pt x="4222" y="254"/>
                    <a:pt x="4208" y="245"/>
                  </a:cubicBezTo>
                  <a:cubicBezTo>
                    <a:pt x="4207" y="245"/>
                    <a:pt x="4210" y="246"/>
                    <a:pt x="4208" y="245"/>
                  </a:cubicBezTo>
                  <a:close/>
                  <a:moveTo>
                    <a:pt x="4182" y="244"/>
                  </a:moveTo>
                  <a:cubicBezTo>
                    <a:pt x="4180" y="243"/>
                    <a:pt x="4178" y="241"/>
                    <a:pt x="4175" y="241"/>
                  </a:cubicBezTo>
                  <a:cubicBezTo>
                    <a:pt x="4171" y="240"/>
                    <a:pt x="4178" y="243"/>
                    <a:pt x="4182" y="244"/>
                  </a:cubicBezTo>
                  <a:close/>
                  <a:moveTo>
                    <a:pt x="4171" y="250"/>
                  </a:moveTo>
                  <a:cubicBezTo>
                    <a:pt x="4181" y="253"/>
                    <a:pt x="4172" y="246"/>
                    <a:pt x="4167" y="244"/>
                  </a:cubicBezTo>
                  <a:cubicBezTo>
                    <a:pt x="4154" y="239"/>
                    <a:pt x="4162" y="247"/>
                    <a:pt x="4171" y="250"/>
                  </a:cubicBezTo>
                  <a:close/>
                  <a:moveTo>
                    <a:pt x="4169" y="249"/>
                  </a:moveTo>
                  <a:cubicBezTo>
                    <a:pt x="4169" y="249"/>
                    <a:pt x="4170" y="250"/>
                    <a:pt x="4171" y="250"/>
                  </a:cubicBezTo>
                  <a:cubicBezTo>
                    <a:pt x="4172" y="250"/>
                    <a:pt x="4169" y="249"/>
                    <a:pt x="4169" y="249"/>
                  </a:cubicBezTo>
                  <a:close/>
                  <a:moveTo>
                    <a:pt x="4092" y="222"/>
                  </a:moveTo>
                  <a:cubicBezTo>
                    <a:pt x="4092" y="221"/>
                    <a:pt x="4088" y="218"/>
                    <a:pt x="4081" y="219"/>
                  </a:cubicBezTo>
                  <a:cubicBezTo>
                    <a:pt x="4090" y="225"/>
                    <a:pt x="4091" y="224"/>
                    <a:pt x="4092" y="222"/>
                  </a:cubicBezTo>
                  <a:cubicBezTo>
                    <a:pt x="4092" y="223"/>
                    <a:pt x="4091" y="224"/>
                    <a:pt x="4092" y="222"/>
                  </a:cubicBezTo>
                  <a:close/>
                  <a:moveTo>
                    <a:pt x="4089" y="223"/>
                  </a:moveTo>
                  <a:cubicBezTo>
                    <a:pt x="4086" y="222"/>
                    <a:pt x="4091" y="224"/>
                    <a:pt x="4089" y="223"/>
                  </a:cubicBezTo>
                  <a:close/>
                  <a:moveTo>
                    <a:pt x="4010" y="197"/>
                  </a:moveTo>
                  <a:lnTo>
                    <a:pt x="4010" y="197"/>
                  </a:lnTo>
                  <a:cubicBezTo>
                    <a:pt x="4010" y="196"/>
                    <a:pt x="4010" y="196"/>
                    <a:pt x="4010" y="197"/>
                  </a:cubicBezTo>
                  <a:close/>
                  <a:moveTo>
                    <a:pt x="4010" y="197"/>
                  </a:moveTo>
                  <a:cubicBezTo>
                    <a:pt x="4010" y="204"/>
                    <a:pt x="4036" y="205"/>
                    <a:pt x="4042" y="206"/>
                  </a:cubicBezTo>
                  <a:cubicBezTo>
                    <a:pt x="4035" y="201"/>
                    <a:pt x="4011" y="198"/>
                    <a:pt x="4010" y="197"/>
                  </a:cubicBezTo>
                  <a:close/>
                  <a:moveTo>
                    <a:pt x="3859" y="204"/>
                  </a:moveTo>
                  <a:cubicBezTo>
                    <a:pt x="3853" y="202"/>
                    <a:pt x="3851" y="203"/>
                    <a:pt x="3866" y="208"/>
                  </a:cubicBezTo>
                  <a:cubicBezTo>
                    <a:pt x="3865" y="206"/>
                    <a:pt x="3859" y="204"/>
                    <a:pt x="3859" y="204"/>
                  </a:cubicBezTo>
                  <a:cubicBezTo>
                    <a:pt x="3858" y="203"/>
                    <a:pt x="3861" y="204"/>
                    <a:pt x="3859" y="204"/>
                  </a:cubicBezTo>
                  <a:close/>
                  <a:moveTo>
                    <a:pt x="3847" y="82"/>
                  </a:moveTo>
                  <a:cubicBezTo>
                    <a:pt x="3841" y="72"/>
                    <a:pt x="3812" y="73"/>
                    <a:pt x="3802" y="73"/>
                  </a:cubicBezTo>
                  <a:cubicBezTo>
                    <a:pt x="3814" y="80"/>
                    <a:pt x="3833" y="81"/>
                    <a:pt x="3847" y="82"/>
                  </a:cubicBezTo>
                  <a:cubicBezTo>
                    <a:pt x="3845" y="79"/>
                    <a:pt x="3836" y="81"/>
                    <a:pt x="3847" y="82"/>
                  </a:cubicBezTo>
                  <a:close/>
                  <a:moveTo>
                    <a:pt x="3747" y="70"/>
                  </a:moveTo>
                  <a:cubicBezTo>
                    <a:pt x="3747" y="73"/>
                    <a:pt x="3770" y="75"/>
                    <a:pt x="3773" y="75"/>
                  </a:cubicBezTo>
                  <a:cubicBezTo>
                    <a:pt x="3765" y="72"/>
                    <a:pt x="3756" y="70"/>
                    <a:pt x="3747" y="70"/>
                  </a:cubicBezTo>
                  <a:cubicBezTo>
                    <a:pt x="3747" y="70"/>
                    <a:pt x="3757" y="72"/>
                    <a:pt x="3747" y="70"/>
                  </a:cubicBezTo>
                  <a:close/>
                  <a:moveTo>
                    <a:pt x="3770" y="66"/>
                  </a:moveTo>
                  <a:cubicBezTo>
                    <a:pt x="3764" y="65"/>
                    <a:pt x="3759" y="64"/>
                    <a:pt x="3753" y="65"/>
                  </a:cubicBezTo>
                  <a:cubicBezTo>
                    <a:pt x="3757" y="68"/>
                    <a:pt x="3796" y="79"/>
                    <a:pt x="3798" y="73"/>
                  </a:cubicBezTo>
                  <a:cubicBezTo>
                    <a:pt x="3799" y="70"/>
                    <a:pt x="3769" y="64"/>
                    <a:pt x="3761" y="64"/>
                  </a:cubicBezTo>
                  <a:cubicBezTo>
                    <a:pt x="3764" y="64"/>
                    <a:pt x="3767" y="65"/>
                    <a:pt x="3770" y="66"/>
                  </a:cubicBezTo>
                  <a:cubicBezTo>
                    <a:pt x="3768" y="66"/>
                    <a:pt x="3767" y="66"/>
                    <a:pt x="3770" y="66"/>
                  </a:cubicBezTo>
                  <a:close/>
                  <a:moveTo>
                    <a:pt x="3831" y="125"/>
                  </a:moveTo>
                  <a:cubicBezTo>
                    <a:pt x="3829" y="123"/>
                    <a:pt x="3831" y="125"/>
                    <a:pt x="3829" y="124"/>
                  </a:cubicBezTo>
                  <a:cubicBezTo>
                    <a:pt x="3825" y="124"/>
                    <a:pt x="3830" y="125"/>
                    <a:pt x="3831" y="125"/>
                  </a:cubicBezTo>
                  <a:close/>
                  <a:moveTo>
                    <a:pt x="3729" y="142"/>
                  </a:moveTo>
                  <a:cubicBezTo>
                    <a:pt x="3728" y="142"/>
                    <a:pt x="3727" y="142"/>
                    <a:pt x="3726" y="142"/>
                  </a:cubicBezTo>
                  <a:cubicBezTo>
                    <a:pt x="3727" y="142"/>
                    <a:pt x="3728" y="142"/>
                    <a:pt x="3729" y="142"/>
                  </a:cubicBezTo>
                  <a:close/>
                  <a:moveTo>
                    <a:pt x="3871" y="131"/>
                  </a:moveTo>
                  <a:cubicBezTo>
                    <a:pt x="3882" y="132"/>
                    <a:pt x="3897" y="133"/>
                    <a:pt x="3907" y="136"/>
                  </a:cubicBezTo>
                  <a:cubicBezTo>
                    <a:pt x="3908" y="137"/>
                    <a:pt x="3948" y="145"/>
                    <a:pt x="3959" y="149"/>
                  </a:cubicBezTo>
                  <a:cubicBezTo>
                    <a:pt x="3919" y="150"/>
                    <a:pt x="3873" y="129"/>
                    <a:pt x="3834" y="136"/>
                  </a:cubicBezTo>
                  <a:cubicBezTo>
                    <a:pt x="3846" y="139"/>
                    <a:pt x="3834" y="136"/>
                    <a:pt x="3838" y="139"/>
                  </a:cubicBezTo>
                  <a:cubicBezTo>
                    <a:pt x="3829" y="138"/>
                    <a:pt x="3819" y="140"/>
                    <a:pt x="3810" y="137"/>
                  </a:cubicBezTo>
                  <a:cubicBezTo>
                    <a:pt x="3823" y="144"/>
                    <a:pt x="3794" y="139"/>
                    <a:pt x="3795" y="138"/>
                  </a:cubicBezTo>
                  <a:cubicBezTo>
                    <a:pt x="3798" y="139"/>
                    <a:pt x="3801" y="141"/>
                    <a:pt x="3803" y="143"/>
                  </a:cubicBezTo>
                  <a:cubicBezTo>
                    <a:pt x="3803" y="141"/>
                    <a:pt x="3777" y="149"/>
                    <a:pt x="3779" y="149"/>
                  </a:cubicBezTo>
                  <a:cubicBezTo>
                    <a:pt x="3785" y="152"/>
                    <a:pt x="3775" y="152"/>
                    <a:pt x="3773" y="151"/>
                  </a:cubicBezTo>
                  <a:cubicBezTo>
                    <a:pt x="3776" y="153"/>
                    <a:pt x="3823" y="181"/>
                    <a:pt x="3823" y="181"/>
                  </a:cubicBezTo>
                  <a:cubicBezTo>
                    <a:pt x="3823" y="183"/>
                    <a:pt x="3810" y="179"/>
                    <a:pt x="3811" y="180"/>
                  </a:cubicBezTo>
                  <a:cubicBezTo>
                    <a:pt x="3818" y="181"/>
                    <a:pt x="3816" y="180"/>
                    <a:pt x="3804" y="177"/>
                  </a:cubicBezTo>
                  <a:cubicBezTo>
                    <a:pt x="3818" y="182"/>
                    <a:pt x="3780" y="174"/>
                    <a:pt x="3775" y="171"/>
                  </a:cubicBezTo>
                  <a:cubicBezTo>
                    <a:pt x="3762" y="168"/>
                    <a:pt x="3751" y="163"/>
                    <a:pt x="3749" y="162"/>
                  </a:cubicBezTo>
                  <a:cubicBezTo>
                    <a:pt x="3752" y="164"/>
                    <a:pt x="3754" y="164"/>
                    <a:pt x="3755" y="162"/>
                  </a:cubicBezTo>
                  <a:cubicBezTo>
                    <a:pt x="3751" y="161"/>
                    <a:pt x="3743" y="154"/>
                    <a:pt x="3739" y="156"/>
                  </a:cubicBezTo>
                  <a:cubicBezTo>
                    <a:pt x="3743" y="157"/>
                    <a:pt x="3744" y="159"/>
                    <a:pt x="3743" y="162"/>
                  </a:cubicBezTo>
                  <a:cubicBezTo>
                    <a:pt x="3741" y="161"/>
                    <a:pt x="3713" y="148"/>
                    <a:pt x="3737" y="156"/>
                  </a:cubicBezTo>
                  <a:cubicBezTo>
                    <a:pt x="3736" y="155"/>
                    <a:pt x="3704" y="150"/>
                    <a:pt x="3709" y="144"/>
                  </a:cubicBezTo>
                  <a:cubicBezTo>
                    <a:pt x="3709" y="145"/>
                    <a:pt x="3725" y="144"/>
                    <a:pt x="3727" y="144"/>
                  </a:cubicBezTo>
                  <a:cubicBezTo>
                    <a:pt x="3717" y="138"/>
                    <a:pt x="3743" y="148"/>
                    <a:pt x="3718" y="138"/>
                  </a:cubicBezTo>
                  <a:cubicBezTo>
                    <a:pt x="3724" y="135"/>
                    <a:pt x="3735" y="134"/>
                    <a:pt x="3742" y="136"/>
                  </a:cubicBezTo>
                  <a:cubicBezTo>
                    <a:pt x="3737" y="133"/>
                    <a:pt x="3754" y="134"/>
                    <a:pt x="3752" y="134"/>
                  </a:cubicBezTo>
                  <a:cubicBezTo>
                    <a:pt x="3745" y="134"/>
                    <a:pt x="3739" y="132"/>
                    <a:pt x="3732" y="129"/>
                  </a:cubicBezTo>
                  <a:cubicBezTo>
                    <a:pt x="3740" y="129"/>
                    <a:pt x="3748" y="128"/>
                    <a:pt x="3755" y="129"/>
                  </a:cubicBezTo>
                  <a:cubicBezTo>
                    <a:pt x="3743" y="126"/>
                    <a:pt x="3759" y="127"/>
                    <a:pt x="3761" y="127"/>
                  </a:cubicBezTo>
                  <a:cubicBezTo>
                    <a:pt x="3751" y="124"/>
                    <a:pt x="3766" y="125"/>
                    <a:pt x="3768" y="126"/>
                  </a:cubicBezTo>
                  <a:cubicBezTo>
                    <a:pt x="3758" y="124"/>
                    <a:pt x="3757" y="123"/>
                    <a:pt x="3767" y="123"/>
                  </a:cubicBezTo>
                  <a:cubicBezTo>
                    <a:pt x="3763" y="123"/>
                    <a:pt x="3760" y="122"/>
                    <a:pt x="3757" y="120"/>
                  </a:cubicBezTo>
                  <a:cubicBezTo>
                    <a:pt x="3755" y="119"/>
                    <a:pt x="3771" y="122"/>
                    <a:pt x="3772" y="122"/>
                  </a:cubicBezTo>
                  <a:cubicBezTo>
                    <a:pt x="3763" y="117"/>
                    <a:pt x="3787" y="123"/>
                    <a:pt x="3785" y="123"/>
                  </a:cubicBezTo>
                  <a:cubicBezTo>
                    <a:pt x="3775" y="115"/>
                    <a:pt x="3799" y="121"/>
                    <a:pt x="3804" y="121"/>
                  </a:cubicBezTo>
                  <a:cubicBezTo>
                    <a:pt x="3802" y="119"/>
                    <a:pt x="3799" y="118"/>
                    <a:pt x="3796" y="119"/>
                  </a:cubicBezTo>
                  <a:cubicBezTo>
                    <a:pt x="3803" y="121"/>
                    <a:pt x="3810" y="122"/>
                    <a:pt x="3818" y="122"/>
                  </a:cubicBezTo>
                  <a:cubicBezTo>
                    <a:pt x="3817" y="122"/>
                    <a:pt x="3816" y="121"/>
                    <a:pt x="3815" y="120"/>
                  </a:cubicBezTo>
                  <a:cubicBezTo>
                    <a:pt x="3834" y="123"/>
                    <a:pt x="3852" y="128"/>
                    <a:pt x="3871" y="131"/>
                  </a:cubicBezTo>
                  <a:cubicBezTo>
                    <a:pt x="3876" y="131"/>
                    <a:pt x="3866" y="130"/>
                    <a:pt x="3871" y="131"/>
                  </a:cubicBezTo>
                  <a:close/>
                  <a:moveTo>
                    <a:pt x="3830" y="124"/>
                  </a:moveTo>
                  <a:cubicBezTo>
                    <a:pt x="3830" y="124"/>
                    <a:pt x="3831" y="123"/>
                    <a:pt x="3830" y="124"/>
                  </a:cubicBezTo>
                  <a:close/>
                  <a:moveTo>
                    <a:pt x="3735" y="56"/>
                  </a:moveTo>
                  <a:cubicBezTo>
                    <a:pt x="3734" y="56"/>
                    <a:pt x="3759" y="63"/>
                    <a:pt x="3768" y="63"/>
                  </a:cubicBezTo>
                  <a:cubicBezTo>
                    <a:pt x="3767" y="59"/>
                    <a:pt x="3736" y="56"/>
                    <a:pt x="3735" y="56"/>
                  </a:cubicBezTo>
                  <a:cubicBezTo>
                    <a:pt x="3734" y="56"/>
                    <a:pt x="3740" y="56"/>
                    <a:pt x="3735" y="56"/>
                  </a:cubicBezTo>
                  <a:close/>
                  <a:moveTo>
                    <a:pt x="3721" y="61"/>
                  </a:moveTo>
                  <a:cubicBezTo>
                    <a:pt x="3723" y="62"/>
                    <a:pt x="3755" y="73"/>
                    <a:pt x="3758" y="68"/>
                  </a:cubicBezTo>
                  <a:cubicBezTo>
                    <a:pt x="3742" y="63"/>
                    <a:pt x="3719" y="61"/>
                    <a:pt x="3721" y="61"/>
                  </a:cubicBezTo>
                  <a:cubicBezTo>
                    <a:pt x="3729" y="63"/>
                    <a:pt x="3725" y="61"/>
                    <a:pt x="3721" y="61"/>
                  </a:cubicBezTo>
                  <a:close/>
                  <a:moveTo>
                    <a:pt x="3730" y="53"/>
                  </a:moveTo>
                  <a:cubicBezTo>
                    <a:pt x="3720" y="52"/>
                    <a:pt x="3745" y="54"/>
                    <a:pt x="3746" y="54"/>
                  </a:cubicBezTo>
                  <a:cubicBezTo>
                    <a:pt x="3738" y="52"/>
                    <a:pt x="3731" y="52"/>
                    <a:pt x="3723" y="50"/>
                  </a:cubicBezTo>
                  <a:cubicBezTo>
                    <a:pt x="3724" y="50"/>
                    <a:pt x="3728" y="52"/>
                    <a:pt x="3730" y="53"/>
                  </a:cubicBezTo>
                  <a:cubicBezTo>
                    <a:pt x="3729" y="52"/>
                    <a:pt x="3731" y="53"/>
                    <a:pt x="3730" y="53"/>
                  </a:cubicBezTo>
                  <a:close/>
                  <a:moveTo>
                    <a:pt x="3700" y="58"/>
                  </a:moveTo>
                  <a:cubicBezTo>
                    <a:pt x="3696" y="58"/>
                    <a:pt x="3692" y="57"/>
                    <a:pt x="3689" y="57"/>
                  </a:cubicBezTo>
                  <a:cubicBezTo>
                    <a:pt x="3692" y="59"/>
                    <a:pt x="3696" y="59"/>
                    <a:pt x="3700" y="58"/>
                  </a:cubicBezTo>
                  <a:cubicBezTo>
                    <a:pt x="3697" y="57"/>
                    <a:pt x="3699" y="59"/>
                    <a:pt x="3700" y="58"/>
                  </a:cubicBezTo>
                  <a:close/>
                  <a:moveTo>
                    <a:pt x="3689" y="177"/>
                  </a:moveTo>
                  <a:cubicBezTo>
                    <a:pt x="3690" y="177"/>
                    <a:pt x="3706" y="176"/>
                    <a:pt x="3706" y="177"/>
                  </a:cubicBezTo>
                  <a:cubicBezTo>
                    <a:pt x="3706" y="177"/>
                    <a:pt x="3683" y="165"/>
                    <a:pt x="3672" y="171"/>
                  </a:cubicBezTo>
                  <a:cubicBezTo>
                    <a:pt x="3677" y="173"/>
                    <a:pt x="3683" y="176"/>
                    <a:pt x="3689" y="177"/>
                  </a:cubicBezTo>
                  <a:cubicBezTo>
                    <a:pt x="3692" y="177"/>
                    <a:pt x="3684" y="176"/>
                    <a:pt x="3689" y="177"/>
                  </a:cubicBezTo>
                  <a:close/>
                  <a:moveTo>
                    <a:pt x="3680" y="50"/>
                  </a:moveTo>
                  <a:cubicBezTo>
                    <a:pt x="3679" y="49"/>
                    <a:pt x="3677" y="49"/>
                    <a:pt x="3680" y="50"/>
                  </a:cubicBezTo>
                  <a:close/>
                  <a:moveTo>
                    <a:pt x="3703" y="55"/>
                  </a:moveTo>
                  <a:cubicBezTo>
                    <a:pt x="3705" y="55"/>
                    <a:pt x="3706" y="55"/>
                    <a:pt x="3705" y="55"/>
                  </a:cubicBezTo>
                  <a:cubicBezTo>
                    <a:pt x="3703" y="55"/>
                    <a:pt x="3703" y="54"/>
                    <a:pt x="3703" y="55"/>
                  </a:cubicBezTo>
                  <a:close/>
                  <a:moveTo>
                    <a:pt x="3701" y="52"/>
                  </a:moveTo>
                  <a:lnTo>
                    <a:pt x="3687" y="48"/>
                  </a:lnTo>
                  <a:cubicBezTo>
                    <a:pt x="3701" y="48"/>
                    <a:pt x="3718" y="50"/>
                    <a:pt x="3736" y="55"/>
                  </a:cubicBezTo>
                  <a:cubicBezTo>
                    <a:pt x="3727" y="55"/>
                    <a:pt x="3726" y="55"/>
                    <a:pt x="3731" y="56"/>
                  </a:cubicBezTo>
                  <a:cubicBezTo>
                    <a:pt x="3723" y="56"/>
                    <a:pt x="3714" y="55"/>
                    <a:pt x="3706" y="52"/>
                  </a:cubicBezTo>
                  <a:cubicBezTo>
                    <a:pt x="3713" y="54"/>
                    <a:pt x="3721" y="56"/>
                    <a:pt x="3728" y="57"/>
                  </a:cubicBezTo>
                  <a:cubicBezTo>
                    <a:pt x="3740" y="61"/>
                    <a:pt x="3741" y="60"/>
                    <a:pt x="3750" y="63"/>
                  </a:cubicBezTo>
                  <a:cubicBezTo>
                    <a:pt x="3738" y="63"/>
                    <a:pt x="3724" y="59"/>
                    <a:pt x="3712" y="58"/>
                  </a:cubicBezTo>
                  <a:cubicBezTo>
                    <a:pt x="3706" y="58"/>
                    <a:pt x="3656" y="46"/>
                    <a:pt x="3680" y="50"/>
                  </a:cubicBezTo>
                  <a:cubicBezTo>
                    <a:pt x="3666" y="46"/>
                    <a:pt x="3698" y="52"/>
                    <a:pt x="3701" y="52"/>
                  </a:cubicBezTo>
                  <a:cubicBezTo>
                    <a:pt x="3696" y="51"/>
                    <a:pt x="3695" y="51"/>
                    <a:pt x="3701" y="52"/>
                  </a:cubicBezTo>
                  <a:close/>
                  <a:moveTo>
                    <a:pt x="3671" y="52"/>
                  </a:moveTo>
                  <a:cubicBezTo>
                    <a:pt x="3675" y="52"/>
                    <a:pt x="3678" y="53"/>
                    <a:pt x="3682" y="53"/>
                  </a:cubicBezTo>
                  <a:cubicBezTo>
                    <a:pt x="3678" y="52"/>
                    <a:pt x="3675" y="51"/>
                    <a:pt x="3671" y="52"/>
                  </a:cubicBezTo>
                  <a:cubicBezTo>
                    <a:pt x="3675" y="54"/>
                    <a:pt x="3673" y="52"/>
                    <a:pt x="3671" y="52"/>
                  </a:cubicBezTo>
                  <a:close/>
                  <a:moveTo>
                    <a:pt x="3669" y="44"/>
                  </a:moveTo>
                  <a:cubicBezTo>
                    <a:pt x="3667" y="47"/>
                    <a:pt x="3677" y="46"/>
                    <a:pt x="3678" y="46"/>
                  </a:cubicBezTo>
                  <a:cubicBezTo>
                    <a:pt x="3675" y="45"/>
                    <a:pt x="3672" y="45"/>
                    <a:pt x="3669" y="44"/>
                  </a:cubicBezTo>
                  <a:cubicBezTo>
                    <a:pt x="3669" y="44"/>
                    <a:pt x="3690" y="48"/>
                    <a:pt x="3669" y="44"/>
                  </a:cubicBezTo>
                  <a:close/>
                  <a:moveTo>
                    <a:pt x="3669" y="52"/>
                  </a:moveTo>
                  <a:cubicBezTo>
                    <a:pt x="3666" y="51"/>
                    <a:pt x="3662" y="50"/>
                    <a:pt x="3659" y="49"/>
                  </a:cubicBezTo>
                  <a:cubicBezTo>
                    <a:pt x="3662" y="51"/>
                    <a:pt x="3665" y="52"/>
                    <a:pt x="3669" y="52"/>
                  </a:cubicBezTo>
                  <a:cubicBezTo>
                    <a:pt x="3666" y="50"/>
                    <a:pt x="3667" y="52"/>
                    <a:pt x="3669" y="52"/>
                  </a:cubicBezTo>
                  <a:close/>
                  <a:moveTo>
                    <a:pt x="3651" y="52"/>
                  </a:moveTo>
                  <a:cubicBezTo>
                    <a:pt x="3659" y="54"/>
                    <a:pt x="3667" y="55"/>
                    <a:pt x="3675" y="55"/>
                  </a:cubicBezTo>
                  <a:cubicBezTo>
                    <a:pt x="3668" y="50"/>
                    <a:pt x="3657" y="50"/>
                    <a:pt x="3648" y="49"/>
                  </a:cubicBezTo>
                  <a:cubicBezTo>
                    <a:pt x="3648" y="50"/>
                    <a:pt x="3644" y="50"/>
                    <a:pt x="3651" y="52"/>
                  </a:cubicBezTo>
                  <a:cubicBezTo>
                    <a:pt x="3659" y="54"/>
                    <a:pt x="3650" y="51"/>
                    <a:pt x="3651" y="52"/>
                  </a:cubicBezTo>
                  <a:close/>
                  <a:moveTo>
                    <a:pt x="3627" y="49"/>
                  </a:moveTo>
                  <a:cubicBezTo>
                    <a:pt x="3628" y="49"/>
                    <a:pt x="3626" y="49"/>
                    <a:pt x="3627" y="49"/>
                  </a:cubicBezTo>
                  <a:close/>
                  <a:moveTo>
                    <a:pt x="3644" y="53"/>
                  </a:moveTo>
                  <a:cubicBezTo>
                    <a:pt x="3636" y="50"/>
                    <a:pt x="3627" y="48"/>
                    <a:pt x="3619" y="48"/>
                  </a:cubicBezTo>
                  <a:cubicBezTo>
                    <a:pt x="3619" y="51"/>
                    <a:pt x="3642" y="53"/>
                    <a:pt x="3644" y="53"/>
                  </a:cubicBezTo>
                  <a:cubicBezTo>
                    <a:pt x="3639" y="51"/>
                    <a:pt x="3635" y="53"/>
                    <a:pt x="3644" y="53"/>
                  </a:cubicBezTo>
                  <a:close/>
                  <a:moveTo>
                    <a:pt x="3616" y="39"/>
                  </a:moveTo>
                  <a:lnTo>
                    <a:pt x="3625" y="39"/>
                  </a:lnTo>
                  <a:cubicBezTo>
                    <a:pt x="3613" y="37"/>
                    <a:pt x="3610" y="37"/>
                    <a:pt x="3616" y="39"/>
                  </a:cubicBezTo>
                  <a:cubicBezTo>
                    <a:pt x="3618" y="40"/>
                    <a:pt x="3615" y="39"/>
                    <a:pt x="3616" y="39"/>
                  </a:cubicBezTo>
                  <a:close/>
                  <a:moveTo>
                    <a:pt x="3586" y="182"/>
                  </a:moveTo>
                  <a:cubicBezTo>
                    <a:pt x="3585" y="182"/>
                    <a:pt x="3579" y="180"/>
                    <a:pt x="3581" y="183"/>
                  </a:cubicBezTo>
                  <a:cubicBezTo>
                    <a:pt x="3582" y="184"/>
                    <a:pt x="3585" y="183"/>
                    <a:pt x="3586" y="182"/>
                  </a:cubicBezTo>
                  <a:close/>
                  <a:moveTo>
                    <a:pt x="3581" y="183"/>
                  </a:moveTo>
                  <a:cubicBezTo>
                    <a:pt x="3581" y="182"/>
                    <a:pt x="3581" y="183"/>
                    <a:pt x="3581" y="183"/>
                  </a:cubicBezTo>
                  <a:close/>
                  <a:moveTo>
                    <a:pt x="3540" y="33"/>
                  </a:moveTo>
                  <a:cubicBezTo>
                    <a:pt x="3555" y="35"/>
                    <a:pt x="3571" y="34"/>
                    <a:pt x="3585" y="38"/>
                  </a:cubicBezTo>
                  <a:cubicBezTo>
                    <a:pt x="3561" y="35"/>
                    <a:pt x="3575" y="38"/>
                    <a:pt x="3581" y="40"/>
                  </a:cubicBezTo>
                  <a:cubicBezTo>
                    <a:pt x="3575" y="39"/>
                    <a:pt x="3568" y="38"/>
                    <a:pt x="3561" y="37"/>
                  </a:cubicBezTo>
                  <a:cubicBezTo>
                    <a:pt x="3578" y="44"/>
                    <a:pt x="3583" y="39"/>
                    <a:pt x="3601" y="45"/>
                  </a:cubicBezTo>
                  <a:cubicBezTo>
                    <a:pt x="3600" y="43"/>
                    <a:pt x="3598" y="42"/>
                    <a:pt x="3596" y="42"/>
                  </a:cubicBezTo>
                  <a:cubicBezTo>
                    <a:pt x="3610" y="41"/>
                    <a:pt x="3624" y="45"/>
                    <a:pt x="3638" y="45"/>
                  </a:cubicBezTo>
                  <a:cubicBezTo>
                    <a:pt x="3629" y="40"/>
                    <a:pt x="3596" y="38"/>
                    <a:pt x="3600" y="40"/>
                  </a:cubicBezTo>
                  <a:cubicBezTo>
                    <a:pt x="3575" y="41"/>
                    <a:pt x="3615" y="42"/>
                    <a:pt x="3580" y="35"/>
                  </a:cubicBezTo>
                  <a:cubicBezTo>
                    <a:pt x="3564" y="33"/>
                    <a:pt x="3548" y="32"/>
                    <a:pt x="3532" y="30"/>
                  </a:cubicBezTo>
                  <a:cubicBezTo>
                    <a:pt x="3535" y="31"/>
                    <a:pt x="3537" y="32"/>
                    <a:pt x="3540" y="33"/>
                  </a:cubicBezTo>
                  <a:close/>
                  <a:moveTo>
                    <a:pt x="3469" y="186"/>
                  </a:moveTo>
                  <a:cubicBezTo>
                    <a:pt x="3470" y="188"/>
                    <a:pt x="3472" y="188"/>
                    <a:pt x="3475" y="186"/>
                  </a:cubicBezTo>
                  <a:cubicBezTo>
                    <a:pt x="3473" y="186"/>
                    <a:pt x="3471" y="186"/>
                    <a:pt x="3469" y="186"/>
                  </a:cubicBezTo>
                  <a:cubicBezTo>
                    <a:pt x="3470" y="186"/>
                    <a:pt x="3471" y="186"/>
                    <a:pt x="3469" y="186"/>
                  </a:cubicBezTo>
                  <a:close/>
                  <a:moveTo>
                    <a:pt x="3812" y="68"/>
                  </a:moveTo>
                  <a:cubicBezTo>
                    <a:pt x="3800" y="64"/>
                    <a:pt x="3789" y="64"/>
                    <a:pt x="3780" y="62"/>
                  </a:cubicBezTo>
                  <a:cubicBezTo>
                    <a:pt x="3788" y="66"/>
                    <a:pt x="3804" y="70"/>
                    <a:pt x="3812" y="68"/>
                  </a:cubicBezTo>
                  <a:cubicBezTo>
                    <a:pt x="3804" y="65"/>
                    <a:pt x="3806" y="69"/>
                    <a:pt x="3812" y="68"/>
                  </a:cubicBezTo>
                  <a:close/>
                  <a:moveTo>
                    <a:pt x="3775" y="73"/>
                  </a:moveTo>
                  <a:cubicBezTo>
                    <a:pt x="3773" y="73"/>
                    <a:pt x="3772" y="72"/>
                    <a:pt x="3770" y="72"/>
                  </a:cubicBezTo>
                  <a:cubicBezTo>
                    <a:pt x="3769" y="74"/>
                    <a:pt x="3771" y="75"/>
                    <a:pt x="3775" y="73"/>
                  </a:cubicBezTo>
                  <a:cubicBezTo>
                    <a:pt x="3773" y="73"/>
                    <a:pt x="3775" y="73"/>
                    <a:pt x="3775" y="73"/>
                  </a:cubicBezTo>
                  <a:close/>
                  <a:moveTo>
                    <a:pt x="3747" y="64"/>
                  </a:moveTo>
                  <a:cubicBezTo>
                    <a:pt x="3739" y="63"/>
                    <a:pt x="3752" y="63"/>
                    <a:pt x="3747" y="64"/>
                  </a:cubicBezTo>
                  <a:cubicBezTo>
                    <a:pt x="3746" y="63"/>
                    <a:pt x="3744" y="64"/>
                    <a:pt x="3747" y="64"/>
                  </a:cubicBezTo>
                  <a:close/>
                  <a:moveTo>
                    <a:pt x="3716" y="59"/>
                  </a:moveTo>
                  <a:cubicBezTo>
                    <a:pt x="3712" y="58"/>
                    <a:pt x="3714" y="59"/>
                    <a:pt x="3716" y="59"/>
                  </a:cubicBezTo>
                  <a:cubicBezTo>
                    <a:pt x="3715" y="59"/>
                    <a:pt x="3715" y="59"/>
                    <a:pt x="3716" y="59"/>
                  </a:cubicBezTo>
                  <a:close/>
                  <a:moveTo>
                    <a:pt x="3704" y="58"/>
                  </a:moveTo>
                  <a:cubicBezTo>
                    <a:pt x="3703" y="59"/>
                    <a:pt x="3712" y="61"/>
                    <a:pt x="3706" y="61"/>
                  </a:cubicBezTo>
                  <a:cubicBezTo>
                    <a:pt x="3710" y="66"/>
                    <a:pt x="3722" y="65"/>
                    <a:pt x="3729" y="66"/>
                  </a:cubicBezTo>
                  <a:cubicBezTo>
                    <a:pt x="3723" y="60"/>
                    <a:pt x="3711" y="59"/>
                    <a:pt x="3704" y="58"/>
                  </a:cubicBezTo>
                  <a:cubicBezTo>
                    <a:pt x="3704" y="58"/>
                    <a:pt x="3706" y="58"/>
                    <a:pt x="3704" y="58"/>
                  </a:cubicBezTo>
                  <a:close/>
                  <a:moveTo>
                    <a:pt x="3693" y="57"/>
                  </a:moveTo>
                  <a:cubicBezTo>
                    <a:pt x="3699" y="58"/>
                    <a:pt x="3691" y="57"/>
                    <a:pt x="3693" y="57"/>
                  </a:cubicBezTo>
                  <a:cubicBezTo>
                    <a:pt x="3694" y="57"/>
                    <a:pt x="3695" y="56"/>
                    <a:pt x="3693" y="57"/>
                  </a:cubicBezTo>
                  <a:close/>
                  <a:moveTo>
                    <a:pt x="3694" y="56"/>
                  </a:moveTo>
                  <a:cubicBezTo>
                    <a:pt x="3690" y="53"/>
                    <a:pt x="3685" y="53"/>
                    <a:pt x="3681" y="55"/>
                  </a:cubicBezTo>
                  <a:cubicBezTo>
                    <a:pt x="3685" y="56"/>
                    <a:pt x="3690" y="56"/>
                    <a:pt x="3694" y="56"/>
                  </a:cubicBezTo>
                  <a:cubicBezTo>
                    <a:pt x="3691" y="54"/>
                    <a:pt x="3692" y="56"/>
                    <a:pt x="3694" y="56"/>
                  </a:cubicBezTo>
                  <a:close/>
                  <a:moveTo>
                    <a:pt x="3683" y="54"/>
                  </a:moveTo>
                  <a:cubicBezTo>
                    <a:pt x="3683" y="54"/>
                    <a:pt x="3683" y="54"/>
                    <a:pt x="3683" y="54"/>
                  </a:cubicBezTo>
                  <a:cubicBezTo>
                    <a:pt x="3683" y="54"/>
                    <a:pt x="3683" y="54"/>
                    <a:pt x="3683" y="54"/>
                  </a:cubicBezTo>
                  <a:close/>
                  <a:moveTo>
                    <a:pt x="3605" y="46"/>
                  </a:moveTo>
                  <a:cubicBezTo>
                    <a:pt x="3610" y="47"/>
                    <a:pt x="3618" y="48"/>
                    <a:pt x="3621" y="47"/>
                  </a:cubicBezTo>
                  <a:cubicBezTo>
                    <a:pt x="3615" y="45"/>
                    <a:pt x="3610" y="45"/>
                    <a:pt x="3605" y="46"/>
                  </a:cubicBezTo>
                  <a:close/>
                  <a:moveTo>
                    <a:pt x="3796" y="195"/>
                  </a:moveTo>
                  <a:cubicBezTo>
                    <a:pt x="3798" y="197"/>
                    <a:pt x="3800" y="197"/>
                    <a:pt x="3801" y="196"/>
                  </a:cubicBezTo>
                  <a:cubicBezTo>
                    <a:pt x="3775" y="184"/>
                    <a:pt x="3798" y="196"/>
                    <a:pt x="3796" y="195"/>
                  </a:cubicBezTo>
                  <a:cubicBezTo>
                    <a:pt x="3798" y="196"/>
                    <a:pt x="3799" y="196"/>
                    <a:pt x="3796" y="195"/>
                  </a:cubicBezTo>
                  <a:close/>
                  <a:moveTo>
                    <a:pt x="3812" y="121"/>
                  </a:moveTo>
                  <a:cubicBezTo>
                    <a:pt x="3804" y="119"/>
                    <a:pt x="3819" y="120"/>
                    <a:pt x="3812" y="121"/>
                  </a:cubicBezTo>
                  <a:cubicBezTo>
                    <a:pt x="3811" y="120"/>
                    <a:pt x="3810" y="121"/>
                    <a:pt x="3812" y="121"/>
                  </a:cubicBezTo>
                  <a:close/>
                  <a:moveTo>
                    <a:pt x="4546" y="339"/>
                  </a:moveTo>
                  <a:cubicBezTo>
                    <a:pt x="4548" y="341"/>
                    <a:pt x="4551" y="343"/>
                    <a:pt x="4555" y="343"/>
                  </a:cubicBezTo>
                  <a:cubicBezTo>
                    <a:pt x="4550" y="336"/>
                    <a:pt x="4547" y="335"/>
                    <a:pt x="4546" y="339"/>
                  </a:cubicBezTo>
                  <a:cubicBezTo>
                    <a:pt x="4546" y="341"/>
                    <a:pt x="4547" y="339"/>
                    <a:pt x="4546" y="339"/>
                  </a:cubicBezTo>
                  <a:close/>
                  <a:moveTo>
                    <a:pt x="4531" y="331"/>
                  </a:moveTo>
                  <a:cubicBezTo>
                    <a:pt x="4530" y="332"/>
                    <a:pt x="4534" y="334"/>
                    <a:pt x="4538" y="334"/>
                  </a:cubicBezTo>
                  <a:cubicBezTo>
                    <a:pt x="4536" y="333"/>
                    <a:pt x="4534" y="331"/>
                    <a:pt x="4531" y="331"/>
                  </a:cubicBezTo>
                  <a:close/>
                  <a:moveTo>
                    <a:pt x="4537" y="326"/>
                  </a:moveTo>
                  <a:cubicBezTo>
                    <a:pt x="4532" y="322"/>
                    <a:pt x="4521" y="318"/>
                    <a:pt x="4516" y="317"/>
                  </a:cubicBezTo>
                  <a:cubicBezTo>
                    <a:pt x="4520" y="320"/>
                    <a:pt x="4532" y="326"/>
                    <a:pt x="4537" y="326"/>
                  </a:cubicBezTo>
                  <a:close/>
                  <a:moveTo>
                    <a:pt x="4517" y="316"/>
                  </a:moveTo>
                  <a:cubicBezTo>
                    <a:pt x="4514" y="315"/>
                    <a:pt x="4511" y="314"/>
                    <a:pt x="4508" y="313"/>
                  </a:cubicBezTo>
                  <a:cubicBezTo>
                    <a:pt x="4510" y="315"/>
                    <a:pt x="4513" y="316"/>
                    <a:pt x="4517" y="316"/>
                  </a:cubicBezTo>
                  <a:cubicBezTo>
                    <a:pt x="4514" y="314"/>
                    <a:pt x="4515" y="316"/>
                    <a:pt x="4517" y="316"/>
                  </a:cubicBezTo>
                  <a:close/>
                  <a:moveTo>
                    <a:pt x="4418" y="280"/>
                  </a:moveTo>
                  <a:cubicBezTo>
                    <a:pt x="4442" y="289"/>
                    <a:pt x="4470" y="301"/>
                    <a:pt x="4496" y="305"/>
                  </a:cubicBezTo>
                  <a:cubicBezTo>
                    <a:pt x="4482" y="290"/>
                    <a:pt x="4460" y="287"/>
                    <a:pt x="4443" y="280"/>
                  </a:cubicBezTo>
                  <a:cubicBezTo>
                    <a:pt x="4449" y="274"/>
                    <a:pt x="4421" y="265"/>
                    <a:pt x="4415" y="266"/>
                  </a:cubicBezTo>
                  <a:cubicBezTo>
                    <a:pt x="4416" y="268"/>
                    <a:pt x="4416" y="269"/>
                    <a:pt x="4417" y="270"/>
                  </a:cubicBezTo>
                  <a:cubicBezTo>
                    <a:pt x="4410" y="267"/>
                    <a:pt x="4417" y="274"/>
                    <a:pt x="4409" y="276"/>
                  </a:cubicBezTo>
                  <a:cubicBezTo>
                    <a:pt x="4412" y="277"/>
                    <a:pt x="4415" y="278"/>
                    <a:pt x="4418" y="280"/>
                  </a:cubicBezTo>
                  <a:close/>
                  <a:moveTo>
                    <a:pt x="4290" y="218"/>
                  </a:moveTo>
                  <a:cubicBezTo>
                    <a:pt x="4287" y="217"/>
                    <a:pt x="4284" y="216"/>
                    <a:pt x="4281" y="215"/>
                  </a:cubicBezTo>
                  <a:cubicBezTo>
                    <a:pt x="4284" y="217"/>
                    <a:pt x="4287" y="218"/>
                    <a:pt x="4290" y="218"/>
                  </a:cubicBezTo>
                  <a:cubicBezTo>
                    <a:pt x="4288" y="217"/>
                    <a:pt x="4288" y="218"/>
                    <a:pt x="4290" y="218"/>
                  </a:cubicBezTo>
                  <a:close/>
                  <a:moveTo>
                    <a:pt x="4271" y="211"/>
                  </a:moveTo>
                  <a:cubicBezTo>
                    <a:pt x="4270" y="213"/>
                    <a:pt x="4280" y="215"/>
                    <a:pt x="4281" y="215"/>
                  </a:cubicBezTo>
                  <a:cubicBezTo>
                    <a:pt x="4278" y="214"/>
                    <a:pt x="4275" y="212"/>
                    <a:pt x="4271" y="211"/>
                  </a:cubicBezTo>
                  <a:cubicBezTo>
                    <a:pt x="4271" y="212"/>
                    <a:pt x="4275" y="212"/>
                    <a:pt x="4271" y="211"/>
                  </a:cubicBezTo>
                  <a:close/>
                  <a:moveTo>
                    <a:pt x="4314" y="219"/>
                  </a:moveTo>
                  <a:cubicBezTo>
                    <a:pt x="4314" y="219"/>
                    <a:pt x="4321" y="222"/>
                    <a:pt x="4325" y="223"/>
                  </a:cubicBezTo>
                  <a:cubicBezTo>
                    <a:pt x="4321" y="222"/>
                    <a:pt x="4314" y="219"/>
                    <a:pt x="4314" y="219"/>
                  </a:cubicBezTo>
                  <a:close/>
                  <a:moveTo>
                    <a:pt x="4351" y="236"/>
                  </a:moveTo>
                  <a:cubicBezTo>
                    <a:pt x="4351" y="236"/>
                    <a:pt x="4354" y="235"/>
                    <a:pt x="4351" y="236"/>
                  </a:cubicBezTo>
                  <a:cubicBezTo>
                    <a:pt x="4352" y="237"/>
                    <a:pt x="4351" y="236"/>
                    <a:pt x="4351" y="236"/>
                  </a:cubicBezTo>
                  <a:close/>
                  <a:moveTo>
                    <a:pt x="4250" y="199"/>
                  </a:moveTo>
                  <a:cubicBezTo>
                    <a:pt x="4236" y="189"/>
                    <a:pt x="4275" y="207"/>
                    <a:pt x="4274" y="206"/>
                  </a:cubicBezTo>
                  <a:cubicBezTo>
                    <a:pt x="4265" y="202"/>
                    <a:pt x="4257" y="199"/>
                    <a:pt x="4248" y="196"/>
                  </a:cubicBezTo>
                  <a:cubicBezTo>
                    <a:pt x="4265" y="196"/>
                    <a:pt x="4262" y="204"/>
                    <a:pt x="4257" y="193"/>
                  </a:cubicBezTo>
                  <a:cubicBezTo>
                    <a:pt x="4286" y="201"/>
                    <a:pt x="4313" y="208"/>
                    <a:pt x="4340" y="223"/>
                  </a:cubicBezTo>
                  <a:cubicBezTo>
                    <a:pt x="4322" y="222"/>
                    <a:pt x="4329" y="223"/>
                    <a:pt x="4339" y="226"/>
                  </a:cubicBezTo>
                  <a:cubicBezTo>
                    <a:pt x="4337" y="226"/>
                    <a:pt x="4335" y="226"/>
                    <a:pt x="4333" y="226"/>
                  </a:cubicBezTo>
                  <a:cubicBezTo>
                    <a:pt x="4341" y="228"/>
                    <a:pt x="4348" y="231"/>
                    <a:pt x="4355" y="234"/>
                  </a:cubicBezTo>
                  <a:cubicBezTo>
                    <a:pt x="4351" y="235"/>
                    <a:pt x="4351" y="236"/>
                    <a:pt x="4355" y="234"/>
                  </a:cubicBezTo>
                  <a:cubicBezTo>
                    <a:pt x="4358" y="234"/>
                    <a:pt x="4385" y="249"/>
                    <a:pt x="4395" y="253"/>
                  </a:cubicBezTo>
                  <a:cubicBezTo>
                    <a:pt x="4392" y="253"/>
                    <a:pt x="4389" y="252"/>
                    <a:pt x="4386" y="250"/>
                  </a:cubicBezTo>
                  <a:cubicBezTo>
                    <a:pt x="4393" y="256"/>
                    <a:pt x="4394" y="258"/>
                    <a:pt x="4388" y="255"/>
                  </a:cubicBezTo>
                  <a:cubicBezTo>
                    <a:pt x="4393" y="258"/>
                    <a:pt x="4398" y="260"/>
                    <a:pt x="4403" y="263"/>
                  </a:cubicBezTo>
                  <a:cubicBezTo>
                    <a:pt x="4375" y="270"/>
                    <a:pt x="4309" y="227"/>
                    <a:pt x="4285" y="215"/>
                  </a:cubicBezTo>
                  <a:cubicBezTo>
                    <a:pt x="4285" y="215"/>
                    <a:pt x="4301" y="218"/>
                    <a:pt x="4303" y="218"/>
                  </a:cubicBezTo>
                  <a:cubicBezTo>
                    <a:pt x="4286" y="210"/>
                    <a:pt x="4309" y="218"/>
                    <a:pt x="4313" y="219"/>
                  </a:cubicBezTo>
                  <a:cubicBezTo>
                    <a:pt x="4292" y="213"/>
                    <a:pt x="4278" y="210"/>
                    <a:pt x="4262" y="205"/>
                  </a:cubicBezTo>
                  <a:cubicBezTo>
                    <a:pt x="4264" y="206"/>
                    <a:pt x="4266" y="207"/>
                    <a:pt x="4268" y="209"/>
                  </a:cubicBezTo>
                  <a:cubicBezTo>
                    <a:pt x="4253" y="204"/>
                    <a:pt x="4253" y="202"/>
                    <a:pt x="4260" y="204"/>
                  </a:cubicBezTo>
                  <a:cubicBezTo>
                    <a:pt x="4256" y="202"/>
                    <a:pt x="4253" y="201"/>
                    <a:pt x="4250" y="199"/>
                  </a:cubicBezTo>
                  <a:cubicBezTo>
                    <a:pt x="4249" y="198"/>
                    <a:pt x="4253" y="201"/>
                    <a:pt x="4250" y="199"/>
                  </a:cubicBezTo>
                  <a:close/>
                  <a:moveTo>
                    <a:pt x="4401" y="285"/>
                  </a:moveTo>
                  <a:cubicBezTo>
                    <a:pt x="4399" y="290"/>
                    <a:pt x="4411" y="291"/>
                    <a:pt x="4410" y="290"/>
                  </a:cubicBezTo>
                  <a:cubicBezTo>
                    <a:pt x="4407" y="288"/>
                    <a:pt x="4404" y="286"/>
                    <a:pt x="4401" y="285"/>
                  </a:cubicBezTo>
                  <a:cubicBezTo>
                    <a:pt x="4401" y="285"/>
                    <a:pt x="4403" y="286"/>
                    <a:pt x="4401" y="285"/>
                  </a:cubicBezTo>
                  <a:close/>
                  <a:moveTo>
                    <a:pt x="4407" y="294"/>
                  </a:moveTo>
                  <a:cubicBezTo>
                    <a:pt x="4405" y="292"/>
                    <a:pt x="4400" y="292"/>
                    <a:pt x="4407" y="294"/>
                  </a:cubicBezTo>
                  <a:cubicBezTo>
                    <a:pt x="4406" y="293"/>
                    <a:pt x="4398" y="292"/>
                    <a:pt x="4407" y="294"/>
                  </a:cubicBezTo>
                  <a:close/>
                  <a:moveTo>
                    <a:pt x="4392" y="282"/>
                  </a:moveTo>
                  <a:cubicBezTo>
                    <a:pt x="4390" y="281"/>
                    <a:pt x="4385" y="280"/>
                    <a:pt x="4383" y="280"/>
                  </a:cubicBezTo>
                  <a:cubicBezTo>
                    <a:pt x="4385" y="281"/>
                    <a:pt x="4391" y="284"/>
                    <a:pt x="4392" y="282"/>
                  </a:cubicBezTo>
                  <a:close/>
                  <a:moveTo>
                    <a:pt x="4386" y="278"/>
                  </a:moveTo>
                  <a:cubicBezTo>
                    <a:pt x="4385" y="277"/>
                    <a:pt x="4397" y="281"/>
                    <a:pt x="4382" y="276"/>
                  </a:cubicBezTo>
                  <a:cubicBezTo>
                    <a:pt x="4393" y="278"/>
                    <a:pt x="4364" y="269"/>
                    <a:pt x="4367" y="270"/>
                  </a:cubicBezTo>
                  <a:cubicBezTo>
                    <a:pt x="4372" y="273"/>
                    <a:pt x="4379" y="277"/>
                    <a:pt x="4386" y="278"/>
                  </a:cubicBezTo>
                  <a:cubicBezTo>
                    <a:pt x="4385" y="278"/>
                    <a:pt x="4383" y="278"/>
                    <a:pt x="4386" y="278"/>
                  </a:cubicBezTo>
                  <a:close/>
                  <a:moveTo>
                    <a:pt x="4377" y="277"/>
                  </a:moveTo>
                  <a:cubicBezTo>
                    <a:pt x="4378" y="278"/>
                    <a:pt x="4379" y="279"/>
                    <a:pt x="4381" y="279"/>
                  </a:cubicBezTo>
                  <a:cubicBezTo>
                    <a:pt x="4381" y="277"/>
                    <a:pt x="4380" y="276"/>
                    <a:pt x="4377" y="277"/>
                  </a:cubicBezTo>
                  <a:cubicBezTo>
                    <a:pt x="4377" y="277"/>
                    <a:pt x="4378" y="277"/>
                    <a:pt x="4377" y="277"/>
                  </a:cubicBezTo>
                  <a:close/>
                  <a:moveTo>
                    <a:pt x="4374" y="277"/>
                  </a:moveTo>
                  <a:cubicBezTo>
                    <a:pt x="4372" y="275"/>
                    <a:pt x="4369" y="273"/>
                    <a:pt x="4365" y="273"/>
                  </a:cubicBezTo>
                  <a:cubicBezTo>
                    <a:pt x="4368" y="274"/>
                    <a:pt x="4371" y="276"/>
                    <a:pt x="4374" y="277"/>
                  </a:cubicBezTo>
                  <a:close/>
                  <a:moveTo>
                    <a:pt x="4739" y="464"/>
                  </a:moveTo>
                  <a:cubicBezTo>
                    <a:pt x="4738" y="462"/>
                    <a:pt x="4736" y="460"/>
                    <a:pt x="4735" y="459"/>
                  </a:cubicBezTo>
                  <a:cubicBezTo>
                    <a:pt x="4734" y="461"/>
                    <a:pt x="4736" y="462"/>
                    <a:pt x="4739" y="464"/>
                  </a:cubicBezTo>
                  <a:close/>
                  <a:moveTo>
                    <a:pt x="4666" y="425"/>
                  </a:moveTo>
                  <a:cubicBezTo>
                    <a:pt x="4669" y="431"/>
                    <a:pt x="4689" y="446"/>
                    <a:pt x="4695" y="442"/>
                  </a:cubicBezTo>
                  <a:cubicBezTo>
                    <a:pt x="4698" y="440"/>
                    <a:pt x="4666" y="425"/>
                    <a:pt x="4666" y="425"/>
                  </a:cubicBezTo>
                  <a:cubicBezTo>
                    <a:pt x="4668" y="429"/>
                    <a:pt x="4670" y="428"/>
                    <a:pt x="4666" y="425"/>
                  </a:cubicBezTo>
                  <a:close/>
                  <a:moveTo>
                    <a:pt x="4653" y="396"/>
                  </a:moveTo>
                  <a:cubicBezTo>
                    <a:pt x="4651" y="398"/>
                    <a:pt x="4652" y="399"/>
                    <a:pt x="4657" y="400"/>
                  </a:cubicBezTo>
                  <a:cubicBezTo>
                    <a:pt x="4658" y="398"/>
                    <a:pt x="4657" y="397"/>
                    <a:pt x="4653" y="396"/>
                  </a:cubicBezTo>
                  <a:cubicBezTo>
                    <a:pt x="4653" y="397"/>
                    <a:pt x="4655" y="397"/>
                    <a:pt x="4653" y="396"/>
                  </a:cubicBezTo>
                  <a:close/>
                  <a:moveTo>
                    <a:pt x="4874" y="541"/>
                  </a:moveTo>
                  <a:cubicBezTo>
                    <a:pt x="4879" y="544"/>
                    <a:pt x="4872" y="538"/>
                    <a:pt x="4869" y="536"/>
                  </a:cubicBezTo>
                  <a:cubicBezTo>
                    <a:pt x="4870" y="538"/>
                    <a:pt x="4872" y="540"/>
                    <a:pt x="4874" y="541"/>
                  </a:cubicBezTo>
                  <a:close/>
                  <a:moveTo>
                    <a:pt x="5231" y="740"/>
                  </a:moveTo>
                  <a:cubicBezTo>
                    <a:pt x="5233" y="743"/>
                    <a:pt x="5235" y="745"/>
                    <a:pt x="5238" y="747"/>
                  </a:cubicBezTo>
                  <a:cubicBezTo>
                    <a:pt x="5237" y="745"/>
                    <a:pt x="5235" y="742"/>
                    <a:pt x="5231" y="740"/>
                  </a:cubicBezTo>
                  <a:close/>
                  <a:moveTo>
                    <a:pt x="5161" y="699"/>
                  </a:moveTo>
                  <a:cubicBezTo>
                    <a:pt x="5178" y="707"/>
                    <a:pt x="5207" y="753"/>
                    <a:pt x="5237" y="760"/>
                  </a:cubicBezTo>
                  <a:cubicBezTo>
                    <a:pt x="5227" y="741"/>
                    <a:pt x="5180" y="708"/>
                    <a:pt x="5161" y="699"/>
                  </a:cubicBezTo>
                  <a:cubicBezTo>
                    <a:pt x="5160" y="698"/>
                    <a:pt x="5168" y="702"/>
                    <a:pt x="5161" y="699"/>
                  </a:cubicBezTo>
                  <a:close/>
                  <a:moveTo>
                    <a:pt x="5167" y="690"/>
                  </a:moveTo>
                  <a:cubicBezTo>
                    <a:pt x="5169" y="692"/>
                    <a:pt x="5172" y="694"/>
                    <a:pt x="5175" y="695"/>
                  </a:cubicBezTo>
                  <a:cubicBezTo>
                    <a:pt x="5175" y="690"/>
                    <a:pt x="5156" y="683"/>
                    <a:pt x="5167" y="690"/>
                  </a:cubicBezTo>
                  <a:close/>
                  <a:moveTo>
                    <a:pt x="5124" y="700"/>
                  </a:moveTo>
                  <a:cubicBezTo>
                    <a:pt x="5140" y="711"/>
                    <a:pt x="5155" y="725"/>
                    <a:pt x="5171" y="735"/>
                  </a:cubicBezTo>
                  <a:cubicBezTo>
                    <a:pt x="5151" y="711"/>
                    <a:pt x="5130" y="702"/>
                    <a:pt x="5108" y="689"/>
                  </a:cubicBezTo>
                  <a:cubicBezTo>
                    <a:pt x="5112" y="694"/>
                    <a:pt x="5118" y="698"/>
                    <a:pt x="5124" y="700"/>
                  </a:cubicBezTo>
                  <a:close/>
                  <a:moveTo>
                    <a:pt x="5029" y="627"/>
                  </a:moveTo>
                  <a:cubicBezTo>
                    <a:pt x="5035" y="634"/>
                    <a:pt x="5041" y="640"/>
                    <a:pt x="5048" y="645"/>
                  </a:cubicBezTo>
                  <a:cubicBezTo>
                    <a:pt x="5050" y="639"/>
                    <a:pt x="5033" y="630"/>
                    <a:pt x="5029" y="627"/>
                  </a:cubicBezTo>
                  <a:cubicBezTo>
                    <a:pt x="5033" y="634"/>
                    <a:pt x="5030" y="628"/>
                    <a:pt x="5029" y="627"/>
                  </a:cubicBezTo>
                  <a:close/>
                  <a:moveTo>
                    <a:pt x="5100" y="657"/>
                  </a:moveTo>
                  <a:cubicBezTo>
                    <a:pt x="5107" y="665"/>
                    <a:pt x="5115" y="672"/>
                    <a:pt x="5124" y="679"/>
                  </a:cubicBezTo>
                  <a:cubicBezTo>
                    <a:pt x="5119" y="675"/>
                    <a:pt x="5103" y="655"/>
                    <a:pt x="5100" y="657"/>
                  </a:cubicBezTo>
                  <a:cubicBezTo>
                    <a:pt x="5102" y="659"/>
                    <a:pt x="5101" y="656"/>
                    <a:pt x="5100" y="657"/>
                  </a:cubicBezTo>
                  <a:close/>
                  <a:moveTo>
                    <a:pt x="5028" y="608"/>
                  </a:moveTo>
                  <a:cubicBezTo>
                    <a:pt x="5020" y="600"/>
                    <a:pt x="5042" y="613"/>
                    <a:pt x="5044" y="614"/>
                  </a:cubicBezTo>
                  <a:cubicBezTo>
                    <a:pt x="5055" y="623"/>
                    <a:pt x="5067" y="636"/>
                    <a:pt x="5080" y="643"/>
                  </a:cubicBezTo>
                  <a:cubicBezTo>
                    <a:pt x="5061" y="624"/>
                    <a:pt x="5087" y="644"/>
                    <a:pt x="5094" y="649"/>
                  </a:cubicBezTo>
                  <a:cubicBezTo>
                    <a:pt x="5111" y="664"/>
                    <a:pt x="5131" y="675"/>
                    <a:pt x="5148" y="690"/>
                  </a:cubicBezTo>
                  <a:cubicBezTo>
                    <a:pt x="5147" y="692"/>
                    <a:pt x="5145" y="691"/>
                    <a:pt x="5142" y="687"/>
                  </a:cubicBezTo>
                  <a:cubicBezTo>
                    <a:pt x="5152" y="698"/>
                    <a:pt x="5138" y="690"/>
                    <a:pt x="5136" y="689"/>
                  </a:cubicBezTo>
                  <a:cubicBezTo>
                    <a:pt x="5142" y="694"/>
                    <a:pt x="5107" y="670"/>
                    <a:pt x="5112" y="673"/>
                  </a:cubicBezTo>
                  <a:cubicBezTo>
                    <a:pt x="5102" y="665"/>
                    <a:pt x="5089" y="659"/>
                    <a:pt x="5078" y="651"/>
                  </a:cubicBezTo>
                  <a:cubicBezTo>
                    <a:pt x="5083" y="659"/>
                    <a:pt x="5066" y="646"/>
                    <a:pt x="5066" y="646"/>
                  </a:cubicBezTo>
                  <a:cubicBezTo>
                    <a:pt x="5053" y="636"/>
                    <a:pt x="5039" y="626"/>
                    <a:pt x="5028" y="614"/>
                  </a:cubicBezTo>
                  <a:cubicBezTo>
                    <a:pt x="5030" y="615"/>
                    <a:pt x="5031" y="615"/>
                    <a:pt x="5032" y="616"/>
                  </a:cubicBezTo>
                  <a:cubicBezTo>
                    <a:pt x="5030" y="614"/>
                    <a:pt x="5019" y="603"/>
                    <a:pt x="5028" y="608"/>
                  </a:cubicBezTo>
                  <a:cubicBezTo>
                    <a:pt x="5021" y="602"/>
                    <a:pt x="5018" y="603"/>
                    <a:pt x="5028" y="608"/>
                  </a:cubicBezTo>
                  <a:close/>
                  <a:moveTo>
                    <a:pt x="5028" y="608"/>
                  </a:moveTo>
                  <a:cubicBezTo>
                    <a:pt x="5025" y="606"/>
                    <a:pt x="5026" y="607"/>
                    <a:pt x="5028" y="608"/>
                  </a:cubicBezTo>
                  <a:close/>
                  <a:moveTo>
                    <a:pt x="5007" y="601"/>
                  </a:moveTo>
                  <a:lnTo>
                    <a:pt x="5016" y="606"/>
                  </a:lnTo>
                  <a:cubicBezTo>
                    <a:pt x="5011" y="600"/>
                    <a:pt x="5006" y="594"/>
                    <a:pt x="5000" y="590"/>
                  </a:cubicBezTo>
                  <a:cubicBezTo>
                    <a:pt x="5002" y="594"/>
                    <a:pt x="5005" y="597"/>
                    <a:pt x="5007" y="601"/>
                  </a:cubicBezTo>
                  <a:cubicBezTo>
                    <a:pt x="5010" y="603"/>
                    <a:pt x="5004" y="597"/>
                    <a:pt x="5007" y="601"/>
                  </a:cubicBezTo>
                  <a:close/>
                  <a:moveTo>
                    <a:pt x="5100" y="674"/>
                  </a:moveTo>
                  <a:cubicBezTo>
                    <a:pt x="5098" y="680"/>
                    <a:pt x="5115" y="687"/>
                    <a:pt x="5118" y="689"/>
                  </a:cubicBezTo>
                  <a:cubicBezTo>
                    <a:pt x="5116" y="686"/>
                    <a:pt x="5104" y="672"/>
                    <a:pt x="5100" y="674"/>
                  </a:cubicBezTo>
                  <a:cubicBezTo>
                    <a:pt x="5099" y="677"/>
                    <a:pt x="5103" y="672"/>
                    <a:pt x="5100" y="674"/>
                  </a:cubicBezTo>
                  <a:close/>
                  <a:moveTo>
                    <a:pt x="5683" y="1412"/>
                  </a:moveTo>
                  <a:cubicBezTo>
                    <a:pt x="5686" y="1405"/>
                    <a:pt x="5675" y="1399"/>
                    <a:pt x="5671" y="1395"/>
                  </a:cubicBezTo>
                  <a:cubicBezTo>
                    <a:pt x="5664" y="1402"/>
                    <a:pt x="5679" y="1408"/>
                    <a:pt x="5683" y="1412"/>
                  </a:cubicBezTo>
                  <a:cubicBezTo>
                    <a:pt x="5686" y="1405"/>
                    <a:pt x="5678" y="1406"/>
                    <a:pt x="5683" y="1412"/>
                  </a:cubicBezTo>
                  <a:close/>
                  <a:moveTo>
                    <a:pt x="5616" y="1520"/>
                  </a:moveTo>
                  <a:cubicBezTo>
                    <a:pt x="5613" y="1511"/>
                    <a:pt x="5617" y="1523"/>
                    <a:pt x="5616" y="1520"/>
                  </a:cubicBezTo>
                  <a:cubicBezTo>
                    <a:pt x="5615" y="1519"/>
                    <a:pt x="5614" y="1517"/>
                    <a:pt x="5616" y="1520"/>
                  </a:cubicBezTo>
                  <a:close/>
                  <a:moveTo>
                    <a:pt x="5612" y="1520"/>
                  </a:moveTo>
                  <a:cubicBezTo>
                    <a:pt x="5611" y="1518"/>
                    <a:pt x="5609" y="1519"/>
                    <a:pt x="5608" y="1520"/>
                  </a:cubicBezTo>
                  <a:cubicBezTo>
                    <a:pt x="5610" y="1521"/>
                    <a:pt x="5613" y="1522"/>
                    <a:pt x="5612" y="1520"/>
                  </a:cubicBezTo>
                  <a:close/>
                  <a:moveTo>
                    <a:pt x="5618" y="1511"/>
                  </a:moveTo>
                  <a:cubicBezTo>
                    <a:pt x="5616" y="1511"/>
                    <a:pt x="5614" y="1514"/>
                    <a:pt x="5615" y="1516"/>
                  </a:cubicBezTo>
                  <a:cubicBezTo>
                    <a:pt x="5618" y="1522"/>
                    <a:pt x="5621" y="1515"/>
                    <a:pt x="5618" y="1511"/>
                  </a:cubicBezTo>
                  <a:close/>
                  <a:moveTo>
                    <a:pt x="5601" y="1530"/>
                  </a:moveTo>
                  <a:cubicBezTo>
                    <a:pt x="5600" y="1524"/>
                    <a:pt x="5596" y="1527"/>
                    <a:pt x="5601" y="1530"/>
                  </a:cubicBezTo>
                  <a:cubicBezTo>
                    <a:pt x="5601" y="1529"/>
                    <a:pt x="5600" y="1530"/>
                    <a:pt x="5601" y="1530"/>
                  </a:cubicBezTo>
                  <a:close/>
                  <a:moveTo>
                    <a:pt x="5602" y="1525"/>
                  </a:moveTo>
                  <a:cubicBezTo>
                    <a:pt x="5602" y="1525"/>
                    <a:pt x="5602" y="1525"/>
                    <a:pt x="5602" y="1525"/>
                  </a:cubicBezTo>
                  <a:close/>
                  <a:moveTo>
                    <a:pt x="5603" y="1526"/>
                  </a:moveTo>
                  <a:cubicBezTo>
                    <a:pt x="5595" y="1527"/>
                    <a:pt x="5606" y="1517"/>
                    <a:pt x="5603" y="1526"/>
                  </a:cubicBezTo>
                  <a:cubicBezTo>
                    <a:pt x="5601" y="1526"/>
                    <a:pt x="5603" y="1525"/>
                    <a:pt x="5603" y="1526"/>
                  </a:cubicBezTo>
                  <a:close/>
                  <a:moveTo>
                    <a:pt x="5603" y="1526"/>
                  </a:moveTo>
                  <a:cubicBezTo>
                    <a:pt x="5602" y="1526"/>
                    <a:pt x="5603" y="1526"/>
                    <a:pt x="5603" y="1526"/>
                  </a:cubicBezTo>
                  <a:close/>
                  <a:moveTo>
                    <a:pt x="5623" y="1503"/>
                  </a:moveTo>
                  <a:cubicBezTo>
                    <a:pt x="5623" y="1503"/>
                    <a:pt x="5623" y="1503"/>
                    <a:pt x="5623" y="1503"/>
                  </a:cubicBezTo>
                  <a:close/>
                  <a:moveTo>
                    <a:pt x="5623" y="1504"/>
                  </a:moveTo>
                  <a:cubicBezTo>
                    <a:pt x="5616" y="1498"/>
                    <a:pt x="5624" y="1512"/>
                    <a:pt x="5625" y="1513"/>
                  </a:cubicBezTo>
                  <a:cubicBezTo>
                    <a:pt x="5625" y="1512"/>
                    <a:pt x="5632" y="1509"/>
                    <a:pt x="5635" y="1514"/>
                  </a:cubicBezTo>
                  <a:cubicBezTo>
                    <a:pt x="5641" y="1505"/>
                    <a:pt x="5622" y="1503"/>
                    <a:pt x="5623" y="1504"/>
                  </a:cubicBezTo>
                  <a:close/>
                  <a:moveTo>
                    <a:pt x="5623" y="1504"/>
                  </a:moveTo>
                  <a:cubicBezTo>
                    <a:pt x="5622" y="1503"/>
                    <a:pt x="5623" y="1504"/>
                    <a:pt x="5623" y="1504"/>
                  </a:cubicBezTo>
                  <a:cubicBezTo>
                    <a:pt x="5623" y="1503"/>
                    <a:pt x="5623" y="1504"/>
                    <a:pt x="5623" y="1504"/>
                  </a:cubicBezTo>
                  <a:close/>
                  <a:moveTo>
                    <a:pt x="5583" y="1526"/>
                  </a:moveTo>
                  <a:cubicBezTo>
                    <a:pt x="5583" y="1531"/>
                    <a:pt x="5586" y="1533"/>
                    <a:pt x="5592" y="1530"/>
                  </a:cubicBezTo>
                  <a:cubicBezTo>
                    <a:pt x="5589" y="1527"/>
                    <a:pt x="5587" y="1530"/>
                    <a:pt x="5583" y="1526"/>
                  </a:cubicBezTo>
                  <a:cubicBezTo>
                    <a:pt x="5583" y="1527"/>
                    <a:pt x="5586" y="1529"/>
                    <a:pt x="5583" y="1526"/>
                  </a:cubicBezTo>
                  <a:close/>
                  <a:moveTo>
                    <a:pt x="5622" y="1492"/>
                  </a:moveTo>
                  <a:cubicBezTo>
                    <a:pt x="5613" y="1483"/>
                    <a:pt x="5632" y="1503"/>
                    <a:pt x="5622" y="1492"/>
                  </a:cubicBezTo>
                  <a:cubicBezTo>
                    <a:pt x="5621" y="1491"/>
                    <a:pt x="5624" y="1493"/>
                    <a:pt x="5622" y="1492"/>
                  </a:cubicBezTo>
                  <a:close/>
                  <a:moveTo>
                    <a:pt x="5558" y="1517"/>
                  </a:moveTo>
                  <a:cubicBezTo>
                    <a:pt x="5546" y="1515"/>
                    <a:pt x="5572" y="1524"/>
                    <a:pt x="5569" y="1524"/>
                  </a:cubicBezTo>
                  <a:cubicBezTo>
                    <a:pt x="5567" y="1519"/>
                    <a:pt x="5563" y="1517"/>
                    <a:pt x="5558" y="1517"/>
                  </a:cubicBezTo>
                  <a:cubicBezTo>
                    <a:pt x="5556" y="1516"/>
                    <a:pt x="5561" y="1517"/>
                    <a:pt x="5558" y="1517"/>
                  </a:cubicBezTo>
                  <a:close/>
                  <a:moveTo>
                    <a:pt x="5522" y="1515"/>
                  </a:moveTo>
                  <a:cubicBezTo>
                    <a:pt x="5514" y="1506"/>
                    <a:pt x="5519" y="1520"/>
                    <a:pt x="5522" y="1515"/>
                  </a:cubicBezTo>
                  <a:close/>
                  <a:moveTo>
                    <a:pt x="5522" y="1515"/>
                  </a:moveTo>
                  <a:cubicBezTo>
                    <a:pt x="5521" y="1515"/>
                    <a:pt x="5521" y="1514"/>
                    <a:pt x="5522" y="1515"/>
                  </a:cubicBezTo>
                  <a:close/>
                  <a:moveTo>
                    <a:pt x="5522" y="1515"/>
                  </a:moveTo>
                  <a:lnTo>
                    <a:pt x="5522" y="1515"/>
                  </a:lnTo>
                  <a:cubicBezTo>
                    <a:pt x="5522" y="1515"/>
                    <a:pt x="5522" y="1515"/>
                    <a:pt x="5522" y="1515"/>
                  </a:cubicBezTo>
                  <a:close/>
                  <a:moveTo>
                    <a:pt x="5536" y="1508"/>
                  </a:moveTo>
                  <a:cubicBezTo>
                    <a:pt x="5536" y="1508"/>
                    <a:pt x="5536" y="1508"/>
                    <a:pt x="5536" y="1508"/>
                  </a:cubicBezTo>
                  <a:close/>
                  <a:moveTo>
                    <a:pt x="5537" y="1508"/>
                  </a:moveTo>
                  <a:lnTo>
                    <a:pt x="5537" y="1508"/>
                  </a:lnTo>
                  <a:close/>
                  <a:moveTo>
                    <a:pt x="5536" y="1508"/>
                  </a:moveTo>
                  <a:cubicBezTo>
                    <a:pt x="5535" y="1508"/>
                    <a:pt x="5516" y="1504"/>
                    <a:pt x="5520" y="1501"/>
                  </a:cubicBezTo>
                  <a:cubicBezTo>
                    <a:pt x="5525" y="1497"/>
                    <a:pt x="5532" y="1502"/>
                    <a:pt x="5533" y="1497"/>
                  </a:cubicBezTo>
                  <a:cubicBezTo>
                    <a:pt x="5534" y="1499"/>
                    <a:pt x="5548" y="1513"/>
                    <a:pt x="5547" y="1513"/>
                  </a:cubicBezTo>
                  <a:cubicBezTo>
                    <a:pt x="5546" y="1514"/>
                    <a:pt x="5537" y="1509"/>
                    <a:pt x="5536" y="1508"/>
                  </a:cubicBezTo>
                  <a:close/>
                  <a:moveTo>
                    <a:pt x="5536" y="1508"/>
                  </a:moveTo>
                  <a:lnTo>
                    <a:pt x="5536" y="1508"/>
                  </a:lnTo>
                  <a:close/>
                  <a:moveTo>
                    <a:pt x="5515" y="1499"/>
                  </a:moveTo>
                  <a:cubicBezTo>
                    <a:pt x="5532" y="1498"/>
                    <a:pt x="5487" y="1482"/>
                    <a:pt x="5503" y="1498"/>
                  </a:cubicBezTo>
                  <a:cubicBezTo>
                    <a:pt x="5507" y="1493"/>
                    <a:pt x="5511" y="1494"/>
                    <a:pt x="5515" y="1499"/>
                  </a:cubicBezTo>
                  <a:cubicBezTo>
                    <a:pt x="5515" y="1499"/>
                    <a:pt x="5510" y="1492"/>
                    <a:pt x="5515" y="1499"/>
                  </a:cubicBezTo>
                  <a:close/>
                  <a:moveTo>
                    <a:pt x="5484" y="1202"/>
                  </a:moveTo>
                  <a:cubicBezTo>
                    <a:pt x="5484" y="1201"/>
                    <a:pt x="5484" y="1200"/>
                    <a:pt x="5483" y="1198"/>
                  </a:cubicBezTo>
                  <a:cubicBezTo>
                    <a:pt x="5481" y="1199"/>
                    <a:pt x="5483" y="1203"/>
                    <a:pt x="5484" y="1202"/>
                  </a:cubicBezTo>
                  <a:close/>
                  <a:moveTo>
                    <a:pt x="5429" y="1254"/>
                  </a:moveTo>
                  <a:cubicBezTo>
                    <a:pt x="5429" y="1253"/>
                    <a:pt x="5429" y="1254"/>
                    <a:pt x="5429" y="1254"/>
                  </a:cubicBezTo>
                  <a:close/>
                  <a:moveTo>
                    <a:pt x="5424" y="1241"/>
                  </a:moveTo>
                  <a:cubicBezTo>
                    <a:pt x="5423" y="1245"/>
                    <a:pt x="5427" y="1250"/>
                    <a:pt x="5429" y="1254"/>
                  </a:cubicBezTo>
                  <a:cubicBezTo>
                    <a:pt x="5428" y="1250"/>
                    <a:pt x="5427" y="1246"/>
                    <a:pt x="5424" y="1241"/>
                  </a:cubicBezTo>
                  <a:close/>
                  <a:moveTo>
                    <a:pt x="5451" y="1338"/>
                  </a:moveTo>
                  <a:cubicBezTo>
                    <a:pt x="5458" y="1346"/>
                    <a:pt x="5451" y="1339"/>
                    <a:pt x="5451" y="1338"/>
                  </a:cubicBezTo>
                  <a:close/>
                  <a:moveTo>
                    <a:pt x="5415" y="1230"/>
                  </a:moveTo>
                  <a:cubicBezTo>
                    <a:pt x="5410" y="1223"/>
                    <a:pt x="5410" y="1222"/>
                    <a:pt x="5415" y="1227"/>
                  </a:cubicBezTo>
                  <a:cubicBezTo>
                    <a:pt x="5412" y="1220"/>
                    <a:pt x="5408" y="1213"/>
                    <a:pt x="5404" y="1207"/>
                  </a:cubicBezTo>
                  <a:cubicBezTo>
                    <a:pt x="5416" y="1215"/>
                    <a:pt x="5425" y="1238"/>
                    <a:pt x="5430" y="1253"/>
                  </a:cubicBezTo>
                  <a:cubicBezTo>
                    <a:pt x="5433" y="1263"/>
                    <a:pt x="5431" y="1278"/>
                    <a:pt x="5438" y="1286"/>
                  </a:cubicBezTo>
                  <a:cubicBezTo>
                    <a:pt x="5444" y="1308"/>
                    <a:pt x="5461" y="1352"/>
                    <a:pt x="5476" y="1376"/>
                  </a:cubicBezTo>
                  <a:cubicBezTo>
                    <a:pt x="5470" y="1376"/>
                    <a:pt x="5461" y="1342"/>
                    <a:pt x="5450" y="1340"/>
                  </a:cubicBezTo>
                  <a:cubicBezTo>
                    <a:pt x="5441" y="1338"/>
                    <a:pt x="5455" y="1390"/>
                    <a:pt x="5460" y="1395"/>
                  </a:cubicBezTo>
                  <a:cubicBezTo>
                    <a:pt x="5458" y="1392"/>
                    <a:pt x="5470" y="1404"/>
                    <a:pt x="5465" y="1412"/>
                  </a:cubicBezTo>
                  <a:cubicBezTo>
                    <a:pt x="5460" y="1409"/>
                    <a:pt x="5459" y="1389"/>
                    <a:pt x="5451" y="1387"/>
                  </a:cubicBezTo>
                  <a:cubicBezTo>
                    <a:pt x="5445" y="1385"/>
                    <a:pt x="5448" y="1395"/>
                    <a:pt x="5445" y="1396"/>
                  </a:cubicBezTo>
                  <a:cubicBezTo>
                    <a:pt x="5439" y="1383"/>
                    <a:pt x="5442" y="1373"/>
                    <a:pt x="5438" y="1360"/>
                  </a:cubicBezTo>
                  <a:cubicBezTo>
                    <a:pt x="5436" y="1354"/>
                    <a:pt x="5430" y="1332"/>
                    <a:pt x="5431" y="1325"/>
                  </a:cubicBezTo>
                  <a:cubicBezTo>
                    <a:pt x="5433" y="1311"/>
                    <a:pt x="5427" y="1284"/>
                    <a:pt x="5420" y="1271"/>
                  </a:cubicBezTo>
                  <a:cubicBezTo>
                    <a:pt x="5417" y="1265"/>
                    <a:pt x="5406" y="1222"/>
                    <a:pt x="5405" y="1221"/>
                  </a:cubicBezTo>
                  <a:cubicBezTo>
                    <a:pt x="5408" y="1223"/>
                    <a:pt x="5410" y="1231"/>
                    <a:pt x="5415" y="1230"/>
                  </a:cubicBezTo>
                  <a:cubicBezTo>
                    <a:pt x="5413" y="1227"/>
                    <a:pt x="5414" y="1230"/>
                    <a:pt x="5415" y="1230"/>
                  </a:cubicBezTo>
                  <a:close/>
                  <a:moveTo>
                    <a:pt x="5311" y="1114"/>
                  </a:moveTo>
                  <a:cubicBezTo>
                    <a:pt x="5314" y="1115"/>
                    <a:pt x="5317" y="1118"/>
                    <a:pt x="5319" y="1121"/>
                  </a:cubicBezTo>
                  <a:cubicBezTo>
                    <a:pt x="5320" y="1115"/>
                    <a:pt x="5312" y="1111"/>
                    <a:pt x="5311" y="1114"/>
                  </a:cubicBezTo>
                  <a:close/>
                  <a:moveTo>
                    <a:pt x="3471" y="187"/>
                  </a:moveTo>
                  <a:cubicBezTo>
                    <a:pt x="3467" y="187"/>
                    <a:pt x="3469" y="188"/>
                    <a:pt x="3471" y="187"/>
                  </a:cubicBezTo>
                  <a:cubicBezTo>
                    <a:pt x="3470" y="187"/>
                    <a:pt x="3470" y="187"/>
                    <a:pt x="3471" y="187"/>
                  </a:cubicBezTo>
                  <a:close/>
                  <a:moveTo>
                    <a:pt x="3464" y="185"/>
                  </a:moveTo>
                  <a:cubicBezTo>
                    <a:pt x="3457" y="184"/>
                    <a:pt x="3459" y="185"/>
                    <a:pt x="3469" y="188"/>
                  </a:cubicBezTo>
                  <a:cubicBezTo>
                    <a:pt x="3467" y="187"/>
                    <a:pt x="3465" y="186"/>
                    <a:pt x="3464" y="185"/>
                  </a:cubicBezTo>
                  <a:close/>
                  <a:moveTo>
                    <a:pt x="4862" y="1313"/>
                  </a:moveTo>
                  <a:cubicBezTo>
                    <a:pt x="4863" y="1314"/>
                    <a:pt x="4865" y="1314"/>
                    <a:pt x="4866" y="1314"/>
                  </a:cubicBezTo>
                  <a:cubicBezTo>
                    <a:pt x="4864" y="1313"/>
                    <a:pt x="4860" y="1310"/>
                    <a:pt x="4862" y="1313"/>
                  </a:cubicBezTo>
                  <a:close/>
                  <a:moveTo>
                    <a:pt x="4852" y="1313"/>
                  </a:moveTo>
                  <a:cubicBezTo>
                    <a:pt x="4851" y="1314"/>
                    <a:pt x="4856" y="1314"/>
                    <a:pt x="4856" y="1313"/>
                  </a:cubicBezTo>
                  <a:cubicBezTo>
                    <a:pt x="4855" y="1313"/>
                    <a:pt x="4853" y="1312"/>
                    <a:pt x="4852" y="1313"/>
                  </a:cubicBezTo>
                  <a:close/>
                  <a:moveTo>
                    <a:pt x="3797" y="732"/>
                  </a:moveTo>
                  <a:cubicBezTo>
                    <a:pt x="3799" y="732"/>
                    <a:pt x="3801" y="733"/>
                    <a:pt x="3803" y="733"/>
                  </a:cubicBezTo>
                  <a:cubicBezTo>
                    <a:pt x="3801" y="731"/>
                    <a:pt x="3799" y="731"/>
                    <a:pt x="3797" y="732"/>
                  </a:cubicBezTo>
                  <a:cubicBezTo>
                    <a:pt x="3799" y="732"/>
                    <a:pt x="3798" y="731"/>
                    <a:pt x="3797" y="732"/>
                  </a:cubicBezTo>
                  <a:close/>
                  <a:moveTo>
                    <a:pt x="3629" y="835"/>
                  </a:moveTo>
                  <a:cubicBezTo>
                    <a:pt x="3631" y="838"/>
                    <a:pt x="3634" y="840"/>
                    <a:pt x="3638" y="841"/>
                  </a:cubicBezTo>
                  <a:cubicBezTo>
                    <a:pt x="3639" y="837"/>
                    <a:pt x="3633" y="838"/>
                    <a:pt x="3631" y="836"/>
                  </a:cubicBezTo>
                  <a:cubicBezTo>
                    <a:pt x="3634" y="838"/>
                    <a:pt x="3634" y="837"/>
                    <a:pt x="3631" y="833"/>
                  </a:cubicBezTo>
                  <a:cubicBezTo>
                    <a:pt x="3633" y="836"/>
                    <a:pt x="3630" y="836"/>
                    <a:pt x="3629" y="835"/>
                  </a:cubicBezTo>
                  <a:cubicBezTo>
                    <a:pt x="3630" y="838"/>
                    <a:pt x="3629" y="835"/>
                    <a:pt x="3629" y="835"/>
                  </a:cubicBezTo>
                  <a:close/>
                  <a:moveTo>
                    <a:pt x="3546" y="1113"/>
                  </a:moveTo>
                  <a:cubicBezTo>
                    <a:pt x="3540" y="1114"/>
                    <a:pt x="3545" y="1114"/>
                    <a:pt x="3542" y="1115"/>
                  </a:cubicBezTo>
                  <a:cubicBezTo>
                    <a:pt x="3543" y="1115"/>
                    <a:pt x="3545" y="1114"/>
                    <a:pt x="3546" y="1113"/>
                  </a:cubicBezTo>
                  <a:close/>
                  <a:moveTo>
                    <a:pt x="3539" y="1147"/>
                  </a:moveTo>
                  <a:cubicBezTo>
                    <a:pt x="3537" y="1149"/>
                    <a:pt x="3534" y="1148"/>
                    <a:pt x="3534" y="1151"/>
                  </a:cubicBezTo>
                  <a:cubicBezTo>
                    <a:pt x="3537" y="1151"/>
                    <a:pt x="3542" y="1147"/>
                    <a:pt x="3539" y="1147"/>
                  </a:cubicBezTo>
                  <a:close/>
                  <a:moveTo>
                    <a:pt x="3535" y="1120"/>
                  </a:moveTo>
                  <a:cubicBezTo>
                    <a:pt x="3528" y="1115"/>
                    <a:pt x="3535" y="1139"/>
                    <a:pt x="3538" y="1129"/>
                  </a:cubicBezTo>
                  <a:cubicBezTo>
                    <a:pt x="3536" y="1126"/>
                    <a:pt x="3535" y="1124"/>
                    <a:pt x="3535" y="1120"/>
                  </a:cubicBezTo>
                  <a:cubicBezTo>
                    <a:pt x="3533" y="1118"/>
                    <a:pt x="3536" y="1122"/>
                    <a:pt x="3535" y="1120"/>
                  </a:cubicBezTo>
                  <a:close/>
                  <a:moveTo>
                    <a:pt x="3015" y="560"/>
                  </a:moveTo>
                  <a:cubicBezTo>
                    <a:pt x="3018" y="559"/>
                    <a:pt x="3022" y="556"/>
                    <a:pt x="3016" y="556"/>
                  </a:cubicBezTo>
                  <a:cubicBezTo>
                    <a:pt x="3009" y="557"/>
                    <a:pt x="3013" y="559"/>
                    <a:pt x="3015" y="560"/>
                  </a:cubicBezTo>
                  <a:close/>
                  <a:moveTo>
                    <a:pt x="2657" y="305"/>
                  </a:moveTo>
                  <a:lnTo>
                    <a:pt x="2657" y="305"/>
                  </a:lnTo>
                  <a:close/>
                  <a:moveTo>
                    <a:pt x="2651" y="305"/>
                  </a:moveTo>
                  <a:cubicBezTo>
                    <a:pt x="2651" y="304"/>
                    <a:pt x="2650" y="304"/>
                    <a:pt x="2650" y="304"/>
                  </a:cubicBezTo>
                  <a:cubicBezTo>
                    <a:pt x="2650" y="304"/>
                    <a:pt x="2651" y="305"/>
                    <a:pt x="2651" y="305"/>
                  </a:cubicBezTo>
                  <a:close/>
                  <a:moveTo>
                    <a:pt x="2687" y="309"/>
                  </a:moveTo>
                  <a:cubicBezTo>
                    <a:pt x="2687" y="309"/>
                    <a:pt x="2687" y="309"/>
                    <a:pt x="2687" y="309"/>
                  </a:cubicBezTo>
                  <a:cubicBezTo>
                    <a:pt x="2687" y="309"/>
                    <a:pt x="2687" y="309"/>
                    <a:pt x="2687" y="309"/>
                  </a:cubicBezTo>
                  <a:close/>
                  <a:moveTo>
                    <a:pt x="2621" y="339"/>
                  </a:moveTo>
                  <a:cubicBezTo>
                    <a:pt x="2620" y="339"/>
                    <a:pt x="2619" y="340"/>
                    <a:pt x="2621" y="339"/>
                  </a:cubicBezTo>
                  <a:close/>
                  <a:moveTo>
                    <a:pt x="2657" y="305"/>
                  </a:moveTo>
                  <a:cubicBezTo>
                    <a:pt x="2659" y="304"/>
                    <a:pt x="2658" y="305"/>
                    <a:pt x="2657" y="305"/>
                  </a:cubicBezTo>
                  <a:close/>
                  <a:moveTo>
                    <a:pt x="2657" y="305"/>
                  </a:moveTo>
                  <a:cubicBezTo>
                    <a:pt x="2659" y="305"/>
                    <a:pt x="2661" y="304"/>
                    <a:pt x="2661" y="303"/>
                  </a:cubicBezTo>
                  <a:cubicBezTo>
                    <a:pt x="2661" y="303"/>
                    <a:pt x="2655" y="305"/>
                    <a:pt x="2657" y="305"/>
                  </a:cubicBezTo>
                  <a:close/>
                  <a:moveTo>
                    <a:pt x="2651" y="305"/>
                  </a:moveTo>
                  <a:cubicBezTo>
                    <a:pt x="2648" y="307"/>
                    <a:pt x="2651" y="305"/>
                    <a:pt x="2651" y="305"/>
                  </a:cubicBezTo>
                  <a:cubicBezTo>
                    <a:pt x="2651" y="305"/>
                    <a:pt x="2651" y="305"/>
                    <a:pt x="2651" y="305"/>
                  </a:cubicBezTo>
                  <a:close/>
                  <a:moveTo>
                    <a:pt x="2621" y="339"/>
                  </a:moveTo>
                  <a:cubicBezTo>
                    <a:pt x="2618" y="339"/>
                    <a:pt x="2615" y="340"/>
                    <a:pt x="2612" y="341"/>
                  </a:cubicBezTo>
                  <a:cubicBezTo>
                    <a:pt x="2615" y="341"/>
                    <a:pt x="2618" y="340"/>
                    <a:pt x="2621" y="339"/>
                  </a:cubicBezTo>
                  <a:close/>
                  <a:moveTo>
                    <a:pt x="2688" y="310"/>
                  </a:moveTo>
                  <a:cubicBezTo>
                    <a:pt x="2685" y="308"/>
                    <a:pt x="2688" y="310"/>
                    <a:pt x="2688" y="310"/>
                  </a:cubicBezTo>
                  <a:cubicBezTo>
                    <a:pt x="2688" y="310"/>
                    <a:pt x="2687" y="310"/>
                    <a:pt x="2688" y="310"/>
                  </a:cubicBezTo>
                  <a:close/>
                  <a:moveTo>
                    <a:pt x="2675" y="333"/>
                  </a:moveTo>
                  <a:cubicBezTo>
                    <a:pt x="2659" y="350"/>
                    <a:pt x="2623" y="351"/>
                    <a:pt x="2601" y="358"/>
                  </a:cubicBezTo>
                  <a:cubicBezTo>
                    <a:pt x="2601" y="352"/>
                    <a:pt x="2618" y="354"/>
                    <a:pt x="2593" y="357"/>
                  </a:cubicBezTo>
                  <a:cubicBezTo>
                    <a:pt x="2607" y="350"/>
                    <a:pt x="2578" y="355"/>
                    <a:pt x="2598" y="349"/>
                  </a:cubicBezTo>
                  <a:cubicBezTo>
                    <a:pt x="2577" y="351"/>
                    <a:pt x="2595" y="348"/>
                    <a:pt x="2601" y="347"/>
                  </a:cubicBezTo>
                  <a:cubicBezTo>
                    <a:pt x="2596" y="345"/>
                    <a:pt x="2597" y="343"/>
                    <a:pt x="2605" y="343"/>
                  </a:cubicBezTo>
                  <a:cubicBezTo>
                    <a:pt x="2588" y="346"/>
                    <a:pt x="2615" y="334"/>
                    <a:pt x="2619" y="333"/>
                  </a:cubicBezTo>
                  <a:cubicBezTo>
                    <a:pt x="2609" y="334"/>
                    <a:pt x="2603" y="332"/>
                    <a:pt x="2596" y="333"/>
                  </a:cubicBezTo>
                  <a:cubicBezTo>
                    <a:pt x="2602" y="331"/>
                    <a:pt x="2596" y="333"/>
                    <a:pt x="2595" y="332"/>
                  </a:cubicBezTo>
                  <a:cubicBezTo>
                    <a:pt x="2600" y="330"/>
                    <a:pt x="2604" y="329"/>
                    <a:pt x="2608" y="326"/>
                  </a:cubicBezTo>
                  <a:cubicBezTo>
                    <a:pt x="2604" y="327"/>
                    <a:pt x="2600" y="327"/>
                    <a:pt x="2595" y="326"/>
                  </a:cubicBezTo>
                  <a:cubicBezTo>
                    <a:pt x="2595" y="326"/>
                    <a:pt x="2605" y="325"/>
                    <a:pt x="2603" y="324"/>
                  </a:cubicBezTo>
                  <a:cubicBezTo>
                    <a:pt x="2602" y="325"/>
                    <a:pt x="2600" y="324"/>
                    <a:pt x="2599" y="324"/>
                  </a:cubicBezTo>
                  <a:cubicBezTo>
                    <a:pt x="2601" y="316"/>
                    <a:pt x="2623" y="320"/>
                    <a:pt x="2629" y="318"/>
                  </a:cubicBezTo>
                  <a:cubicBezTo>
                    <a:pt x="2623" y="317"/>
                    <a:pt x="2635" y="315"/>
                    <a:pt x="2636" y="314"/>
                  </a:cubicBezTo>
                  <a:cubicBezTo>
                    <a:pt x="2612" y="315"/>
                    <a:pt x="2639" y="305"/>
                    <a:pt x="2648" y="303"/>
                  </a:cubicBezTo>
                  <a:cubicBezTo>
                    <a:pt x="2663" y="301"/>
                    <a:pt x="2671" y="302"/>
                    <a:pt x="2687" y="305"/>
                  </a:cubicBezTo>
                  <a:cubicBezTo>
                    <a:pt x="2687" y="305"/>
                    <a:pt x="2686" y="305"/>
                    <a:pt x="2686" y="305"/>
                  </a:cubicBezTo>
                  <a:cubicBezTo>
                    <a:pt x="2689" y="305"/>
                    <a:pt x="2688" y="305"/>
                    <a:pt x="2685" y="306"/>
                  </a:cubicBezTo>
                  <a:cubicBezTo>
                    <a:pt x="2700" y="304"/>
                    <a:pt x="2676" y="320"/>
                    <a:pt x="2673" y="318"/>
                  </a:cubicBezTo>
                  <a:cubicBezTo>
                    <a:pt x="2678" y="322"/>
                    <a:pt x="2676" y="330"/>
                    <a:pt x="2675" y="333"/>
                  </a:cubicBezTo>
                  <a:close/>
                  <a:moveTo>
                    <a:pt x="2764" y="350"/>
                  </a:moveTo>
                  <a:cubicBezTo>
                    <a:pt x="2765" y="352"/>
                    <a:pt x="2771" y="352"/>
                    <a:pt x="2775" y="349"/>
                  </a:cubicBezTo>
                  <a:cubicBezTo>
                    <a:pt x="2771" y="348"/>
                    <a:pt x="2768" y="348"/>
                    <a:pt x="2764" y="350"/>
                  </a:cubicBezTo>
                  <a:close/>
                  <a:moveTo>
                    <a:pt x="2679" y="279"/>
                  </a:moveTo>
                  <a:cubicBezTo>
                    <a:pt x="2677" y="278"/>
                    <a:pt x="2677" y="277"/>
                    <a:pt x="2673" y="279"/>
                  </a:cubicBezTo>
                  <a:cubicBezTo>
                    <a:pt x="2676" y="280"/>
                    <a:pt x="2677" y="280"/>
                    <a:pt x="2679" y="279"/>
                  </a:cubicBezTo>
                  <a:close/>
                  <a:moveTo>
                    <a:pt x="2686" y="282"/>
                  </a:moveTo>
                  <a:cubicBezTo>
                    <a:pt x="2685" y="282"/>
                    <a:pt x="2685" y="282"/>
                    <a:pt x="2686" y="282"/>
                  </a:cubicBezTo>
                  <a:close/>
                  <a:moveTo>
                    <a:pt x="2703" y="288"/>
                  </a:moveTo>
                  <a:cubicBezTo>
                    <a:pt x="2703" y="289"/>
                    <a:pt x="2703" y="288"/>
                    <a:pt x="2703" y="288"/>
                  </a:cubicBezTo>
                  <a:close/>
                  <a:moveTo>
                    <a:pt x="2699" y="290"/>
                  </a:moveTo>
                  <a:cubicBezTo>
                    <a:pt x="2699" y="290"/>
                    <a:pt x="2699" y="290"/>
                    <a:pt x="2699" y="290"/>
                  </a:cubicBezTo>
                  <a:close/>
                  <a:moveTo>
                    <a:pt x="2699" y="290"/>
                  </a:moveTo>
                  <a:lnTo>
                    <a:pt x="2700" y="291"/>
                  </a:lnTo>
                  <a:cubicBezTo>
                    <a:pt x="2700" y="290"/>
                    <a:pt x="2700" y="290"/>
                    <a:pt x="2699" y="290"/>
                  </a:cubicBezTo>
                  <a:close/>
                  <a:moveTo>
                    <a:pt x="2697" y="292"/>
                  </a:moveTo>
                  <a:cubicBezTo>
                    <a:pt x="2692" y="290"/>
                    <a:pt x="2692" y="292"/>
                    <a:pt x="2697" y="292"/>
                  </a:cubicBezTo>
                  <a:cubicBezTo>
                    <a:pt x="2695" y="291"/>
                    <a:pt x="2696" y="292"/>
                    <a:pt x="2697" y="292"/>
                  </a:cubicBezTo>
                  <a:close/>
                  <a:moveTo>
                    <a:pt x="2703" y="290"/>
                  </a:moveTo>
                  <a:cubicBezTo>
                    <a:pt x="2704" y="289"/>
                    <a:pt x="2705" y="289"/>
                    <a:pt x="2703" y="288"/>
                  </a:cubicBezTo>
                  <a:cubicBezTo>
                    <a:pt x="2703" y="289"/>
                    <a:pt x="2703" y="289"/>
                    <a:pt x="2703" y="290"/>
                  </a:cubicBezTo>
                  <a:close/>
                  <a:moveTo>
                    <a:pt x="2707" y="289"/>
                  </a:moveTo>
                  <a:cubicBezTo>
                    <a:pt x="2706" y="288"/>
                    <a:pt x="2705" y="288"/>
                    <a:pt x="2705" y="289"/>
                  </a:cubicBezTo>
                  <a:cubicBezTo>
                    <a:pt x="2703" y="289"/>
                    <a:pt x="2707" y="289"/>
                    <a:pt x="2707" y="289"/>
                  </a:cubicBezTo>
                  <a:close/>
                  <a:moveTo>
                    <a:pt x="2686" y="282"/>
                  </a:moveTo>
                  <a:cubicBezTo>
                    <a:pt x="2685" y="282"/>
                    <a:pt x="2684" y="282"/>
                    <a:pt x="2683" y="282"/>
                  </a:cubicBezTo>
                  <a:cubicBezTo>
                    <a:pt x="2684" y="282"/>
                    <a:pt x="2685" y="282"/>
                    <a:pt x="2686" y="282"/>
                  </a:cubicBezTo>
                  <a:close/>
                  <a:moveTo>
                    <a:pt x="2684" y="271"/>
                  </a:moveTo>
                  <a:cubicBezTo>
                    <a:pt x="2685" y="274"/>
                    <a:pt x="2687" y="274"/>
                    <a:pt x="2690" y="273"/>
                  </a:cubicBezTo>
                  <a:cubicBezTo>
                    <a:pt x="2681" y="274"/>
                    <a:pt x="2694" y="266"/>
                    <a:pt x="2699" y="266"/>
                  </a:cubicBezTo>
                  <a:cubicBezTo>
                    <a:pt x="2695" y="263"/>
                    <a:pt x="2701" y="255"/>
                    <a:pt x="2708" y="256"/>
                  </a:cubicBezTo>
                  <a:cubicBezTo>
                    <a:pt x="2719" y="258"/>
                    <a:pt x="2731" y="250"/>
                    <a:pt x="2742" y="253"/>
                  </a:cubicBezTo>
                  <a:cubicBezTo>
                    <a:pt x="2748" y="254"/>
                    <a:pt x="2718" y="265"/>
                    <a:pt x="2721" y="264"/>
                  </a:cubicBezTo>
                  <a:cubicBezTo>
                    <a:pt x="2728" y="263"/>
                    <a:pt x="2728" y="264"/>
                    <a:pt x="2719" y="268"/>
                  </a:cubicBezTo>
                  <a:cubicBezTo>
                    <a:pt x="2723" y="267"/>
                    <a:pt x="2767" y="259"/>
                    <a:pt x="2765" y="265"/>
                  </a:cubicBezTo>
                  <a:cubicBezTo>
                    <a:pt x="2762" y="272"/>
                    <a:pt x="2750" y="277"/>
                    <a:pt x="2743" y="279"/>
                  </a:cubicBezTo>
                  <a:cubicBezTo>
                    <a:pt x="2753" y="281"/>
                    <a:pt x="2734" y="285"/>
                    <a:pt x="2731" y="286"/>
                  </a:cubicBezTo>
                  <a:cubicBezTo>
                    <a:pt x="2738" y="286"/>
                    <a:pt x="2765" y="279"/>
                    <a:pt x="2768" y="291"/>
                  </a:cubicBezTo>
                  <a:cubicBezTo>
                    <a:pt x="2770" y="300"/>
                    <a:pt x="2790" y="304"/>
                    <a:pt x="2798" y="304"/>
                  </a:cubicBezTo>
                  <a:cubicBezTo>
                    <a:pt x="2782" y="306"/>
                    <a:pt x="2827" y="306"/>
                    <a:pt x="2787" y="310"/>
                  </a:cubicBezTo>
                  <a:cubicBezTo>
                    <a:pt x="2793" y="309"/>
                    <a:pt x="2798" y="311"/>
                    <a:pt x="2803" y="314"/>
                  </a:cubicBezTo>
                  <a:cubicBezTo>
                    <a:pt x="2802" y="317"/>
                    <a:pt x="2801" y="319"/>
                    <a:pt x="2797" y="319"/>
                  </a:cubicBezTo>
                  <a:cubicBezTo>
                    <a:pt x="2802" y="320"/>
                    <a:pt x="2844" y="315"/>
                    <a:pt x="2827" y="327"/>
                  </a:cubicBezTo>
                  <a:cubicBezTo>
                    <a:pt x="2824" y="330"/>
                    <a:pt x="2814" y="336"/>
                    <a:pt x="2810" y="336"/>
                  </a:cubicBezTo>
                  <a:cubicBezTo>
                    <a:pt x="2812" y="336"/>
                    <a:pt x="2812" y="337"/>
                    <a:pt x="2809" y="337"/>
                  </a:cubicBezTo>
                  <a:cubicBezTo>
                    <a:pt x="2813" y="337"/>
                    <a:pt x="2821" y="336"/>
                    <a:pt x="2824" y="338"/>
                  </a:cubicBezTo>
                  <a:cubicBezTo>
                    <a:pt x="2824" y="338"/>
                    <a:pt x="2752" y="349"/>
                    <a:pt x="2747" y="354"/>
                  </a:cubicBezTo>
                  <a:cubicBezTo>
                    <a:pt x="2739" y="350"/>
                    <a:pt x="2688" y="360"/>
                    <a:pt x="2681" y="365"/>
                  </a:cubicBezTo>
                  <a:cubicBezTo>
                    <a:pt x="2701" y="354"/>
                    <a:pt x="2722" y="351"/>
                    <a:pt x="2742" y="341"/>
                  </a:cubicBezTo>
                  <a:cubicBezTo>
                    <a:pt x="2737" y="342"/>
                    <a:pt x="2693" y="347"/>
                    <a:pt x="2691" y="342"/>
                  </a:cubicBezTo>
                  <a:cubicBezTo>
                    <a:pt x="2698" y="336"/>
                    <a:pt x="2708" y="335"/>
                    <a:pt x="2716" y="331"/>
                  </a:cubicBezTo>
                  <a:cubicBezTo>
                    <a:pt x="2708" y="329"/>
                    <a:pt x="2718" y="327"/>
                    <a:pt x="2701" y="329"/>
                  </a:cubicBezTo>
                  <a:cubicBezTo>
                    <a:pt x="2715" y="318"/>
                    <a:pt x="2701" y="324"/>
                    <a:pt x="2720" y="321"/>
                  </a:cubicBezTo>
                  <a:cubicBezTo>
                    <a:pt x="2736" y="319"/>
                    <a:pt x="2733" y="320"/>
                    <a:pt x="2740" y="308"/>
                  </a:cubicBezTo>
                  <a:cubicBezTo>
                    <a:pt x="2737" y="309"/>
                    <a:pt x="2728" y="311"/>
                    <a:pt x="2727" y="304"/>
                  </a:cubicBezTo>
                  <a:cubicBezTo>
                    <a:pt x="2729" y="301"/>
                    <a:pt x="2732" y="299"/>
                    <a:pt x="2736" y="299"/>
                  </a:cubicBezTo>
                  <a:cubicBezTo>
                    <a:pt x="2728" y="299"/>
                    <a:pt x="2700" y="310"/>
                    <a:pt x="2696" y="302"/>
                  </a:cubicBezTo>
                  <a:cubicBezTo>
                    <a:pt x="2701" y="311"/>
                    <a:pt x="2705" y="285"/>
                    <a:pt x="2702" y="290"/>
                  </a:cubicBezTo>
                  <a:cubicBezTo>
                    <a:pt x="2700" y="293"/>
                    <a:pt x="2690" y="301"/>
                    <a:pt x="2685" y="299"/>
                  </a:cubicBezTo>
                  <a:cubicBezTo>
                    <a:pt x="2681" y="296"/>
                    <a:pt x="2698" y="278"/>
                    <a:pt x="2698" y="280"/>
                  </a:cubicBezTo>
                  <a:cubicBezTo>
                    <a:pt x="2686" y="286"/>
                    <a:pt x="2691" y="286"/>
                    <a:pt x="2676" y="288"/>
                  </a:cubicBezTo>
                  <a:cubicBezTo>
                    <a:pt x="2686" y="284"/>
                    <a:pt x="2664" y="282"/>
                    <a:pt x="2682" y="283"/>
                  </a:cubicBezTo>
                  <a:cubicBezTo>
                    <a:pt x="2681" y="282"/>
                    <a:pt x="2678" y="283"/>
                    <a:pt x="2676" y="283"/>
                  </a:cubicBezTo>
                  <a:cubicBezTo>
                    <a:pt x="2680" y="280"/>
                    <a:pt x="2687" y="276"/>
                    <a:pt x="2691" y="274"/>
                  </a:cubicBezTo>
                  <a:cubicBezTo>
                    <a:pt x="2688" y="276"/>
                    <a:pt x="2685" y="277"/>
                    <a:pt x="2682" y="279"/>
                  </a:cubicBezTo>
                  <a:cubicBezTo>
                    <a:pt x="2680" y="275"/>
                    <a:pt x="2675" y="278"/>
                    <a:pt x="2669" y="274"/>
                  </a:cubicBezTo>
                  <a:cubicBezTo>
                    <a:pt x="2676" y="273"/>
                    <a:pt x="2679" y="271"/>
                    <a:pt x="2684" y="271"/>
                  </a:cubicBezTo>
                  <a:close/>
                  <a:moveTo>
                    <a:pt x="2670" y="297"/>
                  </a:moveTo>
                  <a:cubicBezTo>
                    <a:pt x="2672" y="296"/>
                    <a:pt x="2686" y="297"/>
                    <a:pt x="2688" y="288"/>
                  </a:cubicBezTo>
                  <a:cubicBezTo>
                    <a:pt x="2684" y="290"/>
                    <a:pt x="2672" y="293"/>
                    <a:pt x="2670" y="297"/>
                  </a:cubicBezTo>
                  <a:cubicBezTo>
                    <a:pt x="2671" y="296"/>
                    <a:pt x="2670" y="296"/>
                    <a:pt x="2670" y="297"/>
                  </a:cubicBezTo>
                  <a:close/>
                  <a:moveTo>
                    <a:pt x="2669" y="285"/>
                  </a:moveTo>
                  <a:cubicBezTo>
                    <a:pt x="2660" y="290"/>
                    <a:pt x="2662" y="289"/>
                    <a:pt x="2675" y="282"/>
                  </a:cubicBezTo>
                  <a:cubicBezTo>
                    <a:pt x="2673" y="283"/>
                    <a:pt x="2671" y="284"/>
                    <a:pt x="2669" y="285"/>
                  </a:cubicBezTo>
                  <a:cubicBezTo>
                    <a:pt x="2666" y="285"/>
                    <a:pt x="2670" y="284"/>
                    <a:pt x="2669" y="285"/>
                  </a:cubicBezTo>
                  <a:close/>
                  <a:moveTo>
                    <a:pt x="2668" y="265"/>
                  </a:moveTo>
                  <a:cubicBezTo>
                    <a:pt x="2668" y="263"/>
                    <a:pt x="2665" y="263"/>
                    <a:pt x="2662" y="267"/>
                  </a:cubicBezTo>
                  <a:cubicBezTo>
                    <a:pt x="2664" y="270"/>
                    <a:pt x="2670" y="267"/>
                    <a:pt x="2662" y="270"/>
                  </a:cubicBezTo>
                  <a:cubicBezTo>
                    <a:pt x="2666" y="272"/>
                    <a:pt x="2682" y="267"/>
                    <a:pt x="2682" y="261"/>
                  </a:cubicBezTo>
                  <a:cubicBezTo>
                    <a:pt x="2677" y="260"/>
                    <a:pt x="2672" y="261"/>
                    <a:pt x="2668" y="265"/>
                  </a:cubicBezTo>
                  <a:cubicBezTo>
                    <a:pt x="2668" y="265"/>
                    <a:pt x="2671" y="264"/>
                    <a:pt x="2668" y="265"/>
                  </a:cubicBezTo>
                  <a:close/>
                  <a:moveTo>
                    <a:pt x="2658" y="280"/>
                  </a:moveTo>
                  <a:cubicBezTo>
                    <a:pt x="2656" y="277"/>
                    <a:pt x="2662" y="275"/>
                    <a:pt x="2662" y="273"/>
                  </a:cubicBezTo>
                  <a:cubicBezTo>
                    <a:pt x="2659" y="271"/>
                    <a:pt x="2657" y="272"/>
                    <a:pt x="2655" y="275"/>
                  </a:cubicBezTo>
                  <a:cubicBezTo>
                    <a:pt x="2663" y="273"/>
                    <a:pt x="2650" y="281"/>
                    <a:pt x="2658" y="280"/>
                  </a:cubicBezTo>
                  <a:cubicBezTo>
                    <a:pt x="2658" y="280"/>
                    <a:pt x="2654" y="280"/>
                    <a:pt x="2658" y="280"/>
                  </a:cubicBezTo>
                  <a:close/>
                  <a:moveTo>
                    <a:pt x="2177" y="1909"/>
                  </a:moveTo>
                  <a:cubicBezTo>
                    <a:pt x="2181" y="1909"/>
                    <a:pt x="2185" y="1907"/>
                    <a:pt x="2187" y="1903"/>
                  </a:cubicBezTo>
                  <a:cubicBezTo>
                    <a:pt x="2183" y="1904"/>
                    <a:pt x="2180" y="1906"/>
                    <a:pt x="2177" y="1909"/>
                  </a:cubicBezTo>
                  <a:cubicBezTo>
                    <a:pt x="2180" y="1911"/>
                    <a:pt x="2179" y="1907"/>
                    <a:pt x="2177" y="1909"/>
                  </a:cubicBezTo>
                  <a:close/>
                  <a:moveTo>
                    <a:pt x="2136" y="1930"/>
                  </a:moveTo>
                  <a:cubicBezTo>
                    <a:pt x="2136" y="1930"/>
                    <a:pt x="2136" y="1930"/>
                    <a:pt x="2136" y="1930"/>
                  </a:cubicBezTo>
                  <a:close/>
                  <a:moveTo>
                    <a:pt x="2170" y="1910"/>
                  </a:moveTo>
                  <a:lnTo>
                    <a:pt x="2170" y="1910"/>
                  </a:lnTo>
                  <a:cubicBezTo>
                    <a:pt x="2170" y="1909"/>
                    <a:pt x="2170" y="1910"/>
                    <a:pt x="2170" y="1910"/>
                  </a:cubicBezTo>
                  <a:close/>
                  <a:moveTo>
                    <a:pt x="2155" y="1921"/>
                  </a:moveTo>
                  <a:cubicBezTo>
                    <a:pt x="2155" y="1922"/>
                    <a:pt x="2154" y="1922"/>
                    <a:pt x="2153" y="1922"/>
                  </a:cubicBezTo>
                  <a:cubicBezTo>
                    <a:pt x="2155" y="1922"/>
                    <a:pt x="2155" y="1922"/>
                    <a:pt x="2155" y="1921"/>
                  </a:cubicBezTo>
                  <a:close/>
                  <a:moveTo>
                    <a:pt x="2143" y="1926"/>
                  </a:moveTo>
                  <a:cubicBezTo>
                    <a:pt x="2141" y="1927"/>
                    <a:pt x="2139" y="1928"/>
                    <a:pt x="2137" y="1928"/>
                  </a:cubicBezTo>
                  <a:cubicBezTo>
                    <a:pt x="2139" y="1930"/>
                    <a:pt x="2142" y="1927"/>
                    <a:pt x="2143" y="1926"/>
                  </a:cubicBezTo>
                  <a:cubicBezTo>
                    <a:pt x="2141" y="1927"/>
                    <a:pt x="2142" y="1927"/>
                    <a:pt x="2143" y="1926"/>
                  </a:cubicBezTo>
                  <a:close/>
                  <a:moveTo>
                    <a:pt x="2137" y="1930"/>
                  </a:moveTo>
                  <a:cubicBezTo>
                    <a:pt x="2136" y="1929"/>
                    <a:pt x="2136" y="1930"/>
                    <a:pt x="2136" y="1930"/>
                  </a:cubicBezTo>
                  <a:cubicBezTo>
                    <a:pt x="2136" y="1930"/>
                    <a:pt x="2137" y="1930"/>
                    <a:pt x="2137" y="1930"/>
                  </a:cubicBezTo>
                  <a:close/>
                  <a:moveTo>
                    <a:pt x="2132" y="1933"/>
                  </a:moveTo>
                  <a:cubicBezTo>
                    <a:pt x="2133" y="1932"/>
                    <a:pt x="2132" y="1933"/>
                    <a:pt x="2132" y="1933"/>
                  </a:cubicBezTo>
                  <a:close/>
                  <a:moveTo>
                    <a:pt x="2127" y="1934"/>
                  </a:moveTo>
                  <a:cubicBezTo>
                    <a:pt x="2127" y="1934"/>
                    <a:pt x="2117" y="1939"/>
                    <a:pt x="2127" y="1934"/>
                  </a:cubicBezTo>
                  <a:cubicBezTo>
                    <a:pt x="2126" y="1934"/>
                    <a:pt x="2125" y="1935"/>
                    <a:pt x="2127" y="1934"/>
                  </a:cubicBezTo>
                  <a:close/>
                  <a:moveTo>
                    <a:pt x="2116" y="1935"/>
                  </a:moveTo>
                  <a:cubicBezTo>
                    <a:pt x="2118" y="1934"/>
                    <a:pt x="2116" y="1934"/>
                    <a:pt x="2109" y="1935"/>
                  </a:cubicBezTo>
                  <a:cubicBezTo>
                    <a:pt x="2111" y="1935"/>
                    <a:pt x="2113" y="1935"/>
                    <a:pt x="2116" y="1935"/>
                  </a:cubicBezTo>
                  <a:cubicBezTo>
                    <a:pt x="2116" y="1935"/>
                    <a:pt x="2113" y="1936"/>
                    <a:pt x="2116" y="1935"/>
                  </a:cubicBezTo>
                  <a:close/>
                  <a:moveTo>
                    <a:pt x="2108" y="1933"/>
                  </a:moveTo>
                  <a:cubicBezTo>
                    <a:pt x="2110" y="1934"/>
                    <a:pt x="2109" y="1934"/>
                    <a:pt x="2110" y="1933"/>
                  </a:cubicBezTo>
                  <a:cubicBezTo>
                    <a:pt x="2109" y="1933"/>
                    <a:pt x="2109" y="1933"/>
                    <a:pt x="2108" y="1933"/>
                  </a:cubicBezTo>
                  <a:close/>
                  <a:moveTo>
                    <a:pt x="2100" y="1943"/>
                  </a:moveTo>
                  <a:cubicBezTo>
                    <a:pt x="2100" y="1943"/>
                    <a:pt x="2100" y="1943"/>
                    <a:pt x="2100" y="1943"/>
                  </a:cubicBezTo>
                  <a:close/>
                  <a:moveTo>
                    <a:pt x="2173" y="1913"/>
                  </a:moveTo>
                  <a:cubicBezTo>
                    <a:pt x="2168" y="1916"/>
                    <a:pt x="2162" y="1918"/>
                    <a:pt x="2157" y="1921"/>
                  </a:cubicBezTo>
                  <a:cubicBezTo>
                    <a:pt x="2164" y="1920"/>
                    <a:pt x="2143" y="1930"/>
                    <a:pt x="2138" y="1932"/>
                  </a:cubicBezTo>
                  <a:cubicBezTo>
                    <a:pt x="2148" y="1931"/>
                    <a:pt x="2145" y="1928"/>
                    <a:pt x="2154" y="1932"/>
                  </a:cubicBezTo>
                  <a:cubicBezTo>
                    <a:pt x="2151" y="1934"/>
                    <a:pt x="2127" y="1935"/>
                    <a:pt x="2139" y="1936"/>
                  </a:cubicBezTo>
                  <a:cubicBezTo>
                    <a:pt x="2133" y="1936"/>
                    <a:pt x="2131" y="1937"/>
                    <a:pt x="2134" y="1939"/>
                  </a:cubicBezTo>
                  <a:cubicBezTo>
                    <a:pt x="2131" y="1939"/>
                    <a:pt x="2122" y="1938"/>
                    <a:pt x="2123" y="1935"/>
                  </a:cubicBezTo>
                  <a:cubicBezTo>
                    <a:pt x="2120" y="1936"/>
                    <a:pt x="2118" y="1937"/>
                    <a:pt x="2116" y="1940"/>
                  </a:cubicBezTo>
                  <a:cubicBezTo>
                    <a:pt x="2118" y="1939"/>
                    <a:pt x="2121" y="1937"/>
                    <a:pt x="2124" y="1940"/>
                  </a:cubicBezTo>
                  <a:cubicBezTo>
                    <a:pt x="2121" y="1940"/>
                    <a:pt x="2112" y="1946"/>
                    <a:pt x="2107" y="1944"/>
                  </a:cubicBezTo>
                  <a:cubicBezTo>
                    <a:pt x="2111" y="1942"/>
                    <a:pt x="2112" y="1942"/>
                    <a:pt x="2115" y="1941"/>
                  </a:cubicBezTo>
                  <a:cubicBezTo>
                    <a:pt x="2114" y="1941"/>
                    <a:pt x="2115" y="1941"/>
                    <a:pt x="2115" y="1940"/>
                  </a:cubicBezTo>
                  <a:cubicBezTo>
                    <a:pt x="2112" y="1941"/>
                    <a:pt x="2112" y="1941"/>
                    <a:pt x="2114" y="1938"/>
                  </a:cubicBezTo>
                  <a:cubicBezTo>
                    <a:pt x="2106" y="1942"/>
                    <a:pt x="2102" y="1945"/>
                    <a:pt x="2096" y="1944"/>
                  </a:cubicBezTo>
                  <a:cubicBezTo>
                    <a:pt x="2100" y="1943"/>
                    <a:pt x="2103" y="1938"/>
                    <a:pt x="2107" y="1936"/>
                  </a:cubicBezTo>
                  <a:cubicBezTo>
                    <a:pt x="2104" y="1937"/>
                    <a:pt x="2103" y="1935"/>
                    <a:pt x="2100" y="1934"/>
                  </a:cubicBezTo>
                  <a:cubicBezTo>
                    <a:pt x="2102" y="1933"/>
                    <a:pt x="2103" y="1932"/>
                    <a:pt x="2100" y="1930"/>
                  </a:cubicBezTo>
                  <a:cubicBezTo>
                    <a:pt x="2100" y="1928"/>
                    <a:pt x="2112" y="1929"/>
                    <a:pt x="2107" y="1933"/>
                  </a:cubicBezTo>
                  <a:cubicBezTo>
                    <a:pt x="2112" y="1934"/>
                    <a:pt x="2123" y="1930"/>
                    <a:pt x="2127" y="1928"/>
                  </a:cubicBezTo>
                  <a:cubicBezTo>
                    <a:pt x="2121" y="1930"/>
                    <a:pt x="2115" y="1931"/>
                    <a:pt x="2108" y="1930"/>
                  </a:cubicBezTo>
                  <a:cubicBezTo>
                    <a:pt x="2105" y="1928"/>
                    <a:pt x="2113" y="1921"/>
                    <a:pt x="2110" y="1921"/>
                  </a:cubicBezTo>
                  <a:cubicBezTo>
                    <a:pt x="2110" y="1921"/>
                    <a:pt x="2092" y="1934"/>
                    <a:pt x="2095" y="1923"/>
                  </a:cubicBezTo>
                  <a:cubicBezTo>
                    <a:pt x="2095" y="1924"/>
                    <a:pt x="2096" y="1924"/>
                    <a:pt x="2097" y="1923"/>
                  </a:cubicBezTo>
                  <a:cubicBezTo>
                    <a:pt x="2095" y="1922"/>
                    <a:pt x="2094" y="1922"/>
                    <a:pt x="2092" y="1923"/>
                  </a:cubicBezTo>
                  <a:cubicBezTo>
                    <a:pt x="2096" y="1916"/>
                    <a:pt x="2110" y="1907"/>
                    <a:pt x="2120" y="1913"/>
                  </a:cubicBezTo>
                  <a:cubicBezTo>
                    <a:pt x="2119" y="1914"/>
                    <a:pt x="2119" y="1914"/>
                    <a:pt x="2118" y="1915"/>
                  </a:cubicBezTo>
                  <a:cubicBezTo>
                    <a:pt x="2121" y="1922"/>
                    <a:pt x="2174" y="1906"/>
                    <a:pt x="2173" y="1913"/>
                  </a:cubicBezTo>
                  <a:cubicBezTo>
                    <a:pt x="2170" y="1914"/>
                    <a:pt x="2173" y="1911"/>
                    <a:pt x="2173" y="1913"/>
                  </a:cubicBezTo>
                  <a:close/>
                  <a:moveTo>
                    <a:pt x="2116" y="1935"/>
                  </a:moveTo>
                  <a:cubicBezTo>
                    <a:pt x="2116" y="1935"/>
                    <a:pt x="2116" y="1935"/>
                    <a:pt x="2116" y="1935"/>
                  </a:cubicBezTo>
                  <a:cubicBezTo>
                    <a:pt x="2116" y="1935"/>
                    <a:pt x="2115" y="1935"/>
                    <a:pt x="2116" y="1935"/>
                  </a:cubicBezTo>
                  <a:close/>
                  <a:moveTo>
                    <a:pt x="2132" y="1933"/>
                  </a:moveTo>
                  <a:cubicBezTo>
                    <a:pt x="2132" y="1933"/>
                    <a:pt x="2132" y="1933"/>
                    <a:pt x="2132" y="1933"/>
                  </a:cubicBezTo>
                  <a:close/>
                  <a:moveTo>
                    <a:pt x="2038" y="1755"/>
                  </a:moveTo>
                  <a:cubicBezTo>
                    <a:pt x="2035" y="1752"/>
                    <a:pt x="2033" y="1752"/>
                    <a:pt x="2031" y="1755"/>
                  </a:cubicBezTo>
                  <a:cubicBezTo>
                    <a:pt x="2041" y="1752"/>
                    <a:pt x="2024" y="1758"/>
                    <a:pt x="2038" y="1755"/>
                  </a:cubicBezTo>
                  <a:cubicBezTo>
                    <a:pt x="2036" y="1754"/>
                    <a:pt x="2036" y="1755"/>
                    <a:pt x="2038" y="1755"/>
                  </a:cubicBezTo>
                  <a:close/>
                  <a:moveTo>
                    <a:pt x="1380" y="1419"/>
                  </a:moveTo>
                  <a:cubicBezTo>
                    <a:pt x="1377" y="1421"/>
                    <a:pt x="1378" y="1422"/>
                    <a:pt x="1379" y="1423"/>
                  </a:cubicBezTo>
                  <a:cubicBezTo>
                    <a:pt x="1382" y="1421"/>
                    <a:pt x="1381" y="1420"/>
                    <a:pt x="1380" y="1419"/>
                  </a:cubicBezTo>
                  <a:close/>
                  <a:moveTo>
                    <a:pt x="1340" y="1463"/>
                  </a:moveTo>
                  <a:cubicBezTo>
                    <a:pt x="1341" y="1464"/>
                    <a:pt x="1340" y="1463"/>
                    <a:pt x="1340" y="1463"/>
                  </a:cubicBezTo>
                  <a:close/>
                  <a:moveTo>
                    <a:pt x="1339" y="1462"/>
                  </a:moveTo>
                  <a:cubicBezTo>
                    <a:pt x="1335" y="1468"/>
                    <a:pt x="1344" y="1467"/>
                    <a:pt x="1340" y="1463"/>
                  </a:cubicBezTo>
                  <a:cubicBezTo>
                    <a:pt x="1340" y="1463"/>
                    <a:pt x="1339" y="1462"/>
                    <a:pt x="1339" y="1462"/>
                  </a:cubicBezTo>
                  <a:close/>
                  <a:moveTo>
                    <a:pt x="3964" y="876"/>
                  </a:moveTo>
                  <a:cubicBezTo>
                    <a:pt x="3969" y="875"/>
                    <a:pt x="3971" y="873"/>
                    <a:pt x="3971" y="870"/>
                  </a:cubicBezTo>
                  <a:cubicBezTo>
                    <a:pt x="3967" y="870"/>
                    <a:pt x="3963" y="873"/>
                    <a:pt x="3964" y="876"/>
                  </a:cubicBezTo>
                  <a:close/>
                  <a:moveTo>
                    <a:pt x="5308" y="2396"/>
                  </a:moveTo>
                  <a:cubicBezTo>
                    <a:pt x="5310" y="2398"/>
                    <a:pt x="5311" y="2399"/>
                    <a:pt x="5313" y="2401"/>
                  </a:cubicBezTo>
                  <a:cubicBezTo>
                    <a:pt x="5308" y="2393"/>
                    <a:pt x="5315" y="2396"/>
                    <a:pt x="5308" y="2396"/>
                  </a:cubicBezTo>
                  <a:cubicBezTo>
                    <a:pt x="5309" y="2398"/>
                    <a:pt x="5310" y="2396"/>
                    <a:pt x="5308" y="2396"/>
                  </a:cubicBezTo>
                  <a:close/>
                  <a:moveTo>
                    <a:pt x="5298" y="2377"/>
                  </a:moveTo>
                  <a:cubicBezTo>
                    <a:pt x="5300" y="2379"/>
                    <a:pt x="5300" y="2378"/>
                    <a:pt x="5301" y="2377"/>
                  </a:cubicBezTo>
                  <a:cubicBezTo>
                    <a:pt x="5299" y="2374"/>
                    <a:pt x="5298" y="2375"/>
                    <a:pt x="5298" y="2377"/>
                  </a:cubicBezTo>
                  <a:close/>
                  <a:moveTo>
                    <a:pt x="5314" y="2367"/>
                  </a:moveTo>
                  <a:lnTo>
                    <a:pt x="5314" y="2367"/>
                  </a:lnTo>
                  <a:close/>
                  <a:moveTo>
                    <a:pt x="5314" y="2368"/>
                  </a:moveTo>
                  <a:cubicBezTo>
                    <a:pt x="5314" y="2368"/>
                    <a:pt x="5314" y="2368"/>
                    <a:pt x="5314" y="2368"/>
                  </a:cubicBezTo>
                  <a:close/>
                  <a:moveTo>
                    <a:pt x="5309" y="2354"/>
                  </a:moveTo>
                  <a:cubicBezTo>
                    <a:pt x="5311" y="2358"/>
                    <a:pt x="5322" y="2386"/>
                    <a:pt x="5313" y="2387"/>
                  </a:cubicBezTo>
                  <a:cubicBezTo>
                    <a:pt x="5313" y="2383"/>
                    <a:pt x="5312" y="2383"/>
                    <a:pt x="5311" y="2385"/>
                  </a:cubicBezTo>
                  <a:cubicBezTo>
                    <a:pt x="5310" y="2376"/>
                    <a:pt x="5310" y="2356"/>
                    <a:pt x="5309" y="2354"/>
                  </a:cubicBezTo>
                  <a:cubicBezTo>
                    <a:pt x="5310" y="2356"/>
                    <a:pt x="5309" y="2355"/>
                    <a:pt x="5309" y="2354"/>
                  </a:cubicBezTo>
                  <a:close/>
                  <a:moveTo>
                    <a:pt x="5296" y="2343"/>
                  </a:moveTo>
                  <a:cubicBezTo>
                    <a:pt x="5294" y="2341"/>
                    <a:pt x="5291" y="2340"/>
                    <a:pt x="5288" y="2340"/>
                  </a:cubicBezTo>
                  <a:cubicBezTo>
                    <a:pt x="5288" y="2340"/>
                    <a:pt x="5292" y="2358"/>
                    <a:pt x="5292" y="2358"/>
                  </a:cubicBezTo>
                  <a:cubicBezTo>
                    <a:pt x="5293" y="2360"/>
                    <a:pt x="5297" y="2346"/>
                    <a:pt x="5296" y="2343"/>
                  </a:cubicBezTo>
                  <a:close/>
                  <a:moveTo>
                    <a:pt x="5304" y="2346"/>
                  </a:moveTo>
                  <a:cubicBezTo>
                    <a:pt x="5305" y="2348"/>
                    <a:pt x="5305" y="2344"/>
                    <a:pt x="5305" y="2343"/>
                  </a:cubicBezTo>
                  <a:cubicBezTo>
                    <a:pt x="5304" y="2343"/>
                    <a:pt x="5303" y="2344"/>
                    <a:pt x="5304" y="2346"/>
                  </a:cubicBezTo>
                  <a:close/>
                  <a:moveTo>
                    <a:pt x="5286" y="2348"/>
                  </a:moveTo>
                  <a:cubicBezTo>
                    <a:pt x="5286" y="2348"/>
                    <a:pt x="5285" y="2348"/>
                    <a:pt x="5286" y="2351"/>
                  </a:cubicBezTo>
                  <a:cubicBezTo>
                    <a:pt x="5288" y="2350"/>
                    <a:pt x="5288" y="2349"/>
                    <a:pt x="5286" y="2348"/>
                  </a:cubicBezTo>
                  <a:close/>
                  <a:moveTo>
                    <a:pt x="5284" y="2345"/>
                  </a:moveTo>
                  <a:cubicBezTo>
                    <a:pt x="5286" y="2346"/>
                    <a:pt x="5289" y="2346"/>
                    <a:pt x="5289" y="2344"/>
                  </a:cubicBezTo>
                  <a:cubicBezTo>
                    <a:pt x="5287" y="2341"/>
                    <a:pt x="5285" y="2342"/>
                    <a:pt x="5284" y="2345"/>
                  </a:cubicBezTo>
                  <a:close/>
                  <a:moveTo>
                    <a:pt x="5293" y="2336"/>
                  </a:moveTo>
                  <a:cubicBezTo>
                    <a:pt x="5293" y="2337"/>
                    <a:pt x="5292" y="2334"/>
                    <a:pt x="5293" y="2336"/>
                  </a:cubicBezTo>
                  <a:close/>
                  <a:moveTo>
                    <a:pt x="5289" y="2339"/>
                  </a:moveTo>
                  <a:cubicBezTo>
                    <a:pt x="5291" y="2341"/>
                    <a:pt x="5294" y="2339"/>
                    <a:pt x="5293" y="2336"/>
                  </a:cubicBezTo>
                  <a:cubicBezTo>
                    <a:pt x="5290" y="2331"/>
                    <a:pt x="5287" y="2335"/>
                    <a:pt x="5289" y="2339"/>
                  </a:cubicBezTo>
                  <a:close/>
                  <a:moveTo>
                    <a:pt x="5298" y="2328"/>
                  </a:moveTo>
                  <a:cubicBezTo>
                    <a:pt x="5299" y="2333"/>
                    <a:pt x="5300" y="2338"/>
                    <a:pt x="5302" y="2343"/>
                  </a:cubicBezTo>
                  <a:cubicBezTo>
                    <a:pt x="5305" y="2342"/>
                    <a:pt x="5302" y="2320"/>
                    <a:pt x="5301" y="2318"/>
                  </a:cubicBezTo>
                  <a:cubicBezTo>
                    <a:pt x="5297" y="2319"/>
                    <a:pt x="5299" y="2327"/>
                    <a:pt x="5298" y="2328"/>
                  </a:cubicBezTo>
                  <a:cubicBezTo>
                    <a:pt x="5298" y="2333"/>
                    <a:pt x="5298" y="2329"/>
                    <a:pt x="5298" y="2328"/>
                  </a:cubicBezTo>
                  <a:close/>
                  <a:moveTo>
                    <a:pt x="5286" y="2326"/>
                  </a:moveTo>
                  <a:cubicBezTo>
                    <a:pt x="5284" y="2327"/>
                    <a:pt x="5283" y="2328"/>
                    <a:pt x="5282" y="2330"/>
                  </a:cubicBezTo>
                  <a:cubicBezTo>
                    <a:pt x="5284" y="2330"/>
                    <a:pt x="5286" y="2329"/>
                    <a:pt x="5286" y="2326"/>
                  </a:cubicBezTo>
                  <a:close/>
                  <a:moveTo>
                    <a:pt x="5287" y="2330"/>
                  </a:moveTo>
                  <a:cubicBezTo>
                    <a:pt x="5289" y="2332"/>
                    <a:pt x="5291" y="2331"/>
                    <a:pt x="5291" y="2327"/>
                  </a:cubicBezTo>
                  <a:cubicBezTo>
                    <a:pt x="5291" y="2323"/>
                    <a:pt x="5286" y="2326"/>
                    <a:pt x="5287" y="2330"/>
                  </a:cubicBezTo>
                  <a:close/>
                  <a:moveTo>
                    <a:pt x="3266" y="170"/>
                  </a:moveTo>
                  <a:cubicBezTo>
                    <a:pt x="3266" y="170"/>
                    <a:pt x="3266" y="170"/>
                    <a:pt x="3266" y="170"/>
                  </a:cubicBezTo>
                  <a:close/>
                  <a:moveTo>
                    <a:pt x="3266" y="170"/>
                  </a:moveTo>
                  <a:cubicBezTo>
                    <a:pt x="3264" y="171"/>
                    <a:pt x="3262" y="171"/>
                    <a:pt x="3260" y="170"/>
                  </a:cubicBezTo>
                  <a:cubicBezTo>
                    <a:pt x="3261" y="169"/>
                    <a:pt x="3277" y="167"/>
                    <a:pt x="3266" y="170"/>
                  </a:cubicBezTo>
                  <a:close/>
                  <a:moveTo>
                    <a:pt x="3218" y="224"/>
                  </a:moveTo>
                  <a:cubicBezTo>
                    <a:pt x="3216" y="226"/>
                    <a:pt x="3218" y="226"/>
                    <a:pt x="3224" y="224"/>
                  </a:cubicBezTo>
                  <a:cubicBezTo>
                    <a:pt x="3222" y="225"/>
                    <a:pt x="3220" y="225"/>
                    <a:pt x="3218" y="224"/>
                  </a:cubicBezTo>
                  <a:cubicBezTo>
                    <a:pt x="3218" y="224"/>
                    <a:pt x="3219" y="224"/>
                    <a:pt x="3218" y="224"/>
                  </a:cubicBezTo>
                  <a:close/>
                  <a:moveTo>
                    <a:pt x="3202" y="189"/>
                  </a:moveTo>
                  <a:cubicBezTo>
                    <a:pt x="3207" y="187"/>
                    <a:pt x="3205" y="186"/>
                    <a:pt x="3199" y="187"/>
                  </a:cubicBezTo>
                  <a:cubicBezTo>
                    <a:pt x="3200" y="188"/>
                    <a:pt x="3201" y="188"/>
                    <a:pt x="3202" y="189"/>
                  </a:cubicBezTo>
                  <a:close/>
                  <a:moveTo>
                    <a:pt x="3190" y="225"/>
                  </a:moveTo>
                  <a:cubicBezTo>
                    <a:pt x="3188" y="228"/>
                    <a:pt x="3196" y="225"/>
                    <a:pt x="3190" y="225"/>
                  </a:cubicBezTo>
                  <a:cubicBezTo>
                    <a:pt x="3189" y="225"/>
                    <a:pt x="3192" y="225"/>
                    <a:pt x="3190" y="225"/>
                  </a:cubicBezTo>
                  <a:close/>
                  <a:moveTo>
                    <a:pt x="3185" y="225"/>
                  </a:moveTo>
                  <a:cubicBezTo>
                    <a:pt x="3184" y="225"/>
                    <a:pt x="3184" y="225"/>
                    <a:pt x="3183" y="225"/>
                  </a:cubicBezTo>
                  <a:cubicBezTo>
                    <a:pt x="3184" y="225"/>
                    <a:pt x="3184" y="225"/>
                    <a:pt x="3185" y="225"/>
                  </a:cubicBezTo>
                  <a:close/>
                  <a:moveTo>
                    <a:pt x="3185" y="225"/>
                  </a:moveTo>
                  <a:cubicBezTo>
                    <a:pt x="3190" y="225"/>
                    <a:pt x="3187" y="224"/>
                    <a:pt x="3185" y="225"/>
                  </a:cubicBezTo>
                  <a:cubicBezTo>
                    <a:pt x="3186" y="225"/>
                    <a:pt x="3185" y="224"/>
                    <a:pt x="3185" y="225"/>
                  </a:cubicBezTo>
                  <a:close/>
                  <a:moveTo>
                    <a:pt x="3176" y="221"/>
                  </a:moveTo>
                  <a:cubicBezTo>
                    <a:pt x="3169" y="222"/>
                    <a:pt x="3187" y="225"/>
                    <a:pt x="3188" y="223"/>
                  </a:cubicBezTo>
                  <a:cubicBezTo>
                    <a:pt x="3185" y="221"/>
                    <a:pt x="3182" y="220"/>
                    <a:pt x="3178" y="220"/>
                  </a:cubicBezTo>
                  <a:cubicBezTo>
                    <a:pt x="3181" y="222"/>
                    <a:pt x="3181" y="223"/>
                    <a:pt x="3176" y="221"/>
                  </a:cubicBezTo>
                  <a:cubicBezTo>
                    <a:pt x="3168" y="222"/>
                    <a:pt x="3178" y="221"/>
                    <a:pt x="3176" y="221"/>
                  </a:cubicBezTo>
                  <a:close/>
                  <a:moveTo>
                    <a:pt x="4658" y="1393"/>
                  </a:moveTo>
                  <a:cubicBezTo>
                    <a:pt x="4658" y="1393"/>
                    <a:pt x="4658" y="1393"/>
                    <a:pt x="4658" y="1393"/>
                  </a:cubicBezTo>
                  <a:cubicBezTo>
                    <a:pt x="4658" y="1393"/>
                    <a:pt x="4658" y="1393"/>
                    <a:pt x="4658" y="1393"/>
                  </a:cubicBezTo>
                  <a:close/>
                  <a:moveTo>
                    <a:pt x="2614" y="525"/>
                  </a:moveTo>
                  <a:cubicBezTo>
                    <a:pt x="2614" y="524"/>
                    <a:pt x="2614" y="524"/>
                    <a:pt x="2614" y="524"/>
                  </a:cubicBezTo>
                  <a:cubicBezTo>
                    <a:pt x="2614" y="524"/>
                    <a:pt x="2614" y="524"/>
                    <a:pt x="2614" y="525"/>
                  </a:cubicBezTo>
                  <a:close/>
                  <a:moveTo>
                    <a:pt x="3126" y="126"/>
                  </a:moveTo>
                  <a:lnTo>
                    <a:pt x="3125" y="126"/>
                  </a:lnTo>
                  <a:cubicBezTo>
                    <a:pt x="3125" y="126"/>
                    <a:pt x="3125" y="126"/>
                    <a:pt x="3126" y="126"/>
                  </a:cubicBezTo>
                  <a:close/>
                  <a:moveTo>
                    <a:pt x="4461" y="303"/>
                  </a:moveTo>
                  <a:cubicBezTo>
                    <a:pt x="4461" y="303"/>
                    <a:pt x="4461" y="303"/>
                    <a:pt x="4461" y="303"/>
                  </a:cubicBezTo>
                  <a:cubicBezTo>
                    <a:pt x="4460" y="302"/>
                    <a:pt x="4459" y="302"/>
                    <a:pt x="4461" y="303"/>
                  </a:cubicBezTo>
                  <a:close/>
                  <a:moveTo>
                    <a:pt x="2609" y="520"/>
                  </a:moveTo>
                  <a:cubicBezTo>
                    <a:pt x="2608" y="521"/>
                    <a:pt x="2609" y="520"/>
                    <a:pt x="2609" y="520"/>
                  </a:cubicBezTo>
                  <a:close/>
                  <a:moveTo>
                    <a:pt x="4461" y="302"/>
                  </a:moveTo>
                  <a:lnTo>
                    <a:pt x="4461" y="302"/>
                  </a:lnTo>
                  <a:cubicBezTo>
                    <a:pt x="4461" y="302"/>
                    <a:pt x="4461" y="302"/>
                    <a:pt x="4461" y="302"/>
                  </a:cubicBezTo>
                  <a:close/>
                  <a:moveTo>
                    <a:pt x="3347" y="122"/>
                  </a:moveTo>
                  <a:cubicBezTo>
                    <a:pt x="3348" y="123"/>
                    <a:pt x="3348" y="123"/>
                    <a:pt x="3348" y="123"/>
                  </a:cubicBezTo>
                  <a:cubicBezTo>
                    <a:pt x="3348" y="122"/>
                    <a:pt x="3347" y="122"/>
                    <a:pt x="3347" y="122"/>
                  </a:cubicBezTo>
                  <a:close/>
                  <a:moveTo>
                    <a:pt x="3156" y="231"/>
                  </a:moveTo>
                  <a:lnTo>
                    <a:pt x="3156" y="231"/>
                  </a:lnTo>
                  <a:cubicBezTo>
                    <a:pt x="3156" y="231"/>
                    <a:pt x="3156" y="231"/>
                    <a:pt x="3156" y="231"/>
                  </a:cubicBezTo>
                  <a:close/>
                  <a:moveTo>
                    <a:pt x="3060" y="150"/>
                  </a:moveTo>
                  <a:cubicBezTo>
                    <a:pt x="3060" y="150"/>
                    <a:pt x="3059" y="150"/>
                    <a:pt x="3060" y="150"/>
                  </a:cubicBezTo>
                  <a:close/>
                  <a:moveTo>
                    <a:pt x="3158" y="116"/>
                  </a:moveTo>
                  <a:cubicBezTo>
                    <a:pt x="3158" y="116"/>
                    <a:pt x="3158" y="116"/>
                    <a:pt x="3158" y="116"/>
                  </a:cubicBezTo>
                  <a:close/>
                  <a:moveTo>
                    <a:pt x="5538" y="1245"/>
                  </a:moveTo>
                  <a:cubicBezTo>
                    <a:pt x="5538" y="1245"/>
                    <a:pt x="5538" y="1245"/>
                    <a:pt x="5538" y="1245"/>
                  </a:cubicBezTo>
                  <a:cubicBezTo>
                    <a:pt x="5538" y="1245"/>
                    <a:pt x="5538" y="1245"/>
                    <a:pt x="5538" y="1245"/>
                  </a:cubicBezTo>
                  <a:close/>
                  <a:moveTo>
                    <a:pt x="4461" y="303"/>
                  </a:moveTo>
                  <a:cubicBezTo>
                    <a:pt x="4461" y="303"/>
                    <a:pt x="4461" y="303"/>
                    <a:pt x="4461" y="303"/>
                  </a:cubicBezTo>
                  <a:close/>
                  <a:moveTo>
                    <a:pt x="3772" y="692"/>
                  </a:moveTo>
                  <a:cubicBezTo>
                    <a:pt x="3772" y="691"/>
                    <a:pt x="3772" y="691"/>
                    <a:pt x="3772" y="692"/>
                  </a:cubicBezTo>
                  <a:close/>
                  <a:moveTo>
                    <a:pt x="3084" y="138"/>
                  </a:moveTo>
                  <a:cubicBezTo>
                    <a:pt x="3084" y="138"/>
                    <a:pt x="3084" y="138"/>
                    <a:pt x="3084" y="138"/>
                  </a:cubicBezTo>
                  <a:close/>
                  <a:moveTo>
                    <a:pt x="3791" y="687"/>
                  </a:moveTo>
                  <a:cubicBezTo>
                    <a:pt x="3791" y="687"/>
                    <a:pt x="3791" y="687"/>
                    <a:pt x="3791" y="687"/>
                  </a:cubicBezTo>
                  <a:close/>
                  <a:moveTo>
                    <a:pt x="3243" y="228"/>
                  </a:moveTo>
                  <a:lnTo>
                    <a:pt x="3243" y="228"/>
                  </a:lnTo>
                  <a:cubicBezTo>
                    <a:pt x="3243" y="228"/>
                    <a:pt x="3243" y="228"/>
                    <a:pt x="3243" y="228"/>
                  </a:cubicBezTo>
                  <a:close/>
                  <a:moveTo>
                    <a:pt x="4638" y="1240"/>
                  </a:moveTo>
                  <a:cubicBezTo>
                    <a:pt x="4637" y="1240"/>
                    <a:pt x="4639" y="1241"/>
                    <a:pt x="4638" y="1240"/>
                  </a:cubicBezTo>
                  <a:close/>
                  <a:moveTo>
                    <a:pt x="2995" y="1022"/>
                  </a:moveTo>
                  <a:cubicBezTo>
                    <a:pt x="2994" y="1023"/>
                    <a:pt x="2995" y="1023"/>
                    <a:pt x="2995" y="1022"/>
                  </a:cubicBezTo>
                  <a:close/>
                  <a:moveTo>
                    <a:pt x="2992" y="1020"/>
                  </a:moveTo>
                  <a:cubicBezTo>
                    <a:pt x="2992" y="1021"/>
                    <a:pt x="2992" y="1021"/>
                    <a:pt x="2992" y="1020"/>
                  </a:cubicBezTo>
                  <a:close/>
                  <a:moveTo>
                    <a:pt x="3001" y="988"/>
                  </a:moveTo>
                  <a:cubicBezTo>
                    <a:pt x="3001" y="988"/>
                    <a:pt x="3001" y="988"/>
                    <a:pt x="3001" y="988"/>
                  </a:cubicBezTo>
                  <a:cubicBezTo>
                    <a:pt x="3001" y="988"/>
                    <a:pt x="3001" y="988"/>
                    <a:pt x="3001" y="988"/>
                  </a:cubicBezTo>
                  <a:close/>
                  <a:moveTo>
                    <a:pt x="5180" y="1252"/>
                  </a:moveTo>
                  <a:cubicBezTo>
                    <a:pt x="5180" y="1252"/>
                    <a:pt x="5180" y="1252"/>
                    <a:pt x="5180" y="1252"/>
                  </a:cubicBezTo>
                  <a:close/>
                  <a:moveTo>
                    <a:pt x="2919" y="224"/>
                  </a:moveTo>
                  <a:cubicBezTo>
                    <a:pt x="2919" y="224"/>
                    <a:pt x="2918" y="224"/>
                    <a:pt x="2919" y="224"/>
                  </a:cubicBezTo>
                  <a:close/>
                  <a:moveTo>
                    <a:pt x="2938" y="199"/>
                  </a:moveTo>
                  <a:cubicBezTo>
                    <a:pt x="2938" y="199"/>
                    <a:pt x="2937" y="199"/>
                    <a:pt x="2938" y="199"/>
                  </a:cubicBezTo>
                  <a:close/>
                  <a:moveTo>
                    <a:pt x="4665" y="1254"/>
                  </a:moveTo>
                  <a:cubicBezTo>
                    <a:pt x="4665" y="1254"/>
                    <a:pt x="4665" y="1254"/>
                    <a:pt x="4665" y="1254"/>
                  </a:cubicBezTo>
                  <a:close/>
                  <a:moveTo>
                    <a:pt x="5874" y="1491"/>
                  </a:moveTo>
                  <a:cubicBezTo>
                    <a:pt x="5874" y="1491"/>
                    <a:pt x="5875" y="1493"/>
                    <a:pt x="5874" y="1491"/>
                  </a:cubicBezTo>
                  <a:close/>
                  <a:moveTo>
                    <a:pt x="2985" y="287"/>
                  </a:moveTo>
                  <a:cubicBezTo>
                    <a:pt x="2985" y="287"/>
                    <a:pt x="2985" y="287"/>
                    <a:pt x="2985" y="287"/>
                  </a:cubicBezTo>
                  <a:close/>
                  <a:moveTo>
                    <a:pt x="5777" y="1415"/>
                  </a:moveTo>
                  <a:lnTo>
                    <a:pt x="5777" y="1415"/>
                  </a:lnTo>
                  <a:cubicBezTo>
                    <a:pt x="5779" y="1415"/>
                    <a:pt x="5777" y="1415"/>
                    <a:pt x="5777" y="1415"/>
                  </a:cubicBezTo>
                  <a:close/>
                  <a:moveTo>
                    <a:pt x="2913" y="203"/>
                  </a:moveTo>
                  <a:cubicBezTo>
                    <a:pt x="2913" y="203"/>
                    <a:pt x="2913" y="203"/>
                    <a:pt x="2913" y="203"/>
                  </a:cubicBezTo>
                  <a:close/>
                  <a:moveTo>
                    <a:pt x="4085" y="292"/>
                  </a:moveTo>
                  <a:cubicBezTo>
                    <a:pt x="4084" y="292"/>
                    <a:pt x="4085" y="292"/>
                    <a:pt x="4085" y="292"/>
                  </a:cubicBezTo>
                  <a:close/>
                  <a:moveTo>
                    <a:pt x="4259" y="1136"/>
                  </a:moveTo>
                  <a:cubicBezTo>
                    <a:pt x="4259" y="1136"/>
                    <a:pt x="4259" y="1136"/>
                    <a:pt x="4259" y="1136"/>
                  </a:cubicBezTo>
                  <a:cubicBezTo>
                    <a:pt x="4259" y="1136"/>
                    <a:pt x="4259" y="1136"/>
                    <a:pt x="4259" y="1136"/>
                  </a:cubicBezTo>
                  <a:close/>
                  <a:moveTo>
                    <a:pt x="3511" y="619"/>
                  </a:moveTo>
                  <a:cubicBezTo>
                    <a:pt x="3511" y="618"/>
                    <a:pt x="3511" y="618"/>
                    <a:pt x="3511" y="618"/>
                  </a:cubicBezTo>
                  <a:cubicBezTo>
                    <a:pt x="3511" y="618"/>
                    <a:pt x="3510" y="619"/>
                    <a:pt x="3511" y="619"/>
                  </a:cubicBezTo>
                  <a:close/>
                  <a:moveTo>
                    <a:pt x="3789" y="584"/>
                  </a:moveTo>
                  <a:cubicBezTo>
                    <a:pt x="3789" y="584"/>
                    <a:pt x="3789" y="584"/>
                    <a:pt x="3789" y="584"/>
                  </a:cubicBezTo>
                  <a:close/>
                  <a:moveTo>
                    <a:pt x="4537" y="1070"/>
                  </a:moveTo>
                  <a:cubicBezTo>
                    <a:pt x="4537" y="1070"/>
                    <a:pt x="4537" y="1070"/>
                    <a:pt x="4537" y="1070"/>
                  </a:cubicBezTo>
                  <a:cubicBezTo>
                    <a:pt x="4537" y="1070"/>
                    <a:pt x="4537" y="1070"/>
                    <a:pt x="4537" y="1070"/>
                  </a:cubicBezTo>
                  <a:close/>
                  <a:moveTo>
                    <a:pt x="3191" y="292"/>
                  </a:moveTo>
                  <a:lnTo>
                    <a:pt x="3191" y="292"/>
                  </a:lnTo>
                  <a:cubicBezTo>
                    <a:pt x="3191" y="293"/>
                    <a:pt x="3191" y="293"/>
                    <a:pt x="3191" y="292"/>
                  </a:cubicBezTo>
                  <a:close/>
                  <a:moveTo>
                    <a:pt x="4880" y="1320"/>
                  </a:moveTo>
                  <a:cubicBezTo>
                    <a:pt x="4880" y="1320"/>
                    <a:pt x="4880" y="1320"/>
                    <a:pt x="4880" y="1320"/>
                  </a:cubicBezTo>
                  <a:close/>
                  <a:moveTo>
                    <a:pt x="2915" y="233"/>
                  </a:moveTo>
                  <a:cubicBezTo>
                    <a:pt x="2915" y="233"/>
                    <a:pt x="2915" y="233"/>
                    <a:pt x="2915" y="233"/>
                  </a:cubicBezTo>
                  <a:close/>
                  <a:moveTo>
                    <a:pt x="3511" y="618"/>
                  </a:moveTo>
                  <a:cubicBezTo>
                    <a:pt x="3512" y="618"/>
                    <a:pt x="3512" y="618"/>
                    <a:pt x="3511" y="618"/>
                  </a:cubicBezTo>
                  <a:close/>
                  <a:moveTo>
                    <a:pt x="5212" y="1373"/>
                  </a:moveTo>
                  <a:cubicBezTo>
                    <a:pt x="5212" y="1373"/>
                    <a:pt x="5212" y="1373"/>
                    <a:pt x="5212" y="1373"/>
                  </a:cubicBezTo>
                  <a:cubicBezTo>
                    <a:pt x="5212" y="1373"/>
                    <a:pt x="5212" y="1373"/>
                    <a:pt x="5212" y="1373"/>
                  </a:cubicBezTo>
                  <a:close/>
                  <a:moveTo>
                    <a:pt x="5216" y="1322"/>
                  </a:moveTo>
                  <a:cubicBezTo>
                    <a:pt x="5216" y="1322"/>
                    <a:pt x="5216" y="1322"/>
                    <a:pt x="5216" y="1322"/>
                  </a:cubicBezTo>
                  <a:close/>
                  <a:moveTo>
                    <a:pt x="2780" y="421"/>
                  </a:moveTo>
                  <a:cubicBezTo>
                    <a:pt x="2780" y="421"/>
                    <a:pt x="2780" y="421"/>
                    <a:pt x="2780" y="421"/>
                  </a:cubicBezTo>
                  <a:close/>
                  <a:moveTo>
                    <a:pt x="2940" y="307"/>
                  </a:moveTo>
                  <a:cubicBezTo>
                    <a:pt x="2940" y="307"/>
                    <a:pt x="2939" y="307"/>
                    <a:pt x="2940" y="307"/>
                  </a:cubicBezTo>
                  <a:close/>
                  <a:moveTo>
                    <a:pt x="3004" y="227"/>
                  </a:moveTo>
                  <a:cubicBezTo>
                    <a:pt x="3005" y="226"/>
                    <a:pt x="3004" y="227"/>
                    <a:pt x="3004" y="227"/>
                  </a:cubicBezTo>
                  <a:close/>
                  <a:moveTo>
                    <a:pt x="3021" y="169"/>
                  </a:moveTo>
                  <a:cubicBezTo>
                    <a:pt x="3021" y="169"/>
                    <a:pt x="3021" y="169"/>
                    <a:pt x="3021" y="169"/>
                  </a:cubicBezTo>
                  <a:close/>
                  <a:moveTo>
                    <a:pt x="2896" y="435"/>
                  </a:moveTo>
                  <a:cubicBezTo>
                    <a:pt x="2896" y="434"/>
                    <a:pt x="2896" y="435"/>
                    <a:pt x="2896" y="435"/>
                  </a:cubicBezTo>
                  <a:close/>
                  <a:moveTo>
                    <a:pt x="2958" y="190"/>
                  </a:moveTo>
                  <a:cubicBezTo>
                    <a:pt x="2958" y="190"/>
                    <a:pt x="2958" y="190"/>
                    <a:pt x="2958" y="190"/>
                  </a:cubicBezTo>
                  <a:close/>
                  <a:moveTo>
                    <a:pt x="2898" y="219"/>
                  </a:moveTo>
                  <a:cubicBezTo>
                    <a:pt x="2898" y="219"/>
                    <a:pt x="2898" y="219"/>
                    <a:pt x="2898" y="219"/>
                  </a:cubicBezTo>
                  <a:cubicBezTo>
                    <a:pt x="2898" y="219"/>
                    <a:pt x="2898" y="219"/>
                    <a:pt x="2898" y="219"/>
                  </a:cubicBezTo>
                  <a:close/>
                  <a:moveTo>
                    <a:pt x="2965" y="264"/>
                  </a:moveTo>
                  <a:lnTo>
                    <a:pt x="2965" y="264"/>
                  </a:lnTo>
                  <a:cubicBezTo>
                    <a:pt x="2965" y="264"/>
                    <a:pt x="2965" y="264"/>
                    <a:pt x="2965" y="264"/>
                  </a:cubicBezTo>
                  <a:close/>
                  <a:moveTo>
                    <a:pt x="2964" y="188"/>
                  </a:moveTo>
                  <a:cubicBezTo>
                    <a:pt x="2963" y="188"/>
                    <a:pt x="2964" y="189"/>
                    <a:pt x="2964" y="188"/>
                  </a:cubicBezTo>
                  <a:close/>
                  <a:moveTo>
                    <a:pt x="2732" y="551"/>
                  </a:moveTo>
                  <a:cubicBezTo>
                    <a:pt x="2732" y="551"/>
                    <a:pt x="2732" y="551"/>
                    <a:pt x="2732" y="551"/>
                  </a:cubicBezTo>
                  <a:cubicBezTo>
                    <a:pt x="2732" y="551"/>
                    <a:pt x="2732" y="551"/>
                    <a:pt x="2732" y="551"/>
                  </a:cubicBezTo>
                  <a:close/>
                  <a:moveTo>
                    <a:pt x="2878" y="921"/>
                  </a:moveTo>
                  <a:cubicBezTo>
                    <a:pt x="2878" y="921"/>
                    <a:pt x="2879" y="921"/>
                    <a:pt x="2878" y="921"/>
                  </a:cubicBezTo>
                  <a:close/>
                  <a:moveTo>
                    <a:pt x="2874" y="334"/>
                  </a:moveTo>
                  <a:lnTo>
                    <a:pt x="2874" y="334"/>
                  </a:lnTo>
                  <a:close/>
                  <a:moveTo>
                    <a:pt x="3028" y="244"/>
                  </a:moveTo>
                  <a:cubicBezTo>
                    <a:pt x="3028" y="244"/>
                    <a:pt x="3028" y="244"/>
                    <a:pt x="3028" y="244"/>
                  </a:cubicBezTo>
                  <a:close/>
                  <a:moveTo>
                    <a:pt x="3047" y="153"/>
                  </a:moveTo>
                  <a:cubicBezTo>
                    <a:pt x="3048" y="153"/>
                    <a:pt x="3047" y="153"/>
                    <a:pt x="3047" y="153"/>
                  </a:cubicBezTo>
                  <a:cubicBezTo>
                    <a:pt x="3047" y="153"/>
                    <a:pt x="3047" y="153"/>
                    <a:pt x="3047" y="153"/>
                  </a:cubicBezTo>
                  <a:close/>
                  <a:moveTo>
                    <a:pt x="5122" y="1262"/>
                  </a:moveTo>
                  <a:cubicBezTo>
                    <a:pt x="5122" y="1262"/>
                    <a:pt x="5122" y="1262"/>
                    <a:pt x="5122" y="1262"/>
                  </a:cubicBezTo>
                  <a:close/>
                  <a:moveTo>
                    <a:pt x="3033" y="275"/>
                  </a:moveTo>
                  <a:cubicBezTo>
                    <a:pt x="3033" y="275"/>
                    <a:pt x="3033" y="275"/>
                    <a:pt x="3033" y="275"/>
                  </a:cubicBezTo>
                  <a:cubicBezTo>
                    <a:pt x="3033" y="275"/>
                    <a:pt x="3033" y="275"/>
                    <a:pt x="3033" y="275"/>
                  </a:cubicBezTo>
                  <a:close/>
                  <a:moveTo>
                    <a:pt x="2770" y="426"/>
                  </a:moveTo>
                  <a:cubicBezTo>
                    <a:pt x="2770" y="426"/>
                    <a:pt x="2770" y="426"/>
                    <a:pt x="2769" y="426"/>
                  </a:cubicBezTo>
                  <a:cubicBezTo>
                    <a:pt x="2770" y="426"/>
                    <a:pt x="2770" y="426"/>
                    <a:pt x="2770" y="426"/>
                  </a:cubicBezTo>
                  <a:close/>
                  <a:moveTo>
                    <a:pt x="3050" y="149"/>
                  </a:moveTo>
                  <a:cubicBezTo>
                    <a:pt x="3049" y="149"/>
                    <a:pt x="3050" y="149"/>
                    <a:pt x="3050" y="149"/>
                  </a:cubicBezTo>
                  <a:close/>
                  <a:moveTo>
                    <a:pt x="3034" y="161"/>
                  </a:moveTo>
                  <a:cubicBezTo>
                    <a:pt x="3033" y="161"/>
                    <a:pt x="3033" y="161"/>
                    <a:pt x="3033" y="161"/>
                  </a:cubicBezTo>
                  <a:cubicBezTo>
                    <a:pt x="3034" y="161"/>
                    <a:pt x="3034" y="161"/>
                    <a:pt x="3034" y="161"/>
                  </a:cubicBezTo>
                  <a:close/>
                  <a:moveTo>
                    <a:pt x="2944" y="210"/>
                  </a:moveTo>
                  <a:cubicBezTo>
                    <a:pt x="2943" y="210"/>
                    <a:pt x="2944" y="210"/>
                    <a:pt x="2944" y="210"/>
                  </a:cubicBezTo>
                  <a:cubicBezTo>
                    <a:pt x="2944" y="210"/>
                    <a:pt x="2944" y="210"/>
                    <a:pt x="2944" y="210"/>
                  </a:cubicBezTo>
                  <a:close/>
                  <a:moveTo>
                    <a:pt x="5729" y="1281"/>
                  </a:moveTo>
                  <a:cubicBezTo>
                    <a:pt x="5729" y="1281"/>
                    <a:pt x="5729" y="1281"/>
                    <a:pt x="5729" y="1281"/>
                  </a:cubicBezTo>
                  <a:cubicBezTo>
                    <a:pt x="5729" y="1281"/>
                    <a:pt x="5729" y="1281"/>
                    <a:pt x="5729" y="1281"/>
                  </a:cubicBezTo>
                  <a:close/>
                  <a:moveTo>
                    <a:pt x="3040" y="159"/>
                  </a:moveTo>
                  <a:cubicBezTo>
                    <a:pt x="3040" y="159"/>
                    <a:pt x="3041" y="159"/>
                    <a:pt x="3041" y="159"/>
                  </a:cubicBezTo>
                  <a:cubicBezTo>
                    <a:pt x="3040" y="158"/>
                    <a:pt x="3040" y="159"/>
                    <a:pt x="3040" y="159"/>
                  </a:cubicBezTo>
                  <a:close/>
                  <a:moveTo>
                    <a:pt x="2874" y="331"/>
                  </a:moveTo>
                  <a:cubicBezTo>
                    <a:pt x="2874" y="331"/>
                    <a:pt x="2874" y="331"/>
                    <a:pt x="2874" y="331"/>
                  </a:cubicBezTo>
                  <a:close/>
                  <a:moveTo>
                    <a:pt x="2947" y="943"/>
                  </a:moveTo>
                  <a:cubicBezTo>
                    <a:pt x="2947" y="943"/>
                    <a:pt x="2947" y="943"/>
                    <a:pt x="2947" y="943"/>
                  </a:cubicBezTo>
                  <a:close/>
                  <a:moveTo>
                    <a:pt x="5121" y="1385"/>
                  </a:moveTo>
                  <a:cubicBezTo>
                    <a:pt x="5121" y="1385"/>
                    <a:pt x="5121" y="1384"/>
                    <a:pt x="5121" y="1385"/>
                  </a:cubicBezTo>
                  <a:close/>
                  <a:moveTo>
                    <a:pt x="2915" y="198"/>
                  </a:moveTo>
                  <a:cubicBezTo>
                    <a:pt x="2914" y="199"/>
                    <a:pt x="2915" y="198"/>
                    <a:pt x="2915" y="198"/>
                  </a:cubicBezTo>
                  <a:close/>
                  <a:moveTo>
                    <a:pt x="2572" y="941"/>
                  </a:moveTo>
                  <a:cubicBezTo>
                    <a:pt x="2572" y="941"/>
                    <a:pt x="2573" y="941"/>
                    <a:pt x="2572" y="941"/>
                  </a:cubicBezTo>
                  <a:close/>
                  <a:moveTo>
                    <a:pt x="2918" y="203"/>
                  </a:moveTo>
                  <a:cubicBezTo>
                    <a:pt x="2918" y="203"/>
                    <a:pt x="2918" y="203"/>
                    <a:pt x="2918" y="203"/>
                  </a:cubicBezTo>
                  <a:close/>
                  <a:moveTo>
                    <a:pt x="4571" y="1089"/>
                  </a:moveTo>
                  <a:cubicBezTo>
                    <a:pt x="4571" y="1089"/>
                    <a:pt x="4571" y="1089"/>
                    <a:pt x="4571" y="1089"/>
                  </a:cubicBezTo>
                  <a:close/>
                  <a:moveTo>
                    <a:pt x="3414" y="164"/>
                  </a:moveTo>
                  <a:cubicBezTo>
                    <a:pt x="3411" y="164"/>
                    <a:pt x="3413" y="164"/>
                    <a:pt x="3414" y="164"/>
                  </a:cubicBezTo>
                  <a:cubicBezTo>
                    <a:pt x="3413" y="164"/>
                    <a:pt x="3414" y="164"/>
                    <a:pt x="3414" y="164"/>
                  </a:cubicBezTo>
                  <a:close/>
                  <a:moveTo>
                    <a:pt x="5042" y="1404"/>
                  </a:moveTo>
                  <a:cubicBezTo>
                    <a:pt x="5042" y="1404"/>
                    <a:pt x="5041" y="1403"/>
                    <a:pt x="5042" y="1404"/>
                  </a:cubicBezTo>
                  <a:cubicBezTo>
                    <a:pt x="5042" y="1404"/>
                    <a:pt x="5042" y="1404"/>
                    <a:pt x="5042" y="1404"/>
                  </a:cubicBezTo>
                  <a:close/>
                  <a:moveTo>
                    <a:pt x="4601" y="1157"/>
                  </a:moveTo>
                  <a:cubicBezTo>
                    <a:pt x="4601" y="1157"/>
                    <a:pt x="4601" y="1157"/>
                    <a:pt x="4601" y="1157"/>
                  </a:cubicBezTo>
                  <a:close/>
                  <a:moveTo>
                    <a:pt x="5115" y="1393"/>
                  </a:moveTo>
                  <a:lnTo>
                    <a:pt x="5115" y="1393"/>
                  </a:lnTo>
                  <a:close/>
                  <a:moveTo>
                    <a:pt x="4613" y="1225"/>
                  </a:moveTo>
                  <a:cubicBezTo>
                    <a:pt x="4612" y="1225"/>
                    <a:pt x="4612" y="1225"/>
                    <a:pt x="4613" y="1225"/>
                  </a:cubicBezTo>
                  <a:cubicBezTo>
                    <a:pt x="4614" y="1224"/>
                    <a:pt x="4614" y="1224"/>
                    <a:pt x="4613" y="1225"/>
                  </a:cubicBezTo>
                  <a:close/>
                  <a:moveTo>
                    <a:pt x="4602" y="1156"/>
                  </a:moveTo>
                  <a:cubicBezTo>
                    <a:pt x="4602" y="1156"/>
                    <a:pt x="4601" y="1156"/>
                    <a:pt x="4601" y="1157"/>
                  </a:cubicBezTo>
                  <a:cubicBezTo>
                    <a:pt x="4602" y="1157"/>
                    <a:pt x="4602" y="1156"/>
                    <a:pt x="4602" y="1156"/>
                  </a:cubicBezTo>
                  <a:close/>
                  <a:moveTo>
                    <a:pt x="4598" y="1152"/>
                  </a:moveTo>
                  <a:cubicBezTo>
                    <a:pt x="4598" y="1152"/>
                    <a:pt x="4598" y="1152"/>
                    <a:pt x="4598" y="1152"/>
                  </a:cubicBezTo>
                  <a:close/>
                  <a:moveTo>
                    <a:pt x="4589" y="1128"/>
                  </a:moveTo>
                  <a:cubicBezTo>
                    <a:pt x="4589" y="1125"/>
                    <a:pt x="4589" y="1124"/>
                    <a:pt x="4588" y="1126"/>
                  </a:cubicBezTo>
                  <a:cubicBezTo>
                    <a:pt x="4588" y="1127"/>
                    <a:pt x="4589" y="1127"/>
                    <a:pt x="4589" y="1128"/>
                  </a:cubicBezTo>
                  <a:close/>
                  <a:moveTo>
                    <a:pt x="4571" y="1093"/>
                  </a:moveTo>
                  <a:cubicBezTo>
                    <a:pt x="4570" y="1093"/>
                    <a:pt x="4572" y="1097"/>
                    <a:pt x="4571" y="1093"/>
                  </a:cubicBezTo>
                  <a:cubicBezTo>
                    <a:pt x="4570" y="1093"/>
                    <a:pt x="4571" y="1093"/>
                    <a:pt x="4571" y="1093"/>
                  </a:cubicBezTo>
                  <a:close/>
                  <a:moveTo>
                    <a:pt x="4570" y="1092"/>
                  </a:moveTo>
                  <a:cubicBezTo>
                    <a:pt x="4570" y="1092"/>
                    <a:pt x="4570" y="1092"/>
                    <a:pt x="4570" y="1092"/>
                  </a:cubicBezTo>
                  <a:cubicBezTo>
                    <a:pt x="4571" y="1093"/>
                    <a:pt x="4571" y="1092"/>
                    <a:pt x="4570" y="1092"/>
                  </a:cubicBezTo>
                  <a:close/>
                  <a:moveTo>
                    <a:pt x="4571" y="1089"/>
                  </a:moveTo>
                  <a:cubicBezTo>
                    <a:pt x="4571" y="1090"/>
                    <a:pt x="4572" y="1090"/>
                    <a:pt x="4571" y="1089"/>
                  </a:cubicBezTo>
                  <a:close/>
                  <a:moveTo>
                    <a:pt x="4566" y="1098"/>
                  </a:moveTo>
                  <a:cubicBezTo>
                    <a:pt x="4566" y="1098"/>
                    <a:pt x="4566" y="1098"/>
                    <a:pt x="4566" y="1098"/>
                  </a:cubicBezTo>
                  <a:close/>
                  <a:moveTo>
                    <a:pt x="4571" y="1090"/>
                  </a:moveTo>
                  <a:cubicBezTo>
                    <a:pt x="4572" y="1091"/>
                    <a:pt x="4572" y="1091"/>
                    <a:pt x="4571" y="1090"/>
                  </a:cubicBezTo>
                  <a:close/>
                  <a:moveTo>
                    <a:pt x="4566" y="1101"/>
                  </a:moveTo>
                  <a:cubicBezTo>
                    <a:pt x="4567" y="1101"/>
                    <a:pt x="4567" y="1101"/>
                    <a:pt x="4567" y="1100"/>
                  </a:cubicBezTo>
                  <a:cubicBezTo>
                    <a:pt x="4567" y="1101"/>
                    <a:pt x="4566" y="1101"/>
                    <a:pt x="4566" y="1101"/>
                  </a:cubicBezTo>
                  <a:close/>
                  <a:moveTo>
                    <a:pt x="4566" y="1108"/>
                  </a:moveTo>
                  <a:cubicBezTo>
                    <a:pt x="4567" y="1108"/>
                    <a:pt x="4568" y="1106"/>
                    <a:pt x="4567" y="1107"/>
                  </a:cubicBezTo>
                  <a:cubicBezTo>
                    <a:pt x="4566" y="1107"/>
                    <a:pt x="4566" y="1107"/>
                    <a:pt x="4566" y="1108"/>
                  </a:cubicBezTo>
                  <a:close/>
                  <a:moveTo>
                    <a:pt x="4555" y="1098"/>
                  </a:moveTo>
                  <a:cubicBezTo>
                    <a:pt x="4555" y="1098"/>
                    <a:pt x="4555" y="1098"/>
                    <a:pt x="4555" y="1098"/>
                  </a:cubicBezTo>
                  <a:cubicBezTo>
                    <a:pt x="4555" y="1098"/>
                    <a:pt x="4555" y="1098"/>
                    <a:pt x="4555" y="1098"/>
                  </a:cubicBezTo>
                  <a:close/>
                  <a:moveTo>
                    <a:pt x="4531" y="1089"/>
                  </a:moveTo>
                  <a:cubicBezTo>
                    <a:pt x="4526" y="1093"/>
                    <a:pt x="4530" y="1091"/>
                    <a:pt x="4530" y="1090"/>
                  </a:cubicBezTo>
                  <a:cubicBezTo>
                    <a:pt x="4530" y="1090"/>
                    <a:pt x="4530" y="1089"/>
                    <a:pt x="4531" y="1089"/>
                  </a:cubicBezTo>
                  <a:close/>
                  <a:moveTo>
                    <a:pt x="4537" y="1070"/>
                  </a:moveTo>
                  <a:lnTo>
                    <a:pt x="4537" y="1070"/>
                  </a:lnTo>
                  <a:cubicBezTo>
                    <a:pt x="4535" y="1068"/>
                    <a:pt x="4538" y="1071"/>
                    <a:pt x="4537" y="1070"/>
                  </a:cubicBezTo>
                  <a:close/>
                  <a:moveTo>
                    <a:pt x="4712" y="460"/>
                  </a:moveTo>
                  <a:cubicBezTo>
                    <a:pt x="4712" y="459"/>
                    <a:pt x="4711" y="458"/>
                    <a:pt x="4710" y="458"/>
                  </a:cubicBezTo>
                  <a:cubicBezTo>
                    <a:pt x="4710" y="458"/>
                    <a:pt x="4711" y="459"/>
                    <a:pt x="4712" y="460"/>
                  </a:cubicBezTo>
                  <a:close/>
                  <a:moveTo>
                    <a:pt x="4259" y="1136"/>
                  </a:moveTo>
                  <a:cubicBezTo>
                    <a:pt x="4259" y="1139"/>
                    <a:pt x="4259" y="1124"/>
                    <a:pt x="4259" y="1136"/>
                  </a:cubicBezTo>
                  <a:cubicBezTo>
                    <a:pt x="4259" y="1136"/>
                    <a:pt x="4259" y="1135"/>
                    <a:pt x="4259" y="1136"/>
                  </a:cubicBezTo>
                  <a:close/>
                  <a:moveTo>
                    <a:pt x="4198" y="918"/>
                  </a:moveTo>
                  <a:cubicBezTo>
                    <a:pt x="4198" y="917"/>
                    <a:pt x="4197" y="919"/>
                    <a:pt x="4198" y="918"/>
                  </a:cubicBezTo>
                  <a:cubicBezTo>
                    <a:pt x="4198" y="917"/>
                    <a:pt x="4197" y="918"/>
                    <a:pt x="4198" y="918"/>
                  </a:cubicBezTo>
                  <a:close/>
                  <a:moveTo>
                    <a:pt x="4218" y="323"/>
                  </a:moveTo>
                  <a:cubicBezTo>
                    <a:pt x="4217" y="323"/>
                    <a:pt x="4217" y="323"/>
                    <a:pt x="4216" y="323"/>
                  </a:cubicBezTo>
                  <a:cubicBezTo>
                    <a:pt x="4217" y="323"/>
                    <a:pt x="4217" y="323"/>
                    <a:pt x="4218" y="323"/>
                  </a:cubicBezTo>
                  <a:close/>
                  <a:moveTo>
                    <a:pt x="3975" y="542"/>
                  </a:moveTo>
                  <a:cubicBezTo>
                    <a:pt x="3976" y="543"/>
                    <a:pt x="3975" y="543"/>
                    <a:pt x="3977" y="544"/>
                  </a:cubicBezTo>
                  <a:cubicBezTo>
                    <a:pt x="3977" y="544"/>
                    <a:pt x="3977" y="541"/>
                    <a:pt x="3975" y="542"/>
                  </a:cubicBezTo>
                  <a:close/>
                  <a:moveTo>
                    <a:pt x="4012" y="554"/>
                  </a:moveTo>
                  <a:cubicBezTo>
                    <a:pt x="4014" y="548"/>
                    <a:pt x="3992" y="533"/>
                    <a:pt x="3991" y="535"/>
                  </a:cubicBezTo>
                  <a:cubicBezTo>
                    <a:pt x="3996" y="534"/>
                    <a:pt x="4000" y="535"/>
                    <a:pt x="4003" y="537"/>
                  </a:cubicBezTo>
                  <a:cubicBezTo>
                    <a:pt x="3994" y="531"/>
                    <a:pt x="3994" y="530"/>
                    <a:pt x="4002" y="532"/>
                  </a:cubicBezTo>
                  <a:cubicBezTo>
                    <a:pt x="4003" y="531"/>
                    <a:pt x="3982" y="533"/>
                    <a:pt x="3983" y="528"/>
                  </a:cubicBezTo>
                  <a:cubicBezTo>
                    <a:pt x="3967" y="524"/>
                    <a:pt x="3958" y="545"/>
                    <a:pt x="3976" y="548"/>
                  </a:cubicBezTo>
                  <a:cubicBezTo>
                    <a:pt x="3974" y="546"/>
                    <a:pt x="3972" y="544"/>
                    <a:pt x="3971" y="542"/>
                  </a:cubicBezTo>
                  <a:cubicBezTo>
                    <a:pt x="3978" y="538"/>
                    <a:pt x="3967" y="536"/>
                    <a:pt x="3976" y="529"/>
                  </a:cubicBezTo>
                  <a:cubicBezTo>
                    <a:pt x="3987" y="537"/>
                    <a:pt x="3987" y="536"/>
                    <a:pt x="3984" y="548"/>
                  </a:cubicBezTo>
                  <a:cubicBezTo>
                    <a:pt x="3982" y="546"/>
                    <a:pt x="3980" y="546"/>
                    <a:pt x="3979" y="548"/>
                  </a:cubicBezTo>
                  <a:cubicBezTo>
                    <a:pt x="3991" y="556"/>
                    <a:pt x="4005" y="551"/>
                    <a:pt x="4012" y="554"/>
                  </a:cubicBezTo>
                  <a:cubicBezTo>
                    <a:pt x="4013" y="552"/>
                    <a:pt x="4011" y="554"/>
                    <a:pt x="4012" y="554"/>
                  </a:cubicBezTo>
                  <a:close/>
                  <a:moveTo>
                    <a:pt x="3991" y="529"/>
                  </a:moveTo>
                  <a:cubicBezTo>
                    <a:pt x="3993" y="528"/>
                    <a:pt x="3992" y="527"/>
                    <a:pt x="3988" y="525"/>
                  </a:cubicBezTo>
                  <a:cubicBezTo>
                    <a:pt x="3990" y="527"/>
                    <a:pt x="3991" y="528"/>
                    <a:pt x="3991" y="529"/>
                  </a:cubicBezTo>
                  <a:close/>
                  <a:moveTo>
                    <a:pt x="4056" y="283"/>
                  </a:moveTo>
                  <a:cubicBezTo>
                    <a:pt x="4060" y="286"/>
                    <a:pt x="4064" y="288"/>
                    <a:pt x="4069" y="290"/>
                  </a:cubicBezTo>
                  <a:cubicBezTo>
                    <a:pt x="4063" y="287"/>
                    <a:pt x="4060" y="284"/>
                    <a:pt x="4056" y="283"/>
                  </a:cubicBezTo>
                  <a:cubicBezTo>
                    <a:pt x="4061" y="286"/>
                    <a:pt x="4060" y="284"/>
                    <a:pt x="4056" y="283"/>
                  </a:cubicBezTo>
                  <a:close/>
                  <a:moveTo>
                    <a:pt x="4062" y="285"/>
                  </a:moveTo>
                  <a:cubicBezTo>
                    <a:pt x="4063" y="285"/>
                    <a:pt x="4064" y="286"/>
                    <a:pt x="4066" y="286"/>
                  </a:cubicBezTo>
                  <a:cubicBezTo>
                    <a:pt x="4065" y="286"/>
                    <a:pt x="4063" y="285"/>
                    <a:pt x="4062" y="285"/>
                  </a:cubicBezTo>
                  <a:close/>
                  <a:moveTo>
                    <a:pt x="4085" y="292"/>
                  </a:moveTo>
                  <a:cubicBezTo>
                    <a:pt x="4084" y="292"/>
                    <a:pt x="4085" y="293"/>
                    <a:pt x="4085" y="292"/>
                  </a:cubicBezTo>
                  <a:close/>
                  <a:moveTo>
                    <a:pt x="3891" y="625"/>
                  </a:moveTo>
                  <a:cubicBezTo>
                    <a:pt x="3890" y="613"/>
                    <a:pt x="3877" y="583"/>
                    <a:pt x="3875" y="583"/>
                  </a:cubicBezTo>
                  <a:cubicBezTo>
                    <a:pt x="3874" y="585"/>
                    <a:pt x="3878" y="586"/>
                    <a:pt x="3880" y="586"/>
                  </a:cubicBezTo>
                  <a:cubicBezTo>
                    <a:pt x="3877" y="583"/>
                    <a:pt x="3873" y="575"/>
                    <a:pt x="3867" y="578"/>
                  </a:cubicBezTo>
                  <a:cubicBezTo>
                    <a:pt x="3861" y="582"/>
                    <a:pt x="3864" y="562"/>
                    <a:pt x="3864" y="562"/>
                  </a:cubicBezTo>
                  <a:cubicBezTo>
                    <a:pt x="3862" y="559"/>
                    <a:pt x="3852" y="535"/>
                    <a:pt x="3859" y="539"/>
                  </a:cubicBezTo>
                  <a:cubicBezTo>
                    <a:pt x="3852" y="544"/>
                    <a:pt x="3807" y="507"/>
                    <a:pt x="3805" y="503"/>
                  </a:cubicBezTo>
                  <a:cubicBezTo>
                    <a:pt x="3804" y="499"/>
                    <a:pt x="3829" y="507"/>
                    <a:pt x="3832" y="508"/>
                  </a:cubicBezTo>
                  <a:cubicBezTo>
                    <a:pt x="3828" y="506"/>
                    <a:pt x="3825" y="504"/>
                    <a:pt x="3822" y="502"/>
                  </a:cubicBezTo>
                  <a:cubicBezTo>
                    <a:pt x="3815" y="494"/>
                    <a:pt x="3863" y="505"/>
                    <a:pt x="3863" y="505"/>
                  </a:cubicBezTo>
                  <a:cubicBezTo>
                    <a:pt x="3847" y="498"/>
                    <a:pt x="3869" y="488"/>
                    <a:pt x="3850" y="481"/>
                  </a:cubicBezTo>
                  <a:cubicBezTo>
                    <a:pt x="3836" y="476"/>
                    <a:pt x="3822" y="474"/>
                    <a:pt x="3809" y="471"/>
                  </a:cubicBezTo>
                  <a:cubicBezTo>
                    <a:pt x="3798" y="469"/>
                    <a:pt x="3773" y="475"/>
                    <a:pt x="3775" y="478"/>
                  </a:cubicBezTo>
                  <a:cubicBezTo>
                    <a:pt x="3766" y="473"/>
                    <a:pt x="3757" y="480"/>
                    <a:pt x="3750" y="474"/>
                  </a:cubicBezTo>
                  <a:cubicBezTo>
                    <a:pt x="3755" y="481"/>
                    <a:pt x="3742" y="485"/>
                    <a:pt x="3738" y="486"/>
                  </a:cubicBezTo>
                  <a:cubicBezTo>
                    <a:pt x="3739" y="485"/>
                    <a:pt x="3753" y="500"/>
                    <a:pt x="3758" y="500"/>
                  </a:cubicBezTo>
                  <a:cubicBezTo>
                    <a:pt x="3739" y="511"/>
                    <a:pt x="3812" y="552"/>
                    <a:pt x="3817" y="562"/>
                  </a:cubicBezTo>
                  <a:cubicBezTo>
                    <a:pt x="3798" y="555"/>
                    <a:pt x="3798" y="575"/>
                    <a:pt x="3790" y="572"/>
                  </a:cubicBezTo>
                  <a:cubicBezTo>
                    <a:pt x="3792" y="572"/>
                    <a:pt x="3792" y="571"/>
                    <a:pt x="3790" y="570"/>
                  </a:cubicBezTo>
                  <a:cubicBezTo>
                    <a:pt x="3772" y="566"/>
                    <a:pt x="3808" y="596"/>
                    <a:pt x="3801" y="592"/>
                  </a:cubicBezTo>
                  <a:cubicBezTo>
                    <a:pt x="3812" y="598"/>
                    <a:pt x="3821" y="606"/>
                    <a:pt x="3832" y="611"/>
                  </a:cubicBezTo>
                  <a:cubicBezTo>
                    <a:pt x="3850" y="621"/>
                    <a:pt x="3871" y="618"/>
                    <a:pt x="3891" y="625"/>
                  </a:cubicBezTo>
                  <a:cubicBezTo>
                    <a:pt x="3890" y="617"/>
                    <a:pt x="3870" y="617"/>
                    <a:pt x="3891" y="625"/>
                  </a:cubicBezTo>
                  <a:close/>
                  <a:moveTo>
                    <a:pt x="3890" y="625"/>
                  </a:moveTo>
                  <a:cubicBezTo>
                    <a:pt x="3888" y="625"/>
                    <a:pt x="3887" y="625"/>
                    <a:pt x="3885" y="624"/>
                  </a:cubicBezTo>
                  <a:cubicBezTo>
                    <a:pt x="3889" y="626"/>
                    <a:pt x="3891" y="625"/>
                    <a:pt x="3890" y="625"/>
                  </a:cubicBezTo>
                  <a:close/>
                  <a:moveTo>
                    <a:pt x="3795" y="689"/>
                  </a:moveTo>
                  <a:cubicBezTo>
                    <a:pt x="3794" y="688"/>
                    <a:pt x="3792" y="687"/>
                    <a:pt x="3791" y="687"/>
                  </a:cubicBezTo>
                  <a:cubicBezTo>
                    <a:pt x="3792" y="688"/>
                    <a:pt x="3792" y="689"/>
                    <a:pt x="3795" y="689"/>
                  </a:cubicBezTo>
                  <a:close/>
                  <a:moveTo>
                    <a:pt x="3770" y="688"/>
                  </a:moveTo>
                  <a:cubicBezTo>
                    <a:pt x="3767" y="689"/>
                    <a:pt x="3779" y="694"/>
                    <a:pt x="3770" y="688"/>
                  </a:cubicBezTo>
                  <a:cubicBezTo>
                    <a:pt x="3770" y="688"/>
                    <a:pt x="3774" y="691"/>
                    <a:pt x="3770" y="688"/>
                  </a:cubicBezTo>
                  <a:close/>
                  <a:moveTo>
                    <a:pt x="3924" y="800"/>
                  </a:moveTo>
                  <a:cubicBezTo>
                    <a:pt x="3924" y="800"/>
                    <a:pt x="3924" y="800"/>
                    <a:pt x="3924" y="800"/>
                  </a:cubicBezTo>
                  <a:close/>
                  <a:moveTo>
                    <a:pt x="3753" y="192"/>
                  </a:moveTo>
                  <a:cubicBezTo>
                    <a:pt x="3751" y="191"/>
                    <a:pt x="3749" y="190"/>
                    <a:pt x="3746" y="189"/>
                  </a:cubicBezTo>
                  <a:cubicBezTo>
                    <a:pt x="3750" y="191"/>
                    <a:pt x="3746" y="192"/>
                    <a:pt x="3753" y="192"/>
                  </a:cubicBezTo>
                  <a:cubicBezTo>
                    <a:pt x="3751" y="191"/>
                    <a:pt x="3752" y="192"/>
                    <a:pt x="3753" y="192"/>
                  </a:cubicBezTo>
                  <a:close/>
                  <a:moveTo>
                    <a:pt x="3638" y="499"/>
                  </a:moveTo>
                  <a:cubicBezTo>
                    <a:pt x="3630" y="484"/>
                    <a:pt x="3598" y="473"/>
                    <a:pt x="3583" y="465"/>
                  </a:cubicBezTo>
                  <a:cubicBezTo>
                    <a:pt x="3567" y="457"/>
                    <a:pt x="3550" y="450"/>
                    <a:pt x="3533" y="444"/>
                  </a:cubicBezTo>
                  <a:cubicBezTo>
                    <a:pt x="3545" y="442"/>
                    <a:pt x="3519" y="444"/>
                    <a:pt x="3516" y="443"/>
                  </a:cubicBezTo>
                  <a:cubicBezTo>
                    <a:pt x="3503" y="439"/>
                    <a:pt x="3477" y="454"/>
                    <a:pt x="3468" y="442"/>
                  </a:cubicBezTo>
                  <a:cubicBezTo>
                    <a:pt x="3484" y="443"/>
                    <a:pt x="3451" y="430"/>
                    <a:pt x="3451" y="430"/>
                  </a:cubicBezTo>
                  <a:cubicBezTo>
                    <a:pt x="3451" y="430"/>
                    <a:pt x="3472" y="426"/>
                    <a:pt x="3474" y="426"/>
                  </a:cubicBezTo>
                  <a:cubicBezTo>
                    <a:pt x="3468" y="423"/>
                    <a:pt x="3431" y="417"/>
                    <a:pt x="3438" y="415"/>
                  </a:cubicBezTo>
                  <a:cubicBezTo>
                    <a:pt x="3429" y="411"/>
                    <a:pt x="3394" y="421"/>
                    <a:pt x="3393" y="419"/>
                  </a:cubicBezTo>
                  <a:cubicBezTo>
                    <a:pt x="3395" y="417"/>
                    <a:pt x="3385" y="439"/>
                    <a:pt x="3377" y="432"/>
                  </a:cubicBezTo>
                  <a:cubicBezTo>
                    <a:pt x="3378" y="431"/>
                    <a:pt x="3379" y="431"/>
                    <a:pt x="3380" y="432"/>
                  </a:cubicBezTo>
                  <a:cubicBezTo>
                    <a:pt x="3373" y="443"/>
                    <a:pt x="3367" y="453"/>
                    <a:pt x="3352" y="457"/>
                  </a:cubicBezTo>
                  <a:cubicBezTo>
                    <a:pt x="3364" y="460"/>
                    <a:pt x="3368" y="471"/>
                    <a:pt x="3380" y="475"/>
                  </a:cubicBezTo>
                  <a:cubicBezTo>
                    <a:pt x="3394" y="479"/>
                    <a:pt x="3410" y="481"/>
                    <a:pt x="3425" y="483"/>
                  </a:cubicBezTo>
                  <a:cubicBezTo>
                    <a:pt x="3437" y="484"/>
                    <a:pt x="3452" y="476"/>
                    <a:pt x="3464" y="476"/>
                  </a:cubicBezTo>
                  <a:cubicBezTo>
                    <a:pt x="3478" y="476"/>
                    <a:pt x="3494" y="478"/>
                    <a:pt x="3508" y="480"/>
                  </a:cubicBezTo>
                  <a:cubicBezTo>
                    <a:pt x="3513" y="490"/>
                    <a:pt x="3551" y="499"/>
                    <a:pt x="3561" y="500"/>
                  </a:cubicBezTo>
                  <a:cubicBezTo>
                    <a:pt x="3569" y="502"/>
                    <a:pt x="3649" y="519"/>
                    <a:pt x="3638" y="499"/>
                  </a:cubicBezTo>
                  <a:cubicBezTo>
                    <a:pt x="3633" y="491"/>
                    <a:pt x="3643" y="508"/>
                    <a:pt x="3638" y="499"/>
                  </a:cubicBezTo>
                  <a:close/>
                  <a:moveTo>
                    <a:pt x="3398" y="485"/>
                  </a:moveTo>
                  <a:cubicBezTo>
                    <a:pt x="3377" y="480"/>
                    <a:pt x="3360" y="474"/>
                    <a:pt x="3337" y="483"/>
                  </a:cubicBezTo>
                  <a:cubicBezTo>
                    <a:pt x="3341" y="482"/>
                    <a:pt x="3363" y="487"/>
                    <a:pt x="3356" y="484"/>
                  </a:cubicBezTo>
                  <a:cubicBezTo>
                    <a:pt x="3365" y="482"/>
                    <a:pt x="3371" y="491"/>
                    <a:pt x="3386" y="487"/>
                  </a:cubicBezTo>
                  <a:cubicBezTo>
                    <a:pt x="3384" y="487"/>
                    <a:pt x="3382" y="486"/>
                    <a:pt x="3380" y="486"/>
                  </a:cubicBezTo>
                  <a:cubicBezTo>
                    <a:pt x="3386" y="483"/>
                    <a:pt x="3392" y="483"/>
                    <a:pt x="3398" y="485"/>
                  </a:cubicBezTo>
                  <a:cubicBezTo>
                    <a:pt x="3394" y="484"/>
                    <a:pt x="3393" y="484"/>
                    <a:pt x="3398" y="485"/>
                  </a:cubicBezTo>
                  <a:close/>
                  <a:moveTo>
                    <a:pt x="3378" y="431"/>
                  </a:moveTo>
                  <a:cubicBezTo>
                    <a:pt x="3383" y="431"/>
                    <a:pt x="3377" y="433"/>
                    <a:pt x="3381" y="429"/>
                  </a:cubicBezTo>
                  <a:cubicBezTo>
                    <a:pt x="3382" y="427"/>
                    <a:pt x="3379" y="430"/>
                    <a:pt x="3378" y="431"/>
                  </a:cubicBezTo>
                  <a:cubicBezTo>
                    <a:pt x="3379" y="431"/>
                    <a:pt x="3378" y="430"/>
                    <a:pt x="3378" y="431"/>
                  </a:cubicBezTo>
                  <a:close/>
                  <a:moveTo>
                    <a:pt x="3413" y="164"/>
                  </a:moveTo>
                  <a:cubicBezTo>
                    <a:pt x="3415" y="165"/>
                    <a:pt x="3417" y="165"/>
                    <a:pt x="3419" y="165"/>
                  </a:cubicBezTo>
                  <a:cubicBezTo>
                    <a:pt x="3417" y="165"/>
                    <a:pt x="3415" y="164"/>
                    <a:pt x="3413" y="164"/>
                  </a:cubicBezTo>
                  <a:cubicBezTo>
                    <a:pt x="3413" y="164"/>
                    <a:pt x="3413" y="164"/>
                    <a:pt x="3413" y="164"/>
                  </a:cubicBezTo>
                  <a:close/>
                  <a:moveTo>
                    <a:pt x="3397" y="420"/>
                  </a:moveTo>
                  <a:cubicBezTo>
                    <a:pt x="3398" y="420"/>
                    <a:pt x="3397" y="420"/>
                    <a:pt x="3397" y="420"/>
                  </a:cubicBezTo>
                  <a:close/>
                  <a:moveTo>
                    <a:pt x="3402" y="412"/>
                  </a:moveTo>
                  <a:cubicBezTo>
                    <a:pt x="3403" y="412"/>
                    <a:pt x="3404" y="413"/>
                    <a:pt x="3405" y="413"/>
                  </a:cubicBezTo>
                  <a:cubicBezTo>
                    <a:pt x="3410" y="415"/>
                    <a:pt x="3404" y="412"/>
                    <a:pt x="3402" y="412"/>
                  </a:cubicBezTo>
                  <a:close/>
                  <a:moveTo>
                    <a:pt x="3429" y="411"/>
                  </a:moveTo>
                  <a:cubicBezTo>
                    <a:pt x="3429" y="411"/>
                    <a:pt x="3429" y="410"/>
                    <a:pt x="3429" y="410"/>
                  </a:cubicBezTo>
                  <a:cubicBezTo>
                    <a:pt x="3428" y="411"/>
                    <a:pt x="3428" y="411"/>
                    <a:pt x="3429" y="411"/>
                  </a:cubicBezTo>
                  <a:close/>
                  <a:moveTo>
                    <a:pt x="3430" y="412"/>
                  </a:moveTo>
                  <a:cubicBezTo>
                    <a:pt x="3435" y="413"/>
                    <a:pt x="3441" y="414"/>
                    <a:pt x="3446" y="414"/>
                  </a:cubicBezTo>
                  <a:cubicBezTo>
                    <a:pt x="3441" y="414"/>
                    <a:pt x="3436" y="410"/>
                    <a:pt x="3430" y="412"/>
                  </a:cubicBezTo>
                  <a:cubicBezTo>
                    <a:pt x="3434" y="413"/>
                    <a:pt x="3432" y="411"/>
                    <a:pt x="3430" y="412"/>
                  </a:cubicBezTo>
                  <a:close/>
                  <a:moveTo>
                    <a:pt x="3501" y="431"/>
                  </a:moveTo>
                  <a:cubicBezTo>
                    <a:pt x="3512" y="441"/>
                    <a:pt x="3539" y="440"/>
                    <a:pt x="3555" y="444"/>
                  </a:cubicBezTo>
                  <a:cubicBezTo>
                    <a:pt x="3556" y="441"/>
                    <a:pt x="3550" y="443"/>
                    <a:pt x="3552" y="439"/>
                  </a:cubicBezTo>
                  <a:cubicBezTo>
                    <a:pt x="3561" y="441"/>
                    <a:pt x="3560" y="434"/>
                    <a:pt x="3570" y="437"/>
                  </a:cubicBezTo>
                  <a:cubicBezTo>
                    <a:pt x="3568" y="430"/>
                    <a:pt x="3555" y="433"/>
                    <a:pt x="3553" y="426"/>
                  </a:cubicBezTo>
                  <a:cubicBezTo>
                    <a:pt x="3562" y="430"/>
                    <a:pt x="3574" y="428"/>
                    <a:pt x="3584" y="426"/>
                  </a:cubicBezTo>
                  <a:cubicBezTo>
                    <a:pt x="3556" y="415"/>
                    <a:pt x="3527" y="428"/>
                    <a:pt x="3499" y="427"/>
                  </a:cubicBezTo>
                  <a:cubicBezTo>
                    <a:pt x="3502" y="427"/>
                    <a:pt x="3504" y="425"/>
                    <a:pt x="3504" y="423"/>
                  </a:cubicBezTo>
                  <a:cubicBezTo>
                    <a:pt x="3502" y="424"/>
                    <a:pt x="3500" y="425"/>
                    <a:pt x="3497" y="425"/>
                  </a:cubicBezTo>
                  <a:cubicBezTo>
                    <a:pt x="3497" y="428"/>
                    <a:pt x="3499" y="430"/>
                    <a:pt x="3501" y="431"/>
                  </a:cubicBezTo>
                  <a:cubicBezTo>
                    <a:pt x="3503" y="434"/>
                    <a:pt x="3499" y="430"/>
                    <a:pt x="3501" y="431"/>
                  </a:cubicBezTo>
                  <a:close/>
                  <a:moveTo>
                    <a:pt x="3601" y="193"/>
                  </a:moveTo>
                  <a:cubicBezTo>
                    <a:pt x="3602" y="193"/>
                    <a:pt x="3602" y="193"/>
                    <a:pt x="3602" y="192"/>
                  </a:cubicBezTo>
                  <a:cubicBezTo>
                    <a:pt x="3603" y="192"/>
                    <a:pt x="3603" y="192"/>
                    <a:pt x="3601" y="193"/>
                  </a:cubicBezTo>
                  <a:close/>
                  <a:moveTo>
                    <a:pt x="3514" y="608"/>
                  </a:moveTo>
                  <a:cubicBezTo>
                    <a:pt x="3504" y="606"/>
                    <a:pt x="3512" y="616"/>
                    <a:pt x="3513" y="617"/>
                  </a:cubicBezTo>
                  <a:cubicBezTo>
                    <a:pt x="3511" y="619"/>
                    <a:pt x="3509" y="620"/>
                    <a:pt x="3508" y="621"/>
                  </a:cubicBezTo>
                  <a:cubicBezTo>
                    <a:pt x="3509" y="627"/>
                    <a:pt x="3536" y="611"/>
                    <a:pt x="3514" y="608"/>
                  </a:cubicBezTo>
                  <a:close/>
                  <a:moveTo>
                    <a:pt x="3428" y="609"/>
                  </a:moveTo>
                  <a:cubicBezTo>
                    <a:pt x="3427" y="608"/>
                    <a:pt x="3425" y="608"/>
                    <a:pt x="3422" y="610"/>
                  </a:cubicBezTo>
                  <a:cubicBezTo>
                    <a:pt x="3424" y="609"/>
                    <a:pt x="3426" y="609"/>
                    <a:pt x="3428" y="609"/>
                  </a:cubicBezTo>
                  <a:cubicBezTo>
                    <a:pt x="3427" y="609"/>
                    <a:pt x="3426" y="609"/>
                    <a:pt x="3428" y="609"/>
                  </a:cubicBezTo>
                  <a:close/>
                  <a:moveTo>
                    <a:pt x="3006" y="1036"/>
                  </a:moveTo>
                  <a:cubicBezTo>
                    <a:pt x="3006" y="1036"/>
                    <a:pt x="3006" y="1036"/>
                    <a:pt x="3005" y="1036"/>
                  </a:cubicBezTo>
                  <a:cubicBezTo>
                    <a:pt x="3006" y="1036"/>
                    <a:pt x="3006" y="1036"/>
                    <a:pt x="3006" y="1036"/>
                  </a:cubicBezTo>
                  <a:close/>
                  <a:moveTo>
                    <a:pt x="2995" y="1022"/>
                  </a:moveTo>
                  <a:cubicBezTo>
                    <a:pt x="2993" y="1022"/>
                    <a:pt x="2992" y="1023"/>
                    <a:pt x="2992" y="1024"/>
                  </a:cubicBezTo>
                  <a:cubicBezTo>
                    <a:pt x="2996" y="1024"/>
                    <a:pt x="2997" y="1023"/>
                    <a:pt x="2995" y="1022"/>
                  </a:cubicBezTo>
                  <a:close/>
                  <a:moveTo>
                    <a:pt x="2992" y="1022"/>
                  </a:moveTo>
                  <a:cubicBezTo>
                    <a:pt x="2992" y="1022"/>
                    <a:pt x="2992" y="1021"/>
                    <a:pt x="2992" y="1020"/>
                  </a:cubicBezTo>
                  <a:cubicBezTo>
                    <a:pt x="2990" y="1020"/>
                    <a:pt x="2989" y="1021"/>
                    <a:pt x="2992" y="1022"/>
                  </a:cubicBezTo>
                  <a:close/>
                  <a:moveTo>
                    <a:pt x="3001" y="988"/>
                  </a:moveTo>
                  <a:cubicBezTo>
                    <a:pt x="2997" y="988"/>
                    <a:pt x="3001" y="989"/>
                    <a:pt x="3001" y="988"/>
                  </a:cubicBezTo>
                  <a:cubicBezTo>
                    <a:pt x="3001" y="988"/>
                    <a:pt x="3001" y="989"/>
                    <a:pt x="3001" y="988"/>
                  </a:cubicBezTo>
                  <a:close/>
                  <a:moveTo>
                    <a:pt x="2946" y="942"/>
                  </a:moveTo>
                  <a:cubicBezTo>
                    <a:pt x="2946" y="943"/>
                    <a:pt x="2947" y="943"/>
                    <a:pt x="2947" y="943"/>
                  </a:cubicBezTo>
                  <a:cubicBezTo>
                    <a:pt x="2947" y="942"/>
                    <a:pt x="2947" y="942"/>
                    <a:pt x="2946" y="942"/>
                  </a:cubicBezTo>
                  <a:close/>
                  <a:moveTo>
                    <a:pt x="2917" y="931"/>
                  </a:moveTo>
                  <a:cubicBezTo>
                    <a:pt x="2916" y="931"/>
                    <a:pt x="2915" y="931"/>
                    <a:pt x="2914" y="932"/>
                  </a:cubicBezTo>
                  <a:cubicBezTo>
                    <a:pt x="2915" y="931"/>
                    <a:pt x="2916" y="931"/>
                    <a:pt x="2917" y="931"/>
                  </a:cubicBezTo>
                  <a:close/>
                  <a:moveTo>
                    <a:pt x="2883" y="920"/>
                  </a:moveTo>
                  <a:cubicBezTo>
                    <a:pt x="2882" y="921"/>
                    <a:pt x="2880" y="921"/>
                    <a:pt x="2878" y="921"/>
                  </a:cubicBezTo>
                  <a:cubicBezTo>
                    <a:pt x="2876" y="923"/>
                    <a:pt x="2883" y="920"/>
                    <a:pt x="2883" y="920"/>
                  </a:cubicBezTo>
                  <a:close/>
                  <a:moveTo>
                    <a:pt x="2742" y="949"/>
                  </a:moveTo>
                  <a:cubicBezTo>
                    <a:pt x="2741" y="948"/>
                    <a:pt x="2742" y="949"/>
                    <a:pt x="2742" y="949"/>
                  </a:cubicBezTo>
                  <a:close/>
                  <a:moveTo>
                    <a:pt x="2727" y="951"/>
                  </a:moveTo>
                  <a:cubicBezTo>
                    <a:pt x="2726" y="951"/>
                    <a:pt x="2725" y="951"/>
                    <a:pt x="2724" y="952"/>
                  </a:cubicBezTo>
                  <a:cubicBezTo>
                    <a:pt x="2725" y="951"/>
                    <a:pt x="2726" y="951"/>
                    <a:pt x="2727" y="951"/>
                  </a:cubicBezTo>
                  <a:close/>
                  <a:moveTo>
                    <a:pt x="2718" y="953"/>
                  </a:moveTo>
                  <a:cubicBezTo>
                    <a:pt x="2718" y="953"/>
                    <a:pt x="2717" y="953"/>
                    <a:pt x="2716" y="953"/>
                  </a:cubicBezTo>
                  <a:cubicBezTo>
                    <a:pt x="2717" y="953"/>
                    <a:pt x="2717" y="953"/>
                    <a:pt x="2718" y="953"/>
                  </a:cubicBezTo>
                  <a:close/>
                  <a:moveTo>
                    <a:pt x="2575" y="941"/>
                  </a:moveTo>
                  <a:cubicBezTo>
                    <a:pt x="2570" y="942"/>
                    <a:pt x="2572" y="942"/>
                    <a:pt x="2575" y="941"/>
                  </a:cubicBezTo>
                  <a:cubicBezTo>
                    <a:pt x="2574" y="941"/>
                    <a:pt x="2574" y="941"/>
                    <a:pt x="2575" y="941"/>
                  </a:cubicBezTo>
                  <a:close/>
                  <a:moveTo>
                    <a:pt x="2555" y="923"/>
                  </a:moveTo>
                  <a:cubicBezTo>
                    <a:pt x="2555" y="922"/>
                    <a:pt x="2554" y="922"/>
                    <a:pt x="2554" y="923"/>
                  </a:cubicBezTo>
                  <a:cubicBezTo>
                    <a:pt x="2552" y="924"/>
                    <a:pt x="2558" y="921"/>
                    <a:pt x="2555" y="923"/>
                  </a:cubicBezTo>
                  <a:close/>
                  <a:moveTo>
                    <a:pt x="2515" y="895"/>
                  </a:moveTo>
                  <a:cubicBezTo>
                    <a:pt x="2514" y="894"/>
                    <a:pt x="2511" y="894"/>
                    <a:pt x="2515" y="895"/>
                  </a:cubicBezTo>
                  <a:cubicBezTo>
                    <a:pt x="2515" y="894"/>
                    <a:pt x="2514" y="895"/>
                    <a:pt x="2515" y="895"/>
                  </a:cubicBezTo>
                  <a:close/>
                  <a:moveTo>
                    <a:pt x="2495" y="887"/>
                  </a:moveTo>
                  <a:cubicBezTo>
                    <a:pt x="2494" y="888"/>
                    <a:pt x="2497" y="888"/>
                    <a:pt x="2495" y="887"/>
                  </a:cubicBezTo>
                  <a:close/>
                  <a:moveTo>
                    <a:pt x="2483" y="889"/>
                  </a:moveTo>
                  <a:cubicBezTo>
                    <a:pt x="2483" y="890"/>
                    <a:pt x="2485" y="890"/>
                    <a:pt x="2483" y="889"/>
                  </a:cubicBezTo>
                  <a:close/>
                  <a:moveTo>
                    <a:pt x="2476" y="799"/>
                  </a:moveTo>
                  <a:cubicBezTo>
                    <a:pt x="2474" y="801"/>
                    <a:pt x="2475" y="802"/>
                    <a:pt x="2476" y="799"/>
                  </a:cubicBezTo>
                  <a:cubicBezTo>
                    <a:pt x="2476" y="799"/>
                    <a:pt x="2476" y="800"/>
                    <a:pt x="2476" y="799"/>
                  </a:cubicBezTo>
                  <a:close/>
                  <a:moveTo>
                    <a:pt x="3251" y="503"/>
                  </a:moveTo>
                  <a:cubicBezTo>
                    <a:pt x="3249" y="504"/>
                    <a:pt x="3247" y="504"/>
                    <a:pt x="3244" y="504"/>
                  </a:cubicBezTo>
                  <a:cubicBezTo>
                    <a:pt x="3249" y="504"/>
                    <a:pt x="3262" y="513"/>
                    <a:pt x="3266" y="507"/>
                  </a:cubicBezTo>
                  <a:cubicBezTo>
                    <a:pt x="3262" y="508"/>
                    <a:pt x="3255" y="506"/>
                    <a:pt x="3251" y="503"/>
                  </a:cubicBezTo>
                  <a:cubicBezTo>
                    <a:pt x="3251" y="505"/>
                    <a:pt x="3253" y="504"/>
                    <a:pt x="3251" y="503"/>
                  </a:cubicBezTo>
                  <a:close/>
                  <a:moveTo>
                    <a:pt x="3258" y="497"/>
                  </a:moveTo>
                  <a:cubicBezTo>
                    <a:pt x="3264" y="499"/>
                    <a:pt x="3269" y="501"/>
                    <a:pt x="3275" y="503"/>
                  </a:cubicBezTo>
                  <a:cubicBezTo>
                    <a:pt x="3275" y="498"/>
                    <a:pt x="3259" y="497"/>
                    <a:pt x="3258" y="497"/>
                  </a:cubicBezTo>
                  <a:cubicBezTo>
                    <a:pt x="3266" y="500"/>
                    <a:pt x="3260" y="497"/>
                    <a:pt x="3258" y="497"/>
                  </a:cubicBezTo>
                  <a:close/>
                  <a:moveTo>
                    <a:pt x="3264" y="495"/>
                  </a:moveTo>
                  <a:cubicBezTo>
                    <a:pt x="3265" y="494"/>
                    <a:pt x="3267" y="492"/>
                    <a:pt x="3262" y="491"/>
                  </a:cubicBezTo>
                  <a:cubicBezTo>
                    <a:pt x="3258" y="491"/>
                    <a:pt x="3261" y="496"/>
                    <a:pt x="3264" y="495"/>
                  </a:cubicBezTo>
                  <a:close/>
                  <a:moveTo>
                    <a:pt x="3245" y="504"/>
                  </a:moveTo>
                  <a:cubicBezTo>
                    <a:pt x="3245" y="504"/>
                    <a:pt x="3245" y="504"/>
                    <a:pt x="3245" y="504"/>
                  </a:cubicBezTo>
                  <a:close/>
                  <a:moveTo>
                    <a:pt x="3225" y="494"/>
                  </a:moveTo>
                  <a:cubicBezTo>
                    <a:pt x="3222" y="493"/>
                    <a:pt x="3220" y="492"/>
                    <a:pt x="3218" y="494"/>
                  </a:cubicBezTo>
                  <a:lnTo>
                    <a:pt x="3225" y="494"/>
                  </a:lnTo>
                  <a:cubicBezTo>
                    <a:pt x="3224" y="493"/>
                    <a:pt x="3223" y="495"/>
                    <a:pt x="3225" y="494"/>
                  </a:cubicBezTo>
                  <a:close/>
                  <a:moveTo>
                    <a:pt x="3218" y="285"/>
                  </a:moveTo>
                  <a:cubicBezTo>
                    <a:pt x="3214" y="284"/>
                    <a:pt x="3210" y="285"/>
                    <a:pt x="3206" y="288"/>
                  </a:cubicBezTo>
                  <a:cubicBezTo>
                    <a:pt x="3211" y="290"/>
                    <a:pt x="3215" y="289"/>
                    <a:pt x="3218" y="285"/>
                  </a:cubicBezTo>
                  <a:cubicBezTo>
                    <a:pt x="3217" y="285"/>
                    <a:pt x="3216" y="289"/>
                    <a:pt x="3218" y="285"/>
                  </a:cubicBezTo>
                  <a:close/>
                  <a:moveTo>
                    <a:pt x="3200" y="292"/>
                  </a:moveTo>
                  <a:cubicBezTo>
                    <a:pt x="3195" y="291"/>
                    <a:pt x="3192" y="292"/>
                    <a:pt x="3188" y="294"/>
                  </a:cubicBezTo>
                  <a:cubicBezTo>
                    <a:pt x="3192" y="293"/>
                    <a:pt x="3196" y="293"/>
                    <a:pt x="3200" y="292"/>
                  </a:cubicBezTo>
                  <a:cubicBezTo>
                    <a:pt x="3195" y="291"/>
                    <a:pt x="3197" y="292"/>
                    <a:pt x="3200" y="292"/>
                  </a:cubicBezTo>
                  <a:close/>
                  <a:moveTo>
                    <a:pt x="3083" y="301"/>
                  </a:moveTo>
                  <a:cubicBezTo>
                    <a:pt x="3083" y="298"/>
                    <a:pt x="3071" y="299"/>
                    <a:pt x="3071" y="299"/>
                  </a:cubicBezTo>
                  <a:lnTo>
                    <a:pt x="3083" y="301"/>
                  </a:lnTo>
                  <a:cubicBezTo>
                    <a:pt x="3083" y="298"/>
                    <a:pt x="3079" y="300"/>
                    <a:pt x="3083" y="301"/>
                  </a:cubicBezTo>
                  <a:close/>
                  <a:moveTo>
                    <a:pt x="3069" y="297"/>
                  </a:moveTo>
                  <a:cubicBezTo>
                    <a:pt x="3070" y="299"/>
                    <a:pt x="3070" y="296"/>
                    <a:pt x="3069" y="297"/>
                  </a:cubicBezTo>
                  <a:cubicBezTo>
                    <a:pt x="3069" y="296"/>
                    <a:pt x="3071" y="296"/>
                    <a:pt x="3069" y="297"/>
                  </a:cubicBezTo>
                  <a:close/>
                  <a:moveTo>
                    <a:pt x="2987" y="287"/>
                  </a:moveTo>
                  <a:cubicBezTo>
                    <a:pt x="2986" y="286"/>
                    <a:pt x="2986" y="286"/>
                    <a:pt x="2985" y="287"/>
                  </a:cubicBezTo>
                  <a:cubicBezTo>
                    <a:pt x="2985" y="287"/>
                    <a:pt x="2986" y="287"/>
                    <a:pt x="2987" y="287"/>
                  </a:cubicBezTo>
                  <a:close/>
                  <a:moveTo>
                    <a:pt x="2979" y="265"/>
                  </a:moveTo>
                  <a:cubicBezTo>
                    <a:pt x="2979" y="265"/>
                    <a:pt x="2979" y="265"/>
                    <a:pt x="2979" y="265"/>
                  </a:cubicBezTo>
                  <a:close/>
                  <a:moveTo>
                    <a:pt x="2977" y="264"/>
                  </a:moveTo>
                  <a:cubicBezTo>
                    <a:pt x="2976" y="258"/>
                    <a:pt x="2978" y="259"/>
                    <a:pt x="2971" y="263"/>
                  </a:cubicBezTo>
                  <a:cubicBezTo>
                    <a:pt x="2973" y="264"/>
                    <a:pt x="2975" y="264"/>
                    <a:pt x="2977" y="264"/>
                  </a:cubicBezTo>
                  <a:cubicBezTo>
                    <a:pt x="2976" y="262"/>
                    <a:pt x="2975" y="263"/>
                    <a:pt x="2977" y="264"/>
                  </a:cubicBezTo>
                  <a:close/>
                  <a:moveTo>
                    <a:pt x="2969" y="264"/>
                  </a:moveTo>
                  <a:cubicBezTo>
                    <a:pt x="2958" y="268"/>
                    <a:pt x="2970" y="262"/>
                    <a:pt x="2969" y="264"/>
                  </a:cubicBezTo>
                  <a:cubicBezTo>
                    <a:pt x="2967" y="265"/>
                    <a:pt x="2969" y="265"/>
                    <a:pt x="2969" y="264"/>
                  </a:cubicBezTo>
                  <a:close/>
                  <a:moveTo>
                    <a:pt x="2968" y="261"/>
                  </a:moveTo>
                  <a:cubicBezTo>
                    <a:pt x="2969" y="261"/>
                    <a:pt x="2970" y="261"/>
                    <a:pt x="2971" y="261"/>
                  </a:cubicBezTo>
                  <a:cubicBezTo>
                    <a:pt x="2972" y="260"/>
                    <a:pt x="2971" y="260"/>
                    <a:pt x="2968" y="261"/>
                  </a:cubicBezTo>
                  <a:close/>
                  <a:moveTo>
                    <a:pt x="2940" y="307"/>
                  </a:moveTo>
                  <a:cubicBezTo>
                    <a:pt x="2934" y="307"/>
                    <a:pt x="2938" y="308"/>
                    <a:pt x="2940" y="307"/>
                  </a:cubicBezTo>
                  <a:cubicBezTo>
                    <a:pt x="2939" y="307"/>
                    <a:pt x="2939" y="308"/>
                    <a:pt x="2940" y="307"/>
                  </a:cubicBezTo>
                  <a:close/>
                  <a:moveTo>
                    <a:pt x="2896" y="435"/>
                  </a:moveTo>
                  <a:cubicBezTo>
                    <a:pt x="2896" y="434"/>
                    <a:pt x="2895" y="435"/>
                    <a:pt x="2896" y="435"/>
                  </a:cubicBezTo>
                  <a:close/>
                  <a:moveTo>
                    <a:pt x="2886" y="329"/>
                  </a:moveTo>
                  <a:cubicBezTo>
                    <a:pt x="2881" y="329"/>
                    <a:pt x="2880" y="330"/>
                    <a:pt x="2886" y="329"/>
                  </a:cubicBezTo>
                  <a:cubicBezTo>
                    <a:pt x="2884" y="329"/>
                    <a:pt x="2884" y="329"/>
                    <a:pt x="2886" y="329"/>
                  </a:cubicBezTo>
                  <a:close/>
                  <a:moveTo>
                    <a:pt x="2879" y="333"/>
                  </a:moveTo>
                  <a:cubicBezTo>
                    <a:pt x="2878" y="332"/>
                    <a:pt x="2878" y="332"/>
                    <a:pt x="2877" y="332"/>
                  </a:cubicBezTo>
                  <a:cubicBezTo>
                    <a:pt x="2874" y="332"/>
                    <a:pt x="2875" y="332"/>
                    <a:pt x="2879" y="333"/>
                  </a:cubicBezTo>
                  <a:close/>
                  <a:moveTo>
                    <a:pt x="2876" y="334"/>
                  </a:moveTo>
                  <a:cubicBezTo>
                    <a:pt x="2871" y="333"/>
                    <a:pt x="2875" y="334"/>
                    <a:pt x="2876" y="334"/>
                  </a:cubicBezTo>
                  <a:cubicBezTo>
                    <a:pt x="2875" y="334"/>
                    <a:pt x="2873" y="334"/>
                    <a:pt x="2876" y="334"/>
                  </a:cubicBezTo>
                  <a:close/>
                  <a:moveTo>
                    <a:pt x="2874" y="331"/>
                  </a:moveTo>
                  <a:cubicBezTo>
                    <a:pt x="2871" y="331"/>
                    <a:pt x="2874" y="331"/>
                    <a:pt x="2874" y="331"/>
                  </a:cubicBezTo>
                  <a:close/>
                  <a:moveTo>
                    <a:pt x="2873" y="329"/>
                  </a:moveTo>
                  <a:cubicBezTo>
                    <a:pt x="2874" y="329"/>
                    <a:pt x="2874" y="329"/>
                    <a:pt x="2875" y="329"/>
                  </a:cubicBezTo>
                  <a:cubicBezTo>
                    <a:pt x="2874" y="329"/>
                    <a:pt x="2874" y="329"/>
                    <a:pt x="2873" y="329"/>
                  </a:cubicBezTo>
                  <a:close/>
                  <a:moveTo>
                    <a:pt x="2877" y="331"/>
                  </a:moveTo>
                  <a:cubicBezTo>
                    <a:pt x="2876" y="331"/>
                    <a:pt x="2878" y="331"/>
                    <a:pt x="2877" y="331"/>
                  </a:cubicBezTo>
                  <a:close/>
                  <a:moveTo>
                    <a:pt x="2780" y="421"/>
                  </a:moveTo>
                  <a:cubicBezTo>
                    <a:pt x="2780" y="421"/>
                    <a:pt x="2780" y="421"/>
                    <a:pt x="2780" y="421"/>
                  </a:cubicBezTo>
                  <a:cubicBezTo>
                    <a:pt x="2779" y="420"/>
                    <a:pt x="2781" y="422"/>
                    <a:pt x="2780" y="421"/>
                  </a:cubicBezTo>
                  <a:close/>
                  <a:moveTo>
                    <a:pt x="2770" y="426"/>
                  </a:moveTo>
                  <a:cubicBezTo>
                    <a:pt x="2768" y="427"/>
                    <a:pt x="2767" y="429"/>
                    <a:pt x="2770" y="426"/>
                  </a:cubicBezTo>
                  <a:cubicBezTo>
                    <a:pt x="2769" y="426"/>
                    <a:pt x="2769" y="427"/>
                    <a:pt x="2770" y="426"/>
                  </a:cubicBezTo>
                  <a:close/>
                  <a:moveTo>
                    <a:pt x="2614" y="524"/>
                  </a:moveTo>
                  <a:cubicBezTo>
                    <a:pt x="2612" y="525"/>
                    <a:pt x="2613" y="526"/>
                    <a:pt x="2614" y="524"/>
                  </a:cubicBezTo>
                  <a:cubicBezTo>
                    <a:pt x="2612" y="525"/>
                    <a:pt x="2614" y="524"/>
                    <a:pt x="2614" y="524"/>
                  </a:cubicBezTo>
                  <a:close/>
                  <a:moveTo>
                    <a:pt x="2609" y="520"/>
                  </a:moveTo>
                  <a:cubicBezTo>
                    <a:pt x="2608" y="521"/>
                    <a:pt x="2607" y="522"/>
                    <a:pt x="2605" y="523"/>
                  </a:cubicBezTo>
                  <a:cubicBezTo>
                    <a:pt x="2608" y="523"/>
                    <a:pt x="2611" y="521"/>
                    <a:pt x="2609" y="520"/>
                  </a:cubicBezTo>
                  <a:close/>
                  <a:moveTo>
                    <a:pt x="2738" y="392"/>
                  </a:moveTo>
                  <a:cubicBezTo>
                    <a:pt x="2736" y="392"/>
                    <a:pt x="2735" y="392"/>
                    <a:pt x="2734" y="392"/>
                  </a:cubicBezTo>
                  <a:cubicBezTo>
                    <a:pt x="2735" y="392"/>
                    <a:pt x="2736" y="392"/>
                    <a:pt x="2738" y="392"/>
                  </a:cubicBezTo>
                  <a:close/>
                  <a:moveTo>
                    <a:pt x="3348" y="123"/>
                  </a:moveTo>
                  <a:cubicBezTo>
                    <a:pt x="3347" y="121"/>
                    <a:pt x="3346" y="122"/>
                    <a:pt x="3347" y="122"/>
                  </a:cubicBezTo>
                  <a:cubicBezTo>
                    <a:pt x="3348" y="123"/>
                    <a:pt x="3348" y="123"/>
                    <a:pt x="3348" y="123"/>
                  </a:cubicBezTo>
                  <a:close/>
                  <a:moveTo>
                    <a:pt x="3343" y="121"/>
                  </a:moveTo>
                  <a:cubicBezTo>
                    <a:pt x="3342" y="122"/>
                    <a:pt x="3343" y="122"/>
                    <a:pt x="3343" y="121"/>
                  </a:cubicBezTo>
                  <a:close/>
                  <a:moveTo>
                    <a:pt x="3243" y="228"/>
                  </a:moveTo>
                  <a:lnTo>
                    <a:pt x="3243" y="228"/>
                  </a:lnTo>
                  <a:cubicBezTo>
                    <a:pt x="3243" y="229"/>
                    <a:pt x="3243" y="228"/>
                    <a:pt x="3243" y="228"/>
                  </a:cubicBezTo>
                  <a:close/>
                  <a:moveTo>
                    <a:pt x="3242" y="228"/>
                  </a:moveTo>
                  <a:cubicBezTo>
                    <a:pt x="3239" y="227"/>
                    <a:pt x="3233" y="226"/>
                    <a:pt x="3242" y="228"/>
                  </a:cubicBezTo>
                  <a:cubicBezTo>
                    <a:pt x="3243" y="228"/>
                    <a:pt x="3242" y="228"/>
                    <a:pt x="3242" y="228"/>
                  </a:cubicBezTo>
                  <a:close/>
                  <a:moveTo>
                    <a:pt x="3238" y="224"/>
                  </a:moveTo>
                  <a:cubicBezTo>
                    <a:pt x="3238" y="224"/>
                    <a:pt x="3238" y="224"/>
                    <a:pt x="3238" y="224"/>
                  </a:cubicBezTo>
                  <a:cubicBezTo>
                    <a:pt x="3238" y="224"/>
                    <a:pt x="3238" y="224"/>
                    <a:pt x="3238" y="224"/>
                  </a:cubicBezTo>
                  <a:close/>
                  <a:moveTo>
                    <a:pt x="3234" y="107"/>
                  </a:moveTo>
                  <a:cubicBezTo>
                    <a:pt x="3230" y="106"/>
                    <a:pt x="3229" y="107"/>
                    <a:pt x="3234" y="107"/>
                  </a:cubicBezTo>
                  <a:cubicBezTo>
                    <a:pt x="3233" y="106"/>
                    <a:pt x="3233" y="107"/>
                    <a:pt x="3234" y="107"/>
                  </a:cubicBezTo>
                  <a:close/>
                  <a:moveTo>
                    <a:pt x="3227" y="109"/>
                  </a:moveTo>
                  <a:cubicBezTo>
                    <a:pt x="3227" y="109"/>
                    <a:pt x="3226" y="109"/>
                    <a:pt x="3226" y="109"/>
                  </a:cubicBezTo>
                  <a:cubicBezTo>
                    <a:pt x="3226" y="109"/>
                    <a:pt x="3227" y="109"/>
                    <a:pt x="3227" y="109"/>
                  </a:cubicBezTo>
                  <a:close/>
                  <a:moveTo>
                    <a:pt x="3209" y="108"/>
                  </a:moveTo>
                  <a:lnTo>
                    <a:pt x="3209" y="108"/>
                  </a:lnTo>
                  <a:close/>
                  <a:moveTo>
                    <a:pt x="3209" y="108"/>
                  </a:moveTo>
                  <a:cubicBezTo>
                    <a:pt x="3208" y="108"/>
                    <a:pt x="3209" y="109"/>
                    <a:pt x="3209" y="108"/>
                  </a:cubicBezTo>
                  <a:close/>
                  <a:moveTo>
                    <a:pt x="3157" y="111"/>
                  </a:moveTo>
                  <a:cubicBezTo>
                    <a:pt x="3158" y="111"/>
                    <a:pt x="3159" y="111"/>
                    <a:pt x="3159" y="110"/>
                  </a:cubicBezTo>
                  <a:cubicBezTo>
                    <a:pt x="3160" y="110"/>
                    <a:pt x="3159" y="110"/>
                    <a:pt x="3157" y="111"/>
                  </a:cubicBezTo>
                  <a:close/>
                  <a:moveTo>
                    <a:pt x="3158" y="116"/>
                  </a:moveTo>
                  <a:cubicBezTo>
                    <a:pt x="3160" y="117"/>
                    <a:pt x="3159" y="116"/>
                    <a:pt x="3158" y="116"/>
                  </a:cubicBezTo>
                  <a:close/>
                  <a:moveTo>
                    <a:pt x="3151" y="112"/>
                  </a:moveTo>
                  <a:cubicBezTo>
                    <a:pt x="3143" y="115"/>
                    <a:pt x="3149" y="114"/>
                    <a:pt x="3151" y="112"/>
                  </a:cubicBezTo>
                  <a:cubicBezTo>
                    <a:pt x="3149" y="113"/>
                    <a:pt x="3151" y="113"/>
                    <a:pt x="3151" y="112"/>
                  </a:cubicBezTo>
                  <a:close/>
                  <a:moveTo>
                    <a:pt x="3145" y="111"/>
                  </a:moveTo>
                  <a:cubicBezTo>
                    <a:pt x="3147" y="111"/>
                    <a:pt x="3146" y="111"/>
                    <a:pt x="3145" y="111"/>
                  </a:cubicBezTo>
                  <a:cubicBezTo>
                    <a:pt x="3144" y="110"/>
                    <a:pt x="3148" y="114"/>
                    <a:pt x="3145" y="111"/>
                  </a:cubicBezTo>
                  <a:close/>
                  <a:moveTo>
                    <a:pt x="3133" y="117"/>
                  </a:moveTo>
                  <a:cubicBezTo>
                    <a:pt x="3134" y="117"/>
                    <a:pt x="3134" y="117"/>
                    <a:pt x="3133" y="117"/>
                  </a:cubicBezTo>
                  <a:close/>
                  <a:moveTo>
                    <a:pt x="3153" y="231"/>
                  </a:moveTo>
                  <a:cubicBezTo>
                    <a:pt x="3154" y="231"/>
                    <a:pt x="3155" y="232"/>
                    <a:pt x="3154" y="231"/>
                  </a:cubicBezTo>
                  <a:cubicBezTo>
                    <a:pt x="3152" y="231"/>
                    <a:pt x="3151" y="231"/>
                    <a:pt x="3153" y="231"/>
                  </a:cubicBezTo>
                  <a:close/>
                  <a:moveTo>
                    <a:pt x="3156" y="231"/>
                  </a:moveTo>
                  <a:cubicBezTo>
                    <a:pt x="3156" y="231"/>
                    <a:pt x="3156" y="231"/>
                    <a:pt x="3156" y="231"/>
                  </a:cubicBezTo>
                  <a:cubicBezTo>
                    <a:pt x="3156" y="230"/>
                    <a:pt x="3154" y="231"/>
                    <a:pt x="3156" y="231"/>
                  </a:cubicBezTo>
                  <a:close/>
                  <a:moveTo>
                    <a:pt x="3153" y="232"/>
                  </a:moveTo>
                  <a:cubicBezTo>
                    <a:pt x="3153" y="232"/>
                    <a:pt x="3153" y="232"/>
                    <a:pt x="3153" y="232"/>
                  </a:cubicBezTo>
                  <a:close/>
                  <a:moveTo>
                    <a:pt x="3153" y="232"/>
                  </a:moveTo>
                  <a:cubicBezTo>
                    <a:pt x="3150" y="232"/>
                    <a:pt x="3158" y="232"/>
                    <a:pt x="3153" y="232"/>
                  </a:cubicBezTo>
                  <a:close/>
                  <a:moveTo>
                    <a:pt x="3126" y="126"/>
                  </a:moveTo>
                  <a:cubicBezTo>
                    <a:pt x="3122" y="126"/>
                    <a:pt x="3119" y="126"/>
                    <a:pt x="3116" y="126"/>
                  </a:cubicBezTo>
                  <a:cubicBezTo>
                    <a:pt x="3119" y="126"/>
                    <a:pt x="3122" y="126"/>
                    <a:pt x="3126" y="126"/>
                  </a:cubicBezTo>
                  <a:cubicBezTo>
                    <a:pt x="3125" y="126"/>
                    <a:pt x="3123" y="126"/>
                    <a:pt x="3126" y="126"/>
                  </a:cubicBezTo>
                  <a:close/>
                  <a:moveTo>
                    <a:pt x="3109" y="125"/>
                  </a:moveTo>
                  <a:cubicBezTo>
                    <a:pt x="3108" y="125"/>
                    <a:pt x="3104" y="126"/>
                    <a:pt x="3109" y="125"/>
                  </a:cubicBezTo>
                  <a:cubicBezTo>
                    <a:pt x="3109" y="125"/>
                    <a:pt x="3108" y="125"/>
                    <a:pt x="3109" y="125"/>
                  </a:cubicBezTo>
                  <a:close/>
                  <a:moveTo>
                    <a:pt x="3108" y="130"/>
                  </a:moveTo>
                  <a:cubicBezTo>
                    <a:pt x="3107" y="129"/>
                    <a:pt x="3107" y="129"/>
                    <a:pt x="3105" y="129"/>
                  </a:cubicBezTo>
                  <a:cubicBezTo>
                    <a:pt x="3104" y="130"/>
                    <a:pt x="3104" y="129"/>
                    <a:pt x="3108" y="130"/>
                  </a:cubicBezTo>
                  <a:close/>
                  <a:moveTo>
                    <a:pt x="3098" y="130"/>
                  </a:moveTo>
                  <a:cubicBezTo>
                    <a:pt x="3098" y="130"/>
                    <a:pt x="3098" y="130"/>
                    <a:pt x="3098" y="130"/>
                  </a:cubicBezTo>
                  <a:cubicBezTo>
                    <a:pt x="3098" y="130"/>
                    <a:pt x="3099" y="130"/>
                    <a:pt x="3098" y="130"/>
                  </a:cubicBezTo>
                  <a:close/>
                  <a:moveTo>
                    <a:pt x="3093" y="135"/>
                  </a:moveTo>
                  <a:cubicBezTo>
                    <a:pt x="3086" y="136"/>
                    <a:pt x="3092" y="135"/>
                    <a:pt x="3093" y="135"/>
                  </a:cubicBezTo>
                  <a:close/>
                  <a:moveTo>
                    <a:pt x="3091" y="139"/>
                  </a:moveTo>
                  <a:cubicBezTo>
                    <a:pt x="3085" y="138"/>
                    <a:pt x="3085" y="138"/>
                    <a:pt x="3081" y="138"/>
                  </a:cubicBezTo>
                  <a:cubicBezTo>
                    <a:pt x="3084" y="139"/>
                    <a:pt x="3087" y="139"/>
                    <a:pt x="3091" y="139"/>
                  </a:cubicBezTo>
                  <a:cubicBezTo>
                    <a:pt x="3089" y="138"/>
                    <a:pt x="3090" y="139"/>
                    <a:pt x="3091" y="139"/>
                  </a:cubicBezTo>
                  <a:close/>
                  <a:moveTo>
                    <a:pt x="3062" y="149"/>
                  </a:moveTo>
                  <a:cubicBezTo>
                    <a:pt x="3060" y="150"/>
                    <a:pt x="3058" y="150"/>
                    <a:pt x="3056" y="150"/>
                  </a:cubicBezTo>
                  <a:cubicBezTo>
                    <a:pt x="3058" y="151"/>
                    <a:pt x="3060" y="150"/>
                    <a:pt x="3062" y="149"/>
                  </a:cubicBezTo>
                  <a:cubicBezTo>
                    <a:pt x="3060" y="150"/>
                    <a:pt x="3061" y="150"/>
                    <a:pt x="3062" y="149"/>
                  </a:cubicBezTo>
                  <a:close/>
                  <a:moveTo>
                    <a:pt x="3060" y="143"/>
                  </a:moveTo>
                  <a:cubicBezTo>
                    <a:pt x="3059" y="143"/>
                    <a:pt x="3058" y="143"/>
                    <a:pt x="3058" y="143"/>
                  </a:cubicBezTo>
                  <a:cubicBezTo>
                    <a:pt x="3057" y="143"/>
                    <a:pt x="3058" y="143"/>
                    <a:pt x="3060" y="143"/>
                  </a:cubicBezTo>
                  <a:close/>
                  <a:moveTo>
                    <a:pt x="3033" y="285"/>
                  </a:moveTo>
                  <a:cubicBezTo>
                    <a:pt x="3036" y="286"/>
                    <a:pt x="3035" y="285"/>
                    <a:pt x="3033" y="285"/>
                  </a:cubicBezTo>
                  <a:close/>
                  <a:moveTo>
                    <a:pt x="3033" y="275"/>
                  </a:moveTo>
                  <a:lnTo>
                    <a:pt x="3033" y="276"/>
                  </a:lnTo>
                  <a:lnTo>
                    <a:pt x="3033" y="275"/>
                  </a:lnTo>
                  <a:close/>
                  <a:moveTo>
                    <a:pt x="3033" y="275"/>
                  </a:moveTo>
                  <a:cubicBezTo>
                    <a:pt x="3033" y="274"/>
                    <a:pt x="3033" y="275"/>
                    <a:pt x="3033" y="275"/>
                  </a:cubicBezTo>
                  <a:close/>
                  <a:moveTo>
                    <a:pt x="3050" y="149"/>
                  </a:moveTo>
                  <a:cubicBezTo>
                    <a:pt x="3048" y="149"/>
                    <a:pt x="3049" y="149"/>
                    <a:pt x="3050" y="149"/>
                  </a:cubicBezTo>
                  <a:close/>
                  <a:moveTo>
                    <a:pt x="3047" y="153"/>
                  </a:moveTo>
                  <a:cubicBezTo>
                    <a:pt x="3046" y="153"/>
                    <a:pt x="3044" y="152"/>
                    <a:pt x="3047" y="153"/>
                  </a:cubicBezTo>
                  <a:cubicBezTo>
                    <a:pt x="3047" y="153"/>
                    <a:pt x="3044" y="152"/>
                    <a:pt x="3047" y="153"/>
                  </a:cubicBezTo>
                  <a:close/>
                  <a:moveTo>
                    <a:pt x="3040" y="159"/>
                  </a:moveTo>
                  <a:cubicBezTo>
                    <a:pt x="3043" y="159"/>
                    <a:pt x="3031" y="159"/>
                    <a:pt x="3040" y="159"/>
                  </a:cubicBezTo>
                  <a:cubicBezTo>
                    <a:pt x="3040" y="159"/>
                    <a:pt x="3039" y="159"/>
                    <a:pt x="3040" y="159"/>
                  </a:cubicBezTo>
                  <a:close/>
                  <a:moveTo>
                    <a:pt x="3038" y="162"/>
                  </a:moveTo>
                  <a:cubicBezTo>
                    <a:pt x="3038" y="162"/>
                    <a:pt x="3037" y="162"/>
                    <a:pt x="3036" y="162"/>
                  </a:cubicBezTo>
                  <a:cubicBezTo>
                    <a:pt x="3036" y="163"/>
                    <a:pt x="3033" y="163"/>
                    <a:pt x="3038" y="162"/>
                  </a:cubicBezTo>
                  <a:close/>
                  <a:moveTo>
                    <a:pt x="3034" y="161"/>
                  </a:moveTo>
                  <a:cubicBezTo>
                    <a:pt x="3033" y="161"/>
                    <a:pt x="3038" y="160"/>
                    <a:pt x="3034" y="161"/>
                  </a:cubicBezTo>
                  <a:cubicBezTo>
                    <a:pt x="3033" y="161"/>
                    <a:pt x="3034" y="161"/>
                    <a:pt x="3034" y="161"/>
                  </a:cubicBezTo>
                  <a:close/>
                  <a:moveTo>
                    <a:pt x="3028" y="244"/>
                  </a:moveTo>
                  <a:cubicBezTo>
                    <a:pt x="3029" y="243"/>
                    <a:pt x="3027" y="243"/>
                    <a:pt x="3028" y="244"/>
                  </a:cubicBezTo>
                  <a:close/>
                  <a:moveTo>
                    <a:pt x="3024" y="242"/>
                  </a:moveTo>
                  <a:cubicBezTo>
                    <a:pt x="3024" y="242"/>
                    <a:pt x="3024" y="242"/>
                    <a:pt x="3024" y="243"/>
                  </a:cubicBezTo>
                  <a:cubicBezTo>
                    <a:pt x="3024" y="242"/>
                    <a:pt x="3024" y="242"/>
                    <a:pt x="3024" y="242"/>
                  </a:cubicBezTo>
                  <a:close/>
                  <a:moveTo>
                    <a:pt x="3021" y="169"/>
                  </a:moveTo>
                  <a:cubicBezTo>
                    <a:pt x="3020" y="169"/>
                    <a:pt x="3021" y="169"/>
                    <a:pt x="3021" y="169"/>
                  </a:cubicBezTo>
                  <a:close/>
                  <a:moveTo>
                    <a:pt x="3020" y="169"/>
                  </a:moveTo>
                  <a:cubicBezTo>
                    <a:pt x="3013" y="171"/>
                    <a:pt x="3021" y="169"/>
                    <a:pt x="3020" y="169"/>
                  </a:cubicBezTo>
                  <a:cubicBezTo>
                    <a:pt x="3018" y="170"/>
                    <a:pt x="3017" y="171"/>
                    <a:pt x="3020" y="169"/>
                  </a:cubicBezTo>
                  <a:close/>
                  <a:moveTo>
                    <a:pt x="3017" y="178"/>
                  </a:moveTo>
                  <a:cubicBezTo>
                    <a:pt x="3013" y="173"/>
                    <a:pt x="3013" y="181"/>
                    <a:pt x="3015" y="175"/>
                  </a:cubicBezTo>
                  <a:cubicBezTo>
                    <a:pt x="3009" y="177"/>
                    <a:pt x="2994" y="181"/>
                    <a:pt x="2992" y="183"/>
                  </a:cubicBezTo>
                  <a:cubicBezTo>
                    <a:pt x="3004" y="183"/>
                    <a:pt x="3005" y="179"/>
                    <a:pt x="3017" y="178"/>
                  </a:cubicBezTo>
                  <a:cubicBezTo>
                    <a:pt x="3016" y="177"/>
                    <a:pt x="3012" y="178"/>
                    <a:pt x="3017" y="178"/>
                  </a:cubicBezTo>
                  <a:close/>
                  <a:moveTo>
                    <a:pt x="3006" y="225"/>
                  </a:moveTo>
                  <a:cubicBezTo>
                    <a:pt x="3004" y="224"/>
                    <a:pt x="3004" y="226"/>
                    <a:pt x="3004" y="227"/>
                  </a:cubicBezTo>
                  <a:cubicBezTo>
                    <a:pt x="3004" y="227"/>
                    <a:pt x="3005" y="225"/>
                    <a:pt x="3006" y="225"/>
                  </a:cubicBezTo>
                  <a:close/>
                  <a:moveTo>
                    <a:pt x="2966" y="186"/>
                  </a:moveTo>
                  <a:cubicBezTo>
                    <a:pt x="2966" y="186"/>
                    <a:pt x="2966" y="186"/>
                    <a:pt x="2966" y="186"/>
                  </a:cubicBezTo>
                  <a:close/>
                  <a:moveTo>
                    <a:pt x="2964" y="188"/>
                  </a:moveTo>
                  <a:cubicBezTo>
                    <a:pt x="2963" y="188"/>
                    <a:pt x="2962" y="188"/>
                    <a:pt x="2962" y="188"/>
                  </a:cubicBezTo>
                  <a:cubicBezTo>
                    <a:pt x="2963" y="189"/>
                    <a:pt x="2963" y="189"/>
                    <a:pt x="2964" y="188"/>
                  </a:cubicBezTo>
                  <a:close/>
                  <a:moveTo>
                    <a:pt x="2962" y="191"/>
                  </a:moveTo>
                  <a:cubicBezTo>
                    <a:pt x="2961" y="190"/>
                    <a:pt x="2959" y="190"/>
                    <a:pt x="2958" y="190"/>
                  </a:cubicBezTo>
                  <a:cubicBezTo>
                    <a:pt x="2958" y="190"/>
                    <a:pt x="2961" y="191"/>
                    <a:pt x="2962" y="191"/>
                  </a:cubicBezTo>
                  <a:close/>
                  <a:moveTo>
                    <a:pt x="2957" y="187"/>
                  </a:moveTo>
                  <a:cubicBezTo>
                    <a:pt x="2962" y="188"/>
                    <a:pt x="2958" y="187"/>
                    <a:pt x="2957" y="187"/>
                  </a:cubicBezTo>
                  <a:cubicBezTo>
                    <a:pt x="2958" y="187"/>
                    <a:pt x="2958" y="187"/>
                    <a:pt x="2957" y="187"/>
                  </a:cubicBezTo>
                  <a:close/>
                  <a:moveTo>
                    <a:pt x="2960" y="188"/>
                  </a:moveTo>
                  <a:cubicBezTo>
                    <a:pt x="2961" y="188"/>
                    <a:pt x="2961" y="188"/>
                    <a:pt x="2961" y="188"/>
                  </a:cubicBezTo>
                  <a:cubicBezTo>
                    <a:pt x="2961" y="188"/>
                    <a:pt x="2961" y="188"/>
                    <a:pt x="2960" y="188"/>
                  </a:cubicBezTo>
                  <a:close/>
                  <a:moveTo>
                    <a:pt x="2944" y="210"/>
                  </a:moveTo>
                  <a:cubicBezTo>
                    <a:pt x="2945" y="211"/>
                    <a:pt x="2940" y="209"/>
                    <a:pt x="2944" y="210"/>
                  </a:cubicBezTo>
                  <a:cubicBezTo>
                    <a:pt x="2944" y="210"/>
                    <a:pt x="2943" y="210"/>
                    <a:pt x="2944" y="210"/>
                  </a:cubicBezTo>
                  <a:close/>
                  <a:moveTo>
                    <a:pt x="2938" y="197"/>
                  </a:moveTo>
                  <a:cubicBezTo>
                    <a:pt x="2936" y="196"/>
                    <a:pt x="2934" y="196"/>
                    <a:pt x="2932" y="196"/>
                  </a:cubicBezTo>
                  <a:cubicBezTo>
                    <a:pt x="2934" y="196"/>
                    <a:pt x="2936" y="198"/>
                    <a:pt x="2938" y="197"/>
                  </a:cubicBezTo>
                  <a:cubicBezTo>
                    <a:pt x="2936" y="197"/>
                    <a:pt x="2937" y="197"/>
                    <a:pt x="2938" y="197"/>
                  </a:cubicBezTo>
                  <a:close/>
                  <a:moveTo>
                    <a:pt x="2938" y="199"/>
                  </a:moveTo>
                  <a:cubicBezTo>
                    <a:pt x="2936" y="199"/>
                    <a:pt x="2936" y="200"/>
                    <a:pt x="2938" y="199"/>
                  </a:cubicBezTo>
                  <a:close/>
                  <a:moveTo>
                    <a:pt x="2938" y="211"/>
                  </a:moveTo>
                  <a:cubicBezTo>
                    <a:pt x="2934" y="211"/>
                    <a:pt x="2930" y="210"/>
                    <a:pt x="2926" y="212"/>
                  </a:cubicBezTo>
                  <a:cubicBezTo>
                    <a:pt x="2930" y="211"/>
                    <a:pt x="2935" y="213"/>
                    <a:pt x="2938" y="211"/>
                  </a:cubicBezTo>
                  <a:cubicBezTo>
                    <a:pt x="2935" y="211"/>
                    <a:pt x="2938" y="212"/>
                    <a:pt x="2938" y="211"/>
                  </a:cubicBezTo>
                  <a:close/>
                  <a:moveTo>
                    <a:pt x="2934" y="219"/>
                  </a:moveTo>
                  <a:cubicBezTo>
                    <a:pt x="2931" y="219"/>
                    <a:pt x="2923" y="222"/>
                    <a:pt x="2934" y="219"/>
                  </a:cubicBezTo>
                  <a:cubicBezTo>
                    <a:pt x="2930" y="219"/>
                    <a:pt x="2932" y="220"/>
                    <a:pt x="2934" y="219"/>
                  </a:cubicBezTo>
                  <a:close/>
                  <a:moveTo>
                    <a:pt x="2927" y="220"/>
                  </a:moveTo>
                  <a:cubicBezTo>
                    <a:pt x="2923" y="221"/>
                    <a:pt x="2919" y="222"/>
                    <a:pt x="2915" y="225"/>
                  </a:cubicBezTo>
                  <a:cubicBezTo>
                    <a:pt x="2919" y="224"/>
                    <a:pt x="2922" y="221"/>
                    <a:pt x="2927" y="220"/>
                  </a:cubicBezTo>
                  <a:cubicBezTo>
                    <a:pt x="2921" y="221"/>
                    <a:pt x="2926" y="220"/>
                    <a:pt x="2927" y="220"/>
                  </a:cubicBezTo>
                  <a:close/>
                  <a:moveTo>
                    <a:pt x="2915" y="232"/>
                  </a:moveTo>
                  <a:cubicBezTo>
                    <a:pt x="2913" y="232"/>
                    <a:pt x="2913" y="232"/>
                    <a:pt x="2915" y="233"/>
                  </a:cubicBezTo>
                  <a:cubicBezTo>
                    <a:pt x="2915" y="233"/>
                    <a:pt x="2915" y="232"/>
                    <a:pt x="2915" y="232"/>
                  </a:cubicBezTo>
                  <a:close/>
                  <a:moveTo>
                    <a:pt x="2909" y="232"/>
                  </a:moveTo>
                  <a:cubicBezTo>
                    <a:pt x="2908" y="232"/>
                    <a:pt x="2908" y="232"/>
                    <a:pt x="2909" y="232"/>
                  </a:cubicBezTo>
                  <a:close/>
                  <a:moveTo>
                    <a:pt x="2913" y="203"/>
                  </a:moveTo>
                  <a:cubicBezTo>
                    <a:pt x="2911" y="203"/>
                    <a:pt x="2914" y="203"/>
                    <a:pt x="2913" y="203"/>
                  </a:cubicBezTo>
                  <a:close/>
                  <a:moveTo>
                    <a:pt x="2911" y="200"/>
                  </a:moveTo>
                  <a:cubicBezTo>
                    <a:pt x="2913" y="200"/>
                    <a:pt x="2914" y="199"/>
                    <a:pt x="2915" y="198"/>
                  </a:cubicBezTo>
                  <a:cubicBezTo>
                    <a:pt x="2913" y="199"/>
                    <a:pt x="2912" y="199"/>
                    <a:pt x="2911" y="200"/>
                  </a:cubicBezTo>
                  <a:close/>
                  <a:moveTo>
                    <a:pt x="2918" y="203"/>
                  </a:moveTo>
                  <a:cubicBezTo>
                    <a:pt x="2920" y="203"/>
                    <a:pt x="2918" y="203"/>
                    <a:pt x="2918" y="203"/>
                  </a:cubicBezTo>
                  <a:close/>
                  <a:moveTo>
                    <a:pt x="2915" y="199"/>
                  </a:moveTo>
                  <a:cubicBezTo>
                    <a:pt x="2922" y="201"/>
                    <a:pt x="2917" y="198"/>
                    <a:pt x="2915" y="199"/>
                  </a:cubicBezTo>
                  <a:cubicBezTo>
                    <a:pt x="2919" y="200"/>
                    <a:pt x="2918" y="197"/>
                    <a:pt x="2915" y="199"/>
                  </a:cubicBezTo>
                  <a:close/>
                  <a:moveTo>
                    <a:pt x="2905" y="230"/>
                  </a:moveTo>
                  <a:cubicBezTo>
                    <a:pt x="2906" y="229"/>
                    <a:pt x="2905" y="229"/>
                    <a:pt x="2905" y="230"/>
                  </a:cubicBezTo>
                  <a:close/>
                  <a:moveTo>
                    <a:pt x="2905" y="230"/>
                  </a:moveTo>
                  <a:cubicBezTo>
                    <a:pt x="2905" y="230"/>
                    <a:pt x="2905" y="229"/>
                    <a:pt x="2905" y="230"/>
                  </a:cubicBezTo>
                  <a:close/>
                  <a:moveTo>
                    <a:pt x="2907" y="220"/>
                  </a:moveTo>
                  <a:cubicBezTo>
                    <a:pt x="2907" y="220"/>
                    <a:pt x="2906" y="220"/>
                    <a:pt x="2906" y="220"/>
                  </a:cubicBezTo>
                  <a:cubicBezTo>
                    <a:pt x="2906" y="220"/>
                    <a:pt x="2907" y="220"/>
                    <a:pt x="2907" y="220"/>
                  </a:cubicBezTo>
                  <a:close/>
                  <a:moveTo>
                    <a:pt x="2904" y="216"/>
                  </a:moveTo>
                  <a:cubicBezTo>
                    <a:pt x="2903" y="216"/>
                    <a:pt x="2902" y="216"/>
                    <a:pt x="2901" y="216"/>
                  </a:cubicBezTo>
                  <a:cubicBezTo>
                    <a:pt x="2909" y="217"/>
                    <a:pt x="2901" y="216"/>
                    <a:pt x="2904" y="216"/>
                  </a:cubicBezTo>
                  <a:close/>
                  <a:moveTo>
                    <a:pt x="3088" y="122"/>
                  </a:moveTo>
                  <a:cubicBezTo>
                    <a:pt x="3088" y="123"/>
                    <a:pt x="3087" y="123"/>
                    <a:pt x="3086" y="123"/>
                  </a:cubicBezTo>
                  <a:cubicBezTo>
                    <a:pt x="3088" y="123"/>
                    <a:pt x="3089" y="123"/>
                    <a:pt x="3088" y="122"/>
                  </a:cubicBezTo>
                  <a:close/>
                  <a:moveTo>
                    <a:pt x="3267" y="104"/>
                  </a:moveTo>
                  <a:cubicBezTo>
                    <a:pt x="3268" y="104"/>
                    <a:pt x="3269" y="104"/>
                    <a:pt x="3270" y="104"/>
                  </a:cubicBezTo>
                  <a:cubicBezTo>
                    <a:pt x="3270" y="104"/>
                    <a:pt x="3273" y="104"/>
                    <a:pt x="3267" y="104"/>
                  </a:cubicBezTo>
                  <a:close/>
                  <a:moveTo>
                    <a:pt x="4186" y="274"/>
                  </a:moveTo>
                  <a:cubicBezTo>
                    <a:pt x="4183" y="273"/>
                    <a:pt x="4181" y="272"/>
                    <a:pt x="4178" y="272"/>
                  </a:cubicBezTo>
                  <a:cubicBezTo>
                    <a:pt x="4178" y="272"/>
                    <a:pt x="4183" y="274"/>
                    <a:pt x="4186" y="274"/>
                  </a:cubicBezTo>
                  <a:close/>
                  <a:moveTo>
                    <a:pt x="4271" y="259"/>
                  </a:moveTo>
                  <a:cubicBezTo>
                    <a:pt x="4266" y="257"/>
                    <a:pt x="4266" y="257"/>
                    <a:pt x="4269" y="259"/>
                  </a:cubicBezTo>
                  <a:cubicBezTo>
                    <a:pt x="4267" y="259"/>
                    <a:pt x="4265" y="258"/>
                    <a:pt x="4263" y="257"/>
                  </a:cubicBezTo>
                  <a:cubicBezTo>
                    <a:pt x="4272" y="263"/>
                    <a:pt x="4269" y="262"/>
                    <a:pt x="4271" y="259"/>
                  </a:cubicBezTo>
                  <a:cubicBezTo>
                    <a:pt x="4270" y="258"/>
                    <a:pt x="4271" y="260"/>
                    <a:pt x="4271" y="259"/>
                  </a:cubicBezTo>
                  <a:close/>
                  <a:moveTo>
                    <a:pt x="4637" y="389"/>
                  </a:moveTo>
                  <a:cubicBezTo>
                    <a:pt x="4637" y="389"/>
                    <a:pt x="4637" y="388"/>
                    <a:pt x="4637" y="389"/>
                  </a:cubicBezTo>
                  <a:close/>
                  <a:moveTo>
                    <a:pt x="4658" y="406"/>
                  </a:moveTo>
                  <a:cubicBezTo>
                    <a:pt x="4661" y="408"/>
                    <a:pt x="4663" y="411"/>
                    <a:pt x="4667" y="412"/>
                  </a:cubicBezTo>
                  <a:cubicBezTo>
                    <a:pt x="4669" y="413"/>
                    <a:pt x="4660" y="407"/>
                    <a:pt x="4658" y="406"/>
                  </a:cubicBezTo>
                  <a:close/>
                  <a:moveTo>
                    <a:pt x="4665" y="1254"/>
                  </a:moveTo>
                  <a:cubicBezTo>
                    <a:pt x="4665" y="1255"/>
                    <a:pt x="4666" y="1254"/>
                    <a:pt x="4665" y="1254"/>
                  </a:cubicBezTo>
                  <a:close/>
                  <a:moveTo>
                    <a:pt x="5203" y="771"/>
                  </a:moveTo>
                  <a:cubicBezTo>
                    <a:pt x="5207" y="774"/>
                    <a:pt x="5212" y="776"/>
                    <a:pt x="5217" y="780"/>
                  </a:cubicBezTo>
                  <a:cubicBezTo>
                    <a:pt x="5213" y="776"/>
                    <a:pt x="5205" y="768"/>
                    <a:pt x="5203" y="771"/>
                  </a:cubicBezTo>
                  <a:close/>
                  <a:moveTo>
                    <a:pt x="4876" y="1315"/>
                  </a:moveTo>
                  <a:cubicBezTo>
                    <a:pt x="4877" y="1315"/>
                    <a:pt x="4877" y="1315"/>
                    <a:pt x="4876" y="1314"/>
                  </a:cubicBezTo>
                  <a:cubicBezTo>
                    <a:pt x="4875" y="1315"/>
                    <a:pt x="4876" y="1315"/>
                    <a:pt x="4876" y="1315"/>
                  </a:cubicBezTo>
                  <a:close/>
                  <a:moveTo>
                    <a:pt x="4880" y="1320"/>
                  </a:moveTo>
                  <a:cubicBezTo>
                    <a:pt x="4881" y="1320"/>
                    <a:pt x="4880" y="1320"/>
                    <a:pt x="4880" y="1320"/>
                  </a:cubicBezTo>
                  <a:close/>
                  <a:moveTo>
                    <a:pt x="5729" y="1281"/>
                  </a:moveTo>
                  <a:cubicBezTo>
                    <a:pt x="5729" y="1281"/>
                    <a:pt x="5729" y="1281"/>
                    <a:pt x="5729" y="1281"/>
                  </a:cubicBezTo>
                  <a:cubicBezTo>
                    <a:pt x="5731" y="1283"/>
                    <a:pt x="5730" y="1282"/>
                    <a:pt x="5729" y="1281"/>
                  </a:cubicBezTo>
                  <a:close/>
                  <a:moveTo>
                    <a:pt x="5786" y="1360"/>
                  </a:moveTo>
                  <a:cubicBezTo>
                    <a:pt x="5787" y="1362"/>
                    <a:pt x="5788" y="1364"/>
                    <a:pt x="5789" y="1365"/>
                  </a:cubicBezTo>
                  <a:cubicBezTo>
                    <a:pt x="5788" y="1363"/>
                    <a:pt x="5787" y="1362"/>
                    <a:pt x="5786" y="1360"/>
                  </a:cubicBezTo>
                  <a:close/>
                  <a:moveTo>
                    <a:pt x="5766" y="1396"/>
                  </a:moveTo>
                  <a:cubicBezTo>
                    <a:pt x="5774" y="1408"/>
                    <a:pt x="5768" y="1397"/>
                    <a:pt x="5770" y="1400"/>
                  </a:cubicBezTo>
                  <a:cubicBezTo>
                    <a:pt x="5769" y="1399"/>
                    <a:pt x="5768" y="1397"/>
                    <a:pt x="5766" y="1396"/>
                  </a:cubicBezTo>
                  <a:cubicBezTo>
                    <a:pt x="5767" y="1397"/>
                    <a:pt x="5771" y="1401"/>
                    <a:pt x="5766" y="1396"/>
                  </a:cubicBezTo>
                  <a:close/>
                  <a:moveTo>
                    <a:pt x="5779" y="1416"/>
                  </a:moveTo>
                  <a:cubicBezTo>
                    <a:pt x="5775" y="1412"/>
                    <a:pt x="5772" y="1407"/>
                    <a:pt x="5768" y="1403"/>
                  </a:cubicBezTo>
                  <a:cubicBezTo>
                    <a:pt x="5772" y="1409"/>
                    <a:pt x="5778" y="1413"/>
                    <a:pt x="5782" y="1419"/>
                  </a:cubicBezTo>
                  <a:cubicBezTo>
                    <a:pt x="5778" y="1411"/>
                    <a:pt x="5778" y="1410"/>
                    <a:pt x="5779" y="1416"/>
                  </a:cubicBezTo>
                  <a:cubicBezTo>
                    <a:pt x="5775" y="1412"/>
                    <a:pt x="5779" y="1415"/>
                    <a:pt x="5779" y="1416"/>
                  </a:cubicBezTo>
                  <a:close/>
                  <a:moveTo>
                    <a:pt x="5803" y="1417"/>
                  </a:moveTo>
                  <a:cubicBezTo>
                    <a:pt x="5804" y="1418"/>
                    <a:pt x="5804" y="1419"/>
                    <a:pt x="5805" y="1420"/>
                  </a:cubicBezTo>
                  <a:cubicBezTo>
                    <a:pt x="5806" y="1422"/>
                    <a:pt x="5804" y="1418"/>
                    <a:pt x="5803" y="1417"/>
                  </a:cubicBezTo>
                  <a:close/>
                  <a:moveTo>
                    <a:pt x="5874" y="1492"/>
                  </a:moveTo>
                  <a:cubicBezTo>
                    <a:pt x="5873" y="1490"/>
                    <a:pt x="5871" y="1488"/>
                    <a:pt x="5870" y="1486"/>
                  </a:cubicBezTo>
                  <a:cubicBezTo>
                    <a:pt x="5871" y="1488"/>
                    <a:pt x="5873" y="1490"/>
                    <a:pt x="5874" y="1492"/>
                  </a:cubicBezTo>
                  <a:close/>
                  <a:moveTo>
                    <a:pt x="5811" y="1476"/>
                  </a:moveTo>
                  <a:cubicBezTo>
                    <a:pt x="5814" y="1479"/>
                    <a:pt x="5811" y="1476"/>
                    <a:pt x="5811" y="1476"/>
                  </a:cubicBezTo>
                  <a:cubicBezTo>
                    <a:pt x="5812" y="1476"/>
                    <a:pt x="5812" y="1476"/>
                    <a:pt x="5811" y="1476"/>
                  </a:cubicBezTo>
                  <a:close/>
                  <a:moveTo>
                    <a:pt x="5814" y="1480"/>
                  </a:moveTo>
                  <a:cubicBezTo>
                    <a:pt x="5815" y="1481"/>
                    <a:pt x="5815" y="1482"/>
                    <a:pt x="5816" y="1484"/>
                  </a:cubicBezTo>
                  <a:cubicBezTo>
                    <a:pt x="5815" y="1482"/>
                    <a:pt x="5815" y="1481"/>
                    <a:pt x="5814" y="1480"/>
                  </a:cubicBezTo>
                  <a:close/>
                  <a:moveTo>
                    <a:pt x="5683" y="1457"/>
                  </a:moveTo>
                  <a:cubicBezTo>
                    <a:pt x="5683" y="1457"/>
                    <a:pt x="5683" y="1460"/>
                    <a:pt x="5684" y="1458"/>
                  </a:cubicBezTo>
                  <a:cubicBezTo>
                    <a:pt x="5685" y="1457"/>
                    <a:pt x="5683" y="1457"/>
                    <a:pt x="5683" y="1457"/>
                  </a:cubicBezTo>
                  <a:close/>
                  <a:moveTo>
                    <a:pt x="5650" y="1484"/>
                  </a:moveTo>
                  <a:cubicBezTo>
                    <a:pt x="5650" y="1485"/>
                    <a:pt x="5651" y="1486"/>
                    <a:pt x="5652" y="1487"/>
                  </a:cubicBezTo>
                  <a:cubicBezTo>
                    <a:pt x="5653" y="1489"/>
                    <a:pt x="5652" y="1488"/>
                    <a:pt x="5650" y="1484"/>
                  </a:cubicBezTo>
                  <a:close/>
                  <a:moveTo>
                    <a:pt x="5180" y="1252"/>
                  </a:moveTo>
                  <a:cubicBezTo>
                    <a:pt x="5181" y="1252"/>
                    <a:pt x="5180" y="1252"/>
                    <a:pt x="5180" y="1252"/>
                  </a:cubicBezTo>
                  <a:close/>
                  <a:moveTo>
                    <a:pt x="5216" y="1322"/>
                  </a:moveTo>
                  <a:cubicBezTo>
                    <a:pt x="5216" y="1323"/>
                    <a:pt x="5216" y="1323"/>
                    <a:pt x="5217" y="1323"/>
                  </a:cubicBezTo>
                  <a:cubicBezTo>
                    <a:pt x="5217" y="1323"/>
                    <a:pt x="5216" y="1323"/>
                    <a:pt x="5216" y="1322"/>
                  </a:cubicBezTo>
                  <a:close/>
                  <a:moveTo>
                    <a:pt x="5212" y="1373"/>
                  </a:moveTo>
                  <a:cubicBezTo>
                    <a:pt x="5212" y="1373"/>
                    <a:pt x="5212" y="1373"/>
                    <a:pt x="5212" y="1373"/>
                  </a:cubicBezTo>
                  <a:cubicBezTo>
                    <a:pt x="5210" y="1371"/>
                    <a:pt x="5210" y="1373"/>
                    <a:pt x="5212" y="1373"/>
                  </a:cubicBezTo>
                  <a:close/>
                  <a:moveTo>
                    <a:pt x="5122" y="1262"/>
                  </a:moveTo>
                  <a:cubicBezTo>
                    <a:pt x="5124" y="1263"/>
                    <a:pt x="5123" y="1262"/>
                    <a:pt x="5122" y="1262"/>
                  </a:cubicBezTo>
                  <a:cubicBezTo>
                    <a:pt x="5122" y="1262"/>
                    <a:pt x="5122" y="1262"/>
                    <a:pt x="5122" y="1262"/>
                  </a:cubicBezTo>
                  <a:close/>
                  <a:moveTo>
                    <a:pt x="5101" y="1322"/>
                  </a:moveTo>
                  <a:cubicBezTo>
                    <a:pt x="5102" y="1323"/>
                    <a:pt x="5102" y="1323"/>
                    <a:pt x="5102" y="1324"/>
                  </a:cubicBezTo>
                  <a:cubicBezTo>
                    <a:pt x="5102" y="1323"/>
                    <a:pt x="5102" y="1322"/>
                    <a:pt x="5101" y="1322"/>
                  </a:cubicBezTo>
                  <a:close/>
                  <a:moveTo>
                    <a:pt x="5038" y="1407"/>
                  </a:moveTo>
                  <a:cubicBezTo>
                    <a:pt x="5037" y="1409"/>
                    <a:pt x="5038" y="1407"/>
                    <a:pt x="5038" y="1407"/>
                  </a:cubicBezTo>
                  <a:cubicBezTo>
                    <a:pt x="5037" y="1407"/>
                    <a:pt x="5038" y="1408"/>
                    <a:pt x="5038" y="1407"/>
                  </a:cubicBezTo>
                  <a:close/>
                  <a:moveTo>
                    <a:pt x="5042" y="1404"/>
                  </a:moveTo>
                  <a:cubicBezTo>
                    <a:pt x="5041" y="1403"/>
                    <a:pt x="5048" y="1409"/>
                    <a:pt x="5042" y="1404"/>
                  </a:cubicBezTo>
                  <a:cubicBezTo>
                    <a:pt x="5042" y="1404"/>
                    <a:pt x="5043" y="1405"/>
                    <a:pt x="5042" y="1404"/>
                  </a:cubicBezTo>
                  <a:close/>
                  <a:moveTo>
                    <a:pt x="5045" y="1405"/>
                  </a:moveTo>
                  <a:cubicBezTo>
                    <a:pt x="5043" y="1407"/>
                    <a:pt x="5048" y="1406"/>
                    <a:pt x="5045" y="1405"/>
                  </a:cubicBezTo>
                  <a:cubicBezTo>
                    <a:pt x="5045" y="1405"/>
                    <a:pt x="5045" y="1405"/>
                    <a:pt x="5045" y="1405"/>
                  </a:cubicBezTo>
                  <a:close/>
                  <a:moveTo>
                    <a:pt x="5083" y="1402"/>
                  </a:moveTo>
                  <a:cubicBezTo>
                    <a:pt x="5089" y="1405"/>
                    <a:pt x="5082" y="1398"/>
                    <a:pt x="5082" y="1398"/>
                  </a:cubicBezTo>
                  <a:cubicBezTo>
                    <a:pt x="5079" y="1398"/>
                    <a:pt x="5080" y="1399"/>
                    <a:pt x="5083" y="1402"/>
                  </a:cubicBezTo>
                  <a:cubicBezTo>
                    <a:pt x="5085" y="1403"/>
                    <a:pt x="5077" y="1397"/>
                    <a:pt x="5083" y="1402"/>
                  </a:cubicBezTo>
                  <a:close/>
                  <a:moveTo>
                    <a:pt x="5114" y="1391"/>
                  </a:moveTo>
                  <a:cubicBezTo>
                    <a:pt x="5115" y="1393"/>
                    <a:pt x="5119" y="1397"/>
                    <a:pt x="5114" y="1391"/>
                  </a:cubicBezTo>
                  <a:cubicBezTo>
                    <a:pt x="5114" y="1392"/>
                    <a:pt x="5117" y="1394"/>
                    <a:pt x="5114" y="1391"/>
                  </a:cubicBezTo>
                  <a:close/>
                  <a:moveTo>
                    <a:pt x="5121" y="1385"/>
                  </a:moveTo>
                  <a:cubicBezTo>
                    <a:pt x="5121" y="1385"/>
                    <a:pt x="5122" y="1385"/>
                    <a:pt x="5122" y="1385"/>
                  </a:cubicBezTo>
                  <a:cubicBezTo>
                    <a:pt x="5121" y="1384"/>
                    <a:pt x="5120" y="1383"/>
                    <a:pt x="5121" y="1385"/>
                  </a:cubicBezTo>
                  <a:close/>
                  <a:moveTo>
                    <a:pt x="4783" y="1432"/>
                  </a:moveTo>
                  <a:cubicBezTo>
                    <a:pt x="4783" y="1432"/>
                    <a:pt x="4783" y="1432"/>
                    <a:pt x="4783" y="1432"/>
                  </a:cubicBezTo>
                  <a:close/>
                  <a:moveTo>
                    <a:pt x="4814" y="1390"/>
                  </a:moveTo>
                  <a:cubicBezTo>
                    <a:pt x="4821" y="1392"/>
                    <a:pt x="4814" y="1390"/>
                    <a:pt x="4814" y="1390"/>
                  </a:cubicBezTo>
                  <a:cubicBezTo>
                    <a:pt x="4815" y="1391"/>
                    <a:pt x="4815" y="1390"/>
                    <a:pt x="4814" y="1390"/>
                  </a:cubicBezTo>
                  <a:close/>
                  <a:moveTo>
                    <a:pt x="4658" y="1393"/>
                  </a:moveTo>
                  <a:cubicBezTo>
                    <a:pt x="4658" y="1393"/>
                    <a:pt x="4658" y="1393"/>
                    <a:pt x="4659" y="1396"/>
                  </a:cubicBezTo>
                  <a:cubicBezTo>
                    <a:pt x="4660" y="1394"/>
                    <a:pt x="4660" y="1391"/>
                    <a:pt x="4659" y="1389"/>
                  </a:cubicBezTo>
                  <a:cubicBezTo>
                    <a:pt x="4657" y="1390"/>
                    <a:pt x="4657" y="1391"/>
                    <a:pt x="4658" y="1393"/>
                  </a:cubicBezTo>
                  <a:close/>
                  <a:moveTo>
                    <a:pt x="4631" y="1238"/>
                  </a:moveTo>
                  <a:cubicBezTo>
                    <a:pt x="4626" y="1246"/>
                    <a:pt x="4615" y="1230"/>
                    <a:pt x="4611" y="1231"/>
                  </a:cubicBezTo>
                  <a:cubicBezTo>
                    <a:pt x="4609" y="1225"/>
                    <a:pt x="4602" y="1225"/>
                    <a:pt x="4609" y="1218"/>
                  </a:cubicBezTo>
                  <a:cubicBezTo>
                    <a:pt x="4621" y="1204"/>
                    <a:pt x="4609" y="1196"/>
                    <a:pt x="4615" y="1182"/>
                  </a:cubicBezTo>
                  <a:cubicBezTo>
                    <a:pt x="4613" y="1181"/>
                    <a:pt x="4612" y="1182"/>
                    <a:pt x="4612" y="1185"/>
                  </a:cubicBezTo>
                  <a:cubicBezTo>
                    <a:pt x="4612" y="1185"/>
                    <a:pt x="4604" y="1175"/>
                    <a:pt x="4606" y="1174"/>
                  </a:cubicBezTo>
                  <a:cubicBezTo>
                    <a:pt x="4607" y="1174"/>
                    <a:pt x="4613" y="1175"/>
                    <a:pt x="4612" y="1175"/>
                  </a:cubicBezTo>
                  <a:cubicBezTo>
                    <a:pt x="4607" y="1167"/>
                    <a:pt x="4612" y="1168"/>
                    <a:pt x="4604" y="1161"/>
                  </a:cubicBezTo>
                  <a:cubicBezTo>
                    <a:pt x="4605" y="1167"/>
                    <a:pt x="4604" y="1164"/>
                    <a:pt x="4602" y="1164"/>
                  </a:cubicBezTo>
                  <a:cubicBezTo>
                    <a:pt x="4599" y="1150"/>
                    <a:pt x="4580" y="1128"/>
                    <a:pt x="4582" y="1111"/>
                  </a:cubicBezTo>
                  <a:cubicBezTo>
                    <a:pt x="4583" y="1110"/>
                    <a:pt x="4584" y="1110"/>
                    <a:pt x="4584" y="1112"/>
                  </a:cubicBezTo>
                  <a:cubicBezTo>
                    <a:pt x="4584" y="1111"/>
                    <a:pt x="4571" y="1099"/>
                    <a:pt x="4569" y="1097"/>
                  </a:cubicBezTo>
                  <a:cubicBezTo>
                    <a:pt x="4571" y="1098"/>
                    <a:pt x="4571" y="1098"/>
                    <a:pt x="4570" y="1095"/>
                  </a:cubicBezTo>
                  <a:cubicBezTo>
                    <a:pt x="4564" y="1094"/>
                    <a:pt x="4572" y="1104"/>
                    <a:pt x="4572" y="1106"/>
                  </a:cubicBezTo>
                  <a:cubicBezTo>
                    <a:pt x="4572" y="1116"/>
                    <a:pt x="4562" y="1108"/>
                    <a:pt x="4566" y="1107"/>
                  </a:cubicBezTo>
                  <a:cubicBezTo>
                    <a:pt x="4558" y="1108"/>
                    <a:pt x="4553" y="1106"/>
                    <a:pt x="4553" y="1101"/>
                  </a:cubicBezTo>
                  <a:cubicBezTo>
                    <a:pt x="4547" y="1105"/>
                    <a:pt x="4540" y="1102"/>
                    <a:pt x="4538" y="1095"/>
                  </a:cubicBezTo>
                  <a:cubicBezTo>
                    <a:pt x="4537" y="1096"/>
                    <a:pt x="4525" y="1097"/>
                    <a:pt x="4531" y="1091"/>
                  </a:cubicBezTo>
                  <a:cubicBezTo>
                    <a:pt x="4529" y="1092"/>
                    <a:pt x="4528" y="1093"/>
                    <a:pt x="4527" y="1096"/>
                  </a:cubicBezTo>
                  <a:cubicBezTo>
                    <a:pt x="4525" y="1094"/>
                    <a:pt x="4528" y="1089"/>
                    <a:pt x="4522" y="1093"/>
                  </a:cubicBezTo>
                  <a:cubicBezTo>
                    <a:pt x="4520" y="1090"/>
                    <a:pt x="4520" y="1087"/>
                    <a:pt x="4522" y="1085"/>
                  </a:cubicBezTo>
                  <a:cubicBezTo>
                    <a:pt x="4515" y="1088"/>
                    <a:pt x="4488" y="1076"/>
                    <a:pt x="4496" y="1092"/>
                  </a:cubicBezTo>
                  <a:cubicBezTo>
                    <a:pt x="4492" y="1091"/>
                    <a:pt x="4458" y="1090"/>
                    <a:pt x="4459" y="1088"/>
                  </a:cubicBezTo>
                  <a:cubicBezTo>
                    <a:pt x="4461" y="1088"/>
                    <a:pt x="4463" y="1088"/>
                    <a:pt x="4464" y="1090"/>
                  </a:cubicBezTo>
                  <a:cubicBezTo>
                    <a:pt x="4450" y="1088"/>
                    <a:pt x="4433" y="1094"/>
                    <a:pt x="4419" y="1094"/>
                  </a:cubicBezTo>
                  <a:cubicBezTo>
                    <a:pt x="4411" y="1095"/>
                    <a:pt x="4392" y="1101"/>
                    <a:pt x="4386" y="1098"/>
                  </a:cubicBezTo>
                  <a:cubicBezTo>
                    <a:pt x="4366" y="1090"/>
                    <a:pt x="4347" y="1094"/>
                    <a:pt x="4347" y="1121"/>
                  </a:cubicBezTo>
                  <a:cubicBezTo>
                    <a:pt x="4346" y="1120"/>
                    <a:pt x="4343" y="1117"/>
                    <a:pt x="4344" y="1118"/>
                  </a:cubicBezTo>
                  <a:cubicBezTo>
                    <a:pt x="4343" y="1125"/>
                    <a:pt x="4352" y="1120"/>
                    <a:pt x="4343" y="1130"/>
                  </a:cubicBezTo>
                  <a:cubicBezTo>
                    <a:pt x="4333" y="1141"/>
                    <a:pt x="4333" y="1143"/>
                    <a:pt x="4325" y="1157"/>
                  </a:cubicBezTo>
                  <a:cubicBezTo>
                    <a:pt x="4318" y="1159"/>
                    <a:pt x="4312" y="1150"/>
                    <a:pt x="4305" y="1159"/>
                  </a:cubicBezTo>
                  <a:cubicBezTo>
                    <a:pt x="4303" y="1161"/>
                    <a:pt x="4312" y="1165"/>
                    <a:pt x="4312" y="1167"/>
                  </a:cubicBezTo>
                  <a:cubicBezTo>
                    <a:pt x="4309" y="1168"/>
                    <a:pt x="4300" y="1160"/>
                    <a:pt x="4294" y="1160"/>
                  </a:cubicBezTo>
                  <a:cubicBezTo>
                    <a:pt x="4283" y="1160"/>
                    <a:pt x="4276" y="1172"/>
                    <a:pt x="4266" y="1159"/>
                  </a:cubicBezTo>
                  <a:cubicBezTo>
                    <a:pt x="4257" y="1147"/>
                    <a:pt x="4257" y="1136"/>
                    <a:pt x="4256" y="1122"/>
                  </a:cubicBezTo>
                  <a:cubicBezTo>
                    <a:pt x="4255" y="1108"/>
                    <a:pt x="4246" y="1097"/>
                    <a:pt x="4245" y="1083"/>
                  </a:cubicBezTo>
                  <a:cubicBezTo>
                    <a:pt x="4243" y="1055"/>
                    <a:pt x="4233" y="1031"/>
                    <a:pt x="4230" y="1004"/>
                  </a:cubicBezTo>
                  <a:cubicBezTo>
                    <a:pt x="4230" y="995"/>
                    <a:pt x="4233" y="991"/>
                    <a:pt x="4233" y="989"/>
                  </a:cubicBezTo>
                  <a:cubicBezTo>
                    <a:pt x="4232" y="989"/>
                    <a:pt x="4229" y="953"/>
                    <a:pt x="4240" y="955"/>
                  </a:cubicBezTo>
                  <a:cubicBezTo>
                    <a:pt x="4235" y="953"/>
                    <a:pt x="4231" y="943"/>
                    <a:pt x="4237" y="945"/>
                  </a:cubicBezTo>
                  <a:cubicBezTo>
                    <a:pt x="4235" y="944"/>
                    <a:pt x="4232" y="943"/>
                    <a:pt x="4230" y="942"/>
                  </a:cubicBezTo>
                  <a:cubicBezTo>
                    <a:pt x="4233" y="946"/>
                    <a:pt x="4224" y="946"/>
                    <a:pt x="4224" y="946"/>
                  </a:cubicBezTo>
                  <a:cubicBezTo>
                    <a:pt x="4239" y="956"/>
                    <a:pt x="4206" y="953"/>
                    <a:pt x="4204" y="953"/>
                  </a:cubicBezTo>
                  <a:cubicBezTo>
                    <a:pt x="4191" y="950"/>
                    <a:pt x="4170" y="929"/>
                    <a:pt x="4167" y="917"/>
                  </a:cubicBezTo>
                  <a:cubicBezTo>
                    <a:pt x="4167" y="919"/>
                    <a:pt x="4191" y="920"/>
                    <a:pt x="4195" y="919"/>
                  </a:cubicBezTo>
                  <a:cubicBezTo>
                    <a:pt x="4186" y="916"/>
                    <a:pt x="4150" y="894"/>
                    <a:pt x="4153" y="891"/>
                  </a:cubicBezTo>
                  <a:cubicBezTo>
                    <a:pt x="4151" y="887"/>
                    <a:pt x="4122" y="853"/>
                    <a:pt x="4121" y="854"/>
                  </a:cubicBezTo>
                  <a:cubicBezTo>
                    <a:pt x="4125" y="854"/>
                    <a:pt x="4127" y="856"/>
                    <a:pt x="4128" y="859"/>
                  </a:cubicBezTo>
                  <a:cubicBezTo>
                    <a:pt x="4115" y="847"/>
                    <a:pt x="4087" y="852"/>
                    <a:pt x="4081" y="842"/>
                  </a:cubicBezTo>
                  <a:cubicBezTo>
                    <a:pt x="4065" y="837"/>
                    <a:pt x="4049" y="834"/>
                    <a:pt x="4032" y="828"/>
                  </a:cubicBezTo>
                  <a:cubicBezTo>
                    <a:pt x="4032" y="827"/>
                    <a:pt x="3972" y="803"/>
                    <a:pt x="3969" y="802"/>
                  </a:cubicBezTo>
                  <a:cubicBezTo>
                    <a:pt x="3952" y="800"/>
                    <a:pt x="3937" y="754"/>
                    <a:pt x="3919" y="771"/>
                  </a:cubicBezTo>
                  <a:cubicBezTo>
                    <a:pt x="3924" y="769"/>
                    <a:pt x="3929" y="770"/>
                    <a:pt x="3933" y="773"/>
                  </a:cubicBezTo>
                  <a:cubicBezTo>
                    <a:pt x="3928" y="772"/>
                    <a:pt x="3901" y="774"/>
                    <a:pt x="3918" y="771"/>
                  </a:cubicBezTo>
                  <a:cubicBezTo>
                    <a:pt x="3902" y="770"/>
                    <a:pt x="3819" y="734"/>
                    <a:pt x="3828" y="716"/>
                  </a:cubicBezTo>
                  <a:cubicBezTo>
                    <a:pt x="3832" y="707"/>
                    <a:pt x="3795" y="693"/>
                    <a:pt x="3789" y="689"/>
                  </a:cubicBezTo>
                  <a:cubicBezTo>
                    <a:pt x="3787" y="695"/>
                    <a:pt x="3783" y="694"/>
                    <a:pt x="3775" y="691"/>
                  </a:cubicBezTo>
                  <a:cubicBezTo>
                    <a:pt x="3782" y="698"/>
                    <a:pt x="3768" y="695"/>
                    <a:pt x="3765" y="696"/>
                  </a:cubicBezTo>
                  <a:cubicBezTo>
                    <a:pt x="3777" y="698"/>
                    <a:pt x="3781" y="717"/>
                    <a:pt x="3786" y="724"/>
                  </a:cubicBezTo>
                  <a:cubicBezTo>
                    <a:pt x="3792" y="732"/>
                    <a:pt x="3805" y="738"/>
                    <a:pt x="3812" y="745"/>
                  </a:cubicBezTo>
                  <a:cubicBezTo>
                    <a:pt x="3807" y="742"/>
                    <a:pt x="3807" y="752"/>
                    <a:pt x="3809" y="755"/>
                  </a:cubicBezTo>
                  <a:cubicBezTo>
                    <a:pt x="3817" y="765"/>
                    <a:pt x="3821" y="774"/>
                    <a:pt x="3834" y="778"/>
                  </a:cubicBezTo>
                  <a:cubicBezTo>
                    <a:pt x="3827" y="780"/>
                    <a:pt x="3871" y="794"/>
                    <a:pt x="3878" y="796"/>
                  </a:cubicBezTo>
                  <a:cubicBezTo>
                    <a:pt x="3870" y="792"/>
                    <a:pt x="3889" y="797"/>
                    <a:pt x="3880" y="796"/>
                  </a:cubicBezTo>
                  <a:cubicBezTo>
                    <a:pt x="3882" y="797"/>
                    <a:pt x="3931" y="787"/>
                    <a:pt x="3931" y="779"/>
                  </a:cubicBezTo>
                  <a:cubicBezTo>
                    <a:pt x="3937" y="782"/>
                    <a:pt x="3931" y="807"/>
                    <a:pt x="3945" y="817"/>
                  </a:cubicBezTo>
                  <a:cubicBezTo>
                    <a:pt x="3955" y="824"/>
                    <a:pt x="4011" y="849"/>
                    <a:pt x="3982" y="862"/>
                  </a:cubicBezTo>
                  <a:cubicBezTo>
                    <a:pt x="3964" y="869"/>
                    <a:pt x="3949" y="865"/>
                    <a:pt x="3947" y="884"/>
                  </a:cubicBezTo>
                  <a:cubicBezTo>
                    <a:pt x="3947" y="882"/>
                    <a:pt x="3888" y="896"/>
                    <a:pt x="3886" y="896"/>
                  </a:cubicBezTo>
                  <a:cubicBezTo>
                    <a:pt x="3877" y="895"/>
                    <a:pt x="3869" y="891"/>
                    <a:pt x="3860" y="891"/>
                  </a:cubicBezTo>
                  <a:cubicBezTo>
                    <a:pt x="3843" y="891"/>
                    <a:pt x="3841" y="893"/>
                    <a:pt x="3829" y="898"/>
                  </a:cubicBezTo>
                  <a:cubicBezTo>
                    <a:pt x="3814" y="905"/>
                    <a:pt x="3773" y="901"/>
                    <a:pt x="3756" y="900"/>
                  </a:cubicBezTo>
                  <a:cubicBezTo>
                    <a:pt x="3744" y="900"/>
                    <a:pt x="3685" y="894"/>
                    <a:pt x="3684" y="903"/>
                  </a:cubicBezTo>
                  <a:cubicBezTo>
                    <a:pt x="3672" y="896"/>
                    <a:pt x="3648" y="906"/>
                    <a:pt x="3653" y="884"/>
                  </a:cubicBezTo>
                  <a:cubicBezTo>
                    <a:pt x="3654" y="879"/>
                    <a:pt x="3649" y="862"/>
                    <a:pt x="3643" y="860"/>
                  </a:cubicBezTo>
                  <a:cubicBezTo>
                    <a:pt x="3665" y="862"/>
                    <a:pt x="3627" y="815"/>
                    <a:pt x="3624" y="811"/>
                  </a:cubicBezTo>
                  <a:cubicBezTo>
                    <a:pt x="3615" y="796"/>
                    <a:pt x="3575" y="775"/>
                    <a:pt x="3584" y="756"/>
                  </a:cubicBezTo>
                  <a:cubicBezTo>
                    <a:pt x="3592" y="738"/>
                    <a:pt x="3552" y="725"/>
                    <a:pt x="3550" y="712"/>
                  </a:cubicBezTo>
                  <a:cubicBezTo>
                    <a:pt x="3548" y="703"/>
                    <a:pt x="3507" y="657"/>
                    <a:pt x="3501" y="666"/>
                  </a:cubicBezTo>
                  <a:cubicBezTo>
                    <a:pt x="3499" y="664"/>
                    <a:pt x="3507" y="649"/>
                    <a:pt x="3507" y="647"/>
                  </a:cubicBezTo>
                  <a:cubicBezTo>
                    <a:pt x="3504" y="648"/>
                    <a:pt x="3492" y="666"/>
                    <a:pt x="3494" y="669"/>
                  </a:cubicBezTo>
                  <a:cubicBezTo>
                    <a:pt x="3481" y="660"/>
                    <a:pt x="3464" y="651"/>
                    <a:pt x="3459" y="634"/>
                  </a:cubicBezTo>
                  <a:cubicBezTo>
                    <a:pt x="3452" y="638"/>
                    <a:pt x="3516" y="717"/>
                    <a:pt x="3522" y="723"/>
                  </a:cubicBezTo>
                  <a:cubicBezTo>
                    <a:pt x="3501" y="716"/>
                    <a:pt x="3548" y="759"/>
                    <a:pt x="3548" y="765"/>
                  </a:cubicBezTo>
                  <a:cubicBezTo>
                    <a:pt x="3546" y="764"/>
                    <a:pt x="3540" y="807"/>
                    <a:pt x="3564" y="804"/>
                  </a:cubicBezTo>
                  <a:cubicBezTo>
                    <a:pt x="3564" y="804"/>
                    <a:pt x="3576" y="819"/>
                    <a:pt x="3575" y="817"/>
                  </a:cubicBezTo>
                  <a:cubicBezTo>
                    <a:pt x="3579" y="828"/>
                    <a:pt x="3579" y="843"/>
                    <a:pt x="3588" y="851"/>
                  </a:cubicBezTo>
                  <a:cubicBezTo>
                    <a:pt x="3596" y="846"/>
                    <a:pt x="3614" y="865"/>
                    <a:pt x="3626" y="874"/>
                  </a:cubicBezTo>
                  <a:cubicBezTo>
                    <a:pt x="3637" y="883"/>
                    <a:pt x="3671" y="906"/>
                    <a:pt x="3636" y="908"/>
                  </a:cubicBezTo>
                  <a:cubicBezTo>
                    <a:pt x="3651" y="914"/>
                    <a:pt x="3661" y="930"/>
                    <a:pt x="3676" y="931"/>
                  </a:cubicBezTo>
                  <a:cubicBezTo>
                    <a:pt x="3695" y="934"/>
                    <a:pt x="3717" y="929"/>
                    <a:pt x="3735" y="935"/>
                  </a:cubicBezTo>
                  <a:cubicBezTo>
                    <a:pt x="3748" y="939"/>
                    <a:pt x="3766" y="941"/>
                    <a:pt x="3780" y="941"/>
                  </a:cubicBezTo>
                  <a:cubicBezTo>
                    <a:pt x="3786" y="941"/>
                    <a:pt x="3793" y="937"/>
                    <a:pt x="3799" y="940"/>
                  </a:cubicBezTo>
                  <a:cubicBezTo>
                    <a:pt x="3805" y="943"/>
                    <a:pt x="3800" y="958"/>
                    <a:pt x="3795" y="960"/>
                  </a:cubicBezTo>
                  <a:cubicBezTo>
                    <a:pt x="3803" y="963"/>
                    <a:pt x="3789" y="951"/>
                    <a:pt x="3803" y="961"/>
                  </a:cubicBezTo>
                  <a:cubicBezTo>
                    <a:pt x="3796" y="966"/>
                    <a:pt x="3794" y="954"/>
                    <a:pt x="3789" y="967"/>
                  </a:cubicBezTo>
                  <a:cubicBezTo>
                    <a:pt x="3787" y="975"/>
                    <a:pt x="3779" y="983"/>
                    <a:pt x="3770" y="985"/>
                  </a:cubicBezTo>
                  <a:cubicBezTo>
                    <a:pt x="3757" y="988"/>
                    <a:pt x="3747" y="1007"/>
                    <a:pt x="3735" y="1013"/>
                  </a:cubicBezTo>
                  <a:cubicBezTo>
                    <a:pt x="3691" y="1038"/>
                    <a:pt x="3642" y="1047"/>
                    <a:pt x="3596" y="1068"/>
                  </a:cubicBezTo>
                  <a:cubicBezTo>
                    <a:pt x="3590" y="1071"/>
                    <a:pt x="3559" y="1085"/>
                    <a:pt x="3558" y="1088"/>
                  </a:cubicBezTo>
                  <a:cubicBezTo>
                    <a:pt x="3556" y="1097"/>
                    <a:pt x="3534" y="1111"/>
                    <a:pt x="3527" y="1118"/>
                  </a:cubicBezTo>
                  <a:cubicBezTo>
                    <a:pt x="3526" y="1119"/>
                    <a:pt x="3532" y="1146"/>
                    <a:pt x="3531" y="1148"/>
                  </a:cubicBezTo>
                  <a:cubicBezTo>
                    <a:pt x="3531" y="1160"/>
                    <a:pt x="3543" y="1193"/>
                    <a:pt x="3539" y="1195"/>
                  </a:cubicBezTo>
                  <a:cubicBezTo>
                    <a:pt x="3531" y="1198"/>
                    <a:pt x="3536" y="1241"/>
                    <a:pt x="3523" y="1251"/>
                  </a:cubicBezTo>
                  <a:cubicBezTo>
                    <a:pt x="3508" y="1263"/>
                    <a:pt x="3494" y="1264"/>
                    <a:pt x="3474" y="1267"/>
                  </a:cubicBezTo>
                  <a:cubicBezTo>
                    <a:pt x="3461" y="1269"/>
                    <a:pt x="3457" y="1277"/>
                    <a:pt x="3447" y="1281"/>
                  </a:cubicBezTo>
                  <a:cubicBezTo>
                    <a:pt x="3443" y="1274"/>
                    <a:pt x="3423" y="1296"/>
                    <a:pt x="3419" y="1289"/>
                  </a:cubicBezTo>
                  <a:cubicBezTo>
                    <a:pt x="3418" y="1300"/>
                    <a:pt x="3419" y="1323"/>
                    <a:pt x="3425" y="1320"/>
                  </a:cubicBezTo>
                  <a:cubicBezTo>
                    <a:pt x="3427" y="1328"/>
                    <a:pt x="3419" y="1335"/>
                    <a:pt x="3418" y="1342"/>
                  </a:cubicBezTo>
                  <a:cubicBezTo>
                    <a:pt x="3428" y="1343"/>
                    <a:pt x="3409" y="1352"/>
                    <a:pt x="3405" y="1353"/>
                  </a:cubicBezTo>
                  <a:cubicBezTo>
                    <a:pt x="3393" y="1356"/>
                    <a:pt x="3379" y="1362"/>
                    <a:pt x="3367" y="1364"/>
                  </a:cubicBezTo>
                  <a:cubicBezTo>
                    <a:pt x="3387" y="1379"/>
                    <a:pt x="3347" y="1399"/>
                    <a:pt x="3338" y="1408"/>
                  </a:cubicBezTo>
                  <a:cubicBezTo>
                    <a:pt x="3321" y="1423"/>
                    <a:pt x="3305" y="1435"/>
                    <a:pt x="3284" y="1445"/>
                  </a:cubicBezTo>
                  <a:cubicBezTo>
                    <a:pt x="3272" y="1451"/>
                    <a:pt x="3255" y="1449"/>
                    <a:pt x="3245" y="1455"/>
                  </a:cubicBezTo>
                  <a:cubicBezTo>
                    <a:pt x="3234" y="1460"/>
                    <a:pt x="3139" y="1460"/>
                    <a:pt x="3138" y="1455"/>
                  </a:cubicBezTo>
                  <a:cubicBezTo>
                    <a:pt x="3130" y="1453"/>
                    <a:pt x="3134" y="1433"/>
                    <a:pt x="3135" y="1433"/>
                  </a:cubicBezTo>
                  <a:cubicBezTo>
                    <a:pt x="3141" y="1424"/>
                    <a:pt x="3121" y="1393"/>
                    <a:pt x="3116" y="1386"/>
                  </a:cubicBezTo>
                  <a:cubicBezTo>
                    <a:pt x="3110" y="1378"/>
                    <a:pt x="3102" y="1373"/>
                    <a:pt x="3096" y="1365"/>
                  </a:cubicBezTo>
                  <a:cubicBezTo>
                    <a:pt x="3087" y="1352"/>
                    <a:pt x="3090" y="1336"/>
                    <a:pt x="3083" y="1322"/>
                  </a:cubicBezTo>
                  <a:cubicBezTo>
                    <a:pt x="3078" y="1313"/>
                    <a:pt x="3086" y="1304"/>
                    <a:pt x="3081" y="1296"/>
                  </a:cubicBezTo>
                  <a:cubicBezTo>
                    <a:pt x="3076" y="1285"/>
                    <a:pt x="3065" y="1278"/>
                    <a:pt x="3060" y="1267"/>
                  </a:cubicBezTo>
                  <a:cubicBezTo>
                    <a:pt x="3054" y="1256"/>
                    <a:pt x="3022" y="1223"/>
                    <a:pt x="3039" y="1209"/>
                  </a:cubicBezTo>
                  <a:cubicBezTo>
                    <a:pt x="3050" y="1199"/>
                    <a:pt x="3047" y="1175"/>
                    <a:pt x="3061" y="1168"/>
                  </a:cubicBezTo>
                  <a:cubicBezTo>
                    <a:pt x="3091" y="1161"/>
                    <a:pt x="3062" y="1135"/>
                    <a:pt x="3060" y="1121"/>
                  </a:cubicBezTo>
                  <a:cubicBezTo>
                    <a:pt x="3059" y="1115"/>
                    <a:pt x="3072" y="1117"/>
                    <a:pt x="3064" y="1108"/>
                  </a:cubicBezTo>
                  <a:cubicBezTo>
                    <a:pt x="3065" y="1109"/>
                    <a:pt x="3047" y="1083"/>
                    <a:pt x="3048" y="1082"/>
                  </a:cubicBezTo>
                  <a:cubicBezTo>
                    <a:pt x="3053" y="1081"/>
                    <a:pt x="3057" y="1079"/>
                    <a:pt x="3062" y="1079"/>
                  </a:cubicBezTo>
                  <a:cubicBezTo>
                    <a:pt x="3043" y="1077"/>
                    <a:pt x="3037" y="1062"/>
                    <a:pt x="3020" y="1048"/>
                  </a:cubicBezTo>
                  <a:cubicBezTo>
                    <a:pt x="3014" y="1043"/>
                    <a:pt x="2974" y="1018"/>
                    <a:pt x="2983" y="1009"/>
                  </a:cubicBezTo>
                  <a:cubicBezTo>
                    <a:pt x="2982" y="1020"/>
                    <a:pt x="2994" y="998"/>
                    <a:pt x="2994" y="998"/>
                  </a:cubicBezTo>
                  <a:cubicBezTo>
                    <a:pt x="2995" y="1001"/>
                    <a:pt x="3000" y="1001"/>
                    <a:pt x="3002" y="1000"/>
                  </a:cubicBezTo>
                  <a:cubicBezTo>
                    <a:pt x="2995" y="1000"/>
                    <a:pt x="2993" y="998"/>
                    <a:pt x="2993" y="994"/>
                  </a:cubicBezTo>
                  <a:cubicBezTo>
                    <a:pt x="3002" y="990"/>
                    <a:pt x="2996" y="991"/>
                    <a:pt x="2993" y="987"/>
                  </a:cubicBezTo>
                  <a:cubicBezTo>
                    <a:pt x="2992" y="986"/>
                    <a:pt x="3001" y="955"/>
                    <a:pt x="2999" y="950"/>
                  </a:cubicBezTo>
                  <a:cubicBezTo>
                    <a:pt x="2996" y="951"/>
                    <a:pt x="2995" y="950"/>
                    <a:pt x="2997" y="949"/>
                  </a:cubicBezTo>
                  <a:cubicBezTo>
                    <a:pt x="2977" y="949"/>
                    <a:pt x="2977" y="939"/>
                    <a:pt x="2950" y="946"/>
                  </a:cubicBezTo>
                  <a:cubicBezTo>
                    <a:pt x="2951" y="942"/>
                    <a:pt x="2954" y="941"/>
                    <a:pt x="2959" y="944"/>
                  </a:cubicBezTo>
                  <a:cubicBezTo>
                    <a:pt x="2948" y="942"/>
                    <a:pt x="2913" y="956"/>
                    <a:pt x="2918" y="933"/>
                  </a:cubicBezTo>
                  <a:cubicBezTo>
                    <a:pt x="2916" y="934"/>
                    <a:pt x="2914" y="934"/>
                    <a:pt x="2911" y="933"/>
                  </a:cubicBezTo>
                  <a:cubicBezTo>
                    <a:pt x="2912" y="917"/>
                    <a:pt x="2851" y="922"/>
                    <a:pt x="2837" y="930"/>
                  </a:cubicBezTo>
                  <a:cubicBezTo>
                    <a:pt x="2826" y="936"/>
                    <a:pt x="2756" y="956"/>
                    <a:pt x="2756" y="952"/>
                  </a:cubicBezTo>
                  <a:cubicBezTo>
                    <a:pt x="2757" y="938"/>
                    <a:pt x="2681" y="968"/>
                    <a:pt x="2672" y="970"/>
                  </a:cubicBezTo>
                  <a:cubicBezTo>
                    <a:pt x="2641" y="977"/>
                    <a:pt x="2597" y="945"/>
                    <a:pt x="2563" y="943"/>
                  </a:cubicBezTo>
                  <a:cubicBezTo>
                    <a:pt x="2566" y="941"/>
                    <a:pt x="2568" y="940"/>
                    <a:pt x="2571" y="941"/>
                  </a:cubicBezTo>
                  <a:cubicBezTo>
                    <a:pt x="2570" y="940"/>
                    <a:pt x="2554" y="934"/>
                    <a:pt x="2556" y="931"/>
                  </a:cubicBezTo>
                  <a:cubicBezTo>
                    <a:pt x="2558" y="933"/>
                    <a:pt x="2559" y="932"/>
                    <a:pt x="2560" y="930"/>
                  </a:cubicBezTo>
                  <a:cubicBezTo>
                    <a:pt x="2558" y="929"/>
                    <a:pt x="2557" y="929"/>
                    <a:pt x="2557" y="931"/>
                  </a:cubicBezTo>
                  <a:cubicBezTo>
                    <a:pt x="2554" y="930"/>
                    <a:pt x="2554" y="928"/>
                    <a:pt x="2558" y="926"/>
                  </a:cubicBezTo>
                  <a:cubicBezTo>
                    <a:pt x="2547" y="924"/>
                    <a:pt x="2539" y="907"/>
                    <a:pt x="2524" y="911"/>
                  </a:cubicBezTo>
                  <a:cubicBezTo>
                    <a:pt x="2531" y="899"/>
                    <a:pt x="2517" y="916"/>
                    <a:pt x="2522" y="905"/>
                  </a:cubicBezTo>
                  <a:cubicBezTo>
                    <a:pt x="2517" y="907"/>
                    <a:pt x="2515" y="905"/>
                    <a:pt x="2508" y="904"/>
                  </a:cubicBezTo>
                  <a:cubicBezTo>
                    <a:pt x="2515" y="901"/>
                    <a:pt x="2500" y="898"/>
                    <a:pt x="2510" y="895"/>
                  </a:cubicBezTo>
                  <a:cubicBezTo>
                    <a:pt x="2505" y="896"/>
                    <a:pt x="2501" y="898"/>
                    <a:pt x="2497" y="900"/>
                  </a:cubicBezTo>
                  <a:cubicBezTo>
                    <a:pt x="2496" y="891"/>
                    <a:pt x="2502" y="900"/>
                    <a:pt x="2491" y="899"/>
                  </a:cubicBezTo>
                  <a:cubicBezTo>
                    <a:pt x="2489" y="897"/>
                    <a:pt x="2489" y="895"/>
                    <a:pt x="2491" y="893"/>
                  </a:cubicBezTo>
                  <a:cubicBezTo>
                    <a:pt x="2491" y="893"/>
                    <a:pt x="2475" y="897"/>
                    <a:pt x="2481" y="891"/>
                  </a:cubicBezTo>
                  <a:cubicBezTo>
                    <a:pt x="2482" y="891"/>
                    <a:pt x="2472" y="878"/>
                    <a:pt x="2481" y="879"/>
                  </a:cubicBezTo>
                  <a:cubicBezTo>
                    <a:pt x="2486" y="880"/>
                    <a:pt x="2487" y="879"/>
                    <a:pt x="2493" y="877"/>
                  </a:cubicBezTo>
                  <a:cubicBezTo>
                    <a:pt x="2482" y="880"/>
                    <a:pt x="2483" y="879"/>
                    <a:pt x="2482" y="873"/>
                  </a:cubicBezTo>
                  <a:cubicBezTo>
                    <a:pt x="2474" y="880"/>
                    <a:pt x="2473" y="859"/>
                    <a:pt x="2462" y="867"/>
                  </a:cubicBezTo>
                  <a:cubicBezTo>
                    <a:pt x="2461" y="865"/>
                    <a:pt x="2478" y="849"/>
                    <a:pt x="2479" y="842"/>
                  </a:cubicBezTo>
                  <a:cubicBezTo>
                    <a:pt x="2481" y="820"/>
                    <a:pt x="2482" y="818"/>
                    <a:pt x="2472" y="801"/>
                  </a:cubicBezTo>
                  <a:cubicBezTo>
                    <a:pt x="2474" y="801"/>
                    <a:pt x="2475" y="791"/>
                    <a:pt x="2476" y="795"/>
                  </a:cubicBezTo>
                  <a:cubicBezTo>
                    <a:pt x="2475" y="791"/>
                    <a:pt x="2473" y="784"/>
                    <a:pt x="2462" y="781"/>
                  </a:cubicBezTo>
                  <a:cubicBezTo>
                    <a:pt x="2463" y="784"/>
                    <a:pt x="2462" y="785"/>
                    <a:pt x="2460" y="785"/>
                  </a:cubicBezTo>
                  <a:cubicBezTo>
                    <a:pt x="2444" y="775"/>
                    <a:pt x="2486" y="750"/>
                    <a:pt x="2480" y="741"/>
                  </a:cubicBezTo>
                  <a:cubicBezTo>
                    <a:pt x="2452" y="759"/>
                    <a:pt x="2480" y="741"/>
                    <a:pt x="2476" y="743"/>
                  </a:cubicBezTo>
                  <a:cubicBezTo>
                    <a:pt x="2483" y="732"/>
                    <a:pt x="2494" y="720"/>
                    <a:pt x="2501" y="708"/>
                  </a:cubicBezTo>
                  <a:cubicBezTo>
                    <a:pt x="2505" y="702"/>
                    <a:pt x="2525" y="682"/>
                    <a:pt x="2531" y="678"/>
                  </a:cubicBezTo>
                  <a:cubicBezTo>
                    <a:pt x="2549" y="666"/>
                    <a:pt x="2569" y="665"/>
                    <a:pt x="2586" y="650"/>
                  </a:cubicBezTo>
                  <a:cubicBezTo>
                    <a:pt x="2602" y="636"/>
                    <a:pt x="2590" y="636"/>
                    <a:pt x="2594" y="621"/>
                  </a:cubicBezTo>
                  <a:cubicBezTo>
                    <a:pt x="2599" y="606"/>
                    <a:pt x="2615" y="594"/>
                    <a:pt x="2629" y="589"/>
                  </a:cubicBezTo>
                  <a:cubicBezTo>
                    <a:pt x="2640" y="585"/>
                    <a:pt x="2652" y="581"/>
                    <a:pt x="2660" y="571"/>
                  </a:cubicBezTo>
                  <a:cubicBezTo>
                    <a:pt x="2665" y="565"/>
                    <a:pt x="2667" y="555"/>
                    <a:pt x="2675" y="552"/>
                  </a:cubicBezTo>
                  <a:cubicBezTo>
                    <a:pt x="2685" y="548"/>
                    <a:pt x="2704" y="556"/>
                    <a:pt x="2716" y="555"/>
                  </a:cubicBezTo>
                  <a:cubicBezTo>
                    <a:pt x="2728" y="554"/>
                    <a:pt x="2740" y="556"/>
                    <a:pt x="2752" y="553"/>
                  </a:cubicBezTo>
                  <a:cubicBezTo>
                    <a:pt x="2780" y="548"/>
                    <a:pt x="2803" y="531"/>
                    <a:pt x="2832" y="527"/>
                  </a:cubicBezTo>
                  <a:cubicBezTo>
                    <a:pt x="2855" y="525"/>
                    <a:pt x="2881" y="526"/>
                    <a:pt x="2902" y="522"/>
                  </a:cubicBezTo>
                  <a:cubicBezTo>
                    <a:pt x="2921" y="518"/>
                    <a:pt x="2942" y="519"/>
                    <a:pt x="2957" y="518"/>
                  </a:cubicBezTo>
                  <a:cubicBezTo>
                    <a:pt x="2969" y="517"/>
                    <a:pt x="2983" y="510"/>
                    <a:pt x="2995" y="512"/>
                  </a:cubicBezTo>
                  <a:cubicBezTo>
                    <a:pt x="2994" y="512"/>
                    <a:pt x="3023" y="519"/>
                    <a:pt x="3021" y="516"/>
                  </a:cubicBezTo>
                  <a:cubicBezTo>
                    <a:pt x="3024" y="520"/>
                    <a:pt x="2995" y="525"/>
                    <a:pt x="3014" y="531"/>
                  </a:cubicBezTo>
                  <a:cubicBezTo>
                    <a:pt x="3033" y="538"/>
                    <a:pt x="3004" y="549"/>
                    <a:pt x="3000" y="552"/>
                  </a:cubicBezTo>
                  <a:cubicBezTo>
                    <a:pt x="2997" y="555"/>
                    <a:pt x="3024" y="564"/>
                    <a:pt x="3023" y="565"/>
                  </a:cubicBezTo>
                  <a:cubicBezTo>
                    <a:pt x="3049" y="567"/>
                    <a:pt x="3075" y="573"/>
                    <a:pt x="3101" y="575"/>
                  </a:cubicBezTo>
                  <a:cubicBezTo>
                    <a:pt x="3112" y="576"/>
                    <a:pt x="3112" y="589"/>
                    <a:pt x="3124" y="591"/>
                  </a:cubicBezTo>
                  <a:cubicBezTo>
                    <a:pt x="3139" y="594"/>
                    <a:pt x="3155" y="593"/>
                    <a:pt x="3169" y="601"/>
                  </a:cubicBezTo>
                  <a:cubicBezTo>
                    <a:pt x="3208" y="622"/>
                    <a:pt x="3194" y="581"/>
                    <a:pt x="3220" y="576"/>
                  </a:cubicBezTo>
                  <a:cubicBezTo>
                    <a:pt x="3246" y="571"/>
                    <a:pt x="3258" y="584"/>
                    <a:pt x="3279" y="588"/>
                  </a:cubicBezTo>
                  <a:cubicBezTo>
                    <a:pt x="3302" y="592"/>
                    <a:pt x="3337" y="595"/>
                    <a:pt x="3357" y="606"/>
                  </a:cubicBezTo>
                  <a:cubicBezTo>
                    <a:pt x="3368" y="608"/>
                    <a:pt x="3408" y="622"/>
                    <a:pt x="3415" y="608"/>
                  </a:cubicBezTo>
                  <a:cubicBezTo>
                    <a:pt x="3428" y="611"/>
                    <a:pt x="3439" y="608"/>
                    <a:pt x="3452" y="615"/>
                  </a:cubicBezTo>
                  <a:cubicBezTo>
                    <a:pt x="3450" y="616"/>
                    <a:pt x="3448" y="616"/>
                    <a:pt x="3446" y="612"/>
                  </a:cubicBezTo>
                  <a:cubicBezTo>
                    <a:pt x="3445" y="622"/>
                    <a:pt x="3496" y="624"/>
                    <a:pt x="3504" y="610"/>
                  </a:cubicBezTo>
                  <a:cubicBezTo>
                    <a:pt x="3511" y="597"/>
                    <a:pt x="3522" y="587"/>
                    <a:pt x="3527" y="575"/>
                  </a:cubicBezTo>
                  <a:cubicBezTo>
                    <a:pt x="3526" y="576"/>
                    <a:pt x="3525" y="547"/>
                    <a:pt x="3531" y="553"/>
                  </a:cubicBezTo>
                  <a:cubicBezTo>
                    <a:pt x="3526" y="548"/>
                    <a:pt x="3493" y="552"/>
                    <a:pt x="3488" y="555"/>
                  </a:cubicBezTo>
                  <a:cubicBezTo>
                    <a:pt x="3484" y="552"/>
                    <a:pt x="3467" y="555"/>
                    <a:pt x="3461" y="553"/>
                  </a:cubicBezTo>
                  <a:cubicBezTo>
                    <a:pt x="3450" y="551"/>
                    <a:pt x="3441" y="542"/>
                    <a:pt x="3430" y="539"/>
                  </a:cubicBezTo>
                  <a:cubicBezTo>
                    <a:pt x="3415" y="536"/>
                    <a:pt x="3422" y="547"/>
                    <a:pt x="3412" y="545"/>
                  </a:cubicBezTo>
                  <a:cubicBezTo>
                    <a:pt x="3402" y="544"/>
                    <a:pt x="3395" y="541"/>
                    <a:pt x="3385" y="539"/>
                  </a:cubicBezTo>
                  <a:cubicBezTo>
                    <a:pt x="3387" y="536"/>
                    <a:pt x="3356" y="534"/>
                    <a:pt x="3352" y="534"/>
                  </a:cubicBezTo>
                  <a:cubicBezTo>
                    <a:pt x="3358" y="534"/>
                    <a:pt x="3364" y="533"/>
                    <a:pt x="3370" y="531"/>
                  </a:cubicBezTo>
                  <a:cubicBezTo>
                    <a:pt x="3369" y="531"/>
                    <a:pt x="3348" y="529"/>
                    <a:pt x="3349" y="528"/>
                  </a:cubicBezTo>
                  <a:cubicBezTo>
                    <a:pt x="3352" y="528"/>
                    <a:pt x="3354" y="528"/>
                    <a:pt x="3356" y="527"/>
                  </a:cubicBezTo>
                  <a:cubicBezTo>
                    <a:pt x="3356" y="524"/>
                    <a:pt x="3345" y="524"/>
                    <a:pt x="3345" y="520"/>
                  </a:cubicBezTo>
                  <a:cubicBezTo>
                    <a:pt x="3347" y="519"/>
                    <a:pt x="3348" y="518"/>
                    <a:pt x="3350" y="518"/>
                  </a:cubicBezTo>
                  <a:cubicBezTo>
                    <a:pt x="3351" y="517"/>
                    <a:pt x="3331" y="512"/>
                    <a:pt x="3330" y="509"/>
                  </a:cubicBezTo>
                  <a:cubicBezTo>
                    <a:pt x="3338" y="511"/>
                    <a:pt x="3327" y="505"/>
                    <a:pt x="3333" y="505"/>
                  </a:cubicBezTo>
                  <a:cubicBezTo>
                    <a:pt x="3338" y="506"/>
                    <a:pt x="3339" y="513"/>
                    <a:pt x="3346" y="510"/>
                  </a:cubicBezTo>
                  <a:cubicBezTo>
                    <a:pt x="3341" y="509"/>
                    <a:pt x="3336" y="498"/>
                    <a:pt x="3342" y="495"/>
                  </a:cubicBezTo>
                  <a:cubicBezTo>
                    <a:pt x="3340" y="495"/>
                    <a:pt x="3324" y="495"/>
                    <a:pt x="3324" y="493"/>
                  </a:cubicBezTo>
                  <a:cubicBezTo>
                    <a:pt x="3322" y="486"/>
                    <a:pt x="3334" y="481"/>
                    <a:pt x="3339" y="481"/>
                  </a:cubicBezTo>
                  <a:cubicBezTo>
                    <a:pt x="3324" y="480"/>
                    <a:pt x="3292" y="464"/>
                    <a:pt x="3278" y="474"/>
                  </a:cubicBezTo>
                  <a:cubicBezTo>
                    <a:pt x="3276" y="476"/>
                    <a:pt x="3291" y="482"/>
                    <a:pt x="3292" y="483"/>
                  </a:cubicBezTo>
                  <a:cubicBezTo>
                    <a:pt x="3287" y="482"/>
                    <a:pt x="3282" y="481"/>
                    <a:pt x="3278" y="479"/>
                  </a:cubicBezTo>
                  <a:cubicBezTo>
                    <a:pt x="3279" y="481"/>
                    <a:pt x="3281" y="483"/>
                    <a:pt x="3283" y="484"/>
                  </a:cubicBezTo>
                  <a:cubicBezTo>
                    <a:pt x="3279" y="483"/>
                    <a:pt x="3275" y="482"/>
                    <a:pt x="3271" y="480"/>
                  </a:cubicBezTo>
                  <a:cubicBezTo>
                    <a:pt x="3272" y="483"/>
                    <a:pt x="3275" y="484"/>
                    <a:pt x="3278" y="485"/>
                  </a:cubicBezTo>
                  <a:cubicBezTo>
                    <a:pt x="3271" y="486"/>
                    <a:pt x="3259" y="477"/>
                    <a:pt x="3260" y="475"/>
                  </a:cubicBezTo>
                  <a:cubicBezTo>
                    <a:pt x="3244" y="476"/>
                    <a:pt x="3291" y="515"/>
                    <a:pt x="3296" y="511"/>
                  </a:cubicBezTo>
                  <a:cubicBezTo>
                    <a:pt x="3292" y="514"/>
                    <a:pt x="3283" y="505"/>
                    <a:pt x="3279" y="505"/>
                  </a:cubicBezTo>
                  <a:cubicBezTo>
                    <a:pt x="3285" y="507"/>
                    <a:pt x="3287" y="511"/>
                    <a:pt x="3285" y="516"/>
                  </a:cubicBezTo>
                  <a:cubicBezTo>
                    <a:pt x="3275" y="510"/>
                    <a:pt x="3273" y="510"/>
                    <a:pt x="3264" y="511"/>
                  </a:cubicBezTo>
                  <a:cubicBezTo>
                    <a:pt x="3268" y="516"/>
                    <a:pt x="3271" y="511"/>
                    <a:pt x="3273" y="516"/>
                  </a:cubicBezTo>
                  <a:cubicBezTo>
                    <a:pt x="3275" y="521"/>
                    <a:pt x="3257" y="515"/>
                    <a:pt x="3259" y="515"/>
                  </a:cubicBezTo>
                  <a:cubicBezTo>
                    <a:pt x="3259" y="516"/>
                    <a:pt x="3268" y="530"/>
                    <a:pt x="3267" y="530"/>
                  </a:cubicBezTo>
                  <a:cubicBezTo>
                    <a:pt x="3265" y="530"/>
                    <a:pt x="3250" y="520"/>
                    <a:pt x="3254" y="529"/>
                  </a:cubicBezTo>
                  <a:cubicBezTo>
                    <a:pt x="3240" y="527"/>
                    <a:pt x="3236" y="517"/>
                    <a:pt x="3224" y="508"/>
                  </a:cubicBezTo>
                  <a:cubicBezTo>
                    <a:pt x="3228" y="507"/>
                    <a:pt x="3233" y="505"/>
                    <a:pt x="3238" y="503"/>
                  </a:cubicBezTo>
                  <a:cubicBezTo>
                    <a:pt x="3231" y="504"/>
                    <a:pt x="3214" y="500"/>
                    <a:pt x="3213" y="498"/>
                  </a:cubicBezTo>
                  <a:cubicBezTo>
                    <a:pt x="3208" y="491"/>
                    <a:pt x="3196" y="482"/>
                    <a:pt x="3185" y="473"/>
                  </a:cubicBezTo>
                  <a:cubicBezTo>
                    <a:pt x="3187" y="473"/>
                    <a:pt x="3188" y="473"/>
                    <a:pt x="3189" y="474"/>
                  </a:cubicBezTo>
                  <a:cubicBezTo>
                    <a:pt x="3190" y="471"/>
                    <a:pt x="3190" y="462"/>
                    <a:pt x="3191" y="456"/>
                  </a:cubicBezTo>
                  <a:cubicBezTo>
                    <a:pt x="3191" y="449"/>
                    <a:pt x="3136" y="440"/>
                    <a:pt x="3130" y="439"/>
                  </a:cubicBezTo>
                  <a:cubicBezTo>
                    <a:pt x="3135" y="438"/>
                    <a:pt x="3141" y="437"/>
                    <a:pt x="3147" y="438"/>
                  </a:cubicBezTo>
                  <a:cubicBezTo>
                    <a:pt x="3147" y="438"/>
                    <a:pt x="3119" y="432"/>
                    <a:pt x="3129" y="433"/>
                  </a:cubicBezTo>
                  <a:cubicBezTo>
                    <a:pt x="3118" y="431"/>
                    <a:pt x="3106" y="427"/>
                    <a:pt x="3098" y="423"/>
                  </a:cubicBezTo>
                  <a:cubicBezTo>
                    <a:pt x="3110" y="425"/>
                    <a:pt x="3086" y="419"/>
                    <a:pt x="3105" y="421"/>
                  </a:cubicBezTo>
                  <a:cubicBezTo>
                    <a:pt x="3100" y="419"/>
                    <a:pt x="3096" y="420"/>
                    <a:pt x="3091" y="415"/>
                  </a:cubicBezTo>
                  <a:cubicBezTo>
                    <a:pt x="3093" y="414"/>
                    <a:pt x="3095" y="415"/>
                    <a:pt x="3097" y="417"/>
                  </a:cubicBezTo>
                  <a:cubicBezTo>
                    <a:pt x="3102" y="420"/>
                    <a:pt x="3085" y="409"/>
                    <a:pt x="3087" y="411"/>
                  </a:cubicBezTo>
                  <a:cubicBezTo>
                    <a:pt x="3087" y="408"/>
                    <a:pt x="3088" y="408"/>
                    <a:pt x="3092" y="410"/>
                  </a:cubicBezTo>
                  <a:cubicBezTo>
                    <a:pt x="3093" y="411"/>
                    <a:pt x="3051" y="409"/>
                    <a:pt x="3071" y="404"/>
                  </a:cubicBezTo>
                  <a:cubicBezTo>
                    <a:pt x="3070" y="403"/>
                    <a:pt x="3070" y="403"/>
                    <a:pt x="3070" y="402"/>
                  </a:cubicBezTo>
                  <a:cubicBezTo>
                    <a:pt x="3067" y="399"/>
                    <a:pt x="3040" y="406"/>
                    <a:pt x="3040" y="406"/>
                  </a:cubicBezTo>
                  <a:cubicBezTo>
                    <a:pt x="3043" y="418"/>
                    <a:pt x="3048" y="423"/>
                    <a:pt x="3066" y="429"/>
                  </a:cubicBezTo>
                  <a:cubicBezTo>
                    <a:pt x="3071" y="430"/>
                    <a:pt x="3117" y="466"/>
                    <a:pt x="3123" y="454"/>
                  </a:cubicBezTo>
                  <a:cubicBezTo>
                    <a:pt x="3121" y="455"/>
                    <a:pt x="3119" y="456"/>
                    <a:pt x="3118" y="457"/>
                  </a:cubicBezTo>
                  <a:cubicBezTo>
                    <a:pt x="3123" y="463"/>
                    <a:pt x="3173" y="465"/>
                    <a:pt x="3170" y="477"/>
                  </a:cubicBezTo>
                  <a:cubicBezTo>
                    <a:pt x="3169" y="482"/>
                    <a:pt x="3128" y="464"/>
                    <a:pt x="3131" y="479"/>
                  </a:cubicBezTo>
                  <a:cubicBezTo>
                    <a:pt x="3132" y="482"/>
                    <a:pt x="3147" y="484"/>
                    <a:pt x="3143" y="490"/>
                  </a:cubicBezTo>
                  <a:cubicBezTo>
                    <a:pt x="3140" y="494"/>
                    <a:pt x="3110" y="505"/>
                    <a:pt x="3112" y="501"/>
                  </a:cubicBezTo>
                  <a:cubicBezTo>
                    <a:pt x="3112" y="500"/>
                    <a:pt x="3123" y="491"/>
                    <a:pt x="3123" y="491"/>
                  </a:cubicBezTo>
                  <a:cubicBezTo>
                    <a:pt x="3095" y="455"/>
                    <a:pt x="3029" y="471"/>
                    <a:pt x="3003" y="432"/>
                  </a:cubicBezTo>
                  <a:cubicBezTo>
                    <a:pt x="2981" y="399"/>
                    <a:pt x="2941" y="444"/>
                    <a:pt x="2929" y="437"/>
                  </a:cubicBezTo>
                  <a:cubicBezTo>
                    <a:pt x="2910" y="439"/>
                    <a:pt x="2893" y="433"/>
                    <a:pt x="2874" y="436"/>
                  </a:cubicBezTo>
                  <a:cubicBezTo>
                    <a:pt x="2867" y="436"/>
                    <a:pt x="2845" y="450"/>
                    <a:pt x="2860" y="451"/>
                  </a:cubicBezTo>
                  <a:cubicBezTo>
                    <a:pt x="2847" y="460"/>
                    <a:pt x="2838" y="464"/>
                    <a:pt x="2820" y="469"/>
                  </a:cubicBezTo>
                  <a:cubicBezTo>
                    <a:pt x="2811" y="472"/>
                    <a:pt x="2806" y="476"/>
                    <a:pt x="2798" y="482"/>
                  </a:cubicBezTo>
                  <a:cubicBezTo>
                    <a:pt x="2782" y="494"/>
                    <a:pt x="2796" y="492"/>
                    <a:pt x="2794" y="503"/>
                  </a:cubicBezTo>
                  <a:cubicBezTo>
                    <a:pt x="2793" y="509"/>
                    <a:pt x="2773" y="520"/>
                    <a:pt x="2767" y="521"/>
                  </a:cubicBezTo>
                  <a:cubicBezTo>
                    <a:pt x="2759" y="522"/>
                    <a:pt x="2756" y="532"/>
                    <a:pt x="2749" y="532"/>
                  </a:cubicBezTo>
                  <a:cubicBezTo>
                    <a:pt x="2737" y="532"/>
                    <a:pt x="2723" y="536"/>
                    <a:pt x="2710" y="537"/>
                  </a:cubicBezTo>
                  <a:cubicBezTo>
                    <a:pt x="2685" y="539"/>
                    <a:pt x="2684" y="550"/>
                    <a:pt x="2661" y="541"/>
                  </a:cubicBezTo>
                  <a:cubicBezTo>
                    <a:pt x="2648" y="536"/>
                    <a:pt x="2623" y="537"/>
                    <a:pt x="2610" y="545"/>
                  </a:cubicBezTo>
                  <a:cubicBezTo>
                    <a:pt x="2605" y="538"/>
                    <a:pt x="2621" y="522"/>
                    <a:pt x="2603" y="527"/>
                  </a:cubicBezTo>
                  <a:cubicBezTo>
                    <a:pt x="2605" y="525"/>
                    <a:pt x="2600" y="519"/>
                    <a:pt x="2608" y="509"/>
                  </a:cubicBezTo>
                  <a:cubicBezTo>
                    <a:pt x="2616" y="500"/>
                    <a:pt x="2607" y="480"/>
                    <a:pt x="2615" y="475"/>
                  </a:cubicBezTo>
                  <a:cubicBezTo>
                    <a:pt x="2611" y="476"/>
                    <a:pt x="2611" y="472"/>
                    <a:pt x="2613" y="470"/>
                  </a:cubicBezTo>
                  <a:cubicBezTo>
                    <a:pt x="2611" y="471"/>
                    <a:pt x="2602" y="468"/>
                    <a:pt x="2604" y="465"/>
                  </a:cubicBezTo>
                  <a:cubicBezTo>
                    <a:pt x="2621" y="446"/>
                    <a:pt x="2672" y="450"/>
                    <a:pt x="2695" y="450"/>
                  </a:cubicBezTo>
                  <a:cubicBezTo>
                    <a:pt x="2715" y="449"/>
                    <a:pt x="2735" y="447"/>
                    <a:pt x="2755" y="445"/>
                  </a:cubicBezTo>
                  <a:cubicBezTo>
                    <a:pt x="2771" y="443"/>
                    <a:pt x="2763" y="407"/>
                    <a:pt x="2778" y="418"/>
                  </a:cubicBezTo>
                  <a:cubicBezTo>
                    <a:pt x="2777" y="416"/>
                    <a:pt x="2766" y="411"/>
                    <a:pt x="2764" y="410"/>
                  </a:cubicBezTo>
                  <a:cubicBezTo>
                    <a:pt x="2772" y="408"/>
                    <a:pt x="2766" y="412"/>
                    <a:pt x="2771" y="412"/>
                  </a:cubicBezTo>
                  <a:cubicBezTo>
                    <a:pt x="2767" y="408"/>
                    <a:pt x="2756" y="400"/>
                    <a:pt x="2746" y="399"/>
                  </a:cubicBezTo>
                  <a:cubicBezTo>
                    <a:pt x="2749" y="401"/>
                    <a:pt x="2751" y="400"/>
                    <a:pt x="2751" y="397"/>
                  </a:cubicBezTo>
                  <a:cubicBezTo>
                    <a:pt x="2747" y="398"/>
                    <a:pt x="2746" y="397"/>
                    <a:pt x="2750" y="395"/>
                  </a:cubicBezTo>
                  <a:cubicBezTo>
                    <a:pt x="2736" y="398"/>
                    <a:pt x="2714" y="389"/>
                    <a:pt x="2697" y="390"/>
                  </a:cubicBezTo>
                  <a:cubicBezTo>
                    <a:pt x="2709" y="385"/>
                    <a:pt x="2704" y="390"/>
                    <a:pt x="2705" y="385"/>
                  </a:cubicBezTo>
                  <a:cubicBezTo>
                    <a:pt x="2687" y="390"/>
                    <a:pt x="2726" y="376"/>
                    <a:pt x="2733" y="376"/>
                  </a:cubicBezTo>
                  <a:cubicBezTo>
                    <a:pt x="2734" y="381"/>
                    <a:pt x="2760" y="377"/>
                    <a:pt x="2764" y="376"/>
                  </a:cubicBezTo>
                  <a:cubicBezTo>
                    <a:pt x="2764" y="376"/>
                    <a:pt x="2756" y="363"/>
                    <a:pt x="2756" y="363"/>
                  </a:cubicBezTo>
                  <a:cubicBezTo>
                    <a:pt x="2771" y="363"/>
                    <a:pt x="2782" y="367"/>
                    <a:pt x="2799" y="363"/>
                  </a:cubicBezTo>
                  <a:cubicBezTo>
                    <a:pt x="2791" y="363"/>
                    <a:pt x="2820" y="354"/>
                    <a:pt x="2823" y="352"/>
                  </a:cubicBezTo>
                  <a:cubicBezTo>
                    <a:pt x="2835" y="347"/>
                    <a:pt x="2847" y="335"/>
                    <a:pt x="2866" y="334"/>
                  </a:cubicBezTo>
                  <a:cubicBezTo>
                    <a:pt x="2867" y="334"/>
                    <a:pt x="2900" y="311"/>
                    <a:pt x="2914" y="307"/>
                  </a:cubicBezTo>
                  <a:cubicBezTo>
                    <a:pt x="2911" y="308"/>
                    <a:pt x="2909" y="308"/>
                    <a:pt x="2908" y="306"/>
                  </a:cubicBezTo>
                  <a:cubicBezTo>
                    <a:pt x="2916" y="304"/>
                    <a:pt x="2959" y="297"/>
                    <a:pt x="2964" y="304"/>
                  </a:cubicBezTo>
                  <a:cubicBezTo>
                    <a:pt x="2968" y="298"/>
                    <a:pt x="2963" y="300"/>
                    <a:pt x="2974" y="299"/>
                  </a:cubicBezTo>
                  <a:cubicBezTo>
                    <a:pt x="2968" y="298"/>
                    <a:pt x="2975" y="293"/>
                    <a:pt x="2965" y="294"/>
                  </a:cubicBezTo>
                  <a:cubicBezTo>
                    <a:pt x="2968" y="293"/>
                    <a:pt x="2970" y="292"/>
                    <a:pt x="2972" y="291"/>
                  </a:cubicBezTo>
                  <a:cubicBezTo>
                    <a:pt x="2969" y="286"/>
                    <a:pt x="2965" y="285"/>
                    <a:pt x="2959" y="288"/>
                  </a:cubicBezTo>
                  <a:cubicBezTo>
                    <a:pt x="2957" y="283"/>
                    <a:pt x="2968" y="286"/>
                    <a:pt x="2968" y="286"/>
                  </a:cubicBezTo>
                  <a:cubicBezTo>
                    <a:pt x="2968" y="286"/>
                    <a:pt x="2958" y="279"/>
                    <a:pt x="2956" y="273"/>
                  </a:cubicBezTo>
                  <a:cubicBezTo>
                    <a:pt x="2957" y="273"/>
                    <a:pt x="2962" y="275"/>
                    <a:pt x="2960" y="273"/>
                  </a:cubicBezTo>
                  <a:cubicBezTo>
                    <a:pt x="2959" y="272"/>
                    <a:pt x="2957" y="271"/>
                    <a:pt x="2956" y="273"/>
                  </a:cubicBezTo>
                  <a:cubicBezTo>
                    <a:pt x="2948" y="265"/>
                    <a:pt x="2962" y="266"/>
                    <a:pt x="2964" y="266"/>
                  </a:cubicBezTo>
                  <a:cubicBezTo>
                    <a:pt x="2955" y="263"/>
                    <a:pt x="2996" y="252"/>
                    <a:pt x="3004" y="250"/>
                  </a:cubicBezTo>
                  <a:cubicBezTo>
                    <a:pt x="3001" y="255"/>
                    <a:pt x="3007" y="259"/>
                    <a:pt x="2997" y="260"/>
                  </a:cubicBezTo>
                  <a:cubicBezTo>
                    <a:pt x="3003" y="262"/>
                    <a:pt x="3001" y="264"/>
                    <a:pt x="2999" y="265"/>
                  </a:cubicBezTo>
                  <a:cubicBezTo>
                    <a:pt x="3004" y="263"/>
                    <a:pt x="3007" y="264"/>
                    <a:pt x="3011" y="266"/>
                  </a:cubicBezTo>
                  <a:cubicBezTo>
                    <a:pt x="3011" y="267"/>
                    <a:pt x="2991" y="277"/>
                    <a:pt x="2990" y="276"/>
                  </a:cubicBezTo>
                  <a:cubicBezTo>
                    <a:pt x="2991" y="277"/>
                    <a:pt x="2991" y="278"/>
                    <a:pt x="2989" y="278"/>
                  </a:cubicBezTo>
                  <a:cubicBezTo>
                    <a:pt x="3001" y="277"/>
                    <a:pt x="3010" y="274"/>
                    <a:pt x="3007" y="285"/>
                  </a:cubicBezTo>
                  <a:cubicBezTo>
                    <a:pt x="3019" y="278"/>
                    <a:pt x="2991" y="295"/>
                    <a:pt x="2987" y="279"/>
                  </a:cubicBezTo>
                  <a:cubicBezTo>
                    <a:pt x="2988" y="278"/>
                    <a:pt x="2986" y="283"/>
                    <a:pt x="2983" y="284"/>
                  </a:cubicBezTo>
                  <a:cubicBezTo>
                    <a:pt x="2987" y="283"/>
                    <a:pt x="2991" y="284"/>
                    <a:pt x="2995" y="285"/>
                  </a:cubicBezTo>
                  <a:cubicBezTo>
                    <a:pt x="2993" y="287"/>
                    <a:pt x="2991" y="287"/>
                    <a:pt x="2989" y="286"/>
                  </a:cubicBezTo>
                  <a:cubicBezTo>
                    <a:pt x="2994" y="298"/>
                    <a:pt x="3016" y="286"/>
                    <a:pt x="3020" y="292"/>
                  </a:cubicBezTo>
                  <a:cubicBezTo>
                    <a:pt x="3016" y="292"/>
                    <a:pt x="3013" y="293"/>
                    <a:pt x="3010" y="296"/>
                  </a:cubicBezTo>
                  <a:cubicBezTo>
                    <a:pt x="3020" y="299"/>
                    <a:pt x="3051" y="285"/>
                    <a:pt x="3056" y="291"/>
                  </a:cubicBezTo>
                  <a:cubicBezTo>
                    <a:pt x="3051" y="286"/>
                    <a:pt x="3082" y="292"/>
                    <a:pt x="3059" y="294"/>
                  </a:cubicBezTo>
                  <a:cubicBezTo>
                    <a:pt x="3093" y="310"/>
                    <a:pt x="3133" y="275"/>
                    <a:pt x="3166" y="290"/>
                  </a:cubicBezTo>
                  <a:cubicBezTo>
                    <a:pt x="3164" y="291"/>
                    <a:pt x="3162" y="291"/>
                    <a:pt x="3160" y="289"/>
                  </a:cubicBezTo>
                  <a:cubicBezTo>
                    <a:pt x="3166" y="294"/>
                    <a:pt x="3194" y="292"/>
                    <a:pt x="3177" y="295"/>
                  </a:cubicBezTo>
                  <a:cubicBezTo>
                    <a:pt x="3183" y="295"/>
                    <a:pt x="3201" y="289"/>
                    <a:pt x="3207" y="286"/>
                  </a:cubicBezTo>
                  <a:cubicBezTo>
                    <a:pt x="3220" y="280"/>
                    <a:pt x="3198" y="269"/>
                    <a:pt x="3211" y="264"/>
                  </a:cubicBezTo>
                  <a:cubicBezTo>
                    <a:pt x="3229" y="257"/>
                    <a:pt x="3231" y="253"/>
                    <a:pt x="3252" y="264"/>
                  </a:cubicBezTo>
                  <a:cubicBezTo>
                    <a:pt x="3263" y="269"/>
                    <a:pt x="3279" y="257"/>
                    <a:pt x="3272" y="250"/>
                  </a:cubicBezTo>
                  <a:cubicBezTo>
                    <a:pt x="3261" y="252"/>
                    <a:pt x="3250" y="241"/>
                    <a:pt x="3249" y="241"/>
                  </a:cubicBezTo>
                  <a:cubicBezTo>
                    <a:pt x="3250" y="230"/>
                    <a:pt x="3361" y="238"/>
                    <a:pt x="3377" y="239"/>
                  </a:cubicBezTo>
                  <a:cubicBezTo>
                    <a:pt x="3367" y="232"/>
                    <a:pt x="3353" y="235"/>
                    <a:pt x="3342" y="228"/>
                  </a:cubicBezTo>
                  <a:cubicBezTo>
                    <a:pt x="3343" y="228"/>
                    <a:pt x="3342" y="227"/>
                    <a:pt x="3342" y="227"/>
                  </a:cubicBezTo>
                  <a:cubicBezTo>
                    <a:pt x="3345" y="230"/>
                    <a:pt x="3347" y="230"/>
                    <a:pt x="3347" y="227"/>
                  </a:cubicBezTo>
                  <a:cubicBezTo>
                    <a:pt x="3320" y="222"/>
                    <a:pt x="3259" y="225"/>
                    <a:pt x="3241" y="229"/>
                  </a:cubicBezTo>
                  <a:cubicBezTo>
                    <a:pt x="3239" y="230"/>
                    <a:pt x="3230" y="229"/>
                    <a:pt x="3228" y="227"/>
                  </a:cubicBezTo>
                  <a:cubicBezTo>
                    <a:pt x="3228" y="227"/>
                    <a:pt x="3232" y="225"/>
                    <a:pt x="3232" y="225"/>
                  </a:cubicBezTo>
                  <a:cubicBezTo>
                    <a:pt x="3216" y="223"/>
                    <a:pt x="3235" y="226"/>
                    <a:pt x="3219" y="221"/>
                  </a:cubicBezTo>
                  <a:cubicBezTo>
                    <a:pt x="3231" y="225"/>
                    <a:pt x="3213" y="220"/>
                    <a:pt x="3208" y="220"/>
                  </a:cubicBezTo>
                  <a:cubicBezTo>
                    <a:pt x="3212" y="217"/>
                    <a:pt x="3209" y="198"/>
                    <a:pt x="3199" y="195"/>
                  </a:cubicBezTo>
                  <a:cubicBezTo>
                    <a:pt x="3211" y="187"/>
                    <a:pt x="3204" y="189"/>
                    <a:pt x="3219" y="188"/>
                  </a:cubicBezTo>
                  <a:cubicBezTo>
                    <a:pt x="3218" y="188"/>
                    <a:pt x="3215" y="188"/>
                    <a:pt x="3215" y="187"/>
                  </a:cubicBezTo>
                  <a:cubicBezTo>
                    <a:pt x="3230" y="185"/>
                    <a:pt x="3250" y="168"/>
                    <a:pt x="3274" y="172"/>
                  </a:cubicBezTo>
                  <a:cubicBezTo>
                    <a:pt x="3272" y="171"/>
                    <a:pt x="3273" y="171"/>
                    <a:pt x="3276" y="171"/>
                  </a:cubicBezTo>
                  <a:cubicBezTo>
                    <a:pt x="3257" y="162"/>
                    <a:pt x="3241" y="159"/>
                    <a:pt x="3219" y="158"/>
                  </a:cubicBezTo>
                  <a:cubicBezTo>
                    <a:pt x="3224" y="159"/>
                    <a:pt x="3201" y="168"/>
                    <a:pt x="3198" y="169"/>
                  </a:cubicBezTo>
                  <a:cubicBezTo>
                    <a:pt x="3202" y="169"/>
                    <a:pt x="3202" y="170"/>
                    <a:pt x="3200" y="170"/>
                  </a:cubicBezTo>
                  <a:cubicBezTo>
                    <a:pt x="3202" y="172"/>
                    <a:pt x="3205" y="173"/>
                    <a:pt x="3208" y="174"/>
                  </a:cubicBezTo>
                  <a:cubicBezTo>
                    <a:pt x="3189" y="177"/>
                    <a:pt x="3168" y="184"/>
                    <a:pt x="3149" y="188"/>
                  </a:cubicBezTo>
                  <a:cubicBezTo>
                    <a:pt x="3157" y="189"/>
                    <a:pt x="3135" y="195"/>
                    <a:pt x="3132" y="194"/>
                  </a:cubicBezTo>
                  <a:cubicBezTo>
                    <a:pt x="3134" y="195"/>
                    <a:pt x="3135" y="196"/>
                    <a:pt x="3136" y="198"/>
                  </a:cubicBezTo>
                  <a:cubicBezTo>
                    <a:pt x="3128" y="198"/>
                    <a:pt x="3135" y="202"/>
                    <a:pt x="3134" y="205"/>
                  </a:cubicBezTo>
                  <a:cubicBezTo>
                    <a:pt x="3124" y="199"/>
                    <a:pt x="3132" y="215"/>
                    <a:pt x="3132" y="215"/>
                  </a:cubicBezTo>
                  <a:cubicBezTo>
                    <a:pt x="3141" y="216"/>
                    <a:pt x="3153" y="217"/>
                    <a:pt x="3157" y="221"/>
                  </a:cubicBezTo>
                  <a:cubicBezTo>
                    <a:pt x="3153" y="221"/>
                    <a:pt x="3162" y="221"/>
                    <a:pt x="3155" y="222"/>
                  </a:cubicBezTo>
                  <a:cubicBezTo>
                    <a:pt x="3160" y="223"/>
                    <a:pt x="3164" y="225"/>
                    <a:pt x="3167" y="229"/>
                  </a:cubicBezTo>
                  <a:cubicBezTo>
                    <a:pt x="3155" y="228"/>
                    <a:pt x="3163" y="235"/>
                    <a:pt x="3153" y="233"/>
                  </a:cubicBezTo>
                  <a:cubicBezTo>
                    <a:pt x="3160" y="234"/>
                    <a:pt x="3159" y="235"/>
                    <a:pt x="3152" y="237"/>
                  </a:cubicBezTo>
                  <a:cubicBezTo>
                    <a:pt x="3154" y="236"/>
                    <a:pt x="3128" y="241"/>
                    <a:pt x="3123" y="240"/>
                  </a:cubicBezTo>
                  <a:cubicBezTo>
                    <a:pt x="3129" y="243"/>
                    <a:pt x="3128" y="243"/>
                    <a:pt x="3121" y="243"/>
                  </a:cubicBezTo>
                  <a:cubicBezTo>
                    <a:pt x="3128" y="245"/>
                    <a:pt x="3126" y="250"/>
                    <a:pt x="3120" y="249"/>
                  </a:cubicBezTo>
                  <a:cubicBezTo>
                    <a:pt x="3143" y="259"/>
                    <a:pt x="3078" y="273"/>
                    <a:pt x="3077" y="274"/>
                  </a:cubicBezTo>
                  <a:cubicBezTo>
                    <a:pt x="3078" y="276"/>
                    <a:pt x="3079" y="277"/>
                    <a:pt x="3079" y="279"/>
                  </a:cubicBezTo>
                  <a:cubicBezTo>
                    <a:pt x="3063" y="287"/>
                    <a:pt x="3052" y="277"/>
                    <a:pt x="3045" y="271"/>
                  </a:cubicBezTo>
                  <a:cubicBezTo>
                    <a:pt x="3043" y="274"/>
                    <a:pt x="3042" y="276"/>
                    <a:pt x="3046" y="276"/>
                  </a:cubicBezTo>
                  <a:cubicBezTo>
                    <a:pt x="3045" y="279"/>
                    <a:pt x="3040" y="277"/>
                    <a:pt x="3037" y="277"/>
                  </a:cubicBezTo>
                  <a:cubicBezTo>
                    <a:pt x="3039" y="278"/>
                    <a:pt x="3040" y="280"/>
                    <a:pt x="3041" y="281"/>
                  </a:cubicBezTo>
                  <a:cubicBezTo>
                    <a:pt x="3035" y="284"/>
                    <a:pt x="3036" y="282"/>
                    <a:pt x="3042" y="284"/>
                  </a:cubicBezTo>
                  <a:cubicBezTo>
                    <a:pt x="3033" y="282"/>
                    <a:pt x="3025" y="292"/>
                    <a:pt x="3011" y="287"/>
                  </a:cubicBezTo>
                  <a:cubicBezTo>
                    <a:pt x="3014" y="287"/>
                    <a:pt x="3015" y="286"/>
                    <a:pt x="3013" y="285"/>
                  </a:cubicBezTo>
                  <a:cubicBezTo>
                    <a:pt x="3028" y="282"/>
                    <a:pt x="3024" y="285"/>
                    <a:pt x="3029" y="284"/>
                  </a:cubicBezTo>
                  <a:cubicBezTo>
                    <a:pt x="3025" y="284"/>
                    <a:pt x="3024" y="284"/>
                    <a:pt x="3027" y="283"/>
                  </a:cubicBezTo>
                  <a:cubicBezTo>
                    <a:pt x="3017" y="282"/>
                    <a:pt x="3018" y="279"/>
                    <a:pt x="3010" y="275"/>
                  </a:cubicBezTo>
                  <a:cubicBezTo>
                    <a:pt x="3009" y="275"/>
                    <a:pt x="3026" y="276"/>
                    <a:pt x="3020" y="272"/>
                  </a:cubicBezTo>
                  <a:cubicBezTo>
                    <a:pt x="3050" y="268"/>
                    <a:pt x="3021" y="273"/>
                    <a:pt x="3028" y="275"/>
                  </a:cubicBezTo>
                  <a:cubicBezTo>
                    <a:pt x="3033" y="273"/>
                    <a:pt x="3033" y="272"/>
                    <a:pt x="3029" y="272"/>
                  </a:cubicBezTo>
                  <a:cubicBezTo>
                    <a:pt x="3034" y="270"/>
                    <a:pt x="3039" y="270"/>
                    <a:pt x="3045" y="271"/>
                  </a:cubicBezTo>
                  <a:cubicBezTo>
                    <a:pt x="3039" y="267"/>
                    <a:pt x="3048" y="268"/>
                    <a:pt x="3050" y="265"/>
                  </a:cubicBezTo>
                  <a:cubicBezTo>
                    <a:pt x="3049" y="267"/>
                    <a:pt x="3019" y="244"/>
                    <a:pt x="3020" y="245"/>
                  </a:cubicBezTo>
                  <a:cubicBezTo>
                    <a:pt x="3028" y="243"/>
                    <a:pt x="3018" y="246"/>
                    <a:pt x="3022" y="244"/>
                  </a:cubicBezTo>
                  <a:cubicBezTo>
                    <a:pt x="3018" y="245"/>
                    <a:pt x="3008" y="232"/>
                    <a:pt x="3001" y="229"/>
                  </a:cubicBezTo>
                  <a:cubicBezTo>
                    <a:pt x="2995" y="234"/>
                    <a:pt x="2991" y="237"/>
                    <a:pt x="2981" y="238"/>
                  </a:cubicBezTo>
                  <a:cubicBezTo>
                    <a:pt x="2981" y="238"/>
                    <a:pt x="2947" y="250"/>
                    <a:pt x="2937" y="250"/>
                  </a:cubicBezTo>
                  <a:cubicBezTo>
                    <a:pt x="2927" y="249"/>
                    <a:pt x="2910" y="238"/>
                    <a:pt x="2906" y="238"/>
                  </a:cubicBezTo>
                  <a:cubicBezTo>
                    <a:pt x="2919" y="236"/>
                    <a:pt x="2914" y="241"/>
                    <a:pt x="2918" y="235"/>
                  </a:cubicBezTo>
                  <a:cubicBezTo>
                    <a:pt x="2918" y="235"/>
                    <a:pt x="2905" y="235"/>
                    <a:pt x="2903" y="237"/>
                  </a:cubicBezTo>
                  <a:cubicBezTo>
                    <a:pt x="2896" y="235"/>
                    <a:pt x="2904" y="231"/>
                    <a:pt x="2904" y="230"/>
                  </a:cubicBezTo>
                  <a:cubicBezTo>
                    <a:pt x="2893" y="233"/>
                    <a:pt x="2908" y="222"/>
                    <a:pt x="2911" y="225"/>
                  </a:cubicBezTo>
                  <a:cubicBezTo>
                    <a:pt x="2910" y="227"/>
                    <a:pt x="2909" y="227"/>
                    <a:pt x="2907" y="227"/>
                  </a:cubicBezTo>
                  <a:cubicBezTo>
                    <a:pt x="2911" y="229"/>
                    <a:pt x="2907" y="230"/>
                    <a:pt x="2914" y="229"/>
                  </a:cubicBezTo>
                  <a:cubicBezTo>
                    <a:pt x="2909" y="228"/>
                    <a:pt x="2909" y="227"/>
                    <a:pt x="2914" y="225"/>
                  </a:cubicBezTo>
                  <a:cubicBezTo>
                    <a:pt x="2908" y="227"/>
                    <a:pt x="2900" y="221"/>
                    <a:pt x="2898" y="219"/>
                  </a:cubicBezTo>
                  <a:cubicBezTo>
                    <a:pt x="2900" y="220"/>
                    <a:pt x="2902" y="220"/>
                    <a:pt x="2904" y="220"/>
                  </a:cubicBezTo>
                  <a:cubicBezTo>
                    <a:pt x="2900" y="219"/>
                    <a:pt x="2899" y="219"/>
                    <a:pt x="2895" y="218"/>
                  </a:cubicBezTo>
                  <a:cubicBezTo>
                    <a:pt x="2900" y="216"/>
                    <a:pt x="2897" y="218"/>
                    <a:pt x="2897" y="214"/>
                  </a:cubicBezTo>
                  <a:cubicBezTo>
                    <a:pt x="2902" y="216"/>
                    <a:pt x="2896" y="213"/>
                    <a:pt x="2904" y="213"/>
                  </a:cubicBezTo>
                  <a:cubicBezTo>
                    <a:pt x="2899" y="212"/>
                    <a:pt x="2903" y="211"/>
                    <a:pt x="2898" y="211"/>
                  </a:cubicBezTo>
                  <a:cubicBezTo>
                    <a:pt x="2898" y="209"/>
                    <a:pt x="2899" y="208"/>
                    <a:pt x="2904" y="207"/>
                  </a:cubicBezTo>
                  <a:cubicBezTo>
                    <a:pt x="2902" y="207"/>
                    <a:pt x="2893" y="206"/>
                    <a:pt x="2900" y="205"/>
                  </a:cubicBezTo>
                  <a:cubicBezTo>
                    <a:pt x="2899" y="205"/>
                    <a:pt x="2896" y="204"/>
                    <a:pt x="2894" y="204"/>
                  </a:cubicBezTo>
                  <a:cubicBezTo>
                    <a:pt x="2898" y="203"/>
                    <a:pt x="2911" y="205"/>
                    <a:pt x="2897" y="202"/>
                  </a:cubicBezTo>
                  <a:cubicBezTo>
                    <a:pt x="2906" y="201"/>
                    <a:pt x="2901" y="195"/>
                    <a:pt x="2908" y="201"/>
                  </a:cubicBezTo>
                  <a:cubicBezTo>
                    <a:pt x="2913" y="199"/>
                    <a:pt x="2919" y="197"/>
                    <a:pt x="2927" y="196"/>
                  </a:cubicBezTo>
                  <a:cubicBezTo>
                    <a:pt x="2917" y="197"/>
                    <a:pt x="2936" y="199"/>
                    <a:pt x="2918" y="196"/>
                  </a:cubicBezTo>
                  <a:cubicBezTo>
                    <a:pt x="2921" y="196"/>
                    <a:pt x="2923" y="195"/>
                    <a:pt x="2926" y="195"/>
                  </a:cubicBezTo>
                  <a:cubicBezTo>
                    <a:pt x="2924" y="195"/>
                    <a:pt x="2923" y="195"/>
                    <a:pt x="2921" y="194"/>
                  </a:cubicBezTo>
                  <a:cubicBezTo>
                    <a:pt x="2925" y="193"/>
                    <a:pt x="2941" y="195"/>
                    <a:pt x="2946" y="193"/>
                  </a:cubicBezTo>
                  <a:cubicBezTo>
                    <a:pt x="2942" y="193"/>
                    <a:pt x="2938" y="192"/>
                    <a:pt x="2935" y="191"/>
                  </a:cubicBezTo>
                  <a:cubicBezTo>
                    <a:pt x="2938" y="191"/>
                    <a:pt x="2938" y="191"/>
                    <a:pt x="2934" y="190"/>
                  </a:cubicBezTo>
                  <a:cubicBezTo>
                    <a:pt x="2943" y="186"/>
                    <a:pt x="2946" y="188"/>
                    <a:pt x="2952" y="186"/>
                  </a:cubicBezTo>
                  <a:cubicBezTo>
                    <a:pt x="2952" y="187"/>
                    <a:pt x="2951" y="188"/>
                    <a:pt x="2950" y="189"/>
                  </a:cubicBezTo>
                  <a:cubicBezTo>
                    <a:pt x="2953" y="188"/>
                    <a:pt x="2959" y="187"/>
                    <a:pt x="2953" y="187"/>
                  </a:cubicBezTo>
                  <a:cubicBezTo>
                    <a:pt x="2959" y="183"/>
                    <a:pt x="2961" y="188"/>
                    <a:pt x="2967" y="185"/>
                  </a:cubicBezTo>
                  <a:cubicBezTo>
                    <a:pt x="2958" y="183"/>
                    <a:pt x="2958" y="182"/>
                    <a:pt x="2967" y="181"/>
                  </a:cubicBezTo>
                  <a:cubicBezTo>
                    <a:pt x="2964" y="182"/>
                    <a:pt x="2962" y="182"/>
                    <a:pt x="2961" y="180"/>
                  </a:cubicBezTo>
                  <a:cubicBezTo>
                    <a:pt x="2964" y="180"/>
                    <a:pt x="2983" y="181"/>
                    <a:pt x="2971" y="183"/>
                  </a:cubicBezTo>
                  <a:cubicBezTo>
                    <a:pt x="2978" y="183"/>
                    <a:pt x="2984" y="180"/>
                    <a:pt x="2991" y="181"/>
                  </a:cubicBezTo>
                  <a:cubicBezTo>
                    <a:pt x="2989" y="180"/>
                    <a:pt x="2983" y="181"/>
                    <a:pt x="2984" y="178"/>
                  </a:cubicBezTo>
                  <a:cubicBezTo>
                    <a:pt x="2988" y="177"/>
                    <a:pt x="3008" y="173"/>
                    <a:pt x="3009" y="168"/>
                  </a:cubicBezTo>
                  <a:cubicBezTo>
                    <a:pt x="3011" y="168"/>
                    <a:pt x="3021" y="171"/>
                    <a:pt x="3012" y="167"/>
                  </a:cubicBezTo>
                  <a:cubicBezTo>
                    <a:pt x="3015" y="168"/>
                    <a:pt x="3017" y="168"/>
                    <a:pt x="3019" y="167"/>
                  </a:cubicBezTo>
                  <a:cubicBezTo>
                    <a:pt x="3017" y="167"/>
                    <a:pt x="3008" y="167"/>
                    <a:pt x="3007" y="165"/>
                  </a:cubicBezTo>
                  <a:cubicBezTo>
                    <a:pt x="3013" y="164"/>
                    <a:pt x="3019" y="164"/>
                    <a:pt x="3026" y="163"/>
                  </a:cubicBezTo>
                  <a:cubicBezTo>
                    <a:pt x="3024" y="163"/>
                    <a:pt x="3021" y="164"/>
                    <a:pt x="3019" y="164"/>
                  </a:cubicBezTo>
                  <a:cubicBezTo>
                    <a:pt x="3021" y="162"/>
                    <a:pt x="3055" y="151"/>
                    <a:pt x="3035" y="154"/>
                  </a:cubicBezTo>
                  <a:cubicBezTo>
                    <a:pt x="3039" y="152"/>
                    <a:pt x="3043" y="151"/>
                    <a:pt x="3048" y="150"/>
                  </a:cubicBezTo>
                  <a:cubicBezTo>
                    <a:pt x="3038" y="152"/>
                    <a:pt x="3051" y="150"/>
                    <a:pt x="3046" y="147"/>
                  </a:cubicBezTo>
                  <a:cubicBezTo>
                    <a:pt x="3050" y="147"/>
                    <a:pt x="3053" y="146"/>
                    <a:pt x="3057" y="146"/>
                  </a:cubicBezTo>
                  <a:cubicBezTo>
                    <a:pt x="3039" y="148"/>
                    <a:pt x="3063" y="143"/>
                    <a:pt x="3054" y="142"/>
                  </a:cubicBezTo>
                  <a:cubicBezTo>
                    <a:pt x="3087" y="133"/>
                    <a:pt x="3067" y="145"/>
                    <a:pt x="3065" y="139"/>
                  </a:cubicBezTo>
                  <a:cubicBezTo>
                    <a:pt x="3065" y="139"/>
                    <a:pt x="3083" y="139"/>
                    <a:pt x="3070" y="137"/>
                  </a:cubicBezTo>
                  <a:cubicBezTo>
                    <a:pt x="3094" y="134"/>
                    <a:pt x="3049" y="138"/>
                    <a:pt x="3086" y="134"/>
                  </a:cubicBezTo>
                  <a:cubicBezTo>
                    <a:pt x="3085" y="131"/>
                    <a:pt x="3082" y="131"/>
                    <a:pt x="3078" y="134"/>
                  </a:cubicBezTo>
                  <a:cubicBezTo>
                    <a:pt x="3081" y="133"/>
                    <a:pt x="3083" y="132"/>
                    <a:pt x="3077" y="131"/>
                  </a:cubicBezTo>
                  <a:cubicBezTo>
                    <a:pt x="3082" y="131"/>
                    <a:pt x="3087" y="130"/>
                    <a:pt x="3092" y="130"/>
                  </a:cubicBezTo>
                  <a:cubicBezTo>
                    <a:pt x="3090" y="130"/>
                    <a:pt x="3088" y="130"/>
                    <a:pt x="3086" y="130"/>
                  </a:cubicBezTo>
                  <a:cubicBezTo>
                    <a:pt x="3092" y="128"/>
                    <a:pt x="3099" y="127"/>
                    <a:pt x="3106" y="128"/>
                  </a:cubicBezTo>
                  <a:cubicBezTo>
                    <a:pt x="3103" y="128"/>
                    <a:pt x="3103" y="126"/>
                    <a:pt x="3105" y="126"/>
                  </a:cubicBezTo>
                  <a:cubicBezTo>
                    <a:pt x="3102" y="126"/>
                    <a:pt x="3102" y="126"/>
                    <a:pt x="3103" y="124"/>
                  </a:cubicBezTo>
                  <a:cubicBezTo>
                    <a:pt x="3095" y="124"/>
                    <a:pt x="3088" y="125"/>
                    <a:pt x="3082" y="127"/>
                  </a:cubicBezTo>
                  <a:cubicBezTo>
                    <a:pt x="3089" y="122"/>
                    <a:pt x="3080" y="124"/>
                    <a:pt x="3078" y="125"/>
                  </a:cubicBezTo>
                  <a:cubicBezTo>
                    <a:pt x="3092" y="129"/>
                    <a:pt x="3072" y="127"/>
                    <a:pt x="3067" y="127"/>
                  </a:cubicBezTo>
                  <a:cubicBezTo>
                    <a:pt x="3061" y="130"/>
                    <a:pt x="3049" y="131"/>
                    <a:pt x="3043" y="131"/>
                  </a:cubicBezTo>
                  <a:cubicBezTo>
                    <a:pt x="3048" y="125"/>
                    <a:pt x="3059" y="126"/>
                    <a:pt x="3066" y="126"/>
                  </a:cubicBezTo>
                  <a:cubicBezTo>
                    <a:pt x="3063" y="125"/>
                    <a:pt x="3072" y="125"/>
                    <a:pt x="3076" y="124"/>
                  </a:cubicBezTo>
                  <a:cubicBezTo>
                    <a:pt x="3065" y="122"/>
                    <a:pt x="3086" y="127"/>
                    <a:pt x="3069" y="122"/>
                  </a:cubicBezTo>
                  <a:cubicBezTo>
                    <a:pt x="3073" y="121"/>
                    <a:pt x="3090" y="121"/>
                    <a:pt x="3091" y="120"/>
                  </a:cubicBezTo>
                  <a:cubicBezTo>
                    <a:pt x="3082" y="121"/>
                    <a:pt x="3099" y="114"/>
                    <a:pt x="3102" y="116"/>
                  </a:cubicBezTo>
                  <a:cubicBezTo>
                    <a:pt x="3101" y="117"/>
                    <a:pt x="3097" y="123"/>
                    <a:pt x="3098" y="122"/>
                  </a:cubicBezTo>
                  <a:cubicBezTo>
                    <a:pt x="3103" y="120"/>
                    <a:pt x="3107" y="119"/>
                    <a:pt x="3112" y="120"/>
                  </a:cubicBezTo>
                  <a:cubicBezTo>
                    <a:pt x="3104" y="122"/>
                    <a:pt x="3117" y="123"/>
                    <a:pt x="3107" y="124"/>
                  </a:cubicBezTo>
                  <a:cubicBezTo>
                    <a:pt x="3106" y="124"/>
                    <a:pt x="3121" y="122"/>
                    <a:pt x="3123" y="122"/>
                  </a:cubicBezTo>
                  <a:cubicBezTo>
                    <a:pt x="3121" y="122"/>
                    <a:pt x="3120" y="121"/>
                    <a:pt x="3118" y="120"/>
                  </a:cubicBezTo>
                  <a:cubicBezTo>
                    <a:pt x="3118" y="121"/>
                    <a:pt x="3130" y="118"/>
                    <a:pt x="3131" y="118"/>
                  </a:cubicBezTo>
                  <a:cubicBezTo>
                    <a:pt x="3125" y="119"/>
                    <a:pt x="3118" y="119"/>
                    <a:pt x="3112" y="118"/>
                  </a:cubicBezTo>
                  <a:cubicBezTo>
                    <a:pt x="3122" y="117"/>
                    <a:pt x="3114" y="117"/>
                    <a:pt x="3114" y="115"/>
                  </a:cubicBezTo>
                  <a:cubicBezTo>
                    <a:pt x="3121" y="114"/>
                    <a:pt x="3132" y="117"/>
                    <a:pt x="3145" y="116"/>
                  </a:cubicBezTo>
                  <a:cubicBezTo>
                    <a:pt x="3142" y="114"/>
                    <a:pt x="3138" y="113"/>
                    <a:pt x="3134" y="113"/>
                  </a:cubicBezTo>
                  <a:cubicBezTo>
                    <a:pt x="3136" y="113"/>
                    <a:pt x="3146" y="110"/>
                    <a:pt x="3147" y="109"/>
                  </a:cubicBezTo>
                  <a:cubicBezTo>
                    <a:pt x="3145" y="110"/>
                    <a:pt x="3144" y="110"/>
                    <a:pt x="3145" y="107"/>
                  </a:cubicBezTo>
                  <a:cubicBezTo>
                    <a:pt x="3148" y="108"/>
                    <a:pt x="3151" y="108"/>
                    <a:pt x="3154" y="108"/>
                  </a:cubicBezTo>
                  <a:cubicBezTo>
                    <a:pt x="3151" y="106"/>
                    <a:pt x="3151" y="106"/>
                    <a:pt x="3153" y="107"/>
                  </a:cubicBezTo>
                  <a:cubicBezTo>
                    <a:pt x="3169" y="115"/>
                    <a:pt x="3161" y="110"/>
                    <a:pt x="3160" y="106"/>
                  </a:cubicBezTo>
                  <a:cubicBezTo>
                    <a:pt x="3182" y="107"/>
                    <a:pt x="3167" y="107"/>
                    <a:pt x="3164" y="114"/>
                  </a:cubicBezTo>
                  <a:cubicBezTo>
                    <a:pt x="3170" y="111"/>
                    <a:pt x="3183" y="110"/>
                    <a:pt x="3172" y="116"/>
                  </a:cubicBezTo>
                  <a:cubicBezTo>
                    <a:pt x="3177" y="115"/>
                    <a:pt x="3194" y="108"/>
                    <a:pt x="3185" y="111"/>
                  </a:cubicBezTo>
                  <a:cubicBezTo>
                    <a:pt x="3187" y="113"/>
                    <a:pt x="3199" y="111"/>
                    <a:pt x="3202" y="112"/>
                  </a:cubicBezTo>
                  <a:cubicBezTo>
                    <a:pt x="3203" y="111"/>
                    <a:pt x="3188" y="108"/>
                    <a:pt x="3188" y="107"/>
                  </a:cubicBezTo>
                  <a:cubicBezTo>
                    <a:pt x="3196" y="108"/>
                    <a:pt x="3221" y="108"/>
                    <a:pt x="3219" y="110"/>
                  </a:cubicBezTo>
                  <a:cubicBezTo>
                    <a:pt x="3223" y="109"/>
                    <a:pt x="3223" y="112"/>
                    <a:pt x="3228" y="112"/>
                  </a:cubicBezTo>
                  <a:cubicBezTo>
                    <a:pt x="3223" y="111"/>
                    <a:pt x="3223" y="110"/>
                    <a:pt x="3227" y="110"/>
                  </a:cubicBezTo>
                  <a:cubicBezTo>
                    <a:pt x="3224" y="109"/>
                    <a:pt x="3219" y="107"/>
                    <a:pt x="3217" y="107"/>
                  </a:cubicBezTo>
                  <a:cubicBezTo>
                    <a:pt x="3223" y="105"/>
                    <a:pt x="3254" y="106"/>
                    <a:pt x="3241" y="104"/>
                  </a:cubicBezTo>
                  <a:cubicBezTo>
                    <a:pt x="3247" y="103"/>
                    <a:pt x="3254" y="102"/>
                    <a:pt x="3261" y="104"/>
                  </a:cubicBezTo>
                  <a:cubicBezTo>
                    <a:pt x="3258" y="101"/>
                    <a:pt x="3269" y="100"/>
                    <a:pt x="3274" y="102"/>
                  </a:cubicBezTo>
                  <a:cubicBezTo>
                    <a:pt x="3272" y="103"/>
                    <a:pt x="3272" y="103"/>
                    <a:pt x="3274" y="104"/>
                  </a:cubicBezTo>
                  <a:cubicBezTo>
                    <a:pt x="3269" y="105"/>
                    <a:pt x="3264" y="106"/>
                    <a:pt x="3259" y="108"/>
                  </a:cubicBezTo>
                  <a:cubicBezTo>
                    <a:pt x="3265" y="109"/>
                    <a:pt x="3257" y="111"/>
                    <a:pt x="3256" y="111"/>
                  </a:cubicBezTo>
                  <a:cubicBezTo>
                    <a:pt x="3266" y="111"/>
                    <a:pt x="3274" y="105"/>
                    <a:pt x="3284" y="104"/>
                  </a:cubicBezTo>
                  <a:cubicBezTo>
                    <a:pt x="3288" y="115"/>
                    <a:pt x="3288" y="107"/>
                    <a:pt x="3298" y="106"/>
                  </a:cubicBezTo>
                  <a:cubicBezTo>
                    <a:pt x="3289" y="105"/>
                    <a:pt x="3319" y="111"/>
                    <a:pt x="3315" y="110"/>
                  </a:cubicBezTo>
                  <a:cubicBezTo>
                    <a:pt x="3311" y="111"/>
                    <a:pt x="3308" y="111"/>
                    <a:pt x="3304" y="111"/>
                  </a:cubicBezTo>
                  <a:cubicBezTo>
                    <a:pt x="3312" y="109"/>
                    <a:pt x="3363" y="117"/>
                    <a:pt x="3363" y="117"/>
                  </a:cubicBezTo>
                  <a:cubicBezTo>
                    <a:pt x="3358" y="124"/>
                    <a:pt x="3331" y="116"/>
                    <a:pt x="3324" y="116"/>
                  </a:cubicBezTo>
                  <a:cubicBezTo>
                    <a:pt x="3353" y="120"/>
                    <a:pt x="3378" y="122"/>
                    <a:pt x="3402" y="127"/>
                  </a:cubicBezTo>
                  <a:cubicBezTo>
                    <a:pt x="3398" y="134"/>
                    <a:pt x="3386" y="123"/>
                    <a:pt x="3383" y="126"/>
                  </a:cubicBezTo>
                  <a:cubicBezTo>
                    <a:pt x="3390" y="128"/>
                    <a:pt x="3404" y="128"/>
                    <a:pt x="3410" y="132"/>
                  </a:cubicBezTo>
                  <a:cubicBezTo>
                    <a:pt x="3408" y="132"/>
                    <a:pt x="3408" y="132"/>
                    <a:pt x="3408" y="133"/>
                  </a:cubicBezTo>
                  <a:cubicBezTo>
                    <a:pt x="3440" y="142"/>
                    <a:pt x="3502" y="144"/>
                    <a:pt x="3524" y="157"/>
                  </a:cubicBezTo>
                  <a:cubicBezTo>
                    <a:pt x="3532" y="160"/>
                    <a:pt x="3556" y="165"/>
                    <a:pt x="3560" y="175"/>
                  </a:cubicBezTo>
                  <a:cubicBezTo>
                    <a:pt x="3564" y="186"/>
                    <a:pt x="3498" y="179"/>
                    <a:pt x="3495" y="178"/>
                  </a:cubicBezTo>
                  <a:cubicBezTo>
                    <a:pt x="3463" y="171"/>
                    <a:pt x="3424" y="156"/>
                    <a:pt x="3392" y="155"/>
                  </a:cubicBezTo>
                  <a:cubicBezTo>
                    <a:pt x="3398" y="156"/>
                    <a:pt x="3420" y="168"/>
                    <a:pt x="3421" y="167"/>
                  </a:cubicBezTo>
                  <a:cubicBezTo>
                    <a:pt x="3421" y="167"/>
                    <a:pt x="3451" y="173"/>
                    <a:pt x="3447" y="177"/>
                  </a:cubicBezTo>
                  <a:cubicBezTo>
                    <a:pt x="3445" y="178"/>
                    <a:pt x="3443" y="179"/>
                    <a:pt x="3441" y="181"/>
                  </a:cubicBezTo>
                  <a:cubicBezTo>
                    <a:pt x="3446" y="184"/>
                    <a:pt x="3450" y="187"/>
                    <a:pt x="3456" y="189"/>
                  </a:cubicBezTo>
                  <a:cubicBezTo>
                    <a:pt x="3444" y="191"/>
                    <a:pt x="3459" y="188"/>
                    <a:pt x="3452" y="191"/>
                  </a:cubicBezTo>
                  <a:cubicBezTo>
                    <a:pt x="3457" y="193"/>
                    <a:pt x="3507" y="211"/>
                    <a:pt x="3511" y="204"/>
                  </a:cubicBezTo>
                  <a:cubicBezTo>
                    <a:pt x="3511" y="203"/>
                    <a:pt x="3480" y="191"/>
                    <a:pt x="3477" y="189"/>
                  </a:cubicBezTo>
                  <a:cubicBezTo>
                    <a:pt x="3487" y="191"/>
                    <a:pt x="3508" y="195"/>
                    <a:pt x="3517" y="195"/>
                  </a:cubicBezTo>
                  <a:cubicBezTo>
                    <a:pt x="3515" y="195"/>
                    <a:pt x="3514" y="196"/>
                    <a:pt x="3512" y="196"/>
                  </a:cubicBezTo>
                  <a:cubicBezTo>
                    <a:pt x="3522" y="197"/>
                    <a:pt x="3542" y="197"/>
                    <a:pt x="3552" y="201"/>
                  </a:cubicBezTo>
                  <a:cubicBezTo>
                    <a:pt x="3549" y="198"/>
                    <a:pt x="3536" y="196"/>
                    <a:pt x="3536" y="191"/>
                  </a:cubicBezTo>
                  <a:cubicBezTo>
                    <a:pt x="3535" y="180"/>
                    <a:pt x="3608" y="191"/>
                    <a:pt x="3613" y="195"/>
                  </a:cubicBezTo>
                  <a:cubicBezTo>
                    <a:pt x="3608" y="185"/>
                    <a:pt x="3618" y="190"/>
                    <a:pt x="3603" y="180"/>
                  </a:cubicBezTo>
                  <a:cubicBezTo>
                    <a:pt x="3603" y="177"/>
                    <a:pt x="3603" y="174"/>
                    <a:pt x="3605" y="171"/>
                  </a:cubicBezTo>
                  <a:cubicBezTo>
                    <a:pt x="3599" y="166"/>
                    <a:pt x="3593" y="163"/>
                    <a:pt x="3586" y="162"/>
                  </a:cubicBezTo>
                  <a:cubicBezTo>
                    <a:pt x="3599" y="158"/>
                    <a:pt x="3645" y="169"/>
                    <a:pt x="3653" y="181"/>
                  </a:cubicBezTo>
                  <a:cubicBezTo>
                    <a:pt x="3643" y="181"/>
                    <a:pt x="3630" y="176"/>
                    <a:pt x="3624" y="180"/>
                  </a:cubicBezTo>
                  <a:cubicBezTo>
                    <a:pt x="3630" y="176"/>
                    <a:pt x="3664" y="205"/>
                    <a:pt x="3673" y="194"/>
                  </a:cubicBezTo>
                  <a:cubicBezTo>
                    <a:pt x="3674" y="191"/>
                    <a:pt x="3674" y="189"/>
                    <a:pt x="3672" y="187"/>
                  </a:cubicBezTo>
                  <a:cubicBezTo>
                    <a:pt x="3678" y="187"/>
                    <a:pt x="3685" y="187"/>
                    <a:pt x="3692" y="189"/>
                  </a:cubicBezTo>
                  <a:cubicBezTo>
                    <a:pt x="3678" y="180"/>
                    <a:pt x="3734" y="188"/>
                    <a:pt x="3730" y="188"/>
                  </a:cubicBezTo>
                  <a:cubicBezTo>
                    <a:pt x="3748" y="191"/>
                    <a:pt x="3766" y="187"/>
                    <a:pt x="3785" y="191"/>
                  </a:cubicBezTo>
                  <a:cubicBezTo>
                    <a:pt x="3774" y="193"/>
                    <a:pt x="3769" y="187"/>
                    <a:pt x="3777" y="196"/>
                  </a:cubicBezTo>
                  <a:cubicBezTo>
                    <a:pt x="3773" y="196"/>
                    <a:pt x="3770" y="196"/>
                    <a:pt x="3766" y="196"/>
                  </a:cubicBezTo>
                  <a:cubicBezTo>
                    <a:pt x="3780" y="200"/>
                    <a:pt x="3790" y="199"/>
                    <a:pt x="3801" y="200"/>
                  </a:cubicBezTo>
                  <a:cubicBezTo>
                    <a:pt x="3807" y="200"/>
                    <a:pt x="3844" y="208"/>
                    <a:pt x="3832" y="204"/>
                  </a:cubicBezTo>
                  <a:cubicBezTo>
                    <a:pt x="3842" y="205"/>
                    <a:pt x="3858" y="209"/>
                    <a:pt x="3864" y="209"/>
                  </a:cubicBezTo>
                  <a:cubicBezTo>
                    <a:pt x="3867" y="212"/>
                    <a:pt x="3873" y="222"/>
                    <a:pt x="3881" y="219"/>
                  </a:cubicBezTo>
                  <a:cubicBezTo>
                    <a:pt x="3875" y="221"/>
                    <a:pt x="3888" y="218"/>
                    <a:pt x="3893" y="217"/>
                  </a:cubicBezTo>
                  <a:cubicBezTo>
                    <a:pt x="3899" y="215"/>
                    <a:pt x="3867" y="206"/>
                    <a:pt x="3879" y="204"/>
                  </a:cubicBezTo>
                  <a:cubicBezTo>
                    <a:pt x="3871" y="204"/>
                    <a:pt x="3864" y="199"/>
                    <a:pt x="3855" y="196"/>
                  </a:cubicBezTo>
                  <a:cubicBezTo>
                    <a:pt x="3859" y="198"/>
                    <a:pt x="3841" y="189"/>
                    <a:pt x="3841" y="188"/>
                  </a:cubicBezTo>
                  <a:cubicBezTo>
                    <a:pt x="3855" y="194"/>
                    <a:pt x="3964" y="223"/>
                    <a:pt x="3963" y="229"/>
                  </a:cubicBezTo>
                  <a:cubicBezTo>
                    <a:pt x="3964" y="225"/>
                    <a:pt x="4029" y="262"/>
                    <a:pt x="4034" y="260"/>
                  </a:cubicBezTo>
                  <a:cubicBezTo>
                    <a:pt x="4049" y="255"/>
                    <a:pt x="3988" y="233"/>
                    <a:pt x="4001" y="235"/>
                  </a:cubicBezTo>
                  <a:cubicBezTo>
                    <a:pt x="3995" y="235"/>
                    <a:pt x="3991" y="233"/>
                    <a:pt x="3989" y="227"/>
                  </a:cubicBezTo>
                  <a:cubicBezTo>
                    <a:pt x="3992" y="228"/>
                    <a:pt x="3994" y="228"/>
                    <a:pt x="3996" y="229"/>
                  </a:cubicBezTo>
                  <a:cubicBezTo>
                    <a:pt x="3994" y="226"/>
                    <a:pt x="3979" y="211"/>
                    <a:pt x="3977" y="212"/>
                  </a:cubicBezTo>
                  <a:cubicBezTo>
                    <a:pt x="3980" y="209"/>
                    <a:pt x="3990" y="212"/>
                    <a:pt x="3995" y="212"/>
                  </a:cubicBezTo>
                  <a:cubicBezTo>
                    <a:pt x="4008" y="211"/>
                    <a:pt x="3991" y="194"/>
                    <a:pt x="4011" y="200"/>
                  </a:cubicBezTo>
                  <a:cubicBezTo>
                    <a:pt x="4025" y="205"/>
                    <a:pt x="4039" y="209"/>
                    <a:pt x="4053" y="213"/>
                  </a:cubicBezTo>
                  <a:cubicBezTo>
                    <a:pt x="4060" y="215"/>
                    <a:pt x="4079" y="233"/>
                    <a:pt x="4061" y="230"/>
                  </a:cubicBezTo>
                  <a:cubicBezTo>
                    <a:pt x="4063" y="232"/>
                    <a:pt x="4094" y="249"/>
                    <a:pt x="4086" y="250"/>
                  </a:cubicBezTo>
                  <a:cubicBezTo>
                    <a:pt x="4081" y="251"/>
                    <a:pt x="4121" y="283"/>
                    <a:pt x="4119" y="281"/>
                  </a:cubicBezTo>
                  <a:cubicBezTo>
                    <a:pt x="4119" y="282"/>
                    <a:pt x="4115" y="286"/>
                    <a:pt x="4119" y="291"/>
                  </a:cubicBezTo>
                  <a:cubicBezTo>
                    <a:pt x="4112" y="289"/>
                    <a:pt x="4108" y="294"/>
                    <a:pt x="4105" y="293"/>
                  </a:cubicBezTo>
                  <a:cubicBezTo>
                    <a:pt x="4096" y="287"/>
                    <a:pt x="4101" y="299"/>
                    <a:pt x="4101" y="298"/>
                  </a:cubicBezTo>
                  <a:cubicBezTo>
                    <a:pt x="4091" y="296"/>
                    <a:pt x="4082" y="294"/>
                    <a:pt x="4072" y="291"/>
                  </a:cubicBezTo>
                  <a:cubicBezTo>
                    <a:pt x="4083" y="296"/>
                    <a:pt x="4106" y="308"/>
                    <a:pt x="4116" y="303"/>
                  </a:cubicBezTo>
                  <a:cubicBezTo>
                    <a:pt x="4115" y="304"/>
                    <a:pt x="4149" y="302"/>
                    <a:pt x="4146" y="297"/>
                  </a:cubicBezTo>
                  <a:cubicBezTo>
                    <a:pt x="4145" y="295"/>
                    <a:pt x="4131" y="286"/>
                    <a:pt x="4133" y="284"/>
                  </a:cubicBezTo>
                  <a:cubicBezTo>
                    <a:pt x="4150" y="269"/>
                    <a:pt x="4197" y="317"/>
                    <a:pt x="4213" y="322"/>
                  </a:cubicBezTo>
                  <a:cubicBezTo>
                    <a:pt x="4211" y="320"/>
                    <a:pt x="4179" y="308"/>
                    <a:pt x="4198" y="309"/>
                  </a:cubicBezTo>
                  <a:cubicBezTo>
                    <a:pt x="4174" y="282"/>
                    <a:pt x="4133" y="290"/>
                    <a:pt x="4111" y="267"/>
                  </a:cubicBezTo>
                  <a:cubicBezTo>
                    <a:pt x="4102" y="258"/>
                    <a:pt x="4116" y="259"/>
                    <a:pt x="4110" y="253"/>
                  </a:cubicBezTo>
                  <a:cubicBezTo>
                    <a:pt x="4101" y="246"/>
                    <a:pt x="4090" y="241"/>
                    <a:pt x="4080" y="237"/>
                  </a:cubicBezTo>
                  <a:cubicBezTo>
                    <a:pt x="4083" y="237"/>
                    <a:pt x="4105" y="231"/>
                    <a:pt x="4106" y="235"/>
                  </a:cubicBezTo>
                  <a:cubicBezTo>
                    <a:pt x="4105" y="231"/>
                    <a:pt x="4098" y="227"/>
                    <a:pt x="4094" y="225"/>
                  </a:cubicBezTo>
                  <a:cubicBezTo>
                    <a:pt x="4111" y="226"/>
                    <a:pt x="4114" y="236"/>
                    <a:pt x="4120" y="247"/>
                  </a:cubicBezTo>
                  <a:cubicBezTo>
                    <a:pt x="4127" y="258"/>
                    <a:pt x="4165" y="266"/>
                    <a:pt x="4177" y="271"/>
                  </a:cubicBezTo>
                  <a:cubicBezTo>
                    <a:pt x="4170" y="259"/>
                    <a:pt x="4137" y="254"/>
                    <a:pt x="4125" y="244"/>
                  </a:cubicBezTo>
                  <a:cubicBezTo>
                    <a:pt x="4136" y="246"/>
                    <a:pt x="4151" y="255"/>
                    <a:pt x="4162" y="255"/>
                  </a:cubicBezTo>
                  <a:cubicBezTo>
                    <a:pt x="4156" y="249"/>
                    <a:pt x="4142" y="248"/>
                    <a:pt x="4135" y="242"/>
                  </a:cubicBezTo>
                  <a:cubicBezTo>
                    <a:pt x="4141" y="242"/>
                    <a:pt x="4180" y="254"/>
                    <a:pt x="4149" y="248"/>
                  </a:cubicBezTo>
                  <a:cubicBezTo>
                    <a:pt x="4160" y="253"/>
                    <a:pt x="4175" y="254"/>
                    <a:pt x="4187" y="259"/>
                  </a:cubicBezTo>
                  <a:cubicBezTo>
                    <a:pt x="4204" y="266"/>
                    <a:pt x="4221" y="278"/>
                    <a:pt x="4239" y="282"/>
                  </a:cubicBezTo>
                  <a:cubicBezTo>
                    <a:pt x="4228" y="268"/>
                    <a:pt x="4206" y="271"/>
                    <a:pt x="4195" y="257"/>
                  </a:cubicBezTo>
                  <a:cubicBezTo>
                    <a:pt x="4190" y="251"/>
                    <a:pt x="4183" y="247"/>
                    <a:pt x="4178" y="245"/>
                  </a:cubicBezTo>
                  <a:cubicBezTo>
                    <a:pt x="4199" y="247"/>
                    <a:pt x="4244" y="259"/>
                    <a:pt x="4273" y="270"/>
                  </a:cubicBezTo>
                  <a:cubicBezTo>
                    <a:pt x="4258" y="263"/>
                    <a:pt x="4283" y="274"/>
                    <a:pt x="4285" y="274"/>
                  </a:cubicBezTo>
                  <a:cubicBezTo>
                    <a:pt x="4277" y="269"/>
                    <a:pt x="4266" y="267"/>
                    <a:pt x="4260" y="260"/>
                  </a:cubicBezTo>
                  <a:cubicBezTo>
                    <a:pt x="4266" y="262"/>
                    <a:pt x="4272" y="264"/>
                    <a:pt x="4278" y="266"/>
                  </a:cubicBezTo>
                  <a:cubicBezTo>
                    <a:pt x="4270" y="261"/>
                    <a:pt x="4260" y="261"/>
                    <a:pt x="4255" y="257"/>
                  </a:cubicBezTo>
                  <a:cubicBezTo>
                    <a:pt x="4257" y="259"/>
                    <a:pt x="4255" y="254"/>
                    <a:pt x="4255" y="253"/>
                  </a:cubicBezTo>
                  <a:cubicBezTo>
                    <a:pt x="4254" y="253"/>
                    <a:pt x="4271" y="259"/>
                    <a:pt x="4272" y="258"/>
                  </a:cubicBezTo>
                  <a:cubicBezTo>
                    <a:pt x="4271" y="258"/>
                    <a:pt x="4265" y="254"/>
                    <a:pt x="4278" y="260"/>
                  </a:cubicBezTo>
                  <a:cubicBezTo>
                    <a:pt x="4273" y="257"/>
                    <a:pt x="4269" y="255"/>
                    <a:pt x="4264" y="253"/>
                  </a:cubicBezTo>
                  <a:cubicBezTo>
                    <a:pt x="4300" y="260"/>
                    <a:pt x="4325" y="272"/>
                    <a:pt x="4362" y="280"/>
                  </a:cubicBezTo>
                  <a:cubicBezTo>
                    <a:pt x="4356" y="278"/>
                    <a:pt x="4351" y="277"/>
                    <a:pt x="4345" y="275"/>
                  </a:cubicBezTo>
                  <a:cubicBezTo>
                    <a:pt x="4345" y="275"/>
                    <a:pt x="4352" y="274"/>
                    <a:pt x="4347" y="273"/>
                  </a:cubicBezTo>
                  <a:cubicBezTo>
                    <a:pt x="4355" y="274"/>
                    <a:pt x="4364" y="278"/>
                    <a:pt x="4372" y="281"/>
                  </a:cubicBezTo>
                  <a:cubicBezTo>
                    <a:pt x="4358" y="275"/>
                    <a:pt x="4402" y="288"/>
                    <a:pt x="4403" y="293"/>
                  </a:cubicBezTo>
                  <a:cubicBezTo>
                    <a:pt x="4400" y="291"/>
                    <a:pt x="4397" y="292"/>
                    <a:pt x="4394" y="292"/>
                  </a:cubicBezTo>
                  <a:cubicBezTo>
                    <a:pt x="4399" y="294"/>
                    <a:pt x="4405" y="296"/>
                    <a:pt x="4410" y="298"/>
                  </a:cubicBezTo>
                  <a:cubicBezTo>
                    <a:pt x="4395" y="292"/>
                    <a:pt x="4421" y="301"/>
                    <a:pt x="4422" y="301"/>
                  </a:cubicBezTo>
                  <a:cubicBezTo>
                    <a:pt x="4412" y="297"/>
                    <a:pt x="4450" y="312"/>
                    <a:pt x="4453" y="313"/>
                  </a:cubicBezTo>
                  <a:cubicBezTo>
                    <a:pt x="4445" y="309"/>
                    <a:pt x="4438" y="304"/>
                    <a:pt x="4431" y="299"/>
                  </a:cubicBezTo>
                  <a:cubicBezTo>
                    <a:pt x="4442" y="304"/>
                    <a:pt x="4452" y="308"/>
                    <a:pt x="4463" y="312"/>
                  </a:cubicBezTo>
                  <a:cubicBezTo>
                    <a:pt x="4459" y="308"/>
                    <a:pt x="4452" y="303"/>
                    <a:pt x="4463" y="304"/>
                  </a:cubicBezTo>
                  <a:cubicBezTo>
                    <a:pt x="4471" y="308"/>
                    <a:pt x="4511" y="317"/>
                    <a:pt x="4527" y="330"/>
                  </a:cubicBezTo>
                  <a:cubicBezTo>
                    <a:pt x="4521" y="329"/>
                    <a:pt x="4515" y="327"/>
                    <a:pt x="4509" y="325"/>
                  </a:cubicBezTo>
                  <a:cubicBezTo>
                    <a:pt x="4520" y="330"/>
                    <a:pt x="4546" y="336"/>
                    <a:pt x="4554" y="348"/>
                  </a:cubicBezTo>
                  <a:cubicBezTo>
                    <a:pt x="4554" y="350"/>
                    <a:pt x="4552" y="350"/>
                    <a:pt x="4549" y="348"/>
                  </a:cubicBezTo>
                  <a:cubicBezTo>
                    <a:pt x="4552" y="350"/>
                    <a:pt x="4565" y="358"/>
                    <a:pt x="4569" y="356"/>
                  </a:cubicBezTo>
                  <a:cubicBezTo>
                    <a:pt x="4568" y="355"/>
                    <a:pt x="4567" y="354"/>
                    <a:pt x="4566" y="353"/>
                  </a:cubicBezTo>
                  <a:cubicBezTo>
                    <a:pt x="4583" y="360"/>
                    <a:pt x="4599" y="367"/>
                    <a:pt x="4615" y="375"/>
                  </a:cubicBezTo>
                  <a:cubicBezTo>
                    <a:pt x="4628" y="382"/>
                    <a:pt x="4643" y="397"/>
                    <a:pt x="4656" y="401"/>
                  </a:cubicBezTo>
                  <a:cubicBezTo>
                    <a:pt x="4642" y="391"/>
                    <a:pt x="4672" y="411"/>
                    <a:pt x="4670" y="410"/>
                  </a:cubicBezTo>
                  <a:cubicBezTo>
                    <a:pt x="4674" y="412"/>
                    <a:pt x="4681" y="421"/>
                    <a:pt x="4681" y="423"/>
                  </a:cubicBezTo>
                  <a:cubicBezTo>
                    <a:pt x="4681" y="422"/>
                    <a:pt x="4601" y="412"/>
                    <a:pt x="4593" y="410"/>
                  </a:cubicBezTo>
                  <a:cubicBezTo>
                    <a:pt x="4608" y="416"/>
                    <a:pt x="4628" y="421"/>
                    <a:pt x="4645" y="426"/>
                  </a:cubicBezTo>
                  <a:cubicBezTo>
                    <a:pt x="4639" y="422"/>
                    <a:pt x="4667" y="434"/>
                    <a:pt x="4666" y="434"/>
                  </a:cubicBezTo>
                  <a:cubicBezTo>
                    <a:pt x="4661" y="429"/>
                    <a:pt x="4647" y="430"/>
                    <a:pt x="4644" y="421"/>
                  </a:cubicBezTo>
                  <a:cubicBezTo>
                    <a:pt x="4651" y="422"/>
                    <a:pt x="4669" y="429"/>
                    <a:pt x="4674" y="434"/>
                  </a:cubicBezTo>
                  <a:cubicBezTo>
                    <a:pt x="4668" y="432"/>
                    <a:pt x="4690" y="447"/>
                    <a:pt x="4697" y="448"/>
                  </a:cubicBezTo>
                  <a:cubicBezTo>
                    <a:pt x="4694" y="447"/>
                    <a:pt x="4693" y="446"/>
                    <a:pt x="4694" y="444"/>
                  </a:cubicBezTo>
                  <a:cubicBezTo>
                    <a:pt x="4696" y="444"/>
                    <a:pt x="4707" y="453"/>
                    <a:pt x="4709" y="455"/>
                  </a:cubicBezTo>
                  <a:cubicBezTo>
                    <a:pt x="4716" y="463"/>
                    <a:pt x="4737" y="468"/>
                    <a:pt x="4747" y="474"/>
                  </a:cubicBezTo>
                  <a:cubicBezTo>
                    <a:pt x="4756" y="479"/>
                    <a:pt x="4766" y="484"/>
                    <a:pt x="4775" y="488"/>
                  </a:cubicBezTo>
                  <a:cubicBezTo>
                    <a:pt x="4781" y="492"/>
                    <a:pt x="4808" y="502"/>
                    <a:pt x="4790" y="500"/>
                  </a:cubicBezTo>
                  <a:cubicBezTo>
                    <a:pt x="4799" y="511"/>
                    <a:pt x="4814" y="512"/>
                    <a:pt x="4824" y="521"/>
                  </a:cubicBezTo>
                  <a:cubicBezTo>
                    <a:pt x="4825" y="521"/>
                    <a:pt x="4861" y="552"/>
                    <a:pt x="4871" y="549"/>
                  </a:cubicBezTo>
                  <a:cubicBezTo>
                    <a:pt x="4873" y="545"/>
                    <a:pt x="4858" y="539"/>
                    <a:pt x="4863" y="535"/>
                  </a:cubicBezTo>
                  <a:cubicBezTo>
                    <a:pt x="4868" y="540"/>
                    <a:pt x="4872" y="540"/>
                    <a:pt x="4879" y="544"/>
                  </a:cubicBezTo>
                  <a:cubicBezTo>
                    <a:pt x="4884" y="548"/>
                    <a:pt x="4889" y="552"/>
                    <a:pt x="4894" y="556"/>
                  </a:cubicBezTo>
                  <a:cubicBezTo>
                    <a:pt x="4902" y="562"/>
                    <a:pt x="4903" y="562"/>
                    <a:pt x="4898" y="555"/>
                  </a:cubicBezTo>
                  <a:cubicBezTo>
                    <a:pt x="4899" y="558"/>
                    <a:pt x="4919" y="568"/>
                    <a:pt x="4908" y="565"/>
                  </a:cubicBezTo>
                  <a:cubicBezTo>
                    <a:pt x="4913" y="569"/>
                    <a:pt x="4956" y="599"/>
                    <a:pt x="4955" y="599"/>
                  </a:cubicBezTo>
                  <a:cubicBezTo>
                    <a:pt x="4959" y="601"/>
                    <a:pt x="4963" y="603"/>
                    <a:pt x="4967" y="607"/>
                  </a:cubicBezTo>
                  <a:cubicBezTo>
                    <a:pt x="4964" y="606"/>
                    <a:pt x="4959" y="604"/>
                    <a:pt x="4969" y="609"/>
                  </a:cubicBezTo>
                  <a:cubicBezTo>
                    <a:pt x="4964" y="609"/>
                    <a:pt x="4968" y="611"/>
                    <a:pt x="4963" y="608"/>
                  </a:cubicBezTo>
                  <a:cubicBezTo>
                    <a:pt x="4970" y="613"/>
                    <a:pt x="4976" y="619"/>
                    <a:pt x="4983" y="624"/>
                  </a:cubicBezTo>
                  <a:cubicBezTo>
                    <a:pt x="4980" y="622"/>
                    <a:pt x="4979" y="622"/>
                    <a:pt x="4981" y="624"/>
                  </a:cubicBezTo>
                  <a:cubicBezTo>
                    <a:pt x="4974" y="621"/>
                    <a:pt x="4967" y="617"/>
                    <a:pt x="4962" y="612"/>
                  </a:cubicBezTo>
                  <a:cubicBezTo>
                    <a:pt x="4967" y="618"/>
                    <a:pt x="4974" y="626"/>
                    <a:pt x="4981" y="628"/>
                  </a:cubicBezTo>
                  <a:cubicBezTo>
                    <a:pt x="4967" y="614"/>
                    <a:pt x="4987" y="632"/>
                    <a:pt x="4988" y="633"/>
                  </a:cubicBezTo>
                  <a:cubicBezTo>
                    <a:pt x="4970" y="624"/>
                    <a:pt x="5009" y="655"/>
                    <a:pt x="5012" y="657"/>
                  </a:cubicBezTo>
                  <a:cubicBezTo>
                    <a:pt x="5046" y="686"/>
                    <a:pt x="5023" y="664"/>
                    <a:pt x="5031" y="659"/>
                  </a:cubicBezTo>
                  <a:cubicBezTo>
                    <a:pt x="5034" y="658"/>
                    <a:pt x="5074" y="692"/>
                    <a:pt x="5081" y="695"/>
                  </a:cubicBezTo>
                  <a:cubicBezTo>
                    <a:pt x="5099" y="702"/>
                    <a:pt x="5109" y="720"/>
                    <a:pt x="5125" y="728"/>
                  </a:cubicBezTo>
                  <a:cubicBezTo>
                    <a:pt x="5120" y="725"/>
                    <a:pt x="5109" y="717"/>
                    <a:pt x="5106" y="712"/>
                  </a:cubicBezTo>
                  <a:cubicBezTo>
                    <a:pt x="5109" y="713"/>
                    <a:pt x="5129" y="727"/>
                    <a:pt x="5121" y="720"/>
                  </a:cubicBezTo>
                  <a:cubicBezTo>
                    <a:pt x="5130" y="724"/>
                    <a:pt x="5133" y="731"/>
                    <a:pt x="5148" y="741"/>
                  </a:cubicBezTo>
                  <a:cubicBezTo>
                    <a:pt x="5143" y="735"/>
                    <a:pt x="5138" y="730"/>
                    <a:pt x="5132" y="725"/>
                  </a:cubicBezTo>
                  <a:cubicBezTo>
                    <a:pt x="5133" y="724"/>
                    <a:pt x="5135" y="724"/>
                    <a:pt x="5136" y="726"/>
                  </a:cubicBezTo>
                  <a:cubicBezTo>
                    <a:pt x="5137" y="722"/>
                    <a:pt x="5121" y="718"/>
                    <a:pt x="5123" y="713"/>
                  </a:cubicBezTo>
                  <a:cubicBezTo>
                    <a:pt x="5125" y="711"/>
                    <a:pt x="5141" y="723"/>
                    <a:pt x="5143" y="724"/>
                  </a:cubicBezTo>
                  <a:cubicBezTo>
                    <a:pt x="5139" y="720"/>
                    <a:pt x="5136" y="716"/>
                    <a:pt x="5132" y="712"/>
                  </a:cubicBezTo>
                  <a:cubicBezTo>
                    <a:pt x="5136" y="715"/>
                    <a:pt x="5241" y="789"/>
                    <a:pt x="5235" y="796"/>
                  </a:cubicBezTo>
                  <a:cubicBezTo>
                    <a:pt x="5233" y="799"/>
                    <a:pt x="5224" y="786"/>
                    <a:pt x="5222" y="785"/>
                  </a:cubicBezTo>
                  <a:cubicBezTo>
                    <a:pt x="5225" y="791"/>
                    <a:pt x="5238" y="802"/>
                    <a:pt x="5218" y="786"/>
                  </a:cubicBezTo>
                  <a:cubicBezTo>
                    <a:pt x="5221" y="789"/>
                    <a:pt x="5298" y="834"/>
                    <a:pt x="5289" y="841"/>
                  </a:cubicBezTo>
                  <a:cubicBezTo>
                    <a:pt x="5285" y="837"/>
                    <a:pt x="5280" y="835"/>
                    <a:pt x="5276" y="831"/>
                  </a:cubicBezTo>
                  <a:cubicBezTo>
                    <a:pt x="5283" y="846"/>
                    <a:pt x="5329" y="884"/>
                    <a:pt x="5335" y="888"/>
                  </a:cubicBezTo>
                  <a:cubicBezTo>
                    <a:pt x="5360" y="912"/>
                    <a:pt x="5390" y="930"/>
                    <a:pt x="5416" y="953"/>
                  </a:cubicBezTo>
                  <a:cubicBezTo>
                    <a:pt x="5427" y="963"/>
                    <a:pt x="5467" y="993"/>
                    <a:pt x="5464" y="1010"/>
                  </a:cubicBezTo>
                  <a:cubicBezTo>
                    <a:pt x="5461" y="1021"/>
                    <a:pt x="5508" y="1054"/>
                    <a:pt x="5515" y="1060"/>
                  </a:cubicBezTo>
                  <a:cubicBezTo>
                    <a:pt x="5530" y="1074"/>
                    <a:pt x="5544" y="1087"/>
                    <a:pt x="5557" y="1102"/>
                  </a:cubicBezTo>
                  <a:cubicBezTo>
                    <a:pt x="5561" y="1107"/>
                    <a:pt x="5566" y="1111"/>
                    <a:pt x="5571" y="1115"/>
                  </a:cubicBezTo>
                  <a:cubicBezTo>
                    <a:pt x="5581" y="1120"/>
                    <a:pt x="5574" y="1115"/>
                    <a:pt x="5576" y="1114"/>
                  </a:cubicBezTo>
                  <a:cubicBezTo>
                    <a:pt x="5578" y="1112"/>
                    <a:pt x="5603" y="1138"/>
                    <a:pt x="5598" y="1142"/>
                  </a:cubicBezTo>
                  <a:cubicBezTo>
                    <a:pt x="5593" y="1136"/>
                    <a:pt x="5587" y="1130"/>
                    <a:pt x="5582" y="1123"/>
                  </a:cubicBezTo>
                  <a:cubicBezTo>
                    <a:pt x="5597" y="1144"/>
                    <a:pt x="5612" y="1165"/>
                    <a:pt x="5629" y="1184"/>
                  </a:cubicBezTo>
                  <a:cubicBezTo>
                    <a:pt x="5629" y="1183"/>
                    <a:pt x="5629" y="1182"/>
                    <a:pt x="5629" y="1181"/>
                  </a:cubicBezTo>
                  <a:cubicBezTo>
                    <a:pt x="5629" y="1182"/>
                    <a:pt x="5630" y="1183"/>
                    <a:pt x="5631" y="1183"/>
                  </a:cubicBezTo>
                  <a:cubicBezTo>
                    <a:pt x="5624" y="1168"/>
                    <a:pt x="5614" y="1151"/>
                    <a:pt x="5605" y="1140"/>
                  </a:cubicBezTo>
                  <a:cubicBezTo>
                    <a:pt x="5610" y="1137"/>
                    <a:pt x="5642" y="1184"/>
                    <a:pt x="5650" y="1189"/>
                  </a:cubicBezTo>
                  <a:cubicBezTo>
                    <a:pt x="5639" y="1175"/>
                    <a:pt x="5675" y="1214"/>
                    <a:pt x="5679" y="1218"/>
                  </a:cubicBezTo>
                  <a:cubicBezTo>
                    <a:pt x="5699" y="1239"/>
                    <a:pt x="5714" y="1265"/>
                    <a:pt x="5733" y="1286"/>
                  </a:cubicBezTo>
                  <a:cubicBezTo>
                    <a:pt x="5775" y="1330"/>
                    <a:pt x="5804" y="1389"/>
                    <a:pt x="5838" y="1439"/>
                  </a:cubicBezTo>
                  <a:cubicBezTo>
                    <a:pt x="5844" y="1454"/>
                    <a:pt x="5861" y="1479"/>
                    <a:pt x="5869" y="1498"/>
                  </a:cubicBezTo>
                  <a:cubicBezTo>
                    <a:pt x="5868" y="1487"/>
                    <a:pt x="5856" y="1468"/>
                    <a:pt x="5849" y="1459"/>
                  </a:cubicBezTo>
                  <a:cubicBezTo>
                    <a:pt x="5855" y="1455"/>
                    <a:pt x="5919" y="1562"/>
                    <a:pt x="5922" y="1572"/>
                  </a:cubicBezTo>
                  <a:cubicBezTo>
                    <a:pt x="5917" y="1567"/>
                    <a:pt x="5921" y="1575"/>
                    <a:pt x="5920" y="1577"/>
                  </a:cubicBezTo>
                  <a:cubicBezTo>
                    <a:pt x="5915" y="1571"/>
                    <a:pt x="5905" y="1559"/>
                    <a:pt x="5897" y="1546"/>
                  </a:cubicBezTo>
                  <a:cubicBezTo>
                    <a:pt x="5899" y="1549"/>
                    <a:pt x="5916" y="1581"/>
                    <a:pt x="5903" y="1568"/>
                  </a:cubicBezTo>
                  <a:cubicBezTo>
                    <a:pt x="5906" y="1572"/>
                    <a:pt x="5912" y="1580"/>
                    <a:pt x="5914" y="1584"/>
                  </a:cubicBezTo>
                  <a:cubicBezTo>
                    <a:pt x="5906" y="1576"/>
                    <a:pt x="5910" y="1578"/>
                    <a:pt x="5915" y="1593"/>
                  </a:cubicBezTo>
                  <a:cubicBezTo>
                    <a:pt x="5903" y="1581"/>
                    <a:pt x="5876" y="1539"/>
                    <a:pt x="5862" y="1512"/>
                  </a:cubicBezTo>
                  <a:cubicBezTo>
                    <a:pt x="5846" y="1477"/>
                    <a:pt x="5816" y="1443"/>
                    <a:pt x="5800" y="1416"/>
                  </a:cubicBezTo>
                  <a:cubicBezTo>
                    <a:pt x="5801" y="1423"/>
                    <a:pt x="5819" y="1444"/>
                    <a:pt x="5815" y="1449"/>
                  </a:cubicBezTo>
                  <a:cubicBezTo>
                    <a:pt x="5808" y="1458"/>
                    <a:pt x="5785" y="1425"/>
                    <a:pt x="5784" y="1423"/>
                  </a:cubicBezTo>
                  <a:cubicBezTo>
                    <a:pt x="5798" y="1458"/>
                    <a:pt x="5831" y="1492"/>
                    <a:pt x="5835" y="1530"/>
                  </a:cubicBezTo>
                  <a:cubicBezTo>
                    <a:pt x="5826" y="1513"/>
                    <a:pt x="5811" y="1497"/>
                    <a:pt x="5804" y="1482"/>
                  </a:cubicBezTo>
                  <a:cubicBezTo>
                    <a:pt x="5812" y="1515"/>
                    <a:pt x="5789" y="1467"/>
                    <a:pt x="5789" y="1479"/>
                  </a:cubicBezTo>
                  <a:cubicBezTo>
                    <a:pt x="5784" y="1473"/>
                    <a:pt x="5778" y="1472"/>
                    <a:pt x="5772" y="1463"/>
                  </a:cubicBezTo>
                  <a:cubicBezTo>
                    <a:pt x="5773" y="1471"/>
                    <a:pt x="5770" y="1468"/>
                    <a:pt x="5767" y="1463"/>
                  </a:cubicBezTo>
                  <a:cubicBezTo>
                    <a:pt x="5768" y="1465"/>
                    <a:pt x="5768" y="1466"/>
                    <a:pt x="5769" y="1468"/>
                  </a:cubicBezTo>
                  <a:cubicBezTo>
                    <a:pt x="5768" y="1466"/>
                    <a:pt x="5761" y="1460"/>
                    <a:pt x="5764" y="1468"/>
                  </a:cubicBezTo>
                  <a:cubicBezTo>
                    <a:pt x="5760" y="1464"/>
                    <a:pt x="5753" y="1463"/>
                    <a:pt x="5749" y="1458"/>
                  </a:cubicBezTo>
                  <a:cubicBezTo>
                    <a:pt x="5750" y="1462"/>
                    <a:pt x="5750" y="1465"/>
                    <a:pt x="5748" y="1468"/>
                  </a:cubicBezTo>
                  <a:cubicBezTo>
                    <a:pt x="5734" y="1443"/>
                    <a:pt x="5716" y="1424"/>
                    <a:pt x="5701" y="1405"/>
                  </a:cubicBezTo>
                  <a:cubicBezTo>
                    <a:pt x="5696" y="1417"/>
                    <a:pt x="5691" y="1398"/>
                    <a:pt x="5690" y="1395"/>
                  </a:cubicBezTo>
                  <a:cubicBezTo>
                    <a:pt x="5686" y="1383"/>
                    <a:pt x="5680" y="1388"/>
                    <a:pt x="5679" y="1389"/>
                  </a:cubicBezTo>
                  <a:cubicBezTo>
                    <a:pt x="5675" y="1390"/>
                    <a:pt x="5669" y="1375"/>
                    <a:pt x="5668" y="1374"/>
                  </a:cubicBezTo>
                  <a:cubicBezTo>
                    <a:pt x="5670" y="1377"/>
                    <a:pt x="5667" y="1370"/>
                    <a:pt x="5667" y="1376"/>
                  </a:cubicBezTo>
                  <a:cubicBezTo>
                    <a:pt x="5665" y="1372"/>
                    <a:pt x="5663" y="1369"/>
                    <a:pt x="5660" y="1365"/>
                  </a:cubicBezTo>
                  <a:cubicBezTo>
                    <a:pt x="5661" y="1368"/>
                    <a:pt x="5660" y="1368"/>
                    <a:pt x="5657" y="1365"/>
                  </a:cubicBezTo>
                  <a:cubicBezTo>
                    <a:pt x="5655" y="1373"/>
                    <a:pt x="5661" y="1381"/>
                    <a:pt x="5662" y="1384"/>
                  </a:cubicBezTo>
                  <a:cubicBezTo>
                    <a:pt x="5659" y="1381"/>
                    <a:pt x="5656" y="1385"/>
                    <a:pt x="5655" y="1389"/>
                  </a:cubicBezTo>
                  <a:cubicBezTo>
                    <a:pt x="5653" y="1402"/>
                    <a:pt x="5668" y="1410"/>
                    <a:pt x="5674" y="1419"/>
                  </a:cubicBezTo>
                  <a:cubicBezTo>
                    <a:pt x="5676" y="1423"/>
                    <a:pt x="5689" y="1472"/>
                    <a:pt x="5690" y="1472"/>
                  </a:cubicBezTo>
                  <a:cubicBezTo>
                    <a:pt x="5685" y="1474"/>
                    <a:pt x="5683" y="1454"/>
                    <a:pt x="5679" y="1453"/>
                  </a:cubicBezTo>
                  <a:cubicBezTo>
                    <a:pt x="5677" y="1451"/>
                    <a:pt x="5684" y="1496"/>
                    <a:pt x="5684" y="1496"/>
                  </a:cubicBezTo>
                  <a:cubicBezTo>
                    <a:pt x="5681" y="1493"/>
                    <a:pt x="5672" y="1474"/>
                    <a:pt x="5665" y="1478"/>
                  </a:cubicBezTo>
                  <a:cubicBezTo>
                    <a:pt x="5658" y="1482"/>
                    <a:pt x="5671" y="1501"/>
                    <a:pt x="5671" y="1507"/>
                  </a:cubicBezTo>
                  <a:cubicBezTo>
                    <a:pt x="5664" y="1499"/>
                    <a:pt x="5661" y="1495"/>
                    <a:pt x="5653" y="1489"/>
                  </a:cubicBezTo>
                  <a:cubicBezTo>
                    <a:pt x="5655" y="1504"/>
                    <a:pt x="5643" y="1524"/>
                    <a:pt x="5636" y="1503"/>
                  </a:cubicBezTo>
                  <a:cubicBezTo>
                    <a:pt x="5627" y="1475"/>
                    <a:pt x="5616" y="1448"/>
                    <a:pt x="5607" y="1420"/>
                  </a:cubicBezTo>
                  <a:cubicBezTo>
                    <a:pt x="5599" y="1398"/>
                    <a:pt x="5587" y="1376"/>
                    <a:pt x="5584" y="1352"/>
                  </a:cubicBezTo>
                  <a:cubicBezTo>
                    <a:pt x="5584" y="1349"/>
                    <a:pt x="5582" y="1339"/>
                    <a:pt x="5590" y="1342"/>
                  </a:cubicBezTo>
                  <a:cubicBezTo>
                    <a:pt x="5594" y="1343"/>
                    <a:pt x="5586" y="1326"/>
                    <a:pt x="5586" y="1325"/>
                  </a:cubicBezTo>
                  <a:cubicBezTo>
                    <a:pt x="5589" y="1328"/>
                    <a:pt x="5609" y="1347"/>
                    <a:pt x="5614" y="1338"/>
                  </a:cubicBezTo>
                  <a:cubicBezTo>
                    <a:pt x="5614" y="1326"/>
                    <a:pt x="5634" y="1334"/>
                    <a:pt x="5629" y="1324"/>
                  </a:cubicBezTo>
                  <a:cubicBezTo>
                    <a:pt x="5633" y="1326"/>
                    <a:pt x="5643" y="1334"/>
                    <a:pt x="5648" y="1336"/>
                  </a:cubicBezTo>
                  <a:cubicBezTo>
                    <a:pt x="5644" y="1332"/>
                    <a:pt x="5635" y="1295"/>
                    <a:pt x="5644" y="1304"/>
                  </a:cubicBezTo>
                  <a:cubicBezTo>
                    <a:pt x="5638" y="1296"/>
                    <a:pt x="5631" y="1288"/>
                    <a:pt x="5623" y="1282"/>
                  </a:cubicBezTo>
                  <a:cubicBezTo>
                    <a:pt x="5624" y="1290"/>
                    <a:pt x="5630" y="1299"/>
                    <a:pt x="5634" y="1309"/>
                  </a:cubicBezTo>
                  <a:cubicBezTo>
                    <a:pt x="5621" y="1300"/>
                    <a:pt x="5663" y="1333"/>
                    <a:pt x="5626" y="1299"/>
                  </a:cubicBezTo>
                  <a:cubicBezTo>
                    <a:pt x="5625" y="1298"/>
                    <a:pt x="5611" y="1299"/>
                    <a:pt x="5609" y="1299"/>
                  </a:cubicBezTo>
                  <a:cubicBezTo>
                    <a:pt x="5604" y="1289"/>
                    <a:pt x="5594" y="1282"/>
                    <a:pt x="5590" y="1269"/>
                  </a:cubicBezTo>
                  <a:cubicBezTo>
                    <a:pt x="5587" y="1260"/>
                    <a:pt x="5583" y="1256"/>
                    <a:pt x="5577" y="1246"/>
                  </a:cubicBezTo>
                  <a:cubicBezTo>
                    <a:pt x="5570" y="1236"/>
                    <a:pt x="5547" y="1225"/>
                    <a:pt x="5544" y="1219"/>
                  </a:cubicBezTo>
                  <a:cubicBezTo>
                    <a:pt x="5548" y="1229"/>
                    <a:pt x="5525" y="1228"/>
                    <a:pt x="5528" y="1230"/>
                  </a:cubicBezTo>
                  <a:cubicBezTo>
                    <a:pt x="5529" y="1233"/>
                    <a:pt x="5530" y="1236"/>
                    <a:pt x="5532" y="1238"/>
                  </a:cubicBezTo>
                  <a:cubicBezTo>
                    <a:pt x="5531" y="1238"/>
                    <a:pt x="5529" y="1237"/>
                    <a:pt x="5529" y="1237"/>
                  </a:cubicBezTo>
                  <a:cubicBezTo>
                    <a:pt x="5536" y="1245"/>
                    <a:pt x="5542" y="1252"/>
                    <a:pt x="5549" y="1261"/>
                  </a:cubicBezTo>
                  <a:cubicBezTo>
                    <a:pt x="5543" y="1259"/>
                    <a:pt x="5519" y="1237"/>
                    <a:pt x="5519" y="1237"/>
                  </a:cubicBezTo>
                  <a:cubicBezTo>
                    <a:pt x="5512" y="1236"/>
                    <a:pt x="5492" y="1211"/>
                    <a:pt x="5488" y="1204"/>
                  </a:cubicBezTo>
                  <a:cubicBezTo>
                    <a:pt x="5494" y="1209"/>
                    <a:pt x="5498" y="1215"/>
                    <a:pt x="5504" y="1218"/>
                  </a:cubicBezTo>
                  <a:cubicBezTo>
                    <a:pt x="5501" y="1213"/>
                    <a:pt x="5455" y="1164"/>
                    <a:pt x="5455" y="1164"/>
                  </a:cubicBezTo>
                  <a:cubicBezTo>
                    <a:pt x="5456" y="1166"/>
                    <a:pt x="5457" y="1168"/>
                    <a:pt x="5459" y="1170"/>
                  </a:cubicBezTo>
                  <a:cubicBezTo>
                    <a:pt x="5442" y="1159"/>
                    <a:pt x="5457" y="1165"/>
                    <a:pt x="5456" y="1173"/>
                  </a:cubicBezTo>
                  <a:cubicBezTo>
                    <a:pt x="5449" y="1164"/>
                    <a:pt x="5428" y="1137"/>
                    <a:pt x="5418" y="1134"/>
                  </a:cubicBezTo>
                  <a:cubicBezTo>
                    <a:pt x="5418" y="1135"/>
                    <a:pt x="5418" y="1136"/>
                    <a:pt x="5417" y="1137"/>
                  </a:cubicBezTo>
                  <a:cubicBezTo>
                    <a:pt x="5407" y="1130"/>
                    <a:pt x="5349" y="1063"/>
                    <a:pt x="5345" y="1094"/>
                  </a:cubicBezTo>
                  <a:cubicBezTo>
                    <a:pt x="5344" y="1098"/>
                    <a:pt x="5293" y="1092"/>
                    <a:pt x="5291" y="1094"/>
                  </a:cubicBezTo>
                  <a:cubicBezTo>
                    <a:pt x="5293" y="1092"/>
                    <a:pt x="5326" y="1143"/>
                    <a:pt x="5328" y="1145"/>
                  </a:cubicBezTo>
                  <a:cubicBezTo>
                    <a:pt x="5329" y="1141"/>
                    <a:pt x="5320" y="1131"/>
                    <a:pt x="5332" y="1140"/>
                  </a:cubicBezTo>
                  <a:cubicBezTo>
                    <a:pt x="5330" y="1138"/>
                    <a:pt x="5316" y="1120"/>
                    <a:pt x="5325" y="1119"/>
                  </a:cubicBezTo>
                  <a:cubicBezTo>
                    <a:pt x="5335" y="1131"/>
                    <a:pt x="5332" y="1134"/>
                    <a:pt x="5336" y="1142"/>
                  </a:cubicBezTo>
                  <a:cubicBezTo>
                    <a:pt x="5326" y="1138"/>
                    <a:pt x="5338" y="1148"/>
                    <a:pt x="5330" y="1143"/>
                  </a:cubicBezTo>
                  <a:cubicBezTo>
                    <a:pt x="5332" y="1147"/>
                    <a:pt x="5336" y="1150"/>
                    <a:pt x="5339" y="1153"/>
                  </a:cubicBezTo>
                  <a:cubicBezTo>
                    <a:pt x="5337" y="1152"/>
                    <a:pt x="5334" y="1152"/>
                    <a:pt x="5332" y="1154"/>
                  </a:cubicBezTo>
                  <a:cubicBezTo>
                    <a:pt x="5334" y="1156"/>
                    <a:pt x="5356" y="1164"/>
                    <a:pt x="5348" y="1168"/>
                  </a:cubicBezTo>
                  <a:cubicBezTo>
                    <a:pt x="5354" y="1172"/>
                    <a:pt x="5348" y="1156"/>
                    <a:pt x="5348" y="1155"/>
                  </a:cubicBezTo>
                  <a:cubicBezTo>
                    <a:pt x="5362" y="1165"/>
                    <a:pt x="5398" y="1203"/>
                    <a:pt x="5400" y="1221"/>
                  </a:cubicBezTo>
                  <a:cubicBezTo>
                    <a:pt x="5400" y="1229"/>
                    <a:pt x="5382" y="1206"/>
                    <a:pt x="5390" y="1214"/>
                  </a:cubicBezTo>
                  <a:cubicBezTo>
                    <a:pt x="5397" y="1225"/>
                    <a:pt x="5401" y="1242"/>
                    <a:pt x="5409" y="1251"/>
                  </a:cubicBezTo>
                  <a:cubicBezTo>
                    <a:pt x="5398" y="1248"/>
                    <a:pt x="5401" y="1277"/>
                    <a:pt x="5409" y="1283"/>
                  </a:cubicBezTo>
                  <a:cubicBezTo>
                    <a:pt x="5405" y="1282"/>
                    <a:pt x="5407" y="1302"/>
                    <a:pt x="5407" y="1306"/>
                  </a:cubicBezTo>
                  <a:cubicBezTo>
                    <a:pt x="5408" y="1312"/>
                    <a:pt x="5395" y="1316"/>
                    <a:pt x="5389" y="1320"/>
                  </a:cubicBezTo>
                  <a:cubicBezTo>
                    <a:pt x="5355" y="1346"/>
                    <a:pt x="5314" y="1337"/>
                    <a:pt x="5297" y="1304"/>
                  </a:cubicBezTo>
                  <a:cubicBezTo>
                    <a:pt x="5294" y="1302"/>
                    <a:pt x="5296" y="1297"/>
                    <a:pt x="5294" y="1296"/>
                  </a:cubicBezTo>
                  <a:cubicBezTo>
                    <a:pt x="5278" y="1292"/>
                    <a:pt x="5301" y="1306"/>
                    <a:pt x="5279" y="1293"/>
                  </a:cubicBezTo>
                  <a:cubicBezTo>
                    <a:pt x="5281" y="1296"/>
                    <a:pt x="5281" y="1298"/>
                    <a:pt x="5278" y="1300"/>
                  </a:cubicBezTo>
                  <a:cubicBezTo>
                    <a:pt x="5266" y="1279"/>
                    <a:pt x="5264" y="1312"/>
                    <a:pt x="5265" y="1311"/>
                  </a:cubicBezTo>
                  <a:cubicBezTo>
                    <a:pt x="5256" y="1316"/>
                    <a:pt x="5241" y="1300"/>
                    <a:pt x="5233" y="1303"/>
                  </a:cubicBezTo>
                  <a:cubicBezTo>
                    <a:pt x="5233" y="1305"/>
                    <a:pt x="5232" y="1307"/>
                    <a:pt x="5232" y="1309"/>
                  </a:cubicBezTo>
                  <a:cubicBezTo>
                    <a:pt x="5231" y="1309"/>
                    <a:pt x="5231" y="1308"/>
                    <a:pt x="5231" y="1308"/>
                  </a:cubicBezTo>
                  <a:cubicBezTo>
                    <a:pt x="5239" y="1306"/>
                    <a:pt x="5262" y="1378"/>
                    <a:pt x="5261" y="1383"/>
                  </a:cubicBezTo>
                  <a:cubicBezTo>
                    <a:pt x="5258" y="1402"/>
                    <a:pt x="5267" y="1409"/>
                    <a:pt x="5244" y="1397"/>
                  </a:cubicBezTo>
                  <a:cubicBezTo>
                    <a:pt x="5245" y="1397"/>
                    <a:pt x="5249" y="1403"/>
                    <a:pt x="5248" y="1404"/>
                  </a:cubicBezTo>
                  <a:cubicBezTo>
                    <a:pt x="5241" y="1412"/>
                    <a:pt x="5242" y="1375"/>
                    <a:pt x="5238" y="1397"/>
                  </a:cubicBezTo>
                  <a:cubicBezTo>
                    <a:pt x="5233" y="1393"/>
                    <a:pt x="5237" y="1390"/>
                    <a:pt x="5231" y="1388"/>
                  </a:cubicBezTo>
                  <a:cubicBezTo>
                    <a:pt x="5234" y="1393"/>
                    <a:pt x="5230" y="1393"/>
                    <a:pt x="5229" y="1386"/>
                  </a:cubicBezTo>
                  <a:cubicBezTo>
                    <a:pt x="5227" y="1388"/>
                    <a:pt x="5227" y="1390"/>
                    <a:pt x="5229" y="1392"/>
                  </a:cubicBezTo>
                  <a:cubicBezTo>
                    <a:pt x="5228" y="1390"/>
                    <a:pt x="5227" y="1390"/>
                    <a:pt x="5227" y="1391"/>
                  </a:cubicBezTo>
                  <a:cubicBezTo>
                    <a:pt x="5221" y="1384"/>
                    <a:pt x="5224" y="1387"/>
                    <a:pt x="5225" y="1386"/>
                  </a:cubicBezTo>
                  <a:cubicBezTo>
                    <a:pt x="5225" y="1386"/>
                    <a:pt x="5217" y="1383"/>
                    <a:pt x="5216" y="1381"/>
                  </a:cubicBezTo>
                  <a:cubicBezTo>
                    <a:pt x="5216" y="1381"/>
                    <a:pt x="5205" y="1374"/>
                    <a:pt x="5207" y="1372"/>
                  </a:cubicBezTo>
                  <a:cubicBezTo>
                    <a:pt x="5209" y="1371"/>
                    <a:pt x="5212" y="1372"/>
                    <a:pt x="5214" y="1373"/>
                  </a:cubicBezTo>
                  <a:cubicBezTo>
                    <a:pt x="5213" y="1371"/>
                    <a:pt x="5210" y="1365"/>
                    <a:pt x="5209" y="1363"/>
                  </a:cubicBezTo>
                  <a:cubicBezTo>
                    <a:pt x="5209" y="1362"/>
                    <a:pt x="5216" y="1359"/>
                    <a:pt x="5218" y="1358"/>
                  </a:cubicBezTo>
                  <a:cubicBezTo>
                    <a:pt x="5217" y="1357"/>
                    <a:pt x="5209" y="1338"/>
                    <a:pt x="5209" y="1332"/>
                  </a:cubicBezTo>
                  <a:cubicBezTo>
                    <a:pt x="5214" y="1332"/>
                    <a:pt x="5219" y="1339"/>
                    <a:pt x="5220" y="1343"/>
                  </a:cubicBezTo>
                  <a:cubicBezTo>
                    <a:pt x="5225" y="1342"/>
                    <a:pt x="5205" y="1309"/>
                    <a:pt x="5196" y="1307"/>
                  </a:cubicBezTo>
                  <a:cubicBezTo>
                    <a:pt x="5201" y="1304"/>
                    <a:pt x="5191" y="1301"/>
                    <a:pt x="5190" y="1296"/>
                  </a:cubicBezTo>
                  <a:cubicBezTo>
                    <a:pt x="5197" y="1301"/>
                    <a:pt x="5186" y="1291"/>
                    <a:pt x="5186" y="1290"/>
                  </a:cubicBezTo>
                  <a:cubicBezTo>
                    <a:pt x="5194" y="1293"/>
                    <a:pt x="5186" y="1280"/>
                    <a:pt x="5197" y="1290"/>
                  </a:cubicBezTo>
                  <a:cubicBezTo>
                    <a:pt x="5188" y="1281"/>
                    <a:pt x="5202" y="1283"/>
                    <a:pt x="5194" y="1272"/>
                  </a:cubicBezTo>
                  <a:cubicBezTo>
                    <a:pt x="5190" y="1267"/>
                    <a:pt x="5179" y="1261"/>
                    <a:pt x="5179" y="1253"/>
                  </a:cubicBezTo>
                  <a:cubicBezTo>
                    <a:pt x="5173" y="1256"/>
                    <a:pt x="5131" y="1227"/>
                    <a:pt x="5128" y="1227"/>
                  </a:cubicBezTo>
                  <a:cubicBezTo>
                    <a:pt x="5130" y="1228"/>
                    <a:pt x="5133" y="1229"/>
                    <a:pt x="5135" y="1230"/>
                  </a:cubicBezTo>
                  <a:cubicBezTo>
                    <a:pt x="5135" y="1229"/>
                    <a:pt x="5136" y="1228"/>
                    <a:pt x="5138" y="1228"/>
                  </a:cubicBezTo>
                  <a:cubicBezTo>
                    <a:pt x="5126" y="1220"/>
                    <a:pt x="5139" y="1227"/>
                    <a:pt x="5128" y="1217"/>
                  </a:cubicBezTo>
                  <a:cubicBezTo>
                    <a:pt x="5146" y="1227"/>
                    <a:pt x="5143" y="1199"/>
                    <a:pt x="5125" y="1193"/>
                  </a:cubicBezTo>
                  <a:cubicBezTo>
                    <a:pt x="5127" y="1194"/>
                    <a:pt x="5104" y="1190"/>
                    <a:pt x="5099" y="1190"/>
                  </a:cubicBezTo>
                  <a:cubicBezTo>
                    <a:pt x="5092" y="1189"/>
                    <a:pt x="5101" y="1199"/>
                    <a:pt x="5089" y="1191"/>
                  </a:cubicBezTo>
                  <a:cubicBezTo>
                    <a:pt x="5085" y="1190"/>
                    <a:pt x="5075" y="1179"/>
                    <a:pt x="5072" y="1179"/>
                  </a:cubicBezTo>
                  <a:cubicBezTo>
                    <a:pt x="5059" y="1180"/>
                    <a:pt x="5088" y="1213"/>
                    <a:pt x="5086" y="1206"/>
                  </a:cubicBezTo>
                  <a:cubicBezTo>
                    <a:pt x="5098" y="1215"/>
                    <a:pt x="5088" y="1231"/>
                    <a:pt x="5105" y="1237"/>
                  </a:cubicBezTo>
                  <a:cubicBezTo>
                    <a:pt x="5120" y="1242"/>
                    <a:pt x="5143" y="1256"/>
                    <a:pt x="5154" y="1276"/>
                  </a:cubicBezTo>
                  <a:cubicBezTo>
                    <a:pt x="5150" y="1274"/>
                    <a:pt x="5151" y="1281"/>
                    <a:pt x="5148" y="1280"/>
                  </a:cubicBezTo>
                  <a:cubicBezTo>
                    <a:pt x="5134" y="1273"/>
                    <a:pt x="5119" y="1268"/>
                    <a:pt x="5111" y="1260"/>
                  </a:cubicBezTo>
                  <a:cubicBezTo>
                    <a:pt x="5112" y="1262"/>
                    <a:pt x="5112" y="1264"/>
                    <a:pt x="5113" y="1266"/>
                  </a:cubicBezTo>
                  <a:cubicBezTo>
                    <a:pt x="5114" y="1265"/>
                    <a:pt x="5096" y="1267"/>
                    <a:pt x="5098" y="1267"/>
                  </a:cubicBezTo>
                  <a:cubicBezTo>
                    <a:pt x="5091" y="1267"/>
                    <a:pt x="5113" y="1294"/>
                    <a:pt x="5113" y="1297"/>
                  </a:cubicBezTo>
                  <a:cubicBezTo>
                    <a:pt x="5116" y="1317"/>
                    <a:pt x="5128" y="1350"/>
                    <a:pt x="5134" y="1360"/>
                  </a:cubicBezTo>
                  <a:cubicBezTo>
                    <a:pt x="5128" y="1358"/>
                    <a:pt x="5119" y="1342"/>
                    <a:pt x="5123" y="1345"/>
                  </a:cubicBezTo>
                  <a:cubicBezTo>
                    <a:pt x="5120" y="1341"/>
                    <a:pt x="5116" y="1336"/>
                    <a:pt x="5112" y="1332"/>
                  </a:cubicBezTo>
                  <a:cubicBezTo>
                    <a:pt x="5119" y="1339"/>
                    <a:pt x="5132" y="1358"/>
                    <a:pt x="5132" y="1368"/>
                  </a:cubicBezTo>
                  <a:cubicBezTo>
                    <a:pt x="5132" y="1368"/>
                    <a:pt x="5112" y="1362"/>
                    <a:pt x="5109" y="1358"/>
                  </a:cubicBezTo>
                  <a:cubicBezTo>
                    <a:pt x="5112" y="1368"/>
                    <a:pt x="5146" y="1390"/>
                    <a:pt x="5124" y="1386"/>
                  </a:cubicBezTo>
                  <a:cubicBezTo>
                    <a:pt x="5127" y="1387"/>
                    <a:pt x="5132" y="1392"/>
                    <a:pt x="5126" y="1394"/>
                  </a:cubicBezTo>
                  <a:cubicBezTo>
                    <a:pt x="5126" y="1394"/>
                    <a:pt x="5121" y="1389"/>
                    <a:pt x="5121" y="1389"/>
                  </a:cubicBezTo>
                  <a:cubicBezTo>
                    <a:pt x="5121" y="1391"/>
                    <a:pt x="5121" y="1394"/>
                    <a:pt x="5122" y="1396"/>
                  </a:cubicBezTo>
                  <a:cubicBezTo>
                    <a:pt x="5122" y="1397"/>
                    <a:pt x="5117" y="1399"/>
                    <a:pt x="5109" y="1400"/>
                  </a:cubicBezTo>
                  <a:cubicBezTo>
                    <a:pt x="5110" y="1398"/>
                    <a:pt x="5111" y="1398"/>
                    <a:pt x="5112" y="1399"/>
                  </a:cubicBezTo>
                  <a:cubicBezTo>
                    <a:pt x="5111" y="1393"/>
                    <a:pt x="5091" y="1404"/>
                    <a:pt x="5088" y="1406"/>
                  </a:cubicBezTo>
                  <a:cubicBezTo>
                    <a:pt x="5086" y="1402"/>
                    <a:pt x="5083" y="1401"/>
                    <a:pt x="5080" y="1402"/>
                  </a:cubicBezTo>
                  <a:cubicBezTo>
                    <a:pt x="5080" y="1404"/>
                    <a:pt x="5081" y="1404"/>
                    <a:pt x="5083" y="1404"/>
                  </a:cubicBezTo>
                  <a:cubicBezTo>
                    <a:pt x="5081" y="1407"/>
                    <a:pt x="5079" y="1407"/>
                    <a:pt x="5076" y="1405"/>
                  </a:cubicBezTo>
                  <a:cubicBezTo>
                    <a:pt x="5085" y="1410"/>
                    <a:pt x="5069" y="1409"/>
                    <a:pt x="5077" y="1415"/>
                  </a:cubicBezTo>
                  <a:cubicBezTo>
                    <a:pt x="5075" y="1412"/>
                    <a:pt x="5076" y="1412"/>
                    <a:pt x="5079" y="1416"/>
                  </a:cubicBezTo>
                  <a:cubicBezTo>
                    <a:pt x="5079" y="1420"/>
                    <a:pt x="5068" y="1409"/>
                    <a:pt x="5068" y="1409"/>
                  </a:cubicBezTo>
                  <a:cubicBezTo>
                    <a:pt x="5076" y="1419"/>
                    <a:pt x="5065" y="1411"/>
                    <a:pt x="5063" y="1409"/>
                  </a:cubicBezTo>
                  <a:cubicBezTo>
                    <a:pt x="5064" y="1417"/>
                    <a:pt x="5057" y="1411"/>
                    <a:pt x="5057" y="1409"/>
                  </a:cubicBezTo>
                  <a:cubicBezTo>
                    <a:pt x="5058" y="1412"/>
                    <a:pt x="5056" y="1413"/>
                    <a:pt x="5054" y="1413"/>
                  </a:cubicBezTo>
                  <a:cubicBezTo>
                    <a:pt x="5053" y="1410"/>
                    <a:pt x="5050" y="1407"/>
                    <a:pt x="5047" y="1406"/>
                  </a:cubicBezTo>
                  <a:cubicBezTo>
                    <a:pt x="5051" y="1410"/>
                    <a:pt x="5019" y="1404"/>
                    <a:pt x="5019" y="1405"/>
                  </a:cubicBezTo>
                  <a:cubicBezTo>
                    <a:pt x="5013" y="1400"/>
                    <a:pt x="5003" y="1400"/>
                    <a:pt x="4996" y="1392"/>
                  </a:cubicBezTo>
                  <a:cubicBezTo>
                    <a:pt x="4999" y="1399"/>
                    <a:pt x="4981" y="1383"/>
                    <a:pt x="4983" y="1383"/>
                  </a:cubicBezTo>
                  <a:cubicBezTo>
                    <a:pt x="4979" y="1381"/>
                    <a:pt x="4978" y="1382"/>
                    <a:pt x="4980" y="1386"/>
                  </a:cubicBezTo>
                  <a:cubicBezTo>
                    <a:pt x="4977" y="1385"/>
                    <a:pt x="4975" y="1383"/>
                    <a:pt x="4974" y="1380"/>
                  </a:cubicBezTo>
                  <a:cubicBezTo>
                    <a:pt x="4977" y="1384"/>
                    <a:pt x="4975" y="1383"/>
                    <a:pt x="4974" y="1385"/>
                  </a:cubicBezTo>
                  <a:cubicBezTo>
                    <a:pt x="4971" y="1385"/>
                    <a:pt x="4974" y="1381"/>
                    <a:pt x="4972" y="1385"/>
                  </a:cubicBezTo>
                  <a:cubicBezTo>
                    <a:pt x="4971" y="1380"/>
                    <a:pt x="4968" y="1380"/>
                    <a:pt x="4964" y="1378"/>
                  </a:cubicBezTo>
                  <a:cubicBezTo>
                    <a:pt x="4966" y="1379"/>
                    <a:pt x="4970" y="1377"/>
                    <a:pt x="4969" y="1377"/>
                  </a:cubicBezTo>
                  <a:cubicBezTo>
                    <a:pt x="4964" y="1374"/>
                    <a:pt x="4969" y="1366"/>
                    <a:pt x="4962" y="1364"/>
                  </a:cubicBezTo>
                  <a:cubicBezTo>
                    <a:pt x="4964" y="1366"/>
                    <a:pt x="4965" y="1368"/>
                    <a:pt x="4964" y="1371"/>
                  </a:cubicBezTo>
                  <a:cubicBezTo>
                    <a:pt x="4965" y="1367"/>
                    <a:pt x="4964" y="1366"/>
                    <a:pt x="4962" y="1367"/>
                  </a:cubicBezTo>
                  <a:cubicBezTo>
                    <a:pt x="4964" y="1371"/>
                    <a:pt x="4963" y="1374"/>
                    <a:pt x="4959" y="1377"/>
                  </a:cubicBezTo>
                  <a:cubicBezTo>
                    <a:pt x="4962" y="1366"/>
                    <a:pt x="4945" y="1374"/>
                    <a:pt x="4944" y="1374"/>
                  </a:cubicBezTo>
                  <a:cubicBezTo>
                    <a:pt x="4943" y="1359"/>
                    <a:pt x="4907" y="1353"/>
                    <a:pt x="4906" y="1351"/>
                  </a:cubicBezTo>
                  <a:cubicBezTo>
                    <a:pt x="4905" y="1349"/>
                    <a:pt x="4904" y="1348"/>
                    <a:pt x="4904" y="1345"/>
                  </a:cubicBezTo>
                  <a:cubicBezTo>
                    <a:pt x="4903" y="1346"/>
                    <a:pt x="4901" y="1347"/>
                    <a:pt x="4899" y="1347"/>
                  </a:cubicBezTo>
                  <a:cubicBezTo>
                    <a:pt x="4898" y="1347"/>
                    <a:pt x="4915" y="1355"/>
                    <a:pt x="4899" y="1347"/>
                  </a:cubicBezTo>
                  <a:cubicBezTo>
                    <a:pt x="4899" y="1348"/>
                    <a:pt x="4905" y="1360"/>
                    <a:pt x="4900" y="1359"/>
                  </a:cubicBezTo>
                  <a:cubicBezTo>
                    <a:pt x="4881" y="1354"/>
                    <a:pt x="4898" y="1339"/>
                    <a:pt x="4895" y="1335"/>
                  </a:cubicBezTo>
                  <a:cubicBezTo>
                    <a:pt x="4895" y="1329"/>
                    <a:pt x="4869" y="1315"/>
                    <a:pt x="4866" y="1312"/>
                  </a:cubicBezTo>
                  <a:cubicBezTo>
                    <a:pt x="4868" y="1316"/>
                    <a:pt x="4847" y="1306"/>
                    <a:pt x="4843" y="1307"/>
                  </a:cubicBezTo>
                  <a:cubicBezTo>
                    <a:pt x="4846" y="1308"/>
                    <a:pt x="4847" y="1310"/>
                    <a:pt x="4845" y="1311"/>
                  </a:cubicBezTo>
                  <a:cubicBezTo>
                    <a:pt x="4842" y="1300"/>
                    <a:pt x="4843" y="1312"/>
                    <a:pt x="4841" y="1305"/>
                  </a:cubicBezTo>
                  <a:cubicBezTo>
                    <a:pt x="4816" y="1307"/>
                    <a:pt x="4808" y="1326"/>
                    <a:pt x="4825" y="1352"/>
                  </a:cubicBezTo>
                  <a:cubicBezTo>
                    <a:pt x="4838" y="1371"/>
                    <a:pt x="4862" y="1425"/>
                    <a:pt x="4839" y="1441"/>
                  </a:cubicBezTo>
                  <a:cubicBezTo>
                    <a:pt x="4838" y="1433"/>
                    <a:pt x="4837" y="1441"/>
                    <a:pt x="4837" y="1443"/>
                  </a:cubicBezTo>
                  <a:cubicBezTo>
                    <a:pt x="4841" y="1450"/>
                    <a:pt x="4786" y="1438"/>
                    <a:pt x="4779" y="1433"/>
                  </a:cubicBezTo>
                  <a:cubicBezTo>
                    <a:pt x="4787" y="1442"/>
                    <a:pt x="4745" y="1440"/>
                    <a:pt x="4738" y="1430"/>
                  </a:cubicBezTo>
                  <a:cubicBezTo>
                    <a:pt x="4743" y="1432"/>
                    <a:pt x="4742" y="1413"/>
                    <a:pt x="4752" y="1418"/>
                  </a:cubicBezTo>
                  <a:cubicBezTo>
                    <a:pt x="4750" y="1407"/>
                    <a:pt x="4733" y="1401"/>
                    <a:pt x="4731" y="1393"/>
                  </a:cubicBezTo>
                  <a:cubicBezTo>
                    <a:pt x="4733" y="1392"/>
                    <a:pt x="4734" y="1391"/>
                    <a:pt x="4736" y="1391"/>
                  </a:cubicBezTo>
                  <a:cubicBezTo>
                    <a:pt x="4735" y="1393"/>
                    <a:pt x="4728" y="1379"/>
                    <a:pt x="4727" y="1376"/>
                  </a:cubicBezTo>
                  <a:cubicBezTo>
                    <a:pt x="4727" y="1377"/>
                    <a:pt x="4728" y="1378"/>
                    <a:pt x="4728" y="1379"/>
                  </a:cubicBezTo>
                  <a:cubicBezTo>
                    <a:pt x="4741" y="1369"/>
                    <a:pt x="4695" y="1343"/>
                    <a:pt x="4706" y="1329"/>
                  </a:cubicBezTo>
                  <a:cubicBezTo>
                    <a:pt x="4701" y="1327"/>
                    <a:pt x="4697" y="1323"/>
                    <a:pt x="4692" y="1320"/>
                  </a:cubicBezTo>
                  <a:cubicBezTo>
                    <a:pt x="4693" y="1321"/>
                    <a:pt x="4668" y="1341"/>
                    <a:pt x="4666" y="1343"/>
                  </a:cubicBezTo>
                  <a:cubicBezTo>
                    <a:pt x="4662" y="1346"/>
                    <a:pt x="4651" y="1353"/>
                    <a:pt x="4653" y="1360"/>
                  </a:cubicBezTo>
                  <a:cubicBezTo>
                    <a:pt x="4652" y="1356"/>
                    <a:pt x="4666" y="1383"/>
                    <a:pt x="4662" y="1380"/>
                  </a:cubicBezTo>
                  <a:cubicBezTo>
                    <a:pt x="4667" y="1383"/>
                    <a:pt x="4657" y="1395"/>
                    <a:pt x="4660" y="1398"/>
                  </a:cubicBezTo>
                  <a:cubicBezTo>
                    <a:pt x="4669" y="1410"/>
                    <a:pt x="4676" y="1420"/>
                    <a:pt x="4684" y="1433"/>
                  </a:cubicBezTo>
                  <a:cubicBezTo>
                    <a:pt x="4693" y="1450"/>
                    <a:pt x="4691" y="1454"/>
                    <a:pt x="4684" y="1470"/>
                  </a:cubicBezTo>
                  <a:cubicBezTo>
                    <a:pt x="4681" y="1475"/>
                    <a:pt x="4679" y="1505"/>
                    <a:pt x="4680" y="1506"/>
                  </a:cubicBezTo>
                  <a:cubicBezTo>
                    <a:pt x="4667" y="1498"/>
                    <a:pt x="4648" y="1475"/>
                    <a:pt x="4644" y="1457"/>
                  </a:cubicBezTo>
                  <a:cubicBezTo>
                    <a:pt x="4643" y="1451"/>
                    <a:pt x="4642" y="1415"/>
                    <a:pt x="4642" y="1415"/>
                  </a:cubicBezTo>
                  <a:cubicBezTo>
                    <a:pt x="4653" y="1406"/>
                    <a:pt x="4644" y="1389"/>
                    <a:pt x="4640" y="1375"/>
                  </a:cubicBezTo>
                  <a:cubicBezTo>
                    <a:pt x="4635" y="1359"/>
                    <a:pt x="4636" y="1369"/>
                    <a:pt x="4627" y="1368"/>
                  </a:cubicBezTo>
                  <a:cubicBezTo>
                    <a:pt x="4626" y="1350"/>
                    <a:pt x="4657" y="1339"/>
                    <a:pt x="4660" y="1325"/>
                  </a:cubicBezTo>
                  <a:cubicBezTo>
                    <a:pt x="4659" y="1325"/>
                    <a:pt x="4654" y="1320"/>
                    <a:pt x="4655" y="1317"/>
                  </a:cubicBezTo>
                  <a:cubicBezTo>
                    <a:pt x="4666" y="1322"/>
                    <a:pt x="4662" y="1296"/>
                    <a:pt x="4659" y="1297"/>
                  </a:cubicBezTo>
                  <a:cubicBezTo>
                    <a:pt x="4652" y="1278"/>
                    <a:pt x="4666" y="1258"/>
                    <a:pt x="4657" y="1236"/>
                  </a:cubicBezTo>
                  <a:cubicBezTo>
                    <a:pt x="4653" y="1244"/>
                    <a:pt x="4638" y="1244"/>
                    <a:pt x="4631" y="1238"/>
                  </a:cubicBezTo>
                  <a:cubicBezTo>
                    <a:pt x="4631" y="1239"/>
                    <a:pt x="4633" y="1240"/>
                    <a:pt x="4631" y="1238"/>
                  </a:cubicBezTo>
                  <a:close/>
                  <a:moveTo>
                    <a:pt x="4588" y="1126"/>
                  </a:moveTo>
                  <a:cubicBezTo>
                    <a:pt x="4588" y="1127"/>
                    <a:pt x="4588" y="1126"/>
                    <a:pt x="4588" y="1126"/>
                  </a:cubicBezTo>
                  <a:close/>
                  <a:moveTo>
                    <a:pt x="2483" y="889"/>
                  </a:moveTo>
                  <a:cubicBezTo>
                    <a:pt x="2483" y="889"/>
                    <a:pt x="2483" y="889"/>
                    <a:pt x="2483" y="889"/>
                  </a:cubicBezTo>
                  <a:close/>
                  <a:moveTo>
                    <a:pt x="2495" y="887"/>
                  </a:moveTo>
                  <a:cubicBezTo>
                    <a:pt x="2495" y="887"/>
                    <a:pt x="2495" y="887"/>
                    <a:pt x="2495" y="887"/>
                  </a:cubicBezTo>
                  <a:close/>
                  <a:moveTo>
                    <a:pt x="2476" y="799"/>
                  </a:moveTo>
                  <a:cubicBezTo>
                    <a:pt x="2476" y="799"/>
                    <a:pt x="2476" y="799"/>
                    <a:pt x="2476" y="799"/>
                  </a:cubicBezTo>
                  <a:cubicBezTo>
                    <a:pt x="2476" y="799"/>
                    <a:pt x="2476" y="799"/>
                    <a:pt x="2476" y="799"/>
                  </a:cubicBezTo>
                  <a:close/>
                  <a:moveTo>
                    <a:pt x="3602" y="192"/>
                  </a:moveTo>
                  <a:cubicBezTo>
                    <a:pt x="3602" y="193"/>
                    <a:pt x="3602" y="192"/>
                    <a:pt x="3602" y="192"/>
                  </a:cubicBezTo>
                  <a:close/>
                  <a:moveTo>
                    <a:pt x="5101" y="1322"/>
                  </a:moveTo>
                  <a:cubicBezTo>
                    <a:pt x="5102" y="1322"/>
                    <a:pt x="5102" y="1322"/>
                    <a:pt x="5101" y="1322"/>
                  </a:cubicBezTo>
                  <a:close/>
                  <a:moveTo>
                    <a:pt x="2904" y="216"/>
                  </a:moveTo>
                  <a:lnTo>
                    <a:pt x="2904" y="216"/>
                  </a:lnTo>
                  <a:cubicBezTo>
                    <a:pt x="2904" y="216"/>
                    <a:pt x="2903" y="216"/>
                    <a:pt x="2904" y="216"/>
                  </a:cubicBezTo>
                  <a:close/>
                  <a:moveTo>
                    <a:pt x="4656" y="1309"/>
                  </a:moveTo>
                  <a:cubicBezTo>
                    <a:pt x="4655" y="1314"/>
                    <a:pt x="4655" y="1313"/>
                    <a:pt x="4659" y="1314"/>
                  </a:cubicBezTo>
                  <a:cubicBezTo>
                    <a:pt x="4660" y="1315"/>
                    <a:pt x="4657" y="1310"/>
                    <a:pt x="4656" y="1309"/>
                  </a:cubicBezTo>
                  <a:cubicBezTo>
                    <a:pt x="4656" y="1311"/>
                    <a:pt x="4657" y="1310"/>
                    <a:pt x="4656" y="1309"/>
                  </a:cubicBezTo>
                  <a:close/>
                  <a:moveTo>
                    <a:pt x="4652" y="1320"/>
                  </a:moveTo>
                  <a:cubicBezTo>
                    <a:pt x="4653" y="1322"/>
                    <a:pt x="4652" y="1324"/>
                    <a:pt x="4654" y="1326"/>
                  </a:cubicBezTo>
                  <a:cubicBezTo>
                    <a:pt x="4654" y="1324"/>
                    <a:pt x="4654" y="1322"/>
                    <a:pt x="4652" y="1320"/>
                  </a:cubicBezTo>
                  <a:close/>
                  <a:moveTo>
                    <a:pt x="4639" y="1341"/>
                  </a:moveTo>
                  <a:cubicBezTo>
                    <a:pt x="4640" y="1341"/>
                    <a:pt x="4641" y="1341"/>
                    <a:pt x="4642" y="1340"/>
                  </a:cubicBezTo>
                  <a:cubicBezTo>
                    <a:pt x="4638" y="1339"/>
                    <a:pt x="4637" y="1339"/>
                    <a:pt x="4639" y="1341"/>
                  </a:cubicBezTo>
                  <a:close/>
                  <a:moveTo>
                    <a:pt x="4645" y="1332"/>
                  </a:moveTo>
                  <a:cubicBezTo>
                    <a:pt x="4647" y="1333"/>
                    <a:pt x="4646" y="1325"/>
                    <a:pt x="4641" y="1328"/>
                  </a:cubicBezTo>
                  <a:cubicBezTo>
                    <a:pt x="4644" y="1328"/>
                    <a:pt x="4645" y="1330"/>
                    <a:pt x="4645" y="1332"/>
                  </a:cubicBezTo>
                  <a:cubicBezTo>
                    <a:pt x="4645" y="1332"/>
                    <a:pt x="4645" y="1331"/>
                    <a:pt x="4645" y="1332"/>
                  </a:cubicBezTo>
                  <a:close/>
                  <a:moveTo>
                    <a:pt x="4659" y="1302"/>
                  </a:moveTo>
                  <a:cubicBezTo>
                    <a:pt x="4657" y="1301"/>
                    <a:pt x="4657" y="1304"/>
                    <a:pt x="4657" y="1305"/>
                  </a:cubicBezTo>
                  <a:cubicBezTo>
                    <a:pt x="4659" y="1306"/>
                    <a:pt x="4661" y="1305"/>
                    <a:pt x="4659" y="1302"/>
                  </a:cubicBezTo>
                  <a:close/>
                  <a:moveTo>
                    <a:pt x="4648" y="1308"/>
                  </a:moveTo>
                  <a:cubicBezTo>
                    <a:pt x="4649" y="1310"/>
                    <a:pt x="4650" y="1312"/>
                    <a:pt x="4651" y="1313"/>
                  </a:cubicBezTo>
                  <a:cubicBezTo>
                    <a:pt x="4651" y="1310"/>
                    <a:pt x="4652" y="1309"/>
                    <a:pt x="4648" y="1308"/>
                  </a:cubicBezTo>
                  <a:cubicBezTo>
                    <a:pt x="4648" y="1308"/>
                    <a:pt x="4650" y="1308"/>
                    <a:pt x="4648" y="1308"/>
                  </a:cubicBezTo>
                  <a:close/>
                  <a:moveTo>
                    <a:pt x="4648" y="1321"/>
                  </a:moveTo>
                  <a:cubicBezTo>
                    <a:pt x="4645" y="1322"/>
                    <a:pt x="4646" y="1323"/>
                    <a:pt x="4651" y="1322"/>
                  </a:cubicBezTo>
                  <a:cubicBezTo>
                    <a:pt x="4653" y="1321"/>
                    <a:pt x="4648" y="1316"/>
                    <a:pt x="4646" y="1316"/>
                  </a:cubicBezTo>
                  <a:cubicBezTo>
                    <a:pt x="4646" y="1318"/>
                    <a:pt x="4646" y="1319"/>
                    <a:pt x="4648" y="1321"/>
                  </a:cubicBezTo>
                  <a:cubicBezTo>
                    <a:pt x="4648" y="1321"/>
                    <a:pt x="4647" y="1319"/>
                    <a:pt x="4648" y="1321"/>
                  </a:cubicBezTo>
                  <a:close/>
                  <a:moveTo>
                    <a:pt x="4607" y="1181"/>
                  </a:moveTo>
                  <a:cubicBezTo>
                    <a:pt x="4606" y="1182"/>
                    <a:pt x="4602" y="1179"/>
                    <a:pt x="4607" y="1184"/>
                  </a:cubicBezTo>
                  <a:cubicBezTo>
                    <a:pt x="4609" y="1185"/>
                    <a:pt x="4610" y="1184"/>
                    <a:pt x="4607" y="1181"/>
                  </a:cubicBezTo>
                  <a:cubicBezTo>
                    <a:pt x="4607" y="1181"/>
                    <a:pt x="4609" y="1182"/>
                    <a:pt x="4607" y="1181"/>
                  </a:cubicBezTo>
                  <a:close/>
                  <a:moveTo>
                    <a:pt x="4599" y="1158"/>
                  </a:moveTo>
                  <a:cubicBezTo>
                    <a:pt x="4598" y="1161"/>
                    <a:pt x="4599" y="1163"/>
                    <a:pt x="4601" y="1163"/>
                  </a:cubicBezTo>
                  <a:cubicBezTo>
                    <a:pt x="4600" y="1161"/>
                    <a:pt x="4599" y="1160"/>
                    <a:pt x="4599" y="1158"/>
                  </a:cubicBezTo>
                  <a:cubicBezTo>
                    <a:pt x="4598" y="1159"/>
                    <a:pt x="4601" y="1159"/>
                    <a:pt x="4599" y="1158"/>
                  </a:cubicBezTo>
                  <a:close/>
                  <a:moveTo>
                    <a:pt x="3885" y="765"/>
                  </a:moveTo>
                  <a:cubicBezTo>
                    <a:pt x="3885" y="765"/>
                    <a:pt x="3884" y="766"/>
                    <a:pt x="3887" y="766"/>
                  </a:cubicBezTo>
                  <a:cubicBezTo>
                    <a:pt x="3888" y="765"/>
                    <a:pt x="3887" y="764"/>
                    <a:pt x="3885" y="765"/>
                  </a:cubicBezTo>
                  <a:close/>
                  <a:moveTo>
                    <a:pt x="3875" y="758"/>
                  </a:moveTo>
                  <a:cubicBezTo>
                    <a:pt x="3873" y="757"/>
                    <a:pt x="3871" y="757"/>
                    <a:pt x="3869" y="756"/>
                  </a:cubicBezTo>
                  <a:cubicBezTo>
                    <a:pt x="3872" y="758"/>
                    <a:pt x="3872" y="759"/>
                    <a:pt x="3875" y="758"/>
                  </a:cubicBezTo>
                  <a:close/>
                  <a:moveTo>
                    <a:pt x="3089" y="281"/>
                  </a:moveTo>
                  <a:cubicBezTo>
                    <a:pt x="3082" y="281"/>
                    <a:pt x="3086" y="284"/>
                    <a:pt x="3091" y="285"/>
                  </a:cubicBezTo>
                  <a:cubicBezTo>
                    <a:pt x="3097" y="285"/>
                    <a:pt x="3094" y="281"/>
                    <a:pt x="3089" y="281"/>
                  </a:cubicBezTo>
                  <a:close/>
                  <a:moveTo>
                    <a:pt x="3015" y="255"/>
                  </a:moveTo>
                  <a:cubicBezTo>
                    <a:pt x="3013" y="256"/>
                    <a:pt x="3011" y="256"/>
                    <a:pt x="3009" y="257"/>
                  </a:cubicBezTo>
                  <a:cubicBezTo>
                    <a:pt x="3011" y="258"/>
                    <a:pt x="3013" y="257"/>
                    <a:pt x="3015" y="255"/>
                  </a:cubicBezTo>
                  <a:cubicBezTo>
                    <a:pt x="3013" y="256"/>
                    <a:pt x="3015" y="256"/>
                    <a:pt x="3015" y="255"/>
                  </a:cubicBezTo>
                  <a:close/>
                  <a:moveTo>
                    <a:pt x="3002" y="275"/>
                  </a:moveTo>
                  <a:cubicBezTo>
                    <a:pt x="3008" y="275"/>
                    <a:pt x="3007" y="274"/>
                    <a:pt x="3004" y="272"/>
                  </a:cubicBezTo>
                  <a:cubicBezTo>
                    <a:pt x="3004" y="273"/>
                    <a:pt x="3002" y="274"/>
                    <a:pt x="3002" y="275"/>
                  </a:cubicBezTo>
                  <a:close/>
                  <a:moveTo>
                    <a:pt x="2998" y="285"/>
                  </a:moveTo>
                  <a:cubicBezTo>
                    <a:pt x="2998" y="285"/>
                    <a:pt x="3000" y="285"/>
                    <a:pt x="2998" y="285"/>
                  </a:cubicBezTo>
                  <a:close/>
                  <a:moveTo>
                    <a:pt x="2997" y="285"/>
                  </a:moveTo>
                  <a:lnTo>
                    <a:pt x="2997" y="285"/>
                  </a:lnTo>
                  <a:cubicBezTo>
                    <a:pt x="2996" y="285"/>
                    <a:pt x="2996" y="285"/>
                    <a:pt x="2997" y="285"/>
                  </a:cubicBezTo>
                  <a:close/>
                  <a:moveTo>
                    <a:pt x="2997" y="285"/>
                  </a:moveTo>
                  <a:cubicBezTo>
                    <a:pt x="2998" y="286"/>
                    <a:pt x="3000" y="286"/>
                    <a:pt x="3002" y="287"/>
                  </a:cubicBezTo>
                  <a:cubicBezTo>
                    <a:pt x="3001" y="285"/>
                    <a:pt x="2999" y="284"/>
                    <a:pt x="2997" y="285"/>
                  </a:cubicBezTo>
                  <a:cubicBezTo>
                    <a:pt x="2998" y="286"/>
                    <a:pt x="2997" y="284"/>
                    <a:pt x="2997" y="285"/>
                  </a:cubicBezTo>
                  <a:close/>
                  <a:moveTo>
                    <a:pt x="2024" y="341"/>
                  </a:moveTo>
                  <a:cubicBezTo>
                    <a:pt x="2029" y="337"/>
                    <a:pt x="2018" y="340"/>
                    <a:pt x="2024" y="341"/>
                  </a:cubicBezTo>
                  <a:cubicBezTo>
                    <a:pt x="2025" y="341"/>
                    <a:pt x="2022" y="341"/>
                    <a:pt x="2024" y="341"/>
                  </a:cubicBezTo>
                  <a:close/>
                  <a:moveTo>
                    <a:pt x="1887" y="391"/>
                  </a:moveTo>
                  <a:cubicBezTo>
                    <a:pt x="1889" y="392"/>
                    <a:pt x="1892" y="389"/>
                    <a:pt x="1887" y="391"/>
                  </a:cubicBezTo>
                  <a:cubicBezTo>
                    <a:pt x="1888" y="391"/>
                    <a:pt x="1888" y="391"/>
                    <a:pt x="1887" y="391"/>
                  </a:cubicBezTo>
                  <a:close/>
                  <a:moveTo>
                    <a:pt x="2365" y="136"/>
                  </a:moveTo>
                  <a:cubicBezTo>
                    <a:pt x="2366" y="136"/>
                    <a:pt x="2366" y="136"/>
                    <a:pt x="2366" y="136"/>
                  </a:cubicBezTo>
                  <a:cubicBezTo>
                    <a:pt x="2366" y="136"/>
                    <a:pt x="2365" y="136"/>
                    <a:pt x="2365" y="136"/>
                  </a:cubicBezTo>
                  <a:close/>
                  <a:moveTo>
                    <a:pt x="2037" y="331"/>
                  </a:moveTo>
                  <a:cubicBezTo>
                    <a:pt x="2037" y="331"/>
                    <a:pt x="2037" y="331"/>
                    <a:pt x="2037" y="331"/>
                  </a:cubicBezTo>
                  <a:close/>
                  <a:moveTo>
                    <a:pt x="2513" y="45"/>
                  </a:moveTo>
                  <a:cubicBezTo>
                    <a:pt x="2513" y="45"/>
                    <a:pt x="2514" y="45"/>
                    <a:pt x="2514" y="45"/>
                  </a:cubicBezTo>
                  <a:cubicBezTo>
                    <a:pt x="2514" y="44"/>
                    <a:pt x="2513" y="45"/>
                    <a:pt x="2513" y="45"/>
                  </a:cubicBezTo>
                  <a:close/>
                  <a:moveTo>
                    <a:pt x="1956" y="381"/>
                  </a:moveTo>
                  <a:cubicBezTo>
                    <a:pt x="1956" y="381"/>
                    <a:pt x="1956" y="381"/>
                    <a:pt x="1956" y="381"/>
                  </a:cubicBezTo>
                  <a:cubicBezTo>
                    <a:pt x="1956" y="381"/>
                    <a:pt x="1956" y="381"/>
                    <a:pt x="1956" y="381"/>
                  </a:cubicBezTo>
                  <a:close/>
                  <a:moveTo>
                    <a:pt x="1887" y="255"/>
                  </a:moveTo>
                  <a:cubicBezTo>
                    <a:pt x="1887" y="255"/>
                    <a:pt x="1887" y="255"/>
                    <a:pt x="1887" y="255"/>
                  </a:cubicBezTo>
                  <a:close/>
                  <a:moveTo>
                    <a:pt x="1926" y="266"/>
                  </a:moveTo>
                  <a:cubicBezTo>
                    <a:pt x="1925" y="266"/>
                    <a:pt x="1926" y="266"/>
                    <a:pt x="1926" y="266"/>
                  </a:cubicBezTo>
                  <a:close/>
                  <a:moveTo>
                    <a:pt x="2255" y="63"/>
                  </a:moveTo>
                  <a:cubicBezTo>
                    <a:pt x="2253" y="64"/>
                    <a:pt x="2253" y="64"/>
                    <a:pt x="2255" y="63"/>
                  </a:cubicBezTo>
                  <a:close/>
                  <a:moveTo>
                    <a:pt x="1888" y="262"/>
                  </a:moveTo>
                  <a:cubicBezTo>
                    <a:pt x="1887" y="262"/>
                    <a:pt x="1887" y="262"/>
                    <a:pt x="1888" y="262"/>
                  </a:cubicBezTo>
                  <a:close/>
                  <a:moveTo>
                    <a:pt x="2048" y="312"/>
                  </a:moveTo>
                  <a:cubicBezTo>
                    <a:pt x="2048" y="312"/>
                    <a:pt x="2048" y="312"/>
                    <a:pt x="2048" y="312"/>
                  </a:cubicBezTo>
                  <a:cubicBezTo>
                    <a:pt x="2048" y="312"/>
                    <a:pt x="2048" y="312"/>
                    <a:pt x="2048" y="312"/>
                  </a:cubicBezTo>
                  <a:close/>
                  <a:moveTo>
                    <a:pt x="2036" y="326"/>
                  </a:moveTo>
                  <a:cubicBezTo>
                    <a:pt x="2036" y="326"/>
                    <a:pt x="2037" y="326"/>
                    <a:pt x="2036" y="326"/>
                  </a:cubicBezTo>
                  <a:close/>
                  <a:moveTo>
                    <a:pt x="2131" y="93"/>
                  </a:moveTo>
                  <a:lnTo>
                    <a:pt x="2131" y="92"/>
                  </a:lnTo>
                  <a:cubicBezTo>
                    <a:pt x="2118" y="96"/>
                    <a:pt x="2125" y="94"/>
                    <a:pt x="2131" y="93"/>
                  </a:cubicBezTo>
                  <a:close/>
                  <a:moveTo>
                    <a:pt x="2341" y="157"/>
                  </a:moveTo>
                  <a:cubicBezTo>
                    <a:pt x="2345" y="157"/>
                    <a:pt x="2342" y="157"/>
                    <a:pt x="2341" y="157"/>
                  </a:cubicBezTo>
                  <a:close/>
                  <a:moveTo>
                    <a:pt x="2308" y="54"/>
                  </a:moveTo>
                  <a:cubicBezTo>
                    <a:pt x="2308" y="54"/>
                    <a:pt x="2309" y="54"/>
                    <a:pt x="2309" y="54"/>
                  </a:cubicBezTo>
                  <a:cubicBezTo>
                    <a:pt x="2309" y="54"/>
                    <a:pt x="2308" y="54"/>
                    <a:pt x="2308" y="54"/>
                  </a:cubicBezTo>
                  <a:close/>
                  <a:moveTo>
                    <a:pt x="1878" y="255"/>
                  </a:moveTo>
                  <a:cubicBezTo>
                    <a:pt x="1878" y="255"/>
                    <a:pt x="1878" y="255"/>
                    <a:pt x="1878" y="255"/>
                  </a:cubicBezTo>
                  <a:cubicBezTo>
                    <a:pt x="1878" y="255"/>
                    <a:pt x="1878" y="255"/>
                    <a:pt x="1878" y="255"/>
                  </a:cubicBezTo>
                  <a:close/>
                  <a:moveTo>
                    <a:pt x="1927" y="292"/>
                  </a:moveTo>
                  <a:cubicBezTo>
                    <a:pt x="1926" y="292"/>
                    <a:pt x="1926" y="292"/>
                    <a:pt x="1927" y="292"/>
                  </a:cubicBezTo>
                  <a:close/>
                  <a:moveTo>
                    <a:pt x="2383" y="142"/>
                  </a:moveTo>
                  <a:lnTo>
                    <a:pt x="2383" y="142"/>
                  </a:lnTo>
                  <a:cubicBezTo>
                    <a:pt x="2383" y="142"/>
                    <a:pt x="2383" y="142"/>
                    <a:pt x="2383" y="142"/>
                  </a:cubicBezTo>
                  <a:close/>
                  <a:moveTo>
                    <a:pt x="2329" y="50"/>
                  </a:moveTo>
                  <a:cubicBezTo>
                    <a:pt x="2329" y="50"/>
                    <a:pt x="2330" y="49"/>
                    <a:pt x="2329" y="50"/>
                  </a:cubicBezTo>
                  <a:close/>
                  <a:moveTo>
                    <a:pt x="2029" y="331"/>
                  </a:moveTo>
                  <a:cubicBezTo>
                    <a:pt x="2029" y="331"/>
                    <a:pt x="2029" y="331"/>
                    <a:pt x="2029" y="332"/>
                  </a:cubicBezTo>
                  <a:cubicBezTo>
                    <a:pt x="2029" y="332"/>
                    <a:pt x="2029" y="331"/>
                    <a:pt x="2029" y="331"/>
                  </a:cubicBezTo>
                  <a:close/>
                  <a:moveTo>
                    <a:pt x="2330" y="165"/>
                  </a:moveTo>
                  <a:cubicBezTo>
                    <a:pt x="2331" y="165"/>
                    <a:pt x="2329" y="165"/>
                    <a:pt x="2330" y="165"/>
                  </a:cubicBezTo>
                  <a:cubicBezTo>
                    <a:pt x="2331" y="165"/>
                    <a:pt x="2330" y="165"/>
                    <a:pt x="2330" y="165"/>
                  </a:cubicBezTo>
                  <a:close/>
                  <a:moveTo>
                    <a:pt x="1931" y="389"/>
                  </a:moveTo>
                  <a:cubicBezTo>
                    <a:pt x="1932" y="390"/>
                    <a:pt x="1932" y="389"/>
                    <a:pt x="1931" y="389"/>
                  </a:cubicBezTo>
                  <a:close/>
                  <a:moveTo>
                    <a:pt x="2334" y="176"/>
                  </a:moveTo>
                  <a:cubicBezTo>
                    <a:pt x="2349" y="170"/>
                    <a:pt x="2322" y="178"/>
                    <a:pt x="2321" y="179"/>
                  </a:cubicBezTo>
                  <a:cubicBezTo>
                    <a:pt x="2325" y="178"/>
                    <a:pt x="2330" y="177"/>
                    <a:pt x="2334" y="176"/>
                  </a:cubicBezTo>
                  <a:close/>
                  <a:moveTo>
                    <a:pt x="2323" y="174"/>
                  </a:moveTo>
                  <a:cubicBezTo>
                    <a:pt x="2317" y="174"/>
                    <a:pt x="2335" y="166"/>
                    <a:pt x="2336" y="166"/>
                  </a:cubicBezTo>
                  <a:cubicBezTo>
                    <a:pt x="2325" y="166"/>
                    <a:pt x="2325" y="171"/>
                    <a:pt x="2317" y="174"/>
                  </a:cubicBezTo>
                  <a:cubicBezTo>
                    <a:pt x="2319" y="175"/>
                    <a:pt x="2321" y="175"/>
                    <a:pt x="2323" y="174"/>
                  </a:cubicBezTo>
                  <a:cubicBezTo>
                    <a:pt x="2322" y="174"/>
                    <a:pt x="2318" y="175"/>
                    <a:pt x="2323" y="174"/>
                  </a:cubicBezTo>
                  <a:close/>
                  <a:moveTo>
                    <a:pt x="2331" y="165"/>
                  </a:moveTo>
                  <a:cubicBezTo>
                    <a:pt x="2330" y="166"/>
                    <a:pt x="2338" y="166"/>
                    <a:pt x="2331" y="165"/>
                  </a:cubicBezTo>
                  <a:cubicBezTo>
                    <a:pt x="2331" y="165"/>
                    <a:pt x="2332" y="165"/>
                    <a:pt x="2331" y="165"/>
                  </a:cubicBezTo>
                  <a:close/>
                  <a:moveTo>
                    <a:pt x="2326" y="156"/>
                  </a:moveTo>
                  <a:cubicBezTo>
                    <a:pt x="2328" y="157"/>
                    <a:pt x="2330" y="157"/>
                    <a:pt x="2333" y="155"/>
                  </a:cubicBezTo>
                  <a:cubicBezTo>
                    <a:pt x="2331" y="155"/>
                    <a:pt x="2326" y="156"/>
                    <a:pt x="2326" y="156"/>
                  </a:cubicBezTo>
                  <a:close/>
                  <a:moveTo>
                    <a:pt x="2308" y="54"/>
                  </a:moveTo>
                  <a:cubicBezTo>
                    <a:pt x="2310" y="54"/>
                    <a:pt x="2312" y="53"/>
                    <a:pt x="2314" y="53"/>
                  </a:cubicBezTo>
                  <a:cubicBezTo>
                    <a:pt x="2312" y="53"/>
                    <a:pt x="2310" y="54"/>
                    <a:pt x="2308" y="54"/>
                  </a:cubicBezTo>
                  <a:cubicBezTo>
                    <a:pt x="2309" y="55"/>
                    <a:pt x="2309" y="54"/>
                    <a:pt x="2308" y="54"/>
                  </a:cubicBezTo>
                  <a:close/>
                  <a:moveTo>
                    <a:pt x="2341" y="156"/>
                  </a:moveTo>
                  <a:cubicBezTo>
                    <a:pt x="2339" y="155"/>
                    <a:pt x="2335" y="156"/>
                    <a:pt x="2335" y="156"/>
                  </a:cubicBezTo>
                  <a:cubicBezTo>
                    <a:pt x="2337" y="156"/>
                    <a:pt x="2339" y="156"/>
                    <a:pt x="2341" y="156"/>
                  </a:cubicBezTo>
                  <a:close/>
                  <a:moveTo>
                    <a:pt x="2341" y="157"/>
                  </a:moveTo>
                  <a:cubicBezTo>
                    <a:pt x="2344" y="157"/>
                    <a:pt x="2346" y="157"/>
                    <a:pt x="2349" y="157"/>
                  </a:cubicBezTo>
                  <a:cubicBezTo>
                    <a:pt x="2345" y="157"/>
                    <a:pt x="2344" y="156"/>
                    <a:pt x="2341" y="157"/>
                  </a:cubicBezTo>
                  <a:cubicBezTo>
                    <a:pt x="2346" y="157"/>
                    <a:pt x="2343" y="157"/>
                    <a:pt x="2341" y="157"/>
                  </a:cubicBezTo>
                  <a:close/>
                  <a:moveTo>
                    <a:pt x="2323" y="51"/>
                  </a:moveTo>
                  <a:cubicBezTo>
                    <a:pt x="2327" y="51"/>
                    <a:pt x="2330" y="50"/>
                    <a:pt x="2332" y="49"/>
                  </a:cubicBezTo>
                  <a:cubicBezTo>
                    <a:pt x="2329" y="49"/>
                    <a:pt x="2326" y="50"/>
                    <a:pt x="2323" y="51"/>
                  </a:cubicBezTo>
                  <a:cubicBezTo>
                    <a:pt x="2325" y="50"/>
                    <a:pt x="2326" y="50"/>
                    <a:pt x="2323" y="51"/>
                  </a:cubicBezTo>
                  <a:close/>
                  <a:moveTo>
                    <a:pt x="2331" y="59"/>
                  </a:moveTo>
                  <a:cubicBezTo>
                    <a:pt x="2353" y="53"/>
                    <a:pt x="2375" y="48"/>
                    <a:pt x="2398" y="44"/>
                  </a:cubicBezTo>
                  <a:cubicBezTo>
                    <a:pt x="2381" y="47"/>
                    <a:pt x="2346" y="46"/>
                    <a:pt x="2331" y="59"/>
                  </a:cubicBezTo>
                  <a:cubicBezTo>
                    <a:pt x="2353" y="53"/>
                    <a:pt x="2337" y="54"/>
                    <a:pt x="2331" y="59"/>
                  </a:cubicBezTo>
                  <a:close/>
                  <a:moveTo>
                    <a:pt x="2350" y="45"/>
                  </a:moveTo>
                  <a:cubicBezTo>
                    <a:pt x="2352" y="45"/>
                    <a:pt x="2354" y="44"/>
                    <a:pt x="2356" y="44"/>
                  </a:cubicBezTo>
                  <a:cubicBezTo>
                    <a:pt x="2352" y="44"/>
                    <a:pt x="2350" y="44"/>
                    <a:pt x="2350" y="45"/>
                  </a:cubicBezTo>
                  <a:close/>
                  <a:moveTo>
                    <a:pt x="2394" y="126"/>
                  </a:moveTo>
                  <a:cubicBezTo>
                    <a:pt x="2392" y="125"/>
                    <a:pt x="2389" y="124"/>
                    <a:pt x="2385" y="125"/>
                  </a:cubicBezTo>
                  <a:cubicBezTo>
                    <a:pt x="2388" y="125"/>
                    <a:pt x="2391" y="126"/>
                    <a:pt x="2394" y="126"/>
                  </a:cubicBezTo>
                  <a:close/>
                  <a:moveTo>
                    <a:pt x="2371" y="134"/>
                  </a:moveTo>
                  <a:cubicBezTo>
                    <a:pt x="2367" y="135"/>
                    <a:pt x="2366" y="136"/>
                    <a:pt x="2365" y="136"/>
                  </a:cubicBezTo>
                  <a:lnTo>
                    <a:pt x="2371" y="134"/>
                  </a:lnTo>
                  <a:close/>
                  <a:moveTo>
                    <a:pt x="2370" y="140"/>
                  </a:moveTo>
                  <a:cubicBezTo>
                    <a:pt x="2365" y="141"/>
                    <a:pt x="2369" y="140"/>
                    <a:pt x="2367" y="141"/>
                  </a:cubicBezTo>
                  <a:cubicBezTo>
                    <a:pt x="2366" y="141"/>
                    <a:pt x="2367" y="141"/>
                    <a:pt x="2370" y="140"/>
                  </a:cubicBezTo>
                  <a:close/>
                  <a:moveTo>
                    <a:pt x="2366" y="140"/>
                  </a:moveTo>
                  <a:cubicBezTo>
                    <a:pt x="2368" y="140"/>
                    <a:pt x="2366" y="140"/>
                    <a:pt x="2365" y="140"/>
                  </a:cubicBezTo>
                  <a:cubicBezTo>
                    <a:pt x="2364" y="141"/>
                    <a:pt x="2364" y="141"/>
                    <a:pt x="2366" y="140"/>
                  </a:cubicBezTo>
                  <a:close/>
                  <a:moveTo>
                    <a:pt x="2361" y="155"/>
                  </a:moveTo>
                  <a:cubicBezTo>
                    <a:pt x="2361" y="155"/>
                    <a:pt x="2361" y="155"/>
                    <a:pt x="2361" y="155"/>
                  </a:cubicBezTo>
                  <a:close/>
                  <a:moveTo>
                    <a:pt x="2365" y="154"/>
                  </a:moveTo>
                  <a:cubicBezTo>
                    <a:pt x="2361" y="154"/>
                    <a:pt x="2357" y="155"/>
                    <a:pt x="2353" y="156"/>
                  </a:cubicBezTo>
                  <a:cubicBezTo>
                    <a:pt x="2357" y="156"/>
                    <a:pt x="2361" y="155"/>
                    <a:pt x="2365" y="154"/>
                  </a:cubicBezTo>
                  <a:cubicBezTo>
                    <a:pt x="2360" y="155"/>
                    <a:pt x="2364" y="154"/>
                    <a:pt x="2365" y="154"/>
                  </a:cubicBezTo>
                  <a:close/>
                  <a:moveTo>
                    <a:pt x="2350" y="139"/>
                  </a:moveTo>
                  <a:cubicBezTo>
                    <a:pt x="2351" y="140"/>
                    <a:pt x="2359" y="137"/>
                    <a:pt x="2350" y="139"/>
                  </a:cubicBezTo>
                  <a:cubicBezTo>
                    <a:pt x="2350" y="140"/>
                    <a:pt x="2351" y="139"/>
                    <a:pt x="2350" y="139"/>
                  </a:cubicBezTo>
                  <a:close/>
                  <a:moveTo>
                    <a:pt x="2255" y="65"/>
                  </a:moveTo>
                  <a:cubicBezTo>
                    <a:pt x="2250" y="65"/>
                    <a:pt x="2249" y="64"/>
                    <a:pt x="2255" y="63"/>
                  </a:cubicBezTo>
                  <a:cubicBezTo>
                    <a:pt x="2252" y="64"/>
                    <a:pt x="2250" y="64"/>
                    <a:pt x="2248" y="66"/>
                  </a:cubicBezTo>
                  <a:cubicBezTo>
                    <a:pt x="2250" y="66"/>
                    <a:pt x="2253" y="65"/>
                    <a:pt x="2255" y="65"/>
                  </a:cubicBezTo>
                  <a:cubicBezTo>
                    <a:pt x="2253" y="65"/>
                    <a:pt x="2253" y="66"/>
                    <a:pt x="2255" y="65"/>
                  </a:cubicBezTo>
                  <a:close/>
                  <a:moveTo>
                    <a:pt x="2235" y="71"/>
                  </a:moveTo>
                  <a:cubicBezTo>
                    <a:pt x="2231" y="71"/>
                    <a:pt x="2226" y="72"/>
                    <a:pt x="2222" y="73"/>
                  </a:cubicBezTo>
                  <a:cubicBezTo>
                    <a:pt x="2226" y="73"/>
                    <a:pt x="2232" y="73"/>
                    <a:pt x="2235" y="71"/>
                  </a:cubicBezTo>
                  <a:cubicBezTo>
                    <a:pt x="2232" y="71"/>
                    <a:pt x="2233" y="72"/>
                    <a:pt x="2235" y="71"/>
                  </a:cubicBezTo>
                  <a:close/>
                  <a:moveTo>
                    <a:pt x="2218" y="71"/>
                  </a:moveTo>
                  <a:cubicBezTo>
                    <a:pt x="2218" y="71"/>
                    <a:pt x="2218" y="71"/>
                    <a:pt x="2218" y="71"/>
                  </a:cubicBezTo>
                  <a:close/>
                  <a:moveTo>
                    <a:pt x="2219" y="70"/>
                  </a:moveTo>
                  <a:lnTo>
                    <a:pt x="2219" y="70"/>
                  </a:lnTo>
                  <a:close/>
                  <a:moveTo>
                    <a:pt x="2210" y="75"/>
                  </a:moveTo>
                  <a:cubicBezTo>
                    <a:pt x="2207" y="76"/>
                    <a:pt x="2205" y="76"/>
                    <a:pt x="2203" y="77"/>
                  </a:cubicBezTo>
                  <a:cubicBezTo>
                    <a:pt x="2223" y="74"/>
                    <a:pt x="2199" y="79"/>
                    <a:pt x="2210" y="75"/>
                  </a:cubicBezTo>
                  <a:cubicBezTo>
                    <a:pt x="2207" y="76"/>
                    <a:pt x="2205" y="77"/>
                    <a:pt x="2210" y="75"/>
                  </a:cubicBezTo>
                  <a:close/>
                  <a:moveTo>
                    <a:pt x="2185" y="81"/>
                  </a:moveTo>
                  <a:cubicBezTo>
                    <a:pt x="2179" y="82"/>
                    <a:pt x="2171" y="82"/>
                    <a:pt x="2166" y="85"/>
                  </a:cubicBezTo>
                  <a:cubicBezTo>
                    <a:pt x="2172" y="84"/>
                    <a:pt x="2179" y="82"/>
                    <a:pt x="2185" y="81"/>
                  </a:cubicBezTo>
                  <a:cubicBezTo>
                    <a:pt x="2181" y="81"/>
                    <a:pt x="2181" y="82"/>
                    <a:pt x="2185" y="81"/>
                  </a:cubicBezTo>
                  <a:close/>
                  <a:moveTo>
                    <a:pt x="2175" y="86"/>
                  </a:moveTo>
                  <a:cubicBezTo>
                    <a:pt x="2170" y="87"/>
                    <a:pt x="2165" y="88"/>
                    <a:pt x="2160" y="89"/>
                  </a:cubicBezTo>
                  <a:cubicBezTo>
                    <a:pt x="2165" y="89"/>
                    <a:pt x="2170" y="87"/>
                    <a:pt x="2175" y="86"/>
                  </a:cubicBezTo>
                  <a:cubicBezTo>
                    <a:pt x="2171" y="87"/>
                    <a:pt x="2174" y="87"/>
                    <a:pt x="2175" y="86"/>
                  </a:cubicBezTo>
                  <a:close/>
                  <a:moveTo>
                    <a:pt x="2161" y="91"/>
                  </a:moveTo>
                  <a:cubicBezTo>
                    <a:pt x="2156" y="92"/>
                    <a:pt x="2155" y="93"/>
                    <a:pt x="2158" y="93"/>
                  </a:cubicBezTo>
                  <a:cubicBezTo>
                    <a:pt x="2161" y="91"/>
                    <a:pt x="2158" y="93"/>
                    <a:pt x="2161" y="91"/>
                  </a:cubicBezTo>
                  <a:close/>
                  <a:moveTo>
                    <a:pt x="2148" y="264"/>
                  </a:moveTo>
                  <a:cubicBezTo>
                    <a:pt x="2147" y="263"/>
                    <a:pt x="2147" y="265"/>
                    <a:pt x="2147" y="265"/>
                  </a:cubicBezTo>
                  <a:cubicBezTo>
                    <a:pt x="2148" y="265"/>
                    <a:pt x="2149" y="265"/>
                    <a:pt x="2148" y="264"/>
                  </a:cubicBezTo>
                  <a:close/>
                  <a:moveTo>
                    <a:pt x="2142" y="267"/>
                  </a:moveTo>
                  <a:cubicBezTo>
                    <a:pt x="2142" y="267"/>
                    <a:pt x="2142" y="267"/>
                    <a:pt x="2142" y="267"/>
                  </a:cubicBezTo>
                  <a:close/>
                  <a:moveTo>
                    <a:pt x="2114" y="274"/>
                  </a:moveTo>
                  <a:cubicBezTo>
                    <a:pt x="2114" y="274"/>
                    <a:pt x="2113" y="274"/>
                    <a:pt x="2113" y="274"/>
                  </a:cubicBezTo>
                  <a:cubicBezTo>
                    <a:pt x="2113" y="274"/>
                    <a:pt x="2114" y="274"/>
                    <a:pt x="2114" y="274"/>
                  </a:cubicBezTo>
                  <a:close/>
                  <a:moveTo>
                    <a:pt x="2109" y="279"/>
                  </a:moveTo>
                  <a:cubicBezTo>
                    <a:pt x="2109" y="278"/>
                    <a:pt x="2108" y="279"/>
                    <a:pt x="2107" y="279"/>
                  </a:cubicBezTo>
                  <a:cubicBezTo>
                    <a:pt x="2107" y="279"/>
                    <a:pt x="2110" y="280"/>
                    <a:pt x="2109" y="279"/>
                  </a:cubicBezTo>
                  <a:close/>
                  <a:moveTo>
                    <a:pt x="2057" y="309"/>
                  </a:moveTo>
                  <a:cubicBezTo>
                    <a:pt x="2049" y="312"/>
                    <a:pt x="2055" y="310"/>
                    <a:pt x="2057" y="309"/>
                  </a:cubicBezTo>
                  <a:cubicBezTo>
                    <a:pt x="2055" y="310"/>
                    <a:pt x="2056" y="310"/>
                    <a:pt x="2057" y="309"/>
                  </a:cubicBezTo>
                  <a:close/>
                  <a:moveTo>
                    <a:pt x="2049" y="312"/>
                  </a:moveTo>
                  <a:cubicBezTo>
                    <a:pt x="2054" y="313"/>
                    <a:pt x="2052" y="312"/>
                    <a:pt x="2055" y="311"/>
                  </a:cubicBezTo>
                  <a:cubicBezTo>
                    <a:pt x="2055" y="310"/>
                    <a:pt x="2050" y="312"/>
                    <a:pt x="2049" y="312"/>
                  </a:cubicBezTo>
                  <a:close/>
                  <a:moveTo>
                    <a:pt x="2048" y="312"/>
                  </a:moveTo>
                  <a:cubicBezTo>
                    <a:pt x="2050" y="313"/>
                    <a:pt x="2052" y="309"/>
                    <a:pt x="2048" y="312"/>
                  </a:cubicBezTo>
                  <a:cubicBezTo>
                    <a:pt x="2049" y="312"/>
                    <a:pt x="2048" y="312"/>
                    <a:pt x="2048" y="312"/>
                  </a:cubicBezTo>
                  <a:close/>
                  <a:moveTo>
                    <a:pt x="2042" y="326"/>
                  </a:moveTo>
                  <a:cubicBezTo>
                    <a:pt x="2042" y="327"/>
                    <a:pt x="2042" y="327"/>
                    <a:pt x="2042" y="327"/>
                  </a:cubicBezTo>
                  <a:cubicBezTo>
                    <a:pt x="2043" y="326"/>
                    <a:pt x="2046" y="326"/>
                    <a:pt x="2042" y="326"/>
                  </a:cubicBezTo>
                  <a:close/>
                  <a:moveTo>
                    <a:pt x="2039" y="326"/>
                  </a:moveTo>
                  <a:cubicBezTo>
                    <a:pt x="2038" y="326"/>
                    <a:pt x="2037" y="326"/>
                    <a:pt x="2036" y="326"/>
                  </a:cubicBezTo>
                  <a:cubicBezTo>
                    <a:pt x="2037" y="327"/>
                    <a:pt x="2038" y="326"/>
                    <a:pt x="2039" y="326"/>
                  </a:cubicBezTo>
                  <a:close/>
                  <a:moveTo>
                    <a:pt x="2038" y="330"/>
                  </a:moveTo>
                  <a:cubicBezTo>
                    <a:pt x="2035" y="332"/>
                    <a:pt x="2036" y="330"/>
                    <a:pt x="2037" y="331"/>
                  </a:cubicBezTo>
                  <a:cubicBezTo>
                    <a:pt x="2037" y="331"/>
                    <a:pt x="2037" y="331"/>
                    <a:pt x="2038" y="330"/>
                  </a:cubicBezTo>
                  <a:close/>
                  <a:moveTo>
                    <a:pt x="2029" y="331"/>
                  </a:moveTo>
                  <a:cubicBezTo>
                    <a:pt x="2029" y="332"/>
                    <a:pt x="2029" y="332"/>
                    <a:pt x="2029" y="332"/>
                  </a:cubicBezTo>
                  <a:cubicBezTo>
                    <a:pt x="2030" y="332"/>
                    <a:pt x="2032" y="332"/>
                    <a:pt x="2029" y="331"/>
                  </a:cubicBezTo>
                  <a:close/>
                  <a:moveTo>
                    <a:pt x="1966" y="149"/>
                  </a:moveTo>
                  <a:cubicBezTo>
                    <a:pt x="1963" y="150"/>
                    <a:pt x="1960" y="150"/>
                    <a:pt x="1958" y="151"/>
                  </a:cubicBezTo>
                  <a:cubicBezTo>
                    <a:pt x="1960" y="150"/>
                    <a:pt x="1963" y="150"/>
                    <a:pt x="1966" y="149"/>
                  </a:cubicBezTo>
                  <a:cubicBezTo>
                    <a:pt x="1963" y="149"/>
                    <a:pt x="1968" y="149"/>
                    <a:pt x="1966" y="149"/>
                  </a:cubicBezTo>
                  <a:close/>
                  <a:moveTo>
                    <a:pt x="2011" y="354"/>
                  </a:moveTo>
                  <a:cubicBezTo>
                    <a:pt x="2019" y="352"/>
                    <a:pt x="2016" y="352"/>
                    <a:pt x="2011" y="354"/>
                  </a:cubicBezTo>
                  <a:cubicBezTo>
                    <a:pt x="2013" y="353"/>
                    <a:pt x="2016" y="352"/>
                    <a:pt x="2011" y="354"/>
                  </a:cubicBezTo>
                  <a:close/>
                  <a:moveTo>
                    <a:pt x="1943" y="152"/>
                  </a:moveTo>
                  <a:cubicBezTo>
                    <a:pt x="1943" y="152"/>
                    <a:pt x="1950" y="152"/>
                    <a:pt x="1954" y="152"/>
                  </a:cubicBezTo>
                  <a:cubicBezTo>
                    <a:pt x="1949" y="152"/>
                    <a:pt x="1943" y="152"/>
                    <a:pt x="1943" y="152"/>
                  </a:cubicBezTo>
                  <a:close/>
                  <a:moveTo>
                    <a:pt x="1986" y="376"/>
                  </a:moveTo>
                  <a:cubicBezTo>
                    <a:pt x="1984" y="378"/>
                    <a:pt x="1988" y="377"/>
                    <a:pt x="1986" y="376"/>
                  </a:cubicBezTo>
                  <a:close/>
                  <a:moveTo>
                    <a:pt x="1975" y="385"/>
                  </a:moveTo>
                  <a:cubicBezTo>
                    <a:pt x="1976" y="384"/>
                    <a:pt x="1974" y="386"/>
                    <a:pt x="1975" y="385"/>
                  </a:cubicBezTo>
                  <a:cubicBezTo>
                    <a:pt x="1975" y="385"/>
                    <a:pt x="1975" y="385"/>
                    <a:pt x="1975" y="385"/>
                  </a:cubicBezTo>
                  <a:close/>
                  <a:moveTo>
                    <a:pt x="1976" y="386"/>
                  </a:moveTo>
                  <a:cubicBezTo>
                    <a:pt x="1971" y="387"/>
                    <a:pt x="1974" y="385"/>
                    <a:pt x="1976" y="383"/>
                  </a:cubicBezTo>
                  <a:cubicBezTo>
                    <a:pt x="1974" y="385"/>
                    <a:pt x="1971" y="386"/>
                    <a:pt x="1969" y="387"/>
                  </a:cubicBezTo>
                  <a:cubicBezTo>
                    <a:pt x="1969" y="387"/>
                    <a:pt x="1978" y="386"/>
                    <a:pt x="1976" y="386"/>
                  </a:cubicBezTo>
                  <a:cubicBezTo>
                    <a:pt x="1978" y="385"/>
                    <a:pt x="1981" y="385"/>
                    <a:pt x="1976" y="386"/>
                  </a:cubicBezTo>
                  <a:close/>
                  <a:moveTo>
                    <a:pt x="1958" y="387"/>
                  </a:moveTo>
                  <a:cubicBezTo>
                    <a:pt x="1958" y="387"/>
                    <a:pt x="1958" y="387"/>
                    <a:pt x="1958" y="387"/>
                  </a:cubicBezTo>
                  <a:close/>
                  <a:moveTo>
                    <a:pt x="1957" y="388"/>
                  </a:moveTo>
                  <a:cubicBezTo>
                    <a:pt x="1957" y="389"/>
                    <a:pt x="1957" y="388"/>
                    <a:pt x="1957" y="388"/>
                  </a:cubicBezTo>
                  <a:close/>
                  <a:moveTo>
                    <a:pt x="1957" y="378"/>
                  </a:moveTo>
                  <a:cubicBezTo>
                    <a:pt x="1956" y="379"/>
                    <a:pt x="1955" y="380"/>
                    <a:pt x="1954" y="380"/>
                  </a:cubicBezTo>
                  <a:cubicBezTo>
                    <a:pt x="1959" y="379"/>
                    <a:pt x="1959" y="378"/>
                    <a:pt x="1957" y="378"/>
                  </a:cubicBezTo>
                  <a:close/>
                  <a:moveTo>
                    <a:pt x="1956" y="381"/>
                  </a:moveTo>
                  <a:cubicBezTo>
                    <a:pt x="1956" y="381"/>
                    <a:pt x="1956" y="381"/>
                    <a:pt x="1956" y="381"/>
                  </a:cubicBezTo>
                  <a:cubicBezTo>
                    <a:pt x="1958" y="380"/>
                    <a:pt x="1958" y="380"/>
                    <a:pt x="1956" y="381"/>
                  </a:cubicBezTo>
                  <a:close/>
                  <a:moveTo>
                    <a:pt x="1927" y="292"/>
                  </a:moveTo>
                  <a:cubicBezTo>
                    <a:pt x="1926" y="292"/>
                    <a:pt x="1925" y="292"/>
                    <a:pt x="1924" y="293"/>
                  </a:cubicBezTo>
                  <a:cubicBezTo>
                    <a:pt x="1925" y="293"/>
                    <a:pt x="1926" y="293"/>
                    <a:pt x="1927" y="292"/>
                  </a:cubicBezTo>
                  <a:close/>
                  <a:moveTo>
                    <a:pt x="1951" y="380"/>
                  </a:moveTo>
                  <a:cubicBezTo>
                    <a:pt x="1948" y="378"/>
                    <a:pt x="1944" y="383"/>
                    <a:pt x="1942" y="386"/>
                  </a:cubicBezTo>
                  <a:cubicBezTo>
                    <a:pt x="1945" y="384"/>
                    <a:pt x="1948" y="382"/>
                    <a:pt x="1951" y="380"/>
                  </a:cubicBezTo>
                  <a:cubicBezTo>
                    <a:pt x="1950" y="379"/>
                    <a:pt x="1948" y="382"/>
                    <a:pt x="1951" y="380"/>
                  </a:cubicBezTo>
                  <a:close/>
                  <a:moveTo>
                    <a:pt x="1947" y="385"/>
                  </a:moveTo>
                  <a:cubicBezTo>
                    <a:pt x="1947" y="386"/>
                    <a:pt x="1946" y="386"/>
                    <a:pt x="1945" y="387"/>
                  </a:cubicBezTo>
                  <a:cubicBezTo>
                    <a:pt x="1943" y="388"/>
                    <a:pt x="1947" y="386"/>
                    <a:pt x="1947" y="385"/>
                  </a:cubicBezTo>
                  <a:close/>
                  <a:moveTo>
                    <a:pt x="1941" y="385"/>
                  </a:moveTo>
                  <a:cubicBezTo>
                    <a:pt x="1939" y="384"/>
                    <a:pt x="1933" y="388"/>
                    <a:pt x="1931" y="389"/>
                  </a:cubicBezTo>
                  <a:cubicBezTo>
                    <a:pt x="1932" y="390"/>
                    <a:pt x="1937" y="387"/>
                    <a:pt x="1941" y="385"/>
                  </a:cubicBezTo>
                  <a:close/>
                  <a:moveTo>
                    <a:pt x="1912" y="309"/>
                  </a:moveTo>
                  <a:cubicBezTo>
                    <a:pt x="1909" y="309"/>
                    <a:pt x="1906" y="310"/>
                    <a:pt x="1904" y="310"/>
                  </a:cubicBezTo>
                  <a:cubicBezTo>
                    <a:pt x="1903" y="311"/>
                    <a:pt x="1908" y="309"/>
                    <a:pt x="1912" y="309"/>
                  </a:cubicBezTo>
                  <a:close/>
                  <a:moveTo>
                    <a:pt x="1904" y="308"/>
                  </a:moveTo>
                  <a:cubicBezTo>
                    <a:pt x="1902" y="309"/>
                    <a:pt x="1900" y="310"/>
                    <a:pt x="1899" y="311"/>
                  </a:cubicBezTo>
                  <a:cubicBezTo>
                    <a:pt x="1901" y="310"/>
                    <a:pt x="1903" y="309"/>
                    <a:pt x="1904" y="308"/>
                  </a:cubicBezTo>
                  <a:close/>
                  <a:moveTo>
                    <a:pt x="1905" y="316"/>
                  </a:moveTo>
                  <a:cubicBezTo>
                    <a:pt x="1902" y="316"/>
                    <a:pt x="1898" y="317"/>
                    <a:pt x="1894" y="318"/>
                  </a:cubicBezTo>
                  <a:cubicBezTo>
                    <a:pt x="1898" y="317"/>
                    <a:pt x="1901" y="316"/>
                    <a:pt x="1905" y="316"/>
                  </a:cubicBezTo>
                  <a:close/>
                  <a:moveTo>
                    <a:pt x="1899" y="326"/>
                  </a:moveTo>
                  <a:cubicBezTo>
                    <a:pt x="1897" y="326"/>
                    <a:pt x="1891" y="329"/>
                    <a:pt x="1899" y="326"/>
                  </a:cubicBezTo>
                  <a:cubicBezTo>
                    <a:pt x="1899" y="326"/>
                    <a:pt x="1898" y="327"/>
                    <a:pt x="1899" y="326"/>
                  </a:cubicBezTo>
                  <a:close/>
                  <a:moveTo>
                    <a:pt x="1893" y="323"/>
                  </a:moveTo>
                  <a:cubicBezTo>
                    <a:pt x="1891" y="324"/>
                    <a:pt x="1894" y="324"/>
                    <a:pt x="1893" y="323"/>
                  </a:cubicBezTo>
                  <a:close/>
                  <a:moveTo>
                    <a:pt x="1902" y="356"/>
                  </a:moveTo>
                  <a:cubicBezTo>
                    <a:pt x="1895" y="352"/>
                    <a:pt x="1892" y="353"/>
                    <a:pt x="1885" y="358"/>
                  </a:cubicBezTo>
                  <a:cubicBezTo>
                    <a:pt x="1887" y="357"/>
                    <a:pt x="1887" y="357"/>
                    <a:pt x="1885" y="357"/>
                  </a:cubicBezTo>
                  <a:cubicBezTo>
                    <a:pt x="1890" y="354"/>
                    <a:pt x="1897" y="357"/>
                    <a:pt x="1902" y="356"/>
                  </a:cubicBezTo>
                  <a:cubicBezTo>
                    <a:pt x="1900" y="355"/>
                    <a:pt x="1898" y="356"/>
                    <a:pt x="1902" y="356"/>
                  </a:cubicBezTo>
                  <a:close/>
                  <a:moveTo>
                    <a:pt x="1912" y="393"/>
                  </a:moveTo>
                  <a:cubicBezTo>
                    <a:pt x="1910" y="394"/>
                    <a:pt x="1909" y="395"/>
                    <a:pt x="1907" y="396"/>
                  </a:cubicBezTo>
                  <a:cubicBezTo>
                    <a:pt x="1909" y="395"/>
                    <a:pt x="1910" y="394"/>
                    <a:pt x="1912" y="393"/>
                  </a:cubicBezTo>
                  <a:cubicBezTo>
                    <a:pt x="1911" y="394"/>
                    <a:pt x="1911" y="394"/>
                    <a:pt x="1912" y="393"/>
                  </a:cubicBezTo>
                  <a:close/>
                  <a:moveTo>
                    <a:pt x="1907" y="394"/>
                  </a:moveTo>
                  <a:cubicBezTo>
                    <a:pt x="1905" y="396"/>
                    <a:pt x="1907" y="395"/>
                    <a:pt x="1907" y="394"/>
                  </a:cubicBezTo>
                  <a:close/>
                  <a:moveTo>
                    <a:pt x="1891" y="359"/>
                  </a:moveTo>
                  <a:cubicBezTo>
                    <a:pt x="1886" y="358"/>
                    <a:pt x="1882" y="359"/>
                    <a:pt x="1878" y="361"/>
                  </a:cubicBezTo>
                  <a:cubicBezTo>
                    <a:pt x="1885" y="359"/>
                    <a:pt x="1886" y="359"/>
                    <a:pt x="1881" y="362"/>
                  </a:cubicBezTo>
                  <a:cubicBezTo>
                    <a:pt x="1885" y="361"/>
                    <a:pt x="1888" y="360"/>
                    <a:pt x="1891" y="359"/>
                  </a:cubicBezTo>
                  <a:cubicBezTo>
                    <a:pt x="1888" y="360"/>
                    <a:pt x="1889" y="360"/>
                    <a:pt x="1891" y="359"/>
                  </a:cubicBezTo>
                  <a:close/>
                  <a:moveTo>
                    <a:pt x="1898" y="385"/>
                  </a:moveTo>
                  <a:cubicBezTo>
                    <a:pt x="1897" y="385"/>
                    <a:pt x="1897" y="386"/>
                    <a:pt x="1896" y="386"/>
                  </a:cubicBezTo>
                  <a:cubicBezTo>
                    <a:pt x="1896" y="386"/>
                    <a:pt x="1898" y="386"/>
                    <a:pt x="1898" y="385"/>
                  </a:cubicBezTo>
                  <a:close/>
                  <a:moveTo>
                    <a:pt x="1878" y="365"/>
                  </a:moveTo>
                  <a:cubicBezTo>
                    <a:pt x="1877" y="365"/>
                    <a:pt x="1876" y="366"/>
                    <a:pt x="1875" y="367"/>
                  </a:cubicBezTo>
                  <a:cubicBezTo>
                    <a:pt x="1879" y="365"/>
                    <a:pt x="1880" y="365"/>
                    <a:pt x="1878" y="365"/>
                  </a:cubicBezTo>
                  <a:close/>
                  <a:moveTo>
                    <a:pt x="1880" y="377"/>
                  </a:moveTo>
                  <a:cubicBezTo>
                    <a:pt x="1879" y="378"/>
                    <a:pt x="1877" y="379"/>
                    <a:pt x="1875" y="380"/>
                  </a:cubicBezTo>
                  <a:cubicBezTo>
                    <a:pt x="1874" y="382"/>
                    <a:pt x="1883" y="376"/>
                    <a:pt x="1880" y="377"/>
                  </a:cubicBezTo>
                  <a:cubicBezTo>
                    <a:pt x="1878" y="378"/>
                    <a:pt x="1876" y="380"/>
                    <a:pt x="1880" y="377"/>
                  </a:cubicBezTo>
                  <a:close/>
                  <a:moveTo>
                    <a:pt x="1870" y="368"/>
                  </a:moveTo>
                  <a:cubicBezTo>
                    <a:pt x="1872" y="368"/>
                    <a:pt x="1874" y="366"/>
                    <a:pt x="1875" y="364"/>
                  </a:cubicBezTo>
                  <a:cubicBezTo>
                    <a:pt x="1871" y="367"/>
                    <a:pt x="1875" y="365"/>
                    <a:pt x="1870" y="368"/>
                  </a:cubicBezTo>
                  <a:cubicBezTo>
                    <a:pt x="1874" y="367"/>
                    <a:pt x="1871" y="368"/>
                    <a:pt x="1870" y="368"/>
                  </a:cubicBezTo>
                  <a:close/>
                  <a:moveTo>
                    <a:pt x="1872" y="359"/>
                  </a:moveTo>
                  <a:lnTo>
                    <a:pt x="1868" y="361"/>
                  </a:lnTo>
                  <a:cubicBezTo>
                    <a:pt x="1862" y="364"/>
                    <a:pt x="1875" y="357"/>
                    <a:pt x="1872" y="359"/>
                  </a:cubicBezTo>
                  <a:close/>
                  <a:moveTo>
                    <a:pt x="1868" y="367"/>
                  </a:moveTo>
                  <a:cubicBezTo>
                    <a:pt x="1867" y="368"/>
                    <a:pt x="1866" y="369"/>
                    <a:pt x="1865" y="370"/>
                  </a:cubicBezTo>
                  <a:cubicBezTo>
                    <a:pt x="1868" y="369"/>
                    <a:pt x="1869" y="367"/>
                    <a:pt x="1868" y="367"/>
                  </a:cubicBezTo>
                  <a:close/>
                  <a:moveTo>
                    <a:pt x="1868" y="349"/>
                  </a:moveTo>
                  <a:cubicBezTo>
                    <a:pt x="1865" y="348"/>
                    <a:pt x="1862" y="349"/>
                    <a:pt x="1860" y="351"/>
                  </a:cubicBezTo>
                  <a:cubicBezTo>
                    <a:pt x="1863" y="350"/>
                    <a:pt x="1865" y="349"/>
                    <a:pt x="1868" y="349"/>
                  </a:cubicBezTo>
                  <a:cubicBezTo>
                    <a:pt x="1867" y="349"/>
                    <a:pt x="1866" y="350"/>
                    <a:pt x="1868" y="349"/>
                  </a:cubicBezTo>
                  <a:close/>
                  <a:moveTo>
                    <a:pt x="1865" y="339"/>
                  </a:moveTo>
                  <a:cubicBezTo>
                    <a:pt x="1861" y="340"/>
                    <a:pt x="1862" y="339"/>
                    <a:pt x="1861" y="340"/>
                  </a:cubicBezTo>
                  <a:cubicBezTo>
                    <a:pt x="1859" y="342"/>
                    <a:pt x="1864" y="339"/>
                    <a:pt x="1865" y="339"/>
                  </a:cubicBezTo>
                  <a:close/>
                  <a:moveTo>
                    <a:pt x="1861" y="334"/>
                  </a:moveTo>
                  <a:cubicBezTo>
                    <a:pt x="1862" y="334"/>
                    <a:pt x="1866" y="332"/>
                    <a:pt x="1864" y="333"/>
                  </a:cubicBezTo>
                  <a:cubicBezTo>
                    <a:pt x="1863" y="333"/>
                    <a:pt x="1862" y="334"/>
                    <a:pt x="1861" y="334"/>
                  </a:cubicBezTo>
                  <a:close/>
                  <a:moveTo>
                    <a:pt x="1869" y="366"/>
                  </a:moveTo>
                  <a:cubicBezTo>
                    <a:pt x="1870" y="365"/>
                    <a:pt x="1878" y="359"/>
                    <a:pt x="1878" y="359"/>
                  </a:cubicBezTo>
                  <a:cubicBezTo>
                    <a:pt x="1878" y="359"/>
                    <a:pt x="1871" y="364"/>
                    <a:pt x="1869" y="366"/>
                  </a:cubicBezTo>
                  <a:close/>
                  <a:moveTo>
                    <a:pt x="1866" y="337"/>
                  </a:moveTo>
                  <a:cubicBezTo>
                    <a:pt x="1870" y="338"/>
                    <a:pt x="1873" y="337"/>
                    <a:pt x="1874" y="334"/>
                  </a:cubicBezTo>
                  <a:cubicBezTo>
                    <a:pt x="1871" y="335"/>
                    <a:pt x="1868" y="336"/>
                    <a:pt x="1866" y="337"/>
                  </a:cubicBezTo>
                  <a:cubicBezTo>
                    <a:pt x="1868" y="337"/>
                    <a:pt x="1867" y="336"/>
                    <a:pt x="1866" y="337"/>
                  </a:cubicBezTo>
                  <a:close/>
                  <a:moveTo>
                    <a:pt x="1872" y="321"/>
                  </a:moveTo>
                  <a:cubicBezTo>
                    <a:pt x="1870" y="321"/>
                    <a:pt x="1869" y="321"/>
                    <a:pt x="1868" y="323"/>
                  </a:cubicBezTo>
                  <a:cubicBezTo>
                    <a:pt x="1870" y="322"/>
                    <a:pt x="1871" y="322"/>
                    <a:pt x="1872" y="321"/>
                  </a:cubicBezTo>
                  <a:close/>
                  <a:moveTo>
                    <a:pt x="1872" y="325"/>
                  </a:moveTo>
                  <a:cubicBezTo>
                    <a:pt x="1873" y="325"/>
                    <a:pt x="1875" y="324"/>
                    <a:pt x="1875" y="324"/>
                  </a:cubicBezTo>
                  <a:cubicBezTo>
                    <a:pt x="1874" y="324"/>
                    <a:pt x="1873" y="325"/>
                    <a:pt x="1872" y="325"/>
                  </a:cubicBezTo>
                  <a:close/>
                  <a:moveTo>
                    <a:pt x="1887" y="353"/>
                  </a:moveTo>
                  <a:cubicBezTo>
                    <a:pt x="1885" y="349"/>
                    <a:pt x="1887" y="353"/>
                    <a:pt x="1887" y="353"/>
                  </a:cubicBezTo>
                  <a:cubicBezTo>
                    <a:pt x="1887" y="353"/>
                    <a:pt x="1886" y="352"/>
                    <a:pt x="1887" y="353"/>
                  </a:cubicBezTo>
                  <a:close/>
                  <a:moveTo>
                    <a:pt x="1888" y="344"/>
                  </a:moveTo>
                  <a:cubicBezTo>
                    <a:pt x="1891" y="344"/>
                    <a:pt x="1893" y="343"/>
                    <a:pt x="1893" y="342"/>
                  </a:cubicBezTo>
                  <a:cubicBezTo>
                    <a:pt x="1891" y="343"/>
                    <a:pt x="1890" y="343"/>
                    <a:pt x="1888" y="344"/>
                  </a:cubicBezTo>
                  <a:close/>
                  <a:moveTo>
                    <a:pt x="1877" y="323"/>
                  </a:moveTo>
                  <a:cubicBezTo>
                    <a:pt x="1878" y="323"/>
                    <a:pt x="1885" y="321"/>
                    <a:pt x="1887" y="320"/>
                  </a:cubicBezTo>
                  <a:cubicBezTo>
                    <a:pt x="1878" y="322"/>
                    <a:pt x="1890" y="317"/>
                    <a:pt x="1877" y="323"/>
                  </a:cubicBezTo>
                  <a:close/>
                  <a:moveTo>
                    <a:pt x="1891" y="319"/>
                  </a:moveTo>
                  <a:cubicBezTo>
                    <a:pt x="1890" y="319"/>
                    <a:pt x="1887" y="320"/>
                    <a:pt x="1891" y="319"/>
                  </a:cubicBezTo>
                  <a:close/>
                  <a:moveTo>
                    <a:pt x="1879" y="317"/>
                  </a:moveTo>
                  <a:cubicBezTo>
                    <a:pt x="1882" y="317"/>
                    <a:pt x="1886" y="316"/>
                    <a:pt x="1889" y="315"/>
                  </a:cubicBezTo>
                  <a:cubicBezTo>
                    <a:pt x="1881" y="316"/>
                    <a:pt x="1884" y="315"/>
                    <a:pt x="1887" y="315"/>
                  </a:cubicBezTo>
                  <a:cubicBezTo>
                    <a:pt x="1884" y="315"/>
                    <a:pt x="1881" y="316"/>
                    <a:pt x="1879" y="317"/>
                  </a:cubicBezTo>
                  <a:cubicBezTo>
                    <a:pt x="1882" y="316"/>
                    <a:pt x="1881" y="316"/>
                    <a:pt x="1879" y="317"/>
                  </a:cubicBezTo>
                  <a:close/>
                  <a:moveTo>
                    <a:pt x="1878" y="315"/>
                  </a:moveTo>
                  <a:lnTo>
                    <a:pt x="1886" y="311"/>
                  </a:lnTo>
                  <a:cubicBezTo>
                    <a:pt x="1883" y="312"/>
                    <a:pt x="1879" y="312"/>
                    <a:pt x="1878" y="315"/>
                  </a:cubicBezTo>
                  <a:cubicBezTo>
                    <a:pt x="1882" y="313"/>
                    <a:pt x="1879" y="313"/>
                    <a:pt x="1878" y="315"/>
                  </a:cubicBezTo>
                  <a:close/>
                  <a:moveTo>
                    <a:pt x="1896" y="324"/>
                  </a:moveTo>
                  <a:cubicBezTo>
                    <a:pt x="1896" y="324"/>
                    <a:pt x="1896" y="324"/>
                    <a:pt x="1896" y="324"/>
                  </a:cubicBezTo>
                  <a:close/>
                  <a:moveTo>
                    <a:pt x="1900" y="315"/>
                  </a:moveTo>
                  <a:cubicBezTo>
                    <a:pt x="1899" y="314"/>
                    <a:pt x="1899" y="314"/>
                    <a:pt x="1900" y="315"/>
                  </a:cubicBezTo>
                  <a:close/>
                  <a:moveTo>
                    <a:pt x="1900" y="315"/>
                  </a:moveTo>
                  <a:cubicBezTo>
                    <a:pt x="1899" y="316"/>
                    <a:pt x="1903" y="315"/>
                    <a:pt x="1900" y="315"/>
                  </a:cubicBezTo>
                  <a:close/>
                  <a:moveTo>
                    <a:pt x="1906" y="307"/>
                  </a:moveTo>
                  <a:cubicBezTo>
                    <a:pt x="1906" y="306"/>
                    <a:pt x="1906" y="307"/>
                    <a:pt x="1906" y="307"/>
                  </a:cubicBezTo>
                  <a:cubicBezTo>
                    <a:pt x="1906" y="307"/>
                    <a:pt x="1906" y="307"/>
                    <a:pt x="1906" y="307"/>
                  </a:cubicBezTo>
                  <a:close/>
                  <a:moveTo>
                    <a:pt x="1910" y="311"/>
                  </a:moveTo>
                  <a:cubicBezTo>
                    <a:pt x="1913" y="310"/>
                    <a:pt x="1901" y="316"/>
                    <a:pt x="1915" y="310"/>
                  </a:cubicBezTo>
                  <a:lnTo>
                    <a:pt x="1910" y="311"/>
                  </a:lnTo>
                  <a:cubicBezTo>
                    <a:pt x="1910" y="311"/>
                    <a:pt x="1912" y="310"/>
                    <a:pt x="1910" y="311"/>
                  </a:cubicBezTo>
                  <a:close/>
                  <a:moveTo>
                    <a:pt x="1919" y="293"/>
                  </a:moveTo>
                  <a:cubicBezTo>
                    <a:pt x="1930" y="290"/>
                    <a:pt x="1890" y="305"/>
                    <a:pt x="1929" y="290"/>
                  </a:cubicBezTo>
                  <a:cubicBezTo>
                    <a:pt x="1925" y="289"/>
                    <a:pt x="1922" y="291"/>
                    <a:pt x="1919" y="293"/>
                  </a:cubicBezTo>
                  <a:cubicBezTo>
                    <a:pt x="1919" y="293"/>
                    <a:pt x="1920" y="292"/>
                    <a:pt x="1919" y="293"/>
                  </a:cubicBezTo>
                  <a:close/>
                  <a:moveTo>
                    <a:pt x="1870" y="377"/>
                  </a:moveTo>
                  <a:cubicBezTo>
                    <a:pt x="1870" y="377"/>
                    <a:pt x="1870" y="377"/>
                    <a:pt x="1870" y="377"/>
                  </a:cubicBezTo>
                  <a:cubicBezTo>
                    <a:pt x="1870" y="377"/>
                    <a:pt x="1870" y="377"/>
                    <a:pt x="1870" y="377"/>
                  </a:cubicBezTo>
                  <a:close/>
                  <a:moveTo>
                    <a:pt x="1934" y="273"/>
                  </a:moveTo>
                  <a:cubicBezTo>
                    <a:pt x="1931" y="275"/>
                    <a:pt x="1924" y="276"/>
                    <a:pt x="1920" y="277"/>
                  </a:cubicBezTo>
                  <a:cubicBezTo>
                    <a:pt x="1923" y="277"/>
                    <a:pt x="1932" y="276"/>
                    <a:pt x="1934" y="273"/>
                  </a:cubicBezTo>
                  <a:close/>
                  <a:moveTo>
                    <a:pt x="1922" y="282"/>
                  </a:moveTo>
                  <a:cubicBezTo>
                    <a:pt x="1921" y="282"/>
                    <a:pt x="1921" y="282"/>
                    <a:pt x="1920" y="283"/>
                  </a:cubicBezTo>
                  <a:cubicBezTo>
                    <a:pt x="1920" y="282"/>
                    <a:pt x="1921" y="282"/>
                    <a:pt x="1922" y="282"/>
                  </a:cubicBezTo>
                  <a:close/>
                  <a:moveTo>
                    <a:pt x="1930" y="263"/>
                  </a:moveTo>
                  <a:cubicBezTo>
                    <a:pt x="1923" y="265"/>
                    <a:pt x="1916" y="267"/>
                    <a:pt x="1910" y="270"/>
                  </a:cubicBezTo>
                  <a:cubicBezTo>
                    <a:pt x="1914" y="269"/>
                    <a:pt x="1914" y="269"/>
                    <a:pt x="1911" y="272"/>
                  </a:cubicBezTo>
                  <a:cubicBezTo>
                    <a:pt x="1917" y="269"/>
                    <a:pt x="1923" y="266"/>
                    <a:pt x="1930" y="263"/>
                  </a:cubicBezTo>
                  <a:cubicBezTo>
                    <a:pt x="1923" y="265"/>
                    <a:pt x="1923" y="266"/>
                    <a:pt x="1930" y="263"/>
                  </a:cubicBezTo>
                  <a:close/>
                  <a:moveTo>
                    <a:pt x="1926" y="266"/>
                  </a:moveTo>
                  <a:cubicBezTo>
                    <a:pt x="1925" y="266"/>
                    <a:pt x="1924" y="267"/>
                    <a:pt x="1923" y="267"/>
                  </a:cubicBezTo>
                  <a:cubicBezTo>
                    <a:pt x="1925" y="267"/>
                    <a:pt x="1927" y="267"/>
                    <a:pt x="1926" y="266"/>
                  </a:cubicBezTo>
                  <a:close/>
                  <a:moveTo>
                    <a:pt x="1931" y="268"/>
                  </a:moveTo>
                  <a:cubicBezTo>
                    <a:pt x="1929" y="268"/>
                    <a:pt x="1928" y="268"/>
                    <a:pt x="1926" y="268"/>
                  </a:cubicBezTo>
                  <a:cubicBezTo>
                    <a:pt x="1922" y="270"/>
                    <a:pt x="1930" y="268"/>
                    <a:pt x="1931" y="268"/>
                  </a:cubicBezTo>
                  <a:close/>
                  <a:moveTo>
                    <a:pt x="1907" y="269"/>
                  </a:moveTo>
                  <a:cubicBezTo>
                    <a:pt x="1911" y="269"/>
                    <a:pt x="1923" y="264"/>
                    <a:pt x="1928" y="261"/>
                  </a:cubicBezTo>
                  <a:cubicBezTo>
                    <a:pt x="1922" y="263"/>
                    <a:pt x="1911" y="268"/>
                    <a:pt x="1907" y="269"/>
                  </a:cubicBezTo>
                  <a:close/>
                  <a:moveTo>
                    <a:pt x="1899" y="264"/>
                  </a:moveTo>
                  <a:cubicBezTo>
                    <a:pt x="1899" y="264"/>
                    <a:pt x="1900" y="265"/>
                    <a:pt x="1900" y="265"/>
                  </a:cubicBezTo>
                  <a:cubicBezTo>
                    <a:pt x="1900" y="264"/>
                    <a:pt x="1899" y="263"/>
                    <a:pt x="1899" y="264"/>
                  </a:cubicBezTo>
                  <a:close/>
                  <a:moveTo>
                    <a:pt x="1899" y="264"/>
                  </a:moveTo>
                  <a:cubicBezTo>
                    <a:pt x="1899" y="265"/>
                    <a:pt x="1899" y="264"/>
                    <a:pt x="1899" y="264"/>
                  </a:cubicBezTo>
                  <a:close/>
                  <a:moveTo>
                    <a:pt x="1882" y="261"/>
                  </a:moveTo>
                  <a:cubicBezTo>
                    <a:pt x="1886" y="260"/>
                    <a:pt x="1886" y="260"/>
                    <a:pt x="1880" y="263"/>
                  </a:cubicBezTo>
                  <a:cubicBezTo>
                    <a:pt x="1881" y="263"/>
                    <a:pt x="1881" y="263"/>
                    <a:pt x="1879" y="264"/>
                  </a:cubicBezTo>
                  <a:cubicBezTo>
                    <a:pt x="1885" y="265"/>
                    <a:pt x="1889" y="263"/>
                    <a:pt x="1889" y="259"/>
                  </a:cubicBezTo>
                  <a:cubicBezTo>
                    <a:pt x="1887" y="259"/>
                    <a:pt x="1885" y="260"/>
                    <a:pt x="1882" y="261"/>
                  </a:cubicBezTo>
                  <a:cubicBezTo>
                    <a:pt x="1883" y="260"/>
                    <a:pt x="1884" y="260"/>
                    <a:pt x="1882" y="261"/>
                  </a:cubicBezTo>
                  <a:close/>
                  <a:moveTo>
                    <a:pt x="1888" y="262"/>
                  </a:moveTo>
                  <a:cubicBezTo>
                    <a:pt x="1882" y="263"/>
                    <a:pt x="1887" y="263"/>
                    <a:pt x="1883" y="265"/>
                  </a:cubicBezTo>
                  <a:lnTo>
                    <a:pt x="1888" y="262"/>
                  </a:lnTo>
                  <a:cubicBezTo>
                    <a:pt x="1885" y="263"/>
                    <a:pt x="1886" y="263"/>
                    <a:pt x="1888" y="262"/>
                  </a:cubicBezTo>
                  <a:close/>
                  <a:moveTo>
                    <a:pt x="1883" y="268"/>
                  </a:moveTo>
                  <a:cubicBezTo>
                    <a:pt x="1881" y="269"/>
                    <a:pt x="1879" y="270"/>
                    <a:pt x="1877" y="271"/>
                  </a:cubicBezTo>
                  <a:cubicBezTo>
                    <a:pt x="1879" y="270"/>
                    <a:pt x="1881" y="269"/>
                    <a:pt x="1883" y="268"/>
                  </a:cubicBezTo>
                  <a:cubicBezTo>
                    <a:pt x="1882" y="268"/>
                    <a:pt x="1881" y="269"/>
                    <a:pt x="1883" y="268"/>
                  </a:cubicBezTo>
                  <a:close/>
                  <a:moveTo>
                    <a:pt x="1879" y="266"/>
                  </a:moveTo>
                  <a:cubicBezTo>
                    <a:pt x="1876" y="267"/>
                    <a:pt x="1874" y="269"/>
                    <a:pt x="1871" y="270"/>
                  </a:cubicBezTo>
                  <a:cubicBezTo>
                    <a:pt x="1874" y="268"/>
                    <a:pt x="1875" y="268"/>
                    <a:pt x="1873" y="269"/>
                  </a:cubicBezTo>
                  <a:lnTo>
                    <a:pt x="1879" y="266"/>
                  </a:lnTo>
                  <a:cubicBezTo>
                    <a:pt x="1875" y="268"/>
                    <a:pt x="1878" y="268"/>
                    <a:pt x="1879" y="266"/>
                  </a:cubicBezTo>
                  <a:close/>
                  <a:moveTo>
                    <a:pt x="1887" y="255"/>
                  </a:moveTo>
                  <a:cubicBezTo>
                    <a:pt x="1885" y="255"/>
                    <a:pt x="1886" y="255"/>
                    <a:pt x="1887" y="255"/>
                  </a:cubicBezTo>
                  <a:close/>
                  <a:moveTo>
                    <a:pt x="1876" y="245"/>
                  </a:moveTo>
                  <a:cubicBezTo>
                    <a:pt x="1871" y="247"/>
                    <a:pt x="1883" y="246"/>
                    <a:pt x="1883" y="244"/>
                  </a:cubicBezTo>
                  <a:cubicBezTo>
                    <a:pt x="1880" y="244"/>
                    <a:pt x="1878" y="244"/>
                    <a:pt x="1876" y="245"/>
                  </a:cubicBezTo>
                  <a:close/>
                  <a:moveTo>
                    <a:pt x="1871" y="277"/>
                  </a:moveTo>
                  <a:cubicBezTo>
                    <a:pt x="1869" y="278"/>
                    <a:pt x="1863" y="280"/>
                    <a:pt x="1871" y="277"/>
                  </a:cubicBezTo>
                  <a:cubicBezTo>
                    <a:pt x="1870" y="277"/>
                    <a:pt x="1869" y="278"/>
                    <a:pt x="1871" y="277"/>
                  </a:cubicBezTo>
                  <a:close/>
                  <a:moveTo>
                    <a:pt x="2453" y="108"/>
                  </a:moveTo>
                  <a:cubicBezTo>
                    <a:pt x="2454" y="108"/>
                    <a:pt x="2455" y="108"/>
                    <a:pt x="2456" y="107"/>
                  </a:cubicBezTo>
                  <a:cubicBezTo>
                    <a:pt x="2452" y="107"/>
                    <a:pt x="2451" y="107"/>
                    <a:pt x="2453" y="108"/>
                  </a:cubicBezTo>
                  <a:close/>
                  <a:moveTo>
                    <a:pt x="2508" y="45"/>
                  </a:moveTo>
                  <a:cubicBezTo>
                    <a:pt x="2518" y="45"/>
                    <a:pt x="2509" y="45"/>
                    <a:pt x="2519" y="42"/>
                  </a:cubicBezTo>
                  <a:cubicBezTo>
                    <a:pt x="2516" y="43"/>
                    <a:pt x="2516" y="42"/>
                    <a:pt x="2519" y="41"/>
                  </a:cubicBezTo>
                  <a:cubicBezTo>
                    <a:pt x="2516" y="42"/>
                    <a:pt x="2512" y="43"/>
                    <a:pt x="2508" y="45"/>
                  </a:cubicBezTo>
                  <a:cubicBezTo>
                    <a:pt x="2510" y="45"/>
                    <a:pt x="2513" y="43"/>
                    <a:pt x="2508" y="45"/>
                  </a:cubicBezTo>
                  <a:close/>
                  <a:moveTo>
                    <a:pt x="2533" y="39"/>
                  </a:moveTo>
                  <a:cubicBezTo>
                    <a:pt x="2536" y="39"/>
                    <a:pt x="2539" y="39"/>
                    <a:pt x="2541" y="38"/>
                  </a:cubicBezTo>
                  <a:cubicBezTo>
                    <a:pt x="2541" y="39"/>
                    <a:pt x="2541" y="38"/>
                    <a:pt x="2542" y="38"/>
                  </a:cubicBezTo>
                  <a:cubicBezTo>
                    <a:pt x="2539" y="38"/>
                    <a:pt x="2536" y="38"/>
                    <a:pt x="2533" y="39"/>
                  </a:cubicBezTo>
                  <a:cubicBezTo>
                    <a:pt x="2537" y="40"/>
                    <a:pt x="2532" y="39"/>
                    <a:pt x="2533" y="39"/>
                  </a:cubicBezTo>
                  <a:close/>
                  <a:moveTo>
                    <a:pt x="2459" y="94"/>
                  </a:moveTo>
                  <a:cubicBezTo>
                    <a:pt x="2467" y="95"/>
                    <a:pt x="2462" y="95"/>
                    <a:pt x="2469" y="95"/>
                  </a:cubicBezTo>
                  <a:cubicBezTo>
                    <a:pt x="2431" y="92"/>
                    <a:pt x="2468" y="94"/>
                    <a:pt x="2459" y="94"/>
                  </a:cubicBezTo>
                  <a:cubicBezTo>
                    <a:pt x="2467" y="95"/>
                    <a:pt x="2462" y="94"/>
                    <a:pt x="2459" y="94"/>
                  </a:cubicBezTo>
                  <a:close/>
                  <a:moveTo>
                    <a:pt x="2476" y="101"/>
                  </a:moveTo>
                  <a:cubicBezTo>
                    <a:pt x="2473" y="101"/>
                    <a:pt x="2475" y="101"/>
                    <a:pt x="2476" y="101"/>
                  </a:cubicBezTo>
                  <a:close/>
                  <a:moveTo>
                    <a:pt x="2497" y="99"/>
                  </a:moveTo>
                  <a:cubicBezTo>
                    <a:pt x="2497" y="100"/>
                    <a:pt x="2497" y="100"/>
                    <a:pt x="2500" y="99"/>
                  </a:cubicBezTo>
                  <a:cubicBezTo>
                    <a:pt x="2499" y="99"/>
                    <a:pt x="2498" y="99"/>
                    <a:pt x="2497" y="99"/>
                  </a:cubicBezTo>
                  <a:close/>
                  <a:moveTo>
                    <a:pt x="2377" y="138"/>
                  </a:moveTo>
                  <a:cubicBezTo>
                    <a:pt x="2379" y="137"/>
                    <a:pt x="2382" y="136"/>
                    <a:pt x="2384" y="136"/>
                  </a:cubicBezTo>
                  <a:cubicBezTo>
                    <a:pt x="2387" y="135"/>
                    <a:pt x="2377" y="138"/>
                    <a:pt x="2377" y="138"/>
                  </a:cubicBezTo>
                  <a:close/>
                  <a:moveTo>
                    <a:pt x="2385" y="141"/>
                  </a:moveTo>
                  <a:cubicBezTo>
                    <a:pt x="2383" y="142"/>
                    <a:pt x="2381" y="142"/>
                    <a:pt x="2380" y="143"/>
                  </a:cubicBezTo>
                  <a:cubicBezTo>
                    <a:pt x="2383" y="142"/>
                    <a:pt x="2382" y="142"/>
                    <a:pt x="2385" y="141"/>
                  </a:cubicBezTo>
                  <a:cubicBezTo>
                    <a:pt x="2382" y="141"/>
                    <a:pt x="2384" y="141"/>
                    <a:pt x="2385" y="141"/>
                  </a:cubicBezTo>
                  <a:close/>
                  <a:moveTo>
                    <a:pt x="2424" y="142"/>
                  </a:moveTo>
                  <a:cubicBezTo>
                    <a:pt x="2425" y="142"/>
                    <a:pt x="2426" y="141"/>
                    <a:pt x="2427" y="141"/>
                  </a:cubicBezTo>
                  <a:cubicBezTo>
                    <a:pt x="2426" y="141"/>
                    <a:pt x="2425" y="141"/>
                    <a:pt x="2424" y="142"/>
                  </a:cubicBezTo>
                  <a:close/>
                  <a:moveTo>
                    <a:pt x="2432" y="147"/>
                  </a:moveTo>
                  <a:cubicBezTo>
                    <a:pt x="2433" y="147"/>
                    <a:pt x="2434" y="146"/>
                    <a:pt x="2436" y="146"/>
                  </a:cubicBezTo>
                  <a:cubicBezTo>
                    <a:pt x="2435" y="146"/>
                    <a:pt x="2434" y="146"/>
                    <a:pt x="2432" y="147"/>
                  </a:cubicBezTo>
                  <a:close/>
                  <a:moveTo>
                    <a:pt x="2397" y="168"/>
                  </a:moveTo>
                  <a:cubicBezTo>
                    <a:pt x="2397" y="168"/>
                    <a:pt x="2394" y="169"/>
                    <a:pt x="2397" y="168"/>
                  </a:cubicBezTo>
                  <a:close/>
                  <a:moveTo>
                    <a:pt x="2334" y="192"/>
                  </a:moveTo>
                  <a:cubicBezTo>
                    <a:pt x="2314" y="196"/>
                    <a:pt x="2294" y="204"/>
                    <a:pt x="2275" y="209"/>
                  </a:cubicBezTo>
                  <a:cubicBezTo>
                    <a:pt x="2277" y="209"/>
                    <a:pt x="2279" y="208"/>
                    <a:pt x="2281" y="208"/>
                  </a:cubicBezTo>
                  <a:cubicBezTo>
                    <a:pt x="2273" y="211"/>
                    <a:pt x="2242" y="223"/>
                    <a:pt x="2235" y="214"/>
                  </a:cubicBezTo>
                  <a:cubicBezTo>
                    <a:pt x="2235" y="214"/>
                    <a:pt x="2239" y="218"/>
                    <a:pt x="2240" y="219"/>
                  </a:cubicBezTo>
                  <a:cubicBezTo>
                    <a:pt x="2236" y="221"/>
                    <a:pt x="2189" y="248"/>
                    <a:pt x="2188" y="247"/>
                  </a:cubicBezTo>
                  <a:cubicBezTo>
                    <a:pt x="2189" y="245"/>
                    <a:pt x="2177" y="258"/>
                    <a:pt x="2174" y="254"/>
                  </a:cubicBezTo>
                  <a:cubicBezTo>
                    <a:pt x="2174" y="255"/>
                    <a:pt x="2175" y="255"/>
                    <a:pt x="2176" y="255"/>
                  </a:cubicBezTo>
                  <a:cubicBezTo>
                    <a:pt x="2175" y="255"/>
                    <a:pt x="2120" y="272"/>
                    <a:pt x="2120" y="275"/>
                  </a:cubicBezTo>
                  <a:cubicBezTo>
                    <a:pt x="2121" y="271"/>
                    <a:pt x="2129" y="266"/>
                    <a:pt x="2133" y="265"/>
                  </a:cubicBezTo>
                  <a:cubicBezTo>
                    <a:pt x="2126" y="266"/>
                    <a:pt x="2121" y="274"/>
                    <a:pt x="2114" y="274"/>
                  </a:cubicBezTo>
                  <a:cubicBezTo>
                    <a:pt x="2123" y="274"/>
                    <a:pt x="2082" y="285"/>
                    <a:pt x="2080" y="288"/>
                  </a:cubicBezTo>
                  <a:cubicBezTo>
                    <a:pt x="2092" y="287"/>
                    <a:pt x="2078" y="291"/>
                    <a:pt x="2091" y="287"/>
                  </a:cubicBezTo>
                  <a:cubicBezTo>
                    <a:pt x="2089" y="289"/>
                    <a:pt x="2087" y="289"/>
                    <a:pt x="2084" y="289"/>
                  </a:cubicBezTo>
                  <a:cubicBezTo>
                    <a:pt x="2092" y="292"/>
                    <a:pt x="2061" y="297"/>
                    <a:pt x="2061" y="300"/>
                  </a:cubicBezTo>
                  <a:cubicBezTo>
                    <a:pt x="2061" y="298"/>
                    <a:pt x="2070" y="302"/>
                    <a:pt x="2073" y="304"/>
                  </a:cubicBezTo>
                  <a:cubicBezTo>
                    <a:pt x="2060" y="302"/>
                    <a:pt x="2074" y="304"/>
                    <a:pt x="2061" y="308"/>
                  </a:cubicBezTo>
                  <a:cubicBezTo>
                    <a:pt x="2065" y="308"/>
                    <a:pt x="2060" y="316"/>
                    <a:pt x="2053" y="318"/>
                  </a:cubicBezTo>
                  <a:cubicBezTo>
                    <a:pt x="2056" y="318"/>
                    <a:pt x="2043" y="329"/>
                    <a:pt x="2038" y="329"/>
                  </a:cubicBezTo>
                  <a:cubicBezTo>
                    <a:pt x="2038" y="330"/>
                    <a:pt x="2040" y="330"/>
                    <a:pt x="2041" y="329"/>
                  </a:cubicBezTo>
                  <a:cubicBezTo>
                    <a:pt x="2038" y="334"/>
                    <a:pt x="2025" y="338"/>
                    <a:pt x="2020" y="340"/>
                  </a:cubicBezTo>
                  <a:cubicBezTo>
                    <a:pt x="2020" y="338"/>
                    <a:pt x="2021" y="337"/>
                    <a:pt x="2023" y="337"/>
                  </a:cubicBezTo>
                  <a:cubicBezTo>
                    <a:pt x="2012" y="339"/>
                    <a:pt x="2005" y="340"/>
                    <a:pt x="2025" y="342"/>
                  </a:cubicBezTo>
                  <a:cubicBezTo>
                    <a:pt x="2016" y="344"/>
                    <a:pt x="2019" y="358"/>
                    <a:pt x="2006" y="361"/>
                  </a:cubicBezTo>
                  <a:cubicBezTo>
                    <a:pt x="2006" y="362"/>
                    <a:pt x="2007" y="362"/>
                    <a:pt x="2009" y="360"/>
                  </a:cubicBezTo>
                  <a:cubicBezTo>
                    <a:pt x="2006" y="362"/>
                    <a:pt x="2005" y="363"/>
                    <a:pt x="2008" y="362"/>
                  </a:cubicBezTo>
                  <a:cubicBezTo>
                    <a:pt x="2006" y="363"/>
                    <a:pt x="1999" y="368"/>
                    <a:pt x="2007" y="365"/>
                  </a:cubicBezTo>
                  <a:cubicBezTo>
                    <a:pt x="2000" y="370"/>
                    <a:pt x="2000" y="371"/>
                    <a:pt x="2004" y="368"/>
                  </a:cubicBezTo>
                  <a:cubicBezTo>
                    <a:pt x="2000" y="372"/>
                    <a:pt x="1994" y="375"/>
                    <a:pt x="1989" y="377"/>
                  </a:cubicBezTo>
                  <a:cubicBezTo>
                    <a:pt x="1991" y="376"/>
                    <a:pt x="1993" y="376"/>
                    <a:pt x="1995" y="378"/>
                  </a:cubicBezTo>
                  <a:cubicBezTo>
                    <a:pt x="1995" y="379"/>
                    <a:pt x="1990" y="384"/>
                    <a:pt x="1985" y="384"/>
                  </a:cubicBezTo>
                  <a:cubicBezTo>
                    <a:pt x="1981" y="388"/>
                    <a:pt x="1966" y="389"/>
                    <a:pt x="1978" y="386"/>
                  </a:cubicBezTo>
                  <a:cubicBezTo>
                    <a:pt x="1975" y="387"/>
                    <a:pt x="1971" y="389"/>
                    <a:pt x="1968" y="390"/>
                  </a:cubicBezTo>
                  <a:cubicBezTo>
                    <a:pt x="1969" y="389"/>
                    <a:pt x="1955" y="390"/>
                    <a:pt x="1951" y="393"/>
                  </a:cubicBezTo>
                  <a:cubicBezTo>
                    <a:pt x="1955" y="388"/>
                    <a:pt x="1960" y="385"/>
                    <a:pt x="1965" y="382"/>
                  </a:cubicBezTo>
                  <a:cubicBezTo>
                    <a:pt x="1954" y="389"/>
                    <a:pt x="1953" y="389"/>
                    <a:pt x="1942" y="390"/>
                  </a:cubicBezTo>
                  <a:cubicBezTo>
                    <a:pt x="1948" y="386"/>
                    <a:pt x="1954" y="385"/>
                    <a:pt x="1938" y="391"/>
                  </a:cubicBezTo>
                  <a:cubicBezTo>
                    <a:pt x="1948" y="383"/>
                    <a:pt x="1928" y="395"/>
                    <a:pt x="1937" y="389"/>
                  </a:cubicBezTo>
                  <a:cubicBezTo>
                    <a:pt x="1937" y="389"/>
                    <a:pt x="1922" y="395"/>
                    <a:pt x="1927" y="391"/>
                  </a:cubicBezTo>
                  <a:cubicBezTo>
                    <a:pt x="1923" y="392"/>
                    <a:pt x="1886" y="407"/>
                    <a:pt x="1910" y="395"/>
                  </a:cubicBezTo>
                  <a:cubicBezTo>
                    <a:pt x="1905" y="397"/>
                    <a:pt x="1901" y="399"/>
                    <a:pt x="1905" y="395"/>
                  </a:cubicBezTo>
                  <a:cubicBezTo>
                    <a:pt x="1906" y="395"/>
                    <a:pt x="1896" y="397"/>
                    <a:pt x="1895" y="396"/>
                  </a:cubicBezTo>
                  <a:cubicBezTo>
                    <a:pt x="1896" y="396"/>
                    <a:pt x="1897" y="395"/>
                    <a:pt x="1898" y="394"/>
                  </a:cubicBezTo>
                  <a:cubicBezTo>
                    <a:pt x="1897" y="395"/>
                    <a:pt x="1895" y="396"/>
                    <a:pt x="1893" y="396"/>
                  </a:cubicBezTo>
                  <a:cubicBezTo>
                    <a:pt x="1893" y="396"/>
                    <a:pt x="1889" y="398"/>
                    <a:pt x="1895" y="391"/>
                  </a:cubicBezTo>
                  <a:cubicBezTo>
                    <a:pt x="1894" y="392"/>
                    <a:pt x="1893" y="392"/>
                    <a:pt x="1892" y="393"/>
                  </a:cubicBezTo>
                  <a:cubicBezTo>
                    <a:pt x="1897" y="388"/>
                    <a:pt x="1881" y="398"/>
                    <a:pt x="1892" y="389"/>
                  </a:cubicBezTo>
                  <a:cubicBezTo>
                    <a:pt x="1889" y="390"/>
                    <a:pt x="1880" y="393"/>
                    <a:pt x="1889" y="387"/>
                  </a:cubicBezTo>
                  <a:cubicBezTo>
                    <a:pt x="1888" y="387"/>
                    <a:pt x="1880" y="391"/>
                    <a:pt x="1887" y="387"/>
                  </a:cubicBezTo>
                  <a:cubicBezTo>
                    <a:pt x="1884" y="389"/>
                    <a:pt x="1881" y="389"/>
                    <a:pt x="1877" y="387"/>
                  </a:cubicBezTo>
                  <a:cubicBezTo>
                    <a:pt x="1877" y="386"/>
                    <a:pt x="1878" y="383"/>
                    <a:pt x="1880" y="381"/>
                  </a:cubicBezTo>
                  <a:cubicBezTo>
                    <a:pt x="1877" y="382"/>
                    <a:pt x="1874" y="381"/>
                    <a:pt x="1872" y="383"/>
                  </a:cubicBezTo>
                  <a:cubicBezTo>
                    <a:pt x="1877" y="378"/>
                    <a:pt x="1857" y="380"/>
                    <a:pt x="1870" y="373"/>
                  </a:cubicBezTo>
                  <a:cubicBezTo>
                    <a:pt x="1863" y="375"/>
                    <a:pt x="1869" y="370"/>
                    <a:pt x="1860" y="372"/>
                  </a:cubicBezTo>
                  <a:cubicBezTo>
                    <a:pt x="1856" y="362"/>
                    <a:pt x="1862" y="360"/>
                    <a:pt x="1863" y="358"/>
                  </a:cubicBezTo>
                  <a:cubicBezTo>
                    <a:pt x="1851" y="364"/>
                    <a:pt x="1867" y="354"/>
                    <a:pt x="1855" y="357"/>
                  </a:cubicBezTo>
                  <a:cubicBezTo>
                    <a:pt x="1858" y="356"/>
                    <a:pt x="1859" y="356"/>
                    <a:pt x="1858" y="355"/>
                  </a:cubicBezTo>
                  <a:cubicBezTo>
                    <a:pt x="1852" y="358"/>
                    <a:pt x="1856" y="360"/>
                    <a:pt x="1849" y="360"/>
                  </a:cubicBezTo>
                  <a:cubicBezTo>
                    <a:pt x="1852" y="359"/>
                    <a:pt x="1852" y="358"/>
                    <a:pt x="1848" y="359"/>
                  </a:cubicBezTo>
                  <a:cubicBezTo>
                    <a:pt x="1856" y="352"/>
                    <a:pt x="1843" y="360"/>
                    <a:pt x="1853" y="354"/>
                  </a:cubicBezTo>
                  <a:cubicBezTo>
                    <a:pt x="1832" y="359"/>
                    <a:pt x="1855" y="352"/>
                    <a:pt x="1847" y="354"/>
                  </a:cubicBezTo>
                  <a:cubicBezTo>
                    <a:pt x="1849" y="353"/>
                    <a:pt x="1849" y="353"/>
                    <a:pt x="1845" y="354"/>
                  </a:cubicBezTo>
                  <a:cubicBezTo>
                    <a:pt x="1850" y="349"/>
                    <a:pt x="1852" y="344"/>
                    <a:pt x="1860" y="341"/>
                  </a:cubicBezTo>
                  <a:cubicBezTo>
                    <a:pt x="1856" y="342"/>
                    <a:pt x="1856" y="342"/>
                    <a:pt x="1852" y="344"/>
                  </a:cubicBezTo>
                  <a:cubicBezTo>
                    <a:pt x="1862" y="337"/>
                    <a:pt x="1850" y="340"/>
                    <a:pt x="1848" y="342"/>
                  </a:cubicBezTo>
                  <a:cubicBezTo>
                    <a:pt x="1846" y="344"/>
                    <a:pt x="1872" y="323"/>
                    <a:pt x="1864" y="324"/>
                  </a:cubicBezTo>
                  <a:cubicBezTo>
                    <a:pt x="1869" y="321"/>
                    <a:pt x="1873" y="319"/>
                    <a:pt x="1878" y="317"/>
                  </a:cubicBezTo>
                  <a:cubicBezTo>
                    <a:pt x="1876" y="318"/>
                    <a:pt x="1876" y="318"/>
                    <a:pt x="1879" y="316"/>
                  </a:cubicBezTo>
                  <a:cubicBezTo>
                    <a:pt x="1875" y="320"/>
                    <a:pt x="1872" y="321"/>
                    <a:pt x="1870" y="319"/>
                  </a:cubicBezTo>
                  <a:cubicBezTo>
                    <a:pt x="1873" y="317"/>
                    <a:pt x="1897" y="305"/>
                    <a:pt x="1893" y="307"/>
                  </a:cubicBezTo>
                  <a:cubicBezTo>
                    <a:pt x="1897" y="306"/>
                    <a:pt x="1923" y="299"/>
                    <a:pt x="1908" y="301"/>
                  </a:cubicBezTo>
                  <a:cubicBezTo>
                    <a:pt x="1917" y="294"/>
                    <a:pt x="1920" y="284"/>
                    <a:pt x="1935" y="281"/>
                  </a:cubicBezTo>
                  <a:cubicBezTo>
                    <a:pt x="1934" y="278"/>
                    <a:pt x="1922" y="286"/>
                    <a:pt x="1936" y="278"/>
                  </a:cubicBezTo>
                  <a:cubicBezTo>
                    <a:pt x="1937" y="277"/>
                    <a:pt x="1915" y="289"/>
                    <a:pt x="1915" y="289"/>
                  </a:cubicBezTo>
                  <a:cubicBezTo>
                    <a:pt x="1916" y="287"/>
                    <a:pt x="1918" y="285"/>
                    <a:pt x="1920" y="284"/>
                  </a:cubicBezTo>
                  <a:cubicBezTo>
                    <a:pt x="1905" y="287"/>
                    <a:pt x="1885" y="292"/>
                    <a:pt x="1869" y="292"/>
                  </a:cubicBezTo>
                  <a:cubicBezTo>
                    <a:pt x="1882" y="281"/>
                    <a:pt x="1902" y="280"/>
                    <a:pt x="1918" y="278"/>
                  </a:cubicBezTo>
                  <a:cubicBezTo>
                    <a:pt x="1921" y="274"/>
                    <a:pt x="1940" y="274"/>
                    <a:pt x="1923" y="273"/>
                  </a:cubicBezTo>
                  <a:cubicBezTo>
                    <a:pt x="1927" y="272"/>
                    <a:pt x="1931" y="270"/>
                    <a:pt x="1935" y="269"/>
                  </a:cubicBezTo>
                  <a:cubicBezTo>
                    <a:pt x="1935" y="268"/>
                    <a:pt x="1914" y="274"/>
                    <a:pt x="1914" y="275"/>
                  </a:cubicBezTo>
                  <a:cubicBezTo>
                    <a:pt x="1916" y="274"/>
                    <a:pt x="1917" y="273"/>
                    <a:pt x="1918" y="271"/>
                  </a:cubicBezTo>
                  <a:cubicBezTo>
                    <a:pt x="1916" y="272"/>
                    <a:pt x="1902" y="276"/>
                    <a:pt x="1901" y="274"/>
                  </a:cubicBezTo>
                  <a:cubicBezTo>
                    <a:pt x="1906" y="285"/>
                    <a:pt x="1900" y="259"/>
                    <a:pt x="1899" y="272"/>
                  </a:cubicBezTo>
                  <a:cubicBezTo>
                    <a:pt x="1900" y="270"/>
                    <a:pt x="1902" y="269"/>
                    <a:pt x="1904" y="268"/>
                  </a:cubicBezTo>
                  <a:cubicBezTo>
                    <a:pt x="1902" y="270"/>
                    <a:pt x="1901" y="270"/>
                    <a:pt x="1902" y="267"/>
                  </a:cubicBezTo>
                  <a:cubicBezTo>
                    <a:pt x="1895" y="280"/>
                    <a:pt x="1870" y="284"/>
                    <a:pt x="1858" y="284"/>
                  </a:cubicBezTo>
                  <a:cubicBezTo>
                    <a:pt x="1867" y="280"/>
                    <a:pt x="1868" y="274"/>
                    <a:pt x="1873" y="271"/>
                  </a:cubicBezTo>
                  <a:cubicBezTo>
                    <a:pt x="1870" y="271"/>
                    <a:pt x="1867" y="272"/>
                    <a:pt x="1864" y="272"/>
                  </a:cubicBezTo>
                  <a:cubicBezTo>
                    <a:pt x="1869" y="269"/>
                    <a:pt x="1869" y="269"/>
                    <a:pt x="1863" y="272"/>
                  </a:cubicBezTo>
                  <a:cubicBezTo>
                    <a:pt x="1875" y="264"/>
                    <a:pt x="1879" y="263"/>
                    <a:pt x="1874" y="267"/>
                  </a:cubicBezTo>
                  <a:cubicBezTo>
                    <a:pt x="1878" y="265"/>
                    <a:pt x="1878" y="264"/>
                    <a:pt x="1875" y="264"/>
                  </a:cubicBezTo>
                  <a:cubicBezTo>
                    <a:pt x="1877" y="262"/>
                    <a:pt x="1880" y="258"/>
                    <a:pt x="1883" y="256"/>
                  </a:cubicBezTo>
                  <a:cubicBezTo>
                    <a:pt x="1876" y="257"/>
                    <a:pt x="1875" y="267"/>
                    <a:pt x="1869" y="264"/>
                  </a:cubicBezTo>
                  <a:cubicBezTo>
                    <a:pt x="1874" y="260"/>
                    <a:pt x="1872" y="259"/>
                    <a:pt x="1877" y="257"/>
                  </a:cubicBezTo>
                  <a:cubicBezTo>
                    <a:pt x="1876" y="258"/>
                    <a:pt x="1876" y="258"/>
                    <a:pt x="1876" y="256"/>
                  </a:cubicBezTo>
                  <a:cubicBezTo>
                    <a:pt x="1879" y="256"/>
                    <a:pt x="1882" y="256"/>
                    <a:pt x="1886" y="255"/>
                  </a:cubicBezTo>
                  <a:cubicBezTo>
                    <a:pt x="1883" y="256"/>
                    <a:pt x="1880" y="256"/>
                    <a:pt x="1878" y="255"/>
                  </a:cubicBezTo>
                  <a:cubicBezTo>
                    <a:pt x="1880" y="254"/>
                    <a:pt x="1882" y="253"/>
                    <a:pt x="1883" y="251"/>
                  </a:cubicBezTo>
                  <a:cubicBezTo>
                    <a:pt x="1874" y="253"/>
                    <a:pt x="1873" y="252"/>
                    <a:pt x="1879" y="249"/>
                  </a:cubicBezTo>
                  <a:cubicBezTo>
                    <a:pt x="1873" y="252"/>
                    <a:pt x="1866" y="255"/>
                    <a:pt x="1859" y="256"/>
                  </a:cubicBezTo>
                  <a:cubicBezTo>
                    <a:pt x="1865" y="254"/>
                    <a:pt x="1871" y="251"/>
                    <a:pt x="1877" y="249"/>
                  </a:cubicBezTo>
                  <a:cubicBezTo>
                    <a:pt x="1872" y="249"/>
                    <a:pt x="1873" y="249"/>
                    <a:pt x="1877" y="248"/>
                  </a:cubicBezTo>
                  <a:cubicBezTo>
                    <a:pt x="1872" y="249"/>
                    <a:pt x="1868" y="250"/>
                    <a:pt x="1863" y="251"/>
                  </a:cubicBezTo>
                  <a:cubicBezTo>
                    <a:pt x="1869" y="248"/>
                    <a:pt x="1872" y="245"/>
                    <a:pt x="1877" y="243"/>
                  </a:cubicBezTo>
                  <a:cubicBezTo>
                    <a:pt x="1870" y="242"/>
                    <a:pt x="1858" y="243"/>
                    <a:pt x="1853" y="245"/>
                  </a:cubicBezTo>
                  <a:cubicBezTo>
                    <a:pt x="1858" y="245"/>
                    <a:pt x="1861" y="243"/>
                    <a:pt x="1861" y="240"/>
                  </a:cubicBezTo>
                  <a:cubicBezTo>
                    <a:pt x="1845" y="238"/>
                    <a:pt x="1823" y="245"/>
                    <a:pt x="1808" y="251"/>
                  </a:cubicBezTo>
                  <a:cubicBezTo>
                    <a:pt x="1798" y="255"/>
                    <a:pt x="1790" y="258"/>
                    <a:pt x="1779" y="263"/>
                  </a:cubicBezTo>
                  <a:cubicBezTo>
                    <a:pt x="1777" y="260"/>
                    <a:pt x="1744" y="277"/>
                    <a:pt x="1754" y="270"/>
                  </a:cubicBezTo>
                  <a:cubicBezTo>
                    <a:pt x="1748" y="272"/>
                    <a:pt x="1738" y="276"/>
                    <a:pt x="1733" y="279"/>
                  </a:cubicBezTo>
                  <a:cubicBezTo>
                    <a:pt x="1752" y="277"/>
                    <a:pt x="1724" y="285"/>
                    <a:pt x="1723" y="285"/>
                  </a:cubicBezTo>
                  <a:cubicBezTo>
                    <a:pt x="1714" y="288"/>
                    <a:pt x="1704" y="291"/>
                    <a:pt x="1695" y="291"/>
                  </a:cubicBezTo>
                  <a:cubicBezTo>
                    <a:pt x="1702" y="286"/>
                    <a:pt x="1720" y="284"/>
                    <a:pt x="1725" y="277"/>
                  </a:cubicBezTo>
                  <a:cubicBezTo>
                    <a:pt x="1705" y="285"/>
                    <a:pt x="1698" y="287"/>
                    <a:pt x="1681" y="291"/>
                  </a:cubicBezTo>
                  <a:cubicBezTo>
                    <a:pt x="1679" y="281"/>
                    <a:pt x="1762" y="256"/>
                    <a:pt x="1768" y="252"/>
                  </a:cubicBezTo>
                  <a:cubicBezTo>
                    <a:pt x="1762" y="247"/>
                    <a:pt x="1711" y="274"/>
                    <a:pt x="1703" y="275"/>
                  </a:cubicBezTo>
                  <a:cubicBezTo>
                    <a:pt x="1717" y="269"/>
                    <a:pt x="1683" y="284"/>
                    <a:pt x="1707" y="271"/>
                  </a:cubicBezTo>
                  <a:cubicBezTo>
                    <a:pt x="1691" y="279"/>
                    <a:pt x="1690" y="277"/>
                    <a:pt x="1673" y="281"/>
                  </a:cubicBezTo>
                  <a:cubicBezTo>
                    <a:pt x="1674" y="270"/>
                    <a:pt x="1738" y="249"/>
                    <a:pt x="1745" y="246"/>
                  </a:cubicBezTo>
                  <a:cubicBezTo>
                    <a:pt x="1774" y="238"/>
                    <a:pt x="1801" y="221"/>
                    <a:pt x="1826" y="206"/>
                  </a:cubicBezTo>
                  <a:cubicBezTo>
                    <a:pt x="1815" y="211"/>
                    <a:pt x="1803" y="214"/>
                    <a:pt x="1791" y="217"/>
                  </a:cubicBezTo>
                  <a:cubicBezTo>
                    <a:pt x="1801" y="200"/>
                    <a:pt x="1855" y="186"/>
                    <a:pt x="1880" y="178"/>
                  </a:cubicBezTo>
                  <a:cubicBezTo>
                    <a:pt x="1906" y="169"/>
                    <a:pt x="1912" y="161"/>
                    <a:pt x="1940" y="153"/>
                  </a:cubicBezTo>
                  <a:cubicBezTo>
                    <a:pt x="1934" y="154"/>
                    <a:pt x="1968" y="142"/>
                    <a:pt x="1975" y="140"/>
                  </a:cubicBezTo>
                  <a:cubicBezTo>
                    <a:pt x="1984" y="138"/>
                    <a:pt x="2016" y="121"/>
                    <a:pt x="2026" y="126"/>
                  </a:cubicBezTo>
                  <a:cubicBezTo>
                    <a:pt x="2028" y="126"/>
                    <a:pt x="2019" y="133"/>
                    <a:pt x="2018" y="133"/>
                  </a:cubicBezTo>
                  <a:cubicBezTo>
                    <a:pt x="2036" y="128"/>
                    <a:pt x="2033" y="119"/>
                    <a:pt x="2056" y="117"/>
                  </a:cubicBezTo>
                  <a:cubicBezTo>
                    <a:pt x="2030" y="127"/>
                    <a:pt x="2073" y="115"/>
                    <a:pt x="2058" y="120"/>
                  </a:cubicBezTo>
                  <a:cubicBezTo>
                    <a:pt x="2064" y="119"/>
                    <a:pt x="2070" y="118"/>
                    <a:pt x="2076" y="117"/>
                  </a:cubicBezTo>
                  <a:cubicBezTo>
                    <a:pt x="2045" y="119"/>
                    <a:pt x="2075" y="115"/>
                    <a:pt x="2083" y="113"/>
                  </a:cubicBezTo>
                  <a:cubicBezTo>
                    <a:pt x="2077" y="114"/>
                    <a:pt x="2072" y="114"/>
                    <a:pt x="2067" y="112"/>
                  </a:cubicBezTo>
                  <a:cubicBezTo>
                    <a:pt x="2080" y="108"/>
                    <a:pt x="2094" y="105"/>
                    <a:pt x="2108" y="103"/>
                  </a:cubicBezTo>
                  <a:cubicBezTo>
                    <a:pt x="2107" y="103"/>
                    <a:pt x="2105" y="103"/>
                    <a:pt x="2104" y="103"/>
                  </a:cubicBezTo>
                  <a:cubicBezTo>
                    <a:pt x="2120" y="95"/>
                    <a:pt x="2101" y="103"/>
                    <a:pt x="2122" y="101"/>
                  </a:cubicBezTo>
                  <a:cubicBezTo>
                    <a:pt x="2134" y="99"/>
                    <a:pt x="2146" y="98"/>
                    <a:pt x="2158" y="95"/>
                  </a:cubicBezTo>
                  <a:cubicBezTo>
                    <a:pt x="2151" y="94"/>
                    <a:pt x="2133" y="97"/>
                    <a:pt x="2119" y="98"/>
                  </a:cubicBezTo>
                  <a:cubicBezTo>
                    <a:pt x="2130" y="94"/>
                    <a:pt x="2142" y="93"/>
                    <a:pt x="2153" y="88"/>
                  </a:cubicBezTo>
                  <a:cubicBezTo>
                    <a:pt x="2146" y="90"/>
                    <a:pt x="2139" y="92"/>
                    <a:pt x="2131" y="93"/>
                  </a:cubicBezTo>
                  <a:cubicBezTo>
                    <a:pt x="2131" y="91"/>
                    <a:pt x="2160" y="85"/>
                    <a:pt x="2162" y="84"/>
                  </a:cubicBezTo>
                  <a:cubicBezTo>
                    <a:pt x="2144" y="87"/>
                    <a:pt x="2176" y="80"/>
                    <a:pt x="2172" y="81"/>
                  </a:cubicBezTo>
                  <a:cubicBezTo>
                    <a:pt x="2193" y="76"/>
                    <a:pt x="2215" y="73"/>
                    <a:pt x="2235" y="67"/>
                  </a:cubicBezTo>
                  <a:cubicBezTo>
                    <a:pt x="2226" y="68"/>
                    <a:pt x="2253" y="61"/>
                    <a:pt x="2258" y="60"/>
                  </a:cubicBezTo>
                  <a:cubicBezTo>
                    <a:pt x="2257" y="61"/>
                    <a:pt x="2256" y="62"/>
                    <a:pt x="2255" y="62"/>
                  </a:cubicBezTo>
                  <a:cubicBezTo>
                    <a:pt x="2259" y="62"/>
                    <a:pt x="2263" y="61"/>
                    <a:pt x="2268" y="60"/>
                  </a:cubicBezTo>
                  <a:cubicBezTo>
                    <a:pt x="2265" y="62"/>
                    <a:pt x="2262" y="61"/>
                    <a:pt x="2260" y="59"/>
                  </a:cubicBezTo>
                  <a:cubicBezTo>
                    <a:pt x="2271" y="57"/>
                    <a:pt x="2282" y="55"/>
                    <a:pt x="2293" y="53"/>
                  </a:cubicBezTo>
                  <a:cubicBezTo>
                    <a:pt x="2291" y="53"/>
                    <a:pt x="2324" y="45"/>
                    <a:pt x="2333" y="44"/>
                  </a:cubicBezTo>
                  <a:cubicBezTo>
                    <a:pt x="2354" y="45"/>
                    <a:pt x="2434" y="30"/>
                    <a:pt x="2453" y="26"/>
                  </a:cubicBezTo>
                  <a:cubicBezTo>
                    <a:pt x="2474" y="23"/>
                    <a:pt x="2493" y="19"/>
                    <a:pt x="2516" y="21"/>
                  </a:cubicBezTo>
                  <a:cubicBezTo>
                    <a:pt x="2493" y="31"/>
                    <a:pt x="2466" y="32"/>
                    <a:pt x="2442" y="36"/>
                  </a:cubicBezTo>
                  <a:cubicBezTo>
                    <a:pt x="2465" y="35"/>
                    <a:pt x="2419" y="44"/>
                    <a:pt x="2414" y="46"/>
                  </a:cubicBezTo>
                  <a:cubicBezTo>
                    <a:pt x="2439" y="45"/>
                    <a:pt x="2474" y="22"/>
                    <a:pt x="2498" y="29"/>
                  </a:cubicBezTo>
                  <a:cubicBezTo>
                    <a:pt x="2499" y="29"/>
                    <a:pt x="2463" y="44"/>
                    <a:pt x="2458" y="46"/>
                  </a:cubicBezTo>
                  <a:cubicBezTo>
                    <a:pt x="2467" y="51"/>
                    <a:pt x="2505" y="32"/>
                    <a:pt x="2516" y="30"/>
                  </a:cubicBezTo>
                  <a:cubicBezTo>
                    <a:pt x="2515" y="31"/>
                    <a:pt x="2514" y="30"/>
                    <a:pt x="2514" y="29"/>
                  </a:cubicBezTo>
                  <a:cubicBezTo>
                    <a:pt x="2518" y="28"/>
                    <a:pt x="2536" y="21"/>
                    <a:pt x="2525" y="29"/>
                  </a:cubicBezTo>
                  <a:cubicBezTo>
                    <a:pt x="2569" y="21"/>
                    <a:pt x="2606" y="16"/>
                    <a:pt x="2653" y="12"/>
                  </a:cubicBezTo>
                  <a:cubicBezTo>
                    <a:pt x="2638" y="20"/>
                    <a:pt x="2619" y="19"/>
                    <a:pt x="2603" y="23"/>
                  </a:cubicBezTo>
                  <a:cubicBezTo>
                    <a:pt x="2618" y="25"/>
                    <a:pt x="2589" y="27"/>
                    <a:pt x="2588" y="27"/>
                  </a:cubicBezTo>
                  <a:cubicBezTo>
                    <a:pt x="2575" y="30"/>
                    <a:pt x="2561" y="31"/>
                    <a:pt x="2548" y="34"/>
                  </a:cubicBezTo>
                  <a:cubicBezTo>
                    <a:pt x="2560" y="32"/>
                    <a:pt x="2572" y="29"/>
                    <a:pt x="2585" y="29"/>
                  </a:cubicBezTo>
                  <a:cubicBezTo>
                    <a:pt x="2575" y="33"/>
                    <a:pt x="2565" y="35"/>
                    <a:pt x="2555" y="36"/>
                  </a:cubicBezTo>
                  <a:cubicBezTo>
                    <a:pt x="2557" y="36"/>
                    <a:pt x="2559" y="36"/>
                    <a:pt x="2560" y="37"/>
                  </a:cubicBezTo>
                  <a:cubicBezTo>
                    <a:pt x="2551" y="39"/>
                    <a:pt x="2541" y="42"/>
                    <a:pt x="2531" y="43"/>
                  </a:cubicBezTo>
                  <a:cubicBezTo>
                    <a:pt x="2521" y="45"/>
                    <a:pt x="2510" y="47"/>
                    <a:pt x="2529" y="48"/>
                  </a:cubicBezTo>
                  <a:cubicBezTo>
                    <a:pt x="2517" y="53"/>
                    <a:pt x="2503" y="55"/>
                    <a:pt x="2491" y="59"/>
                  </a:cubicBezTo>
                  <a:cubicBezTo>
                    <a:pt x="2496" y="60"/>
                    <a:pt x="2471" y="72"/>
                    <a:pt x="2471" y="71"/>
                  </a:cubicBezTo>
                  <a:cubicBezTo>
                    <a:pt x="2471" y="71"/>
                    <a:pt x="2488" y="66"/>
                    <a:pt x="2479" y="69"/>
                  </a:cubicBezTo>
                  <a:cubicBezTo>
                    <a:pt x="2484" y="66"/>
                    <a:pt x="2490" y="65"/>
                    <a:pt x="2496" y="66"/>
                  </a:cubicBezTo>
                  <a:cubicBezTo>
                    <a:pt x="2493" y="65"/>
                    <a:pt x="2510" y="60"/>
                    <a:pt x="2518" y="66"/>
                  </a:cubicBezTo>
                  <a:cubicBezTo>
                    <a:pt x="2510" y="67"/>
                    <a:pt x="2502" y="68"/>
                    <a:pt x="2493" y="69"/>
                  </a:cubicBezTo>
                  <a:cubicBezTo>
                    <a:pt x="2510" y="68"/>
                    <a:pt x="2499" y="69"/>
                    <a:pt x="2495" y="70"/>
                  </a:cubicBezTo>
                  <a:cubicBezTo>
                    <a:pt x="2500" y="70"/>
                    <a:pt x="2530" y="70"/>
                    <a:pt x="2530" y="71"/>
                  </a:cubicBezTo>
                  <a:cubicBezTo>
                    <a:pt x="2521" y="79"/>
                    <a:pt x="2498" y="74"/>
                    <a:pt x="2486" y="77"/>
                  </a:cubicBezTo>
                  <a:cubicBezTo>
                    <a:pt x="2477" y="76"/>
                    <a:pt x="2482" y="84"/>
                    <a:pt x="2469" y="83"/>
                  </a:cubicBezTo>
                  <a:cubicBezTo>
                    <a:pt x="2474" y="78"/>
                    <a:pt x="2454" y="85"/>
                    <a:pt x="2454" y="84"/>
                  </a:cubicBezTo>
                  <a:cubicBezTo>
                    <a:pt x="2459" y="84"/>
                    <a:pt x="2464" y="84"/>
                    <a:pt x="2470" y="84"/>
                  </a:cubicBezTo>
                  <a:cubicBezTo>
                    <a:pt x="2461" y="89"/>
                    <a:pt x="2472" y="82"/>
                    <a:pt x="2467" y="87"/>
                  </a:cubicBezTo>
                  <a:cubicBezTo>
                    <a:pt x="2485" y="84"/>
                    <a:pt x="2471" y="81"/>
                    <a:pt x="2485" y="80"/>
                  </a:cubicBezTo>
                  <a:cubicBezTo>
                    <a:pt x="2484" y="82"/>
                    <a:pt x="2483" y="83"/>
                    <a:pt x="2481" y="83"/>
                  </a:cubicBezTo>
                  <a:cubicBezTo>
                    <a:pt x="2485" y="82"/>
                    <a:pt x="2489" y="81"/>
                    <a:pt x="2493" y="81"/>
                  </a:cubicBezTo>
                  <a:cubicBezTo>
                    <a:pt x="2492" y="82"/>
                    <a:pt x="2490" y="83"/>
                    <a:pt x="2488" y="83"/>
                  </a:cubicBezTo>
                  <a:cubicBezTo>
                    <a:pt x="2500" y="82"/>
                    <a:pt x="2497" y="84"/>
                    <a:pt x="2489" y="86"/>
                  </a:cubicBezTo>
                  <a:cubicBezTo>
                    <a:pt x="2517" y="85"/>
                    <a:pt x="2480" y="94"/>
                    <a:pt x="2473" y="95"/>
                  </a:cubicBezTo>
                  <a:cubicBezTo>
                    <a:pt x="2481" y="95"/>
                    <a:pt x="2481" y="97"/>
                    <a:pt x="2473" y="100"/>
                  </a:cubicBezTo>
                  <a:cubicBezTo>
                    <a:pt x="2479" y="98"/>
                    <a:pt x="2499" y="96"/>
                    <a:pt x="2483" y="100"/>
                  </a:cubicBezTo>
                  <a:cubicBezTo>
                    <a:pt x="2486" y="100"/>
                    <a:pt x="2503" y="97"/>
                    <a:pt x="2507" y="98"/>
                  </a:cubicBezTo>
                  <a:cubicBezTo>
                    <a:pt x="2495" y="101"/>
                    <a:pt x="2486" y="103"/>
                    <a:pt x="2473" y="105"/>
                  </a:cubicBezTo>
                  <a:cubicBezTo>
                    <a:pt x="2496" y="107"/>
                    <a:pt x="2451" y="109"/>
                    <a:pt x="2445" y="111"/>
                  </a:cubicBezTo>
                  <a:cubicBezTo>
                    <a:pt x="2447" y="112"/>
                    <a:pt x="2446" y="113"/>
                    <a:pt x="2442" y="113"/>
                  </a:cubicBezTo>
                  <a:cubicBezTo>
                    <a:pt x="2446" y="112"/>
                    <a:pt x="2448" y="113"/>
                    <a:pt x="2448" y="116"/>
                  </a:cubicBezTo>
                  <a:cubicBezTo>
                    <a:pt x="2455" y="113"/>
                    <a:pt x="2464" y="111"/>
                    <a:pt x="2475" y="110"/>
                  </a:cubicBezTo>
                  <a:cubicBezTo>
                    <a:pt x="2463" y="124"/>
                    <a:pt x="2427" y="124"/>
                    <a:pt x="2410" y="124"/>
                  </a:cubicBezTo>
                  <a:cubicBezTo>
                    <a:pt x="2411" y="122"/>
                    <a:pt x="2412" y="122"/>
                    <a:pt x="2414" y="121"/>
                  </a:cubicBezTo>
                  <a:cubicBezTo>
                    <a:pt x="2409" y="123"/>
                    <a:pt x="2404" y="124"/>
                    <a:pt x="2399" y="126"/>
                  </a:cubicBezTo>
                  <a:cubicBezTo>
                    <a:pt x="2402" y="127"/>
                    <a:pt x="2421" y="124"/>
                    <a:pt x="2421" y="126"/>
                  </a:cubicBezTo>
                  <a:cubicBezTo>
                    <a:pt x="2410" y="129"/>
                    <a:pt x="2398" y="129"/>
                    <a:pt x="2387" y="131"/>
                  </a:cubicBezTo>
                  <a:cubicBezTo>
                    <a:pt x="2388" y="130"/>
                    <a:pt x="2389" y="129"/>
                    <a:pt x="2391" y="129"/>
                  </a:cubicBezTo>
                  <a:cubicBezTo>
                    <a:pt x="2385" y="131"/>
                    <a:pt x="2380" y="132"/>
                    <a:pt x="2375" y="134"/>
                  </a:cubicBezTo>
                  <a:cubicBezTo>
                    <a:pt x="2388" y="133"/>
                    <a:pt x="2387" y="135"/>
                    <a:pt x="2395" y="133"/>
                  </a:cubicBezTo>
                  <a:cubicBezTo>
                    <a:pt x="2390" y="138"/>
                    <a:pt x="2394" y="138"/>
                    <a:pt x="2391" y="139"/>
                  </a:cubicBezTo>
                  <a:cubicBezTo>
                    <a:pt x="2398" y="138"/>
                    <a:pt x="2406" y="139"/>
                    <a:pt x="2413" y="139"/>
                  </a:cubicBezTo>
                  <a:cubicBezTo>
                    <a:pt x="2425" y="140"/>
                    <a:pt x="2433" y="133"/>
                    <a:pt x="2418" y="143"/>
                  </a:cubicBezTo>
                  <a:cubicBezTo>
                    <a:pt x="2419" y="142"/>
                    <a:pt x="2435" y="138"/>
                    <a:pt x="2436" y="140"/>
                  </a:cubicBezTo>
                  <a:cubicBezTo>
                    <a:pt x="2431" y="140"/>
                    <a:pt x="2428" y="142"/>
                    <a:pt x="2425" y="145"/>
                  </a:cubicBezTo>
                  <a:cubicBezTo>
                    <a:pt x="2437" y="139"/>
                    <a:pt x="2435" y="142"/>
                    <a:pt x="2441" y="143"/>
                  </a:cubicBezTo>
                  <a:cubicBezTo>
                    <a:pt x="2437" y="144"/>
                    <a:pt x="2431" y="148"/>
                    <a:pt x="2440" y="147"/>
                  </a:cubicBezTo>
                  <a:cubicBezTo>
                    <a:pt x="2443" y="146"/>
                    <a:pt x="2416" y="158"/>
                    <a:pt x="2421" y="152"/>
                  </a:cubicBezTo>
                  <a:cubicBezTo>
                    <a:pt x="2414" y="152"/>
                    <a:pt x="2403" y="166"/>
                    <a:pt x="2393" y="158"/>
                  </a:cubicBezTo>
                  <a:cubicBezTo>
                    <a:pt x="2385" y="152"/>
                    <a:pt x="2381" y="154"/>
                    <a:pt x="2371" y="154"/>
                  </a:cubicBezTo>
                  <a:cubicBezTo>
                    <a:pt x="2377" y="154"/>
                    <a:pt x="2367" y="158"/>
                    <a:pt x="2366" y="158"/>
                  </a:cubicBezTo>
                  <a:cubicBezTo>
                    <a:pt x="2371" y="157"/>
                    <a:pt x="2370" y="161"/>
                    <a:pt x="2373" y="162"/>
                  </a:cubicBezTo>
                  <a:cubicBezTo>
                    <a:pt x="2365" y="165"/>
                    <a:pt x="2357" y="167"/>
                    <a:pt x="2349" y="168"/>
                  </a:cubicBezTo>
                  <a:cubicBezTo>
                    <a:pt x="2355" y="168"/>
                    <a:pt x="2354" y="169"/>
                    <a:pt x="2347" y="171"/>
                  </a:cubicBezTo>
                  <a:cubicBezTo>
                    <a:pt x="2367" y="167"/>
                    <a:pt x="2401" y="154"/>
                    <a:pt x="2424" y="160"/>
                  </a:cubicBezTo>
                  <a:cubicBezTo>
                    <a:pt x="2397" y="173"/>
                    <a:pt x="2364" y="185"/>
                    <a:pt x="2334" y="192"/>
                  </a:cubicBezTo>
                  <a:close/>
                  <a:moveTo>
                    <a:pt x="1986" y="376"/>
                  </a:moveTo>
                  <a:cubicBezTo>
                    <a:pt x="1986" y="376"/>
                    <a:pt x="1986" y="376"/>
                    <a:pt x="1986" y="376"/>
                  </a:cubicBezTo>
                  <a:close/>
                  <a:moveTo>
                    <a:pt x="2476" y="101"/>
                  </a:moveTo>
                  <a:cubicBezTo>
                    <a:pt x="2475" y="101"/>
                    <a:pt x="2476" y="101"/>
                    <a:pt x="2476" y="101"/>
                  </a:cubicBezTo>
                  <a:close/>
                  <a:moveTo>
                    <a:pt x="1897" y="306"/>
                  </a:moveTo>
                  <a:cubicBezTo>
                    <a:pt x="1898" y="306"/>
                    <a:pt x="1898" y="306"/>
                    <a:pt x="1898" y="306"/>
                  </a:cubicBezTo>
                  <a:cubicBezTo>
                    <a:pt x="1898" y="306"/>
                    <a:pt x="1897" y="306"/>
                    <a:pt x="1897" y="306"/>
                  </a:cubicBezTo>
                  <a:close/>
                  <a:moveTo>
                    <a:pt x="1975" y="385"/>
                  </a:moveTo>
                  <a:cubicBezTo>
                    <a:pt x="1975" y="385"/>
                    <a:pt x="1975" y="385"/>
                    <a:pt x="1975" y="385"/>
                  </a:cubicBezTo>
                  <a:cubicBezTo>
                    <a:pt x="1975" y="385"/>
                    <a:pt x="1975" y="385"/>
                    <a:pt x="1975" y="385"/>
                  </a:cubicBezTo>
                  <a:close/>
                  <a:moveTo>
                    <a:pt x="1957" y="378"/>
                  </a:moveTo>
                  <a:cubicBezTo>
                    <a:pt x="1956" y="379"/>
                    <a:pt x="1957" y="378"/>
                    <a:pt x="1957" y="378"/>
                  </a:cubicBezTo>
                  <a:close/>
                  <a:moveTo>
                    <a:pt x="2325" y="168"/>
                  </a:moveTo>
                  <a:cubicBezTo>
                    <a:pt x="2325" y="168"/>
                    <a:pt x="2328" y="168"/>
                    <a:pt x="2325" y="168"/>
                  </a:cubicBezTo>
                  <a:close/>
                  <a:moveTo>
                    <a:pt x="2394" y="126"/>
                  </a:moveTo>
                  <a:cubicBezTo>
                    <a:pt x="2394" y="126"/>
                    <a:pt x="2391" y="126"/>
                    <a:pt x="2394" y="126"/>
                  </a:cubicBezTo>
                  <a:close/>
                  <a:moveTo>
                    <a:pt x="1887" y="315"/>
                  </a:moveTo>
                  <a:cubicBezTo>
                    <a:pt x="1887" y="315"/>
                    <a:pt x="1885" y="315"/>
                    <a:pt x="1887" y="315"/>
                  </a:cubicBezTo>
                  <a:close/>
                  <a:moveTo>
                    <a:pt x="1893" y="323"/>
                  </a:moveTo>
                  <a:cubicBezTo>
                    <a:pt x="1892" y="323"/>
                    <a:pt x="1893" y="323"/>
                    <a:pt x="1893" y="323"/>
                  </a:cubicBezTo>
                  <a:close/>
                  <a:moveTo>
                    <a:pt x="1900" y="315"/>
                  </a:moveTo>
                  <a:cubicBezTo>
                    <a:pt x="1900" y="315"/>
                    <a:pt x="1899" y="315"/>
                    <a:pt x="1900" y="315"/>
                  </a:cubicBezTo>
                  <a:close/>
                  <a:moveTo>
                    <a:pt x="1907" y="394"/>
                  </a:moveTo>
                  <a:cubicBezTo>
                    <a:pt x="1906" y="395"/>
                    <a:pt x="1907" y="394"/>
                    <a:pt x="1907" y="394"/>
                  </a:cubicBezTo>
                  <a:close/>
                  <a:moveTo>
                    <a:pt x="1887" y="320"/>
                  </a:moveTo>
                  <a:cubicBezTo>
                    <a:pt x="1885" y="320"/>
                    <a:pt x="1883" y="321"/>
                    <a:pt x="1887" y="320"/>
                  </a:cubicBezTo>
                  <a:close/>
                  <a:moveTo>
                    <a:pt x="1888" y="344"/>
                  </a:moveTo>
                  <a:cubicBezTo>
                    <a:pt x="1888" y="344"/>
                    <a:pt x="1890" y="343"/>
                    <a:pt x="1888" y="344"/>
                  </a:cubicBezTo>
                  <a:close/>
                  <a:moveTo>
                    <a:pt x="1893" y="355"/>
                  </a:moveTo>
                  <a:cubicBezTo>
                    <a:pt x="1893" y="355"/>
                    <a:pt x="1893" y="355"/>
                    <a:pt x="1893" y="355"/>
                  </a:cubicBezTo>
                  <a:close/>
                  <a:moveTo>
                    <a:pt x="1878" y="365"/>
                  </a:moveTo>
                  <a:cubicBezTo>
                    <a:pt x="1877" y="365"/>
                    <a:pt x="1878" y="365"/>
                    <a:pt x="1878" y="365"/>
                  </a:cubicBezTo>
                  <a:close/>
                  <a:moveTo>
                    <a:pt x="1891" y="319"/>
                  </a:moveTo>
                  <a:cubicBezTo>
                    <a:pt x="1891" y="319"/>
                    <a:pt x="1891" y="319"/>
                    <a:pt x="1891" y="319"/>
                  </a:cubicBezTo>
                  <a:close/>
                  <a:moveTo>
                    <a:pt x="1906" y="307"/>
                  </a:moveTo>
                  <a:lnTo>
                    <a:pt x="1906" y="307"/>
                  </a:lnTo>
                  <a:cubicBezTo>
                    <a:pt x="1906" y="307"/>
                    <a:pt x="1906" y="307"/>
                    <a:pt x="1906" y="307"/>
                  </a:cubicBezTo>
                  <a:close/>
                  <a:moveTo>
                    <a:pt x="1910" y="311"/>
                  </a:moveTo>
                  <a:cubicBezTo>
                    <a:pt x="1910" y="311"/>
                    <a:pt x="1910" y="311"/>
                    <a:pt x="1910" y="311"/>
                  </a:cubicBezTo>
                  <a:cubicBezTo>
                    <a:pt x="1910" y="311"/>
                    <a:pt x="1910" y="311"/>
                    <a:pt x="1910" y="311"/>
                  </a:cubicBezTo>
                  <a:close/>
                  <a:moveTo>
                    <a:pt x="1887" y="353"/>
                  </a:moveTo>
                  <a:lnTo>
                    <a:pt x="1887" y="353"/>
                  </a:lnTo>
                  <a:cubicBezTo>
                    <a:pt x="1887" y="353"/>
                    <a:pt x="1887" y="353"/>
                    <a:pt x="1887" y="353"/>
                  </a:cubicBezTo>
                  <a:close/>
                  <a:moveTo>
                    <a:pt x="1895" y="328"/>
                  </a:moveTo>
                  <a:cubicBezTo>
                    <a:pt x="1896" y="327"/>
                    <a:pt x="1896" y="327"/>
                    <a:pt x="1895" y="328"/>
                  </a:cubicBezTo>
                  <a:close/>
                  <a:moveTo>
                    <a:pt x="1893" y="356"/>
                  </a:moveTo>
                  <a:cubicBezTo>
                    <a:pt x="1893" y="356"/>
                    <a:pt x="1893" y="356"/>
                    <a:pt x="1893" y="356"/>
                  </a:cubicBezTo>
                  <a:close/>
                  <a:moveTo>
                    <a:pt x="2132" y="272"/>
                  </a:moveTo>
                  <a:cubicBezTo>
                    <a:pt x="2135" y="274"/>
                    <a:pt x="2137" y="273"/>
                    <a:pt x="2139" y="270"/>
                  </a:cubicBezTo>
                  <a:cubicBezTo>
                    <a:pt x="2136" y="271"/>
                    <a:pt x="2134" y="271"/>
                    <a:pt x="2132" y="272"/>
                  </a:cubicBezTo>
                  <a:cubicBezTo>
                    <a:pt x="2133" y="273"/>
                    <a:pt x="2135" y="271"/>
                    <a:pt x="2132" y="272"/>
                  </a:cubicBezTo>
                  <a:close/>
                  <a:moveTo>
                    <a:pt x="2439" y="132"/>
                  </a:moveTo>
                  <a:cubicBezTo>
                    <a:pt x="2439" y="129"/>
                    <a:pt x="2423" y="130"/>
                    <a:pt x="2422" y="130"/>
                  </a:cubicBezTo>
                  <a:cubicBezTo>
                    <a:pt x="2429" y="129"/>
                    <a:pt x="2435" y="129"/>
                    <a:pt x="2442" y="128"/>
                  </a:cubicBezTo>
                  <a:cubicBezTo>
                    <a:pt x="2441" y="126"/>
                    <a:pt x="2439" y="127"/>
                    <a:pt x="2444" y="125"/>
                  </a:cubicBezTo>
                  <a:cubicBezTo>
                    <a:pt x="2431" y="124"/>
                    <a:pt x="2408" y="124"/>
                    <a:pt x="2397" y="134"/>
                  </a:cubicBezTo>
                  <a:cubicBezTo>
                    <a:pt x="2400" y="133"/>
                    <a:pt x="2400" y="133"/>
                    <a:pt x="2397" y="136"/>
                  </a:cubicBezTo>
                  <a:cubicBezTo>
                    <a:pt x="2401" y="140"/>
                    <a:pt x="2434" y="137"/>
                    <a:pt x="2436" y="133"/>
                  </a:cubicBezTo>
                  <a:cubicBezTo>
                    <a:pt x="2433" y="134"/>
                    <a:pt x="2430" y="134"/>
                    <a:pt x="2427" y="133"/>
                  </a:cubicBezTo>
                  <a:cubicBezTo>
                    <a:pt x="2431" y="133"/>
                    <a:pt x="2435" y="132"/>
                    <a:pt x="2439" y="132"/>
                  </a:cubicBezTo>
                  <a:cubicBezTo>
                    <a:pt x="2439" y="129"/>
                    <a:pt x="2436" y="133"/>
                    <a:pt x="2439" y="132"/>
                  </a:cubicBezTo>
                  <a:close/>
                  <a:moveTo>
                    <a:pt x="2509" y="78"/>
                  </a:moveTo>
                  <a:cubicBezTo>
                    <a:pt x="2509" y="79"/>
                    <a:pt x="2515" y="83"/>
                    <a:pt x="2515" y="83"/>
                  </a:cubicBezTo>
                  <a:cubicBezTo>
                    <a:pt x="2517" y="81"/>
                    <a:pt x="2518" y="78"/>
                    <a:pt x="2518" y="75"/>
                  </a:cubicBezTo>
                  <a:cubicBezTo>
                    <a:pt x="2517" y="75"/>
                    <a:pt x="2510" y="76"/>
                    <a:pt x="2509" y="78"/>
                  </a:cubicBezTo>
                  <a:close/>
                  <a:moveTo>
                    <a:pt x="2504" y="94"/>
                  </a:moveTo>
                  <a:cubicBezTo>
                    <a:pt x="2512" y="94"/>
                    <a:pt x="2528" y="94"/>
                    <a:pt x="2533" y="88"/>
                  </a:cubicBezTo>
                  <a:cubicBezTo>
                    <a:pt x="2529" y="89"/>
                    <a:pt x="2525" y="90"/>
                    <a:pt x="2521" y="89"/>
                  </a:cubicBezTo>
                  <a:cubicBezTo>
                    <a:pt x="2534" y="85"/>
                    <a:pt x="2504" y="87"/>
                    <a:pt x="2504" y="94"/>
                  </a:cubicBezTo>
                  <a:cubicBezTo>
                    <a:pt x="2509" y="94"/>
                    <a:pt x="2504" y="90"/>
                    <a:pt x="2504" y="94"/>
                  </a:cubicBezTo>
                  <a:close/>
                  <a:moveTo>
                    <a:pt x="2537" y="53"/>
                  </a:moveTo>
                  <a:cubicBezTo>
                    <a:pt x="2537" y="52"/>
                    <a:pt x="2537" y="53"/>
                    <a:pt x="2537" y="53"/>
                  </a:cubicBezTo>
                  <a:cubicBezTo>
                    <a:pt x="2537" y="53"/>
                    <a:pt x="2537" y="53"/>
                    <a:pt x="2537" y="53"/>
                  </a:cubicBezTo>
                  <a:close/>
                  <a:moveTo>
                    <a:pt x="2552" y="47"/>
                  </a:moveTo>
                  <a:cubicBezTo>
                    <a:pt x="2548" y="43"/>
                    <a:pt x="2539" y="49"/>
                    <a:pt x="2537" y="52"/>
                  </a:cubicBezTo>
                  <a:cubicBezTo>
                    <a:pt x="2541" y="50"/>
                    <a:pt x="2546" y="48"/>
                    <a:pt x="2552" y="47"/>
                  </a:cubicBezTo>
                  <a:cubicBezTo>
                    <a:pt x="2548" y="44"/>
                    <a:pt x="2549" y="47"/>
                    <a:pt x="2552" y="47"/>
                  </a:cubicBezTo>
                  <a:close/>
                  <a:moveTo>
                    <a:pt x="2529" y="55"/>
                  </a:moveTo>
                  <a:cubicBezTo>
                    <a:pt x="2533" y="54"/>
                    <a:pt x="2535" y="53"/>
                    <a:pt x="2537" y="53"/>
                  </a:cubicBezTo>
                  <a:cubicBezTo>
                    <a:pt x="2533" y="53"/>
                    <a:pt x="2531" y="54"/>
                    <a:pt x="2529" y="55"/>
                  </a:cubicBezTo>
                  <a:close/>
                  <a:moveTo>
                    <a:pt x="2530" y="64"/>
                  </a:moveTo>
                  <a:cubicBezTo>
                    <a:pt x="2535" y="64"/>
                    <a:pt x="2542" y="62"/>
                    <a:pt x="2543" y="59"/>
                  </a:cubicBezTo>
                  <a:cubicBezTo>
                    <a:pt x="2537" y="60"/>
                    <a:pt x="2533" y="61"/>
                    <a:pt x="2530" y="64"/>
                  </a:cubicBezTo>
                  <a:close/>
                  <a:moveTo>
                    <a:pt x="2520" y="59"/>
                  </a:moveTo>
                  <a:cubicBezTo>
                    <a:pt x="2513" y="62"/>
                    <a:pt x="2524" y="58"/>
                    <a:pt x="2524" y="58"/>
                  </a:cubicBezTo>
                  <a:cubicBezTo>
                    <a:pt x="2523" y="58"/>
                    <a:pt x="2508" y="58"/>
                    <a:pt x="2520" y="59"/>
                  </a:cubicBezTo>
                  <a:cubicBezTo>
                    <a:pt x="2519" y="59"/>
                    <a:pt x="2519" y="59"/>
                    <a:pt x="2520" y="59"/>
                  </a:cubicBezTo>
                  <a:close/>
                  <a:moveTo>
                    <a:pt x="2526" y="59"/>
                  </a:moveTo>
                  <a:cubicBezTo>
                    <a:pt x="2523" y="59"/>
                    <a:pt x="2519" y="60"/>
                    <a:pt x="2516" y="62"/>
                  </a:cubicBezTo>
                  <a:cubicBezTo>
                    <a:pt x="2519" y="61"/>
                    <a:pt x="2523" y="60"/>
                    <a:pt x="2526" y="59"/>
                  </a:cubicBezTo>
                  <a:cubicBezTo>
                    <a:pt x="2523" y="59"/>
                    <a:pt x="2523" y="60"/>
                    <a:pt x="2526" y="59"/>
                  </a:cubicBezTo>
                  <a:close/>
                  <a:moveTo>
                    <a:pt x="2513" y="55"/>
                  </a:moveTo>
                  <a:cubicBezTo>
                    <a:pt x="2517" y="54"/>
                    <a:pt x="2521" y="54"/>
                    <a:pt x="2525" y="53"/>
                  </a:cubicBezTo>
                  <a:cubicBezTo>
                    <a:pt x="2521" y="54"/>
                    <a:pt x="2518" y="53"/>
                    <a:pt x="2513" y="55"/>
                  </a:cubicBezTo>
                  <a:cubicBezTo>
                    <a:pt x="2516" y="56"/>
                    <a:pt x="2515" y="54"/>
                    <a:pt x="2513" y="55"/>
                  </a:cubicBezTo>
                  <a:close/>
                  <a:moveTo>
                    <a:pt x="2522" y="52"/>
                  </a:moveTo>
                  <a:cubicBezTo>
                    <a:pt x="2523" y="53"/>
                    <a:pt x="2522" y="52"/>
                    <a:pt x="2522" y="52"/>
                  </a:cubicBezTo>
                  <a:close/>
                  <a:moveTo>
                    <a:pt x="2502" y="62"/>
                  </a:moveTo>
                  <a:cubicBezTo>
                    <a:pt x="2499" y="62"/>
                    <a:pt x="2495" y="63"/>
                    <a:pt x="2493" y="64"/>
                  </a:cubicBezTo>
                  <a:cubicBezTo>
                    <a:pt x="2496" y="64"/>
                    <a:pt x="2499" y="63"/>
                    <a:pt x="2502" y="62"/>
                  </a:cubicBezTo>
                  <a:close/>
                  <a:moveTo>
                    <a:pt x="2550" y="22"/>
                  </a:moveTo>
                  <a:cubicBezTo>
                    <a:pt x="2547" y="22"/>
                    <a:pt x="2544" y="22"/>
                    <a:pt x="2541" y="22"/>
                  </a:cubicBezTo>
                  <a:cubicBezTo>
                    <a:pt x="2544" y="23"/>
                    <a:pt x="2547" y="23"/>
                    <a:pt x="2550" y="22"/>
                  </a:cubicBezTo>
                  <a:cubicBezTo>
                    <a:pt x="2548" y="21"/>
                    <a:pt x="2549" y="22"/>
                    <a:pt x="2550" y="22"/>
                  </a:cubicBezTo>
                  <a:close/>
                  <a:moveTo>
                    <a:pt x="2547" y="25"/>
                  </a:moveTo>
                  <a:cubicBezTo>
                    <a:pt x="2550" y="25"/>
                    <a:pt x="2552" y="24"/>
                    <a:pt x="2555" y="23"/>
                  </a:cubicBezTo>
                  <a:cubicBezTo>
                    <a:pt x="2550" y="23"/>
                    <a:pt x="2545" y="23"/>
                    <a:pt x="2540" y="25"/>
                  </a:cubicBezTo>
                  <a:cubicBezTo>
                    <a:pt x="2542" y="25"/>
                    <a:pt x="2545" y="25"/>
                    <a:pt x="2547" y="25"/>
                  </a:cubicBezTo>
                  <a:close/>
                  <a:moveTo>
                    <a:pt x="2525" y="26"/>
                  </a:moveTo>
                  <a:cubicBezTo>
                    <a:pt x="2528" y="25"/>
                    <a:pt x="2531" y="24"/>
                    <a:pt x="2533" y="24"/>
                  </a:cubicBezTo>
                  <a:cubicBezTo>
                    <a:pt x="2519" y="22"/>
                    <a:pt x="2516" y="23"/>
                    <a:pt x="2525" y="26"/>
                  </a:cubicBezTo>
                  <a:close/>
                  <a:moveTo>
                    <a:pt x="2525" y="26"/>
                  </a:moveTo>
                  <a:cubicBezTo>
                    <a:pt x="2523" y="26"/>
                    <a:pt x="2526" y="26"/>
                    <a:pt x="2525" y="26"/>
                  </a:cubicBezTo>
                  <a:close/>
                  <a:moveTo>
                    <a:pt x="2116" y="98"/>
                  </a:moveTo>
                  <a:cubicBezTo>
                    <a:pt x="2120" y="97"/>
                    <a:pt x="2123" y="96"/>
                    <a:pt x="2127" y="94"/>
                  </a:cubicBezTo>
                  <a:cubicBezTo>
                    <a:pt x="2123" y="95"/>
                    <a:pt x="2107" y="103"/>
                    <a:pt x="2116" y="98"/>
                  </a:cubicBezTo>
                  <a:close/>
                  <a:moveTo>
                    <a:pt x="2116" y="98"/>
                  </a:moveTo>
                  <a:lnTo>
                    <a:pt x="2116" y="98"/>
                  </a:lnTo>
                  <a:cubicBezTo>
                    <a:pt x="2117" y="98"/>
                    <a:pt x="2117" y="98"/>
                    <a:pt x="2116" y="98"/>
                  </a:cubicBezTo>
                  <a:close/>
                  <a:moveTo>
                    <a:pt x="2090" y="105"/>
                  </a:moveTo>
                  <a:cubicBezTo>
                    <a:pt x="2093" y="104"/>
                    <a:pt x="2095" y="102"/>
                    <a:pt x="2098" y="101"/>
                  </a:cubicBezTo>
                  <a:cubicBezTo>
                    <a:pt x="2095" y="103"/>
                    <a:pt x="2082" y="107"/>
                    <a:pt x="2090" y="105"/>
                  </a:cubicBezTo>
                  <a:cubicBezTo>
                    <a:pt x="2091" y="104"/>
                    <a:pt x="2089" y="105"/>
                    <a:pt x="2090" y="105"/>
                  </a:cubicBezTo>
                  <a:close/>
                  <a:moveTo>
                    <a:pt x="1703" y="286"/>
                  </a:moveTo>
                  <a:cubicBezTo>
                    <a:pt x="1699" y="288"/>
                    <a:pt x="1695" y="289"/>
                    <a:pt x="1691" y="291"/>
                  </a:cubicBezTo>
                  <a:cubicBezTo>
                    <a:pt x="1695" y="290"/>
                    <a:pt x="1699" y="288"/>
                    <a:pt x="1703" y="286"/>
                  </a:cubicBezTo>
                  <a:cubicBezTo>
                    <a:pt x="1699" y="286"/>
                    <a:pt x="1701" y="287"/>
                    <a:pt x="1703" y="286"/>
                  </a:cubicBezTo>
                  <a:close/>
                  <a:moveTo>
                    <a:pt x="1706" y="276"/>
                  </a:moveTo>
                  <a:cubicBezTo>
                    <a:pt x="1705" y="275"/>
                    <a:pt x="1689" y="282"/>
                    <a:pt x="1688" y="282"/>
                  </a:cubicBezTo>
                  <a:cubicBezTo>
                    <a:pt x="1694" y="282"/>
                    <a:pt x="1700" y="280"/>
                    <a:pt x="1706" y="276"/>
                  </a:cubicBezTo>
                  <a:cubicBezTo>
                    <a:pt x="1706" y="276"/>
                    <a:pt x="1702" y="278"/>
                    <a:pt x="1706" y="276"/>
                  </a:cubicBezTo>
                  <a:close/>
                  <a:moveTo>
                    <a:pt x="1689" y="292"/>
                  </a:moveTo>
                  <a:cubicBezTo>
                    <a:pt x="1689" y="293"/>
                    <a:pt x="1692" y="293"/>
                    <a:pt x="1695" y="290"/>
                  </a:cubicBezTo>
                  <a:cubicBezTo>
                    <a:pt x="1693" y="291"/>
                    <a:pt x="1691" y="291"/>
                    <a:pt x="1689" y="292"/>
                  </a:cubicBezTo>
                  <a:close/>
                  <a:moveTo>
                    <a:pt x="1686" y="284"/>
                  </a:moveTo>
                  <a:cubicBezTo>
                    <a:pt x="1682" y="284"/>
                    <a:pt x="1671" y="288"/>
                    <a:pt x="1668" y="291"/>
                  </a:cubicBezTo>
                  <a:cubicBezTo>
                    <a:pt x="1674" y="289"/>
                    <a:pt x="1680" y="287"/>
                    <a:pt x="1686" y="284"/>
                  </a:cubicBezTo>
                  <a:close/>
                  <a:moveTo>
                    <a:pt x="1868" y="256"/>
                  </a:moveTo>
                  <a:cubicBezTo>
                    <a:pt x="1868" y="256"/>
                    <a:pt x="1868" y="256"/>
                    <a:pt x="1868" y="256"/>
                  </a:cubicBezTo>
                  <a:close/>
                  <a:moveTo>
                    <a:pt x="1868" y="256"/>
                  </a:moveTo>
                  <a:cubicBezTo>
                    <a:pt x="1859" y="260"/>
                    <a:pt x="1882" y="251"/>
                    <a:pt x="1881" y="252"/>
                  </a:cubicBezTo>
                  <a:cubicBezTo>
                    <a:pt x="1877" y="253"/>
                    <a:pt x="1872" y="255"/>
                    <a:pt x="1868" y="256"/>
                  </a:cubicBezTo>
                  <a:close/>
                  <a:moveTo>
                    <a:pt x="1871" y="258"/>
                  </a:moveTo>
                  <a:cubicBezTo>
                    <a:pt x="1870" y="258"/>
                    <a:pt x="1866" y="260"/>
                    <a:pt x="1868" y="260"/>
                  </a:cubicBezTo>
                  <a:cubicBezTo>
                    <a:pt x="1868" y="261"/>
                    <a:pt x="1874" y="257"/>
                    <a:pt x="1874" y="256"/>
                  </a:cubicBezTo>
                  <a:cubicBezTo>
                    <a:pt x="1873" y="255"/>
                    <a:pt x="1863" y="261"/>
                    <a:pt x="1862" y="262"/>
                  </a:cubicBezTo>
                  <a:cubicBezTo>
                    <a:pt x="1865" y="260"/>
                    <a:pt x="1868" y="259"/>
                    <a:pt x="1871" y="258"/>
                  </a:cubicBezTo>
                  <a:cubicBezTo>
                    <a:pt x="1870" y="259"/>
                    <a:pt x="1868" y="259"/>
                    <a:pt x="1871" y="258"/>
                  </a:cubicBezTo>
                  <a:close/>
                  <a:moveTo>
                    <a:pt x="1914" y="276"/>
                  </a:moveTo>
                  <a:cubicBezTo>
                    <a:pt x="1917" y="276"/>
                    <a:pt x="1920" y="276"/>
                    <a:pt x="1923" y="275"/>
                  </a:cubicBezTo>
                  <a:cubicBezTo>
                    <a:pt x="1921" y="274"/>
                    <a:pt x="1917" y="274"/>
                    <a:pt x="1914" y="276"/>
                  </a:cubicBezTo>
                  <a:close/>
                  <a:moveTo>
                    <a:pt x="1884" y="282"/>
                  </a:moveTo>
                  <a:cubicBezTo>
                    <a:pt x="1886" y="282"/>
                    <a:pt x="1888" y="281"/>
                    <a:pt x="1890" y="281"/>
                  </a:cubicBezTo>
                  <a:cubicBezTo>
                    <a:pt x="1899" y="278"/>
                    <a:pt x="1891" y="273"/>
                    <a:pt x="1884" y="282"/>
                  </a:cubicBezTo>
                  <a:close/>
                  <a:moveTo>
                    <a:pt x="1865" y="295"/>
                  </a:moveTo>
                  <a:cubicBezTo>
                    <a:pt x="1861" y="296"/>
                    <a:pt x="1859" y="297"/>
                    <a:pt x="1862" y="298"/>
                  </a:cubicBezTo>
                  <a:cubicBezTo>
                    <a:pt x="1864" y="297"/>
                    <a:pt x="1865" y="296"/>
                    <a:pt x="1865" y="295"/>
                  </a:cubicBezTo>
                  <a:close/>
                  <a:moveTo>
                    <a:pt x="1876" y="303"/>
                  </a:moveTo>
                  <a:cubicBezTo>
                    <a:pt x="1876" y="303"/>
                    <a:pt x="1875" y="304"/>
                    <a:pt x="1876" y="303"/>
                  </a:cubicBezTo>
                  <a:close/>
                  <a:moveTo>
                    <a:pt x="1876" y="303"/>
                  </a:moveTo>
                  <a:cubicBezTo>
                    <a:pt x="1876" y="303"/>
                    <a:pt x="1873" y="304"/>
                    <a:pt x="1876" y="303"/>
                  </a:cubicBezTo>
                  <a:close/>
                  <a:moveTo>
                    <a:pt x="1862" y="302"/>
                  </a:moveTo>
                  <a:cubicBezTo>
                    <a:pt x="1858" y="302"/>
                    <a:pt x="1903" y="280"/>
                    <a:pt x="1907" y="290"/>
                  </a:cubicBezTo>
                  <a:cubicBezTo>
                    <a:pt x="1909" y="295"/>
                    <a:pt x="1868" y="313"/>
                    <a:pt x="1864" y="308"/>
                  </a:cubicBezTo>
                  <a:cubicBezTo>
                    <a:pt x="1877" y="302"/>
                    <a:pt x="1860" y="309"/>
                    <a:pt x="1853" y="309"/>
                  </a:cubicBezTo>
                  <a:cubicBezTo>
                    <a:pt x="1857" y="307"/>
                    <a:pt x="1859" y="305"/>
                    <a:pt x="1862" y="302"/>
                  </a:cubicBezTo>
                  <a:cubicBezTo>
                    <a:pt x="1856" y="303"/>
                    <a:pt x="1859" y="303"/>
                    <a:pt x="1862" y="302"/>
                  </a:cubicBezTo>
                  <a:close/>
                  <a:moveTo>
                    <a:pt x="3153" y="443"/>
                  </a:moveTo>
                  <a:cubicBezTo>
                    <a:pt x="3156" y="441"/>
                    <a:pt x="3154" y="440"/>
                    <a:pt x="3147" y="441"/>
                  </a:cubicBezTo>
                  <a:cubicBezTo>
                    <a:pt x="3149" y="442"/>
                    <a:pt x="3151" y="442"/>
                    <a:pt x="3153" y="443"/>
                  </a:cubicBezTo>
                  <a:cubicBezTo>
                    <a:pt x="3154" y="443"/>
                    <a:pt x="3150" y="442"/>
                    <a:pt x="3153" y="443"/>
                  </a:cubicBezTo>
                  <a:close/>
                  <a:moveTo>
                    <a:pt x="3142" y="437"/>
                  </a:moveTo>
                  <a:cubicBezTo>
                    <a:pt x="3136" y="435"/>
                    <a:pt x="3130" y="435"/>
                    <a:pt x="3125" y="436"/>
                  </a:cubicBezTo>
                  <a:cubicBezTo>
                    <a:pt x="3130" y="437"/>
                    <a:pt x="3136" y="437"/>
                    <a:pt x="3142" y="437"/>
                  </a:cubicBezTo>
                  <a:cubicBezTo>
                    <a:pt x="3138" y="435"/>
                    <a:pt x="3141" y="437"/>
                    <a:pt x="3142" y="437"/>
                  </a:cubicBezTo>
                  <a:close/>
                  <a:moveTo>
                    <a:pt x="3123" y="433"/>
                  </a:moveTo>
                  <a:cubicBezTo>
                    <a:pt x="3125" y="434"/>
                    <a:pt x="3128" y="434"/>
                    <a:pt x="3123" y="433"/>
                  </a:cubicBezTo>
                  <a:cubicBezTo>
                    <a:pt x="3124" y="433"/>
                    <a:pt x="3124" y="433"/>
                    <a:pt x="3123" y="433"/>
                  </a:cubicBezTo>
                  <a:close/>
                  <a:moveTo>
                    <a:pt x="3112" y="430"/>
                  </a:moveTo>
                  <a:cubicBezTo>
                    <a:pt x="3113" y="428"/>
                    <a:pt x="3106" y="428"/>
                    <a:pt x="3112" y="430"/>
                  </a:cubicBezTo>
                  <a:cubicBezTo>
                    <a:pt x="3112" y="430"/>
                    <a:pt x="3111" y="430"/>
                    <a:pt x="3112" y="430"/>
                  </a:cubicBezTo>
                  <a:close/>
                  <a:moveTo>
                    <a:pt x="3102" y="426"/>
                  </a:moveTo>
                  <a:cubicBezTo>
                    <a:pt x="3104" y="429"/>
                    <a:pt x="3105" y="429"/>
                    <a:pt x="3107" y="428"/>
                  </a:cubicBezTo>
                  <a:cubicBezTo>
                    <a:pt x="3088" y="417"/>
                    <a:pt x="3107" y="425"/>
                    <a:pt x="3102" y="426"/>
                  </a:cubicBezTo>
                  <a:cubicBezTo>
                    <a:pt x="3103" y="427"/>
                    <a:pt x="3105" y="426"/>
                    <a:pt x="3102" y="426"/>
                  </a:cubicBezTo>
                  <a:close/>
                  <a:moveTo>
                    <a:pt x="3101" y="426"/>
                  </a:moveTo>
                  <a:cubicBezTo>
                    <a:pt x="3100" y="424"/>
                    <a:pt x="3097" y="423"/>
                    <a:pt x="3093" y="422"/>
                  </a:cubicBezTo>
                  <a:cubicBezTo>
                    <a:pt x="3095" y="423"/>
                    <a:pt x="3098" y="425"/>
                    <a:pt x="3101" y="426"/>
                  </a:cubicBezTo>
                  <a:close/>
                  <a:moveTo>
                    <a:pt x="3095" y="422"/>
                  </a:moveTo>
                  <a:cubicBezTo>
                    <a:pt x="3099" y="420"/>
                    <a:pt x="3089" y="421"/>
                    <a:pt x="3095" y="422"/>
                  </a:cubicBezTo>
                  <a:cubicBezTo>
                    <a:pt x="3095" y="422"/>
                    <a:pt x="3092" y="422"/>
                    <a:pt x="3095" y="422"/>
                  </a:cubicBezTo>
                  <a:close/>
                  <a:moveTo>
                    <a:pt x="3090" y="413"/>
                  </a:moveTo>
                  <a:cubicBezTo>
                    <a:pt x="3088" y="415"/>
                    <a:pt x="3102" y="415"/>
                    <a:pt x="3090" y="413"/>
                  </a:cubicBezTo>
                  <a:cubicBezTo>
                    <a:pt x="3090" y="414"/>
                    <a:pt x="3092" y="413"/>
                    <a:pt x="3090" y="413"/>
                  </a:cubicBezTo>
                  <a:close/>
                  <a:moveTo>
                    <a:pt x="3087" y="418"/>
                  </a:moveTo>
                  <a:cubicBezTo>
                    <a:pt x="3087" y="419"/>
                    <a:pt x="3088" y="419"/>
                    <a:pt x="3087" y="418"/>
                  </a:cubicBezTo>
                  <a:close/>
                  <a:moveTo>
                    <a:pt x="3088" y="418"/>
                  </a:moveTo>
                  <a:cubicBezTo>
                    <a:pt x="3086" y="415"/>
                    <a:pt x="3085" y="415"/>
                    <a:pt x="3083" y="416"/>
                  </a:cubicBezTo>
                  <a:cubicBezTo>
                    <a:pt x="3085" y="418"/>
                    <a:pt x="3086" y="419"/>
                    <a:pt x="3088" y="418"/>
                  </a:cubicBezTo>
                  <a:cubicBezTo>
                    <a:pt x="3087" y="417"/>
                    <a:pt x="3087" y="418"/>
                    <a:pt x="3088" y="418"/>
                  </a:cubicBezTo>
                  <a:close/>
                  <a:moveTo>
                    <a:pt x="3088" y="416"/>
                  </a:moveTo>
                  <a:lnTo>
                    <a:pt x="3083" y="408"/>
                  </a:lnTo>
                  <a:cubicBezTo>
                    <a:pt x="3081" y="413"/>
                    <a:pt x="3083" y="416"/>
                    <a:pt x="3088" y="416"/>
                  </a:cubicBezTo>
                  <a:cubicBezTo>
                    <a:pt x="3087" y="413"/>
                    <a:pt x="3085" y="416"/>
                    <a:pt x="3088" y="416"/>
                  </a:cubicBezTo>
                  <a:close/>
                  <a:moveTo>
                    <a:pt x="3083" y="414"/>
                  </a:moveTo>
                  <a:close/>
                  <a:moveTo>
                    <a:pt x="3083" y="414"/>
                  </a:moveTo>
                  <a:cubicBezTo>
                    <a:pt x="3083" y="414"/>
                    <a:pt x="3083" y="414"/>
                    <a:pt x="3083" y="414"/>
                  </a:cubicBezTo>
                  <a:close/>
                  <a:moveTo>
                    <a:pt x="3083" y="414"/>
                  </a:moveTo>
                  <a:cubicBezTo>
                    <a:pt x="3083" y="414"/>
                    <a:pt x="3083" y="414"/>
                    <a:pt x="3083" y="414"/>
                  </a:cubicBezTo>
                  <a:cubicBezTo>
                    <a:pt x="3082" y="413"/>
                    <a:pt x="3083" y="414"/>
                    <a:pt x="3083" y="414"/>
                  </a:cubicBezTo>
                  <a:close/>
                  <a:moveTo>
                    <a:pt x="5250" y="2137"/>
                  </a:moveTo>
                  <a:cubicBezTo>
                    <a:pt x="5249" y="2135"/>
                    <a:pt x="5237" y="2116"/>
                    <a:pt x="5238" y="2125"/>
                  </a:cubicBezTo>
                  <a:cubicBezTo>
                    <a:pt x="5243" y="2128"/>
                    <a:pt x="5244" y="2136"/>
                    <a:pt x="5250" y="2137"/>
                  </a:cubicBezTo>
                  <a:close/>
                  <a:moveTo>
                    <a:pt x="5292" y="2315"/>
                  </a:moveTo>
                  <a:cubicBezTo>
                    <a:pt x="5297" y="2312"/>
                    <a:pt x="5292" y="2313"/>
                    <a:pt x="5292" y="2315"/>
                  </a:cubicBezTo>
                  <a:cubicBezTo>
                    <a:pt x="5293" y="2314"/>
                    <a:pt x="5292" y="2314"/>
                    <a:pt x="5292" y="2315"/>
                  </a:cubicBezTo>
                  <a:close/>
                  <a:moveTo>
                    <a:pt x="5287" y="2310"/>
                  </a:moveTo>
                  <a:cubicBezTo>
                    <a:pt x="5287" y="2310"/>
                    <a:pt x="5292" y="2314"/>
                    <a:pt x="5289" y="2309"/>
                  </a:cubicBezTo>
                  <a:cubicBezTo>
                    <a:pt x="5285" y="2303"/>
                    <a:pt x="5287" y="2310"/>
                    <a:pt x="5287" y="2310"/>
                  </a:cubicBezTo>
                  <a:close/>
                  <a:moveTo>
                    <a:pt x="5289" y="2291"/>
                  </a:moveTo>
                  <a:cubicBezTo>
                    <a:pt x="5289" y="2295"/>
                    <a:pt x="5285" y="2312"/>
                    <a:pt x="5294" y="2311"/>
                  </a:cubicBezTo>
                  <a:cubicBezTo>
                    <a:pt x="5295" y="2311"/>
                    <a:pt x="5300" y="2280"/>
                    <a:pt x="5299" y="2277"/>
                  </a:cubicBezTo>
                  <a:cubicBezTo>
                    <a:pt x="5294" y="2276"/>
                    <a:pt x="5290" y="2288"/>
                    <a:pt x="5289" y="2291"/>
                  </a:cubicBezTo>
                  <a:cubicBezTo>
                    <a:pt x="5288" y="2295"/>
                    <a:pt x="5290" y="2288"/>
                    <a:pt x="5289" y="2291"/>
                  </a:cubicBezTo>
                  <a:close/>
                  <a:moveTo>
                    <a:pt x="5298" y="2233"/>
                  </a:moveTo>
                  <a:cubicBezTo>
                    <a:pt x="5299" y="2234"/>
                    <a:pt x="5300" y="2233"/>
                    <a:pt x="5300" y="2230"/>
                  </a:cubicBezTo>
                  <a:cubicBezTo>
                    <a:pt x="5298" y="2230"/>
                    <a:pt x="5297" y="2231"/>
                    <a:pt x="5298" y="2233"/>
                  </a:cubicBezTo>
                  <a:close/>
                  <a:moveTo>
                    <a:pt x="5282" y="2248"/>
                  </a:moveTo>
                  <a:cubicBezTo>
                    <a:pt x="5299" y="2257"/>
                    <a:pt x="5292" y="2203"/>
                    <a:pt x="5282" y="2197"/>
                  </a:cubicBezTo>
                  <a:cubicBezTo>
                    <a:pt x="5284" y="2207"/>
                    <a:pt x="5291" y="2223"/>
                    <a:pt x="5290" y="2232"/>
                  </a:cubicBezTo>
                  <a:cubicBezTo>
                    <a:pt x="5289" y="2239"/>
                    <a:pt x="5282" y="2241"/>
                    <a:pt x="5282" y="2248"/>
                  </a:cubicBezTo>
                  <a:cubicBezTo>
                    <a:pt x="5289" y="2252"/>
                    <a:pt x="5282" y="2239"/>
                    <a:pt x="5282" y="2248"/>
                  </a:cubicBezTo>
                  <a:close/>
                  <a:moveTo>
                    <a:pt x="5279" y="2199"/>
                  </a:moveTo>
                  <a:cubicBezTo>
                    <a:pt x="5277" y="2199"/>
                    <a:pt x="5281" y="2202"/>
                    <a:pt x="5283" y="2204"/>
                  </a:cubicBezTo>
                  <a:cubicBezTo>
                    <a:pt x="5282" y="2202"/>
                    <a:pt x="5281" y="2200"/>
                    <a:pt x="5279" y="2199"/>
                  </a:cubicBezTo>
                  <a:close/>
                  <a:moveTo>
                    <a:pt x="5190" y="2249"/>
                  </a:moveTo>
                  <a:cubicBezTo>
                    <a:pt x="5188" y="2251"/>
                    <a:pt x="5189" y="2252"/>
                    <a:pt x="5194" y="2253"/>
                  </a:cubicBezTo>
                  <a:cubicBezTo>
                    <a:pt x="5194" y="2253"/>
                    <a:pt x="5188" y="2242"/>
                    <a:pt x="5190" y="2249"/>
                  </a:cubicBezTo>
                  <a:cubicBezTo>
                    <a:pt x="5190" y="2250"/>
                    <a:pt x="5188" y="2243"/>
                    <a:pt x="5190" y="2249"/>
                  </a:cubicBezTo>
                  <a:close/>
                  <a:moveTo>
                    <a:pt x="5203" y="2250"/>
                  </a:moveTo>
                  <a:cubicBezTo>
                    <a:pt x="5200" y="2248"/>
                    <a:pt x="5202" y="2243"/>
                    <a:pt x="5200" y="2241"/>
                  </a:cubicBezTo>
                  <a:cubicBezTo>
                    <a:pt x="5199" y="2245"/>
                    <a:pt x="5202" y="2258"/>
                    <a:pt x="5203" y="2250"/>
                  </a:cubicBezTo>
                  <a:cubicBezTo>
                    <a:pt x="5199" y="2247"/>
                    <a:pt x="5203" y="2251"/>
                    <a:pt x="5203" y="2250"/>
                  </a:cubicBezTo>
                  <a:close/>
                  <a:moveTo>
                    <a:pt x="5275" y="2185"/>
                  </a:moveTo>
                  <a:cubicBezTo>
                    <a:pt x="5275" y="2186"/>
                    <a:pt x="5281" y="2194"/>
                    <a:pt x="5281" y="2191"/>
                  </a:cubicBezTo>
                  <a:cubicBezTo>
                    <a:pt x="5280" y="2188"/>
                    <a:pt x="5278" y="2186"/>
                    <a:pt x="5275" y="2185"/>
                  </a:cubicBezTo>
                  <a:close/>
                  <a:moveTo>
                    <a:pt x="5198" y="2236"/>
                  </a:moveTo>
                  <a:cubicBezTo>
                    <a:pt x="5198" y="2243"/>
                    <a:pt x="5200" y="2245"/>
                    <a:pt x="5204" y="2242"/>
                  </a:cubicBezTo>
                  <a:cubicBezTo>
                    <a:pt x="5205" y="2233"/>
                    <a:pt x="5201" y="2238"/>
                    <a:pt x="5198" y="2236"/>
                  </a:cubicBezTo>
                  <a:cubicBezTo>
                    <a:pt x="5199" y="2238"/>
                    <a:pt x="5201" y="2238"/>
                    <a:pt x="5198" y="2236"/>
                  </a:cubicBezTo>
                  <a:close/>
                  <a:moveTo>
                    <a:pt x="5198" y="2234"/>
                  </a:moveTo>
                  <a:cubicBezTo>
                    <a:pt x="5199" y="2234"/>
                    <a:pt x="5203" y="2233"/>
                    <a:pt x="5201" y="2230"/>
                  </a:cubicBezTo>
                  <a:cubicBezTo>
                    <a:pt x="5197" y="2224"/>
                    <a:pt x="5197" y="2232"/>
                    <a:pt x="5198" y="2234"/>
                  </a:cubicBezTo>
                  <a:close/>
                  <a:moveTo>
                    <a:pt x="5282" y="2173"/>
                  </a:moveTo>
                  <a:cubicBezTo>
                    <a:pt x="5284" y="2176"/>
                    <a:pt x="5281" y="2162"/>
                    <a:pt x="5283" y="2168"/>
                  </a:cubicBezTo>
                  <a:cubicBezTo>
                    <a:pt x="5282" y="2169"/>
                    <a:pt x="5282" y="2171"/>
                    <a:pt x="5282" y="2173"/>
                  </a:cubicBezTo>
                  <a:cubicBezTo>
                    <a:pt x="5283" y="2175"/>
                    <a:pt x="5281" y="2172"/>
                    <a:pt x="5282" y="2173"/>
                  </a:cubicBezTo>
                  <a:close/>
                  <a:moveTo>
                    <a:pt x="5246" y="2191"/>
                  </a:moveTo>
                  <a:cubicBezTo>
                    <a:pt x="5246" y="2180"/>
                    <a:pt x="5242" y="2198"/>
                    <a:pt x="5246" y="2191"/>
                  </a:cubicBezTo>
                  <a:cubicBezTo>
                    <a:pt x="5246" y="2190"/>
                    <a:pt x="5246" y="2191"/>
                    <a:pt x="5246" y="2191"/>
                  </a:cubicBezTo>
                  <a:close/>
                  <a:moveTo>
                    <a:pt x="5246" y="2191"/>
                  </a:moveTo>
                  <a:cubicBezTo>
                    <a:pt x="5246" y="2191"/>
                    <a:pt x="5246" y="2191"/>
                    <a:pt x="5246" y="2191"/>
                  </a:cubicBezTo>
                  <a:close/>
                  <a:moveTo>
                    <a:pt x="5246" y="2191"/>
                  </a:moveTo>
                  <a:lnTo>
                    <a:pt x="5246" y="2191"/>
                  </a:lnTo>
                  <a:close/>
                  <a:moveTo>
                    <a:pt x="5220" y="2181"/>
                  </a:moveTo>
                  <a:cubicBezTo>
                    <a:pt x="5226" y="2196"/>
                    <a:pt x="5254" y="2247"/>
                    <a:pt x="5270" y="2234"/>
                  </a:cubicBezTo>
                  <a:cubicBezTo>
                    <a:pt x="5285" y="2243"/>
                    <a:pt x="5285" y="2226"/>
                    <a:pt x="5274" y="2221"/>
                  </a:cubicBezTo>
                  <a:cubicBezTo>
                    <a:pt x="5271" y="2222"/>
                    <a:pt x="5269" y="2224"/>
                    <a:pt x="5268" y="2227"/>
                  </a:cubicBezTo>
                  <a:cubicBezTo>
                    <a:pt x="5267" y="2227"/>
                    <a:pt x="5258" y="2219"/>
                    <a:pt x="5256" y="2218"/>
                  </a:cubicBezTo>
                  <a:cubicBezTo>
                    <a:pt x="5248" y="2216"/>
                    <a:pt x="5242" y="2199"/>
                    <a:pt x="5249" y="2205"/>
                  </a:cubicBezTo>
                  <a:cubicBezTo>
                    <a:pt x="5249" y="2203"/>
                    <a:pt x="5218" y="2175"/>
                    <a:pt x="5220" y="2181"/>
                  </a:cubicBezTo>
                  <a:cubicBezTo>
                    <a:pt x="5222" y="2185"/>
                    <a:pt x="5219" y="2178"/>
                    <a:pt x="5220" y="2181"/>
                  </a:cubicBezTo>
                  <a:close/>
                  <a:moveTo>
                    <a:pt x="5242" y="2202"/>
                  </a:moveTo>
                  <a:cubicBezTo>
                    <a:pt x="5242" y="2202"/>
                    <a:pt x="5242" y="2201"/>
                    <a:pt x="5242" y="2202"/>
                  </a:cubicBezTo>
                  <a:close/>
                  <a:moveTo>
                    <a:pt x="5251" y="2146"/>
                  </a:moveTo>
                  <a:cubicBezTo>
                    <a:pt x="5252" y="2148"/>
                    <a:pt x="5253" y="2146"/>
                    <a:pt x="5253" y="2145"/>
                  </a:cubicBezTo>
                  <a:cubicBezTo>
                    <a:pt x="5250" y="2144"/>
                    <a:pt x="5251" y="2146"/>
                    <a:pt x="5251" y="2146"/>
                  </a:cubicBezTo>
                  <a:close/>
                  <a:moveTo>
                    <a:pt x="5214" y="2174"/>
                  </a:moveTo>
                  <a:cubicBezTo>
                    <a:pt x="5220" y="2177"/>
                    <a:pt x="5218" y="2167"/>
                    <a:pt x="5215" y="2167"/>
                  </a:cubicBezTo>
                  <a:cubicBezTo>
                    <a:pt x="5213" y="2167"/>
                    <a:pt x="5213" y="2172"/>
                    <a:pt x="5214" y="2174"/>
                  </a:cubicBezTo>
                  <a:close/>
                  <a:moveTo>
                    <a:pt x="5215" y="2167"/>
                  </a:moveTo>
                  <a:cubicBezTo>
                    <a:pt x="5215" y="2167"/>
                    <a:pt x="5213" y="2167"/>
                    <a:pt x="5215" y="2167"/>
                  </a:cubicBezTo>
                  <a:close/>
                  <a:moveTo>
                    <a:pt x="5211" y="2154"/>
                  </a:moveTo>
                  <a:cubicBezTo>
                    <a:pt x="5210" y="2153"/>
                    <a:pt x="5207" y="2154"/>
                    <a:pt x="5208" y="2157"/>
                  </a:cubicBezTo>
                  <a:cubicBezTo>
                    <a:pt x="5210" y="2160"/>
                    <a:pt x="5213" y="2157"/>
                    <a:pt x="5211" y="2154"/>
                  </a:cubicBezTo>
                  <a:close/>
                  <a:moveTo>
                    <a:pt x="5202" y="2131"/>
                  </a:moveTo>
                  <a:cubicBezTo>
                    <a:pt x="5206" y="2133"/>
                    <a:pt x="5207" y="2134"/>
                    <a:pt x="5202" y="2131"/>
                  </a:cubicBezTo>
                  <a:close/>
                  <a:moveTo>
                    <a:pt x="5136" y="2116"/>
                  </a:moveTo>
                  <a:cubicBezTo>
                    <a:pt x="5136" y="2117"/>
                    <a:pt x="5136" y="2117"/>
                    <a:pt x="5136" y="2118"/>
                  </a:cubicBezTo>
                  <a:cubicBezTo>
                    <a:pt x="5137" y="2118"/>
                    <a:pt x="5137" y="2119"/>
                    <a:pt x="5136" y="2116"/>
                  </a:cubicBezTo>
                  <a:close/>
                  <a:moveTo>
                    <a:pt x="5087" y="2045"/>
                  </a:moveTo>
                  <a:cubicBezTo>
                    <a:pt x="5087" y="2045"/>
                    <a:pt x="5087" y="2045"/>
                    <a:pt x="5086" y="2045"/>
                  </a:cubicBezTo>
                  <a:cubicBezTo>
                    <a:pt x="5086" y="2044"/>
                    <a:pt x="5087" y="2048"/>
                    <a:pt x="5087" y="2045"/>
                  </a:cubicBezTo>
                  <a:close/>
                  <a:moveTo>
                    <a:pt x="5079" y="2047"/>
                  </a:moveTo>
                  <a:cubicBezTo>
                    <a:pt x="5078" y="2047"/>
                    <a:pt x="5078" y="2046"/>
                    <a:pt x="5077" y="2046"/>
                  </a:cubicBezTo>
                  <a:cubicBezTo>
                    <a:pt x="5077" y="2048"/>
                    <a:pt x="5078" y="2048"/>
                    <a:pt x="5079" y="2047"/>
                  </a:cubicBezTo>
                  <a:close/>
                  <a:moveTo>
                    <a:pt x="5092" y="2037"/>
                  </a:moveTo>
                  <a:cubicBezTo>
                    <a:pt x="5092" y="2037"/>
                    <a:pt x="5093" y="2039"/>
                    <a:pt x="5092" y="2037"/>
                  </a:cubicBezTo>
                  <a:close/>
                  <a:moveTo>
                    <a:pt x="5069" y="1934"/>
                  </a:moveTo>
                  <a:cubicBezTo>
                    <a:pt x="5066" y="1933"/>
                    <a:pt x="5060" y="1934"/>
                    <a:pt x="5069" y="1934"/>
                  </a:cubicBezTo>
                  <a:cubicBezTo>
                    <a:pt x="5067" y="1933"/>
                    <a:pt x="5067" y="1934"/>
                    <a:pt x="5069" y="1934"/>
                  </a:cubicBezTo>
                  <a:close/>
                  <a:moveTo>
                    <a:pt x="5182" y="2232"/>
                  </a:moveTo>
                  <a:cubicBezTo>
                    <a:pt x="5186" y="2226"/>
                    <a:pt x="5157" y="2193"/>
                    <a:pt x="5161" y="2178"/>
                  </a:cubicBezTo>
                  <a:cubicBezTo>
                    <a:pt x="5170" y="2150"/>
                    <a:pt x="5147" y="2138"/>
                    <a:pt x="5144" y="2117"/>
                  </a:cubicBezTo>
                  <a:cubicBezTo>
                    <a:pt x="5141" y="2130"/>
                    <a:pt x="5135" y="2117"/>
                    <a:pt x="5123" y="2106"/>
                  </a:cubicBezTo>
                  <a:cubicBezTo>
                    <a:pt x="5127" y="2110"/>
                    <a:pt x="5128" y="2115"/>
                    <a:pt x="5126" y="2121"/>
                  </a:cubicBezTo>
                  <a:cubicBezTo>
                    <a:pt x="5112" y="2129"/>
                    <a:pt x="5080" y="2068"/>
                    <a:pt x="5092" y="2064"/>
                  </a:cubicBezTo>
                  <a:cubicBezTo>
                    <a:pt x="5078" y="2052"/>
                    <a:pt x="5075" y="2043"/>
                    <a:pt x="5059" y="2031"/>
                  </a:cubicBezTo>
                  <a:cubicBezTo>
                    <a:pt x="5069" y="2028"/>
                    <a:pt x="5083" y="2031"/>
                    <a:pt x="5086" y="2043"/>
                  </a:cubicBezTo>
                  <a:cubicBezTo>
                    <a:pt x="5086" y="2029"/>
                    <a:pt x="5090" y="2054"/>
                    <a:pt x="5087" y="2034"/>
                  </a:cubicBezTo>
                  <a:cubicBezTo>
                    <a:pt x="5090" y="2032"/>
                    <a:pt x="5092" y="2033"/>
                    <a:pt x="5093" y="2035"/>
                  </a:cubicBezTo>
                  <a:cubicBezTo>
                    <a:pt x="5091" y="2022"/>
                    <a:pt x="5100" y="2017"/>
                    <a:pt x="5093" y="2003"/>
                  </a:cubicBezTo>
                  <a:cubicBezTo>
                    <a:pt x="5088" y="1994"/>
                    <a:pt x="5084" y="1982"/>
                    <a:pt x="5078" y="1973"/>
                  </a:cubicBezTo>
                  <a:cubicBezTo>
                    <a:pt x="5079" y="1975"/>
                    <a:pt x="5063" y="1947"/>
                    <a:pt x="5072" y="1955"/>
                  </a:cubicBezTo>
                  <a:cubicBezTo>
                    <a:pt x="5067" y="1946"/>
                    <a:pt x="5064" y="1944"/>
                    <a:pt x="5064" y="1948"/>
                  </a:cubicBezTo>
                  <a:cubicBezTo>
                    <a:pt x="5063" y="1947"/>
                    <a:pt x="5060" y="1937"/>
                    <a:pt x="5063" y="1934"/>
                  </a:cubicBezTo>
                  <a:cubicBezTo>
                    <a:pt x="5044" y="1937"/>
                    <a:pt x="5048" y="1922"/>
                    <a:pt x="5046" y="1907"/>
                  </a:cubicBezTo>
                  <a:cubicBezTo>
                    <a:pt x="5047" y="1912"/>
                    <a:pt x="5073" y="1919"/>
                    <a:pt x="5073" y="1930"/>
                  </a:cubicBezTo>
                  <a:cubicBezTo>
                    <a:pt x="5075" y="1929"/>
                    <a:pt x="5075" y="1927"/>
                    <a:pt x="5079" y="1927"/>
                  </a:cubicBezTo>
                  <a:cubicBezTo>
                    <a:pt x="5056" y="1907"/>
                    <a:pt x="5052" y="1889"/>
                    <a:pt x="5045" y="1866"/>
                  </a:cubicBezTo>
                  <a:cubicBezTo>
                    <a:pt x="5047" y="1871"/>
                    <a:pt x="5058" y="1872"/>
                    <a:pt x="5051" y="1878"/>
                  </a:cubicBezTo>
                  <a:cubicBezTo>
                    <a:pt x="5068" y="1882"/>
                    <a:pt x="5089" y="1898"/>
                    <a:pt x="5096" y="1921"/>
                  </a:cubicBezTo>
                  <a:cubicBezTo>
                    <a:pt x="5093" y="1920"/>
                    <a:pt x="5080" y="1937"/>
                    <a:pt x="5080" y="1941"/>
                  </a:cubicBezTo>
                  <a:cubicBezTo>
                    <a:pt x="5087" y="1937"/>
                    <a:pt x="5081" y="1952"/>
                    <a:pt x="5083" y="1955"/>
                  </a:cubicBezTo>
                  <a:cubicBezTo>
                    <a:pt x="5088" y="1965"/>
                    <a:pt x="5109" y="1965"/>
                    <a:pt x="5117" y="1972"/>
                  </a:cubicBezTo>
                  <a:cubicBezTo>
                    <a:pt x="5123" y="1977"/>
                    <a:pt x="5131" y="1972"/>
                    <a:pt x="5137" y="1982"/>
                  </a:cubicBezTo>
                  <a:cubicBezTo>
                    <a:pt x="5145" y="1993"/>
                    <a:pt x="5145" y="2009"/>
                    <a:pt x="5154" y="2020"/>
                  </a:cubicBezTo>
                  <a:cubicBezTo>
                    <a:pt x="5167" y="2035"/>
                    <a:pt x="5195" y="2084"/>
                    <a:pt x="5195" y="2105"/>
                  </a:cubicBezTo>
                  <a:cubicBezTo>
                    <a:pt x="5195" y="2117"/>
                    <a:pt x="5195" y="2126"/>
                    <a:pt x="5194" y="2136"/>
                  </a:cubicBezTo>
                  <a:cubicBezTo>
                    <a:pt x="5193" y="2146"/>
                    <a:pt x="5213" y="2164"/>
                    <a:pt x="5207" y="2174"/>
                  </a:cubicBezTo>
                  <a:cubicBezTo>
                    <a:pt x="5202" y="2183"/>
                    <a:pt x="5194" y="2158"/>
                    <a:pt x="5189" y="2166"/>
                  </a:cubicBezTo>
                  <a:cubicBezTo>
                    <a:pt x="5186" y="2172"/>
                    <a:pt x="5186" y="2185"/>
                    <a:pt x="5191" y="2190"/>
                  </a:cubicBezTo>
                  <a:cubicBezTo>
                    <a:pt x="5175" y="2198"/>
                    <a:pt x="5199" y="2226"/>
                    <a:pt x="5193" y="2229"/>
                  </a:cubicBezTo>
                  <a:cubicBezTo>
                    <a:pt x="5186" y="2224"/>
                    <a:pt x="5185" y="2226"/>
                    <a:pt x="5190" y="2236"/>
                  </a:cubicBezTo>
                  <a:cubicBezTo>
                    <a:pt x="5195" y="2240"/>
                    <a:pt x="5197" y="2243"/>
                    <a:pt x="5195" y="2247"/>
                  </a:cubicBezTo>
                  <a:cubicBezTo>
                    <a:pt x="5193" y="2244"/>
                    <a:pt x="5191" y="2242"/>
                    <a:pt x="5188" y="2240"/>
                  </a:cubicBezTo>
                  <a:cubicBezTo>
                    <a:pt x="5196" y="2255"/>
                    <a:pt x="5177" y="2230"/>
                    <a:pt x="5182" y="2232"/>
                  </a:cubicBezTo>
                  <a:cubicBezTo>
                    <a:pt x="5183" y="2230"/>
                    <a:pt x="5180" y="2232"/>
                    <a:pt x="5182" y="2232"/>
                  </a:cubicBezTo>
                  <a:close/>
                  <a:moveTo>
                    <a:pt x="5092" y="2037"/>
                  </a:moveTo>
                  <a:cubicBezTo>
                    <a:pt x="5092" y="2037"/>
                    <a:pt x="5092" y="2037"/>
                    <a:pt x="5092" y="2037"/>
                  </a:cubicBezTo>
                  <a:close/>
                  <a:moveTo>
                    <a:pt x="5077" y="2046"/>
                  </a:moveTo>
                  <a:cubicBezTo>
                    <a:pt x="5077" y="2047"/>
                    <a:pt x="5078" y="2046"/>
                    <a:pt x="5077" y="2046"/>
                  </a:cubicBezTo>
                  <a:close/>
                  <a:moveTo>
                    <a:pt x="5087" y="2045"/>
                  </a:moveTo>
                  <a:lnTo>
                    <a:pt x="5086" y="2045"/>
                  </a:lnTo>
                  <a:lnTo>
                    <a:pt x="5087" y="2045"/>
                  </a:lnTo>
                  <a:close/>
                  <a:moveTo>
                    <a:pt x="5130" y="2117"/>
                  </a:moveTo>
                  <a:cubicBezTo>
                    <a:pt x="5129" y="2121"/>
                    <a:pt x="5133" y="2120"/>
                    <a:pt x="5133" y="2123"/>
                  </a:cubicBezTo>
                  <a:cubicBezTo>
                    <a:pt x="5135" y="2121"/>
                    <a:pt x="5132" y="2118"/>
                    <a:pt x="5130" y="2117"/>
                  </a:cubicBezTo>
                  <a:cubicBezTo>
                    <a:pt x="5130" y="2117"/>
                    <a:pt x="5132" y="2118"/>
                    <a:pt x="5130" y="2117"/>
                  </a:cubicBezTo>
                  <a:close/>
                  <a:moveTo>
                    <a:pt x="5129" y="2124"/>
                  </a:moveTo>
                  <a:cubicBezTo>
                    <a:pt x="5132" y="2123"/>
                    <a:pt x="5130" y="2119"/>
                    <a:pt x="5128" y="2115"/>
                  </a:cubicBezTo>
                  <a:cubicBezTo>
                    <a:pt x="5128" y="2117"/>
                    <a:pt x="5129" y="2121"/>
                    <a:pt x="5129" y="2124"/>
                  </a:cubicBezTo>
                  <a:close/>
                  <a:moveTo>
                    <a:pt x="5094" y="2111"/>
                  </a:moveTo>
                  <a:cubicBezTo>
                    <a:pt x="5097" y="2112"/>
                    <a:pt x="5094" y="2115"/>
                    <a:pt x="5098" y="2113"/>
                  </a:cubicBezTo>
                  <a:cubicBezTo>
                    <a:pt x="5098" y="2113"/>
                    <a:pt x="5094" y="2107"/>
                    <a:pt x="5094" y="2111"/>
                  </a:cubicBezTo>
                  <a:cubicBezTo>
                    <a:pt x="5095" y="2111"/>
                    <a:pt x="5094" y="2108"/>
                    <a:pt x="5094" y="2111"/>
                  </a:cubicBezTo>
                  <a:close/>
                  <a:moveTo>
                    <a:pt x="5088" y="2115"/>
                  </a:moveTo>
                  <a:cubicBezTo>
                    <a:pt x="5090" y="2116"/>
                    <a:pt x="5091" y="2116"/>
                    <a:pt x="5091" y="2114"/>
                  </a:cubicBezTo>
                  <a:cubicBezTo>
                    <a:pt x="5089" y="2113"/>
                    <a:pt x="5088" y="2113"/>
                    <a:pt x="5088" y="2115"/>
                  </a:cubicBezTo>
                  <a:close/>
                  <a:moveTo>
                    <a:pt x="4881" y="2337"/>
                  </a:moveTo>
                  <a:cubicBezTo>
                    <a:pt x="4881" y="2337"/>
                    <a:pt x="4881" y="2337"/>
                    <a:pt x="4881" y="2337"/>
                  </a:cubicBezTo>
                  <a:close/>
                  <a:moveTo>
                    <a:pt x="4881" y="2337"/>
                  </a:moveTo>
                  <a:cubicBezTo>
                    <a:pt x="4884" y="2338"/>
                    <a:pt x="4880" y="2336"/>
                    <a:pt x="4881" y="2337"/>
                  </a:cubicBezTo>
                  <a:close/>
                  <a:moveTo>
                    <a:pt x="4730" y="2194"/>
                  </a:moveTo>
                  <a:cubicBezTo>
                    <a:pt x="4729" y="2192"/>
                    <a:pt x="4728" y="2191"/>
                    <a:pt x="4726" y="2192"/>
                  </a:cubicBezTo>
                  <a:cubicBezTo>
                    <a:pt x="4724" y="2191"/>
                    <a:pt x="4730" y="2198"/>
                    <a:pt x="4730" y="2194"/>
                  </a:cubicBezTo>
                  <a:cubicBezTo>
                    <a:pt x="4731" y="2192"/>
                    <a:pt x="4730" y="2195"/>
                    <a:pt x="4730" y="2194"/>
                  </a:cubicBezTo>
                  <a:close/>
                  <a:moveTo>
                    <a:pt x="4724" y="2191"/>
                  </a:moveTo>
                  <a:cubicBezTo>
                    <a:pt x="4723" y="2191"/>
                    <a:pt x="4723" y="2191"/>
                    <a:pt x="4724" y="2192"/>
                  </a:cubicBezTo>
                  <a:cubicBezTo>
                    <a:pt x="4725" y="2192"/>
                    <a:pt x="4725" y="2191"/>
                    <a:pt x="4724" y="2191"/>
                  </a:cubicBezTo>
                  <a:close/>
                  <a:moveTo>
                    <a:pt x="4821" y="1912"/>
                  </a:moveTo>
                  <a:cubicBezTo>
                    <a:pt x="4821" y="1911"/>
                    <a:pt x="4822" y="1911"/>
                    <a:pt x="4820" y="1909"/>
                  </a:cubicBezTo>
                  <a:cubicBezTo>
                    <a:pt x="4820" y="1909"/>
                    <a:pt x="4820" y="1912"/>
                    <a:pt x="4821" y="1912"/>
                  </a:cubicBezTo>
                  <a:close/>
                  <a:moveTo>
                    <a:pt x="4810" y="1909"/>
                  </a:moveTo>
                  <a:cubicBezTo>
                    <a:pt x="4810" y="1909"/>
                    <a:pt x="4810" y="1909"/>
                    <a:pt x="4809" y="1909"/>
                  </a:cubicBezTo>
                  <a:cubicBezTo>
                    <a:pt x="4810" y="1909"/>
                    <a:pt x="4810" y="1909"/>
                    <a:pt x="4810" y="1909"/>
                  </a:cubicBezTo>
                  <a:close/>
                  <a:moveTo>
                    <a:pt x="4500" y="1930"/>
                  </a:moveTo>
                  <a:cubicBezTo>
                    <a:pt x="4499" y="1930"/>
                    <a:pt x="4500" y="1931"/>
                    <a:pt x="4500" y="1930"/>
                  </a:cubicBezTo>
                  <a:close/>
                  <a:moveTo>
                    <a:pt x="5015" y="2347"/>
                  </a:moveTo>
                  <a:cubicBezTo>
                    <a:pt x="5015" y="2346"/>
                    <a:pt x="4977" y="2361"/>
                    <a:pt x="4975" y="2360"/>
                  </a:cubicBezTo>
                  <a:cubicBezTo>
                    <a:pt x="4945" y="2355"/>
                    <a:pt x="4921" y="2354"/>
                    <a:pt x="4893" y="2342"/>
                  </a:cubicBezTo>
                  <a:cubicBezTo>
                    <a:pt x="4877" y="2335"/>
                    <a:pt x="4851" y="2327"/>
                    <a:pt x="4834" y="2325"/>
                  </a:cubicBezTo>
                  <a:cubicBezTo>
                    <a:pt x="4818" y="2323"/>
                    <a:pt x="4805" y="2326"/>
                    <a:pt x="4792" y="2314"/>
                  </a:cubicBezTo>
                  <a:cubicBezTo>
                    <a:pt x="4788" y="2309"/>
                    <a:pt x="4754" y="2278"/>
                    <a:pt x="4747" y="2282"/>
                  </a:cubicBezTo>
                  <a:cubicBezTo>
                    <a:pt x="4752" y="2285"/>
                    <a:pt x="4751" y="2285"/>
                    <a:pt x="4742" y="2283"/>
                  </a:cubicBezTo>
                  <a:cubicBezTo>
                    <a:pt x="4747" y="2281"/>
                    <a:pt x="4741" y="2274"/>
                    <a:pt x="4743" y="2272"/>
                  </a:cubicBezTo>
                  <a:cubicBezTo>
                    <a:pt x="4744" y="2272"/>
                    <a:pt x="4746" y="2271"/>
                    <a:pt x="4748" y="2271"/>
                  </a:cubicBezTo>
                  <a:cubicBezTo>
                    <a:pt x="4743" y="2270"/>
                    <a:pt x="4740" y="2267"/>
                    <a:pt x="4739" y="2262"/>
                  </a:cubicBezTo>
                  <a:cubicBezTo>
                    <a:pt x="4742" y="2266"/>
                    <a:pt x="4745" y="2267"/>
                    <a:pt x="4749" y="2264"/>
                  </a:cubicBezTo>
                  <a:cubicBezTo>
                    <a:pt x="4738" y="2255"/>
                    <a:pt x="4711" y="2247"/>
                    <a:pt x="4706" y="2223"/>
                  </a:cubicBezTo>
                  <a:cubicBezTo>
                    <a:pt x="4702" y="2203"/>
                    <a:pt x="4706" y="2212"/>
                    <a:pt x="4719" y="2202"/>
                  </a:cubicBezTo>
                  <a:cubicBezTo>
                    <a:pt x="4726" y="2197"/>
                    <a:pt x="4719" y="2179"/>
                    <a:pt x="4714" y="2181"/>
                  </a:cubicBezTo>
                  <a:cubicBezTo>
                    <a:pt x="4722" y="2178"/>
                    <a:pt x="4728" y="2189"/>
                    <a:pt x="4736" y="2177"/>
                  </a:cubicBezTo>
                  <a:cubicBezTo>
                    <a:pt x="4722" y="2174"/>
                    <a:pt x="4715" y="2177"/>
                    <a:pt x="4705" y="2166"/>
                  </a:cubicBezTo>
                  <a:cubicBezTo>
                    <a:pt x="4707" y="2165"/>
                    <a:pt x="4756" y="2179"/>
                    <a:pt x="4756" y="2168"/>
                  </a:cubicBezTo>
                  <a:cubicBezTo>
                    <a:pt x="4737" y="2170"/>
                    <a:pt x="4714" y="2157"/>
                    <a:pt x="4699" y="2155"/>
                  </a:cubicBezTo>
                  <a:cubicBezTo>
                    <a:pt x="4700" y="2151"/>
                    <a:pt x="4698" y="2147"/>
                    <a:pt x="4695" y="2144"/>
                  </a:cubicBezTo>
                  <a:cubicBezTo>
                    <a:pt x="4713" y="2141"/>
                    <a:pt x="4698" y="2144"/>
                    <a:pt x="4701" y="2147"/>
                  </a:cubicBezTo>
                  <a:cubicBezTo>
                    <a:pt x="4702" y="2149"/>
                    <a:pt x="4717" y="2124"/>
                    <a:pt x="4715" y="2127"/>
                  </a:cubicBezTo>
                  <a:cubicBezTo>
                    <a:pt x="4717" y="2127"/>
                    <a:pt x="4712" y="2108"/>
                    <a:pt x="4704" y="2104"/>
                  </a:cubicBezTo>
                  <a:cubicBezTo>
                    <a:pt x="4688" y="2081"/>
                    <a:pt x="4677" y="2069"/>
                    <a:pt x="4651" y="2054"/>
                  </a:cubicBezTo>
                  <a:cubicBezTo>
                    <a:pt x="4623" y="2037"/>
                    <a:pt x="4600" y="2025"/>
                    <a:pt x="4569" y="2013"/>
                  </a:cubicBezTo>
                  <a:cubicBezTo>
                    <a:pt x="4571" y="2012"/>
                    <a:pt x="4540" y="1985"/>
                    <a:pt x="4537" y="1983"/>
                  </a:cubicBezTo>
                  <a:cubicBezTo>
                    <a:pt x="4520" y="1973"/>
                    <a:pt x="4501" y="1973"/>
                    <a:pt x="4484" y="1959"/>
                  </a:cubicBezTo>
                  <a:cubicBezTo>
                    <a:pt x="4474" y="1951"/>
                    <a:pt x="4463" y="1927"/>
                    <a:pt x="4484" y="1934"/>
                  </a:cubicBezTo>
                  <a:cubicBezTo>
                    <a:pt x="4501" y="1940"/>
                    <a:pt x="4521" y="1911"/>
                    <a:pt x="4529" y="1900"/>
                  </a:cubicBezTo>
                  <a:cubicBezTo>
                    <a:pt x="4534" y="1894"/>
                    <a:pt x="4544" y="1860"/>
                    <a:pt x="4549" y="1859"/>
                  </a:cubicBezTo>
                  <a:cubicBezTo>
                    <a:pt x="4547" y="1860"/>
                    <a:pt x="4551" y="1860"/>
                    <a:pt x="4551" y="1861"/>
                  </a:cubicBezTo>
                  <a:cubicBezTo>
                    <a:pt x="4545" y="1867"/>
                    <a:pt x="4551" y="1865"/>
                    <a:pt x="4548" y="1868"/>
                  </a:cubicBezTo>
                  <a:cubicBezTo>
                    <a:pt x="4557" y="1870"/>
                    <a:pt x="4549" y="1857"/>
                    <a:pt x="4558" y="1857"/>
                  </a:cubicBezTo>
                  <a:cubicBezTo>
                    <a:pt x="4559" y="1861"/>
                    <a:pt x="4558" y="1864"/>
                    <a:pt x="4554" y="1865"/>
                  </a:cubicBezTo>
                  <a:cubicBezTo>
                    <a:pt x="4546" y="1861"/>
                    <a:pt x="4576" y="1876"/>
                    <a:pt x="4557" y="1870"/>
                  </a:cubicBezTo>
                  <a:cubicBezTo>
                    <a:pt x="4565" y="1873"/>
                    <a:pt x="4566" y="1847"/>
                    <a:pt x="4573" y="1845"/>
                  </a:cubicBezTo>
                  <a:cubicBezTo>
                    <a:pt x="4582" y="1842"/>
                    <a:pt x="4599" y="1830"/>
                    <a:pt x="4607" y="1834"/>
                  </a:cubicBezTo>
                  <a:cubicBezTo>
                    <a:pt x="4605" y="1836"/>
                    <a:pt x="4603" y="1838"/>
                    <a:pt x="4600" y="1840"/>
                  </a:cubicBezTo>
                  <a:cubicBezTo>
                    <a:pt x="4632" y="1854"/>
                    <a:pt x="4665" y="1850"/>
                    <a:pt x="4693" y="1875"/>
                  </a:cubicBezTo>
                  <a:cubicBezTo>
                    <a:pt x="4711" y="1891"/>
                    <a:pt x="4725" y="1892"/>
                    <a:pt x="4744" y="1895"/>
                  </a:cubicBezTo>
                  <a:cubicBezTo>
                    <a:pt x="4759" y="1898"/>
                    <a:pt x="4767" y="1885"/>
                    <a:pt x="4784" y="1893"/>
                  </a:cubicBezTo>
                  <a:cubicBezTo>
                    <a:pt x="4780" y="1896"/>
                    <a:pt x="4781" y="1904"/>
                    <a:pt x="4779" y="1909"/>
                  </a:cubicBezTo>
                  <a:cubicBezTo>
                    <a:pt x="4782" y="1908"/>
                    <a:pt x="4785" y="1901"/>
                    <a:pt x="4786" y="1909"/>
                  </a:cubicBezTo>
                  <a:cubicBezTo>
                    <a:pt x="4788" y="1906"/>
                    <a:pt x="4787" y="1903"/>
                    <a:pt x="4789" y="1899"/>
                  </a:cubicBezTo>
                  <a:cubicBezTo>
                    <a:pt x="4790" y="1901"/>
                    <a:pt x="4794" y="1902"/>
                    <a:pt x="4793" y="1898"/>
                  </a:cubicBezTo>
                  <a:cubicBezTo>
                    <a:pt x="4796" y="1900"/>
                    <a:pt x="4801" y="1908"/>
                    <a:pt x="4803" y="1911"/>
                  </a:cubicBezTo>
                  <a:cubicBezTo>
                    <a:pt x="4801" y="1907"/>
                    <a:pt x="4822" y="1902"/>
                    <a:pt x="4829" y="1913"/>
                  </a:cubicBezTo>
                  <a:cubicBezTo>
                    <a:pt x="4828" y="1901"/>
                    <a:pt x="4838" y="1914"/>
                    <a:pt x="4841" y="1909"/>
                  </a:cubicBezTo>
                  <a:cubicBezTo>
                    <a:pt x="4847" y="1922"/>
                    <a:pt x="4844" y="1912"/>
                    <a:pt x="4849" y="1912"/>
                  </a:cubicBezTo>
                  <a:cubicBezTo>
                    <a:pt x="4855" y="1912"/>
                    <a:pt x="4881" y="1937"/>
                    <a:pt x="4863" y="1949"/>
                  </a:cubicBezTo>
                  <a:cubicBezTo>
                    <a:pt x="4865" y="1951"/>
                    <a:pt x="4886" y="1955"/>
                    <a:pt x="4878" y="1963"/>
                  </a:cubicBezTo>
                  <a:cubicBezTo>
                    <a:pt x="4885" y="1964"/>
                    <a:pt x="4879" y="1962"/>
                    <a:pt x="4883" y="1969"/>
                  </a:cubicBezTo>
                  <a:cubicBezTo>
                    <a:pt x="4884" y="1966"/>
                    <a:pt x="4886" y="1965"/>
                    <a:pt x="4889" y="1968"/>
                  </a:cubicBezTo>
                  <a:cubicBezTo>
                    <a:pt x="4888" y="1967"/>
                    <a:pt x="4888" y="1959"/>
                    <a:pt x="4887" y="1960"/>
                  </a:cubicBezTo>
                  <a:cubicBezTo>
                    <a:pt x="4888" y="1958"/>
                    <a:pt x="4926" y="1961"/>
                    <a:pt x="4926" y="1961"/>
                  </a:cubicBezTo>
                  <a:cubicBezTo>
                    <a:pt x="4934" y="1966"/>
                    <a:pt x="4938" y="1971"/>
                    <a:pt x="4946" y="1979"/>
                  </a:cubicBezTo>
                  <a:cubicBezTo>
                    <a:pt x="4954" y="1987"/>
                    <a:pt x="4960" y="1981"/>
                    <a:pt x="4960" y="1983"/>
                  </a:cubicBezTo>
                  <a:cubicBezTo>
                    <a:pt x="4962" y="1978"/>
                    <a:pt x="4950" y="1975"/>
                    <a:pt x="4955" y="1969"/>
                  </a:cubicBezTo>
                  <a:cubicBezTo>
                    <a:pt x="4959" y="1969"/>
                    <a:pt x="4960" y="1971"/>
                    <a:pt x="4958" y="1975"/>
                  </a:cubicBezTo>
                  <a:cubicBezTo>
                    <a:pt x="4963" y="1973"/>
                    <a:pt x="4964" y="1977"/>
                    <a:pt x="4968" y="1977"/>
                  </a:cubicBezTo>
                  <a:cubicBezTo>
                    <a:pt x="4966" y="1979"/>
                    <a:pt x="4965" y="1981"/>
                    <a:pt x="4964" y="1983"/>
                  </a:cubicBezTo>
                  <a:cubicBezTo>
                    <a:pt x="4966" y="1984"/>
                    <a:pt x="4992" y="2038"/>
                    <a:pt x="5001" y="2029"/>
                  </a:cubicBezTo>
                  <a:cubicBezTo>
                    <a:pt x="5002" y="2035"/>
                    <a:pt x="4994" y="2028"/>
                    <a:pt x="4993" y="2031"/>
                  </a:cubicBezTo>
                  <a:cubicBezTo>
                    <a:pt x="5009" y="2034"/>
                    <a:pt x="4987" y="2039"/>
                    <a:pt x="5000" y="2039"/>
                  </a:cubicBezTo>
                  <a:cubicBezTo>
                    <a:pt x="4997" y="2035"/>
                    <a:pt x="5007" y="2040"/>
                    <a:pt x="5008" y="2040"/>
                  </a:cubicBezTo>
                  <a:cubicBezTo>
                    <a:pt x="5000" y="2043"/>
                    <a:pt x="5008" y="2044"/>
                    <a:pt x="5006" y="2048"/>
                  </a:cubicBezTo>
                  <a:cubicBezTo>
                    <a:pt x="5004" y="2052"/>
                    <a:pt x="4994" y="2042"/>
                    <a:pt x="4995" y="2051"/>
                  </a:cubicBezTo>
                  <a:cubicBezTo>
                    <a:pt x="4995" y="2049"/>
                    <a:pt x="4985" y="2043"/>
                    <a:pt x="4986" y="2042"/>
                  </a:cubicBezTo>
                  <a:cubicBezTo>
                    <a:pt x="4984" y="2043"/>
                    <a:pt x="4982" y="2039"/>
                    <a:pt x="4983" y="2044"/>
                  </a:cubicBezTo>
                  <a:cubicBezTo>
                    <a:pt x="4984" y="2046"/>
                    <a:pt x="4963" y="2041"/>
                    <a:pt x="4959" y="2045"/>
                  </a:cubicBezTo>
                  <a:cubicBezTo>
                    <a:pt x="4948" y="2057"/>
                    <a:pt x="4982" y="2096"/>
                    <a:pt x="4977" y="2109"/>
                  </a:cubicBezTo>
                  <a:cubicBezTo>
                    <a:pt x="4969" y="2130"/>
                    <a:pt x="4997" y="2136"/>
                    <a:pt x="5011" y="2135"/>
                  </a:cubicBezTo>
                  <a:cubicBezTo>
                    <a:pt x="5017" y="2135"/>
                    <a:pt x="5063" y="2120"/>
                    <a:pt x="5062" y="2123"/>
                  </a:cubicBezTo>
                  <a:cubicBezTo>
                    <a:pt x="5064" y="2124"/>
                    <a:pt x="5062" y="2119"/>
                    <a:pt x="5060" y="2118"/>
                  </a:cubicBezTo>
                  <a:cubicBezTo>
                    <a:pt x="5062" y="2115"/>
                    <a:pt x="5092" y="2116"/>
                    <a:pt x="5095" y="2122"/>
                  </a:cubicBezTo>
                  <a:cubicBezTo>
                    <a:pt x="5092" y="2121"/>
                    <a:pt x="5085" y="2135"/>
                    <a:pt x="5088" y="2139"/>
                  </a:cubicBezTo>
                  <a:cubicBezTo>
                    <a:pt x="5084" y="2137"/>
                    <a:pt x="5064" y="2159"/>
                    <a:pt x="5065" y="2162"/>
                  </a:cubicBezTo>
                  <a:cubicBezTo>
                    <a:pt x="5066" y="2165"/>
                    <a:pt x="5071" y="2166"/>
                    <a:pt x="5073" y="2170"/>
                  </a:cubicBezTo>
                  <a:cubicBezTo>
                    <a:pt x="5076" y="2172"/>
                    <a:pt x="5074" y="2183"/>
                    <a:pt x="5076" y="2187"/>
                  </a:cubicBezTo>
                  <a:cubicBezTo>
                    <a:pt x="5063" y="2182"/>
                    <a:pt x="5050" y="2220"/>
                    <a:pt x="5044" y="2216"/>
                  </a:cubicBezTo>
                  <a:cubicBezTo>
                    <a:pt x="5043" y="2221"/>
                    <a:pt x="5030" y="2220"/>
                    <a:pt x="5037" y="2228"/>
                  </a:cubicBezTo>
                  <a:cubicBezTo>
                    <a:pt x="5038" y="2233"/>
                    <a:pt x="5044" y="2238"/>
                    <a:pt x="5041" y="2242"/>
                  </a:cubicBezTo>
                  <a:cubicBezTo>
                    <a:pt x="5038" y="2244"/>
                    <a:pt x="5045" y="2260"/>
                    <a:pt x="5043" y="2267"/>
                  </a:cubicBezTo>
                  <a:cubicBezTo>
                    <a:pt x="5039" y="2257"/>
                    <a:pt x="5036" y="2278"/>
                    <a:pt x="5037" y="2279"/>
                  </a:cubicBezTo>
                  <a:cubicBezTo>
                    <a:pt x="5032" y="2278"/>
                    <a:pt x="5019" y="2286"/>
                    <a:pt x="5033" y="2288"/>
                  </a:cubicBezTo>
                  <a:cubicBezTo>
                    <a:pt x="5031" y="2295"/>
                    <a:pt x="5032" y="2298"/>
                    <a:pt x="5037" y="2298"/>
                  </a:cubicBezTo>
                  <a:cubicBezTo>
                    <a:pt x="5038" y="2306"/>
                    <a:pt x="5025" y="2301"/>
                    <a:pt x="5024" y="2306"/>
                  </a:cubicBezTo>
                  <a:cubicBezTo>
                    <a:pt x="5024" y="2305"/>
                    <a:pt x="5017" y="2351"/>
                    <a:pt x="5015" y="2347"/>
                  </a:cubicBezTo>
                  <a:cubicBezTo>
                    <a:pt x="5015" y="2348"/>
                    <a:pt x="5014" y="2346"/>
                    <a:pt x="5015" y="2347"/>
                  </a:cubicBezTo>
                  <a:close/>
                  <a:moveTo>
                    <a:pt x="4963" y="1975"/>
                  </a:moveTo>
                  <a:cubicBezTo>
                    <a:pt x="4963" y="1975"/>
                    <a:pt x="4963" y="1975"/>
                    <a:pt x="4963" y="1975"/>
                  </a:cubicBezTo>
                  <a:cubicBezTo>
                    <a:pt x="4964" y="1975"/>
                    <a:pt x="4964" y="1975"/>
                    <a:pt x="4963" y="1975"/>
                  </a:cubicBezTo>
                  <a:close/>
                  <a:moveTo>
                    <a:pt x="4500" y="1930"/>
                  </a:moveTo>
                  <a:cubicBezTo>
                    <a:pt x="4500" y="1930"/>
                    <a:pt x="4500" y="1931"/>
                    <a:pt x="4500" y="1930"/>
                  </a:cubicBezTo>
                  <a:close/>
                  <a:moveTo>
                    <a:pt x="4748" y="2303"/>
                  </a:moveTo>
                  <a:cubicBezTo>
                    <a:pt x="4752" y="2303"/>
                    <a:pt x="4737" y="2298"/>
                    <a:pt x="4741" y="2304"/>
                  </a:cubicBezTo>
                  <a:cubicBezTo>
                    <a:pt x="4745" y="2309"/>
                    <a:pt x="4751" y="2303"/>
                    <a:pt x="4748" y="2303"/>
                  </a:cubicBezTo>
                  <a:close/>
                  <a:moveTo>
                    <a:pt x="4748" y="2303"/>
                  </a:moveTo>
                  <a:lnTo>
                    <a:pt x="4748" y="2303"/>
                  </a:lnTo>
                  <a:cubicBezTo>
                    <a:pt x="4748" y="2303"/>
                    <a:pt x="4748" y="2303"/>
                    <a:pt x="4748" y="2303"/>
                  </a:cubicBezTo>
                  <a:close/>
                  <a:moveTo>
                    <a:pt x="4712" y="2258"/>
                  </a:moveTo>
                  <a:cubicBezTo>
                    <a:pt x="4714" y="2256"/>
                    <a:pt x="4703" y="2256"/>
                    <a:pt x="4701" y="2256"/>
                  </a:cubicBezTo>
                  <a:cubicBezTo>
                    <a:pt x="4704" y="2258"/>
                    <a:pt x="4712" y="2258"/>
                    <a:pt x="4712" y="2258"/>
                  </a:cubicBezTo>
                  <a:close/>
                  <a:moveTo>
                    <a:pt x="4715" y="2289"/>
                  </a:moveTo>
                  <a:cubicBezTo>
                    <a:pt x="4715" y="2290"/>
                    <a:pt x="4715" y="2289"/>
                    <a:pt x="4715" y="2289"/>
                  </a:cubicBezTo>
                  <a:close/>
                  <a:moveTo>
                    <a:pt x="4715" y="2289"/>
                  </a:moveTo>
                  <a:cubicBezTo>
                    <a:pt x="4714" y="2290"/>
                    <a:pt x="4714" y="2290"/>
                    <a:pt x="4715" y="2289"/>
                  </a:cubicBezTo>
                  <a:close/>
                  <a:moveTo>
                    <a:pt x="4690" y="2296"/>
                  </a:moveTo>
                  <a:cubicBezTo>
                    <a:pt x="4689" y="2296"/>
                    <a:pt x="4689" y="2296"/>
                    <a:pt x="4688" y="2296"/>
                  </a:cubicBezTo>
                  <a:cubicBezTo>
                    <a:pt x="4689" y="2297"/>
                    <a:pt x="4689" y="2297"/>
                    <a:pt x="4690" y="2296"/>
                  </a:cubicBezTo>
                  <a:close/>
                  <a:moveTo>
                    <a:pt x="4669" y="2281"/>
                  </a:moveTo>
                  <a:cubicBezTo>
                    <a:pt x="4669" y="2282"/>
                    <a:pt x="4669" y="2284"/>
                    <a:pt x="4670" y="2284"/>
                  </a:cubicBezTo>
                  <a:cubicBezTo>
                    <a:pt x="4671" y="2284"/>
                    <a:pt x="4670" y="2282"/>
                    <a:pt x="4669" y="2281"/>
                  </a:cubicBezTo>
                  <a:close/>
                  <a:moveTo>
                    <a:pt x="4708" y="2306"/>
                  </a:moveTo>
                  <a:cubicBezTo>
                    <a:pt x="4717" y="2306"/>
                    <a:pt x="4688" y="2300"/>
                    <a:pt x="4688" y="2300"/>
                  </a:cubicBezTo>
                  <a:cubicBezTo>
                    <a:pt x="4690" y="2299"/>
                    <a:pt x="4693" y="2300"/>
                    <a:pt x="4693" y="2300"/>
                  </a:cubicBezTo>
                  <a:cubicBezTo>
                    <a:pt x="4683" y="2291"/>
                    <a:pt x="4675" y="2291"/>
                    <a:pt x="4665" y="2282"/>
                  </a:cubicBezTo>
                  <a:cubicBezTo>
                    <a:pt x="4665" y="2282"/>
                    <a:pt x="4685" y="2269"/>
                    <a:pt x="4679" y="2275"/>
                  </a:cubicBezTo>
                  <a:cubicBezTo>
                    <a:pt x="4682" y="2274"/>
                    <a:pt x="4685" y="2268"/>
                    <a:pt x="4689" y="2267"/>
                  </a:cubicBezTo>
                  <a:cubicBezTo>
                    <a:pt x="4707" y="2257"/>
                    <a:pt x="4704" y="2277"/>
                    <a:pt x="4711" y="2285"/>
                  </a:cubicBezTo>
                  <a:cubicBezTo>
                    <a:pt x="4717" y="2291"/>
                    <a:pt x="4727" y="2296"/>
                    <a:pt x="4732" y="2302"/>
                  </a:cubicBezTo>
                  <a:cubicBezTo>
                    <a:pt x="4735" y="2305"/>
                    <a:pt x="4712" y="2309"/>
                    <a:pt x="4708" y="2306"/>
                  </a:cubicBezTo>
                  <a:cubicBezTo>
                    <a:pt x="4709" y="2306"/>
                    <a:pt x="4712" y="2309"/>
                    <a:pt x="4708" y="2306"/>
                  </a:cubicBezTo>
                  <a:close/>
                  <a:moveTo>
                    <a:pt x="4711" y="2180"/>
                  </a:moveTo>
                  <a:cubicBezTo>
                    <a:pt x="4705" y="2177"/>
                    <a:pt x="4701" y="2161"/>
                    <a:pt x="4693" y="2165"/>
                  </a:cubicBezTo>
                  <a:cubicBezTo>
                    <a:pt x="4685" y="2168"/>
                    <a:pt x="4713" y="2183"/>
                    <a:pt x="4711" y="2180"/>
                  </a:cubicBezTo>
                  <a:cubicBezTo>
                    <a:pt x="4708" y="2178"/>
                    <a:pt x="4714" y="2184"/>
                    <a:pt x="4711" y="2180"/>
                  </a:cubicBezTo>
                  <a:close/>
                  <a:moveTo>
                    <a:pt x="4743" y="2306"/>
                  </a:moveTo>
                  <a:cubicBezTo>
                    <a:pt x="4743" y="2306"/>
                    <a:pt x="4743" y="2306"/>
                    <a:pt x="4743" y="2306"/>
                  </a:cubicBezTo>
                  <a:close/>
                  <a:moveTo>
                    <a:pt x="4743" y="2306"/>
                  </a:moveTo>
                  <a:cubicBezTo>
                    <a:pt x="4743" y="2306"/>
                    <a:pt x="4739" y="2302"/>
                    <a:pt x="4738" y="2303"/>
                  </a:cubicBezTo>
                  <a:cubicBezTo>
                    <a:pt x="4739" y="2304"/>
                    <a:pt x="4738" y="2305"/>
                    <a:pt x="4736" y="2304"/>
                  </a:cubicBezTo>
                  <a:cubicBezTo>
                    <a:pt x="4736" y="2305"/>
                    <a:pt x="4744" y="2308"/>
                    <a:pt x="4743" y="2306"/>
                  </a:cubicBezTo>
                  <a:cubicBezTo>
                    <a:pt x="4743" y="2306"/>
                    <a:pt x="4744" y="2309"/>
                    <a:pt x="4743" y="2306"/>
                  </a:cubicBezTo>
                  <a:close/>
                  <a:moveTo>
                    <a:pt x="4934" y="1952"/>
                  </a:moveTo>
                  <a:cubicBezTo>
                    <a:pt x="4934" y="1952"/>
                    <a:pt x="4934" y="1952"/>
                    <a:pt x="4934" y="1952"/>
                  </a:cubicBezTo>
                  <a:close/>
                  <a:moveTo>
                    <a:pt x="4934" y="1952"/>
                  </a:moveTo>
                  <a:cubicBezTo>
                    <a:pt x="4934" y="1952"/>
                    <a:pt x="4933" y="1954"/>
                    <a:pt x="4934" y="1952"/>
                  </a:cubicBezTo>
                  <a:close/>
                  <a:moveTo>
                    <a:pt x="4926" y="1950"/>
                  </a:moveTo>
                  <a:cubicBezTo>
                    <a:pt x="4934" y="1944"/>
                    <a:pt x="4946" y="1958"/>
                    <a:pt x="4950" y="1964"/>
                  </a:cubicBezTo>
                  <a:cubicBezTo>
                    <a:pt x="4954" y="1972"/>
                    <a:pt x="4926" y="1950"/>
                    <a:pt x="4926" y="1950"/>
                  </a:cubicBezTo>
                  <a:cubicBezTo>
                    <a:pt x="4928" y="1949"/>
                    <a:pt x="4933" y="1955"/>
                    <a:pt x="4926" y="1950"/>
                  </a:cubicBezTo>
                  <a:close/>
                  <a:moveTo>
                    <a:pt x="5020" y="2037"/>
                  </a:moveTo>
                  <a:cubicBezTo>
                    <a:pt x="5017" y="2037"/>
                    <a:pt x="5014" y="2036"/>
                    <a:pt x="5011" y="2036"/>
                  </a:cubicBezTo>
                  <a:cubicBezTo>
                    <a:pt x="5011" y="2039"/>
                    <a:pt x="5014" y="2040"/>
                    <a:pt x="5020" y="2037"/>
                  </a:cubicBezTo>
                  <a:cubicBezTo>
                    <a:pt x="5018" y="2036"/>
                    <a:pt x="5018" y="2039"/>
                    <a:pt x="5020" y="2037"/>
                  </a:cubicBezTo>
                  <a:close/>
                  <a:moveTo>
                    <a:pt x="5010" y="2036"/>
                  </a:moveTo>
                  <a:cubicBezTo>
                    <a:pt x="5009" y="2034"/>
                    <a:pt x="5006" y="2033"/>
                    <a:pt x="5004" y="2033"/>
                  </a:cubicBezTo>
                  <a:cubicBezTo>
                    <a:pt x="5006" y="2035"/>
                    <a:pt x="5008" y="2036"/>
                    <a:pt x="5010" y="2036"/>
                  </a:cubicBezTo>
                  <a:close/>
                  <a:moveTo>
                    <a:pt x="4999" y="2037"/>
                  </a:moveTo>
                  <a:cubicBezTo>
                    <a:pt x="5001" y="2037"/>
                    <a:pt x="5003" y="2037"/>
                    <a:pt x="5004" y="2038"/>
                  </a:cubicBezTo>
                  <a:cubicBezTo>
                    <a:pt x="5002" y="2036"/>
                    <a:pt x="5001" y="2035"/>
                    <a:pt x="4999" y="2037"/>
                  </a:cubicBezTo>
                  <a:close/>
                  <a:moveTo>
                    <a:pt x="5048" y="2267"/>
                  </a:moveTo>
                  <a:cubicBezTo>
                    <a:pt x="5047" y="2267"/>
                    <a:pt x="5048" y="2267"/>
                    <a:pt x="5048" y="2267"/>
                  </a:cubicBezTo>
                  <a:close/>
                  <a:moveTo>
                    <a:pt x="5049" y="2264"/>
                  </a:moveTo>
                  <a:cubicBezTo>
                    <a:pt x="5041" y="2265"/>
                    <a:pt x="5049" y="2270"/>
                    <a:pt x="5049" y="2264"/>
                  </a:cubicBezTo>
                  <a:cubicBezTo>
                    <a:pt x="5048" y="2265"/>
                    <a:pt x="5049" y="2266"/>
                    <a:pt x="5049" y="2264"/>
                  </a:cubicBezTo>
                  <a:close/>
                  <a:moveTo>
                    <a:pt x="4722" y="1371"/>
                  </a:moveTo>
                  <a:cubicBezTo>
                    <a:pt x="4723" y="1370"/>
                    <a:pt x="4723" y="1369"/>
                    <a:pt x="4723" y="1367"/>
                  </a:cubicBezTo>
                  <a:cubicBezTo>
                    <a:pt x="4721" y="1368"/>
                    <a:pt x="4720" y="1369"/>
                    <a:pt x="4722" y="1371"/>
                  </a:cubicBezTo>
                  <a:close/>
                  <a:moveTo>
                    <a:pt x="4721" y="1364"/>
                  </a:moveTo>
                  <a:cubicBezTo>
                    <a:pt x="4722" y="1363"/>
                    <a:pt x="4722" y="1362"/>
                    <a:pt x="4721" y="1360"/>
                  </a:cubicBezTo>
                  <a:cubicBezTo>
                    <a:pt x="4720" y="1360"/>
                    <a:pt x="4717" y="1361"/>
                    <a:pt x="4721" y="1364"/>
                  </a:cubicBezTo>
                  <a:close/>
                  <a:moveTo>
                    <a:pt x="4668" y="1362"/>
                  </a:moveTo>
                  <a:cubicBezTo>
                    <a:pt x="4668" y="1363"/>
                    <a:pt x="4668" y="1365"/>
                    <a:pt x="4669" y="1364"/>
                  </a:cubicBezTo>
                  <a:cubicBezTo>
                    <a:pt x="4669" y="1363"/>
                    <a:pt x="4669" y="1362"/>
                    <a:pt x="4668" y="1362"/>
                  </a:cubicBezTo>
                  <a:close/>
                  <a:moveTo>
                    <a:pt x="4667" y="1365"/>
                  </a:moveTo>
                  <a:cubicBezTo>
                    <a:pt x="4666" y="1365"/>
                    <a:pt x="4664" y="1364"/>
                    <a:pt x="4666" y="1367"/>
                  </a:cubicBezTo>
                  <a:cubicBezTo>
                    <a:pt x="4668" y="1367"/>
                    <a:pt x="4668" y="1367"/>
                    <a:pt x="4667" y="1365"/>
                  </a:cubicBezTo>
                  <a:close/>
                  <a:moveTo>
                    <a:pt x="4644" y="1394"/>
                  </a:moveTo>
                  <a:cubicBezTo>
                    <a:pt x="4641" y="1394"/>
                    <a:pt x="4640" y="1395"/>
                    <a:pt x="4643" y="1397"/>
                  </a:cubicBezTo>
                  <a:cubicBezTo>
                    <a:pt x="4643" y="1396"/>
                    <a:pt x="4643" y="1395"/>
                    <a:pt x="4644" y="1394"/>
                  </a:cubicBezTo>
                  <a:close/>
                  <a:moveTo>
                    <a:pt x="4639" y="1381"/>
                  </a:moveTo>
                  <a:cubicBezTo>
                    <a:pt x="4640" y="1379"/>
                    <a:pt x="4639" y="1377"/>
                    <a:pt x="4638" y="1375"/>
                  </a:cubicBezTo>
                  <a:cubicBezTo>
                    <a:pt x="4637" y="1377"/>
                    <a:pt x="4638" y="1379"/>
                    <a:pt x="4639" y="1381"/>
                  </a:cubicBezTo>
                  <a:close/>
                  <a:moveTo>
                    <a:pt x="4633" y="1368"/>
                  </a:moveTo>
                  <a:cubicBezTo>
                    <a:pt x="4636" y="1370"/>
                    <a:pt x="4634" y="1361"/>
                    <a:pt x="4633" y="1368"/>
                  </a:cubicBezTo>
                  <a:cubicBezTo>
                    <a:pt x="4633" y="1368"/>
                    <a:pt x="4633" y="1366"/>
                    <a:pt x="4633" y="1368"/>
                  </a:cubicBezTo>
                  <a:close/>
                  <a:moveTo>
                    <a:pt x="2966" y="289"/>
                  </a:moveTo>
                  <a:cubicBezTo>
                    <a:pt x="2967" y="287"/>
                    <a:pt x="2963" y="288"/>
                    <a:pt x="2962" y="289"/>
                  </a:cubicBezTo>
                  <a:cubicBezTo>
                    <a:pt x="2963" y="289"/>
                    <a:pt x="2965" y="289"/>
                    <a:pt x="2966" y="289"/>
                  </a:cubicBezTo>
                  <a:close/>
                  <a:moveTo>
                    <a:pt x="1616" y="1227"/>
                  </a:moveTo>
                  <a:cubicBezTo>
                    <a:pt x="1615" y="1228"/>
                    <a:pt x="1607" y="1234"/>
                    <a:pt x="1607" y="1234"/>
                  </a:cubicBezTo>
                  <a:cubicBezTo>
                    <a:pt x="1608" y="1237"/>
                    <a:pt x="1623" y="1230"/>
                    <a:pt x="1616" y="1227"/>
                  </a:cubicBezTo>
                  <a:cubicBezTo>
                    <a:pt x="1615" y="1228"/>
                    <a:pt x="1624" y="1230"/>
                    <a:pt x="1616" y="1227"/>
                  </a:cubicBezTo>
                  <a:close/>
                  <a:moveTo>
                    <a:pt x="1607" y="1234"/>
                  </a:moveTo>
                  <a:cubicBezTo>
                    <a:pt x="1607" y="1235"/>
                    <a:pt x="1607" y="1234"/>
                    <a:pt x="1607" y="1234"/>
                  </a:cubicBezTo>
                  <a:close/>
                  <a:moveTo>
                    <a:pt x="1590" y="1246"/>
                  </a:moveTo>
                  <a:cubicBezTo>
                    <a:pt x="1594" y="1245"/>
                    <a:pt x="1594" y="1244"/>
                    <a:pt x="1592" y="1244"/>
                  </a:cubicBezTo>
                  <a:cubicBezTo>
                    <a:pt x="1591" y="1244"/>
                    <a:pt x="1590" y="1245"/>
                    <a:pt x="1590" y="1246"/>
                  </a:cubicBezTo>
                  <a:close/>
                  <a:moveTo>
                    <a:pt x="1275" y="1260"/>
                  </a:moveTo>
                  <a:cubicBezTo>
                    <a:pt x="1275" y="1260"/>
                    <a:pt x="1274" y="1260"/>
                    <a:pt x="1274" y="1261"/>
                  </a:cubicBezTo>
                  <a:cubicBezTo>
                    <a:pt x="1274" y="1260"/>
                    <a:pt x="1275" y="1260"/>
                    <a:pt x="1275" y="1260"/>
                  </a:cubicBezTo>
                  <a:close/>
                  <a:moveTo>
                    <a:pt x="1334" y="1242"/>
                  </a:moveTo>
                  <a:cubicBezTo>
                    <a:pt x="1335" y="1240"/>
                    <a:pt x="1332" y="1241"/>
                    <a:pt x="1334" y="1242"/>
                  </a:cubicBezTo>
                  <a:close/>
                  <a:moveTo>
                    <a:pt x="1340" y="1256"/>
                  </a:moveTo>
                  <a:cubicBezTo>
                    <a:pt x="1343" y="1251"/>
                    <a:pt x="1321" y="1262"/>
                    <a:pt x="1320" y="1262"/>
                  </a:cubicBezTo>
                  <a:cubicBezTo>
                    <a:pt x="1317" y="1263"/>
                    <a:pt x="1313" y="1262"/>
                    <a:pt x="1311" y="1260"/>
                  </a:cubicBezTo>
                  <a:cubicBezTo>
                    <a:pt x="1305" y="1257"/>
                    <a:pt x="1300" y="1266"/>
                    <a:pt x="1295" y="1268"/>
                  </a:cubicBezTo>
                  <a:cubicBezTo>
                    <a:pt x="1278" y="1273"/>
                    <a:pt x="1262" y="1288"/>
                    <a:pt x="1246" y="1290"/>
                  </a:cubicBezTo>
                  <a:cubicBezTo>
                    <a:pt x="1248" y="1288"/>
                    <a:pt x="1251" y="1285"/>
                    <a:pt x="1253" y="1282"/>
                  </a:cubicBezTo>
                  <a:cubicBezTo>
                    <a:pt x="1250" y="1276"/>
                    <a:pt x="1206" y="1335"/>
                    <a:pt x="1201" y="1330"/>
                  </a:cubicBezTo>
                  <a:cubicBezTo>
                    <a:pt x="1212" y="1327"/>
                    <a:pt x="1211" y="1310"/>
                    <a:pt x="1219" y="1301"/>
                  </a:cubicBezTo>
                  <a:cubicBezTo>
                    <a:pt x="1229" y="1290"/>
                    <a:pt x="1252" y="1275"/>
                    <a:pt x="1258" y="1268"/>
                  </a:cubicBezTo>
                  <a:cubicBezTo>
                    <a:pt x="1259" y="1269"/>
                    <a:pt x="1321" y="1243"/>
                    <a:pt x="1321" y="1243"/>
                  </a:cubicBezTo>
                  <a:cubicBezTo>
                    <a:pt x="1314" y="1243"/>
                    <a:pt x="1311" y="1246"/>
                    <a:pt x="1304" y="1247"/>
                  </a:cubicBezTo>
                  <a:cubicBezTo>
                    <a:pt x="1310" y="1239"/>
                    <a:pt x="1326" y="1242"/>
                    <a:pt x="1322" y="1243"/>
                  </a:cubicBezTo>
                  <a:cubicBezTo>
                    <a:pt x="1322" y="1244"/>
                    <a:pt x="1334" y="1241"/>
                    <a:pt x="1326" y="1241"/>
                  </a:cubicBezTo>
                  <a:cubicBezTo>
                    <a:pt x="1328" y="1240"/>
                    <a:pt x="1366" y="1231"/>
                    <a:pt x="1364" y="1229"/>
                  </a:cubicBezTo>
                  <a:cubicBezTo>
                    <a:pt x="1367" y="1232"/>
                    <a:pt x="1366" y="1229"/>
                    <a:pt x="1363" y="1234"/>
                  </a:cubicBezTo>
                  <a:cubicBezTo>
                    <a:pt x="1365" y="1233"/>
                    <a:pt x="1390" y="1218"/>
                    <a:pt x="1393" y="1222"/>
                  </a:cubicBezTo>
                  <a:cubicBezTo>
                    <a:pt x="1396" y="1227"/>
                    <a:pt x="1337" y="1267"/>
                    <a:pt x="1333" y="1269"/>
                  </a:cubicBezTo>
                  <a:cubicBezTo>
                    <a:pt x="1334" y="1264"/>
                    <a:pt x="1336" y="1259"/>
                    <a:pt x="1340" y="1256"/>
                  </a:cubicBezTo>
                  <a:close/>
                  <a:moveTo>
                    <a:pt x="1334" y="1242"/>
                  </a:moveTo>
                  <a:cubicBezTo>
                    <a:pt x="1334" y="1241"/>
                    <a:pt x="1334" y="1242"/>
                    <a:pt x="1334" y="1242"/>
                  </a:cubicBezTo>
                  <a:close/>
                  <a:moveTo>
                    <a:pt x="5412" y="1571"/>
                  </a:moveTo>
                  <a:cubicBezTo>
                    <a:pt x="5411" y="1572"/>
                    <a:pt x="5410" y="1572"/>
                    <a:pt x="5413" y="1574"/>
                  </a:cubicBezTo>
                  <a:cubicBezTo>
                    <a:pt x="5413" y="1573"/>
                    <a:pt x="5412" y="1572"/>
                    <a:pt x="5412" y="1571"/>
                  </a:cubicBezTo>
                  <a:close/>
                  <a:moveTo>
                    <a:pt x="5414" y="1432"/>
                  </a:moveTo>
                  <a:cubicBezTo>
                    <a:pt x="5414" y="1433"/>
                    <a:pt x="5413" y="1433"/>
                    <a:pt x="5416" y="1436"/>
                  </a:cubicBezTo>
                  <a:cubicBezTo>
                    <a:pt x="5417" y="1435"/>
                    <a:pt x="5417" y="1434"/>
                    <a:pt x="5414" y="1432"/>
                  </a:cubicBezTo>
                  <a:close/>
                  <a:moveTo>
                    <a:pt x="5496" y="1487"/>
                  </a:moveTo>
                  <a:close/>
                  <a:moveTo>
                    <a:pt x="5496" y="1487"/>
                  </a:moveTo>
                  <a:cubicBezTo>
                    <a:pt x="5497" y="1486"/>
                    <a:pt x="5453" y="1411"/>
                    <a:pt x="5441" y="1400"/>
                  </a:cubicBezTo>
                  <a:cubicBezTo>
                    <a:pt x="5447" y="1406"/>
                    <a:pt x="5442" y="1431"/>
                    <a:pt x="5441" y="1439"/>
                  </a:cubicBezTo>
                  <a:cubicBezTo>
                    <a:pt x="5441" y="1440"/>
                    <a:pt x="5427" y="1424"/>
                    <a:pt x="5425" y="1423"/>
                  </a:cubicBezTo>
                  <a:cubicBezTo>
                    <a:pt x="5423" y="1423"/>
                    <a:pt x="5419" y="1463"/>
                    <a:pt x="5439" y="1467"/>
                  </a:cubicBezTo>
                  <a:cubicBezTo>
                    <a:pt x="5439" y="1467"/>
                    <a:pt x="5428" y="1442"/>
                    <a:pt x="5428" y="1442"/>
                  </a:cubicBezTo>
                  <a:cubicBezTo>
                    <a:pt x="5427" y="1445"/>
                    <a:pt x="5455" y="1471"/>
                    <a:pt x="5458" y="1478"/>
                  </a:cubicBezTo>
                  <a:cubicBezTo>
                    <a:pt x="5470" y="1503"/>
                    <a:pt x="5479" y="1482"/>
                    <a:pt x="5493" y="1503"/>
                  </a:cubicBezTo>
                  <a:cubicBezTo>
                    <a:pt x="5492" y="1500"/>
                    <a:pt x="5502" y="1509"/>
                    <a:pt x="5507" y="1510"/>
                  </a:cubicBezTo>
                  <a:cubicBezTo>
                    <a:pt x="5505" y="1502"/>
                    <a:pt x="5499" y="1496"/>
                    <a:pt x="5496" y="1487"/>
                  </a:cubicBezTo>
                  <a:close/>
                  <a:moveTo>
                    <a:pt x="5437" y="1400"/>
                  </a:moveTo>
                  <a:cubicBezTo>
                    <a:pt x="5436" y="1399"/>
                    <a:pt x="5435" y="1397"/>
                    <a:pt x="5433" y="1395"/>
                  </a:cubicBezTo>
                  <a:cubicBezTo>
                    <a:pt x="5432" y="1396"/>
                    <a:pt x="5433" y="1399"/>
                    <a:pt x="5437" y="1400"/>
                  </a:cubicBezTo>
                  <a:close/>
                  <a:moveTo>
                    <a:pt x="5331" y="1493"/>
                  </a:moveTo>
                  <a:cubicBezTo>
                    <a:pt x="5332" y="1494"/>
                    <a:pt x="5332" y="1495"/>
                    <a:pt x="5333" y="1496"/>
                  </a:cubicBezTo>
                  <a:cubicBezTo>
                    <a:pt x="5335" y="1498"/>
                    <a:pt x="5338" y="1495"/>
                    <a:pt x="5331" y="1493"/>
                  </a:cubicBezTo>
                  <a:close/>
                  <a:moveTo>
                    <a:pt x="5430" y="1388"/>
                  </a:moveTo>
                  <a:cubicBezTo>
                    <a:pt x="5430" y="1388"/>
                    <a:pt x="5432" y="1390"/>
                    <a:pt x="5430" y="1388"/>
                  </a:cubicBezTo>
                  <a:close/>
                  <a:moveTo>
                    <a:pt x="5432" y="1393"/>
                  </a:moveTo>
                  <a:cubicBezTo>
                    <a:pt x="5432" y="1392"/>
                    <a:pt x="5432" y="1390"/>
                    <a:pt x="5430" y="1388"/>
                  </a:cubicBezTo>
                  <a:cubicBezTo>
                    <a:pt x="5429" y="1386"/>
                    <a:pt x="5431" y="1392"/>
                    <a:pt x="5432" y="1393"/>
                  </a:cubicBezTo>
                  <a:close/>
                  <a:moveTo>
                    <a:pt x="5297" y="1479"/>
                  </a:moveTo>
                  <a:cubicBezTo>
                    <a:pt x="5301" y="1481"/>
                    <a:pt x="5304" y="1483"/>
                    <a:pt x="5304" y="1488"/>
                  </a:cubicBezTo>
                  <a:cubicBezTo>
                    <a:pt x="5299" y="1488"/>
                    <a:pt x="5304" y="1503"/>
                    <a:pt x="5311" y="1505"/>
                  </a:cubicBezTo>
                  <a:cubicBezTo>
                    <a:pt x="5307" y="1492"/>
                    <a:pt x="5328" y="1511"/>
                    <a:pt x="5329" y="1514"/>
                  </a:cubicBezTo>
                  <a:cubicBezTo>
                    <a:pt x="5334" y="1508"/>
                    <a:pt x="5342" y="1510"/>
                    <a:pt x="5346" y="1505"/>
                  </a:cubicBezTo>
                  <a:cubicBezTo>
                    <a:pt x="5341" y="1502"/>
                    <a:pt x="5323" y="1491"/>
                    <a:pt x="5323" y="1490"/>
                  </a:cubicBezTo>
                  <a:cubicBezTo>
                    <a:pt x="5323" y="1478"/>
                    <a:pt x="5301" y="1483"/>
                    <a:pt x="5297" y="1479"/>
                  </a:cubicBezTo>
                  <a:cubicBezTo>
                    <a:pt x="5299" y="1481"/>
                    <a:pt x="5294" y="1476"/>
                    <a:pt x="5297" y="1479"/>
                  </a:cubicBezTo>
                  <a:close/>
                  <a:moveTo>
                    <a:pt x="5301" y="1473"/>
                  </a:moveTo>
                  <a:cubicBezTo>
                    <a:pt x="5300" y="1475"/>
                    <a:pt x="5301" y="1476"/>
                    <a:pt x="5305" y="1477"/>
                  </a:cubicBezTo>
                  <a:cubicBezTo>
                    <a:pt x="5304" y="1475"/>
                    <a:pt x="5303" y="1474"/>
                    <a:pt x="5301" y="1473"/>
                  </a:cubicBezTo>
                  <a:cubicBezTo>
                    <a:pt x="5301" y="1473"/>
                    <a:pt x="5304" y="1475"/>
                    <a:pt x="5301" y="1473"/>
                  </a:cubicBezTo>
                  <a:close/>
                  <a:moveTo>
                    <a:pt x="5272" y="1486"/>
                  </a:moveTo>
                  <a:cubicBezTo>
                    <a:pt x="5273" y="1486"/>
                    <a:pt x="5273" y="1487"/>
                    <a:pt x="5274" y="1488"/>
                  </a:cubicBezTo>
                  <a:cubicBezTo>
                    <a:pt x="5273" y="1487"/>
                    <a:pt x="5273" y="1486"/>
                    <a:pt x="5272" y="1486"/>
                  </a:cubicBezTo>
                  <a:close/>
                  <a:moveTo>
                    <a:pt x="5264" y="1455"/>
                  </a:moveTo>
                  <a:cubicBezTo>
                    <a:pt x="5264" y="1453"/>
                    <a:pt x="5263" y="1452"/>
                    <a:pt x="5262" y="1451"/>
                  </a:cubicBezTo>
                  <a:cubicBezTo>
                    <a:pt x="5262" y="1451"/>
                    <a:pt x="5264" y="1457"/>
                    <a:pt x="5264" y="1455"/>
                  </a:cubicBezTo>
                  <a:close/>
                  <a:moveTo>
                    <a:pt x="5436" y="1579"/>
                  </a:moveTo>
                  <a:cubicBezTo>
                    <a:pt x="5431" y="1576"/>
                    <a:pt x="5429" y="1579"/>
                    <a:pt x="5424" y="1579"/>
                  </a:cubicBezTo>
                  <a:cubicBezTo>
                    <a:pt x="5408" y="1580"/>
                    <a:pt x="5423" y="1568"/>
                    <a:pt x="5422" y="1567"/>
                  </a:cubicBezTo>
                  <a:cubicBezTo>
                    <a:pt x="5417" y="1560"/>
                    <a:pt x="5417" y="1569"/>
                    <a:pt x="5416" y="1569"/>
                  </a:cubicBezTo>
                  <a:cubicBezTo>
                    <a:pt x="5415" y="1564"/>
                    <a:pt x="5413" y="1561"/>
                    <a:pt x="5409" y="1560"/>
                  </a:cubicBezTo>
                  <a:cubicBezTo>
                    <a:pt x="5408" y="1562"/>
                    <a:pt x="5408" y="1564"/>
                    <a:pt x="5408" y="1565"/>
                  </a:cubicBezTo>
                  <a:cubicBezTo>
                    <a:pt x="5403" y="1572"/>
                    <a:pt x="5397" y="1553"/>
                    <a:pt x="5404" y="1558"/>
                  </a:cubicBezTo>
                  <a:cubicBezTo>
                    <a:pt x="5402" y="1553"/>
                    <a:pt x="5392" y="1550"/>
                    <a:pt x="5395" y="1557"/>
                  </a:cubicBezTo>
                  <a:cubicBezTo>
                    <a:pt x="5390" y="1550"/>
                    <a:pt x="5384" y="1543"/>
                    <a:pt x="5376" y="1538"/>
                  </a:cubicBezTo>
                  <a:cubicBezTo>
                    <a:pt x="5377" y="1537"/>
                    <a:pt x="5379" y="1537"/>
                    <a:pt x="5380" y="1538"/>
                  </a:cubicBezTo>
                  <a:cubicBezTo>
                    <a:pt x="5380" y="1538"/>
                    <a:pt x="5374" y="1526"/>
                    <a:pt x="5376" y="1534"/>
                  </a:cubicBezTo>
                  <a:cubicBezTo>
                    <a:pt x="5374" y="1531"/>
                    <a:pt x="5373" y="1528"/>
                    <a:pt x="5373" y="1525"/>
                  </a:cubicBezTo>
                  <a:cubicBezTo>
                    <a:pt x="5366" y="1518"/>
                    <a:pt x="5375" y="1551"/>
                    <a:pt x="5374" y="1540"/>
                  </a:cubicBezTo>
                  <a:cubicBezTo>
                    <a:pt x="5367" y="1535"/>
                    <a:pt x="5357" y="1539"/>
                    <a:pt x="5354" y="1536"/>
                  </a:cubicBezTo>
                  <a:cubicBezTo>
                    <a:pt x="5346" y="1528"/>
                    <a:pt x="5349" y="1518"/>
                    <a:pt x="5345" y="1510"/>
                  </a:cubicBezTo>
                  <a:cubicBezTo>
                    <a:pt x="5347" y="1512"/>
                    <a:pt x="5349" y="1512"/>
                    <a:pt x="5351" y="1510"/>
                  </a:cubicBezTo>
                  <a:cubicBezTo>
                    <a:pt x="5350" y="1500"/>
                    <a:pt x="5323" y="1483"/>
                    <a:pt x="5315" y="1479"/>
                  </a:cubicBezTo>
                  <a:cubicBezTo>
                    <a:pt x="5315" y="1480"/>
                    <a:pt x="5315" y="1480"/>
                    <a:pt x="5314" y="1481"/>
                  </a:cubicBezTo>
                  <a:cubicBezTo>
                    <a:pt x="5312" y="1477"/>
                    <a:pt x="5310" y="1474"/>
                    <a:pt x="5307" y="1472"/>
                  </a:cubicBezTo>
                  <a:cubicBezTo>
                    <a:pt x="5306" y="1473"/>
                    <a:pt x="5307" y="1475"/>
                    <a:pt x="5308" y="1476"/>
                  </a:cubicBezTo>
                  <a:cubicBezTo>
                    <a:pt x="5307" y="1475"/>
                    <a:pt x="5305" y="1468"/>
                    <a:pt x="5304" y="1468"/>
                  </a:cubicBezTo>
                  <a:cubicBezTo>
                    <a:pt x="5302" y="1469"/>
                    <a:pt x="5300" y="1471"/>
                    <a:pt x="5300" y="1473"/>
                  </a:cubicBezTo>
                  <a:cubicBezTo>
                    <a:pt x="5297" y="1469"/>
                    <a:pt x="5288" y="1453"/>
                    <a:pt x="5282" y="1453"/>
                  </a:cubicBezTo>
                  <a:cubicBezTo>
                    <a:pt x="5284" y="1456"/>
                    <a:pt x="5297" y="1476"/>
                    <a:pt x="5290" y="1473"/>
                  </a:cubicBezTo>
                  <a:cubicBezTo>
                    <a:pt x="5293" y="1478"/>
                    <a:pt x="5301" y="1500"/>
                    <a:pt x="5281" y="1500"/>
                  </a:cubicBezTo>
                  <a:cubicBezTo>
                    <a:pt x="5280" y="1499"/>
                    <a:pt x="5279" y="1497"/>
                    <a:pt x="5278" y="1496"/>
                  </a:cubicBezTo>
                  <a:cubicBezTo>
                    <a:pt x="5278" y="1497"/>
                    <a:pt x="5278" y="1499"/>
                    <a:pt x="5279" y="1500"/>
                  </a:cubicBezTo>
                  <a:cubicBezTo>
                    <a:pt x="5265" y="1495"/>
                    <a:pt x="5271" y="1496"/>
                    <a:pt x="5272" y="1485"/>
                  </a:cubicBezTo>
                  <a:cubicBezTo>
                    <a:pt x="5271" y="1488"/>
                    <a:pt x="5270" y="1490"/>
                    <a:pt x="5270" y="1492"/>
                  </a:cubicBezTo>
                  <a:cubicBezTo>
                    <a:pt x="5267" y="1496"/>
                    <a:pt x="5265" y="1474"/>
                    <a:pt x="5265" y="1473"/>
                  </a:cubicBezTo>
                  <a:cubicBezTo>
                    <a:pt x="5265" y="1473"/>
                    <a:pt x="5284" y="1460"/>
                    <a:pt x="5268" y="1454"/>
                  </a:cubicBezTo>
                  <a:cubicBezTo>
                    <a:pt x="5269" y="1457"/>
                    <a:pt x="5269" y="1461"/>
                    <a:pt x="5270" y="1464"/>
                  </a:cubicBezTo>
                  <a:cubicBezTo>
                    <a:pt x="5269" y="1466"/>
                    <a:pt x="5255" y="1442"/>
                    <a:pt x="5255" y="1442"/>
                  </a:cubicBezTo>
                  <a:cubicBezTo>
                    <a:pt x="5255" y="1441"/>
                    <a:pt x="5278" y="1450"/>
                    <a:pt x="5281" y="1452"/>
                  </a:cubicBezTo>
                  <a:cubicBezTo>
                    <a:pt x="5280" y="1439"/>
                    <a:pt x="5319" y="1463"/>
                    <a:pt x="5323" y="1465"/>
                  </a:cubicBezTo>
                  <a:cubicBezTo>
                    <a:pt x="5334" y="1470"/>
                    <a:pt x="5357" y="1491"/>
                    <a:pt x="5363" y="1501"/>
                  </a:cubicBezTo>
                  <a:cubicBezTo>
                    <a:pt x="5364" y="1494"/>
                    <a:pt x="5377" y="1479"/>
                    <a:pt x="5385" y="1490"/>
                  </a:cubicBezTo>
                  <a:cubicBezTo>
                    <a:pt x="5383" y="1493"/>
                    <a:pt x="5380" y="1492"/>
                    <a:pt x="5378" y="1490"/>
                  </a:cubicBezTo>
                  <a:cubicBezTo>
                    <a:pt x="5372" y="1502"/>
                    <a:pt x="5400" y="1510"/>
                    <a:pt x="5406" y="1508"/>
                  </a:cubicBezTo>
                  <a:cubicBezTo>
                    <a:pt x="5415" y="1506"/>
                    <a:pt x="5415" y="1512"/>
                    <a:pt x="5422" y="1502"/>
                  </a:cubicBezTo>
                  <a:cubicBezTo>
                    <a:pt x="5428" y="1493"/>
                    <a:pt x="5417" y="1484"/>
                    <a:pt x="5420" y="1479"/>
                  </a:cubicBezTo>
                  <a:cubicBezTo>
                    <a:pt x="5425" y="1489"/>
                    <a:pt x="5422" y="1470"/>
                    <a:pt x="5423" y="1470"/>
                  </a:cubicBezTo>
                  <a:cubicBezTo>
                    <a:pt x="5431" y="1472"/>
                    <a:pt x="5425" y="1472"/>
                    <a:pt x="5429" y="1465"/>
                  </a:cubicBezTo>
                  <a:cubicBezTo>
                    <a:pt x="5436" y="1476"/>
                    <a:pt x="5437" y="1477"/>
                    <a:pt x="5441" y="1485"/>
                  </a:cubicBezTo>
                  <a:cubicBezTo>
                    <a:pt x="5447" y="1485"/>
                    <a:pt x="5430" y="1469"/>
                    <a:pt x="5437" y="1470"/>
                  </a:cubicBezTo>
                  <a:cubicBezTo>
                    <a:pt x="5445" y="1471"/>
                    <a:pt x="5453" y="1505"/>
                    <a:pt x="5453" y="1512"/>
                  </a:cubicBezTo>
                  <a:cubicBezTo>
                    <a:pt x="5454" y="1526"/>
                    <a:pt x="5446" y="1534"/>
                    <a:pt x="5448" y="1542"/>
                  </a:cubicBezTo>
                  <a:cubicBezTo>
                    <a:pt x="5445" y="1541"/>
                    <a:pt x="5443" y="1539"/>
                    <a:pt x="5442" y="1536"/>
                  </a:cubicBezTo>
                  <a:cubicBezTo>
                    <a:pt x="5438" y="1535"/>
                    <a:pt x="5434" y="1575"/>
                    <a:pt x="5436" y="1579"/>
                  </a:cubicBezTo>
                  <a:cubicBezTo>
                    <a:pt x="5435" y="1579"/>
                    <a:pt x="5432" y="1572"/>
                    <a:pt x="5436" y="1579"/>
                  </a:cubicBezTo>
                  <a:close/>
                  <a:moveTo>
                    <a:pt x="5256" y="1470"/>
                  </a:moveTo>
                  <a:cubicBezTo>
                    <a:pt x="5258" y="1473"/>
                    <a:pt x="5259" y="1471"/>
                    <a:pt x="5259" y="1470"/>
                  </a:cubicBezTo>
                  <a:cubicBezTo>
                    <a:pt x="5257" y="1469"/>
                    <a:pt x="5256" y="1470"/>
                    <a:pt x="5256" y="1470"/>
                  </a:cubicBezTo>
                  <a:close/>
                  <a:moveTo>
                    <a:pt x="5263" y="1467"/>
                  </a:moveTo>
                  <a:cubicBezTo>
                    <a:pt x="5266" y="1469"/>
                    <a:pt x="5268" y="1468"/>
                    <a:pt x="5272" y="1469"/>
                  </a:cubicBezTo>
                  <a:cubicBezTo>
                    <a:pt x="5269" y="1467"/>
                    <a:pt x="5266" y="1465"/>
                    <a:pt x="5264" y="1462"/>
                  </a:cubicBezTo>
                  <a:cubicBezTo>
                    <a:pt x="5263" y="1464"/>
                    <a:pt x="5263" y="1465"/>
                    <a:pt x="5263" y="1467"/>
                  </a:cubicBezTo>
                  <a:cubicBezTo>
                    <a:pt x="5265" y="1468"/>
                    <a:pt x="5263" y="1466"/>
                    <a:pt x="5263" y="1467"/>
                  </a:cubicBezTo>
                  <a:close/>
                  <a:moveTo>
                    <a:pt x="3424" y="1316"/>
                  </a:moveTo>
                  <a:cubicBezTo>
                    <a:pt x="3430" y="1321"/>
                    <a:pt x="3422" y="1304"/>
                    <a:pt x="3424" y="1316"/>
                  </a:cubicBezTo>
                  <a:cubicBezTo>
                    <a:pt x="3426" y="1318"/>
                    <a:pt x="3424" y="1315"/>
                    <a:pt x="3424" y="1316"/>
                  </a:cubicBezTo>
                  <a:close/>
                  <a:moveTo>
                    <a:pt x="3170" y="249"/>
                  </a:moveTo>
                  <a:cubicBezTo>
                    <a:pt x="3152" y="248"/>
                    <a:pt x="3155" y="260"/>
                    <a:pt x="3150" y="262"/>
                  </a:cubicBezTo>
                  <a:cubicBezTo>
                    <a:pt x="3162" y="263"/>
                    <a:pt x="3170" y="249"/>
                    <a:pt x="3170" y="249"/>
                  </a:cubicBezTo>
                  <a:cubicBezTo>
                    <a:pt x="3165" y="249"/>
                    <a:pt x="3172" y="249"/>
                    <a:pt x="3170" y="249"/>
                  </a:cubicBezTo>
                  <a:close/>
                  <a:moveTo>
                    <a:pt x="3132" y="256"/>
                  </a:moveTo>
                  <a:cubicBezTo>
                    <a:pt x="3124" y="256"/>
                    <a:pt x="3117" y="266"/>
                    <a:pt x="3118" y="269"/>
                  </a:cubicBezTo>
                  <a:cubicBezTo>
                    <a:pt x="3125" y="268"/>
                    <a:pt x="3130" y="259"/>
                    <a:pt x="3132" y="256"/>
                  </a:cubicBezTo>
                  <a:close/>
                  <a:moveTo>
                    <a:pt x="2502" y="906"/>
                  </a:moveTo>
                  <a:cubicBezTo>
                    <a:pt x="2503" y="907"/>
                    <a:pt x="2504" y="904"/>
                    <a:pt x="2505" y="903"/>
                  </a:cubicBezTo>
                  <a:cubicBezTo>
                    <a:pt x="2503" y="903"/>
                    <a:pt x="2501" y="905"/>
                    <a:pt x="2502" y="906"/>
                  </a:cubicBezTo>
                  <a:close/>
                  <a:moveTo>
                    <a:pt x="2499" y="901"/>
                  </a:moveTo>
                  <a:cubicBezTo>
                    <a:pt x="2499" y="901"/>
                    <a:pt x="2498" y="902"/>
                    <a:pt x="2497" y="902"/>
                  </a:cubicBezTo>
                  <a:cubicBezTo>
                    <a:pt x="2495" y="904"/>
                    <a:pt x="2498" y="904"/>
                    <a:pt x="2499" y="901"/>
                  </a:cubicBezTo>
                  <a:close/>
                  <a:moveTo>
                    <a:pt x="2495" y="907"/>
                  </a:moveTo>
                  <a:cubicBezTo>
                    <a:pt x="2493" y="907"/>
                    <a:pt x="2494" y="911"/>
                    <a:pt x="2498" y="908"/>
                  </a:cubicBezTo>
                  <a:cubicBezTo>
                    <a:pt x="2497" y="907"/>
                    <a:pt x="2496" y="907"/>
                    <a:pt x="2495" y="907"/>
                  </a:cubicBezTo>
                  <a:close/>
                  <a:moveTo>
                    <a:pt x="2491" y="903"/>
                  </a:moveTo>
                  <a:cubicBezTo>
                    <a:pt x="2483" y="907"/>
                    <a:pt x="2496" y="904"/>
                    <a:pt x="2491" y="903"/>
                  </a:cubicBezTo>
                  <a:cubicBezTo>
                    <a:pt x="2490" y="903"/>
                    <a:pt x="2491" y="903"/>
                    <a:pt x="2491" y="903"/>
                  </a:cubicBezTo>
                  <a:close/>
                  <a:moveTo>
                    <a:pt x="1494" y="1191"/>
                  </a:moveTo>
                  <a:cubicBezTo>
                    <a:pt x="1496" y="1190"/>
                    <a:pt x="1498" y="1190"/>
                    <a:pt x="1500" y="1189"/>
                  </a:cubicBezTo>
                  <a:cubicBezTo>
                    <a:pt x="1498" y="1189"/>
                    <a:pt x="1496" y="1189"/>
                    <a:pt x="1494" y="1191"/>
                  </a:cubicBezTo>
                  <a:cubicBezTo>
                    <a:pt x="1496" y="1191"/>
                    <a:pt x="1495" y="1191"/>
                    <a:pt x="1494" y="1191"/>
                  </a:cubicBezTo>
                  <a:close/>
                  <a:moveTo>
                    <a:pt x="1502" y="1180"/>
                  </a:moveTo>
                  <a:cubicBezTo>
                    <a:pt x="1502" y="1180"/>
                    <a:pt x="1502" y="1180"/>
                    <a:pt x="1502" y="1180"/>
                  </a:cubicBezTo>
                  <a:close/>
                  <a:moveTo>
                    <a:pt x="1502" y="1181"/>
                  </a:moveTo>
                  <a:cubicBezTo>
                    <a:pt x="1502" y="1180"/>
                    <a:pt x="1502" y="1181"/>
                    <a:pt x="1502" y="1181"/>
                  </a:cubicBezTo>
                  <a:cubicBezTo>
                    <a:pt x="1502" y="1181"/>
                    <a:pt x="1502" y="1181"/>
                    <a:pt x="1502" y="1181"/>
                  </a:cubicBezTo>
                  <a:close/>
                  <a:moveTo>
                    <a:pt x="1502" y="1181"/>
                  </a:moveTo>
                  <a:cubicBezTo>
                    <a:pt x="1502" y="1181"/>
                    <a:pt x="1502" y="1181"/>
                    <a:pt x="1502" y="1181"/>
                  </a:cubicBezTo>
                  <a:close/>
                  <a:moveTo>
                    <a:pt x="1439" y="1213"/>
                  </a:moveTo>
                  <a:cubicBezTo>
                    <a:pt x="1439" y="1213"/>
                    <a:pt x="1439" y="1213"/>
                    <a:pt x="1439" y="1213"/>
                  </a:cubicBezTo>
                  <a:close/>
                  <a:moveTo>
                    <a:pt x="1502" y="1181"/>
                  </a:moveTo>
                  <a:cubicBezTo>
                    <a:pt x="1504" y="1186"/>
                    <a:pt x="1466" y="1207"/>
                    <a:pt x="1462" y="1208"/>
                  </a:cubicBezTo>
                  <a:cubicBezTo>
                    <a:pt x="1453" y="1234"/>
                    <a:pt x="1422" y="1220"/>
                    <a:pt x="1409" y="1246"/>
                  </a:cubicBezTo>
                  <a:cubicBezTo>
                    <a:pt x="1422" y="1237"/>
                    <a:pt x="1392" y="1257"/>
                    <a:pt x="1395" y="1248"/>
                  </a:cubicBezTo>
                  <a:cubicBezTo>
                    <a:pt x="1398" y="1240"/>
                    <a:pt x="1424" y="1229"/>
                    <a:pt x="1430" y="1225"/>
                  </a:cubicBezTo>
                  <a:cubicBezTo>
                    <a:pt x="1434" y="1222"/>
                    <a:pt x="1404" y="1220"/>
                    <a:pt x="1407" y="1222"/>
                  </a:cubicBezTo>
                  <a:cubicBezTo>
                    <a:pt x="1407" y="1222"/>
                    <a:pt x="1473" y="1181"/>
                    <a:pt x="1484" y="1180"/>
                  </a:cubicBezTo>
                  <a:cubicBezTo>
                    <a:pt x="1483" y="1183"/>
                    <a:pt x="1480" y="1185"/>
                    <a:pt x="1477" y="1187"/>
                  </a:cubicBezTo>
                  <a:cubicBezTo>
                    <a:pt x="1481" y="1186"/>
                    <a:pt x="1499" y="1174"/>
                    <a:pt x="1502" y="1181"/>
                  </a:cubicBezTo>
                  <a:close/>
                  <a:moveTo>
                    <a:pt x="4576" y="1108"/>
                  </a:moveTo>
                  <a:cubicBezTo>
                    <a:pt x="4575" y="1110"/>
                    <a:pt x="4574" y="1112"/>
                    <a:pt x="4573" y="1113"/>
                  </a:cubicBezTo>
                  <a:cubicBezTo>
                    <a:pt x="4578" y="1115"/>
                    <a:pt x="4579" y="1110"/>
                    <a:pt x="4576" y="1108"/>
                  </a:cubicBezTo>
                  <a:close/>
                  <a:moveTo>
                    <a:pt x="3113" y="499"/>
                  </a:moveTo>
                  <a:cubicBezTo>
                    <a:pt x="3100" y="496"/>
                    <a:pt x="3084" y="506"/>
                    <a:pt x="3070" y="501"/>
                  </a:cubicBezTo>
                  <a:cubicBezTo>
                    <a:pt x="3068" y="500"/>
                    <a:pt x="3041" y="502"/>
                    <a:pt x="3047" y="506"/>
                  </a:cubicBezTo>
                  <a:cubicBezTo>
                    <a:pt x="3058" y="512"/>
                    <a:pt x="3082" y="518"/>
                    <a:pt x="3094" y="520"/>
                  </a:cubicBezTo>
                  <a:cubicBezTo>
                    <a:pt x="3111" y="522"/>
                    <a:pt x="3100" y="507"/>
                    <a:pt x="3113" y="499"/>
                  </a:cubicBezTo>
                  <a:cubicBezTo>
                    <a:pt x="3108" y="498"/>
                    <a:pt x="3110" y="501"/>
                    <a:pt x="3113" y="499"/>
                  </a:cubicBezTo>
                  <a:close/>
                  <a:moveTo>
                    <a:pt x="3005" y="438"/>
                  </a:moveTo>
                  <a:lnTo>
                    <a:pt x="2997" y="440"/>
                  </a:lnTo>
                  <a:cubicBezTo>
                    <a:pt x="3002" y="444"/>
                    <a:pt x="3005" y="443"/>
                    <a:pt x="3005" y="438"/>
                  </a:cubicBezTo>
                  <a:cubicBezTo>
                    <a:pt x="3002" y="439"/>
                    <a:pt x="3006" y="440"/>
                    <a:pt x="3005" y="438"/>
                  </a:cubicBezTo>
                  <a:close/>
                  <a:moveTo>
                    <a:pt x="2960" y="465"/>
                  </a:moveTo>
                  <a:cubicBezTo>
                    <a:pt x="2954" y="462"/>
                    <a:pt x="2967" y="478"/>
                    <a:pt x="2966" y="480"/>
                  </a:cubicBezTo>
                  <a:cubicBezTo>
                    <a:pt x="2960" y="478"/>
                    <a:pt x="2968" y="487"/>
                    <a:pt x="2962" y="489"/>
                  </a:cubicBezTo>
                  <a:cubicBezTo>
                    <a:pt x="2970" y="494"/>
                    <a:pt x="3002" y="482"/>
                    <a:pt x="2990" y="475"/>
                  </a:cubicBezTo>
                  <a:cubicBezTo>
                    <a:pt x="2992" y="475"/>
                    <a:pt x="2990" y="459"/>
                    <a:pt x="2989" y="462"/>
                  </a:cubicBezTo>
                  <a:cubicBezTo>
                    <a:pt x="2990" y="459"/>
                    <a:pt x="2961" y="466"/>
                    <a:pt x="2960" y="465"/>
                  </a:cubicBezTo>
                  <a:cubicBezTo>
                    <a:pt x="2959" y="465"/>
                    <a:pt x="2966" y="469"/>
                    <a:pt x="2960" y="465"/>
                  </a:cubicBezTo>
                  <a:close/>
                  <a:moveTo>
                    <a:pt x="3036" y="517"/>
                  </a:moveTo>
                  <a:cubicBezTo>
                    <a:pt x="3036" y="519"/>
                    <a:pt x="3038" y="519"/>
                    <a:pt x="3039" y="519"/>
                  </a:cubicBezTo>
                  <a:cubicBezTo>
                    <a:pt x="3041" y="517"/>
                    <a:pt x="3038" y="517"/>
                    <a:pt x="3036" y="517"/>
                  </a:cubicBezTo>
                  <a:close/>
                  <a:moveTo>
                    <a:pt x="2148" y="1474"/>
                  </a:moveTo>
                  <a:cubicBezTo>
                    <a:pt x="2148" y="1474"/>
                    <a:pt x="2155" y="1472"/>
                    <a:pt x="2148" y="1474"/>
                  </a:cubicBezTo>
                  <a:close/>
                  <a:moveTo>
                    <a:pt x="597" y="1061"/>
                  </a:moveTo>
                  <a:lnTo>
                    <a:pt x="597" y="1061"/>
                  </a:lnTo>
                  <a:cubicBezTo>
                    <a:pt x="598" y="1061"/>
                    <a:pt x="597" y="1061"/>
                    <a:pt x="597" y="1061"/>
                  </a:cubicBezTo>
                  <a:close/>
                  <a:moveTo>
                    <a:pt x="511" y="1412"/>
                  </a:moveTo>
                  <a:cubicBezTo>
                    <a:pt x="511" y="1412"/>
                    <a:pt x="511" y="1412"/>
                    <a:pt x="511" y="1412"/>
                  </a:cubicBezTo>
                  <a:close/>
                  <a:moveTo>
                    <a:pt x="498" y="1402"/>
                  </a:moveTo>
                  <a:cubicBezTo>
                    <a:pt x="498" y="1402"/>
                    <a:pt x="498" y="1402"/>
                    <a:pt x="498" y="1402"/>
                  </a:cubicBezTo>
                  <a:close/>
                  <a:moveTo>
                    <a:pt x="486" y="1383"/>
                  </a:moveTo>
                  <a:cubicBezTo>
                    <a:pt x="486" y="1383"/>
                    <a:pt x="486" y="1382"/>
                    <a:pt x="486" y="1383"/>
                  </a:cubicBezTo>
                  <a:close/>
                  <a:moveTo>
                    <a:pt x="518" y="1432"/>
                  </a:moveTo>
                  <a:cubicBezTo>
                    <a:pt x="518" y="1432"/>
                    <a:pt x="518" y="1432"/>
                    <a:pt x="518" y="1432"/>
                  </a:cubicBezTo>
                  <a:cubicBezTo>
                    <a:pt x="518" y="1432"/>
                    <a:pt x="518" y="1432"/>
                    <a:pt x="518" y="1432"/>
                  </a:cubicBezTo>
                  <a:close/>
                  <a:moveTo>
                    <a:pt x="520" y="1398"/>
                  </a:moveTo>
                  <a:cubicBezTo>
                    <a:pt x="520" y="1398"/>
                    <a:pt x="520" y="1398"/>
                    <a:pt x="520" y="1398"/>
                  </a:cubicBezTo>
                  <a:cubicBezTo>
                    <a:pt x="520" y="1398"/>
                    <a:pt x="520" y="1398"/>
                    <a:pt x="520" y="1398"/>
                  </a:cubicBezTo>
                  <a:close/>
                  <a:moveTo>
                    <a:pt x="547" y="1428"/>
                  </a:moveTo>
                  <a:cubicBezTo>
                    <a:pt x="547" y="1428"/>
                    <a:pt x="547" y="1428"/>
                    <a:pt x="547" y="1428"/>
                  </a:cubicBezTo>
                  <a:close/>
                  <a:moveTo>
                    <a:pt x="539" y="1431"/>
                  </a:moveTo>
                  <a:lnTo>
                    <a:pt x="539" y="1431"/>
                  </a:lnTo>
                  <a:cubicBezTo>
                    <a:pt x="539" y="1432"/>
                    <a:pt x="539" y="1432"/>
                    <a:pt x="539" y="1431"/>
                  </a:cubicBezTo>
                  <a:close/>
                  <a:moveTo>
                    <a:pt x="549" y="1426"/>
                  </a:moveTo>
                  <a:cubicBezTo>
                    <a:pt x="549" y="1425"/>
                    <a:pt x="549" y="1425"/>
                    <a:pt x="549" y="1426"/>
                  </a:cubicBezTo>
                  <a:close/>
                  <a:moveTo>
                    <a:pt x="1637" y="1232"/>
                  </a:moveTo>
                  <a:cubicBezTo>
                    <a:pt x="1637" y="1232"/>
                    <a:pt x="1637" y="1232"/>
                    <a:pt x="1637" y="1232"/>
                  </a:cubicBezTo>
                  <a:cubicBezTo>
                    <a:pt x="1637" y="1232"/>
                    <a:pt x="1637" y="1232"/>
                    <a:pt x="1637" y="1232"/>
                  </a:cubicBezTo>
                  <a:close/>
                  <a:moveTo>
                    <a:pt x="499" y="1397"/>
                  </a:moveTo>
                  <a:cubicBezTo>
                    <a:pt x="499" y="1397"/>
                    <a:pt x="499" y="1397"/>
                    <a:pt x="499" y="1397"/>
                  </a:cubicBezTo>
                  <a:close/>
                  <a:moveTo>
                    <a:pt x="499" y="1419"/>
                  </a:moveTo>
                  <a:cubicBezTo>
                    <a:pt x="500" y="1419"/>
                    <a:pt x="499" y="1419"/>
                    <a:pt x="499" y="1419"/>
                  </a:cubicBezTo>
                  <a:close/>
                  <a:moveTo>
                    <a:pt x="510" y="1462"/>
                  </a:moveTo>
                  <a:cubicBezTo>
                    <a:pt x="510" y="1462"/>
                    <a:pt x="510" y="1462"/>
                    <a:pt x="510" y="1462"/>
                  </a:cubicBezTo>
                  <a:close/>
                  <a:moveTo>
                    <a:pt x="530" y="1441"/>
                  </a:moveTo>
                  <a:cubicBezTo>
                    <a:pt x="529" y="1442"/>
                    <a:pt x="530" y="1441"/>
                    <a:pt x="530" y="1441"/>
                  </a:cubicBezTo>
                  <a:close/>
                  <a:moveTo>
                    <a:pt x="514" y="1395"/>
                  </a:moveTo>
                  <a:cubicBezTo>
                    <a:pt x="514" y="1396"/>
                    <a:pt x="514" y="1395"/>
                    <a:pt x="514" y="1395"/>
                  </a:cubicBezTo>
                  <a:close/>
                  <a:moveTo>
                    <a:pt x="347" y="1282"/>
                  </a:moveTo>
                  <a:cubicBezTo>
                    <a:pt x="347" y="1282"/>
                    <a:pt x="347" y="1282"/>
                    <a:pt x="347" y="1282"/>
                  </a:cubicBezTo>
                  <a:close/>
                  <a:moveTo>
                    <a:pt x="495" y="1378"/>
                  </a:moveTo>
                  <a:cubicBezTo>
                    <a:pt x="494" y="1379"/>
                    <a:pt x="495" y="1379"/>
                    <a:pt x="495" y="1378"/>
                  </a:cubicBezTo>
                  <a:close/>
                  <a:moveTo>
                    <a:pt x="2003" y="1923"/>
                  </a:moveTo>
                  <a:lnTo>
                    <a:pt x="2003" y="1923"/>
                  </a:lnTo>
                  <a:cubicBezTo>
                    <a:pt x="2003" y="1923"/>
                    <a:pt x="2003" y="1923"/>
                    <a:pt x="2003" y="1923"/>
                  </a:cubicBezTo>
                  <a:close/>
                  <a:moveTo>
                    <a:pt x="1988" y="1915"/>
                  </a:moveTo>
                  <a:cubicBezTo>
                    <a:pt x="1988" y="1915"/>
                    <a:pt x="1988" y="1915"/>
                    <a:pt x="1988" y="1915"/>
                  </a:cubicBezTo>
                  <a:close/>
                  <a:moveTo>
                    <a:pt x="1998" y="1911"/>
                  </a:moveTo>
                  <a:cubicBezTo>
                    <a:pt x="1998" y="1911"/>
                    <a:pt x="1998" y="1910"/>
                    <a:pt x="1998" y="1911"/>
                  </a:cubicBezTo>
                  <a:close/>
                  <a:moveTo>
                    <a:pt x="2006" y="1920"/>
                  </a:moveTo>
                  <a:cubicBezTo>
                    <a:pt x="2006" y="1920"/>
                    <a:pt x="2006" y="1920"/>
                    <a:pt x="2006" y="1920"/>
                  </a:cubicBezTo>
                  <a:close/>
                  <a:moveTo>
                    <a:pt x="718" y="1677"/>
                  </a:moveTo>
                  <a:cubicBezTo>
                    <a:pt x="718" y="1677"/>
                    <a:pt x="718" y="1677"/>
                    <a:pt x="718" y="1677"/>
                  </a:cubicBezTo>
                  <a:close/>
                  <a:moveTo>
                    <a:pt x="2002" y="1904"/>
                  </a:moveTo>
                  <a:cubicBezTo>
                    <a:pt x="2002" y="1904"/>
                    <a:pt x="2002" y="1904"/>
                    <a:pt x="2002" y="1904"/>
                  </a:cubicBezTo>
                  <a:close/>
                  <a:moveTo>
                    <a:pt x="1986" y="1920"/>
                  </a:moveTo>
                  <a:cubicBezTo>
                    <a:pt x="1986" y="1920"/>
                    <a:pt x="1986" y="1920"/>
                    <a:pt x="1986" y="1920"/>
                  </a:cubicBezTo>
                  <a:cubicBezTo>
                    <a:pt x="1986" y="1920"/>
                    <a:pt x="1986" y="1920"/>
                    <a:pt x="1986" y="1920"/>
                  </a:cubicBezTo>
                  <a:close/>
                  <a:moveTo>
                    <a:pt x="2018" y="1922"/>
                  </a:moveTo>
                  <a:cubicBezTo>
                    <a:pt x="2017" y="1922"/>
                    <a:pt x="2017" y="1923"/>
                    <a:pt x="2018" y="1922"/>
                  </a:cubicBezTo>
                  <a:close/>
                  <a:moveTo>
                    <a:pt x="1987" y="1908"/>
                  </a:moveTo>
                  <a:cubicBezTo>
                    <a:pt x="1987" y="1908"/>
                    <a:pt x="1987" y="1908"/>
                    <a:pt x="1987" y="1908"/>
                  </a:cubicBezTo>
                  <a:cubicBezTo>
                    <a:pt x="1987" y="1908"/>
                    <a:pt x="1987" y="1908"/>
                    <a:pt x="1987" y="1908"/>
                  </a:cubicBezTo>
                  <a:close/>
                  <a:moveTo>
                    <a:pt x="569" y="1452"/>
                  </a:moveTo>
                  <a:cubicBezTo>
                    <a:pt x="569" y="1452"/>
                    <a:pt x="569" y="1452"/>
                    <a:pt x="569" y="1452"/>
                  </a:cubicBezTo>
                  <a:cubicBezTo>
                    <a:pt x="569" y="1452"/>
                    <a:pt x="569" y="1452"/>
                    <a:pt x="569" y="1452"/>
                  </a:cubicBezTo>
                  <a:close/>
                  <a:moveTo>
                    <a:pt x="718" y="1677"/>
                  </a:moveTo>
                  <a:cubicBezTo>
                    <a:pt x="718" y="1677"/>
                    <a:pt x="718" y="1677"/>
                    <a:pt x="718" y="1677"/>
                  </a:cubicBezTo>
                  <a:cubicBezTo>
                    <a:pt x="718" y="1677"/>
                    <a:pt x="718" y="1677"/>
                    <a:pt x="718" y="1677"/>
                  </a:cubicBezTo>
                  <a:close/>
                  <a:moveTo>
                    <a:pt x="566" y="1465"/>
                  </a:moveTo>
                  <a:cubicBezTo>
                    <a:pt x="566" y="1464"/>
                    <a:pt x="566" y="1465"/>
                    <a:pt x="566" y="1465"/>
                  </a:cubicBezTo>
                  <a:close/>
                  <a:moveTo>
                    <a:pt x="560" y="1419"/>
                  </a:moveTo>
                  <a:cubicBezTo>
                    <a:pt x="560" y="1419"/>
                    <a:pt x="560" y="1419"/>
                    <a:pt x="560" y="1419"/>
                  </a:cubicBezTo>
                  <a:cubicBezTo>
                    <a:pt x="560" y="1419"/>
                    <a:pt x="560" y="1419"/>
                    <a:pt x="560" y="1419"/>
                  </a:cubicBezTo>
                  <a:close/>
                  <a:moveTo>
                    <a:pt x="1123" y="1499"/>
                  </a:moveTo>
                  <a:lnTo>
                    <a:pt x="1123" y="1498"/>
                  </a:lnTo>
                  <a:cubicBezTo>
                    <a:pt x="1122" y="1499"/>
                    <a:pt x="1122" y="1500"/>
                    <a:pt x="1123" y="1499"/>
                  </a:cubicBezTo>
                  <a:close/>
                  <a:moveTo>
                    <a:pt x="830" y="1618"/>
                  </a:moveTo>
                  <a:cubicBezTo>
                    <a:pt x="830" y="1619"/>
                    <a:pt x="830" y="1618"/>
                    <a:pt x="830" y="1618"/>
                  </a:cubicBezTo>
                  <a:close/>
                  <a:moveTo>
                    <a:pt x="511" y="1371"/>
                  </a:moveTo>
                  <a:cubicBezTo>
                    <a:pt x="511" y="1370"/>
                    <a:pt x="511" y="1370"/>
                    <a:pt x="511" y="1371"/>
                  </a:cubicBezTo>
                  <a:close/>
                  <a:moveTo>
                    <a:pt x="520" y="1464"/>
                  </a:moveTo>
                  <a:cubicBezTo>
                    <a:pt x="520" y="1464"/>
                    <a:pt x="520" y="1464"/>
                    <a:pt x="520" y="1464"/>
                  </a:cubicBezTo>
                  <a:close/>
                  <a:moveTo>
                    <a:pt x="1685" y="570"/>
                  </a:moveTo>
                  <a:cubicBezTo>
                    <a:pt x="1685" y="570"/>
                    <a:pt x="1684" y="570"/>
                    <a:pt x="1685" y="570"/>
                  </a:cubicBezTo>
                  <a:close/>
                  <a:moveTo>
                    <a:pt x="417" y="1392"/>
                  </a:moveTo>
                  <a:cubicBezTo>
                    <a:pt x="417" y="1392"/>
                    <a:pt x="417" y="1392"/>
                    <a:pt x="417" y="1392"/>
                  </a:cubicBezTo>
                  <a:close/>
                  <a:moveTo>
                    <a:pt x="1641" y="599"/>
                  </a:moveTo>
                  <a:cubicBezTo>
                    <a:pt x="1641" y="599"/>
                    <a:pt x="1640" y="599"/>
                    <a:pt x="1640" y="600"/>
                  </a:cubicBezTo>
                  <a:cubicBezTo>
                    <a:pt x="1640" y="600"/>
                    <a:pt x="1641" y="599"/>
                    <a:pt x="1641" y="599"/>
                  </a:cubicBezTo>
                  <a:close/>
                  <a:moveTo>
                    <a:pt x="1633" y="597"/>
                  </a:moveTo>
                  <a:cubicBezTo>
                    <a:pt x="1632" y="597"/>
                    <a:pt x="1633" y="597"/>
                    <a:pt x="1633" y="597"/>
                  </a:cubicBezTo>
                  <a:close/>
                  <a:moveTo>
                    <a:pt x="1610" y="536"/>
                  </a:moveTo>
                  <a:cubicBezTo>
                    <a:pt x="1610" y="536"/>
                    <a:pt x="1610" y="536"/>
                    <a:pt x="1610" y="536"/>
                  </a:cubicBezTo>
                  <a:close/>
                  <a:moveTo>
                    <a:pt x="1244" y="1190"/>
                  </a:moveTo>
                  <a:cubicBezTo>
                    <a:pt x="1245" y="1190"/>
                    <a:pt x="1245" y="1190"/>
                    <a:pt x="1244" y="1190"/>
                  </a:cubicBezTo>
                  <a:close/>
                  <a:moveTo>
                    <a:pt x="1621" y="561"/>
                  </a:moveTo>
                  <a:cubicBezTo>
                    <a:pt x="1621" y="561"/>
                    <a:pt x="1621" y="561"/>
                    <a:pt x="1621" y="561"/>
                  </a:cubicBezTo>
                  <a:close/>
                  <a:moveTo>
                    <a:pt x="1254" y="1400"/>
                  </a:moveTo>
                  <a:cubicBezTo>
                    <a:pt x="1254" y="1400"/>
                    <a:pt x="1254" y="1400"/>
                    <a:pt x="1254" y="1400"/>
                  </a:cubicBezTo>
                  <a:cubicBezTo>
                    <a:pt x="1254" y="1400"/>
                    <a:pt x="1254" y="1400"/>
                    <a:pt x="1254" y="1400"/>
                  </a:cubicBezTo>
                  <a:close/>
                  <a:moveTo>
                    <a:pt x="1980" y="1910"/>
                  </a:moveTo>
                  <a:lnTo>
                    <a:pt x="1980" y="1910"/>
                  </a:lnTo>
                  <a:close/>
                  <a:moveTo>
                    <a:pt x="1980" y="1908"/>
                  </a:moveTo>
                  <a:cubicBezTo>
                    <a:pt x="1980" y="1908"/>
                    <a:pt x="1980" y="1908"/>
                    <a:pt x="1980" y="1908"/>
                  </a:cubicBezTo>
                  <a:cubicBezTo>
                    <a:pt x="1980" y="1908"/>
                    <a:pt x="1980" y="1908"/>
                    <a:pt x="1980" y="1908"/>
                  </a:cubicBezTo>
                  <a:close/>
                  <a:moveTo>
                    <a:pt x="2081" y="1947"/>
                  </a:moveTo>
                  <a:cubicBezTo>
                    <a:pt x="2080" y="1947"/>
                    <a:pt x="2080" y="1947"/>
                    <a:pt x="2081" y="1947"/>
                  </a:cubicBezTo>
                  <a:close/>
                  <a:moveTo>
                    <a:pt x="1333" y="569"/>
                  </a:moveTo>
                  <a:cubicBezTo>
                    <a:pt x="1333" y="569"/>
                    <a:pt x="1333" y="569"/>
                    <a:pt x="1333" y="569"/>
                  </a:cubicBezTo>
                  <a:close/>
                  <a:moveTo>
                    <a:pt x="488" y="1425"/>
                  </a:moveTo>
                  <a:cubicBezTo>
                    <a:pt x="489" y="1424"/>
                    <a:pt x="489" y="1424"/>
                    <a:pt x="489" y="1424"/>
                  </a:cubicBezTo>
                  <a:cubicBezTo>
                    <a:pt x="489" y="1424"/>
                    <a:pt x="489" y="1424"/>
                    <a:pt x="488" y="1425"/>
                  </a:cubicBezTo>
                  <a:close/>
                  <a:moveTo>
                    <a:pt x="2214" y="1228"/>
                  </a:moveTo>
                  <a:lnTo>
                    <a:pt x="2214" y="1228"/>
                  </a:lnTo>
                  <a:cubicBezTo>
                    <a:pt x="2215" y="1229"/>
                    <a:pt x="2215" y="1228"/>
                    <a:pt x="2214" y="1228"/>
                  </a:cubicBezTo>
                  <a:close/>
                  <a:moveTo>
                    <a:pt x="1380" y="634"/>
                  </a:moveTo>
                  <a:cubicBezTo>
                    <a:pt x="1380" y="634"/>
                    <a:pt x="1380" y="634"/>
                    <a:pt x="1380" y="634"/>
                  </a:cubicBezTo>
                  <a:close/>
                  <a:moveTo>
                    <a:pt x="1607" y="719"/>
                  </a:moveTo>
                  <a:cubicBezTo>
                    <a:pt x="1606" y="720"/>
                    <a:pt x="1606" y="721"/>
                    <a:pt x="1607" y="719"/>
                  </a:cubicBezTo>
                  <a:close/>
                  <a:moveTo>
                    <a:pt x="163" y="1731"/>
                  </a:moveTo>
                  <a:cubicBezTo>
                    <a:pt x="163" y="1732"/>
                    <a:pt x="163" y="1731"/>
                    <a:pt x="163" y="1731"/>
                  </a:cubicBezTo>
                  <a:close/>
                  <a:moveTo>
                    <a:pt x="973" y="1413"/>
                  </a:moveTo>
                  <a:cubicBezTo>
                    <a:pt x="973" y="1414"/>
                    <a:pt x="974" y="1413"/>
                    <a:pt x="973" y="1413"/>
                  </a:cubicBezTo>
                  <a:cubicBezTo>
                    <a:pt x="973" y="1413"/>
                    <a:pt x="973" y="1413"/>
                    <a:pt x="973" y="1413"/>
                  </a:cubicBezTo>
                  <a:close/>
                  <a:moveTo>
                    <a:pt x="599" y="1062"/>
                  </a:moveTo>
                  <a:cubicBezTo>
                    <a:pt x="599" y="1062"/>
                    <a:pt x="599" y="1062"/>
                    <a:pt x="599" y="1062"/>
                  </a:cubicBezTo>
                  <a:cubicBezTo>
                    <a:pt x="599" y="1062"/>
                    <a:pt x="599" y="1062"/>
                    <a:pt x="599" y="1062"/>
                  </a:cubicBezTo>
                  <a:close/>
                  <a:moveTo>
                    <a:pt x="134" y="1740"/>
                  </a:moveTo>
                  <a:cubicBezTo>
                    <a:pt x="133" y="1741"/>
                    <a:pt x="134" y="1740"/>
                    <a:pt x="134" y="1740"/>
                  </a:cubicBezTo>
                  <a:close/>
                  <a:moveTo>
                    <a:pt x="417" y="1392"/>
                  </a:moveTo>
                  <a:cubicBezTo>
                    <a:pt x="417" y="1392"/>
                    <a:pt x="417" y="1392"/>
                    <a:pt x="417" y="1392"/>
                  </a:cubicBezTo>
                  <a:cubicBezTo>
                    <a:pt x="417" y="1392"/>
                    <a:pt x="417" y="1392"/>
                    <a:pt x="417" y="1392"/>
                  </a:cubicBezTo>
                  <a:close/>
                  <a:moveTo>
                    <a:pt x="165" y="1730"/>
                  </a:moveTo>
                  <a:cubicBezTo>
                    <a:pt x="166" y="1730"/>
                    <a:pt x="166" y="1729"/>
                    <a:pt x="165" y="1730"/>
                  </a:cubicBezTo>
                  <a:close/>
                  <a:moveTo>
                    <a:pt x="1215" y="601"/>
                  </a:moveTo>
                  <a:cubicBezTo>
                    <a:pt x="1216" y="600"/>
                    <a:pt x="1215" y="601"/>
                    <a:pt x="1215" y="601"/>
                  </a:cubicBezTo>
                  <a:close/>
                  <a:moveTo>
                    <a:pt x="289" y="1356"/>
                  </a:moveTo>
                  <a:cubicBezTo>
                    <a:pt x="289" y="1356"/>
                    <a:pt x="289" y="1355"/>
                    <a:pt x="289" y="1356"/>
                  </a:cubicBezTo>
                  <a:close/>
                  <a:moveTo>
                    <a:pt x="1211" y="650"/>
                  </a:moveTo>
                  <a:cubicBezTo>
                    <a:pt x="1210" y="650"/>
                    <a:pt x="1210" y="650"/>
                    <a:pt x="1210" y="650"/>
                  </a:cubicBezTo>
                  <a:cubicBezTo>
                    <a:pt x="1210" y="650"/>
                    <a:pt x="1211" y="650"/>
                    <a:pt x="1211" y="650"/>
                  </a:cubicBezTo>
                  <a:close/>
                  <a:moveTo>
                    <a:pt x="1217" y="601"/>
                  </a:moveTo>
                  <a:cubicBezTo>
                    <a:pt x="1217" y="601"/>
                    <a:pt x="1217" y="601"/>
                    <a:pt x="1217" y="601"/>
                  </a:cubicBezTo>
                  <a:cubicBezTo>
                    <a:pt x="1217" y="601"/>
                    <a:pt x="1217" y="601"/>
                    <a:pt x="1217" y="601"/>
                  </a:cubicBezTo>
                  <a:close/>
                  <a:moveTo>
                    <a:pt x="1147" y="677"/>
                  </a:moveTo>
                  <a:cubicBezTo>
                    <a:pt x="1147" y="677"/>
                    <a:pt x="1147" y="677"/>
                    <a:pt x="1147" y="677"/>
                  </a:cubicBezTo>
                  <a:close/>
                  <a:moveTo>
                    <a:pt x="1230" y="1150"/>
                  </a:moveTo>
                  <a:cubicBezTo>
                    <a:pt x="1229" y="1151"/>
                    <a:pt x="1229" y="1151"/>
                    <a:pt x="1230" y="1150"/>
                  </a:cubicBezTo>
                  <a:close/>
                  <a:moveTo>
                    <a:pt x="1110" y="967"/>
                  </a:moveTo>
                  <a:cubicBezTo>
                    <a:pt x="1111" y="967"/>
                    <a:pt x="1111" y="967"/>
                    <a:pt x="1110" y="967"/>
                  </a:cubicBezTo>
                  <a:close/>
                  <a:moveTo>
                    <a:pt x="1145" y="676"/>
                  </a:moveTo>
                  <a:lnTo>
                    <a:pt x="1145" y="676"/>
                  </a:lnTo>
                  <a:cubicBezTo>
                    <a:pt x="1145" y="676"/>
                    <a:pt x="1145" y="676"/>
                    <a:pt x="1145" y="676"/>
                  </a:cubicBezTo>
                  <a:close/>
                  <a:moveTo>
                    <a:pt x="1266" y="947"/>
                  </a:moveTo>
                  <a:cubicBezTo>
                    <a:pt x="1265" y="948"/>
                    <a:pt x="1266" y="948"/>
                    <a:pt x="1266" y="947"/>
                  </a:cubicBezTo>
                  <a:cubicBezTo>
                    <a:pt x="1266" y="948"/>
                    <a:pt x="1266" y="948"/>
                    <a:pt x="1266" y="947"/>
                  </a:cubicBezTo>
                  <a:close/>
                  <a:moveTo>
                    <a:pt x="1126" y="1247"/>
                  </a:moveTo>
                  <a:cubicBezTo>
                    <a:pt x="1126" y="1247"/>
                    <a:pt x="1126" y="1247"/>
                    <a:pt x="1126" y="1247"/>
                  </a:cubicBezTo>
                  <a:cubicBezTo>
                    <a:pt x="1126" y="1247"/>
                    <a:pt x="1126" y="1247"/>
                    <a:pt x="1126" y="1247"/>
                  </a:cubicBezTo>
                  <a:close/>
                  <a:moveTo>
                    <a:pt x="1154" y="1435"/>
                  </a:moveTo>
                  <a:cubicBezTo>
                    <a:pt x="1154" y="1435"/>
                    <a:pt x="1154" y="1435"/>
                    <a:pt x="1154" y="1435"/>
                  </a:cubicBezTo>
                  <a:close/>
                  <a:moveTo>
                    <a:pt x="1901" y="1261"/>
                  </a:moveTo>
                  <a:cubicBezTo>
                    <a:pt x="1901" y="1261"/>
                    <a:pt x="1901" y="1261"/>
                    <a:pt x="1901" y="1261"/>
                  </a:cubicBezTo>
                  <a:close/>
                  <a:moveTo>
                    <a:pt x="1911" y="1259"/>
                  </a:moveTo>
                  <a:lnTo>
                    <a:pt x="1911" y="1259"/>
                  </a:lnTo>
                  <a:cubicBezTo>
                    <a:pt x="1911" y="1259"/>
                    <a:pt x="1912" y="1258"/>
                    <a:pt x="1911" y="1259"/>
                  </a:cubicBezTo>
                  <a:close/>
                  <a:moveTo>
                    <a:pt x="2119" y="1562"/>
                  </a:moveTo>
                  <a:cubicBezTo>
                    <a:pt x="2119" y="1562"/>
                    <a:pt x="2119" y="1562"/>
                    <a:pt x="2119" y="1562"/>
                  </a:cubicBezTo>
                  <a:close/>
                  <a:moveTo>
                    <a:pt x="2062" y="1930"/>
                  </a:moveTo>
                  <a:cubicBezTo>
                    <a:pt x="2062" y="1930"/>
                    <a:pt x="2062" y="1930"/>
                    <a:pt x="2062" y="1930"/>
                  </a:cubicBezTo>
                  <a:cubicBezTo>
                    <a:pt x="2062" y="1930"/>
                    <a:pt x="2062" y="1930"/>
                    <a:pt x="2062" y="1930"/>
                  </a:cubicBezTo>
                  <a:close/>
                  <a:moveTo>
                    <a:pt x="2174" y="1328"/>
                  </a:moveTo>
                  <a:cubicBezTo>
                    <a:pt x="2173" y="1329"/>
                    <a:pt x="2174" y="1328"/>
                    <a:pt x="2174" y="1328"/>
                  </a:cubicBezTo>
                  <a:cubicBezTo>
                    <a:pt x="2175" y="1327"/>
                    <a:pt x="2175" y="1327"/>
                    <a:pt x="2174" y="1328"/>
                  </a:cubicBezTo>
                  <a:close/>
                  <a:moveTo>
                    <a:pt x="2025" y="1239"/>
                  </a:moveTo>
                  <a:cubicBezTo>
                    <a:pt x="2023" y="1237"/>
                    <a:pt x="2023" y="1241"/>
                    <a:pt x="2025" y="1239"/>
                  </a:cubicBezTo>
                  <a:cubicBezTo>
                    <a:pt x="2025" y="1238"/>
                    <a:pt x="2025" y="1239"/>
                    <a:pt x="2025" y="1239"/>
                  </a:cubicBezTo>
                  <a:close/>
                  <a:moveTo>
                    <a:pt x="2119" y="1562"/>
                  </a:moveTo>
                  <a:cubicBezTo>
                    <a:pt x="2120" y="1562"/>
                    <a:pt x="2120" y="1562"/>
                    <a:pt x="2119" y="1562"/>
                  </a:cubicBezTo>
                  <a:close/>
                  <a:moveTo>
                    <a:pt x="2106" y="1592"/>
                  </a:moveTo>
                  <a:cubicBezTo>
                    <a:pt x="2105" y="1598"/>
                    <a:pt x="2101" y="1599"/>
                    <a:pt x="2096" y="1594"/>
                  </a:cubicBezTo>
                  <a:cubicBezTo>
                    <a:pt x="2097" y="1596"/>
                    <a:pt x="2100" y="1621"/>
                    <a:pt x="2097" y="1619"/>
                  </a:cubicBezTo>
                  <a:cubicBezTo>
                    <a:pt x="2104" y="1624"/>
                    <a:pt x="2111" y="1591"/>
                    <a:pt x="2106" y="1592"/>
                  </a:cubicBezTo>
                  <a:cubicBezTo>
                    <a:pt x="2104" y="1593"/>
                    <a:pt x="2109" y="1592"/>
                    <a:pt x="2106" y="1592"/>
                  </a:cubicBezTo>
                  <a:close/>
                  <a:moveTo>
                    <a:pt x="2099" y="1619"/>
                  </a:moveTo>
                  <a:cubicBezTo>
                    <a:pt x="2096" y="1623"/>
                    <a:pt x="2102" y="1620"/>
                    <a:pt x="2099" y="1619"/>
                  </a:cubicBezTo>
                  <a:cubicBezTo>
                    <a:pt x="2099" y="1620"/>
                    <a:pt x="2101" y="1619"/>
                    <a:pt x="2099" y="1619"/>
                  </a:cubicBezTo>
                  <a:close/>
                  <a:moveTo>
                    <a:pt x="1911" y="1259"/>
                  </a:moveTo>
                  <a:cubicBezTo>
                    <a:pt x="1912" y="1259"/>
                    <a:pt x="1912" y="1259"/>
                    <a:pt x="1912" y="1259"/>
                  </a:cubicBezTo>
                  <a:cubicBezTo>
                    <a:pt x="1913" y="1258"/>
                    <a:pt x="1913" y="1258"/>
                    <a:pt x="1911" y="1259"/>
                  </a:cubicBezTo>
                  <a:cubicBezTo>
                    <a:pt x="1911" y="1259"/>
                    <a:pt x="1913" y="1258"/>
                    <a:pt x="1911" y="1259"/>
                  </a:cubicBezTo>
                  <a:close/>
                  <a:moveTo>
                    <a:pt x="1916" y="1267"/>
                  </a:moveTo>
                  <a:cubicBezTo>
                    <a:pt x="1916" y="1267"/>
                    <a:pt x="1913" y="1266"/>
                    <a:pt x="1913" y="1266"/>
                  </a:cubicBezTo>
                  <a:cubicBezTo>
                    <a:pt x="1914" y="1267"/>
                    <a:pt x="1916" y="1267"/>
                    <a:pt x="1916" y="1267"/>
                  </a:cubicBezTo>
                  <a:close/>
                  <a:moveTo>
                    <a:pt x="1907" y="1254"/>
                  </a:moveTo>
                  <a:cubicBezTo>
                    <a:pt x="1905" y="1253"/>
                    <a:pt x="1903" y="1255"/>
                    <a:pt x="1907" y="1254"/>
                  </a:cubicBezTo>
                  <a:cubicBezTo>
                    <a:pt x="1906" y="1253"/>
                    <a:pt x="1907" y="1254"/>
                    <a:pt x="1907" y="1254"/>
                  </a:cubicBezTo>
                  <a:close/>
                  <a:moveTo>
                    <a:pt x="1906" y="1256"/>
                  </a:moveTo>
                  <a:cubicBezTo>
                    <a:pt x="1906" y="1261"/>
                    <a:pt x="1907" y="1257"/>
                    <a:pt x="1906" y="1256"/>
                  </a:cubicBezTo>
                  <a:cubicBezTo>
                    <a:pt x="1906" y="1256"/>
                    <a:pt x="1907" y="1257"/>
                    <a:pt x="1906" y="1256"/>
                  </a:cubicBezTo>
                  <a:close/>
                  <a:moveTo>
                    <a:pt x="1902" y="1253"/>
                  </a:moveTo>
                  <a:cubicBezTo>
                    <a:pt x="1904" y="1247"/>
                    <a:pt x="1901" y="1252"/>
                    <a:pt x="1902" y="1253"/>
                  </a:cubicBezTo>
                  <a:cubicBezTo>
                    <a:pt x="1903" y="1252"/>
                    <a:pt x="1902" y="1253"/>
                    <a:pt x="1902" y="1253"/>
                  </a:cubicBezTo>
                  <a:close/>
                  <a:moveTo>
                    <a:pt x="1904" y="1259"/>
                  </a:moveTo>
                  <a:cubicBezTo>
                    <a:pt x="1903" y="1258"/>
                    <a:pt x="1903" y="1259"/>
                    <a:pt x="1904" y="1259"/>
                  </a:cubicBezTo>
                  <a:close/>
                  <a:moveTo>
                    <a:pt x="1901" y="1255"/>
                  </a:moveTo>
                  <a:cubicBezTo>
                    <a:pt x="1901" y="1255"/>
                    <a:pt x="1901" y="1256"/>
                    <a:pt x="1901" y="1255"/>
                  </a:cubicBezTo>
                  <a:cubicBezTo>
                    <a:pt x="1901" y="1255"/>
                    <a:pt x="1901" y="1255"/>
                    <a:pt x="1901" y="1255"/>
                  </a:cubicBezTo>
                  <a:close/>
                  <a:moveTo>
                    <a:pt x="1901" y="1257"/>
                  </a:moveTo>
                  <a:cubicBezTo>
                    <a:pt x="1898" y="1252"/>
                    <a:pt x="1903" y="1247"/>
                    <a:pt x="1904" y="1239"/>
                  </a:cubicBezTo>
                  <a:cubicBezTo>
                    <a:pt x="1903" y="1242"/>
                    <a:pt x="1898" y="1255"/>
                    <a:pt x="1895" y="1258"/>
                  </a:cubicBezTo>
                  <a:cubicBezTo>
                    <a:pt x="1900" y="1254"/>
                    <a:pt x="1900" y="1262"/>
                    <a:pt x="1901" y="1257"/>
                  </a:cubicBezTo>
                  <a:close/>
                  <a:moveTo>
                    <a:pt x="1901" y="1261"/>
                  </a:moveTo>
                  <a:cubicBezTo>
                    <a:pt x="1900" y="1259"/>
                    <a:pt x="1900" y="1261"/>
                    <a:pt x="1901" y="1261"/>
                  </a:cubicBezTo>
                  <a:close/>
                  <a:moveTo>
                    <a:pt x="1892" y="1274"/>
                  </a:moveTo>
                  <a:cubicBezTo>
                    <a:pt x="1896" y="1270"/>
                    <a:pt x="1891" y="1273"/>
                    <a:pt x="1892" y="1274"/>
                  </a:cubicBezTo>
                  <a:cubicBezTo>
                    <a:pt x="1892" y="1273"/>
                    <a:pt x="1892" y="1274"/>
                    <a:pt x="1892" y="1274"/>
                  </a:cubicBezTo>
                  <a:close/>
                  <a:moveTo>
                    <a:pt x="1898" y="1266"/>
                  </a:moveTo>
                  <a:cubicBezTo>
                    <a:pt x="1892" y="1276"/>
                    <a:pt x="1898" y="1266"/>
                    <a:pt x="1898" y="1266"/>
                  </a:cubicBezTo>
                  <a:cubicBezTo>
                    <a:pt x="1897" y="1267"/>
                    <a:pt x="1898" y="1266"/>
                    <a:pt x="1898" y="1266"/>
                  </a:cubicBezTo>
                  <a:close/>
                  <a:moveTo>
                    <a:pt x="1891" y="1262"/>
                  </a:moveTo>
                  <a:cubicBezTo>
                    <a:pt x="1892" y="1266"/>
                    <a:pt x="1893" y="1264"/>
                    <a:pt x="1894" y="1256"/>
                  </a:cubicBezTo>
                  <a:cubicBezTo>
                    <a:pt x="1893" y="1258"/>
                    <a:pt x="1892" y="1260"/>
                    <a:pt x="1891" y="1262"/>
                  </a:cubicBezTo>
                  <a:cubicBezTo>
                    <a:pt x="1891" y="1263"/>
                    <a:pt x="1892" y="1260"/>
                    <a:pt x="1891" y="1262"/>
                  </a:cubicBezTo>
                  <a:close/>
                  <a:moveTo>
                    <a:pt x="1890" y="1273"/>
                  </a:moveTo>
                  <a:cubicBezTo>
                    <a:pt x="1887" y="1278"/>
                    <a:pt x="1889" y="1272"/>
                    <a:pt x="1890" y="1273"/>
                  </a:cubicBezTo>
                  <a:cubicBezTo>
                    <a:pt x="1890" y="1273"/>
                    <a:pt x="1891" y="1273"/>
                    <a:pt x="1890" y="1273"/>
                  </a:cubicBezTo>
                  <a:close/>
                  <a:moveTo>
                    <a:pt x="1886" y="1276"/>
                  </a:moveTo>
                  <a:cubicBezTo>
                    <a:pt x="1885" y="1277"/>
                    <a:pt x="1884" y="1278"/>
                    <a:pt x="1884" y="1278"/>
                  </a:cubicBezTo>
                  <a:cubicBezTo>
                    <a:pt x="1886" y="1277"/>
                    <a:pt x="1886" y="1276"/>
                    <a:pt x="1886" y="1276"/>
                  </a:cubicBezTo>
                  <a:close/>
                  <a:moveTo>
                    <a:pt x="1883" y="1277"/>
                  </a:moveTo>
                  <a:cubicBezTo>
                    <a:pt x="1875" y="1283"/>
                    <a:pt x="1881" y="1280"/>
                    <a:pt x="1883" y="1277"/>
                  </a:cubicBezTo>
                  <a:cubicBezTo>
                    <a:pt x="1881" y="1278"/>
                    <a:pt x="1882" y="1277"/>
                    <a:pt x="1883" y="1277"/>
                  </a:cubicBezTo>
                  <a:close/>
                  <a:moveTo>
                    <a:pt x="2021" y="1665"/>
                  </a:moveTo>
                  <a:cubicBezTo>
                    <a:pt x="2020" y="1664"/>
                    <a:pt x="2026" y="1668"/>
                    <a:pt x="2026" y="1670"/>
                  </a:cubicBezTo>
                  <a:cubicBezTo>
                    <a:pt x="2025" y="1667"/>
                    <a:pt x="2023" y="1666"/>
                    <a:pt x="2021" y="1665"/>
                  </a:cubicBezTo>
                  <a:cubicBezTo>
                    <a:pt x="2022" y="1666"/>
                    <a:pt x="2022" y="1666"/>
                    <a:pt x="2021" y="1665"/>
                  </a:cubicBezTo>
                  <a:close/>
                  <a:moveTo>
                    <a:pt x="2029" y="1680"/>
                  </a:moveTo>
                  <a:lnTo>
                    <a:pt x="2025" y="1674"/>
                  </a:lnTo>
                  <a:cubicBezTo>
                    <a:pt x="2025" y="1678"/>
                    <a:pt x="2027" y="1678"/>
                    <a:pt x="2029" y="1680"/>
                  </a:cubicBezTo>
                  <a:cubicBezTo>
                    <a:pt x="2027" y="1678"/>
                    <a:pt x="2029" y="1679"/>
                    <a:pt x="2029" y="1680"/>
                  </a:cubicBezTo>
                  <a:close/>
                  <a:moveTo>
                    <a:pt x="2024" y="1673"/>
                  </a:moveTo>
                  <a:cubicBezTo>
                    <a:pt x="2024" y="1672"/>
                    <a:pt x="2024" y="1672"/>
                    <a:pt x="2024" y="1671"/>
                  </a:cubicBezTo>
                  <a:cubicBezTo>
                    <a:pt x="2024" y="1672"/>
                    <a:pt x="2024" y="1672"/>
                    <a:pt x="2024" y="1673"/>
                  </a:cubicBezTo>
                  <a:close/>
                  <a:moveTo>
                    <a:pt x="1732" y="1235"/>
                  </a:moveTo>
                  <a:cubicBezTo>
                    <a:pt x="1732" y="1234"/>
                    <a:pt x="1732" y="1233"/>
                    <a:pt x="1732" y="1233"/>
                  </a:cubicBezTo>
                  <a:cubicBezTo>
                    <a:pt x="1732" y="1233"/>
                    <a:pt x="1732" y="1234"/>
                    <a:pt x="1732" y="1235"/>
                  </a:cubicBezTo>
                  <a:close/>
                  <a:moveTo>
                    <a:pt x="2081" y="1928"/>
                  </a:moveTo>
                  <a:cubicBezTo>
                    <a:pt x="2081" y="1932"/>
                    <a:pt x="2079" y="1934"/>
                    <a:pt x="2075" y="1935"/>
                  </a:cubicBezTo>
                  <a:cubicBezTo>
                    <a:pt x="2078" y="1935"/>
                    <a:pt x="2083" y="1934"/>
                    <a:pt x="2085" y="1934"/>
                  </a:cubicBezTo>
                  <a:cubicBezTo>
                    <a:pt x="2084" y="1932"/>
                    <a:pt x="2087" y="1927"/>
                    <a:pt x="2081" y="1928"/>
                  </a:cubicBezTo>
                  <a:cubicBezTo>
                    <a:pt x="2082" y="1931"/>
                    <a:pt x="2088" y="1927"/>
                    <a:pt x="2081" y="1928"/>
                  </a:cubicBezTo>
                  <a:close/>
                  <a:moveTo>
                    <a:pt x="2078" y="1936"/>
                  </a:moveTo>
                  <a:cubicBezTo>
                    <a:pt x="2074" y="1939"/>
                    <a:pt x="2078" y="1938"/>
                    <a:pt x="2078" y="1938"/>
                  </a:cubicBezTo>
                  <a:cubicBezTo>
                    <a:pt x="2078" y="1938"/>
                    <a:pt x="2077" y="1937"/>
                    <a:pt x="2078" y="1936"/>
                  </a:cubicBezTo>
                  <a:close/>
                  <a:moveTo>
                    <a:pt x="2078" y="1941"/>
                  </a:moveTo>
                  <a:cubicBezTo>
                    <a:pt x="2078" y="1941"/>
                    <a:pt x="2078" y="1941"/>
                    <a:pt x="2078" y="1941"/>
                  </a:cubicBezTo>
                  <a:close/>
                  <a:moveTo>
                    <a:pt x="2078" y="1928"/>
                  </a:moveTo>
                  <a:cubicBezTo>
                    <a:pt x="2076" y="1927"/>
                    <a:pt x="2063" y="1934"/>
                    <a:pt x="2064" y="1935"/>
                  </a:cubicBezTo>
                  <a:cubicBezTo>
                    <a:pt x="2069" y="1933"/>
                    <a:pt x="2074" y="1932"/>
                    <a:pt x="2078" y="1928"/>
                  </a:cubicBezTo>
                  <a:cubicBezTo>
                    <a:pt x="2074" y="1927"/>
                    <a:pt x="2076" y="1929"/>
                    <a:pt x="2078" y="1928"/>
                  </a:cubicBezTo>
                  <a:close/>
                  <a:moveTo>
                    <a:pt x="2076" y="1941"/>
                  </a:moveTo>
                  <a:cubicBezTo>
                    <a:pt x="2075" y="1942"/>
                    <a:pt x="2075" y="1942"/>
                    <a:pt x="2074" y="1942"/>
                  </a:cubicBezTo>
                  <a:cubicBezTo>
                    <a:pt x="2075" y="1942"/>
                    <a:pt x="2076" y="1942"/>
                    <a:pt x="2076" y="1941"/>
                  </a:cubicBezTo>
                  <a:close/>
                  <a:moveTo>
                    <a:pt x="2062" y="1932"/>
                  </a:moveTo>
                  <a:cubicBezTo>
                    <a:pt x="2063" y="1932"/>
                    <a:pt x="2064" y="1928"/>
                    <a:pt x="2062" y="1932"/>
                  </a:cubicBezTo>
                  <a:cubicBezTo>
                    <a:pt x="2063" y="1932"/>
                    <a:pt x="2063" y="1931"/>
                    <a:pt x="2062" y="1932"/>
                  </a:cubicBezTo>
                  <a:close/>
                  <a:moveTo>
                    <a:pt x="2077" y="1890"/>
                  </a:moveTo>
                  <a:cubicBezTo>
                    <a:pt x="2081" y="1890"/>
                    <a:pt x="2078" y="1889"/>
                    <a:pt x="2077" y="1890"/>
                  </a:cubicBezTo>
                  <a:cubicBezTo>
                    <a:pt x="2078" y="1890"/>
                    <a:pt x="2077" y="1890"/>
                    <a:pt x="2077" y="1890"/>
                  </a:cubicBezTo>
                  <a:close/>
                  <a:moveTo>
                    <a:pt x="2058" y="1929"/>
                  </a:moveTo>
                  <a:cubicBezTo>
                    <a:pt x="2056" y="1928"/>
                    <a:pt x="2053" y="1928"/>
                    <a:pt x="2050" y="1930"/>
                  </a:cubicBezTo>
                  <a:cubicBezTo>
                    <a:pt x="2057" y="1931"/>
                    <a:pt x="2050" y="1931"/>
                    <a:pt x="2053" y="1934"/>
                  </a:cubicBezTo>
                  <a:cubicBezTo>
                    <a:pt x="2056" y="1931"/>
                    <a:pt x="2056" y="1929"/>
                    <a:pt x="2058" y="1929"/>
                  </a:cubicBezTo>
                  <a:cubicBezTo>
                    <a:pt x="2056" y="1927"/>
                    <a:pt x="2057" y="1929"/>
                    <a:pt x="2058" y="1929"/>
                  </a:cubicBezTo>
                  <a:close/>
                  <a:moveTo>
                    <a:pt x="2060" y="1936"/>
                  </a:moveTo>
                  <a:cubicBezTo>
                    <a:pt x="2059" y="1936"/>
                    <a:pt x="2060" y="1936"/>
                    <a:pt x="2060" y="1936"/>
                  </a:cubicBezTo>
                  <a:close/>
                  <a:moveTo>
                    <a:pt x="1675" y="1235"/>
                  </a:moveTo>
                  <a:cubicBezTo>
                    <a:pt x="1675" y="1235"/>
                    <a:pt x="1674" y="1235"/>
                    <a:pt x="1675" y="1235"/>
                  </a:cubicBezTo>
                  <a:close/>
                  <a:moveTo>
                    <a:pt x="1675" y="1234"/>
                  </a:moveTo>
                  <a:cubicBezTo>
                    <a:pt x="1675" y="1234"/>
                    <a:pt x="1675" y="1234"/>
                    <a:pt x="1676" y="1234"/>
                  </a:cubicBezTo>
                  <a:cubicBezTo>
                    <a:pt x="1676" y="1233"/>
                    <a:pt x="1676" y="1233"/>
                    <a:pt x="1675" y="1234"/>
                  </a:cubicBezTo>
                  <a:close/>
                  <a:moveTo>
                    <a:pt x="1678" y="1231"/>
                  </a:moveTo>
                  <a:cubicBezTo>
                    <a:pt x="1677" y="1231"/>
                    <a:pt x="1676" y="1232"/>
                    <a:pt x="1676" y="1232"/>
                  </a:cubicBezTo>
                  <a:cubicBezTo>
                    <a:pt x="1675" y="1233"/>
                    <a:pt x="1676" y="1233"/>
                    <a:pt x="1678" y="1231"/>
                  </a:cubicBezTo>
                  <a:close/>
                  <a:moveTo>
                    <a:pt x="1669" y="1236"/>
                  </a:moveTo>
                  <a:cubicBezTo>
                    <a:pt x="1668" y="1237"/>
                    <a:pt x="1669" y="1237"/>
                    <a:pt x="1670" y="1236"/>
                  </a:cubicBezTo>
                  <a:cubicBezTo>
                    <a:pt x="1671" y="1235"/>
                    <a:pt x="1671" y="1235"/>
                    <a:pt x="1669" y="1236"/>
                  </a:cubicBezTo>
                  <a:close/>
                  <a:moveTo>
                    <a:pt x="2047" y="1928"/>
                  </a:moveTo>
                  <a:cubicBezTo>
                    <a:pt x="2046" y="1928"/>
                    <a:pt x="2046" y="1928"/>
                    <a:pt x="2047" y="1928"/>
                  </a:cubicBezTo>
                  <a:close/>
                  <a:moveTo>
                    <a:pt x="2044" y="1933"/>
                  </a:moveTo>
                  <a:cubicBezTo>
                    <a:pt x="2046" y="1933"/>
                    <a:pt x="2045" y="1932"/>
                    <a:pt x="2044" y="1933"/>
                  </a:cubicBezTo>
                  <a:close/>
                  <a:moveTo>
                    <a:pt x="2040" y="1931"/>
                  </a:moveTo>
                  <a:cubicBezTo>
                    <a:pt x="2037" y="1930"/>
                    <a:pt x="2038" y="1931"/>
                    <a:pt x="2040" y="1931"/>
                  </a:cubicBezTo>
                  <a:cubicBezTo>
                    <a:pt x="2040" y="1931"/>
                    <a:pt x="2037" y="1931"/>
                    <a:pt x="2040" y="1931"/>
                  </a:cubicBezTo>
                  <a:close/>
                  <a:moveTo>
                    <a:pt x="2036" y="1930"/>
                  </a:moveTo>
                  <a:cubicBezTo>
                    <a:pt x="2037" y="1930"/>
                    <a:pt x="2035" y="1930"/>
                    <a:pt x="2036" y="1930"/>
                  </a:cubicBezTo>
                  <a:close/>
                  <a:moveTo>
                    <a:pt x="2035" y="1931"/>
                  </a:moveTo>
                  <a:cubicBezTo>
                    <a:pt x="2034" y="1931"/>
                    <a:pt x="2035" y="1931"/>
                    <a:pt x="2035" y="1931"/>
                  </a:cubicBezTo>
                  <a:close/>
                  <a:moveTo>
                    <a:pt x="1643" y="1226"/>
                  </a:moveTo>
                  <a:cubicBezTo>
                    <a:pt x="1641" y="1227"/>
                    <a:pt x="1641" y="1227"/>
                    <a:pt x="1643" y="1226"/>
                  </a:cubicBezTo>
                  <a:close/>
                  <a:moveTo>
                    <a:pt x="1643" y="1226"/>
                  </a:moveTo>
                  <a:cubicBezTo>
                    <a:pt x="1643" y="1226"/>
                    <a:pt x="1643" y="1226"/>
                    <a:pt x="1643" y="1226"/>
                  </a:cubicBezTo>
                  <a:cubicBezTo>
                    <a:pt x="1643" y="1226"/>
                    <a:pt x="1643" y="1226"/>
                    <a:pt x="1643" y="1226"/>
                  </a:cubicBezTo>
                  <a:close/>
                  <a:moveTo>
                    <a:pt x="2030" y="1928"/>
                  </a:moveTo>
                  <a:cubicBezTo>
                    <a:pt x="2025" y="1926"/>
                    <a:pt x="2031" y="1927"/>
                    <a:pt x="2030" y="1928"/>
                  </a:cubicBezTo>
                  <a:cubicBezTo>
                    <a:pt x="2029" y="1927"/>
                    <a:pt x="2029" y="1928"/>
                    <a:pt x="2030" y="1928"/>
                  </a:cubicBezTo>
                  <a:close/>
                  <a:moveTo>
                    <a:pt x="1640" y="1230"/>
                  </a:moveTo>
                  <a:cubicBezTo>
                    <a:pt x="1631" y="1235"/>
                    <a:pt x="1641" y="1230"/>
                    <a:pt x="1640" y="1230"/>
                  </a:cubicBezTo>
                  <a:cubicBezTo>
                    <a:pt x="1639" y="1231"/>
                    <a:pt x="1640" y="1231"/>
                    <a:pt x="1640" y="1230"/>
                  </a:cubicBezTo>
                  <a:close/>
                  <a:moveTo>
                    <a:pt x="1636" y="1228"/>
                  </a:moveTo>
                  <a:cubicBezTo>
                    <a:pt x="1638" y="1227"/>
                    <a:pt x="1640" y="1223"/>
                    <a:pt x="1636" y="1228"/>
                  </a:cubicBezTo>
                  <a:cubicBezTo>
                    <a:pt x="1639" y="1227"/>
                    <a:pt x="1637" y="1227"/>
                    <a:pt x="1636" y="1228"/>
                  </a:cubicBezTo>
                  <a:close/>
                  <a:moveTo>
                    <a:pt x="2018" y="1922"/>
                  </a:moveTo>
                  <a:cubicBezTo>
                    <a:pt x="2017" y="1922"/>
                    <a:pt x="2016" y="1923"/>
                    <a:pt x="2018" y="1922"/>
                  </a:cubicBezTo>
                  <a:close/>
                  <a:moveTo>
                    <a:pt x="2002" y="1904"/>
                  </a:moveTo>
                  <a:cubicBezTo>
                    <a:pt x="2002" y="1905"/>
                    <a:pt x="2003" y="1904"/>
                    <a:pt x="2002" y="1904"/>
                  </a:cubicBezTo>
                  <a:close/>
                  <a:moveTo>
                    <a:pt x="1999" y="1905"/>
                  </a:moveTo>
                  <a:lnTo>
                    <a:pt x="1999" y="1905"/>
                  </a:lnTo>
                  <a:cubicBezTo>
                    <a:pt x="1999" y="1905"/>
                    <a:pt x="2001" y="1905"/>
                    <a:pt x="1999" y="1905"/>
                  </a:cubicBezTo>
                  <a:close/>
                  <a:moveTo>
                    <a:pt x="2007" y="1922"/>
                  </a:moveTo>
                  <a:cubicBezTo>
                    <a:pt x="2007" y="1923"/>
                    <a:pt x="2007" y="1923"/>
                    <a:pt x="2008" y="1922"/>
                  </a:cubicBezTo>
                  <a:cubicBezTo>
                    <a:pt x="2008" y="1922"/>
                    <a:pt x="2008" y="1922"/>
                    <a:pt x="2007" y="1922"/>
                  </a:cubicBezTo>
                  <a:close/>
                  <a:moveTo>
                    <a:pt x="2006" y="1920"/>
                  </a:moveTo>
                  <a:cubicBezTo>
                    <a:pt x="2004" y="1920"/>
                    <a:pt x="2006" y="1920"/>
                    <a:pt x="2006" y="1920"/>
                  </a:cubicBezTo>
                  <a:close/>
                  <a:moveTo>
                    <a:pt x="1997" y="1906"/>
                  </a:moveTo>
                  <a:cubicBezTo>
                    <a:pt x="1989" y="1906"/>
                    <a:pt x="1995" y="1905"/>
                    <a:pt x="1997" y="1906"/>
                  </a:cubicBezTo>
                  <a:cubicBezTo>
                    <a:pt x="1994" y="1903"/>
                    <a:pt x="1997" y="1905"/>
                    <a:pt x="1993" y="1905"/>
                  </a:cubicBezTo>
                  <a:cubicBezTo>
                    <a:pt x="1994" y="1906"/>
                    <a:pt x="1994" y="1906"/>
                    <a:pt x="1991" y="1907"/>
                  </a:cubicBezTo>
                  <a:cubicBezTo>
                    <a:pt x="1993" y="1907"/>
                    <a:pt x="1995" y="1906"/>
                    <a:pt x="1997" y="1906"/>
                  </a:cubicBezTo>
                  <a:cubicBezTo>
                    <a:pt x="1996" y="1906"/>
                    <a:pt x="1995" y="1907"/>
                    <a:pt x="1997" y="1906"/>
                  </a:cubicBezTo>
                  <a:close/>
                  <a:moveTo>
                    <a:pt x="1998" y="1911"/>
                  </a:moveTo>
                  <a:cubicBezTo>
                    <a:pt x="1999" y="1911"/>
                    <a:pt x="1998" y="1910"/>
                    <a:pt x="1998" y="1911"/>
                  </a:cubicBezTo>
                  <a:close/>
                  <a:moveTo>
                    <a:pt x="2001" y="1918"/>
                  </a:moveTo>
                  <a:cubicBezTo>
                    <a:pt x="2000" y="1917"/>
                    <a:pt x="2000" y="1917"/>
                    <a:pt x="2000" y="1917"/>
                  </a:cubicBezTo>
                  <a:cubicBezTo>
                    <a:pt x="2000" y="1917"/>
                    <a:pt x="2000" y="1917"/>
                    <a:pt x="2001" y="1918"/>
                  </a:cubicBezTo>
                  <a:close/>
                  <a:moveTo>
                    <a:pt x="2003" y="1923"/>
                  </a:moveTo>
                  <a:lnTo>
                    <a:pt x="2003" y="1923"/>
                  </a:lnTo>
                  <a:cubicBezTo>
                    <a:pt x="2003" y="1924"/>
                    <a:pt x="2004" y="1923"/>
                    <a:pt x="2003" y="1923"/>
                  </a:cubicBezTo>
                  <a:close/>
                  <a:moveTo>
                    <a:pt x="1996" y="1912"/>
                  </a:moveTo>
                  <a:cubicBezTo>
                    <a:pt x="1998" y="1911"/>
                    <a:pt x="1996" y="1912"/>
                    <a:pt x="1996" y="1912"/>
                  </a:cubicBezTo>
                  <a:close/>
                  <a:moveTo>
                    <a:pt x="1995" y="1903"/>
                  </a:moveTo>
                  <a:cubicBezTo>
                    <a:pt x="1996" y="1903"/>
                    <a:pt x="1996" y="1904"/>
                    <a:pt x="1997" y="1903"/>
                  </a:cubicBezTo>
                  <a:cubicBezTo>
                    <a:pt x="1996" y="1903"/>
                    <a:pt x="1996" y="1903"/>
                    <a:pt x="1995" y="1903"/>
                  </a:cubicBezTo>
                  <a:close/>
                  <a:moveTo>
                    <a:pt x="1996" y="1921"/>
                  </a:moveTo>
                  <a:cubicBezTo>
                    <a:pt x="1995" y="1920"/>
                    <a:pt x="1994" y="1920"/>
                    <a:pt x="1993" y="1921"/>
                  </a:cubicBezTo>
                  <a:cubicBezTo>
                    <a:pt x="1994" y="1921"/>
                    <a:pt x="1994" y="1921"/>
                    <a:pt x="1996" y="1921"/>
                  </a:cubicBezTo>
                  <a:close/>
                  <a:moveTo>
                    <a:pt x="1996" y="1924"/>
                  </a:moveTo>
                  <a:cubicBezTo>
                    <a:pt x="1993" y="1920"/>
                    <a:pt x="1992" y="1921"/>
                    <a:pt x="1993" y="1925"/>
                  </a:cubicBezTo>
                  <a:cubicBezTo>
                    <a:pt x="1995" y="1924"/>
                    <a:pt x="1995" y="1923"/>
                    <a:pt x="1996" y="1924"/>
                  </a:cubicBezTo>
                  <a:cubicBezTo>
                    <a:pt x="1996" y="1924"/>
                    <a:pt x="1996" y="1923"/>
                    <a:pt x="1996" y="1924"/>
                  </a:cubicBezTo>
                  <a:close/>
                  <a:moveTo>
                    <a:pt x="1991" y="1920"/>
                  </a:moveTo>
                  <a:cubicBezTo>
                    <a:pt x="1995" y="1921"/>
                    <a:pt x="1990" y="1917"/>
                    <a:pt x="1987" y="1917"/>
                  </a:cubicBezTo>
                  <a:cubicBezTo>
                    <a:pt x="1988" y="1918"/>
                    <a:pt x="1990" y="1919"/>
                    <a:pt x="1991" y="1920"/>
                  </a:cubicBezTo>
                  <a:cubicBezTo>
                    <a:pt x="1992" y="1920"/>
                    <a:pt x="1989" y="1920"/>
                    <a:pt x="1991" y="1920"/>
                  </a:cubicBezTo>
                  <a:close/>
                  <a:moveTo>
                    <a:pt x="1988" y="1915"/>
                  </a:moveTo>
                  <a:cubicBezTo>
                    <a:pt x="1988" y="1915"/>
                    <a:pt x="1988" y="1916"/>
                    <a:pt x="1988" y="1915"/>
                  </a:cubicBezTo>
                  <a:close/>
                  <a:moveTo>
                    <a:pt x="1989" y="1924"/>
                  </a:moveTo>
                  <a:cubicBezTo>
                    <a:pt x="1989" y="1924"/>
                    <a:pt x="1989" y="1925"/>
                    <a:pt x="1990" y="1925"/>
                  </a:cubicBezTo>
                  <a:cubicBezTo>
                    <a:pt x="1990" y="1924"/>
                    <a:pt x="1990" y="1924"/>
                    <a:pt x="1989" y="1924"/>
                  </a:cubicBezTo>
                  <a:close/>
                  <a:moveTo>
                    <a:pt x="1986" y="1920"/>
                  </a:moveTo>
                  <a:cubicBezTo>
                    <a:pt x="1986" y="1920"/>
                    <a:pt x="1986" y="1920"/>
                    <a:pt x="1986" y="1920"/>
                  </a:cubicBezTo>
                  <a:cubicBezTo>
                    <a:pt x="1985" y="1920"/>
                    <a:pt x="1985" y="1921"/>
                    <a:pt x="1986" y="1920"/>
                  </a:cubicBezTo>
                  <a:close/>
                  <a:moveTo>
                    <a:pt x="1989" y="1909"/>
                  </a:moveTo>
                  <a:cubicBezTo>
                    <a:pt x="1989" y="1909"/>
                    <a:pt x="1989" y="1909"/>
                    <a:pt x="1989" y="1909"/>
                  </a:cubicBezTo>
                  <a:cubicBezTo>
                    <a:pt x="1989" y="1909"/>
                    <a:pt x="1989" y="1909"/>
                    <a:pt x="1989" y="1909"/>
                  </a:cubicBezTo>
                  <a:close/>
                  <a:moveTo>
                    <a:pt x="1987" y="1908"/>
                  </a:moveTo>
                  <a:cubicBezTo>
                    <a:pt x="1985" y="1909"/>
                    <a:pt x="1986" y="1908"/>
                    <a:pt x="1987" y="1908"/>
                  </a:cubicBezTo>
                  <a:close/>
                  <a:moveTo>
                    <a:pt x="1976" y="1890"/>
                  </a:moveTo>
                  <a:cubicBezTo>
                    <a:pt x="1975" y="1892"/>
                    <a:pt x="1975" y="1893"/>
                    <a:pt x="1976" y="1895"/>
                  </a:cubicBezTo>
                  <a:lnTo>
                    <a:pt x="1976" y="1890"/>
                  </a:lnTo>
                  <a:cubicBezTo>
                    <a:pt x="1976" y="1891"/>
                    <a:pt x="1976" y="1891"/>
                    <a:pt x="1976" y="1890"/>
                  </a:cubicBezTo>
                  <a:close/>
                  <a:moveTo>
                    <a:pt x="1973" y="1890"/>
                  </a:moveTo>
                  <a:cubicBezTo>
                    <a:pt x="1967" y="1884"/>
                    <a:pt x="1972" y="1891"/>
                    <a:pt x="1965" y="1887"/>
                  </a:cubicBezTo>
                  <a:cubicBezTo>
                    <a:pt x="1963" y="1889"/>
                    <a:pt x="1972" y="1890"/>
                    <a:pt x="1973" y="1890"/>
                  </a:cubicBezTo>
                  <a:cubicBezTo>
                    <a:pt x="1972" y="1889"/>
                    <a:pt x="1972" y="1889"/>
                    <a:pt x="1973" y="1890"/>
                  </a:cubicBezTo>
                  <a:close/>
                  <a:moveTo>
                    <a:pt x="1969" y="1890"/>
                  </a:moveTo>
                  <a:cubicBezTo>
                    <a:pt x="1969" y="1890"/>
                    <a:pt x="1969" y="1891"/>
                    <a:pt x="1969" y="1891"/>
                  </a:cubicBezTo>
                  <a:cubicBezTo>
                    <a:pt x="1970" y="1891"/>
                    <a:pt x="1970" y="1890"/>
                    <a:pt x="1969" y="1890"/>
                  </a:cubicBezTo>
                  <a:close/>
                  <a:moveTo>
                    <a:pt x="1972" y="1894"/>
                  </a:moveTo>
                  <a:cubicBezTo>
                    <a:pt x="1968" y="1892"/>
                    <a:pt x="1964" y="1897"/>
                    <a:pt x="1972" y="1894"/>
                  </a:cubicBezTo>
                  <a:cubicBezTo>
                    <a:pt x="1971" y="1893"/>
                    <a:pt x="1970" y="1894"/>
                    <a:pt x="1972" y="1894"/>
                  </a:cubicBezTo>
                  <a:close/>
                  <a:moveTo>
                    <a:pt x="1974" y="1891"/>
                  </a:moveTo>
                  <a:cubicBezTo>
                    <a:pt x="1974" y="1892"/>
                    <a:pt x="1975" y="1892"/>
                    <a:pt x="1975" y="1892"/>
                  </a:cubicBezTo>
                  <a:cubicBezTo>
                    <a:pt x="1975" y="1892"/>
                    <a:pt x="1974" y="1892"/>
                    <a:pt x="1974" y="1891"/>
                  </a:cubicBezTo>
                  <a:close/>
                  <a:moveTo>
                    <a:pt x="1954" y="1882"/>
                  </a:moveTo>
                  <a:cubicBezTo>
                    <a:pt x="1953" y="1882"/>
                    <a:pt x="1953" y="1882"/>
                    <a:pt x="1954" y="1883"/>
                  </a:cubicBezTo>
                  <a:cubicBezTo>
                    <a:pt x="1955" y="1883"/>
                    <a:pt x="1955" y="1882"/>
                    <a:pt x="1954" y="1882"/>
                  </a:cubicBezTo>
                  <a:close/>
                  <a:moveTo>
                    <a:pt x="1949" y="1879"/>
                  </a:moveTo>
                  <a:cubicBezTo>
                    <a:pt x="1950" y="1879"/>
                    <a:pt x="1949" y="1879"/>
                    <a:pt x="1949" y="1879"/>
                  </a:cubicBezTo>
                  <a:cubicBezTo>
                    <a:pt x="1949" y="1879"/>
                    <a:pt x="1949" y="1879"/>
                    <a:pt x="1949" y="1879"/>
                  </a:cubicBezTo>
                  <a:close/>
                  <a:moveTo>
                    <a:pt x="1948" y="1879"/>
                  </a:moveTo>
                  <a:lnTo>
                    <a:pt x="1948" y="1879"/>
                  </a:lnTo>
                  <a:close/>
                  <a:moveTo>
                    <a:pt x="1930" y="1861"/>
                  </a:moveTo>
                  <a:lnTo>
                    <a:pt x="1931" y="1861"/>
                  </a:lnTo>
                  <a:cubicBezTo>
                    <a:pt x="1930" y="1861"/>
                    <a:pt x="1930" y="1861"/>
                    <a:pt x="1930" y="1861"/>
                  </a:cubicBezTo>
                  <a:close/>
                  <a:moveTo>
                    <a:pt x="1934" y="1865"/>
                  </a:moveTo>
                  <a:cubicBezTo>
                    <a:pt x="1935" y="1865"/>
                    <a:pt x="1935" y="1865"/>
                    <a:pt x="1935" y="1864"/>
                  </a:cubicBezTo>
                  <a:cubicBezTo>
                    <a:pt x="1934" y="1865"/>
                    <a:pt x="1934" y="1865"/>
                    <a:pt x="1934" y="1865"/>
                  </a:cubicBezTo>
                  <a:close/>
                  <a:moveTo>
                    <a:pt x="1507" y="1285"/>
                  </a:moveTo>
                  <a:cubicBezTo>
                    <a:pt x="1504" y="1287"/>
                    <a:pt x="1512" y="1284"/>
                    <a:pt x="1512" y="1284"/>
                  </a:cubicBezTo>
                  <a:cubicBezTo>
                    <a:pt x="1514" y="1280"/>
                    <a:pt x="1508" y="1284"/>
                    <a:pt x="1507" y="1285"/>
                  </a:cubicBezTo>
                  <a:close/>
                  <a:moveTo>
                    <a:pt x="1494" y="1316"/>
                  </a:moveTo>
                  <a:cubicBezTo>
                    <a:pt x="1491" y="1315"/>
                    <a:pt x="1488" y="1313"/>
                    <a:pt x="1485" y="1311"/>
                  </a:cubicBezTo>
                  <a:cubicBezTo>
                    <a:pt x="1489" y="1317"/>
                    <a:pt x="1481" y="1326"/>
                    <a:pt x="1487" y="1329"/>
                  </a:cubicBezTo>
                  <a:cubicBezTo>
                    <a:pt x="1499" y="1335"/>
                    <a:pt x="1508" y="1318"/>
                    <a:pt x="1494" y="1316"/>
                  </a:cubicBezTo>
                  <a:cubicBezTo>
                    <a:pt x="1490" y="1315"/>
                    <a:pt x="1500" y="1317"/>
                    <a:pt x="1494" y="1316"/>
                  </a:cubicBezTo>
                  <a:close/>
                  <a:moveTo>
                    <a:pt x="1443" y="1550"/>
                  </a:moveTo>
                  <a:cubicBezTo>
                    <a:pt x="1444" y="1550"/>
                    <a:pt x="1443" y="1550"/>
                    <a:pt x="1443" y="1550"/>
                  </a:cubicBezTo>
                  <a:close/>
                  <a:moveTo>
                    <a:pt x="1108" y="1462"/>
                  </a:moveTo>
                  <a:cubicBezTo>
                    <a:pt x="1101" y="1467"/>
                    <a:pt x="1116" y="1452"/>
                    <a:pt x="1115" y="1453"/>
                  </a:cubicBezTo>
                  <a:cubicBezTo>
                    <a:pt x="1111" y="1455"/>
                    <a:pt x="1110" y="1460"/>
                    <a:pt x="1108" y="1462"/>
                  </a:cubicBezTo>
                  <a:close/>
                  <a:moveTo>
                    <a:pt x="1123" y="1499"/>
                  </a:moveTo>
                  <a:cubicBezTo>
                    <a:pt x="1123" y="1496"/>
                    <a:pt x="1122" y="1498"/>
                    <a:pt x="1122" y="1506"/>
                  </a:cubicBezTo>
                  <a:cubicBezTo>
                    <a:pt x="1122" y="1504"/>
                    <a:pt x="1122" y="1502"/>
                    <a:pt x="1123" y="1499"/>
                  </a:cubicBezTo>
                  <a:cubicBezTo>
                    <a:pt x="1123" y="1499"/>
                    <a:pt x="1123" y="1501"/>
                    <a:pt x="1123" y="1499"/>
                  </a:cubicBezTo>
                  <a:close/>
                  <a:moveTo>
                    <a:pt x="1077" y="1529"/>
                  </a:moveTo>
                  <a:cubicBezTo>
                    <a:pt x="1076" y="1530"/>
                    <a:pt x="1076" y="1530"/>
                    <a:pt x="1076" y="1531"/>
                  </a:cubicBezTo>
                  <a:cubicBezTo>
                    <a:pt x="1077" y="1531"/>
                    <a:pt x="1077" y="1530"/>
                    <a:pt x="1077" y="1529"/>
                  </a:cubicBezTo>
                  <a:close/>
                  <a:moveTo>
                    <a:pt x="1075" y="1532"/>
                  </a:moveTo>
                  <a:cubicBezTo>
                    <a:pt x="1068" y="1528"/>
                    <a:pt x="1078" y="1536"/>
                    <a:pt x="1075" y="1532"/>
                  </a:cubicBezTo>
                  <a:cubicBezTo>
                    <a:pt x="1074" y="1531"/>
                    <a:pt x="1075" y="1532"/>
                    <a:pt x="1075" y="1532"/>
                  </a:cubicBezTo>
                  <a:close/>
                  <a:moveTo>
                    <a:pt x="1043" y="1516"/>
                  </a:moveTo>
                  <a:cubicBezTo>
                    <a:pt x="1044" y="1515"/>
                    <a:pt x="1043" y="1515"/>
                    <a:pt x="1043" y="1516"/>
                  </a:cubicBezTo>
                  <a:close/>
                  <a:moveTo>
                    <a:pt x="996" y="1503"/>
                  </a:moveTo>
                  <a:cubicBezTo>
                    <a:pt x="997" y="1503"/>
                    <a:pt x="1003" y="1505"/>
                    <a:pt x="1003" y="1505"/>
                  </a:cubicBezTo>
                  <a:cubicBezTo>
                    <a:pt x="1002" y="1502"/>
                    <a:pt x="998" y="1503"/>
                    <a:pt x="996" y="1503"/>
                  </a:cubicBezTo>
                  <a:close/>
                  <a:moveTo>
                    <a:pt x="830" y="1618"/>
                  </a:moveTo>
                  <a:cubicBezTo>
                    <a:pt x="830" y="1619"/>
                    <a:pt x="829" y="1619"/>
                    <a:pt x="828" y="1620"/>
                  </a:cubicBezTo>
                  <a:cubicBezTo>
                    <a:pt x="829" y="1619"/>
                    <a:pt x="831" y="1619"/>
                    <a:pt x="830" y="1618"/>
                  </a:cubicBezTo>
                  <a:close/>
                  <a:moveTo>
                    <a:pt x="819" y="1619"/>
                  </a:moveTo>
                  <a:cubicBezTo>
                    <a:pt x="821" y="1620"/>
                    <a:pt x="812" y="1619"/>
                    <a:pt x="819" y="1619"/>
                  </a:cubicBezTo>
                  <a:cubicBezTo>
                    <a:pt x="818" y="1618"/>
                    <a:pt x="819" y="1619"/>
                    <a:pt x="819" y="1619"/>
                  </a:cubicBezTo>
                  <a:close/>
                  <a:moveTo>
                    <a:pt x="796" y="1629"/>
                  </a:moveTo>
                  <a:cubicBezTo>
                    <a:pt x="795" y="1632"/>
                    <a:pt x="798" y="1628"/>
                    <a:pt x="796" y="1629"/>
                  </a:cubicBezTo>
                  <a:close/>
                  <a:moveTo>
                    <a:pt x="569" y="1416"/>
                  </a:moveTo>
                  <a:cubicBezTo>
                    <a:pt x="569" y="1417"/>
                    <a:pt x="567" y="1419"/>
                    <a:pt x="568" y="1419"/>
                  </a:cubicBezTo>
                  <a:cubicBezTo>
                    <a:pt x="569" y="1417"/>
                    <a:pt x="568" y="1420"/>
                    <a:pt x="569" y="1416"/>
                  </a:cubicBezTo>
                  <a:close/>
                  <a:moveTo>
                    <a:pt x="511" y="1371"/>
                  </a:moveTo>
                  <a:cubicBezTo>
                    <a:pt x="512" y="1369"/>
                    <a:pt x="511" y="1369"/>
                    <a:pt x="511" y="1371"/>
                  </a:cubicBezTo>
                  <a:close/>
                  <a:moveTo>
                    <a:pt x="560" y="1419"/>
                  </a:moveTo>
                  <a:cubicBezTo>
                    <a:pt x="560" y="1419"/>
                    <a:pt x="560" y="1419"/>
                    <a:pt x="560" y="1419"/>
                  </a:cubicBezTo>
                  <a:cubicBezTo>
                    <a:pt x="560" y="1421"/>
                    <a:pt x="560" y="1420"/>
                    <a:pt x="560" y="1419"/>
                  </a:cubicBezTo>
                  <a:close/>
                  <a:moveTo>
                    <a:pt x="552" y="1411"/>
                  </a:moveTo>
                  <a:cubicBezTo>
                    <a:pt x="551" y="1413"/>
                    <a:pt x="550" y="1414"/>
                    <a:pt x="550" y="1415"/>
                  </a:cubicBezTo>
                  <a:cubicBezTo>
                    <a:pt x="550" y="1417"/>
                    <a:pt x="551" y="1415"/>
                    <a:pt x="552" y="1411"/>
                  </a:cubicBezTo>
                  <a:close/>
                  <a:moveTo>
                    <a:pt x="559" y="1421"/>
                  </a:moveTo>
                  <a:cubicBezTo>
                    <a:pt x="557" y="1427"/>
                    <a:pt x="560" y="1422"/>
                    <a:pt x="559" y="1421"/>
                  </a:cubicBezTo>
                  <a:cubicBezTo>
                    <a:pt x="559" y="1422"/>
                    <a:pt x="559" y="1421"/>
                    <a:pt x="559" y="1421"/>
                  </a:cubicBezTo>
                  <a:close/>
                  <a:moveTo>
                    <a:pt x="573" y="1450"/>
                  </a:moveTo>
                  <a:cubicBezTo>
                    <a:pt x="573" y="1450"/>
                    <a:pt x="572" y="1449"/>
                    <a:pt x="572" y="1448"/>
                  </a:cubicBezTo>
                  <a:cubicBezTo>
                    <a:pt x="571" y="1451"/>
                    <a:pt x="572" y="1453"/>
                    <a:pt x="573" y="1450"/>
                  </a:cubicBezTo>
                  <a:close/>
                  <a:moveTo>
                    <a:pt x="572" y="1454"/>
                  </a:moveTo>
                  <a:cubicBezTo>
                    <a:pt x="572" y="1454"/>
                    <a:pt x="569" y="1461"/>
                    <a:pt x="569" y="1462"/>
                  </a:cubicBezTo>
                  <a:cubicBezTo>
                    <a:pt x="570" y="1461"/>
                    <a:pt x="572" y="1455"/>
                    <a:pt x="572" y="1454"/>
                  </a:cubicBezTo>
                  <a:close/>
                  <a:moveTo>
                    <a:pt x="567" y="1462"/>
                  </a:moveTo>
                  <a:cubicBezTo>
                    <a:pt x="567" y="1463"/>
                    <a:pt x="565" y="1465"/>
                    <a:pt x="566" y="1465"/>
                  </a:cubicBezTo>
                  <a:cubicBezTo>
                    <a:pt x="568" y="1463"/>
                    <a:pt x="568" y="1462"/>
                    <a:pt x="567" y="1462"/>
                  </a:cubicBezTo>
                  <a:close/>
                  <a:moveTo>
                    <a:pt x="564" y="1462"/>
                  </a:moveTo>
                  <a:cubicBezTo>
                    <a:pt x="565" y="1462"/>
                    <a:pt x="565" y="1461"/>
                    <a:pt x="564" y="1462"/>
                  </a:cubicBezTo>
                  <a:close/>
                  <a:moveTo>
                    <a:pt x="569" y="1452"/>
                  </a:moveTo>
                  <a:cubicBezTo>
                    <a:pt x="569" y="1451"/>
                    <a:pt x="567" y="1455"/>
                    <a:pt x="569" y="1452"/>
                  </a:cubicBezTo>
                  <a:cubicBezTo>
                    <a:pt x="569" y="1452"/>
                    <a:pt x="567" y="1455"/>
                    <a:pt x="569" y="1452"/>
                  </a:cubicBezTo>
                  <a:close/>
                  <a:moveTo>
                    <a:pt x="718" y="1674"/>
                  </a:moveTo>
                  <a:cubicBezTo>
                    <a:pt x="718" y="1680"/>
                    <a:pt x="722" y="1675"/>
                    <a:pt x="718" y="1674"/>
                  </a:cubicBezTo>
                  <a:cubicBezTo>
                    <a:pt x="718" y="1675"/>
                    <a:pt x="719" y="1675"/>
                    <a:pt x="718" y="1674"/>
                  </a:cubicBezTo>
                  <a:close/>
                  <a:moveTo>
                    <a:pt x="714" y="1677"/>
                  </a:moveTo>
                  <a:cubicBezTo>
                    <a:pt x="714" y="1678"/>
                    <a:pt x="714" y="1679"/>
                    <a:pt x="713" y="1680"/>
                  </a:cubicBezTo>
                  <a:cubicBezTo>
                    <a:pt x="714" y="1681"/>
                    <a:pt x="715" y="1680"/>
                    <a:pt x="714" y="1677"/>
                  </a:cubicBezTo>
                  <a:close/>
                  <a:moveTo>
                    <a:pt x="550" y="1423"/>
                  </a:moveTo>
                  <a:cubicBezTo>
                    <a:pt x="548" y="1426"/>
                    <a:pt x="548" y="1424"/>
                    <a:pt x="549" y="1426"/>
                  </a:cubicBezTo>
                  <a:cubicBezTo>
                    <a:pt x="549" y="1425"/>
                    <a:pt x="550" y="1424"/>
                    <a:pt x="550" y="1423"/>
                  </a:cubicBezTo>
                  <a:close/>
                  <a:moveTo>
                    <a:pt x="520" y="1398"/>
                  </a:moveTo>
                  <a:cubicBezTo>
                    <a:pt x="519" y="1401"/>
                    <a:pt x="521" y="1397"/>
                    <a:pt x="520" y="1398"/>
                  </a:cubicBezTo>
                  <a:cubicBezTo>
                    <a:pt x="520" y="1399"/>
                    <a:pt x="520" y="1398"/>
                    <a:pt x="520" y="1398"/>
                  </a:cubicBezTo>
                  <a:close/>
                  <a:moveTo>
                    <a:pt x="547" y="1426"/>
                  </a:moveTo>
                  <a:cubicBezTo>
                    <a:pt x="545" y="1426"/>
                    <a:pt x="544" y="1432"/>
                    <a:pt x="547" y="1426"/>
                  </a:cubicBezTo>
                  <a:cubicBezTo>
                    <a:pt x="547" y="1426"/>
                    <a:pt x="547" y="1427"/>
                    <a:pt x="547" y="1426"/>
                  </a:cubicBezTo>
                  <a:close/>
                  <a:moveTo>
                    <a:pt x="541" y="1422"/>
                  </a:moveTo>
                  <a:cubicBezTo>
                    <a:pt x="540" y="1424"/>
                    <a:pt x="538" y="1428"/>
                    <a:pt x="538" y="1428"/>
                  </a:cubicBezTo>
                  <a:cubicBezTo>
                    <a:pt x="538" y="1428"/>
                    <a:pt x="541" y="1424"/>
                    <a:pt x="541" y="1422"/>
                  </a:cubicBezTo>
                  <a:close/>
                  <a:moveTo>
                    <a:pt x="540" y="1430"/>
                  </a:moveTo>
                  <a:cubicBezTo>
                    <a:pt x="539" y="1431"/>
                    <a:pt x="539" y="1436"/>
                    <a:pt x="540" y="1430"/>
                  </a:cubicBezTo>
                  <a:cubicBezTo>
                    <a:pt x="539" y="1430"/>
                    <a:pt x="539" y="1431"/>
                    <a:pt x="540" y="1430"/>
                  </a:cubicBezTo>
                  <a:close/>
                  <a:moveTo>
                    <a:pt x="542" y="1432"/>
                  </a:moveTo>
                  <a:cubicBezTo>
                    <a:pt x="534" y="1439"/>
                    <a:pt x="542" y="1432"/>
                    <a:pt x="542" y="1432"/>
                  </a:cubicBezTo>
                  <a:cubicBezTo>
                    <a:pt x="541" y="1432"/>
                    <a:pt x="541" y="1434"/>
                    <a:pt x="542" y="1432"/>
                  </a:cubicBezTo>
                  <a:close/>
                  <a:moveTo>
                    <a:pt x="514" y="1404"/>
                  </a:moveTo>
                  <a:cubicBezTo>
                    <a:pt x="510" y="1405"/>
                    <a:pt x="509" y="1404"/>
                    <a:pt x="512" y="1400"/>
                  </a:cubicBezTo>
                  <a:cubicBezTo>
                    <a:pt x="508" y="1405"/>
                    <a:pt x="505" y="1411"/>
                    <a:pt x="503" y="1418"/>
                  </a:cubicBezTo>
                  <a:cubicBezTo>
                    <a:pt x="500" y="1414"/>
                    <a:pt x="513" y="1406"/>
                    <a:pt x="514" y="1404"/>
                  </a:cubicBezTo>
                  <a:cubicBezTo>
                    <a:pt x="510" y="1408"/>
                    <a:pt x="512" y="1407"/>
                    <a:pt x="514" y="1404"/>
                  </a:cubicBezTo>
                  <a:close/>
                  <a:moveTo>
                    <a:pt x="537" y="1435"/>
                  </a:moveTo>
                  <a:cubicBezTo>
                    <a:pt x="535" y="1436"/>
                    <a:pt x="534" y="1438"/>
                    <a:pt x="532" y="1440"/>
                  </a:cubicBezTo>
                  <a:cubicBezTo>
                    <a:pt x="530" y="1442"/>
                    <a:pt x="536" y="1436"/>
                    <a:pt x="537" y="1435"/>
                  </a:cubicBezTo>
                  <a:close/>
                  <a:moveTo>
                    <a:pt x="530" y="1440"/>
                  </a:moveTo>
                  <a:cubicBezTo>
                    <a:pt x="530" y="1441"/>
                    <a:pt x="531" y="1438"/>
                    <a:pt x="530" y="1440"/>
                  </a:cubicBezTo>
                  <a:close/>
                  <a:moveTo>
                    <a:pt x="527" y="1437"/>
                  </a:moveTo>
                  <a:cubicBezTo>
                    <a:pt x="527" y="1438"/>
                    <a:pt x="526" y="1439"/>
                    <a:pt x="526" y="1440"/>
                  </a:cubicBezTo>
                  <a:cubicBezTo>
                    <a:pt x="525" y="1442"/>
                    <a:pt x="527" y="1438"/>
                    <a:pt x="527" y="1437"/>
                  </a:cubicBezTo>
                  <a:close/>
                  <a:moveTo>
                    <a:pt x="517" y="1434"/>
                  </a:moveTo>
                  <a:cubicBezTo>
                    <a:pt x="518" y="1432"/>
                    <a:pt x="519" y="1430"/>
                    <a:pt x="517" y="1434"/>
                  </a:cubicBezTo>
                  <a:cubicBezTo>
                    <a:pt x="518" y="1432"/>
                    <a:pt x="518" y="1433"/>
                    <a:pt x="517" y="1434"/>
                  </a:cubicBezTo>
                  <a:close/>
                  <a:moveTo>
                    <a:pt x="502" y="1418"/>
                  </a:moveTo>
                  <a:cubicBezTo>
                    <a:pt x="503" y="1419"/>
                    <a:pt x="503" y="1418"/>
                    <a:pt x="502" y="1418"/>
                  </a:cubicBezTo>
                  <a:close/>
                  <a:moveTo>
                    <a:pt x="514" y="1425"/>
                  </a:moveTo>
                  <a:cubicBezTo>
                    <a:pt x="514" y="1425"/>
                    <a:pt x="514" y="1425"/>
                    <a:pt x="514" y="1425"/>
                  </a:cubicBezTo>
                  <a:close/>
                  <a:moveTo>
                    <a:pt x="511" y="1419"/>
                  </a:moveTo>
                  <a:cubicBezTo>
                    <a:pt x="511" y="1419"/>
                    <a:pt x="511" y="1418"/>
                    <a:pt x="511" y="1419"/>
                  </a:cubicBezTo>
                  <a:close/>
                  <a:moveTo>
                    <a:pt x="533" y="1433"/>
                  </a:moveTo>
                  <a:cubicBezTo>
                    <a:pt x="533" y="1433"/>
                    <a:pt x="533" y="1433"/>
                    <a:pt x="533" y="1433"/>
                  </a:cubicBezTo>
                  <a:cubicBezTo>
                    <a:pt x="533" y="1433"/>
                    <a:pt x="533" y="1433"/>
                    <a:pt x="533" y="1433"/>
                  </a:cubicBezTo>
                  <a:close/>
                  <a:moveTo>
                    <a:pt x="533" y="1433"/>
                  </a:moveTo>
                  <a:cubicBezTo>
                    <a:pt x="531" y="1433"/>
                    <a:pt x="532" y="1434"/>
                    <a:pt x="532" y="1435"/>
                  </a:cubicBezTo>
                  <a:cubicBezTo>
                    <a:pt x="532" y="1434"/>
                    <a:pt x="532" y="1433"/>
                    <a:pt x="533" y="1433"/>
                  </a:cubicBezTo>
                  <a:close/>
                  <a:moveTo>
                    <a:pt x="511" y="1412"/>
                  </a:moveTo>
                  <a:cubicBezTo>
                    <a:pt x="510" y="1413"/>
                    <a:pt x="512" y="1412"/>
                    <a:pt x="511" y="1412"/>
                  </a:cubicBezTo>
                  <a:close/>
                  <a:moveTo>
                    <a:pt x="508" y="1409"/>
                  </a:moveTo>
                  <a:cubicBezTo>
                    <a:pt x="508" y="1410"/>
                    <a:pt x="508" y="1410"/>
                    <a:pt x="508" y="1409"/>
                  </a:cubicBezTo>
                  <a:close/>
                  <a:moveTo>
                    <a:pt x="507" y="1414"/>
                  </a:moveTo>
                  <a:cubicBezTo>
                    <a:pt x="509" y="1407"/>
                    <a:pt x="508" y="1409"/>
                    <a:pt x="504" y="1418"/>
                  </a:cubicBezTo>
                  <a:cubicBezTo>
                    <a:pt x="506" y="1419"/>
                    <a:pt x="507" y="1417"/>
                    <a:pt x="507" y="1414"/>
                  </a:cubicBezTo>
                  <a:cubicBezTo>
                    <a:pt x="509" y="1413"/>
                    <a:pt x="505" y="1418"/>
                    <a:pt x="507" y="1414"/>
                  </a:cubicBezTo>
                  <a:close/>
                  <a:moveTo>
                    <a:pt x="496" y="1403"/>
                  </a:moveTo>
                  <a:cubicBezTo>
                    <a:pt x="499" y="1404"/>
                    <a:pt x="500" y="1401"/>
                    <a:pt x="496" y="1403"/>
                  </a:cubicBezTo>
                  <a:cubicBezTo>
                    <a:pt x="497" y="1403"/>
                    <a:pt x="497" y="1402"/>
                    <a:pt x="496" y="1403"/>
                  </a:cubicBezTo>
                  <a:close/>
                  <a:moveTo>
                    <a:pt x="496" y="1400"/>
                  </a:moveTo>
                  <a:cubicBezTo>
                    <a:pt x="496" y="1399"/>
                    <a:pt x="497" y="1398"/>
                    <a:pt x="496" y="1398"/>
                  </a:cubicBezTo>
                  <a:cubicBezTo>
                    <a:pt x="497" y="1396"/>
                    <a:pt x="496" y="1399"/>
                    <a:pt x="496" y="1400"/>
                  </a:cubicBezTo>
                  <a:close/>
                  <a:moveTo>
                    <a:pt x="493" y="1392"/>
                  </a:moveTo>
                  <a:cubicBezTo>
                    <a:pt x="493" y="1391"/>
                    <a:pt x="493" y="1392"/>
                    <a:pt x="493" y="1392"/>
                  </a:cubicBezTo>
                  <a:close/>
                  <a:moveTo>
                    <a:pt x="486" y="1383"/>
                  </a:moveTo>
                  <a:cubicBezTo>
                    <a:pt x="486" y="1384"/>
                    <a:pt x="488" y="1382"/>
                    <a:pt x="486" y="1383"/>
                  </a:cubicBezTo>
                  <a:close/>
                  <a:moveTo>
                    <a:pt x="499" y="1397"/>
                  </a:moveTo>
                  <a:cubicBezTo>
                    <a:pt x="499" y="1396"/>
                    <a:pt x="498" y="1398"/>
                    <a:pt x="499" y="1397"/>
                  </a:cubicBezTo>
                  <a:close/>
                  <a:moveTo>
                    <a:pt x="499" y="1395"/>
                  </a:moveTo>
                  <a:cubicBezTo>
                    <a:pt x="500" y="1394"/>
                    <a:pt x="502" y="1389"/>
                    <a:pt x="499" y="1395"/>
                  </a:cubicBezTo>
                  <a:cubicBezTo>
                    <a:pt x="499" y="1395"/>
                    <a:pt x="500" y="1394"/>
                    <a:pt x="499" y="1395"/>
                  </a:cubicBezTo>
                  <a:close/>
                  <a:moveTo>
                    <a:pt x="514" y="1395"/>
                  </a:moveTo>
                  <a:cubicBezTo>
                    <a:pt x="513" y="1399"/>
                    <a:pt x="514" y="1396"/>
                    <a:pt x="514" y="1395"/>
                  </a:cubicBezTo>
                  <a:close/>
                  <a:moveTo>
                    <a:pt x="526" y="1409"/>
                  </a:moveTo>
                  <a:cubicBezTo>
                    <a:pt x="526" y="1410"/>
                    <a:pt x="526" y="1409"/>
                    <a:pt x="526" y="1409"/>
                  </a:cubicBezTo>
                  <a:close/>
                  <a:moveTo>
                    <a:pt x="526" y="1411"/>
                  </a:moveTo>
                  <a:cubicBezTo>
                    <a:pt x="532" y="1404"/>
                    <a:pt x="526" y="1411"/>
                    <a:pt x="526" y="1411"/>
                  </a:cubicBezTo>
                  <a:cubicBezTo>
                    <a:pt x="527" y="1410"/>
                    <a:pt x="526" y="1411"/>
                    <a:pt x="526" y="1411"/>
                  </a:cubicBezTo>
                  <a:close/>
                  <a:moveTo>
                    <a:pt x="501" y="1391"/>
                  </a:moveTo>
                  <a:cubicBezTo>
                    <a:pt x="502" y="1389"/>
                    <a:pt x="504" y="1387"/>
                    <a:pt x="506" y="1384"/>
                  </a:cubicBezTo>
                  <a:cubicBezTo>
                    <a:pt x="503" y="1388"/>
                    <a:pt x="503" y="1387"/>
                    <a:pt x="501" y="1391"/>
                  </a:cubicBezTo>
                  <a:cubicBezTo>
                    <a:pt x="502" y="1389"/>
                    <a:pt x="504" y="1385"/>
                    <a:pt x="501" y="1391"/>
                  </a:cubicBezTo>
                  <a:close/>
                  <a:moveTo>
                    <a:pt x="493" y="1380"/>
                  </a:moveTo>
                  <a:cubicBezTo>
                    <a:pt x="495" y="1379"/>
                    <a:pt x="496" y="1376"/>
                    <a:pt x="493" y="1380"/>
                  </a:cubicBezTo>
                  <a:cubicBezTo>
                    <a:pt x="494" y="1380"/>
                    <a:pt x="494" y="1380"/>
                    <a:pt x="493" y="1380"/>
                  </a:cubicBezTo>
                  <a:close/>
                  <a:moveTo>
                    <a:pt x="465" y="1351"/>
                  </a:moveTo>
                  <a:cubicBezTo>
                    <a:pt x="465" y="1351"/>
                    <a:pt x="465" y="1351"/>
                    <a:pt x="465" y="1350"/>
                  </a:cubicBezTo>
                  <a:cubicBezTo>
                    <a:pt x="465" y="1351"/>
                    <a:pt x="465" y="1351"/>
                    <a:pt x="465" y="1351"/>
                  </a:cubicBezTo>
                  <a:close/>
                  <a:moveTo>
                    <a:pt x="530" y="1441"/>
                  </a:moveTo>
                  <a:cubicBezTo>
                    <a:pt x="529" y="1442"/>
                    <a:pt x="529" y="1442"/>
                    <a:pt x="528" y="1443"/>
                  </a:cubicBezTo>
                  <a:cubicBezTo>
                    <a:pt x="530" y="1442"/>
                    <a:pt x="529" y="1442"/>
                    <a:pt x="530" y="1441"/>
                  </a:cubicBezTo>
                  <a:close/>
                  <a:moveTo>
                    <a:pt x="531" y="1466"/>
                  </a:moveTo>
                  <a:cubicBezTo>
                    <a:pt x="531" y="1466"/>
                    <a:pt x="530" y="1467"/>
                    <a:pt x="530" y="1467"/>
                  </a:cubicBezTo>
                  <a:cubicBezTo>
                    <a:pt x="530" y="1467"/>
                    <a:pt x="531" y="1466"/>
                    <a:pt x="531" y="1466"/>
                  </a:cubicBezTo>
                  <a:close/>
                  <a:moveTo>
                    <a:pt x="520" y="1464"/>
                  </a:moveTo>
                  <a:cubicBezTo>
                    <a:pt x="521" y="1465"/>
                    <a:pt x="520" y="1464"/>
                    <a:pt x="520" y="1464"/>
                  </a:cubicBezTo>
                  <a:close/>
                  <a:moveTo>
                    <a:pt x="510" y="1462"/>
                  </a:moveTo>
                  <a:cubicBezTo>
                    <a:pt x="509" y="1463"/>
                    <a:pt x="509" y="1464"/>
                    <a:pt x="510" y="1463"/>
                  </a:cubicBezTo>
                  <a:cubicBezTo>
                    <a:pt x="511" y="1461"/>
                    <a:pt x="512" y="1460"/>
                    <a:pt x="510" y="1462"/>
                  </a:cubicBezTo>
                  <a:close/>
                  <a:moveTo>
                    <a:pt x="513" y="1433"/>
                  </a:moveTo>
                  <a:cubicBezTo>
                    <a:pt x="513" y="1433"/>
                    <a:pt x="513" y="1433"/>
                    <a:pt x="513" y="1433"/>
                  </a:cubicBezTo>
                  <a:close/>
                  <a:moveTo>
                    <a:pt x="499" y="1419"/>
                  </a:moveTo>
                  <a:cubicBezTo>
                    <a:pt x="502" y="1418"/>
                    <a:pt x="500" y="1418"/>
                    <a:pt x="499" y="1419"/>
                  </a:cubicBezTo>
                  <a:close/>
                  <a:moveTo>
                    <a:pt x="494" y="1423"/>
                  </a:moveTo>
                  <a:cubicBezTo>
                    <a:pt x="495" y="1423"/>
                    <a:pt x="494" y="1423"/>
                    <a:pt x="494" y="1423"/>
                  </a:cubicBezTo>
                  <a:close/>
                  <a:moveTo>
                    <a:pt x="478" y="1388"/>
                  </a:moveTo>
                  <a:cubicBezTo>
                    <a:pt x="475" y="1399"/>
                    <a:pt x="482" y="1382"/>
                    <a:pt x="482" y="1381"/>
                  </a:cubicBezTo>
                  <a:cubicBezTo>
                    <a:pt x="480" y="1383"/>
                    <a:pt x="478" y="1385"/>
                    <a:pt x="478" y="1388"/>
                  </a:cubicBezTo>
                  <a:cubicBezTo>
                    <a:pt x="477" y="1389"/>
                    <a:pt x="478" y="1387"/>
                    <a:pt x="478" y="1388"/>
                  </a:cubicBezTo>
                  <a:close/>
                  <a:moveTo>
                    <a:pt x="480" y="1389"/>
                  </a:moveTo>
                  <a:cubicBezTo>
                    <a:pt x="480" y="1389"/>
                    <a:pt x="480" y="1389"/>
                    <a:pt x="480" y="1389"/>
                  </a:cubicBezTo>
                  <a:close/>
                  <a:moveTo>
                    <a:pt x="477" y="1388"/>
                  </a:moveTo>
                  <a:cubicBezTo>
                    <a:pt x="476" y="1389"/>
                    <a:pt x="477" y="1389"/>
                    <a:pt x="477" y="1388"/>
                  </a:cubicBezTo>
                  <a:close/>
                  <a:moveTo>
                    <a:pt x="352" y="1276"/>
                  </a:moveTo>
                  <a:cubicBezTo>
                    <a:pt x="348" y="1279"/>
                    <a:pt x="346" y="1281"/>
                    <a:pt x="347" y="1282"/>
                  </a:cubicBezTo>
                  <a:cubicBezTo>
                    <a:pt x="349" y="1280"/>
                    <a:pt x="350" y="1278"/>
                    <a:pt x="352" y="1276"/>
                  </a:cubicBezTo>
                  <a:close/>
                  <a:moveTo>
                    <a:pt x="419" y="1390"/>
                  </a:moveTo>
                  <a:cubicBezTo>
                    <a:pt x="417" y="1392"/>
                    <a:pt x="416" y="1392"/>
                    <a:pt x="417" y="1392"/>
                  </a:cubicBezTo>
                  <a:cubicBezTo>
                    <a:pt x="416" y="1395"/>
                    <a:pt x="417" y="1394"/>
                    <a:pt x="419" y="1390"/>
                  </a:cubicBezTo>
                  <a:close/>
                  <a:moveTo>
                    <a:pt x="293" y="1347"/>
                  </a:moveTo>
                  <a:cubicBezTo>
                    <a:pt x="292" y="1347"/>
                    <a:pt x="291" y="1352"/>
                    <a:pt x="290" y="1352"/>
                  </a:cubicBezTo>
                  <a:cubicBezTo>
                    <a:pt x="291" y="1351"/>
                    <a:pt x="295" y="1346"/>
                    <a:pt x="293" y="1347"/>
                  </a:cubicBezTo>
                  <a:close/>
                  <a:moveTo>
                    <a:pt x="290" y="1354"/>
                  </a:moveTo>
                  <a:cubicBezTo>
                    <a:pt x="289" y="1355"/>
                    <a:pt x="289" y="1355"/>
                    <a:pt x="289" y="1356"/>
                  </a:cubicBezTo>
                  <a:cubicBezTo>
                    <a:pt x="289" y="1356"/>
                    <a:pt x="289" y="1356"/>
                    <a:pt x="290" y="1354"/>
                  </a:cubicBezTo>
                  <a:close/>
                  <a:moveTo>
                    <a:pt x="353" y="1453"/>
                  </a:moveTo>
                  <a:cubicBezTo>
                    <a:pt x="352" y="1454"/>
                    <a:pt x="351" y="1456"/>
                    <a:pt x="350" y="1457"/>
                  </a:cubicBezTo>
                  <a:cubicBezTo>
                    <a:pt x="351" y="1456"/>
                    <a:pt x="352" y="1454"/>
                    <a:pt x="353" y="1453"/>
                  </a:cubicBezTo>
                  <a:close/>
                  <a:moveTo>
                    <a:pt x="299" y="1503"/>
                  </a:moveTo>
                  <a:cubicBezTo>
                    <a:pt x="298" y="1504"/>
                    <a:pt x="297" y="1505"/>
                    <a:pt x="296" y="1506"/>
                  </a:cubicBezTo>
                  <a:cubicBezTo>
                    <a:pt x="297" y="1505"/>
                    <a:pt x="298" y="1504"/>
                    <a:pt x="299" y="1503"/>
                  </a:cubicBezTo>
                  <a:close/>
                  <a:moveTo>
                    <a:pt x="226" y="1498"/>
                  </a:moveTo>
                  <a:cubicBezTo>
                    <a:pt x="222" y="1504"/>
                    <a:pt x="218" y="1508"/>
                    <a:pt x="214" y="1514"/>
                  </a:cubicBezTo>
                  <a:cubicBezTo>
                    <a:pt x="220" y="1510"/>
                    <a:pt x="224" y="1505"/>
                    <a:pt x="226" y="1498"/>
                  </a:cubicBezTo>
                  <a:cubicBezTo>
                    <a:pt x="223" y="1503"/>
                    <a:pt x="226" y="1503"/>
                    <a:pt x="226" y="1498"/>
                  </a:cubicBezTo>
                  <a:close/>
                  <a:moveTo>
                    <a:pt x="165" y="1730"/>
                  </a:moveTo>
                  <a:cubicBezTo>
                    <a:pt x="166" y="1730"/>
                    <a:pt x="166" y="1729"/>
                    <a:pt x="165" y="1730"/>
                  </a:cubicBezTo>
                  <a:close/>
                  <a:moveTo>
                    <a:pt x="163" y="1731"/>
                  </a:moveTo>
                  <a:cubicBezTo>
                    <a:pt x="162" y="1734"/>
                    <a:pt x="164" y="1731"/>
                    <a:pt x="163" y="1731"/>
                  </a:cubicBezTo>
                  <a:close/>
                  <a:moveTo>
                    <a:pt x="134" y="1740"/>
                  </a:moveTo>
                  <a:cubicBezTo>
                    <a:pt x="133" y="1741"/>
                    <a:pt x="133" y="1741"/>
                    <a:pt x="133" y="1742"/>
                  </a:cubicBezTo>
                  <a:cubicBezTo>
                    <a:pt x="134" y="1741"/>
                    <a:pt x="134" y="1740"/>
                    <a:pt x="134" y="1740"/>
                  </a:cubicBezTo>
                  <a:close/>
                  <a:moveTo>
                    <a:pt x="117" y="1760"/>
                  </a:moveTo>
                  <a:cubicBezTo>
                    <a:pt x="118" y="1759"/>
                    <a:pt x="105" y="1777"/>
                    <a:pt x="105" y="1777"/>
                  </a:cubicBezTo>
                  <a:cubicBezTo>
                    <a:pt x="109" y="1779"/>
                    <a:pt x="114" y="1764"/>
                    <a:pt x="113" y="1767"/>
                  </a:cubicBezTo>
                  <a:cubicBezTo>
                    <a:pt x="116" y="1772"/>
                    <a:pt x="117" y="1768"/>
                    <a:pt x="117" y="1762"/>
                  </a:cubicBezTo>
                  <a:cubicBezTo>
                    <a:pt x="114" y="1765"/>
                    <a:pt x="114" y="1764"/>
                    <a:pt x="117" y="1760"/>
                  </a:cubicBezTo>
                  <a:cubicBezTo>
                    <a:pt x="117" y="1760"/>
                    <a:pt x="116" y="1761"/>
                    <a:pt x="117" y="1760"/>
                  </a:cubicBezTo>
                  <a:close/>
                  <a:moveTo>
                    <a:pt x="164" y="1617"/>
                  </a:moveTo>
                  <a:cubicBezTo>
                    <a:pt x="163" y="1618"/>
                    <a:pt x="163" y="1618"/>
                    <a:pt x="165" y="1617"/>
                  </a:cubicBezTo>
                  <a:cubicBezTo>
                    <a:pt x="166" y="1617"/>
                    <a:pt x="166" y="1614"/>
                    <a:pt x="164" y="1617"/>
                  </a:cubicBezTo>
                  <a:close/>
                  <a:moveTo>
                    <a:pt x="597" y="1061"/>
                  </a:moveTo>
                  <a:cubicBezTo>
                    <a:pt x="597" y="1061"/>
                    <a:pt x="597" y="1061"/>
                    <a:pt x="597" y="1061"/>
                  </a:cubicBezTo>
                  <a:cubicBezTo>
                    <a:pt x="596" y="1059"/>
                    <a:pt x="599" y="1063"/>
                    <a:pt x="597" y="1061"/>
                  </a:cubicBezTo>
                  <a:close/>
                  <a:moveTo>
                    <a:pt x="599" y="1062"/>
                  </a:moveTo>
                  <a:cubicBezTo>
                    <a:pt x="599" y="1062"/>
                    <a:pt x="599" y="1062"/>
                    <a:pt x="599" y="1062"/>
                  </a:cubicBezTo>
                  <a:cubicBezTo>
                    <a:pt x="600" y="1062"/>
                    <a:pt x="601" y="1061"/>
                    <a:pt x="599" y="1062"/>
                  </a:cubicBezTo>
                  <a:close/>
                  <a:moveTo>
                    <a:pt x="600" y="1059"/>
                  </a:moveTo>
                  <a:cubicBezTo>
                    <a:pt x="600" y="1059"/>
                    <a:pt x="600" y="1058"/>
                    <a:pt x="600" y="1058"/>
                  </a:cubicBezTo>
                  <a:cubicBezTo>
                    <a:pt x="599" y="1060"/>
                    <a:pt x="600" y="1059"/>
                    <a:pt x="600" y="1059"/>
                  </a:cubicBezTo>
                  <a:close/>
                  <a:moveTo>
                    <a:pt x="601" y="1060"/>
                  </a:moveTo>
                  <a:lnTo>
                    <a:pt x="601" y="1060"/>
                  </a:lnTo>
                  <a:cubicBezTo>
                    <a:pt x="601" y="1060"/>
                    <a:pt x="601" y="1060"/>
                    <a:pt x="601" y="1060"/>
                  </a:cubicBezTo>
                  <a:close/>
                  <a:moveTo>
                    <a:pt x="601" y="1060"/>
                  </a:moveTo>
                  <a:cubicBezTo>
                    <a:pt x="601" y="1060"/>
                    <a:pt x="601" y="1060"/>
                    <a:pt x="601" y="1060"/>
                  </a:cubicBezTo>
                  <a:close/>
                  <a:moveTo>
                    <a:pt x="617" y="1033"/>
                  </a:moveTo>
                  <a:cubicBezTo>
                    <a:pt x="619" y="1031"/>
                    <a:pt x="617" y="1033"/>
                    <a:pt x="617" y="1033"/>
                  </a:cubicBezTo>
                  <a:cubicBezTo>
                    <a:pt x="615" y="1035"/>
                    <a:pt x="617" y="1034"/>
                    <a:pt x="617" y="1033"/>
                  </a:cubicBezTo>
                  <a:close/>
                  <a:moveTo>
                    <a:pt x="973" y="1414"/>
                  </a:moveTo>
                  <a:cubicBezTo>
                    <a:pt x="976" y="1411"/>
                    <a:pt x="974" y="1411"/>
                    <a:pt x="973" y="1414"/>
                  </a:cubicBezTo>
                  <a:cubicBezTo>
                    <a:pt x="973" y="1413"/>
                    <a:pt x="973" y="1413"/>
                    <a:pt x="973" y="1414"/>
                  </a:cubicBezTo>
                  <a:close/>
                  <a:moveTo>
                    <a:pt x="983" y="1397"/>
                  </a:moveTo>
                  <a:cubicBezTo>
                    <a:pt x="982" y="1397"/>
                    <a:pt x="983" y="1396"/>
                    <a:pt x="982" y="1396"/>
                  </a:cubicBezTo>
                  <a:cubicBezTo>
                    <a:pt x="980" y="1398"/>
                    <a:pt x="981" y="1398"/>
                    <a:pt x="983" y="1397"/>
                  </a:cubicBezTo>
                  <a:close/>
                  <a:moveTo>
                    <a:pt x="1006" y="1362"/>
                  </a:moveTo>
                  <a:cubicBezTo>
                    <a:pt x="1007" y="1360"/>
                    <a:pt x="1008" y="1359"/>
                    <a:pt x="1009" y="1357"/>
                  </a:cubicBezTo>
                  <a:cubicBezTo>
                    <a:pt x="1006" y="1362"/>
                    <a:pt x="1005" y="1362"/>
                    <a:pt x="1006" y="1356"/>
                  </a:cubicBezTo>
                  <a:cubicBezTo>
                    <a:pt x="1006" y="1356"/>
                    <a:pt x="1000" y="1366"/>
                    <a:pt x="1006" y="1362"/>
                  </a:cubicBezTo>
                  <a:cubicBezTo>
                    <a:pt x="1007" y="1361"/>
                    <a:pt x="1003" y="1363"/>
                    <a:pt x="1006" y="1362"/>
                  </a:cubicBezTo>
                  <a:close/>
                  <a:moveTo>
                    <a:pt x="1020" y="1342"/>
                  </a:moveTo>
                  <a:cubicBezTo>
                    <a:pt x="1020" y="1342"/>
                    <a:pt x="1020" y="1342"/>
                    <a:pt x="1020" y="1343"/>
                  </a:cubicBezTo>
                  <a:cubicBezTo>
                    <a:pt x="1020" y="1343"/>
                    <a:pt x="1020" y="1343"/>
                    <a:pt x="1020" y="1342"/>
                  </a:cubicBezTo>
                  <a:close/>
                  <a:moveTo>
                    <a:pt x="1126" y="1247"/>
                  </a:moveTo>
                  <a:cubicBezTo>
                    <a:pt x="1126" y="1247"/>
                    <a:pt x="1126" y="1247"/>
                    <a:pt x="1126" y="1247"/>
                  </a:cubicBezTo>
                  <a:cubicBezTo>
                    <a:pt x="1126" y="1249"/>
                    <a:pt x="1126" y="1248"/>
                    <a:pt x="1126" y="1247"/>
                  </a:cubicBezTo>
                  <a:close/>
                  <a:moveTo>
                    <a:pt x="1155" y="1229"/>
                  </a:moveTo>
                  <a:cubicBezTo>
                    <a:pt x="1155" y="1227"/>
                    <a:pt x="1155" y="1228"/>
                    <a:pt x="1155" y="1229"/>
                  </a:cubicBezTo>
                  <a:close/>
                  <a:moveTo>
                    <a:pt x="1158" y="1228"/>
                  </a:moveTo>
                  <a:cubicBezTo>
                    <a:pt x="1159" y="1228"/>
                    <a:pt x="1159" y="1228"/>
                    <a:pt x="1159" y="1228"/>
                  </a:cubicBezTo>
                  <a:cubicBezTo>
                    <a:pt x="1159" y="1228"/>
                    <a:pt x="1158" y="1228"/>
                    <a:pt x="1158" y="1228"/>
                  </a:cubicBezTo>
                  <a:close/>
                  <a:moveTo>
                    <a:pt x="1163" y="1230"/>
                  </a:moveTo>
                  <a:cubicBezTo>
                    <a:pt x="1163" y="1230"/>
                    <a:pt x="1162" y="1230"/>
                    <a:pt x="1162" y="1230"/>
                  </a:cubicBezTo>
                  <a:cubicBezTo>
                    <a:pt x="1162" y="1230"/>
                    <a:pt x="1162" y="1230"/>
                    <a:pt x="1163" y="1230"/>
                  </a:cubicBezTo>
                  <a:close/>
                  <a:moveTo>
                    <a:pt x="1051" y="1036"/>
                  </a:moveTo>
                  <a:cubicBezTo>
                    <a:pt x="1060" y="1035"/>
                    <a:pt x="1066" y="1022"/>
                    <a:pt x="1073" y="1017"/>
                  </a:cubicBezTo>
                  <a:cubicBezTo>
                    <a:pt x="1075" y="1028"/>
                    <a:pt x="1083" y="1012"/>
                    <a:pt x="1092" y="1005"/>
                  </a:cubicBezTo>
                  <a:cubicBezTo>
                    <a:pt x="1108" y="992"/>
                    <a:pt x="1109" y="981"/>
                    <a:pt x="1126" y="971"/>
                  </a:cubicBezTo>
                  <a:cubicBezTo>
                    <a:pt x="1121" y="977"/>
                    <a:pt x="1117" y="984"/>
                    <a:pt x="1113" y="990"/>
                  </a:cubicBezTo>
                  <a:cubicBezTo>
                    <a:pt x="1120" y="981"/>
                    <a:pt x="1132" y="983"/>
                    <a:pt x="1140" y="977"/>
                  </a:cubicBezTo>
                  <a:cubicBezTo>
                    <a:pt x="1151" y="970"/>
                    <a:pt x="1162" y="959"/>
                    <a:pt x="1172" y="951"/>
                  </a:cubicBezTo>
                  <a:cubicBezTo>
                    <a:pt x="1166" y="967"/>
                    <a:pt x="1181" y="944"/>
                    <a:pt x="1182" y="943"/>
                  </a:cubicBezTo>
                  <a:cubicBezTo>
                    <a:pt x="1179" y="945"/>
                    <a:pt x="1178" y="945"/>
                    <a:pt x="1176" y="944"/>
                  </a:cubicBezTo>
                  <a:cubicBezTo>
                    <a:pt x="1180" y="935"/>
                    <a:pt x="1173" y="938"/>
                    <a:pt x="1176" y="930"/>
                  </a:cubicBezTo>
                  <a:cubicBezTo>
                    <a:pt x="1160" y="941"/>
                    <a:pt x="1158" y="931"/>
                    <a:pt x="1146" y="938"/>
                  </a:cubicBezTo>
                  <a:cubicBezTo>
                    <a:pt x="1131" y="948"/>
                    <a:pt x="1126" y="951"/>
                    <a:pt x="1115" y="965"/>
                  </a:cubicBezTo>
                  <a:cubicBezTo>
                    <a:pt x="1117" y="962"/>
                    <a:pt x="1119" y="959"/>
                    <a:pt x="1120" y="956"/>
                  </a:cubicBezTo>
                  <a:cubicBezTo>
                    <a:pt x="1118" y="955"/>
                    <a:pt x="1107" y="978"/>
                    <a:pt x="1110" y="967"/>
                  </a:cubicBezTo>
                  <a:cubicBezTo>
                    <a:pt x="1105" y="986"/>
                    <a:pt x="1065" y="1014"/>
                    <a:pt x="1051" y="1036"/>
                  </a:cubicBezTo>
                  <a:cubicBezTo>
                    <a:pt x="1057" y="1035"/>
                    <a:pt x="1058" y="1025"/>
                    <a:pt x="1051" y="1036"/>
                  </a:cubicBezTo>
                  <a:close/>
                  <a:moveTo>
                    <a:pt x="956" y="799"/>
                  </a:moveTo>
                  <a:cubicBezTo>
                    <a:pt x="955" y="799"/>
                    <a:pt x="955" y="799"/>
                    <a:pt x="954" y="800"/>
                  </a:cubicBezTo>
                  <a:cubicBezTo>
                    <a:pt x="954" y="801"/>
                    <a:pt x="955" y="800"/>
                    <a:pt x="956" y="799"/>
                  </a:cubicBezTo>
                  <a:close/>
                  <a:moveTo>
                    <a:pt x="963" y="796"/>
                  </a:moveTo>
                  <a:cubicBezTo>
                    <a:pt x="961" y="798"/>
                    <a:pt x="962" y="797"/>
                    <a:pt x="963" y="796"/>
                  </a:cubicBezTo>
                  <a:cubicBezTo>
                    <a:pt x="962" y="796"/>
                    <a:pt x="963" y="796"/>
                    <a:pt x="963" y="796"/>
                  </a:cubicBezTo>
                  <a:close/>
                  <a:moveTo>
                    <a:pt x="960" y="799"/>
                  </a:moveTo>
                  <a:cubicBezTo>
                    <a:pt x="961" y="802"/>
                    <a:pt x="964" y="797"/>
                    <a:pt x="962" y="797"/>
                  </a:cubicBezTo>
                  <a:cubicBezTo>
                    <a:pt x="960" y="799"/>
                    <a:pt x="956" y="802"/>
                    <a:pt x="960" y="799"/>
                  </a:cubicBezTo>
                  <a:cubicBezTo>
                    <a:pt x="960" y="800"/>
                    <a:pt x="960" y="799"/>
                    <a:pt x="960" y="799"/>
                  </a:cubicBezTo>
                  <a:close/>
                  <a:moveTo>
                    <a:pt x="1002" y="749"/>
                  </a:moveTo>
                  <a:cubicBezTo>
                    <a:pt x="1002" y="749"/>
                    <a:pt x="1014" y="739"/>
                    <a:pt x="1016" y="736"/>
                  </a:cubicBezTo>
                  <a:cubicBezTo>
                    <a:pt x="1012" y="739"/>
                    <a:pt x="1002" y="749"/>
                    <a:pt x="1002" y="749"/>
                  </a:cubicBezTo>
                  <a:close/>
                  <a:moveTo>
                    <a:pt x="1002" y="748"/>
                  </a:moveTo>
                  <a:cubicBezTo>
                    <a:pt x="1002" y="748"/>
                    <a:pt x="1002" y="748"/>
                    <a:pt x="1002" y="748"/>
                  </a:cubicBezTo>
                  <a:close/>
                  <a:moveTo>
                    <a:pt x="1188" y="951"/>
                  </a:moveTo>
                  <a:cubicBezTo>
                    <a:pt x="1183" y="954"/>
                    <a:pt x="1187" y="948"/>
                    <a:pt x="1186" y="947"/>
                  </a:cubicBezTo>
                  <a:cubicBezTo>
                    <a:pt x="1180" y="949"/>
                    <a:pt x="1185" y="953"/>
                    <a:pt x="1189" y="952"/>
                  </a:cubicBezTo>
                  <a:cubicBezTo>
                    <a:pt x="1184" y="959"/>
                    <a:pt x="1174" y="963"/>
                    <a:pt x="1167" y="966"/>
                  </a:cubicBezTo>
                  <a:cubicBezTo>
                    <a:pt x="1163" y="969"/>
                    <a:pt x="1159" y="972"/>
                    <a:pt x="1155" y="975"/>
                  </a:cubicBezTo>
                  <a:cubicBezTo>
                    <a:pt x="1156" y="975"/>
                    <a:pt x="1130" y="1003"/>
                    <a:pt x="1140" y="988"/>
                  </a:cubicBezTo>
                  <a:cubicBezTo>
                    <a:pt x="1134" y="994"/>
                    <a:pt x="1114" y="1012"/>
                    <a:pt x="1114" y="1026"/>
                  </a:cubicBezTo>
                  <a:cubicBezTo>
                    <a:pt x="1121" y="1018"/>
                    <a:pt x="1125" y="1007"/>
                    <a:pt x="1133" y="1000"/>
                  </a:cubicBezTo>
                  <a:cubicBezTo>
                    <a:pt x="1132" y="1003"/>
                    <a:pt x="1105" y="1077"/>
                    <a:pt x="1120" y="1067"/>
                  </a:cubicBezTo>
                  <a:cubicBezTo>
                    <a:pt x="1135" y="1059"/>
                    <a:pt x="1140" y="1042"/>
                    <a:pt x="1137" y="1026"/>
                  </a:cubicBezTo>
                  <a:cubicBezTo>
                    <a:pt x="1135" y="1012"/>
                    <a:pt x="1148" y="994"/>
                    <a:pt x="1158" y="984"/>
                  </a:cubicBezTo>
                  <a:cubicBezTo>
                    <a:pt x="1153" y="995"/>
                    <a:pt x="1170" y="967"/>
                    <a:pt x="1179" y="964"/>
                  </a:cubicBezTo>
                  <a:cubicBezTo>
                    <a:pt x="1215" y="952"/>
                    <a:pt x="1184" y="992"/>
                    <a:pt x="1183" y="993"/>
                  </a:cubicBezTo>
                  <a:cubicBezTo>
                    <a:pt x="1191" y="992"/>
                    <a:pt x="1205" y="957"/>
                    <a:pt x="1207" y="987"/>
                  </a:cubicBezTo>
                  <a:cubicBezTo>
                    <a:pt x="1211" y="981"/>
                    <a:pt x="1238" y="938"/>
                    <a:pt x="1222" y="941"/>
                  </a:cubicBezTo>
                  <a:cubicBezTo>
                    <a:pt x="1227" y="939"/>
                    <a:pt x="1232" y="938"/>
                    <a:pt x="1237" y="937"/>
                  </a:cubicBezTo>
                  <a:cubicBezTo>
                    <a:pt x="1237" y="942"/>
                    <a:pt x="1238" y="937"/>
                    <a:pt x="1237" y="941"/>
                  </a:cubicBezTo>
                  <a:cubicBezTo>
                    <a:pt x="1240" y="938"/>
                    <a:pt x="1253" y="928"/>
                    <a:pt x="1256" y="927"/>
                  </a:cubicBezTo>
                  <a:cubicBezTo>
                    <a:pt x="1252" y="920"/>
                    <a:pt x="1234" y="920"/>
                    <a:pt x="1228" y="927"/>
                  </a:cubicBezTo>
                  <a:cubicBezTo>
                    <a:pt x="1219" y="934"/>
                    <a:pt x="1196" y="949"/>
                    <a:pt x="1188" y="951"/>
                  </a:cubicBezTo>
                  <a:cubicBezTo>
                    <a:pt x="1183" y="954"/>
                    <a:pt x="1190" y="951"/>
                    <a:pt x="1188" y="951"/>
                  </a:cubicBezTo>
                  <a:close/>
                  <a:moveTo>
                    <a:pt x="1255" y="951"/>
                  </a:moveTo>
                  <a:cubicBezTo>
                    <a:pt x="1259" y="953"/>
                    <a:pt x="1298" y="924"/>
                    <a:pt x="1302" y="921"/>
                  </a:cubicBezTo>
                  <a:cubicBezTo>
                    <a:pt x="1314" y="911"/>
                    <a:pt x="1316" y="901"/>
                    <a:pt x="1325" y="890"/>
                  </a:cubicBezTo>
                  <a:cubicBezTo>
                    <a:pt x="1319" y="896"/>
                    <a:pt x="1308" y="902"/>
                    <a:pt x="1305" y="910"/>
                  </a:cubicBezTo>
                  <a:cubicBezTo>
                    <a:pt x="1305" y="910"/>
                    <a:pt x="1250" y="950"/>
                    <a:pt x="1255" y="951"/>
                  </a:cubicBezTo>
                  <a:cubicBezTo>
                    <a:pt x="1257" y="952"/>
                    <a:pt x="1248" y="949"/>
                    <a:pt x="1255" y="951"/>
                  </a:cubicBezTo>
                  <a:close/>
                  <a:moveTo>
                    <a:pt x="1301" y="909"/>
                  </a:moveTo>
                  <a:cubicBezTo>
                    <a:pt x="1302" y="909"/>
                    <a:pt x="1306" y="906"/>
                    <a:pt x="1303" y="908"/>
                  </a:cubicBezTo>
                  <a:cubicBezTo>
                    <a:pt x="1302" y="908"/>
                    <a:pt x="1302" y="909"/>
                    <a:pt x="1301" y="909"/>
                  </a:cubicBezTo>
                  <a:close/>
                  <a:moveTo>
                    <a:pt x="1316" y="973"/>
                  </a:moveTo>
                  <a:cubicBezTo>
                    <a:pt x="1315" y="973"/>
                    <a:pt x="1311" y="973"/>
                    <a:pt x="1310" y="978"/>
                  </a:cubicBezTo>
                  <a:cubicBezTo>
                    <a:pt x="1312" y="976"/>
                    <a:pt x="1314" y="974"/>
                    <a:pt x="1316" y="973"/>
                  </a:cubicBezTo>
                  <a:cubicBezTo>
                    <a:pt x="1314" y="973"/>
                    <a:pt x="1317" y="972"/>
                    <a:pt x="1316" y="973"/>
                  </a:cubicBezTo>
                  <a:close/>
                  <a:moveTo>
                    <a:pt x="1266" y="947"/>
                  </a:moveTo>
                  <a:cubicBezTo>
                    <a:pt x="1268" y="948"/>
                    <a:pt x="1268" y="947"/>
                    <a:pt x="1266" y="947"/>
                  </a:cubicBezTo>
                  <a:cubicBezTo>
                    <a:pt x="1266" y="947"/>
                    <a:pt x="1267" y="947"/>
                    <a:pt x="1266" y="947"/>
                  </a:cubicBezTo>
                  <a:close/>
                  <a:moveTo>
                    <a:pt x="1201" y="997"/>
                  </a:moveTo>
                  <a:cubicBezTo>
                    <a:pt x="1202" y="996"/>
                    <a:pt x="1201" y="997"/>
                    <a:pt x="1200" y="998"/>
                  </a:cubicBezTo>
                  <a:cubicBezTo>
                    <a:pt x="1201" y="998"/>
                    <a:pt x="1201" y="997"/>
                    <a:pt x="1201" y="997"/>
                  </a:cubicBezTo>
                  <a:close/>
                  <a:moveTo>
                    <a:pt x="1200" y="999"/>
                  </a:moveTo>
                  <a:cubicBezTo>
                    <a:pt x="1200" y="998"/>
                    <a:pt x="1198" y="1002"/>
                    <a:pt x="1197" y="1003"/>
                  </a:cubicBezTo>
                  <a:cubicBezTo>
                    <a:pt x="1200" y="1001"/>
                    <a:pt x="1209" y="995"/>
                    <a:pt x="1200" y="999"/>
                  </a:cubicBezTo>
                  <a:cubicBezTo>
                    <a:pt x="1200" y="999"/>
                    <a:pt x="1201" y="998"/>
                    <a:pt x="1200" y="999"/>
                  </a:cubicBezTo>
                  <a:close/>
                  <a:moveTo>
                    <a:pt x="1268" y="949"/>
                  </a:moveTo>
                  <a:cubicBezTo>
                    <a:pt x="1260" y="957"/>
                    <a:pt x="1248" y="961"/>
                    <a:pt x="1242" y="970"/>
                  </a:cubicBezTo>
                  <a:cubicBezTo>
                    <a:pt x="1244" y="967"/>
                    <a:pt x="1246" y="966"/>
                    <a:pt x="1247" y="968"/>
                  </a:cubicBezTo>
                  <a:cubicBezTo>
                    <a:pt x="1242" y="972"/>
                    <a:pt x="1183" y="1017"/>
                    <a:pt x="1187" y="1020"/>
                  </a:cubicBezTo>
                  <a:cubicBezTo>
                    <a:pt x="1188" y="1021"/>
                    <a:pt x="1202" y="1013"/>
                    <a:pt x="1199" y="1016"/>
                  </a:cubicBezTo>
                  <a:cubicBezTo>
                    <a:pt x="1215" y="1007"/>
                    <a:pt x="1264" y="969"/>
                    <a:pt x="1268" y="949"/>
                  </a:cubicBezTo>
                  <a:cubicBezTo>
                    <a:pt x="1260" y="957"/>
                    <a:pt x="1266" y="958"/>
                    <a:pt x="1268" y="949"/>
                  </a:cubicBezTo>
                  <a:close/>
                  <a:moveTo>
                    <a:pt x="1302" y="1033"/>
                  </a:moveTo>
                  <a:cubicBezTo>
                    <a:pt x="1302" y="1034"/>
                    <a:pt x="1303" y="1035"/>
                    <a:pt x="1305" y="1033"/>
                  </a:cubicBezTo>
                  <a:cubicBezTo>
                    <a:pt x="1307" y="1031"/>
                    <a:pt x="1304" y="1033"/>
                    <a:pt x="1302" y="1033"/>
                  </a:cubicBezTo>
                  <a:close/>
                  <a:moveTo>
                    <a:pt x="1230" y="1150"/>
                  </a:moveTo>
                  <a:cubicBezTo>
                    <a:pt x="1228" y="1152"/>
                    <a:pt x="1229" y="1152"/>
                    <a:pt x="1230" y="1150"/>
                  </a:cubicBezTo>
                  <a:close/>
                  <a:moveTo>
                    <a:pt x="1148" y="714"/>
                  </a:moveTo>
                  <a:cubicBezTo>
                    <a:pt x="1149" y="714"/>
                    <a:pt x="1154" y="712"/>
                    <a:pt x="1153" y="711"/>
                  </a:cubicBezTo>
                  <a:cubicBezTo>
                    <a:pt x="1153" y="711"/>
                    <a:pt x="1146" y="713"/>
                    <a:pt x="1148" y="714"/>
                  </a:cubicBezTo>
                  <a:close/>
                  <a:moveTo>
                    <a:pt x="1126" y="676"/>
                  </a:moveTo>
                  <a:cubicBezTo>
                    <a:pt x="1129" y="677"/>
                    <a:pt x="1137" y="671"/>
                    <a:pt x="1139" y="668"/>
                  </a:cubicBezTo>
                  <a:cubicBezTo>
                    <a:pt x="1141" y="663"/>
                    <a:pt x="1127" y="674"/>
                    <a:pt x="1126" y="676"/>
                  </a:cubicBezTo>
                  <a:close/>
                  <a:moveTo>
                    <a:pt x="1142" y="676"/>
                  </a:moveTo>
                  <a:cubicBezTo>
                    <a:pt x="1146" y="676"/>
                    <a:pt x="1149" y="672"/>
                    <a:pt x="1142" y="676"/>
                  </a:cubicBezTo>
                  <a:cubicBezTo>
                    <a:pt x="1143" y="676"/>
                    <a:pt x="1144" y="675"/>
                    <a:pt x="1142" y="676"/>
                  </a:cubicBezTo>
                  <a:close/>
                  <a:moveTo>
                    <a:pt x="1147" y="677"/>
                  </a:moveTo>
                  <a:cubicBezTo>
                    <a:pt x="1148" y="677"/>
                    <a:pt x="1149" y="676"/>
                    <a:pt x="1147" y="677"/>
                  </a:cubicBezTo>
                  <a:close/>
                  <a:moveTo>
                    <a:pt x="1162" y="707"/>
                  </a:moveTo>
                  <a:cubicBezTo>
                    <a:pt x="1164" y="706"/>
                    <a:pt x="1169" y="704"/>
                    <a:pt x="1169" y="704"/>
                  </a:cubicBezTo>
                  <a:cubicBezTo>
                    <a:pt x="1169" y="704"/>
                    <a:pt x="1163" y="707"/>
                    <a:pt x="1162" y="707"/>
                  </a:cubicBezTo>
                  <a:close/>
                  <a:moveTo>
                    <a:pt x="1210" y="650"/>
                  </a:moveTo>
                  <a:cubicBezTo>
                    <a:pt x="1216" y="648"/>
                    <a:pt x="1213" y="646"/>
                    <a:pt x="1210" y="650"/>
                  </a:cubicBezTo>
                  <a:cubicBezTo>
                    <a:pt x="1214" y="649"/>
                    <a:pt x="1210" y="650"/>
                    <a:pt x="1210" y="650"/>
                  </a:cubicBezTo>
                  <a:close/>
                  <a:moveTo>
                    <a:pt x="1230" y="640"/>
                  </a:moveTo>
                  <a:cubicBezTo>
                    <a:pt x="1240" y="636"/>
                    <a:pt x="1248" y="636"/>
                    <a:pt x="1258" y="630"/>
                  </a:cubicBezTo>
                  <a:cubicBezTo>
                    <a:pt x="1249" y="634"/>
                    <a:pt x="1239" y="635"/>
                    <a:pt x="1230" y="640"/>
                  </a:cubicBezTo>
                  <a:cubicBezTo>
                    <a:pt x="1235" y="638"/>
                    <a:pt x="1232" y="639"/>
                    <a:pt x="1230" y="640"/>
                  </a:cubicBezTo>
                  <a:close/>
                  <a:moveTo>
                    <a:pt x="1212" y="605"/>
                  </a:moveTo>
                  <a:cubicBezTo>
                    <a:pt x="1214" y="604"/>
                    <a:pt x="1216" y="602"/>
                    <a:pt x="1217" y="601"/>
                  </a:cubicBezTo>
                  <a:cubicBezTo>
                    <a:pt x="1216" y="602"/>
                    <a:pt x="1214" y="604"/>
                    <a:pt x="1212" y="605"/>
                  </a:cubicBezTo>
                  <a:cubicBezTo>
                    <a:pt x="1214" y="604"/>
                    <a:pt x="1213" y="604"/>
                    <a:pt x="1212" y="605"/>
                  </a:cubicBezTo>
                  <a:close/>
                  <a:moveTo>
                    <a:pt x="1218" y="600"/>
                  </a:moveTo>
                  <a:cubicBezTo>
                    <a:pt x="1219" y="598"/>
                    <a:pt x="1218" y="598"/>
                    <a:pt x="1215" y="601"/>
                  </a:cubicBezTo>
                  <a:cubicBezTo>
                    <a:pt x="1214" y="602"/>
                    <a:pt x="1218" y="600"/>
                    <a:pt x="1218" y="600"/>
                  </a:cubicBezTo>
                  <a:close/>
                  <a:moveTo>
                    <a:pt x="1257" y="575"/>
                  </a:moveTo>
                  <a:cubicBezTo>
                    <a:pt x="1263" y="572"/>
                    <a:pt x="1259" y="574"/>
                    <a:pt x="1257" y="575"/>
                  </a:cubicBezTo>
                  <a:cubicBezTo>
                    <a:pt x="1258" y="575"/>
                    <a:pt x="1257" y="575"/>
                    <a:pt x="1257" y="575"/>
                  </a:cubicBezTo>
                  <a:close/>
                  <a:moveTo>
                    <a:pt x="1264" y="574"/>
                  </a:moveTo>
                  <a:cubicBezTo>
                    <a:pt x="1265" y="574"/>
                    <a:pt x="1265" y="573"/>
                    <a:pt x="1266" y="572"/>
                  </a:cubicBezTo>
                  <a:cubicBezTo>
                    <a:pt x="1263" y="574"/>
                    <a:pt x="1262" y="575"/>
                    <a:pt x="1264" y="574"/>
                  </a:cubicBezTo>
                  <a:close/>
                  <a:moveTo>
                    <a:pt x="1330" y="569"/>
                  </a:moveTo>
                  <a:cubicBezTo>
                    <a:pt x="1333" y="569"/>
                    <a:pt x="1332" y="571"/>
                    <a:pt x="1333" y="569"/>
                  </a:cubicBezTo>
                  <a:cubicBezTo>
                    <a:pt x="1337" y="566"/>
                    <a:pt x="1332" y="569"/>
                    <a:pt x="1330" y="569"/>
                  </a:cubicBezTo>
                  <a:close/>
                  <a:moveTo>
                    <a:pt x="1427" y="773"/>
                  </a:moveTo>
                  <a:cubicBezTo>
                    <a:pt x="1430" y="772"/>
                    <a:pt x="1436" y="770"/>
                    <a:pt x="1427" y="773"/>
                  </a:cubicBezTo>
                  <a:cubicBezTo>
                    <a:pt x="1428" y="773"/>
                    <a:pt x="1429" y="772"/>
                    <a:pt x="1427" y="773"/>
                  </a:cubicBezTo>
                  <a:close/>
                  <a:moveTo>
                    <a:pt x="1500" y="591"/>
                  </a:moveTo>
                  <a:cubicBezTo>
                    <a:pt x="1503" y="590"/>
                    <a:pt x="1506" y="589"/>
                    <a:pt x="1508" y="586"/>
                  </a:cubicBezTo>
                  <a:cubicBezTo>
                    <a:pt x="1509" y="584"/>
                    <a:pt x="1500" y="591"/>
                    <a:pt x="1500" y="591"/>
                  </a:cubicBezTo>
                  <a:cubicBezTo>
                    <a:pt x="1501" y="590"/>
                    <a:pt x="1503" y="589"/>
                    <a:pt x="1500" y="591"/>
                  </a:cubicBezTo>
                  <a:close/>
                  <a:moveTo>
                    <a:pt x="1513" y="582"/>
                  </a:moveTo>
                  <a:cubicBezTo>
                    <a:pt x="1513" y="582"/>
                    <a:pt x="1513" y="582"/>
                    <a:pt x="1513" y="582"/>
                  </a:cubicBezTo>
                  <a:cubicBezTo>
                    <a:pt x="1513" y="582"/>
                    <a:pt x="1513" y="582"/>
                    <a:pt x="1513" y="582"/>
                  </a:cubicBezTo>
                  <a:close/>
                  <a:moveTo>
                    <a:pt x="1635" y="597"/>
                  </a:moveTo>
                  <a:cubicBezTo>
                    <a:pt x="1634" y="597"/>
                    <a:pt x="1633" y="597"/>
                    <a:pt x="1633" y="597"/>
                  </a:cubicBezTo>
                  <a:cubicBezTo>
                    <a:pt x="1632" y="598"/>
                    <a:pt x="1633" y="598"/>
                    <a:pt x="1635" y="597"/>
                  </a:cubicBezTo>
                  <a:close/>
                  <a:moveTo>
                    <a:pt x="1621" y="561"/>
                  </a:moveTo>
                  <a:cubicBezTo>
                    <a:pt x="1622" y="561"/>
                    <a:pt x="1623" y="560"/>
                    <a:pt x="1621" y="561"/>
                  </a:cubicBezTo>
                  <a:close/>
                  <a:moveTo>
                    <a:pt x="1610" y="536"/>
                  </a:moveTo>
                  <a:cubicBezTo>
                    <a:pt x="1612" y="535"/>
                    <a:pt x="1610" y="536"/>
                    <a:pt x="1610" y="536"/>
                  </a:cubicBezTo>
                  <a:close/>
                  <a:moveTo>
                    <a:pt x="1616" y="547"/>
                  </a:moveTo>
                  <a:cubicBezTo>
                    <a:pt x="1617" y="547"/>
                    <a:pt x="1617" y="546"/>
                    <a:pt x="1618" y="545"/>
                  </a:cubicBezTo>
                  <a:cubicBezTo>
                    <a:pt x="1617" y="546"/>
                    <a:pt x="1617" y="547"/>
                    <a:pt x="1616" y="547"/>
                  </a:cubicBezTo>
                  <a:close/>
                  <a:moveTo>
                    <a:pt x="1641" y="599"/>
                  </a:moveTo>
                  <a:cubicBezTo>
                    <a:pt x="1649" y="594"/>
                    <a:pt x="1661" y="586"/>
                    <a:pt x="1670" y="579"/>
                  </a:cubicBezTo>
                  <a:cubicBezTo>
                    <a:pt x="1658" y="586"/>
                    <a:pt x="1648" y="593"/>
                    <a:pt x="1641" y="599"/>
                  </a:cubicBezTo>
                  <a:close/>
                  <a:moveTo>
                    <a:pt x="1662" y="568"/>
                  </a:moveTo>
                  <a:cubicBezTo>
                    <a:pt x="1660" y="569"/>
                    <a:pt x="1659" y="570"/>
                    <a:pt x="1658" y="572"/>
                  </a:cubicBezTo>
                  <a:cubicBezTo>
                    <a:pt x="1659" y="571"/>
                    <a:pt x="1660" y="569"/>
                    <a:pt x="1662" y="568"/>
                  </a:cubicBezTo>
                  <a:cubicBezTo>
                    <a:pt x="1660" y="569"/>
                    <a:pt x="1662" y="568"/>
                    <a:pt x="1662" y="568"/>
                  </a:cubicBezTo>
                  <a:close/>
                  <a:moveTo>
                    <a:pt x="1673" y="576"/>
                  </a:moveTo>
                  <a:cubicBezTo>
                    <a:pt x="1675" y="575"/>
                    <a:pt x="1677" y="574"/>
                    <a:pt x="1679" y="573"/>
                  </a:cubicBezTo>
                  <a:cubicBezTo>
                    <a:pt x="1678" y="572"/>
                    <a:pt x="1676" y="574"/>
                    <a:pt x="1673" y="576"/>
                  </a:cubicBezTo>
                  <a:close/>
                  <a:moveTo>
                    <a:pt x="1685" y="570"/>
                  </a:moveTo>
                  <a:cubicBezTo>
                    <a:pt x="1684" y="570"/>
                    <a:pt x="1681" y="572"/>
                    <a:pt x="1685" y="570"/>
                  </a:cubicBezTo>
                  <a:close/>
                  <a:moveTo>
                    <a:pt x="1720" y="565"/>
                  </a:moveTo>
                  <a:cubicBezTo>
                    <a:pt x="1719" y="565"/>
                    <a:pt x="1721" y="565"/>
                    <a:pt x="1720" y="565"/>
                  </a:cubicBezTo>
                  <a:close/>
                  <a:moveTo>
                    <a:pt x="1484" y="790"/>
                  </a:moveTo>
                  <a:cubicBezTo>
                    <a:pt x="1485" y="790"/>
                    <a:pt x="1484" y="790"/>
                    <a:pt x="1484" y="790"/>
                  </a:cubicBezTo>
                  <a:close/>
                  <a:moveTo>
                    <a:pt x="1504" y="778"/>
                  </a:moveTo>
                  <a:cubicBezTo>
                    <a:pt x="1504" y="778"/>
                    <a:pt x="1505" y="777"/>
                    <a:pt x="1505" y="777"/>
                  </a:cubicBezTo>
                  <a:cubicBezTo>
                    <a:pt x="1501" y="781"/>
                    <a:pt x="1504" y="777"/>
                    <a:pt x="1504" y="778"/>
                  </a:cubicBezTo>
                  <a:close/>
                  <a:moveTo>
                    <a:pt x="1598" y="725"/>
                  </a:moveTo>
                  <a:cubicBezTo>
                    <a:pt x="1602" y="725"/>
                    <a:pt x="1605" y="723"/>
                    <a:pt x="1607" y="719"/>
                  </a:cubicBezTo>
                  <a:cubicBezTo>
                    <a:pt x="1603" y="720"/>
                    <a:pt x="1600" y="722"/>
                    <a:pt x="1598" y="725"/>
                  </a:cubicBezTo>
                  <a:cubicBezTo>
                    <a:pt x="1600" y="724"/>
                    <a:pt x="1599" y="721"/>
                    <a:pt x="1598" y="725"/>
                  </a:cubicBezTo>
                  <a:close/>
                  <a:moveTo>
                    <a:pt x="1605" y="718"/>
                  </a:moveTo>
                  <a:cubicBezTo>
                    <a:pt x="1608" y="716"/>
                    <a:pt x="1606" y="718"/>
                    <a:pt x="1605" y="718"/>
                  </a:cubicBezTo>
                  <a:close/>
                  <a:moveTo>
                    <a:pt x="1510" y="784"/>
                  </a:moveTo>
                  <a:cubicBezTo>
                    <a:pt x="1509" y="785"/>
                    <a:pt x="1509" y="786"/>
                    <a:pt x="1510" y="784"/>
                  </a:cubicBezTo>
                  <a:cubicBezTo>
                    <a:pt x="1510" y="784"/>
                    <a:pt x="1510" y="785"/>
                    <a:pt x="1510" y="784"/>
                  </a:cubicBezTo>
                  <a:close/>
                  <a:moveTo>
                    <a:pt x="1302" y="1006"/>
                  </a:moveTo>
                  <a:cubicBezTo>
                    <a:pt x="1302" y="1006"/>
                    <a:pt x="1302" y="1006"/>
                    <a:pt x="1303" y="1006"/>
                  </a:cubicBezTo>
                  <a:cubicBezTo>
                    <a:pt x="1302" y="1006"/>
                    <a:pt x="1302" y="1006"/>
                    <a:pt x="1302" y="1006"/>
                  </a:cubicBezTo>
                  <a:close/>
                  <a:moveTo>
                    <a:pt x="1317" y="1020"/>
                  </a:moveTo>
                  <a:cubicBezTo>
                    <a:pt x="1316" y="1016"/>
                    <a:pt x="1314" y="1017"/>
                    <a:pt x="1317" y="1020"/>
                  </a:cubicBezTo>
                  <a:cubicBezTo>
                    <a:pt x="1317" y="1019"/>
                    <a:pt x="1316" y="1019"/>
                    <a:pt x="1317" y="1020"/>
                  </a:cubicBezTo>
                  <a:close/>
                  <a:moveTo>
                    <a:pt x="1244" y="1190"/>
                  </a:moveTo>
                  <a:cubicBezTo>
                    <a:pt x="1245" y="1191"/>
                    <a:pt x="1245" y="1190"/>
                    <a:pt x="1244" y="1190"/>
                  </a:cubicBezTo>
                  <a:close/>
                  <a:moveTo>
                    <a:pt x="1229" y="1234"/>
                  </a:moveTo>
                  <a:cubicBezTo>
                    <a:pt x="1229" y="1234"/>
                    <a:pt x="1229" y="1233"/>
                    <a:pt x="1229" y="1234"/>
                  </a:cubicBezTo>
                  <a:close/>
                  <a:moveTo>
                    <a:pt x="1154" y="1435"/>
                  </a:moveTo>
                  <a:cubicBezTo>
                    <a:pt x="1155" y="1435"/>
                    <a:pt x="1155" y="1434"/>
                    <a:pt x="1155" y="1434"/>
                  </a:cubicBezTo>
                  <a:cubicBezTo>
                    <a:pt x="1154" y="1434"/>
                    <a:pt x="1154" y="1435"/>
                    <a:pt x="1154" y="1435"/>
                  </a:cubicBezTo>
                  <a:close/>
                  <a:moveTo>
                    <a:pt x="1254" y="1400"/>
                  </a:moveTo>
                  <a:cubicBezTo>
                    <a:pt x="1252" y="1400"/>
                    <a:pt x="1254" y="1400"/>
                    <a:pt x="1254" y="1400"/>
                  </a:cubicBezTo>
                  <a:cubicBezTo>
                    <a:pt x="1254" y="1400"/>
                    <a:pt x="1254" y="1400"/>
                    <a:pt x="1254" y="1400"/>
                  </a:cubicBezTo>
                  <a:close/>
                  <a:moveTo>
                    <a:pt x="1678" y="1224"/>
                  </a:moveTo>
                  <a:cubicBezTo>
                    <a:pt x="1677" y="1224"/>
                    <a:pt x="1677" y="1224"/>
                    <a:pt x="1677" y="1224"/>
                  </a:cubicBezTo>
                  <a:cubicBezTo>
                    <a:pt x="1676" y="1225"/>
                    <a:pt x="1677" y="1225"/>
                    <a:pt x="1678" y="1224"/>
                  </a:cubicBezTo>
                  <a:close/>
                  <a:moveTo>
                    <a:pt x="1907" y="1232"/>
                  </a:moveTo>
                  <a:cubicBezTo>
                    <a:pt x="1908" y="1231"/>
                    <a:pt x="1909" y="1231"/>
                    <a:pt x="1910" y="1230"/>
                  </a:cubicBezTo>
                  <a:cubicBezTo>
                    <a:pt x="1908" y="1230"/>
                    <a:pt x="1910" y="1227"/>
                    <a:pt x="1907" y="1232"/>
                  </a:cubicBezTo>
                  <a:close/>
                  <a:moveTo>
                    <a:pt x="2214" y="1228"/>
                  </a:moveTo>
                  <a:cubicBezTo>
                    <a:pt x="2230" y="1253"/>
                    <a:pt x="2197" y="1274"/>
                    <a:pt x="2191" y="1295"/>
                  </a:cubicBezTo>
                  <a:cubicBezTo>
                    <a:pt x="2195" y="1292"/>
                    <a:pt x="2175" y="1327"/>
                    <a:pt x="2176" y="1322"/>
                  </a:cubicBezTo>
                  <a:cubicBezTo>
                    <a:pt x="2176" y="1318"/>
                    <a:pt x="2176" y="1318"/>
                    <a:pt x="2179" y="1321"/>
                  </a:cubicBezTo>
                  <a:cubicBezTo>
                    <a:pt x="2177" y="1324"/>
                    <a:pt x="2176" y="1325"/>
                    <a:pt x="2176" y="1323"/>
                  </a:cubicBezTo>
                  <a:cubicBezTo>
                    <a:pt x="2171" y="1335"/>
                    <a:pt x="2190" y="1349"/>
                    <a:pt x="2191" y="1361"/>
                  </a:cubicBezTo>
                  <a:cubicBezTo>
                    <a:pt x="2193" y="1377"/>
                    <a:pt x="2193" y="1389"/>
                    <a:pt x="2197" y="1404"/>
                  </a:cubicBezTo>
                  <a:cubicBezTo>
                    <a:pt x="2201" y="1416"/>
                    <a:pt x="2186" y="1426"/>
                    <a:pt x="2192" y="1440"/>
                  </a:cubicBezTo>
                  <a:cubicBezTo>
                    <a:pt x="2194" y="1445"/>
                    <a:pt x="2167" y="1473"/>
                    <a:pt x="2164" y="1462"/>
                  </a:cubicBezTo>
                  <a:cubicBezTo>
                    <a:pt x="2161" y="1463"/>
                    <a:pt x="2161" y="1471"/>
                    <a:pt x="2152" y="1472"/>
                  </a:cubicBezTo>
                  <a:cubicBezTo>
                    <a:pt x="2160" y="1459"/>
                    <a:pt x="2140" y="1478"/>
                    <a:pt x="2147" y="1477"/>
                  </a:cubicBezTo>
                  <a:cubicBezTo>
                    <a:pt x="2142" y="1479"/>
                    <a:pt x="2138" y="1483"/>
                    <a:pt x="2136" y="1488"/>
                  </a:cubicBezTo>
                  <a:cubicBezTo>
                    <a:pt x="2139" y="1485"/>
                    <a:pt x="2140" y="1486"/>
                    <a:pt x="2140" y="1490"/>
                  </a:cubicBezTo>
                  <a:cubicBezTo>
                    <a:pt x="2126" y="1496"/>
                    <a:pt x="2107" y="1505"/>
                    <a:pt x="2105" y="1526"/>
                  </a:cubicBezTo>
                  <a:cubicBezTo>
                    <a:pt x="2105" y="1519"/>
                    <a:pt x="2101" y="1527"/>
                    <a:pt x="2099" y="1527"/>
                  </a:cubicBezTo>
                  <a:cubicBezTo>
                    <a:pt x="2104" y="1528"/>
                    <a:pt x="2109" y="1535"/>
                    <a:pt x="2103" y="1536"/>
                  </a:cubicBezTo>
                  <a:cubicBezTo>
                    <a:pt x="2105" y="1539"/>
                    <a:pt x="2118" y="1547"/>
                    <a:pt x="2120" y="1558"/>
                  </a:cubicBezTo>
                  <a:cubicBezTo>
                    <a:pt x="2122" y="1568"/>
                    <a:pt x="2112" y="1577"/>
                    <a:pt x="2113" y="1589"/>
                  </a:cubicBezTo>
                  <a:cubicBezTo>
                    <a:pt x="2114" y="1603"/>
                    <a:pt x="2105" y="1624"/>
                    <a:pt x="2101" y="1637"/>
                  </a:cubicBezTo>
                  <a:cubicBezTo>
                    <a:pt x="2094" y="1664"/>
                    <a:pt x="2063" y="1693"/>
                    <a:pt x="2030" y="1680"/>
                  </a:cubicBezTo>
                  <a:cubicBezTo>
                    <a:pt x="2045" y="1689"/>
                    <a:pt x="2064" y="1687"/>
                    <a:pt x="2078" y="1695"/>
                  </a:cubicBezTo>
                  <a:cubicBezTo>
                    <a:pt x="2111" y="1713"/>
                    <a:pt x="2036" y="1751"/>
                    <a:pt x="2027" y="1754"/>
                  </a:cubicBezTo>
                  <a:cubicBezTo>
                    <a:pt x="2032" y="1755"/>
                    <a:pt x="2047" y="1770"/>
                    <a:pt x="2048" y="1769"/>
                  </a:cubicBezTo>
                  <a:cubicBezTo>
                    <a:pt x="2055" y="1787"/>
                    <a:pt x="2014" y="1784"/>
                    <a:pt x="2015" y="1790"/>
                  </a:cubicBezTo>
                  <a:cubicBezTo>
                    <a:pt x="2018" y="1808"/>
                    <a:pt x="2040" y="1794"/>
                    <a:pt x="2043" y="1797"/>
                  </a:cubicBezTo>
                  <a:cubicBezTo>
                    <a:pt x="2042" y="1797"/>
                    <a:pt x="2040" y="1797"/>
                    <a:pt x="2038" y="1798"/>
                  </a:cubicBezTo>
                  <a:cubicBezTo>
                    <a:pt x="2041" y="1794"/>
                    <a:pt x="2053" y="1790"/>
                    <a:pt x="2052" y="1798"/>
                  </a:cubicBezTo>
                  <a:cubicBezTo>
                    <a:pt x="2052" y="1808"/>
                    <a:pt x="2039" y="1796"/>
                    <a:pt x="2037" y="1805"/>
                  </a:cubicBezTo>
                  <a:cubicBezTo>
                    <a:pt x="2036" y="1809"/>
                    <a:pt x="2046" y="1804"/>
                    <a:pt x="2047" y="1803"/>
                  </a:cubicBezTo>
                  <a:cubicBezTo>
                    <a:pt x="2049" y="1811"/>
                    <a:pt x="2037" y="1813"/>
                    <a:pt x="2048" y="1819"/>
                  </a:cubicBezTo>
                  <a:cubicBezTo>
                    <a:pt x="2050" y="1820"/>
                    <a:pt x="2054" y="1829"/>
                    <a:pt x="2054" y="1829"/>
                  </a:cubicBezTo>
                  <a:cubicBezTo>
                    <a:pt x="2055" y="1831"/>
                    <a:pt x="2027" y="1850"/>
                    <a:pt x="2048" y="1853"/>
                  </a:cubicBezTo>
                  <a:cubicBezTo>
                    <a:pt x="2056" y="1855"/>
                    <a:pt x="2089" y="1846"/>
                    <a:pt x="2086" y="1859"/>
                  </a:cubicBezTo>
                  <a:cubicBezTo>
                    <a:pt x="2071" y="1866"/>
                    <a:pt x="2087" y="1909"/>
                    <a:pt x="2089" y="1907"/>
                  </a:cubicBezTo>
                  <a:cubicBezTo>
                    <a:pt x="2096" y="1905"/>
                    <a:pt x="2103" y="1905"/>
                    <a:pt x="2109" y="1908"/>
                  </a:cubicBezTo>
                  <a:cubicBezTo>
                    <a:pt x="2097" y="1913"/>
                    <a:pt x="2098" y="1916"/>
                    <a:pt x="2088" y="1924"/>
                  </a:cubicBezTo>
                  <a:cubicBezTo>
                    <a:pt x="2109" y="1934"/>
                    <a:pt x="2088" y="1935"/>
                    <a:pt x="2080" y="1940"/>
                  </a:cubicBezTo>
                  <a:cubicBezTo>
                    <a:pt x="2077" y="1940"/>
                    <a:pt x="2089" y="1940"/>
                    <a:pt x="2089" y="1940"/>
                  </a:cubicBezTo>
                  <a:cubicBezTo>
                    <a:pt x="2088" y="1940"/>
                    <a:pt x="2086" y="1942"/>
                    <a:pt x="2086" y="1941"/>
                  </a:cubicBezTo>
                  <a:cubicBezTo>
                    <a:pt x="2086" y="1941"/>
                    <a:pt x="2102" y="1935"/>
                    <a:pt x="2105" y="1937"/>
                  </a:cubicBezTo>
                  <a:cubicBezTo>
                    <a:pt x="2103" y="1940"/>
                    <a:pt x="2098" y="1938"/>
                    <a:pt x="2102" y="1940"/>
                  </a:cubicBezTo>
                  <a:cubicBezTo>
                    <a:pt x="2094" y="1940"/>
                    <a:pt x="2097" y="1946"/>
                    <a:pt x="2093" y="1945"/>
                  </a:cubicBezTo>
                  <a:cubicBezTo>
                    <a:pt x="2100" y="1940"/>
                    <a:pt x="2087" y="1945"/>
                    <a:pt x="2087" y="1945"/>
                  </a:cubicBezTo>
                  <a:cubicBezTo>
                    <a:pt x="2089" y="1942"/>
                    <a:pt x="2086" y="1945"/>
                    <a:pt x="2088" y="1942"/>
                  </a:cubicBezTo>
                  <a:cubicBezTo>
                    <a:pt x="2086" y="1944"/>
                    <a:pt x="2084" y="1945"/>
                    <a:pt x="2081" y="1947"/>
                  </a:cubicBezTo>
                  <a:cubicBezTo>
                    <a:pt x="2081" y="1945"/>
                    <a:pt x="2081" y="1945"/>
                    <a:pt x="2081" y="1944"/>
                  </a:cubicBezTo>
                  <a:cubicBezTo>
                    <a:pt x="2078" y="1944"/>
                    <a:pt x="2077" y="1947"/>
                    <a:pt x="2080" y="1949"/>
                  </a:cubicBezTo>
                  <a:cubicBezTo>
                    <a:pt x="2079" y="1949"/>
                    <a:pt x="2066" y="1947"/>
                    <a:pt x="2070" y="1945"/>
                  </a:cubicBezTo>
                  <a:cubicBezTo>
                    <a:pt x="2068" y="1949"/>
                    <a:pt x="2066" y="1949"/>
                    <a:pt x="2065" y="1947"/>
                  </a:cubicBezTo>
                  <a:cubicBezTo>
                    <a:pt x="2065" y="1946"/>
                    <a:pt x="2071" y="1942"/>
                    <a:pt x="2071" y="1942"/>
                  </a:cubicBezTo>
                  <a:cubicBezTo>
                    <a:pt x="2063" y="1942"/>
                    <a:pt x="2052" y="1946"/>
                    <a:pt x="2044" y="1947"/>
                  </a:cubicBezTo>
                  <a:cubicBezTo>
                    <a:pt x="2051" y="1941"/>
                    <a:pt x="2064" y="1943"/>
                    <a:pt x="2072" y="1939"/>
                  </a:cubicBezTo>
                  <a:cubicBezTo>
                    <a:pt x="2068" y="1938"/>
                    <a:pt x="2060" y="1941"/>
                    <a:pt x="2058" y="1942"/>
                  </a:cubicBezTo>
                  <a:cubicBezTo>
                    <a:pt x="2059" y="1942"/>
                    <a:pt x="2060" y="1939"/>
                    <a:pt x="2060" y="1938"/>
                  </a:cubicBezTo>
                  <a:cubicBezTo>
                    <a:pt x="2058" y="1937"/>
                    <a:pt x="2056" y="1938"/>
                    <a:pt x="2056" y="1941"/>
                  </a:cubicBezTo>
                  <a:cubicBezTo>
                    <a:pt x="2057" y="1938"/>
                    <a:pt x="2054" y="1936"/>
                    <a:pt x="2050" y="1937"/>
                  </a:cubicBezTo>
                  <a:cubicBezTo>
                    <a:pt x="2051" y="1938"/>
                    <a:pt x="2051" y="1938"/>
                    <a:pt x="2049" y="1937"/>
                  </a:cubicBezTo>
                  <a:cubicBezTo>
                    <a:pt x="2051" y="1938"/>
                    <a:pt x="2056" y="1939"/>
                    <a:pt x="2054" y="1943"/>
                  </a:cubicBezTo>
                  <a:cubicBezTo>
                    <a:pt x="2051" y="1941"/>
                    <a:pt x="2044" y="1938"/>
                    <a:pt x="2040" y="1942"/>
                  </a:cubicBezTo>
                  <a:cubicBezTo>
                    <a:pt x="2042" y="1939"/>
                    <a:pt x="2043" y="1938"/>
                    <a:pt x="2046" y="1938"/>
                  </a:cubicBezTo>
                  <a:cubicBezTo>
                    <a:pt x="2043" y="1938"/>
                    <a:pt x="2037" y="1939"/>
                    <a:pt x="2034" y="1938"/>
                  </a:cubicBezTo>
                  <a:cubicBezTo>
                    <a:pt x="2034" y="1938"/>
                    <a:pt x="2051" y="1935"/>
                    <a:pt x="2041" y="1936"/>
                  </a:cubicBezTo>
                  <a:cubicBezTo>
                    <a:pt x="2044" y="1934"/>
                    <a:pt x="2049" y="1936"/>
                    <a:pt x="2052" y="1935"/>
                  </a:cubicBezTo>
                  <a:cubicBezTo>
                    <a:pt x="2048" y="1934"/>
                    <a:pt x="2038" y="1937"/>
                    <a:pt x="2036" y="1934"/>
                  </a:cubicBezTo>
                  <a:cubicBezTo>
                    <a:pt x="2050" y="1937"/>
                    <a:pt x="2031" y="1934"/>
                    <a:pt x="2031" y="1934"/>
                  </a:cubicBezTo>
                  <a:cubicBezTo>
                    <a:pt x="2036" y="1930"/>
                    <a:pt x="2027" y="1929"/>
                    <a:pt x="2024" y="1928"/>
                  </a:cubicBezTo>
                  <a:cubicBezTo>
                    <a:pt x="2030" y="1936"/>
                    <a:pt x="2016" y="1926"/>
                    <a:pt x="2032" y="1932"/>
                  </a:cubicBezTo>
                  <a:cubicBezTo>
                    <a:pt x="2030" y="1934"/>
                    <a:pt x="2028" y="1933"/>
                    <a:pt x="2026" y="1933"/>
                  </a:cubicBezTo>
                  <a:cubicBezTo>
                    <a:pt x="2033" y="1935"/>
                    <a:pt x="2018" y="1937"/>
                    <a:pt x="2014" y="1934"/>
                  </a:cubicBezTo>
                  <a:cubicBezTo>
                    <a:pt x="2031" y="1928"/>
                    <a:pt x="2008" y="1928"/>
                    <a:pt x="2023" y="1928"/>
                  </a:cubicBezTo>
                  <a:cubicBezTo>
                    <a:pt x="2018" y="1927"/>
                    <a:pt x="2021" y="1928"/>
                    <a:pt x="2022" y="1927"/>
                  </a:cubicBezTo>
                  <a:cubicBezTo>
                    <a:pt x="2009" y="1930"/>
                    <a:pt x="2015" y="1923"/>
                    <a:pt x="2006" y="1915"/>
                  </a:cubicBezTo>
                  <a:cubicBezTo>
                    <a:pt x="2009" y="1912"/>
                    <a:pt x="2011" y="1933"/>
                    <a:pt x="2009" y="1929"/>
                  </a:cubicBezTo>
                  <a:cubicBezTo>
                    <a:pt x="2009" y="1928"/>
                    <a:pt x="2012" y="1931"/>
                    <a:pt x="2013" y="1931"/>
                  </a:cubicBezTo>
                  <a:cubicBezTo>
                    <a:pt x="2007" y="1933"/>
                    <a:pt x="2007" y="1930"/>
                    <a:pt x="2002" y="1932"/>
                  </a:cubicBezTo>
                  <a:cubicBezTo>
                    <a:pt x="2013" y="1925"/>
                    <a:pt x="2007" y="1930"/>
                    <a:pt x="2002" y="1924"/>
                  </a:cubicBezTo>
                  <a:cubicBezTo>
                    <a:pt x="2003" y="1926"/>
                    <a:pt x="2004" y="1927"/>
                    <a:pt x="2006" y="1928"/>
                  </a:cubicBezTo>
                  <a:cubicBezTo>
                    <a:pt x="2003" y="1930"/>
                    <a:pt x="1999" y="1931"/>
                    <a:pt x="1995" y="1929"/>
                  </a:cubicBezTo>
                  <a:cubicBezTo>
                    <a:pt x="2004" y="1925"/>
                    <a:pt x="1990" y="1926"/>
                    <a:pt x="1987" y="1926"/>
                  </a:cubicBezTo>
                  <a:cubicBezTo>
                    <a:pt x="1989" y="1925"/>
                    <a:pt x="1989" y="1924"/>
                    <a:pt x="1986" y="1924"/>
                  </a:cubicBezTo>
                  <a:cubicBezTo>
                    <a:pt x="1986" y="1924"/>
                    <a:pt x="1990" y="1920"/>
                    <a:pt x="1989" y="1921"/>
                  </a:cubicBezTo>
                  <a:cubicBezTo>
                    <a:pt x="1987" y="1922"/>
                    <a:pt x="1985" y="1923"/>
                    <a:pt x="1983" y="1923"/>
                  </a:cubicBezTo>
                  <a:cubicBezTo>
                    <a:pt x="1983" y="1922"/>
                    <a:pt x="1976" y="1920"/>
                    <a:pt x="1983" y="1919"/>
                  </a:cubicBezTo>
                  <a:cubicBezTo>
                    <a:pt x="1985" y="1920"/>
                    <a:pt x="1975" y="1918"/>
                    <a:pt x="1976" y="1918"/>
                  </a:cubicBezTo>
                  <a:cubicBezTo>
                    <a:pt x="1978" y="1918"/>
                    <a:pt x="1980" y="1917"/>
                    <a:pt x="1981" y="1915"/>
                  </a:cubicBezTo>
                  <a:cubicBezTo>
                    <a:pt x="1981" y="1914"/>
                    <a:pt x="1980" y="1914"/>
                    <a:pt x="1980" y="1916"/>
                  </a:cubicBezTo>
                  <a:cubicBezTo>
                    <a:pt x="1978" y="1911"/>
                    <a:pt x="1981" y="1910"/>
                    <a:pt x="1985" y="1912"/>
                  </a:cubicBezTo>
                  <a:cubicBezTo>
                    <a:pt x="1982" y="1914"/>
                    <a:pt x="1992" y="1913"/>
                    <a:pt x="1998" y="1916"/>
                  </a:cubicBezTo>
                  <a:cubicBezTo>
                    <a:pt x="1995" y="1913"/>
                    <a:pt x="1988" y="1910"/>
                    <a:pt x="1986" y="1912"/>
                  </a:cubicBezTo>
                  <a:cubicBezTo>
                    <a:pt x="1986" y="1911"/>
                    <a:pt x="1986" y="1910"/>
                    <a:pt x="1988" y="1909"/>
                  </a:cubicBezTo>
                  <a:cubicBezTo>
                    <a:pt x="1986" y="1910"/>
                    <a:pt x="1983" y="1910"/>
                    <a:pt x="1980" y="1910"/>
                  </a:cubicBezTo>
                  <a:cubicBezTo>
                    <a:pt x="1980" y="1907"/>
                    <a:pt x="1984" y="1906"/>
                    <a:pt x="1987" y="1905"/>
                  </a:cubicBezTo>
                  <a:cubicBezTo>
                    <a:pt x="1985" y="1906"/>
                    <a:pt x="1982" y="1906"/>
                    <a:pt x="1980" y="1906"/>
                  </a:cubicBezTo>
                  <a:cubicBezTo>
                    <a:pt x="1980" y="1904"/>
                    <a:pt x="1981" y="1902"/>
                    <a:pt x="1982" y="1900"/>
                  </a:cubicBezTo>
                  <a:cubicBezTo>
                    <a:pt x="1982" y="1901"/>
                    <a:pt x="1975" y="1904"/>
                    <a:pt x="1980" y="1900"/>
                  </a:cubicBezTo>
                  <a:cubicBezTo>
                    <a:pt x="1979" y="1900"/>
                    <a:pt x="1967" y="1901"/>
                    <a:pt x="1975" y="1902"/>
                  </a:cubicBezTo>
                  <a:cubicBezTo>
                    <a:pt x="1967" y="1905"/>
                    <a:pt x="1965" y="1899"/>
                    <a:pt x="1960" y="1907"/>
                  </a:cubicBezTo>
                  <a:cubicBezTo>
                    <a:pt x="1963" y="1906"/>
                    <a:pt x="1964" y="1907"/>
                    <a:pt x="1962" y="1910"/>
                  </a:cubicBezTo>
                  <a:cubicBezTo>
                    <a:pt x="1954" y="1915"/>
                    <a:pt x="1960" y="1898"/>
                    <a:pt x="1960" y="1897"/>
                  </a:cubicBezTo>
                  <a:cubicBezTo>
                    <a:pt x="1958" y="1899"/>
                    <a:pt x="1955" y="1899"/>
                    <a:pt x="1953" y="1898"/>
                  </a:cubicBezTo>
                  <a:cubicBezTo>
                    <a:pt x="1955" y="1897"/>
                    <a:pt x="1962" y="1894"/>
                    <a:pt x="1961" y="1892"/>
                  </a:cubicBezTo>
                  <a:cubicBezTo>
                    <a:pt x="1961" y="1892"/>
                    <a:pt x="1957" y="1895"/>
                    <a:pt x="1954" y="1895"/>
                  </a:cubicBezTo>
                  <a:cubicBezTo>
                    <a:pt x="1953" y="1888"/>
                    <a:pt x="1962" y="1890"/>
                    <a:pt x="1965" y="1891"/>
                  </a:cubicBezTo>
                  <a:cubicBezTo>
                    <a:pt x="1962" y="1890"/>
                    <a:pt x="1951" y="1885"/>
                    <a:pt x="1957" y="1883"/>
                  </a:cubicBezTo>
                  <a:cubicBezTo>
                    <a:pt x="1955" y="1884"/>
                    <a:pt x="1953" y="1885"/>
                    <a:pt x="1951" y="1887"/>
                  </a:cubicBezTo>
                  <a:cubicBezTo>
                    <a:pt x="1951" y="1887"/>
                    <a:pt x="1952" y="1883"/>
                    <a:pt x="1952" y="1882"/>
                  </a:cubicBezTo>
                  <a:cubicBezTo>
                    <a:pt x="1947" y="1885"/>
                    <a:pt x="1945" y="1888"/>
                    <a:pt x="1940" y="1886"/>
                  </a:cubicBezTo>
                  <a:cubicBezTo>
                    <a:pt x="1945" y="1888"/>
                    <a:pt x="1945" y="1883"/>
                    <a:pt x="1949" y="1881"/>
                  </a:cubicBezTo>
                  <a:cubicBezTo>
                    <a:pt x="1941" y="1883"/>
                    <a:pt x="1953" y="1878"/>
                    <a:pt x="1943" y="1879"/>
                  </a:cubicBezTo>
                  <a:cubicBezTo>
                    <a:pt x="1945" y="1878"/>
                    <a:pt x="1946" y="1877"/>
                    <a:pt x="1944" y="1876"/>
                  </a:cubicBezTo>
                  <a:cubicBezTo>
                    <a:pt x="1946" y="1876"/>
                    <a:pt x="1962" y="1879"/>
                    <a:pt x="1954" y="1881"/>
                  </a:cubicBezTo>
                  <a:cubicBezTo>
                    <a:pt x="1960" y="1881"/>
                    <a:pt x="1963" y="1884"/>
                    <a:pt x="1962" y="1886"/>
                  </a:cubicBezTo>
                  <a:cubicBezTo>
                    <a:pt x="1962" y="1887"/>
                    <a:pt x="1967" y="1885"/>
                    <a:pt x="1968" y="1881"/>
                  </a:cubicBezTo>
                  <a:cubicBezTo>
                    <a:pt x="1965" y="1883"/>
                    <a:pt x="1960" y="1879"/>
                    <a:pt x="1957" y="1877"/>
                  </a:cubicBezTo>
                  <a:cubicBezTo>
                    <a:pt x="1959" y="1876"/>
                    <a:pt x="1960" y="1875"/>
                    <a:pt x="1957" y="1874"/>
                  </a:cubicBezTo>
                  <a:cubicBezTo>
                    <a:pt x="1960" y="1872"/>
                    <a:pt x="1969" y="1870"/>
                    <a:pt x="1965" y="1877"/>
                  </a:cubicBezTo>
                  <a:cubicBezTo>
                    <a:pt x="1975" y="1867"/>
                    <a:pt x="1950" y="1874"/>
                    <a:pt x="1950" y="1870"/>
                  </a:cubicBezTo>
                  <a:cubicBezTo>
                    <a:pt x="1953" y="1870"/>
                    <a:pt x="1954" y="1869"/>
                    <a:pt x="1953" y="1867"/>
                  </a:cubicBezTo>
                  <a:cubicBezTo>
                    <a:pt x="1952" y="1869"/>
                    <a:pt x="1927" y="1848"/>
                    <a:pt x="1941" y="1852"/>
                  </a:cubicBezTo>
                  <a:cubicBezTo>
                    <a:pt x="1935" y="1848"/>
                    <a:pt x="1933" y="1852"/>
                    <a:pt x="1926" y="1852"/>
                  </a:cubicBezTo>
                  <a:cubicBezTo>
                    <a:pt x="1927" y="1852"/>
                    <a:pt x="1928" y="1853"/>
                    <a:pt x="1929" y="1853"/>
                  </a:cubicBezTo>
                  <a:cubicBezTo>
                    <a:pt x="1926" y="1851"/>
                    <a:pt x="1924" y="1852"/>
                    <a:pt x="1922" y="1855"/>
                  </a:cubicBezTo>
                  <a:cubicBezTo>
                    <a:pt x="1927" y="1859"/>
                    <a:pt x="1932" y="1861"/>
                    <a:pt x="1931" y="1861"/>
                  </a:cubicBezTo>
                  <a:cubicBezTo>
                    <a:pt x="1927" y="1863"/>
                    <a:pt x="1938" y="1865"/>
                    <a:pt x="1939" y="1864"/>
                  </a:cubicBezTo>
                  <a:cubicBezTo>
                    <a:pt x="1932" y="1867"/>
                    <a:pt x="1943" y="1870"/>
                    <a:pt x="1933" y="1872"/>
                  </a:cubicBezTo>
                  <a:cubicBezTo>
                    <a:pt x="1923" y="1875"/>
                    <a:pt x="1923" y="1860"/>
                    <a:pt x="1914" y="1859"/>
                  </a:cubicBezTo>
                  <a:cubicBezTo>
                    <a:pt x="1917" y="1859"/>
                    <a:pt x="1919" y="1858"/>
                    <a:pt x="1920" y="1856"/>
                  </a:cubicBezTo>
                  <a:cubicBezTo>
                    <a:pt x="1914" y="1858"/>
                    <a:pt x="1894" y="1846"/>
                    <a:pt x="1898" y="1840"/>
                  </a:cubicBezTo>
                  <a:cubicBezTo>
                    <a:pt x="1904" y="1831"/>
                    <a:pt x="1868" y="1825"/>
                    <a:pt x="1865" y="1817"/>
                  </a:cubicBezTo>
                  <a:cubicBezTo>
                    <a:pt x="1875" y="1818"/>
                    <a:pt x="1856" y="1786"/>
                    <a:pt x="1852" y="1779"/>
                  </a:cubicBezTo>
                  <a:cubicBezTo>
                    <a:pt x="1843" y="1763"/>
                    <a:pt x="1834" y="1761"/>
                    <a:pt x="1818" y="1747"/>
                  </a:cubicBezTo>
                  <a:cubicBezTo>
                    <a:pt x="1820" y="1748"/>
                    <a:pt x="1804" y="1723"/>
                    <a:pt x="1803" y="1728"/>
                  </a:cubicBezTo>
                  <a:cubicBezTo>
                    <a:pt x="1804" y="1720"/>
                    <a:pt x="1794" y="1705"/>
                    <a:pt x="1790" y="1699"/>
                  </a:cubicBezTo>
                  <a:cubicBezTo>
                    <a:pt x="1783" y="1689"/>
                    <a:pt x="1763" y="1673"/>
                    <a:pt x="1760" y="1664"/>
                  </a:cubicBezTo>
                  <a:cubicBezTo>
                    <a:pt x="1769" y="1663"/>
                    <a:pt x="1746" y="1637"/>
                    <a:pt x="1748" y="1639"/>
                  </a:cubicBezTo>
                  <a:cubicBezTo>
                    <a:pt x="1728" y="1620"/>
                    <a:pt x="1722" y="1623"/>
                    <a:pt x="1697" y="1617"/>
                  </a:cubicBezTo>
                  <a:cubicBezTo>
                    <a:pt x="1666" y="1610"/>
                    <a:pt x="1633" y="1639"/>
                    <a:pt x="1600" y="1631"/>
                  </a:cubicBezTo>
                  <a:cubicBezTo>
                    <a:pt x="1588" y="1627"/>
                    <a:pt x="1569" y="1621"/>
                    <a:pt x="1551" y="1617"/>
                  </a:cubicBezTo>
                  <a:cubicBezTo>
                    <a:pt x="1543" y="1609"/>
                    <a:pt x="1515" y="1602"/>
                    <a:pt x="1504" y="1601"/>
                  </a:cubicBezTo>
                  <a:cubicBezTo>
                    <a:pt x="1500" y="1600"/>
                    <a:pt x="1451" y="1600"/>
                    <a:pt x="1452" y="1601"/>
                  </a:cubicBezTo>
                  <a:cubicBezTo>
                    <a:pt x="1454" y="1599"/>
                    <a:pt x="1454" y="1597"/>
                    <a:pt x="1454" y="1595"/>
                  </a:cubicBezTo>
                  <a:cubicBezTo>
                    <a:pt x="1455" y="1596"/>
                    <a:pt x="1440" y="1591"/>
                    <a:pt x="1439" y="1590"/>
                  </a:cubicBezTo>
                  <a:cubicBezTo>
                    <a:pt x="1430" y="1579"/>
                    <a:pt x="1455" y="1560"/>
                    <a:pt x="1445" y="1551"/>
                  </a:cubicBezTo>
                  <a:cubicBezTo>
                    <a:pt x="1447" y="1555"/>
                    <a:pt x="1429" y="1555"/>
                    <a:pt x="1445" y="1553"/>
                  </a:cubicBezTo>
                  <a:cubicBezTo>
                    <a:pt x="1442" y="1558"/>
                    <a:pt x="1431" y="1567"/>
                    <a:pt x="1423" y="1560"/>
                  </a:cubicBezTo>
                  <a:cubicBezTo>
                    <a:pt x="1430" y="1556"/>
                    <a:pt x="1410" y="1547"/>
                    <a:pt x="1420" y="1537"/>
                  </a:cubicBezTo>
                  <a:cubicBezTo>
                    <a:pt x="1403" y="1541"/>
                    <a:pt x="1430" y="1497"/>
                    <a:pt x="1429" y="1500"/>
                  </a:cubicBezTo>
                  <a:cubicBezTo>
                    <a:pt x="1430" y="1494"/>
                    <a:pt x="1424" y="1499"/>
                    <a:pt x="1424" y="1499"/>
                  </a:cubicBezTo>
                  <a:cubicBezTo>
                    <a:pt x="1423" y="1495"/>
                    <a:pt x="1426" y="1493"/>
                    <a:pt x="1430" y="1491"/>
                  </a:cubicBezTo>
                  <a:cubicBezTo>
                    <a:pt x="1429" y="1483"/>
                    <a:pt x="1435" y="1462"/>
                    <a:pt x="1439" y="1452"/>
                  </a:cubicBezTo>
                  <a:cubicBezTo>
                    <a:pt x="1437" y="1454"/>
                    <a:pt x="1433" y="1454"/>
                    <a:pt x="1432" y="1453"/>
                  </a:cubicBezTo>
                  <a:cubicBezTo>
                    <a:pt x="1431" y="1453"/>
                    <a:pt x="1422" y="1434"/>
                    <a:pt x="1422" y="1432"/>
                  </a:cubicBezTo>
                  <a:cubicBezTo>
                    <a:pt x="1424" y="1421"/>
                    <a:pt x="1393" y="1424"/>
                    <a:pt x="1388" y="1419"/>
                  </a:cubicBezTo>
                  <a:cubicBezTo>
                    <a:pt x="1390" y="1416"/>
                    <a:pt x="1391" y="1414"/>
                    <a:pt x="1393" y="1412"/>
                  </a:cubicBezTo>
                  <a:cubicBezTo>
                    <a:pt x="1392" y="1411"/>
                    <a:pt x="1385" y="1415"/>
                    <a:pt x="1380" y="1415"/>
                  </a:cubicBezTo>
                  <a:cubicBezTo>
                    <a:pt x="1367" y="1414"/>
                    <a:pt x="1361" y="1431"/>
                    <a:pt x="1356" y="1440"/>
                  </a:cubicBezTo>
                  <a:cubicBezTo>
                    <a:pt x="1354" y="1443"/>
                    <a:pt x="1368" y="1441"/>
                    <a:pt x="1368" y="1443"/>
                  </a:cubicBezTo>
                  <a:cubicBezTo>
                    <a:pt x="1369" y="1451"/>
                    <a:pt x="1350" y="1459"/>
                    <a:pt x="1347" y="1459"/>
                  </a:cubicBezTo>
                  <a:cubicBezTo>
                    <a:pt x="1349" y="1456"/>
                    <a:pt x="1353" y="1454"/>
                    <a:pt x="1348" y="1452"/>
                  </a:cubicBezTo>
                  <a:cubicBezTo>
                    <a:pt x="1340" y="1466"/>
                    <a:pt x="1321" y="1455"/>
                    <a:pt x="1317" y="1473"/>
                  </a:cubicBezTo>
                  <a:cubicBezTo>
                    <a:pt x="1317" y="1471"/>
                    <a:pt x="1306" y="1469"/>
                    <a:pt x="1304" y="1471"/>
                  </a:cubicBezTo>
                  <a:cubicBezTo>
                    <a:pt x="1306" y="1471"/>
                    <a:pt x="1308" y="1472"/>
                    <a:pt x="1309" y="1473"/>
                  </a:cubicBezTo>
                  <a:cubicBezTo>
                    <a:pt x="1301" y="1478"/>
                    <a:pt x="1279" y="1473"/>
                    <a:pt x="1266" y="1476"/>
                  </a:cubicBezTo>
                  <a:cubicBezTo>
                    <a:pt x="1269" y="1476"/>
                    <a:pt x="1271" y="1476"/>
                    <a:pt x="1274" y="1476"/>
                  </a:cubicBezTo>
                  <a:cubicBezTo>
                    <a:pt x="1273" y="1476"/>
                    <a:pt x="1249" y="1493"/>
                    <a:pt x="1252" y="1472"/>
                  </a:cubicBezTo>
                  <a:cubicBezTo>
                    <a:pt x="1249" y="1475"/>
                    <a:pt x="1211" y="1478"/>
                    <a:pt x="1209" y="1475"/>
                  </a:cubicBezTo>
                  <a:cubicBezTo>
                    <a:pt x="1209" y="1472"/>
                    <a:pt x="1210" y="1471"/>
                    <a:pt x="1214" y="1471"/>
                  </a:cubicBezTo>
                  <a:cubicBezTo>
                    <a:pt x="1214" y="1468"/>
                    <a:pt x="1182" y="1489"/>
                    <a:pt x="1179" y="1491"/>
                  </a:cubicBezTo>
                  <a:cubicBezTo>
                    <a:pt x="1167" y="1498"/>
                    <a:pt x="1156" y="1505"/>
                    <a:pt x="1144" y="1512"/>
                  </a:cubicBezTo>
                  <a:cubicBezTo>
                    <a:pt x="1124" y="1523"/>
                    <a:pt x="1101" y="1515"/>
                    <a:pt x="1081" y="1526"/>
                  </a:cubicBezTo>
                  <a:cubicBezTo>
                    <a:pt x="1084" y="1525"/>
                    <a:pt x="1087" y="1524"/>
                    <a:pt x="1090" y="1523"/>
                  </a:cubicBezTo>
                  <a:cubicBezTo>
                    <a:pt x="1089" y="1524"/>
                    <a:pt x="1076" y="1531"/>
                    <a:pt x="1074" y="1533"/>
                  </a:cubicBezTo>
                  <a:cubicBezTo>
                    <a:pt x="1064" y="1544"/>
                    <a:pt x="1060" y="1559"/>
                    <a:pt x="1046" y="1567"/>
                  </a:cubicBezTo>
                  <a:cubicBezTo>
                    <a:pt x="1024" y="1580"/>
                    <a:pt x="1001" y="1592"/>
                    <a:pt x="979" y="1605"/>
                  </a:cubicBezTo>
                  <a:cubicBezTo>
                    <a:pt x="959" y="1617"/>
                    <a:pt x="935" y="1623"/>
                    <a:pt x="916" y="1635"/>
                  </a:cubicBezTo>
                  <a:cubicBezTo>
                    <a:pt x="910" y="1638"/>
                    <a:pt x="891" y="1649"/>
                    <a:pt x="884" y="1641"/>
                  </a:cubicBezTo>
                  <a:cubicBezTo>
                    <a:pt x="881" y="1638"/>
                    <a:pt x="893" y="1624"/>
                    <a:pt x="883" y="1633"/>
                  </a:cubicBezTo>
                  <a:cubicBezTo>
                    <a:pt x="880" y="1598"/>
                    <a:pt x="809" y="1621"/>
                    <a:pt x="795" y="1632"/>
                  </a:cubicBezTo>
                  <a:cubicBezTo>
                    <a:pt x="794" y="1628"/>
                    <a:pt x="794" y="1624"/>
                    <a:pt x="794" y="1620"/>
                  </a:cubicBezTo>
                  <a:cubicBezTo>
                    <a:pt x="794" y="1622"/>
                    <a:pt x="793" y="1621"/>
                    <a:pt x="792" y="1618"/>
                  </a:cubicBezTo>
                  <a:cubicBezTo>
                    <a:pt x="790" y="1617"/>
                    <a:pt x="764" y="1634"/>
                    <a:pt x="767" y="1620"/>
                  </a:cubicBezTo>
                  <a:cubicBezTo>
                    <a:pt x="761" y="1626"/>
                    <a:pt x="745" y="1633"/>
                    <a:pt x="737" y="1626"/>
                  </a:cubicBezTo>
                  <a:cubicBezTo>
                    <a:pt x="738" y="1631"/>
                    <a:pt x="741" y="1635"/>
                    <a:pt x="733" y="1637"/>
                  </a:cubicBezTo>
                  <a:cubicBezTo>
                    <a:pt x="733" y="1633"/>
                    <a:pt x="734" y="1629"/>
                    <a:pt x="736" y="1626"/>
                  </a:cubicBezTo>
                  <a:cubicBezTo>
                    <a:pt x="728" y="1621"/>
                    <a:pt x="721" y="1621"/>
                    <a:pt x="717" y="1611"/>
                  </a:cubicBezTo>
                  <a:cubicBezTo>
                    <a:pt x="716" y="1610"/>
                    <a:pt x="689" y="1628"/>
                    <a:pt x="687" y="1629"/>
                  </a:cubicBezTo>
                  <a:cubicBezTo>
                    <a:pt x="691" y="1629"/>
                    <a:pt x="703" y="1669"/>
                    <a:pt x="720" y="1650"/>
                  </a:cubicBezTo>
                  <a:cubicBezTo>
                    <a:pt x="725" y="1643"/>
                    <a:pt x="752" y="1655"/>
                    <a:pt x="755" y="1656"/>
                  </a:cubicBezTo>
                  <a:cubicBezTo>
                    <a:pt x="750" y="1643"/>
                    <a:pt x="768" y="1662"/>
                    <a:pt x="773" y="1658"/>
                  </a:cubicBezTo>
                  <a:cubicBezTo>
                    <a:pt x="780" y="1673"/>
                    <a:pt x="790" y="1663"/>
                    <a:pt x="799" y="1659"/>
                  </a:cubicBezTo>
                  <a:cubicBezTo>
                    <a:pt x="815" y="1652"/>
                    <a:pt x="809" y="1683"/>
                    <a:pt x="799" y="1676"/>
                  </a:cubicBezTo>
                  <a:cubicBezTo>
                    <a:pt x="793" y="1671"/>
                    <a:pt x="767" y="1683"/>
                    <a:pt x="760" y="1687"/>
                  </a:cubicBezTo>
                  <a:cubicBezTo>
                    <a:pt x="763" y="1690"/>
                    <a:pt x="767" y="1689"/>
                    <a:pt x="770" y="1685"/>
                  </a:cubicBezTo>
                  <a:cubicBezTo>
                    <a:pt x="754" y="1701"/>
                    <a:pt x="762" y="1665"/>
                    <a:pt x="742" y="1675"/>
                  </a:cubicBezTo>
                  <a:cubicBezTo>
                    <a:pt x="736" y="1678"/>
                    <a:pt x="710" y="1699"/>
                    <a:pt x="701" y="1693"/>
                  </a:cubicBezTo>
                  <a:cubicBezTo>
                    <a:pt x="736" y="1659"/>
                    <a:pt x="684" y="1677"/>
                    <a:pt x="669" y="1664"/>
                  </a:cubicBezTo>
                  <a:cubicBezTo>
                    <a:pt x="657" y="1662"/>
                    <a:pt x="651" y="1647"/>
                    <a:pt x="638" y="1651"/>
                  </a:cubicBezTo>
                  <a:cubicBezTo>
                    <a:pt x="626" y="1654"/>
                    <a:pt x="608" y="1678"/>
                    <a:pt x="597" y="1678"/>
                  </a:cubicBezTo>
                  <a:cubicBezTo>
                    <a:pt x="598" y="1678"/>
                    <a:pt x="565" y="1664"/>
                    <a:pt x="574" y="1659"/>
                  </a:cubicBezTo>
                  <a:cubicBezTo>
                    <a:pt x="563" y="1665"/>
                    <a:pt x="562" y="1655"/>
                    <a:pt x="569" y="1652"/>
                  </a:cubicBezTo>
                  <a:cubicBezTo>
                    <a:pt x="566" y="1650"/>
                    <a:pt x="565" y="1647"/>
                    <a:pt x="567" y="1643"/>
                  </a:cubicBezTo>
                  <a:cubicBezTo>
                    <a:pt x="565" y="1644"/>
                    <a:pt x="558" y="1655"/>
                    <a:pt x="556" y="1658"/>
                  </a:cubicBezTo>
                  <a:cubicBezTo>
                    <a:pt x="557" y="1645"/>
                    <a:pt x="546" y="1659"/>
                    <a:pt x="544" y="1649"/>
                  </a:cubicBezTo>
                  <a:cubicBezTo>
                    <a:pt x="543" y="1644"/>
                    <a:pt x="545" y="1636"/>
                    <a:pt x="539" y="1636"/>
                  </a:cubicBezTo>
                  <a:cubicBezTo>
                    <a:pt x="535" y="1635"/>
                    <a:pt x="537" y="1606"/>
                    <a:pt x="535" y="1599"/>
                  </a:cubicBezTo>
                  <a:cubicBezTo>
                    <a:pt x="529" y="1576"/>
                    <a:pt x="542" y="1510"/>
                    <a:pt x="557" y="1494"/>
                  </a:cubicBezTo>
                  <a:cubicBezTo>
                    <a:pt x="554" y="1497"/>
                    <a:pt x="551" y="1499"/>
                    <a:pt x="548" y="1502"/>
                  </a:cubicBezTo>
                  <a:cubicBezTo>
                    <a:pt x="547" y="1502"/>
                    <a:pt x="548" y="1491"/>
                    <a:pt x="548" y="1498"/>
                  </a:cubicBezTo>
                  <a:cubicBezTo>
                    <a:pt x="550" y="1490"/>
                    <a:pt x="544" y="1494"/>
                    <a:pt x="550" y="1486"/>
                  </a:cubicBezTo>
                  <a:cubicBezTo>
                    <a:pt x="544" y="1491"/>
                    <a:pt x="543" y="1477"/>
                    <a:pt x="543" y="1470"/>
                  </a:cubicBezTo>
                  <a:cubicBezTo>
                    <a:pt x="543" y="1457"/>
                    <a:pt x="567" y="1452"/>
                    <a:pt x="571" y="1440"/>
                  </a:cubicBezTo>
                  <a:cubicBezTo>
                    <a:pt x="572" y="1443"/>
                    <a:pt x="574" y="1447"/>
                    <a:pt x="574" y="1451"/>
                  </a:cubicBezTo>
                  <a:cubicBezTo>
                    <a:pt x="576" y="1446"/>
                    <a:pt x="577" y="1441"/>
                    <a:pt x="577" y="1436"/>
                  </a:cubicBezTo>
                  <a:cubicBezTo>
                    <a:pt x="576" y="1437"/>
                    <a:pt x="575" y="1436"/>
                    <a:pt x="575" y="1435"/>
                  </a:cubicBezTo>
                  <a:cubicBezTo>
                    <a:pt x="576" y="1437"/>
                    <a:pt x="576" y="1439"/>
                    <a:pt x="575" y="1441"/>
                  </a:cubicBezTo>
                  <a:cubicBezTo>
                    <a:pt x="578" y="1439"/>
                    <a:pt x="569" y="1414"/>
                    <a:pt x="569" y="1418"/>
                  </a:cubicBezTo>
                  <a:cubicBezTo>
                    <a:pt x="569" y="1418"/>
                    <a:pt x="565" y="1427"/>
                    <a:pt x="566" y="1422"/>
                  </a:cubicBezTo>
                  <a:cubicBezTo>
                    <a:pt x="565" y="1425"/>
                    <a:pt x="562" y="1427"/>
                    <a:pt x="559" y="1428"/>
                  </a:cubicBezTo>
                  <a:cubicBezTo>
                    <a:pt x="556" y="1428"/>
                    <a:pt x="563" y="1422"/>
                    <a:pt x="562" y="1422"/>
                  </a:cubicBezTo>
                  <a:cubicBezTo>
                    <a:pt x="557" y="1425"/>
                    <a:pt x="557" y="1432"/>
                    <a:pt x="551" y="1432"/>
                  </a:cubicBezTo>
                  <a:cubicBezTo>
                    <a:pt x="550" y="1429"/>
                    <a:pt x="550" y="1427"/>
                    <a:pt x="551" y="1424"/>
                  </a:cubicBezTo>
                  <a:cubicBezTo>
                    <a:pt x="536" y="1443"/>
                    <a:pt x="553" y="1431"/>
                    <a:pt x="561" y="1438"/>
                  </a:cubicBezTo>
                  <a:cubicBezTo>
                    <a:pt x="560" y="1434"/>
                    <a:pt x="561" y="1435"/>
                    <a:pt x="567" y="1432"/>
                  </a:cubicBezTo>
                  <a:cubicBezTo>
                    <a:pt x="561" y="1436"/>
                    <a:pt x="566" y="1435"/>
                    <a:pt x="563" y="1440"/>
                  </a:cubicBezTo>
                  <a:cubicBezTo>
                    <a:pt x="562" y="1440"/>
                    <a:pt x="561" y="1442"/>
                    <a:pt x="564" y="1438"/>
                  </a:cubicBezTo>
                  <a:cubicBezTo>
                    <a:pt x="568" y="1451"/>
                    <a:pt x="536" y="1468"/>
                    <a:pt x="540" y="1459"/>
                  </a:cubicBezTo>
                  <a:cubicBezTo>
                    <a:pt x="537" y="1464"/>
                    <a:pt x="533" y="1468"/>
                    <a:pt x="527" y="1470"/>
                  </a:cubicBezTo>
                  <a:cubicBezTo>
                    <a:pt x="531" y="1467"/>
                    <a:pt x="529" y="1465"/>
                    <a:pt x="532" y="1464"/>
                  </a:cubicBezTo>
                  <a:cubicBezTo>
                    <a:pt x="527" y="1466"/>
                    <a:pt x="522" y="1471"/>
                    <a:pt x="520" y="1474"/>
                  </a:cubicBezTo>
                  <a:cubicBezTo>
                    <a:pt x="527" y="1461"/>
                    <a:pt x="528" y="1458"/>
                    <a:pt x="522" y="1466"/>
                  </a:cubicBezTo>
                  <a:cubicBezTo>
                    <a:pt x="522" y="1467"/>
                    <a:pt x="512" y="1479"/>
                    <a:pt x="517" y="1467"/>
                  </a:cubicBezTo>
                  <a:cubicBezTo>
                    <a:pt x="515" y="1471"/>
                    <a:pt x="510" y="1471"/>
                    <a:pt x="504" y="1478"/>
                  </a:cubicBezTo>
                  <a:cubicBezTo>
                    <a:pt x="510" y="1465"/>
                    <a:pt x="502" y="1475"/>
                    <a:pt x="501" y="1473"/>
                  </a:cubicBezTo>
                  <a:cubicBezTo>
                    <a:pt x="496" y="1464"/>
                    <a:pt x="524" y="1446"/>
                    <a:pt x="518" y="1452"/>
                  </a:cubicBezTo>
                  <a:cubicBezTo>
                    <a:pt x="523" y="1449"/>
                    <a:pt x="526" y="1445"/>
                    <a:pt x="529" y="1440"/>
                  </a:cubicBezTo>
                  <a:cubicBezTo>
                    <a:pt x="525" y="1443"/>
                    <a:pt x="524" y="1443"/>
                    <a:pt x="522" y="1446"/>
                  </a:cubicBezTo>
                  <a:cubicBezTo>
                    <a:pt x="522" y="1444"/>
                    <a:pt x="523" y="1443"/>
                    <a:pt x="524" y="1441"/>
                  </a:cubicBezTo>
                  <a:cubicBezTo>
                    <a:pt x="521" y="1444"/>
                    <a:pt x="504" y="1457"/>
                    <a:pt x="515" y="1442"/>
                  </a:cubicBezTo>
                  <a:cubicBezTo>
                    <a:pt x="508" y="1451"/>
                    <a:pt x="511" y="1441"/>
                    <a:pt x="512" y="1436"/>
                  </a:cubicBezTo>
                  <a:cubicBezTo>
                    <a:pt x="511" y="1439"/>
                    <a:pt x="510" y="1442"/>
                    <a:pt x="511" y="1446"/>
                  </a:cubicBezTo>
                  <a:cubicBezTo>
                    <a:pt x="512" y="1443"/>
                    <a:pt x="505" y="1436"/>
                    <a:pt x="510" y="1430"/>
                  </a:cubicBezTo>
                  <a:cubicBezTo>
                    <a:pt x="509" y="1434"/>
                    <a:pt x="514" y="1424"/>
                    <a:pt x="511" y="1432"/>
                  </a:cubicBezTo>
                  <a:cubicBezTo>
                    <a:pt x="513" y="1431"/>
                    <a:pt x="513" y="1429"/>
                    <a:pt x="512" y="1428"/>
                  </a:cubicBezTo>
                  <a:cubicBezTo>
                    <a:pt x="502" y="1440"/>
                    <a:pt x="510" y="1416"/>
                    <a:pt x="505" y="1436"/>
                  </a:cubicBezTo>
                  <a:cubicBezTo>
                    <a:pt x="503" y="1433"/>
                    <a:pt x="504" y="1431"/>
                    <a:pt x="506" y="1428"/>
                  </a:cubicBezTo>
                  <a:cubicBezTo>
                    <a:pt x="501" y="1431"/>
                    <a:pt x="502" y="1431"/>
                    <a:pt x="502" y="1436"/>
                  </a:cubicBezTo>
                  <a:cubicBezTo>
                    <a:pt x="499" y="1437"/>
                    <a:pt x="500" y="1423"/>
                    <a:pt x="501" y="1420"/>
                  </a:cubicBezTo>
                  <a:cubicBezTo>
                    <a:pt x="500" y="1424"/>
                    <a:pt x="499" y="1427"/>
                    <a:pt x="498" y="1430"/>
                  </a:cubicBezTo>
                  <a:cubicBezTo>
                    <a:pt x="496" y="1414"/>
                    <a:pt x="499" y="1432"/>
                    <a:pt x="495" y="1424"/>
                  </a:cubicBezTo>
                  <a:cubicBezTo>
                    <a:pt x="492" y="1430"/>
                    <a:pt x="498" y="1427"/>
                    <a:pt x="491" y="1434"/>
                  </a:cubicBezTo>
                  <a:cubicBezTo>
                    <a:pt x="490" y="1433"/>
                    <a:pt x="488" y="1432"/>
                    <a:pt x="486" y="1430"/>
                  </a:cubicBezTo>
                  <a:cubicBezTo>
                    <a:pt x="489" y="1427"/>
                    <a:pt x="488" y="1425"/>
                    <a:pt x="491" y="1421"/>
                  </a:cubicBezTo>
                  <a:cubicBezTo>
                    <a:pt x="494" y="1424"/>
                    <a:pt x="488" y="1427"/>
                    <a:pt x="493" y="1426"/>
                  </a:cubicBezTo>
                  <a:cubicBezTo>
                    <a:pt x="493" y="1425"/>
                    <a:pt x="492" y="1422"/>
                    <a:pt x="492" y="1421"/>
                  </a:cubicBezTo>
                  <a:cubicBezTo>
                    <a:pt x="490" y="1423"/>
                    <a:pt x="488" y="1425"/>
                    <a:pt x="486" y="1426"/>
                  </a:cubicBezTo>
                  <a:cubicBezTo>
                    <a:pt x="482" y="1423"/>
                    <a:pt x="493" y="1417"/>
                    <a:pt x="495" y="1417"/>
                  </a:cubicBezTo>
                  <a:cubicBezTo>
                    <a:pt x="494" y="1415"/>
                    <a:pt x="494" y="1415"/>
                    <a:pt x="493" y="1416"/>
                  </a:cubicBezTo>
                  <a:cubicBezTo>
                    <a:pt x="495" y="1413"/>
                    <a:pt x="496" y="1410"/>
                    <a:pt x="499" y="1407"/>
                  </a:cubicBezTo>
                  <a:cubicBezTo>
                    <a:pt x="494" y="1413"/>
                    <a:pt x="490" y="1417"/>
                    <a:pt x="494" y="1400"/>
                  </a:cubicBezTo>
                  <a:cubicBezTo>
                    <a:pt x="485" y="1415"/>
                    <a:pt x="497" y="1396"/>
                    <a:pt x="489" y="1407"/>
                  </a:cubicBezTo>
                  <a:cubicBezTo>
                    <a:pt x="484" y="1392"/>
                    <a:pt x="497" y="1400"/>
                    <a:pt x="483" y="1403"/>
                  </a:cubicBezTo>
                  <a:cubicBezTo>
                    <a:pt x="483" y="1404"/>
                    <a:pt x="493" y="1405"/>
                    <a:pt x="482" y="1412"/>
                  </a:cubicBezTo>
                  <a:cubicBezTo>
                    <a:pt x="482" y="1410"/>
                    <a:pt x="482" y="1399"/>
                    <a:pt x="488" y="1386"/>
                  </a:cubicBezTo>
                  <a:cubicBezTo>
                    <a:pt x="488" y="1387"/>
                    <a:pt x="479" y="1404"/>
                    <a:pt x="479" y="1403"/>
                  </a:cubicBezTo>
                  <a:cubicBezTo>
                    <a:pt x="479" y="1398"/>
                    <a:pt x="481" y="1392"/>
                    <a:pt x="484" y="1388"/>
                  </a:cubicBezTo>
                  <a:cubicBezTo>
                    <a:pt x="477" y="1396"/>
                    <a:pt x="479" y="1398"/>
                    <a:pt x="472" y="1398"/>
                  </a:cubicBezTo>
                  <a:cubicBezTo>
                    <a:pt x="471" y="1398"/>
                    <a:pt x="475" y="1391"/>
                    <a:pt x="474" y="1389"/>
                  </a:cubicBezTo>
                  <a:cubicBezTo>
                    <a:pt x="465" y="1394"/>
                    <a:pt x="458" y="1414"/>
                    <a:pt x="453" y="1424"/>
                  </a:cubicBezTo>
                  <a:cubicBezTo>
                    <a:pt x="452" y="1424"/>
                    <a:pt x="459" y="1402"/>
                    <a:pt x="455" y="1410"/>
                  </a:cubicBezTo>
                  <a:cubicBezTo>
                    <a:pt x="453" y="1395"/>
                    <a:pt x="478" y="1388"/>
                    <a:pt x="482" y="1378"/>
                  </a:cubicBezTo>
                  <a:cubicBezTo>
                    <a:pt x="482" y="1378"/>
                    <a:pt x="477" y="1380"/>
                    <a:pt x="474" y="1380"/>
                  </a:cubicBezTo>
                  <a:cubicBezTo>
                    <a:pt x="471" y="1380"/>
                    <a:pt x="476" y="1367"/>
                    <a:pt x="478" y="1365"/>
                  </a:cubicBezTo>
                  <a:cubicBezTo>
                    <a:pt x="469" y="1368"/>
                    <a:pt x="472" y="1352"/>
                    <a:pt x="471" y="1376"/>
                  </a:cubicBezTo>
                  <a:cubicBezTo>
                    <a:pt x="470" y="1374"/>
                    <a:pt x="469" y="1372"/>
                    <a:pt x="469" y="1370"/>
                  </a:cubicBezTo>
                  <a:cubicBezTo>
                    <a:pt x="465" y="1381"/>
                    <a:pt x="466" y="1393"/>
                    <a:pt x="455" y="1403"/>
                  </a:cubicBezTo>
                  <a:cubicBezTo>
                    <a:pt x="458" y="1393"/>
                    <a:pt x="459" y="1384"/>
                    <a:pt x="461" y="1375"/>
                  </a:cubicBezTo>
                  <a:cubicBezTo>
                    <a:pt x="464" y="1366"/>
                    <a:pt x="469" y="1372"/>
                    <a:pt x="472" y="1362"/>
                  </a:cubicBezTo>
                  <a:cubicBezTo>
                    <a:pt x="470" y="1365"/>
                    <a:pt x="467" y="1367"/>
                    <a:pt x="464" y="1368"/>
                  </a:cubicBezTo>
                  <a:cubicBezTo>
                    <a:pt x="464" y="1367"/>
                    <a:pt x="465" y="1353"/>
                    <a:pt x="464" y="1354"/>
                  </a:cubicBezTo>
                  <a:cubicBezTo>
                    <a:pt x="456" y="1363"/>
                    <a:pt x="458" y="1375"/>
                    <a:pt x="449" y="1385"/>
                  </a:cubicBezTo>
                  <a:cubicBezTo>
                    <a:pt x="454" y="1362"/>
                    <a:pt x="446" y="1375"/>
                    <a:pt x="440" y="1385"/>
                  </a:cubicBezTo>
                  <a:cubicBezTo>
                    <a:pt x="442" y="1383"/>
                    <a:pt x="445" y="1380"/>
                    <a:pt x="449" y="1382"/>
                  </a:cubicBezTo>
                  <a:cubicBezTo>
                    <a:pt x="446" y="1390"/>
                    <a:pt x="429" y="1401"/>
                    <a:pt x="429" y="1403"/>
                  </a:cubicBezTo>
                  <a:cubicBezTo>
                    <a:pt x="423" y="1407"/>
                    <a:pt x="427" y="1397"/>
                    <a:pt x="419" y="1405"/>
                  </a:cubicBezTo>
                  <a:cubicBezTo>
                    <a:pt x="421" y="1401"/>
                    <a:pt x="403" y="1429"/>
                    <a:pt x="413" y="1397"/>
                  </a:cubicBezTo>
                  <a:cubicBezTo>
                    <a:pt x="407" y="1408"/>
                    <a:pt x="399" y="1419"/>
                    <a:pt x="389" y="1426"/>
                  </a:cubicBezTo>
                  <a:cubicBezTo>
                    <a:pt x="390" y="1423"/>
                    <a:pt x="391" y="1421"/>
                    <a:pt x="392" y="1418"/>
                  </a:cubicBezTo>
                  <a:cubicBezTo>
                    <a:pt x="382" y="1431"/>
                    <a:pt x="371" y="1442"/>
                    <a:pt x="361" y="1455"/>
                  </a:cubicBezTo>
                  <a:cubicBezTo>
                    <a:pt x="360" y="1457"/>
                    <a:pt x="343" y="1474"/>
                    <a:pt x="347" y="1464"/>
                  </a:cubicBezTo>
                  <a:cubicBezTo>
                    <a:pt x="348" y="1463"/>
                    <a:pt x="331" y="1485"/>
                    <a:pt x="338" y="1472"/>
                  </a:cubicBezTo>
                  <a:cubicBezTo>
                    <a:pt x="334" y="1476"/>
                    <a:pt x="331" y="1478"/>
                    <a:pt x="327" y="1482"/>
                  </a:cubicBezTo>
                  <a:cubicBezTo>
                    <a:pt x="331" y="1477"/>
                    <a:pt x="331" y="1472"/>
                    <a:pt x="335" y="1466"/>
                  </a:cubicBezTo>
                  <a:cubicBezTo>
                    <a:pt x="329" y="1472"/>
                    <a:pt x="312" y="1497"/>
                    <a:pt x="313" y="1494"/>
                  </a:cubicBezTo>
                  <a:cubicBezTo>
                    <a:pt x="310" y="1498"/>
                    <a:pt x="307" y="1503"/>
                    <a:pt x="305" y="1508"/>
                  </a:cubicBezTo>
                  <a:cubicBezTo>
                    <a:pt x="306" y="1508"/>
                    <a:pt x="306" y="1505"/>
                    <a:pt x="305" y="1508"/>
                  </a:cubicBezTo>
                  <a:cubicBezTo>
                    <a:pt x="308" y="1504"/>
                    <a:pt x="309" y="1502"/>
                    <a:pt x="312" y="1496"/>
                  </a:cubicBezTo>
                  <a:cubicBezTo>
                    <a:pt x="314" y="1498"/>
                    <a:pt x="301" y="1525"/>
                    <a:pt x="304" y="1520"/>
                  </a:cubicBezTo>
                  <a:cubicBezTo>
                    <a:pt x="306" y="1524"/>
                    <a:pt x="283" y="1557"/>
                    <a:pt x="285" y="1547"/>
                  </a:cubicBezTo>
                  <a:cubicBezTo>
                    <a:pt x="280" y="1556"/>
                    <a:pt x="266" y="1577"/>
                    <a:pt x="265" y="1583"/>
                  </a:cubicBezTo>
                  <a:cubicBezTo>
                    <a:pt x="262" y="1589"/>
                    <a:pt x="261" y="1590"/>
                    <a:pt x="264" y="1587"/>
                  </a:cubicBezTo>
                  <a:cubicBezTo>
                    <a:pt x="263" y="1590"/>
                    <a:pt x="247" y="1616"/>
                    <a:pt x="245" y="1615"/>
                  </a:cubicBezTo>
                  <a:cubicBezTo>
                    <a:pt x="243" y="1613"/>
                    <a:pt x="253" y="1597"/>
                    <a:pt x="254" y="1596"/>
                  </a:cubicBezTo>
                  <a:cubicBezTo>
                    <a:pt x="265" y="1582"/>
                    <a:pt x="274" y="1538"/>
                    <a:pt x="294" y="1518"/>
                  </a:cubicBezTo>
                  <a:cubicBezTo>
                    <a:pt x="279" y="1530"/>
                    <a:pt x="245" y="1575"/>
                    <a:pt x="244" y="1598"/>
                  </a:cubicBezTo>
                  <a:cubicBezTo>
                    <a:pt x="243" y="1619"/>
                    <a:pt x="218" y="1637"/>
                    <a:pt x="215" y="1658"/>
                  </a:cubicBezTo>
                  <a:cubicBezTo>
                    <a:pt x="217" y="1655"/>
                    <a:pt x="220" y="1651"/>
                    <a:pt x="223" y="1649"/>
                  </a:cubicBezTo>
                  <a:cubicBezTo>
                    <a:pt x="219" y="1651"/>
                    <a:pt x="211" y="1679"/>
                    <a:pt x="209" y="1685"/>
                  </a:cubicBezTo>
                  <a:cubicBezTo>
                    <a:pt x="203" y="1701"/>
                    <a:pt x="193" y="1715"/>
                    <a:pt x="186" y="1730"/>
                  </a:cubicBezTo>
                  <a:cubicBezTo>
                    <a:pt x="171" y="1762"/>
                    <a:pt x="153" y="1793"/>
                    <a:pt x="140" y="1825"/>
                  </a:cubicBezTo>
                  <a:cubicBezTo>
                    <a:pt x="143" y="1819"/>
                    <a:pt x="137" y="1827"/>
                    <a:pt x="143" y="1822"/>
                  </a:cubicBezTo>
                  <a:cubicBezTo>
                    <a:pt x="139" y="1835"/>
                    <a:pt x="137" y="1836"/>
                    <a:pt x="134" y="1844"/>
                  </a:cubicBezTo>
                  <a:cubicBezTo>
                    <a:pt x="132" y="1848"/>
                    <a:pt x="117" y="1889"/>
                    <a:pt x="121" y="1867"/>
                  </a:cubicBezTo>
                  <a:cubicBezTo>
                    <a:pt x="113" y="1875"/>
                    <a:pt x="109" y="1893"/>
                    <a:pt x="107" y="1898"/>
                  </a:cubicBezTo>
                  <a:cubicBezTo>
                    <a:pt x="107" y="1895"/>
                    <a:pt x="108" y="1895"/>
                    <a:pt x="109" y="1896"/>
                  </a:cubicBezTo>
                  <a:cubicBezTo>
                    <a:pt x="110" y="1892"/>
                    <a:pt x="112" y="1888"/>
                    <a:pt x="115" y="1885"/>
                  </a:cubicBezTo>
                  <a:cubicBezTo>
                    <a:pt x="112" y="1893"/>
                    <a:pt x="108" y="1901"/>
                    <a:pt x="104" y="1909"/>
                  </a:cubicBezTo>
                  <a:cubicBezTo>
                    <a:pt x="99" y="1891"/>
                    <a:pt x="109" y="1901"/>
                    <a:pt x="97" y="1914"/>
                  </a:cubicBezTo>
                  <a:cubicBezTo>
                    <a:pt x="100" y="1894"/>
                    <a:pt x="99" y="1905"/>
                    <a:pt x="95" y="1915"/>
                  </a:cubicBezTo>
                  <a:cubicBezTo>
                    <a:pt x="91" y="1925"/>
                    <a:pt x="88" y="1936"/>
                    <a:pt x="85" y="1946"/>
                  </a:cubicBezTo>
                  <a:cubicBezTo>
                    <a:pt x="82" y="1940"/>
                    <a:pt x="88" y="1946"/>
                    <a:pt x="84" y="1938"/>
                  </a:cubicBezTo>
                  <a:cubicBezTo>
                    <a:pt x="81" y="1945"/>
                    <a:pt x="52" y="2005"/>
                    <a:pt x="54" y="2008"/>
                  </a:cubicBezTo>
                  <a:cubicBezTo>
                    <a:pt x="47" y="1997"/>
                    <a:pt x="74" y="1969"/>
                    <a:pt x="73" y="1965"/>
                  </a:cubicBezTo>
                  <a:cubicBezTo>
                    <a:pt x="75" y="1948"/>
                    <a:pt x="85" y="1932"/>
                    <a:pt x="91" y="1916"/>
                  </a:cubicBezTo>
                  <a:cubicBezTo>
                    <a:pt x="93" y="1909"/>
                    <a:pt x="96" y="1903"/>
                    <a:pt x="99" y="1896"/>
                  </a:cubicBezTo>
                  <a:cubicBezTo>
                    <a:pt x="105" y="1885"/>
                    <a:pt x="105" y="1880"/>
                    <a:pt x="108" y="1888"/>
                  </a:cubicBezTo>
                  <a:cubicBezTo>
                    <a:pt x="115" y="1872"/>
                    <a:pt x="120" y="1854"/>
                    <a:pt x="128" y="1837"/>
                  </a:cubicBezTo>
                  <a:cubicBezTo>
                    <a:pt x="136" y="1819"/>
                    <a:pt x="160" y="1781"/>
                    <a:pt x="159" y="1771"/>
                  </a:cubicBezTo>
                  <a:cubicBezTo>
                    <a:pt x="160" y="1752"/>
                    <a:pt x="170" y="1734"/>
                    <a:pt x="177" y="1716"/>
                  </a:cubicBezTo>
                  <a:cubicBezTo>
                    <a:pt x="172" y="1726"/>
                    <a:pt x="168" y="1739"/>
                    <a:pt x="159" y="1745"/>
                  </a:cubicBezTo>
                  <a:cubicBezTo>
                    <a:pt x="159" y="1744"/>
                    <a:pt x="159" y="1743"/>
                    <a:pt x="159" y="1742"/>
                  </a:cubicBezTo>
                  <a:cubicBezTo>
                    <a:pt x="155" y="1749"/>
                    <a:pt x="142" y="1771"/>
                    <a:pt x="146" y="1761"/>
                  </a:cubicBezTo>
                  <a:cubicBezTo>
                    <a:pt x="139" y="1771"/>
                    <a:pt x="134" y="1776"/>
                    <a:pt x="128" y="1791"/>
                  </a:cubicBezTo>
                  <a:cubicBezTo>
                    <a:pt x="127" y="1785"/>
                    <a:pt x="129" y="1782"/>
                    <a:pt x="133" y="1781"/>
                  </a:cubicBezTo>
                  <a:cubicBezTo>
                    <a:pt x="132" y="1784"/>
                    <a:pt x="122" y="1805"/>
                    <a:pt x="126" y="1794"/>
                  </a:cubicBezTo>
                  <a:cubicBezTo>
                    <a:pt x="124" y="1801"/>
                    <a:pt x="120" y="1807"/>
                    <a:pt x="115" y="1812"/>
                  </a:cubicBezTo>
                  <a:cubicBezTo>
                    <a:pt x="116" y="1806"/>
                    <a:pt x="121" y="1794"/>
                    <a:pt x="123" y="1789"/>
                  </a:cubicBezTo>
                  <a:cubicBezTo>
                    <a:pt x="119" y="1796"/>
                    <a:pt x="125" y="1762"/>
                    <a:pt x="127" y="1757"/>
                  </a:cubicBezTo>
                  <a:cubicBezTo>
                    <a:pt x="119" y="1774"/>
                    <a:pt x="113" y="1791"/>
                    <a:pt x="102" y="1806"/>
                  </a:cubicBezTo>
                  <a:cubicBezTo>
                    <a:pt x="102" y="1805"/>
                    <a:pt x="102" y="1803"/>
                    <a:pt x="102" y="1801"/>
                  </a:cubicBezTo>
                  <a:cubicBezTo>
                    <a:pt x="96" y="1806"/>
                    <a:pt x="97" y="1796"/>
                    <a:pt x="94" y="1804"/>
                  </a:cubicBezTo>
                  <a:cubicBezTo>
                    <a:pt x="94" y="1795"/>
                    <a:pt x="104" y="1786"/>
                    <a:pt x="102" y="1776"/>
                  </a:cubicBezTo>
                  <a:cubicBezTo>
                    <a:pt x="94" y="1791"/>
                    <a:pt x="94" y="1783"/>
                    <a:pt x="97" y="1776"/>
                  </a:cubicBezTo>
                  <a:cubicBezTo>
                    <a:pt x="89" y="1784"/>
                    <a:pt x="104" y="1757"/>
                    <a:pt x="106" y="1753"/>
                  </a:cubicBezTo>
                  <a:cubicBezTo>
                    <a:pt x="111" y="1738"/>
                    <a:pt x="118" y="1724"/>
                    <a:pt x="123" y="1709"/>
                  </a:cubicBezTo>
                  <a:cubicBezTo>
                    <a:pt x="131" y="1685"/>
                    <a:pt x="149" y="1665"/>
                    <a:pt x="161" y="1643"/>
                  </a:cubicBezTo>
                  <a:cubicBezTo>
                    <a:pt x="151" y="1659"/>
                    <a:pt x="164" y="1637"/>
                    <a:pt x="163" y="1640"/>
                  </a:cubicBezTo>
                  <a:cubicBezTo>
                    <a:pt x="165" y="1638"/>
                    <a:pt x="190" y="1593"/>
                    <a:pt x="185" y="1593"/>
                  </a:cubicBezTo>
                  <a:cubicBezTo>
                    <a:pt x="185" y="1593"/>
                    <a:pt x="182" y="1596"/>
                    <a:pt x="182" y="1596"/>
                  </a:cubicBezTo>
                  <a:cubicBezTo>
                    <a:pt x="184" y="1592"/>
                    <a:pt x="192" y="1573"/>
                    <a:pt x="193" y="1572"/>
                  </a:cubicBezTo>
                  <a:cubicBezTo>
                    <a:pt x="189" y="1580"/>
                    <a:pt x="184" y="1589"/>
                    <a:pt x="180" y="1597"/>
                  </a:cubicBezTo>
                  <a:cubicBezTo>
                    <a:pt x="176" y="1602"/>
                    <a:pt x="169" y="1626"/>
                    <a:pt x="166" y="1616"/>
                  </a:cubicBezTo>
                  <a:cubicBezTo>
                    <a:pt x="162" y="1628"/>
                    <a:pt x="139" y="1660"/>
                    <a:pt x="128" y="1667"/>
                  </a:cubicBezTo>
                  <a:cubicBezTo>
                    <a:pt x="127" y="1667"/>
                    <a:pt x="130" y="1651"/>
                    <a:pt x="130" y="1649"/>
                  </a:cubicBezTo>
                  <a:cubicBezTo>
                    <a:pt x="124" y="1667"/>
                    <a:pt x="135" y="1644"/>
                    <a:pt x="136" y="1642"/>
                  </a:cubicBezTo>
                  <a:cubicBezTo>
                    <a:pt x="130" y="1646"/>
                    <a:pt x="127" y="1657"/>
                    <a:pt x="119" y="1659"/>
                  </a:cubicBezTo>
                  <a:cubicBezTo>
                    <a:pt x="117" y="1660"/>
                    <a:pt x="129" y="1641"/>
                    <a:pt x="123" y="1652"/>
                  </a:cubicBezTo>
                  <a:cubicBezTo>
                    <a:pt x="143" y="1618"/>
                    <a:pt x="157" y="1582"/>
                    <a:pt x="184" y="1552"/>
                  </a:cubicBezTo>
                  <a:cubicBezTo>
                    <a:pt x="182" y="1558"/>
                    <a:pt x="179" y="1565"/>
                    <a:pt x="175" y="1571"/>
                  </a:cubicBezTo>
                  <a:cubicBezTo>
                    <a:pt x="193" y="1565"/>
                    <a:pt x="197" y="1530"/>
                    <a:pt x="212" y="1522"/>
                  </a:cubicBezTo>
                  <a:cubicBezTo>
                    <a:pt x="208" y="1524"/>
                    <a:pt x="206" y="1532"/>
                    <a:pt x="202" y="1533"/>
                  </a:cubicBezTo>
                  <a:cubicBezTo>
                    <a:pt x="202" y="1532"/>
                    <a:pt x="205" y="1515"/>
                    <a:pt x="207" y="1517"/>
                  </a:cubicBezTo>
                  <a:cubicBezTo>
                    <a:pt x="207" y="1520"/>
                    <a:pt x="207" y="1522"/>
                    <a:pt x="206" y="1524"/>
                  </a:cubicBezTo>
                  <a:cubicBezTo>
                    <a:pt x="208" y="1522"/>
                    <a:pt x="209" y="1520"/>
                    <a:pt x="211" y="1518"/>
                  </a:cubicBezTo>
                  <a:cubicBezTo>
                    <a:pt x="207" y="1522"/>
                    <a:pt x="213" y="1507"/>
                    <a:pt x="215" y="1505"/>
                  </a:cubicBezTo>
                  <a:cubicBezTo>
                    <a:pt x="206" y="1508"/>
                    <a:pt x="203" y="1532"/>
                    <a:pt x="192" y="1531"/>
                  </a:cubicBezTo>
                  <a:cubicBezTo>
                    <a:pt x="190" y="1531"/>
                    <a:pt x="194" y="1521"/>
                    <a:pt x="191" y="1521"/>
                  </a:cubicBezTo>
                  <a:cubicBezTo>
                    <a:pt x="187" y="1521"/>
                    <a:pt x="175" y="1534"/>
                    <a:pt x="173" y="1533"/>
                  </a:cubicBezTo>
                  <a:cubicBezTo>
                    <a:pt x="192" y="1506"/>
                    <a:pt x="211" y="1476"/>
                    <a:pt x="227" y="1448"/>
                  </a:cubicBezTo>
                  <a:cubicBezTo>
                    <a:pt x="236" y="1432"/>
                    <a:pt x="262" y="1397"/>
                    <a:pt x="264" y="1387"/>
                  </a:cubicBezTo>
                  <a:cubicBezTo>
                    <a:pt x="275" y="1371"/>
                    <a:pt x="286" y="1355"/>
                    <a:pt x="297" y="1339"/>
                  </a:cubicBezTo>
                  <a:cubicBezTo>
                    <a:pt x="286" y="1355"/>
                    <a:pt x="314" y="1315"/>
                    <a:pt x="305" y="1330"/>
                  </a:cubicBezTo>
                  <a:cubicBezTo>
                    <a:pt x="323" y="1312"/>
                    <a:pt x="336" y="1289"/>
                    <a:pt x="351" y="1268"/>
                  </a:cubicBezTo>
                  <a:cubicBezTo>
                    <a:pt x="350" y="1270"/>
                    <a:pt x="360" y="1252"/>
                    <a:pt x="349" y="1272"/>
                  </a:cubicBezTo>
                  <a:cubicBezTo>
                    <a:pt x="349" y="1272"/>
                    <a:pt x="360" y="1262"/>
                    <a:pt x="356" y="1269"/>
                  </a:cubicBezTo>
                  <a:cubicBezTo>
                    <a:pt x="357" y="1268"/>
                    <a:pt x="365" y="1255"/>
                    <a:pt x="367" y="1256"/>
                  </a:cubicBezTo>
                  <a:cubicBezTo>
                    <a:pt x="367" y="1259"/>
                    <a:pt x="366" y="1261"/>
                    <a:pt x="364" y="1263"/>
                  </a:cubicBezTo>
                  <a:cubicBezTo>
                    <a:pt x="376" y="1255"/>
                    <a:pt x="383" y="1239"/>
                    <a:pt x="394" y="1230"/>
                  </a:cubicBezTo>
                  <a:cubicBezTo>
                    <a:pt x="391" y="1242"/>
                    <a:pt x="388" y="1241"/>
                    <a:pt x="395" y="1233"/>
                  </a:cubicBezTo>
                  <a:cubicBezTo>
                    <a:pt x="397" y="1234"/>
                    <a:pt x="397" y="1235"/>
                    <a:pt x="394" y="1237"/>
                  </a:cubicBezTo>
                  <a:cubicBezTo>
                    <a:pt x="418" y="1218"/>
                    <a:pt x="437" y="1193"/>
                    <a:pt x="460" y="1173"/>
                  </a:cubicBezTo>
                  <a:cubicBezTo>
                    <a:pt x="491" y="1147"/>
                    <a:pt x="520" y="1118"/>
                    <a:pt x="551" y="1092"/>
                  </a:cubicBezTo>
                  <a:cubicBezTo>
                    <a:pt x="541" y="1110"/>
                    <a:pt x="583" y="1080"/>
                    <a:pt x="586" y="1072"/>
                  </a:cubicBezTo>
                  <a:cubicBezTo>
                    <a:pt x="585" y="1073"/>
                    <a:pt x="583" y="1073"/>
                    <a:pt x="583" y="1074"/>
                  </a:cubicBezTo>
                  <a:cubicBezTo>
                    <a:pt x="582" y="1069"/>
                    <a:pt x="589" y="1060"/>
                    <a:pt x="593" y="1058"/>
                  </a:cubicBezTo>
                  <a:cubicBezTo>
                    <a:pt x="591" y="1057"/>
                    <a:pt x="597" y="1054"/>
                    <a:pt x="590" y="1058"/>
                  </a:cubicBezTo>
                  <a:cubicBezTo>
                    <a:pt x="597" y="1048"/>
                    <a:pt x="612" y="1038"/>
                    <a:pt x="622" y="1027"/>
                  </a:cubicBezTo>
                  <a:cubicBezTo>
                    <a:pt x="619" y="1033"/>
                    <a:pt x="616" y="1037"/>
                    <a:pt x="612" y="1042"/>
                  </a:cubicBezTo>
                  <a:cubicBezTo>
                    <a:pt x="625" y="1027"/>
                    <a:pt x="645" y="996"/>
                    <a:pt x="662" y="989"/>
                  </a:cubicBezTo>
                  <a:cubicBezTo>
                    <a:pt x="668" y="980"/>
                    <a:pt x="686" y="968"/>
                    <a:pt x="690" y="959"/>
                  </a:cubicBezTo>
                  <a:cubicBezTo>
                    <a:pt x="689" y="962"/>
                    <a:pt x="689" y="961"/>
                    <a:pt x="692" y="959"/>
                  </a:cubicBezTo>
                  <a:cubicBezTo>
                    <a:pt x="686" y="975"/>
                    <a:pt x="666" y="988"/>
                    <a:pt x="656" y="1003"/>
                  </a:cubicBezTo>
                  <a:cubicBezTo>
                    <a:pt x="661" y="997"/>
                    <a:pt x="707" y="943"/>
                    <a:pt x="689" y="967"/>
                  </a:cubicBezTo>
                  <a:cubicBezTo>
                    <a:pt x="701" y="961"/>
                    <a:pt x="707" y="946"/>
                    <a:pt x="716" y="938"/>
                  </a:cubicBezTo>
                  <a:cubicBezTo>
                    <a:pt x="718" y="936"/>
                    <a:pt x="717" y="927"/>
                    <a:pt x="728" y="938"/>
                  </a:cubicBezTo>
                  <a:cubicBezTo>
                    <a:pt x="733" y="938"/>
                    <a:pt x="736" y="935"/>
                    <a:pt x="739" y="931"/>
                  </a:cubicBezTo>
                  <a:cubicBezTo>
                    <a:pt x="730" y="937"/>
                    <a:pt x="744" y="921"/>
                    <a:pt x="748" y="916"/>
                  </a:cubicBezTo>
                  <a:cubicBezTo>
                    <a:pt x="752" y="911"/>
                    <a:pt x="756" y="908"/>
                    <a:pt x="760" y="904"/>
                  </a:cubicBezTo>
                  <a:cubicBezTo>
                    <a:pt x="766" y="905"/>
                    <a:pt x="748" y="919"/>
                    <a:pt x="762" y="908"/>
                  </a:cubicBezTo>
                  <a:cubicBezTo>
                    <a:pt x="758" y="912"/>
                    <a:pt x="754" y="916"/>
                    <a:pt x="751" y="921"/>
                  </a:cubicBezTo>
                  <a:cubicBezTo>
                    <a:pt x="767" y="910"/>
                    <a:pt x="776" y="893"/>
                    <a:pt x="793" y="882"/>
                  </a:cubicBezTo>
                  <a:cubicBezTo>
                    <a:pt x="808" y="872"/>
                    <a:pt x="825" y="865"/>
                    <a:pt x="841" y="856"/>
                  </a:cubicBezTo>
                  <a:cubicBezTo>
                    <a:pt x="844" y="854"/>
                    <a:pt x="885" y="820"/>
                    <a:pt x="890" y="825"/>
                  </a:cubicBezTo>
                  <a:cubicBezTo>
                    <a:pt x="893" y="828"/>
                    <a:pt x="864" y="853"/>
                    <a:pt x="862" y="855"/>
                  </a:cubicBezTo>
                  <a:cubicBezTo>
                    <a:pt x="882" y="842"/>
                    <a:pt x="904" y="829"/>
                    <a:pt x="921" y="813"/>
                  </a:cubicBezTo>
                  <a:cubicBezTo>
                    <a:pt x="924" y="810"/>
                    <a:pt x="944" y="789"/>
                    <a:pt x="948" y="790"/>
                  </a:cubicBezTo>
                  <a:cubicBezTo>
                    <a:pt x="937" y="802"/>
                    <a:pt x="951" y="791"/>
                    <a:pt x="955" y="789"/>
                  </a:cubicBezTo>
                  <a:cubicBezTo>
                    <a:pt x="953" y="791"/>
                    <a:pt x="953" y="793"/>
                    <a:pt x="953" y="796"/>
                  </a:cubicBezTo>
                  <a:cubicBezTo>
                    <a:pt x="954" y="793"/>
                    <a:pt x="957" y="790"/>
                    <a:pt x="960" y="789"/>
                  </a:cubicBezTo>
                  <a:cubicBezTo>
                    <a:pt x="957" y="795"/>
                    <a:pt x="970" y="785"/>
                    <a:pt x="963" y="794"/>
                  </a:cubicBezTo>
                  <a:cubicBezTo>
                    <a:pt x="964" y="793"/>
                    <a:pt x="970" y="791"/>
                    <a:pt x="971" y="789"/>
                  </a:cubicBezTo>
                  <a:cubicBezTo>
                    <a:pt x="971" y="791"/>
                    <a:pt x="969" y="780"/>
                    <a:pt x="972" y="776"/>
                  </a:cubicBezTo>
                  <a:cubicBezTo>
                    <a:pt x="969" y="782"/>
                    <a:pt x="966" y="783"/>
                    <a:pt x="963" y="782"/>
                  </a:cubicBezTo>
                  <a:cubicBezTo>
                    <a:pt x="962" y="783"/>
                    <a:pt x="979" y="768"/>
                    <a:pt x="972" y="776"/>
                  </a:cubicBezTo>
                  <a:cubicBezTo>
                    <a:pt x="981" y="767"/>
                    <a:pt x="991" y="760"/>
                    <a:pt x="1000" y="751"/>
                  </a:cubicBezTo>
                  <a:cubicBezTo>
                    <a:pt x="986" y="759"/>
                    <a:pt x="979" y="769"/>
                    <a:pt x="965" y="775"/>
                  </a:cubicBezTo>
                  <a:cubicBezTo>
                    <a:pt x="975" y="762"/>
                    <a:pt x="990" y="753"/>
                    <a:pt x="1002" y="742"/>
                  </a:cubicBezTo>
                  <a:cubicBezTo>
                    <a:pt x="1005" y="740"/>
                    <a:pt x="1030" y="722"/>
                    <a:pt x="1019" y="737"/>
                  </a:cubicBezTo>
                  <a:cubicBezTo>
                    <a:pt x="1037" y="732"/>
                    <a:pt x="1023" y="735"/>
                    <a:pt x="1031" y="731"/>
                  </a:cubicBezTo>
                  <a:cubicBezTo>
                    <a:pt x="1030" y="731"/>
                    <a:pt x="1029" y="732"/>
                    <a:pt x="1029" y="734"/>
                  </a:cubicBezTo>
                  <a:cubicBezTo>
                    <a:pt x="1030" y="734"/>
                    <a:pt x="1056" y="720"/>
                    <a:pt x="1059" y="718"/>
                  </a:cubicBezTo>
                  <a:cubicBezTo>
                    <a:pt x="1079" y="707"/>
                    <a:pt x="1101" y="694"/>
                    <a:pt x="1119" y="680"/>
                  </a:cubicBezTo>
                  <a:cubicBezTo>
                    <a:pt x="1113" y="675"/>
                    <a:pt x="1162" y="643"/>
                    <a:pt x="1166" y="645"/>
                  </a:cubicBezTo>
                  <a:cubicBezTo>
                    <a:pt x="1160" y="652"/>
                    <a:pt x="1154" y="658"/>
                    <a:pt x="1149" y="666"/>
                  </a:cubicBezTo>
                  <a:cubicBezTo>
                    <a:pt x="1154" y="664"/>
                    <a:pt x="1152" y="664"/>
                    <a:pt x="1149" y="669"/>
                  </a:cubicBezTo>
                  <a:cubicBezTo>
                    <a:pt x="1152" y="665"/>
                    <a:pt x="1156" y="663"/>
                    <a:pt x="1160" y="661"/>
                  </a:cubicBezTo>
                  <a:cubicBezTo>
                    <a:pt x="1152" y="669"/>
                    <a:pt x="1162" y="659"/>
                    <a:pt x="1160" y="664"/>
                  </a:cubicBezTo>
                  <a:cubicBezTo>
                    <a:pt x="1168" y="650"/>
                    <a:pt x="1171" y="646"/>
                    <a:pt x="1186" y="634"/>
                  </a:cubicBezTo>
                  <a:cubicBezTo>
                    <a:pt x="1191" y="630"/>
                    <a:pt x="1212" y="605"/>
                    <a:pt x="1205" y="614"/>
                  </a:cubicBezTo>
                  <a:cubicBezTo>
                    <a:pt x="1214" y="607"/>
                    <a:pt x="1204" y="614"/>
                    <a:pt x="1207" y="613"/>
                  </a:cubicBezTo>
                  <a:cubicBezTo>
                    <a:pt x="1206" y="614"/>
                    <a:pt x="1193" y="623"/>
                    <a:pt x="1193" y="622"/>
                  </a:cubicBezTo>
                  <a:cubicBezTo>
                    <a:pt x="1193" y="618"/>
                    <a:pt x="1207" y="606"/>
                    <a:pt x="1209" y="605"/>
                  </a:cubicBezTo>
                  <a:cubicBezTo>
                    <a:pt x="1201" y="608"/>
                    <a:pt x="1191" y="612"/>
                    <a:pt x="1182" y="614"/>
                  </a:cubicBezTo>
                  <a:cubicBezTo>
                    <a:pt x="1184" y="613"/>
                    <a:pt x="1184" y="612"/>
                    <a:pt x="1181" y="613"/>
                  </a:cubicBezTo>
                  <a:cubicBezTo>
                    <a:pt x="1181" y="608"/>
                    <a:pt x="1192" y="600"/>
                    <a:pt x="1195" y="598"/>
                  </a:cubicBezTo>
                  <a:cubicBezTo>
                    <a:pt x="1181" y="601"/>
                    <a:pt x="1215" y="576"/>
                    <a:pt x="1216" y="575"/>
                  </a:cubicBezTo>
                  <a:cubicBezTo>
                    <a:pt x="1202" y="582"/>
                    <a:pt x="1226" y="565"/>
                    <a:pt x="1228" y="563"/>
                  </a:cubicBezTo>
                  <a:cubicBezTo>
                    <a:pt x="1232" y="562"/>
                    <a:pt x="1250" y="529"/>
                    <a:pt x="1262" y="522"/>
                  </a:cubicBezTo>
                  <a:cubicBezTo>
                    <a:pt x="1260" y="522"/>
                    <a:pt x="1259" y="522"/>
                    <a:pt x="1258" y="522"/>
                  </a:cubicBezTo>
                  <a:cubicBezTo>
                    <a:pt x="1270" y="504"/>
                    <a:pt x="1316" y="484"/>
                    <a:pt x="1336" y="480"/>
                  </a:cubicBezTo>
                  <a:cubicBezTo>
                    <a:pt x="1312" y="502"/>
                    <a:pt x="1286" y="516"/>
                    <a:pt x="1259" y="535"/>
                  </a:cubicBezTo>
                  <a:cubicBezTo>
                    <a:pt x="1269" y="531"/>
                    <a:pt x="1242" y="554"/>
                    <a:pt x="1239" y="558"/>
                  </a:cubicBezTo>
                  <a:cubicBezTo>
                    <a:pt x="1247" y="555"/>
                    <a:pt x="1248" y="551"/>
                    <a:pt x="1253" y="555"/>
                  </a:cubicBezTo>
                  <a:cubicBezTo>
                    <a:pt x="1254" y="559"/>
                    <a:pt x="1253" y="562"/>
                    <a:pt x="1249" y="564"/>
                  </a:cubicBezTo>
                  <a:cubicBezTo>
                    <a:pt x="1256" y="561"/>
                    <a:pt x="1253" y="569"/>
                    <a:pt x="1261" y="563"/>
                  </a:cubicBezTo>
                  <a:cubicBezTo>
                    <a:pt x="1264" y="568"/>
                    <a:pt x="1249" y="572"/>
                    <a:pt x="1247" y="574"/>
                  </a:cubicBezTo>
                  <a:cubicBezTo>
                    <a:pt x="1261" y="568"/>
                    <a:pt x="1237" y="584"/>
                    <a:pt x="1237" y="585"/>
                  </a:cubicBezTo>
                  <a:cubicBezTo>
                    <a:pt x="1239" y="583"/>
                    <a:pt x="1264" y="572"/>
                    <a:pt x="1263" y="571"/>
                  </a:cubicBezTo>
                  <a:cubicBezTo>
                    <a:pt x="1263" y="576"/>
                    <a:pt x="1252" y="572"/>
                    <a:pt x="1272" y="569"/>
                  </a:cubicBezTo>
                  <a:cubicBezTo>
                    <a:pt x="1268" y="577"/>
                    <a:pt x="1259" y="578"/>
                    <a:pt x="1254" y="581"/>
                  </a:cubicBezTo>
                  <a:cubicBezTo>
                    <a:pt x="1264" y="580"/>
                    <a:pt x="1256" y="589"/>
                    <a:pt x="1254" y="592"/>
                  </a:cubicBezTo>
                  <a:cubicBezTo>
                    <a:pt x="1255" y="592"/>
                    <a:pt x="1300" y="554"/>
                    <a:pt x="1298" y="565"/>
                  </a:cubicBezTo>
                  <a:cubicBezTo>
                    <a:pt x="1298" y="568"/>
                    <a:pt x="1278" y="582"/>
                    <a:pt x="1283" y="585"/>
                  </a:cubicBezTo>
                  <a:cubicBezTo>
                    <a:pt x="1284" y="586"/>
                    <a:pt x="1292" y="585"/>
                    <a:pt x="1288" y="589"/>
                  </a:cubicBezTo>
                  <a:cubicBezTo>
                    <a:pt x="1295" y="585"/>
                    <a:pt x="1305" y="576"/>
                    <a:pt x="1310" y="570"/>
                  </a:cubicBezTo>
                  <a:cubicBezTo>
                    <a:pt x="1300" y="577"/>
                    <a:pt x="1309" y="562"/>
                    <a:pt x="1314" y="560"/>
                  </a:cubicBezTo>
                  <a:cubicBezTo>
                    <a:pt x="1316" y="561"/>
                    <a:pt x="1316" y="563"/>
                    <a:pt x="1314" y="566"/>
                  </a:cubicBezTo>
                  <a:cubicBezTo>
                    <a:pt x="1325" y="556"/>
                    <a:pt x="1336" y="546"/>
                    <a:pt x="1347" y="537"/>
                  </a:cubicBezTo>
                  <a:cubicBezTo>
                    <a:pt x="1345" y="537"/>
                    <a:pt x="1344" y="537"/>
                    <a:pt x="1342" y="537"/>
                  </a:cubicBezTo>
                  <a:cubicBezTo>
                    <a:pt x="1345" y="536"/>
                    <a:pt x="1348" y="534"/>
                    <a:pt x="1351" y="531"/>
                  </a:cubicBezTo>
                  <a:cubicBezTo>
                    <a:pt x="1338" y="536"/>
                    <a:pt x="1351" y="526"/>
                    <a:pt x="1350" y="522"/>
                  </a:cubicBezTo>
                  <a:cubicBezTo>
                    <a:pt x="1364" y="511"/>
                    <a:pt x="1383" y="504"/>
                    <a:pt x="1400" y="499"/>
                  </a:cubicBezTo>
                  <a:cubicBezTo>
                    <a:pt x="1400" y="501"/>
                    <a:pt x="1398" y="503"/>
                    <a:pt x="1394" y="503"/>
                  </a:cubicBezTo>
                  <a:cubicBezTo>
                    <a:pt x="1409" y="498"/>
                    <a:pt x="1381" y="512"/>
                    <a:pt x="1411" y="498"/>
                  </a:cubicBezTo>
                  <a:cubicBezTo>
                    <a:pt x="1409" y="502"/>
                    <a:pt x="1406" y="505"/>
                    <a:pt x="1402" y="507"/>
                  </a:cubicBezTo>
                  <a:cubicBezTo>
                    <a:pt x="1419" y="500"/>
                    <a:pt x="1365" y="527"/>
                    <a:pt x="1391" y="520"/>
                  </a:cubicBezTo>
                  <a:cubicBezTo>
                    <a:pt x="1387" y="521"/>
                    <a:pt x="1385" y="522"/>
                    <a:pt x="1384" y="525"/>
                  </a:cubicBezTo>
                  <a:cubicBezTo>
                    <a:pt x="1386" y="525"/>
                    <a:pt x="1390" y="527"/>
                    <a:pt x="1392" y="530"/>
                  </a:cubicBezTo>
                  <a:cubicBezTo>
                    <a:pt x="1394" y="536"/>
                    <a:pt x="1352" y="565"/>
                    <a:pt x="1346" y="568"/>
                  </a:cubicBezTo>
                  <a:cubicBezTo>
                    <a:pt x="1349" y="568"/>
                    <a:pt x="1350" y="567"/>
                    <a:pt x="1352" y="565"/>
                  </a:cubicBezTo>
                  <a:cubicBezTo>
                    <a:pt x="1348" y="569"/>
                    <a:pt x="1344" y="571"/>
                    <a:pt x="1339" y="572"/>
                  </a:cubicBezTo>
                  <a:cubicBezTo>
                    <a:pt x="1342" y="568"/>
                    <a:pt x="1335" y="572"/>
                    <a:pt x="1338" y="567"/>
                  </a:cubicBezTo>
                  <a:cubicBezTo>
                    <a:pt x="1337" y="568"/>
                    <a:pt x="1335" y="569"/>
                    <a:pt x="1333" y="571"/>
                  </a:cubicBezTo>
                  <a:cubicBezTo>
                    <a:pt x="1334" y="570"/>
                    <a:pt x="1336" y="569"/>
                    <a:pt x="1337" y="569"/>
                  </a:cubicBezTo>
                  <a:cubicBezTo>
                    <a:pt x="1334" y="571"/>
                    <a:pt x="1335" y="581"/>
                    <a:pt x="1326" y="580"/>
                  </a:cubicBezTo>
                  <a:cubicBezTo>
                    <a:pt x="1332" y="581"/>
                    <a:pt x="1333" y="583"/>
                    <a:pt x="1339" y="580"/>
                  </a:cubicBezTo>
                  <a:cubicBezTo>
                    <a:pt x="1338" y="586"/>
                    <a:pt x="1327" y="586"/>
                    <a:pt x="1325" y="588"/>
                  </a:cubicBezTo>
                  <a:cubicBezTo>
                    <a:pt x="1324" y="586"/>
                    <a:pt x="1324" y="584"/>
                    <a:pt x="1324" y="582"/>
                  </a:cubicBezTo>
                  <a:cubicBezTo>
                    <a:pt x="1311" y="588"/>
                    <a:pt x="1306" y="587"/>
                    <a:pt x="1290" y="598"/>
                  </a:cubicBezTo>
                  <a:cubicBezTo>
                    <a:pt x="1294" y="597"/>
                    <a:pt x="1297" y="596"/>
                    <a:pt x="1301" y="595"/>
                  </a:cubicBezTo>
                  <a:cubicBezTo>
                    <a:pt x="1290" y="607"/>
                    <a:pt x="1278" y="618"/>
                    <a:pt x="1265" y="626"/>
                  </a:cubicBezTo>
                  <a:cubicBezTo>
                    <a:pt x="1279" y="619"/>
                    <a:pt x="1262" y="635"/>
                    <a:pt x="1260" y="637"/>
                  </a:cubicBezTo>
                  <a:cubicBezTo>
                    <a:pt x="1250" y="646"/>
                    <a:pt x="1242" y="658"/>
                    <a:pt x="1230" y="665"/>
                  </a:cubicBezTo>
                  <a:cubicBezTo>
                    <a:pt x="1213" y="675"/>
                    <a:pt x="1198" y="690"/>
                    <a:pt x="1176" y="701"/>
                  </a:cubicBezTo>
                  <a:cubicBezTo>
                    <a:pt x="1219" y="681"/>
                    <a:pt x="1159" y="720"/>
                    <a:pt x="1158" y="724"/>
                  </a:cubicBezTo>
                  <a:cubicBezTo>
                    <a:pt x="1160" y="724"/>
                    <a:pt x="1163" y="723"/>
                    <a:pt x="1165" y="722"/>
                  </a:cubicBezTo>
                  <a:cubicBezTo>
                    <a:pt x="1157" y="732"/>
                    <a:pt x="1141" y="748"/>
                    <a:pt x="1129" y="754"/>
                  </a:cubicBezTo>
                  <a:cubicBezTo>
                    <a:pt x="1128" y="752"/>
                    <a:pt x="1089" y="821"/>
                    <a:pt x="1081" y="827"/>
                  </a:cubicBezTo>
                  <a:cubicBezTo>
                    <a:pt x="1083" y="826"/>
                    <a:pt x="1105" y="818"/>
                    <a:pt x="1105" y="817"/>
                  </a:cubicBezTo>
                  <a:cubicBezTo>
                    <a:pt x="1108" y="823"/>
                    <a:pt x="1105" y="839"/>
                    <a:pt x="1101" y="843"/>
                  </a:cubicBezTo>
                  <a:cubicBezTo>
                    <a:pt x="1109" y="836"/>
                    <a:pt x="1110" y="835"/>
                    <a:pt x="1106" y="840"/>
                  </a:cubicBezTo>
                  <a:cubicBezTo>
                    <a:pt x="1124" y="825"/>
                    <a:pt x="1145" y="810"/>
                    <a:pt x="1170" y="805"/>
                  </a:cubicBezTo>
                  <a:cubicBezTo>
                    <a:pt x="1175" y="805"/>
                    <a:pt x="1211" y="799"/>
                    <a:pt x="1212" y="798"/>
                  </a:cubicBezTo>
                  <a:cubicBezTo>
                    <a:pt x="1214" y="796"/>
                    <a:pt x="1260" y="771"/>
                    <a:pt x="1260" y="772"/>
                  </a:cubicBezTo>
                  <a:cubicBezTo>
                    <a:pt x="1261" y="783"/>
                    <a:pt x="1245" y="799"/>
                    <a:pt x="1247" y="810"/>
                  </a:cubicBezTo>
                  <a:cubicBezTo>
                    <a:pt x="1247" y="813"/>
                    <a:pt x="1263" y="809"/>
                    <a:pt x="1252" y="817"/>
                  </a:cubicBezTo>
                  <a:cubicBezTo>
                    <a:pt x="1254" y="817"/>
                    <a:pt x="1276" y="810"/>
                    <a:pt x="1268" y="821"/>
                  </a:cubicBezTo>
                  <a:cubicBezTo>
                    <a:pt x="1272" y="818"/>
                    <a:pt x="1276" y="817"/>
                    <a:pt x="1281" y="817"/>
                  </a:cubicBezTo>
                  <a:cubicBezTo>
                    <a:pt x="1277" y="813"/>
                    <a:pt x="1290" y="803"/>
                    <a:pt x="1292" y="802"/>
                  </a:cubicBezTo>
                  <a:cubicBezTo>
                    <a:pt x="1291" y="808"/>
                    <a:pt x="1295" y="801"/>
                    <a:pt x="1295" y="805"/>
                  </a:cubicBezTo>
                  <a:cubicBezTo>
                    <a:pt x="1298" y="798"/>
                    <a:pt x="1305" y="791"/>
                    <a:pt x="1307" y="783"/>
                  </a:cubicBezTo>
                  <a:cubicBezTo>
                    <a:pt x="1307" y="784"/>
                    <a:pt x="1306" y="779"/>
                    <a:pt x="1307" y="776"/>
                  </a:cubicBezTo>
                  <a:cubicBezTo>
                    <a:pt x="1297" y="780"/>
                    <a:pt x="1315" y="753"/>
                    <a:pt x="1302" y="759"/>
                  </a:cubicBezTo>
                  <a:cubicBezTo>
                    <a:pt x="1305" y="758"/>
                    <a:pt x="1305" y="753"/>
                    <a:pt x="1301" y="754"/>
                  </a:cubicBezTo>
                  <a:cubicBezTo>
                    <a:pt x="1310" y="736"/>
                    <a:pt x="1342" y="721"/>
                    <a:pt x="1357" y="705"/>
                  </a:cubicBezTo>
                  <a:cubicBezTo>
                    <a:pt x="1369" y="692"/>
                    <a:pt x="1381" y="651"/>
                    <a:pt x="1350" y="670"/>
                  </a:cubicBezTo>
                  <a:cubicBezTo>
                    <a:pt x="1359" y="655"/>
                    <a:pt x="1373" y="645"/>
                    <a:pt x="1384" y="633"/>
                  </a:cubicBezTo>
                  <a:cubicBezTo>
                    <a:pt x="1378" y="634"/>
                    <a:pt x="1381" y="624"/>
                    <a:pt x="1383" y="623"/>
                  </a:cubicBezTo>
                  <a:cubicBezTo>
                    <a:pt x="1382" y="623"/>
                    <a:pt x="1363" y="634"/>
                    <a:pt x="1365" y="633"/>
                  </a:cubicBezTo>
                  <a:cubicBezTo>
                    <a:pt x="1373" y="625"/>
                    <a:pt x="1382" y="620"/>
                    <a:pt x="1389" y="611"/>
                  </a:cubicBezTo>
                  <a:cubicBezTo>
                    <a:pt x="1393" y="605"/>
                    <a:pt x="1388" y="599"/>
                    <a:pt x="1399" y="591"/>
                  </a:cubicBezTo>
                  <a:cubicBezTo>
                    <a:pt x="1397" y="590"/>
                    <a:pt x="1396" y="591"/>
                    <a:pt x="1395" y="593"/>
                  </a:cubicBezTo>
                  <a:cubicBezTo>
                    <a:pt x="1393" y="591"/>
                    <a:pt x="1431" y="578"/>
                    <a:pt x="1432" y="577"/>
                  </a:cubicBezTo>
                  <a:cubicBezTo>
                    <a:pt x="1442" y="571"/>
                    <a:pt x="1455" y="564"/>
                    <a:pt x="1465" y="559"/>
                  </a:cubicBezTo>
                  <a:cubicBezTo>
                    <a:pt x="1465" y="559"/>
                    <a:pt x="1489" y="550"/>
                    <a:pt x="1481" y="558"/>
                  </a:cubicBezTo>
                  <a:cubicBezTo>
                    <a:pt x="1483" y="556"/>
                    <a:pt x="1504" y="549"/>
                    <a:pt x="1491" y="559"/>
                  </a:cubicBezTo>
                  <a:cubicBezTo>
                    <a:pt x="1502" y="555"/>
                    <a:pt x="1493" y="560"/>
                    <a:pt x="1491" y="561"/>
                  </a:cubicBezTo>
                  <a:cubicBezTo>
                    <a:pt x="1494" y="563"/>
                    <a:pt x="1529" y="549"/>
                    <a:pt x="1528" y="547"/>
                  </a:cubicBezTo>
                  <a:cubicBezTo>
                    <a:pt x="1529" y="549"/>
                    <a:pt x="1513" y="575"/>
                    <a:pt x="1512" y="577"/>
                  </a:cubicBezTo>
                  <a:cubicBezTo>
                    <a:pt x="1519" y="573"/>
                    <a:pt x="1517" y="575"/>
                    <a:pt x="1513" y="579"/>
                  </a:cubicBezTo>
                  <a:cubicBezTo>
                    <a:pt x="1513" y="579"/>
                    <a:pt x="1519" y="576"/>
                    <a:pt x="1518" y="578"/>
                  </a:cubicBezTo>
                  <a:cubicBezTo>
                    <a:pt x="1515" y="581"/>
                    <a:pt x="1511" y="584"/>
                    <a:pt x="1508" y="587"/>
                  </a:cubicBezTo>
                  <a:cubicBezTo>
                    <a:pt x="1515" y="581"/>
                    <a:pt x="1541" y="575"/>
                    <a:pt x="1538" y="581"/>
                  </a:cubicBezTo>
                  <a:cubicBezTo>
                    <a:pt x="1541" y="577"/>
                    <a:pt x="1573" y="555"/>
                    <a:pt x="1568" y="563"/>
                  </a:cubicBezTo>
                  <a:cubicBezTo>
                    <a:pt x="1574" y="558"/>
                    <a:pt x="1573" y="553"/>
                    <a:pt x="1581" y="549"/>
                  </a:cubicBezTo>
                  <a:cubicBezTo>
                    <a:pt x="1576" y="550"/>
                    <a:pt x="1586" y="543"/>
                    <a:pt x="1582" y="542"/>
                  </a:cubicBezTo>
                  <a:cubicBezTo>
                    <a:pt x="1587" y="541"/>
                    <a:pt x="1599" y="517"/>
                    <a:pt x="1609" y="518"/>
                  </a:cubicBezTo>
                  <a:cubicBezTo>
                    <a:pt x="1611" y="518"/>
                    <a:pt x="1608" y="525"/>
                    <a:pt x="1607" y="525"/>
                  </a:cubicBezTo>
                  <a:cubicBezTo>
                    <a:pt x="1618" y="517"/>
                    <a:pt x="1608" y="529"/>
                    <a:pt x="1618" y="526"/>
                  </a:cubicBezTo>
                  <a:cubicBezTo>
                    <a:pt x="1617" y="528"/>
                    <a:pt x="1615" y="529"/>
                    <a:pt x="1614" y="530"/>
                  </a:cubicBezTo>
                  <a:cubicBezTo>
                    <a:pt x="1616" y="530"/>
                    <a:pt x="1626" y="526"/>
                    <a:pt x="1618" y="532"/>
                  </a:cubicBezTo>
                  <a:cubicBezTo>
                    <a:pt x="1623" y="530"/>
                    <a:pt x="1625" y="530"/>
                    <a:pt x="1626" y="532"/>
                  </a:cubicBezTo>
                  <a:cubicBezTo>
                    <a:pt x="1630" y="538"/>
                    <a:pt x="1592" y="551"/>
                    <a:pt x="1630" y="534"/>
                  </a:cubicBezTo>
                  <a:cubicBezTo>
                    <a:pt x="1628" y="539"/>
                    <a:pt x="1629" y="542"/>
                    <a:pt x="1629" y="542"/>
                  </a:cubicBezTo>
                  <a:cubicBezTo>
                    <a:pt x="1630" y="542"/>
                    <a:pt x="1643" y="538"/>
                    <a:pt x="1642" y="539"/>
                  </a:cubicBezTo>
                  <a:cubicBezTo>
                    <a:pt x="1640" y="541"/>
                    <a:pt x="1637" y="542"/>
                    <a:pt x="1635" y="542"/>
                  </a:cubicBezTo>
                  <a:cubicBezTo>
                    <a:pt x="1636" y="542"/>
                    <a:pt x="1637" y="543"/>
                    <a:pt x="1636" y="544"/>
                  </a:cubicBezTo>
                  <a:cubicBezTo>
                    <a:pt x="1638" y="544"/>
                    <a:pt x="1640" y="543"/>
                    <a:pt x="1642" y="542"/>
                  </a:cubicBezTo>
                  <a:cubicBezTo>
                    <a:pt x="1639" y="548"/>
                    <a:pt x="1634" y="546"/>
                    <a:pt x="1629" y="549"/>
                  </a:cubicBezTo>
                  <a:cubicBezTo>
                    <a:pt x="1636" y="547"/>
                    <a:pt x="1634" y="547"/>
                    <a:pt x="1641" y="548"/>
                  </a:cubicBezTo>
                  <a:cubicBezTo>
                    <a:pt x="1649" y="549"/>
                    <a:pt x="1631" y="561"/>
                    <a:pt x="1636" y="554"/>
                  </a:cubicBezTo>
                  <a:cubicBezTo>
                    <a:pt x="1634" y="557"/>
                    <a:pt x="1632" y="559"/>
                    <a:pt x="1628" y="560"/>
                  </a:cubicBezTo>
                  <a:cubicBezTo>
                    <a:pt x="1632" y="558"/>
                    <a:pt x="1640" y="556"/>
                    <a:pt x="1626" y="564"/>
                  </a:cubicBezTo>
                  <a:cubicBezTo>
                    <a:pt x="1639" y="561"/>
                    <a:pt x="1613" y="568"/>
                    <a:pt x="1638" y="559"/>
                  </a:cubicBezTo>
                  <a:cubicBezTo>
                    <a:pt x="1636" y="561"/>
                    <a:pt x="1630" y="564"/>
                    <a:pt x="1627" y="566"/>
                  </a:cubicBezTo>
                  <a:cubicBezTo>
                    <a:pt x="1639" y="564"/>
                    <a:pt x="1641" y="562"/>
                    <a:pt x="1636" y="565"/>
                  </a:cubicBezTo>
                  <a:cubicBezTo>
                    <a:pt x="1637" y="565"/>
                    <a:pt x="1642" y="560"/>
                    <a:pt x="1642" y="560"/>
                  </a:cubicBezTo>
                  <a:cubicBezTo>
                    <a:pt x="1644" y="563"/>
                    <a:pt x="1643" y="564"/>
                    <a:pt x="1639" y="565"/>
                  </a:cubicBezTo>
                  <a:cubicBezTo>
                    <a:pt x="1645" y="564"/>
                    <a:pt x="1648" y="563"/>
                    <a:pt x="1652" y="561"/>
                  </a:cubicBezTo>
                  <a:cubicBezTo>
                    <a:pt x="1646" y="569"/>
                    <a:pt x="1661" y="560"/>
                    <a:pt x="1649" y="569"/>
                  </a:cubicBezTo>
                  <a:cubicBezTo>
                    <a:pt x="1655" y="567"/>
                    <a:pt x="1654" y="569"/>
                    <a:pt x="1660" y="564"/>
                  </a:cubicBezTo>
                  <a:cubicBezTo>
                    <a:pt x="1661" y="565"/>
                    <a:pt x="1661" y="566"/>
                    <a:pt x="1659" y="567"/>
                  </a:cubicBezTo>
                  <a:cubicBezTo>
                    <a:pt x="1668" y="563"/>
                    <a:pt x="1663" y="564"/>
                    <a:pt x="1671" y="560"/>
                  </a:cubicBezTo>
                  <a:cubicBezTo>
                    <a:pt x="1672" y="559"/>
                    <a:pt x="1671" y="561"/>
                    <a:pt x="1670" y="563"/>
                  </a:cubicBezTo>
                  <a:cubicBezTo>
                    <a:pt x="1672" y="562"/>
                    <a:pt x="1674" y="561"/>
                    <a:pt x="1675" y="560"/>
                  </a:cubicBezTo>
                  <a:cubicBezTo>
                    <a:pt x="1669" y="567"/>
                    <a:pt x="1691" y="556"/>
                    <a:pt x="1693" y="555"/>
                  </a:cubicBezTo>
                  <a:cubicBezTo>
                    <a:pt x="1691" y="559"/>
                    <a:pt x="1688" y="560"/>
                    <a:pt x="1702" y="556"/>
                  </a:cubicBezTo>
                  <a:cubicBezTo>
                    <a:pt x="1701" y="562"/>
                    <a:pt x="1687" y="566"/>
                    <a:pt x="1683" y="569"/>
                  </a:cubicBezTo>
                  <a:cubicBezTo>
                    <a:pt x="1690" y="565"/>
                    <a:pt x="1713" y="559"/>
                    <a:pt x="1694" y="572"/>
                  </a:cubicBezTo>
                  <a:cubicBezTo>
                    <a:pt x="1695" y="572"/>
                    <a:pt x="1719" y="560"/>
                    <a:pt x="1710" y="565"/>
                  </a:cubicBezTo>
                  <a:cubicBezTo>
                    <a:pt x="1716" y="564"/>
                    <a:pt x="1720" y="564"/>
                    <a:pt x="1725" y="562"/>
                  </a:cubicBezTo>
                  <a:cubicBezTo>
                    <a:pt x="1719" y="565"/>
                    <a:pt x="1727" y="567"/>
                    <a:pt x="1717" y="571"/>
                  </a:cubicBezTo>
                  <a:cubicBezTo>
                    <a:pt x="1725" y="571"/>
                    <a:pt x="1716" y="575"/>
                    <a:pt x="1715" y="575"/>
                  </a:cubicBezTo>
                  <a:cubicBezTo>
                    <a:pt x="1716" y="576"/>
                    <a:pt x="1721" y="576"/>
                    <a:pt x="1722" y="579"/>
                  </a:cubicBezTo>
                  <a:cubicBezTo>
                    <a:pt x="1706" y="583"/>
                    <a:pt x="1727" y="575"/>
                    <a:pt x="1718" y="584"/>
                  </a:cubicBezTo>
                  <a:cubicBezTo>
                    <a:pt x="1712" y="590"/>
                    <a:pt x="1705" y="595"/>
                    <a:pt x="1698" y="600"/>
                  </a:cubicBezTo>
                  <a:cubicBezTo>
                    <a:pt x="1694" y="603"/>
                    <a:pt x="1653" y="619"/>
                    <a:pt x="1654" y="626"/>
                  </a:cubicBezTo>
                  <a:cubicBezTo>
                    <a:pt x="1658" y="644"/>
                    <a:pt x="1589" y="666"/>
                    <a:pt x="1576" y="672"/>
                  </a:cubicBezTo>
                  <a:cubicBezTo>
                    <a:pt x="1540" y="689"/>
                    <a:pt x="1519" y="700"/>
                    <a:pt x="1494" y="724"/>
                  </a:cubicBezTo>
                  <a:cubicBezTo>
                    <a:pt x="1469" y="749"/>
                    <a:pt x="1444" y="775"/>
                    <a:pt x="1418" y="801"/>
                  </a:cubicBezTo>
                  <a:cubicBezTo>
                    <a:pt x="1440" y="784"/>
                    <a:pt x="1455" y="759"/>
                    <a:pt x="1478" y="742"/>
                  </a:cubicBezTo>
                  <a:cubicBezTo>
                    <a:pt x="1483" y="738"/>
                    <a:pt x="1551" y="698"/>
                    <a:pt x="1550" y="705"/>
                  </a:cubicBezTo>
                  <a:cubicBezTo>
                    <a:pt x="1547" y="706"/>
                    <a:pt x="1513" y="732"/>
                    <a:pt x="1504" y="738"/>
                  </a:cubicBezTo>
                  <a:cubicBezTo>
                    <a:pt x="1510" y="735"/>
                    <a:pt x="1532" y="726"/>
                    <a:pt x="1537" y="727"/>
                  </a:cubicBezTo>
                  <a:cubicBezTo>
                    <a:pt x="1533" y="732"/>
                    <a:pt x="1529" y="737"/>
                    <a:pt x="1524" y="742"/>
                  </a:cubicBezTo>
                  <a:cubicBezTo>
                    <a:pt x="1534" y="737"/>
                    <a:pt x="1535" y="747"/>
                    <a:pt x="1549" y="743"/>
                  </a:cubicBezTo>
                  <a:cubicBezTo>
                    <a:pt x="1532" y="756"/>
                    <a:pt x="1575" y="732"/>
                    <a:pt x="1567" y="741"/>
                  </a:cubicBezTo>
                  <a:cubicBezTo>
                    <a:pt x="1576" y="737"/>
                    <a:pt x="1587" y="732"/>
                    <a:pt x="1589" y="726"/>
                  </a:cubicBezTo>
                  <a:cubicBezTo>
                    <a:pt x="1593" y="716"/>
                    <a:pt x="1627" y="689"/>
                    <a:pt x="1610" y="712"/>
                  </a:cubicBezTo>
                  <a:cubicBezTo>
                    <a:pt x="1652" y="692"/>
                    <a:pt x="1608" y="715"/>
                    <a:pt x="1624" y="711"/>
                  </a:cubicBezTo>
                  <a:cubicBezTo>
                    <a:pt x="1613" y="715"/>
                    <a:pt x="1601" y="728"/>
                    <a:pt x="1592" y="733"/>
                  </a:cubicBezTo>
                  <a:cubicBezTo>
                    <a:pt x="1594" y="733"/>
                    <a:pt x="1596" y="732"/>
                    <a:pt x="1598" y="731"/>
                  </a:cubicBezTo>
                  <a:cubicBezTo>
                    <a:pt x="1597" y="738"/>
                    <a:pt x="1553" y="768"/>
                    <a:pt x="1544" y="770"/>
                  </a:cubicBezTo>
                  <a:cubicBezTo>
                    <a:pt x="1537" y="771"/>
                    <a:pt x="1508" y="797"/>
                    <a:pt x="1502" y="803"/>
                  </a:cubicBezTo>
                  <a:cubicBezTo>
                    <a:pt x="1492" y="803"/>
                    <a:pt x="1504" y="790"/>
                    <a:pt x="1505" y="789"/>
                  </a:cubicBezTo>
                  <a:cubicBezTo>
                    <a:pt x="1504" y="793"/>
                    <a:pt x="1502" y="794"/>
                    <a:pt x="1499" y="794"/>
                  </a:cubicBezTo>
                  <a:cubicBezTo>
                    <a:pt x="1511" y="775"/>
                    <a:pt x="1535" y="764"/>
                    <a:pt x="1552" y="753"/>
                  </a:cubicBezTo>
                  <a:cubicBezTo>
                    <a:pt x="1546" y="756"/>
                    <a:pt x="1533" y="768"/>
                    <a:pt x="1526" y="767"/>
                  </a:cubicBezTo>
                  <a:cubicBezTo>
                    <a:pt x="1525" y="766"/>
                    <a:pt x="1535" y="756"/>
                    <a:pt x="1533" y="755"/>
                  </a:cubicBezTo>
                  <a:cubicBezTo>
                    <a:pt x="1534" y="769"/>
                    <a:pt x="1470" y="804"/>
                    <a:pt x="1462" y="812"/>
                  </a:cubicBezTo>
                  <a:cubicBezTo>
                    <a:pt x="1464" y="814"/>
                    <a:pt x="1464" y="815"/>
                    <a:pt x="1461" y="817"/>
                  </a:cubicBezTo>
                  <a:cubicBezTo>
                    <a:pt x="1461" y="817"/>
                    <a:pt x="1457" y="811"/>
                    <a:pt x="1457" y="817"/>
                  </a:cubicBezTo>
                  <a:cubicBezTo>
                    <a:pt x="1457" y="819"/>
                    <a:pt x="1458" y="818"/>
                    <a:pt x="1460" y="818"/>
                  </a:cubicBezTo>
                  <a:cubicBezTo>
                    <a:pt x="1453" y="823"/>
                    <a:pt x="1464" y="812"/>
                    <a:pt x="1453" y="822"/>
                  </a:cubicBezTo>
                  <a:cubicBezTo>
                    <a:pt x="1455" y="820"/>
                    <a:pt x="1454" y="815"/>
                    <a:pt x="1451" y="819"/>
                  </a:cubicBezTo>
                  <a:cubicBezTo>
                    <a:pt x="1452" y="819"/>
                    <a:pt x="1401" y="866"/>
                    <a:pt x="1409" y="874"/>
                  </a:cubicBezTo>
                  <a:cubicBezTo>
                    <a:pt x="1415" y="872"/>
                    <a:pt x="1429" y="871"/>
                    <a:pt x="1427" y="869"/>
                  </a:cubicBezTo>
                  <a:cubicBezTo>
                    <a:pt x="1430" y="872"/>
                    <a:pt x="1403" y="889"/>
                    <a:pt x="1401" y="892"/>
                  </a:cubicBezTo>
                  <a:cubicBezTo>
                    <a:pt x="1400" y="890"/>
                    <a:pt x="1401" y="889"/>
                    <a:pt x="1402" y="887"/>
                  </a:cubicBezTo>
                  <a:cubicBezTo>
                    <a:pt x="1387" y="896"/>
                    <a:pt x="1367" y="914"/>
                    <a:pt x="1355" y="927"/>
                  </a:cubicBezTo>
                  <a:cubicBezTo>
                    <a:pt x="1358" y="925"/>
                    <a:pt x="1394" y="892"/>
                    <a:pt x="1379" y="912"/>
                  </a:cubicBezTo>
                  <a:cubicBezTo>
                    <a:pt x="1382" y="908"/>
                    <a:pt x="1386" y="905"/>
                    <a:pt x="1390" y="903"/>
                  </a:cubicBezTo>
                  <a:cubicBezTo>
                    <a:pt x="1380" y="917"/>
                    <a:pt x="1362" y="924"/>
                    <a:pt x="1349" y="936"/>
                  </a:cubicBezTo>
                  <a:cubicBezTo>
                    <a:pt x="1360" y="933"/>
                    <a:pt x="1348" y="950"/>
                    <a:pt x="1349" y="944"/>
                  </a:cubicBezTo>
                  <a:cubicBezTo>
                    <a:pt x="1342" y="953"/>
                    <a:pt x="1343" y="963"/>
                    <a:pt x="1332" y="970"/>
                  </a:cubicBezTo>
                  <a:cubicBezTo>
                    <a:pt x="1337" y="963"/>
                    <a:pt x="1326" y="968"/>
                    <a:pt x="1323" y="967"/>
                  </a:cubicBezTo>
                  <a:cubicBezTo>
                    <a:pt x="1335" y="978"/>
                    <a:pt x="1327" y="999"/>
                    <a:pt x="1315" y="1008"/>
                  </a:cubicBezTo>
                  <a:cubicBezTo>
                    <a:pt x="1314" y="1003"/>
                    <a:pt x="1315" y="998"/>
                    <a:pt x="1319" y="993"/>
                  </a:cubicBezTo>
                  <a:cubicBezTo>
                    <a:pt x="1316" y="995"/>
                    <a:pt x="1315" y="993"/>
                    <a:pt x="1316" y="990"/>
                  </a:cubicBezTo>
                  <a:cubicBezTo>
                    <a:pt x="1315" y="991"/>
                    <a:pt x="1309" y="995"/>
                    <a:pt x="1309" y="992"/>
                  </a:cubicBezTo>
                  <a:cubicBezTo>
                    <a:pt x="1309" y="989"/>
                    <a:pt x="1308" y="989"/>
                    <a:pt x="1313" y="987"/>
                  </a:cubicBezTo>
                  <a:cubicBezTo>
                    <a:pt x="1311" y="987"/>
                    <a:pt x="1309" y="987"/>
                    <a:pt x="1308" y="989"/>
                  </a:cubicBezTo>
                  <a:cubicBezTo>
                    <a:pt x="1309" y="987"/>
                    <a:pt x="1310" y="985"/>
                    <a:pt x="1312" y="983"/>
                  </a:cubicBezTo>
                  <a:cubicBezTo>
                    <a:pt x="1310" y="984"/>
                    <a:pt x="1309" y="985"/>
                    <a:pt x="1308" y="987"/>
                  </a:cubicBezTo>
                  <a:cubicBezTo>
                    <a:pt x="1308" y="986"/>
                    <a:pt x="1312" y="976"/>
                    <a:pt x="1308" y="978"/>
                  </a:cubicBezTo>
                  <a:cubicBezTo>
                    <a:pt x="1305" y="980"/>
                    <a:pt x="1310" y="980"/>
                    <a:pt x="1306" y="982"/>
                  </a:cubicBezTo>
                  <a:cubicBezTo>
                    <a:pt x="1320" y="988"/>
                    <a:pt x="1296" y="1009"/>
                    <a:pt x="1292" y="1002"/>
                  </a:cubicBezTo>
                  <a:cubicBezTo>
                    <a:pt x="1292" y="1002"/>
                    <a:pt x="1308" y="999"/>
                    <a:pt x="1308" y="999"/>
                  </a:cubicBezTo>
                  <a:cubicBezTo>
                    <a:pt x="1310" y="1003"/>
                    <a:pt x="1308" y="1006"/>
                    <a:pt x="1304" y="1006"/>
                  </a:cubicBezTo>
                  <a:cubicBezTo>
                    <a:pt x="1306" y="1006"/>
                    <a:pt x="1308" y="1006"/>
                    <a:pt x="1311" y="1007"/>
                  </a:cubicBezTo>
                  <a:cubicBezTo>
                    <a:pt x="1312" y="1012"/>
                    <a:pt x="1305" y="1015"/>
                    <a:pt x="1301" y="1016"/>
                  </a:cubicBezTo>
                  <a:cubicBezTo>
                    <a:pt x="1309" y="1015"/>
                    <a:pt x="1323" y="1008"/>
                    <a:pt x="1323" y="1023"/>
                  </a:cubicBezTo>
                  <a:cubicBezTo>
                    <a:pt x="1321" y="1025"/>
                    <a:pt x="1319" y="1024"/>
                    <a:pt x="1318" y="1020"/>
                  </a:cubicBezTo>
                  <a:cubicBezTo>
                    <a:pt x="1320" y="1022"/>
                    <a:pt x="1310" y="1028"/>
                    <a:pt x="1306" y="1032"/>
                  </a:cubicBezTo>
                  <a:cubicBezTo>
                    <a:pt x="1311" y="1029"/>
                    <a:pt x="1316" y="1029"/>
                    <a:pt x="1318" y="1024"/>
                  </a:cubicBezTo>
                  <a:cubicBezTo>
                    <a:pt x="1327" y="1028"/>
                    <a:pt x="1304" y="1043"/>
                    <a:pt x="1302" y="1043"/>
                  </a:cubicBezTo>
                  <a:cubicBezTo>
                    <a:pt x="1311" y="1041"/>
                    <a:pt x="1300" y="1051"/>
                    <a:pt x="1299" y="1052"/>
                  </a:cubicBezTo>
                  <a:cubicBezTo>
                    <a:pt x="1303" y="1050"/>
                    <a:pt x="1307" y="1047"/>
                    <a:pt x="1311" y="1043"/>
                  </a:cubicBezTo>
                  <a:cubicBezTo>
                    <a:pt x="1307" y="1063"/>
                    <a:pt x="1273" y="1081"/>
                    <a:pt x="1262" y="1102"/>
                  </a:cubicBezTo>
                  <a:cubicBezTo>
                    <a:pt x="1251" y="1124"/>
                    <a:pt x="1229" y="1139"/>
                    <a:pt x="1226" y="1165"/>
                  </a:cubicBezTo>
                  <a:cubicBezTo>
                    <a:pt x="1219" y="1180"/>
                    <a:pt x="1279" y="1205"/>
                    <a:pt x="1261" y="1237"/>
                  </a:cubicBezTo>
                  <a:cubicBezTo>
                    <a:pt x="1258" y="1237"/>
                    <a:pt x="1264" y="1234"/>
                    <a:pt x="1260" y="1234"/>
                  </a:cubicBezTo>
                  <a:cubicBezTo>
                    <a:pt x="1258" y="1237"/>
                    <a:pt x="1254" y="1240"/>
                    <a:pt x="1250" y="1241"/>
                  </a:cubicBezTo>
                  <a:cubicBezTo>
                    <a:pt x="1248" y="1238"/>
                    <a:pt x="1249" y="1237"/>
                    <a:pt x="1253" y="1238"/>
                  </a:cubicBezTo>
                  <a:cubicBezTo>
                    <a:pt x="1251" y="1237"/>
                    <a:pt x="1230" y="1234"/>
                    <a:pt x="1229" y="1235"/>
                  </a:cubicBezTo>
                  <a:cubicBezTo>
                    <a:pt x="1228" y="1236"/>
                    <a:pt x="1229" y="1236"/>
                    <a:pt x="1231" y="1235"/>
                  </a:cubicBezTo>
                  <a:cubicBezTo>
                    <a:pt x="1230" y="1236"/>
                    <a:pt x="1228" y="1237"/>
                    <a:pt x="1227" y="1237"/>
                  </a:cubicBezTo>
                  <a:cubicBezTo>
                    <a:pt x="1227" y="1238"/>
                    <a:pt x="1227" y="1230"/>
                    <a:pt x="1227" y="1230"/>
                  </a:cubicBezTo>
                  <a:cubicBezTo>
                    <a:pt x="1220" y="1236"/>
                    <a:pt x="1221" y="1227"/>
                    <a:pt x="1213" y="1230"/>
                  </a:cubicBezTo>
                  <a:cubicBezTo>
                    <a:pt x="1217" y="1228"/>
                    <a:pt x="1218" y="1225"/>
                    <a:pt x="1218" y="1221"/>
                  </a:cubicBezTo>
                  <a:cubicBezTo>
                    <a:pt x="1214" y="1225"/>
                    <a:pt x="1218" y="1220"/>
                    <a:pt x="1214" y="1222"/>
                  </a:cubicBezTo>
                  <a:cubicBezTo>
                    <a:pt x="1215" y="1223"/>
                    <a:pt x="1216" y="1225"/>
                    <a:pt x="1215" y="1227"/>
                  </a:cubicBezTo>
                  <a:cubicBezTo>
                    <a:pt x="1208" y="1229"/>
                    <a:pt x="1211" y="1217"/>
                    <a:pt x="1211" y="1215"/>
                  </a:cubicBezTo>
                  <a:cubicBezTo>
                    <a:pt x="1212" y="1206"/>
                    <a:pt x="1199" y="1210"/>
                    <a:pt x="1194" y="1209"/>
                  </a:cubicBezTo>
                  <a:cubicBezTo>
                    <a:pt x="1182" y="1205"/>
                    <a:pt x="1162" y="1237"/>
                    <a:pt x="1172" y="1223"/>
                  </a:cubicBezTo>
                  <a:cubicBezTo>
                    <a:pt x="1162" y="1235"/>
                    <a:pt x="1158" y="1229"/>
                    <a:pt x="1141" y="1236"/>
                  </a:cubicBezTo>
                  <a:cubicBezTo>
                    <a:pt x="1141" y="1234"/>
                    <a:pt x="1143" y="1232"/>
                    <a:pt x="1146" y="1232"/>
                  </a:cubicBezTo>
                  <a:cubicBezTo>
                    <a:pt x="1141" y="1232"/>
                    <a:pt x="1135" y="1241"/>
                    <a:pt x="1131" y="1245"/>
                  </a:cubicBezTo>
                  <a:cubicBezTo>
                    <a:pt x="1132" y="1244"/>
                    <a:pt x="1132" y="1243"/>
                    <a:pt x="1132" y="1241"/>
                  </a:cubicBezTo>
                  <a:cubicBezTo>
                    <a:pt x="1131" y="1246"/>
                    <a:pt x="1121" y="1255"/>
                    <a:pt x="1117" y="1257"/>
                  </a:cubicBezTo>
                  <a:cubicBezTo>
                    <a:pt x="1118" y="1255"/>
                    <a:pt x="1118" y="1253"/>
                    <a:pt x="1115" y="1252"/>
                  </a:cubicBezTo>
                  <a:cubicBezTo>
                    <a:pt x="1114" y="1265"/>
                    <a:pt x="1075" y="1281"/>
                    <a:pt x="1077" y="1290"/>
                  </a:cubicBezTo>
                  <a:cubicBezTo>
                    <a:pt x="1077" y="1290"/>
                    <a:pt x="1088" y="1281"/>
                    <a:pt x="1090" y="1281"/>
                  </a:cubicBezTo>
                  <a:cubicBezTo>
                    <a:pt x="1089" y="1282"/>
                    <a:pt x="1088" y="1283"/>
                    <a:pt x="1087" y="1285"/>
                  </a:cubicBezTo>
                  <a:cubicBezTo>
                    <a:pt x="1087" y="1286"/>
                    <a:pt x="1095" y="1279"/>
                    <a:pt x="1094" y="1279"/>
                  </a:cubicBezTo>
                  <a:cubicBezTo>
                    <a:pt x="1096" y="1278"/>
                    <a:pt x="1093" y="1289"/>
                    <a:pt x="1091" y="1288"/>
                  </a:cubicBezTo>
                  <a:cubicBezTo>
                    <a:pt x="1094" y="1290"/>
                    <a:pt x="1099" y="1284"/>
                    <a:pt x="1102" y="1286"/>
                  </a:cubicBezTo>
                  <a:cubicBezTo>
                    <a:pt x="1111" y="1292"/>
                    <a:pt x="1083" y="1296"/>
                    <a:pt x="1082" y="1296"/>
                  </a:cubicBezTo>
                  <a:cubicBezTo>
                    <a:pt x="1100" y="1303"/>
                    <a:pt x="1034" y="1319"/>
                    <a:pt x="1056" y="1317"/>
                  </a:cubicBezTo>
                  <a:cubicBezTo>
                    <a:pt x="1048" y="1318"/>
                    <a:pt x="1030" y="1338"/>
                    <a:pt x="1021" y="1344"/>
                  </a:cubicBezTo>
                  <a:cubicBezTo>
                    <a:pt x="1015" y="1343"/>
                    <a:pt x="994" y="1384"/>
                    <a:pt x="992" y="1386"/>
                  </a:cubicBezTo>
                  <a:cubicBezTo>
                    <a:pt x="993" y="1385"/>
                    <a:pt x="993" y="1385"/>
                    <a:pt x="994" y="1385"/>
                  </a:cubicBezTo>
                  <a:cubicBezTo>
                    <a:pt x="993" y="1392"/>
                    <a:pt x="991" y="1395"/>
                    <a:pt x="987" y="1394"/>
                  </a:cubicBezTo>
                  <a:cubicBezTo>
                    <a:pt x="987" y="1393"/>
                    <a:pt x="987" y="1393"/>
                    <a:pt x="987" y="1392"/>
                  </a:cubicBezTo>
                  <a:cubicBezTo>
                    <a:pt x="982" y="1395"/>
                    <a:pt x="984" y="1400"/>
                    <a:pt x="980" y="1408"/>
                  </a:cubicBezTo>
                  <a:cubicBezTo>
                    <a:pt x="979" y="1405"/>
                    <a:pt x="980" y="1403"/>
                    <a:pt x="982" y="1401"/>
                  </a:cubicBezTo>
                  <a:cubicBezTo>
                    <a:pt x="981" y="1403"/>
                    <a:pt x="970" y="1418"/>
                    <a:pt x="974" y="1420"/>
                  </a:cubicBezTo>
                  <a:cubicBezTo>
                    <a:pt x="973" y="1418"/>
                    <a:pt x="974" y="1417"/>
                    <a:pt x="976" y="1416"/>
                  </a:cubicBezTo>
                  <a:cubicBezTo>
                    <a:pt x="975" y="1422"/>
                    <a:pt x="969" y="1428"/>
                    <a:pt x="968" y="1432"/>
                  </a:cubicBezTo>
                  <a:cubicBezTo>
                    <a:pt x="980" y="1424"/>
                    <a:pt x="969" y="1431"/>
                    <a:pt x="973" y="1427"/>
                  </a:cubicBezTo>
                  <a:cubicBezTo>
                    <a:pt x="973" y="1429"/>
                    <a:pt x="977" y="1452"/>
                    <a:pt x="982" y="1441"/>
                  </a:cubicBezTo>
                  <a:cubicBezTo>
                    <a:pt x="986" y="1442"/>
                    <a:pt x="982" y="1478"/>
                    <a:pt x="986" y="1485"/>
                  </a:cubicBezTo>
                  <a:cubicBezTo>
                    <a:pt x="989" y="1489"/>
                    <a:pt x="1005" y="1505"/>
                    <a:pt x="1005" y="1506"/>
                  </a:cubicBezTo>
                  <a:cubicBezTo>
                    <a:pt x="1005" y="1510"/>
                    <a:pt x="1036" y="1514"/>
                    <a:pt x="1041" y="1514"/>
                  </a:cubicBezTo>
                  <a:cubicBezTo>
                    <a:pt x="1053" y="1513"/>
                    <a:pt x="1073" y="1500"/>
                    <a:pt x="1080" y="1491"/>
                  </a:cubicBezTo>
                  <a:cubicBezTo>
                    <a:pt x="1090" y="1477"/>
                    <a:pt x="1104" y="1466"/>
                    <a:pt x="1113" y="1452"/>
                  </a:cubicBezTo>
                  <a:cubicBezTo>
                    <a:pt x="1125" y="1434"/>
                    <a:pt x="1111" y="1415"/>
                    <a:pt x="1127" y="1399"/>
                  </a:cubicBezTo>
                  <a:cubicBezTo>
                    <a:pt x="1136" y="1390"/>
                    <a:pt x="1158" y="1361"/>
                    <a:pt x="1172" y="1360"/>
                  </a:cubicBezTo>
                  <a:cubicBezTo>
                    <a:pt x="1180" y="1360"/>
                    <a:pt x="1169" y="1389"/>
                    <a:pt x="1170" y="1394"/>
                  </a:cubicBezTo>
                  <a:cubicBezTo>
                    <a:pt x="1175" y="1390"/>
                    <a:pt x="1172" y="1395"/>
                    <a:pt x="1171" y="1397"/>
                  </a:cubicBezTo>
                  <a:cubicBezTo>
                    <a:pt x="1172" y="1396"/>
                    <a:pt x="1173" y="1395"/>
                    <a:pt x="1174" y="1395"/>
                  </a:cubicBezTo>
                  <a:cubicBezTo>
                    <a:pt x="1172" y="1402"/>
                    <a:pt x="1172" y="1408"/>
                    <a:pt x="1175" y="1415"/>
                  </a:cubicBezTo>
                  <a:cubicBezTo>
                    <a:pt x="1171" y="1415"/>
                    <a:pt x="1168" y="1414"/>
                    <a:pt x="1167" y="1410"/>
                  </a:cubicBezTo>
                  <a:cubicBezTo>
                    <a:pt x="1165" y="1413"/>
                    <a:pt x="1165" y="1416"/>
                    <a:pt x="1165" y="1419"/>
                  </a:cubicBezTo>
                  <a:cubicBezTo>
                    <a:pt x="1173" y="1408"/>
                    <a:pt x="1170" y="1455"/>
                    <a:pt x="1170" y="1455"/>
                  </a:cubicBezTo>
                  <a:cubicBezTo>
                    <a:pt x="1171" y="1447"/>
                    <a:pt x="1215" y="1433"/>
                    <a:pt x="1217" y="1417"/>
                  </a:cubicBezTo>
                  <a:cubicBezTo>
                    <a:pt x="1225" y="1411"/>
                    <a:pt x="1241" y="1398"/>
                    <a:pt x="1257" y="1396"/>
                  </a:cubicBezTo>
                  <a:cubicBezTo>
                    <a:pt x="1256" y="1399"/>
                    <a:pt x="1254" y="1400"/>
                    <a:pt x="1250" y="1400"/>
                  </a:cubicBezTo>
                  <a:cubicBezTo>
                    <a:pt x="1254" y="1400"/>
                    <a:pt x="1256" y="1399"/>
                    <a:pt x="1259" y="1396"/>
                  </a:cubicBezTo>
                  <a:cubicBezTo>
                    <a:pt x="1253" y="1398"/>
                    <a:pt x="1272" y="1392"/>
                    <a:pt x="1271" y="1393"/>
                  </a:cubicBezTo>
                  <a:cubicBezTo>
                    <a:pt x="1263" y="1402"/>
                    <a:pt x="1274" y="1397"/>
                    <a:pt x="1272" y="1406"/>
                  </a:cubicBezTo>
                  <a:cubicBezTo>
                    <a:pt x="1271" y="1414"/>
                    <a:pt x="1283" y="1435"/>
                    <a:pt x="1275" y="1426"/>
                  </a:cubicBezTo>
                  <a:cubicBezTo>
                    <a:pt x="1275" y="1431"/>
                    <a:pt x="1282" y="1448"/>
                    <a:pt x="1285" y="1448"/>
                  </a:cubicBezTo>
                  <a:cubicBezTo>
                    <a:pt x="1293" y="1464"/>
                    <a:pt x="1338" y="1446"/>
                    <a:pt x="1344" y="1438"/>
                  </a:cubicBezTo>
                  <a:cubicBezTo>
                    <a:pt x="1359" y="1416"/>
                    <a:pt x="1385" y="1386"/>
                    <a:pt x="1416" y="1402"/>
                  </a:cubicBezTo>
                  <a:cubicBezTo>
                    <a:pt x="1410" y="1394"/>
                    <a:pt x="1414" y="1381"/>
                    <a:pt x="1423" y="1374"/>
                  </a:cubicBezTo>
                  <a:cubicBezTo>
                    <a:pt x="1430" y="1368"/>
                    <a:pt x="1420" y="1349"/>
                    <a:pt x="1438" y="1339"/>
                  </a:cubicBezTo>
                  <a:cubicBezTo>
                    <a:pt x="1438" y="1339"/>
                    <a:pt x="1436" y="1344"/>
                    <a:pt x="1437" y="1343"/>
                  </a:cubicBezTo>
                  <a:cubicBezTo>
                    <a:pt x="1439" y="1342"/>
                    <a:pt x="1483" y="1281"/>
                    <a:pt x="1486" y="1290"/>
                  </a:cubicBezTo>
                  <a:cubicBezTo>
                    <a:pt x="1487" y="1293"/>
                    <a:pt x="1466" y="1314"/>
                    <a:pt x="1483" y="1308"/>
                  </a:cubicBezTo>
                  <a:cubicBezTo>
                    <a:pt x="1488" y="1311"/>
                    <a:pt x="1500" y="1292"/>
                    <a:pt x="1507" y="1287"/>
                  </a:cubicBezTo>
                  <a:cubicBezTo>
                    <a:pt x="1504" y="1286"/>
                    <a:pt x="1507" y="1285"/>
                    <a:pt x="1504" y="1287"/>
                  </a:cubicBezTo>
                  <a:cubicBezTo>
                    <a:pt x="1494" y="1271"/>
                    <a:pt x="1540" y="1279"/>
                    <a:pt x="1547" y="1277"/>
                  </a:cubicBezTo>
                  <a:cubicBezTo>
                    <a:pt x="1560" y="1274"/>
                    <a:pt x="1575" y="1261"/>
                    <a:pt x="1589" y="1256"/>
                  </a:cubicBezTo>
                  <a:cubicBezTo>
                    <a:pt x="1602" y="1252"/>
                    <a:pt x="1610" y="1244"/>
                    <a:pt x="1621" y="1235"/>
                  </a:cubicBezTo>
                  <a:cubicBezTo>
                    <a:pt x="1618" y="1237"/>
                    <a:pt x="1614" y="1238"/>
                    <a:pt x="1610" y="1238"/>
                  </a:cubicBezTo>
                  <a:cubicBezTo>
                    <a:pt x="1625" y="1231"/>
                    <a:pt x="1640" y="1222"/>
                    <a:pt x="1653" y="1212"/>
                  </a:cubicBezTo>
                  <a:cubicBezTo>
                    <a:pt x="1649" y="1218"/>
                    <a:pt x="1644" y="1222"/>
                    <a:pt x="1638" y="1225"/>
                  </a:cubicBezTo>
                  <a:cubicBezTo>
                    <a:pt x="1646" y="1225"/>
                    <a:pt x="1653" y="1222"/>
                    <a:pt x="1658" y="1224"/>
                  </a:cubicBezTo>
                  <a:cubicBezTo>
                    <a:pt x="1661" y="1225"/>
                    <a:pt x="1683" y="1212"/>
                    <a:pt x="1677" y="1223"/>
                  </a:cubicBezTo>
                  <a:cubicBezTo>
                    <a:pt x="1679" y="1221"/>
                    <a:pt x="1679" y="1222"/>
                    <a:pt x="1682" y="1220"/>
                  </a:cubicBezTo>
                  <a:cubicBezTo>
                    <a:pt x="1680" y="1223"/>
                    <a:pt x="1677" y="1225"/>
                    <a:pt x="1677" y="1229"/>
                  </a:cubicBezTo>
                  <a:cubicBezTo>
                    <a:pt x="1682" y="1223"/>
                    <a:pt x="1676" y="1231"/>
                    <a:pt x="1683" y="1228"/>
                  </a:cubicBezTo>
                  <a:cubicBezTo>
                    <a:pt x="1683" y="1228"/>
                    <a:pt x="1676" y="1232"/>
                    <a:pt x="1679" y="1233"/>
                  </a:cubicBezTo>
                  <a:cubicBezTo>
                    <a:pt x="1685" y="1222"/>
                    <a:pt x="1732" y="1211"/>
                    <a:pt x="1732" y="1230"/>
                  </a:cubicBezTo>
                  <a:cubicBezTo>
                    <a:pt x="1734" y="1224"/>
                    <a:pt x="1758" y="1223"/>
                    <a:pt x="1761" y="1229"/>
                  </a:cubicBezTo>
                  <a:cubicBezTo>
                    <a:pt x="1764" y="1220"/>
                    <a:pt x="1790" y="1215"/>
                    <a:pt x="1797" y="1211"/>
                  </a:cubicBezTo>
                  <a:cubicBezTo>
                    <a:pt x="1798" y="1210"/>
                    <a:pt x="1867" y="1186"/>
                    <a:pt x="1865" y="1205"/>
                  </a:cubicBezTo>
                  <a:cubicBezTo>
                    <a:pt x="1875" y="1187"/>
                    <a:pt x="1884" y="1223"/>
                    <a:pt x="1898" y="1222"/>
                  </a:cubicBezTo>
                  <a:cubicBezTo>
                    <a:pt x="1894" y="1221"/>
                    <a:pt x="1894" y="1219"/>
                    <a:pt x="1897" y="1217"/>
                  </a:cubicBezTo>
                  <a:cubicBezTo>
                    <a:pt x="1897" y="1219"/>
                    <a:pt x="1913" y="1220"/>
                    <a:pt x="1906" y="1237"/>
                  </a:cubicBezTo>
                  <a:cubicBezTo>
                    <a:pt x="1907" y="1237"/>
                    <a:pt x="1912" y="1232"/>
                    <a:pt x="1913" y="1234"/>
                  </a:cubicBezTo>
                  <a:cubicBezTo>
                    <a:pt x="1913" y="1234"/>
                    <a:pt x="1906" y="1248"/>
                    <a:pt x="1905" y="1249"/>
                  </a:cubicBezTo>
                  <a:cubicBezTo>
                    <a:pt x="1909" y="1245"/>
                    <a:pt x="1947" y="1226"/>
                    <a:pt x="1946" y="1238"/>
                  </a:cubicBezTo>
                  <a:cubicBezTo>
                    <a:pt x="1945" y="1252"/>
                    <a:pt x="1931" y="1262"/>
                    <a:pt x="1918" y="1266"/>
                  </a:cubicBezTo>
                  <a:cubicBezTo>
                    <a:pt x="1938" y="1271"/>
                    <a:pt x="1929" y="1243"/>
                    <a:pt x="1938" y="1266"/>
                  </a:cubicBezTo>
                  <a:cubicBezTo>
                    <a:pt x="1940" y="1257"/>
                    <a:pt x="1953" y="1244"/>
                    <a:pt x="1949" y="1242"/>
                  </a:cubicBezTo>
                  <a:cubicBezTo>
                    <a:pt x="1950" y="1241"/>
                    <a:pt x="1963" y="1227"/>
                    <a:pt x="1963" y="1228"/>
                  </a:cubicBezTo>
                  <a:cubicBezTo>
                    <a:pt x="1968" y="1227"/>
                    <a:pt x="1982" y="1227"/>
                    <a:pt x="1982" y="1227"/>
                  </a:cubicBezTo>
                  <a:cubicBezTo>
                    <a:pt x="1993" y="1222"/>
                    <a:pt x="2003" y="1225"/>
                    <a:pt x="2006" y="1227"/>
                  </a:cubicBezTo>
                  <a:cubicBezTo>
                    <a:pt x="2006" y="1225"/>
                    <a:pt x="2012" y="1220"/>
                    <a:pt x="2013" y="1220"/>
                  </a:cubicBezTo>
                  <a:cubicBezTo>
                    <a:pt x="2012" y="1223"/>
                    <a:pt x="2013" y="1224"/>
                    <a:pt x="2018" y="1221"/>
                  </a:cubicBezTo>
                  <a:cubicBezTo>
                    <a:pt x="2016" y="1222"/>
                    <a:pt x="2015" y="1223"/>
                    <a:pt x="2015" y="1224"/>
                  </a:cubicBezTo>
                  <a:cubicBezTo>
                    <a:pt x="2017" y="1224"/>
                    <a:pt x="2018" y="1224"/>
                    <a:pt x="2020" y="1223"/>
                  </a:cubicBezTo>
                  <a:cubicBezTo>
                    <a:pt x="2019" y="1225"/>
                    <a:pt x="2019" y="1228"/>
                    <a:pt x="2020" y="1230"/>
                  </a:cubicBezTo>
                  <a:cubicBezTo>
                    <a:pt x="2021" y="1227"/>
                    <a:pt x="2022" y="1226"/>
                    <a:pt x="2024" y="1227"/>
                  </a:cubicBezTo>
                  <a:cubicBezTo>
                    <a:pt x="2026" y="1227"/>
                    <a:pt x="2023" y="1234"/>
                    <a:pt x="2024" y="1236"/>
                  </a:cubicBezTo>
                  <a:cubicBezTo>
                    <a:pt x="2026" y="1231"/>
                    <a:pt x="2026" y="1232"/>
                    <a:pt x="2026" y="1237"/>
                  </a:cubicBezTo>
                  <a:cubicBezTo>
                    <a:pt x="2027" y="1237"/>
                    <a:pt x="2026" y="1224"/>
                    <a:pt x="2031" y="1227"/>
                  </a:cubicBezTo>
                  <a:cubicBezTo>
                    <a:pt x="2032" y="1229"/>
                    <a:pt x="2031" y="1231"/>
                    <a:pt x="2030" y="1232"/>
                  </a:cubicBezTo>
                  <a:cubicBezTo>
                    <a:pt x="2056" y="1222"/>
                    <a:pt x="2091" y="1204"/>
                    <a:pt x="2122" y="1205"/>
                  </a:cubicBezTo>
                  <a:cubicBezTo>
                    <a:pt x="2139" y="1206"/>
                    <a:pt x="2158" y="1217"/>
                    <a:pt x="2175" y="1212"/>
                  </a:cubicBezTo>
                  <a:cubicBezTo>
                    <a:pt x="2194" y="1205"/>
                    <a:pt x="2204" y="1210"/>
                    <a:pt x="2214" y="1228"/>
                  </a:cubicBezTo>
                  <a:cubicBezTo>
                    <a:pt x="2217" y="1232"/>
                    <a:pt x="2214" y="1227"/>
                    <a:pt x="2214" y="1228"/>
                  </a:cubicBezTo>
                  <a:close/>
                  <a:moveTo>
                    <a:pt x="2040" y="1931"/>
                  </a:moveTo>
                  <a:cubicBezTo>
                    <a:pt x="2040" y="1931"/>
                    <a:pt x="2039" y="1931"/>
                    <a:pt x="2039" y="1931"/>
                  </a:cubicBezTo>
                  <a:cubicBezTo>
                    <a:pt x="2039" y="1931"/>
                    <a:pt x="2039" y="1931"/>
                    <a:pt x="2040" y="1931"/>
                  </a:cubicBezTo>
                  <a:close/>
                  <a:moveTo>
                    <a:pt x="2047" y="1928"/>
                  </a:moveTo>
                  <a:cubicBezTo>
                    <a:pt x="2047" y="1928"/>
                    <a:pt x="2047" y="1928"/>
                    <a:pt x="2047" y="1928"/>
                  </a:cubicBezTo>
                  <a:close/>
                  <a:moveTo>
                    <a:pt x="1676" y="1234"/>
                  </a:moveTo>
                  <a:cubicBezTo>
                    <a:pt x="1676" y="1234"/>
                    <a:pt x="1675" y="1234"/>
                    <a:pt x="1676" y="1234"/>
                  </a:cubicBezTo>
                  <a:close/>
                  <a:moveTo>
                    <a:pt x="1670" y="1236"/>
                  </a:moveTo>
                  <a:cubicBezTo>
                    <a:pt x="1670" y="1236"/>
                    <a:pt x="1670" y="1236"/>
                    <a:pt x="1670" y="1236"/>
                  </a:cubicBezTo>
                  <a:close/>
                  <a:moveTo>
                    <a:pt x="2076" y="1941"/>
                  </a:moveTo>
                  <a:cubicBezTo>
                    <a:pt x="2075" y="1942"/>
                    <a:pt x="2076" y="1942"/>
                    <a:pt x="2076" y="1941"/>
                  </a:cubicBezTo>
                  <a:close/>
                  <a:moveTo>
                    <a:pt x="2078" y="1938"/>
                  </a:moveTo>
                  <a:cubicBezTo>
                    <a:pt x="2077" y="1938"/>
                    <a:pt x="2078" y="1938"/>
                    <a:pt x="2078" y="1938"/>
                  </a:cubicBezTo>
                  <a:close/>
                  <a:moveTo>
                    <a:pt x="2024" y="1673"/>
                  </a:moveTo>
                  <a:cubicBezTo>
                    <a:pt x="2024" y="1673"/>
                    <a:pt x="2024" y="1673"/>
                    <a:pt x="2024" y="1673"/>
                  </a:cubicBezTo>
                  <a:close/>
                  <a:moveTo>
                    <a:pt x="2029" y="1928"/>
                  </a:moveTo>
                  <a:cubicBezTo>
                    <a:pt x="2030" y="1927"/>
                    <a:pt x="2029" y="1928"/>
                    <a:pt x="2029" y="1928"/>
                  </a:cubicBezTo>
                  <a:close/>
                  <a:moveTo>
                    <a:pt x="2037" y="1224"/>
                  </a:moveTo>
                  <a:cubicBezTo>
                    <a:pt x="2044" y="1217"/>
                    <a:pt x="2034" y="1223"/>
                    <a:pt x="2037" y="1224"/>
                  </a:cubicBezTo>
                  <a:cubicBezTo>
                    <a:pt x="2038" y="1223"/>
                    <a:pt x="2036" y="1224"/>
                    <a:pt x="2037" y="1224"/>
                  </a:cubicBezTo>
                  <a:close/>
                  <a:moveTo>
                    <a:pt x="2010" y="1218"/>
                  </a:moveTo>
                  <a:cubicBezTo>
                    <a:pt x="2009" y="1220"/>
                    <a:pt x="2009" y="1221"/>
                    <a:pt x="2009" y="1222"/>
                  </a:cubicBezTo>
                  <a:cubicBezTo>
                    <a:pt x="2011" y="1220"/>
                    <a:pt x="2012" y="1219"/>
                    <a:pt x="2010" y="1218"/>
                  </a:cubicBezTo>
                  <a:close/>
                  <a:moveTo>
                    <a:pt x="1922" y="1240"/>
                  </a:moveTo>
                  <a:cubicBezTo>
                    <a:pt x="1924" y="1240"/>
                    <a:pt x="1930" y="1236"/>
                    <a:pt x="1925" y="1236"/>
                  </a:cubicBezTo>
                  <a:cubicBezTo>
                    <a:pt x="1919" y="1237"/>
                    <a:pt x="1917" y="1243"/>
                    <a:pt x="1922" y="1240"/>
                  </a:cubicBezTo>
                  <a:close/>
                  <a:moveTo>
                    <a:pt x="1913" y="1237"/>
                  </a:moveTo>
                  <a:cubicBezTo>
                    <a:pt x="1910" y="1238"/>
                    <a:pt x="1908" y="1240"/>
                    <a:pt x="1909" y="1243"/>
                  </a:cubicBezTo>
                  <a:cubicBezTo>
                    <a:pt x="1912" y="1245"/>
                    <a:pt x="1923" y="1237"/>
                    <a:pt x="1920" y="1235"/>
                  </a:cubicBezTo>
                  <a:cubicBezTo>
                    <a:pt x="1916" y="1233"/>
                    <a:pt x="1915" y="1240"/>
                    <a:pt x="1913" y="1237"/>
                  </a:cubicBezTo>
                  <a:cubicBezTo>
                    <a:pt x="1907" y="1240"/>
                    <a:pt x="1913" y="1237"/>
                    <a:pt x="1913" y="1237"/>
                  </a:cubicBezTo>
                  <a:close/>
                  <a:moveTo>
                    <a:pt x="1899" y="1251"/>
                  </a:moveTo>
                  <a:cubicBezTo>
                    <a:pt x="1899" y="1251"/>
                    <a:pt x="1899" y="1251"/>
                    <a:pt x="1899" y="1251"/>
                  </a:cubicBezTo>
                  <a:cubicBezTo>
                    <a:pt x="1899" y="1252"/>
                    <a:pt x="1900" y="1252"/>
                    <a:pt x="1899" y="1251"/>
                  </a:cubicBezTo>
                  <a:close/>
                  <a:moveTo>
                    <a:pt x="1899" y="1251"/>
                  </a:moveTo>
                  <a:cubicBezTo>
                    <a:pt x="1899" y="1251"/>
                    <a:pt x="1899" y="1251"/>
                    <a:pt x="1899" y="1251"/>
                  </a:cubicBezTo>
                  <a:cubicBezTo>
                    <a:pt x="1899" y="1251"/>
                    <a:pt x="1899" y="1251"/>
                    <a:pt x="1899" y="1251"/>
                  </a:cubicBezTo>
                  <a:close/>
                  <a:moveTo>
                    <a:pt x="1177" y="1423"/>
                  </a:moveTo>
                  <a:cubicBezTo>
                    <a:pt x="1177" y="1424"/>
                    <a:pt x="1177" y="1425"/>
                    <a:pt x="1177" y="1427"/>
                  </a:cubicBezTo>
                  <a:cubicBezTo>
                    <a:pt x="1179" y="1424"/>
                    <a:pt x="1179" y="1421"/>
                    <a:pt x="1177" y="1423"/>
                  </a:cubicBezTo>
                  <a:close/>
                  <a:moveTo>
                    <a:pt x="1179" y="1370"/>
                  </a:moveTo>
                  <a:cubicBezTo>
                    <a:pt x="1176" y="1372"/>
                    <a:pt x="1173" y="1377"/>
                    <a:pt x="1176" y="1378"/>
                  </a:cubicBezTo>
                  <a:cubicBezTo>
                    <a:pt x="1178" y="1375"/>
                    <a:pt x="1179" y="1372"/>
                    <a:pt x="1179" y="1370"/>
                  </a:cubicBezTo>
                  <a:close/>
                  <a:moveTo>
                    <a:pt x="860" y="1639"/>
                  </a:moveTo>
                  <a:cubicBezTo>
                    <a:pt x="860" y="1640"/>
                    <a:pt x="861" y="1640"/>
                    <a:pt x="864" y="1638"/>
                  </a:cubicBezTo>
                  <a:cubicBezTo>
                    <a:pt x="863" y="1637"/>
                    <a:pt x="862" y="1637"/>
                    <a:pt x="860" y="1639"/>
                  </a:cubicBezTo>
                  <a:close/>
                  <a:moveTo>
                    <a:pt x="796" y="1657"/>
                  </a:moveTo>
                  <a:cubicBezTo>
                    <a:pt x="794" y="1659"/>
                    <a:pt x="797" y="1658"/>
                    <a:pt x="800" y="1658"/>
                  </a:cubicBezTo>
                  <a:cubicBezTo>
                    <a:pt x="799" y="1656"/>
                    <a:pt x="798" y="1656"/>
                    <a:pt x="796" y="1657"/>
                  </a:cubicBezTo>
                  <a:close/>
                  <a:moveTo>
                    <a:pt x="783" y="1661"/>
                  </a:moveTo>
                  <a:cubicBezTo>
                    <a:pt x="784" y="1658"/>
                    <a:pt x="783" y="1657"/>
                    <a:pt x="779" y="1659"/>
                  </a:cubicBezTo>
                  <a:cubicBezTo>
                    <a:pt x="778" y="1661"/>
                    <a:pt x="780" y="1662"/>
                    <a:pt x="783" y="1661"/>
                  </a:cubicBezTo>
                  <a:close/>
                  <a:moveTo>
                    <a:pt x="768" y="1658"/>
                  </a:moveTo>
                  <a:cubicBezTo>
                    <a:pt x="770" y="1655"/>
                    <a:pt x="770" y="1653"/>
                    <a:pt x="769" y="1652"/>
                  </a:cubicBezTo>
                  <a:cubicBezTo>
                    <a:pt x="767" y="1654"/>
                    <a:pt x="767" y="1656"/>
                    <a:pt x="768" y="1658"/>
                  </a:cubicBezTo>
                  <a:close/>
                  <a:moveTo>
                    <a:pt x="716" y="1642"/>
                  </a:moveTo>
                  <a:cubicBezTo>
                    <a:pt x="714" y="1647"/>
                    <a:pt x="721" y="1645"/>
                    <a:pt x="725" y="1644"/>
                  </a:cubicBezTo>
                  <a:cubicBezTo>
                    <a:pt x="724" y="1642"/>
                    <a:pt x="719" y="1638"/>
                    <a:pt x="716" y="1642"/>
                  </a:cubicBezTo>
                  <a:close/>
                  <a:moveTo>
                    <a:pt x="699" y="1690"/>
                  </a:moveTo>
                  <a:cubicBezTo>
                    <a:pt x="699" y="1690"/>
                    <a:pt x="699" y="1690"/>
                    <a:pt x="699" y="1690"/>
                  </a:cubicBezTo>
                  <a:cubicBezTo>
                    <a:pt x="699" y="1690"/>
                    <a:pt x="699" y="1690"/>
                    <a:pt x="699" y="1690"/>
                  </a:cubicBezTo>
                  <a:close/>
                  <a:moveTo>
                    <a:pt x="699" y="1690"/>
                  </a:moveTo>
                  <a:lnTo>
                    <a:pt x="699" y="1691"/>
                  </a:lnTo>
                  <a:lnTo>
                    <a:pt x="699" y="1690"/>
                  </a:lnTo>
                  <a:close/>
                  <a:moveTo>
                    <a:pt x="699" y="1691"/>
                  </a:moveTo>
                  <a:lnTo>
                    <a:pt x="699" y="1691"/>
                  </a:lnTo>
                  <a:cubicBezTo>
                    <a:pt x="699" y="1692"/>
                    <a:pt x="698" y="1691"/>
                    <a:pt x="697" y="1687"/>
                  </a:cubicBezTo>
                  <a:cubicBezTo>
                    <a:pt x="696" y="1691"/>
                    <a:pt x="697" y="1693"/>
                    <a:pt x="699" y="1691"/>
                  </a:cubicBezTo>
                  <a:close/>
                  <a:moveTo>
                    <a:pt x="699" y="1690"/>
                  </a:moveTo>
                  <a:cubicBezTo>
                    <a:pt x="699" y="1690"/>
                    <a:pt x="699" y="1690"/>
                    <a:pt x="699" y="1690"/>
                  </a:cubicBezTo>
                  <a:close/>
                  <a:moveTo>
                    <a:pt x="648" y="1729"/>
                  </a:moveTo>
                  <a:cubicBezTo>
                    <a:pt x="650" y="1728"/>
                    <a:pt x="653" y="1723"/>
                    <a:pt x="648" y="1729"/>
                  </a:cubicBezTo>
                  <a:close/>
                  <a:moveTo>
                    <a:pt x="5072" y="1466"/>
                  </a:moveTo>
                  <a:cubicBezTo>
                    <a:pt x="5085" y="1490"/>
                    <a:pt x="5115" y="1452"/>
                    <a:pt x="5105" y="1445"/>
                  </a:cubicBezTo>
                  <a:cubicBezTo>
                    <a:pt x="5091" y="1436"/>
                    <a:pt x="5062" y="1445"/>
                    <a:pt x="5072" y="1466"/>
                  </a:cubicBezTo>
                  <a:cubicBezTo>
                    <a:pt x="5073" y="1467"/>
                    <a:pt x="5065" y="1451"/>
                    <a:pt x="5072" y="1466"/>
                  </a:cubicBezTo>
                  <a:close/>
                  <a:moveTo>
                    <a:pt x="5048" y="1409"/>
                  </a:moveTo>
                  <a:cubicBezTo>
                    <a:pt x="5049" y="1411"/>
                    <a:pt x="5051" y="1412"/>
                    <a:pt x="5053" y="1413"/>
                  </a:cubicBezTo>
                  <a:cubicBezTo>
                    <a:pt x="5051" y="1412"/>
                    <a:pt x="5050" y="1410"/>
                    <a:pt x="5048" y="1409"/>
                  </a:cubicBezTo>
                  <a:cubicBezTo>
                    <a:pt x="5049" y="1410"/>
                    <a:pt x="5051" y="1409"/>
                    <a:pt x="5048" y="1409"/>
                  </a:cubicBezTo>
                  <a:close/>
                  <a:moveTo>
                    <a:pt x="3679" y="1300"/>
                  </a:moveTo>
                  <a:cubicBezTo>
                    <a:pt x="3671" y="1304"/>
                    <a:pt x="3685" y="1297"/>
                    <a:pt x="3679" y="1300"/>
                  </a:cubicBezTo>
                  <a:cubicBezTo>
                    <a:pt x="3678" y="1300"/>
                    <a:pt x="3680" y="1299"/>
                    <a:pt x="3679" y="1300"/>
                  </a:cubicBezTo>
                  <a:close/>
                  <a:moveTo>
                    <a:pt x="3666" y="1248"/>
                  </a:moveTo>
                  <a:cubicBezTo>
                    <a:pt x="3664" y="1248"/>
                    <a:pt x="3662" y="1250"/>
                    <a:pt x="3666" y="1251"/>
                  </a:cubicBezTo>
                  <a:cubicBezTo>
                    <a:pt x="3668" y="1251"/>
                    <a:pt x="3668" y="1249"/>
                    <a:pt x="3666" y="1248"/>
                  </a:cubicBezTo>
                  <a:close/>
                  <a:moveTo>
                    <a:pt x="3694" y="1278"/>
                  </a:moveTo>
                  <a:cubicBezTo>
                    <a:pt x="3698" y="1267"/>
                    <a:pt x="3694" y="1249"/>
                    <a:pt x="3687" y="1237"/>
                  </a:cubicBezTo>
                  <a:cubicBezTo>
                    <a:pt x="3680" y="1240"/>
                    <a:pt x="3680" y="1240"/>
                    <a:pt x="3679" y="1245"/>
                  </a:cubicBezTo>
                  <a:cubicBezTo>
                    <a:pt x="3675" y="1256"/>
                    <a:pt x="3664" y="1250"/>
                    <a:pt x="3659" y="1251"/>
                  </a:cubicBezTo>
                  <a:cubicBezTo>
                    <a:pt x="3653" y="1252"/>
                    <a:pt x="3656" y="1267"/>
                    <a:pt x="3645" y="1268"/>
                  </a:cubicBezTo>
                  <a:cubicBezTo>
                    <a:pt x="3649" y="1255"/>
                    <a:pt x="3638" y="1272"/>
                    <a:pt x="3636" y="1272"/>
                  </a:cubicBezTo>
                  <a:cubicBezTo>
                    <a:pt x="3642" y="1266"/>
                    <a:pt x="3617" y="1268"/>
                    <a:pt x="3625" y="1275"/>
                  </a:cubicBezTo>
                  <a:cubicBezTo>
                    <a:pt x="3605" y="1270"/>
                    <a:pt x="3595" y="1271"/>
                    <a:pt x="3579" y="1284"/>
                  </a:cubicBezTo>
                  <a:cubicBezTo>
                    <a:pt x="3568" y="1292"/>
                    <a:pt x="3583" y="1314"/>
                    <a:pt x="3567" y="1326"/>
                  </a:cubicBezTo>
                  <a:cubicBezTo>
                    <a:pt x="3555" y="1335"/>
                    <a:pt x="3546" y="1342"/>
                    <a:pt x="3551" y="1359"/>
                  </a:cubicBezTo>
                  <a:cubicBezTo>
                    <a:pt x="3554" y="1373"/>
                    <a:pt x="3548" y="1378"/>
                    <a:pt x="3562" y="1389"/>
                  </a:cubicBezTo>
                  <a:cubicBezTo>
                    <a:pt x="3576" y="1400"/>
                    <a:pt x="3601" y="1392"/>
                    <a:pt x="3611" y="1380"/>
                  </a:cubicBezTo>
                  <a:cubicBezTo>
                    <a:pt x="3629" y="1358"/>
                    <a:pt x="3649" y="1337"/>
                    <a:pt x="3665" y="1315"/>
                  </a:cubicBezTo>
                  <a:cubicBezTo>
                    <a:pt x="3667" y="1312"/>
                    <a:pt x="3681" y="1283"/>
                    <a:pt x="3681" y="1283"/>
                  </a:cubicBezTo>
                  <a:cubicBezTo>
                    <a:pt x="3684" y="1281"/>
                    <a:pt x="3694" y="1301"/>
                    <a:pt x="3694" y="1278"/>
                  </a:cubicBezTo>
                  <a:close/>
                  <a:moveTo>
                    <a:pt x="3694" y="1279"/>
                  </a:moveTo>
                  <a:lnTo>
                    <a:pt x="3694" y="1279"/>
                  </a:lnTo>
                  <a:cubicBezTo>
                    <a:pt x="3694" y="1279"/>
                    <a:pt x="3694" y="1279"/>
                    <a:pt x="3694" y="1279"/>
                  </a:cubicBezTo>
                  <a:close/>
                  <a:moveTo>
                    <a:pt x="3645" y="879"/>
                  </a:moveTo>
                  <a:cubicBezTo>
                    <a:pt x="3646" y="878"/>
                    <a:pt x="3645" y="877"/>
                    <a:pt x="3645" y="876"/>
                  </a:cubicBezTo>
                  <a:cubicBezTo>
                    <a:pt x="3641" y="876"/>
                    <a:pt x="3643" y="878"/>
                    <a:pt x="3645" y="879"/>
                  </a:cubicBezTo>
                  <a:close/>
                  <a:moveTo>
                    <a:pt x="4814" y="1695"/>
                  </a:moveTo>
                  <a:lnTo>
                    <a:pt x="4814" y="1695"/>
                  </a:lnTo>
                  <a:cubicBezTo>
                    <a:pt x="4815" y="1696"/>
                    <a:pt x="4814" y="1696"/>
                    <a:pt x="4814" y="1695"/>
                  </a:cubicBezTo>
                  <a:close/>
                  <a:moveTo>
                    <a:pt x="4745" y="1593"/>
                  </a:moveTo>
                  <a:cubicBezTo>
                    <a:pt x="4746" y="1595"/>
                    <a:pt x="4746" y="1594"/>
                    <a:pt x="4745" y="1593"/>
                  </a:cubicBezTo>
                  <a:close/>
                  <a:moveTo>
                    <a:pt x="4907" y="1640"/>
                  </a:moveTo>
                  <a:cubicBezTo>
                    <a:pt x="4907" y="1639"/>
                    <a:pt x="4907" y="1639"/>
                    <a:pt x="4907" y="1640"/>
                  </a:cubicBezTo>
                  <a:close/>
                  <a:moveTo>
                    <a:pt x="4814" y="1695"/>
                  </a:moveTo>
                  <a:cubicBezTo>
                    <a:pt x="4793" y="1687"/>
                    <a:pt x="4795" y="1681"/>
                    <a:pt x="4785" y="1668"/>
                  </a:cubicBezTo>
                  <a:cubicBezTo>
                    <a:pt x="4778" y="1660"/>
                    <a:pt x="4780" y="1659"/>
                    <a:pt x="4772" y="1655"/>
                  </a:cubicBezTo>
                  <a:cubicBezTo>
                    <a:pt x="4759" y="1648"/>
                    <a:pt x="4759" y="1648"/>
                    <a:pt x="4759" y="1637"/>
                  </a:cubicBezTo>
                  <a:cubicBezTo>
                    <a:pt x="4750" y="1639"/>
                    <a:pt x="4744" y="1622"/>
                    <a:pt x="4736" y="1621"/>
                  </a:cubicBezTo>
                  <a:cubicBezTo>
                    <a:pt x="4735" y="1612"/>
                    <a:pt x="4749" y="1603"/>
                    <a:pt x="4746" y="1595"/>
                  </a:cubicBezTo>
                  <a:cubicBezTo>
                    <a:pt x="4744" y="1597"/>
                    <a:pt x="4742" y="1596"/>
                    <a:pt x="4739" y="1595"/>
                  </a:cubicBezTo>
                  <a:cubicBezTo>
                    <a:pt x="4739" y="1591"/>
                    <a:pt x="4741" y="1590"/>
                    <a:pt x="4744" y="1592"/>
                  </a:cubicBezTo>
                  <a:cubicBezTo>
                    <a:pt x="4745" y="1598"/>
                    <a:pt x="4735" y="1578"/>
                    <a:pt x="4743" y="1587"/>
                  </a:cubicBezTo>
                  <a:cubicBezTo>
                    <a:pt x="4739" y="1574"/>
                    <a:pt x="4750" y="1555"/>
                    <a:pt x="4770" y="1561"/>
                  </a:cubicBezTo>
                  <a:cubicBezTo>
                    <a:pt x="4766" y="1564"/>
                    <a:pt x="4778" y="1575"/>
                    <a:pt x="4779" y="1577"/>
                  </a:cubicBezTo>
                  <a:cubicBezTo>
                    <a:pt x="4787" y="1588"/>
                    <a:pt x="4786" y="1577"/>
                    <a:pt x="4794" y="1580"/>
                  </a:cubicBezTo>
                  <a:cubicBezTo>
                    <a:pt x="4791" y="1578"/>
                    <a:pt x="4797" y="1576"/>
                    <a:pt x="4800" y="1573"/>
                  </a:cubicBezTo>
                  <a:cubicBezTo>
                    <a:pt x="4799" y="1583"/>
                    <a:pt x="4845" y="1598"/>
                    <a:pt x="4855" y="1587"/>
                  </a:cubicBezTo>
                  <a:cubicBezTo>
                    <a:pt x="4856" y="1588"/>
                    <a:pt x="4860" y="1606"/>
                    <a:pt x="4864" y="1603"/>
                  </a:cubicBezTo>
                  <a:cubicBezTo>
                    <a:pt x="4869" y="1599"/>
                    <a:pt x="4865" y="1595"/>
                    <a:pt x="4874" y="1598"/>
                  </a:cubicBezTo>
                  <a:cubicBezTo>
                    <a:pt x="4871" y="1600"/>
                    <a:pt x="4871" y="1603"/>
                    <a:pt x="4873" y="1607"/>
                  </a:cubicBezTo>
                  <a:cubicBezTo>
                    <a:pt x="4881" y="1598"/>
                    <a:pt x="4896" y="1594"/>
                    <a:pt x="4916" y="1598"/>
                  </a:cubicBezTo>
                  <a:cubicBezTo>
                    <a:pt x="4916" y="1600"/>
                    <a:pt x="4915" y="1602"/>
                    <a:pt x="4914" y="1603"/>
                  </a:cubicBezTo>
                  <a:cubicBezTo>
                    <a:pt x="4921" y="1603"/>
                    <a:pt x="4926" y="1611"/>
                    <a:pt x="4926" y="1619"/>
                  </a:cubicBezTo>
                  <a:cubicBezTo>
                    <a:pt x="4924" y="1619"/>
                    <a:pt x="4922" y="1620"/>
                    <a:pt x="4920" y="1621"/>
                  </a:cubicBezTo>
                  <a:cubicBezTo>
                    <a:pt x="4917" y="1618"/>
                    <a:pt x="4936" y="1633"/>
                    <a:pt x="4924" y="1627"/>
                  </a:cubicBezTo>
                  <a:cubicBezTo>
                    <a:pt x="4928" y="1629"/>
                    <a:pt x="4943" y="1648"/>
                    <a:pt x="4941" y="1650"/>
                  </a:cubicBezTo>
                  <a:cubicBezTo>
                    <a:pt x="4937" y="1654"/>
                    <a:pt x="4921" y="1641"/>
                    <a:pt x="4921" y="1640"/>
                  </a:cubicBezTo>
                  <a:cubicBezTo>
                    <a:pt x="4922" y="1643"/>
                    <a:pt x="4924" y="1646"/>
                    <a:pt x="4926" y="1648"/>
                  </a:cubicBezTo>
                  <a:cubicBezTo>
                    <a:pt x="4922" y="1646"/>
                    <a:pt x="4914" y="1650"/>
                    <a:pt x="4909" y="1638"/>
                  </a:cubicBezTo>
                  <a:cubicBezTo>
                    <a:pt x="4909" y="1641"/>
                    <a:pt x="4910" y="1643"/>
                    <a:pt x="4912" y="1645"/>
                  </a:cubicBezTo>
                  <a:cubicBezTo>
                    <a:pt x="4908" y="1647"/>
                    <a:pt x="4904" y="1636"/>
                    <a:pt x="4907" y="1641"/>
                  </a:cubicBezTo>
                  <a:cubicBezTo>
                    <a:pt x="4906" y="1636"/>
                    <a:pt x="4902" y="1634"/>
                    <a:pt x="4907" y="1648"/>
                  </a:cubicBezTo>
                  <a:cubicBezTo>
                    <a:pt x="4903" y="1647"/>
                    <a:pt x="4898" y="1641"/>
                    <a:pt x="4896" y="1640"/>
                  </a:cubicBezTo>
                  <a:cubicBezTo>
                    <a:pt x="4897" y="1642"/>
                    <a:pt x="4899" y="1644"/>
                    <a:pt x="4901" y="1647"/>
                  </a:cubicBezTo>
                  <a:cubicBezTo>
                    <a:pt x="4895" y="1641"/>
                    <a:pt x="4900" y="1645"/>
                    <a:pt x="4897" y="1646"/>
                  </a:cubicBezTo>
                  <a:cubicBezTo>
                    <a:pt x="4898" y="1646"/>
                    <a:pt x="4905" y="1648"/>
                    <a:pt x="4900" y="1650"/>
                  </a:cubicBezTo>
                  <a:cubicBezTo>
                    <a:pt x="4899" y="1648"/>
                    <a:pt x="4897" y="1647"/>
                    <a:pt x="4895" y="1646"/>
                  </a:cubicBezTo>
                  <a:cubicBezTo>
                    <a:pt x="4895" y="1648"/>
                    <a:pt x="4898" y="1654"/>
                    <a:pt x="4899" y="1655"/>
                  </a:cubicBezTo>
                  <a:cubicBezTo>
                    <a:pt x="4893" y="1652"/>
                    <a:pt x="4895" y="1691"/>
                    <a:pt x="4900" y="1691"/>
                  </a:cubicBezTo>
                  <a:cubicBezTo>
                    <a:pt x="4884" y="1691"/>
                    <a:pt x="4885" y="1665"/>
                    <a:pt x="4866" y="1685"/>
                  </a:cubicBezTo>
                  <a:cubicBezTo>
                    <a:pt x="4865" y="1684"/>
                    <a:pt x="4871" y="1689"/>
                    <a:pt x="4869" y="1687"/>
                  </a:cubicBezTo>
                  <a:cubicBezTo>
                    <a:pt x="4854" y="1690"/>
                    <a:pt x="4841" y="1675"/>
                    <a:pt x="4837" y="1692"/>
                  </a:cubicBezTo>
                  <a:cubicBezTo>
                    <a:pt x="4837" y="1692"/>
                    <a:pt x="4820" y="1695"/>
                    <a:pt x="4821" y="1695"/>
                  </a:cubicBezTo>
                  <a:cubicBezTo>
                    <a:pt x="4801" y="1686"/>
                    <a:pt x="4835" y="1708"/>
                    <a:pt x="4825" y="1700"/>
                  </a:cubicBezTo>
                  <a:cubicBezTo>
                    <a:pt x="4825" y="1700"/>
                    <a:pt x="4817" y="1704"/>
                    <a:pt x="4814" y="1703"/>
                  </a:cubicBezTo>
                  <a:cubicBezTo>
                    <a:pt x="4814" y="1697"/>
                    <a:pt x="4814" y="1695"/>
                    <a:pt x="4814" y="1695"/>
                  </a:cubicBezTo>
                  <a:close/>
                  <a:moveTo>
                    <a:pt x="4745" y="1593"/>
                  </a:moveTo>
                  <a:cubicBezTo>
                    <a:pt x="4746" y="1594"/>
                    <a:pt x="4746" y="1593"/>
                    <a:pt x="4745" y="1593"/>
                  </a:cubicBezTo>
                  <a:close/>
                  <a:moveTo>
                    <a:pt x="4906" y="1671"/>
                  </a:moveTo>
                  <a:cubicBezTo>
                    <a:pt x="4902" y="1669"/>
                    <a:pt x="4907" y="1676"/>
                    <a:pt x="4906" y="1677"/>
                  </a:cubicBezTo>
                  <a:cubicBezTo>
                    <a:pt x="4906" y="1675"/>
                    <a:pt x="4906" y="1673"/>
                    <a:pt x="4906" y="1671"/>
                  </a:cubicBezTo>
                  <a:cubicBezTo>
                    <a:pt x="4906" y="1671"/>
                    <a:pt x="4907" y="1683"/>
                    <a:pt x="4906" y="1671"/>
                  </a:cubicBezTo>
                  <a:close/>
                  <a:moveTo>
                    <a:pt x="4905" y="1651"/>
                  </a:moveTo>
                  <a:cubicBezTo>
                    <a:pt x="4906" y="1651"/>
                    <a:pt x="4906" y="1649"/>
                    <a:pt x="4905" y="1648"/>
                  </a:cubicBezTo>
                  <a:cubicBezTo>
                    <a:pt x="4904" y="1648"/>
                    <a:pt x="4903" y="1649"/>
                    <a:pt x="4905" y="1651"/>
                  </a:cubicBezTo>
                  <a:close/>
                  <a:moveTo>
                    <a:pt x="4727" y="1591"/>
                  </a:moveTo>
                  <a:cubicBezTo>
                    <a:pt x="4734" y="1593"/>
                    <a:pt x="4724" y="1585"/>
                    <a:pt x="4727" y="1591"/>
                  </a:cubicBezTo>
                  <a:cubicBezTo>
                    <a:pt x="4727" y="1591"/>
                    <a:pt x="4727" y="1590"/>
                    <a:pt x="4727" y="1591"/>
                  </a:cubicBezTo>
                  <a:close/>
                  <a:moveTo>
                    <a:pt x="4723" y="1589"/>
                  </a:moveTo>
                  <a:cubicBezTo>
                    <a:pt x="4728" y="1593"/>
                    <a:pt x="4720" y="1588"/>
                    <a:pt x="4723" y="1589"/>
                  </a:cubicBezTo>
                  <a:cubicBezTo>
                    <a:pt x="4724" y="1590"/>
                    <a:pt x="4725" y="1590"/>
                    <a:pt x="4723" y="1589"/>
                  </a:cubicBezTo>
                  <a:close/>
                  <a:moveTo>
                    <a:pt x="4764" y="1525"/>
                  </a:moveTo>
                  <a:cubicBezTo>
                    <a:pt x="4763" y="1521"/>
                    <a:pt x="4762" y="1520"/>
                    <a:pt x="4759" y="1521"/>
                  </a:cubicBezTo>
                  <a:cubicBezTo>
                    <a:pt x="4760" y="1524"/>
                    <a:pt x="4760" y="1526"/>
                    <a:pt x="4757" y="1525"/>
                  </a:cubicBezTo>
                  <a:cubicBezTo>
                    <a:pt x="4760" y="1529"/>
                    <a:pt x="4763" y="1529"/>
                    <a:pt x="4764" y="1525"/>
                  </a:cubicBezTo>
                  <a:cubicBezTo>
                    <a:pt x="4764" y="1519"/>
                    <a:pt x="4764" y="1528"/>
                    <a:pt x="4764" y="1525"/>
                  </a:cubicBezTo>
                  <a:close/>
                  <a:moveTo>
                    <a:pt x="4764" y="1525"/>
                  </a:moveTo>
                  <a:lnTo>
                    <a:pt x="4764" y="1525"/>
                  </a:lnTo>
                  <a:close/>
                  <a:moveTo>
                    <a:pt x="4764" y="1525"/>
                  </a:moveTo>
                  <a:cubicBezTo>
                    <a:pt x="4764" y="1525"/>
                    <a:pt x="4764" y="1525"/>
                    <a:pt x="4764" y="1525"/>
                  </a:cubicBezTo>
                  <a:close/>
                  <a:moveTo>
                    <a:pt x="4764" y="1525"/>
                  </a:moveTo>
                  <a:lnTo>
                    <a:pt x="4764" y="1525"/>
                  </a:lnTo>
                  <a:close/>
                  <a:moveTo>
                    <a:pt x="4764" y="1525"/>
                  </a:moveTo>
                  <a:cubicBezTo>
                    <a:pt x="4764" y="1524"/>
                    <a:pt x="4764" y="1523"/>
                    <a:pt x="4764" y="1525"/>
                  </a:cubicBezTo>
                  <a:cubicBezTo>
                    <a:pt x="4764" y="1525"/>
                    <a:pt x="4764" y="1525"/>
                    <a:pt x="4764" y="1525"/>
                  </a:cubicBezTo>
                  <a:close/>
                  <a:moveTo>
                    <a:pt x="4764" y="1524"/>
                  </a:moveTo>
                  <a:cubicBezTo>
                    <a:pt x="4764" y="1524"/>
                    <a:pt x="4764" y="1524"/>
                    <a:pt x="4764" y="1524"/>
                  </a:cubicBezTo>
                  <a:close/>
                  <a:moveTo>
                    <a:pt x="4698" y="1587"/>
                  </a:moveTo>
                  <a:cubicBezTo>
                    <a:pt x="4694" y="1590"/>
                    <a:pt x="4703" y="1601"/>
                    <a:pt x="4707" y="1597"/>
                  </a:cubicBezTo>
                  <a:cubicBezTo>
                    <a:pt x="4712" y="1592"/>
                    <a:pt x="4703" y="1583"/>
                    <a:pt x="4698" y="1587"/>
                  </a:cubicBezTo>
                  <a:cubicBezTo>
                    <a:pt x="4696" y="1589"/>
                    <a:pt x="4699" y="1586"/>
                    <a:pt x="4698" y="1587"/>
                  </a:cubicBezTo>
                  <a:close/>
                  <a:moveTo>
                    <a:pt x="4697" y="1586"/>
                  </a:moveTo>
                  <a:cubicBezTo>
                    <a:pt x="4696" y="1586"/>
                    <a:pt x="4695" y="1586"/>
                    <a:pt x="4694" y="1585"/>
                  </a:cubicBezTo>
                  <a:cubicBezTo>
                    <a:pt x="4695" y="1587"/>
                    <a:pt x="4695" y="1588"/>
                    <a:pt x="4697" y="1586"/>
                  </a:cubicBezTo>
                  <a:close/>
                  <a:moveTo>
                    <a:pt x="4674" y="1571"/>
                  </a:moveTo>
                  <a:lnTo>
                    <a:pt x="4674" y="1571"/>
                  </a:lnTo>
                  <a:cubicBezTo>
                    <a:pt x="4674" y="1571"/>
                    <a:pt x="4673" y="1568"/>
                    <a:pt x="4674" y="1571"/>
                  </a:cubicBezTo>
                  <a:close/>
                  <a:moveTo>
                    <a:pt x="4689" y="1578"/>
                  </a:moveTo>
                  <a:cubicBezTo>
                    <a:pt x="4678" y="1561"/>
                    <a:pt x="4688" y="1554"/>
                    <a:pt x="4667" y="1551"/>
                  </a:cubicBezTo>
                  <a:cubicBezTo>
                    <a:pt x="4670" y="1560"/>
                    <a:pt x="4677" y="1579"/>
                    <a:pt x="4686" y="1582"/>
                  </a:cubicBezTo>
                  <a:cubicBezTo>
                    <a:pt x="4685" y="1579"/>
                    <a:pt x="4682" y="1573"/>
                    <a:pt x="4689" y="1578"/>
                  </a:cubicBezTo>
                  <a:cubicBezTo>
                    <a:pt x="4685" y="1572"/>
                    <a:pt x="4685" y="1575"/>
                    <a:pt x="4689" y="1578"/>
                  </a:cubicBezTo>
                  <a:close/>
                  <a:moveTo>
                    <a:pt x="4677" y="1525"/>
                  </a:moveTo>
                  <a:cubicBezTo>
                    <a:pt x="4677" y="1524"/>
                    <a:pt x="4676" y="1522"/>
                    <a:pt x="4676" y="1521"/>
                  </a:cubicBezTo>
                  <a:cubicBezTo>
                    <a:pt x="4674" y="1522"/>
                    <a:pt x="4676" y="1525"/>
                    <a:pt x="4677" y="1525"/>
                  </a:cubicBezTo>
                  <a:close/>
                  <a:moveTo>
                    <a:pt x="4679" y="1515"/>
                  </a:moveTo>
                  <a:cubicBezTo>
                    <a:pt x="4679" y="1517"/>
                    <a:pt x="4684" y="1517"/>
                    <a:pt x="4679" y="1515"/>
                  </a:cubicBezTo>
                  <a:cubicBezTo>
                    <a:pt x="4679" y="1515"/>
                    <a:pt x="4684" y="1516"/>
                    <a:pt x="4679" y="1515"/>
                  </a:cubicBezTo>
                  <a:close/>
                  <a:moveTo>
                    <a:pt x="4675" y="1529"/>
                  </a:moveTo>
                  <a:cubicBezTo>
                    <a:pt x="4676" y="1530"/>
                    <a:pt x="4677" y="1532"/>
                    <a:pt x="4679" y="1533"/>
                  </a:cubicBezTo>
                  <a:cubicBezTo>
                    <a:pt x="4675" y="1517"/>
                    <a:pt x="4672" y="1522"/>
                    <a:pt x="4675" y="1529"/>
                  </a:cubicBezTo>
                  <a:close/>
                  <a:moveTo>
                    <a:pt x="4675" y="1529"/>
                  </a:moveTo>
                  <a:cubicBezTo>
                    <a:pt x="4675" y="1529"/>
                    <a:pt x="4675" y="1529"/>
                    <a:pt x="4675" y="1529"/>
                  </a:cubicBezTo>
                  <a:cubicBezTo>
                    <a:pt x="4675" y="1529"/>
                    <a:pt x="4675" y="1529"/>
                    <a:pt x="4675" y="1529"/>
                  </a:cubicBezTo>
                  <a:close/>
                  <a:moveTo>
                    <a:pt x="4673" y="1520"/>
                  </a:moveTo>
                  <a:cubicBezTo>
                    <a:pt x="4671" y="1520"/>
                    <a:pt x="4673" y="1522"/>
                    <a:pt x="4674" y="1523"/>
                  </a:cubicBezTo>
                  <a:cubicBezTo>
                    <a:pt x="4674" y="1522"/>
                    <a:pt x="4673" y="1520"/>
                    <a:pt x="4673" y="1520"/>
                  </a:cubicBezTo>
                  <a:close/>
                  <a:moveTo>
                    <a:pt x="4669" y="1530"/>
                  </a:moveTo>
                  <a:cubicBezTo>
                    <a:pt x="4672" y="1527"/>
                    <a:pt x="4671" y="1525"/>
                    <a:pt x="4666" y="1525"/>
                  </a:cubicBezTo>
                  <a:cubicBezTo>
                    <a:pt x="4662" y="1528"/>
                    <a:pt x="4668" y="1529"/>
                    <a:pt x="4669" y="1530"/>
                  </a:cubicBezTo>
                  <a:cubicBezTo>
                    <a:pt x="4671" y="1530"/>
                    <a:pt x="4667" y="1528"/>
                    <a:pt x="4669" y="1530"/>
                  </a:cubicBezTo>
                  <a:close/>
                  <a:moveTo>
                    <a:pt x="4676" y="1513"/>
                  </a:moveTo>
                  <a:cubicBezTo>
                    <a:pt x="4676" y="1512"/>
                    <a:pt x="4674" y="1510"/>
                    <a:pt x="4676" y="1513"/>
                  </a:cubicBezTo>
                  <a:cubicBezTo>
                    <a:pt x="4676" y="1513"/>
                    <a:pt x="4675" y="1513"/>
                    <a:pt x="4676" y="1513"/>
                  </a:cubicBezTo>
                  <a:close/>
                  <a:moveTo>
                    <a:pt x="4682" y="1510"/>
                  </a:moveTo>
                  <a:cubicBezTo>
                    <a:pt x="4676" y="1506"/>
                    <a:pt x="4679" y="1512"/>
                    <a:pt x="4680" y="1514"/>
                  </a:cubicBezTo>
                  <a:cubicBezTo>
                    <a:pt x="4680" y="1516"/>
                    <a:pt x="4689" y="1515"/>
                    <a:pt x="4682" y="1510"/>
                  </a:cubicBezTo>
                  <a:close/>
                  <a:moveTo>
                    <a:pt x="4675" y="1511"/>
                  </a:moveTo>
                  <a:cubicBezTo>
                    <a:pt x="4677" y="1511"/>
                    <a:pt x="4675" y="1509"/>
                    <a:pt x="4673" y="1508"/>
                  </a:cubicBezTo>
                  <a:cubicBezTo>
                    <a:pt x="4673" y="1510"/>
                    <a:pt x="4674" y="1511"/>
                    <a:pt x="4675" y="1511"/>
                  </a:cubicBezTo>
                  <a:close/>
                  <a:moveTo>
                    <a:pt x="4669" y="1504"/>
                  </a:moveTo>
                  <a:cubicBezTo>
                    <a:pt x="4670" y="1505"/>
                    <a:pt x="4675" y="1511"/>
                    <a:pt x="4677" y="1507"/>
                  </a:cubicBezTo>
                  <a:cubicBezTo>
                    <a:pt x="4675" y="1505"/>
                    <a:pt x="4672" y="1504"/>
                    <a:pt x="4669" y="1504"/>
                  </a:cubicBezTo>
                  <a:cubicBezTo>
                    <a:pt x="4670" y="1505"/>
                    <a:pt x="4672" y="1505"/>
                    <a:pt x="4669" y="1504"/>
                  </a:cubicBezTo>
                  <a:close/>
                  <a:moveTo>
                    <a:pt x="4661" y="1504"/>
                  </a:moveTo>
                  <a:cubicBezTo>
                    <a:pt x="4669" y="1506"/>
                    <a:pt x="4656" y="1496"/>
                    <a:pt x="4661" y="1504"/>
                  </a:cubicBezTo>
                  <a:close/>
                  <a:moveTo>
                    <a:pt x="4661" y="1504"/>
                  </a:moveTo>
                  <a:cubicBezTo>
                    <a:pt x="4661" y="1504"/>
                    <a:pt x="4661" y="1504"/>
                    <a:pt x="4661" y="1504"/>
                  </a:cubicBezTo>
                  <a:close/>
                  <a:moveTo>
                    <a:pt x="4661" y="1504"/>
                  </a:moveTo>
                  <a:cubicBezTo>
                    <a:pt x="4661" y="1504"/>
                    <a:pt x="4661" y="1504"/>
                    <a:pt x="4661" y="1504"/>
                  </a:cubicBezTo>
                  <a:close/>
                  <a:moveTo>
                    <a:pt x="4661" y="1504"/>
                  </a:moveTo>
                  <a:lnTo>
                    <a:pt x="4661" y="1504"/>
                  </a:lnTo>
                  <a:close/>
                  <a:moveTo>
                    <a:pt x="4663" y="1500"/>
                  </a:moveTo>
                  <a:cubicBezTo>
                    <a:pt x="4669" y="1503"/>
                    <a:pt x="4658" y="1496"/>
                    <a:pt x="4663" y="1500"/>
                  </a:cubicBezTo>
                  <a:cubicBezTo>
                    <a:pt x="4664" y="1500"/>
                    <a:pt x="4662" y="1499"/>
                    <a:pt x="4663" y="1500"/>
                  </a:cubicBezTo>
                  <a:close/>
                  <a:moveTo>
                    <a:pt x="4658" y="1501"/>
                  </a:moveTo>
                  <a:cubicBezTo>
                    <a:pt x="4652" y="1503"/>
                    <a:pt x="4663" y="1505"/>
                    <a:pt x="4658" y="1501"/>
                  </a:cubicBezTo>
                  <a:close/>
                  <a:moveTo>
                    <a:pt x="4658" y="1501"/>
                  </a:moveTo>
                  <a:cubicBezTo>
                    <a:pt x="4659" y="1502"/>
                    <a:pt x="4658" y="1501"/>
                    <a:pt x="4658" y="1501"/>
                  </a:cubicBezTo>
                  <a:close/>
                  <a:moveTo>
                    <a:pt x="4585" y="1506"/>
                  </a:moveTo>
                  <a:cubicBezTo>
                    <a:pt x="4586" y="1503"/>
                    <a:pt x="4585" y="1501"/>
                    <a:pt x="4583" y="1499"/>
                  </a:cubicBezTo>
                  <a:cubicBezTo>
                    <a:pt x="4581" y="1501"/>
                    <a:pt x="4582" y="1511"/>
                    <a:pt x="4584" y="1515"/>
                  </a:cubicBezTo>
                  <a:cubicBezTo>
                    <a:pt x="4584" y="1513"/>
                    <a:pt x="4589" y="1507"/>
                    <a:pt x="4585" y="1506"/>
                  </a:cubicBezTo>
                  <a:cubicBezTo>
                    <a:pt x="4587" y="1505"/>
                    <a:pt x="4587" y="1507"/>
                    <a:pt x="4585" y="1506"/>
                  </a:cubicBezTo>
                  <a:close/>
                  <a:moveTo>
                    <a:pt x="4581" y="1491"/>
                  </a:moveTo>
                  <a:cubicBezTo>
                    <a:pt x="4575" y="1487"/>
                    <a:pt x="4582" y="1498"/>
                    <a:pt x="4582" y="1498"/>
                  </a:cubicBezTo>
                  <a:cubicBezTo>
                    <a:pt x="4583" y="1497"/>
                    <a:pt x="4584" y="1493"/>
                    <a:pt x="4581" y="1491"/>
                  </a:cubicBezTo>
                  <a:close/>
                  <a:moveTo>
                    <a:pt x="4571" y="1476"/>
                  </a:moveTo>
                  <a:cubicBezTo>
                    <a:pt x="4571" y="1477"/>
                    <a:pt x="4577" y="1490"/>
                    <a:pt x="4579" y="1483"/>
                  </a:cubicBezTo>
                  <a:cubicBezTo>
                    <a:pt x="4579" y="1481"/>
                    <a:pt x="4580" y="1469"/>
                    <a:pt x="4575" y="1470"/>
                  </a:cubicBezTo>
                  <a:cubicBezTo>
                    <a:pt x="4572" y="1471"/>
                    <a:pt x="4571" y="1473"/>
                    <a:pt x="4571" y="1476"/>
                  </a:cubicBezTo>
                  <a:cubicBezTo>
                    <a:pt x="4571" y="1478"/>
                    <a:pt x="4571" y="1472"/>
                    <a:pt x="4571" y="1476"/>
                  </a:cubicBezTo>
                  <a:close/>
                  <a:moveTo>
                    <a:pt x="4585" y="1460"/>
                  </a:moveTo>
                  <a:cubicBezTo>
                    <a:pt x="4585" y="1458"/>
                    <a:pt x="4582" y="1456"/>
                    <a:pt x="4579" y="1456"/>
                  </a:cubicBezTo>
                  <a:cubicBezTo>
                    <a:pt x="4580" y="1458"/>
                    <a:pt x="4582" y="1459"/>
                    <a:pt x="4585" y="1460"/>
                  </a:cubicBezTo>
                  <a:close/>
                  <a:moveTo>
                    <a:pt x="4590" y="1439"/>
                  </a:moveTo>
                  <a:lnTo>
                    <a:pt x="4590" y="1439"/>
                  </a:lnTo>
                  <a:cubicBezTo>
                    <a:pt x="4590" y="1439"/>
                    <a:pt x="4590" y="1439"/>
                    <a:pt x="4590" y="1439"/>
                  </a:cubicBezTo>
                  <a:close/>
                  <a:moveTo>
                    <a:pt x="4590" y="1439"/>
                  </a:moveTo>
                  <a:cubicBezTo>
                    <a:pt x="4591" y="1439"/>
                    <a:pt x="4590" y="1439"/>
                    <a:pt x="4590" y="1439"/>
                  </a:cubicBezTo>
                  <a:close/>
                  <a:moveTo>
                    <a:pt x="4590" y="1439"/>
                  </a:moveTo>
                  <a:cubicBezTo>
                    <a:pt x="4589" y="1442"/>
                    <a:pt x="4595" y="1439"/>
                    <a:pt x="4590" y="1439"/>
                  </a:cubicBezTo>
                  <a:close/>
                  <a:moveTo>
                    <a:pt x="4576" y="1455"/>
                  </a:moveTo>
                  <a:cubicBezTo>
                    <a:pt x="4578" y="1455"/>
                    <a:pt x="4568" y="1464"/>
                    <a:pt x="4574" y="1464"/>
                  </a:cubicBezTo>
                  <a:cubicBezTo>
                    <a:pt x="4578" y="1462"/>
                    <a:pt x="4579" y="1459"/>
                    <a:pt x="4576" y="1455"/>
                  </a:cubicBezTo>
                  <a:cubicBezTo>
                    <a:pt x="4575" y="1456"/>
                    <a:pt x="4580" y="1457"/>
                    <a:pt x="4576" y="1455"/>
                  </a:cubicBezTo>
                  <a:close/>
                  <a:moveTo>
                    <a:pt x="4571" y="1418"/>
                  </a:moveTo>
                  <a:cubicBezTo>
                    <a:pt x="4572" y="1420"/>
                    <a:pt x="4573" y="1421"/>
                    <a:pt x="4574" y="1422"/>
                  </a:cubicBezTo>
                  <a:cubicBezTo>
                    <a:pt x="4576" y="1424"/>
                    <a:pt x="4576" y="1419"/>
                    <a:pt x="4571" y="1418"/>
                  </a:cubicBezTo>
                  <a:close/>
                  <a:moveTo>
                    <a:pt x="4576" y="1438"/>
                  </a:moveTo>
                  <a:cubicBezTo>
                    <a:pt x="4575" y="1436"/>
                    <a:pt x="4568" y="1428"/>
                    <a:pt x="4567" y="1426"/>
                  </a:cubicBezTo>
                  <a:cubicBezTo>
                    <a:pt x="4566" y="1428"/>
                    <a:pt x="4569" y="1443"/>
                    <a:pt x="4571" y="1443"/>
                  </a:cubicBezTo>
                  <a:cubicBezTo>
                    <a:pt x="4576" y="1444"/>
                    <a:pt x="4574" y="1440"/>
                    <a:pt x="4576" y="1438"/>
                  </a:cubicBezTo>
                  <a:close/>
                  <a:moveTo>
                    <a:pt x="4576" y="1437"/>
                  </a:moveTo>
                  <a:lnTo>
                    <a:pt x="4576" y="1437"/>
                  </a:lnTo>
                  <a:close/>
                  <a:moveTo>
                    <a:pt x="4576" y="1437"/>
                  </a:moveTo>
                  <a:lnTo>
                    <a:pt x="4576" y="1437"/>
                  </a:lnTo>
                  <a:close/>
                  <a:moveTo>
                    <a:pt x="4576" y="1437"/>
                  </a:moveTo>
                  <a:lnTo>
                    <a:pt x="4576" y="1437"/>
                  </a:lnTo>
                  <a:close/>
                  <a:moveTo>
                    <a:pt x="4576" y="1437"/>
                  </a:moveTo>
                  <a:lnTo>
                    <a:pt x="4576" y="1437"/>
                  </a:lnTo>
                  <a:close/>
                  <a:moveTo>
                    <a:pt x="4658" y="1551"/>
                  </a:moveTo>
                  <a:cubicBezTo>
                    <a:pt x="4659" y="1551"/>
                    <a:pt x="4658" y="1551"/>
                    <a:pt x="4658" y="1551"/>
                  </a:cubicBezTo>
                  <a:close/>
                  <a:moveTo>
                    <a:pt x="4649" y="1494"/>
                  </a:moveTo>
                  <a:cubicBezTo>
                    <a:pt x="4648" y="1493"/>
                    <a:pt x="4646" y="1488"/>
                    <a:pt x="4646" y="1486"/>
                  </a:cubicBezTo>
                  <a:cubicBezTo>
                    <a:pt x="4646" y="1488"/>
                    <a:pt x="4646" y="1491"/>
                    <a:pt x="4649" y="1494"/>
                  </a:cubicBezTo>
                  <a:close/>
                  <a:moveTo>
                    <a:pt x="4658" y="1551"/>
                  </a:moveTo>
                  <a:cubicBezTo>
                    <a:pt x="4658" y="1551"/>
                    <a:pt x="4662" y="1552"/>
                    <a:pt x="4658" y="1551"/>
                  </a:cubicBezTo>
                  <a:cubicBezTo>
                    <a:pt x="4658" y="1551"/>
                    <a:pt x="4658" y="1551"/>
                    <a:pt x="4658" y="1551"/>
                  </a:cubicBezTo>
                  <a:close/>
                  <a:moveTo>
                    <a:pt x="4628" y="1586"/>
                  </a:moveTo>
                  <a:cubicBezTo>
                    <a:pt x="4625" y="1586"/>
                    <a:pt x="4611" y="1548"/>
                    <a:pt x="4609" y="1544"/>
                  </a:cubicBezTo>
                  <a:cubicBezTo>
                    <a:pt x="4601" y="1529"/>
                    <a:pt x="4599" y="1510"/>
                    <a:pt x="4600" y="1493"/>
                  </a:cubicBezTo>
                  <a:cubicBezTo>
                    <a:pt x="4600" y="1461"/>
                    <a:pt x="4586" y="1435"/>
                    <a:pt x="4579" y="1405"/>
                  </a:cubicBezTo>
                  <a:cubicBezTo>
                    <a:pt x="4576" y="1395"/>
                    <a:pt x="4568" y="1386"/>
                    <a:pt x="4563" y="1376"/>
                  </a:cubicBezTo>
                  <a:cubicBezTo>
                    <a:pt x="4560" y="1369"/>
                    <a:pt x="4560" y="1350"/>
                    <a:pt x="4571" y="1365"/>
                  </a:cubicBezTo>
                  <a:cubicBezTo>
                    <a:pt x="4581" y="1378"/>
                    <a:pt x="4601" y="1383"/>
                    <a:pt x="4604" y="1401"/>
                  </a:cubicBezTo>
                  <a:cubicBezTo>
                    <a:pt x="4607" y="1413"/>
                    <a:pt x="4644" y="1475"/>
                    <a:pt x="4645" y="1472"/>
                  </a:cubicBezTo>
                  <a:cubicBezTo>
                    <a:pt x="4643" y="1474"/>
                    <a:pt x="4640" y="1473"/>
                    <a:pt x="4638" y="1470"/>
                  </a:cubicBezTo>
                  <a:cubicBezTo>
                    <a:pt x="4640" y="1476"/>
                    <a:pt x="4647" y="1477"/>
                    <a:pt x="4646" y="1485"/>
                  </a:cubicBezTo>
                  <a:cubicBezTo>
                    <a:pt x="4648" y="1482"/>
                    <a:pt x="4648" y="1480"/>
                    <a:pt x="4647" y="1477"/>
                  </a:cubicBezTo>
                  <a:cubicBezTo>
                    <a:pt x="4648" y="1479"/>
                    <a:pt x="4659" y="1496"/>
                    <a:pt x="4659" y="1499"/>
                  </a:cubicBezTo>
                  <a:cubicBezTo>
                    <a:pt x="4655" y="1496"/>
                    <a:pt x="4658" y="1501"/>
                    <a:pt x="4653" y="1497"/>
                  </a:cubicBezTo>
                  <a:cubicBezTo>
                    <a:pt x="4656" y="1501"/>
                    <a:pt x="4656" y="1502"/>
                    <a:pt x="4651" y="1502"/>
                  </a:cubicBezTo>
                  <a:cubicBezTo>
                    <a:pt x="4651" y="1502"/>
                    <a:pt x="4671" y="1512"/>
                    <a:pt x="4663" y="1515"/>
                  </a:cubicBezTo>
                  <a:cubicBezTo>
                    <a:pt x="4660" y="1515"/>
                    <a:pt x="4658" y="1514"/>
                    <a:pt x="4655" y="1514"/>
                  </a:cubicBezTo>
                  <a:cubicBezTo>
                    <a:pt x="4657" y="1515"/>
                    <a:pt x="4658" y="1516"/>
                    <a:pt x="4659" y="1518"/>
                  </a:cubicBezTo>
                  <a:cubicBezTo>
                    <a:pt x="4660" y="1517"/>
                    <a:pt x="4652" y="1517"/>
                    <a:pt x="4652" y="1517"/>
                  </a:cubicBezTo>
                  <a:cubicBezTo>
                    <a:pt x="4650" y="1521"/>
                    <a:pt x="4661" y="1535"/>
                    <a:pt x="4660" y="1544"/>
                  </a:cubicBezTo>
                  <a:cubicBezTo>
                    <a:pt x="4659" y="1552"/>
                    <a:pt x="4670" y="1559"/>
                    <a:pt x="4671" y="1566"/>
                  </a:cubicBezTo>
                  <a:cubicBezTo>
                    <a:pt x="4673" y="1576"/>
                    <a:pt x="4660" y="1584"/>
                    <a:pt x="4653" y="1591"/>
                  </a:cubicBezTo>
                  <a:cubicBezTo>
                    <a:pt x="4642" y="1602"/>
                    <a:pt x="4638" y="1587"/>
                    <a:pt x="4629" y="1581"/>
                  </a:cubicBezTo>
                  <a:cubicBezTo>
                    <a:pt x="4629" y="1583"/>
                    <a:pt x="4629" y="1585"/>
                    <a:pt x="4628" y="1586"/>
                  </a:cubicBezTo>
                  <a:close/>
                  <a:moveTo>
                    <a:pt x="4565" y="1356"/>
                  </a:moveTo>
                  <a:cubicBezTo>
                    <a:pt x="4565" y="1359"/>
                    <a:pt x="4569" y="1358"/>
                    <a:pt x="4565" y="1356"/>
                  </a:cubicBezTo>
                  <a:cubicBezTo>
                    <a:pt x="4565" y="1357"/>
                    <a:pt x="4566" y="1357"/>
                    <a:pt x="4565" y="1356"/>
                  </a:cubicBezTo>
                  <a:close/>
                  <a:moveTo>
                    <a:pt x="4595" y="1553"/>
                  </a:moveTo>
                  <a:cubicBezTo>
                    <a:pt x="4594" y="1552"/>
                    <a:pt x="4593" y="1552"/>
                    <a:pt x="4592" y="1552"/>
                  </a:cubicBezTo>
                  <a:cubicBezTo>
                    <a:pt x="4595" y="1560"/>
                    <a:pt x="4599" y="1556"/>
                    <a:pt x="4595" y="1553"/>
                  </a:cubicBezTo>
                  <a:close/>
                  <a:moveTo>
                    <a:pt x="5045" y="1976"/>
                  </a:moveTo>
                  <a:cubicBezTo>
                    <a:pt x="5046" y="1976"/>
                    <a:pt x="5049" y="1976"/>
                    <a:pt x="5048" y="1974"/>
                  </a:cubicBezTo>
                  <a:cubicBezTo>
                    <a:pt x="5046" y="1972"/>
                    <a:pt x="5045" y="1976"/>
                    <a:pt x="5045" y="1976"/>
                  </a:cubicBezTo>
                  <a:close/>
                  <a:moveTo>
                    <a:pt x="5044" y="1976"/>
                  </a:moveTo>
                  <a:cubicBezTo>
                    <a:pt x="5045" y="1973"/>
                    <a:pt x="5040" y="1972"/>
                    <a:pt x="5044" y="1976"/>
                  </a:cubicBezTo>
                  <a:cubicBezTo>
                    <a:pt x="5044" y="1975"/>
                    <a:pt x="5043" y="1975"/>
                    <a:pt x="5044" y="1976"/>
                  </a:cubicBezTo>
                  <a:close/>
                  <a:moveTo>
                    <a:pt x="5041" y="1975"/>
                  </a:moveTo>
                  <a:cubicBezTo>
                    <a:pt x="5040" y="1976"/>
                    <a:pt x="5040" y="1976"/>
                    <a:pt x="5040" y="1976"/>
                  </a:cubicBezTo>
                  <a:cubicBezTo>
                    <a:pt x="5040" y="1976"/>
                    <a:pt x="5040" y="1976"/>
                    <a:pt x="5041" y="1975"/>
                  </a:cubicBezTo>
                  <a:close/>
                  <a:moveTo>
                    <a:pt x="5041" y="1968"/>
                  </a:moveTo>
                  <a:cubicBezTo>
                    <a:pt x="5040" y="1965"/>
                    <a:pt x="5041" y="1968"/>
                    <a:pt x="5041" y="1968"/>
                  </a:cubicBezTo>
                  <a:close/>
                  <a:moveTo>
                    <a:pt x="5037" y="1964"/>
                  </a:moveTo>
                  <a:cubicBezTo>
                    <a:pt x="5039" y="1962"/>
                    <a:pt x="5043" y="1961"/>
                    <a:pt x="5042" y="1965"/>
                  </a:cubicBezTo>
                  <a:cubicBezTo>
                    <a:pt x="5052" y="1957"/>
                    <a:pt x="5056" y="1971"/>
                    <a:pt x="5048" y="1973"/>
                  </a:cubicBezTo>
                  <a:cubicBezTo>
                    <a:pt x="5041" y="1975"/>
                    <a:pt x="5029" y="1972"/>
                    <a:pt x="5037" y="1964"/>
                  </a:cubicBezTo>
                  <a:close/>
                  <a:moveTo>
                    <a:pt x="5041" y="1968"/>
                  </a:moveTo>
                  <a:cubicBezTo>
                    <a:pt x="5041" y="1968"/>
                    <a:pt x="5041" y="1968"/>
                    <a:pt x="5041" y="1968"/>
                  </a:cubicBezTo>
                  <a:close/>
                  <a:moveTo>
                    <a:pt x="5037" y="1943"/>
                  </a:moveTo>
                  <a:cubicBezTo>
                    <a:pt x="5033" y="1940"/>
                    <a:pt x="5026" y="1942"/>
                    <a:pt x="5023" y="1943"/>
                  </a:cubicBezTo>
                  <a:cubicBezTo>
                    <a:pt x="5029" y="1946"/>
                    <a:pt x="5034" y="1944"/>
                    <a:pt x="5037" y="1943"/>
                  </a:cubicBezTo>
                  <a:close/>
                  <a:moveTo>
                    <a:pt x="5028" y="1938"/>
                  </a:moveTo>
                  <a:cubicBezTo>
                    <a:pt x="5027" y="1938"/>
                    <a:pt x="5027" y="1940"/>
                    <a:pt x="5028" y="1941"/>
                  </a:cubicBezTo>
                  <a:cubicBezTo>
                    <a:pt x="5028" y="1941"/>
                    <a:pt x="5030" y="1938"/>
                    <a:pt x="5028" y="1938"/>
                  </a:cubicBezTo>
                  <a:close/>
                  <a:moveTo>
                    <a:pt x="5026" y="1937"/>
                  </a:moveTo>
                  <a:cubicBezTo>
                    <a:pt x="5025" y="1937"/>
                    <a:pt x="5022" y="1939"/>
                    <a:pt x="5024" y="1942"/>
                  </a:cubicBezTo>
                  <a:cubicBezTo>
                    <a:pt x="5026" y="1944"/>
                    <a:pt x="5029" y="1940"/>
                    <a:pt x="5026" y="1937"/>
                  </a:cubicBezTo>
                  <a:close/>
                  <a:moveTo>
                    <a:pt x="4999" y="1939"/>
                  </a:moveTo>
                  <a:cubicBezTo>
                    <a:pt x="5000" y="1943"/>
                    <a:pt x="5001" y="1943"/>
                    <a:pt x="5001" y="1939"/>
                  </a:cubicBezTo>
                  <a:cubicBezTo>
                    <a:pt x="4999" y="1934"/>
                    <a:pt x="4997" y="1935"/>
                    <a:pt x="4999" y="1939"/>
                  </a:cubicBezTo>
                  <a:close/>
                  <a:moveTo>
                    <a:pt x="4987" y="1932"/>
                  </a:moveTo>
                  <a:cubicBezTo>
                    <a:pt x="4983" y="1931"/>
                    <a:pt x="4982" y="1932"/>
                    <a:pt x="4982" y="1936"/>
                  </a:cubicBezTo>
                  <a:cubicBezTo>
                    <a:pt x="4982" y="1942"/>
                    <a:pt x="4995" y="1937"/>
                    <a:pt x="4998" y="1938"/>
                  </a:cubicBezTo>
                  <a:cubicBezTo>
                    <a:pt x="4999" y="1932"/>
                    <a:pt x="4987" y="1932"/>
                    <a:pt x="4987" y="1932"/>
                  </a:cubicBezTo>
                  <a:cubicBezTo>
                    <a:pt x="4985" y="1933"/>
                    <a:pt x="4989" y="1932"/>
                    <a:pt x="4987" y="1932"/>
                  </a:cubicBezTo>
                  <a:close/>
                  <a:moveTo>
                    <a:pt x="4985" y="1929"/>
                  </a:moveTo>
                  <a:cubicBezTo>
                    <a:pt x="4983" y="1926"/>
                    <a:pt x="4983" y="1926"/>
                    <a:pt x="4984" y="1930"/>
                  </a:cubicBezTo>
                  <a:cubicBezTo>
                    <a:pt x="4990" y="1931"/>
                    <a:pt x="4990" y="1931"/>
                    <a:pt x="4985" y="1929"/>
                  </a:cubicBezTo>
                  <a:cubicBezTo>
                    <a:pt x="4984" y="1928"/>
                    <a:pt x="4986" y="1929"/>
                    <a:pt x="4985" y="1929"/>
                  </a:cubicBezTo>
                  <a:close/>
                  <a:moveTo>
                    <a:pt x="4972" y="1932"/>
                  </a:moveTo>
                  <a:cubicBezTo>
                    <a:pt x="4975" y="1935"/>
                    <a:pt x="4977" y="1936"/>
                    <a:pt x="4981" y="1937"/>
                  </a:cubicBezTo>
                  <a:cubicBezTo>
                    <a:pt x="4979" y="1934"/>
                    <a:pt x="4974" y="1932"/>
                    <a:pt x="4972" y="1932"/>
                  </a:cubicBezTo>
                  <a:close/>
                  <a:moveTo>
                    <a:pt x="4962" y="1912"/>
                  </a:moveTo>
                  <a:cubicBezTo>
                    <a:pt x="4962" y="1915"/>
                    <a:pt x="4963" y="1916"/>
                    <a:pt x="4966" y="1917"/>
                  </a:cubicBezTo>
                  <a:cubicBezTo>
                    <a:pt x="4966" y="1915"/>
                    <a:pt x="4964" y="1913"/>
                    <a:pt x="4962" y="1912"/>
                  </a:cubicBezTo>
                  <a:close/>
                  <a:moveTo>
                    <a:pt x="4949" y="1905"/>
                  </a:moveTo>
                  <a:cubicBezTo>
                    <a:pt x="4949" y="1905"/>
                    <a:pt x="4949" y="1907"/>
                    <a:pt x="4951" y="1909"/>
                  </a:cubicBezTo>
                  <a:cubicBezTo>
                    <a:pt x="4952" y="1908"/>
                    <a:pt x="4951" y="1906"/>
                    <a:pt x="4949" y="1905"/>
                  </a:cubicBezTo>
                  <a:close/>
                  <a:moveTo>
                    <a:pt x="4956" y="1894"/>
                  </a:moveTo>
                  <a:cubicBezTo>
                    <a:pt x="4958" y="1895"/>
                    <a:pt x="4959" y="1894"/>
                    <a:pt x="4958" y="1893"/>
                  </a:cubicBezTo>
                  <a:cubicBezTo>
                    <a:pt x="4957" y="1892"/>
                    <a:pt x="4955" y="1892"/>
                    <a:pt x="4956" y="1894"/>
                  </a:cubicBezTo>
                  <a:close/>
                  <a:moveTo>
                    <a:pt x="4933" y="1890"/>
                  </a:moveTo>
                  <a:cubicBezTo>
                    <a:pt x="4936" y="1893"/>
                    <a:pt x="4939" y="1897"/>
                    <a:pt x="4942" y="1897"/>
                  </a:cubicBezTo>
                  <a:cubicBezTo>
                    <a:pt x="4940" y="1895"/>
                    <a:pt x="4933" y="1890"/>
                    <a:pt x="4933" y="1890"/>
                  </a:cubicBezTo>
                  <a:close/>
                  <a:moveTo>
                    <a:pt x="4934" y="1881"/>
                  </a:moveTo>
                  <a:cubicBezTo>
                    <a:pt x="4937" y="1883"/>
                    <a:pt x="4937" y="1881"/>
                    <a:pt x="4938" y="1880"/>
                  </a:cubicBezTo>
                  <a:cubicBezTo>
                    <a:pt x="4936" y="1880"/>
                    <a:pt x="4935" y="1880"/>
                    <a:pt x="4934" y="1881"/>
                  </a:cubicBezTo>
                  <a:close/>
                  <a:moveTo>
                    <a:pt x="4909" y="1862"/>
                  </a:moveTo>
                  <a:cubicBezTo>
                    <a:pt x="4913" y="1863"/>
                    <a:pt x="4924" y="1872"/>
                    <a:pt x="4927" y="1875"/>
                  </a:cubicBezTo>
                  <a:cubicBezTo>
                    <a:pt x="4927" y="1870"/>
                    <a:pt x="4915" y="1858"/>
                    <a:pt x="4909" y="1862"/>
                  </a:cubicBezTo>
                  <a:cubicBezTo>
                    <a:pt x="4914" y="1863"/>
                    <a:pt x="4911" y="1861"/>
                    <a:pt x="4909" y="1862"/>
                  </a:cubicBezTo>
                  <a:close/>
                  <a:moveTo>
                    <a:pt x="4908" y="1862"/>
                  </a:moveTo>
                  <a:cubicBezTo>
                    <a:pt x="4906" y="1860"/>
                    <a:pt x="4905" y="1860"/>
                    <a:pt x="4903" y="1861"/>
                  </a:cubicBezTo>
                  <a:cubicBezTo>
                    <a:pt x="4903" y="1862"/>
                    <a:pt x="4906" y="1862"/>
                    <a:pt x="4908" y="1862"/>
                  </a:cubicBezTo>
                  <a:close/>
                  <a:moveTo>
                    <a:pt x="4895" y="1850"/>
                  </a:moveTo>
                  <a:cubicBezTo>
                    <a:pt x="4890" y="1844"/>
                    <a:pt x="4892" y="1847"/>
                    <a:pt x="4886" y="1847"/>
                  </a:cubicBezTo>
                  <a:cubicBezTo>
                    <a:pt x="4888" y="1849"/>
                    <a:pt x="4903" y="1858"/>
                    <a:pt x="4895" y="1850"/>
                  </a:cubicBezTo>
                  <a:close/>
                  <a:moveTo>
                    <a:pt x="4882" y="1845"/>
                  </a:moveTo>
                  <a:cubicBezTo>
                    <a:pt x="4885" y="1847"/>
                    <a:pt x="4887" y="1846"/>
                    <a:pt x="4888" y="1843"/>
                  </a:cubicBezTo>
                  <a:cubicBezTo>
                    <a:pt x="4880" y="1839"/>
                    <a:pt x="4883" y="1842"/>
                    <a:pt x="4882" y="1845"/>
                  </a:cubicBezTo>
                  <a:cubicBezTo>
                    <a:pt x="4885" y="1846"/>
                    <a:pt x="4882" y="1844"/>
                    <a:pt x="4882" y="1845"/>
                  </a:cubicBezTo>
                  <a:close/>
                  <a:moveTo>
                    <a:pt x="4874" y="1839"/>
                  </a:moveTo>
                  <a:cubicBezTo>
                    <a:pt x="4877" y="1837"/>
                    <a:pt x="4880" y="1838"/>
                    <a:pt x="4882" y="1840"/>
                  </a:cubicBezTo>
                  <a:cubicBezTo>
                    <a:pt x="4882" y="1840"/>
                    <a:pt x="4876" y="1834"/>
                    <a:pt x="4875" y="1832"/>
                  </a:cubicBezTo>
                  <a:cubicBezTo>
                    <a:pt x="4876" y="1835"/>
                    <a:pt x="4874" y="1835"/>
                    <a:pt x="4871" y="1833"/>
                  </a:cubicBezTo>
                  <a:cubicBezTo>
                    <a:pt x="4872" y="1835"/>
                    <a:pt x="4873" y="1837"/>
                    <a:pt x="4874" y="1839"/>
                  </a:cubicBezTo>
                  <a:cubicBezTo>
                    <a:pt x="4876" y="1837"/>
                    <a:pt x="4873" y="1836"/>
                    <a:pt x="4874" y="1839"/>
                  </a:cubicBezTo>
                  <a:close/>
                  <a:moveTo>
                    <a:pt x="4855" y="1851"/>
                  </a:moveTo>
                  <a:cubicBezTo>
                    <a:pt x="4857" y="1851"/>
                    <a:pt x="4853" y="1845"/>
                    <a:pt x="4855" y="1851"/>
                  </a:cubicBezTo>
                  <a:cubicBezTo>
                    <a:pt x="4856" y="1851"/>
                    <a:pt x="4855" y="1851"/>
                    <a:pt x="4855" y="1851"/>
                  </a:cubicBezTo>
                  <a:close/>
                  <a:moveTo>
                    <a:pt x="4851" y="1854"/>
                  </a:moveTo>
                  <a:cubicBezTo>
                    <a:pt x="4855" y="1847"/>
                    <a:pt x="4841" y="1846"/>
                    <a:pt x="4840" y="1849"/>
                  </a:cubicBezTo>
                  <a:cubicBezTo>
                    <a:pt x="4844" y="1850"/>
                    <a:pt x="4848" y="1852"/>
                    <a:pt x="4851" y="1854"/>
                  </a:cubicBezTo>
                  <a:cubicBezTo>
                    <a:pt x="4852" y="1853"/>
                    <a:pt x="4848" y="1852"/>
                    <a:pt x="4851" y="1854"/>
                  </a:cubicBezTo>
                  <a:close/>
                  <a:moveTo>
                    <a:pt x="4830" y="1831"/>
                  </a:moveTo>
                  <a:cubicBezTo>
                    <a:pt x="4829" y="1830"/>
                    <a:pt x="4827" y="1829"/>
                    <a:pt x="4825" y="1828"/>
                  </a:cubicBezTo>
                  <a:cubicBezTo>
                    <a:pt x="4827" y="1830"/>
                    <a:pt x="4829" y="1832"/>
                    <a:pt x="4832" y="1834"/>
                  </a:cubicBezTo>
                  <a:cubicBezTo>
                    <a:pt x="4834" y="1833"/>
                    <a:pt x="4834" y="1832"/>
                    <a:pt x="4830" y="1831"/>
                  </a:cubicBezTo>
                  <a:cubicBezTo>
                    <a:pt x="4828" y="1830"/>
                    <a:pt x="4837" y="1832"/>
                    <a:pt x="4830" y="1831"/>
                  </a:cubicBezTo>
                  <a:close/>
                  <a:moveTo>
                    <a:pt x="4850" y="1793"/>
                  </a:moveTo>
                  <a:cubicBezTo>
                    <a:pt x="4858" y="1798"/>
                    <a:pt x="4844" y="1787"/>
                    <a:pt x="4850" y="1793"/>
                  </a:cubicBezTo>
                  <a:cubicBezTo>
                    <a:pt x="4851" y="1793"/>
                    <a:pt x="4849" y="1792"/>
                    <a:pt x="4850" y="1793"/>
                  </a:cubicBezTo>
                  <a:close/>
                  <a:moveTo>
                    <a:pt x="4848" y="1788"/>
                  </a:moveTo>
                  <a:cubicBezTo>
                    <a:pt x="4855" y="1791"/>
                    <a:pt x="4850" y="1783"/>
                    <a:pt x="4848" y="1788"/>
                  </a:cubicBezTo>
                  <a:cubicBezTo>
                    <a:pt x="4849" y="1789"/>
                    <a:pt x="4849" y="1787"/>
                    <a:pt x="4848" y="1788"/>
                  </a:cubicBezTo>
                  <a:close/>
                  <a:moveTo>
                    <a:pt x="4852" y="1779"/>
                  </a:moveTo>
                  <a:cubicBezTo>
                    <a:pt x="4855" y="1782"/>
                    <a:pt x="4858" y="1780"/>
                    <a:pt x="4860" y="1774"/>
                  </a:cubicBezTo>
                  <a:cubicBezTo>
                    <a:pt x="4856" y="1773"/>
                    <a:pt x="4853" y="1775"/>
                    <a:pt x="4852" y="1779"/>
                  </a:cubicBezTo>
                  <a:cubicBezTo>
                    <a:pt x="4853" y="1780"/>
                    <a:pt x="4853" y="1777"/>
                    <a:pt x="4852" y="1779"/>
                  </a:cubicBezTo>
                  <a:close/>
                  <a:moveTo>
                    <a:pt x="4852" y="1820"/>
                  </a:moveTo>
                  <a:cubicBezTo>
                    <a:pt x="4857" y="1824"/>
                    <a:pt x="4865" y="1825"/>
                    <a:pt x="4869" y="1829"/>
                  </a:cubicBezTo>
                  <a:cubicBezTo>
                    <a:pt x="4867" y="1828"/>
                    <a:pt x="4866" y="1829"/>
                    <a:pt x="4865" y="1830"/>
                  </a:cubicBezTo>
                  <a:cubicBezTo>
                    <a:pt x="4868" y="1831"/>
                    <a:pt x="4871" y="1831"/>
                    <a:pt x="4874" y="1833"/>
                  </a:cubicBezTo>
                  <a:cubicBezTo>
                    <a:pt x="4874" y="1833"/>
                    <a:pt x="4870" y="1825"/>
                    <a:pt x="4869" y="1824"/>
                  </a:cubicBezTo>
                  <a:cubicBezTo>
                    <a:pt x="4865" y="1824"/>
                    <a:pt x="4865" y="1824"/>
                    <a:pt x="4869" y="1826"/>
                  </a:cubicBezTo>
                  <a:cubicBezTo>
                    <a:pt x="4853" y="1822"/>
                    <a:pt x="4838" y="1787"/>
                    <a:pt x="4822" y="1790"/>
                  </a:cubicBezTo>
                  <a:cubicBezTo>
                    <a:pt x="4817" y="1791"/>
                    <a:pt x="4851" y="1819"/>
                    <a:pt x="4852" y="1820"/>
                  </a:cubicBezTo>
                  <a:close/>
                  <a:moveTo>
                    <a:pt x="4852" y="1820"/>
                  </a:moveTo>
                  <a:lnTo>
                    <a:pt x="4852" y="1820"/>
                  </a:lnTo>
                  <a:cubicBezTo>
                    <a:pt x="4852" y="1820"/>
                    <a:pt x="4852" y="1820"/>
                    <a:pt x="4852" y="1820"/>
                  </a:cubicBezTo>
                  <a:close/>
                  <a:moveTo>
                    <a:pt x="4818" y="1790"/>
                  </a:moveTo>
                  <a:cubicBezTo>
                    <a:pt x="4825" y="1796"/>
                    <a:pt x="4813" y="1785"/>
                    <a:pt x="4818" y="1790"/>
                  </a:cubicBezTo>
                  <a:cubicBezTo>
                    <a:pt x="4820" y="1791"/>
                    <a:pt x="4817" y="1788"/>
                    <a:pt x="4818" y="1790"/>
                  </a:cubicBezTo>
                  <a:close/>
                  <a:moveTo>
                    <a:pt x="4819" y="1784"/>
                  </a:moveTo>
                  <a:cubicBezTo>
                    <a:pt x="4809" y="1782"/>
                    <a:pt x="4826" y="1792"/>
                    <a:pt x="4819" y="1784"/>
                  </a:cubicBezTo>
                  <a:cubicBezTo>
                    <a:pt x="4817" y="1783"/>
                    <a:pt x="4820" y="1784"/>
                    <a:pt x="4819" y="1784"/>
                  </a:cubicBezTo>
                  <a:close/>
                  <a:moveTo>
                    <a:pt x="4820" y="1786"/>
                  </a:moveTo>
                  <a:cubicBezTo>
                    <a:pt x="4821" y="1786"/>
                    <a:pt x="4820" y="1787"/>
                    <a:pt x="4820" y="1786"/>
                  </a:cubicBezTo>
                  <a:close/>
                  <a:moveTo>
                    <a:pt x="4805" y="1795"/>
                  </a:moveTo>
                  <a:cubicBezTo>
                    <a:pt x="4807" y="1798"/>
                    <a:pt x="4815" y="1821"/>
                    <a:pt x="4822" y="1816"/>
                  </a:cubicBezTo>
                  <a:cubicBezTo>
                    <a:pt x="4828" y="1811"/>
                    <a:pt x="4810" y="1786"/>
                    <a:pt x="4805" y="1790"/>
                  </a:cubicBezTo>
                  <a:cubicBezTo>
                    <a:pt x="4803" y="1792"/>
                    <a:pt x="4806" y="1796"/>
                    <a:pt x="4805" y="1795"/>
                  </a:cubicBezTo>
                  <a:cubicBezTo>
                    <a:pt x="4811" y="1801"/>
                    <a:pt x="4803" y="1793"/>
                    <a:pt x="4805" y="1795"/>
                  </a:cubicBezTo>
                  <a:close/>
                  <a:moveTo>
                    <a:pt x="4801" y="1770"/>
                  </a:moveTo>
                  <a:cubicBezTo>
                    <a:pt x="4797" y="1763"/>
                    <a:pt x="4800" y="1761"/>
                    <a:pt x="4793" y="1760"/>
                  </a:cubicBezTo>
                  <a:cubicBezTo>
                    <a:pt x="4793" y="1765"/>
                    <a:pt x="4796" y="1769"/>
                    <a:pt x="4801" y="1770"/>
                  </a:cubicBezTo>
                  <a:cubicBezTo>
                    <a:pt x="4799" y="1768"/>
                    <a:pt x="4793" y="1769"/>
                    <a:pt x="4801" y="1770"/>
                  </a:cubicBezTo>
                  <a:close/>
                  <a:moveTo>
                    <a:pt x="4801" y="1775"/>
                  </a:moveTo>
                  <a:cubicBezTo>
                    <a:pt x="4799" y="1772"/>
                    <a:pt x="4775" y="1764"/>
                    <a:pt x="4776" y="1756"/>
                  </a:cubicBezTo>
                  <a:cubicBezTo>
                    <a:pt x="4779" y="1739"/>
                    <a:pt x="4819" y="1782"/>
                    <a:pt x="4816" y="1782"/>
                  </a:cubicBezTo>
                  <a:cubicBezTo>
                    <a:pt x="4812" y="1783"/>
                    <a:pt x="4809" y="1782"/>
                    <a:pt x="4807" y="1779"/>
                  </a:cubicBezTo>
                  <a:cubicBezTo>
                    <a:pt x="4808" y="1780"/>
                    <a:pt x="4808" y="1781"/>
                    <a:pt x="4808" y="1782"/>
                  </a:cubicBezTo>
                  <a:cubicBezTo>
                    <a:pt x="4806" y="1780"/>
                    <a:pt x="4803" y="1777"/>
                    <a:pt x="4801" y="1775"/>
                  </a:cubicBezTo>
                  <a:cubicBezTo>
                    <a:pt x="4800" y="1774"/>
                    <a:pt x="4802" y="1777"/>
                    <a:pt x="4801" y="1775"/>
                  </a:cubicBezTo>
                  <a:close/>
                  <a:moveTo>
                    <a:pt x="4801" y="1775"/>
                  </a:moveTo>
                  <a:cubicBezTo>
                    <a:pt x="4800" y="1774"/>
                    <a:pt x="4801" y="1775"/>
                    <a:pt x="4801" y="1775"/>
                  </a:cubicBezTo>
                  <a:close/>
                  <a:moveTo>
                    <a:pt x="4773" y="1752"/>
                  </a:moveTo>
                  <a:cubicBezTo>
                    <a:pt x="4776" y="1752"/>
                    <a:pt x="4778" y="1751"/>
                    <a:pt x="4781" y="1751"/>
                  </a:cubicBezTo>
                  <a:cubicBezTo>
                    <a:pt x="4785" y="1750"/>
                    <a:pt x="4765" y="1740"/>
                    <a:pt x="4766" y="1742"/>
                  </a:cubicBezTo>
                  <a:cubicBezTo>
                    <a:pt x="4762" y="1744"/>
                    <a:pt x="4773" y="1751"/>
                    <a:pt x="4773" y="1752"/>
                  </a:cubicBezTo>
                  <a:cubicBezTo>
                    <a:pt x="4773" y="1752"/>
                    <a:pt x="4771" y="1749"/>
                    <a:pt x="4773" y="1752"/>
                  </a:cubicBezTo>
                  <a:close/>
                  <a:moveTo>
                    <a:pt x="4760" y="1738"/>
                  </a:moveTo>
                  <a:cubicBezTo>
                    <a:pt x="4762" y="1743"/>
                    <a:pt x="4764" y="1738"/>
                    <a:pt x="4760" y="1738"/>
                  </a:cubicBezTo>
                  <a:cubicBezTo>
                    <a:pt x="4760" y="1739"/>
                    <a:pt x="4761" y="1738"/>
                    <a:pt x="4760" y="1738"/>
                  </a:cubicBezTo>
                  <a:close/>
                  <a:moveTo>
                    <a:pt x="4774" y="1720"/>
                  </a:moveTo>
                  <a:cubicBezTo>
                    <a:pt x="4775" y="1721"/>
                    <a:pt x="4777" y="1722"/>
                    <a:pt x="4779" y="1724"/>
                  </a:cubicBezTo>
                  <a:cubicBezTo>
                    <a:pt x="4780" y="1717"/>
                    <a:pt x="4773" y="1716"/>
                    <a:pt x="4774" y="1720"/>
                  </a:cubicBezTo>
                  <a:cubicBezTo>
                    <a:pt x="4776" y="1720"/>
                    <a:pt x="4773" y="1717"/>
                    <a:pt x="4774" y="1720"/>
                  </a:cubicBezTo>
                  <a:close/>
                  <a:moveTo>
                    <a:pt x="4765" y="1713"/>
                  </a:moveTo>
                  <a:cubicBezTo>
                    <a:pt x="4757" y="1706"/>
                    <a:pt x="4762" y="1713"/>
                    <a:pt x="4765" y="1713"/>
                  </a:cubicBezTo>
                  <a:cubicBezTo>
                    <a:pt x="4764" y="1712"/>
                    <a:pt x="4764" y="1713"/>
                    <a:pt x="4765" y="1713"/>
                  </a:cubicBezTo>
                  <a:close/>
                  <a:moveTo>
                    <a:pt x="4760" y="1707"/>
                  </a:moveTo>
                  <a:cubicBezTo>
                    <a:pt x="4758" y="1710"/>
                    <a:pt x="4762" y="1714"/>
                    <a:pt x="4760" y="1707"/>
                  </a:cubicBezTo>
                  <a:cubicBezTo>
                    <a:pt x="4759" y="1709"/>
                    <a:pt x="4760" y="1708"/>
                    <a:pt x="4760" y="1707"/>
                  </a:cubicBezTo>
                  <a:close/>
                  <a:moveTo>
                    <a:pt x="4749" y="1676"/>
                  </a:moveTo>
                  <a:cubicBezTo>
                    <a:pt x="4746" y="1674"/>
                    <a:pt x="4745" y="1679"/>
                    <a:pt x="4749" y="1676"/>
                  </a:cubicBezTo>
                  <a:close/>
                  <a:moveTo>
                    <a:pt x="4749" y="1676"/>
                  </a:moveTo>
                  <a:lnTo>
                    <a:pt x="4748" y="1676"/>
                  </a:lnTo>
                  <a:lnTo>
                    <a:pt x="4749" y="1676"/>
                  </a:lnTo>
                  <a:close/>
                  <a:moveTo>
                    <a:pt x="4748" y="1676"/>
                  </a:moveTo>
                  <a:cubicBezTo>
                    <a:pt x="4748" y="1676"/>
                    <a:pt x="4748" y="1676"/>
                    <a:pt x="4748" y="1676"/>
                  </a:cubicBezTo>
                  <a:close/>
                  <a:moveTo>
                    <a:pt x="4677" y="1653"/>
                  </a:moveTo>
                  <a:cubicBezTo>
                    <a:pt x="4677" y="1653"/>
                    <a:pt x="4676" y="1652"/>
                    <a:pt x="4676" y="1652"/>
                  </a:cubicBezTo>
                  <a:cubicBezTo>
                    <a:pt x="4676" y="1652"/>
                    <a:pt x="4677" y="1653"/>
                    <a:pt x="4677" y="1653"/>
                  </a:cubicBezTo>
                  <a:close/>
                  <a:moveTo>
                    <a:pt x="4736" y="1690"/>
                  </a:moveTo>
                  <a:cubicBezTo>
                    <a:pt x="4736" y="1690"/>
                    <a:pt x="4736" y="1690"/>
                    <a:pt x="4736" y="1690"/>
                  </a:cubicBezTo>
                  <a:cubicBezTo>
                    <a:pt x="4735" y="1689"/>
                    <a:pt x="4737" y="1692"/>
                    <a:pt x="4736" y="1690"/>
                  </a:cubicBezTo>
                  <a:close/>
                  <a:moveTo>
                    <a:pt x="4676" y="1652"/>
                  </a:moveTo>
                  <a:cubicBezTo>
                    <a:pt x="4669" y="1641"/>
                    <a:pt x="4641" y="1616"/>
                    <a:pt x="4627" y="1600"/>
                  </a:cubicBezTo>
                  <a:cubicBezTo>
                    <a:pt x="4628" y="1601"/>
                    <a:pt x="4667" y="1608"/>
                    <a:pt x="4663" y="1612"/>
                  </a:cubicBezTo>
                  <a:cubicBezTo>
                    <a:pt x="4675" y="1625"/>
                    <a:pt x="4679" y="1640"/>
                    <a:pt x="4693" y="1652"/>
                  </a:cubicBezTo>
                  <a:cubicBezTo>
                    <a:pt x="4702" y="1659"/>
                    <a:pt x="4722" y="1661"/>
                    <a:pt x="4725" y="1674"/>
                  </a:cubicBezTo>
                  <a:cubicBezTo>
                    <a:pt x="4727" y="1687"/>
                    <a:pt x="4759" y="1692"/>
                    <a:pt x="4757" y="1705"/>
                  </a:cubicBezTo>
                  <a:cubicBezTo>
                    <a:pt x="4750" y="1704"/>
                    <a:pt x="4741" y="1698"/>
                    <a:pt x="4736" y="1691"/>
                  </a:cubicBezTo>
                  <a:cubicBezTo>
                    <a:pt x="4736" y="1693"/>
                    <a:pt x="4736" y="1695"/>
                    <a:pt x="4734" y="1695"/>
                  </a:cubicBezTo>
                  <a:cubicBezTo>
                    <a:pt x="4734" y="1701"/>
                    <a:pt x="4772" y="1732"/>
                    <a:pt x="4767" y="1737"/>
                  </a:cubicBezTo>
                  <a:cubicBezTo>
                    <a:pt x="4767" y="1737"/>
                    <a:pt x="4755" y="1735"/>
                    <a:pt x="4753" y="1734"/>
                  </a:cubicBezTo>
                  <a:cubicBezTo>
                    <a:pt x="4753" y="1734"/>
                    <a:pt x="4750" y="1721"/>
                    <a:pt x="4751" y="1720"/>
                  </a:cubicBezTo>
                  <a:cubicBezTo>
                    <a:pt x="4749" y="1723"/>
                    <a:pt x="4748" y="1725"/>
                    <a:pt x="4748" y="1728"/>
                  </a:cubicBezTo>
                  <a:cubicBezTo>
                    <a:pt x="4745" y="1730"/>
                    <a:pt x="4681" y="1657"/>
                    <a:pt x="4676" y="1652"/>
                  </a:cubicBezTo>
                  <a:cubicBezTo>
                    <a:pt x="4677" y="1653"/>
                    <a:pt x="4677" y="1653"/>
                    <a:pt x="4676" y="1652"/>
                  </a:cubicBezTo>
                  <a:close/>
                  <a:moveTo>
                    <a:pt x="4736" y="1690"/>
                  </a:moveTo>
                  <a:cubicBezTo>
                    <a:pt x="4736" y="1690"/>
                    <a:pt x="4736" y="1690"/>
                    <a:pt x="4736" y="1690"/>
                  </a:cubicBezTo>
                  <a:cubicBezTo>
                    <a:pt x="4736" y="1690"/>
                    <a:pt x="4736" y="1690"/>
                    <a:pt x="4736" y="1690"/>
                  </a:cubicBezTo>
                  <a:close/>
                  <a:moveTo>
                    <a:pt x="4631" y="1600"/>
                  </a:moveTo>
                  <a:cubicBezTo>
                    <a:pt x="4629" y="1597"/>
                    <a:pt x="4627" y="1600"/>
                    <a:pt x="4631" y="1600"/>
                  </a:cubicBezTo>
                  <a:cubicBezTo>
                    <a:pt x="4631" y="1600"/>
                    <a:pt x="4630" y="1600"/>
                    <a:pt x="4631" y="1600"/>
                  </a:cubicBezTo>
                  <a:close/>
                  <a:moveTo>
                    <a:pt x="4815" y="1777"/>
                  </a:moveTo>
                  <a:cubicBezTo>
                    <a:pt x="4818" y="1779"/>
                    <a:pt x="4817" y="1777"/>
                    <a:pt x="4817" y="1776"/>
                  </a:cubicBezTo>
                  <a:cubicBezTo>
                    <a:pt x="4816" y="1776"/>
                    <a:pt x="4815" y="1776"/>
                    <a:pt x="4815" y="1777"/>
                  </a:cubicBezTo>
                  <a:close/>
                  <a:moveTo>
                    <a:pt x="4876" y="1864"/>
                  </a:moveTo>
                  <a:cubicBezTo>
                    <a:pt x="4883" y="1866"/>
                    <a:pt x="4927" y="1884"/>
                    <a:pt x="4927" y="1886"/>
                  </a:cubicBezTo>
                  <a:cubicBezTo>
                    <a:pt x="4929" y="1865"/>
                    <a:pt x="4866" y="1847"/>
                    <a:pt x="4854" y="1852"/>
                  </a:cubicBezTo>
                  <a:cubicBezTo>
                    <a:pt x="4861" y="1856"/>
                    <a:pt x="4867" y="1863"/>
                    <a:pt x="4876" y="1864"/>
                  </a:cubicBezTo>
                  <a:cubicBezTo>
                    <a:pt x="4878" y="1865"/>
                    <a:pt x="4871" y="1863"/>
                    <a:pt x="4876" y="1864"/>
                  </a:cubicBezTo>
                  <a:close/>
                  <a:moveTo>
                    <a:pt x="5051" y="1939"/>
                  </a:moveTo>
                  <a:cubicBezTo>
                    <a:pt x="5054" y="1944"/>
                    <a:pt x="5056" y="1932"/>
                    <a:pt x="5051" y="1939"/>
                  </a:cubicBezTo>
                  <a:cubicBezTo>
                    <a:pt x="5052" y="1940"/>
                    <a:pt x="5051" y="1938"/>
                    <a:pt x="5051" y="1939"/>
                  </a:cubicBezTo>
                  <a:close/>
                  <a:moveTo>
                    <a:pt x="5027" y="1909"/>
                  </a:moveTo>
                  <a:cubicBezTo>
                    <a:pt x="5027" y="1908"/>
                    <a:pt x="5027" y="1907"/>
                    <a:pt x="5028" y="1906"/>
                  </a:cubicBezTo>
                  <a:cubicBezTo>
                    <a:pt x="5025" y="1903"/>
                    <a:pt x="5026" y="1908"/>
                    <a:pt x="5027" y="1909"/>
                  </a:cubicBezTo>
                  <a:close/>
                  <a:moveTo>
                    <a:pt x="5026" y="1909"/>
                  </a:moveTo>
                  <a:cubicBezTo>
                    <a:pt x="5026" y="1907"/>
                    <a:pt x="5025" y="1906"/>
                    <a:pt x="5024" y="1905"/>
                  </a:cubicBezTo>
                  <a:cubicBezTo>
                    <a:pt x="5024" y="1907"/>
                    <a:pt x="5024" y="1907"/>
                    <a:pt x="5026" y="1909"/>
                  </a:cubicBezTo>
                  <a:close/>
                  <a:moveTo>
                    <a:pt x="5056" y="1866"/>
                  </a:moveTo>
                  <a:close/>
                  <a:moveTo>
                    <a:pt x="5053" y="1865"/>
                  </a:moveTo>
                  <a:cubicBezTo>
                    <a:pt x="5053" y="1864"/>
                    <a:pt x="5051" y="1861"/>
                    <a:pt x="5053" y="1865"/>
                  </a:cubicBezTo>
                  <a:cubicBezTo>
                    <a:pt x="5053" y="1865"/>
                    <a:pt x="5052" y="1864"/>
                    <a:pt x="5053" y="1865"/>
                  </a:cubicBezTo>
                  <a:close/>
                  <a:moveTo>
                    <a:pt x="5056" y="1866"/>
                  </a:moveTo>
                  <a:cubicBezTo>
                    <a:pt x="5058" y="1867"/>
                    <a:pt x="5048" y="1862"/>
                    <a:pt x="5049" y="1863"/>
                  </a:cubicBezTo>
                  <a:cubicBezTo>
                    <a:pt x="5053" y="1865"/>
                    <a:pt x="5053" y="1862"/>
                    <a:pt x="5049" y="1856"/>
                  </a:cubicBezTo>
                  <a:cubicBezTo>
                    <a:pt x="5049" y="1857"/>
                    <a:pt x="5068" y="1873"/>
                    <a:pt x="5063" y="1873"/>
                  </a:cubicBezTo>
                  <a:cubicBezTo>
                    <a:pt x="5059" y="1872"/>
                    <a:pt x="5057" y="1870"/>
                    <a:pt x="5056" y="1866"/>
                  </a:cubicBezTo>
                  <a:close/>
                  <a:moveTo>
                    <a:pt x="5053" y="1864"/>
                  </a:moveTo>
                  <a:cubicBezTo>
                    <a:pt x="5053" y="1864"/>
                    <a:pt x="5053" y="1864"/>
                    <a:pt x="5053" y="1864"/>
                  </a:cubicBezTo>
                  <a:cubicBezTo>
                    <a:pt x="5053" y="1864"/>
                    <a:pt x="5053" y="1864"/>
                    <a:pt x="5053" y="1864"/>
                  </a:cubicBezTo>
                  <a:close/>
                  <a:moveTo>
                    <a:pt x="5049" y="1854"/>
                  </a:moveTo>
                  <a:cubicBezTo>
                    <a:pt x="5050" y="1855"/>
                    <a:pt x="5049" y="1854"/>
                    <a:pt x="5049" y="1854"/>
                  </a:cubicBezTo>
                  <a:close/>
                  <a:moveTo>
                    <a:pt x="5048" y="1856"/>
                  </a:moveTo>
                  <a:cubicBezTo>
                    <a:pt x="5049" y="1856"/>
                    <a:pt x="5050" y="1855"/>
                    <a:pt x="5049" y="1854"/>
                  </a:cubicBezTo>
                  <a:cubicBezTo>
                    <a:pt x="5048" y="1852"/>
                    <a:pt x="5048" y="1855"/>
                    <a:pt x="5048" y="1856"/>
                  </a:cubicBezTo>
                  <a:close/>
                  <a:moveTo>
                    <a:pt x="5035" y="1860"/>
                  </a:moveTo>
                  <a:cubicBezTo>
                    <a:pt x="5027" y="1855"/>
                    <a:pt x="5035" y="1863"/>
                    <a:pt x="5035" y="1860"/>
                  </a:cubicBezTo>
                  <a:cubicBezTo>
                    <a:pt x="5034" y="1859"/>
                    <a:pt x="5035" y="1861"/>
                    <a:pt x="5035" y="1860"/>
                  </a:cubicBezTo>
                  <a:close/>
                  <a:moveTo>
                    <a:pt x="5036" y="1873"/>
                  </a:moveTo>
                  <a:cubicBezTo>
                    <a:pt x="5036" y="1873"/>
                    <a:pt x="5036" y="1873"/>
                    <a:pt x="5036" y="1873"/>
                  </a:cubicBezTo>
                  <a:cubicBezTo>
                    <a:pt x="5036" y="1873"/>
                    <a:pt x="5036" y="1873"/>
                    <a:pt x="5036" y="1873"/>
                  </a:cubicBezTo>
                  <a:close/>
                  <a:moveTo>
                    <a:pt x="5036" y="1873"/>
                  </a:moveTo>
                  <a:cubicBezTo>
                    <a:pt x="5036" y="1873"/>
                    <a:pt x="5036" y="1873"/>
                    <a:pt x="5036" y="1873"/>
                  </a:cubicBezTo>
                  <a:cubicBezTo>
                    <a:pt x="5036" y="1873"/>
                    <a:pt x="5036" y="1873"/>
                    <a:pt x="5036" y="1873"/>
                  </a:cubicBezTo>
                  <a:close/>
                  <a:moveTo>
                    <a:pt x="5036" y="1873"/>
                  </a:moveTo>
                  <a:cubicBezTo>
                    <a:pt x="5034" y="1869"/>
                    <a:pt x="5030" y="1866"/>
                    <a:pt x="5026" y="1864"/>
                  </a:cubicBezTo>
                  <a:cubicBezTo>
                    <a:pt x="5024" y="1868"/>
                    <a:pt x="5035" y="1883"/>
                    <a:pt x="5036" y="1873"/>
                  </a:cubicBezTo>
                  <a:close/>
                  <a:moveTo>
                    <a:pt x="5039" y="1847"/>
                  </a:moveTo>
                  <a:cubicBezTo>
                    <a:pt x="5041" y="1846"/>
                    <a:pt x="5039" y="1843"/>
                    <a:pt x="5038" y="1841"/>
                  </a:cubicBezTo>
                  <a:cubicBezTo>
                    <a:pt x="5038" y="1842"/>
                    <a:pt x="5038" y="1845"/>
                    <a:pt x="5039" y="1847"/>
                  </a:cubicBezTo>
                  <a:close/>
                  <a:moveTo>
                    <a:pt x="4993" y="1862"/>
                  </a:moveTo>
                  <a:cubicBezTo>
                    <a:pt x="4990" y="1860"/>
                    <a:pt x="4993" y="1862"/>
                    <a:pt x="4993" y="1862"/>
                  </a:cubicBezTo>
                  <a:cubicBezTo>
                    <a:pt x="4991" y="1861"/>
                    <a:pt x="4995" y="1861"/>
                    <a:pt x="4993" y="1862"/>
                  </a:cubicBezTo>
                  <a:close/>
                  <a:moveTo>
                    <a:pt x="5052" y="1806"/>
                  </a:moveTo>
                  <a:cubicBezTo>
                    <a:pt x="5048" y="1804"/>
                    <a:pt x="5042" y="1803"/>
                    <a:pt x="5042" y="1808"/>
                  </a:cubicBezTo>
                  <a:cubicBezTo>
                    <a:pt x="5048" y="1813"/>
                    <a:pt x="5053" y="1812"/>
                    <a:pt x="5052" y="1806"/>
                  </a:cubicBezTo>
                  <a:close/>
                  <a:moveTo>
                    <a:pt x="5042" y="1803"/>
                  </a:moveTo>
                  <a:cubicBezTo>
                    <a:pt x="5044" y="1805"/>
                    <a:pt x="5046" y="1800"/>
                    <a:pt x="5042" y="1803"/>
                  </a:cubicBezTo>
                  <a:cubicBezTo>
                    <a:pt x="5043" y="1803"/>
                    <a:pt x="5043" y="1802"/>
                    <a:pt x="5042" y="1803"/>
                  </a:cubicBezTo>
                  <a:close/>
                  <a:moveTo>
                    <a:pt x="4986" y="1858"/>
                  </a:moveTo>
                  <a:cubicBezTo>
                    <a:pt x="4986" y="1858"/>
                    <a:pt x="4986" y="1858"/>
                    <a:pt x="4986" y="1858"/>
                  </a:cubicBezTo>
                  <a:close/>
                  <a:moveTo>
                    <a:pt x="4991" y="1859"/>
                  </a:moveTo>
                  <a:cubicBezTo>
                    <a:pt x="4988" y="1856"/>
                    <a:pt x="4985" y="1854"/>
                    <a:pt x="4982" y="1855"/>
                  </a:cubicBezTo>
                  <a:cubicBezTo>
                    <a:pt x="4982" y="1856"/>
                    <a:pt x="4989" y="1861"/>
                    <a:pt x="4991" y="1859"/>
                  </a:cubicBezTo>
                  <a:cubicBezTo>
                    <a:pt x="4988" y="1856"/>
                    <a:pt x="4990" y="1860"/>
                    <a:pt x="4991" y="1859"/>
                  </a:cubicBezTo>
                  <a:close/>
                  <a:moveTo>
                    <a:pt x="5024" y="1893"/>
                  </a:moveTo>
                  <a:lnTo>
                    <a:pt x="5024" y="1893"/>
                  </a:lnTo>
                  <a:cubicBezTo>
                    <a:pt x="5024" y="1893"/>
                    <a:pt x="5024" y="1893"/>
                    <a:pt x="5024" y="1893"/>
                  </a:cubicBezTo>
                  <a:close/>
                  <a:moveTo>
                    <a:pt x="5024" y="1893"/>
                  </a:moveTo>
                  <a:cubicBezTo>
                    <a:pt x="5024" y="1882"/>
                    <a:pt x="4987" y="1840"/>
                    <a:pt x="4984" y="1853"/>
                  </a:cubicBezTo>
                  <a:cubicBezTo>
                    <a:pt x="4987" y="1855"/>
                    <a:pt x="4988" y="1851"/>
                    <a:pt x="4992" y="1853"/>
                  </a:cubicBezTo>
                  <a:cubicBezTo>
                    <a:pt x="4993" y="1853"/>
                    <a:pt x="5018" y="1897"/>
                    <a:pt x="5021" y="1897"/>
                  </a:cubicBezTo>
                  <a:cubicBezTo>
                    <a:pt x="5026" y="1898"/>
                    <a:pt x="5023" y="1894"/>
                    <a:pt x="5024" y="1893"/>
                  </a:cubicBezTo>
                  <a:close/>
                  <a:moveTo>
                    <a:pt x="4990" y="1850"/>
                  </a:moveTo>
                  <a:cubicBezTo>
                    <a:pt x="4990" y="1850"/>
                    <a:pt x="4990" y="1850"/>
                    <a:pt x="4990" y="1850"/>
                  </a:cubicBezTo>
                  <a:close/>
                  <a:moveTo>
                    <a:pt x="4990" y="1850"/>
                  </a:moveTo>
                  <a:lnTo>
                    <a:pt x="4990" y="1850"/>
                  </a:lnTo>
                  <a:cubicBezTo>
                    <a:pt x="4991" y="1850"/>
                    <a:pt x="4990" y="1850"/>
                    <a:pt x="4990" y="1850"/>
                  </a:cubicBezTo>
                  <a:close/>
                  <a:moveTo>
                    <a:pt x="4992" y="1848"/>
                  </a:moveTo>
                  <a:cubicBezTo>
                    <a:pt x="4981" y="1846"/>
                    <a:pt x="4991" y="1851"/>
                    <a:pt x="4992" y="1848"/>
                  </a:cubicBezTo>
                  <a:cubicBezTo>
                    <a:pt x="4990" y="1848"/>
                    <a:pt x="4992" y="1849"/>
                    <a:pt x="4992" y="1848"/>
                  </a:cubicBezTo>
                  <a:close/>
                  <a:moveTo>
                    <a:pt x="4986" y="1847"/>
                  </a:moveTo>
                  <a:cubicBezTo>
                    <a:pt x="4981" y="1847"/>
                    <a:pt x="4988" y="1854"/>
                    <a:pt x="4986" y="1847"/>
                  </a:cubicBezTo>
                  <a:cubicBezTo>
                    <a:pt x="4985" y="1847"/>
                    <a:pt x="4986" y="1848"/>
                    <a:pt x="4986" y="1847"/>
                  </a:cubicBezTo>
                  <a:close/>
                  <a:moveTo>
                    <a:pt x="4983" y="1849"/>
                  </a:moveTo>
                  <a:cubicBezTo>
                    <a:pt x="4983" y="1848"/>
                    <a:pt x="4983" y="1847"/>
                    <a:pt x="4983" y="1846"/>
                  </a:cubicBezTo>
                  <a:cubicBezTo>
                    <a:pt x="4981" y="1846"/>
                    <a:pt x="4981" y="1846"/>
                    <a:pt x="4983" y="1849"/>
                  </a:cubicBezTo>
                  <a:close/>
                  <a:moveTo>
                    <a:pt x="5000" y="1826"/>
                  </a:moveTo>
                  <a:cubicBezTo>
                    <a:pt x="5001" y="1828"/>
                    <a:pt x="5003" y="1829"/>
                    <a:pt x="5005" y="1830"/>
                  </a:cubicBezTo>
                  <a:cubicBezTo>
                    <a:pt x="5004" y="1828"/>
                    <a:pt x="5002" y="1826"/>
                    <a:pt x="5000" y="1826"/>
                  </a:cubicBezTo>
                  <a:close/>
                  <a:moveTo>
                    <a:pt x="5033" y="1814"/>
                  </a:moveTo>
                  <a:cubicBezTo>
                    <a:pt x="5031" y="1814"/>
                    <a:pt x="5028" y="1813"/>
                    <a:pt x="5025" y="1813"/>
                  </a:cubicBezTo>
                  <a:cubicBezTo>
                    <a:pt x="5027" y="1812"/>
                    <a:pt x="5043" y="1804"/>
                    <a:pt x="5040" y="1803"/>
                  </a:cubicBezTo>
                  <a:cubicBezTo>
                    <a:pt x="5023" y="1791"/>
                    <a:pt x="5004" y="1829"/>
                    <a:pt x="5018" y="1837"/>
                  </a:cubicBezTo>
                  <a:cubicBezTo>
                    <a:pt x="5011" y="1812"/>
                    <a:pt x="5027" y="1825"/>
                    <a:pt x="5034" y="1833"/>
                  </a:cubicBezTo>
                  <a:cubicBezTo>
                    <a:pt x="5034" y="1829"/>
                    <a:pt x="5032" y="1825"/>
                    <a:pt x="5031" y="1821"/>
                  </a:cubicBezTo>
                  <a:cubicBezTo>
                    <a:pt x="5030" y="1824"/>
                    <a:pt x="5045" y="1819"/>
                    <a:pt x="5045" y="1819"/>
                  </a:cubicBezTo>
                  <a:cubicBezTo>
                    <a:pt x="5046" y="1820"/>
                    <a:pt x="5028" y="1807"/>
                    <a:pt x="5033" y="1814"/>
                  </a:cubicBezTo>
                  <a:cubicBezTo>
                    <a:pt x="5033" y="1814"/>
                    <a:pt x="5033" y="1814"/>
                    <a:pt x="5033" y="1814"/>
                  </a:cubicBezTo>
                  <a:close/>
                  <a:moveTo>
                    <a:pt x="5020" y="1808"/>
                  </a:moveTo>
                  <a:cubicBezTo>
                    <a:pt x="5020" y="1805"/>
                    <a:pt x="5020" y="1804"/>
                    <a:pt x="5018" y="1807"/>
                  </a:cubicBezTo>
                  <a:cubicBezTo>
                    <a:pt x="5017" y="1811"/>
                    <a:pt x="5018" y="1811"/>
                    <a:pt x="5020" y="1808"/>
                  </a:cubicBezTo>
                  <a:cubicBezTo>
                    <a:pt x="5020" y="1808"/>
                    <a:pt x="5019" y="1809"/>
                    <a:pt x="5020" y="1808"/>
                  </a:cubicBezTo>
                  <a:close/>
                  <a:moveTo>
                    <a:pt x="4999" y="1828"/>
                  </a:moveTo>
                  <a:cubicBezTo>
                    <a:pt x="4989" y="1825"/>
                    <a:pt x="5002" y="1838"/>
                    <a:pt x="5004" y="1839"/>
                  </a:cubicBezTo>
                  <a:cubicBezTo>
                    <a:pt x="5007" y="1843"/>
                    <a:pt x="5007" y="1831"/>
                    <a:pt x="4999" y="1828"/>
                  </a:cubicBezTo>
                  <a:close/>
                  <a:moveTo>
                    <a:pt x="5014" y="1811"/>
                  </a:moveTo>
                  <a:cubicBezTo>
                    <a:pt x="5014" y="1811"/>
                    <a:pt x="5015" y="1811"/>
                    <a:pt x="5014" y="1811"/>
                  </a:cubicBezTo>
                  <a:close/>
                  <a:moveTo>
                    <a:pt x="5014" y="1813"/>
                  </a:moveTo>
                  <a:cubicBezTo>
                    <a:pt x="5014" y="1813"/>
                    <a:pt x="5016" y="1811"/>
                    <a:pt x="5014" y="1811"/>
                  </a:cubicBezTo>
                  <a:cubicBezTo>
                    <a:pt x="5014" y="1811"/>
                    <a:pt x="5014" y="1812"/>
                    <a:pt x="5014" y="1813"/>
                  </a:cubicBezTo>
                  <a:close/>
                  <a:moveTo>
                    <a:pt x="5006" y="1819"/>
                  </a:moveTo>
                  <a:cubicBezTo>
                    <a:pt x="5006" y="1819"/>
                    <a:pt x="5012" y="1831"/>
                    <a:pt x="5012" y="1829"/>
                  </a:cubicBezTo>
                  <a:cubicBezTo>
                    <a:pt x="5011" y="1820"/>
                    <a:pt x="5011" y="1818"/>
                    <a:pt x="5006" y="1819"/>
                  </a:cubicBezTo>
                  <a:close/>
                  <a:moveTo>
                    <a:pt x="5003" y="1821"/>
                  </a:moveTo>
                  <a:cubicBezTo>
                    <a:pt x="5003" y="1821"/>
                    <a:pt x="5005" y="1820"/>
                    <a:pt x="5004" y="1818"/>
                  </a:cubicBezTo>
                  <a:cubicBezTo>
                    <a:pt x="5002" y="1817"/>
                    <a:pt x="5000" y="1819"/>
                    <a:pt x="5003" y="1821"/>
                  </a:cubicBezTo>
                  <a:close/>
                  <a:moveTo>
                    <a:pt x="5002" y="1815"/>
                  </a:moveTo>
                  <a:cubicBezTo>
                    <a:pt x="5004" y="1819"/>
                    <a:pt x="5007" y="1816"/>
                    <a:pt x="5007" y="1815"/>
                  </a:cubicBezTo>
                  <a:cubicBezTo>
                    <a:pt x="5006" y="1812"/>
                    <a:pt x="5002" y="1813"/>
                    <a:pt x="5002" y="1815"/>
                  </a:cubicBezTo>
                  <a:close/>
                  <a:moveTo>
                    <a:pt x="5042" y="1762"/>
                  </a:moveTo>
                  <a:cubicBezTo>
                    <a:pt x="5040" y="1762"/>
                    <a:pt x="5038" y="1766"/>
                    <a:pt x="5038" y="1767"/>
                  </a:cubicBezTo>
                  <a:cubicBezTo>
                    <a:pt x="5044" y="1769"/>
                    <a:pt x="5045" y="1761"/>
                    <a:pt x="5042" y="1762"/>
                  </a:cubicBezTo>
                  <a:close/>
                  <a:moveTo>
                    <a:pt x="5035" y="1769"/>
                  </a:moveTo>
                  <a:cubicBezTo>
                    <a:pt x="5037" y="1769"/>
                    <a:pt x="5038" y="1768"/>
                    <a:pt x="5037" y="1766"/>
                  </a:cubicBezTo>
                  <a:cubicBezTo>
                    <a:pt x="5036" y="1763"/>
                    <a:pt x="5035" y="1767"/>
                    <a:pt x="5035" y="1769"/>
                  </a:cubicBezTo>
                  <a:close/>
                  <a:moveTo>
                    <a:pt x="4977" y="1843"/>
                  </a:moveTo>
                  <a:cubicBezTo>
                    <a:pt x="4978" y="1838"/>
                    <a:pt x="4964" y="1819"/>
                    <a:pt x="4960" y="1825"/>
                  </a:cubicBezTo>
                  <a:cubicBezTo>
                    <a:pt x="4955" y="1833"/>
                    <a:pt x="4976" y="1850"/>
                    <a:pt x="4977" y="1843"/>
                  </a:cubicBezTo>
                  <a:close/>
                  <a:moveTo>
                    <a:pt x="4977" y="1843"/>
                  </a:moveTo>
                  <a:cubicBezTo>
                    <a:pt x="4977" y="1844"/>
                    <a:pt x="4977" y="1843"/>
                    <a:pt x="4977" y="1843"/>
                  </a:cubicBezTo>
                  <a:close/>
                  <a:moveTo>
                    <a:pt x="4969" y="1818"/>
                  </a:moveTo>
                  <a:cubicBezTo>
                    <a:pt x="4971" y="1819"/>
                    <a:pt x="4973" y="1815"/>
                    <a:pt x="4973" y="1813"/>
                  </a:cubicBezTo>
                  <a:cubicBezTo>
                    <a:pt x="4972" y="1810"/>
                    <a:pt x="4967" y="1815"/>
                    <a:pt x="4969" y="1818"/>
                  </a:cubicBezTo>
                  <a:close/>
                  <a:moveTo>
                    <a:pt x="4966" y="1803"/>
                  </a:moveTo>
                  <a:cubicBezTo>
                    <a:pt x="4965" y="1807"/>
                    <a:pt x="4977" y="1816"/>
                    <a:pt x="4980" y="1816"/>
                  </a:cubicBezTo>
                  <a:cubicBezTo>
                    <a:pt x="4979" y="1815"/>
                    <a:pt x="4966" y="1801"/>
                    <a:pt x="4966" y="1803"/>
                  </a:cubicBezTo>
                  <a:close/>
                  <a:moveTo>
                    <a:pt x="5016" y="1751"/>
                  </a:moveTo>
                  <a:cubicBezTo>
                    <a:pt x="5016" y="1752"/>
                    <a:pt x="5016" y="1756"/>
                    <a:pt x="5017" y="1758"/>
                  </a:cubicBezTo>
                  <a:cubicBezTo>
                    <a:pt x="5019" y="1758"/>
                    <a:pt x="5021" y="1752"/>
                    <a:pt x="5016" y="1751"/>
                  </a:cubicBezTo>
                  <a:close/>
                  <a:moveTo>
                    <a:pt x="5007" y="1759"/>
                  </a:moveTo>
                  <a:cubicBezTo>
                    <a:pt x="5009" y="1762"/>
                    <a:pt x="5009" y="1763"/>
                    <a:pt x="5007" y="1759"/>
                  </a:cubicBezTo>
                  <a:close/>
                  <a:moveTo>
                    <a:pt x="4967" y="1802"/>
                  </a:moveTo>
                  <a:cubicBezTo>
                    <a:pt x="4966" y="1799"/>
                    <a:pt x="4956" y="1787"/>
                    <a:pt x="4952" y="1788"/>
                  </a:cubicBezTo>
                  <a:cubicBezTo>
                    <a:pt x="4947" y="1790"/>
                    <a:pt x="4963" y="1803"/>
                    <a:pt x="4967" y="1802"/>
                  </a:cubicBezTo>
                  <a:cubicBezTo>
                    <a:pt x="4966" y="1801"/>
                    <a:pt x="4964" y="1803"/>
                    <a:pt x="4967" y="1802"/>
                  </a:cubicBezTo>
                  <a:close/>
                  <a:moveTo>
                    <a:pt x="4908" y="1820"/>
                  </a:moveTo>
                  <a:cubicBezTo>
                    <a:pt x="4906" y="1820"/>
                    <a:pt x="4905" y="1820"/>
                    <a:pt x="4907" y="1822"/>
                  </a:cubicBezTo>
                  <a:cubicBezTo>
                    <a:pt x="4909" y="1824"/>
                    <a:pt x="4908" y="1822"/>
                    <a:pt x="4908" y="1820"/>
                  </a:cubicBezTo>
                  <a:close/>
                  <a:moveTo>
                    <a:pt x="4908" y="1815"/>
                  </a:moveTo>
                  <a:cubicBezTo>
                    <a:pt x="4910" y="1817"/>
                    <a:pt x="4908" y="1814"/>
                    <a:pt x="4908" y="1812"/>
                  </a:cubicBezTo>
                  <a:cubicBezTo>
                    <a:pt x="4907" y="1812"/>
                    <a:pt x="4907" y="1814"/>
                    <a:pt x="4908" y="1815"/>
                  </a:cubicBezTo>
                  <a:close/>
                  <a:moveTo>
                    <a:pt x="4907" y="1807"/>
                  </a:moveTo>
                  <a:cubicBezTo>
                    <a:pt x="4906" y="1810"/>
                    <a:pt x="4911" y="1817"/>
                    <a:pt x="4907" y="1807"/>
                  </a:cubicBezTo>
                  <a:cubicBezTo>
                    <a:pt x="4907" y="1808"/>
                    <a:pt x="4908" y="1809"/>
                    <a:pt x="4907" y="1807"/>
                  </a:cubicBezTo>
                  <a:close/>
                  <a:moveTo>
                    <a:pt x="4937" y="1774"/>
                  </a:moveTo>
                  <a:cubicBezTo>
                    <a:pt x="4933" y="1778"/>
                    <a:pt x="4944" y="1768"/>
                    <a:pt x="4937" y="1774"/>
                  </a:cubicBezTo>
                  <a:cubicBezTo>
                    <a:pt x="4937" y="1774"/>
                    <a:pt x="4938" y="1773"/>
                    <a:pt x="4937" y="1774"/>
                  </a:cubicBezTo>
                  <a:close/>
                  <a:moveTo>
                    <a:pt x="4913" y="1791"/>
                  </a:moveTo>
                  <a:cubicBezTo>
                    <a:pt x="4911" y="1790"/>
                    <a:pt x="4909" y="1791"/>
                    <a:pt x="4910" y="1794"/>
                  </a:cubicBezTo>
                  <a:cubicBezTo>
                    <a:pt x="4913" y="1797"/>
                    <a:pt x="4917" y="1795"/>
                    <a:pt x="4913" y="1791"/>
                  </a:cubicBezTo>
                  <a:close/>
                  <a:moveTo>
                    <a:pt x="4942" y="1768"/>
                  </a:moveTo>
                  <a:cubicBezTo>
                    <a:pt x="4942" y="1768"/>
                    <a:pt x="4942" y="1768"/>
                    <a:pt x="4942" y="1768"/>
                  </a:cubicBezTo>
                  <a:close/>
                  <a:moveTo>
                    <a:pt x="4942" y="1768"/>
                  </a:moveTo>
                  <a:cubicBezTo>
                    <a:pt x="4942" y="1768"/>
                    <a:pt x="4942" y="1768"/>
                    <a:pt x="4942" y="1768"/>
                  </a:cubicBezTo>
                  <a:cubicBezTo>
                    <a:pt x="4942" y="1768"/>
                    <a:pt x="4942" y="1768"/>
                    <a:pt x="4942" y="1768"/>
                  </a:cubicBezTo>
                  <a:close/>
                  <a:moveTo>
                    <a:pt x="4942" y="1769"/>
                  </a:moveTo>
                  <a:cubicBezTo>
                    <a:pt x="4942" y="1769"/>
                    <a:pt x="4942" y="1769"/>
                    <a:pt x="4942" y="1769"/>
                  </a:cubicBezTo>
                  <a:close/>
                  <a:moveTo>
                    <a:pt x="4942" y="1770"/>
                  </a:moveTo>
                  <a:cubicBezTo>
                    <a:pt x="4942" y="1769"/>
                    <a:pt x="4941" y="1769"/>
                    <a:pt x="4942" y="1770"/>
                  </a:cubicBezTo>
                  <a:close/>
                  <a:moveTo>
                    <a:pt x="4942" y="1768"/>
                  </a:moveTo>
                  <a:cubicBezTo>
                    <a:pt x="4942" y="1769"/>
                    <a:pt x="4947" y="1774"/>
                    <a:pt x="4943" y="1774"/>
                  </a:cubicBezTo>
                  <a:cubicBezTo>
                    <a:pt x="4935" y="1774"/>
                    <a:pt x="4941" y="1768"/>
                    <a:pt x="4933" y="1767"/>
                  </a:cubicBezTo>
                  <a:cubicBezTo>
                    <a:pt x="4934" y="1763"/>
                    <a:pt x="4942" y="1763"/>
                    <a:pt x="4942" y="1768"/>
                  </a:cubicBezTo>
                  <a:close/>
                  <a:moveTo>
                    <a:pt x="4895" y="1797"/>
                  </a:moveTo>
                  <a:cubicBezTo>
                    <a:pt x="4901" y="1797"/>
                    <a:pt x="4898" y="1795"/>
                    <a:pt x="4895" y="1797"/>
                  </a:cubicBezTo>
                  <a:cubicBezTo>
                    <a:pt x="4896" y="1797"/>
                    <a:pt x="4896" y="1797"/>
                    <a:pt x="4895" y="1797"/>
                  </a:cubicBezTo>
                  <a:close/>
                  <a:moveTo>
                    <a:pt x="4892" y="1801"/>
                  </a:moveTo>
                  <a:cubicBezTo>
                    <a:pt x="4893" y="1803"/>
                    <a:pt x="4890" y="1790"/>
                    <a:pt x="4889" y="1794"/>
                  </a:cubicBezTo>
                  <a:cubicBezTo>
                    <a:pt x="4891" y="1786"/>
                    <a:pt x="4907" y="1793"/>
                    <a:pt x="4910" y="1795"/>
                  </a:cubicBezTo>
                  <a:cubicBezTo>
                    <a:pt x="4910" y="1798"/>
                    <a:pt x="4909" y="1800"/>
                    <a:pt x="4906" y="1800"/>
                  </a:cubicBezTo>
                  <a:cubicBezTo>
                    <a:pt x="4907" y="1796"/>
                    <a:pt x="4903" y="1800"/>
                    <a:pt x="4903" y="1804"/>
                  </a:cubicBezTo>
                  <a:cubicBezTo>
                    <a:pt x="4902" y="1806"/>
                    <a:pt x="4893" y="1803"/>
                    <a:pt x="4892" y="1801"/>
                  </a:cubicBezTo>
                  <a:cubicBezTo>
                    <a:pt x="4891" y="1799"/>
                    <a:pt x="4892" y="1801"/>
                    <a:pt x="4892" y="1801"/>
                  </a:cubicBezTo>
                  <a:close/>
                  <a:moveTo>
                    <a:pt x="4892" y="1801"/>
                  </a:moveTo>
                  <a:lnTo>
                    <a:pt x="4892" y="1801"/>
                  </a:lnTo>
                  <a:cubicBezTo>
                    <a:pt x="4892" y="1800"/>
                    <a:pt x="4891" y="1800"/>
                    <a:pt x="4892" y="1801"/>
                  </a:cubicBezTo>
                  <a:close/>
                  <a:moveTo>
                    <a:pt x="4933" y="1745"/>
                  </a:moveTo>
                  <a:cubicBezTo>
                    <a:pt x="4934" y="1741"/>
                    <a:pt x="4927" y="1742"/>
                    <a:pt x="4927" y="1740"/>
                  </a:cubicBezTo>
                  <a:cubicBezTo>
                    <a:pt x="4928" y="1743"/>
                    <a:pt x="4930" y="1744"/>
                    <a:pt x="4933" y="1745"/>
                  </a:cubicBezTo>
                  <a:cubicBezTo>
                    <a:pt x="4934" y="1742"/>
                    <a:pt x="4932" y="1744"/>
                    <a:pt x="4933" y="1745"/>
                  </a:cubicBezTo>
                  <a:close/>
                  <a:moveTo>
                    <a:pt x="4884" y="1791"/>
                  </a:moveTo>
                  <a:cubicBezTo>
                    <a:pt x="4887" y="1791"/>
                    <a:pt x="4888" y="1788"/>
                    <a:pt x="4887" y="1786"/>
                  </a:cubicBezTo>
                  <a:cubicBezTo>
                    <a:pt x="4883" y="1783"/>
                    <a:pt x="4882" y="1790"/>
                    <a:pt x="4884" y="1791"/>
                  </a:cubicBezTo>
                  <a:close/>
                  <a:moveTo>
                    <a:pt x="4976" y="1769"/>
                  </a:moveTo>
                  <a:cubicBezTo>
                    <a:pt x="4982" y="1769"/>
                    <a:pt x="4989" y="1770"/>
                    <a:pt x="4996" y="1771"/>
                  </a:cubicBezTo>
                  <a:cubicBezTo>
                    <a:pt x="4996" y="1770"/>
                    <a:pt x="4996" y="1769"/>
                    <a:pt x="4997" y="1767"/>
                  </a:cubicBezTo>
                  <a:cubicBezTo>
                    <a:pt x="4989" y="1759"/>
                    <a:pt x="4974" y="1760"/>
                    <a:pt x="4965" y="1751"/>
                  </a:cubicBezTo>
                  <a:cubicBezTo>
                    <a:pt x="4957" y="1741"/>
                    <a:pt x="4947" y="1735"/>
                    <a:pt x="4941" y="1724"/>
                  </a:cubicBezTo>
                  <a:cubicBezTo>
                    <a:pt x="4937" y="1717"/>
                    <a:pt x="4919" y="1712"/>
                    <a:pt x="4919" y="1706"/>
                  </a:cubicBezTo>
                  <a:cubicBezTo>
                    <a:pt x="4914" y="1708"/>
                    <a:pt x="4903" y="1711"/>
                    <a:pt x="4901" y="1708"/>
                  </a:cubicBezTo>
                  <a:cubicBezTo>
                    <a:pt x="4901" y="1712"/>
                    <a:pt x="4900" y="1715"/>
                    <a:pt x="4897" y="1719"/>
                  </a:cubicBezTo>
                  <a:cubicBezTo>
                    <a:pt x="4899" y="1706"/>
                    <a:pt x="4868" y="1732"/>
                    <a:pt x="4863" y="1724"/>
                  </a:cubicBezTo>
                  <a:cubicBezTo>
                    <a:pt x="4864" y="1727"/>
                    <a:pt x="4863" y="1728"/>
                    <a:pt x="4860" y="1729"/>
                  </a:cubicBezTo>
                  <a:cubicBezTo>
                    <a:pt x="4856" y="1734"/>
                    <a:pt x="4858" y="1737"/>
                    <a:pt x="4865" y="1738"/>
                  </a:cubicBezTo>
                  <a:cubicBezTo>
                    <a:pt x="4870" y="1748"/>
                    <a:pt x="4850" y="1753"/>
                    <a:pt x="4846" y="1758"/>
                  </a:cubicBezTo>
                  <a:cubicBezTo>
                    <a:pt x="4848" y="1760"/>
                    <a:pt x="4859" y="1768"/>
                    <a:pt x="4861" y="1772"/>
                  </a:cubicBezTo>
                  <a:cubicBezTo>
                    <a:pt x="4866" y="1763"/>
                    <a:pt x="4880" y="1760"/>
                    <a:pt x="4883" y="1750"/>
                  </a:cubicBezTo>
                  <a:cubicBezTo>
                    <a:pt x="4887" y="1744"/>
                    <a:pt x="4891" y="1744"/>
                    <a:pt x="4896" y="1751"/>
                  </a:cubicBezTo>
                  <a:cubicBezTo>
                    <a:pt x="4900" y="1757"/>
                    <a:pt x="4888" y="1756"/>
                    <a:pt x="4887" y="1758"/>
                  </a:cubicBezTo>
                  <a:cubicBezTo>
                    <a:pt x="4883" y="1767"/>
                    <a:pt x="4894" y="1803"/>
                    <a:pt x="4908" y="1792"/>
                  </a:cubicBezTo>
                  <a:cubicBezTo>
                    <a:pt x="4910" y="1791"/>
                    <a:pt x="4907" y="1779"/>
                    <a:pt x="4908" y="1776"/>
                  </a:cubicBezTo>
                  <a:cubicBezTo>
                    <a:pt x="4908" y="1777"/>
                    <a:pt x="4911" y="1777"/>
                    <a:pt x="4912" y="1777"/>
                  </a:cubicBezTo>
                  <a:cubicBezTo>
                    <a:pt x="4911" y="1773"/>
                    <a:pt x="4909" y="1750"/>
                    <a:pt x="4910" y="1749"/>
                  </a:cubicBezTo>
                  <a:cubicBezTo>
                    <a:pt x="4913" y="1759"/>
                    <a:pt x="4950" y="1763"/>
                    <a:pt x="4950" y="1766"/>
                  </a:cubicBezTo>
                  <a:cubicBezTo>
                    <a:pt x="4950" y="1765"/>
                    <a:pt x="4935" y="1748"/>
                    <a:pt x="4941" y="1758"/>
                  </a:cubicBezTo>
                  <a:cubicBezTo>
                    <a:pt x="4930" y="1747"/>
                    <a:pt x="4898" y="1741"/>
                    <a:pt x="4902" y="1721"/>
                  </a:cubicBezTo>
                  <a:cubicBezTo>
                    <a:pt x="4908" y="1694"/>
                    <a:pt x="4966" y="1768"/>
                    <a:pt x="4976" y="1769"/>
                  </a:cubicBezTo>
                  <a:cubicBezTo>
                    <a:pt x="4982" y="1771"/>
                    <a:pt x="4970" y="1768"/>
                    <a:pt x="4976" y="1769"/>
                  </a:cubicBezTo>
                  <a:close/>
                  <a:moveTo>
                    <a:pt x="4976" y="1769"/>
                  </a:moveTo>
                  <a:cubicBezTo>
                    <a:pt x="4975" y="1769"/>
                    <a:pt x="4974" y="1769"/>
                    <a:pt x="4974" y="1769"/>
                  </a:cubicBezTo>
                  <a:cubicBezTo>
                    <a:pt x="4974" y="1769"/>
                    <a:pt x="4977" y="1770"/>
                    <a:pt x="4976" y="1769"/>
                  </a:cubicBezTo>
                  <a:close/>
                  <a:moveTo>
                    <a:pt x="4562" y="1406"/>
                  </a:moveTo>
                  <a:cubicBezTo>
                    <a:pt x="4566" y="1412"/>
                    <a:pt x="4557" y="1394"/>
                    <a:pt x="4554" y="1397"/>
                  </a:cubicBezTo>
                  <a:cubicBezTo>
                    <a:pt x="4548" y="1402"/>
                    <a:pt x="4566" y="1409"/>
                    <a:pt x="4562" y="1406"/>
                  </a:cubicBezTo>
                  <a:close/>
                  <a:moveTo>
                    <a:pt x="5121" y="1970"/>
                  </a:moveTo>
                  <a:cubicBezTo>
                    <a:pt x="5121" y="1967"/>
                    <a:pt x="5107" y="1944"/>
                    <a:pt x="5104" y="1947"/>
                  </a:cubicBezTo>
                  <a:cubicBezTo>
                    <a:pt x="5110" y="1954"/>
                    <a:pt x="5116" y="1963"/>
                    <a:pt x="5121" y="1970"/>
                  </a:cubicBezTo>
                  <a:cubicBezTo>
                    <a:pt x="5121" y="1966"/>
                    <a:pt x="5117" y="1964"/>
                    <a:pt x="5121" y="1970"/>
                  </a:cubicBezTo>
                  <a:close/>
                  <a:moveTo>
                    <a:pt x="5113" y="1936"/>
                  </a:moveTo>
                  <a:cubicBezTo>
                    <a:pt x="5109" y="1941"/>
                    <a:pt x="5124" y="1948"/>
                    <a:pt x="5113" y="1936"/>
                  </a:cubicBezTo>
                  <a:close/>
                  <a:moveTo>
                    <a:pt x="5100" y="1940"/>
                  </a:moveTo>
                  <a:cubicBezTo>
                    <a:pt x="5102" y="1944"/>
                    <a:pt x="5103" y="1945"/>
                    <a:pt x="5104" y="1943"/>
                  </a:cubicBezTo>
                  <a:cubicBezTo>
                    <a:pt x="5104" y="1940"/>
                    <a:pt x="5102" y="1939"/>
                    <a:pt x="5100" y="1940"/>
                  </a:cubicBezTo>
                  <a:cubicBezTo>
                    <a:pt x="5102" y="1941"/>
                    <a:pt x="5101" y="1940"/>
                    <a:pt x="5100" y="1940"/>
                  </a:cubicBezTo>
                  <a:close/>
                  <a:moveTo>
                    <a:pt x="5104" y="1932"/>
                  </a:moveTo>
                  <a:lnTo>
                    <a:pt x="5104" y="1931"/>
                  </a:lnTo>
                  <a:cubicBezTo>
                    <a:pt x="5104" y="1932"/>
                    <a:pt x="5104" y="1932"/>
                    <a:pt x="5104" y="1932"/>
                  </a:cubicBezTo>
                  <a:close/>
                  <a:moveTo>
                    <a:pt x="5104" y="1931"/>
                  </a:moveTo>
                  <a:cubicBezTo>
                    <a:pt x="5104" y="1931"/>
                    <a:pt x="5104" y="1931"/>
                    <a:pt x="5104" y="1931"/>
                  </a:cubicBezTo>
                  <a:close/>
                  <a:moveTo>
                    <a:pt x="5104" y="1932"/>
                  </a:moveTo>
                  <a:lnTo>
                    <a:pt x="5104" y="1932"/>
                  </a:lnTo>
                  <a:close/>
                  <a:moveTo>
                    <a:pt x="5104" y="1932"/>
                  </a:moveTo>
                  <a:cubicBezTo>
                    <a:pt x="5096" y="1925"/>
                    <a:pt x="5107" y="1943"/>
                    <a:pt x="5104" y="1932"/>
                  </a:cubicBezTo>
                  <a:close/>
                  <a:moveTo>
                    <a:pt x="5085" y="1935"/>
                  </a:moveTo>
                  <a:cubicBezTo>
                    <a:pt x="5088" y="1934"/>
                    <a:pt x="5087" y="1932"/>
                    <a:pt x="5085" y="1935"/>
                  </a:cubicBezTo>
                  <a:cubicBezTo>
                    <a:pt x="5086" y="1935"/>
                    <a:pt x="5086" y="1935"/>
                    <a:pt x="5085" y="1935"/>
                  </a:cubicBezTo>
                  <a:close/>
                  <a:moveTo>
                    <a:pt x="5088" y="1929"/>
                  </a:moveTo>
                  <a:cubicBezTo>
                    <a:pt x="5086" y="1928"/>
                    <a:pt x="5085" y="1928"/>
                    <a:pt x="5084" y="1930"/>
                  </a:cubicBezTo>
                  <a:cubicBezTo>
                    <a:pt x="5086" y="1930"/>
                    <a:pt x="5090" y="1931"/>
                    <a:pt x="5088" y="1929"/>
                  </a:cubicBezTo>
                  <a:close/>
                  <a:moveTo>
                    <a:pt x="2971" y="452"/>
                  </a:moveTo>
                  <a:cubicBezTo>
                    <a:pt x="2967" y="458"/>
                    <a:pt x="2991" y="462"/>
                    <a:pt x="2985" y="437"/>
                  </a:cubicBezTo>
                  <a:cubicBezTo>
                    <a:pt x="2981" y="438"/>
                    <a:pt x="2958" y="453"/>
                    <a:pt x="2971" y="452"/>
                  </a:cubicBezTo>
                  <a:cubicBezTo>
                    <a:pt x="2970" y="453"/>
                    <a:pt x="2969" y="453"/>
                    <a:pt x="2971" y="452"/>
                  </a:cubicBezTo>
                  <a:close/>
                  <a:moveTo>
                    <a:pt x="2967" y="449"/>
                  </a:moveTo>
                  <a:cubicBezTo>
                    <a:pt x="2967" y="449"/>
                    <a:pt x="2967" y="448"/>
                    <a:pt x="2967" y="449"/>
                  </a:cubicBezTo>
                  <a:close/>
                  <a:moveTo>
                    <a:pt x="2763" y="407"/>
                  </a:moveTo>
                  <a:cubicBezTo>
                    <a:pt x="2763" y="408"/>
                    <a:pt x="2767" y="408"/>
                    <a:pt x="2769" y="408"/>
                  </a:cubicBezTo>
                  <a:lnTo>
                    <a:pt x="2763" y="407"/>
                  </a:lnTo>
                  <a:cubicBezTo>
                    <a:pt x="2763" y="407"/>
                    <a:pt x="2766" y="407"/>
                    <a:pt x="2763" y="407"/>
                  </a:cubicBezTo>
                  <a:close/>
                  <a:moveTo>
                    <a:pt x="2731" y="397"/>
                  </a:moveTo>
                  <a:cubicBezTo>
                    <a:pt x="2728" y="397"/>
                    <a:pt x="2727" y="396"/>
                    <a:pt x="2727" y="395"/>
                  </a:cubicBezTo>
                  <a:cubicBezTo>
                    <a:pt x="2729" y="395"/>
                    <a:pt x="2735" y="396"/>
                    <a:pt x="2731" y="397"/>
                  </a:cubicBezTo>
                  <a:close/>
                </a:path>
              </a:pathLst>
            </a:custGeom>
            <a:solidFill>
              <a:srgbClr val="92D05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13"/>
            <p:cNvSpPr/>
            <p:nvPr/>
          </p:nvSpPr>
          <p:spPr>
            <a:xfrm>
              <a:off x="5073650" y="1633538"/>
              <a:ext cx="303213" cy="423863"/>
            </a:xfrm>
            <a:custGeom>
              <a:avLst/>
              <a:gdLst/>
              <a:ahLst/>
              <a:cxnLst/>
              <a:rect l="l" t="t" r="r" b="b"/>
              <a:pathLst>
                <a:path w="271" h="378" extrusionOk="0">
                  <a:moveTo>
                    <a:pt x="136" y="226"/>
                  </a:moveTo>
                  <a:cubicBezTo>
                    <a:pt x="83" y="226"/>
                    <a:pt x="41" y="184"/>
                    <a:pt x="41" y="132"/>
                  </a:cubicBezTo>
                  <a:cubicBezTo>
                    <a:pt x="41" y="80"/>
                    <a:pt x="83" y="38"/>
                    <a:pt x="136" y="38"/>
                  </a:cubicBezTo>
                  <a:cubicBezTo>
                    <a:pt x="188" y="38"/>
                    <a:pt x="230" y="80"/>
                    <a:pt x="230" y="132"/>
                  </a:cubicBezTo>
                  <a:cubicBezTo>
                    <a:pt x="230" y="184"/>
                    <a:pt x="188" y="226"/>
                    <a:pt x="136" y="226"/>
                  </a:cubicBezTo>
                  <a:close/>
                  <a:moveTo>
                    <a:pt x="265" y="130"/>
                  </a:moveTo>
                  <a:cubicBezTo>
                    <a:pt x="265" y="58"/>
                    <a:pt x="207" y="0"/>
                    <a:pt x="136" y="0"/>
                  </a:cubicBezTo>
                  <a:cubicBezTo>
                    <a:pt x="64" y="0"/>
                    <a:pt x="6" y="58"/>
                    <a:pt x="6" y="130"/>
                  </a:cubicBezTo>
                  <a:cubicBezTo>
                    <a:pt x="6" y="130"/>
                    <a:pt x="0" y="175"/>
                    <a:pt x="51" y="248"/>
                  </a:cubicBezTo>
                  <a:cubicBezTo>
                    <a:pt x="74" y="281"/>
                    <a:pt x="136" y="378"/>
                    <a:pt x="136" y="378"/>
                  </a:cubicBezTo>
                  <a:cubicBezTo>
                    <a:pt x="136" y="378"/>
                    <a:pt x="197" y="281"/>
                    <a:pt x="220" y="248"/>
                  </a:cubicBezTo>
                  <a:cubicBezTo>
                    <a:pt x="271" y="175"/>
                    <a:pt x="265" y="130"/>
                    <a:pt x="265" y="13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13"/>
            <p:cNvSpPr/>
            <p:nvPr/>
          </p:nvSpPr>
          <p:spPr>
            <a:xfrm>
              <a:off x="3214688" y="1608138"/>
              <a:ext cx="306388" cy="427038"/>
            </a:xfrm>
            <a:custGeom>
              <a:avLst/>
              <a:gdLst/>
              <a:ahLst/>
              <a:cxnLst/>
              <a:rect l="l" t="t" r="r" b="b"/>
              <a:pathLst>
                <a:path w="273" h="381" extrusionOk="0">
                  <a:moveTo>
                    <a:pt x="136" y="228"/>
                  </a:moveTo>
                  <a:cubicBezTo>
                    <a:pt x="84" y="228"/>
                    <a:pt x="41" y="186"/>
                    <a:pt x="41" y="133"/>
                  </a:cubicBezTo>
                  <a:cubicBezTo>
                    <a:pt x="41" y="80"/>
                    <a:pt x="84" y="38"/>
                    <a:pt x="136" y="38"/>
                  </a:cubicBezTo>
                  <a:cubicBezTo>
                    <a:pt x="189" y="38"/>
                    <a:pt x="232" y="80"/>
                    <a:pt x="232" y="133"/>
                  </a:cubicBezTo>
                  <a:cubicBezTo>
                    <a:pt x="232" y="186"/>
                    <a:pt x="189" y="228"/>
                    <a:pt x="136" y="228"/>
                  </a:cubicBezTo>
                  <a:close/>
                  <a:moveTo>
                    <a:pt x="267" y="131"/>
                  </a:moveTo>
                  <a:cubicBezTo>
                    <a:pt x="267" y="59"/>
                    <a:pt x="208" y="0"/>
                    <a:pt x="136" y="0"/>
                  </a:cubicBezTo>
                  <a:cubicBezTo>
                    <a:pt x="64" y="0"/>
                    <a:pt x="6" y="59"/>
                    <a:pt x="6" y="131"/>
                  </a:cubicBezTo>
                  <a:cubicBezTo>
                    <a:pt x="6" y="131"/>
                    <a:pt x="0" y="176"/>
                    <a:pt x="52" y="250"/>
                  </a:cubicBezTo>
                  <a:cubicBezTo>
                    <a:pt x="75" y="283"/>
                    <a:pt x="136" y="381"/>
                    <a:pt x="136" y="381"/>
                  </a:cubicBezTo>
                  <a:cubicBezTo>
                    <a:pt x="136" y="381"/>
                    <a:pt x="198" y="283"/>
                    <a:pt x="221" y="250"/>
                  </a:cubicBezTo>
                  <a:cubicBezTo>
                    <a:pt x="273" y="176"/>
                    <a:pt x="267" y="131"/>
                    <a:pt x="267" y="131"/>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13"/>
            <p:cNvSpPr/>
            <p:nvPr/>
          </p:nvSpPr>
          <p:spPr>
            <a:xfrm>
              <a:off x="8640763" y="2738438"/>
              <a:ext cx="260350" cy="363538"/>
            </a:xfrm>
            <a:custGeom>
              <a:avLst/>
              <a:gdLst/>
              <a:ahLst/>
              <a:cxnLst/>
              <a:rect l="l" t="t" r="r" b="b"/>
              <a:pathLst>
                <a:path w="232" h="324" extrusionOk="0">
                  <a:moveTo>
                    <a:pt x="116" y="194"/>
                  </a:moveTo>
                  <a:cubicBezTo>
                    <a:pt x="71" y="194"/>
                    <a:pt x="35" y="158"/>
                    <a:pt x="35" y="113"/>
                  </a:cubicBezTo>
                  <a:cubicBezTo>
                    <a:pt x="35" y="68"/>
                    <a:pt x="71" y="32"/>
                    <a:pt x="116" y="32"/>
                  </a:cubicBezTo>
                  <a:cubicBezTo>
                    <a:pt x="161" y="32"/>
                    <a:pt x="197" y="68"/>
                    <a:pt x="197" y="113"/>
                  </a:cubicBezTo>
                  <a:cubicBezTo>
                    <a:pt x="197" y="158"/>
                    <a:pt x="161" y="194"/>
                    <a:pt x="116" y="194"/>
                  </a:cubicBezTo>
                  <a:close/>
                  <a:moveTo>
                    <a:pt x="227" y="111"/>
                  </a:moveTo>
                  <a:cubicBezTo>
                    <a:pt x="227" y="50"/>
                    <a:pt x="177" y="0"/>
                    <a:pt x="116" y="0"/>
                  </a:cubicBezTo>
                  <a:cubicBezTo>
                    <a:pt x="54" y="0"/>
                    <a:pt x="5" y="50"/>
                    <a:pt x="5" y="111"/>
                  </a:cubicBezTo>
                  <a:cubicBezTo>
                    <a:pt x="5" y="111"/>
                    <a:pt x="0" y="150"/>
                    <a:pt x="44" y="212"/>
                  </a:cubicBezTo>
                  <a:cubicBezTo>
                    <a:pt x="63" y="241"/>
                    <a:pt x="116" y="324"/>
                    <a:pt x="116" y="324"/>
                  </a:cubicBezTo>
                  <a:cubicBezTo>
                    <a:pt x="116" y="324"/>
                    <a:pt x="168" y="241"/>
                    <a:pt x="188" y="212"/>
                  </a:cubicBezTo>
                  <a:cubicBezTo>
                    <a:pt x="232" y="150"/>
                    <a:pt x="227" y="111"/>
                    <a:pt x="227" y="111"/>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13"/>
            <p:cNvSpPr/>
            <p:nvPr/>
          </p:nvSpPr>
          <p:spPr>
            <a:xfrm>
              <a:off x="8904288" y="1368426"/>
              <a:ext cx="388938" cy="542925"/>
            </a:xfrm>
            <a:custGeom>
              <a:avLst/>
              <a:gdLst/>
              <a:ahLst/>
              <a:cxnLst/>
              <a:rect l="l" t="t" r="r" b="b"/>
              <a:pathLst>
                <a:path w="347" h="484" extrusionOk="0">
                  <a:moveTo>
                    <a:pt x="174" y="289"/>
                  </a:moveTo>
                  <a:cubicBezTo>
                    <a:pt x="107" y="289"/>
                    <a:pt x="53" y="235"/>
                    <a:pt x="53" y="168"/>
                  </a:cubicBezTo>
                  <a:cubicBezTo>
                    <a:pt x="53" y="102"/>
                    <a:pt x="107" y="48"/>
                    <a:pt x="174" y="48"/>
                  </a:cubicBezTo>
                  <a:cubicBezTo>
                    <a:pt x="241" y="48"/>
                    <a:pt x="295" y="102"/>
                    <a:pt x="295" y="168"/>
                  </a:cubicBezTo>
                  <a:cubicBezTo>
                    <a:pt x="295" y="235"/>
                    <a:pt x="241" y="289"/>
                    <a:pt x="174" y="289"/>
                  </a:cubicBezTo>
                  <a:close/>
                  <a:moveTo>
                    <a:pt x="340" y="166"/>
                  </a:moveTo>
                  <a:cubicBezTo>
                    <a:pt x="340" y="74"/>
                    <a:pt x="265" y="0"/>
                    <a:pt x="174" y="0"/>
                  </a:cubicBezTo>
                  <a:cubicBezTo>
                    <a:pt x="82" y="0"/>
                    <a:pt x="8" y="74"/>
                    <a:pt x="8" y="166"/>
                  </a:cubicBezTo>
                  <a:cubicBezTo>
                    <a:pt x="8" y="166"/>
                    <a:pt x="0" y="223"/>
                    <a:pt x="66" y="317"/>
                  </a:cubicBezTo>
                  <a:cubicBezTo>
                    <a:pt x="95" y="359"/>
                    <a:pt x="174" y="484"/>
                    <a:pt x="174" y="484"/>
                  </a:cubicBezTo>
                  <a:cubicBezTo>
                    <a:pt x="174" y="484"/>
                    <a:pt x="252" y="359"/>
                    <a:pt x="282" y="317"/>
                  </a:cubicBezTo>
                  <a:cubicBezTo>
                    <a:pt x="347" y="223"/>
                    <a:pt x="340" y="166"/>
                    <a:pt x="340" y="166"/>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13"/>
            <p:cNvSpPr/>
            <p:nvPr/>
          </p:nvSpPr>
          <p:spPr>
            <a:xfrm>
              <a:off x="4503738" y="704851"/>
              <a:ext cx="3933825" cy="1778000"/>
            </a:xfrm>
            <a:custGeom>
              <a:avLst/>
              <a:gdLst/>
              <a:ahLst/>
              <a:cxnLst/>
              <a:rect l="l" t="t" r="r" b="b"/>
              <a:pathLst>
                <a:path w="3507" h="1585" extrusionOk="0">
                  <a:moveTo>
                    <a:pt x="2950" y="286"/>
                  </a:moveTo>
                  <a:cubicBezTo>
                    <a:pt x="2935" y="279"/>
                    <a:pt x="2921" y="272"/>
                    <a:pt x="2906" y="265"/>
                  </a:cubicBezTo>
                  <a:cubicBezTo>
                    <a:pt x="2902" y="263"/>
                    <a:pt x="2897" y="265"/>
                    <a:pt x="2895" y="269"/>
                  </a:cubicBezTo>
                  <a:cubicBezTo>
                    <a:pt x="2893" y="273"/>
                    <a:pt x="2895" y="278"/>
                    <a:pt x="2899" y="280"/>
                  </a:cubicBezTo>
                  <a:cubicBezTo>
                    <a:pt x="2914" y="287"/>
                    <a:pt x="2928" y="293"/>
                    <a:pt x="2942" y="300"/>
                  </a:cubicBezTo>
                  <a:cubicBezTo>
                    <a:pt x="2944" y="301"/>
                    <a:pt x="2945" y="301"/>
                    <a:pt x="2946" y="301"/>
                  </a:cubicBezTo>
                  <a:cubicBezTo>
                    <a:pt x="2949" y="301"/>
                    <a:pt x="2952" y="299"/>
                    <a:pt x="2953" y="297"/>
                  </a:cubicBezTo>
                  <a:cubicBezTo>
                    <a:pt x="2955" y="293"/>
                    <a:pt x="2954" y="288"/>
                    <a:pt x="2950" y="286"/>
                  </a:cubicBezTo>
                  <a:close/>
                  <a:moveTo>
                    <a:pt x="3118" y="379"/>
                  </a:moveTo>
                  <a:cubicBezTo>
                    <a:pt x="3105" y="371"/>
                    <a:pt x="3091" y="362"/>
                    <a:pt x="3077" y="354"/>
                  </a:cubicBezTo>
                  <a:cubicBezTo>
                    <a:pt x="3073" y="352"/>
                    <a:pt x="3068" y="353"/>
                    <a:pt x="3066" y="357"/>
                  </a:cubicBezTo>
                  <a:cubicBezTo>
                    <a:pt x="3064" y="361"/>
                    <a:pt x="3065" y="366"/>
                    <a:pt x="3069" y="368"/>
                  </a:cubicBezTo>
                  <a:cubicBezTo>
                    <a:pt x="3083" y="376"/>
                    <a:pt x="3096" y="384"/>
                    <a:pt x="3110" y="393"/>
                  </a:cubicBezTo>
                  <a:cubicBezTo>
                    <a:pt x="3111" y="394"/>
                    <a:pt x="3113" y="394"/>
                    <a:pt x="3114" y="394"/>
                  </a:cubicBezTo>
                  <a:cubicBezTo>
                    <a:pt x="3117" y="394"/>
                    <a:pt x="3119" y="393"/>
                    <a:pt x="3121" y="390"/>
                  </a:cubicBezTo>
                  <a:cubicBezTo>
                    <a:pt x="3123" y="386"/>
                    <a:pt x="3122" y="381"/>
                    <a:pt x="3118" y="379"/>
                  </a:cubicBezTo>
                  <a:close/>
                  <a:moveTo>
                    <a:pt x="3035" y="330"/>
                  </a:moveTo>
                  <a:cubicBezTo>
                    <a:pt x="3021" y="322"/>
                    <a:pt x="3007" y="315"/>
                    <a:pt x="2993" y="307"/>
                  </a:cubicBezTo>
                  <a:cubicBezTo>
                    <a:pt x="2989" y="305"/>
                    <a:pt x="2984" y="307"/>
                    <a:pt x="2982" y="311"/>
                  </a:cubicBezTo>
                  <a:cubicBezTo>
                    <a:pt x="2980" y="315"/>
                    <a:pt x="2981" y="320"/>
                    <a:pt x="2985" y="322"/>
                  </a:cubicBezTo>
                  <a:cubicBezTo>
                    <a:pt x="3000" y="329"/>
                    <a:pt x="3014" y="337"/>
                    <a:pt x="3027" y="344"/>
                  </a:cubicBezTo>
                  <a:cubicBezTo>
                    <a:pt x="3029" y="345"/>
                    <a:pt x="3030" y="345"/>
                    <a:pt x="3031" y="345"/>
                  </a:cubicBezTo>
                  <a:cubicBezTo>
                    <a:pt x="3034" y="345"/>
                    <a:pt x="3037" y="344"/>
                    <a:pt x="3038" y="341"/>
                  </a:cubicBezTo>
                  <a:cubicBezTo>
                    <a:pt x="3041" y="337"/>
                    <a:pt x="3039" y="332"/>
                    <a:pt x="3035" y="330"/>
                  </a:cubicBezTo>
                  <a:close/>
                  <a:moveTo>
                    <a:pt x="3091" y="1455"/>
                  </a:moveTo>
                  <a:cubicBezTo>
                    <a:pt x="3078" y="1463"/>
                    <a:pt x="3065" y="1471"/>
                    <a:pt x="3051" y="1480"/>
                  </a:cubicBezTo>
                  <a:cubicBezTo>
                    <a:pt x="3047" y="1482"/>
                    <a:pt x="3046" y="1487"/>
                    <a:pt x="3048" y="1491"/>
                  </a:cubicBezTo>
                  <a:cubicBezTo>
                    <a:pt x="3049" y="1493"/>
                    <a:pt x="3052" y="1495"/>
                    <a:pt x="3055" y="1495"/>
                  </a:cubicBezTo>
                  <a:cubicBezTo>
                    <a:pt x="3056" y="1495"/>
                    <a:pt x="3058" y="1494"/>
                    <a:pt x="3059" y="1493"/>
                  </a:cubicBezTo>
                  <a:cubicBezTo>
                    <a:pt x="3073" y="1485"/>
                    <a:pt x="3087" y="1477"/>
                    <a:pt x="3100" y="1468"/>
                  </a:cubicBezTo>
                  <a:cubicBezTo>
                    <a:pt x="3104" y="1466"/>
                    <a:pt x="3105" y="1461"/>
                    <a:pt x="3103" y="1457"/>
                  </a:cubicBezTo>
                  <a:cubicBezTo>
                    <a:pt x="3100" y="1453"/>
                    <a:pt x="3095" y="1452"/>
                    <a:pt x="3091" y="1455"/>
                  </a:cubicBezTo>
                  <a:close/>
                  <a:moveTo>
                    <a:pt x="2925" y="1549"/>
                  </a:moveTo>
                  <a:cubicBezTo>
                    <a:pt x="2911" y="1556"/>
                    <a:pt x="2897" y="1563"/>
                    <a:pt x="2882" y="1570"/>
                  </a:cubicBezTo>
                  <a:cubicBezTo>
                    <a:pt x="2878" y="1572"/>
                    <a:pt x="2877" y="1577"/>
                    <a:pt x="2878" y="1581"/>
                  </a:cubicBezTo>
                  <a:cubicBezTo>
                    <a:pt x="2880" y="1584"/>
                    <a:pt x="2883" y="1585"/>
                    <a:pt x="2886" y="1585"/>
                  </a:cubicBezTo>
                  <a:cubicBezTo>
                    <a:pt x="2887" y="1585"/>
                    <a:pt x="2888" y="1585"/>
                    <a:pt x="2889" y="1585"/>
                  </a:cubicBezTo>
                  <a:cubicBezTo>
                    <a:pt x="2904" y="1577"/>
                    <a:pt x="2918" y="1570"/>
                    <a:pt x="2932" y="1563"/>
                  </a:cubicBezTo>
                  <a:cubicBezTo>
                    <a:pt x="2936" y="1561"/>
                    <a:pt x="2938" y="1556"/>
                    <a:pt x="2936" y="1552"/>
                  </a:cubicBezTo>
                  <a:cubicBezTo>
                    <a:pt x="2934" y="1548"/>
                    <a:pt x="2929" y="1547"/>
                    <a:pt x="2925" y="1549"/>
                  </a:cubicBezTo>
                  <a:close/>
                  <a:moveTo>
                    <a:pt x="3009" y="1503"/>
                  </a:moveTo>
                  <a:cubicBezTo>
                    <a:pt x="2996" y="1511"/>
                    <a:pt x="2982" y="1519"/>
                    <a:pt x="2967" y="1526"/>
                  </a:cubicBezTo>
                  <a:cubicBezTo>
                    <a:pt x="2963" y="1529"/>
                    <a:pt x="2962" y="1533"/>
                    <a:pt x="2964" y="1537"/>
                  </a:cubicBezTo>
                  <a:cubicBezTo>
                    <a:pt x="2966" y="1540"/>
                    <a:pt x="2968" y="1542"/>
                    <a:pt x="2971" y="1542"/>
                  </a:cubicBezTo>
                  <a:cubicBezTo>
                    <a:pt x="2973" y="1542"/>
                    <a:pt x="2974" y="1541"/>
                    <a:pt x="2975" y="1541"/>
                  </a:cubicBezTo>
                  <a:cubicBezTo>
                    <a:pt x="2989" y="1533"/>
                    <a:pt x="3004" y="1525"/>
                    <a:pt x="3017" y="1518"/>
                  </a:cubicBezTo>
                  <a:cubicBezTo>
                    <a:pt x="3021" y="1515"/>
                    <a:pt x="3023" y="1510"/>
                    <a:pt x="3020" y="1507"/>
                  </a:cubicBezTo>
                  <a:cubicBezTo>
                    <a:pt x="3018" y="1503"/>
                    <a:pt x="3013" y="1501"/>
                    <a:pt x="3009" y="1503"/>
                  </a:cubicBezTo>
                  <a:close/>
                  <a:moveTo>
                    <a:pt x="2405" y="97"/>
                  </a:moveTo>
                  <a:cubicBezTo>
                    <a:pt x="2389" y="93"/>
                    <a:pt x="2374" y="89"/>
                    <a:pt x="2358" y="86"/>
                  </a:cubicBezTo>
                  <a:cubicBezTo>
                    <a:pt x="2353" y="85"/>
                    <a:pt x="2349" y="88"/>
                    <a:pt x="2348" y="92"/>
                  </a:cubicBezTo>
                  <a:cubicBezTo>
                    <a:pt x="2347" y="96"/>
                    <a:pt x="2350" y="101"/>
                    <a:pt x="2354" y="102"/>
                  </a:cubicBezTo>
                  <a:cubicBezTo>
                    <a:pt x="2370" y="105"/>
                    <a:pt x="2386" y="109"/>
                    <a:pt x="2401" y="112"/>
                  </a:cubicBezTo>
                  <a:cubicBezTo>
                    <a:pt x="2402" y="113"/>
                    <a:pt x="2402" y="113"/>
                    <a:pt x="2403" y="113"/>
                  </a:cubicBezTo>
                  <a:cubicBezTo>
                    <a:pt x="2407" y="113"/>
                    <a:pt x="2410" y="110"/>
                    <a:pt x="2411" y="106"/>
                  </a:cubicBezTo>
                  <a:cubicBezTo>
                    <a:pt x="2412" y="102"/>
                    <a:pt x="2409" y="98"/>
                    <a:pt x="2405" y="97"/>
                  </a:cubicBezTo>
                  <a:close/>
                  <a:moveTo>
                    <a:pt x="2498" y="120"/>
                  </a:moveTo>
                  <a:cubicBezTo>
                    <a:pt x="2483" y="116"/>
                    <a:pt x="2467" y="112"/>
                    <a:pt x="2451" y="108"/>
                  </a:cubicBezTo>
                  <a:cubicBezTo>
                    <a:pt x="2447" y="107"/>
                    <a:pt x="2443" y="110"/>
                    <a:pt x="2442" y="114"/>
                  </a:cubicBezTo>
                  <a:cubicBezTo>
                    <a:pt x="2441" y="118"/>
                    <a:pt x="2443" y="123"/>
                    <a:pt x="2447" y="124"/>
                  </a:cubicBezTo>
                  <a:cubicBezTo>
                    <a:pt x="2463" y="128"/>
                    <a:pt x="2478" y="132"/>
                    <a:pt x="2494" y="136"/>
                  </a:cubicBezTo>
                  <a:cubicBezTo>
                    <a:pt x="2495" y="136"/>
                    <a:pt x="2495" y="136"/>
                    <a:pt x="2496" y="136"/>
                  </a:cubicBezTo>
                  <a:cubicBezTo>
                    <a:pt x="2500" y="136"/>
                    <a:pt x="2503" y="134"/>
                    <a:pt x="2504" y="130"/>
                  </a:cubicBezTo>
                  <a:cubicBezTo>
                    <a:pt x="2505" y="126"/>
                    <a:pt x="2502" y="121"/>
                    <a:pt x="2498" y="120"/>
                  </a:cubicBezTo>
                  <a:close/>
                  <a:moveTo>
                    <a:pt x="2591" y="147"/>
                  </a:moveTo>
                  <a:cubicBezTo>
                    <a:pt x="2575" y="142"/>
                    <a:pt x="2560" y="138"/>
                    <a:pt x="2544" y="133"/>
                  </a:cubicBezTo>
                  <a:cubicBezTo>
                    <a:pt x="2540" y="132"/>
                    <a:pt x="2536" y="134"/>
                    <a:pt x="2534" y="139"/>
                  </a:cubicBezTo>
                  <a:cubicBezTo>
                    <a:pt x="2533" y="143"/>
                    <a:pt x="2536" y="147"/>
                    <a:pt x="2540" y="149"/>
                  </a:cubicBezTo>
                  <a:cubicBezTo>
                    <a:pt x="2555" y="153"/>
                    <a:pt x="2571" y="158"/>
                    <a:pt x="2586" y="162"/>
                  </a:cubicBezTo>
                  <a:cubicBezTo>
                    <a:pt x="2587" y="163"/>
                    <a:pt x="2587" y="163"/>
                    <a:pt x="2588" y="163"/>
                  </a:cubicBezTo>
                  <a:cubicBezTo>
                    <a:pt x="2592" y="163"/>
                    <a:pt x="2595" y="160"/>
                    <a:pt x="2596" y="157"/>
                  </a:cubicBezTo>
                  <a:cubicBezTo>
                    <a:pt x="2597" y="153"/>
                    <a:pt x="2595" y="148"/>
                    <a:pt x="2591" y="147"/>
                  </a:cubicBezTo>
                  <a:close/>
                  <a:moveTo>
                    <a:pt x="2773" y="209"/>
                  </a:moveTo>
                  <a:cubicBezTo>
                    <a:pt x="2758" y="204"/>
                    <a:pt x="2743" y="198"/>
                    <a:pt x="2728" y="192"/>
                  </a:cubicBezTo>
                  <a:cubicBezTo>
                    <a:pt x="2723" y="191"/>
                    <a:pt x="2719" y="193"/>
                    <a:pt x="2717" y="197"/>
                  </a:cubicBezTo>
                  <a:cubicBezTo>
                    <a:pt x="2716" y="201"/>
                    <a:pt x="2718" y="206"/>
                    <a:pt x="2722" y="208"/>
                  </a:cubicBezTo>
                  <a:cubicBezTo>
                    <a:pt x="2737" y="213"/>
                    <a:pt x="2752" y="219"/>
                    <a:pt x="2767" y="224"/>
                  </a:cubicBezTo>
                  <a:cubicBezTo>
                    <a:pt x="2768" y="225"/>
                    <a:pt x="2769" y="225"/>
                    <a:pt x="2770" y="225"/>
                  </a:cubicBezTo>
                  <a:cubicBezTo>
                    <a:pt x="2773" y="225"/>
                    <a:pt x="2776" y="223"/>
                    <a:pt x="2777" y="220"/>
                  </a:cubicBezTo>
                  <a:cubicBezTo>
                    <a:pt x="2779" y="216"/>
                    <a:pt x="2777" y="211"/>
                    <a:pt x="2773" y="209"/>
                  </a:cubicBezTo>
                  <a:close/>
                  <a:moveTo>
                    <a:pt x="2682" y="176"/>
                  </a:moveTo>
                  <a:cubicBezTo>
                    <a:pt x="2667" y="171"/>
                    <a:pt x="2652" y="166"/>
                    <a:pt x="2637" y="161"/>
                  </a:cubicBezTo>
                  <a:cubicBezTo>
                    <a:pt x="2632" y="160"/>
                    <a:pt x="2628" y="162"/>
                    <a:pt x="2626" y="166"/>
                  </a:cubicBezTo>
                  <a:cubicBezTo>
                    <a:pt x="2625" y="171"/>
                    <a:pt x="2627" y="175"/>
                    <a:pt x="2632" y="177"/>
                  </a:cubicBezTo>
                  <a:cubicBezTo>
                    <a:pt x="2647" y="182"/>
                    <a:pt x="2662" y="187"/>
                    <a:pt x="2677" y="192"/>
                  </a:cubicBezTo>
                  <a:cubicBezTo>
                    <a:pt x="2678" y="192"/>
                    <a:pt x="2679" y="192"/>
                    <a:pt x="2680" y="192"/>
                  </a:cubicBezTo>
                  <a:cubicBezTo>
                    <a:pt x="2683" y="192"/>
                    <a:pt x="2686" y="190"/>
                    <a:pt x="2687" y="187"/>
                  </a:cubicBezTo>
                  <a:cubicBezTo>
                    <a:pt x="2689" y="182"/>
                    <a:pt x="2686" y="178"/>
                    <a:pt x="2682" y="176"/>
                  </a:cubicBezTo>
                  <a:close/>
                  <a:moveTo>
                    <a:pt x="2862" y="246"/>
                  </a:moveTo>
                  <a:cubicBezTo>
                    <a:pt x="2847" y="239"/>
                    <a:pt x="2833" y="233"/>
                    <a:pt x="2818" y="227"/>
                  </a:cubicBezTo>
                  <a:cubicBezTo>
                    <a:pt x="2813" y="225"/>
                    <a:pt x="2809" y="227"/>
                    <a:pt x="2807" y="231"/>
                  </a:cubicBezTo>
                  <a:cubicBezTo>
                    <a:pt x="2805" y="236"/>
                    <a:pt x="2807" y="240"/>
                    <a:pt x="2811" y="242"/>
                  </a:cubicBezTo>
                  <a:cubicBezTo>
                    <a:pt x="2826" y="248"/>
                    <a:pt x="2841" y="254"/>
                    <a:pt x="2856" y="260"/>
                  </a:cubicBezTo>
                  <a:cubicBezTo>
                    <a:pt x="2857" y="261"/>
                    <a:pt x="2858" y="261"/>
                    <a:pt x="2859" y="261"/>
                  </a:cubicBezTo>
                  <a:cubicBezTo>
                    <a:pt x="2862" y="261"/>
                    <a:pt x="2865" y="259"/>
                    <a:pt x="2866" y="256"/>
                  </a:cubicBezTo>
                  <a:cubicBezTo>
                    <a:pt x="2868" y="252"/>
                    <a:pt x="2866" y="247"/>
                    <a:pt x="2862" y="246"/>
                  </a:cubicBezTo>
                  <a:close/>
                  <a:moveTo>
                    <a:pt x="3481" y="1038"/>
                  </a:moveTo>
                  <a:cubicBezTo>
                    <a:pt x="3476" y="1037"/>
                    <a:pt x="3472" y="1039"/>
                    <a:pt x="3470" y="1043"/>
                  </a:cubicBezTo>
                  <a:cubicBezTo>
                    <a:pt x="3466" y="1058"/>
                    <a:pt x="3460" y="1073"/>
                    <a:pt x="3453" y="1087"/>
                  </a:cubicBezTo>
                  <a:cubicBezTo>
                    <a:pt x="3452" y="1091"/>
                    <a:pt x="3453" y="1096"/>
                    <a:pt x="3457" y="1098"/>
                  </a:cubicBezTo>
                  <a:cubicBezTo>
                    <a:pt x="3459" y="1098"/>
                    <a:pt x="3460" y="1099"/>
                    <a:pt x="3461" y="1099"/>
                  </a:cubicBezTo>
                  <a:cubicBezTo>
                    <a:pt x="3464" y="1099"/>
                    <a:pt x="3467" y="1097"/>
                    <a:pt x="3468" y="1094"/>
                  </a:cubicBezTo>
                  <a:cubicBezTo>
                    <a:pt x="3475" y="1079"/>
                    <a:pt x="3481" y="1063"/>
                    <a:pt x="3486" y="1048"/>
                  </a:cubicBezTo>
                  <a:cubicBezTo>
                    <a:pt x="3487" y="1044"/>
                    <a:pt x="3485" y="1039"/>
                    <a:pt x="3481" y="1038"/>
                  </a:cubicBezTo>
                  <a:close/>
                  <a:moveTo>
                    <a:pt x="3457" y="717"/>
                  </a:moveTo>
                  <a:cubicBezTo>
                    <a:pt x="3450" y="703"/>
                    <a:pt x="3442" y="689"/>
                    <a:pt x="3433" y="675"/>
                  </a:cubicBezTo>
                  <a:cubicBezTo>
                    <a:pt x="3431" y="671"/>
                    <a:pt x="3426" y="670"/>
                    <a:pt x="3422" y="672"/>
                  </a:cubicBezTo>
                  <a:cubicBezTo>
                    <a:pt x="3418" y="674"/>
                    <a:pt x="3417" y="679"/>
                    <a:pt x="3419" y="683"/>
                  </a:cubicBezTo>
                  <a:cubicBezTo>
                    <a:pt x="3428" y="697"/>
                    <a:pt x="3436" y="711"/>
                    <a:pt x="3442" y="724"/>
                  </a:cubicBezTo>
                  <a:cubicBezTo>
                    <a:pt x="3444" y="727"/>
                    <a:pt x="3447" y="729"/>
                    <a:pt x="3450" y="729"/>
                  </a:cubicBezTo>
                  <a:cubicBezTo>
                    <a:pt x="3451" y="729"/>
                    <a:pt x="3452" y="728"/>
                    <a:pt x="3453" y="728"/>
                  </a:cubicBezTo>
                  <a:cubicBezTo>
                    <a:pt x="3457" y="726"/>
                    <a:pt x="3459" y="721"/>
                    <a:pt x="3457" y="717"/>
                  </a:cubicBezTo>
                  <a:close/>
                  <a:moveTo>
                    <a:pt x="3443" y="1126"/>
                  </a:moveTo>
                  <a:cubicBezTo>
                    <a:pt x="3439" y="1124"/>
                    <a:pt x="3434" y="1125"/>
                    <a:pt x="3432" y="1129"/>
                  </a:cubicBezTo>
                  <a:cubicBezTo>
                    <a:pt x="3425" y="1143"/>
                    <a:pt x="3416" y="1156"/>
                    <a:pt x="3407" y="1170"/>
                  </a:cubicBezTo>
                  <a:cubicBezTo>
                    <a:pt x="3405" y="1173"/>
                    <a:pt x="3406" y="1178"/>
                    <a:pt x="3410" y="1181"/>
                  </a:cubicBezTo>
                  <a:cubicBezTo>
                    <a:pt x="3411" y="1182"/>
                    <a:pt x="3412" y="1182"/>
                    <a:pt x="3414" y="1182"/>
                  </a:cubicBezTo>
                  <a:cubicBezTo>
                    <a:pt x="3417" y="1182"/>
                    <a:pt x="3419" y="1181"/>
                    <a:pt x="3421" y="1179"/>
                  </a:cubicBezTo>
                  <a:cubicBezTo>
                    <a:pt x="3430" y="1165"/>
                    <a:pt x="3439" y="1151"/>
                    <a:pt x="3446" y="1137"/>
                  </a:cubicBezTo>
                  <a:cubicBezTo>
                    <a:pt x="3448" y="1133"/>
                    <a:pt x="3447" y="1128"/>
                    <a:pt x="3443" y="1126"/>
                  </a:cubicBezTo>
                  <a:close/>
                  <a:moveTo>
                    <a:pt x="3406" y="634"/>
                  </a:moveTo>
                  <a:cubicBezTo>
                    <a:pt x="3397" y="621"/>
                    <a:pt x="3387" y="609"/>
                    <a:pt x="3376" y="596"/>
                  </a:cubicBezTo>
                  <a:cubicBezTo>
                    <a:pt x="3373" y="593"/>
                    <a:pt x="3368" y="592"/>
                    <a:pt x="3365" y="595"/>
                  </a:cubicBezTo>
                  <a:cubicBezTo>
                    <a:pt x="3361" y="598"/>
                    <a:pt x="3361" y="603"/>
                    <a:pt x="3364" y="607"/>
                  </a:cubicBezTo>
                  <a:cubicBezTo>
                    <a:pt x="3374" y="619"/>
                    <a:pt x="3384" y="631"/>
                    <a:pt x="3393" y="644"/>
                  </a:cubicBezTo>
                  <a:cubicBezTo>
                    <a:pt x="3395" y="646"/>
                    <a:pt x="3397" y="647"/>
                    <a:pt x="3399" y="647"/>
                  </a:cubicBezTo>
                  <a:cubicBezTo>
                    <a:pt x="3401" y="647"/>
                    <a:pt x="3403" y="647"/>
                    <a:pt x="3404" y="646"/>
                  </a:cubicBezTo>
                  <a:cubicBezTo>
                    <a:pt x="3408" y="643"/>
                    <a:pt x="3409" y="638"/>
                    <a:pt x="3406" y="634"/>
                  </a:cubicBezTo>
                  <a:close/>
                  <a:moveTo>
                    <a:pt x="3171" y="1401"/>
                  </a:moveTo>
                  <a:cubicBezTo>
                    <a:pt x="3158" y="1410"/>
                    <a:pt x="3145" y="1419"/>
                    <a:pt x="3131" y="1429"/>
                  </a:cubicBezTo>
                  <a:cubicBezTo>
                    <a:pt x="3128" y="1431"/>
                    <a:pt x="3127" y="1436"/>
                    <a:pt x="3129" y="1440"/>
                  </a:cubicBezTo>
                  <a:cubicBezTo>
                    <a:pt x="3131" y="1442"/>
                    <a:pt x="3133" y="1443"/>
                    <a:pt x="3136" y="1443"/>
                  </a:cubicBezTo>
                  <a:cubicBezTo>
                    <a:pt x="3138" y="1443"/>
                    <a:pt x="3139" y="1443"/>
                    <a:pt x="3141" y="1442"/>
                  </a:cubicBezTo>
                  <a:cubicBezTo>
                    <a:pt x="3154" y="1433"/>
                    <a:pt x="3167" y="1424"/>
                    <a:pt x="3180" y="1414"/>
                  </a:cubicBezTo>
                  <a:cubicBezTo>
                    <a:pt x="3184" y="1412"/>
                    <a:pt x="3185" y="1407"/>
                    <a:pt x="3182" y="1403"/>
                  </a:cubicBezTo>
                  <a:cubicBezTo>
                    <a:pt x="3179" y="1400"/>
                    <a:pt x="3174" y="1399"/>
                    <a:pt x="3171" y="1401"/>
                  </a:cubicBezTo>
                  <a:close/>
                  <a:moveTo>
                    <a:pt x="2311" y="76"/>
                  </a:moveTo>
                  <a:cubicBezTo>
                    <a:pt x="2295" y="73"/>
                    <a:pt x="2279" y="69"/>
                    <a:pt x="2264" y="66"/>
                  </a:cubicBezTo>
                  <a:cubicBezTo>
                    <a:pt x="2259" y="66"/>
                    <a:pt x="2255" y="68"/>
                    <a:pt x="2254" y="73"/>
                  </a:cubicBezTo>
                  <a:cubicBezTo>
                    <a:pt x="2253" y="77"/>
                    <a:pt x="2256" y="81"/>
                    <a:pt x="2260" y="82"/>
                  </a:cubicBezTo>
                  <a:cubicBezTo>
                    <a:pt x="2276" y="85"/>
                    <a:pt x="2292" y="88"/>
                    <a:pt x="2307" y="92"/>
                  </a:cubicBezTo>
                  <a:cubicBezTo>
                    <a:pt x="2308" y="92"/>
                    <a:pt x="2309" y="92"/>
                    <a:pt x="2309" y="92"/>
                  </a:cubicBezTo>
                  <a:cubicBezTo>
                    <a:pt x="2313" y="92"/>
                    <a:pt x="2316" y="89"/>
                    <a:pt x="2317" y="85"/>
                  </a:cubicBezTo>
                  <a:cubicBezTo>
                    <a:pt x="2318" y="81"/>
                    <a:pt x="2315" y="77"/>
                    <a:pt x="2311" y="76"/>
                  </a:cubicBezTo>
                  <a:close/>
                  <a:moveTo>
                    <a:pt x="3498" y="944"/>
                  </a:moveTo>
                  <a:cubicBezTo>
                    <a:pt x="3494" y="944"/>
                    <a:pt x="3490" y="947"/>
                    <a:pt x="3489" y="951"/>
                  </a:cubicBezTo>
                  <a:cubicBezTo>
                    <a:pt x="3488" y="967"/>
                    <a:pt x="3486" y="982"/>
                    <a:pt x="3483" y="998"/>
                  </a:cubicBezTo>
                  <a:cubicBezTo>
                    <a:pt x="3482" y="1002"/>
                    <a:pt x="3484" y="1006"/>
                    <a:pt x="3489" y="1007"/>
                  </a:cubicBezTo>
                  <a:cubicBezTo>
                    <a:pt x="3489" y="1007"/>
                    <a:pt x="3490" y="1008"/>
                    <a:pt x="3491" y="1008"/>
                  </a:cubicBezTo>
                  <a:cubicBezTo>
                    <a:pt x="3494" y="1008"/>
                    <a:pt x="3498" y="1005"/>
                    <a:pt x="3498" y="1001"/>
                  </a:cubicBezTo>
                  <a:cubicBezTo>
                    <a:pt x="3502" y="985"/>
                    <a:pt x="3504" y="969"/>
                    <a:pt x="3506" y="953"/>
                  </a:cubicBezTo>
                  <a:cubicBezTo>
                    <a:pt x="3506" y="948"/>
                    <a:pt x="3503" y="944"/>
                    <a:pt x="3498" y="944"/>
                  </a:cubicBezTo>
                  <a:close/>
                  <a:moveTo>
                    <a:pt x="3379" y="1208"/>
                  </a:moveTo>
                  <a:cubicBezTo>
                    <a:pt x="3370" y="1220"/>
                    <a:pt x="3360" y="1232"/>
                    <a:pt x="3349" y="1244"/>
                  </a:cubicBezTo>
                  <a:cubicBezTo>
                    <a:pt x="3346" y="1248"/>
                    <a:pt x="3346" y="1253"/>
                    <a:pt x="3350" y="1256"/>
                  </a:cubicBezTo>
                  <a:cubicBezTo>
                    <a:pt x="3351" y="1257"/>
                    <a:pt x="3353" y="1258"/>
                    <a:pt x="3355" y="1258"/>
                  </a:cubicBezTo>
                  <a:cubicBezTo>
                    <a:pt x="3357" y="1258"/>
                    <a:pt x="3360" y="1257"/>
                    <a:pt x="3361" y="1255"/>
                  </a:cubicBezTo>
                  <a:cubicBezTo>
                    <a:pt x="3372" y="1243"/>
                    <a:pt x="3382" y="1230"/>
                    <a:pt x="3392" y="1218"/>
                  </a:cubicBezTo>
                  <a:cubicBezTo>
                    <a:pt x="3395" y="1214"/>
                    <a:pt x="3394" y="1209"/>
                    <a:pt x="3391" y="1206"/>
                  </a:cubicBezTo>
                  <a:cubicBezTo>
                    <a:pt x="3387" y="1204"/>
                    <a:pt x="3382" y="1204"/>
                    <a:pt x="3379" y="1208"/>
                  </a:cubicBezTo>
                  <a:close/>
                  <a:moveTo>
                    <a:pt x="3246" y="1343"/>
                  </a:moveTo>
                  <a:cubicBezTo>
                    <a:pt x="3234" y="1353"/>
                    <a:pt x="3222" y="1363"/>
                    <a:pt x="3209" y="1373"/>
                  </a:cubicBezTo>
                  <a:cubicBezTo>
                    <a:pt x="3205" y="1376"/>
                    <a:pt x="3205" y="1381"/>
                    <a:pt x="3207" y="1384"/>
                  </a:cubicBezTo>
                  <a:cubicBezTo>
                    <a:pt x="3209" y="1386"/>
                    <a:pt x="3211" y="1387"/>
                    <a:pt x="3214" y="1387"/>
                  </a:cubicBezTo>
                  <a:cubicBezTo>
                    <a:pt x="3216" y="1387"/>
                    <a:pt x="3217" y="1387"/>
                    <a:pt x="3219" y="1386"/>
                  </a:cubicBezTo>
                  <a:cubicBezTo>
                    <a:pt x="3232" y="1376"/>
                    <a:pt x="3244" y="1366"/>
                    <a:pt x="3257" y="1355"/>
                  </a:cubicBezTo>
                  <a:cubicBezTo>
                    <a:pt x="3260" y="1353"/>
                    <a:pt x="3260" y="1347"/>
                    <a:pt x="3258" y="1344"/>
                  </a:cubicBezTo>
                  <a:cubicBezTo>
                    <a:pt x="3255" y="1341"/>
                    <a:pt x="3250" y="1340"/>
                    <a:pt x="3246" y="1343"/>
                  </a:cubicBezTo>
                  <a:close/>
                  <a:moveTo>
                    <a:pt x="3159" y="405"/>
                  </a:moveTo>
                  <a:cubicBezTo>
                    <a:pt x="3155" y="403"/>
                    <a:pt x="3150" y="404"/>
                    <a:pt x="3147" y="408"/>
                  </a:cubicBezTo>
                  <a:cubicBezTo>
                    <a:pt x="3145" y="411"/>
                    <a:pt x="3146" y="416"/>
                    <a:pt x="3150" y="419"/>
                  </a:cubicBezTo>
                  <a:cubicBezTo>
                    <a:pt x="3163" y="428"/>
                    <a:pt x="3176" y="437"/>
                    <a:pt x="3189" y="446"/>
                  </a:cubicBezTo>
                  <a:cubicBezTo>
                    <a:pt x="3190" y="447"/>
                    <a:pt x="3192" y="448"/>
                    <a:pt x="3193" y="448"/>
                  </a:cubicBezTo>
                  <a:cubicBezTo>
                    <a:pt x="3196" y="448"/>
                    <a:pt x="3198" y="447"/>
                    <a:pt x="3200" y="444"/>
                  </a:cubicBezTo>
                  <a:cubicBezTo>
                    <a:pt x="3203" y="441"/>
                    <a:pt x="3202" y="436"/>
                    <a:pt x="3198" y="433"/>
                  </a:cubicBezTo>
                  <a:cubicBezTo>
                    <a:pt x="3185" y="424"/>
                    <a:pt x="3172" y="415"/>
                    <a:pt x="3159" y="405"/>
                  </a:cubicBezTo>
                  <a:close/>
                  <a:moveTo>
                    <a:pt x="3310" y="526"/>
                  </a:moveTo>
                  <a:cubicBezTo>
                    <a:pt x="3307" y="523"/>
                    <a:pt x="3301" y="523"/>
                    <a:pt x="3298" y="526"/>
                  </a:cubicBezTo>
                  <a:cubicBezTo>
                    <a:pt x="3295" y="529"/>
                    <a:pt x="3295" y="534"/>
                    <a:pt x="3299" y="537"/>
                  </a:cubicBezTo>
                  <a:cubicBezTo>
                    <a:pt x="3310" y="548"/>
                    <a:pt x="3322" y="560"/>
                    <a:pt x="3332" y="571"/>
                  </a:cubicBezTo>
                  <a:cubicBezTo>
                    <a:pt x="3334" y="573"/>
                    <a:pt x="3336" y="574"/>
                    <a:pt x="3338" y="574"/>
                  </a:cubicBezTo>
                  <a:cubicBezTo>
                    <a:pt x="3340" y="574"/>
                    <a:pt x="3342" y="573"/>
                    <a:pt x="3344" y="571"/>
                  </a:cubicBezTo>
                  <a:cubicBezTo>
                    <a:pt x="3347" y="568"/>
                    <a:pt x="3347" y="563"/>
                    <a:pt x="3344" y="560"/>
                  </a:cubicBezTo>
                  <a:cubicBezTo>
                    <a:pt x="3333" y="548"/>
                    <a:pt x="3322" y="537"/>
                    <a:pt x="3310" y="526"/>
                  </a:cubicBezTo>
                  <a:close/>
                  <a:moveTo>
                    <a:pt x="3316" y="1279"/>
                  </a:moveTo>
                  <a:cubicBezTo>
                    <a:pt x="3305" y="1290"/>
                    <a:pt x="3294" y="1301"/>
                    <a:pt x="3282" y="1312"/>
                  </a:cubicBezTo>
                  <a:cubicBezTo>
                    <a:pt x="3279" y="1315"/>
                    <a:pt x="3278" y="1320"/>
                    <a:pt x="3282" y="1323"/>
                  </a:cubicBezTo>
                  <a:cubicBezTo>
                    <a:pt x="3283" y="1325"/>
                    <a:pt x="3285" y="1326"/>
                    <a:pt x="3287" y="1326"/>
                  </a:cubicBezTo>
                  <a:cubicBezTo>
                    <a:pt x="3289" y="1326"/>
                    <a:pt x="3291" y="1325"/>
                    <a:pt x="3293" y="1324"/>
                  </a:cubicBezTo>
                  <a:cubicBezTo>
                    <a:pt x="3305" y="1313"/>
                    <a:pt x="3317" y="1301"/>
                    <a:pt x="3328" y="1290"/>
                  </a:cubicBezTo>
                  <a:cubicBezTo>
                    <a:pt x="3331" y="1287"/>
                    <a:pt x="3331" y="1282"/>
                    <a:pt x="3328" y="1279"/>
                  </a:cubicBezTo>
                  <a:cubicBezTo>
                    <a:pt x="3325" y="1276"/>
                    <a:pt x="3320" y="1276"/>
                    <a:pt x="3316" y="1279"/>
                  </a:cubicBezTo>
                  <a:close/>
                  <a:moveTo>
                    <a:pt x="3237" y="462"/>
                  </a:moveTo>
                  <a:cubicBezTo>
                    <a:pt x="3233" y="460"/>
                    <a:pt x="3228" y="460"/>
                    <a:pt x="3225" y="464"/>
                  </a:cubicBezTo>
                  <a:cubicBezTo>
                    <a:pt x="3223" y="467"/>
                    <a:pt x="3223" y="472"/>
                    <a:pt x="3227" y="475"/>
                  </a:cubicBezTo>
                  <a:cubicBezTo>
                    <a:pt x="3239" y="485"/>
                    <a:pt x="3252" y="495"/>
                    <a:pt x="3263" y="505"/>
                  </a:cubicBezTo>
                  <a:cubicBezTo>
                    <a:pt x="3265" y="507"/>
                    <a:pt x="3267" y="507"/>
                    <a:pt x="3269" y="507"/>
                  </a:cubicBezTo>
                  <a:cubicBezTo>
                    <a:pt x="3271" y="507"/>
                    <a:pt x="3273" y="506"/>
                    <a:pt x="3275" y="505"/>
                  </a:cubicBezTo>
                  <a:cubicBezTo>
                    <a:pt x="3278" y="501"/>
                    <a:pt x="3277" y="496"/>
                    <a:pt x="3274" y="493"/>
                  </a:cubicBezTo>
                  <a:cubicBezTo>
                    <a:pt x="3262" y="483"/>
                    <a:pt x="3250" y="473"/>
                    <a:pt x="3237" y="462"/>
                  </a:cubicBezTo>
                  <a:close/>
                  <a:moveTo>
                    <a:pt x="3486" y="858"/>
                  </a:moveTo>
                  <a:cubicBezTo>
                    <a:pt x="3489" y="873"/>
                    <a:pt x="3490" y="889"/>
                    <a:pt x="3491" y="904"/>
                  </a:cubicBezTo>
                  <a:cubicBezTo>
                    <a:pt x="3491" y="909"/>
                    <a:pt x="3494" y="912"/>
                    <a:pt x="3499" y="912"/>
                  </a:cubicBezTo>
                  <a:lnTo>
                    <a:pt x="3499" y="912"/>
                  </a:lnTo>
                  <a:cubicBezTo>
                    <a:pt x="3504" y="912"/>
                    <a:pt x="3507" y="908"/>
                    <a:pt x="3507" y="904"/>
                  </a:cubicBezTo>
                  <a:cubicBezTo>
                    <a:pt x="3506" y="888"/>
                    <a:pt x="3505" y="871"/>
                    <a:pt x="3502" y="855"/>
                  </a:cubicBezTo>
                  <a:cubicBezTo>
                    <a:pt x="3502" y="851"/>
                    <a:pt x="3497" y="848"/>
                    <a:pt x="3493" y="848"/>
                  </a:cubicBezTo>
                  <a:cubicBezTo>
                    <a:pt x="3489" y="849"/>
                    <a:pt x="3486" y="853"/>
                    <a:pt x="3486" y="858"/>
                  </a:cubicBezTo>
                  <a:close/>
                  <a:moveTo>
                    <a:pt x="686" y="99"/>
                  </a:moveTo>
                  <a:cubicBezTo>
                    <a:pt x="671" y="103"/>
                    <a:pt x="655" y="107"/>
                    <a:pt x="640" y="111"/>
                  </a:cubicBezTo>
                  <a:cubicBezTo>
                    <a:pt x="635" y="112"/>
                    <a:pt x="633" y="116"/>
                    <a:pt x="634" y="120"/>
                  </a:cubicBezTo>
                  <a:cubicBezTo>
                    <a:pt x="635" y="124"/>
                    <a:pt x="638" y="127"/>
                    <a:pt x="642" y="127"/>
                  </a:cubicBezTo>
                  <a:cubicBezTo>
                    <a:pt x="642" y="127"/>
                    <a:pt x="643" y="127"/>
                    <a:pt x="644" y="126"/>
                  </a:cubicBezTo>
                  <a:cubicBezTo>
                    <a:pt x="659" y="123"/>
                    <a:pt x="675" y="119"/>
                    <a:pt x="690" y="115"/>
                  </a:cubicBezTo>
                  <a:cubicBezTo>
                    <a:pt x="694" y="114"/>
                    <a:pt x="697" y="110"/>
                    <a:pt x="696" y="105"/>
                  </a:cubicBezTo>
                  <a:cubicBezTo>
                    <a:pt x="695" y="101"/>
                    <a:pt x="691" y="98"/>
                    <a:pt x="686" y="99"/>
                  </a:cubicBezTo>
                  <a:close/>
                  <a:moveTo>
                    <a:pt x="593" y="123"/>
                  </a:moveTo>
                  <a:cubicBezTo>
                    <a:pt x="577" y="127"/>
                    <a:pt x="562" y="131"/>
                    <a:pt x="546" y="135"/>
                  </a:cubicBezTo>
                  <a:cubicBezTo>
                    <a:pt x="542" y="136"/>
                    <a:pt x="540" y="141"/>
                    <a:pt x="541" y="145"/>
                  </a:cubicBezTo>
                  <a:cubicBezTo>
                    <a:pt x="542" y="149"/>
                    <a:pt x="545" y="151"/>
                    <a:pt x="549" y="151"/>
                  </a:cubicBezTo>
                  <a:cubicBezTo>
                    <a:pt x="549" y="151"/>
                    <a:pt x="550" y="151"/>
                    <a:pt x="551" y="151"/>
                  </a:cubicBezTo>
                  <a:cubicBezTo>
                    <a:pt x="566" y="147"/>
                    <a:pt x="582" y="142"/>
                    <a:pt x="597" y="138"/>
                  </a:cubicBezTo>
                  <a:cubicBezTo>
                    <a:pt x="601" y="137"/>
                    <a:pt x="604" y="133"/>
                    <a:pt x="603" y="128"/>
                  </a:cubicBezTo>
                  <a:cubicBezTo>
                    <a:pt x="602" y="124"/>
                    <a:pt x="597" y="121"/>
                    <a:pt x="593" y="123"/>
                  </a:cubicBezTo>
                  <a:close/>
                  <a:moveTo>
                    <a:pt x="875" y="60"/>
                  </a:moveTo>
                  <a:cubicBezTo>
                    <a:pt x="859" y="63"/>
                    <a:pt x="843" y="66"/>
                    <a:pt x="828" y="69"/>
                  </a:cubicBezTo>
                  <a:cubicBezTo>
                    <a:pt x="823" y="70"/>
                    <a:pt x="820" y="74"/>
                    <a:pt x="821" y="79"/>
                  </a:cubicBezTo>
                  <a:cubicBezTo>
                    <a:pt x="822" y="83"/>
                    <a:pt x="825" y="85"/>
                    <a:pt x="829" y="85"/>
                  </a:cubicBezTo>
                  <a:cubicBezTo>
                    <a:pt x="830" y="85"/>
                    <a:pt x="830" y="85"/>
                    <a:pt x="831" y="85"/>
                  </a:cubicBezTo>
                  <a:cubicBezTo>
                    <a:pt x="846" y="82"/>
                    <a:pt x="862" y="79"/>
                    <a:pt x="878" y="76"/>
                  </a:cubicBezTo>
                  <a:cubicBezTo>
                    <a:pt x="882" y="75"/>
                    <a:pt x="885" y="71"/>
                    <a:pt x="884" y="67"/>
                  </a:cubicBezTo>
                  <a:cubicBezTo>
                    <a:pt x="884" y="62"/>
                    <a:pt x="880" y="60"/>
                    <a:pt x="875" y="60"/>
                  </a:cubicBezTo>
                  <a:close/>
                  <a:moveTo>
                    <a:pt x="2216" y="58"/>
                  </a:moveTo>
                  <a:cubicBezTo>
                    <a:pt x="2201" y="55"/>
                    <a:pt x="2185" y="52"/>
                    <a:pt x="2169" y="50"/>
                  </a:cubicBezTo>
                  <a:cubicBezTo>
                    <a:pt x="2164" y="49"/>
                    <a:pt x="2160" y="52"/>
                    <a:pt x="2159" y="56"/>
                  </a:cubicBezTo>
                  <a:cubicBezTo>
                    <a:pt x="2159" y="61"/>
                    <a:pt x="2162" y="65"/>
                    <a:pt x="2166" y="66"/>
                  </a:cubicBezTo>
                  <a:cubicBezTo>
                    <a:pt x="2182" y="68"/>
                    <a:pt x="2198" y="71"/>
                    <a:pt x="2213" y="74"/>
                  </a:cubicBezTo>
                  <a:cubicBezTo>
                    <a:pt x="2214" y="74"/>
                    <a:pt x="2214" y="74"/>
                    <a:pt x="2215" y="74"/>
                  </a:cubicBezTo>
                  <a:cubicBezTo>
                    <a:pt x="2219" y="74"/>
                    <a:pt x="2222" y="71"/>
                    <a:pt x="2223" y="67"/>
                  </a:cubicBezTo>
                  <a:cubicBezTo>
                    <a:pt x="2224" y="63"/>
                    <a:pt x="2221" y="58"/>
                    <a:pt x="2216" y="58"/>
                  </a:cubicBezTo>
                  <a:close/>
                  <a:moveTo>
                    <a:pt x="500" y="148"/>
                  </a:moveTo>
                  <a:cubicBezTo>
                    <a:pt x="485" y="153"/>
                    <a:pt x="469" y="158"/>
                    <a:pt x="454" y="162"/>
                  </a:cubicBezTo>
                  <a:cubicBezTo>
                    <a:pt x="450" y="164"/>
                    <a:pt x="447" y="168"/>
                    <a:pt x="449" y="172"/>
                  </a:cubicBezTo>
                  <a:cubicBezTo>
                    <a:pt x="450" y="176"/>
                    <a:pt x="453" y="178"/>
                    <a:pt x="456" y="178"/>
                  </a:cubicBezTo>
                  <a:cubicBezTo>
                    <a:pt x="457" y="178"/>
                    <a:pt x="458" y="178"/>
                    <a:pt x="459" y="178"/>
                  </a:cubicBezTo>
                  <a:cubicBezTo>
                    <a:pt x="474" y="173"/>
                    <a:pt x="489" y="168"/>
                    <a:pt x="505" y="164"/>
                  </a:cubicBezTo>
                  <a:cubicBezTo>
                    <a:pt x="509" y="163"/>
                    <a:pt x="511" y="158"/>
                    <a:pt x="510" y="154"/>
                  </a:cubicBezTo>
                  <a:cubicBezTo>
                    <a:pt x="509" y="150"/>
                    <a:pt x="504" y="147"/>
                    <a:pt x="500" y="148"/>
                  </a:cubicBezTo>
                  <a:close/>
                  <a:moveTo>
                    <a:pt x="227" y="241"/>
                  </a:moveTo>
                  <a:cubicBezTo>
                    <a:pt x="212" y="247"/>
                    <a:pt x="197" y="253"/>
                    <a:pt x="182" y="259"/>
                  </a:cubicBezTo>
                  <a:cubicBezTo>
                    <a:pt x="178" y="261"/>
                    <a:pt x="176" y="265"/>
                    <a:pt x="177" y="270"/>
                  </a:cubicBezTo>
                  <a:cubicBezTo>
                    <a:pt x="179" y="273"/>
                    <a:pt x="182" y="275"/>
                    <a:pt x="185" y="275"/>
                  </a:cubicBezTo>
                  <a:cubicBezTo>
                    <a:pt x="186" y="275"/>
                    <a:pt x="187" y="274"/>
                    <a:pt x="188" y="274"/>
                  </a:cubicBezTo>
                  <a:cubicBezTo>
                    <a:pt x="203" y="268"/>
                    <a:pt x="218" y="262"/>
                    <a:pt x="232" y="256"/>
                  </a:cubicBezTo>
                  <a:cubicBezTo>
                    <a:pt x="237" y="255"/>
                    <a:pt x="239" y="250"/>
                    <a:pt x="237" y="246"/>
                  </a:cubicBezTo>
                  <a:cubicBezTo>
                    <a:pt x="235" y="242"/>
                    <a:pt x="231" y="240"/>
                    <a:pt x="227" y="241"/>
                  </a:cubicBezTo>
                  <a:close/>
                  <a:moveTo>
                    <a:pt x="49" y="316"/>
                  </a:moveTo>
                  <a:cubicBezTo>
                    <a:pt x="35" y="323"/>
                    <a:pt x="20" y="330"/>
                    <a:pt x="6" y="337"/>
                  </a:cubicBezTo>
                  <a:cubicBezTo>
                    <a:pt x="1" y="339"/>
                    <a:pt x="0" y="343"/>
                    <a:pt x="2" y="347"/>
                  </a:cubicBezTo>
                  <a:cubicBezTo>
                    <a:pt x="3" y="350"/>
                    <a:pt x="6" y="352"/>
                    <a:pt x="9" y="352"/>
                  </a:cubicBezTo>
                  <a:cubicBezTo>
                    <a:pt x="10" y="352"/>
                    <a:pt x="11" y="352"/>
                    <a:pt x="12" y="351"/>
                  </a:cubicBezTo>
                  <a:cubicBezTo>
                    <a:pt x="27" y="344"/>
                    <a:pt x="41" y="338"/>
                    <a:pt x="56" y="331"/>
                  </a:cubicBezTo>
                  <a:cubicBezTo>
                    <a:pt x="60" y="329"/>
                    <a:pt x="62" y="324"/>
                    <a:pt x="60" y="320"/>
                  </a:cubicBezTo>
                  <a:cubicBezTo>
                    <a:pt x="58" y="316"/>
                    <a:pt x="53" y="314"/>
                    <a:pt x="49" y="316"/>
                  </a:cubicBezTo>
                  <a:close/>
                  <a:moveTo>
                    <a:pt x="3477" y="812"/>
                  </a:moveTo>
                  <a:cubicBezTo>
                    <a:pt x="3478" y="815"/>
                    <a:pt x="3481" y="818"/>
                    <a:pt x="3484" y="818"/>
                  </a:cubicBezTo>
                  <a:cubicBezTo>
                    <a:pt x="3485" y="818"/>
                    <a:pt x="3486" y="818"/>
                    <a:pt x="3486" y="817"/>
                  </a:cubicBezTo>
                  <a:cubicBezTo>
                    <a:pt x="3491" y="816"/>
                    <a:pt x="3493" y="812"/>
                    <a:pt x="3492" y="808"/>
                  </a:cubicBezTo>
                  <a:cubicBezTo>
                    <a:pt x="3488" y="792"/>
                    <a:pt x="3483" y="777"/>
                    <a:pt x="3477" y="761"/>
                  </a:cubicBezTo>
                  <a:cubicBezTo>
                    <a:pt x="3475" y="757"/>
                    <a:pt x="3470" y="755"/>
                    <a:pt x="3466" y="757"/>
                  </a:cubicBezTo>
                  <a:cubicBezTo>
                    <a:pt x="3462" y="758"/>
                    <a:pt x="3460" y="763"/>
                    <a:pt x="3462" y="767"/>
                  </a:cubicBezTo>
                  <a:cubicBezTo>
                    <a:pt x="3467" y="782"/>
                    <a:pt x="3472" y="797"/>
                    <a:pt x="3477" y="812"/>
                  </a:cubicBezTo>
                  <a:close/>
                  <a:moveTo>
                    <a:pt x="317" y="208"/>
                  </a:moveTo>
                  <a:cubicBezTo>
                    <a:pt x="302" y="213"/>
                    <a:pt x="287" y="219"/>
                    <a:pt x="272" y="224"/>
                  </a:cubicBezTo>
                  <a:cubicBezTo>
                    <a:pt x="267" y="226"/>
                    <a:pt x="265" y="230"/>
                    <a:pt x="267" y="235"/>
                  </a:cubicBezTo>
                  <a:cubicBezTo>
                    <a:pt x="268" y="238"/>
                    <a:pt x="271" y="240"/>
                    <a:pt x="274" y="240"/>
                  </a:cubicBezTo>
                  <a:cubicBezTo>
                    <a:pt x="275" y="240"/>
                    <a:pt x="276" y="240"/>
                    <a:pt x="277" y="239"/>
                  </a:cubicBezTo>
                  <a:cubicBezTo>
                    <a:pt x="292" y="234"/>
                    <a:pt x="307" y="228"/>
                    <a:pt x="322" y="223"/>
                  </a:cubicBezTo>
                  <a:cubicBezTo>
                    <a:pt x="327" y="221"/>
                    <a:pt x="329" y="217"/>
                    <a:pt x="327" y="213"/>
                  </a:cubicBezTo>
                  <a:cubicBezTo>
                    <a:pt x="326" y="208"/>
                    <a:pt x="321" y="206"/>
                    <a:pt x="317" y="208"/>
                  </a:cubicBezTo>
                  <a:close/>
                  <a:moveTo>
                    <a:pt x="408" y="177"/>
                  </a:moveTo>
                  <a:cubicBezTo>
                    <a:pt x="393" y="182"/>
                    <a:pt x="378" y="187"/>
                    <a:pt x="362" y="192"/>
                  </a:cubicBezTo>
                  <a:cubicBezTo>
                    <a:pt x="358" y="193"/>
                    <a:pt x="356" y="198"/>
                    <a:pt x="357" y="202"/>
                  </a:cubicBezTo>
                  <a:cubicBezTo>
                    <a:pt x="358" y="206"/>
                    <a:pt x="362" y="208"/>
                    <a:pt x="365" y="208"/>
                  </a:cubicBezTo>
                  <a:cubicBezTo>
                    <a:pt x="366" y="208"/>
                    <a:pt x="367" y="208"/>
                    <a:pt x="368" y="207"/>
                  </a:cubicBezTo>
                  <a:cubicBezTo>
                    <a:pt x="383" y="202"/>
                    <a:pt x="398" y="197"/>
                    <a:pt x="413" y="192"/>
                  </a:cubicBezTo>
                  <a:cubicBezTo>
                    <a:pt x="417" y="191"/>
                    <a:pt x="420" y="186"/>
                    <a:pt x="418" y="182"/>
                  </a:cubicBezTo>
                  <a:cubicBezTo>
                    <a:pt x="417" y="178"/>
                    <a:pt x="412" y="175"/>
                    <a:pt x="408" y="177"/>
                  </a:cubicBezTo>
                  <a:close/>
                  <a:moveTo>
                    <a:pt x="137" y="277"/>
                  </a:moveTo>
                  <a:cubicBezTo>
                    <a:pt x="123" y="284"/>
                    <a:pt x="108" y="290"/>
                    <a:pt x="93" y="297"/>
                  </a:cubicBezTo>
                  <a:cubicBezTo>
                    <a:pt x="89" y="298"/>
                    <a:pt x="87" y="303"/>
                    <a:pt x="89" y="307"/>
                  </a:cubicBezTo>
                  <a:cubicBezTo>
                    <a:pt x="90" y="310"/>
                    <a:pt x="93" y="312"/>
                    <a:pt x="96" y="312"/>
                  </a:cubicBezTo>
                  <a:cubicBezTo>
                    <a:pt x="97" y="312"/>
                    <a:pt x="99" y="312"/>
                    <a:pt x="100" y="311"/>
                  </a:cubicBezTo>
                  <a:cubicBezTo>
                    <a:pt x="114" y="305"/>
                    <a:pt x="129" y="299"/>
                    <a:pt x="144" y="292"/>
                  </a:cubicBezTo>
                  <a:cubicBezTo>
                    <a:pt x="148" y="291"/>
                    <a:pt x="150" y="286"/>
                    <a:pt x="148" y="282"/>
                  </a:cubicBezTo>
                  <a:cubicBezTo>
                    <a:pt x="146" y="278"/>
                    <a:pt x="141" y="276"/>
                    <a:pt x="137" y="277"/>
                  </a:cubicBezTo>
                  <a:close/>
                  <a:moveTo>
                    <a:pt x="970" y="45"/>
                  </a:moveTo>
                  <a:cubicBezTo>
                    <a:pt x="954" y="47"/>
                    <a:pt x="938" y="49"/>
                    <a:pt x="923" y="52"/>
                  </a:cubicBezTo>
                  <a:cubicBezTo>
                    <a:pt x="918" y="53"/>
                    <a:pt x="915" y="57"/>
                    <a:pt x="916" y="61"/>
                  </a:cubicBezTo>
                  <a:cubicBezTo>
                    <a:pt x="917" y="65"/>
                    <a:pt x="920" y="68"/>
                    <a:pt x="924" y="68"/>
                  </a:cubicBezTo>
                  <a:cubicBezTo>
                    <a:pt x="924" y="68"/>
                    <a:pt x="925" y="68"/>
                    <a:pt x="925" y="68"/>
                  </a:cubicBezTo>
                  <a:cubicBezTo>
                    <a:pt x="941" y="65"/>
                    <a:pt x="957" y="63"/>
                    <a:pt x="973" y="61"/>
                  </a:cubicBezTo>
                  <a:cubicBezTo>
                    <a:pt x="977" y="60"/>
                    <a:pt x="980" y="56"/>
                    <a:pt x="979" y="51"/>
                  </a:cubicBezTo>
                  <a:cubicBezTo>
                    <a:pt x="979" y="47"/>
                    <a:pt x="975" y="44"/>
                    <a:pt x="970" y="45"/>
                  </a:cubicBezTo>
                  <a:close/>
                  <a:moveTo>
                    <a:pt x="780" y="79"/>
                  </a:moveTo>
                  <a:cubicBezTo>
                    <a:pt x="765" y="82"/>
                    <a:pt x="749" y="85"/>
                    <a:pt x="733" y="89"/>
                  </a:cubicBezTo>
                  <a:cubicBezTo>
                    <a:pt x="729" y="90"/>
                    <a:pt x="726" y="94"/>
                    <a:pt x="727" y="98"/>
                  </a:cubicBezTo>
                  <a:cubicBezTo>
                    <a:pt x="728" y="102"/>
                    <a:pt x="731" y="105"/>
                    <a:pt x="735" y="105"/>
                  </a:cubicBezTo>
                  <a:cubicBezTo>
                    <a:pt x="736" y="105"/>
                    <a:pt x="736" y="105"/>
                    <a:pt x="737" y="104"/>
                  </a:cubicBezTo>
                  <a:cubicBezTo>
                    <a:pt x="752" y="101"/>
                    <a:pt x="768" y="98"/>
                    <a:pt x="784" y="94"/>
                  </a:cubicBezTo>
                  <a:cubicBezTo>
                    <a:pt x="788" y="94"/>
                    <a:pt x="791" y="89"/>
                    <a:pt x="790" y="85"/>
                  </a:cubicBezTo>
                  <a:cubicBezTo>
                    <a:pt x="789" y="81"/>
                    <a:pt x="785" y="78"/>
                    <a:pt x="780" y="79"/>
                  </a:cubicBezTo>
                  <a:close/>
                  <a:moveTo>
                    <a:pt x="1834" y="10"/>
                  </a:moveTo>
                  <a:cubicBezTo>
                    <a:pt x="1818" y="9"/>
                    <a:pt x="1802" y="8"/>
                    <a:pt x="1786" y="7"/>
                  </a:cubicBezTo>
                  <a:cubicBezTo>
                    <a:pt x="1786" y="7"/>
                    <a:pt x="1786" y="7"/>
                    <a:pt x="1786" y="7"/>
                  </a:cubicBezTo>
                  <a:cubicBezTo>
                    <a:pt x="1782" y="7"/>
                    <a:pt x="1778" y="11"/>
                    <a:pt x="1778" y="15"/>
                  </a:cubicBezTo>
                  <a:cubicBezTo>
                    <a:pt x="1778" y="19"/>
                    <a:pt x="1781" y="23"/>
                    <a:pt x="1785" y="23"/>
                  </a:cubicBezTo>
                  <a:cubicBezTo>
                    <a:pt x="1801" y="24"/>
                    <a:pt x="1817" y="25"/>
                    <a:pt x="1833" y="27"/>
                  </a:cubicBezTo>
                  <a:cubicBezTo>
                    <a:pt x="1833" y="27"/>
                    <a:pt x="1834" y="27"/>
                    <a:pt x="1834" y="27"/>
                  </a:cubicBezTo>
                  <a:cubicBezTo>
                    <a:pt x="1838" y="27"/>
                    <a:pt x="1842" y="23"/>
                    <a:pt x="1842" y="19"/>
                  </a:cubicBezTo>
                  <a:cubicBezTo>
                    <a:pt x="1842" y="15"/>
                    <a:pt x="1839" y="11"/>
                    <a:pt x="1834" y="10"/>
                  </a:cubicBezTo>
                  <a:close/>
                  <a:moveTo>
                    <a:pt x="1930" y="18"/>
                  </a:moveTo>
                  <a:cubicBezTo>
                    <a:pt x="1914" y="17"/>
                    <a:pt x="1898" y="15"/>
                    <a:pt x="1882" y="14"/>
                  </a:cubicBezTo>
                  <a:cubicBezTo>
                    <a:pt x="1878" y="14"/>
                    <a:pt x="1874" y="17"/>
                    <a:pt x="1874" y="22"/>
                  </a:cubicBezTo>
                  <a:cubicBezTo>
                    <a:pt x="1873" y="26"/>
                    <a:pt x="1877" y="30"/>
                    <a:pt x="1881" y="30"/>
                  </a:cubicBezTo>
                  <a:cubicBezTo>
                    <a:pt x="1897" y="32"/>
                    <a:pt x="1913" y="33"/>
                    <a:pt x="1929" y="35"/>
                  </a:cubicBezTo>
                  <a:cubicBezTo>
                    <a:pt x="1929" y="35"/>
                    <a:pt x="1929" y="35"/>
                    <a:pt x="1930" y="35"/>
                  </a:cubicBezTo>
                  <a:cubicBezTo>
                    <a:pt x="1934" y="35"/>
                    <a:pt x="1937" y="32"/>
                    <a:pt x="1938" y="27"/>
                  </a:cubicBezTo>
                  <a:cubicBezTo>
                    <a:pt x="1938" y="23"/>
                    <a:pt x="1935" y="19"/>
                    <a:pt x="1930" y="18"/>
                  </a:cubicBezTo>
                  <a:close/>
                  <a:moveTo>
                    <a:pt x="2121" y="42"/>
                  </a:moveTo>
                  <a:cubicBezTo>
                    <a:pt x="2105" y="40"/>
                    <a:pt x="2090" y="37"/>
                    <a:pt x="2074" y="35"/>
                  </a:cubicBezTo>
                  <a:cubicBezTo>
                    <a:pt x="2069" y="35"/>
                    <a:pt x="2065" y="38"/>
                    <a:pt x="2064" y="42"/>
                  </a:cubicBezTo>
                  <a:cubicBezTo>
                    <a:pt x="2064" y="47"/>
                    <a:pt x="2067" y="51"/>
                    <a:pt x="2071" y="51"/>
                  </a:cubicBezTo>
                  <a:cubicBezTo>
                    <a:pt x="2087" y="53"/>
                    <a:pt x="2103" y="56"/>
                    <a:pt x="2119" y="58"/>
                  </a:cubicBezTo>
                  <a:cubicBezTo>
                    <a:pt x="2119" y="58"/>
                    <a:pt x="2120" y="58"/>
                    <a:pt x="2120" y="58"/>
                  </a:cubicBezTo>
                  <a:cubicBezTo>
                    <a:pt x="2124" y="58"/>
                    <a:pt x="2127" y="55"/>
                    <a:pt x="2128" y="51"/>
                  </a:cubicBezTo>
                  <a:cubicBezTo>
                    <a:pt x="2129" y="47"/>
                    <a:pt x="2126" y="43"/>
                    <a:pt x="2121" y="42"/>
                  </a:cubicBezTo>
                  <a:close/>
                  <a:moveTo>
                    <a:pt x="1738" y="5"/>
                  </a:moveTo>
                  <a:cubicBezTo>
                    <a:pt x="1722" y="4"/>
                    <a:pt x="1706" y="3"/>
                    <a:pt x="1690" y="3"/>
                  </a:cubicBezTo>
                  <a:cubicBezTo>
                    <a:pt x="1686" y="3"/>
                    <a:pt x="1682" y="6"/>
                    <a:pt x="1682" y="10"/>
                  </a:cubicBezTo>
                  <a:cubicBezTo>
                    <a:pt x="1682" y="15"/>
                    <a:pt x="1685" y="19"/>
                    <a:pt x="1690" y="19"/>
                  </a:cubicBezTo>
                  <a:cubicBezTo>
                    <a:pt x="1706" y="19"/>
                    <a:pt x="1722" y="20"/>
                    <a:pt x="1738" y="21"/>
                  </a:cubicBezTo>
                  <a:cubicBezTo>
                    <a:pt x="1738" y="21"/>
                    <a:pt x="1738" y="21"/>
                    <a:pt x="1738" y="21"/>
                  </a:cubicBezTo>
                  <a:cubicBezTo>
                    <a:pt x="1742" y="21"/>
                    <a:pt x="1746" y="17"/>
                    <a:pt x="1746" y="13"/>
                  </a:cubicBezTo>
                  <a:cubicBezTo>
                    <a:pt x="1746" y="9"/>
                    <a:pt x="1743" y="5"/>
                    <a:pt x="1738" y="5"/>
                  </a:cubicBezTo>
                  <a:close/>
                  <a:moveTo>
                    <a:pt x="2026" y="29"/>
                  </a:moveTo>
                  <a:cubicBezTo>
                    <a:pt x="2010" y="27"/>
                    <a:pt x="1994" y="25"/>
                    <a:pt x="1978" y="23"/>
                  </a:cubicBezTo>
                  <a:cubicBezTo>
                    <a:pt x="1974" y="23"/>
                    <a:pt x="1970" y="26"/>
                    <a:pt x="1969" y="31"/>
                  </a:cubicBezTo>
                  <a:cubicBezTo>
                    <a:pt x="1969" y="35"/>
                    <a:pt x="1972" y="39"/>
                    <a:pt x="1976" y="40"/>
                  </a:cubicBezTo>
                  <a:cubicBezTo>
                    <a:pt x="1992" y="41"/>
                    <a:pt x="2008" y="43"/>
                    <a:pt x="2024" y="45"/>
                  </a:cubicBezTo>
                  <a:cubicBezTo>
                    <a:pt x="2024" y="45"/>
                    <a:pt x="2025" y="45"/>
                    <a:pt x="2025" y="45"/>
                  </a:cubicBezTo>
                  <a:cubicBezTo>
                    <a:pt x="2029" y="45"/>
                    <a:pt x="2032" y="42"/>
                    <a:pt x="2033" y="38"/>
                  </a:cubicBezTo>
                  <a:cubicBezTo>
                    <a:pt x="2034" y="34"/>
                    <a:pt x="2030" y="30"/>
                    <a:pt x="2026" y="29"/>
                  </a:cubicBezTo>
                  <a:close/>
                  <a:moveTo>
                    <a:pt x="1065" y="31"/>
                  </a:moveTo>
                  <a:cubicBezTo>
                    <a:pt x="1050" y="33"/>
                    <a:pt x="1034" y="35"/>
                    <a:pt x="1018" y="38"/>
                  </a:cubicBezTo>
                  <a:cubicBezTo>
                    <a:pt x="1013" y="38"/>
                    <a:pt x="1010" y="42"/>
                    <a:pt x="1011" y="47"/>
                  </a:cubicBezTo>
                  <a:cubicBezTo>
                    <a:pt x="1011" y="51"/>
                    <a:pt x="1015" y="54"/>
                    <a:pt x="1019" y="54"/>
                  </a:cubicBezTo>
                  <a:cubicBezTo>
                    <a:pt x="1019" y="54"/>
                    <a:pt x="1020" y="54"/>
                    <a:pt x="1020" y="54"/>
                  </a:cubicBezTo>
                  <a:cubicBezTo>
                    <a:pt x="1036" y="51"/>
                    <a:pt x="1052" y="49"/>
                    <a:pt x="1068" y="47"/>
                  </a:cubicBezTo>
                  <a:cubicBezTo>
                    <a:pt x="1072" y="47"/>
                    <a:pt x="1075" y="43"/>
                    <a:pt x="1075" y="38"/>
                  </a:cubicBezTo>
                  <a:cubicBezTo>
                    <a:pt x="1074" y="34"/>
                    <a:pt x="1070" y="31"/>
                    <a:pt x="1065" y="31"/>
                  </a:cubicBezTo>
                  <a:close/>
                  <a:moveTo>
                    <a:pt x="1161" y="20"/>
                  </a:moveTo>
                  <a:cubicBezTo>
                    <a:pt x="1145" y="22"/>
                    <a:pt x="1129" y="24"/>
                    <a:pt x="1113" y="25"/>
                  </a:cubicBezTo>
                  <a:cubicBezTo>
                    <a:pt x="1109" y="26"/>
                    <a:pt x="1106" y="30"/>
                    <a:pt x="1106" y="34"/>
                  </a:cubicBezTo>
                  <a:cubicBezTo>
                    <a:pt x="1107" y="38"/>
                    <a:pt x="1110" y="42"/>
                    <a:pt x="1114" y="42"/>
                  </a:cubicBezTo>
                  <a:cubicBezTo>
                    <a:pt x="1115" y="42"/>
                    <a:pt x="1115" y="42"/>
                    <a:pt x="1115" y="41"/>
                  </a:cubicBezTo>
                  <a:cubicBezTo>
                    <a:pt x="1131" y="40"/>
                    <a:pt x="1147" y="38"/>
                    <a:pt x="1163" y="36"/>
                  </a:cubicBezTo>
                  <a:cubicBezTo>
                    <a:pt x="1167" y="36"/>
                    <a:pt x="1171" y="32"/>
                    <a:pt x="1170" y="27"/>
                  </a:cubicBezTo>
                  <a:cubicBezTo>
                    <a:pt x="1170" y="23"/>
                    <a:pt x="1166" y="20"/>
                    <a:pt x="1161" y="20"/>
                  </a:cubicBezTo>
                  <a:close/>
                  <a:moveTo>
                    <a:pt x="1642" y="1"/>
                  </a:moveTo>
                  <a:cubicBezTo>
                    <a:pt x="1626" y="1"/>
                    <a:pt x="1610" y="1"/>
                    <a:pt x="1594" y="1"/>
                  </a:cubicBezTo>
                  <a:cubicBezTo>
                    <a:pt x="1590" y="0"/>
                    <a:pt x="1586" y="4"/>
                    <a:pt x="1586" y="9"/>
                  </a:cubicBezTo>
                  <a:cubicBezTo>
                    <a:pt x="1586" y="13"/>
                    <a:pt x="1589" y="17"/>
                    <a:pt x="1594" y="17"/>
                  </a:cubicBezTo>
                  <a:cubicBezTo>
                    <a:pt x="1610" y="17"/>
                    <a:pt x="1626" y="17"/>
                    <a:pt x="1642" y="18"/>
                  </a:cubicBezTo>
                  <a:lnTo>
                    <a:pt x="1642" y="18"/>
                  </a:lnTo>
                  <a:cubicBezTo>
                    <a:pt x="1646" y="18"/>
                    <a:pt x="1650" y="14"/>
                    <a:pt x="1650" y="10"/>
                  </a:cubicBezTo>
                  <a:cubicBezTo>
                    <a:pt x="1650" y="5"/>
                    <a:pt x="1647" y="1"/>
                    <a:pt x="1642" y="1"/>
                  </a:cubicBezTo>
                  <a:close/>
                  <a:moveTo>
                    <a:pt x="1257" y="12"/>
                  </a:moveTo>
                  <a:cubicBezTo>
                    <a:pt x="1241" y="13"/>
                    <a:pt x="1225" y="14"/>
                    <a:pt x="1209" y="16"/>
                  </a:cubicBezTo>
                  <a:cubicBezTo>
                    <a:pt x="1205" y="16"/>
                    <a:pt x="1201" y="20"/>
                    <a:pt x="1202" y="24"/>
                  </a:cubicBezTo>
                  <a:cubicBezTo>
                    <a:pt x="1202" y="29"/>
                    <a:pt x="1206" y="32"/>
                    <a:pt x="1210" y="32"/>
                  </a:cubicBezTo>
                  <a:cubicBezTo>
                    <a:pt x="1210" y="32"/>
                    <a:pt x="1210" y="32"/>
                    <a:pt x="1211" y="32"/>
                  </a:cubicBezTo>
                  <a:cubicBezTo>
                    <a:pt x="1227" y="30"/>
                    <a:pt x="1243" y="29"/>
                    <a:pt x="1258" y="28"/>
                  </a:cubicBezTo>
                  <a:cubicBezTo>
                    <a:pt x="1263" y="27"/>
                    <a:pt x="1266" y="24"/>
                    <a:pt x="1266" y="19"/>
                  </a:cubicBezTo>
                  <a:cubicBezTo>
                    <a:pt x="1266" y="15"/>
                    <a:pt x="1262" y="11"/>
                    <a:pt x="1257" y="12"/>
                  </a:cubicBezTo>
                  <a:close/>
                  <a:moveTo>
                    <a:pt x="1450" y="2"/>
                  </a:moveTo>
                  <a:cubicBezTo>
                    <a:pt x="1434" y="2"/>
                    <a:pt x="1418" y="3"/>
                    <a:pt x="1402" y="3"/>
                  </a:cubicBezTo>
                  <a:cubicBezTo>
                    <a:pt x="1397" y="4"/>
                    <a:pt x="1394" y="7"/>
                    <a:pt x="1394" y="12"/>
                  </a:cubicBezTo>
                  <a:cubicBezTo>
                    <a:pt x="1394" y="16"/>
                    <a:pt x="1398" y="20"/>
                    <a:pt x="1402" y="20"/>
                  </a:cubicBezTo>
                  <a:cubicBezTo>
                    <a:pt x="1402" y="20"/>
                    <a:pt x="1402" y="20"/>
                    <a:pt x="1402" y="20"/>
                  </a:cubicBezTo>
                  <a:cubicBezTo>
                    <a:pt x="1418" y="19"/>
                    <a:pt x="1434" y="18"/>
                    <a:pt x="1450" y="18"/>
                  </a:cubicBezTo>
                  <a:cubicBezTo>
                    <a:pt x="1455" y="18"/>
                    <a:pt x="1458" y="14"/>
                    <a:pt x="1458" y="10"/>
                  </a:cubicBezTo>
                  <a:cubicBezTo>
                    <a:pt x="1458" y="5"/>
                    <a:pt x="1454" y="2"/>
                    <a:pt x="1450" y="2"/>
                  </a:cubicBezTo>
                  <a:close/>
                  <a:moveTo>
                    <a:pt x="1353" y="6"/>
                  </a:moveTo>
                  <a:cubicBezTo>
                    <a:pt x="1337" y="6"/>
                    <a:pt x="1321" y="7"/>
                    <a:pt x="1305" y="8"/>
                  </a:cubicBezTo>
                  <a:cubicBezTo>
                    <a:pt x="1301" y="9"/>
                    <a:pt x="1297" y="12"/>
                    <a:pt x="1298" y="17"/>
                  </a:cubicBezTo>
                  <a:cubicBezTo>
                    <a:pt x="1298" y="21"/>
                    <a:pt x="1302" y="24"/>
                    <a:pt x="1306" y="24"/>
                  </a:cubicBezTo>
                  <a:cubicBezTo>
                    <a:pt x="1306" y="24"/>
                    <a:pt x="1306" y="24"/>
                    <a:pt x="1306" y="24"/>
                  </a:cubicBezTo>
                  <a:cubicBezTo>
                    <a:pt x="1322" y="23"/>
                    <a:pt x="1338" y="23"/>
                    <a:pt x="1354" y="22"/>
                  </a:cubicBezTo>
                  <a:cubicBezTo>
                    <a:pt x="1359" y="21"/>
                    <a:pt x="1362" y="18"/>
                    <a:pt x="1362" y="13"/>
                  </a:cubicBezTo>
                  <a:cubicBezTo>
                    <a:pt x="1362" y="9"/>
                    <a:pt x="1358" y="5"/>
                    <a:pt x="1353" y="6"/>
                  </a:cubicBezTo>
                  <a:close/>
                  <a:moveTo>
                    <a:pt x="1554" y="8"/>
                  </a:moveTo>
                  <a:cubicBezTo>
                    <a:pt x="1554" y="13"/>
                    <a:pt x="1551" y="17"/>
                    <a:pt x="1546" y="17"/>
                  </a:cubicBezTo>
                  <a:cubicBezTo>
                    <a:pt x="1530" y="17"/>
                    <a:pt x="1514" y="17"/>
                    <a:pt x="1498" y="17"/>
                  </a:cubicBezTo>
                  <a:lnTo>
                    <a:pt x="1498" y="17"/>
                  </a:lnTo>
                  <a:cubicBezTo>
                    <a:pt x="1494" y="17"/>
                    <a:pt x="1490" y="13"/>
                    <a:pt x="1490" y="9"/>
                  </a:cubicBezTo>
                  <a:cubicBezTo>
                    <a:pt x="1490" y="4"/>
                    <a:pt x="1493" y="1"/>
                    <a:pt x="1498" y="1"/>
                  </a:cubicBezTo>
                  <a:cubicBezTo>
                    <a:pt x="1514" y="0"/>
                    <a:pt x="1530" y="0"/>
                    <a:pt x="1546" y="0"/>
                  </a:cubicBezTo>
                  <a:lnTo>
                    <a:pt x="1546" y="0"/>
                  </a:lnTo>
                  <a:cubicBezTo>
                    <a:pt x="1551" y="0"/>
                    <a:pt x="1554" y="4"/>
                    <a:pt x="1554" y="8"/>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13"/>
            <p:cNvSpPr/>
            <p:nvPr/>
          </p:nvSpPr>
          <p:spPr>
            <a:xfrm>
              <a:off x="2381250" y="1323976"/>
              <a:ext cx="2317750" cy="2132013"/>
            </a:xfrm>
            <a:custGeom>
              <a:avLst/>
              <a:gdLst/>
              <a:ahLst/>
              <a:cxnLst/>
              <a:rect l="l" t="t" r="r" b="b"/>
              <a:pathLst>
                <a:path w="2067" h="1900" extrusionOk="0">
                  <a:moveTo>
                    <a:pt x="920" y="1878"/>
                  </a:moveTo>
                  <a:cubicBezTo>
                    <a:pt x="904" y="1879"/>
                    <a:pt x="888" y="1881"/>
                    <a:pt x="873" y="1882"/>
                  </a:cubicBezTo>
                  <a:cubicBezTo>
                    <a:pt x="868" y="1882"/>
                    <a:pt x="865" y="1886"/>
                    <a:pt x="865" y="1890"/>
                  </a:cubicBezTo>
                  <a:cubicBezTo>
                    <a:pt x="865" y="1894"/>
                    <a:pt x="869" y="1898"/>
                    <a:pt x="873" y="1898"/>
                  </a:cubicBezTo>
                  <a:cubicBezTo>
                    <a:pt x="873" y="1898"/>
                    <a:pt x="873" y="1898"/>
                    <a:pt x="874" y="1898"/>
                  </a:cubicBezTo>
                  <a:cubicBezTo>
                    <a:pt x="889" y="1897"/>
                    <a:pt x="905" y="1896"/>
                    <a:pt x="922" y="1894"/>
                  </a:cubicBezTo>
                  <a:cubicBezTo>
                    <a:pt x="926" y="1894"/>
                    <a:pt x="929" y="1890"/>
                    <a:pt x="929" y="1885"/>
                  </a:cubicBezTo>
                  <a:cubicBezTo>
                    <a:pt x="929" y="1881"/>
                    <a:pt x="925" y="1878"/>
                    <a:pt x="920" y="1878"/>
                  </a:cubicBezTo>
                  <a:close/>
                  <a:moveTo>
                    <a:pt x="882" y="4"/>
                  </a:moveTo>
                  <a:cubicBezTo>
                    <a:pt x="879" y="0"/>
                    <a:pt x="874" y="0"/>
                    <a:pt x="871" y="2"/>
                  </a:cubicBezTo>
                  <a:cubicBezTo>
                    <a:pt x="858" y="13"/>
                    <a:pt x="846" y="23"/>
                    <a:pt x="834" y="33"/>
                  </a:cubicBezTo>
                  <a:cubicBezTo>
                    <a:pt x="830" y="36"/>
                    <a:pt x="830" y="41"/>
                    <a:pt x="833" y="44"/>
                  </a:cubicBezTo>
                  <a:cubicBezTo>
                    <a:pt x="834" y="46"/>
                    <a:pt x="837" y="47"/>
                    <a:pt x="839" y="47"/>
                  </a:cubicBezTo>
                  <a:cubicBezTo>
                    <a:pt x="841" y="47"/>
                    <a:pt x="843" y="47"/>
                    <a:pt x="844" y="45"/>
                  </a:cubicBezTo>
                  <a:cubicBezTo>
                    <a:pt x="856" y="35"/>
                    <a:pt x="869" y="25"/>
                    <a:pt x="881" y="15"/>
                  </a:cubicBezTo>
                  <a:cubicBezTo>
                    <a:pt x="885" y="12"/>
                    <a:pt x="885" y="7"/>
                    <a:pt x="882" y="4"/>
                  </a:cubicBezTo>
                  <a:close/>
                  <a:moveTo>
                    <a:pt x="1109" y="1850"/>
                  </a:moveTo>
                  <a:cubicBezTo>
                    <a:pt x="1093" y="1853"/>
                    <a:pt x="1078" y="1856"/>
                    <a:pt x="1062" y="1859"/>
                  </a:cubicBezTo>
                  <a:cubicBezTo>
                    <a:pt x="1058" y="1860"/>
                    <a:pt x="1055" y="1864"/>
                    <a:pt x="1056" y="1868"/>
                  </a:cubicBezTo>
                  <a:cubicBezTo>
                    <a:pt x="1056" y="1872"/>
                    <a:pt x="1060" y="1875"/>
                    <a:pt x="1064" y="1875"/>
                  </a:cubicBezTo>
                  <a:cubicBezTo>
                    <a:pt x="1064" y="1875"/>
                    <a:pt x="1065" y="1875"/>
                    <a:pt x="1065" y="1875"/>
                  </a:cubicBezTo>
                  <a:cubicBezTo>
                    <a:pt x="1081" y="1872"/>
                    <a:pt x="1096" y="1869"/>
                    <a:pt x="1112" y="1866"/>
                  </a:cubicBezTo>
                  <a:cubicBezTo>
                    <a:pt x="1117" y="1865"/>
                    <a:pt x="1120" y="1860"/>
                    <a:pt x="1119" y="1856"/>
                  </a:cubicBezTo>
                  <a:cubicBezTo>
                    <a:pt x="1118" y="1852"/>
                    <a:pt x="1113" y="1849"/>
                    <a:pt x="1109" y="1850"/>
                  </a:cubicBezTo>
                  <a:close/>
                  <a:moveTo>
                    <a:pt x="1015" y="1867"/>
                  </a:moveTo>
                  <a:cubicBezTo>
                    <a:pt x="999" y="1869"/>
                    <a:pt x="983" y="1871"/>
                    <a:pt x="968" y="1873"/>
                  </a:cubicBezTo>
                  <a:cubicBezTo>
                    <a:pt x="963" y="1874"/>
                    <a:pt x="960" y="1878"/>
                    <a:pt x="961" y="1882"/>
                  </a:cubicBezTo>
                  <a:cubicBezTo>
                    <a:pt x="961" y="1886"/>
                    <a:pt x="965" y="1889"/>
                    <a:pt x="969" y="1889"/>
                  </a:cubicBezTo>
                  <a:cubicBezTo>
                    <a:pt x="969" y="1889"/>
                    <a:pt x="969" y="1889"/>
                    <a:pt x="970" y="1889"/>
                  </a:cubicBezTo>
                  <a:cubicBezTo>
                    <a:pt x="985" y="1887"/>
                    <a:pt x="1001" y="1885"/>
                    <a:pt x="1017" y="1883"/>
                  </a:cubicBezTo>
                  <a:cubicBezTo>
                    <a:pt x="1022" y="1882"/>
                    <a:pt x="1025" y="1878"/>
                    <a:pt x="1024" y="1873"/>
                  </a:cubicBezTo>
                  <a:cubicBezTo>
                    <a:pt x="1024" y="1869"/>
                    <a:pt x="1020" y="1866"/>
                    <a:pt x="1015" y="1867"/>
                  </a:cubicBezTo>
                  <a:close/>
                  <a:moveTo>
                    <a:pt x="653" y="191"/>
                  </a:moveTo>
                  <a:cubicBezTo>
                    <a:pt x="641" y="202"/>
                    <a:pt x="629" y="213"/>
                    <a:pt x="617" y="224"/>
                  </a:cubicBezTo>
                  <a:cubicBezTo>
                    <a:pt x="614" y="227"/>
                    <a:pt x="614" y="232"/>
                    <a:pt x="617" y="235"/>
                  </a:cubicBezTo>
                  <a:cubicBezTo>
                    <a:pt x="619" y="237"/>
                    <a:pt x="621" y="238"/>
                    <a:pt x="623" y="238"/>
                  </a:cubicBezTo>
                  <a:cubicBezTo>
                    <a:pt x="625" y="238"/>
                    <a:pt x="627" y="237"/>
                    <a:pt x="629" y="235"/>
                  </a:cubicBezTo>
                  <a:cubicBezTo>
                    <a:pt x="640" y="225"/>
                    <a:pt x="652" y="214"/>
                    <a:pt x="664" y="203"/>
                  </a:cubicBezTo>
                  <a:cubicBezTo>
                    <a:pt x="667" y="200"/>
                    <a:pt x="667" y="195"/>
                    <a:pt x="664" y="191"/>
                  </a:cubicBezTo>
                  <a:cubicBezTo>
                    <a:pt x="661" y="188"/>
                    <a:pt x="656" y="188"/>
                    <a:pt x="653" y="191"/>
                  </a:cubicBezTo>
                  <a:close/>
                  <a:moveTo>
                    <a:pt x="635" y="1875"/>
                  </a:moveTo>
                  <a:cubicBezTo>
                    <a:pt x="619" y="1873"/>
                    <a:pt x="603" y="1871"/>
                    <a:pt x="587" y="1868"/>
                  </a:cubicBezTo>
                  <a:cubicBezTo>
                    <a:pt x="583" y="1867"/>
                    <a:pt x="579" y="1870"/>
                    <a:pt x="578" y="1875"/>
                  </a:cubicBezTo>
                  <a:cubicBezTo>
                    <a:pt x="577" y="1879"/>
                    <a:pt x="580" y="1883"/>
                    <a:pt x="585" y="1884"/>
                  </a:cubicBezTo>
                  <a:cubicBezTo>
                    <a:pt x="600" y="1887"/>
                    <a:pt x="616" y="1889"/>
                    <a:pt x="633" y="1891"/>
                  </a:cubicBezTo>
                  <a:cubicBezTo>
                    <a:pt x="633" y="1891"/>
                    <a:pt x="633" y="1891"/>
                    <a:pt x="634" y="1891"/>
                  </a:cubicBezTo>
                  <a:cubicBezTo>
                    <a:pt x="638" y="1891"/>
                    <a:pt x="641" y="1888"/>
                    <a:pt x="642" y="1884"/>
                  </a:cubicBezTo>
                  <a:cubicBezTo>
                    <a:pt x="642" y="1880"/>
                    <a:pt x="639" y="1875"/>
                    <a:pt x="635" y="1875"/>
                  </a:cubicBezTo>
                  <a:close/>
                  <a:moveTo>
                    <a:pt x="825" y="1884"/>
                  </a:moveTo>
                  <a:cubicBezTo>
                    <a:pt x="813" y="1884"/>
                    <a:pt x="800" y="1884"/>
                    <a:pt x="788" y="1884"/>
                  </a:cubicBezTo>
                  <a:lnTo>
                    <a:pt x="777" y="1884"/>
                  </a:lnTo>
                  <a:cubicBezTo>
                    <a:pt x="773" y="1883"/>
                    <a:pt x="769" y="1888"/>
                    <a:pt x="769" y="1892"/>
                  </a:cubicBezTo>
                  <a:cubicBezTo>
                    <a:pt x="769" y="1897"/>
                    <a:pt x="773" y="1900"/>
                    <a:pt x="777" y="1900"/>
                  </a:cubicBezTo>
                  <a:lnTo>
                    <a:pt x="788" y="1900"/>
                  </a:lnTo>
                  <a:cubicBezTo>
                    <a:pt x="801" y="1900"/>
                    <a:pt x="813" y="1900"/>
                    <a:pt x="825" y="1900"/>
                  </a:cubicBezTo>
                  <a:cubicBezTo>
                    <a:pt x="830" y="1900"/>
                    <a:pt x="833" y="1896"/>
                    <a:pt x="833" y="1892"/>
                  </a:cubicBezTo>
                  <a:cubicBezTo>
                    <a:pt x="833" y="1887"/>
                    <a:pt x="830" y="1884"/>
                    <a:pt x="825" y="1884"/>
                  </a:cubicBezTo>
                  <a:close/>
                  <a:moveTo>
                    <a:pt x="1202" y="1828"/>
                  </a:moveTo>
                  <a:cubicBezTo>
                    <a:pt x="1187" y="1832"/>
                    <a:pt x="1171" y="1836"/>
                    <a:pt x="1156" y="1839"/>
                  </a:cubicBezTo>
                  <a:cubicBezTo>
                    <a:pt x="1151" y="1840"/>
                    <a:pt x="1149" y="1845"/>
                    <a:pt x="1150" y="1849"/>
                  </a:cubicBezTo>
                  <a:cubicBezTo>
                    <a:pt x="1151" y="1853"/>
                    <a:pt x="1154" y="1855"/>
                    <a:pt x="1158" y="1855"/>
                  </a:cubicBezTo>
                  <a:cubicBezTo>
                    <a:pt x="1158" y="1855"/>
                    <a:pt x="1159" y="1855"/>
                    <a:pt x="1159" y="1855"/>
                  </a:cubicBezTo>
                  <a:cubicBezTo>
                    <a:pt x="1175" y="1852"/>
                    <a:pt x="1191" y="1848"/>
                    <a:pt x="1206" y="1844"/>
                  </a:cubicBezTo>
                  <a:cubicBezTo>
                    <a:pt x="1211" y="1843"/>
                    <a:pt x="1213" y="1838"/>
                    <a:pt x="1212" y="1834"/>
                  </a:cubicBezTo>
                  <a:cubicBezTo>
                    <a:pt x="1211" y="1829"/>
                    <a:pt x="1206" y="1827"/>
                    <a:pt x="1202" y="1828"/>
                  </a:cubicBezTo>
                  <a:close/>
                  <a:moveTo>
                    <a:pt x="724" y="126"/>
                  </a:moveTo>
                  <a:cubicBezTo>
                    <a:pt x="712" y="137"/>
                    <a:pt x="700" y="148"/>
                    <a:pt x="688" y="158"/>
                  </a:cubicBezTo>
                  <a:cubicBezTo>
                    <a:pt x="685" y="161"/>
                    <a:pt x="684" y="167"/>
                    <a:pt x="687" y="170"/>
                  </a:cubicBezTo>
                  <a:cubicBezTo>
                    <a:pt x="689" y="172"/>
                    <a:pt x="691" y="173"/>
                    <a:pt x="693" y="173"/>
                  </a:cubicBezTo>
                  <a:cubicBezTo>
                    <a:pt x="695" y="173"/>
                    <a:pt x="697" y="172"/>
                    <a:pt x="699" y="170"/>
                  </a:cubicBezTo>
                  <a:cubicBezTo>
                    <a:pt x="711" y="160"/>
                    <a:pt x="723" y="149"/>
                    <a:pt x="735" y="139"/>
                  </a:cubicBezTo>
                  <a:cubicBezTo>
                    <a:pt x="738" y="136"/>
                    <a:pt x="738" y="131"/>
                    <a:pt x="735" y="127"/>
                  </a:cubicBezTo>
                  <a:cubicBezTo>
                    <a:pt x="732" y="124"/>
                    <a:pt x="727" y="123"/>
                    <a:pt x="724" y="126"/>
                  </a:cubicBezTo>
                  <a:close/>
                  <a:moveTo>
                    <a:pt x="807" y="76"/>
                  </a:moveTo>
                  <a:cubicBezTo>
                    <a:pt x="811" y="73"/>
                    <a:pt x="811" y="68"/>
                    <a:pt x="808" y="65"/>
                  </a:cubicBezTo>
                  <a:cubicBezTo>
                    <a:pt x="805" y="61"/>
                    <a:pt x="800" y="61"/>
                    <a:pt x="797" y="64"/>
                  </a:cubicBezTo>
                  <a:cubicBezTo>
                    <a:pt x="784" y="74"/>
                    <a:pt x="772" y="84"/>
                    <a:pt x="760" y="95"/>
                  </a:cubicBezTo>
                  <a:cubicBezTo>
                    <a:pt x="757" y="98"/>
                    <a:pt x="756" y="103"/>
                    <a:pt x="759" y="106"/>
                  </a:cubicBezTo>
                  <a:cubicBezTo>
                    <a:pt x="761" y="108"/>
                    <a:pt x="763" y="109"/>
                    <a:pt x="766" y="109"/>
                  </a:cubicBezTo>
                  <a:cubicBezTo>
                    <a:pt x="767" y="109"/>
                    <a:pt x="769" y="108"/>
                    <a:pt x="771" y="107"/>
                  </a:cubicBezTo>
                  <a:cubicBezTo>
                    <a:pt x="783" y="97"/>
                    <a:pt x="795" y="86"/>
                    <a:pt x="807" y="76"/>
                  </a:cubicBezTo>
                  <a:close/>
                  <a:moveTo>
                    <a:pt x="730" y="1883"/>
                  </a:moveTo>
                  <a:cubicBezTo>
                    <a:pt x="713" y="1882"/>
                    <a:pt x="698" y="1881"/>
                    <a:pt x="682" y="1880"/>
                  </a:cubicBezTo>
                  <a:cubicBezTo>
                    <a:pt x="677" y="1879"/>
                    <a:pt x="674" y="1883"/>
                    <a:pt x="673" y="1887"/>
                  </a:cubicBezTo>
                  <a:cubicBezTo>
                    <a:pt x="673" y="1892"/>
                    <a:pt x="676" y="1896"/>
                    <a:pt x="681" y="1896"/>
                  </a:cubicBezTo>
                  <a:cubicBezTo>
                    <a:pt x="696" y="1897"/>
                    <a:pt x="713" y="1898"/>
                    <a:pt x="729" y="1899"/>
                  </a:cubicBezTo>
                  <a:lnTo>
                    <a:pt x="729" y="1899"/>
                  </a:lnTo>
                  <a:cubicBezTo>
                    <a:pt x="733" y="1899"/>
                    <a:pt x="737" y="1896"/>
                    <a:pt x="737" y="1891"/>
                  </a:cubicBezTo>
                  <a:cubicBezTo>
                    <a:pt x="737" y="1887"/>
                    <a:pt x="734" y="1883"/>
                    <a:pt x="730" y="1883"/>
                  </a:cubicBezTo>
                  <a:close/>
                  <a:moveTo>
                    <a:pt x="1896" y="1513"/>
                  </a:moveTo>
                  <a:cubicBezTo>
                    <a:pt x="1883" y="1522"/>
                    <a:pt x="1869" y="1530"/>
                    <a:pt x="1856" y="1539"/>
                  </a:cubicBezTo>
                  <a:cubicBezTo>
                    <a:pt x="1852" y="1541"/>
                    <a:pt x="1851" y="1546"/>
                    <a:pt x="1853" y="1550"/>
                  </a:cubicBezTo>
                  <a:cubicBezTo>
                    <a:pt x="1855" y="1552"/>
                    <a:pt x="1857" y="1554"/>
                    <a:pt x="1860" y="1554"/>
                  </a:cubicBezTo>
                  <a:cubicBezTo>
                    <a:pt x="1862" y="1554"/>
                    <a:pt x="1863" y="1553"/>
                    <a:pt x="1864" y="1553"/>
                  </a:cubicBezTo>
                  <a:cubicBezTo>
                    <a:pt x="1878" y="1544"/>
                    <a:pt x="1891" y="1535"/>
                    <a:pt x="1905" y="1527"/>
                  </a:cubicBezTo>
                  <a:cubicBezTo>
                    <a:pt x="1909" y="1524"/>
                    <a:pt x="1910" y="1519"/>
                    <a:pt x="1907" y="1515"/>
                  </a:cubicBezTo>
                  <a:cubicBezTo>
                    <a:pt x="1905" y="1512"/>
                    <a:pt x="1900" y="1511"/>
                    <a:pt x="1896" y="1513"/>
                  </a:cubicBezTo>
                  <a:close/>
                  <a:moveTo>
                    <a:pt x="2064" y="1405"/>
                  </a:moveTo>
                  <a:cubicBezTo>
                    <a:pt x="2062" y="1401"/>
                    <a:pt x="2057" y="1401"/>
                    <a:pt x="2053" y="1403"/>
                  </a:cubicBezTo>
                  <a:cubicBezTo>
                    <a:pt x="2040" y="1413"/>
                    <a:pt x="2027" y="1422"/>
                    <a:pt x="2014" y="1432"/>
                  </a:cubicBezTo>
                  <a:cubicBezTo>
                    <a:pt x="2011" y="1434"/>
                    <a:pt x="2010" y="1439"/>
                    <a:pt x="2013" y="1443"/>
                  </a:cubicBezTo>
                  <a:cubicBezTo>
                    <a:pt x="2014" y="1445"/>
                    <a:pt x="2017" y="1446"/>
                    <a:pt x="2019" y="1446"/>
                  </a:cubicBezTo>
                  <a:cubicBezTo>
                    <a:pt x="2021" y="1446"/>
                    <a:pt x="2022" y="1446"/>
                    <a:pt x="2024" y="1445"/>
                  </a:cubicBezTo>
                  <a:cubicBezTo>
                    <a:pt x="2037" y="1436"/>
                    <a:pt x="2050" y="1426"/>
                    <a:pt x="2063" y="1416"/>
                  </a:cubicBezTo>
                  <a:cubicBezTo>
                    <a:pt x="2066" y="1414"/>
                    <a:pt x="2067" y="1409"/>
                    <a:pt x="2064" y="1405"/>
                  </a:cubicBezTo>
                  <a:close/>
                  <a:moveTo>
                    <a:pt x="1975" y="1460"/>
                  </a:moveTo>
                  <a:cubicBezTo>
                    <a:pt x="1962" y="1469"/>
                    <a:pt x="1949" y="1478"/>
                    <a:pt x="1936" y="1487"/>
                  </a:cubicBezTo>
                  <a:cubicBezTo>
                    <a:pt x="1932" y="1489"/>
                    <a:pt x="1931" y="1494"/>
                    <a:pt x="1934" y="1498"/>
                  </a:cubicBezTo>
                  <a:cubicBezTo>
                    <a:pt x="1935" y="1500"/>
                    <a:pt x="1938" y="1501"/>
                    <a:pt x="1941" y="1501"/>
                  </a:cubicBezTo>
                  <a:cubicBezTo>
                    <a:pt x="1942" y="1501"/>
                    <a:pt x="1944" y="1501"/>
                    <a:pt x="1945" y="1500"/>
                  </a:cubicBezTo>
                  <a:cubicBezTo>
                    <a:pt x="1958" y="1491"/>
                    <a:pt x="1971" y="1482"/>
                    <a:pt x="1985" y="1473"/>
                  </a:cubicBezTo>
                  <a:cubicBezTo>
                    <a:pt x="1988" y="1470"/>
                    <a:pt x="1989" y="1465"/>
                    <a:pt x="1987" y="1461"/>
                  </a:cubicBezTo>
                  <a:cubicBezTo>
                    <a:pt x="1984" y="1458"/>
                    <a:pt x="1979" y="1457"/>
                    <a:pt x="1975" y="1460"/>
                  </a:cubicBezTo>
                  <a:close/>
                  <a:moveTo>
                    <a:pt x="1815" y="1564"/>
                  </a:moveTo>
                  <a:cubicBezTo>
                    <a:pt x="1801" y="1572"/>
                    <a:pt x="1788" y="1580"/>
                    <a:pt x="1774" y="1588"/>
                  </a:cubicBezTo>
                  <a:cubicBezTo>
                    <a:pt x="1770" y="1591"/>
                    <a:pt x="1769" y="1595"/>
                    <a:pt x="1771" y="1599"/>
                  </a:cubicBezTo>
                  <a:cubicBezTo>
                    <a:pt x="1772" y="1602"/>
                    <a:pt x="1775" y="1603"/>
                    <a:pt x="1778" y="1603"/>
                  </a:cubicBezTo>
                  <a:cubicBezTo>
                    <a:pt x="1779" y="1603"/>
                    <a:pt x="1781" y="1603"/>
                    <a:pt x="1782" y="1602"/>
                  </a:cubicBezTo>
                  <a:cubicBezTo>
                    <a:pt x="1796" y="1594"/>
                    <a:pt x="1810" y="1586"/>
                    <a:pt x="1823" y="1578"/>
                  </a:cubicBezTo>
                  <a:cubicBezTo>
                    <a:pt x="1827" y="1576"/>
                    <a:pt x="1828" y="1571"/>
                    <a:pt x="1826" y="1567"/>
                  </a:cubicBezTo>
                  <a:cubicBezTo>
                    <a:pt x="1824" y="1563"/>
                    <a:pt x="1819" y="1562"/>
                    <a:pt x="1815" y="1564"/>
                  </a:cubicBezTo>
                  <a:close/>
                  <a:moveTo>
                    <a:pt x="1385" y="1771"/>
                  </a:moveTo>
                  <a:cubicBezTo>
                    <a:pt x="1370" y="1777"/>
                    <a:pt x="1354" y="1782"/>
                    <a:pt x="1340" y="1787"/>
                  </a:cubicBezTo>
                  <a:cubicBezTo>
                    <a:pt x="1335" y="1788"/>
                    <a:pt x="1333" y="1793"/>
                    <a:pt x="1334" y="1797"/>
                  </a:cubicBezTo>
                  <a:cubicBezTo>
                    <a:pt x="1336" y="1801"/>
                    <a:pt x="1339" y="1803"/>
                    <a:pt x="1342" y="1803"/>
                  </a:cubicBezTo>
                  <a:cubicBezTo>
                    <a:pt x="1343" y="1803"/>
                    <a:pt x="1344" y="1803"/>
                    <a:pt x="1345" y="1802"/>
                  </a:cubicBezTo>
                  <a:cubicBezTo>
                    <a:pt x="1360" y="1797"/>
                    <a:pt x="1375" y="1792"/>
                    <a:pt x="1390" y="1786"/>
                  </a:cubicBezTo>
                  <a:cubicBezTo>
                    <a:pt x="1394" y="1785"/>
                    <a:pt x="1397" y="1780"/>
                    <a:pt x="1395" y="1776"/>
                  </a:cubicBezTo>
                  <a:cubicBezTo>
                    <a:pt x="1393" y="1772"/>
                    <a:pt x="1389" y="1770"/>
                    <a:pt x="1385" y="1771"/>
                  </a:cubicBezTo>
                  <a:close/>
                  <a:moveTo>
                    <a:pt x="1474" y="1737"/>
                  </a:moveTo>
                  <a:cubicBezTo>
                    <a:pt x="1459" y="1743"/>
                    <a:pt x="1444" y="1749"/>
                    <a:pt x="1429" y="1754"/>
                  </a:cubicBezTo>
                  <a:cubicBezTo>
                    <a:pt x="1425" y="1756"/>
                    <a:pt x="1423" y="1761"/>
                    <a:pt x="1425" y="1765"/>
                  </a:cubicBezTo>
                  <a:cubicBezTo>
                    <a:pt x="1426" y="1768"/>
                    <a:pt x="1429" y="1770"/>
                    <a:pt x="1432" y="1770"/>
                  </a:cubicBezTo>
                  <a:cubicBezTo>
                    <a:pt x="1433" y="1770"/>
                    <a:pt x="1434" y="1770"/>
                    <a:pt x="1435" y="1769"/>
                  </a:cubicBezTo>
                  <a:cubicBezTo>
                    <a:pt x="1450" y="1764"/>
                    <a:pt x="1465" y="1758"/>
                    <a:pt x="1480" y="1752"/>
                  </a:cubicBezTo>
                  <a:cubicBezTo>
                    <a:pt x="1484" y="1750"/>
                    <a:pt x="1486" y="1745"/>
                    <a:pt x="1484" y="1741"/>
                  </a:cubicBezTo>
                  <a:cubicBezTo>
                    <a:pt x="1483" y="1737"/>
                    <a:pt x="1478" y="1735"/>
                    <a:pt x="1474" y="1737"/>
                  </a:cubicBezTo>
                  <a:close/>
                  <a:moveTo>
                    <a:pt x="1294" y="1802"/>
                  </a:moveTo>
                  <a:cubicBezTo>
                    <a:pt x="1279" y="1806"/>
                    <a:pt x="1263" y="1811"/>
                    <a:pt x="1248" y="1815"/>
                  </a:cubicBezTo>
                  <a:cubicBezTo>
                    <a:pt x="1244" y="1817"/>
                    <a:pt x="1241" y="1821"/>
                    <a:pt x="1243" y="1825"/>
                  </a:cubicBezTo>
                  <a:cubicBezTo>
                    <a:pt x="1244" y="1829"/>
                    <a:pt x="1247" y="1831"/>
                    <a:pt x="1250" y="1831"/>
                  </a:cubicBezTo>
                  <a:cubicBezTo>
                    <a:pt x="1251" y="1831"/>
                    <a:pt x="1252" y="1831"/>
                    <a:pt x="1253" y="1831"/>
                  </a:cubicBezTo>
                  <a:cubicBezTo>
                    <a:pt x="1268" y="1827"/>
                    <a:pt x="1283" y="1822"/>
                    <a:pt x="1299" y="1817"/>
                  </a:cubicBezTo>
                  <a:cubicBezTo>
                    <a:pt x="1303" y="1816"/>
                    <a:pt x="1306" y="1811"/>
                    <a:pt x="1304" y="1807"/>
                  </a:cubicBezTo>
                  <a:cubicBezTo>
                    <a:pt x="1303" y="1803"/>
                    <a:pt x="1298" y="1800"/>
                    <a:pt x="1294" y="1802"/>
                  </a:cubicBezTo>
                  <a:close/>
                  <a:moveTo>
                    <a:pt x="1648" y="1657"/>
                  </a:moveTo>
                  <a:cubicBezTo>
                    <a:pt x="1633" y="1664"/>
                    <a:pt x="1619" y="1671"/>
                    <a:pt x="1605" y="1678"/>
                  </a:cubicBezTo>
                  <a:cubicBezTo>
                    <a:pt x="1601" y="1680"/>
                    <a:pt x="1599" y="1685"/>
                    <a:pt x="1601" y="1689"/>
                  </a:cubicBezTo>
                  <a:cubicBezTo>
                    <a:pt x="1602" y="1692"/>
                    <a:pt x="1605" y="1693"/>
                    <a:pt x="1608" y="1693"/>
                  </a:cubicBezTo>
                  <a:cubicBezTo>
                    <a:pt x="1610" y="1693"/>
                    <a:pt x="1611" y="1693"/>
                    <a:pt x="1612" y="1693"/>
                  </a:cubicBezTo>
                  <a:cubicBezTo>
                    <a:pt x="1626" y="1686"/>
                    <a:pt x="1641" y="1679"/>
                    <a:pt x="1655" y="1671"/>
                  </a:cubicBezTo>
                  <a:cubicBezTo>
                    <a:pt x="1659" y="1669"/>
                    <a:pt x="1661" y="1664"/>
                    <a:pt x="1659" y="1660"/>
                  </a:cubicBezTo>
                  <a:cubicBezTo>
                    <a:pt x="1657" y="1656"/>
                    <a:pt x="1652" y="1655"/>
                    <a:pt x="1648" y="1657"/>
                  </a:cubicBezTo>
                  <a:close/>
                  <a:moveTo>
                    <a:pt x="1562" y="1698"/>
                  </a:moveTo>
                  <a:cubicBezTo>
                    <a:pt x="1547" y="1705"/>
                    <a:pt x="1532" y="1712"/>
                    <a:pt x="1518" y="1718"/>
                  </a:cubicBezTo>
                  <a:cubicBezTo>
                    <a:pt x="1514" y="1720"/>
                    <a:pt x="1512" y="1725"/>
                    <a:pt x="1514" y="1729"/>
                  </a:cubicBezTo>
                  <a:cubicBezTo>
                    <a:pt x="1515" y="1732"/>
                    <a:pt x="1518" y="1734"/>
                    <a:pt x="1521" y="1734"/>
                  </a:cubicBezTo>
                  <a:cubicBezTo>
                    <a:pt x="1522" y="1734"/>
                    <a:pt x="1523" y="1733"/>
                    <a:pt x="1524" y="1733"/>
                  </a:cubicBezTo>
                  <a:cubicBezTo>
                    <a:pt x="1539" y="1726"/>
                    <a:pt x="1554" y="1720"/>
                    <a:pt x="1568" y="1713"/>
                  </a:cubicBezTo>
                  <a:cubicBezTo>
                    <a:pt x="1572" y="1711"/>
                    <a:pt x="1574" y="1707"/>
                    <a:pt x="1572" y="1702"/>
                  </a:cubicBezTo>
                  <a:cubicBezTo>
                    <a:pt x="1570" y="1698"/>
                    <a:pt x="1566" y="1697"/>
                    <a:pt x="1562" y="1698"/>
                  </a:cubicBezTo>
                  <a:close/>
                  <a:moveTo>
                    <a:pt x="1732" y="1612"/>
                  </a:moveTo>
                  <a:cubicBezTo>
                    <a:pt x="1718" y="1620"/>
                    <a:pt x="1704" y="1627"/>
                    <a:pt x="1690" y="1635"/>
                  </a:cubicBezTo>
                  <a:cubicBezTo>
                    <a:pt x="1686" y="1637"/>
                    <a:pt x="1685" y="1642"/>
                    <a:pt x="1687" y="1646"/>
                  </a:cubicBezTo>
                  <a:cubicBezTo>
                    <a:pt x="1688" y="1648"/>
                    <a:pt x="1691" y="1650"/>
                    <a:pt x="1694" y="1650"/>
                  </a:cubicBezTo>
                  <a:cubicBezTo>
                    <a:pt x="1695" y="1650"/>
                    <a:pt x="1697" y="1650"/>
                    <a:pt x="1698" y="1649"/>
                  </a:cubicBezTo>
                  <a:cubicBezTo>
                    <a:pt x="1712" y="1642"/>
                    <a:pt x="1726" y="1634"/>
                    <a:pt x="1740" y="1626"/>
                  </a:cubicBezTo>
                  <a:cubicBezTo>
                    <a:pt x="1744" y="1624"/>
                    <a:pt x="1745" y="1619"/>
                    <a:pt x="1743" y="1615"/>
                  </a:cubicBezTo>
                  <a:cubicBezTo>
                    <a:pt x="1741" y="1611"/>
                    <a:pt x="1736" y="1610"/>
                    <a:pt x="1732" y="1612"/>
                  </a:cubicBezTo>
                  <a:close/>
                  <a:moveTo>
                    <a:pt x="170" y="776"/>
                  </a:moveTo>
                  <a:cubicBezTo>
                    <a:pt x="166" y="774"/>
                    <a:pt x="161" y="775"/>
                    <a:pt x="159" y="779"/>
                  </a:cubicBezTo>
                  <a:cubicBezTo>
                    <a:pt x="151" y="793"/>
                    <a:pt x="143" y="807"/>
                    <a:pt x="136" y="821"/>
                  </a:cubicBezTo>
                  <a:cubicBezTo>
                    <a:pt x="133" y="825"/>
                    <a:pt x="135" y="830"/>
                    <a:pt x="139" y="832"/>
                  </a:cubicBezTo>
                  <a:cubicBezTo>
                    <a:pt x="140" y="832"/>
                    <a:pt x="141" y="833"/>
                    <a:pt x="143" y="833"/>
                  </a:cubicBezTo>
                  <a:cubicBezTo>
                    <a:pt x="146" y="833"/>
                    <a:pt x="148" y="831"/>
                    <a:pt x="150" y="828"/>
                  </a:cubicBezTo>
                  <a:cubicBezTo>
                    <a:pt x="157" y="815"/>
                    <a:pt x="165" y="801"/>
                    <a:pt x="173" y="787"/>
                  </a:cubicBezTo>
                  <a:cubicBezTo>
                    <a:pt x="175" y="783"/>
                    <a:pt x="174" y="778"/>
                    <a:pt x="170" y="776"/>
                  </a:cubicBezTo>
                  <a:close/>
                  <a:moveTo>
                    <a:pt x="61" y="1511"/>
                  </a:moveTo>
                  <a:cubicBezTo>
                    <a:pt x="59" y="1507"/>
                    <a:pt x="55" y="1505"/>
                    <a:pt x="51" y="1507"/>
                  </a:cubicBezTo>
                  <a:cubicBezTo>
                    <a:pt x="47" y="1508"/>
                    <a:pt x="45" y="1513"/>
                    <a:pt x="46" y="1517"/>
                  </a:cubicBezTo>
                  <a:cubicBezTo>
                    <a:pt x="53" y="1532"/>
                    <a:pt x="60" y="1547"/>
                    <a:pt x="68" y="1561"/>
                  </a:cubicBezTo>
                  <a:cubicBezTo>
                    <a:pt x="69" y="1564"/>
                    <a:pt x="72" y="1565"/>
                    <a:pt x="75" y="1565"/>
                  </a:cubicBezTo>
                  <a:cubicBezTo>
                    <a:pt x="76" y="1565"/>
                    <a:pt x="78" y="1565"/>
                    <a:pt x="79" y="1564"/>
                  </a:cubicBezTo>
                  <a:cubicBezTo>
                    <a:pt x="83" y="1562"/>
                    <a:pt x="84" y="1557"/>
                    <a:pt x="82" y="1553"/>
                  </a:cubicBezTo>
                  <a:cubicBezTo>
                    <a:pt x="75" y="1539"/>
                    <a:pt x="68" y="1525"/>
                    <a:pt x="61" y="1511"/>
                  </a:cubicBezTo>
                  <a:close/>
                  <a:moveTo>
                    <a:pt x="84" y="947"/>
                  </a:moveTo>
                  <a:cubicBezTo>
                    <a:pt x="80" y="945"/>
                    <a:pt x="75" y="947"/>
                    <a:pt x="73" y="951"/>
                  </a:cubicBezTo>
                  <a:cubicBezTo>
                    <a:pt x="67" y="967"/>
                    <a:pt x="61" y="982"/>
                    <a:pt x="56" y="996"/>
                  </a:cubicBezTo>
                  <a:cubicBezTo>
                    <a:pt x="54" y="1001"/>
                    <a:pt x="56" y="1005"/>
                    <a:pt x="61" y="1007"/>
                  </a:cubicBezTo>
                  <a:cubicBezTo>
                    <a:pt x="62" y="1007"/>
                    <a:pt x="62" y="1007"/>
                    <a:pt x="63" y="1007"/>
                  </a:cubicBezTo>
                  <a:cubicBezTo>
                    <a:pt x="67" y="1007"/>
                    <a:pt x="70" y="1005"/>
                    <a:pt x="71" y="1002"/>
                  </a:cubicBezTo>
                  <a:cubicBezTo>
                    <a:pt x="76" y="987"/>
                    <a:pt x="82" y="972"/>
                    <a:pt x="88" y="958"/>
                  </a:cubicBezTo>
                  <a:cubicBezTo>
                    <a:pt x="90" y="953"/>
                    <a:pt x="88" y="949"/>
                    <a:pt x="84" y="947"/>
                  </a:cubicBezTo>
                  <a:close/>
                  <a:moveTo>
                    <a:pt x="32" y="1421"/>
                  </a:moveTo>
                  <a:cubicBezTo>
                    <a:pt x="31" y="1417"/>
                    <a:pt x="26" y="1414"/>
                    <a:pt x="22" y="1415"/>
                  </a:cubicBezTo>
                  <a:cubicBezTo>
                    <a:pt x="18" y="1416"/>
                    <a:pt x="15" y="1421"/>
                    <a:pt x="16" y="1425"/>
                  </a:cubicBezTo>
                  <a:cubicBezTo>
                    <a:pt x="20" y="1441"/>
                    <a:pt x="24" y="1456"/>
                    <a:pt x="29" y="1472"/>
                  </a:cubicBezTo>
                  <a:cubicBezTo>
                    <a:pt x="30" y="1475"/>
                    <a:pt x="33" y="1477"/>
                    <a:pt x="37" y="1477"/>
                  </a:cubicBezTo>
                  <a:cubicBezTo>
                    <a:pt x="38" y="1477"/>
                    <a:pt x="38" y="1477"/>
                    <a:pt x="39" y="1477"/>
                  </a:cubicBezTo>
                  <a:cubicBezTo>
                    <a:pt x="44" y="1476"/>
                    <a:pt x="46" y="1471"/>
                    <a:pt x="44" y="1467"/>
                  </a:cubicBezTo>
                  <a:cubicBezTo>
                    <a:pt x="40" y="1452"/>
                    <a:pt x="35" y="1437"/>
                    <a:pt x="32" y="1421"/>
                  </a:cubicBezTo>
                  <a:close/>
                  <a:moveTo>
                    <a:pt x="96" y="918"/>
                  </a:moveTo>
                  <a:cubicBezTo>
                    <a:pt x="98" y="918"/>
                    <a:pt x="99" y="919"/>
                    <a:pt x="100" y="919"/>
                  </a:cubicBezTo>
                  <a:cubicBezTo>
                    <a:pt x="103" y="919"/>
                    <a:pt x="106" y="917"/>
                    <a:pt x="107" y="914"/>
                  </a:cubicBezTo>
                  <a:cubicBezTo>
                    <a:pt x="114" y="900"/>
                    <a:pt x="121" y="885"/>
                    <a:pt x="128" y="871"/>
                  </a:cubicBezTo>
                  <a:cubicBezTo>
                    <a:pt x="130" y="867"/>
                    <a:pt x="128" y="862"/>
                    <a:pt x="124" y="860"/>
                  </a:cubicBezTo>
                  <a:cubicBezTo>
                    <a:pt x="120" y="858"/>
                    <a:pt x="115" y="860"/>
                    <a:pt x="113" y="864"/>
                  </a:cubicBezTo>
                  <a:cubicBezTo>
                    <a:pt x="106" y="878"/>
                    <a:pt x="99" y="893"/>
                    <a:pt x="92" y="907"/>
                  </a:cubicBezTo>
                  <a:cubicBezTo>
                    <a:pt x="91" y="911"/>
                    <a:pt x="92" y="916"/>
                    <a:pt x="96" y="918"/>
                  </a:cubicBezTo>
                  <a:close/>
                  <a:moveTo>
                    <a:pt x="107" y="1593"/>
                  </a:moveTo>
                  <a:cubicBezTo>
                    <a:pt x="104" y="1590"/>
                    <a:pt x="99" y="1589"/>
                    <a:pt x="95" y="1591"/>
                  </a:cubicBezTo>
                  <a:cubicBezTo>
                    <a:pt x="92" y="1594"/>
                    <a:pt x="91" y="1599"/>
                    <a:pt x="93" y="1603"/>
                  </a:cubicBezTo>
                  <a:cubicBezTo>
                    <a:pt x="102" y="1616"/>
                    <a:pt x="112" y="1629"/>
                    <a:pt x="122" y="1642"/>
                  </a:cubicBezTo>
                  <a:cubicBezTo>
                    <a:pt x="124" y="1644"/>
                    <a:pt x="126" y="1645"/>
                    <a:pt x="129" y="1645"/>
                  </a:cubicBezTo>
                  <a:cubicBezTo>
                    <a:pt x="130" y="1645"/>
                    <a:pt x="132" y="1644"/>
                    <a:pt x="134" y="1643"/>
                  </a:cubicBezTo>
                  <a:cubicBezTo>
                    <a:pt x="137" y="1640"/>
                    <a:pt x="138" y="1635"/>
                    <a:pt x="135" y="1631"/>
                  </a:cubicBezTo>
                  <a:cubicBezTo>
                    <a:pt x="125" y="1619"/>
                    <a:pt x="115" y="1606"/>
                    <a:pt x="107" y="1593"/>
                  </a:cubicBezTo>
                  <a:close/>
                  <a:moveTo>
                    <a:pt x="244" y="670"/>
                  </a:moveTo>
                  <a:cubicBezTo>
                    <a:pt x="246" y="670"/>
                    <a:pt x="249" y="668"/>
                    <a:pt x="250" y="666"/>
                  </a:cubicBezTo>
                  <a:cubicBezTo>
                    <a:pt x="259" y="653"/>
                    <a:pt x="268" y="640"/>
                    <a:pt x="278" y="627"/>
                  </a:cubicBezTo>
                  <a:cubicBezTo>
                    <a:pt x="281" y="623"/>
                    <a:pt x="280" y="618"/>
                    <a:pt x="276" y="616"/>
                  </a:cubicBezTo>
                  <a:cubicBezTo>
                    <a:pt x="273" y="613"/>
                    <a:pt x="267" y="614"/>
                    <a:pt x="265" y="618"/>
                  </a:cubicBezTo>
                  <a:cubicBezTo>
                    <a:pt x="255" y="631"/>
                    <a:pt x="246" y="644"/>
                    <a:pt x="237" y="657"/>
                  </a:cubicBezTo>
                  <a:cubicBezTo>
                    <a:pt x="234" y="661"/>
                    <a:pt x="235" y="666"/>
                    <a:pt x="239" y="668"/>
                  </a:cubicBezTo>
                  <a:cubicBezTo>
                    <a:pt x="240" y="669"/>
                    <a:pt x="242" y="670"/>
                    <a:pt x="244" y="670"/>
                  </a:cubicBezTo>
                  <a:close/>
                  <a:moveTo>
                    <a:pt x="33" y="1099"/>
                  </a:moveTo>
                  <a:cubicBezTo>
                    <a:pt x="33" y="1099"/>
                    <a:pt x="34" y="1099"/>
                    <a:pt x="35" y="1099"/>
                  </a:cubicBezTo>
                  <a:cubicBezTo>
                    <a:pt x="38" y="1099"/>
                    <a:pt x="42" y="1096"/>
                    <a:pt x="43" y="1093"/>
                  </a:cubicBezTo>
                  <a:cubicBezTo>
                    <a:pt x="47" y="1078"/>
                    <a:pt x="51" y="1062"/>
                    <a:pt x="56" y="1047"/>
                  </a:cubicBezTo>
                  <a:cubicBezTo>
                    <a:pt x="57" y="1043"/>
                    <a:pt x="55" y="1038"/>
                    <a:pt x="50" y="1037"/>
                  </a:cubicBezTo>
                  <a:cubicBezTo>
                    <a:pt x="46" y="1036"/>
                    <a:pt x="42" y="1038"/>
                    <a:pt x="40" y="1042"/>
                  </a:cubicBezTo>
                  <a:cubicBezTo>
                    <a:pt x="35" y="1058"/>
                    <a:pt x="31" y="1073"/>
                    <a:pt x="27" y="1089"/>
                  </a:cubicBezTo>
                  <a:cubicBezTo>
                    <a:pt x="26" y="1093"/>
                    <a:pt x="28" y="1097"/>
                    <a:pt x="33" y="1099"/>
                  </a:cubicBezTo>
                  <a:close/>
                  <a:moveTo>
                    <a:pt x="15" y="1193"/>
                  </a:moveTo>
                  <a:cubicBezTo>
                    <a:pt x="15" y="1193"/>
                    <a:pt x="16" y="1193"/>
                    <a:pt x="16" y="1193"/>
                  </a:cubicBezTo>
                  <a:cubicBezTo>
                    <a:pt x="20" y="1193"/>
                    <a:pt x="23" y="1190"/>
                    <a:pt x="24" y="1186"/>
                  </a:cubicBezTo>
                  <a:cubicBezTo>
                    <a:pt x="26" y="1171"/>
                    <a:pt x="29" y="1155"/>
                    <a:pt x="32" y="1139"/>
                  </a:cubicBezTo>
                  <a:cubicBezTo>
                    <a:pt x="33" y="1135"/>
                    <a:pt x="30" y="1130"/>
                    <a:pt x="26" y="1130"/>
                  </a:cubicBezTo>
                  <a:cubicBezTo>
                    <a:pt x="21" y="1129"/>
                    <a:pt x="17" y="1132"/>
                    <a:pt x="16" y="1136"/>
                  </a:cubicBezTo>
                  <a:cubicBezTo>
                    <a:pt x="13" y="1152"/>
                    <a:pt x="10" y="1168"/>
                    <a:pt x="8" y="1184"/>
                  </a:cubicBezTo>
                  <a:cubicBezTo>
                    <a:pt x="7" y="1188"/>
                    <a:pt x="10" y="1192"/>
                    <a:pt x="15" y="1193"/>
                  </a:cubicBezTo>
                  <a:close/>
                  <a:moveTo>
                    <a:pt x="23" y="1375"/>
                  </a:moveTo>
                  <a:cubicBezTo>
                    <a:pt x="21" y="1359"/>
                    <a:pt x="19" y="1344"/>
                    <a:pt x="18" y="1328"/>
                  </a:cubicBezTo>
                  <a:cubicBezTo>
                    <a:pt x="18" y="1323"/>
                    <a:pt x="14" y="1320"/>
                    <a:pt x="9" y="1320"/>
                  </a:cubicBezTo>
                  <a:cubicBezTo>
                    <a:pt x="5" y="1320"/>
                    <a:pt x="1" y="1324"/>
                    <a:pt x="2" y="1329"/>
                  </a:cubicBezTo>
                  <a:cubicBezTo>
                    <a:pt x="3" y="1345"/>
                    <a:pt x="5" y="1361"/>
                    <a:pt x="7" y="1377"/>
                  </a:cubicBezTo>
                  <a:cubicBezTo>
                    <a:pt x="7" y="1381"/>
                    <a:pt x="11" y="1384"/>
                    <a:pt x="15" y="1384"/>
                  </a:cubicBezTo>
                  <a:cubicBezTo>
                    <a:pt x="15" y="1384"/>
                    <a:pt x="16" y="1384"/>
                    <a:pt x="16" y="1384"/>
                  </a:cubicBezTo>
                  <a:cubicBezTo>
                    <a:pt x="21" y="1383"/>
                    <a:pt x="24" y="1379"/>
                    <a:pt x="23" y="1375"/>
                  </a:cubicBezTo>
                  <a:close/>
                  <a:moveTo>
                    <a:pt x="8" y="1288"/>
                  </a:moveTo>
                  <a:lnTo>
                    <a:pt x="9" y="1288"/>
                  </a:lnTo>
                  <a:cubicBezTo>
                    <a:pt x="13" y="1288"/>
                    <a:pt x="17" y="1285"/>
                    <a:pt x="17" y="1280"/>
                  </a:cubicBezTo>
                  <a:cubicBezTo>
                    <a:pt x="17" y="1265"/>
                    <a:pt x="17" y="1249"/>
                    <a:pt x="19" y="1233"/>
                  </a:cubicBezTo>
                  <a:cubicBezTo>
                    <a:pt x="19" y="1229"/>
                    <a:pt x="16" y="1225"/>
                    <a:pt x="11" y="1224"/>
                  </a:cubicBezTo>
                  <a:cubicBezTo>
                    <a:pt x="7" y="1224"/>
                    <a:pt x="3" y="1227"/>
                    <a:pt x="3" y="1232"/>
                  </a:cubicBezTo>
                  <a:cubicBezTo>
                    <a:pt x="1" y="1248"/>
                    <a:pt x="1" y="1264"/>
                    <a:pt x="0" y="1280"/>
                  </a:cubicBezTo>
                  <a:cubicBezTo>
                    <a:pt x="0" y="1285"/>
                    <a:pt x="4" y="1288"/>
                    <a:pt x="8" y="1288"/>
                  </a:cubicBezTo>
                  <a:close/>
                  <a:moveTo>
                    <a:pt x="493" y="371"/>
                  </a:moveTo>
                  <a:cubicBezTo>
                    <a:pt x="504" y="359"/>
                    <a:pt x="515" y="348"/>
                    <a:pt x="526" y="336"/>
                  </a:cubicBezTo>
                  <a:cubicBezTo>
                    <a:pt x="529" y="333"/>
                    <a:pt x="529" y="328"/>
                    <a:pt x="526" y="325"/>
                  </a:cubicBezTo>
                  <a:cubicBezTo>
                    <a:pt x="523" y="322"/>
                    <a:pt x="518" y="322"/>
                    <a:pt x="515" y="325"/>
                  </a:cubicBezTo>
                  <a:cubicBezTo>
                    <a:pt x="503" y="336"/>
                    <a:pt x="492" y="348"/>
                    <a:pt x="481" y="360"/>
                  </a:cubicBezTo>
                  <a:cubicBezTo>
                    <a:pt x="478" y="363"/>
                    <a:pt x="478" y="368"/>
                    <a:pt x="482" y="371"/>
                  </a:cubicBezTo>
                  <a:cubicBezTo>
                    <a:pt x="483" y="372"/>
                    <a:pt x="485" y="373"/>
                    <a:pt x="487" y="373"/>
                  </a:cubicBezTo>
                  <a:cubicBezTo>
                    <a:pt x="489" y="373"/>
                    <a:pt x="491" y="372"/>
                    <a:pt x="493" y="371"/>
                  </a:cubicBezTo>
                  <a:close/>
                  <a:moveTo>
                    <a:pt x="449" y="1835"/>
                  </a:moveTo>
                  <a:cubicBezTo>
                    <a:pt x="433" y="1830"/>
                    <a:pt x="418" y="1824"/>
                    <a:pt x="404" y="1819"/>
                  </a:cubicBezTo>
                  <a:cubicBezTo>
                    <a:pt x="400" y="1817"/>
                    <a:pt x="395" y="1819"/>
                    <a:pt x="393" y="1823"/>
                  </a:cubicBezTo>
                  <a:cubicBezTo>
                    <a:pt x="392" y="1828"/>
                    <a:pt x="394" y="1832"/>
                    <a:pt x="398" y="1834"/>
                  </a:cubicBezTo>
                  <a:cubicBezTo>
                    <a:pt x="413" y="1840"/>
                    <a:pt x="428" y="1845"/>
                    <a:pt x="444" y="1850"/>
                  </a:cubicBezTo>
                  <a:cubicBezTo>
                    <a:pt x="445" y="1850"/>
                    <a:pt x="445" y="1850"/>
                    <a:pt x="446" y="1850"/>
                  </a:cubicBezTo>
                  <a:cubicBezTo>
                    <a:pt x="450" y="1850"/>
                    <a:pt x="453" y="1848"/>
                    <a:pt x="454" y="1845"/>
                  </a:cubicBezTo>
                  <a:cubicBezTo>
                    <a:pt x="455" y="1841"/>
                    <a:pt x="453" y="1836"/>
                    <a:pt x="449" y="1835"/>
                  </a:cubicBezTo>
                  <a:close/>
                  <a:moveTo>
                    <a:pt x="594" y="257"/>
                  </a:moveTo>
                  <a:cubicBezTo>
                    <a:pt x="591" y="254"/>
                    <a:pt x="586" y="254"/>
                    <a:pt x="583" y="257"/>
                  </a:cubicBezTo>
                  <a:cubicBezTo>
                    <a:pt x="571" y="268"/>
                    <a:pt x="560" y="279"/>
                    <a:pt x="548" y="291"/>
                  </a:cubicBezTo>
                  <a:cubicBezTo>
                    <a:pt x="545" y="294"/>
                    <a:pt x="545" y="299"/>
                    <a:pt x="548" y="302"/>
                  </a:cubicBezTo>
                  <a:cubicBezTo>
                    <a:pt x="550" y="304"/>
                    <a:pt x="552" y="304"/>
                    <a:pt x="554" y="304"/>
                  </a:cubicBezTo>
                  <a:cubicBezTo>
                    <a:pt x="556" y="304"/>
                    <a:pt x="558" y="304"/>
                    <a:pt x="560" y="302"/>
                  </a:cubicBezTo>
                  <a:cubicBezTo>
                    <a:pt x="571" y="291"/>
                    <a:pt x="582" y="280"/>
                    <a:pt x="594" y="269"/>
                  </a:cubicBezTo>
                  <a:cubicBezTo>
                    <a:pt x="597" y="265"/>
                    <a:pt x="597" y="260"/>
                    <a:pt x="594" y="257"/>
                  </a:cubicBezTo>
                  <a:close/>
                  <a:moveTo>
                    <a:pt x="396" y="466"/>
                  </a:moveTo>
                  <a:cubicBezTo>
                    <a:pt x="393" y="463"/>
                    <a:pt x="387" y="463"/>
                    <a:pt x="384" y="467"/>
                  </a:cubicBezTo>
                  <a:cubicBezTo>
                    <a:pt x="374" y="479"/>
                    <a:pt x="364" y="491"/>
                    <a:pt x="353" y="504"/>
                  </a:cubicBezTo>
                  <a:cubicBezTo>
                    <a:pt x="351" y="507"/>
                    <a:pt x="351" y="512"/>
                    <a:pt x="355" y="515"/>
                  </a:cubicBezTo>
                  <a:cubicBezTo>
                    <a:pt x="356" y="516"/>
                    <a:pt x="358" y="517"/>
                    <a:pt x="360" y="517"/>
                  </a:cubicBezTo>
                  <a:cubicBezTo>
                    <a:pt x="362" y="517"/>
                    <a:pt x="364" y="516"/>
                    <a:pt x="366" y="514"/>
                  </a:cubicBezTo>
                  <a:cubicBezTo>
                    <a:pt x="376" y="502"/>
                    <a:pt x="386" y="490"/>
                    <a:pt x="397" y="477"/>
                  </a:cubicBezTo>
                  <a:cubicBezTo>
                    <a:pt x="400" y="474"/>
                    <a:pt x="399" y="469"/>
                    <a:pt x="396" y="466"/>
                  </a:cubicBezTo>
                  <a:close/>
                  <a:moveTo>
                    <a:pt x="541" y="1859"/>
                  </a:moveTo>
                  <a:cubicBezTo>
                    <a:pt x="525" y="1856"/>
                    <a:pt x="509" y="1852"/>
                    <a:pt x="494" y="1848"/>
                  </a:cubicBezTo>
                  <a:cubicBezTo>
                    <a:pt x="490" y="1847"/>
                    <a:pt x="486" y="1849"/>
                    <a:pt x="484" y="1854"/>
                  </a:cubicBezTo>
                  <a:cubicBezTo>
                    <a:pt x="483" y="1858"/>
                    <a:pt x="486" y="1862"/>
                    <a:pt x="490" y="1864"/>
                  </a:cubicBezTo>
                  <a:cubicBezTo>
                    <a:pt x="505" y="1868"/>
                    <a:pt x="521" y="1872"/>
                    <a:pt x="537" y="1875"/>
                  </a:cubicBezTo>
                  <a:cubicBezTo>
                    <a:pt x="538" y="1875"/>
                    <a:pt x="538" y="1875"/>
                    <a:pt x="539" y="1875"/>
                  </a:cubicBezTo>
                  <a:cubicBezTo>
                    <a:pt x="543" y="1875"/>
                    <a:pt x="546" y="1873"/>
                    <a:pt x="547" y="1869"/>
                  </a:cubicBezTo>
                  <a:cubicBezTo>
                    <a:pt x="548" y="1864"/>
                    <a:pt x="545" y="1860"/>
                    <a:pt x="541" y="1859"/>
                  </a:cubicBezTo>
                  <a:close/>
                  <a:moveTo>
                    <a:pt x="448" y="395"/>
                  </a:moveTo>
                  <a:cubicBezTo>
                    <a:pt x="437" y="407"/>
                    <a:pt x="427" y="419"/>
                    <a:pt x="416" y="430"/>
                  </a:cubicBezTo>
                  <a:cubicBezTo>
                    <a:pt x="413" y="434"/>
                    <a:pt x="413" y="439"/>
                    <a:pt x="417" y="442"/>
                  </a:cubicBezTo>
                  <a:cubicBezTo>
                    <a:pt x="418" y="443"/>
                    <a:pt x="420" y="444"/>
                    <a:pt x="422" y="444"/>
                  </a:cubicBezTo>
                  <a:cubicBezTo>
                    <a:pt x="424" y="444"/>
                    <a:pt x="427" y="443"/>
                    <a:pt x="428" y="441"/>
                  </a:cubicBezTo>
                  <a:cubicBezTo>
                    <a:pt x="439" y="429"/>
                    <a:pt x="449" y="418"/>
                    <a:pt x="460" y="406"/>
                  </a:cubicBezTo>
                  <a:cubicBezTo>
                    <a:pt x="463" y="402"/>
                    <a:pt x="463" y="397"/>
                    <a:pt x="460" y="394"/>
                  </a:cubicBezTo>
                  <a:cubicBezTo>
                    <a:pt x="457" y="391"/>
                    <a:pt x="451" y="391"/>
                    <a:pt x="448" y="395"/>
                  </a:cubicBezTo>
                  <a:close/>
                  <a:moveTo>
                    <a:pt x="166" y="1667"/>
                  </a:moveTo>
                  <a:cubicBezTo>
                    <a:pt x="163" y="1663"/>
                    <a:pt x="158" y="1663"/>
                    <a:pt x="155" y="1666"/>
                  </a:cubicBezTo>
                  <a:cubicBezTo>
                    <a:pt x="152" y="1670"/>
                    <a:pt x="152" y="1675"/>
                    <a:pt x="155" y="1678"/>
                  </a:cubicBezTo>
                  <a:cubicBezTo>
                    <a:pt x="166" y="1689"/>
                    <a:pt x="178" y="1701"/>
                    <a:pt x="190" y="1711"/>
                  </a:cubicBezTo>
                  <a:cubicBezTo>
                    <a:pt x="192" y="1713"/>
                    <a:pt x="193" y="1713"/>
                    <a:pt x="195" y="1713"/>
                  </a:cubicBezTo>
                  <a:cubicBezTo>
                    <a:pt x="198" y="1713"/>
                    <a:pt x="200" y="1712"/>
                    <a:pt x="201" y="1710"/>
                  </a:cubicBezTo>
                  <a:cubicBezTo>
                    <a:pt x="204" y="1707"/>
                    <a:pt x="204" y="1702"/>
                    <a:pt x="201" y="1699"/>
                  </a:cubicBezTo>
                  <a:cubicBezTo>
                    <a:pt x="189" y="1689"/>
                    <a:pt x="177" y="1678"/>
                    <a:pt x="166" y="1667"/>
                  </a:cubicBezTo>
                  <a:close/>
                  <a:moveTo>
                    <a:pt x="221" y="694"/>
                  </a:moveTo>
                  <a:cubicBezTo>
                    <a:pt x="217" y="692"/>
                    <a:pt x="212" y="693"/>
                    <a:pt x="210" y="697"/>
                  </a:cubicBezTo>
                  <a:cubicBezTo>
                    <a:pt x="201" y="710"/>
                    <a:pt x="192" y="724"/>
                    <a:pt x="184" y="737"/>
                  </a:cubicBezTo>
                  <a:cubicBezTo>
                    <a:pt x="182" y="741"/>
                    <a:pt x="183" y="746"/>
                    <a:pt x="187" y="749"/>
                  </a:cubicBezTo>
                  <a:cubicBezTo>
                    <a:pt x="188" y="749"/>
                    <a:pt x="189" y="750"/>
                    <a:pt x="191" y="750"/>
                  </a:cubicBezTo>
                  <a:cubicBezTo>
                    <a:pt x="194" y="750"/>
                    <a:pt x="196" y="748"/>
                    <a:pt x="198" y="746"/>
                  </a:cubicBezTo>
                  <a:cubicBezTo>
                    <a:pt x="206" y="733"/>
                    <a:pt x="215" y="719"/>
                    <a:pt x="223" y="706"/>
                  </a:cubicBezTo>
                  <a:cubicBezTo>
                    <a:pt x="226" y="702"/>
                    <a:pt x="225" y="697"/>
                    <a:pt x="221" y="694"/>
                  </a:cubicBezTo>
                  <a:close/>
                  <a:moveTo>
                    <a:pt x="277" y="1755"/>
                  </a:moveTo>
                  <a:cubicBezTo>
                    <a:pt x="263" y="1747"/>
                    <a:pt x="250" y="1738"/>
                    <a:pt x="238" y="1729"/>
                  </a:cubicBezTo>
                  <a:cubicBezTo>
                    <a:pt x="234" y="1726"/>
                    <a:pt x="229" y="1727"/>
                    <a:pt x="226" y="1730"/>
                  </a:cubicBezTo>
                  <a:cubicBezTo>
                    <a:pt x="224" y="1734"/>
                    <a:pt x="224" y="1739"/>
                    <a:pt x="228" y="1742"/>
                  </a:cubicBezTo>
                  <a:cubicBezTo>
                    <a:pt x="241" y="1751"/>
                    <a:pt x="254" y="1760"/>
                    <a:pt x="268" y="1769"/>
                  </a:cubicBezTo>
                  <a:cubicBezTo>
                    <a:pt x="269" y="1770"/>
                    <a:pt x="271" y="1770"/>
                    <a:pt x="272" y="1770"/>
                  </a:cubicBezTo>
                  <a:cubicBezTo>
                    <a:pt x="275" y="1770"/>
                    <a:pt x="278" y="1769"/>
                    <a:pt x="279" y="1766"/>
                  </a:cubicBezTo>
                  <a:cubicBezTo>
                    <a:pt x="282" y="1763"/>
                    <a:pt x="280" y="1758"/>
                    <a:pt x="277" y="1755"/>
                  </a:cubicBezTo>
                  <a:close/>
                  <a:moveTo>
                    <a:pt x="336" y="551"/>
                  </a:moveTo>
                  <a:cubicBezTo>
                    <a:pt x="339" y="548"/>
                    <a:pt x="338" y="542"/>
                    <a:pt x="335" y="540"/>
                  </a:cubicBezTo>
                  <a:cubicBezTo>
                    <a:pt x="331" y="537"/>
                    <a:pt x="326" y="537"/>
                    <a:pt x="323" y="541"/>
                  </a:cubicBezTo>
                  <a:cubicBezTo>
                    <a:pt x="313" y="554"/>
                    <a:pt x="303" y="566"/>
                    <a:pt x="294" y="579"/>
                  </a:cubicBezTo>
                  <a:cubicBezTo>
                    <a:pt x="291" y="583"/>
                    <a:pt x="292" y="588"/>
                    <a:pt x="295" y="590"/>
                  </a:cubicBezTo>
                  <a:cubicBezTo>
                    <a:pt x="297" y="591"/>
                    <a:pt x="298" y="592"/>
                    <a:pt x="300" y="592"/>
                  </a:cubicBezTo>
                  <a:cubicBezTo>
                    <a:pt x="302" y="592"/>
                    <a:pt x="305" y="591"/>
                    <a:pt x="307" y="589"/>
                  </a:cubicBezTo>
                  <a:cubicBezTo>
                    <a:pt x="316" y="576"/>
                    <a:pt x="326" y="564"/>
                    <a:pt x="336" y="551"/>
                  </a:cubicBezTo>
                  <a:close/>
                  <a:moveTo>
                    <a:pt x="364" y="1811"/>
                  </a:moveTo>
                  <a:cubicBezTo>
                    <a:pt x="363" y="1814"/>
                    <a:pt x="360" y="1816"/>
                    <a:pt x="357" y="1816"/>
                  </a:cubicBezTo>
                  <a:cubicBezTo>
                    <a:pt x="356" y="1816"/>
                    <a:pt x="354" y="1815"/>
                    <a:pt x="353" y="1815"/>
                  </a:cubicBezTo>
                  <a:cubicBezTo>
                    <a:pt x="339" y="1808"/>
                    <a:pt x="324" y="1801"/>
                    <a:pt x="310" y="1793"/>
                  </a:cubicBezTo>
                  <a:cubicBezTo>
                    <a:pt x="306" y="1791"/>
                    <a:pt x="305" y="1786"/>
                    <a:pt x="307" y="1782"/>
                  </a:cubicBezTo>
                  <a:cubicBezTo>
                    <a:pt x="309" y="1779"/>
                    <a:pt x="314" y="1777"/>
                    <a:pt x="318" y="1779"/>
                  </a:cubicBezTo>
                  <a:cubicBezTo>
                    <a:pt x="331" y="1787"/>
                    <a:pt x="346" y="1794"/>
                    <a:pt x="360" y="1800"/>
                  </a:cubicBezTo>
                  <a:cubicBezTo>
                    <a:pt x="364" y="1802"/>
                    <a:pt x="366" y="1807"/>
                    <a:pt x="364" y="1811"/>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13"/>
            <p:cNvSpPr/>
            <p:nvPr/>
          </p:nvSpPr>
          <p:spPr>
            <a:xfrm>
              <a:off x="8866188" y="920751"/>
              <a:ext cx="1281113" cy="2219325"/>
            </a:xfrm>
            <a:custGeom>
              <a:avLst/>
              <a:gdLst/>
              <a:ahLst/>
              <a:cxnLst/>
              <a:rect l="l" t="t" r="r" b="b"/>
              <a:pathLst>
                <a:path w="1141" h="1978" extrusionOk="0">
                  <a:moveTo>
                    <a:pt x="698" y="525"/>
                  </a:moveTo>
                  <a:cubicBezTo>
                    <a:pt x="695" y="521"/>
                    <a:pt x="690" y="521"/>
                    <a:pt x="687" y="524"/>
                  </a:cubicBezTo>
                  <a:cubicBezTo>
                    <a:pt x="683" y="527"/>
                    <a:pt x="683" y="532"/>
                    <a:pt x="686" y="535"/>
                  </a:cubicBezTo>
                  <a:cubicBezTo>
                    <a:pt x="696" y="547"/>
                    <a:pt x="707" y="559"/>
                    <a:pt x="717" y="572"/>
                  </a:cubicBezTo>
                  <a:cubicBezTo>
                    <a:pt x="719" y="574"/>
                    <a:pt x="721" y="574"/>
                    <a:pt x="723" y="574"/>
                  </a:cubicBezTo>
                  <a:cubicBezTo>
                    <a:pt x="725" y="574"/>
                    <a:pt x="727" y="574"/>
                    <a:pt x="728" y="573"/>
                  </a:cubicBezTo>
                  <a:cubicBezTo>
                    <a:pt x="732" y="570"/>
                    <a:pt x="732" y="565"/>
                    <a:pt x="729" y="561"/>
                  </a:cubicBezTo>
                  <a:cubicBezTo>
                    <a:pt x="719" y="549"/>
                    <a:pt x="709" y="537"/>
                    <a:pt x="698" y="525"/>
                  </a:cubicBezTo>
                  <a:close/>
                  <a:moveTo>
                    <a:pt x="721" y="1951"/>
                  </a:moveTo>
                  <a:cubicBezTo>
                    <a:pt x="706" y="1947"/>
                    <a:pt x="691" y="1943"/>
                    <a:pt x="675" y="1938"/>
                  </a:cubicBezTo>
                  <a:cubicBezTo>
                    <a:pt x="671" y="1937"/>
                    <a:pt x="667" y="1939"/>
                    <a:pt x="665" y="1944"/>
                  </a:cubicBezTo>
                  <a:cubicBezTo>
                    <a:pt x="664" y="1948"/>
                    <a:pt x="666" y="1953"/>
                    <a:pt x="671" y="1954"/>
                  </a:cubicBezTo>
                  <a:cubicBezTo>
                    <a:pt x="687" y="1959"/>
                    <a:pt x="702" y="1963"/>
                    <a:pt x="718" y="1967"/>
                  </a:cubicBezTo>
                  <a:cubicBezTo>
                    <a:pt x="718" y="1967"/>
                    <a:pt x="719" y="1967"/>
                    <a:pt x="719" y="1967"/>
                  </a:cubicBezTo>
                  <a:cubicBezTo>
                    <a:pt x="723" y="1967"/>
                    <a:pt x="726" y="1964"/>
                    <a:pt x="727" y="1960"/>
                  </a:cubicBezTo>
                  <a:cubicBezTo>
                    <a:pt x="728" y="1956"/>
                    <a:pt x="726" y="1952"/>
                    <a:pt x="721" y="1951"/>
                  </a:cubicBezTo>
                  <a:close/>
                  <a:moveTo>
                    <a:pt x="783" y="650"/>
                  </a:moveTo>
                  <a:cubicBezTo>
                    <a:pt x="785" y="650"/>
                    <a:pt x="786" y="649"/>
                    <a:pt x="788" y="648"/>
                  </a:cubicBezTo>
                  <a:cubicBezTo>
                    <a:pt x="792" y="645"/>
                    <a:pt x="792" y="640"/>
                    <a:pt x="790" y="637"/>
                  </a:cubicBezTo>
                  <a:cubicBezTo>
                    <a:pt x="780" y="624"/>
                    <a:pt x="770" y="611"/>
                    <a:pt x="760" y="598"/>
                  </a:cubicBezTo>
                  <a:cubicBezTo>
                    <a:pt x="757" y="595"/>
                    <a:pt x="752" y="594"/>
                    <a:pt x="749" y="597"/>
                  </a:cubicBezTo>
                  <a:cubicBezTo>
                    <a:pt x="745" y="600"/>
                    <a:pt x="744" y="605"/>
                    <a:pt x="747" y="609"/>
                  </a:cubicBezTo>
                  <a:cubicBezTo>
                    <a:pt x="757" y="621"/>
                    <a:pt x="767" y="634"/>
                    <a:pt x="777" y="646"/>
                  </a:cubicBezTo>
                  <a:cubicBezTo>
                    <a:pt x="778" y="648"/>
                    <a:pt x="781" y="650"/>
                    <a:pt x="783" y="650"/>
                  </a:cubicBezTo>
                  <a:close/>
                  <a:moveTo>
                    <a:pt x="818" y="675"/>
                  </a:moveTo>
                  <a:cubicBezTo>
                    <a:pt x="816" y="672"/>
                    <a:pt x="811" y="671"/>
                    <a:pt x="807" y="673"/>
                  </a:cubicBezTo>
                  <a:cubicBezTo>
                    <a:pt x="803" y="676"/>
                    <a:pt x="802" y="681"/>
                    <a:pt x="805" y="685"/>
                  </a:cubicBezTo>
                  <a:cubicBezTo>
                    <a:pt x="814" y="698"/>
                    <a:pt x="824" y="711"/>
                    <a:pt x="833" y="724"/>
                  </a:cubicBezTo>
                  <a:cubicBezTo>
                    <a:pt x="834" y="726"/>
                    <a:pt x="837" y="727"/>
                    <a:pt x="839" y="727"/>
                  </a:cubicBezTo>
                  <a:cubicBezTo>
                    <a:pt x="841" y="727"/>
                    <a:pt x="843" y="727"/>
                    <a:pt x="844" y="726"/>
                  </a:cubicBezTo>
                  <a:cubicBezTo>
                    <a:pt x="848" y="723"/>
                    <a:pt x="849" y="718"/>
                    <a:pt x="846" y="715"/>
                  </a:cubicBezTo>
                  <a:cubicBezTo>
                    <a:pt x="837" y="701"/>
                    <a:pt x="828" y="688"/>
                    <a:pt x="818" y="675"/>
                  </a:cubicBezTo>
                  <a:close/>
                  <a:moveTo>
                    <a:pt x="593" y="433"/>
                  </a:moveTo>
                  <a:cubicBezTo>
                    <a:pt x="595" y="433"/>
                    <a:pt x="598" y="432"/>
                    <a:pt x="599" y="431"/>
                  </a:cubicBezTo>
                  <a:cubicBezTo>
                    <a:pt x="602" y="428"/>
                    <a:pt x="602" y="422"/>
                    <a:pt x="599" y="419"/>
                  </a:cubicBezTo>
                  <a:cubicBezTo>
                    <a:pt x="588" y="408"/>
                    <a:pt x="576" y="397"/>
                    <a:pt x="565" y="386"/>
                  </a:cubicBezTo>
                  <a:cubicBezTo>
                    <a:pt x="561" y="383"/>
                    <a:pt x="556" y="383"/>
                    <a:pt x="553" y="386"/>
                  </a:cubicBezTo>
                  <a:cubicBezTo>
                    <a:pt x="550" y="389"/>
                    <a:pt x="550" y="394"/>
                    <a:pt x="553" y="397"/>
                  </a:cubicBezTo>
                  <a:cubicBezTo>
                    <a:pt x="565" y="408"/>
                    <a:pt x="576" y="420"/>
                    <a:pt x="588" y="431"/>
                  </a:cubicBezTo>
                  <a:cubicBezTo>
                    <a:pt x="589" y="432"/>
                    <a:pt x="591" y="433"/>
                    <a:pt x="593" y="433"/>
                  </a:cubicBezTo>
                  <a:close/>
                  <a:moveTo>
                    <a:pt x="631" y="1923"/>
                  </a:moveTo>
                  <a:cubicBezTo>
                    <a:pt x="616" y="1917"/>
                    <a:pt x="602" y="1911"/>
                    <a:pt x="587" y="1904"/>
                  </a:cubicBezTo>
                  <a:cubicBezTo>
                    <a:pt x="583" y="1902"/>
                    <a:pt x="578" y="1904"/>
                    <a:pt x="576" y="1908"/>
                  </a:cubicBezTo>
                  <a:cubicBezTo>
                    <a:pt x="574" y="1912"/>
                    <a:pt x="576" y="1917"/>
                    <a:pt x="580" y="1919"/>
                  </a:cubicBezTo>
                  <a:cubicBezTo>
                    <a:pt x="595" y="1926"/>
                    <a:pt x="610" y="1932"/>
                    <a:pt x="625" y="1938"/>
                  </a:cubicBezTo>
                  <a:cubicBezTo>
                    <a:pt x="626" y="1938"/>
                    <a:pt x="627" y="1938"/>
                    <a:pt x="628" y="1938"/>
                  </a:cubicBezTo>
                  <a:cubicBezTo>
                    <a:pt x="631" y="1938"/>
                    <a:pt x="634" y="1936"/>
                    <a:pt x="635" y="1933"/>
                  </a:cubicBezTo>
                  <a:cubicBezTo>
                    <a:pt x="637" y="1929"/>
                    <a:pt x="635" y="1924"/>
                    <a:pt x="631" y="1923"/>
                  </a:cubicBezTo>
                  <a:close/>
                  <a:moveTo>
                    <a:pt x="666" y="489"/>
                  </a:moveTo>
                  <a:cubicBezTo>
                    <a:pt x="655" y="477"/>
                    <a:pt x="644" y="465"/>
                    <a:pt x="633" y="454"/>
                  </a:cubicBezTo>
                  <a:cubicBezTo>
                    <a:pt x="630" y="450"/>
                    <a:pt x="625" y="450"/>
                    <a:pt x="621" y="453"/>
                  </a:cubicBezTo>
                  <a:cubicBezTo>
                    <a:pt x="618" y="457"/>
                    <a:pt x="618" y="462"/>
                    <a:pt x="621" y="465"/>
                  </a:cubicBezTo>
                  <a:cubicBezTo>
                    <a:pt x="632" y="476"/>
                    <a:pt x="643" y="488"/>
                    <a:pt x="654" y="500"/>
                  </a:cubicBezTo>
                  <a:cubicBezTo>
                    <a:pt x="656" y="501"/>
                    <a:pt x="658" y="502"/>
                    <a:pt x="660" y="502"/>
                  </a:cubicBezTo>
                  <a:cubicBezTo>
                    <a:pt x="662" y="502"/>
                    <a:pt x="664" y="502"/>
                    <a:pt x="665" y="500"/>
                  </a:cubicBezTo>
                  <a:cubicBezTo>
                    <a:pt x="669" y="497"/>
                    <a:pt x="669" y="492"/>
                    <a:pt x="666" y="489"/>
                  </a:cubicBezTo>
                  <a:close/>
                  <a:moveTo>
                    <a:pt x="1063" y="1836"/>
                  </a:moveTo>
                  <a:cubicBezTo>
                    <a:pt x="1059" y="1833"/>
                    <a:pt x="1054" y="1834"/>
                    <a:pt x="1052" y="1838"/>
                  </a:cubicBezTo>
                  <a:cubicBezTo>
                    <a:pt x="1043" y="1851"/>
                    <a:pt x="1033" y="1864"/>
                    <a:pt x="1023" y="1875"/>
                  </a:cubicBezTo>
                  <a:cubicBezTo>
                    <a:pt x="1020" y="1878"/>
                    <a:pt x="1020" y="1883"/>
                    <a:pt x="1023" y="1886"/>
                  </a:cubicBezTo>
                  <a:cubicBezTo>
                    <a:pt x="1025" y="1888"/>
                    <a:pt x="1027" y="1889"/>
                    <a:pt x="1029" y="1889"/>
                  </a:cubicBezTo>
                  <a:cubicBezTo>
                    <a:pt x="1031" y="1889"/>
                    <a:pt x="1033" y="1888"/>
                    <a:pt x="1035" y="1886"/>
                  </a:cubicBezTo>
                  <a:cubicBezTo>
                    <a:pt x="1046" y="1874"/>
                    <a:pt x="1056" y="1861"/>
                    <a:pt x="1065" y="1847"/>
                  </a:cubicBezTo>
                  <a:cubicBezTo>
                    <a:pt x="1068" y="1843"/>
                    <a:pt x="1067" y="1838"/>
                    <a:pt x="1063" y="1836"/>
                  </a:cubicBezTo>
                  <a:close/>
                  <a:moveTo>
                    <a:pt x="1125" y="1656"/>
                  </a:moveTo>
                  <a:cubicBezTo>
                    <a:pt x="1121" y="1655"/>
                    <a:pt x="1116" y="1658"/>
                    <a:pt x="1116" y="1662"/>
                  </a:cubicBezTo>
                  <a:cubicBezTo>
                    <a:pt x="1113" y="1678"/>
                    <a:pt x="1110" y="1694"/>
                    <a:pt x="1106" y="1709"/>
                  </a:cubicBezTo>
                  <a:cubicBezTo>
                    <a:pt x="1105" y="1713"/>
                    <a:pt x="1108" y="1717"/>
                    <a:pt x="1112" y="1719"/>
                  </a:cubicBezTo>
                  <a:cubicBezTo>
                    <a:pt x="1113" y="1719"/>
                    <a:pt x="1113" y="1719"/>
                    <a:pt x="1114" y="1719"/>
                  </a:cubicBezTo>
                  <a:cubicBezTo>
                    <a:pt x="1118" y="1719"/>
                    <a:pt x="1121" y="1716"/>
                    <a:pt x="1122" y="1713"/>
                  </a:cubicBezTo>
                  <a:cubicBezTo>
                    <a:pt x="1126" y="1697"/>
                    <a:pt x="1129" y="1681"/>
                    <a:pt x="1132" y="1665"/>
                  </a:cubicBezTo>
                  <a:cubicBezTo>
                    <a:pt x="1132" y="1661"/>
                    <a:pt x="1129" y="1656"/>
                    <a:pt x="1125" y="1656"/>
                  </a:cubicBezTo>
                  <a:close/>
                  <a:moveTo>
                    <a:pt x="907" y="1949"/>
                  </a:moveTo>
                  <a:cubicBezTo>
                    <a:pt x="892" y="1954"/>
                    <a:pt x="877" y="1957"/>
                    <a:pt x="861" y="1959"/>
                  </a:cubicBezTo>
                  <a:cubicBezTo>
                    <a:pt x="857" y="1960"/>
                    <a:pt x="854" y="1964"/>
                    <a:pt x="854" y="1968"/>
                  </a:cubicBezTo>
                  <a:cubicBezTo>
                    <a:pt x="855" y="1972"/>
                    <a:pt x="858" y="1975"/>
                    <a:pt x="862" y="1975"/>
                  </a:cubicBezTo>
                  <a:cubicBezTo>
                    <a:pt x="863" y="1975"/>
                    <a:pt x="863" y="1975"/>
                    <a:pt x="863" y="1975"/>
                  </a:cubicBezTo>
                  <a:cubicBezTo>
                    <a:pt x="880" y="1973"/>
                    <a:pt x="896" y="1969"/>
                    <a:pt x="911" y="1965"/>
                  </a:cubicBezTo>
                  <a:cubicBezTo>
                    <a:pt x="916" y="1963"/>
                    <a:pt x="918" y="1959"/>
                    <a:pt x="917" y="1954"/>
                  </a:cubicBezTo>
                  <a:cubicBezTo>
                    <a:pt x="915" y="1950"/>
                    <a:pt x="911" y="1948"/>
                    <a:pt x="907" y="1949"/>
                  </a:cubicBezTo>
                  <a:close/>
                  <a:moveTo>
                    <a:pt x="1133" y="1560"/>
                  </a:moveTo>
                  <a:cubicBezTo>
                    <a:pt x="1128" y="1560"/>
                    <a:pt x="1125" y="1563"/>
                    <a:pt x="1124" y="1568"/>
                  </a:cubicBezTo>
                  <a:cubicBezTo>
                    <a:pt x="1124" y="1584"/>
                    <a:pt x="1123" y="1600"/>
                    <a:pt x="1122" y="1615"/>
                  </a:cubicBezTo>
                  <a:cubicBezTo>
                    <a:pt x="1121" y="1620"/>
                    <a:pt x="1124" y="1624"/>
                    <a:pt x="1129" y="1624"/>
                  </a:cubicBezTo>
                  <a:cubicBezTo>
                    <a:pt x="1129" y="1624"/>
                    <a:pt x="1129" y="1624"/>
                    <a:pt x="1130" y="1624"/>
                  </a:cubicBezTo>
                  <a:cubicBezTo>
                    <a:pt x="1134" y="1624"/>
                    <a:pt x="1137" y="1621"/>
                    <a:pt x="1138" y="1617"/>
                  </a:cubicBezTo>
                  <a:cubicBezTo>
                    <a:pt x="1139" y="1601"/>
                    <a:pt x="1140" y="1585"/>
                    <a:pt x="1141" y="1568"/>
                  </a:cubicBezTo>
                  <a:cubicBezTo>
                    <a:pt x="1141" y="1564"/>
                    <a:pt x="1137" y="1560"/>
                    <a:pt x="1133" y="1560"/>
                  </a:cubicBezTo>
                  <a:close/>
                  <a:moveTo>
                    <a:pt x="1103" y="1749"/>
                  </a:moveTo>
                  <a:cubicBezTo>
                    <a:pt x="1099" y="1748"/>
                    <a:pt x="1094" y="1750"/>
                    <a:pt x="1093" y="1754"/>
                  </a:cubicBezTo>
                  <a:cubicBezTo>
                    <a:pt x="1087" y="1769"/>
                    <a:pt x="1081" y="1784"/>
                    <a:pt x="1075" y="1797"/>
                  </a:cubicBezTo>
                  <a:cubicBezTo>
                    <a:pt x="1073" y="1801"/>
                    <a:pt x="1074" y="1806"/>
                    <a:pt x="1078" y="1808"/>
                  </a:cubicBezTo>
                  <a:cubicBezTo>
                    <a:pt x="1080" y="1809"/>
                    <a:pt x="1081" y="1809"/>
                    <a:pt x="1082" y="1809"/>
                  </a:cubicBezTo>
                  <a:cubicBezTo>
                    <a:pt x="1085" y="1809"/>
                    <a:pt x="1088" y="1807"/>
                    <a:pt x="1089" y="1804"/>
                  </a:cubicBezTo>
                  <a:cubicBezTo>
                    <a:pt x="1096" y="1790"/>
                    <a:pt x="1102" y="1775"/>
                    <a:pt x="1108" y="1759"/>
                  </a:cubicBezTo>
                  <a:cubicBezTo>
                    <a:pt x="1109" y="1755"/>
                    <a:pt x="1107" y="1750"/>
                    <a:pt x="1103" y="1749"/>
                  </a:cubicBezTo>
                  <a:close/>
                  <a:moveTo>
                    <a:pt x="947" y="879"/>
                  </a:moveTo>
                  <a:cubicBezTo>
                    <a:pt x="940" y="865"/>
                    <a:pt x="932" y="851"/>
                    <a:pt x="924" y="837"/>
                  </a:cubicBezTo>
                  <a:cubicBezTo>
                    <a:pt x="921" y="833"/>
                    <a:pt x="916" y="831"/>
                    <a:pt x="912" y="834"/>
                  </a:cubicBezTo>
                  <a:cubicBezTo>
                    <a:pt x="909" y="836"/>
                    <a:pt x="907" y="841"/>
                    <a:pt x="910" y="845"/>
                  </a:cubicBezTo>
                  <a:cubicBezTo>
                    <a:pt x="918" y="859"/>
                    <a:pt x="925" y="873"/>
                    <a:pt x="933" y="886"/>
                  </a:cubicBezTo>
                  <a:cubicBezTo>
                    <a:pt x="935" y="889"/>
                    <a:pt x="937" y="891"/>
                    <a:pt x="940" y="891"/>
                  </a:cubicBezTo>
                  <a:cubicBezTo>
                    <a:pt x="942" y="891"/>
                    <a:pt x="943" y="890"/>
                    <a:pt x="944" y="890"/>
                  </a:cubicBezTo>
                  <a:cubicBezTo>
                    <a:pt x="948" y="887"/>
                    <a:pt x="949" y="882"/>
                    <a:pt x="947" y="879"/>
                  </a:cubicBezTo>
                  <a:close/>
                  <a:moveTo>
                    <a:pt x="1027" y="1063"/>
                  </a:moveTo>
                  <a:cubicBezTo>
                    <a:pt x="1031" y="1061"/>
                    <a:pt x="1033" y="1056"/>
                    <a:pt x="1031" y="1052"/>
                  </a:cubicBezTo>
                  <a:cubicBezTo>
                    <a:pt x="1025" y="1037"/>
                    <a:pt x="1019" y="1023"/>
                    <a:pt x="1012" y="1008"/>
                  </a:cubicBezTo>
                  <a:cubicBezTo>
                    <a:pt x="1010" y="1004"/>
                    <a:pt x="1005" y="1002"/>
                    <a:pt x="1001" y="1004"/>
                  </a:cubicBezTo>
                  <a:cubicBezTo>
                    <a:pt x="997" y="1006"/>
                    <a:pt x="995" y="1010"/>
                    <a:pt x="997" y="1015"/>
                  </a:cubicBezTo>
                  <a:cubicBezTo>
                    <a:pt x="1004" y="1029"/>
                    <a:pt x="1010" y="1044"/>
                    <a:pt x="1016" y="1058"/>
                  </a:cubicBezTo>
                  <a:cubicBezTo>
                    <a:pt x="1018" y="1061"/>
                    <a:pt x="1021" y="1063"/>
                    <a:pt x="1024" y="1063"/>
                  </a:cubicBezTo>
                  <a:cubicBezTo>
                    <a:pt x="1025" y="1063"/>
                    <a:pt x="1026" y="1063"/>
                    <a:pt x="1027" y="1063"/>
                  </a:cubicBezTo>
                  <a:close/>
                  <a:moveTo>
                    <a:pt x="989" y="1907"/>
                  </a:moveTo>
                  <a:cubicBezTo>
                    <a:pt x="977" y="1916"/>
                    <a:pt x="963" y="1924"/>
                    <a:pt x="950" y="1932"/>
                  </a:cubicBezTo>
                  <a:cubicBezTo>
                    <a:pt x="946" y="1934"/>
                    <a:pt x="944" y="1939"/>
                    <a:pt x="946" y="1942"/>
                  </a:cubicBezTo>
                  <a:cubicBezTo>
                    <a:pt x="948" y="1945"/>
                    <a:pt x="950" y="1947"/>
                    <a:pt x="953" y="1947"/>
                  </a:cubicBezTo>
                  <a:cubicBezTo>
                    <a:pt x="955" y="1947"/>
                    <a:pt x="956" y="1947"/>
                    <a:pt x="957" y="1946"/>
                  </a:cubicBezTo>
                  <a:cubicBezTo>
                    <a:pt x="972" y="1938"/>
                    <a:pt x="986" y="1930"/>
                    <a:pt x="999" y="1919"/>
                  </a:cubicBezTo>
                  <a:cubicBezTo>
                    <a:pt x="1002" y="1917"/>
                    <a:pt x="1003" y="1912"/>
                    <a:pt x="1000" y="1908"/>
                  </a:cubicBezTo>
                  <a:cubicBezTo>
                    <a:pt x="997" y="1904"/>
                    <a:pt x="992" y="1904"/>
                    <a:pt x="989" y="1907"/>
                  </a:cubicBezTo>
                  <a:close/>
                  <a:moveTo>
                    <a:pt x="544" y="1883"/>
                  </a:moveTo>
                  <a:cubicBezTo>
                    <a:pt x="531" y="1876"/>
                    <a:pt x="517" y="1868"/>
                    <a:pt x="503" y="1860"/>
                  </a:cubicBezTo>
                  <a:cubicBezTo>
                    <a:pt x="499" y="1858"/>
                    <a:pt x="494" y="1859"/>
                    <a:pt x="491" y="1863"/>
                  </a:cubicBezTo>
                  <a:cubicBezTo>
                    <a:pt x="489" y="1867"/>
                    <a:pt x="491" y="1872"/>
                    <a:pt x="494" y="1874"/>
                  </a:cubicBezTo>
                  <a:cubicBezTo>
                    <a:pt x="509" y="1883"/>
                    <a:pt x="523" y="1890"/>
                    <a:pt x="537" y="1898"/>
                  </a:cubicBezTo>
                  <a:cubicBezTo>
                    <a:pt x="538" y="1898"/>
                    <a:pt x="539" y="1898"/>
                    <a:pt x="541" y="1898"/>
                  </a:cubicBezTo>
                  <a:cubicBezTo>
                    <a:pt x="543" y="1898"/>
                    <a:pt x="546" y="1897"/>
                    <a:pt x="548" y="1894"/>
                  </a:cubicBezTo>
                  <a:cubicBezTo>
                    <a:pt x="550" y="1890"/>
                    <a:pt x="548" y="1885"/>
                    <a:pt x="544" y="1883"/>
                  </a:cubicBezTo>
                  <a:close/>
                  <a:moveTo>
                    <a:pt x="814" y="1962"/>
                  </a:moveTo>
                  <a:cubicBezTo>
                    <a:pt x="799" y="1962"/>
                    <a:pt x="784" y="1961"/>
                    <a:pt x="768" y="1959"/>
                  </a:cubicBezTo>
                  <a:cubicBezTo>
                    <a:pt x="763" y="1958"/>
                    <a:pt x="759" y="1961"/>
                    <a:pt x="759" y="1966"/>
                  </a:cubicBezTo>
                  <a:cubicBezTo>
                    <a:pt x="758" y="1970"/>
                    <a:pt x="761" y="1974"/>
                    <a:pt x="766" y="1975"/>
                  </a:cubicBezTo>
                  <a:cubicBezTo>
                    <a:pt x="782" y="1977"/>
                    <a:pt x="799" y="1978"/>
                    <a:pt x="814" y="1978"/>
                  </a:cubicBezTo>
                  <a:lnTo>
                    <a:pt x="814" y="1978"/>
                  </a:lnTo>
                  <a:cubicBezTo>
                    <a:pt x="819" y="1978"/>
                    <a:pt x="823" y="1975"/>
                    <a:pt x="823" y="1970"/>
                  </a:cubicBezTo>
                  <a:cubicBezTo>
                    <a:pt x="823" y="1966"/>
                    <a:pt x="819" y="1962"/>
                    <a:pt x="814" y="1962"/>
                  </a:cubicBezTo>
                  <a:close/>
                  <a:moveTo>
                    <a:pt x="977" y="971"/>
                  </a:moveTo>
                  <a:cubicBezTo>
                    <a:pt x="978" y="974"/>
                    <a:pt x="981" y="976"/>
                    <a:pt x="984" y="976"/>
                  </a:cubicBezTo>
                  <a:cubicBezTo>
                    <a:pt x="985" y="976"/>
                    <a:pt x="987" y="976"/>
                    <a:pt x="988" y="975"/>
                  </a:cubicBezTo>
                  <a:cubicBezTo>
                    <a:pt x="992" y="973"/>
                    <a:pt x="994" y="968"/>
                    <a:pt x="992" y="964"/>
                  </a:cubicBezTo>
                  <a:cubicBezTo>
                    <a:pt x="985" y="950"/>
                    <a:pt x="977" y="935"/>
                    <a:pt x="970" y="921"/>
                  </a:cubicBezTo>
                  <a:cubicBezTo>
                    <a:pt x="968" y="917"/>
                    <a:pt x="963" y="916"/>
                    <a:pt x="959" y="918"/>
                  </a:cubicBezTo>
                  <a:cubicBezTo>
                    <a:pt x="955" y="920"/>
                    <a:pt x="954" y="925"/>
                    <a:pt x="956" y="929"/>
                  </a:cubicBezTo>
                  <a:cubicBezTo>
                    <a:pt x="963" y="943"/>
                    <a:pt x="970" y="957"/>
                    <a:pt x="977" y="971"/>
                  </a:cubicBezTo>
                  <a:close/>
                  <a:moveTo>
                    <a:pt x="885" y="804"/>
                  </a:moveTo>
                  <a:cubicBezTo>
                    <a:pt x="886" y="806"/>
                    <a:pt x="889" y="808"/>
                    <a:pt x="892" y="808"/>
                  </a:cubicBezTo>
                  <a:cubicBezTo>
                    <a:pt x="893" y="808"/>
                    <a:pt x="895" y="807"/>
                    <a:pt x="896" y="806"/>
                  </a:cubicBezTo>
                  <a:cubicBezTo>
                    <a:pt x="900" y="804"/>
                    <a:pt x="901" y="799"/>
                    <a:pt x="899" y="795"/>
                  </a:cubicBezTo>
                  <a:cubicBezTo>
                    <a:pt x="890" y="782"/>
                    <a:pt x="882" y="768"/>
                    <a:pt x="873" y="755"/>
                  </a:cubicBezTo>
                  <a:cubicBezTo>
                    <a:pt x="870" y="751"/>
                    <a:pt x="865" y="750"/>
                    <a:pt x="862" y="752"/>
                  </a:cubicBezTo>
                  <a:cubicBezTo>
                    <a:pt x="858" y="755"/>
                    <a:pt x="857" y="760"/>
                    <a:pt x="859" y="763"/>
                  </a:cubicBezTo>
                  <a:cubicBezTo>
                    <a:pt x="868" y="777"/>
                    <a:pt x="877" y="790"/>
                    <a:pt x="885" y="804"/>
                  </a:cubicBezTo>
                  <a:close/>
                  <a:moveTo>
                    <a:pt x="1050" y="1148"/>
                  </a:moveTo>
                  <a:cubicBezTo>
                    <a:pt x="1052" y="1151"/>
                    <a:pt x="1055" y="1153"/>
                    <a:pt x="1058" y="1153"/>
                  </a:cubicBezTo>
                  <a:cubicBezTo>
                    <a:pt x="1059" y="1153"/>
                    <a:pt x="1060" y="1153"/>
                    <a:pt x="1061" y="1153"/>
                  </a:cubicBezTo>
                  <a:cubicBezTo>
                    <a:pt x="1065" y="1151"/>
                    <a:pt x="1067" y="1146"/>
                    <a:pt x="1066" y="1142"/>
                  </a:cubicBezTo>
                  <a:cubicBezTo>
                    <a:pt x="1061" y="1127"/>
                    <a:pt x="1055" y="1112"/>
                    <a:pt x="1049" y="1097"/>
                  </a:cubicBezTo>
                  <a:cubicBezTo>
                    <a:pt x="1048" y="1093"/>
                    <a:pt x="1043" y="1091"/>
                    <a:pt x="1039" y="1092"/>
                  </a:cubicBezTo>
                  <a:cubicBezTo>
                    <a:pt x="1035" y="1094"/>
                    <a:pt x="1032" y="1099"/>
                    <a:pt x="1034" y="1103"/>
                  </a:cubicBezTo>
                  <a:cubicBezTo>
                    <a:pt x="1040" y="1118"/>
                    <a:pt x="1045" y="1133"/>
                    <a:pt x="1050" y="1148"/>
                  </a:cubicBezTo>
                  <a:close/>
                  <a:moveTo>
                    <a:pt x="1122" y="1473"/>
                  </a:moveTo>
                  <a:cubicBezTo>
                    <a:pt x="1123" y="1489"/>
                    <a:pt x="1124" y="1505"/>
                    <a:pt x="1124" y="1520"/>
                  </a:cubicBezTo>
                  <a:cubicBezTo>
                    <a:pt x="1125" y="1525"/>
                    <a:pt x="1128" y="1528"/>
                    <a:pt x="1133" y="1528"/>
                  </a:cubicBezTo>
                  <a:lnTo>
                    <a:pt x="1133" y="1528"/>
                  </a:lnTo>
                  <a:cubicBezTo>
                    <a:pt x="1137" y="1528"/>
                    <a:pt x="1141" y="1524"/>
                    <a:pt x="1141" y="1520"/>
                  </a:cubicBezTo>
                  <a:cubicBezTo>
                    <a:pt x="1140" y="1504"/>
                    <a:pt x="1139" y="1488"/>
                    <a:pt x="1138" y="1472"/>
                  </a:cubicBezTo>
                  <a:cubicBezTo>
                    <a:pt x="1138" y="1467"/>
                    <a:pt x="1134" y="1464"/>
                    <a:pt x="1129" y="1464"/>
                  </a:cubicBezTo>
                  <a:cubicBezTo>
                    <a:pt x="1125" y="1464"/>
                    <a:pt x="1122" y="1468"/>
                    <a:pt x="1122" y="1473"/>
                  </a:cubicBezTo>
                  <a:close/>
                  <a:moveTo>
                    <a:pt x="1066" y="1193"/>
                  </a:moveTo>
                  <a:cubicBezTo>
                    <a:pt x="1070" y="1208"/>
                    <a:pt x="1075" y="1223"/>
                    <a:pt x="1079" y="1239"/>
                  </a:cubicBezTo>
                  <a:cubicBezTo>
                    <a:pt x="1080" y="1242"/>
                    <a:pt x="1083" y="1245"/>
                    <a:pt x="1087" y="1245"/>
                  </a:cubicBezTo>
                  <a:cubicBezTo>
                    <a:pt x="1088" y="1245"/>
                    <a:pt x="1088" y="1244"/>
                    <a:pt x="1089" y="1244"/>
                  </a:cubicBezTo>
                  <a:cubicBezTo>
                    <a:pt x="1094" y="1243"/>
                    <a:pt x="1096" y="1239"/>
                    <a:pt x="1095" y="1234"/>
                  </a:cubicBezTo>
                  <a:cubicBezTo>
                    <a:pt x="1091" y="1219"/>
                    <a:pt x="1086" y="1204"/>
                    <a:pt x="1081" y="1188"/>
                  </a:cubicBezTo>
                  <a:cubicBezTo>
                    <a:pt x="1080" y="1184"/>
                    <a:pt x="1075" y="1181"/>
                    <a:pt x="1071" y="1183"/>
                  </a:cubicBezTo>
                  <a:cubicBezTo>
                    <a:pt x="1067" y="1184"/>
                    <a:pt x="1064" y="1189"/>
                    <a:pt x="1066" y="1193"/>
                  </a:cubicBezTo>
                  <a:close/>
                  <a:moveTo>
                    <a:pt x="56" y="24"/>
                  </a:moveTo>
                  <a:cubicBezTo>
                    <a:pt x="42" y="17"/>
                    <a:pt x="27" y="10"/>
                    <a:pt x="13" y="2"/>
                  </a:cubicBezTo>
                  <a:cubicBezTo>
                    <a:pt x="9" y="0"/>
                    <a:pt x="4" y="2"/>
                    <a:pt x="2" y="6"/>
                  </a:cubicBezTo>
                  <a:cubicBezTo>
                    <a:pt x="0" y="10"/>
                    <a:pt x="2" y="15"/>
                    <a:pt x="6" y="17"/>
                  </a:cubicBezTo>
                  <a:cubicBezTo>
                    <a:pt x="20" y="24"/>
                    <a:pt x="34" y="31"/>
                    <a:pt x="48" y="39"/>
                  </a:cubicBezTo>
                  <a:cubicBezTo>
                    <a:pt x="49" y="39"/>
                    <a:pt x="51" y="40"/>
                    <a:pt x="52" y="40"/>
                  </a:cubicBezTo>
                  <a:cubicBezTo>
                    <a:pt x="55" y="40"/>
                    <a:pt x="58" y="38"/>
                    <a:pt x="59" y="35"/>
                  </a:cubicBezTo>
                  <a:cubicBezTo>
                    <a:pt x="61" y="31"/>
                    <a:pt x="60" y="26"/>
                    <a:pt x="56" y="24"/>
                  </a:cubicBezTo>
                  <a:close/>
                  <a:moveTo>
                    <a:pt x="1110" y="1378"/>
                  </a:moveTo>
                  <a:cubicBezTo>
                    <a:pt x="1113" y="1394"/>
                    <a:pt x="1115" y="1410"/>
                    <a:pt x="1117" y="1425"/>
                  </a:cubicBezTo>
                  <a:cubicBezTo>
                    <a:pt x="1118" y="1430"/>
                    <a:pt x="1121" y="1433"/>
                    <a:pt x="1125" y="1433"/>
                  </a:cubicBezTo>
                  <a:cubicBezTo>
                    <a:pt x="1126" y="1433"/>
                    <a:pt x="1126" y="1433"/>
                    <a:pt x="1126" y="1432"/>
                  </a:cubicBezTo>
                  <a:cubicBezTo>
                    <a:pt x="1131" y="1432"/>
                    <a:pt x="1134" y="1428"/>
                    <a:pt x="1133" y="1423"/>
                  </a:cubicBezTo>
                  <a:cubicBezTo>
                    <a:pt x="1131" y="1408"/>
                    <a:pt x="1129" y="1392"/>
                    <a:pt x="1126" y="1376"/>
                  </a:cubicBezTo>
                  <a:cubicBezTo>
                    <a:pt x="1126" y="1371"/>
                    <a:pt x="1121" y="1368"/>
                    <a:pt x="1117" y="1369"/>
                  </a:cubicBezTo>
                  <a:cubicBezTo>
                    <a:pt x="1113" y="1370"/>
                    <a:pt x="1110" y="1374"/>
                    <a:pt x="1110" y="1378"/>
                  </a:cubicBezTo>
                  <a:close/>
                  <a:moveTo>
                    <a:pt x="1091" y="1285"/>
                  </a:moveTo>
                  <a:cubicBezTo>
                    <a:pt x="1095" y="1300"/>
                    <a:pt x="1099" y="1316"/>
                    <a:pt x="1102" y="1331"/>
                  </a:cubicBezTo>
                  <a:cubicBezTo>
                    <a:pt x="1103" y="1335"/>
                    <a:pt x="1106" y="1338"/>
                    <a:pt x="1110" y="1338"/>
                  </a:cubicBezTo>
                  <a:cubicBezTo>
                    <a:pt x="1110" y="1338"/>
                    <a:pt x="1111" y="1338"/>
                    <a:pt x="1111" y="1338"/>
                  </a:cubicBezTo>
                  <a:cubicBezTo>
                    <a:pt x="1116" y="1337"/>
                    <a:pt x="1119" y="1332"/>
                    <a:pt x="1118" y="1328"/>
                  </a:cubicBezTo>
                  <a:cubicBezTo>
                    <a:pt x="1114" y="1313"/>
                    <a:pt x="1111" y="1297"/>
                    <a:pt x="1107" y="1281"/>
                  </a:cubicBezTo>
                  <a:cubicBezTo>
                    <a:pt x="1106" y="1277"/>
                    <a:pt x="1102" y="1274"/>
                    <a:pt x="1097" y="1275"/>
                  </a:cubicBezTo>
                  <a:cubicBezTo>
                    <a:pt x="1093" y="1276"/>
                    <a:pt x="1090" y="1280"/>
                    <a:pt x="1091" y="1285"/>
                  </a:cubicBezTo>
                  <a:close/>
                  <a:moveTo>
                    <a:pt x="270" y="1694"/>
                  </a:moveTo>
                  <a:cubicBezTo>
                    <a:pt x="266" y="1691"/>
                    <a:pt x="261" y="1691"/>
                    <a:pt x="258" y="1695"/>
                  </a:cubicBezTo>
                  <a:cubicBezTo>
                    <a:pt x="255" y="1698"/>
                    <a:pt x="256" y="1703"/>
                    <a:pt x="259" y="1706"/>
                  </a:cubicBezTo>
                  <a:cubicBezTo>
                    <a:pt x="272" y="1717"/>
                    <a:pt x="284" y="1727"/>
                    <a:pt x="296" y="1737"/>
                  </a:cubicBezTo>
                  <a:cubicBezTo>
                    <a:pt x="298" y="1738"/>
                    <a:pt x="300" y="1739"/>
                    <a:pt x="301" y="1739"/>
                  </a:cubicBezTo>
                  <a:cubicBezTo>
                    <a:pt x="304" y="1739"/>
                    <a:pt x="306" y="1738"/>
                    <a:pt x="308" y="1736"/>
                  </a:cubicBezTo>
                  <a:cubicBezTo>
                    <a:pt x="311" y="1732"/>
                    <a:pt x="310" y="1727"/>
                    <a:pt x="307" y="1724"/>
                  </a:cubicBezTo>
                  <a:cubicBezTo>
                    <a:pt x="294" y="1714"/>
                    <a:pt x="282" y="1704"/>
                    <a:pt x="270" y="1694"/>
                  </a:cubicBezTo>
                  <a:close/>
                  <a:moveTo>
                    <a:pt x="371" y="243"/>
                  </a:moveTo>
                  <a:cubicBezTo>
                    <a:pt x="373" y="244"/>
                    <a:pt x="374" y="244"/>
                    <a:pt x="376" y="244"/>
                  </a:cubicBezTo>
                  <a:cubicBezTo>
                    <a:pt x="379" y="244"/>
                    <a:pt x="381" y="243"/>
                    <a:pt x="383" y="241"/>
                  </a:cubicBezTo>
                  <a:cubicBezTo>
                    <a:pt x="385" y="238"/>
                    <a:pt x="385" y="232"/>
                    <a:pt x="381" y="230"/>
                  </a:cubicBezTo>
                  <a:cubicBezTo>
                    <a:pt x="368" y="220"/>
                    <a:pt x="355" y="211"/>
                    <a:pt x="342" y="201"/>
                  </a:cubicBezTo>
                  <a:cubicBezTo>
                    <a:pt x="339" y="198"/>
                    <a:pt x="334" y="199"/>
                    <a:pt x="331" y="203"/>
                  </a:cubicBezTo>
                  <a:cubicBezTo>
                    <a:pt x="328" y="206"/>
                    <a:pt x="329" y="212"/>
                    <a:pt x="333" y="214"/>
                  </a:cubicBezTo>
                  <a:cubicBezTo>
                    <a:pt x="346" y="224"/>
                    <a:pt x="359" y="233"/>
                    <a:pt x="371" y="243"/>
                  </a:cubicBezTo>
                  <a:close/>
                  <a:moveTo>
                    <a:pt x="344" y="1754"/>
                  </a:moveTo>
                  <a:cubicBezTo>
                    <a:pt x="341" y="1751"/>
                    <a:pt x="336" y="1752"/>
                    <a:pt x="333" y="1755"/>
                  </a:cubicBezTo>
                  <a:cubicBezTo>
                    <a:pt x="330" y="1759"/>
                    <a:pt x="331" y="1764"/>
                    <a:pt x="334" y="1767"/>
                  </a:cubicBezTo>
                  <a:cubicBezTo>
                    <a:pt x="347" y="1777"/>
                    <a:pt x="360" y="1786"/>
                    <a:pt x="373" y="1795"/>
                  </a:cubicBezTo>
                  <a:cubicBezTo>
                    <a:pt x="375" y="1796"/>
                    <a:pt x="376" y="1797"/>
                    <a:pt x="378" y="1797"/>
                  </a:cubicBezTo>
                  <a:cubicBezTo>
                    <a:pt x="380" y="1797"/>
                    <a:pt x="383" y="1796"/>
                    <a:pt x="384" y="1793"/>
                  </a:cubicBezTo>
                  <a:cubicBezTo>
                    <a:pt x="387" y="1790"/>
                    <a:pt x="386" y="1785"/>
                    <a:pt x="383" y="1782"/>
                  </a:cubicBezTo>
                  <a:cubicBezTo>
                    <a:pt x="370" y="1773"/>
                    <a:pt x="357" y="1764"/>
                    <a:pt x="344" y="1754"/>
                  </a:cubicBezTo>
                  <a:close/>
                  <a:moveTo>
                    <a:pt x="451" y="304"/>
                  </a:moveTo>
                  <a:cubicBezTo>
                    <a:pt x="454" y="304"/>
                    <a:pt x="456" y="303"/>
                    <a:pt x="458" y="301"/>
                  </a:cubicBezTo>
                  <a:cubicBezTo>
                    <a:pt x="460" y="298"/>
                    <a:pt x="460" y="293"/>
                    <a:pt x="457" y="290"/>
                  </a:cubicBezTo>
                  <a:cubicBezTo>
                    <a:pt x="444" y="279"/>
                    <a:pt x="432" y="269"/>
                    <a:pt x="419" y="259"/>
                  </a:cubicBezTo>
                  <a:cubicBezTo>
                    <a:pt x="416" y="257"/>
                    <a:pt x="411" y="257"/>
                    <a:pt x="408" y="261"/>
                  </a:cubicBezTo>
                  <a:cubicBezTo>
                    <a:pt x="405" y="264"/>
                    <a:pt x="406" y="269"/>
                    <a:pt x="409" y="272"/>
                  </a:cubicBezTo>
                  <a:cubicBezTo>
                    <a:pt x="422" y="282"/>
                    <a:pt x="434" y="292"/>
                    <a:pt x="446" y="302"/>
                  </a:cubicBezTo>
                  <a:cubicBezTo>
                    <a:pt x="448" y="303"/>
                    <a:pt x="450" y="304"/>
                    <a:pt x="451" y="304"/>
                  </a:cubicBezTo>
                  <a:close/>
                  <a:moveTo>
                    <a:pt x="140" y="70"/>
                  </a:moveTo>
                  <a:cubicBezTo>
                    <a:pt x="126" y="62"/>
                    <a:pt x="112" y="55"/>
                    <a:pt x="98" y="47"/>
                  </a:cubicBezTo>
                  <a:cubicBezTo>
                    <a:pt x="94" y="45"/>
                    <a:pt x="89" y="46"/>
                    <a:pt x="87" y="50"/>
                  </a:cubicBezTo>
                  <a:cubicBezTo>
                    <a:pt x="85" y="54"/>
                    <a:pt x="87" y="59"/>
                    <a:pt x="90" y="61"/>
                  </a:cubicBezTo>
                  <a:cubicBezTo>
                    <a:pt x="105" y="69"/>
                    <a:pt x="118" y="77"/>
                    <a:pt x="132" y="84"/>
                  </a:cubicBezTo>
                  <a:cubicBezTo>
                    <a:pt x="133" y="85"/>
                    <a:pt x="135" y="86"/>
                    <a:pt x="136" y="86"/>
                  </a:cubicBezTo>
                  <a:cubicBezTo>
                    <a:pt x="139" y="86"/>
                    <a:pt x="142" y="84"/>
                    <a:pt x="143" y="81"/>
                  </a:cubicBezTo>
                  <a:cubicBezTo>
                    <a:pt x="146" y="78"/>
                    <a:pt x="144" y="73"/>
                    <a:pt x="140" y="70"/>
                  </a:cubicBezTo>
                  <a:close/>
                  <a:moveTo>
                    <a:pt x="462" y="1836"/>
                  </a:moveTo>
                  <a:cubicBezTo>
                    <a:pt x="449" y="1827"/>
                    <a:pt x="435" y="1819"/>
                    <a:pt x="422" y="1810"/>
                  </a:cubicBezTo>
                  <a:cubicBezTo>
                    <a:pt x="418" y="1807"/>
                    <a:pt x="413" y="1808"/>
                    <a:pt x="410" y="1812"/>
                  </a:cubicBezTo>
                  <a:cubicBezTo>
                    <a:pt x="408" y="1815"/>
                    <a:pt x="409" y="1820"/>
                    <a:pt x="413" y="1823"/>
                  </a:cubicBezTo>
                  <a:cubicBezTo>
                    <a:pt x="426" y="1832"/>
                    <a:pt x="440" y="1841"/>
                    <a:pt x="453" y="1849"/>
                  </a:cubicBezTo>
                  <a:cubicBezTo>
                    <a:pt x="454" y="1850"/>
                    <a:pt x="456" y="1851"/>
                    <a:pt x="457" y="1851"/>
                  </a:cubicBezTo>
                  <a:cubicBezTo>
                    <a:pt x="460" y="1851"/>
                    <a:pt x="463" y="1849"/>
                    <a:pt x="464" y="1847"/>
                  </a:cubicBezTo>
                  <a:cubicBezTo>
                    <a:pt x="467" y="1843"/>
                    <a:pt x="465" y="1838"/>
                    <a:pt x="462" y="1836"/>
                  </a:cubicBezTo>
                  <a:close/>
                  <a:moveTo>
                    <a:pt x="524" y="367"/>
                  </a:moveTo>
                  <a:cubicBezTo>
                    <a:pt x="526" y="367"/>
                    <a:pt x="528" y="366"/>
                    <a:pt x="530" y="364"/>
                  </a:cubicBezTo>
                  <a:cubicBezTo>
                    <a:pt x="533" y="361"/>
                    <a:pt x="533" y="356"/>
                    <a:pt x="529" y="353"/>
                  </a:cubicBezTo>
                  <a:cubicBezTo>
                    <a:pt x="517" y="342"/>
                    <a:pt x="505" y="331"/>
                    <a:pt x="493" y="321"/>
                  </a:cubicBezTo>
                  <a:cubicBezTo>
                    <a:pt x="490" y="318"/>
                    <a:pt x="485" y="318"/>
                    <a:pt x="482" y="322"/>
                  </a:cubicBezTo>
                  <a:cubicBezTo>
                    <a:pt x="479" y="325"/>
                    <a:pt x="479" y="330"/>
                    <a:pt x="483" y="333"/>
                  </a:cubicBezTo>
                  <a:cubicBezTo>
                    <a:pt x="495" y="344"/>
                    <a:pt x="507" y="354"/>
                    <a:pt x="518" y="365"/>
                  </a:cubicBezTo>
                  <a:cubicBezTo>
                    <a:pt x="520" y="366"/>
                    <a:pt x="522" y="367"/>
                    <a:pt x="524" y="367"/>
                  </a:cubicBezTo>
                  <a:close/>
                  <a:moveTo>
                    <a:pt x="223" y="120"/>
                  </a:moveTo>
                  <a:cubicBezTo>
                    <a:pt x="209" y="112"/>
                    <a:pt x="196" y="103"/>
                    <a:pt x="182" y="95"/>
                  </a:cubicBezTo>
                  <a:cubicBezTo>
                    <a:pt x="178" y="92"/>
                    <a:pt x="173" y="94"/>
                    <a:pt x="171" y="98"/>
                  </a:cubicBezTo>
                  <a:cubicBezTo>
                    <a:pt x="168" y="101"/>
                    <a:pt x="170" y="106"/>
                    <a:pt x="173" y="109"/>
                  </a:cubicBezTo>
                  <a:cubicBezTo>
                    <a:pt x="187" y="117"/>
                    <a:pt x="201" y="125"/>
                    <a:pt x="214" y="134"/>
                  </a:cubicBezTo>
                  <a:cubicBezTo>
                    <a:pt x="215" y="135"/>
                    <a:pt x="217" y="135"/>
                    <a:pt x="218" y="135"/>
                  </a:cubicBezTo>
                  <a:cubicBezTo>
                    <a:pt x="221" y="135"/>
                    <a:pt x="224" y="134"/>
                    <a:pt x="225" y="131"/>
                  </a:cubicBezTo>
                  <a:cubicBezTo>
                    <a:pt x="228" y="127"/>
                    <a:pt x="227" y="122"/>
                    <a:pt x="223" y="120"/>
                  </a:cubicBezTo>
                  <a:close/>
                  <a:moveTo>
                    <a:pt x="294" y="187"/>
                  </a:moveTo>
                  <a:cubicBezTo>
                    <a:pt x="281" y="177"/>
                    <a:pt x="268" y="169"/>
                    <a:pt x="254" y="160"/>
                  </a:cubicBezTo>
                  <a:cubicBezTo>
                    <a:pt x="251" y="157"/>
                    <a:pt x="250" y="152"/>
                    <a:pt x="252" y="148"/>
                  </a:cubicBezTo>
                  <a:cubicBezTo>
                    <a:pt x="254" y="145"/>
                    <a:pt x="260" y="144"/>
                    <a:pt x="263" y="146"/>
                  </a:cubicBezTo>
                  <a:cubicBezTo>
                    <a:pt x="277" y="155"/>
                    <a:pt x="290" y="164"/>
                    <a:pt x="303" y="173"/>
                  </a:cubicBezTo>
                  <a:cubicBezTo>
                    <a:pt x="307" y="176"/>
                    <a:pt x="308" y="181"/>
                    <a:pt x="305" y="184"/>
                  </a:cubicBezTo>
                  <a:cubicBezTo>
                    <a:pt x="304" y="187"/>
                    <a:pt x="301" y="188"/>
                    <a:pt x="299" y="188"/>
                  </a:cubicBezTo>
                  <a:cubicBezTo>
                    <a:pt x="297" y="188"/>
                    <a:pt x="295" y="187"/>
                    <a:pt x="294" y="187"/>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13"/>
            <p:cNvSpPr/>
            <p:nvPr/>
          </p:nvSpPr>
          <p:spPr>
            <a:xfrm>
              <a:off x="8431213" y="690563"/>
              <a:ext cx="396875" cy="334963"/>
            </a:xfrm>
            <a:custGeom>
              <a:avLst/>
              <a:gdLst/>
              <a:ahLst/>
              <a:cxnLst/>
              <a:rect l="l" t="t" r="r" b="b"/>
              <a:pathLst>
                <a:path w="354" h="299" extrusionOk="0">
                  <a:moveTo>
                    <a:pt x="98" y="78"/>
                  </a:moveTo>
                  <a:cubicBezTo>
                    <a:pt x="58" y="62"/>
                    <a:pt x="7" y="50"/>
                    <a:pt x="3" y="59"/>
                  </a:cubicBezTo>
                  <a:cubicBezTo>
                    <a:pt x="0" y="67"/>
                    <a:pt x="46" y="94"/>
                    <a:pt x="85" y="109"/>
                  </a:cubicBezTo>
                  <a:cubicBezTo>
                    <a:pt x="89" y="111"/>
                    <a:pt x="92" y="112"/>
                    <a:pt x="96" y="114"/>
                  </a:cubicBezTo>
                  <a:cubicBezTo>
                    <a:pt x="98" y="119"/>
                    <a:pt x="102" y="131"/>
                    <a:pt x="108" y="145"/>
                  </a:cubicBezTo>
                  <a:cubicBezTo>
                    <a:pt x="107" y="145"/>
                    <a:pt x="107" y="145"/>
                    <a:pt x="107" y="145"/>
                  </a:cubicBezTo>
                  <a:lnTo>
                    <a:pt x="97" y="141"/>
                  </a:lnTo>
                  <a:cubicBezTo>
                    <a:pt x="95" y="140"/>
                    <a:pt x="94" y="141"/>
                    <a:pt x="93" y="142"/>
                  </a:cubicBezTo>
                  <a:lnTo>
                    <a:pt x="89" y="153"/>
                  </a:lnTo>
                  <a:cubicBezTo>
                    <a:pt x="88" y="154"/>
                    <a:pt x="89" y="156"/>
                    <a:pt x="90" y="156"/>
                  </a:cubicBezTo>
                  <a:lnTo>
                    <a:pt x="101" y="161"/>
                  </a:lnTo>
                  <a:cubicBezTo>
                    <a:pt x="102" y="161"/>
                    <a:pt x="102" y="161"/>
                    <a:pt x="103" y="161"/>
                  </a:cubicBezTo>
                  <a:lnTo>
                    <a:pt x="115" y="166"/>
                  </a:lnTo>
                  <a:cubicBezTo>
                    <a:pt x="120" y="178"/>
                    <a:pt x="125" y="192"/>
                    <a:pt x="130" y="205"/>
                  </a:cubicBezTo>
                  <a:lnTo>
                    <a:pt x="119" y="201"/>
                  </a:lnTo>
                  <a:cubicBezTo>
                    <a:pt x="118" y="200"/>
                    <a:pt x="117" y="201"/>
                    <a:pt x="116" y="203"/>
                  </a:cubicBezTo>
                  <a:lnTo>
                    <a:pt x="112" y="213"/>
                  </a:lnTo>
                  <a:cubicBezTo>
                    <a:pt x="111" y="215"/>
                    <a:pt x="112" y="216"/>
                    <a:pt x="113" y="217"/>
                  </a:cubicBezTo>
                  <a:lnTo>
                    <a:pt x="124" y="221"/>
                  </a:lnTo>
                  <a:cubicBezTo>
                    <a:pt x="124" y="221"/>
                    <a:pt x="125" y="221"/>
                    <a:pt x="126" y="221"/>
                  </a:cubicBezTo>
                  <a:lnTo>
                    <a:pt x="138" y="226"/>
                  </a:lnTo>
                  <a:cubicBezTo>
                    <a:pt x="150" y="260"/>
                    <a:pt x="161" y="288"/>
                    <a:pt x="162" y="289"/>
                  </a:cubicBezTo>
                  <a:cubicBezTo>
                    <a:pt x="164" y="291"/>
                    <a:pt x="180" y="296"/>
                    <a:pt x="180" y="296"/>
                  </a:cubicBezTo>
                  <a:lnTo>
                    <a:pt x="180" y="296"/>
                  </a:lnTo>
                  <a:lnTo>
                    <a:pt x="180" y="296"/>
                  </a:lnTo>
                  <a:cubicBezTo>
                    <a:pt x="184" y="298"/>
                    <a:pt x="187" y="299"/>
                    <a:pt x="187" y="298"/>
                  </a:cubicBezTo>
                  <a:cubicBezTo>
                    <a:pt x="187" y="298"/>
                    <a:pt x="183" y="296"/>
                    <a:pt x="180" y="295"/>
                  </a:cubicBezTo>
                  <a:lnTo>
                    <a:pt x="168" y="225"/>
                  </a:lnTo>
                  <a:cubicBezTo>
                    <a:pt x="171" y="226"/>
                    <a:pt x="173" y="226"/>
                    <a:pt x="174" y="226"/>
                  </a:cubicBezTo>
                  <a:cubicBezTo>
                    <a:pt x="174" y="225"/>
                    <a:pt x="171" y="223"/>
                    <a:pt x="167" y="221"/>
                  </a:cubicBezTo>
                  <a:cubicBezTo>
                    <a:pt x="167" y="221"/>
                    <a:pt x="167" y="221"/>
                    <a:pt x="167" y="221"/>
                  </a:cubicBezTo>
                  <a:lnTo>
                    <a:pt x="165" y="207"/>
                  </a:lnTo>
                  <a:cubicBezTo>
                    <a:pt x="168" y="208"/>
                    <a:pt x="170" y="209"/>
                    <a:pt x="170" y="208"/>
                  </a:cubicBezTo>
                  <a:cubicBezTo>
                    <a:pt x="171" y="207"/>
                    <a:pt x="168" y="205"/>
                    <a:pt x="164" y="203"/>
                  </a:cubicBezTo>
                  <a:cubicBezTo>
                    <a:pt x="164" y="203"/>
                    <a:pt x="164" y="203"/>
                    <a:pt x="164" y="203"/>
                  </a:cubicBezTo>
                  <a:lnTo>
                    <a:pt x="162" y="191"/>
                  </a:lnTo>
                  <a:lnTo>
                    <a:pt x="163" y="182"/>
                  </a:lnTo>
                  <a:cubicBezTo>
                    <a:pt x="166" y="183"/>
                    <a:pt x="169" y="184"/>
                    <a:pt x="170" y="183"/>
                  </a:cubicBezTo>
                  <a:cubicBezTo>
                    <a:pt x="170" y="182"/>
                    <a:pt x="167" y="180"/>
                    <a:pt x="164" y="179"/>
                  </a:cubicBezTo>
                  <a:cubicBezTo>
                    <a:pt x="163" y="179"/>
                    <a:pt x="163" y="179"/>
                    <a:pt x="163" y="179"/>
                  </a:cubicBezTo>
                  <a:lnTo>
                    <a:pt x="165" y="161"/>
                  </a:lnTo>
                  <a:cubicBezTo>
                    <a:pt x="168" y="162"/>
                    <a:pt x="171" y="163"/>
                    <a:pt x="172" y="162"/>
                  </a:cubicBezTo>
                  <a:cubicBezTo>
                    <a:pt x="172" y="161"/>
                    <a:pt x="169" y="159"/>
                    <a:pt x="166" y="158"/>
                  </a:cubicBezTo>
                  <a:cubicBezTo>
                    <a:pt x="166" y="158"/>
                    <a:pt x="166" y="158"/>
                    <a:pt x="166" y="157"/>
                  </a:cubicBezTo>
                  <a:lnTo>
                    <a:pt x="167" y="141"/>
                  </a:lnTo>
                  <a:cubicBezTo>
                    <a:pt x="194" y="152"/>
                    <a:pt x="205" y="156"/>
                    <a:pt x="224" y="163"/>
                  </a:cubicBezTo>
                  <a:cubicBezTo>
                    <a:pt x="244" y="171"/>
                    <a:pt x="264" y="177"/>
                    <a:pt x="281" y="182"/>
                  </a:cubicBezTo>
                  <a:cubicBezTo>
                    <a:pt x="288" y="201"/>
                    <a:pt x="301" y="238"/>
                    <a:pt x="301" y="238"/>
                  </a:cubicBezTo>
                  <a:lnTo>
                    <a:pt x="312" y="243"/>
                  </a:lnTo>
                  <a:lnTo>
                    <a:pt x="320" y="190"/>
                  </a:lnTo>
                  <a:cubicBezTo>
                    <a:pt x="324" y="191"/>
                    <a:pt x="327" y="191"/>
                    <a:pt x="329" y="191"/>
                  </a:cubicBezTo>
                  <a:cubicBezTo>
                    <a:pt x="338" y="193"/>
                    <a:pt x="343" y="195"/>
                    <a:pt x="343" y="194"/>
                  </a:cubicBezTo>
                  <a:cubicBezTo>
                    <a:pt x="344" y="193"/>
                    <a:pt x="339" y="191"/>
                    <a:pt x="331" y="187"/>
                  </a:cubicBezTo>
                  <a:cubicBezTo>
                    <a:pt x="330" y="185"/>
                    <a:pt x="327" y="183"/>
                    <a:pt x="323" y="181"/>
                  </a:cubicBezTo>
                  <a:lnTo>
                    <a:pt x="354" y="137"/>
                  </a:lnTo>
                  <a:lnTo>
                    <a:pt x="343" y="133"/>
                  </a:lnTo>
                  <a:cubicBezTo>
                    <a:pt x="343" y="133"/>
                    <a:pt x="305" y="152"/>
                    <a:pt x="288" y="161"/>
                  </a:cubicBezTo>
                  <a:cubicBezTo>
                    <a:pt x="273" y="153"/>
                    <a:pt x="256" y="144"/>
                    <a:pt x="237" y="135"/>
                  </a:cubicBezTo>
                  <a:cubicBezTo>
                    <a:pt x="212" y="125"/>
                    <a:pt x="202" y="120"/>
                    <a:pt x="179" y="111"/>
                  </a:cubicBezTo>
                  <a:lnTo>
                    <a:pt x="189" y="98"/>
                  </a:lnTo>
                  <a:cubicBezTo>
                    <a:pt x="189" y="98"/>
                    <a:pt x="189" y="98"/>
                    <a:pt x="189" y="98"/>
                  </a:cubicBezTo>
                  <a:cubicBezTo>
                    <a:pt x="193" y="100"/>
                    <a:pt x="196" y="100"/>
                    <a:pt x="196" y="99"/>
                  </a:cubicBezTo>
                  <a:cubicBezTo>
                    <a:pt x="197" y="99"/>
                    <a:pt x="194" y="97"/>
                    <a:pt x="191" y="95"/>
                  </a:cubicBezTo>
                  <a:lnTo>
                    <a:pt x="202" y="82"/>
                  </a:lnTo>
                  <a:cubicBezTo>
                    <a:pt x="202" y="82"/>
                    <a:pt x="202" y="82"/>
                    <a:pt x="202" y="82"/>
                  </a:cubicBezTo>
                  <a:cubicBezTo>
                    <a:pt x="206" y="83"/>
                    <a:pt x="209" y="84"/>
                    <a:pt x="209" y="83"/>
                  </a:cubicBezTo>
                  <a:cubicBezTo>
                    <a:pt x="210" y="82"/>
                    <a:pt x="207" y="80"/>
                    <a:pt x="204" y="79"/>
                  </a:cubicBezTo>
                  <a:lnTo>
                    <a:pt x="209" y="72"/>
                  </a:lnTo>
                  <a:lnTo>
                    <a:pt x="219" y="64"/>
                  </a:lnTo>
                  <a:cubicBezTo>
                    <a:pt x="219" y="64"/>
                    <a:pt x="220" y="64"/>
                    <a:pt x="220" y="64"/>
                  </a:cubicBezTo>
                  <a:cubicBezTo>
                    <a:pt x="223" y="66"/>
                    <a:pt x="227" y="66"/>
                    <a:pt x="227" y="65"/>
                  </a:cubicBezTo>
                  <a:cubicBezTo>
                    <a:pt x="227" y="64"/>
                    <a:pt x="225" y="63"/>
                    <a:pt x="223" y="62"/>
                  </a:cubicBezTo>
                  <a:lnTo>
                    <a:pt x="234" y="53"/>
                  </a:lnTo>
                  <a:cubicBezTo>
                    <a:pt x="234" y="53"/>
                    <a:pt x="234" y="53"/>
                    <a:pt x="234" y="53"/>
                  </a:cubicBezTo>
                  <a:cubicBezTo>
                    <a:pt x="238" y="55"/>
                    <a:pt x="241" y="55"/>
                    <a:pt x="242" y="54"/>
                  </a:cubicBezTo>
                  <a:cubicBezTo>
                    <a:pt x="242" y="54"/>
                    <a:pt x="240" y="52"/>
                    <a:pt x="237" y="51"/>
                  </a:cubicBezTo>
                  <a:lnTo>
                    <a:pt x="293" y="8"/>
                  </a:lnTo>
                  <a:cubicBezTo>
                    <a:pt x="297" y="10"/>
                    <a:pt x="301" y="11"/>
                    <a:pt x="301" y="11"/>
                  </a:cubicBezTo>
                  <a:cubicBezTo>
                    <a:pt x="301" y="10"/>
                    <a:pt x="298" y="9"/>
                    <a:pt x="295" y="7"/>
                  </a:cubicBezTo>
                  <a:cubicBezTo>
                    <a:pt x="295" y="7"/>
                    <a:pt x="295" y="7"/>
                    <a:pt x="295" y="7"/>
                  </a:cubicBezTo>
                  <a:lnTo>
                    <a:pt x="295" y="7"/>
                  </a:lnTo>
                  <a:cubicBezTo>
                    <a:pt x="295" y="7"/>
                    <a:pt x="279" y="0"/>
                    <a:pt x="277" y="0"/>
                  </a:cubicBezTo>
                  <a:cubicBezTo>
                    <a:pt x="276" y="0"/>
                    <a:pt x="248" y="14"/>
                    <a:pt x="215" y="30"/>
                  </a:cubicBezTo>
                  <a:lnTo>
                    <a:pt x="203" y="25"/>
                  </a:lnTo>
                  <a:cubicBezTo>
                    <a:pt x="203" y="24"/>
                    <a:pt x="203" y="24"/>
                    <a:pt x="202" y="24"/>
                  </a:cubicBezTo>
                  <a:lnTo>
                    <a:pt x="191" y="19"/>
                  </a:lnTo>
                  <a:cubicBezTo>
                    <a:pt x="190" y="19"/>
                    <a:pt x="189" y="20"/>
                    <a:pt x="188" y="21"/>
                  </a:cubicBezTo>
                  <a:lnTo>
                    <a:pt x="184" y="32"/>
                  </a:lnTo>
                  <a:cubicBezTo>
                    <a:pt x="183" y="33"/>
                    <a:pt x="184" y="35"/>
                    <a:pt x="185" y="35"/>
                  </a:cubicBezTo>
                  <a:lnTo>
                    <a:pt x="196" y="39"/>
                  </a:lnTo>
                  <a:cubicBezTo>
                    <a:pt x="183" y="46"/>
                    <a:pt x="170" y="52"/>
                    <a:pt x="158" y="58"/>
                  </a:cubicBezTo>
                  <a:lnTo>
                    <a:pt x="145" y="53"/>
                  </a:lnTo>
                  <a:cubicBezTo>
                    <a:pt x="145" y="53"/>
                    <a:pt x="145" y="52"/>
                    <a:pt x="144" y="52"/>
                  </a:cubicBezTo>
                  <a:lnTo>
                    <a:pt x="134" y="48"/>
                  </a:lnTo>
                  <a:cubicBezTo>
                    <a:pt x="132" y="47"/>
                    <a:pt x="131" y="48"/>
                    <a:pt x="130" y="49"/>
                  </a:cubicBezTo>
                  <a:lnTo>
                    <a:pt x="126" y="60"/>
                  </a:lnTo>
                  <a:cubicBezTo>
                    <a:pt x="125" y="61"/>
                    <a:pt x="126" y="63"/>
                    <a:pt x="127" y="63"/>
                  </a:cubicBezTo>
                  <a:lnTo>
                    <a:pt x="138" y="68"/>
                  </a:lnTo>
                  <a:cubicBezTo>
                    <a:pt x="138" y="68"/>
                    <a:pt x="138" y="68"/>
                    <a:pt x="139" y="68"/>
                  </a:cubicBezTo>
                  <a:cubicBezTo>
                    <a:pt x="125" y="74"/>
                    <a:pt x="114" y="80"/>
                    <a:pt x="108" y="82"/>
                  </a:cubicBezTo>
                  <a:cubicBezTo>
                    <a:pt x="105" y="81"/>
                    <a:pt x="101" y="80"/>
                    <a:pt x="98" y="78"/>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13"/>
            <p:cNvSpPr/>
            <p:nvPr/>
          </p:nvSpPr>
          <p:spPr>
            <a:xfrm>
              <a:off x="7275513" y="2428876"/>
              <a:ext cx="387350" cy="320675"/>
            </a:xfrm>
            <a:custGeom>
              <a:avLst/>
              <a:gdLst/>
              <a:ahLst/>
              <a:cxnLst/>
              <a:rect l="l" t="t" r="r" b="b"/>
              <a:pathLst>
                <a:path w="345" h="287" extrusionOk="0">
                  <a:moveTo>
                    <a:pt x="81" y="198"/>
                  </a:moveTo>
                  <a:cubicBezTo>
                    <a:pt x="43" y="218"/>
                    <a:pt x="0" y="249"/>
                    <a:pt x="4" y="257"/>
                  </a:cubicBezTo>
                  <a:cubicBezTo>
                    <a:pt x="8" y="265"/>
                    <a:pt x="58" y="248"/>
                    <a:pt x="96" y="228"/>
                  </a:cubicBezTo>
                  <a:cubicBezTo>
                    <a:pt x="100" y="226"/>
                    <a:pt x="103" y="225"/>
                    <a:pt x="106" y="223"/>
                  </a:cubicBezTo>
                  <a:cubicBezTo>
                    <a:pt x="112" y="225"/>
                    <a:pt x="123" y="229"/>
                    <a:pt x="138" y="235"/>
                  </a:cubicBezTo>
                  <a:cubicBezTo>
                    <a:pt x="138" y="235"/>
                    <a:pt x="138" y="235"/>
                    <a:pt x="137" y="235"/>
                  </a:cubicBezTo>
                  <a:lnTo>
                    <a:pt x="127" y="240"/>
                  </a:lnTo>
                  <a:cubicBezTo>
                    <a:pt x="126" y="241"/>
                    <a:pt x="126" y="242"/>
                    <a:pt x="126" y="244"/>
                  </a:cubicBezTo>
                  <a:lnTo>
                    <a:pt x="131" y="254"/>
                  </a:lnTo>
                  <a:cubicBezTo>
                    <a:pt x="132" y="255"/>
                    <a:pt x="134" y="256"/>
                    <a:pt x="135" y="255"/>
                  </a:cubicBezTo>
                  <a:lnTo>
                    <a:pt x="145" y="250"/>
                  </a:lnTo>
                  <a:cubicBezTo>
                    <a:pt x="146" y="249"/>
                    <a:pt x="146" y="249"/>
                    <a:pt x="146" y="248"/>
                  </a:cubicBezTo>
                  <a:lnTo>
                    <a:pt x="158" y="242"/>
                  </a:lnTo>
                  <a:cubicBezTo>
                    <a:pt x="171" y="247"/>
                    <a:pt x="184" y="252"/>
                    <a:pt x="198" y="257"/>
                  </a:cubicBezTo>
                  <a:lnTo>
                    <a:pt x="188" y="262"/>
                  </a:lnTo>
                  <a:cubicBezTo>
                    <a:pt x="186" y="263"/>
                    <a:pt x="186" y="264"/>
                    <a:pt x="187" y="266"/>
                  </a:cubicBezTo>
                  <a:lnTo>
                    <a:pt x="192" y="276"/>
                  </a:lnTo>
                  <a:cubicBezTo>
                    <a:pt x="193" y="277"/>
                    <a:pt x="194" y="278"/>
                    <a:pt x="196" y="277"/>
                  </a:cubicBezTo>
                  <a:lnTo>
                    <a:pt x="206" y="272"/>
                  </a:lnTo>
                  <a:cubicBezTo>
                    <a:pt x="206" y="272"/>
                    <a:pt x="207" y="271"/>
                    <a:pt x="207" y="270"/>
                  </a:cubicBezTo>
                  <a:lnTo>
                    <a:pt x="218" y="264"/>
                  </a:lnTo>
                  <a:cubicBezTo>
                    <a:pt x="252" y="277"/>
                    <a:pt x="281" y="287"/>
                    <a:pt x="282" y="287"/>
                  </a:cubicBezTo>
                  <a:cubicBezTo>
                    <a:pt x="285" y="287"/>
                    <a:pt x="300" y="279"/>
                    <a:pt x="300" y="279"/>
                  </a:cubicBezTo>
                  <a:lnTo>
                    <a:pt x="300" y="279"/>
                  </a:lnTo>
                  <a:lnTo>
                    <a:pt x="300" y="279"/>
                  </a:lnTo>
                  <a:cubicBezTo>
                    <a:pt x="303" y="277"/>
                    <a:pt x="306" y="275"/>
                    <a:pt x="306" y="275"/>
                  </a:cubicBezTo>
                  <a:cubicBezTo>
                    <a:pt x="305" y="274"/>
                    <a:pt x="301" y="276"/>
                    <a:pt x="298" y="278"/>
                  </a:cubicBezTo>
                  <a:lnTo>
                    <a:pt x="238" y="241"/>
                  </a:lnTo>
                  <a:cubicBezTo>
                    <a:pt x="240" y="240"/>
                    <a:pt x="242" y="238"/>
                    <a:pt x="242" y="237"/>
                  </a:cubicBezTo>
                  <a:cubicBezTo>
                    <a:pt x="241" y="236"/>
                    <a:pt x="238" y="237"/>
                    <a:pt x="235" y="239"/>
                  </a:cubicBezTo>
                  <a:cubicBezTo>
                    <a:pt x="234" y="239"/>
                    <a:pt x="234" y="239"/>
                    <a:pt x="234" y="239"/>
                  </a:cubicBezTo>
                  <a:lnTo>
                    <a:pt x="222" y="232"/>
                  </a:lnTo>
                  <a:cubicBezTo>
                    <a:pt x="225" y="230"/>
                    <a:pt x="227" y="229"/>
                    <a:pt x="226" y="228"/>
                  </a:cubicBezTo>
                  <a:cubicBezTo>
                    <a:pt x="226" y="227"/>
                    <a:pt x="222" y="228"/>
                    <a:pt x="219" y="230"/>
                  </a:cubicBezTo>
                  <a:cubicBezTo>
                    <a:pt x="219" y="230"/>
                    <a:pt x="219" y="230"/>
                    <a:pt x="219" y="230"/>
                  </a:cubicBezTo>
                  <a:lnTo>
                    <a:pt x="208" y="223"/>
                  </a:lnTo>
                  <a:lnTo>
                    <a:pt x="202" y="217"/>
                  </a:lnTo>
                  <a:cubicBezTo>
                    <a:pt x="205" y="215"/>
                    <a:pt x="207" y="213"/>
                    <a:pt x="207" y="212"/>
                  </a:cubicBezTo>
                  <a:cubicBezTo>
                    <a:pt x="206" y="211"/>
                    <a:pt x="203" y="212"/>
                    <a:pt x="200" y="214"/>
                  </a:cubicBezTo>
                  <a:cubicBezTo>
                    <a:pt x="200" y="214"/>
                    <a:pt x="200" y="214"/>
                    <a:pt x="199" y="214"/>
                  </a:cubicBezTo>
                  <a:lnTo>
                    <a:pt x="187" y="201"/>
                  </a:lnTo>
                  <a:cubicBezTo>
                    <a:pt x="191" y="200"/>
                    <a:pt x="193" y="198"/>
                    <a:pt x="192" y="197"/>
                  </a:cubicBezTo>
                  <a:cubicBezTo>
                    <a:pt x="192" y="196"/>
                    <a:pt x="189" y="197"/>
                    <a:pt x="185" y="199"/>
                  </a:cubicBezTo>
                  <a:lnTo>
                    <a:pt x="185" y="199"/>
                  </a:lnTo>
                  <a:lnTo>
                    <a:pt x="174" y="187"/>
                  </a:lnTo>
                  <a:cubicBezTo>
                    <a:pt x="199" y="174"/>
                    <a:pt x="209" y="168"/>
                    <a:pt x="228" y="158"/>
                  </a:cubicBezTo>
                  <a:cubicBezTo>
                    <a:pt x="247" y="148"/>
                    <a:pt x="264" y="137"/>
                    <a:pt x="279" y="127"/>
                  </a:cubicBezTo>
                  <a:cubicBezTo>
                    <a:pt x="297" y="134"/>
                    <a:pt x="334" y="148"/>
                    <a:pt x="334" y="148"/>
                  </a:cubicBezTo>
                  <a:lnTo>
                    <a:pt x="345" y="143"/>
                  </a:lnTo>
                  <a:lnTo>
                    <a:pt x="310" y="103"/>
                  </a:lnTo>
                  <a:cubicBezTo>
                    <a:pt x="313" y="101"/>
                    <a:pt x="316" y="98"/>
                    <a:pt x="317" y="97"/>
                  </a:cubicBezTo>
                  <a:cubicBezTo>
                    <a:pt x="325" y="92"/>
                    <a:pt x="329" y="89"/>
                    <a:pt x="329" y="88"/>
                  </a:cubicBezTo>
                  <a:cubicBezTo>
                    <a:pt x="328" y="87"/>
                    <a:pt x="323" y="89"/>
                    <a:pt x="315" y="92"/>
                  </a:cubicBezTo>
                  <a:cubicBezTo>
                    <a:pt x="313" y="93"/>
                    <a:pt x="310" y="94"/>
                    <a:pt x="306" y="95"/>
                  </a:cubicBezTo>
                  <a:lnTo>
                    <a:pt x="293" y="42"/>
                  </a:lnTo>
                  <a:lnTo>
                    <a:pt x="283" y="49"/>
                  </a:lnTo>
                  <a:cubicBezTo>
                    <a:pt x="283" y="49"/>
                    <a:pt x="272" y="90"/>
                    <a:pt x="267" y="108"/>
                  </a:cubicBezTo>
                  <a:cubicBezTo>
                    <a:pt x="251" y="114"/>
                    <a:pt x="233" y="122"/>
                    <a:pt x="214" y="130"/>
                  </a:cubicBezTo>
                  <a:cubicBezTo>
                    <a:pt x="191" y="142"/>
                    <a:pt x="181" y="147"/>
                    <a:pt x="159" y="158"/>
                  </a:cubicBezTo>
                  <a:lnTo>
                    <a:pt x="156" y="142"/>
                  </a:lnTo>
                  <a:cubicBezTo>
                    <a:pt x="156" y="142"/>
                    <a:pt x="156" y="142"/>
                    <a:pt x="156" y="142"/>
                  </a:cubicBezTo>
                  <a:cubicBezTo>
                    <a:pt x="159" y="141"/>
                    <a:pt x="162" y="138"/>
                    <a:pt x="161" y="137"/>
                  </a:cubicBezTo>
                  <a:cubicBezTo>
                    <a:pt x="161" y="137"/>
                    <a:pt x="158" y="137"/>
                    <a:pt x="155" y="139"/>
                  </a:cubicBezTo>
                  <a:lnTo>
                    <a:pt x="151" y="122"/>
                  </a:lnTo>
                  <a:cubicBezTo>
                    <a:pt x="151" y="122"/>
                    <a:pt x="151" y="122"/>
                    <a:pt x="151" y="122"/>
                  </a:cubicBezTo>
                  <a:cubicBezTo>
                    <a:pt x="155" y="120"/>
                    <a:pt x="157" y="118"/>
                    <a:pt x="157" y="117"/>
                  </a:cubicBezTo>
                  <a:cubicBezTo>
                    <a:pt x="157" y="116"/>
                    <a:pt x="154" y="117"/>
                    <a:pt x="150" y="118"/>
                  </a:cubicBezTo>
                  <a:lnTo>
                    <a:pt x="149" y="110"/>
                  </a:lnTo>
                  <a:lnTo>
                    <a:pt x="149" y="97"/>
                  </a:lnTo>
                  <a:cubicBezTo>
                    <a:pt x="149" y="97"/>
                    <a:pt x="150" y="97"/>
                    <a:pt x="150" y="97"/>
                  </a:cubicBezTo>
                  <a:cubicBezTo>
                    <a:pt x="153" y="95"/>
                    <a:pt x="156" y="93"/>
                    <a:pt x="155" y="92"/>
                  </a:cubicBezTo>
                  <a:cubicBezTo>
                    <a:pt x="155" y="91"/>
                    <a:pt x="152" y="92"/>
                    <a:pt x="150" y="93"/>
                  </a:cubicBezTo>
                  <a:lnTo>
                    <a:pt x="151" y="79"/>
                  </a:lnTo>
                  <a:cubicBezTo>
                    <a:pt x="151" y="79"/>
                    <a:pt x="151" y="79"/>
                    <a:pt x="151" y="79"/>
                  </a:cubicBezTo>
                  <a:cubicBezTo>
                    <a:pt x="155" y="77"/>
                    <a:pt x="157" y="75"/>
                    <a:pt x="157" y="74"/>
                  </a:cubicBezTo>
                  <a:cubicBezTo>
                    <a:pt x="156" y="73"/>
                    <a:pt x="154" y="74"/>
                    <a:pt x="151" y="75"/>
                  </a:cubicBezTo>
                  <a:lnTo>
                    <a:pt x="155" y="5"/>
                  </a:lnTo>
                  <a:cubicBezTo>
                    <a:pt x="159" y="3"/>
                    <a:pt x="163" y="1"/>
                    <a:pt x="162" y="0"/>
                  </a:cubicBezTo>
                  <a:cubicBezTo>
                    <a:pt x="162" y="0"/>
                    <a:pt x="159" y="1"/>
                    <a:pt x="156" y="3"/>
                  </a:cubicBezTo>
                  <a:cubicBezTo>
                    <a:pt x="156" y="3"/>
                    <a:pt x="156" y="3"/>
                    <a:pt x="156" y="3"/>
                  </a:cubicBezTo>
                  <a:lnTo>
                    <a:pt x="156" y="3"/>
                  </a:lnTo>
                  <a:cubicBezTo>
                    <a:pt x="156" y="3"/>
                    <a:pt x="140" y="10"/>
                    <a:pt x="139" y="12"/>
                  </a:cubicBezTo>
                  <a:cubicBezTo>
                    <a:pt x="138" y="13"/>
                    <a:pt x="130" y="42"/>
                    <a:pt x="121" y="78"/>
                  </a:cubicBezTo>
                  <a:lnTo>
                    <a:pt x="109" y="84"/>
                  </a:lnTo>
                  <a:cubicBezTo>
                    <a:pt x="109" y="83"/>
                    <a:pt x="108" y="83"/>
                    <a:pt x="108" y="84"/>
                  </a:cubicBezTo>
                  <a:lnTo>
                    <a:pt x="97" y="89"/>
                  </a:lnTo>
                  <a:cubicBezTo>
                    <a:pt x="96" y="90"/>
                    <a:pt x="96" y="91"/>
                    <a:pt x="96" y="93"/>
                  </a:cubicBezTo>
                  <a:lnTo>
                    <a:pt x="102" y="103"/>
                  </a:lnTo>
                  <a:cubicBezTo>
                    <a:pt x="102" y="104"/>
                    <a:pt x="104" y="105"/>
                    <a:pt x="105" y="104"/>
                  </a:cubicBezTo>
                  <a:lnTo>
                    <a:pt x="115" y="99"/>
                  </a:lnTo>
                  <a:cubicBezTo>
                    <a:pt x="112" y="113"/>
                    <a:pt x="108" y="127"/>
                    <a:pt x="105" y="140"/>
                  </a:cubicBezTo>
                  <a:lnTo>
                    <a:pt x="93" y="146"/>
                  </a:lnTo>
                  <a:cubicBezTo>
                    <a:pt x="92" y="146"/>
                    <a:pt x="92" y="146"/>
                    <a:pt x="91" y="146"/>
                  </a:cubicBezTo>
                  <a:lnTo>
                    <a:pt x="81" y="151"/>
                  </a:lnTo>
                  <a:cubicBezTo>
                    <a:pt x="80" y="152"/>
                    <a:pt x="79" y="153"/>
                    <a:pt x="80" y="155"/>
                  </a:cubicBezTo>
                  <a:lnTo>
                    <a:pt x="85" y="165"/>
                  </a:lnTo>
                  <a:cubicBezTo>
                    <a:pt x="86" y="166"/>
                    <a:pt x="87" y="167"/>
                    <a:pt x="89" y="166"/>
                  </a:cubicBezTo>
                  <a:lnTo>
                    <a:pt x="99" y="161"/>
                  </a:lnTo>
                  <a:cubicBezTo>
                    <a:pt x="99" y="161"/>
                    <a:pt x="99" y="161"/>
                    <a:pt x="99" y="160"/>
                  </a:cubicBezTo>
                  <a:cubicBezTo>
                    <a:pt x="95" y="175"/>
                    <a:pt x="92" y="187"/>
                    <a:pt x="91" y="193"/>
                  </a:cubicBezTo>
                  <a:cubicBezTo>
                    <a:pt x="88" y="195"/>
                    <a:pt x="84" y="197"/>
                    <a:pt x="81" y="198"/>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13"/>
            <p:cNvSpPr/>
            <p:nvPr/>
          </p:nvSpPr>
          <p:spPr>
            <a:xfrm>
              <a:off x="3400425" y="1020763"/>
              <a:ext cx="358775" cy="325438"/>
            </a:xfrm>
            <a:custGeom>
              <a:avLst/>
              <a:gdLst/>
              <a:ahLst/>
              <a:cxnLst/>
              <a:rect l="l" t="t" r="r" b="b"/>
              <a:pathLst>
                <a:path w="319" h="290" extrusionOk="0">
                  <a:moveTo>
                    <a:pt x="250" y="79"/>
                  </a:moveTo>
                  <a:cubicBezTo>
                    <a:pt x="283" y="53"/>
                    <a:pt x="319" y="14"/>
                    <a:pt x="313" y="7"/>
                  </a:cubicBezTo>
                  <a:cubicBezTo>
                    <a:pt x="308" y="0"/>
                    <a:pt x="262" y="27"/>
                    <a:pt x="229" y="53"/>
                  </a:cubicBezTo>
                  <a:cubicBezTo>
                    <a:pt x="226" y="56"/>
                    <a:pt x="223" y="58"/>
                    <a:pt x="220" y="60"/>
                  </a:cubicBezTo>
                  <a:cubicBezTo>
                    <a:pt x="214" y="59"/>
                    <a:pt x="202" y="57"/>
                    <a:pt x="186" y="55"/>
                  </a:cubicBezTo>
                  <a:cubicBezTo>
                    <a:pt x="187" y="55"/>
                    <a:pt x="187" y="55"/>
                    <a:pt x="187" y="55"/>
                  </a:cubicBezTo>
                  <a:lnTo>
                    <a:pt x="196" y="48"/>
                  </a:lnTo>
                  <a:cubicBezTo>
                    <a:pt x="197" y="47"/>
                    <a:pt x="197" y="45"/>
                    <a:pt x="196" y="44"/>
                  </a:cubicBezTo>
                  <a:lnTo>
                    <a:pt x="189" y="35"/>
                  </a:lnTo>
                  <a:cubicBezTo>
                    <a:pt x="188" y="34"/>
                    <a:pt x="187" y="33"/>
                    <a:pt x="185" y="34"/>
                  </a:cubicBezTo>
                  <a:lnTo>
                    <a:pt x="176" y="41"/>
                  </a:lnTo>
                  <a:cubicBezTo>
                    <a:pt x="176" y="42"/>
                    <a:pt x="176" y="42"/>
                    <a:pt x="176" y="43"/>
                  </a:cubicBezTo>
                  <a:lnTo>
                    <a:pt x="165" y="51"/>
                  </a:lnTo>
                  <a:cubicBezTo>
                    <a:pt x="152" y="49"/>
                    <a:pt x="138" y="47"/>
                    <a:pt x="124" y="45"/>
                  </a:cubicBezTo>
                  <a:lnTo>
                    <a:pt x="132" y="38"/>
                  </a:lnTo>
                  <a:cubicBezTo>
                    <a:pt x="134" y="37"/>
                    <a:pt x="134" y="35"/>
                    <a:pt x="133" y="34"/>
                  </a:cubicBezTo>
                  <a:lnTo>
                    <a:pt x="126" y="25"/>
                  </a:lnTo>
                  <a:cubicBezTo>
                    <a:pt x="125" y="24"/>
                    <a:pt x="123" y="23"/>
                    <a:pt x="122" y="24"/>
                  </a:cubicBezTo>
                  <a:lnTo>
                    <a:pt x="113" y="31"/>
                  </a:lnTo>
                  <a:cubicBezTo>
                    <a:pt x="112" y="32"/>
                    <a:pt x="112" y="32"/>
                    <a:pt x="112" y="33"/>
                  </a:cubicBezTo>
                  <a:lnTo>
                    <a:pt x="102" y="41"/>
                  </a:lnTo>
                  <a:cubicBezTo>
                    <a:pt x="66" y="35"/>
                    <a:pt x="36" y="31"/>
                    <a:pt x="35" y="31"/>
                  </a:cubicBezTo>
                  <a:cubicBezTo>
                    <a:pt x="32" y="32"/>
                    <a:pt x="20" y="43"/>
                    <a:pt x="20" y="43"/>
                  </a:cubicBezTo>
                  <a:lnTo>
                    <a:pt x="20" y="43"/>
                  </a:lnTo>
                  <a:cubicBezTo>
                    <a:pt x="20" y="43"/>
                    <a:pt x="19" y="43"/>
                    <a:pt x="19" y="43"/>
                  </a:cubicBezTo>
                  <a:cubicBezTo>
                    <a:pt x="16" y="45"/>
                    <a:pt x="14" y="48"/>
                    <a:pt x="14" y="48"/>
                  </a:cubicBezTo>
                  <a:cubicBezTo>
                    <a:pt x="15" y="48"/>
                    <a:pt x="18" y="46"/>
                    <a:pt x="21" y="43"/>
                  </a:cubicBezTo>
                  <a:lnTo>
                    <a:pt x="87" y="68"/>
                  </a:lnTo>
                  <a:cubicBezTo>
                    <a:pt x="85" y="70"/>
                    <a:pt x="84" y="72"/>
                    <a:pt x="84" y="72"/>
                  </a:cubicBezTo>
                  <a:cubicBezTo>
                    <a:pt x="85" y="73"/>
                    <a:pt x="88" y="72"/>
                    <a:pt x="91" y="69"/>
                  </a:cubicBezTo>
                  <a:cubicBezTo>
                    <a:pt x="91" y="69"/>
                    <a:pt x="91" y="69"/>
                    <a:pt x="91" y="69"/>
                  </a:cubicBezTo>
                  <a:lnTo>
                    <a:pt x="104" y="74"/>
                  </a:lnTo>
                  <a:cubicBezTo>
                    <a:pt x="102" y="76"/>
                    <a:pt x="101" y="78"/>
                    <a:pt x="101" y="78"/>
                  </a:cubicBezTo>
                  <a:cubicBezTo>
                    <a:pt x="102" y="79"/>
                    <a:pt x="105" y="78"/>
                    <a:pt x="108" y="75"/>
                  </a:cubicBezTo>
                  <a:cubicBezTo>
                    <a:pt x="108" y="75"/>
                    <a:pt x="108" y="75"/>
                    <a:pt x="108" y="75"/>
                  </a:cubicBezTo>
                  <a:lnTo>
                    <a:pt x="120" y="79"/>
                  </a:lnTo>
                  <a:lnTo>
                    <a:pt x="127" y="85"/>
                  </a:lnTo>
                  <a:cubicBezTo>
                    <a:pt x="124" y="87"/>
                    <a:pt x="123" y="89"/>
                    <a:pt x="123" y="90"/>
                  </a:cubicBezTo>
                  <a:cubicBezTo>
                    <a:pt x="124" y="91"/>
                    <a:pt x="127" y="89"/>
                    <a:pt x="130" y="87"/>
                  </a:cubicBezTo>
                  <a:cubicBezTo>
                    <a:pt x="130" y="87"/>
                    <a:pt x="130" y="87"/>
                    <a:pt x="130" y="87"/>
                  </a:cubicBezTo>
                  <a:lnTo>
                    <a:pt x="144" y="97"/>
                  </a:lnTo>
                  <a:cubicBezTo>
                    <a:pt x="142" y="99"/>
                    <a:pt x="140" y="102"/>
                    <a:pt x="140" y="102"/>
                  </a:cubicBezTo>
                  <a:cubicBezTo>
                    <a:pt x="141" y="103"/>
                    <a:pt x="144" y="102"/>
                    <a:pt x="147" y="99"/>
                  </a:cubicBezTo>
                  <a:cubicBezTo>
                    <a:pt x="147" y="99"/>
                    <a:pt x="147" y="99"/>
                    <a:pt x="147" y="99"/>
                  </a:cubicBezTo>
                  <a:lnTo>
                    <a:pt x="160" y="109"/>
                  </a:lnTo>
                  <a:cubicBezTo>
                    <a:pt x="138" y="127"/>
                    <a:pt x="130" y="134"/>
                    <a:pt x="113" y="147"/>
                  </a:cubicBezTo>
                  <a:cubicBezTo>
                    <a:pt x="96" y="161"/>
                    <a:pt x="81" y="175"/>
                    <a:pt x="69" y="187"/>
                  </a:cubicBezTo>
                  <a:cubicBezTo>
                    <a:pt x="49" y="184"/>
                    <a:pt x="10" y="178"/>
                    <a:pt x="10" y="178"/>
                  </a:cubicBezTo>
                  <a:lnTo>
                    <a:pt x="0" y="184"/>
                  </a:lnTo>
                  <a:lnTo>
                    <a:pt x="43" y="217"/>
                  </a:lnTo>
                  <a:cubicBezTo>
                    <a:pt x="40" y="220"/>
                    <a:pt x="39" y="223"/>
                    <a:pt x="37" y="225"/>
                  </a:cubicBezTo>
                  <a:cubicBezTo>
                    <a:pt x="31" y="231"/>
                    <a:pt x="27" y="235"/>
                    <a:pt x="28" y="235"/>
                  </a:cubicBezTo>
                  <a:cubicBezTo>
                    <a:pt x="28" y="236"/>
                    <a:pt x="33" y="233"/>
                    <a:pt x="40" y="229"/>
                  </a:cubicBezTo>
                  <a:cubicBezTo>
                    <a:pt x="42" y="228"/>
                    <a:pt x="45" y="226"/>
                    <a:pt x="49" y="225"/>
                  </a:cubicBezTo>
                  <a:lnTo>
                    <a:pt x="72" y="273"/>
                  </a:lnTo>
                  <a:lnTo>
                    <a:pt x="80" y="265"/>
                  </a:lnTo>
                  <a:cubicBezTo>
                    <a:pt x="80" y="265"/>
                    <a:pt x="83" y="223"/>
                    <a:pt x="84" y="204"/>
                  </a:cubicBezTo>
                  <a:cubicBezTo>
                    <a:pt x="98" y="195"/>
                    <a:pt x="115" y="184"/>
                    <a:pt x="132" y="173"/>
                  </a:cubicBezTo>
                  <a:cubicBezTo>
                    <a:pt x="152" y="156"/>
                    <a:pt x="162" y="149"/>
                    <a:pt x="181" y="134"/>
                  </a:cubicBezTo>
                  <a:lnTo>
                    <a:pt x="187" y="149"/>
                  </a:lnTo>
                  <a:cubicBezTo>
                    <a:pt x="187" y="149"/>
                    <a:pt x="187" y="149"/>
                    <a:pt x="187" y="149"/>
                  </a:cubicBezTo>
                  <a:cubicBezTo>
                    <a:pt x="184" y="151"/>
                    <a:pt x="182" y="154"/>
                    <a:pt x="182" y="155"/>
                  </a:cubicBezTo>
                  <a:cubicBezTo>
                    <a:pt x="183" y="155"/>
                    <a:pt x="186" y="154"/>
                    <a:pt x="188" y="152"/>
                  </a:cubicBezTo>
                  <a:lnTo>
                    <a:pt x="195" y="168"/>
                  </a:lnTo>
                  <a:cubicBezTo>
                    <a:pt x="195" y="168"/>
                    <a:pt x="195" y="168"/>
                    <a:pt x="195" y="168"/>
                  </a:cubicBezTo>
                  <a:cubicBezTo>
                    <a:pt x="192" y="171"/>
                    <a:pt x="190" y="173"/>
                    <a:pt x="191" y="174"/>
                  </a:cubicBezTo>
                  <a:cubicBezTo>
                    <a:pt x="191" y="175"/>
                    <a:pt x="194" y="174"/>
                    <a:pt x="197" y="172"/>
                  </a:cubicBezTo>
                  <a:lnTo>
                    <a:pt x="200" y="180"/>
                  </a:lnTo>
                  <a:lnTo>
                    <a:pt x="202" y="192"/>
                  </a:lnTo>
                  <a:cubicBezTo>
                    <a:pt x="202" y="192"/>
                    <a:pt x="202" y="192"/>
                    <a:pt x="202" y="192"/>
                  </a:cubicBezTo>
                  <a:cubicBezTo>
                    <a:pt x="199" y="195"/>
                    <a:pt x="197" y="197"/>
                    <a:pt x="197" y="198"/>
                  </a:cubicBezTo>
                  <a:cubicBezTo>
                    <a:pt x="198" y="199"/>
                    <a:pt x="200" y="198"/>
                    <a:pt x="202" y="196"/>
                  </a:cubicBezTo>
                  <a:lnTo>
                    <a:pt x="204" y="210"/>
                  </a:lnTo>
                  <a:cubicBezTo>
                    <a:pt x="204" y="210"/>
                    <a:pt x="204" y="210"/>
                    <a:pt x="204" y="210"/>
                  </a:cubicBezTo>
                  <a:cubicBezTo>
                    <a:pt x="201" y="213"/>
                    <a:pt x="199" y="215"/>
                    <a:pt x="199" y="216"/>
                  </a:cubicBezTo>
                  <a:cubicBezTo>
                    <a:pt x="200" y="217"/>
                    <a:pt x="202" y="216"/>
                    <a:pt x="205" y="214"/>
                  </a:cubicBezTo>
                  <a:lnTo>
                    <a:pt x="214" y="284"/>
                  </a:lnTo>
                  <a:cubicBezTo>
                    <a:pt x="211" y="286"/>
                    <a:pt x="208" y="289"/>
                    <a:pt x="208" y="290"/>
                  </a:cubicBezTo>
                  <a:cubicBezTo>
                    <a:pt x="208" y="290"/>
                    <a:pt x="211" y="288"/>
                    <a:pt x="214" y="286"/>
                  </a:cubicBezTo>
                  <a:lnTo>
                    <a:pt x="214" y="286"/>
                  </a:lnTo>
                  <a:lnTo>
                    <a:pt x="214" y="286"/>
                  </a:lnTo>
                  <a:cubicBezTo>
                    <a:pt x="214" y="286"/>
                    <a:pt x="228" y="276"/>
                    <a:pt x="229" y="273"/>
                  </a:cubicBezTo>
                  <a:cubicBezTo>
                    <a:pt x="229" y="273"/>
                    <a:pt x="231" y="242"/>
                    <a:pt x="234" y="206"/>
                  </a:cubicBezTo>
                  <a:lnTo>
                    <a:pt x="244" y="198"/>
                  </a:lnTo>
                  <a:cubicBezTo>
                    <a:pt x="244" y="198"/>
                    <a:pt x="245" y="198"/>
                    <a:pt x="245" y="197"/>
                  </a:cubicBezTo>
                  <a:lnTo>
                    <a:pt x="254" y="190"/>
                  </a:lnTo>
                  <a:cubicBezTo>
                    <a:pt x="256" y="189"/>
                    <a:pt x="256" y="187"/>
                    <a:pt x="255" y="186"/>
                  </a:cubicBezTo>
                  <a:lnTo>
                    <a:pt x="248" y="177"/>
                  </a:lnTo>
                  <a:cubicBezTo>
                    <a:pt x="247" y="176"/>
                    <a:pt x="245" y="176"/>
                    <a:pt x="244" y="177"/>
                  </a:cubicBezTo>
                  <a:lnTo>
                    <a:pt x="235" y="184"/>
                  </a:lnTo>
                  <a:cubicBezTo>
                    <a:pt x="236" y="170"/>
                    <a:pt x="237" y="155"/>
                    <a:pt x="238" y="142"/>
                  </a:cubicBezTo>
                  <a:lnTo>
                    <a:pt x="248" y="133"/>
                  </a:lnTo>
                  <a:cubicBezTo>
                    <a:pt x="249" y="133"/>
                    <a:pt x="249" y="133"/>
                    <a:pt x="250" y="133"/>
                  </a:cubicBezTo>
                  <a:lnTo>
                    <a:pt x="259" y="126"/>
                  </a:lnTo>
                  <a:cubicBezTo>
                    <a:pt x="260" y="125"/>
                    <a:pt x="260" y="123"/>
                    <a:pt x="259" y="122"/>
                  </a:cubicBezTo>
                  <a:lnTo>
                    <a:pt x="252" y="113"/>
                  </a:lnTo>
                  <a:cubicBezTo>
                    <a:pt x="251" y="112"/>
                    <a:pt x="249" y="112"/>
                    <a:pt x="248" y="112"/>
                  </a:cubicBezTo>
                  <a:lnTo>
                    <a:pt x="239" y="120"/>
                  </a:lnTo>
                  <a:cubicBezTo>
                    <a:pt x="239" y="120"/>
                    <a:pt x="239" y="120"/>
                    <a:pt x="239" y="120"/>
                  </a:cubicBezTo>
                  <a:cubicBezTo>
                    <a:pt x="240" y="105"/>
                    <a:pt x="240" y="93"/>
                    <a:pt x="241" y="87"/>
                  </a:cubicBezTo>
                  <a:cubicBezTo>
                    <a:pt x="244" y="84"/>
                    <a:pt x="247" y="82"/>
                    <a:pt x="250" y="79"/>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13"/>
            <p:cNvSpPr/>
            <p:nvPr/>
          </p:nvSpPr>
          <p:spPr>
            <a:xfrm>
              <a:off x="2162175" y="847726"/>
              <a:ext cx="1035050" cy="266700"/>
            </a:xfrm>
            <a:custGeom>
              <a:avLst/>
              <a:gdLst/>
              <a:ahLst/>
              <a:cxnLst/>
              <a:rect l="l" t="t" r="r" b="b"/>
              <a:pathLst>
                <a:path w="922" h="237" extrusionOk="0">
                  <a:moveTo>
                    <a:pt x="922" y="237"/>
                  </a:moveTo>
                  <a:cubicBezTo>
                    <a:pt x="887" y="161"/>
                    <a:pt x="810" y="108"/>
                    <a:pt x="720" y="108"/>
                  </a:cubicBezTo>
                  <a:cubicBezTo>
                    <a:pt x="697" y="108"/>
                    <a:pt x="675" y="111"/>
                    <a:pt x="654" y="118"/>
                  </a:cubicBezTo>
                  <a:cubicBezTo>
                    <a:pt x="612" y="47"/>
                    <a:pt x="536" y="0"/>
                    <a:pt x="448" y="0"/>
                  </a:cubicBezTo>
                  <a:cubicBezTo>
                    <a:pt x="348" y="0"/>
                    <a:pt x="263" y="61"/>
                    <a:pt x="228" y="148"/>
                  </a:cubicBezTo>
                  <a:cubicBezTo>
                    <a:pt x="203" y="127"/>
                    <a:pt x="172" y="115"/>
                    <a:pt x="138" y="115"/>
                  </a:cubicBezTo>
                  <a:cubicBezTo>
                    <a:pt x="67" y="115"/>
                    <a:pt x="8" y="168"/>
                    <a:pt x="0" y="237"/>
                  </a:cubicBezTo>
                  <a:lnTo>
                    <a:pt x="922" y="237"/>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13"/>
            <p:cNvSpPr/>
            <p:nvPr/>
          </p:nvSpPr>
          <p:spPr>
            <a:xfrm>
              <a:off x="1541463" y="1389063"/>
              <a:ext cx="695325" cy="144463"/>
            </a:xfrm>
            <a:custGeom>
              <a:avLst/>
              <a:gdLst/>
              <a:ahLst/>
              <a:cxnLst/>
              <a:rect l="l" t="t" r="r" b="b"/>
              <a:pathLst>
                <a:path w="619" h="128" extrusionOk="0">
                  <a:moveTo>
                    <a:pt x="619" y="128"/>
                  </a:moveTo>
                  <a:cubicBezTo>
                    <a:pt x="579" y="97"/>
                    <a:pt x="529" y="79"/>
                    <a:pt x="474" y="79"/>
                  </a:cubicBezTo>
                  <a:cubicBezTo>
                    <a:pt x="443" y="79"/>
                    <a:pt x="413" y="85"/>
                    <a:pt x="386" y="96"/>
                  </a:cubicBezTo>
                  <a:cubicBezTo>
                    <a:pt x="345" y="38"/>
                    <a:pt x="278" y="0"/>
                    <a:pt x="202" y="0"/>
                  </a:cubicBezTo>
                  <a:cubicBezTo>
                    <a:pt x="112" y="0"/>
                    <a:pt x="35" y="52"/>
                    <a:pt x="0" y="128"/>
                  </a:cubicBezTo>
                  <a:lnTo>
                    <a:pt x="619" y="128"/>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13"/>
            <p:cNvSpPr/>
            <p:nvPr/>
          </p:nvSpPr>
          <p:spPr>
            <a:xfrm>
              <a:off x="1674813" y="2106613"/>
              <a:ext cx="719138" cy="180975"/>
            </a:xfrm>
            <a:custGeom>
              <a:avLst/>
              <a:gdLst/>
              <a:ahLst/>
              <a:cxnLst/>
              <a:rect l="l" t="t" r="r" b="b"/>
              <a:pathLst>
                <a:path w="641" h="162" extrusionOk="0">
                  <a:moveTo>
                    <a:pt x="641" y="162"/>
                  </a:moveTo>
                  <a:cubicBezTo>
                    <a:pt x="628" y="98"/>
                    <a:pt x="573" y="50"/>
                    <a:pt x="507" y="48"/>
                  </a:cubicBezTo>
                  <a:cubicBezTo>
                    <a:pt x="477" y="18"/>
                    <a:pt x="436" y="0"/>
                    <a:pt x="390" y="0"/>
                  </a:cubicBezTo>
                  <a:cubicBezTo>
                    <a:pt x="330" y="0"/>
                    <a:pt x="277" y="32"/>
                    <a:pt x="248" y="80"/>
                  </a:cubicBezTo>
                  <a:cubicBezTo>
                    <a:pt x="233" y="71"/>
                    <a:pt x="215" y="65"/>
                    <a:pt x="195" y="65"/>
                  </a:cubicBezTo>
                  <a:cubicBezTo>
                    <a:pt x="156" y="65"/>
                    <a:pt x="122" y="88"/>
                    <a:pt x="105" y="121"/>
                  </a:cubicBezTo>
                  <a:cubicBezTo>
                    <a:pt x="95" y="116"/>
                    <a:pt x="83" y="113"/>
                    <a:pt x="71" y="113"/>
                  </a:cubicBezTo>
                  <a:cubicBezTo>
                    <a:pt x="38" y="113"/>
                    <a:pt x="11" y="133"/>
                    <a:pt x="0" y="162"/>
                  </a:cubicBezTo>
                  <a:lnTo>
                    <a:pt x="641" y="162"/>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13"/>
            <p:cNvSpPr/>
            <p:nvPr/>
          </p:nvSpPr>
          <p:spPr>
            <a:xfrm>
              <a:off x="10163175" y="1466851"/>
              <a:ext cx="841375" cy="215900"/>
            </a:xfrm>
            <a:custGeom>
              <a:avLst/>
              <a:gdLst/>
              <a:ahLst/>
              <a:cxnLst/>
              <a:rect l="l" t="t" r="r" b="b"/>
              <a:pathLst>
                <a:path w="749" h="193" extrusionOk="0">
                  <a:moveTo>
                    <a:pt x="749" y="193"/>
                  </a:moveTo>
                  <a:cubicBezTo>
                    <a:pt x="720" y="131"/>
                    <a:pt x="657" y="88"/>
                    <a:pt x="585" y="88"/>
                  </a:cubicBezTo>
                  <a:cubicBezTo>
                    <a:pt x="566" y="88"/>
                    <a:pt x="548" y="91"/>
                    <a:pt x="531" y="96"/>
                  </a:cubicBezTo>
                  <a:cubicBezTo>
                    <a:pt x="497" y="39"/>
                    <a:pt x="435" y="0"/>
                    <a:pt x="364" y="0"/>
                  </a:cubicBezTo>
                  <a:cubicBezTo>
                    <a:pt x="283" y="0"/>
                    <a:pt x="214" y="50"/>
                    <a:pt x="185" y="120"/>
                  </a:cubicBezTo>
                  <a:cubicBezTo>
                    <a:pt x="165" y="104"/>
                    <a:pt x="140" y="94"/>
                    <a:pt x="112" y="94"/>
                  </a:cubicBezTo>
                  <a:cubicBezTo>
                    <a:pt x="55" y="94"/>
                    <a:pt x="7" y="137"/>
                    <a:pt x="0" y="193"/>
                  </a:cubicBezTo>
                  <a:lnTo>
                    <a:pt x="749" y="193"/>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13"/>
            <p:cNvSpPr/>
            <p:nvPr/>
          </p:nvSpPr>
          <p:spPr>
            <a:xfrm>
              <a:off x="8804440" y="366889"/>
              <a:ext cx="695325" cy="146050"/>
            </a:xfrm>
            <a:custGeom>
              <a:avLst/>
              <a:gdLst/>
              <a:ahLst/>
              <a:cxnLst/>
              <a:rect l="l" t="t" r="r" b="b"/>
              <a:pathLst>
                <a:path w="620" h="129" extrusionOk="0">
                  <a:moveTo>
                    <a:pt x="620" y="129"/>
                  </a:moveTo>
                  <a:cubicBezTo>
                    <a:pt x="580" y="98"/>
                    <a:pt x="529" y="80"/>
                    <a:pt x="474" y="80"/>
                  </a:cubicBezTo>
                  <a:cubicBezTo>
                    <a:pt x="443" y="80"/>
                    <a:pt x="414" y="86"/>
                    <a:pt x="387" y="96"/>
                  </a:cubicBezTo>
                  <a:cubicBezTo>
                    <a:pt x="346" y="38"/>
                    <a:pt x="279" y="0"/>
                    <a:pt x="203" y="0"/>
                  </a:cubicBezTo>
                  <a:cubicBezTo>
                    <a:pt x="113" y="0"/>
                    <a:pt x="36" y="53"/>
                    <a:pt x="0" y="129"/>
                  </a:cubicBezTo>
                  <a:lnTo>
                    <a:pt x="620" y="129"/>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13"/>
            <p:cNvSpPr/>
            <p:nvPr/>
          </p:nvSpPr>
          <p:spPr>
            <a:xfrm>
              <a:off x="9515475" y="849313"/>
              <a:ext cx="981075" cy="247650"/>
            </a:xfrm>
            <a:custGeom>
              <a:avLst/>
              <a:gdLst/>
              <a:ahLst/>
              <a:cxnLst/>
              <a:rect l="l" t="t" r="r" b="b"/>
              <a:pathLst>
                <a:path w="875" h="221" extrusionOk="0">
                  <a:moveTo>
                    <a:pt x="875" y="221"/>
                  </a:moveTo>
                  <a:cubicBezTo>
                    <a:pt x="858" y="134"/>
                    <a:pt x="783" y="68"/>
                    <a:pt x="692" y="65"/>
                  </a:cubicBezTo>
                  <a:cubicBezTo>
                    <a:pt x="651" y="25"/>
                    <a:pt x="595" y="0"/>
                    <a:pt x="533" y="0"/>
                  </a:cubicBezTo>
                  <a:cubicBezTo>
                    <a:pt x="450" y="0"/>
                    <a:pt x="378" y="44"/>
                    <a:pt x="339" y="110"/>
                  </a:cubicBezTo>
                  <a:cubicBezTo>
                    <a:pt x="318" y="97"/>
                    <a:pt x="293" y="89"/>
                    <a:pt x="266" y="89"/>
                  </a:cubicBezTo>
                  <a:cubicBezTo>
                    <a:pt x="212" y="89"/>
                    <a:pt x="166" y="120"/>
                    <a:pt x="144" y="165"/>
                  </a:cubicBezTo>
                  <a:cubicBezTo>
                    <a:pt x="130" y="158"/>
                    <a:pt x="114" y="154"/>
                    <a:pt x="97" y="154"/>
                  </a:cubicBezTo>
                  <a:cubicBezTo>
                    <a:pt x="52" y="154"/>
                    <a:pt x="15" y="182"/>
                    <a:pt x="0" y="221"/>
                  </a:cubicBezTo>
                  <a:lnTo>
                    <a:pt x="875" y="221"/>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10" name="Google Shape;110;p13"/>
          <p:cNvGrpSpPr/>
          <p:nvPr/>
        </p:nvGrpSpPr>
        <p:grpSpPr>
          <a:xfrm>
            <a:off x="3700395" y="1359423"/>
            <a:ext cx="2225040" cy="2512124"/>
            <a:chOff x="1046480" y="2511996"/>
            <a:chExt cx="2225040" cy="2512124"/>
          </a:xfrm>
        </p:grpSpPr>
        <p:sp>
          <p:nvSpPr>
            <p:cNvPr id="111" name="Google Shape;111;p13"/>
            <p:cNvSpPr/>
            <p:nvPr/>
          </p:nvSpPr>
          <p:spPr>
            <a:xfrm>
              <a:off x="1046480" y="2511996"/>
              <a:ext cx="2225040" cy="2192083"/>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13"/>
            <p:cNvSpPr/>
            <p:nvPr/>
          </p:nvSpPr>
          <p:spPr>
            <a:xfrm>
              <a:off x="1838960" y="4384040"/>
              <a:ext cx="640080" cy="640080"/>
            </a:xfrm>
            <a:prstGeom prst="ellipse">
              <a:avLst/>
            </a:prstGeom>
            <a:solidFill>
              <a:schemeClr val="accent5"/>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13" name="Google Shape;113;p13"/>
          <p:cNvGrpSpPr/>
          <p:nvPr/>
        </p:nvGrpSpPr>
        <p:grpSpPr>
          <a:xfrm>
            <a:off x="3688475" y="1550150"/>
            <a:ext cx="2225040" cy="873465"/>
            <a:chOff x="5006959" y="1500405"/>
            <a:chExt cx="2225040" cy="873465"/>
          </a:xfrm>
        </p:grpSpPr>
        <p:sp>
          <p:nvSpPr>
            <p:cNvPr id="114" name="Google Shape;114;p13"/>
            <p:cNvSpPr/>
            <p:nvPr/>
          </p:nvSpPr>
          <p:spPr>
            <a:xfrm>
              <a:off x="5006960" y="1796829"/>
              <a:ext cx="2225039" cy="57704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050"/>
                <a:buFont typeface="Arial"/>
                <a:buNone/>
              </a:pPr>
              <a:r>
                <a:rPr lang="en-US" sz="1050" b="0" i="0" u="none" strike="noStrike" cap="none">
                  <a:solidFill>
                    <a:schemeClr val="dk2"/>
                  </a:solidFill>
                  <a:latin typeface="Calibri"/>
                  <a:ea typeface="Calibri"/>
                  <a:cs typeface="Calibri"/>
                  <a:sym typeface="Calibri"/>
                </a:rPr>
                <a:t>The orders that will be delivered via sea channels.</a:t>
              </a:r>
              <a:endParaRPr sz="1400" b="0" i="0" u="none" strike="noStrike" cap="none">
                <a:solidFill>
                  <a:srgbClr val="000000"/>
                </a:solidFill>
                <a:latin typeface="Arial"/>
                <a:ea typeface="Arial"/>
                <a:cs typeface="Arial"/>
                <a:sym typeface="Arial"/>
              </a:endParaRPr>
            </a:p>
          </p:txBody>
        </p:sp>
        <p:sp>
          <p:nvSpPr>
            <p:cNvPr id="115" name="Google Shape;115;p13"/>
            <p:cNvSpPr txBox="1"/>
            <p:nvPr/>
          </p:nvSpPr>
          <p:spPr>
            <a:xfrm>
              <a:off x="5006959" y="1500405"/>
              <a:ext cx="2225039"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SHIP</a:t>
              </a:r>
              <a:endParaRPr sz="1400" b="0" i="0" u="none" strike="noStrike" cap="none">
                <a:solidFill>
                  <a:srgbClr val="000000"/>
                </a:solidFill>
                <a:latin typeface="Arial"/>
                <a:ea typeface="Arial"/>
                <a:cs typeface="Arial"/>
                <a:sym typeface="Arial"/>
              </a:endParaRPr>
            </a:p>
          </p:txBody>
        </p:sp>
      </p:grpSp>
      <p:grpSp>
        <p:nvGrpSpPr>
          <p:cNvPr id="116" name="Google Shape;116;p13"/>
          <p:cNvGrpSpPr/>
          <p:nvPr/>
        </p:nvGrpSpPr>
        <p:grpSpPr>
          <a:xfrm>
            <a:off x="1088006" y="1339257"/>
            <a:ext cx="2225040" cy="2512124"/>
            <a:chOff x="1046480" y="2511996"/>
            <a:chExt cx="2225040" cy="2512124"/>
          </a:xfrm>
        </p:grpSpPr>
        <p:sp>
          <p:nvSpPr>
            <p:cNvPr id="117" name="Google Shape;117;p13"/>
            <p:cNvSpPr/>
            <p:nvPr/>
          </p:nvSpPr>
          <p:spPr>
            <a:xfrm>
              <a:off x="1046480" y="2511996"/>
              <a:ext cx="2225040" cy="2192083"/>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13"/>
            <p:cNvSpPr/>
            <p:nvPr/>
          </p:nvSpPr>
          <p:spPr>
            <a:xfrm>
              <a:off x="1838960" y="4384040"/>
              <a:ext cx="640080" cy="640080"/>
            </a:xfrm>
            <a:prstGeom prst="ellipse">
              <a:avLst/>
            </a:prstGeom>
            <a:solidFill>
              <a:schemeClr val="accent5"/>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19" name="Google Shape;119;p13"/>
          <p:cNvGrpSpPr/>
          <p:nvPr/>
        </p:nvGrpSpPr>
        <p:grpSpPr>
          <a:xfrm>
            <a:off x="1076086" y="1529984"/>
            <a:ext cx="2225040" cy="873465"/>
            <a:chOff x="5006959" y="1500405"/>
            <a:chExt cx="2225040" cy="873465"/>
          </a:xfrm>
        </p:grpSpPr>
        <p:sp>
          <p:nvSpPr>
            <p:cNvPr id="120" name="Google Shape;120;p13"/>
            <p:cNvSpPr/>
            <p:nvPr/>
          </p:nvSpPr>
          <p:spPr>
            <a:xfrm>
              <a:off x="5006960" y="1796829"/>
              <a:ext cx="2225039" cy="57704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050"/>
                <a:buFont typeface="Arial"/>
                <a:buNone/>
              </a:pPr>
              <a:r>
                <a:rPr lang="en-US" sz="1050" b="0" i="0" u="none" strike="noStrike" cap="none">
                  <a:solidFill>
                    <a:schemeClr val="dk2"/>
                  </a:solidFill>
                  <a:latin typeface="Calibri"/>
                  <a:ea typeface="Calibri"/>
                  <a:cs typeface="Calibri"/>
                  <a:sym typeface="Calibri"/>
                </a:rPr>
                <a:t>Order packed and ready to be delivered.</a:t>
              </a:r>
              <a:endParaRPr sz="1400" b="0" i="0" u="none" strike="noStrike" cap="none">
                <a:solidFill>
                  <a:srgbClr val="000000"/>
                </a:solidFill>
                <a:latin typeface="Arial"/>
                <a:ea typeface="Arial"/>
                <a:cs typeface="Arial"/>
                <a:sym typeface="Arial"/>
              </a:endParaRPr>
            </a:p>
          </p:txBody>
        </p:sp>
        <p:sp>
          <p:nvSpPr>
            <p:cNvPr id="121" name="Google Shape;121;p13"/>
            <p:cNvSpPr txBox="1"/>
            <p:nvPr/>
          </p:nvSpPr>
          <p:spPr>
            <a:xfrm>
              <a:off x="5006959" y="1500405"/>
              <a:ext cx="2225039"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ORDER</a:t>
              </a:r>
              <a:endParaRPr sz="1400" b="0" i="0" u="none" strike="noStrike" cap="none">
                <a:solidFill>
                  <a:srgbClr val="000000"/>
                </a:solidFill>
                <a:latin typeface="Arial"/>
                <a:ea typeface="Arial"/>
                <a:cs typeface="Arial"/>
                <a:sym typeface="Arial"/>
              </a:endParaRPr>
            </a:p>
          </p:txBody>
        </p:sp>
      </p:grpSp>
      <p:grpSp>
        <p:nvGrpSpPr>
          <p:cNvPr id="122" name="Google Shape;122;p13"/>
          <p:cNvGrpSpPr/>
          <p:nvPr/>
        </p:nvGrpSpPr>
        <p:grpSpPr>
          <a:xfrm>
            <a:off x="6303750" y="1359423"/>
            <a:ext cx="2225040" cy="2512124"/>
            <a:chOff x="1046480" y="2511996"/>
            <a:chExt cx="2225040" cy="2512124"/>
          </a:xfrm>
        </p:grpSpPr>
        <p:sp>
          <p:nvSpPr>
            <p:cNvPr id="123" name="Google Shape;123;p13"/>
            <p:cNvSpPr/>
            <p:nvPr/>
          </p:nvSpPr>
          <p:spPr>
            <a:xfrm>
              <a:off x="1046480" y="2511996"/>
              <a:ext cx="2225040" cy="2192083"/>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13"/>
            <p:cNvSpPr/>
            <p:nvPr/>
          </p:nvSpPr>
          <p:spPr>
            <a:xfrm>
              <a:off x="1838960" y="4384040"/>
              <a:ext cx="640080" cy="640080"/>
            </a:xfrm>
            <a:prstGeom prst="ellipse">
              <a:avLst/>
            </a:prstGeom>
            <a:solidFill>
              <a:schemeClr val="accent5"/>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25" name="Google Shape;125;p13"/>
          <p:cNvGrpSpPr/>
          <p:nvPr/>
        </p:nvGrpSpPr>
        <p:grpSpPr>
          <a:xfrm>
            <a:off x="6710832" y="2570389"/>
            <a:ext cx="1349375" cy="465138"/>
            <a:chOff x="3413126" y="3992563"/>
            <a:chExt cx="1349375" cy="465138"/>
          </a:xfrm>
        </p:grpSpPr>
        <p:sp>
          <p:nvSpPr>
            <p:cNvPr id="126" name="Google Shape;126;p13"/>
            <p:cNvSpPr/>
            <p:nvPr/>
          </p:nvSpPr>
          <p:spPr>
            <a:xfrm>
              <a:off x="3413126" y="3992563"/>
              <a:ext cx="1349375" cy="465138"/>
            </a:xfrm>
            <a:custGeom>
              <a:avLst/>
              <a:gdLst/>
              <a:ahLst/>
              <a:cxnLst/>
              <a:rect l="l" t="t" r="r" b="b"/>
              <a:pathLst>
                <a:path w="1772" h="610" extrusionOk="0">
                  <a:moveTo>
                    <a:pt x="411" y="232"/>
                  </a:moveTo>
                  <a:lnTo>
                    <a:pt x="1097" y="213"/>
                  </a:lnTo>
                  <a:cubicBezTo>
                    <a:pt x="1213" y="210"/>
                    <a:pt x="1357" y="214"/>
                    <a:pt x="1453" y="252"/>
                  </a:cubicBezTo>
                  <a:cubicBezTo>
                    <a:pt x="1530" y="282"/>
                    <a:pt x="1601" y="352"/>
                    <a:pt x="1681" y="391"/>
                  </a:cubicBezTo>
                  <a:cubicBezTo>
                    <a:pt x="1772" y="428"/>
                    <a:pt x="1766" y="484"/>
                    <a:pt x="1703" y="528"/>
                  </a:cubicBezTo>
                  <a:cubicBezTo>
                    <a:pt x="1587" y="610"/>
                    <a:pt x="1385" y="604"/>
                    <a:pt x="1227" y="602"/>
                  </a:cubicBezTo>
                  <a:cubicBezTo>
                    <a:pt x="1067" y="599"/>
                    <a:pt x="907" y="604"/>
                    <a:pt x="747" y="594"/>
                  </a:cubicBezTo>
                  <a:cubicBezTo>
                    <a:pt x="533" y="581"/>
                    <a:pt x="284" y="507"/>
                    <a:pt x="131" y="369"/>
                  </a:cubicBezTo>
                  <a:lnTo>
                    <a:pt x="0" y="3"/>
                  </a:lnTo>
                  <a:lnTo>
                    <a:pt x="110" y="1"/>
                  </a:lnTo>
                  <a:cubicBezTo>
                    <a:pt x="200" y="0"/>
                    <a:pt x="225" y="33"/>
                    <a:pt x="245" y="54"/>
                  </a:cubicBezTo>
                  <a:lnTo>
                    <a:pt x="411" y="232"/>
                  </a:lnTo>
                </a:path>
              </a:pathLst>
            </a:custGeom>
            <a:solidFill>
              <a:srgbClr val="C4CD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3"/>
            <p:cNvSpPr/>
            <p:nvPr/>
          </p:nvSpPr>
          <p:spPr>
            <a:xfrm>
              <a:off x="3422651" y="4025901"/>
              <a:ext cx="246063" cy="84138"/>
            </a:xfrm>
            <a:custGeom>
              <a:avLst/>
              <a:gdLst/>
              <a:ahLst/>
              <a:cxnLst/>
              <a:rect l="l" t="t" r="r" b="b"/>
              <a:pathLst>
                <a:path w="323" h="110" extrusionOk="0">
                  <a:moveTo>
                    <a:pt x="40" y="110"/>
                  </a:moveTo>
                  <a:lnTo>
                    <a:pt x="0" y="0"/>
                  </a:lnTo>
                  <a:lnTo>
                    <a:pt x="221" y="0"/>
                  </a:lnTo>
                  <a:cubicBezTo>
                    <a:pt x="225" y="4"/>
                    <a:pt x="228" y="7"/>
                    <a:pt x="231" y="11"/>
                  </a:cubicBezTo>
                  <a:lnTo>
                    <a:pt x="323" y="110"/>
                  </a:lnTo>
                  <a:lnTo>
                    <a:pt x="40" y="110"/>
                  </a:lnTo>
                  <a:close/>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13"/>
            <p:cNvSpPr/>
            <p:nvPr/>
          </p:nvSpPr>
          <p:spPr>
            <a:xfrm>
              <a:off x="4403726" y="4191001"/>
              <a:ext cx="288925" cy="98425"/>
            </a:xfrm>
            <a:custGeom>
              <a:avLst/>
              <a:gdLst/>
              <a:ahLst/>
              <a:cxnLst/>
              <a:rect l="l" t="t" r="r" b="b"/>
              <a:pathLst>
                <a:path w="378" h="129" extrusionOk="0">
                  <a:moveTo>
                    <a:pt x="378" y="129"/>
                  </a:moveTo>
                  <a:lnTo>
                    <a:pt x="364" y="129"/>
                  </a:lnTo>
                  <a:lnTo>
                    <a:pt x="91" y="123"/>
                  </a:lnTo>
                  <a:lnTo>
                    <a:pt x="87" y="123"/>
                  </a:lnTo>
                  <a:lnTo>
                    <a:pt x="85" y="121"/>
                  </a:lnTo>
                  <a:lnTo>
                    <a:pt x="8" y="23"/>
                  </a:lnTo>
                  <a:lnTo>
                    <a:pt x="0" y="13"/>
                  </a:lnTo>
                  <a:lnTo>
                    <a:pt x="13" y="12"/>
                  </a:lnTo>
                  <a:lnTo>
                    <a:pt x="171" y="0"/>
                  </a:lnTo>
                  <a:cubicBezTo>
                    <a:pt x="240" y="33"/>
                    <a:pt x="305" y="94"/>
                    <a:pt x="378" y="129"/>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13"/>
            <p:cNvSpPr/>
            <p:nvPr/>
          </p:nvSpPr>
          <p:spPr>
            <a:xfrm>
              <a:off x="4413251" y="4195763"/>
              <a:ext cx="268288" cy="87313"/>
            </a:xfrm>
            <a:custGeom>
              <a:avLst/>
              <a:gdLst/>
              <a:ahLst/>
              <a:cxnLst/>
              <a:rect l="l" t="t" r="r" b="b"/>
              <a:pathLst>
                <a:path w="351" h="116" extrusionOk="0">
                  <a:moveTo>
                    <a:pt x="170" y="0"/>
                  </a:moveTo>
                  <a:cubicBezTo>
                    <a:pt x="230" y="32"/>
                    <a:pt x="288" y="82"/>
                    <a:pt x="351" y="116"/>
                  </a:cubicBezTo>
                  <a:lnTo>
                    <a:pt x="78" y="110"/>
                  </a:lnTo>
                  <a:lnTo>
                    <a:pt x="0" y="13"/>
                  </a:lnTo>
                  <a:lnTo>
                    <a:pt x="170" y="0"/>
                  </a:lnTo>
                </a:path>
              </a:pathLst>
            </a:cu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13"/>
            <p:cNvSpPr/>
            <p:nvPr/>
          </p:nvSpPr>
          <p:spPr>
            <a:xfrm>
              <a:off x="4413251" y="4195763"/>
              <a:ext cx="157163" cy="71438"/>
            </a:xfrm>
            <a:custGeom>
              <a:avLst/>
              <a:gdLst/>
              <a:ahLst/>
              <a:cxnLst/>
              <a:rect l="l" t="t" r="r" b="b"/>
              <a:pathLst>
                <a:path w="206" h="95" extrusionOk="0">
                  <a:moveTo>
                    <a:pt x="170" y="0"/>
                  </a:moveTo>
                  <a:cubicBezTo>
                    <a:pt x="182" y="7"/>
                    <a:pt x="194" y="14"/>
                    <a:pt x="206" y="21"/>
                  </a:cubicBezTo>
                  <a:cubicBezTo>
                    <a:pt x="138" y="11"/>
                    <a:pt x="37" y="10"/>
                    <a:pt x="66" y="95"/>
                  </a:cubicBezTo>
                  <a:lnTo>
                    <a:pt x="0" y="13"/>
                  </a:lnTo>
                  <a:lnTo>
                    <a:pt x="170" y="0"/>
                  </a:lnTo>
                </a:path>
              </a:pathLst>
            </a:custGeom>
            <a:solidFill>
              <a:srgbClr val="6481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3"/>
            <p:cNvSpPr/>
            <p:nvPr/>
          </p:nvSpPr>
          <p:spPr>
            <a:xfrm>
              <a:off x="3800476" y="4240213"/>
              <a:ext cx="66675" cy="65088"/>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13"/>
            <p:cNvSpPr/>
            <p:nvPr/>
          </p:nvSpPr>
          <p:spPr>
            <a:xfrm>
              <a:off x="3800476" y="4240213"/>
              <a:ext cx="61913" cy="47625"/>
            </a:xfrm>
            <a:custGeom>
              <a:avLst/>
              <a:gdLst/>
              <a:ahLst/>
              <a:cxnLst/>
              <a:rect l="l" t="t" r="r" b="b"/>
              <a:pathLst>
                <a:path w="81" h="64" extrusionOk="0">
                  <a:moveTo>
                    <a:pt x="43" y="0"/>
                  </a:moveTo>
                  <a:cubicBezTo>
                    <a:pt x="59" y="0"/>
                    <a:pt x="74" y="9"/>
                    <a:pt x="81" y="23"/>
                  </a:cubicBezTo>
                  <a:cubicBezTo>
                    <a:pt x="73" y="18"/>
                    <a:pt x="65" y="15"/>
                    <a:pt x="55" y="15"/>
                  </a:cubicBezTo>
                  <a:cubicBezTo>
                    <a:pt x="28" y="15"/>
                    <a:pt x="6" y="37"/>
                    <a:pt x="6" y="64"/>
                  </a:cubicBezTo>
                  <a:cubicBezTo>
                    <a:pt x="2" y="58"/>
                    <a:pt x="0" y="51"/>
                    <a:pt x="0" y="43"/>
                  </a:cubicBezTo>
                  <a:cubicBezTo>
                    <a:pt x="0" y="19"/>
                    <a:pt x="19" y="0"/>
                    <a:pt x="43" y="0"/>
                  </a:cubicBezTo>
                </a:path>
              </a:pathLst>
            </a:custGeom>
            <a:solidFill>
              <a:srgbClr val="6481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13"/>
            <p:cNvSpPr/>
            <p:nvPr/>
          </p:nvSpPr>
          <p:spPr>
            <a:xfrm>
              <a:off x="4354513" y="4240213"/>
              <a:ext cx="65088" cy="65088"/>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34;p13"/>
            <p:cNvSpPr/>
            <p:nvPr/>
          </p:nvSpPr>
          <p:spPr>
            <a:xfrm>
              <a:off x="4354513" y="4240213"/>
              <a:ext cx="61913" cy="47625"/>
            </a:xfrm>
            <a:custGeom>
              <a:avLst/>
              <a:gdLst/>
              <a:ahLst/>
              <a:cxnLst/>
              <a:rect l="l" t="t" r="r" b="b"/>
              <a:pathLst>
                <a:path w="81" h="64" extrusionOk="0">
                  <a:moveTo>
                    <a:pt x="43" y="0"/>
                  </a:moveTo>
                  <a:cubicBezTo>
                    <a:pt x="59" y="0"/>
                    <a:pt x="74" y="9"/>
                    <a:pt x="81" y="23"/>
                  </a:cubicBezTo>
                  <a:cubicBezTo>
                    <a:pt x="73" y="18"/>
                    <a:pt x="65" y="15"/>
                    <a:pt x="55" y="15"/>
                  </a:cubicBezTo>
                  <a:cubicBezTo>
                    <a:pt x="28" y="15"/>
                    <a:pt x="6" y="37"/>
                    <a:pt x="6" y="64"/>
                  </a:cubicBezTo>
                  <a:cubicBezTo>
                    <a:pt x="2" y="58"/>
                    <a:pt x="0" y="51"/>
                    <a:pt x="0" y="43"/>
                  </a:cubicBezTo>
                  <a:cubicBezTo>
                    <a:pt x="0" y="19"/>
                    <a:pt x="19" y="0"/>
                    <a:pt x="43" y="0"/>
                  </a:cubicBezTo>
                  <a:close/>
                </a:path>
              </a:pathLst>
            </a:custGeom>
            <a:solidFill>
              <a:srgbClr val="6481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13"/>
            <p:cNvSpPr/>
            <p:nvPr/>
          </p:nvSpPr>
          <p:spPr>
            <a:xfrm>
              <a:off x="3700463" y="4371976"/>
              <a:ext cx="1035050" cy="85725"/>
            </a:xfrm>
            <a:custGeom>
              <a:avLst/>
              <a:gdLst/>
              <a:ahLst/>
              <a:cxnLst/>
              <a:rect l="l" t="t" r="r" b="b"/>
              <a:pathLst>
                <a:path w="1358" h="112" extrusionOk="0">
                  <a:moveTo>
                    <a:pt x="0" y="16"/>
                  </a:moveTo>
                  <a:cubicBezTo>
                    <a:pt x="183" y="55"/>
                    <a:pt x="379" y="67"/>
                    <a:pt x="633" y="64"/>
                  </a:cubicBezTo>
                  <a:cubicBezTo>
                    <a:pt x="1115" y="58"/>
                    <a:pt x="1231" y="43"/>
                    <a:pt x="1358" y="0"/>
                  </a:cubicBezTo>
                  <a:cubicBezTo>
                    <a:pt x="1350" y="10"/>
                    <a:pt x="1339" y="21"/>
                    <a:pt x="1326" y="30"/>
                  </a:cubicBezTo>
                  <a:cubicBezTo>
                    <a:pt x="1210" y="112"/>
                    <a:pt x="1008" y="106"/>
                    <a:pt x="850" y="104"/>
                  </a:cubicBezTo>
                  <a:cubicBezTo>
                    <a:pt x="690" y="101"/>
                    <a:pt x="530" y="106"/>
                    <a:pt x="370" y="96"/>
                  </a:cubicBezTo>
                  <a:cubicBezTo>
                    <a:pt x="250" y="89"/>
                    <a:pt x="119" y="62"/>
                    <a:pt x="0" y="16"/>
                  </a:cubicBezTo>
                </a:path>
              </a:pathLst>
            </a:custGeom>
            <a:solidFill>
              <a:srgbClr val="99A1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13"/>
            <p:cNvSpPr/>
            <p:nvPr/>
          </p:nvSpPr>
          <p:spPr>
            <a:xfrm>
              <a:off x="3563938" y="4176713"/>
              <a:ext cx="273050" cy="26988"/>
            </a:xfrm>
            <a:custGeom>
              <a:avLst/>
              <a:gdLst/>
              <a:ahLst/>
              <a:cxnLst/>
              <a:rect l="l" t="t" r="r" b="b"/>
              <a:pathLst>
                <a:path w="359" h="35" extrusionOk="0">
                  <a:moveTo>
                    <a:pt x="0" y="35"/>
                  </a:moveTo>
                  <a:cubicBezTo>
                    <a:pt x="105" y="15"/>
                    <a:pt x="232" y="7"/>
                    <a:pt x="359" y="0"/>
                  </a:cubicBezTo>
                  <a:cubicBezTo>
                    <a:pt x="337" y="9"/>
                    <a:pt x="325" y="21"/>
                    <a:pt x="293" y="28"/>
                  </a:cubicBezTo>
                  <a:cubicBezTo>
                    <a:pt x="195" y="30"/>
                    <a:pt x="98" y="32"/>
                    <a:pt x="0" y="3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13"/>
            <p:cNvSpPr/>
            <p:nvPr/>
          </p:nvSpPr>
          <p:spPr>
            <a:xfrm>
              <a:off x="4572001" y="4303713"/>
              <a:ext cx="157163" cy="26988"/>
            </a:xfrm>
            <a:custGeom>
              <a:avLst/>
              <a:gdLst/>
              <a:ahLst/>
              <a:cxnLst/>
              <a:rect l="l" t="t" r="r" b="b"/>
              <a:pathLst>
                <a:path w="207" h="35" extrusionOk="0">
                  <a:moveTo>
                    <a:pt x="0" y="3"/>
                  </a:moveTo>
                  <a:cubicBezTo>
                    <a:pt x="54" y="1"/>
                    <a:pt x="108" y="0"/>
                    <a:pt x="160" y="3"/>
                  </a:cubicBezTo>
                  <a:cubicBezTo>
                    <a:pt x="186" y="10"/>
                    <a:pt x="196" y="23"/>
                    <a:pt x="207" y="35"/>
                  </a:cubicBezTo>
                  <a:cubicBezTo>
                    <a:pt x="144" y="6"/>
                    <a:pt x="72" y="6"/>
                    <a:pt x="0"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3"/>
            <p:cNvSpPr/>
            <p:nvPr/>
          </p:nvSpPr>
          <p:spPr>
            <a:xfrm>
              <a:off x="3868738" y="4170363"/>
              <a:ext cx="438150" cy="157163"/>
            </a:xfrm>
            <a:custGeom>
              <a:avLst/>
              <a:gdLst/>
              <a:ahLst/>
              <a:cxnLst/>
              <a:rect l="l" t="t" r="r" b="b"/>
              <a:pathLst>
                <a:path w="575" h="207" extrusionOk="0">
                  <a:moveTo>
                    <a:pt x="142" y="15"/>
                  </a:moveTo>
                  <a:cubicBezTo>
                    <a:pt x="302" y="3"/>
                    <a:pt x="349" y="8"/>
                    <a:pt x="505" y="1"/>
                  </a:cubicBezTo>
                  <a:cubicBezTo>
                    <a:pt x="540" y="0"/>
                    <a:pt x="569" y="27"/>
                    <a:pt x="572" y="47"/>
                  </a:cubicBezTo>
                  <a:cubicBezTo>
                    <a:pt x="575" y="59"/>
                    <a:pt x="455" y="168"/>
                    <a:pt x="424" y="190"/>
                  </a:cubicBezTo>
                  <a:lnTo>
                    <a:pt x="423" y="190"/>
                  </a:lnTo>
                  <a:lnTo>
                    <a:pt x="423" y="190"/>
                  </a:lnTo>
                  <a:cubicBezTo>
                    <a:pt x="381" y="207"/>
                    <a:pt x="11" y="184"/>
                    <a:pt x="0" y="178"/>
                  </a:cubicBezTo>
                  <a:cubicBezTo>
                    <a:pt x="0" y="176"/>
                    <a:pt x="0" y="175"/>
                    <a:pt x="1" y="174"/>
                  </a:cubicBezTo>
                  <a:cubicBezTo>
                    <a:pt x="13" y="151"/>
                    <a:pt x="122" y="31"/>
                    <a:pt x="125" y="25"/>
                  </a:cubicBezTo>
                  <a:cubicBezTo>
                    <a:pt x="127" y="20"/>
                    <a:pt x="133" y="17"/>
                    <a:pt x="142" y="15"/>
                  </a:cubicBezTo>
                </a:path>
              </a:pathLst>
            </a:custGeom>
            <a:solidFill>
              <a:srgbClr val="DBE3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13"/>
            <p:cNvSpPr/>
            <p:nvPr/>
          </p:nvSpPr>
          <p:spPr>
            <a:xfrm>
              <a:off x="3868738" y="4279901"/>
              <a:ext cx="322263" cy="47625"/>
            </a:xfrm>
            <a:custGeom>
              <a:avLst/>
              <a:gdLst/>
              <a:ahLst/>
              <a:cxnLst/>
              <a:rect l="l" t="t" r="r" b="b"/>
              <a:pathLst>
                <a:path w="423" h="64" extrusionOk="0">
                  <a:moveTo>
                    <a:pt x="15" y="25"/>
                  </a:moveTo>
                  <a:cubicBezTo>
                    <a:pt x="145" y="6"/>
                    <a:pt x="218" y="0"/>
                    <a:pt x="349" y="2"/>
                  </a:cubicBezTo>
                  <a:cubicBezTo>
                    <a:pt x="384" y="2"/>
                    <a:pt x="422" y="30"/>
                    <a:pt x="423" y="47"/>
                  </a:cubicBezTo>
                  <a:cubicBezTo>
                    <a:pt x="381" y="64"/>
                    <a:pt x="11" y="41"/>
                    <a:pt x="0" y="35"/>
                  </a:cubicBezTo>
                  <a:cubicBezTo>
                    <a:pt x="0" y="31"/>
                    <a:pt x="4" y="27"/>
                    <a:pt x="15" y="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40" name="Google Shape;140;p13"/>
          <p:cNvGrpSpPr/>
          <p:nvPr/>
        </p:nvGrpSpPr>
        <p:grpSpPr>
          <a:xfrm>
            <a:off x="6291830" y="1550150"/>
            <a:ext cx="2225040" cy="873465"/>
            <a:chOff x="5006959" y="1500405"/>
            <a:chExt cx="2225040" cy="873465"/>
          </a:xfrm>
        </p:grpSpPr>
        <p:sp>
          <p:nvSpPr>
            <p:cNvPr id="141" name="Google Shape;141;p13"/>
            <p:cNvSpPr/>
            <p:nvPr/>
          </p:nvSpPr>
          <p:spPr>
            <a:xfrm>
              <a:off x="5006960" y="1796829"/>
              <a:ext cx="2225039" cy="57704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050"/>
                <a:buFont typeface="Arial"/>
                <a:buNone/>
              </a:pPr>
              <a:r>
                <a:rPr lang="en-US" sz="1050" b="0" i="0" u="none" strike="noStrike" cap="none">
                  <a:solidFill>
                    <a:schemeClr val="dk2"/>
                  </a:solidFill>
                  <a:latin typeface="Calibri"/>
                  <a:ea typeface="Calibri"/>
                  <a:cs typeface="Calibri"/>
                  <a:sym typeface="Calibri"/>
                </a:rPr>
                <a:t>The urgent parcels that will be delivered by air.</a:t>
              </a:r>
              <a:endParaRPr sz="1400" b="0" i="0" u="none" strike="noStrike" cap="none">
                <a:solidFill>
                  <a:srgbClr val="000000"/>
                </a:solidFill>
                <a:latin typeface="Arial"/>
                <a:ea typeface="Arial"/>
                <a:cs typeface="Arial"/>
                <a:sym typeface="Arial"/>
              </a:endParaRPr>
            </a:p>
          </p:txBody>
        </p:sp>
        <p:sp>
          <p:nvSpPr>
            <p:cNvPr id="142" name="Google Shape;142;p13"/>
            <p:cNvSpPr txBox="1"/>
            <p:nvPr/>
          </p:nvSpPr>
          <p:spPr>
            <a:xfrm>
              <a:off x="5006959" y="1500405"/>
              <a:ext cx="2225039"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INTERNATIONAL</a:t>
              </a:r>
              <a:endParaRPr sz="1400" b="0" i="0" u="none" strike="noStrike" cap="none">
                <a:solidFill>
                  <a:srgbClr val="000000"/>
                </a:solidFill>
                <a:latin typeface="Arial"/>
                <a:ea typeface="Arial"/>
                <a:cs typeface="Arial"/>
                <a:sym typeface="Arial"/>
              </a:endParaRPr>
            </a:p>
          </p:txBody>
        </p:sp>
      </p:grpSp>
      <p:grpSp>
        <p:nvGrpSpPr>
          <p:cNvPr id="143" name="Google Shape;143;p13"/>
          <p:cNvGrpSpPr/>
          <p:nvPr/>
        </p:nvGrpSpPr>
        <p:grpSpPr>
          <a:xfrm>
            <a:off x="8909499" y="1359423"/>
            <a:ext cx="2225040" cy="2512124"/>
            <a:chOff x="1046480" y="2511996"/>
            <a:chExt cx="2225040" cy="2512124"/>
          </a:xfrm>
        </p:grpSpPr>
        <p:sp>
          <p:nvSpPr>
            <p:cNvPr id="144" name="Google Shape;144;p13"/>
            <p:cNvSpPr/>
            <p:nvPr/>
          </p:nvSpPr>
          <p:spPr>
            <a:xfrm>
              <a:off x="1046480" y="2511996"/>
              <a:ext cx="2225040" cy="2192083"/>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5" name="Google Shape;145;p13"/>
            <p:cNvSpPr/>
            <p:nvPr/>
          </p:nvSpPr>
          <p:spPr>
            <a:xfrm>
              <a:off x="1838960" y="4384040"/>
              <a:ext cx="640080" cy="640080"/>
            </a:xfrm>
            <a:prstGeom prst="ellipse">
              <a:avLst/>
            </a:prstGeom>
            <a:solidFill>
              <a:schemeClr val="accent5"/>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46" name="Google Shape;146;p13"/>
          <p:cNvGrpSpPr/>
          <p:nvPr/>
        </p:nvGrpSpPr>
        <p:grpSpPr>
          <a:xfrm>
            <a:off x="8897579" y="1550150"/>
            <a:ext cx="2225040" cy="873465"/>
            <a:chOff x="5006959" y="1500405"/>
            <a:chExt cx="2225040" cy="873465"/>
          </a:xfrm>
        </p:grpSpPr>
        <p:sp>
          <p:nvSpPr>
            <p:cNvPr id="147" name="Google Shape;147;p13"/>
            <p:cNvSpPr/>
            <p:nvPr/>
          </p:nvSpPr>
          <p:spPr>
            <a:xfrm>
              <a:off x="5006960" y="1796829"/>
              <a:ext cx="2225039" cy="57704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050"/>
                <a:buFont typeface="Arial"/>
                <a:buNone/>
              </a:pPr>
              <a:r>
                <a:rPr lang="en-US" sz="1050" b="0" i="0" u="none" strike="noStrike" cap="none">
                  <a:solidFill>
                    <a:schemeClr val="dk2"/>
                  </a:solidFill>
                  <a:latin typeface="Calibri"/>
                  <a:ea typeface="Calibri"/>
                  <a:cs typeface="Calibri"/>
                  <a:sym typeface="Calibri"/>
                </a:rPr>
                <a:t>Heavy and inter-city orders to delivered via road transport.</a:t>
              </a:r>
              <a:endParaRPr sz="1400" b="0" i="0" u="none" strike="noStrike" cap="none">
                <a:solidFill>
                  <a:srgbClr val="000000"/>
                </a:solidFill>
                <a:latin typeface="Arial"/>
                <a:ea typeface="Arial"/>
                <a:cs typeface="Arial"/>
                <a:sym typeface="Arial"/>
              </a:endParaRPr>
            </a:p>
          </p:txBody>
        </p:sp>
        <p:sp>
          <p:nvSpPr>
            <p:cNvPr id="148" name="Google Shape;148;p13"/>
            <p:cNvSpPr txBox="1"/>
            <p:nvPr/>
          </p:nvSpPr>
          <p:spPr>
            <a:xfrm>
              <a:off x="5006959" y="1500405"/>
              <a:ext cx="2225039"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TRUCK</a:t>
              </a:r>
              <a:endParaRPr sz="1400" b="0" i="0" u="none" strike="noStrike" cap="none">
                <a:solidFill>
                  <a:srgbClr val="000000"/>
                </a:solidFill>
                <a:latin typeface="Arial"/>
                <a:ea typeface="Arial"/>
                <a:cs typeface="Arial"/>
                <a:sym typeface="Arial"/>
              </a:endParaRPr>
            </a:p>
          </p:txBody>
        </p:sp>
      </p:grpSp>
      <p:grpSp>
        <p:nvGrpSpPr>
          <p:cNvPr id="149" name="Google Shape;149;p13"/>
          <p:cNvGrpSpPr/>
          <p:nvPr/>
        </p:nvGrpSpPr>
        <p:grpSpPr>
          <a:xfrm>
            <a:off x="9432215" y="2486251"/>
            <a:ext cx="1146175" cy="681038"/>
            <a:chOff x="6118226" y="5016501"/>
            <a:chExt cx="1146175" cy="681038"/>
          </a:xfrm>
        </p:grpSpPr>
        <p:sp>
          <p:nvSpPr>
            <p:cNvPr id="150" name="Google Shape;150;p13"/>
            <p:cNvSpPr/>
            <p:nvPr/>
          </p:nvSpPr>
          <p:spPr>
            <a:xfrm>
              <a:off x="6538913" y="5434013"/>
              <a:ext cx="604838" cy="144463"/>
            </a:xfrm>
            <a:custGeom>
              <a:avLst/>
              <a:gdLst/>
              <a:ahLst/>
              <a:cxnLst/>
              <a:rect l="l" t="t" r="r" b="b"/>
              <a:pathLst>
                <a:path w="793" h="188" extrusionOk="0">
                  <a:moveTo>
                    <a:pt x="0" y="188"/>
                  </a:moveTo>
                  <a:lnTo>
                    <a:pt x="744" y="188"/>
                  </a:lnTo>
                  <a:lnTo>
                    <a:pt x="793" y="179"/>
                  </a:lnTo>
                  <a:lnTo>
                    <a:pt x="793" y="15"/>
                  </a:lnTo>
                  <a:cubicBezTo>
                    <a:pt x="793" y="8"/>
                    <a:pt x="785" y="0"/>
                    <a:pt x="778" y="0"/>
                  </a:cubicBezTo>
                  <a:lnTo>
                    <a:pt x="0" y="0"/>
                  </a:lnTo>
                  <a:lnTo>
                    <a:pt x="0" y="188"/>
                  </a:lnTo>
                </a:path>
              </a:pathLst>
            </a:custGeom>
            <a:solidFill>
              <a:srgbClr val="66696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13"/>
            <p:cNvSpPr/>
            <p:nvPr/>
          </p:nvSpPr>
          <p:spPr>
            <a:xfrm>
              <a:off x="6118226" y="5410201"/>
              <a:ext cx="42863" cy="171450"/>
            </a:xfrm>
            <a:custGeom>
              <a:avLst/>
              <a:gdLst/>
              <a:ahLst/>
              <a:cxnLst/>
              <a:rect l="l" t="t" r="r" b="b"/>
              <a:pathLst>
                <a:path w="27" h="108" extrusionOk="0">
                  <a:moveTo>
                    <a:pt x="0" y="19"/>
                  </a:moveTo>
                  <a:lnTo>
                    <a:pt x="22" y="0"/>
                  </a:lnTo>
                  <a:lnTo>
                    <a:pt x="27" y="106"/>
                  </a:lnTo>
                  <a:lnTo>
                    <a:pt x="16" y="108"/>
                  </a:lnTo>
                  <a:lnTo>
                    <a:pt x="8" y="106"/>
                  </a:lnTo>
                  <a:lnTo>
                    <a:pt x="0" y="84"/>
                  </a:lnTo>
                  <a:lnTo>
                    <a:pt x="0" y="19"/>
                  </a:lnTo>
                  <a:close/>
                </a:path>
              </a:pathLst>
            </a:custGeom>
            <a:solidFill>
              <a:srgbClr val="5152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13"/>
            <p:cNvSpPr/>
            <p:nvPr/>
          </p:nvSpPr>
          <p:spPr>
            <a:xfrm>
              <a:off x="6119813" y="5089526"/>
              <a:ext cx="419100" cy="463550"/>
            </a:xfrm>
            <a:custGeom>
              <a:avLst/>
              <a:gdLst/>
              <a:ahLst/>
              <a:cxnLst/>
              <a:rect l="l" t="t" r="r" b="b"/>
              <a:pathLst>
                <a:path w="549" h="607" extrusionOk="0">
                  <a:moveTo>
                    <a:pt x="549" y="25"/>
                  </a:moveTo>
                  <a:lnTo>
                    <a:pt x="316" y="3"/>
                  </a:lnTo>
                  <a:cubicBezTo>
                    <a:pt x="290" y="0"/>
                    <a:pt x="266" y="5"/>
                    <a:pt x="237" y="29"/>
                  </a:cubicBezTo>
                  <a:cubicBezTo>
                    <a:pt x="145" y="105"/>
                    <a:pt x="0" y="270"/>
                    <a:pt x="14" y="518"/>
                  </a:cubicBezTo>
                  <a:lnTo>
                    <a:pt x="19" y="607"/>
                  </a:lnTo>
                  <a:lnTo>
                    <a:pt x="223" y="607"/>
                  </a:lnTo>
                  <a:lnTo>
                    <a:pt x="549" y="597"/>
                  </a:lnTo>
                  <a:lnTo>
                    <a:pt x="549" y="25"/>
                  </a:lnTo>
                </a:path>
              </a:pathLst>
            </a:cu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13"/>
            <p:cNvSpPr/>
            <p:nvPr/>
          </p:nvSpPr>
          <p:spPr>
            <a:xfrm>
              <a:off x="6130926" y="5257801"/>
              <a:ext cx="336550" cy="187325"/>
            </a:xfrm>
            <a:custGeom>
              <a:avLst/>
              <a:gdLst/>
              <a:ahLst/>
              <a:cxnLst/>
              <a:rect l="l" t="t" r="r" b="b"/>
              <a:pathLst>
                <a:path w="441" h="246" extrusionOk="0">
                  <a:moveTo>
                    <a:pt x="17" y="126"/>
                  </a:moveTo>
                  <a:cubicBezTo>
                    <a:pt x="7" y="163"/>
                    <a:pt x="1" y="203"/>
                    <a:pt x="0" y="246"/>
                  </a:cubicBezTo>
                  <a:lnTo>
                    <a:pt x="0" y="246"/>
                  </a:lnTo>
                  <a:lnTo>
                    <a:pt x="409" y="84"/>
                  </a:lnTo>
                  <a:lnTo>
                    <a:pt x="441" y="0"/>
                  </a:lnTo>
                  <a:lnTo>
                    <a:pt x="50" y="139"/>
                  </a:lnTo>
                  <a:lnTo>
                    <a:pt x="17" y="126"/>
                  </a:lnTo>
                  <a:lnTo>
                    <a:pt x="17" y="126"/>
                  </a:lnTo>
                  <a:close/>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13"/>
            <p:cNvSpPr/>
            <p:nvPr/>
          </p:nvSpPr>
          <p:spPr>
            <a:xfrm>
              <a:off x="6169026" y="5108576"/>
              <a:ext cx="347663" cy="255588"/>
            </a:xfrm>
            <a:custGeom>
              <a:avLst/>
              <a:gdLst/>
              <a:ahLst/>
              <a:cxnLst/>
              <a:rect l="l" t="t" r="r" b="b"/>
              <a:pathLst>
                <a:path w="456" h="334" extrusionOk="0">
                  <a:moveTo>
                    <a:pt x="0" y="334"/>
                  </a:moveTo>
                  <a:cubicBezTo>
                    <a:pt x="24" y="219"/>
                    <a:pt x="99" y="95"/>
                    <a:pt x="201" y="20"/>
                  </a:cubicBezTo>
                  <a:cubicBezTo>
                    <a:pt x="209" y="12"/>
                    <a:pt x="230" y="0"/>
                    <a:pt x="252" y="3"/>
                  </a:cubicBezTo>
                  <a:lnTo>
                    <a:pt x="456" y="22"/>
                  </a:lnTo>
                  <a:lnTo>
                    <a:pt x="454" y="174"/>
                  </a:lnTo>
                  <a:lnTo>
                    <a:pt x="453" y="174"/>
                  </a:lnTo>
                  <a:lnTo>
                    <a:pt x="406" y="163"/>
                  </a:lnTo>
                  <a:lnTo>
                    <a:pt x="391" y="195"/>
                  </a:lnTo>
                  <a:lnTo>
                    <a:pt x="0" y="334"/>
                  </a:lnTo>
                  <a:close/>
                </a:path>
              </a:pathLst>
            </a:cu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13"/>
            <p:cNvSpPr/>
            <p:nvPr/>
          </p:nvSpPr>
          <p:spPr>
            <a:xfrm>
              <a:off x="6254751" y="5108576"/>
              <a:ext cx="261938" cy="103188"/>
            </a:xfrm>
            <a:custGeom>
              <a:avLst/>
              <a:gdLst/>
              <a:ahLst/>
              <a:cxnLst/>
              <a:rect l="l" t="t" r="r" b="b"/>
              <a:pathLst>
                <a:path w="343" h="135" extrusionOk="0">
                  <a:moveTo>
                    <a:pt x="0" y="104"/>
                  </a:moveTo>
                  <a:cubicBezTo>
                    <a:pt x="26" y="72"/>
                    <a:pt x="56" y="44"/>
                    <a:pt x="88" y="20"/>
                  </a:cubicBezTo>
                  <a:cubicBezTo>
                    <a:pt x="96" y="12"/>
                    <a:pt x="117" y="0"/>
                    <a:pt x="139" y="3"/>
                  </a:cubicBezTo>
                  <a:lnTo>
                    <a:pt x="343" y="22"/>
                  </a:lnTo>
                  <a:lnTo>
                    <a:pt x="341" y="135"/>
                  </a:lnTo>
                  <a:cubicBezTo>
                    <a:pt x="310" y="60"/>
                    <a:pt x="149" y="67"/>
                    <a:pt x="0" y="104"/>
                  </a:cubicBezTo>
                </a:path>
              </a:pathLst>
            </a:custGeom>
            <a:solidFill>
              <a:srgbClr val="6481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13"/>
            <p:cNvSpPr/>
            <p:nvPr/>
          </p:nvSpPr>
          <p:spPr>
            <a:xfrm>
              <a:off x="6134101" y="5368926"/>
              <a:ext cx="1009650" cy="209550"/>
            </a:xfrm>
            <a:custGeom>
              <a:avLst/>
              <a:gdLst/>
              <a:ahLst/>
              <a:cxnLst/>
              <a:rect l="l" t="t" r="r" b="b"/>
              <a:pathLst>
                <a:path w="1323" h="274" extrusionOk="0">
                  <a:moveTo>
                    <a:pt x="1075" y="86"/>
                  </a:moveTo>
                  <a:lnTo>
                    <a:pt x="1135" y="87"/>
                  </a:lnTo>
                  <a:lnTo>
                    <a:pt x="1135" y="87"/>
                  </a:lnTo>
                  <a:cubicBezTo>
                    <a:pt x="1166" y="88"/>
                    <a:pt x="1196" y="92"/>
                    <a:pt x="1226" y="98"/>
                  </a:cubicBezTo>
                  <a:cubicBezTo>
                    <a:pt x="1241" y="100"/>
                    <a:pt x="1254" y="110"/>
                    <a:pt x="1265" y="120"/>
                  </a:cubicBezTo>
                  <a:cubicBezTo>
                    <a:pt x="1306" y="159"/>
                    <a:pt x="1320" y="207"/>
                    <a:pt x="1323" y="261"/>
                  </a:cubicBezTo>
                  <a:cubicBezTo>
                    <a:pt x="1323" y="263"/>
                    <a:pt x="1323" y="264"/>
                    <a:pt x="1323" y="265"/>
                  </a:cubicBezTo>
                  <a:cubicBezTo>
                    <a:pt x="1323" y="269"/>
                    <a:pt x="1304" y="272"/>
                    <a:pt x="1273" y="273"/>
                  </a:cubicBezTo>
                  <a:lnTo>
                    <a:pt x="932" y="274"/>
                  </a:lnTo>
                  <a:lnTo>
                    <a:pt x="931" y="274"/>
                  </a:lnTo>
                  <a:lnTo>
                    <a:pt x="542" y="274"/>
                  </a:lnTo>
                  <a:lnTo>
                    <a:pt x="197" y="274"/>
                  </a:lnTo>
                  <a:lnTo>
                    <a:pt x="150" y="274"/>
                  </a:lnTo>
                  <a:lnTo>
                    <a:pt x="11" y="274"/>
                  </a:lnTo>
                  <a:lnTo>
                    <a:pt x="0" y="241"/>
                  </a:lnTo>
                  <a:lnTo>
                    <a:pt x="162" y="241"/>
                  </a:lnTo>
                  <a:lnTo>
                    <a:pt x="197" y="140"/>
                  </a:lnTo>
                  <a:cubicBezTo>
                    <a:pt x="203" y="126"/>
                    <a:pt x="213" y="111"/>
                    <a:pt x="226" y="107"/>
                  </a:cubicBezTo>
                  <a:lnTo>
                    <a:pt x="515" y="3"/>
                  </a:lnTo>
                  <a:cubicBezTo>
                    <a:pt x="523" y="0"/>
                    <a:pt x="530" y="3"/>
                    <a:pt x="530" y="14"/>
                  </a:cubicBezTo>
                  <a:lnTo>
                    <a:pt x="530" y="40"/>
                  </a:lnTo>
                  <a:lnTo>
                    <a:pt x="530" y="146"/>
                  </a:lnTo>
                  <a:lnTo>
                    <a:pt x="530" y="185"/>
                  </a:lnTo>
                  <a:lnTo>
                    <a:pt x="846" y="164"/>
                  </a:lnTo>
                  <a:cubicBezTo>
                    <a:pt x="912" y="114"/>
                    <a:pt x="966" y="86"/>
                    <a:pt x="1075" y="86"/>
                  </a:cubicBezTo>
                </a:path>
              </a:pathLst>
            </a:cu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13"/>
            <p:cNvSpPr/>
            <p:nvPr/>
          </p:nvSpPr>
          <p:spPr>
            <a:xfrm>
              <a:off x="6870701" y="5454651"/>
              <a:ext cx="247650" cy="123825"/>
            </a:xfrm>
            <a:custGeom>
              <a:avLst/>
              <a:gdLst/>
              <a:ahLst/>
              <a:cxnLst/>
              <a:rect l="l" t="t" r="r" b="b"/>
              <a:pathLst>
                <a:path w="325" h="162" extrusionOk="0">
                  <a:moveTo>
                    <a:pt x="88" y="13"/>
                  </a:moveTo>
                  <a:cubicBezTo>
                    <a:pt x="141" y="0"/>
                    <a:pt x="193" y="4"/>
                    <a:pt x="244" y="13"/>
                  </a:cubicBezTo>
                  <a:cubicBezTo>
                    <a:pt x="257" y="16"/>
                    <a:pt x="268" y="23"/>
                    <a:pt x="277" y="32"/>
                  </a:cubicBezTo>
                  <a:cubicBezTo>
                    <a:pt x="312" y="67"/>
                    <a:pt x="324" y="111"/>
                    <a:pt x="325" y="160"/>
                  </a:cubicBezTo>
                  <a:cubicBezTo>
                    <a:pt x="320" y="162"/>
                    <a:pt x="312" y="162"/>
                    <a:pt x="309" y="162"/>
                  </a:cubicBezTo>
                  <a:lnTo>
                    <a:pt x="0" y="162"/>
                  </a:lnTo>
                  <a:cubicBezTo>
                    <a:pt x="0" y="119"/>
                    <a:pt x="15" y="66"/>
                    <a:pt x="46" y="35"/>
                  </a:cubicBezTo>
                  <a:cubicBezTo>
                    <a:pt x="61" y="21"/>
                    <a:pt x="73" y="17"/>
                    <a:pt x="88" y="13"/>
                  </a:cubicBezTo>
                </a:path>
              </a:pathLst>
            </a:custGeom>
            <a:solidFill>
              <a:srgbClr val="3B3C3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3"/>
            <p:cNvSpPr/>
            <p:nvPr/>
          </p:nvSpPr>
          <p:spPr>
            <a:xfrm>
              <a:off x="6884988" y="5476876"/>
              <a:ext cx="222250" cy="220663"/>
            </a:xfrm>
            <a:prstGeom prst="ellipse">
              <a:avLst/>
            </a:prstGeom>
            <a:solidFill>
              <a:srgbClr val="66696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13"/>
            <p:cNvSpPr/>
            <p:nvPr/>
          </p:nvSpPr>
          <p:spPr>
            <a:xfrm>
              <a:off x="6932613" y="5524501"/>
              <a:ext cx="127000" cy="127000"/>
            </a:xfrm>
            <a:prstGeom prst="ellipse">
              <a:avLst/>
            </a:prstGeom>
            <a:solidFill>
              <a:srgbClr val="D2D4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13"/>
            <p:cNvSpPr/>
            <p:nvPr/>
          </p:nvSpPr>
          <p:spPr>
            <a:xfrm>
              <a:off x="6616701" y="5016501"/>
              <a:ext cx="577850" cy="379413"/>
            </a:xfrm>
            <a:prstGeom prst="rect">
              <a:avLst/>
            </a:prstGeom>
            <a:solidFill>
              <a:srgbClr val="EBC97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13"/>
            <p:cNvSpPr/>
            <p:nvPr/>
          </p:nvSpPr>
          <p:spPr>
            <a:xfrm>
              <a:off x="6538913" y="5051426"/>
              <a:ext cx="725488" cy="382588"/>
            </a:xfrm>
            <a:custGeom>
              <a:avLst/>
              <a:gdLst/>
              <a:ahLst/>
              <a:cxnLst/>
              <a:rect l="l" t="t" r="r" b="b"/>
              <a:pathLst>
                <a:path w="457" h="241" extrusionOk="0">
                  <a:moveTo>
                    <a:pt x="0" y="158"/>
                  </a:moveTo>
                  <a:lnTo>
                    <a:pt x="0" y="158"/>
                  </a:lnTo>
                  <a:lnTo>
                    <a:pt x="0" y="0"/>
                  </a:lnTo>
                  <a:lnTo>
                    <a:pt x="15" y="0"/>
                  </a:lnTo>
                  <a:lnTo>
                    <a:pt x="15" y="158"/>
                  </a:lnTo>
                  <a:lnTo>
                    <a:pt x="457" y="158"/>
                  </a:lnTo>
                  <a:lnTo>
                    <a:pt x="457" y="241"/>
                  </a:lnTo>
                  <a:lnTo>
                    <a:pt x="0" y="241"/>
                  </a:lnTo>
                  <a:lnTo>
                    <a:pt x="0" y="158"/>
                  </a:lnTo>
                  <a:close/>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13"/>
            <p:cNvSpPr/>
            <p:nvPr/>
          </p:nvSpPr>
          <p:spPr>
            <a:xfrm>
              <a:off x="6275388" y="5418138"/>
              <a:ext cx="265113" cy="160338"/>
            </a:xfrm>
            <a:custGeom>
              <a:avLst/>
              <a:gdLst/>
              <a:ahLst/>
              <a:cxnLst/>
              <a:rect l="l" t="t" r="r" b="b"/>
              <a:pathLst>
                <a:path w="348" h="209" extrusionOk="0">
                  <a:moveTo>
                    <a:pt x="0" y="209"/>
                  </a:moveTo>
                  <a:lnTo>
                    <a:pt x="345" y="209"/>
                  </a:lnTo>
                  <a:cubicBezTo>
                    <a:pt x="348" y="142"/>
                    <a:pt x="325" y="80"/>
                    <a:pt x="295" y="32"/>
                  </a:cubicBezTo>
                  <a:cubicBezTo>
                    <a:pt x="282" y="11"/>
                    <a:pt x="264" y="0"/>
                    <a:pt x="241" y="1"/>
                  </a:cubicBezTo>
                  <a:lnTo>
                    <a:pt x="62" y="66"/>
                  </a:lnTo>
                  <a:cubicBezTo>
                    <a:pt x="51" y="70"/>
                    <a:pt x="42" y="82"/>
                    <a:pt x="38" y="94"/>
                  </a:cubicBezTo>
                  <a:lnTo>
                    <a:pt x="0" y="209"/>
                  </a:lnTo>
                  <a:close/>
                </a:path>
              </a:pathLst>
            </a:custGeom>
            <a:solidFill>
              <a:srgbClr val="3B3C3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13"/>
            <p:cNvSpPr/>
            <p:nvPr/>
          </p:nvSpPr>
          <p:spPr>
            <a:xfrm>
              <a:off x="6303963" y="5470526"/>
              <a:ext cx="220663" cy="222250"/>
            </a:xfrm>
            <a:prstGeom prst="ellipse">
              <a:avLst/>
            </a:prstGeom>
            <a:solidFill>
              <a:srgbClr val="66696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13"/>
            <p:cNvSpPr/>
            <p:nvPr/>
          </p:nvSpPr>
          <p:spPr>
            <a:xfrm>
              <a:off x="6350001" y="5518151"/>
              <a:ext cx="127000" cy="127000"/>
            </a:xfrm>
            <a:prstGeom prst="ellipse">
              <a:avLst/>
            </a:prstGeom>
            <a:solidFill>
              <a:srgbClr val="D2D4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65" name="Google Shape;165;p13"/>
          <p:cNvGrpSpPr/>
          <p:nvPr/>
        </p:nvGrpSpPr>
        <p:grpSpPr>
          <a:xfrm>
            <a:off x="4228458" y="2468697"/>
            <a:ext cx="1219200" cy="647700"/>
            <a:chOff x="3395663" y="2346326"/>
            <a:chExt cx="1219200" cy="647700"/>
          </a:xfrm>
        </p:grpSpPr>
        <p:grpSp>
          <p:nvGrpSpPr>
            <p:cNvPr id="166" name="Google Shape;166;p13"/>
            <p:cNvGrpSpPr/>
            <p:nvPr/>
          </p:nvGrpSpPr>
          <p:grpSpPr>
            <a:xfrm>
              <a:off x="3395663" y="2346326"/>
              <a:ext cx="1219200" cy="647700"/>
              <a:chOff x="3395663" y="2346326"/>
              <a:chExt cx="1219200" cy="647700"/>
            </a:xfrm>
          </p:grpSpPr>
          <p:sp>
            <p:nvSpPr>
              <p:cNvPr id="167" name="Google Shape;167;p13"/>
              <p:cNvSpPr/>
              <p:nvPr/>
            </p:nvSpPr>
            <p:spPr>
              <a:xfrm>
                <a:off x="3619501" y="2346326"/>
                <a:ext cx="144463" cy="130175"/>
              </a:xfrm>
              <a:custGeom>
                <a:avLst/>
                <a:gdLst/>
                <a:ahLst/>
                <a:cxnLst/>
                <a:rect l="l" t="t" r="r" b="b"/>
                <a:pathLst>
                  <a:path w="91" h="82" extrusionOk="0">
                    <a:moveTo>
                      <a:pt x="91" y="0"/>
                    </a:moveTo>
                    <a:lnTo>
                      <a:pt x="43" y="0"/>
                    </a:lnTo>
                    <a:lnTo>
                      <a:pt x="0" y="82"/>
                    </a:lnTo>
                    <a:lnTo>
                      <a:pt x="59" y="82"/>
                    </a:lnTo>
                    <a:lnTo>
                      <a:pt x="59" y="52"/>
                    </a:lnTo>
                    <a:lnTo>
                      <a:pt x="91" y="52"/>
                    </a:lnTo>
                    <a:lnTo>
                      <a:pt x="91" y="0"/>
                    </a:lnTo>
                    <a:close/>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13"/>
              <p:cNvSpPr/>
              <p:nvPr/>
            </p:nvSpPr>
            <p:spPr>
              <a:xfrm>
                <a:off x="3659188" y="2368551"/>
                <a:ext cx="104775" cy="34925"/>
              </a:xfrm>
              <a:custGeom>
                <a:avLst/>
                <a:gdLst/>
                <a:ahLst/>
                <a:cxnLst/>
                <a:rect l="l" t="t" r="r" b="b"/>
                <a:pathLst>
                  <a:path w="66" h="22" extrusionOk="0">
                    <a:moveTo>
                      <a:pt x="11" y="0"/>
                    </a:moveTo>
                    <a:lnTo>
                      <a:pt x="0" y="22"/>
                    </a:lnTo>
                    <a:lnTo>
                      <a:pt x="66" y="22"/>
                    </a:lnTo>
                    <a:lnTo>
                      <a:pt x="66" y="0"/>
                    </a:lnTo>
                    <a:lnTo>
                      <a:pt x="11" y="0"/>
                    </a:lnTo>
                    <a:close/>
                  </a:path>
                </a:pathLst>
              </a:custGeom>
              <a:solidFill>
                <a:srgbClr val="3B3C3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13"/>
              <p:cNvSpPr/>
              <p:nvPr/>
            </p:nvSpPr>
            <p:spPr>
              <a:xfrm>
                <a:off x="3870326" y="2541588"/>
                <a:ext cx="442913" cy="211138"/>
              </a:xfrm>
              <a:custGeom>
                <a:avLst/>
                <a:gdLst/>
                <a:ahLst/>
                <a:cxnLst/>
                <a:rect l="l" t="t" r="r" b="b"/>
                <a:pathLst>
                  <a:path w="279" h="133" extrusionOk="0">
                    <a:moveTo>
                      <a:pt x="0" y="0"/>
                    </a:moveTo>
                    <a:lnTo>
                      <a:pt x="279" y="0"/>
                    </a:lnTo>
                    <a:lnTo>
                      <a:pt x="279" y="133"/>
                    </a:lnTo>
                    <a:lnTo>
                      <a:pt x="196" y="133"/>
                    </a:lnTo>
                    <a:lnTo>
                      <a:pt x="196" y="129"/>
                    </a:lnTo>
                    <a:lnTo>
                      <a:pt x="178" y="129"/>
                    </a:lnTo>
                    <a:lnTo>
                      <a:pt x="178" y="133"/>
                    </a:lnTo>
                    <a:lnTo>
                      <a:pt x="148" y="133"/>
                    </a:lnTo>
                    <a:lnTo>
                      <a:pt x="148" y="129"/>
                    </a:lnTo>
                    <a:lnTo>
                      <a:pt x="130" y="129"/>
                    </a:lnTo>
                    <a:lnTo>
                      <a:pt x="130" y="133"/>
                    </a:lnTo>
                    <a:lnTo>
                      <a:pt x="100" y="133"/>
                    </a:lnTo>
                    <a:lnTo>
                      <a:pt x="100" y="129"/>
                    </a:lnTo>
                    <a:lnTo>
                      <a:pt x="82" y="129"/>
                    </a:lnTo>
                    <a:lnTo>
                      <a:pt x="82" y="133"/>
                    </a:lnTo>
                    <a:lnTo>
                      <a:pt x="0" y="133"/>
                    </a:lnTo>
                    <a:lnTo>
                      <a:pt x="0" y="0"/>
                    </a:lnTo>
                    <a:close/>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13"/>
              <p:cNvSpPr/>
              <p:nvPr/>
            </p:nvSpPr>
            <p:spPr>
              <a:xfrm>
                <a:off x="3884613"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13"/>
              <p:cNvSpPr/>
              <p:nvPr/>
            </p:nvSpPr>
            <p:spPr>
              <a:xfrm>
                <a:off x="3905251"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13"/>
              <p:cNvSpPr/>
              <p:nvPr/>
            </p:nvSpPr>
            <p:spPr>
              <a:xfrm>
                <a:off x="3925888"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3" name="Google Shape;173;p13"/>
              <p:cNvSpPr/>
              <p:nvPr/>
            </p:nvSpPr>
            <p:spPr>
              <a:xfrm>
                <a:off x="3944938"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13"/>
              <p:cNvSpPr/>
              <p:nvPr/>
            </p:nvSpPr>
            <p:spPr>
              <a:xfrm>
                <a:off x="3965576"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13"/>
              <p:cNvSpPr/>
              <p:nvPr/>
            </p:nvSpPr>
            <p:spPr>
              <a:xfrm>
                <a:off x="3986213"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13"/>
              <p:cNvSpPr/>
              <p:nvPr/>
            </p:nvSpPr>
            <p:spPr>
              <a:xfrm>
                <a:off x="4005263"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13"/>
              <p:cNvSpPr/>
              <p:nvPr/>
            </p:nvSpPr>
            <p:spPr>
              <a:xfrm>
                <a:off x="4025901"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Google Shape;178;p13"/>
              <p:cNvSpPr/>
              <p:nvPr/>
            </p:nvSpPr>
            <p:spPr>
              <a:xfrm>
                <a:off x="4046538"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9" name="Google Shape;179;p13"/>
              <p:cNvSpPr/>
              <p:nvPr/>
            </p:nvSpPr>
            <p:spPr>
              <a:xfrm>
                <a:off x="4065588"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p13"/>
              <p:cNvSpPr/>
              <p:nvPr/>
            </p:nvSpPr>
            <p:spPr>
              <a:xfrm>
                <a:off x="4086226"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13"/>
              <p:cNvSpPr/>
              <p:nvPr/>
            </p:nvSpPr>
            <p:spPr>
              <a:xfrm>
                <a:off x="4105276"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13"/>
              <p:cNvSpPr/>
              <p:nvPr/>
            </p:nvSpPr>
            <p:spPr>
              <a:xfrm>
                <a:off x="4125913"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13"/>
              <p:cNvSpPr/>
              <p:nvPr/>
            </p:nvSpPr>
            <p:spPr>
              <a:xfrm>
                <a:off x="4146551"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4" name="Google Shape;184;p13"/>
              <p:cNvSpPr/>
              <p:nvPr/>
            </p:nvSpPr>
            <p:spPr>
              <a:xfrm>
                <a:off x="4165601"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5" name="Google Shape;185;p13"/>
              <p:cNvSpPr/>
              <p:nvPr/>
            </p:nvSpPr>
            <p:spPr>
              <a:xfrm>
                <a:off x="4186238"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6" name="Google Shape;186;p13"/>
              <p:cNvSpPr/>
              <p:nvPr/>
            </p:nvSpPr>
            <p:spPr>
              <a:xfrm>
                <a:off x="4206876"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7" name="Google Shape;187;p13"/>
              <p:cNvSpPr/>
              <p:nvPr/>
            </p:nvSpPr>
            <p:spPr>
              <a:xfrm>
                <a:off x="4225926"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8" name="Google Shape;188;p13"/>
              <p:cNvSpPr/>
              <p:nvPr/>
            </p:nvSpPr>
            <p:spPr>
              <a:xfrm>
                <a:off x="4246563"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9" name="Google Shape;189;p13"/>
              <p:cNvSpPr/>
              <p:nvPr/>
            </p:nvSpPr>
            <p:spPr>
              <a:xfrm>
                <a:off x="4267201" y="2547938"/>
                <a:ext cx="9525"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13"/>
              <p:cNvSpPr/>
              <p:nvPr/>
            </p:nvSpPr>
            <p:spPr>
              <a:xfrm>
                <a:off x="4286251" y="2547938"/>
                <a:ext cx="11113" cy="193675"/>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13"/>
              <p:cNvSpPr/>
              <p:nvPr/>
            </p:nvSpPr>
            <p:spPr>
              <a:xfrm>
                <a:off x="3395663" y="2719388"/>
                <a:ext cx="1219200" cy="274638"/>
              </a:xfrm>
              <a:custGeom>
                <a:avLst/>
                <a:gdLst/>
                <a:ahLst/>
                <a:cxnLst/>
                <a:rect l="l" t="t" r="r" b="b"/>
                <a:pathLst>
                  <a:path w="1599" h="360" extrusionOk="0">
                    <a:moveTo>
                      <a:pt x="992" y="0"/>
                    </a:moveTo>
                    <a:lnTo>
                      <a:pt x="1599" y="0"/>
                    </a:lnTo>
                    <a:lnTo>
                      <a:pt x="1573" y="52"/>
                    </a:lnTo>
                    <a:cubicBezTo>
                      <a:pt x="1460" y="93"/>
                      <a:pt x="1293" y="226"/>
                      <a:pt x="1210" y="360"/>
                    </a:cubicBezTo>
                    <a:lnTo>
                      <a:pt x="167" y="360"/>
                    </a:lnTo>
                    <a:lnTo>
                      <a:pt x="0" y="90"/>
                    </a:lnTo>
                    <a:lnTo>
                      <a:pt x="0" y="45"/>
                    </a:lnTo>
                    <a:lnTo>
                      <a:pt x="960" y="45"/>
                    </a:lnTo>
                    <a:cubicBezTo>
                      <a:pt x="977" y="45"/>
                      <a:pt x="992" y="31"/>
                      <a:pt x="992" y="13"/>
                    </a:cubicBezTo>
                    <a:lnTo>
                      <a:pt x="992" y="0"/>
                    </a:lnTo>
                    <a:close/>
                  </a:path>
                </a:pathLst>
              </a:custGeom>
              <a:solidFill>
                <a:srgbClr val="3B3C3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13"/>
              <p:cNvSpPr/>
              <p:nvPr/>
            </p:nvSpPr>
            <p:spPr>
              <a:xfrm>
                <a:off x="3479801" y="2924176"/>
                <a:ext cx="890588" cy="69850"/>
              </a:xfrm>
              <a:custGeom>
                <a:avLst/>
                <a:gdLst/>
                <a:ahLst/>
                <a:cxnLst/>
                <a:rect l="l" t="t" r="r" b="b"/>
                <a:pathLst>
                  <a:path w="1168" h="91" extrusionOk="0">
                    <a:moveTo>
                      <a:pt x="1168" y="0"/>
                    </a:moveTo>
                    <a:cubicBezTo>
                      <a:pt x="1141" y="29"/>
                      <a:pt x="1118" y="60"/>
                      <a:pt x="1099" y="91"/>
                    </a:cubicBezTo>
                    <a:lnTo>
                      <a:pt x="56" y="91"/>
                    </a:lnTo>
                    <a:lnTo>
                      <a:pt x="0" y="0"/>
                    </a:lnTo>
                    <a:lnTo>
                      <a:pt x="1168" y="0"/>
                    </a:lnTo>
                    <a:close/>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p13"/>
              <p:cNvSpPr/>
              <p:nvPr/>
            </p:nvSpPr>
            <p:spPr>
              <a:xfrm>
                <a:off x="4395788" y="2763838"/>
                <a:ext cx="31750" cy="33338"/>
              </a:xfrm>
              <a:custGeom>
                <a:avLst/>
                <a:gdLst/>
                <a:ahLst/>
                <a:cxnLst/>
                <a:rect l="l" t="t" r="r" b="b"/>
                <a:pathLst>
                  <a:path w="40" h="43" extrusionOk="0">
                    <a:moveTo>
                      <a:pt x="25" y="0"/>
                    </a:moveTo>
                    <a:cubicBezTo>
                      <a:pt x="35" y="0"/>
                      <a:pt x="40" y="10"/>
                      <a:pt x="37" y="21"/>
                    </a:cubicBezTo>
                    <a:cubicBezTo>
                      <a:pt x="34" y="33"/>
                      <a:pt x="24" y="43"/>
                      <a:pt x="15" y="43"/>
                    </a:cubicBezTo>
                    <a:cubicBezTo>
                      <a:pt x="6" y="43"/>
                      <a:pt x="0" y="33"/>
                      <a:pt x="3" y="21"/>
                    </a:cubicBezTo>
                    <a:cubicBezTo>
                      <a:pt x="6" y="10"/>
                      <a:pt x="16" y="0"/>
                      <a:pt x="25" y="0"/>
                    </a:cubicBezTo>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4" name="Google Shape;194;p13"/>
              <p:cNvSpPr/>
              <p:nvPr/>
            </p:nvSpPr>
            <p:spPr>
              <a:xfrm>
                <a:off x="3508376" y="2476501"/>
                <a:ext cx="204788" cy="276225"/>
              </a:xfrm>
              <a:prstGeom prst="rect">
                <a:avLst/>
              </a:prstGeom>
              <a:solidFill>
                <a:srgbClr val="D4AC4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13"/>
              <p:cNvSpPr/>
              <p:nvPr/>
            </p:nvSpPr>
            <p:spPr>
              <a:xfrm>
                <a:off x="3621088" y="2428876"/>
                <a:ext cx="222250" cy="323850"/>
              </a:xfrm>
              <a:custGeom>
                <a:avLst/>
                <a:gdLst/>
                <a:ahLst/>
                <a:cxnLst/>
                <a:rect l="l" t="t" r="r" b="b"/>
                <a:pathLst>
                  <a:path w="140" h="204" extrusionOk="0">
                    <a:moveTo>
                      <a:pt x="140" y="204"/>
                    </a:moveTo>
                    <a:lnTo>
                      <a:pt x="0" y="204"/>
                    </a:lnTo>
                    <a:lnTo>
                      <a:pt x="0" y="69"/>
                    </a:lnTo>
                    <a:lnTo>
                      <a:pt x="58" y="69"/>
                    </a:lnTo>
                    <a:lnTo>
                      <a:pt x="58" y="0"/>
                    </a:lnTo>
                    <a:lnTo>
                      <a:pt x="140" y="0"/>
                    </a:lnTo>
                    <a:lnTo>
                      <a:pt x="140" y="204"/>
                    </a:lnTo>
                    <a:close/>
                  </a:path>
                </a:pathLst>
              </a:custGeom>
              <a:solidFill>
                <a:srgbClr val="D2D4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13"/>
              <p:cNvSpPr/>
              <p:nvPr/>
            </p:nvSpPr>
            <p:spPr>
              <a:xfrm>
                <a:off x="3740151" y="2465388"/>
                <a:ext cx="103188" cy="34925"/>
              </a:xfrm>
              <a:prstGeom prst="rect">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3"/>
              <p:cNvSpPr/>
              <p:nvPr/>
            </p:nvSpPr>
            <p:spPr>
              <a:xfrm>
                <a:off x="3659188" y="2566988"/>
                <a:ext cx="14288"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13"/>
              <p:cNvSpPr/>
              <p:nvPr/>
            </p:nvSpPr>
            <p:spPr>
              <a:xfrm>
                <a:off x="3698876" y="2566988"/>
                <a:ext cx="12700"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13"/>
              <p:cNvSpPr/>
              <p:nvPr/>
            </p:nvSpPr>
            <p:spPr>
              <a:xfrm>
                <a:off x="3736976" y="2566988"/>
                <a:ext cx="14288"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0" name="Google Shape;200;p13"/>
              <p:cNvSpPr/>
              <p:nvPr/>
            </p:nvSpPr>
            <p:spPr>
              <a:xfrm>
                <a:off x="3776663" y="2566988"/>
                <a:ext cx="12700"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1" name="Google Shape;201;p13"/>
              <p:cNvSpPr/>
              <p:nvPr/>
            </p:nvSpPr>
            <p:spPr>
              <a:xfrm>
                <a:off x="3625851" y="2801938"/>
                <a:ext cx="44450" cy="44450"/>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2" name="Google Shape;202;p13"/>
              <p:cNvSpPr/>
              <p:nvPr/>
            </p:nvSpPr>
            <p:spPr>
              <a:xfrm>
                <a:off x="3719513" y="2801938"/>
                <a:ext cx="44450" cy="44450"/>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3"/>
              <p:cNvSpPr/>
              <p:nvPr/>
            </p:nvSpPr>
            <p:spPr>
              <a:xfrm>
                <a:off x="3811588" y="2801938"/>
                <a:ext cx="44450" cy="44450"/>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3"/>
              <p:cNvSpPr/>
              <p:nvPr/>
            </p:nvSpPr>
            <p:spPr>
              <a:xfrm>
                <a:off x="3905251" y="2801938"/>
                <a:ext cx="44450" cy="44450"/>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13"/>
              <p:cNvSpPr/>
              <p:nvPr/>
            </p:nvSpPr>
            <p:spPr>
              <a:xfrm>
                <a:off x="3997326" y="2801938"/>
                <a:ext cx="46038" cy="44450"/>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13"/>
              <p:cNvSpPr/>
              <p:nvPr/>
            </p:nvSpPr>
            <p:spPr>
              <a:xfrm>
                <a:off x="4090988" y="2801938"/>
                <a:ext cx="44450" cy="44450"/>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Google Shape;207;p13"/>
              <p:cNvSpPr/>
              <p:nvPr/>
            </p:nvSpPr>
            <p:spPr>
              <a:xfrm>
                <a:off x="4183063" y="2801938"/>
                <a:ext cx="46038" cy="44450"/>
              </a:xfrm>
              <a:prstGeom prst="ellipse">
                <a:avLst/>
              </a:prstGeom>
              <a:solidFill>
                <a:srgbClr val="A6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8" name="Google Shape;208;p13"/>
            <p:cNvSpPr/>
            <p:nvPr/>
          </p:nvSpPr>
          <p:spPr>
            <a:xfrm>
              <a:off x="3659188" y="2609851"/>
              <a:ext cx="14288"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13"/>
            <p:cNvSpPr/>
            <p:nvPr/>
          </p:nvSpPr>
          <p:spPr>
            <a:xfrm>
              <a:off x="3659188" y="2652713"/>
              <a:ext cx="14288"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Google Shape;210;p13"/>
            <p:cNvSpPr/>
            <p:nvPr/>
          </p:nvSpPr>
          <p:spPr>
            <a:xfrm>
              <a:off x="3698876" y="2609851"/>
              <a:ext cx="12700"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3"/>
            <p:cNvSpPr/>
            <p:nvPr/>
          </p:nvSpPr>
          <p:spPr>
            <a:xfrm>
              <a:off x="3698876" y="2652713"/>
              <a:ext cx="12700"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3"/>
            <p:cNvSpPr/>
            <p:nvPr/>
          </p:nvSpPr>
          <p:spPr>
            <a:xfrm>
              <a:off x="3736976" y="2609851"/>
              <a:ext cx="14288"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p13"/>
            <p:cNvSpPr/>
            <p:nvPr/>
          </p:nvSpPr>
          <p:spPr>
            <a:xfrm>
              <a:off x="3736976" y="2652713"/>
              <a:ext cx="14288"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Google Shape;214;p13"/>
            <p:cNvSpPr/>
            <p:nvPr/>
          </p:nvSpPr>
          <p:spPr>
            <a:xfrm>
              <a:off x="3776663" y="2609851"/>
              <a:ext cx="12700"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13"/>
            <p:cNvSpPr/>
            <p:nvPr/>
          </p:nvSpPr>
          <p:spPr>
            <a:xfrm>
              <a:off x="3776663" y="2652713"/>
              <a:ext cx="12700" cy="19050"/>
            </a:xfrm>
            <a:prstGeom prst="rect">
              <a:avLst/>
            </a:prstGeom>
            <a:solidFill>
              <a:srgbClr val="8E91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6" name="Google Shape;216;p13"/>
          <p:cNvGrpSpPr/>
          <p:nvPr/>
        </p:nvGrpSpPr>
        <p:grpSpPr>
          <a:xfrm>
            <a:off x="1860749" y="2507058"/>
            <a:ext cx="631826" cy="536575"/>
            <a:chOff x="7626351" y="4316413"/>
            <a:chExt cx="631826" cy="536575"/>
          </a:xfrm>
        </p:grpSpPr>
        <p:sp>
          <p:nvSpPr>
            <p:cNvPr id="217" name="Google Shape;217;p13"/>
            <p:cNvSpPr/>
            <p:nvPr/>
          </p:nvSpPr>
          <p:spPr>
            <a:xfrm>
              <a:off x="7626351" y="4316413"/>
              <a:ext cx="631825" cy="536575"/>
            </a:xfrm>
            <a:prstGeom prst="rect">
              <a:avLst/>
            </a:prstGeom>
            <a:solidFill>
              <a:srgbClr val="EBC97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13"/>
            <p:cNvSpPr/>
            <p:nvPr/>
          </p:nvSpPr>
          <p:spPr>
            <a:xfrm>
              <a:off x="8110538" y="4316413"/>
              <a:ext cx="147638" cy="536575"/>
            </a:xfrm>
            <a:prstGeom prst="rect">
              <a:avLst/>
            </a:prstGeom>
            <a:solidFill>
              <a:srgbClr val="D4AC4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13"/>
            <p:cNvSpPr/>
            <p:nvPr/>
          </p:nvSpPr>
          <p:spPr>
            <a:xfrm>
              <a:off x="7807326" y="4656138"/>
              <a:ext cx="131763" cy="146050"/>
            </a:xfrm>
            <a:custGeom>
              <a:avLst/>
              <a:gdLst/>
              <a:ahLst/>
              <a:cxnLst/>
              <a:rect l="l" t="t" r="r" b="b"/>
              <a:pathLst>
                <a:path w="174" h="191" extrusionOk="0">
                  <a:moveTo>
                    <a:pt x="91" y="14"/>
                  </a:moveTo>
                  <a:cubicBezTo>
                    <a:pt x="130" y="16"/>
                    <a:pt x="162" y="42"/>
                    <a:pt x="174" y="79"/>
                  </a:cubicBezTo>
                  <a:cubicBezTo>
                    <a:pt x="166" y="72"/>
                    <a:pt x="156" y="68"/>
                    <a:pt x="145" y="68"/>
                  </a:cubicBezTo>
                  <a:cubicBezTo>
                    <a:pt x="134" y="68"/>
                    <a:pt x="124" y="72"/>
                    <a:pt x="116" y="79"/>
                  </a:cubicBezTo>
                  <a:cubicBezTo>
                    <a:pt x="109" y="73"/>
                    <a:pt x="100" y="69"/>
                    <a:pt x="91" y="69"/>
                  </a:cubicBezTo>
                  <a:lnTo>
                    <a:pt x="91" y="171"/>
                  </a:lnTo>
                  <a:lnTo>
                    <a:pt x="91" y="171"/>
                  </a:lnTo>
                  <a:lnTo>
                    <a:pt x="91" y="171"/>
                  </a:lnTo>
                  <a:cubicBezTo>
                    <a:pt x="91" y="174"/>
                    <a:pt x="92" y="177"/>
                    <a:pt x="94" y="179"/>
                  </a:cubicBezTo>
                  <a:cubicBezTo>
                    <a:pt x="97" y="181"/>
                    <a:pt x="99" y="183"/>
                    <a:pt x="103" y="183"/>
                  </a:cubicBezTo>
                  <a:lnTo>
                    <a:pt x="103" y="183"/>
                  </a:lnTo>
                  <a:lnTo>
                    <a:pt x="103" y="183"/>
                  </a:lnTo>
                  <a:lnTo>
                    <a:pt x="103" y="183"/>
                  </a:lnTo>
                  <a:cubicBezTo>
                    <a:pt x="106" y="183"/>
                    <a:pt x="109" y="181"/>
                    <a:pt x="111" y="179"/>
                  </a:cubicBezTo>
                  <a:cubicBezTo>
                    <a:pt x="113" y="177"/>
                    <a:pt x="114" y="174"/>
                    <a:pt x="114" y="171"/>
                  </a:cubicBezTo>
                  <a:lnTo>
                    <a:pt x="114" y="171"/>
                  </a:lnTo>
                  <a:lnTo>
                    <a:pt x="114" y="171"/>
                  </a:lnTo>
                  <a:lnTo>
                    <a:pt x="122" y="171"/>
                  </a:lnTo>
                  <a:lnTo>
                    <a:pt x="122" y="171"/>
                  </a:lnTo>
                  <a:lnTo>
                    <a:pt x="122" y="171"/>
                  </a:lnTo>
                  <a:cubicBezTo>
                    <a:pt x="122" y="176"/>
                    <a:pt x="120" y="181"/>
                    <a:pt x="116" y="185"/>
                  </a:cubicBezTo>
                  <a:cubicBezTo>
                    <a:pt x="113" y="189"/>
                    <a:pt x="108" y="191"/>
                    <a:pt x="103" y="191"/>
                  </a:cubicBezTo>
                  <a:lnTo>
                    <a:pt x="103" y="191"/>
                  </a:lnTo>
                  <a:lnTo>
                    <a:pt x="103" y="191"/>
                  </a:lnTo>
                  <a:lnTo>
                    <a:pt x="103" y="191"/>
                  </a:lnTo>
                  <a:cubicBezTo>
                    <a:pt x="97" y="191"/>
                    <a:pt x="92" y="189"/>
                    <a:pt x="89" y="185"/>
                  </a:cubicBezTo>
                  <a:cubicBezTo>
                    <a:pt x="85" y="181"/>
                    <a:pt x="83" y="176"/>
                    <a:pt x="83" y="171"/>
                  </a:cubicBezTo>
                  <a:lnTo>
                    <a:pt x="83" y="171"/>
                  </a:lnTo>
                  <a:lnTo>
                    <a:pt x="83" y="171"/>
                  </a:lnTo>
                  <a:lnTo>
                    <a:pt x="83" y="69"/>
                  </a:lnTo>
                  <a:cubicBezTo>
                    <a:pt x="74" y="69"/>
                    <a:pt x="65" y="73"/>
                    <a:pt x="58" y="79"/>
                  </a:cubicBezTo>
                  <a:cubicBezTo>
                    <a:pt x="50" y="72"/>
                    <a:pt x="40" y="68"/>
                    <a:pt x="29" y="68"/>
                  </a:cubicBezTo>
                  <a:cubicBezTo>
                    <a:pt x="18" y="68"/>
                    <a:pt x="8" y="72"/>
                    <a:pt x="0" y="79"/>
                  </a:cubicBezTo>
                  <a:cubicBezTo>
                    <a:pt x="12" y="43"/>
                    <a:pt x="44" y="16"/>
                    <a:pt x="83" y="14"/>
                  </a:cubicBezTo>
                  <a:lnTo>
                    <a:pt x="83" y="0"/>
                  </a:lnTo>
                  <a:lnTo>
                    <a:pt x="91" y="0"/>
                  </a:lnTo>
                  <a:lnTo>
                    <a:pt x="91" y="14"/>
                  </a:lnTo>
                </a:path>
              </a:pathLst>
            </a:custGeom>
            <a:solidFill>
              <a:srgbClr val="5152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13"/>
            <p:cNvSpPr/>
            <p:nvPr/>
          </p:nvSpPr>
          <p:spPr>
            <a:xfrm>
              <a:off x="7967663" y="4665663"/>
              <a:ext cx="104775" cy="136525"/>
            </a:xfrm>
            <a:custGeom>
              <a:avLst/>
              <a:gdLst/>
              <a:ahLst/>
              <a:cxnLst/>
              <a:rect l="l" t="t" r="r" b="b"/>
              <a:pathLst>
                <a:path w="139" h="180" extrusionOk="0">
                  <a:moveTo>
                    <a:pt x="41" y="152"/>
                  </a:moveTo>
                  <a:lnTo>
                    <a:pt x="41" y="37"/>
                  </a:lnTo>
                  <a:lnTo>
                    <a:pt x="51" y="37"/>
                  </a:lnTo>
                  <a:lnTo>
                    <a:pt x="32" y="0"/>
                  </a:lnTo>
                  <a:lnTo>
                    <a:pt x="12" y="37"/>
                  </a:lnTo>
                  <a:lnTo>
                    <a:pt x="23" y="37"/>
                  </a:lnTo>
                  <a:lnTo>
                    <a:pt x="23" y="152"/>
                  </a:lnTo>
                  <a:lnTo>
                    <a:pt x="41" y="152"/>
                  </a:lnTo>
                  <a:close/>
                  <a:moveTo>
                    <a:pt x="117" y="152"/>
                  </a:moveTo>
                  <a:lnTo>
                    <a:pt x="117" y="37"/>
                  </a:lnTo>
                  <a:lnTo>
                    <a:pt x="127" y="37"/>
                  </a:lnTo>
                  <a:lnTo>
                    <a:pt x="108" y="0"/>
                  </a:lnTo>
                  <a:lnTo>
                    <a:pt x="89" y="37"/>
                  </a:lnTo>
                  <a:lnTo>
                    <a:pt x="99" y="37"/>
                  </a:lnTo>
                  <a:lnTo>
                    <a:pt x="99" y="152"/>
                  </a:lnTo>
                  <a:lnTo>
                    <a:pt x="117" y="152"/>
                  </a:lnTo>
                  <a:close/>
                  <a:moveTo>
                    <a:pt x="0" y="159"/>
                  </a:moveTo>
                  <a:lnTo>
                    <a:pt x="139" y="159"/>
                  </a:lnTo>
                  <a:lnTo>
                    <a:pt x="139" y="180"/>
                  </a:lnTo>
                  <a:lnTo>
                    <a:pt x="0" y="180"/>
                  </a:lnTo>
                  <a:lnTo>
                    <a:pt x="0" y="159"/>
                  </a:lnTo>
                  <a:lnTo>
                    <a:pt x="0" y="159"/>
                  </a:lnTo>
                  <a:close/>
                </a:path>
              </a:pathLst>
            </a:custGeom>
            <a:solidFill>
              <a:srgbClr val="5152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13"/>
            <p:cNvSpPr/>
            <p:nvPr/>
          </p:nvSpPr>
          <p:spPr>
            <a:xfrm>
              <a:off x="7664451" y="4665663"/>
              <a:ext cx="111125" cy="136525"/>
            </a:xfrm>
            <a:custGeom>
              <a:avLst/>
              <a:gdLst/>
              <a:ahLst/>
              <a:cxnLst/>
              <a:rect l="l" t="t" r="r" b="b"/>
              <a:pathLst>
                <a:path w="144" h="178" extrusionOk="0">
                  <a:moveTo>
                    <a:pt x="144" y="0"/>
                  </a:moveTo>
                  <a:cubicBezTo>
                    <a:pt x="137" y="54"/>
                    <a:pt x="110" y="95"/>
                    <a:pt x="78" y="99"/>
                  </a:cubicBezTo>
                  <a:lnTo>
                    <a:pt x="78" y="164"/>
                  </a:lnTo>
                  <a:lnTo>
                    <a:pt x="110" y="164"/>
                  </a:lnTo>
                  <a:lnTo>
                    <a:pt x="110" y="178"/>
                  </a:lnTo>
                  <a:lnTo>
                    <a:pt x="35" y="178"/>
                  </a:lnTo>
                  <a:lnTo>
                    <a:pt x="35" y="164"/>
                  </a:lnTo>
                  <a:lnTo>
                    <a:pt x="67" y="164"/>
                  </a:lnTo>
                  <a:lnTo>
                    <a:pt x="67" y="99"/>
                  </a:lnTo>
                  <a:cubicBezTo>
                    <a:pt x="34" y="95"/>
                    <a:pt x="7" y="54"/>
                    <a:pt x="0" y="0"/>
                  </a:cubicBezTo>
                  <a:lnTo>
                    <a:pt x="104" y="0"/>
                  </a:lnTo>
                  <a:lnTo>
                    <a:pt x="113" y="20"/>
                  </a:lnTo>
                  <a:lnTo>
                    <a:pt x="103" y="19"/>
                  </a:lnTo>
                  <a:lnTo>
                    <a:pt x="113" y="55"/>
                  </a:lnTo>
                  <a:lnTo>
                    <a:pt x="110" y="24"/>
                  </a:lnTo>
                  <a:lnTo>
                    <a:pt x="117" y="25"/>
                  </a:lnTo>
                  <a:lnTo>
                    <a:pt x="115" y="0"/>
                  </a:lnTo>
                  <a:lnTo>
                    <a:pt x="144" y="0"/>
                  </a:lnTo>
                </a:path>
              </a:pathLst>
            </a:custGeom>
            <a:solidFill>
              <a:srgbClr val="5152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13"/>
            <p:cNvSpPr/>
            <p:nvPr/>
          </p:nvSpPr>
          <p:spPr>
            <a:xfrm>
              <a:off x="7829551" y="4316413"/>
              <a:ext cx="68263" cy="106363"/>
            </a:xfrm>
            <a:custGeom>
              <a:avLst/>
              <a:gdLst/>
              <a:ahLst/>
              <a:cxnLst/>
              <a:rect l="l" t="t" r="r" b="b"/>
              <a:pathLst>
                <a:path w="43" h="67" extrusionOk="0">
                  <a:moveTo>
                    <a:pt x="0" y="0"/>
                  </a:moveTo>
                  <a:lnTo>
                    <a:pt x="43" y="0"/>
                  </a:lnTo>
                  <a:lnTo>
                    <a:pt x="43" y="64"/>
                  </a:lnTo>
                  <a:lnTo>
                    <a:pt x="37" y="66"/>
                  </a:lnTo>
                  <a:lnTo>
                    <a:pt x="29" y="61"/>
                  </a:lnTo>
                  <a:lnTo>
                    <a:pt x="18" y="67"/>
                  </a:lnTo>
                  <a:lnTo>
                    <a:pt x="10" y="61"/>
                  </a:lnTo>
                  <a:lnTo>
                    <a:pt x="0" y="66"/>
                  </a:lnTo>
                  <a:lnTo>
                    <a:pt x="0" y="0"/>
                  </a:lnTo>
                  <a:close/>
                </a:path>
              </a:pathLst>
            </a:custGeom>
            <a:solidFill>
              <a:srgbClr val="A0836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13"/>
            <p:cNvSpPr/>
            <p:nvPr/>
          </p:nvSpPr>
          <p:spPr>
            <a:xfrm>
              <a:off x="8167688" y="4316413"/>
              <a:ext cx="34925" cy="106363"/>
            </a:xfrm>
            <a:custGeom>
              <a:avLst/>
              <a:gdLst/>
              <a:ahLst/>
              <a:cxnLst/>
              <a:rect l="l" t="t" r="r" b="b"/>
              <a:pathLst>
                <a:path w="22" h="67" extrusionOk="0">
                  <a:moveTo>
                    <a:pt x="0" y="0"/>
                  </a:moveTo>
                  <a:lnTo>
                    <a:pt x="22" y="0"/>
                  </a:lnTo>
                  <a:lnTo>
                    <a:pt x="22" y="64"/>
                  </a:lnTo>
                  <a:lnTo>
                    <a:pt x="19" y="66"/>
                  </a:lnTo>
                  <a:lnTo>
                    <a:pt x="15" y="61"/>
                  </a:lnTo>
                  <a:lnTo>
                    <a:pt x="9" y="67"/>
                  </a:lnTo>
                  <a:lnTo>
                    <a:pt x="5" y="61"/>
                  </a:lnTo>
                  <a:lnTo>
                    <a:pt x="0" y="66"/>
                  </a:lnTo>
                  <a:lnTo>
                    <a:pt x="0" y="0"/>
                  </a:lnTo>
                  <a:close/>
                </a:path>
              </a:pathLst>
            </a:custGeom>
            <a:solidFill>
              <a:srgbClr val="A0836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4" name="Google Shape;224;p13"/>
          <p:cNvSpPr txBox="1"/>
          <p:nvPr/>
        </p:nvSpPr>
        <p:spPr>
          <a:xfrm>
            <a:off x="1860749" y="3368730"/>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60%</a:t>
            </a:r>
            <a:endParaRPr sz="1400" b="0" i="0" u="none" strike="noStrike" cap="none">
              <a:solidFill>
                <a:srgbClr val="000000"/>
              </a:solidFill>
              <a:latin typeface="Arial"/>
              <a:ea typeface="Arial"/>
              <a:cs typeface="Arial"/>
              <a:sym typeface="Arial"/>
            </a:endParaRPr>
          </a:p>
        </p:txBody>
      </p:sp>
      <p:sp>
        <p:nvSpPr>
          <p:cNvPr id="225" name="Google Shape;225;p13"/>
          <p:cNvSpPr txBox="1"/>
          <p:nvPr/>
        </p:nvSpPr>
        <p:spPr>
          <a:xfrm>
            <a:off x="4501903" y="3368730"/>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30%</a:t>
            </a:r>
            <a:endParaRPr sz="1400" b="0" i="0" u="none" strike="noStrike" cap="none">
              <a:solidFill>
                <a:srgbClr val="000000"/>
              </a:solidFill>
              <a:latin typeface="Arial"/>
              <a:ea typeface="Arial"/>
              <a:cs typeface="Arial"/>
              <a:sym typeface="Arial"/>
            </a:endParaRPr>
          </a:p>
        </p:txBody>
      </p:sp>
      <p:sp>
        <p:nvSpPr>
          <p:cNvPr id="226" name="Google Shape;226;p13"/>
          <p:cNvSpPr txBox="1"/>
          <p:nvPr/>
        </p:nvSpPr>
        <p:spPr>
          <a:xfrm>
            <a:off x="7087403" y="3374057"/>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70%</a:t>
            </a:r>
            <a:endParaRPr sz="1400" b="0" i="0" u="none" strike="noStrike" cap="none">
              <a:solidFill>
                <a:srgbClr val="000000"/>
              </a:solidFill>
              <a:latin typeface="Arial"/>
              <a:ea typeface="Arial"/>
              <a:cs typeface="Arial"/>
              <a:sym typeface="Arial"/>
            </a:endParaRPr>
          </a:p>
        </p:txBody>
      </p:sp>
      <p:sp>
        <p:nvSpPr>
          <p:cNvPr id="227" name="Google Shape;227;p13"/>
          <p:cNvSpPr txBox="1"/>
          <p:nvPr/>
        </p:nvSpPr>
        <p:spPr>
          <a:xfrm>
            <a:off x="9690758" y="3387961"/>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30%</a:t>
            </a:r>
            <a:endParaRPr sz="1400" b="0" i="0" u="none" strike="noStrike" cap="none">
              <a:solidFill>
                <a:srgbClr val="000000"/>
              </a:solidFill>
              <a:latin typeface="Arial"/>
              <a:ea typeface="Arial"/>
              <a:cs typeface="Arial"/>
              <a:sym typeface="Arial"/>
            </a:endParaRPr>
          </a:p>
        </p:txBody>
      </p:sp>
      <p:sp>
        <p:nvSpPr>
          <p:cNvPr id="228" name="Google Shape;228;p13"/>
          <p:cNvSpPr txBox="1"/>
          <p:nvPr/>
        </p:nvSpPr>
        <p:spPr>
          <a:xfrm>
            <a:off x="8680952" y="5539400"/>
            <a:ext cx="2837099"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alibri"/>
                <a:ea typeface="Calibri"/>
                <a:cs typeface="Calibri"/>
                <a:sym typeface="Calibri"/>
              </a:rPr>
              <a:t>IMPORT &amp; EXPORT</a:t>
            </a:r>
            <a:endParaRPr sz="1400" b="0" i="0" u="none" strike="noStrike" cap="none">
              <a:solidFill>
                <a:srgbClr val="000000"/>
              </a:solidFill>
              <a:latin typeface="Arial"/>
              <a:ea typeface="Arial"/>
              <a:cs typeface="Arial"/>
              <a:sym typeface="Arial"/>
            </a:endParaRPr>
          </a:p>
        </p:txBody>
      </p:sp>
      <p:sp>
        <p:nvSpPr>
          <p:cNvPr id="229" name="Google Shape;229;p13"/>
          <p:cNvSpPr txBox="1"/>
          <p:nvPr/>
        </p:nvSpPr>
        <p:spPr>
          <a:xfrm>
            <a:off x="7597321" y="5254540"/>
            <a:ext cx="92990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Calibri"/>
                <a:ea typeface="Calibri"/>
                <a:cs typeface="Calibri"/>
                <a:sym typeface="Calibri"/>
              </a:rPr>
              <a:t>67%</a:t>
            </a:r>
            <a:endParaRPr sz="1400" b="0" i="0" u="none" strike="noStrike" cap="none" dirty="0">
              <a:solidFill>
                <a:srgbClr val="000000"/>
              </a:solidFill>
              <a:latin typeface="Arial"/>
              <a:ea typeface="Arial"/>
              <a:cs typeface="Arial"/>
              <a:sym typeface="Arial"/>
            </a:endParaRPr>
          </a:p>
        </p:txBody>
      </p:sp>
      <p:sp>
        <p:nvSpPr>
          <p:cNvPr id="230" name="Google Shape;230;p13"/>
          <p:cNvSpPr/>
          <p:nvPr/>
        </p:nvSpPr>
        <p:spPr>
          <a:xfrm>
            <a:off x="8623962" y="4039605"/>
            <a:ext cx="2836616" cy="1546537"/>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050"/>
              <a:buFont typeface="Arial"/>
              <a:buNone/>
            </a:pPr>
            <a:r>
              <a:rPr lang="en-US" sz="1050" b="0" i="0" u="none" strike="noStrike" cap="none" dirty="0">
                <a:solidFill>
                  <a:schemeClr val="lt1"/>
                </a:solidFill>
                <a:latin typeface="Calibri"/>
                <a:ea typeface="Calibri"/>
                <a:cs typeface="Calibri"/>
                <a:sym typeface="Calibri"/>
              </a:rPr>
              <a:t>An quantitative overview of the various orders from around the world that are delivered based on the customers needs via various sea, air, and land channels. The air transportation is default channel for parcels that require urgent delivery.</a:t>
            </a:r>
            <a:endParaRPr sz="1400" b="0" i="0" u="none" strike="noStrike" cap="none" dirty="0">
              <a:solidFill>
                <a:srgbClr val="000000"/>
              </a:solidFill>
              <a:latin typeface="Arial"/>
              <a:ea typeface="Arial"/>
              <a:cs typeface="Arial"/>
              <a:sym typeface="Arial"/>
            </a:endParaRPr>
          </a:p>
        </p:txBody>
      </p:sp>
      <p:sp>
        <p:nvSpPr>
          <p:cNvPr id="231" name="TextBox 230">
            <a:extLst>
              <a:ext uri="{FF2B5EF4-FFF2-40B4-BE49-F238E27FC236}">
                <a16:creationId xmlns:a16="http://schemas.microsoft.com/office/drawing/2014/main" id="{D8E04E8D-5EBD-4157-8D52-33C8E49CD516}"/>
              </a:ext>
            </a:extLst>
          </p:cNvPr>
          <p:cNvSpPr txBox="1"/>
          <p:nvPr/>
        </p:nvSpPr>
        <p:spPr>
          <a:xfrm>
            <a:off x="506746" y="601983"/>
            <a:ext cx="11182525" cy="584775"/>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595959"/>
                </a:solidFill>
                <a:latin typeface="Lato Black"/>
                <a:ea typeface="Lato Black"/>
                <a:cs typeface="Lato Black"/>
                <a:sym typeface="Lato Black"/>
              </a:rPr>
              <a:t>IMPORT </a:t>
            </a:r>
            <a:r>
              <a:rPr lang="en-US" sz="3200" b="1" i="0" u="none" strike="noStrike" cap="none" dirty="0">
                <a:solidFill>
                  <a:schemeClr val="accent2"/>
                </a:solidFill>
                <a:latin typeface="Lato Black"/>
                <a:ea typeface="Lato Black"/>
                <a:cs typeface="Lato Black"/>
                <a:sym typeface="Lato Black"/>
              </a:rPr>
              <a:t>EXPORT</a:t>
            </a:r>
            <a:endParaRPr lang="en-US" sz="1400" b="0" i="0" u="none" strike="noStrike" cap="none" dirty="0">
              <a:solidFill>
                <a:srgbClr val="000000"/>
              </a:solidFill>
              <a:latin typeface="Arial"/>
              <a:ea typeface="Arial"/>
              <a:cs typeface="Arial"/>
              <a:sym typeface="Arial"/>
            </a:endParaRPr>
          </a:p>
        </p:txBody>
      </p:sp>
      <p:sp>
        <p:nvSpPr>
          <p:cNvPr id="232" name="TextBox 231">
            <a:extLst>
              <a:ext uri="{FF2B5EF4-FFF2-40B4-BE49-F238E27FC236}">
                <a16:creationId xmlns:a16="http://schemas.microsoft.com/office/drawing/2014/main" id="{1D8F0127-DAC3-448E-BC37-56268BF593D2}"/>
              </a:ext>
            </a:extLst>
          </p:cNvPr>
          <p:cNvSpPr txBox="1"/>
          <p:nvPr/>
        </p:nvSpPr>
        <p:spPr>
          <a:xfrm>
            <a:off x="504736" y="6346665"/>
            <a:ext cx="11060247" cy="369332"/>
          </a:xfrm>
          <a:prstGeom prst="rect">
            <a:avLst/>
          </a:prstGeom>
          <a:noFill/>
        </p:spPr>
        <p:txBody>
          <a:bodyPr wrap="square" rtlCol="0">
            <a:spAutoFit/>
          </a:bodyPr>
          <a:lstStyle/>
          <a:p>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POWER</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SLIDES</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       WWW.POWERSLIDES.COM </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endParaRPr lang="en-GB" sz="900" b="1" dirty="0">
              <a:solidFill>
                <a:srgbClr val="009999"/>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33" name="Slide Number Placeholder 5">
            <a:extLst>
              <a:ext uri="{FF2B5EF4-FFF2-40B4-BE49-F238E27FC236}">
                <a16:creationId xmlns:a16="http://schemas.microsoft.com/office/drawing/2014/main" id="{1B54EC2B-A8A3-453B-A029-B2DE179F0964}"/>
              </a:ext>
            </a:extLst>
          </p:cNvPr>
          <p:cNvSpPr txBox="1">
            <a:spLocks/>
          </p:cNvSpPr>
          <p:nvPr/>
        </p:nvSpPr>
        <p:spPr>
          <a:xfrm>
            <a:off x="5571650" y="6364663"/>
            <a:ext cx="216000" cy="216000"/>
          </a:xfrm>
          <a:prstGeom prst="ellipse">
            <a:avLst/>
          </a:prstGeom>
          <a:solidFill>
            <a:srgbClr val="00A5FD"/>
          </a:solidFill>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1</a:t>
            </a:r>
          </a:p>
        </p:txBody>
      </p:sp>
      <p:cxnSp>
        <p:nvCxnSpPr>
          <p:cNvPr id="234" name="Straight Connector 233">
            <a:extLst>
              <a:ext uri="{FF2B5EF4-FFF2-40B4-BE49-F238E27FC236}">
                <a16:creationId xmlns:a16="http://schemas.microsoft.com/office/drawing/2014/main" id="{F955F2AB-E463-4F2C-9849-4781382608DB}"/>
              </a:ext>
            </a:extLst>
          </p:cNvPr>
          <p:cNvCxnSpPr/>
          <p:nvPr/>
        </p:nvCxnSpPr>
        <p:spPr>
          <a:xfrm flipH="1">
            <a:off x="5981846" y="6472238"/>
            <a:ext cx="3758400"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235" name="Straight Connector 234">
            <a:extLst>
              <a:ext uri="{FF2B5EF4-FFF2-40B4-BE49-F238E27FC236}">
                <a16:creationId xmlns:a16="http://schemas.microsoft.com/office/drawing/2014/main" id="{A354B1B0-7DE3-49BB-A6B6-D67ABB993793}"/>
              </a:ext>
            </a:extLst>
          </p:cNvPr>
          <p:cNvCxnSpPr>
            <a:cxnSpLocks/>
          </p:cNvCxnSpPr>
          <p:nvPr/>
        </p:nvCxnSpPr>
        <p:spPr>
          <a:xfrm flipH="1">
            <a:off x="1575770" y="6472238"/>
            <a:ext cx="3757611"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236" name="Straight Connector 235">
            <a:extLst>
              <a:ext uri="{FF2B5EF4-FFF2-40B4-BE49-F238E27FC236}">
                <a16:creationId xmlns:a16="http://schemas.microsoft.com/office/drawing/2014/main" id="{8916536A-40DB-460E-A1EF-1FC197D3EF2E}"/>
              </a:ext>
            </a:extLst>
          </p:cNvPr>
          <p:cNvCxnSpPr>
            <a:cxnSpLocks/>
          </p:cNvCxnSpPr>
          <p:nvPr/>
        </p:nvCxnSpPr>
        <p:spPr>
          <a:xfrm>
            <a:off x="633558" y="551361"/>
            <a:ext cx="1080000" cy="0"/>
          </a:xfrm>
          <a:prstGeom prst="line">
            <a:avLst/>
          </a:prstGeom>
          <a:ln w="57150" cap="rnd">
            <a:solidFill>
              <a:srgbClr val="00A5FD"/>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41" name="Google Shape;241;p14"/>
          <p:cNvGrpSpPr/>
          <p:nvPr/>
        </p:nvGrpSpPr>
        <p:grpSpPr>
          <a:xfrm>
            <a:off x="3522307" y="1416312"/>
            <a:ext cx="5147385" cy="2750653"/>
            <a:chOff x="0" y="0"/>
            <a:chExt cx="13264" cy="7088"/>
          </a:xfrm>
        </p:grpSpPr>
        <p:sp>
          <p:nvSpPr>
            <p:cNvPr id="242" name="Google Shape;242;p14"/>
            <p:cNvSpPr/>
            <p:nvPr/>
          </p:nvSpPr>
          <p:spPr>
            <a:xfrm>
              <a:off x="931" y="3117"/>
              <a:ext cx="195" cy="146"/>
            </a:xfrm>
            <a:custGeom>
              <a:avLst/>
              <a:gdLst/>
              <a:ahLst/>
              <a:cxnLst/>
              <a:rect l="l" t="t" r="r" b="b"/>
              <a:pathLst>
                <a:path w="21600" h="21600" extrusionOk="0">
                  <a:moveTo>
                    <a:pt x="0" y="2563"/>
                  </a:moveTo>
                  <a:lnTo>
                    <a:pt x="842" y="1098"/>
                  </a:lnTo>
                  <a:lnTo>
                    <a:pt x="0" y="1098"/>
                  </a:lnTo>
                  <a:lnTo>
                    <a:pt x="0" y="2563"/>
                  </a:lnTo>
                  <a:close/>
                  <a:moveTo>
                    <a:pt x="3927" y="1098"/>
                  </a:moveTo>
                  <a:lnTo>
                    <a:pt x="3927" y="0"/>
                  </a:lnTo>
                  <a:lnTo>
                    <a:pt x="3086" y="0"/>
                  </a:lnTo>
                  <a:lnTo>
                    <a:pt x="3086" y="1098"/>
                  </a:lnTo>
                  <a:lnTo>
                    <a:pt x="3927" y="1098"/>
                  </a:lnTo>
                  <a:close/>
                  <a:moveTo>
                    <a:pt x="10379" y="5492"/>
                  </a:moveTo>
                  <a:lnTo>
                    <a:pt x="9257" y="4027"/>
                  </a:lnTo>
                  <a:lnTo>
                    <a:pt x="8135" y="4027"/>
                  </a:lnTo>
                  <a:lnTo>
                    <a:pt x="9257" y="5492"/>
                  </a:lnTo>
                  <a:lnTo>
                    <a:pt x="10379" y="5492"/>
                  </a:lnTo>
                  <a:close/>
                  <a:moveTo>
                    <a:pt x="14306" y="6590"/>
                  </a:moveTo>
                  <a:lnTo>
                    <a:pt x="13465" y="6590"/>
                  </a:lnTo>
                  <a:lnTo>
                    <a:pt x="14306" y="6590"/>
                  </a:lnTo>
                  <a:close/>
                  <a:moveTo>
                    <a:pt x="15429" y="9519"/>
                  </a:moveTo>
                  <a:lnTo>
                    <a:pt x="14306" y="8054"/>
                  </a:lnTo>
                  <a:lnTo>
                    <a:pt x="16551" y="8054"/>
                  </a:lnTo>
                  <a:lnTo>
                    <a:pt x="17673" y="9519"/>
                  </a:lnTo>
                  <a:lnTo>
                    <a:pt x="15429" y="9519"/>
                  </a:lnTo>
                  <a:close/>
                  <a:moveTo>
                    <a:pt x="16551" y="16108"/>
                  </a:moveTo>
                  <a:lnTo>
                    <a:pt x="17673" y="17573"/>
                  </a:lnTo>
                  <a:lnTo>
                    <a:pt x="17673" y="20136"/>
                  </a:lnTo>
                  <a:lnTo>
                    <a:pt x="18514" y="21600"/>
                  </a:lnTo>
                  <a:lnTo>
                    <a:pt x="19636" y="19037"/>
                  </a:lnTo>
                  <a:lnTo>
                    <a:pt x="21600" y="17573"/>
                  </a:lnTo>
                  <a:lnTo>
                    <a:pt x="20758" y="16108"/>
                  </a:lnTo>
                  <a:lnTo>
                    <a:pt x="20758" y="15010"/>
                  </a:lnTo>
                  <a:lnTo>
                    <a:pt x="19636" y="15010"/>
                  </a:lnTo>
                  <a:lnTo>
                    <a:pt x="18514" y="13546"/>
                  </a:lnTo>
                  <a:lnTo>
                    <a:pt x="17673" y="12081"/>
                  </a:lnTo>
                  <a:lnTo>
                    <a:pt x="17673" y="15010"/>
                  </a:lnTo>
                  <a:lnTo>
                    <a:pt x="16551" y="16108"/>
                  </a:lnTo>
                  <a:close/>
                  <a:moveTo>
                    <a:pt x="16551" y="1610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3" name="Google Shape;243;p14"/>
            <p:cNvSpPr/>
            <p:nvPr/>
          </p:nvSpPr>
          <p:spPr>
            <a:xfrm>
              <a:off x="8727" y="5152"/>
              <a:ext cx="10" cy="19"/>
            </a:xfrm>
            <a:custGeom>
              <a:avLst/>
              <a:gdLst/>
              <a:ahLst/>
              <a:cxnLst/>
              <a:rect l="l" t="t" r="r" b="b"/>
              <a:pathLst>
                <a:path w="21600" h="21600" extrusionOk="0">
                  <a:moveTo>
                    <a:pt x="0" y="10800"/>
                  </a:moveTo>
                  <a:lnTo>
                    <a:pt x="0" y="0"/>
                  </a:lnTo>
                  <a:lnTo>
                    <a:pt x="21600" y="0"/>
                  </a:lnTo>
                  <a:lnTo>
                    <a:pt x="21600" y="21600"/>
                  </a:lnTo>
                  <a:lnTo>
                    <a:pt x="0" y="10800"/>
                  </a:lnTo>
                  <a:close/>
                  <a:moveTo>
                    <a:pt x="0" y="108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14"/>
            <p:cNvSpPr/>
            <p:nvPr/>
          </p:nvSpPr>
          <p:spPr>
            <a:xfrm>
              <a:off x="8651" y="5097"/>
              <a:ext cx="56" cy="47"/>
            </a:xfrm>
            <a:custGeom>
              <a:avLst/>
              <a:gdLst/>
              <a:ahLst/>
              <a:cxnLst/>
              <a:rect l="l" t="t" r="r" b="b"/>
              <a:pathLst>
                <a:path w="21600" h="21600" extrusionOk="0">
                  <a:moveTo>
                    <a:pt x="3927" y="12505"/>
                  </a:moveTo>
                  <a:lnTo>
                    <a:pt x="3927" y="0"/>
                  </a:lnTo>
                  <a:lnTo>
                    <a:pt x="0" y="0"/>
                  </a:lnTo>
                  <a:lnTo>
                    <a:pt x="0" y="12505"/>
                  </a:lnTo>
                  <a:lnTo>
                    <a:pt x="3927" y="12505"/>
                  </a:lnTo>
                  <a:close/>
                  <a:moveTo>
                    <a:pt x="3927" y="17053"/>
                  </a:moveTo>
                  <a:lnTo>
                    <a:pt x="7855" y="17053"/>
                  </a:lnTo>
                  <a:lnTo>
                    <a:pt x="7855" y="21600"/>
                  </a:lnTo>
                  <a:lnTo>
                    <a:pt x="3927" y="21600"/>
                  </a:lnTo>
                  <a:lnTo>
                    <a:pt x="3927" y="17053"/>
                  </a:lnTo>
                  <a:close/>
                  <a:moveTo>
                    <a:pt x="21600" y="21600"/>
                  </a:moveTo>
                  <a:lnTo>
                    <a:pt x="21600" y="17053"/>
                  </a:lnTo>
                  <a:lnTo>
                    <a:pt x="18655" y="17053"/>
                  </a:lnTo>
                  <a:lnTo>
                    <a:pt x="21600" y="21600"/>
                  </a:lnTo>
                  <a:close/>
                  <a:moveTo>
                    <a:pt x="216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5" name="Google Shape;245;p14"/>
            <p:cNvSpPr/>
            <p:nvPr/>
          </p:nvSpPr>
          <p:spPr>
            <a:xfrm>
              <a:off x="8783" y="4850"/>
              <a:ext cx="396" cy="193"/>
            </a:xfrm>
            <a:custGeom>
              <a:avLst/>
              <a:gdLst/>
              <a:ahLst/>
              <a:cxnLst/>
              <a:rect l="l" t="t" r="r" b="b"/>
              <a:pathLst>
                <a:path w="21600" h="21600" extrusionOk="0">
                  <a:moveTo>
                    <a:pt x="21046" y="1108"/>
                  </a:moveTo>
                  <a:lnTo>
                    <a:pt x="21600" y="1108"/>
                  </a:lnTo>
                  <a:lnTo>
                    <a:pt x="21046" y="0"/>
                  </a:lnTo>
                  <a:lnTo>
                    <a:pt x="21046" y="1108"/>
                  </a:lnTo>
                  <a:close/>
                  <a:moveTo>
                    <a:pt x="554" y="21600"/>
                  </a:moveTo>
                  <a:lnTo>
                    <a:pt x="969" y="21600"/>
                  </a:lnTo>
                  <a:lnTo>
                    <a:pt x="554" y="21600"/>
                  </a:lnTo>
                  <a:close/>
                  <a:moveTo>
                    <a:pt x="0" y="19385"/>
                  </a:moveTo>
                  <a:lnTo>
                    <a:pt x="554" y="19385"/>
                  </a:lnTo>
                  <a:lnTo>
                    <a:pt x="554" y="20492"/>
                  </a:lnTo>
                  <a:lnTo>
                    <a:pt x="0" y="19385"/>
                  </a:lnTo>
                  <a:close/>
                  <a:moveTo>
                    <a:pt x="0" y="1938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6" name="Google Shape;246;p14"/>
            <p:cNvSpPr/>
            <p:nvPr/>
          </p:nvSpPr>
          <p:spPr>
            <a:xfrm>
              <a:off x="10698" y="4163"/>
              <a:ext cx="94" cy="264"/>
            </a:xfrm>
            <a:custGeom>
              <a:avLst/>
              <a:gdLst/>
              <a:ahLst/>
              <a:cxnLst/>
              <a:rect l="l" t="t" r="r" b="b"/>
              <a:pathLst>
                <a:path w="21600" h="21600" extrusionOk="0">
                  <a:moveTo>
                    <a:pt x="6480" y="3724"/>
                  </a:moveTo>
                  <a:cubicBezTo>
                    <a:pt x="8640" y="3724"/>
                    <a:pt x="8640" y="3724"/>
                    <a:pt x="8640" y="3724"/>
                  </a:cubicBezTo>
                  <a:cubicBezTo>
                    <a:pt x="8640" y="2979"/>
                    <a:pt x="8640" y="2979"/>
                    <a:pt x="8640" y="2979"/>
                  </a:cubicBezTo>
                  <a:cubicBezTo>
                    <a:pt x="8640" y="2234"/>
                    <a:pt x="8640" y="2234"/>
                    <a:pt x="8640" y="2234"/>
                  </a:cubicBezTo>
                  <a:cubicBezTo>
                    <a:pt x="8640" y="1490"/>
                    <a:pt x="8640" y="1490"/>
                    <a:pt x="8640" y="1490"/>
                  </a:cubicBezTo>
                  <a:cubicBezTo>
                    <a:pt x="8640" y="745"/>
                    <a:pt x="8640" y="745"/>
                    <a:pt x="8640" y="745"/>
                  </a:cubicBezTo>
                  <a:cubicBezTo>
                    <a:pt x="8640" y="745"/>
                    <a:pt x="8640" y="745"/>
                    <a:pt x="8640" y="745"/>
                  </a:cubicBezTo>
                  <a:cubicBezTo>
                    <a:pt x="8640" y="0"/>
                    <a:pt x="8640" y="0"/>
                    <a:pt x="8640" y="0"/>
                  </a:cubicBezTo>
                  <a:cubicBezTo>
                    <a:pt x="8640" y="0"/>
                    <a:pt x="8640" y="0"/>
                    <a:pt x="8640" y="0"/>
                  </a:cubicBezTo>
                  <a:cubicBezTo>
                    <a:pt x="6480" y="745"/>
                    <a:pt x="6480" y="745"/>
                    <a:pt x="6480" y="745"/>
                  </a:cubicBezTo>
                  <a:cubicBezTo>
                    <a:pt x="6480" y="1490"/>
                    <a:pt x="6480" y="1490"/>
                    <a:pt x="6480" y="1490"/>
                  </a:cubicBezTo>
                  <a:cubicBezTo>
                    <a:pt x="6480" y="2234"/>
                    <a:pt x="6480" y="2234"/>
                    <a:pt x="6480" y="2234"/>
                  </a:cubicBezTo>
                  <a:cubicBezTo>
                    <a:pt x="6480" y="2234"/>
                    <a:pt x="6480" y="2234"/>
                    <a:pt x="6480" y="2234"/>
                  </a:cubicBezTo>
                  <a:cubicBezTo>
                    <a:pt x="6480" y="3724"/>
                    <a:pt x="6480" y="3724"/>
                    <a:pt x="6480" y="3724"/>
                  </a:cubicBezTo>
                  <a:cubicBezTo>
                    <a:pt x="6480" y="3724"/>
                    <a:pt x="6480" y="3724"/>
                    <a:pt x="6480" y="3724"/>
                  </a:cubicBezTo>
                  <a:close/>
                  <a:moveTo>
                    <a:pt x="6480" y="7448"/>
                  </a:moveTo>
                  <a:cubicBezTo>
                    <a:pt x="6480" y="6703"/>
                    <a:pt x="6480" y="6703"/>
                    <a:pt x="6480" y="6703"/>
                  </a:cubicBezTo>
                  <a:cubicBezTo>
                    <a:pt x="6480" y="5959"/>
                    <a:pt x="6480" y="5959"/>
                    <a:pt x="6480" y="5959"/>
                  </a:cubicBezTo>
                  <a:cubicBezTo>
                    <a:pt x="6480" y="5214"/>
                    <a:pt x="6480" y="5214"/>
                    <a:pt x="6480" y="5214"/>
                  </a:cubicBezTo>
                  <a:cubicBezTo>
                    <a:pt x="6480" y="5214"/>
                    <a:pt x="6480" y="5214"/>
                    <a:pt x="6480" y="5214"/>
                  </a:cubicBezTo>
                  <a:cubicBezTo>
                    <a:pt x="8640" y="4469"/>
                    <a:pt x="8640" y="4469"/>
                    <a:pt x="8640" y="4469"/>
                  </a:cubicBezTo>
                  <a:cubicBezTo>
                    <a:pt x="8640" y="4469"/>
                    <a:pt x="8640" y="4469"/>
                    <a:pt x="8640" y="4469"/>
                  </a:cubicBezTo>
                  <a:cubicBezTo>
                    <a:pt x="6480" y="4469"/>
                    <a:pt x="6480" y="4469"/>
                    <a:pt x="6480" y="4469"/>
                  </a:cubicBezTo>
                  <a:cubicBezTo>
                    <a:pt x="6480" y="5214"/>
                    <a:pt x="6480" y="5214"/>
                    <a:pt x="6480" y="5214"/>
                  </a:cubicBezTo>
                  <a:cubicBezTo>
                    <a:pt x="4320" y="5959"/>
                    <a:pt x="4320" y="5959"/>
                    <a:pt x="4320" y="5959"/>
                  </a:cubicBezTo>
                  <a:cubicBezTo>
                    <a:pt x="6480" y="6703"/>
                    <a:pt x="6480" y="6703"/>
                    <a:pt x="6480" y="6703"/>
                  </a:cubicBezTo>
                  <a:cubicBezTo>
                    <a:pt x="6480" y="6703"/>
                    <a:pt x="6480" y="6703"/>
                    <a:pt x="6480" y="6703"/>
                  </a:cubicBezTo>
                  <a:cubicBezTo>
                    <a:pt x="6480" y="7448"/>
                    <a:pt x="6480" y="7448"/>
                    <a:pt x="6480" y="7448"/>
                  </a:cubicBezTo>
                  <a:close/>
                  <a:moveTo>
                    <a:pt x="0" y="6703"/>
                  </a:moveTo>
                  <a:cubicBezTo>
                    <a:pt x="2160" y="6703"/>
                    <a:pt x="2160" y="6703"/>
                    <a:pt x="2160" y="6703"/>
                  </a:cubicBezTo>
                  <a:cubicBezTo>
                    <a:pt x="2160" y="6703"/>
                    <a:pt x="2160" y="6703"/>
                    <a:pt x="2160" y="6703"/>
                  </a:cubicBezTo>
                  <a:cubicBezTo>
                    <a:pt x="0" y="6703"/>
                    <a:pt x="0" y="6703"/>
                    <a:pt x="0" y="6703"/>
                  </a:cubicBezTo>
                  <a:close/>
                  <a:moveTo>
                    <a:pt x="4320" y="10428"/>
                  </a:moveTo>
                  <a:cubicBezTo>
                    <a:pt x="6480" y="10428"/>
                    <a:pt x="6480" y="10428"/>
                    <a:pt x="6480" y="10428"/>
                  </a:cubicBezTo>
                  <a:cubicBezTo>
                    <a:pt x="6480" y="9683"/>
                    <a:pt x="6480" y="9683"/>
                    <a:pt x="6480" y="9683"/>
                  </a:cubicBezTo>
                  <a:cubicBezTo>
                    <a:pt x="6480" y="8938"/>
                    <a:pt x="6480" y="8938"/>
                    <a:pt x="6480" y="8938"/>
                  </a:cubicBezTo>
                  <a:cubicBezTo>
                    <a:pt x="4320" y="8938"/>
                    <a:pt x="4320" y="8938"/>
                    <a:pt x="4320" y="8938"/>
                  </a:cubicBezTo>
                  <a:cubicBezTo>
                    <a:pt x="4320" y="9683"/>
                    <a:pt x="4320" y="9683"/>
                    <a:pt x="4320" y="9683"/>
                  </a:cubicBezTo>
                  <a:cubicBezTo>
                    <a:pt x="4320" y="9683"/>
                    <a:pt x="4320" y="10428"/>
                    <a:pt x="4320" y="10428"/>
                  </a:cubicBezTo>
                  <a:close/>
                  <a:moveTo>
                    <a:pt x="10800" y="14152"/>
                  </a:moveTo>
                  <a:cubicBezTo>
                    <a:pt x="8640" y="14152"/>
                    <a:pt x="8640" y="14152"/>
                    <a:pt x="8640" y="14152"/>
                  </a:cubicBezTo>
                  <a:cubicBezTo>
                    <a:pt x="8640" y="14152"/>
                    <a:pt x="8640" y="14152"/>
                    <a:pt x="8640" y="14152"/>
                  </a:cubicBezTo>
                  <a:cubicBezTo>
                    <a:pt x="10800" y="14152"/>
                    <a:pt x="10800" y="14152"/>
                    <a:pt x="10800" y="14152"/>
                  </a:cubicBezTo>
                  <a:close/>
                  <a:moveTo>
                    <a:pt x="12960" y="16386"/>
                  </a:moveTo>
                  <a:cubicBezTo>
                    <a:pt x="12960" y="16386"/>
                    <a:pt x="12960" y="16386"/>
                    <a:pt x="12960" y="16386"/>
                  </a:cubicBezTo>
                  <a:cubicBezTo>
                    <a:pt x="15120" y="17131"/>
                    <a:pt x="15120" y="17131"/>
                    <a:pt x="15120" y="17131"/>
                  </a:cubicBezTo>
                  <a:cubicBezTo>
                    <a:pt x="12960" y="16386"/>
                    <a:pt x="12960" y="16386"/>
                    <a:pt x="12960" y="16386"/>
                  </a:cubicBezTo>
                  <a:cubicBezTo>
                    <a:pt x="12960" y="16386"/>
                    <a:pt x="12960" y="16386"/>
                    <a:pt x="12960" y="16386"/>
                  </a:cubicBezTo>
                  <a:close/>
                  <a:moveTo>
                    <a:pt x="17280" y="16386"/>
                  </a:moveTo>
                  <a:cubicBezTo>
                    <a:pt x="17280" y="17131"/>
                    <a:pt x="17280" y="17131"/>
                    <a:pt x="17280" y="17131"/>
                  </a:cubicBezTo>
                  <a:cubicBezTo>
                    <a:pt x="17280" y="17876"/>
                    <a:pt x="17280" y="17876"/>
                    <a:pt x="17280" y="17876"/>
                  </a:cubicBezTo>
                  <a:cubicBezTo>
                    <a:pt x="17280" y="17131"/>
                    <a:pt x="17280" y="17131"/>
                    <a:pt x="17280" y="17131"/>
                  </a:cubicBezTo>
                  <a:cubicBezTo>
                    <a:pt x="17280" y="17131"/>
                    <a:pt x="17280" y="17131"/>
                    <a:pt x="17280" y="17131"/>
                  </a:cubicBezTo>
                  <a:cubicBezTo>
                    <a:pt x="17280" y="16386"/>
                    <a:pt x="17280" y="16386"/>
                    <a:pt x="17280" y="16386"/>
                  </a:cubicBezTo>
                  <a:close/>
                  <a:moveTo>
                    <a:pt x="15120" y="17876"/>
                  </a:moveTo>
                  <a:cubicBezTo>
                    <a:pt x="15120" y="18621"/>
                    <a:pt x="15120" y="18621"/>
                    <a:pt x="15120" y="18621"/>
                  </a:cubicBezTo>
                  <a:cubicBezTo>
                    <a:pt x="17280" y="17876"/>
                    <a:pt x="17280" y="17876"/>
                    <a:pt x="17280" y="17876"/>
                  </a:cubicBezTo>
                  <a:cubicBezTo>
                    <a:pt x="15120" y="17876"/>
                    <a:pt x="15120" y="17876"/>
                    <a:pt x="15120" y="17876"/>
                  </a:cubicBezTo>
                  <a:cubicBezTo>
                    <a:pt x="15120" y="17876"/>
                    <a:pt x="15120" y="17876"/>
                    <a:pt x="15120" y="17876"/>
                  </a:cubicBezTo>
                  <a:cubicBezTo>
                    <a:pt x="15120" y="17876"/>
                    <a:pt x="15120" y="17876"/>
                    <a:pt x="15120" y="17876"/>
                  </a:cubicBezTo>
                  <a:close/>
                  <a:moveTo>
                    <a:pt x="17280" y="19366"/>
                  </a:moveTo>
                  <a:cubicBezTo>
                    <a:pt x="19440" y="19366"/>
                    <a:pt x="19440" y="19366"/>
                    <a:pt x="19440" y="19366"/>
                  </a:cubicBezTo>
                  <a:cubicBezTo>
                    <a:pt x="19440" y="19366"/>
                    <a:pt x="19440" y="19366"/>
                    <a:pt x="19440" y="19366"/>
                  </a:cubicBezTo>
                  <a:cubicBezTo>
                    <a:pt x="17280" y="19366"/>
                    <a:pt x="17280" y="19366"/>
                    <a:pt x="17280" y="19366"/>
                  </a:cubicBezTo>
                  <a:cubicBezTo>
                    <a:pt x="17280" y="19366"/>
                    <a:pt x="17280" y="19366"/>
                    <a:pt x="17280" y="19366"/>
                  </a:cubicBezTo>
                  <a:close/>
                  <a:moveTo>
                    <a:pt x="19440" y="20110"/>
                  </a:moveTo>
                  <a:cubicBezTo>
                    <a:pt x="17280" y="20110"/>
                    <a:pt x="17280" y="20110"/>
                    <a:pt x="17280" y="20110"/>
                  </a:cubicBezTo>
                  <a:cubicBezTo>
                    <a:pt x="19440" y="20855"/>
                    <a:pt x="19440" y="20855"/>
                    <a:pt x="19440" y="20855"/>
                  </a:cubicBezTo>
                  <a:cubicBezTo>
                    <a:pt x="19440" y="20855"/>
                    <a:pt x="19440" y="20855"/>
                    <a:pt x="19440" y="20855"/>
                  </a:cubicBezTo>
                  <a:cubicBezTo>
                    <a:pt x="19440" y="20855"/>
                    <a:pt x="19440" y="21600"/>
                    <a:pt x="19440" y="21600"/>
                  </a:cubicBezTo>
                  <a:cubicBezTo>
                    <a:pt x="21600" y="21600"/>
                    <a:pt x="21600" y="21600"/>
                    <a:pt x="21600" y="21600"/>
                  </a:cubicBezTo>
                  <a:cubicBezTo>
                    <a:pt x="21600" y="20855"/>
                    <a:pt x="21600" y="20855"/>
                    <a:pt x="21600" y="20855"/>
                  </a:cubicBezTo>
                  <a:cubicBezTo>
                    <a:pt x="21600" y="20110"/>
                    <a:pt x="21600" y="20110"/>
                    <a:pt x="21600" y="20110"/>
                  </a:cubicBezTo>
                  <a:lnTo>
                    <a:pt x="19440" y="20110"/>
                  </a:lnTo>
                  <a:close/>
                  <a:moveTo>
                    <a:pt x="19440" y="2011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7" name="Google Shape;247;p14"/>
            <p:cNvSpPr/>
            <p:nvPr/>
          </p:nvSpPr>
          <p:spPr>
            <a:xfrm>
              <a:off x="7778" y="126"/>
              <a:ext cx="5486" cy="2927"/>
            </a:xfrm>
            <a:custGeom>
              <a:avLst/>
              <a:gdLst/>
              <a:ahLst/>
              <a:cxnLst/>
              <a:rect l="l" t="t" r="r" b="b"/>
              <a:pathLst>
                <a:path w="21600" h="21600" extrusionOk="0">
                  <a:moveTo>
                    <a:pt x="16755" y="19839"/>
                  </a:moveTo>
                  <a:cubicBezTo>
                    <a:pt x="16755" y="19839"/>
                    <a:pt x="16755" y="19839"/>
                    <a:pt x="16755" y="19839"/>
                  </a:cubicBezTo>
                  <a:cubicBezTo>
                    <a:pt x="16718" y="19772"/>
                    <a:pt x="16718" y="19772"/>
                    <a:pt x="16718" y="19772"/>
                  </a:cubicBezTo>
                  <a:cubicBezTo>
                    <a:pt x="16718" y="19772"/>
                    <a:pt x="16718" y="19772"/>
                    <a:pt x="16718" y="19772"/>
                  </a:cubicBezTo>
                  <a:cubicBezTo>
                    <a:pt x="16718" y="19772"/>
                    <a:pt x="16718" y="19772"/>
                    <a:pt x="16718" y="19772"/>
                  </a:cubicBezTo>
                  <a:cubicBezTo>
                    <a:pt x="16718" y="19704"/>
                    <a:pt x="16718" y="19704"/>
                    <a:pt x="16718" y="19704"/>
                  </a:cubicBezTo>
                  <a:cubicBezTo>
                    <a:pt x="16718" y="19704"/>
                    <a:pt x="16718" y="19704"/>
                    <a:pt x="16718" y="19704"/>
                  </a:cubicBezTo>
                  <a:cubicBezTo>
                    <a:pt x="16718" y="19636"/>
                    <a:pt x="16718" y="19636"/>
                    <a:pt x="16718" y="19636"/>
                  </a:cubicBezTo>
                  <a:cubicBezTo>
                    <a:pt x="16718" y="19636"/>
                    <a:pt x="16718" y="19636"/>
                    <a:pt x="16718" y="19636"/>
                  </a:cubicBezTo>
                  <a:cubicBezTo>
                    <a:pt x="16718" y="19636"/>
                    <a:pt x="16718" y="19636"/>
                    <a:pt x="16718" y="19636"/>
                  </a:cubicBezTo>
                  <a:cubicBezTo>
                    <a:pt x="16755" y="19636"/>
                    <a:pt x="16755" y="19636"/>
                    <a:pt x="16755" y="19636"/>
                  </a:cubicBezTo>
                  <a:cubicBezTo>
                    <a:pt x="16792" y="19636"/>
                    <a:pt x="16792" y="19636"/>
                    <a:pt x="16792" y="19636"/>
                  </a:cubicBezTo>
                  <a:cubicBezTo>
                    <a:pt x="16792" y="19569"/>
                    <a:pt x="16792" y="19569"/>
                    <a:pt x="16792" y="19569"/>
                  </a:cubicBezTo>
                  <a:cubicBezTo>
                    <a:pt x="16792" y="19569"/>
                    <a:pt x="16792" y="19569"/>
                    <a:pt x="16792" y="19569"/>
                  </a:cubicBezTo>
                  <a:cubicBezTo>
                    <a:pt x="16792" y="19501"/>
                    <a:pt x="16792" y="19501"/>
                    <a:pt x="16792" y="19501"/>
                  </a:cubicBezTo>
                  <a:cubicBezTo>
                    <a:pt x="16792" y="19501"/>
                    <a:pt x="16792" y="19501"/>
                    <a:pt x="16792" y="19501"/>
                  </a:cubicBezTo>
                  <a:cubicBezTo>
                    <a:pt x="16792" y="19433"/>
                    <a:pt x="16792" y="19433"/>
                    <a:pt x="16792" y="19433"/>
                  </a:cubicBezTo>
                  <a:cubicBezTo>
                    <a:pt x="16792" y="19366"/>
                    <a:pt x="16792" y="19366"/>
                    <a:pt x="16792" y="19366"/>
                  </a:cubicBezTo>
                  <a:cubicBezTo>
                    <a:pt x="16755" y="19366"/>
                    <a:pt x="16755" y="19366"/>
                    <a:pt x="16755" y="19366"/>
                  </a:cubicBezTo>
                  <a:cubicBezTo>
                    <a:pt x="16755" y="19298"/>
                    <a:pt x="16755" y="19298"/>
                    <a:pt x="16755" y="19298"/>
                  </a:cubicBezTo>
                  <a:cubicBezTo>
                    <a:pt x="16755" y="19230"/>
                    <a:pt x="16755" y="19230"/>
                    <a:pt x="16755" y="19230"/>
                  </a:cubicBezTo>
                  <a:cubicBezTo>
                    <a:pt x="16755" y="19162"/>
                    <a:pt x="16755" y="19162"/>
                    <a:pt x="16755" y="19162"/>
                  </a:cubicBezTo>
                  <a:cubicBezTo>
                    <a:pt x="16755" y="19095"/>
                    <a:pt x="16755" y="19095"/>
                    <a:pt x="16755" y="19095"/>
                  </a:cubicBezTo>
                  <a:cubicBezTo>
                    <a:pt x="16718" y="19095"/>
                    <a:pt x="16718" y="19095"/>
                    <a:pt x="16718" y="19095"/>
                  </a:cubicBezTo>
                  <a:cubicBezTo>
                    <a:pt x="16718" y="19027"/>
                    <a:pt x="16718" y="19027"/>
                    <a:pt x="16718" y="19027"/>
                  </a:cubicBezTo>
                  <a:cubicBezTo>
                    <a:pt x="16718" y="18959"/>
                    <a:pt x="16718" y="18959"/>
                    <a:pt x="16718" y="18959"/>
                  </a:cubicBezTo>
                  <a:cubicBezTo>
                    <a:pt x="16681" y="18892"/>
                    <a:pt x="16681" y="18892"/>
                    <a:pt x="16681" y="18892"/>
                  </a:cubicBezTo>
                  <a:cubicBezTo>
                    <a:pt x="16681" y="18824"/>
                    <a:pt x="16681" y="18824"/>
                    <a:pt x="16681" y="18824"/>
                  </a:cubicBezTo>
                  <a:cubicBezTo>
                    <a:pt x="16681" y="18824"/>
                    <a:pt x="16681" y="18824"/>
                    <a:pt x="16681" y="18824"/>
                  </a:cubicBezTo>
                  <a:cubicBezTo>
                    <a:pt x="16681" y="18824"/>
                    <a:pt x="16681" y="18824"/>
                    <a:pt x="16681" y="18824"/>
                  </a:cubicBezTo>
                  <a:cubicBezTo>
                    <a:pt x="16718" y="18824"/>
                    <a:pt x="16718" y="18824"/>
                    <a:pt x="16718" y="18824"/>
                  </a:cubicBezTo>
                  <a:cubicBezTo>
                    <a:pt x="16718" y="18756"/>
                    <a:pt x="16718" y="18756"/>
                    <a:pt x="16718" y="18756"/>
                  </a:cubicBezTo>
                  <a:cubicBezTo>
                    <a:pt x="16718" y="18756"/>
                    <a:pt x="16718" y="18756"/>
                    <a:pt x="16718" y="18756"/>
                  </a:cubicBezTo>
                  <a:cubicBezTo>
                    <a:pt x="16755" y="18621"/>
                    <a:pt x="16755" y="18621"/>
                    <a:pt x="16755" y="18621"/>
                  </a:cubicBezTo>
                  <a:cubicBezTo>
                    <a:pt x="16792" y="18621"/>
                    <a:pt x="16792" y="18621"/>
                    <a:pt x="16792" y="18621"/>
                  </a:cubicBezTo>
                  <a:cubicBezTo>
                    <a:pt x="16792" y="18621"/>
                    <a:pt x="16792" y="18621"/>
                    <a:pt x="16792" y="18621"/>
                  </a:cubicBezTo>
                  <a:cubicBezTo>
                    <a:pt x="16829" y="18688"/>
                    <a:pt x="16829" y="18688"/>
                    <a:pt x="16829" y="18688"/>
                  </a:cubicBezTo>
                  <a:cubicBezTo>
                    <a:pt x="16940" y="18688"/>
                    <a:pt x="16940" y="18688"/>
                    <a:pt x="16940" y="18688"/>
                  </a:cubicBezTo>
                  <a:cubicBezTo>
                    <a:pt x="16940" y="18688"/>
                    <a:pt x="16940" y="18688"/>
                    <a:pt x="16940" y="18688"/>
                  </a:cubicBezTo>
                  <a:cubicBezTo>
                    <a:pt x="16977" y="18688"/>
                    <a:pt x="16977" y="18688"/>
                    <a:pt x="16977" y="18688"/>
                  </a:cubicBezTo>
                  <a:cubicBezTo>
                    <a:pt x="16977" y="18688"/>
                    <a:pt x="16977" y="18688"/>
                    <a:pt x="16977" y="18688"/>
                  </a:cubicBezTo>
                  <a:cubicBezTo>
                    <a:pt x="16977" y="18621"/>
                    <a:pt x="16977" y="18621"/>
                    <a:pt x="16977" y="18621"/>
                  </a:cubicBezTo>
                  <a:cubicBezTo>
                    <a:pt x="16977" y="18621"/>
                    <a:pt x="16977" y="18621"/>
                    <a:pt x="16977" y="18621"/>
                  </a:cubicBezTo>
                  <a:cubicBezTo>
                    <a:pt x="16977" y="18553"/>
                    <a:pt x="16977" y="18553"/>
                    <a:pt x="16977" y="18553"/>
                  </a:cubicBezTo>
                  <a:cubicBezTo>
                    <a:pt x="16977" y="18553"/>
                    <a:pt x="16977" y="18553"/>
                    <a:pt x="16977" y="18553"/>
                  </a:cubicBezTo>
                  <a:cubicBezTo>
                    <a:pt x="16977" y="18553"/>
                    <a:pt x="16977" y="18553"/>
                    <a:pt x="16977" y="18553"/>
                  </a:cubicBezTo>
                  <a:cubicBezTo>
                    <a:pt x="16940" y="18485"/>
                    <a:pt x="16940" y="18485"/>
                    <a:pt x="16940" y="18485"/>
                  </a:cubicBezTo>
                  <a:cubicBezTo>
                    <a:pt x="16977" y="18418"/>
                    <a:pt x="16977" y="18418"/>
                    <a:pt x="16977" y="18418"/>
                  </a:cubicBezTo>
                  <a:cubicBezTo>
                    <a:pt x="16977" y="18418"/>
                    <a:pt x="16977" y="18418"/>
                    <a:pt x="16977" y="18418"/>
                  </a:cubicBezTo>
                  <a:cubicBezTo>
                    <a:pt x="16977" y="18418"/>
                    <a:pt x="16977" y="18418"/>
                    <a:pt x="16977" y="18418"/>
                  </a:cubicBezTo>
                  <a:cubicBezTo>
                    <a:pt x="16977" y="18350"/>
                    <a:pt x="16977" y="18350"/>
                    <a:pt x="16977" y="18350"/>
                  </a:cubicBezTo>
                  <a:cubicBezTo>
                    <a:pt x="16977" y="18350"/>
                    <a:pt x="16977" y="18350"/>
                    <a:pt x="16977" y="18350"/>
                  </a:cubicBezTo>
                  <a:cubicBezTo>
                    <a:pt x="16977" y="18350"/>
                    <a:pt x="16977" y="18350"/>
                    <a:pt x="16977" y="18350"/>
                  </a:cubicBezTo>
                  <a:cubicBezTo>
                    <a:pt x="16977" y="18282"/>
                    <a:pt x="16977" y="18282"/>
                    <a:pt x="16977" y="18282"/>
                  </a:cubicBezTo>
                  <a:cubicBezTo>
                    <a:pt x="16977" y="18282"/>
                    <a:pt x="16977" y="18282"/>
                    <a:pt x="16977" y="18282"/>
                  </a:cubicBezTo>
                  <a:cubicBezTo>
                    <a:pt x="16977" y="18214"/>
                    <a:pt x="16977" y="18214"/>
                    <a:pt x="16977" y="18214"/>
                  </a:cubicBezTo>
                  <a:cubicBezTo>
                    <a:pt x="16977" y="18214"/>
                    <a:pt x="16977" y="18214"/>
                    <a:pt x="16977" y="18214"/>
                  </a:cubicBezTo>
                  <a:cubicBezTo>
                    <a:pt x="16977" y="18214"/>
                    <a:pt x="16977" y="18214"/>
                    <a:pt x="16977" y="18214"/>
                  </a:cubicBezTo>
                  <a:cubicBezTo>
                    <a:pt x="16977" y="18147"/>
                    <a:pt x="16977" y="18147"/>
                    <a:pt x="16977" y="18147"/>
                  </a:cubicBezTo>
                  <a:cubicBezTo>
                    <a:pt x="16977" y="18147"/>
                    <a:pt x="16977" y="18147"/>
                    <a:pt x="16977" y="18147"/>
                  </a:cubicBezTo>
                  <a:cubicBezTo>
                    <a:pt x="16977" y="18079"/>
                    <a:pt x="16977" y="18079"/>
                    <a:pt x="16977" y="18079"/>
                  </a:cubicBezTo>
                  <a:cubicBezTo>
                    <a:pt x="16977" y="18011"/>
                    <a:pt x="16977" y="18011"/>
                    <a:pt x="16977" y="18011"/>
                  </a:cubicBezTo>
                  <a:cubicBezTo>
                    <a:pt x="16977" y="18011"/>
                    <a:pt x="16977" y="18011"/>
                    <a:pt x="16977" y="18011"/>
                  </a:cubicBezTo>
                  <a:cubicBezTo>
                    <a:pt x="16977" y="18011"/>
                    <a:pt x="16977" y="18011"/>
                    <a:pt x="16977" y="18011"/>
                  </a:cubicBezTo>
                  <a:cubicBezTo>
                    <a:pt x="16977" y="17944"/>
                    <a:pt x="16977" y="17944"/>
                    <a:pt x="16977" y="17944"/>
                  </a:cubicBezTo>
                  <a:cubicBezTo>
                    <a:pt x="16977" y="17944"/>
                    <a:pt x="16977" y="17944"/>
                    <a:pt x="16977" y="17944"/>
                  </a:cubicBezTo>
                  <a:cubicBezTo>
                    <a:pt x="16977" y="17944"/>
                    <a:pt x="16977" y="17944"/>
                    <a:pt x="16977" y="17944"/>
                  </a:cubicBezTo>
                  <a:cubicBezTo>
                    <a:pt x="16977" y="17876"/>
                    <a:pt x="16977" y="17876"/>
                    <a:pt x="16977" y="17876"/>
                  </a:cubicBezTo>
                  <a:cubicBezTo>
                    <a:pt x="16940" y="17876"/>
                    <a:pt x="16940" y="17876"/>
                    <a:pt x="16940" y="17876"/>
                  </a:cubicBezTo>
                  <a:cubicBezTo>
                    <a:pt x="16977" y="17876"/>
                    <a:pt x="16977" y="17876"/>
                    <a:pt x="16977" y="17876"/>
                  </a:cubicBezTo>
                  <a:cubicBezTo>
                    <a:pt x="16977" y="17808"/>
                    <a:pt x="16977" y="17808"/>
                    <a:pt x="16977" y="17808"/>
                  </a:cubicBezTo>
                  <a:cubicBezTo>
                    <a:pt x="16977" y="17808"/>
                    <a:pt x="16977" y="17808"/>
                    <a:pt x="16977" y="17808"/>
                  </a:cubicBezTo>
                  <a:cubicBezTo>
                    <a:pt x="16940" y="17740"/>
                    <a:pt x="16940" y="17740"/>
                    <a:pt x="16940" y="17740"/>
                  </a:cubicBezTo>
                  <a:cubicBezTo>
                    <a:pt x="16940" y="17740"/>
                    <a:pt x="16940" y="17740"/>
                    <a:pt x="16940" y="17740"/>
                  </a:cubicBezTo>
                  <a:cubicBezTo>
                    <a:pt x="16977" y="17673"/>
                    <a:pt x="16977" y="17673"/>
                    <a:pt x="16977" y="17673"/>
                  </a:cubicBezTo>
                  <a:cubicBezTo>
                    <a:pt x="16977" y="17673"/>
                    <a:pt x="16977" y="17673"/>
                    <a:pt x="16977" y="17673"/>
                  </a:cubicBezTo>
                  <a:cubicBezTo>
                    <a:pt x="17014" y="17673"/>
                    <a:pt x="17014" y="17673"/>
                    <a:pt x="17014" y="17673"/>
                  </a:cubicBezTo>
                  <a:cubicBezTo>
                    <a:pt x="17014" y="17605"/>
                    <a:pt x="17014" y="17605"/>
                    <a:pt x="17014" y="17605"/>
                  </a:cubicBezTo>
                  <a:cubicBezTo>
                    <a:pt x="17014" y="17537"/>
                    <a:pt x="17014" y="17537"/>
                    <a:pt x="17014" y="17537"/>
                  </a:cubicBezTo>
                  <a:cubicBezTo>
                    <a:pt x="16977" y="17537"/>
                    <a:pt x="16977" y="17537"/>
                    <a:pt x="16977" y="17537"/>
                  </a:cubicBezTo>
                  <a:cubicBezTo>
                    <a:pt x="16977" y="17470"/>
                    <a:pt x="16977" y="17470"/>
                    <a:pt x="16977" y="17470"/>
                  </a:cubicBezTo>
                  <a:cubicBezTo>
                    <a:pt x="16977" y="17470"/>
                    <a:pt x="16977" y="17470"/>
                    <a:pt x="16977" y="17470"/>
                  </a:cubicBezTo>
                  <a:cubicBezTo>
                    <a:pt x="16940" y="17402"/>
                    <a:pt x="16940" y="17402"/>
                    <a:pt x="16940" y="17402"/>
                  </a:cubicBezTo>
                  <a:cubicBezTo>
                    <a:pt x="16940" y="17402"/>
                    <a:pt x="16940" y="17402"/>
                    <a:pt x="16940" y="17402"/>
                  </a:cubicBezTo>
                  <a:cubicBezTo>
                    <a:pt x="16940" y="17334"/>
                    <a:pt x="16940" y="17334"/>
                    <a:pt x="16940" y="17334"/>
                  </a:cubicBezTo>
                  <a:cubicBezTo>
                    <a:pt x="16940" y="17334"/>
                    <a:pt x="16940" y="17334"/>
                    <a:pt x="16940" y="17334"/>
                  </a:cubicBezTo>
                  <a:cubicBezTo>
                    <a:pt x="16940" y="17266"/>
                    <a:pt x="16940" y="17266"/>
                    <a:pt x="16940" y="17266"/>
                  </a:cubicBezTo>
                  <a:cubicBezTo>
                    <a:pt x="16903" y="17266"/>
                    <a:pt x="16903" y="17266"/>
                    <a:pt x="16903" y="17266"/>
                  </a:cubicBezTo>
                  <a:cubicBezTo>
                    <a:pt x="16866" y="17266"/>
                    <a:pt x="16866" y="17266"/>
                    <a:pt x="16866" y="17266"/>
                  </a:cubicBezTo>
                  <a:cubicBezTo>
                    <a:pt x="16866" y="17266"/>
                    <a:pt x="16866" y="17266"/>
                    <a:pt x="16866" y="17266"/>
                  </a:cubicBezTo>
                  <a:cubicBezTo>
                    <a:pt x="16829" y="17266"/>
                    <a:pt x="16829" y="17266"/>
                    <a:pt x="16829" y="17266"/>
                  </a:cubicBezTo>
                  <a:cubicBezTo>
                    <a:pt x="16792" y="17266"/>
                    <a:pt x="16792" y="17266"/>
                    <a:pt x="16792" y="17266"/>
                  </a:cubicBezTo>
                  <a:cubicBezTo>
                    <a:pt x="16792" y="17266"/>
                    <a:pt x="16792" y="17266"/>
                    <a:pt x="16792" y="17266"/>
                  </a:cubicBezTo>
                  <a:cubicBezTo>
                    <a:pt x="16792" y="17334"/>
                    <a:pt x="16792" y="17334"/>
                    <a:pt x="16792" y="17334"/>
                  </a:cubicBezTo>
                  <a:cubicBezTo>
                    <a:pt x="16755" y="17334"/>
                    <a:pt x="16755" y="17334"/>
                    <a:pt x="16755" y="17334"/>
                  </a:cubicBezTo>
                  <a:cubicBezTo>
                    <a:pt x="16755" y="17334"/>
                    <a:pt x="16755" y="17334"/>
                    <a:pt x="16755" y="17334"/>
                  </a:cubicBezTo>
                  <a:cubicBezTo>
                    <a:pt x="16755" y="17402"/>
                    <a:pt x="16755" y="17402"/>
                    <a:pt x="16755" y="17402"/>
                  </a:cubicBezTo>
                  <a:cubicBezTo>
                    <a:pt x="16718" y="17402"/>
                    <a:pt x="16718" y="17402"/>
                    <a:pt x="16718" y="17402"/>
                  </a:cubicBezTo>
                  <a:cubicBezTo>
                    <a:pt x="16681" y="17402"/>
                    <a:pt x="16681" y="17402"/>
                    <a:pt x="16681" y="17402"/>
                  </a:cubicBezTo>
                  <a:cubicBezTo>
                    <a:pt x="16681" y="17470"/>
                    <a:pt x="16681" y="17470"/>
                    <a:pt x="16681" y="17470"/>
                  </a:cubicBezTo>
                  <a:cubicBezTo>
                    <a:pt x="16681" y="17470"/>
                    <a:pt x="16681" y="17470"/>
                    <a:pt x="16681" y="17470"/>
                  </a:cubicBezTo>
                  <a:cubicBezTo>
                    <a:pt x="16644" y="17537"/>
                    <a:pt x="16644" y="17537"/>
                    <a:pt x="16644" y="17537"/>
                  </a:cubicBezTo>
                  <a:cubicBezTo>
                    <a:pt x="16644" y="17537"/>
                    <a:pt x="16644" y="17537"/>
                    <a:pt x="16644" y="17537"/>
                  </a:cubicBezTo>
                  <a:cubicBezTo>
                    <a:pt x="16644" y="17605"/>
                    <a:pt x="16644" y="17605"/>
                    <a:pt x="16644" y="17605"/>
                  </a:cubicBezTo>
                  <a:cubicBezTo>
                    <a:pt x="16644" y="17605"/>
                    <a:pt x="16644" y="17605"/>
                    <a:pt x="16644" y="17605"/>
                  </a:cubicBezTo>
                  <a:cubicBezTo>
                    <a:pt x="16607" y="17605"/>
                    <a:pt x="16607" y="17605"/>
                    <a:pt x="16607" y="17605"/>
                  </a:cubicBezTo>
                  <a:cubicBezTo>
                    <a:pt x="16570" y="17673"/>
                    <a:pt x="16570" y="17673"/>
                    <a:pt x="16570" y="17673"/>
                  </a:cubicBezTo>
                  <a:cubicBezTo>
                    <a:pt x="16570" y="17673"/>
                    <a:pt x="16570" y="17673"/>
                    <a:pt x="16570" y="17673"/>
                  </a:cubicBezTo>
                  <a:cubicBezTo>
                    <a:pt x="16533" y="17673"/>
                    <a:pt x="16533" y="17673"/>
                    <a:pt x="16533" y="17673"/>
                  </a:cubicBezTo>
                  <a:cubicBezTo>
                    <a:pt x="16533" y="17673"/>
                    <a:pt x="16533" y="17673"/>
                    <a:pt x="16533" y="17673"/>
                  </a:cubicBezTo>
                  <a:cubicBezTo>
                    <a:pt x="16496" y="17673"/>
                    <a:pt x="16496" y="17673"/>
                    <a:pt x="16496" y="17673"/>
                  </a:cubicBezTo>
                  <a:cubicBezTo>
                    <a:pt x="16496" y="17673"/>
                    <a:pt x="16496" y="17673"/>
                    <a:pt x="16496" y="17673"/>
                  </a:cubicBezTo>
                  <a:cubicBezTo>
                    <a:pt x="16459" y="17605"/>
                    <a:pt x="16459" y="17605"/>
                    <a:pt x="16459" y="17605"/>
                  </a:cubicBezTo>
                  <a:cubicBezTo>
                    <a:pt x="16459" y="17605"/>
                    <a:pt x="16459" y="17605"/>
                    <a:pt x="16459" y="17605"/>
                  </a:cubicBezTo>
                  <a:cubicBezTo>
                    <a:pt x="16422" y="17673"/>
                    <a:pt x="16422" y="17673"/>
                    <a:pt x="16422" y="17673"/>
                  </a:cubicBezTo>
                  <a:cubicBezTo>
                    <a:pt x="16385" y="17673"/>
                    <a:pt x="16385" y="17673"/>
                    <a:pt x="16385" y="17673"/>
                  </a:cubicBezTo>
                  <a:cubicBezTo>
                    <a:pt x="16385" y="17605"/>
                    <a:pt x="16385" y="17605"/>
                    <a:pt x="16385" y="17605"/>
                  </a:cubicBezTo>
                  <a:cubicBezTo>
                    <a:pt x="16385" y="17605"/>
                    <a:pt x="16385" y="17605"/>
                    <a:pt x="16385" y="17605"/>
                  </a:cubicBezTo>
                  <a:cubicBezTo>
                    <a:pt x="16348" y="17537"/>
                    <a:pt x="16348" y="17537"/>
                    <a:pt x="16348" y="17537"/>
                  </a:cubicBezTo>
                  <a:cubicBezTo>
                    <a:pt x="16311" y="17470"/>
                    <a:pt x="16311" y="17470"/>
                    <a:pt x="16311" y="17470"/>
                  </a:cubicBezTo>
                  <a:cubicBezTo>
                    <a:pt x="16311" y="17470"/>
                    <a:pt x="16311" y="17470"/>
                    <a:pt x="16311" y="17470"/>
                  </a:cubicBezTo>
                  <a:cubicBezTo>
                    <a:pt x="16348" y="17470"/>
                    <a:pt x="16348" y="17470"/>
                    <a:pt x="16348" y="17470"/>
                  </a:cubicBezTo>
                  <a:cubicBezTo>
                    <a:pt x="16348" y="17402"/>
                    <a:pt x="16348" y="17402"/>
                    <a:pt x="16348" y="17402"/>
                  </a:cubicBezTo>
                  <a:cubicBezTo>
                    <a:pt x="16311" y="17334"/>
                    <a:pt x="16311" y="17334"/>
                    <a:pt x="16311" y="17334"/>
                  </a:cubicBezTo>
                  <a:cubicBezTo>
                    <a:pt x="16311" y="17266"/>
                    <a:pt x="16311" y="17266"/>
                    <a:pt x="16311" y="17266"/>
                  </a:cubicBezTo>
                  <a:cubicBezTo>
                    <a:pt x="16311" y="17266"/>
                    <a:pt x="16311" y="17266"/>
                    <a:pt x="16311" y="17266"/>
                  </a:cubicBezTo>
                  <a:cubicBezTo>
                    <a:pt x="16274" y="17266"/>
                    <a:pt x="16274" y="17266"/>
                    <a:pt x="16274" y="17266"/>
                  </a:cubicBezTo>
                  <a:cubicBezTo>
                    <a:pt x="16274" y="17199"/>
                    <a:pt x="16274" y="17199"/>
                    <a:pt x="16274" y="17199"/>
                  </a:cubicBezTo>
                  <a:cubicBezTo>
                    <a:pt x="16311" y="17199"/>
                    <a:pt x="16311" y="17199"/>
                    <a:pt x="16311" y="17199"/>
                  </a:cubicBezTo>
                  <a:cubicBezTo>
                    <a:pt x="16311" y="17131"/>
                    <a:pt x="16311" y="17131"/>
                    <a:pt x="16311" y="17131"/>
                  </a:cubicBezTo>
                  <a:cubicBezTo>
                    <a:pt x="16311" y="17131"/>
                    <a:pt x="16311" y="17131"/>
                    <a:pt x="16311" y="17131"/>
                  </a:cubicBezTo>
                  <a:cubicBezTo>
                    <a:pt x="16274" y="17131"/>
                    <a:pt x="16274" y="17131"/>
                    <a:pt x="16274" y="17131"/>
                  </a:cubicBezTo>
                  <a:cubicBezTo>
                    <a:pt x="16274" y="17199"/>
                    <a:pt x="16274" y="17199"/>
                    <a:pt x="16274" y="17199"/>
                  </a:cubicBezTo>
                  <a:cubicBezTo>
                    <a:pt x="16237" y="17199"/>
                    <a:pt x="16237" y="17199"/>
                    <a:pt x="16237" y="17199"/>
                  </a:cubicBezTo>
                  <a:cubicBezTo>
                    <a:pt x="16237" y="17199"/>
                    <a:pt x="16237" y="17199"/>
                    <a:pt x="16237" y="17199"/>
                  </a:cubicBezTo>
                  <a:cubicBezTo>
                    <a:pt x="16200" y="17199"/>
                    <a:pt x="16200" y="17199"/>
                    <a:pt x="16200" y="17199"/>
                  </a:cubicBezTo>
                  <a:cubicBezTo>
                    <a:pt x="16200" y="17131"/>
                    <a:pt x="16200" y="17131"/>
                    <a:pt x="16200" y="17131"/>
                  </a:cubicBezTo>
                  <a:cubicBezTo>
                    <a:pt x="16163" y="17131"/>
                    <a:pt x="16163" y="17131"/>
                    <a:pt x="16163" y="17131"/>
                  </a:cubicBezTo>
                  <a:cubicBezTo>
                    <a:pt x="16163" y="17131"/>
                    <a:pt x="16163" y="17131"/>
                    <a:pt x="16163" y="17131"/>
                  </a:cubicBezTo>
                  <a:cubicBezTo>
                    <a:pt x="16126" y="17131"/>
                    <a:pt x="16126" y="17131"/>
                    <a:pt x="16126" y="17131"/>
                  </a:cubicBezTo>
                  <a:cubicBezTo>
                    <a:pt x="16126" y="17063"/>
                    <a:pt x="16126" y="17063"/>
                    <a:pt x="16126" y="17063"/>
                  </a:cubicBezTo>
                  <a:cubicBezTo>
                    <a:pt x="16126" y="17063"/>
                    <a:pt x="16126" y="17063"/>
                    <a:pt x="16126" y="17063"/>
                  </a:cubicBezTo>
                  <a:cubicBezTo>
                    <a:pt x="16089" y="17063"/>
                    <a:pt x="16089" y="17063"/>
                    <a:pt x="16089" y="17063"/>
                  </a:cubicBezTo>
                  <a:cubicBezTo>
                    <a:pt x="16089" y="17063"/>
                    <a:pt x="16089" y="17063"/>
                    <a:pt x="16089" y="17063"/>
                  </a:cubicBezTo>
                  <a:cubicBezTo>
                    <a:pt x="16089" y="16996"/>
                    <a:pt x="16089" y="16996"/>
                    <a:pt x="16089" y="16996"/>
                  </a:cubicBezTo>
                  <a:cubicBezTo>
                    <a:pt x="16052" y="16996"/>
                    <a:pt x="16052" y="16996"/>
                    <a:pt x="16052" y="16996"/>
                  </a:cubicBezTo>
                  <a:cubicBezTo>
                    <a:pt x="16052" y="16996"/>
                    <a:pt x="16052" y="16996"/>
                    <a:pt x="16052" y="16996"/>
                  </a:cubicBezTo>
                  <a:cubicBezTo>
                    <a:pt x="16052" y="16928"/>
                    <a:pt x="16052" y="16928"/>
                    <a:pt x="16052" y="16928"/>
                  </a:cubicBezTo>
                  <a:cubicBezTo>
                    <a:pt x="16015" y="16928"/>
                    <a:pt x="16015" y="16928"/>
                    <a:pt x="16015" y="16928"/>
                  </a:cubicBezTo>
                  <a:cubicBezTo>
                    <a:pt x="16015" y="16928"/>
                    <a:pt x="16015" y="16928"/>
                    <a:pt x="16015" y="16928"/>
                  </a:cubicBezTo>
                  <a:cubicBezTo>
                    <a:pt x="16015" y="16996"/>
                    <a:pt x="16015" y="16996"/>
                    <a:pt x="16015" y="16996"/>
                  </a:cubicBezTo>
                  <a:cubicBezTo>
                    <a:pt x="15978" y="16928"/>
                    <a:pt x="15978" y="16928"/>
                    <a:pt x="15978" y="16928"/>
                  </a:cubicBezTo>
                  <a:cubicBezTo>
                    <a:pt x="15978" y="16996"/>
                    <a:pt x="15978" y="16996"/>
                    <a:pt x="15978" y="16996"/>
                  </a:cubicBezTo>
                  <a:cubicBezTo>
                    <a:pt x="15978" y="16996"/>
                    <a:pt x="15978" y="16996"/>
                    <a:pt x="15978" y="16996"/>
                  </a:cubicBezTo>
                  <a:cubicBezTo>
                    <a:pt x="15941" y="16996"/>
                    <a:pt x="15941" y="16996"/>
                    <a:pt x="15941" y="16996"/>
                  </a:cubicBezTo>
                  <a:cubicBezTo>
                    <a:pt x="15941" y="16928"/>
                    <a:pt x="15941" y="16928"/>
                    <a:pt x="15941" y="16928"/>
                  </a:cubicBezTo>
                  <a:cubicBezTo>
                    <a:pt x="15904" y="16928"/>
                    <a:pt x="15904" y="16928"/>
                    <a:pt x="15904" y="16928"/>
                  </a:cubicBezTo>
                  <a:cubicBezTo>
                    <a:pt x="15867" y="16928"/>
                    <a:pt x="15867" y="16928"/>
                    <a:pt x="15867" y="16928"/>
                  </a:cubicBezTo>
                  <a:cubicBezTo>
                    <a:pt x="15867" y="16928"/>
                    <a:pt x="15867" y="16928"/>
                    <a:pt x="15867" y="16928"/>
                  </a:cubicBezTo>
                  <a:cubicBezTo>
                    <a:pt x="15867" y="16860"/>
                    <a:pt x="15867" y="16860"/>
                    <a:pt x="15867" y="16860"/>
                  </a:cubicBezTo>
                  <a:cubicBezTo>
                    <a:pt x="15867" y="16860"/>
                    <a:pt x="15867" y="16860"/>
                    <a:pt x="15867" y="16860"/>
                  </a:cubicBezTo>
                  <a:cubicBezTo>
                    <a:pt x="15867" y="16860"/>
                    <a:pt x="15867" y="16860"/>
                    <a:pt x="15867" y="16860"/>
                  </a:cubicBezTo>
                  <a:cubicBezTo>
                    <a:pt x="15830" y="16928"/>
                    <a:pt x="15830" y="16928"/>
                    <a:pt x="15830" y="16928"/>
                  </a:cubicBezTo>
                  <a:cubicBezTo>
                    <a:pt x="15793" y="16860"/>
                    <a:pt x="15793" y="16860"/>
                    <a:pt x="15793" y="16860"/>
                  </a:cubicBezTo>
                  <a:cubicBezTo>
                    <a:pt x="15793" y="16928"/>
                    <a:pt x="15793" y="16928"/>
                    <a:pt x="15793" y="16928"/>
                  </a:cubicBezTo>
                  <a:cubicBezTo>
                    <a:pt x="15793" y="16860"/>
                    <a:pt x="15793" y="16860"/>
                    <a:pt x="15793" y="16860"/>
                  </a:cubicBezTo>
                  <a:cubicBezTo>
                    <a:pt x="15756" y="16928"/>
                    <a:pt x="15756" y="16928"/>
                    <a:pt x="15756" y="16928"/>
                  </a:cubicBezTo>
                  <a:cubicBezTo>
                    <a:pt x="15756" y="16860"/>
                    <a:pt x="15756" y="16860"/>
                    <a:pt x="15756" y="16860"/>
                  </a:cubicBezTo>
                  <a:cubicBezTo>
                    <a:pt x="15719" y="16860"/>
                    <a:pt x="15719" y="16860"/>
                    <a:pt x="15719" y="16860"/>
                  </a:cubicBezTo>
                  <a:cubicBezTo>
                    <a:pt x="15719" y="16860"/>
                    <a:pt x="15719" y="16860"/>
                    <a:pt x="15719" y="16860"/>
                  </a:cubicBezTo>
                  <a:cubicBezTo>
                    <a:pt x="15682" y="16792"/>
                    <a:pt x="15682" y="16792"/>
                    <a:pt x="15682" y="16792"/>
                  </a:cubicBezTo>
                  <a:cubicBezTo>
                    <a:pt x="15645" y="16725"/>
                    <a:pt x="15645" y="16725"/>
                    <a:pt x="15645" y="16725"/>
                  </a:cubicBezTo>
                  <a:cubicBezTo>
                    <a:pt x="15645" y="16657"/>
                    <a:pt x="15645" y="16657"/>
                    <a:pt x="15645" y="16657"/>
                  </a:cubicBezTo>
                  <a:cubicBezTo>
                    <a:pt x="15645" y="16657"/>
                    <a:pt x="15645" y="16657"/>
                    <a:pt x="15645" y="16657"/>
                  </a:cubicBezTo>
                  <a:cubicBezTo>
                    <a:pt x="15608" y="16657"/>
                    <a:pt x="15608" y="16657"/>
                    <a:pt x="15608" y="16657"/>
                  </a:cubicBezTo>
                  <a:cubicBezTo>
                    <a:pt x="15608" y="16589"/>
                    <a:pt x="15608" y="16589"/>
                    <a:pt x="15608" y="16589"/>
                  </a:cubicBezTo>
                  <a:cubicBezTo>
                    <a:pt x="15608" y="16589"/>
                    <a:pt x="15608" y="16589"/>
                    <a:pt x="15608" y="16589"/>
                  </a:cubicBezTo>
                  <a:cubicBezTo>
                    <a:pt x="15608" y="16522"/>
                    <a:pt x="15608" y="16522"/>
                    <a:pt x="15608" y="16522"/>
                  </a:cubicBezTo>
                  <a:cubicBezTo>
                    <a:pt x="15571" y="16522"/>
                    <a:pt x="15571" y="16522"/>
                    <a:pt x="15571" y="16522"/>
                  </a:cubicBezTo>
                  <a:cubicBezTo>
                    <a:pt x="15571" y="16454"/>
                    <a:pt x="15571" y="16454"/>
                    <a:pt x="15571" y="16454"/>
                  </a:cubicBezTo>
                  <a:cubicBezTo>
                    <a:pt x="15534" y="16386"/>
                    <a:pt x="15534" y="16386"/>
                    <a:pt x="15534" y="16386"/>
                  </a:cubicBezTo>
                  <a:cubicBezTo>
                    <a:pt x="15497" y="16318"/>
                    <a:pt x="15497" y="16318"/>
                    <a:pt x="15497" y="16318"/>
                  </a:cubicBezTo>
                  <a:cubicBezTo>
                    <a:pt x="15497" y="16251"/>
                    <a:pt x="15497" y="16251"/>
                    <a:pt x="15497" y="16251"/>
                  </a:cubicBezTo>
                  <a:cubicBezTo>
                    <a:pt x="15460" y="16251"/>
                    <a:pt x="15460" y="16251"/>
                    <a:pt x="15460" y="16251"/>
                  </a:cubicBezTo>
                  <a:cubicBezTo>
                    <a:pt x="15460" y="16251"/>
                    <a:pt x="15460" y="16251"/>
                    <a:pt x="15460" y="16251"/>
                  </a:cubicBezTo>
                  <a:cubicBezTo>
                    <a:pt x="15423" y="16251"/>
                    <a:pt x="15423" y="16251"/>
                    <a:pt x="15423" y="16251"/>
                  </a:cubicBezTo>
                  <a:cubicBezTo>
                    <a:pt x="15460" y="16183"/>
                    <a:pt x="15460" y="16183"/>
                    <a:pt x="15460" y="16183"/>
                  </a:cubicBezTo>
                  <a:cubicBezTo>
                    <a:pt x="15460" y="16183"/>
                    <a:pt x="15460" y="16183"/>
                    <a:pt x="15460" y="16183"/>
                  </a:cubicBezTo>
                  <a:cubicBezTo>
                    <a:pt x="15423" y="16183"/>
                    <a:pt x="15423" y="16183"/>
                    <a:pt x="15423" y="16183"/>
                  </a:cubicBezTo>
                  <a:cubicBezTo>
                    <a:pt x="15423" y="16115"/>
                    <a:pt x="15423" y="16115"/>
                    <a:pt x="15423" y="16115"/>
                  </a:cubicBezTo>
                  <a:cubicBezTo>
                    <a:pt x="15386" y="16115"/>
                    <a:pt x="15386" y="16115"/>
                    <a:pt x="15386" y="16115"/>
                  </a:cubicBezTo>
                  <a:cubicBezTo>
                    <a:pt x="15386" y="16048"/>
                    <a:pt x="15386" y="16048"/>
                    <a:pt x="15386" y="16048"/>
                  </a:cubicBezTo>
                  <a:cubicBezTo>
                    <a:pt x="15386" y="16048"/>
                    <a:pt x="15386" y="16048"/>
                    <a:pt x="15386" y="16048"/>
                  </a:cubicBezTo>
                  <a:cubicBezTo>
                    <a:pt x="15349" y="15980"/>
                    <a:pt x="15349" y="15980"/>
                    <a:pt x="15349" y="15980"/>
                  </a:cubicBezTo>
                  <a:cubicBezTo>
                    <a:pt x="15312" y="15912"/>
                    <a:pt x="15312" y="15912"/>
                    <a:pt x="15312" y="15912"/>
                  </a:cubicBezTo>
                  <a:cubicBezTo>
                    <a:pt x="15312" y="15912"/>
                    <a:pt x="15312" y="15912"/>
                    <a:pt x="15312" y="15912"/>
                  </a:cubicBezTo>
                  <a:cubicBezTo>
                    <a:pt x="15312" y="15845"/>
                    <a:pt x="15312" y="15845"/>
                    <a:pt x="15312" y="15845"/>
                  </a:cubicBezTo>
                  <a:cubicBezTo>
                    <a:pt x="15312" y="15845"/>
                    <a:pt x="15312" y="15845"/>
                    <a:pt x="15312" y="15845"/>
                  </a:cubicBezTo>
                  <a:cubicBezTo>
                    <a:pt x="15275" y="15845"/>
                    <a:pt x="15275" y="15845"/>
                    <a:pt x="15275" y="15845"/>
                  </a:cubicBezTo>
                  <a:cubicBezTo>
                    <a:pt x="15275" y="15845"/>
                    <a:pt x="15275" y="15845"/>
                    <a:pt x="15275" y="15845"/>
                  </a:cubicBezTo>
                  <a:cubicBezTo>
                    <a:pt x="15275" y="15777"/>
                    <a:pt x="15275" y="15777"/>
                    <a:pt x="15275" y="15777"/>
                  </a:cubicBezTo>
                  <a:cubicBezTo>
                    <a:pt x="15275" y="15777"/>
                    <a:pt x="15275" y="15777"/>
                    <a:pt x="15275" y="15777"/>
                  </a:cubicBezTo>
                  <a:cubicBezTo>
                    <a:pt x="15275" y="15709"/>
                    <a:pt x="15275" y="15709"/>
                    <a:pt x="15275" y="15709"/>
                  </a:cubicBezTo>
                  <a:cubicBezTo>
                    <a:pt x="15238" y="15709"/>
                    <a:pt x="15238" y="15709"/>
                    <a:pt x="15238" y="15709"/>
                  </a:cubicBezTo>
                  <a:cubicBezTo>
                    <a:pt x="15238" y="15641"/>
                    <a:pt x="15238" y="15641"/>
                    <a:pt x="15238" y="15641"/>
                  </a:cubicBezTo>
                  <a:cubicBezTo>
                    <a:pt x="15238" y="15641"/>
                    <a:pt x="15238" y="15641"/>
                    <a:pt x="15238" y="15641"/>
                  </a:cubicBezTo>
                  <a:cubicBezTo>
                    <a:pt x="15238" y="15641"/>
                    <a:pt x="15238" y="15641"/>
                    <a:pt x="15238" y="15641"/>
                  </a:cubicBezTo>
                  <a:cubicBezTo>
                    <a:pt x="15201" y="15641"/>
                    <a:pt x="15201" y="15641"/>
                    <a:pt x="15201" y="15641"/>
                  </a:cubicBezTo>
                  <a:cubicBezTo>
                    <a:pt x="15164" y="15641"/>
                    <a:pt x="15164" y="15641"/>
                    <a:pt x="15164" y="15641"/>
                  </a:cubicBezTo>
                  <a:cubicBezTo>
                    <a:pt x="15164" y="15574"/>
                    <a:pt x="15164" y="15574"/>
                    <a:pt x="15164" y="15574"/>
                  </a:cubicBezTo>
                  <a:cubicBezTo>
                    <a:pt x="15164" y="15574"/>
                    <a:pt x="15164" y="15574"/>
                    <a:pt x="15164" y="15574"/>
                  </a:cubicBezTo>
                  <a:cubicBezTo>
                    <a:pt x="15164" y="15574"/>
                    <a:pt x="15164" y="15574"/>
                    <a:pt x="15164" y="15574"/>
                  </a:cubicBezTo>
                  <a:cubicBezTo>
                    <a:pt x="15164" y="15506"/>
                    <a:pt x="15164" y="15506"/>
                    <a:pt x="15164" y="15506"/>
                  </a:cubicBezTo>
                  <a:cubicBezTo>
                    <a:pt x="15127" y="15574"/>
                    <a:pt x="15127" y="15574"/>
                    <a:pt x="15127" y="15574"/>
                  </a:cubicBezTo>
                  <a:cubicBezTo>
                    <a:pt x="15127" y="15506"/>
                    <a:pt x="15127" y="15506"/>
                    <a:pt x="15127" y="15506"/>
                  </a:cubicBezTo>
                  <a:cubicBezTo>
                    <a:pt x="15127" y="15506"/>
                    <a:pt x="15127" y="15506"/>
                    <a:pt x="15127" y="15506"/>
                  </a:cubicBezTo>
                  <a:cubicBezTo>
                    <a:pt x="15090" y="15506"/>
                    <a:pt x="15090" y="15506"/>
                    <a:pt x="15090" y="15506"/>
                  </a:cubicBezTo>
                  <a:cubicBezTo>
                    <a:pt x="15127" y="15506"/>
                    <a:pt x="15127" y="15506"/>
                    <a:pt x="15127" y="15506"/>
                  </a:cubicBezTo>
                  <a:cubicBezTo>
                    <a:pt x="15090" y="15438"/>
                    <a:pt x="15090" y="15438"/>
                    <a:pt x="15090" y="15438"/>
                  </a:cubicBezTo>
                  <a:cubicBezTo>
                    <a:pt x="15090" y="15438"/>
                    <a:pt x="15090" y="15438"/>
                    <a:pt x="15090" y="15438"/>
                  </a:cubicBezTo>
                  <a:cubicBezTo>
                    <a:pt x="15053" y="15438"/>
                    <a:pt x="15053" y="15438"/>
                    <a:pt x="15053" y="15438"/>
                  </a:cubicBezTo>
                  <a:cubicBezTo>
                    <a:pt x="15053" y="15438"/>
                    <a:pt x="15053" y="15438"/>
                    <a:pt x="15053" y="15438"/>
                  </a:cubicBezTo>
                  <a:cubicBezTo>
                    <a:pt x="15016" y="15438"/>
                    <a:pt x="15016" y="15438"/>
                    <a:pt x="15016" y="15438"/>
                  </a:cubicBezTo>
                  <a:cubicBezTo>
                    <a:pt x="15016" y="15438"/>
                    <a:pt x="15016" y="15438"/>
                    <a:pt x="15016" y="15438"/>
                  </a:cubicBezTo>
                  <a:cubicBezTo>
                    <a:pt x="14979" y="15438"/>
                    <a:pt x="14979" y="15438"/>
                    <a:pt x="14979" y="15438"/>
                  </a:cubicBezTo>
                  <a:cubicBezTo>
                    <a:pt x="14979" y="15438"/>
                    <a:pt x="14979" y="15438"/>
                    <a:pt x="14979" y="15438"/>
                  </a:cubicBezTo>
                  <a:cubicBezTo>
                    <a:pt x="14979" y="15438"/>
                    <a:pt x="14979" y="15438"/>
                    <a:pt x="14979" y="15438"/>
                  </a:cubicBezTo>
                  <a:cubicBezTo>
                    <a:pt x="14979" y="15506"/>
                    <a:pt x="14979" y="15506"/>
                    <a:pt x="14979" y="15506"/>
                  </a:cubicBezTo>
                  <a:cubicBezTo>
                    <a:pt x="14942" y="15438"/>
                    <a:pt x="14942" y="15438"/>
                    <a:pt x="14942" y="15438"/>
                  </a:cubicBezTo>
                  <a:cubicBezTo>
                    <a:pt x="14942" y="15438"/>
                    <a:pt x="14942" y="15438"/>
                    <a:pt x="14942" y="15438"/>
                  </a:cubicBezTo>
                  <a:cubicBezTo>
                    <a:pt x="14905" y="15438"/>
                    <a:pt x="14905" y="15438"/>
                    <a:pt x="14905" y="15438"/>
                  </a:cubicBezTo>
                  <a:cubicBezTo>
                    <a:pt x="14868" y="15438"/>
                    <a:pt x="14868" y="15438"/>
                    <a:pt x="14868" y="15438"/>
                  </a:cubicBezTo>
                  <a:cubicBezTo>
                    <a:pt x="14868" y="15438"/>
                    <a:pt x="14868" y="15438"/>
                    <a:pt x="14868" y="15438"/>
                  </a:cubicBezTo>
                  <a:cubicBezTo>
                    <a:pt x="14832" y="15371"/>
                    <a:pt x="14832" y="15371"/>
                    <a:pt x="14832" y="15371"/>
                  </a:cubicBezTo>
                  <a:cubicBezTo>
                    <a:pt x="14795" y="15371"/>
                    <a:pt x="14795" y="15371"/>
                    <a:pt x="14795" y="15371"/>
                  </a:cubicBezTo>
                  <a:cubicBezTo>
                    <a:pt x="14758" y="15371"/>
                    <a:pt x="14758" y="15371"/>
                    <a:pt x="14758" y="15371"/>
                  </a:cubicBezTo>
                  <a:cubicBezTo>
                    <a:pt x="14758" y="15371"/>
                    <a:pt x="14758" y="15371"/>
                    <a:pt x="14758" y="15371"/>
                  </a:cubicBezTo>
                  <a:cubicBezTo>
                    <a:pt x="14721" y="15371"/>
                    <a:pt x="14721" y="15371"/>
                    <a:pt x="14721" y="15371"/>
                  </a:cubicBezTo>
                  <a:cubicBezTo>
                    <a:pt x="14721" y="15371"/>
                    <a:pt x="14721" y="15371"/>
                    <a:pt x="14721" y="15371"/>
                  </a:cubicBezTo>
                  <a:cubicBezTo>
                    <a:pt x="14684" y="15371"/>
                    <a:pt x="14684" y="15371"/>
                    <a:pt x="14684" y="15371"/>
                  </a:cubicBezTo>
                  <a:cubicBezTo>
                    <a:pt x="14647" y="15371"/>
                    <a:pt x="14647" y="15371"/>
                    <a:pt x="14647" y="15371"/>
                  </a:cubicBezTo>
                  <a:cubicBezTo>
                    <a:pt x="14647" y="15371"/>
                    <a:pt x="14647" y="15371"/>
                    <a:pt x="14647" y="15371"/>
                  </a:cubicBezTo>
                  <a:cubicBezTo>
                    <a:pt x="14647" y="15438"/>
                    <a:pt x="14647" y="15438"/>
                    <a:pt x="14647" y="15438"/>
                  </a:cubicBezTo>
                  <a:cubicBezTo>
                    <a:pt x="14610" y="15438"/>
                    <a:pt x="14610" y="15438"/>
                    <a:pt x="14610" y="15438"/>
                  </a:cubicBezTo>
                  <a:cubicBezTo>
                    <a:pt x="14573" y="15438"/>
                    <a:pt x="14573" y="15438"/>
                    <a:pt x="14573" y="15438"/>
                  </a:cubicBezTo>
                  <a:cubicBezTo>
                    <a:pt x="14536" y="15438"/>
                    <a:pt x="14536" y="15438"/>
                    <a:pt x="14536" y="15438"/>
                  </a:cubicBezTo>
                  <a:cubicBezTo>
                    <a:pt x="14536" y="15438"/>
                    <a:pt x="14536" y="15438"/>
                    <a:pt x="14536" y="15438"/>
                  </a:cubicBezTo>
                  <a:cubicBezTo>
                    <a:pt x="14499" y="15438"/>
                    <a:pt x="14499" y="15438"/>
                    <a:pt x="14499" y="15438"/>
                  </a:cubicBezTo>
                  <a:cubicBezTo>
                    <a:pt x="14499" y="15506"/>
                    <a:pt x="14499" y="15506"/>
                    <a:pt x="14499" y="15506"/>
                  </a:cubicBezTo>
                  <a:cubicBezTo>
                    <a:pt x="14462" y="15506"/>
                    <a:pt x="14462" y="15506"/>
                    <a:pt x="14462" y="15506"/>
                  </a:cubicBezTo>
                  <a:cubicBezTo>
                    <a:pt x="14425" y="15506"/>
                    <a:pt x="14425" y="15506"/>
                    <a:pt x="14425" y="15506"/>
                  </a:cubicBezTo>
                  <a:cubicBezTo>
                    <a:pt x="14425" y="15506"/>
                    <a:pt x="14425" y="15506"/>
                    <a:pt x="14425" y="15506"/>
                  </a:cubicBezTo>
                  <a:cubicBezTo>
                    <a:pt x="14425" y="15506"/>
                    <a:pt x="14425" y="15506"/>
                    <a:pt x="14425" y="15506"/>
                  </a:cubicBezTo>
                  <a:cubicBezTo>
                    <a:pt x="14388" y="15506"/>
                    <a:pt x="14388" y="15506"/>
                    <a:pt x="14388" y="15506"/>
                  </a:cubicBezTo>
                  <a:cubicBezTo>
                    <a:pt x="14351" y="15574"/>
                    <a:pt x="14351" y="15574"/>
                    <a:pt x="14351" y="15574"/>
                  </a:cubicBezTo>
                  <a:cubicBezTo>
                    <a:pt x="14314" y="15574"/>
                    <a:pt x="14314" y="15574"/>
                    <a:pt x="14314" y="15574"/>
                  </a:cubicBezTo>
                  <a:cubicBezTo>
                    <a:pt x="14314" y="15574"/>
                    <a:pt x="14314" y="15574"/>
                    <a:pt x="14314" y="15574"/>
                  </a:cubicBezTo>
                  <a:cubicBezTo>
                    <a:pt x="14314" y="15641"/>
                    <a:pt x="14314" y="15641"/>
                    <a:pt x="14314" y="15641"/>
                  </a:cubicBezTo>
                  <a:cubicBezTo>
                    <a:pt x="14277" y="15709"/>
                    <a:pt x="14277" y="15709"/>
                    <a:pt x="14277" y="15709"/>
                  </a:cubicBezTo>
                  <a:cubicBezTo>
                    <a:pt x="14277" y="15709"/>
                    <a:pt x="14277" y="15709"/>
                    <a:pt x="14277" y="15709"/>
                  </a:cubicBezTo>
                  <a:cubicBezTo>
                    <a:pt x="14277" y="15777"/>
                    <a:pt x="14277" y="15777"/>
                    <a:pt x="14277" y="15777"/>
                  </a:cubicBezTo>
                  <a:cubicBezTo>
                    <a:pt x="14277" y="15777"/>
                    <a:pt x="14277" y="15777"/>
                    <a:pt x="14277" y="15777"/>
                  </a:cubicBezTo>
                  <a:cubicBezTo>
                    <a:pt x="14277" y="15845"/>
                    <a:pt x="14277" y="15845"/>
                    <a:pt x="14277" y="15845"/>
                  </a:cubicBezTo>
                  <a:cubicBezTo>
                    <a:pt x="14277" y="15845"/>
                    <a:pt x="14277" y="15845"/>
                    <a:pt x="14277" y="15845"/>
                  </a:cubicBezTo>
                  <a:cubicBezTo>
                    <a:pt x="14314" y="15845"/>
                    <a:pt x="14314" y="15845"/>
                    <a:pt x="14314" y="15845"/>
                  </a:cubicBezTo>
                  <a:cubicBezTo>
                    <a:pt x="14351" y="15845"/>
                    <a:pt x="14351" y="15845"/>
                    <a:pt x="14351" y="15845"/>
                  </a:cubicBezTo>
                  <a:cubicBezTo>
                    <a:pt x="14351" y="15845"/>
                    <a:pt x="14351" y="15845"/>
                    <a:pt x="14351" y="15845"/>
                  </a:cubicBezTo>
                  <a:cubicBezTo>
                    <a:pt x="14388" y="15845"/>
                    <a:pt x="14388" y="15845"/>
                    <a:pt x="14388" y="15845"/>
                  </a:cubicBezTo>
                  <a:cubicBezTo>
                    <a:pt x="14388" y="15912"/>
                    <a:pt x="14388" y="15912"/>
                    <a:pt x="14388" y="15912"/>
                  </a:cubicBezTo>
                  <a:cubicBezTo>
                    <a:pt x="14425" y="15912"/>
                    <a:pt x="14425" y="15912"/>
                    <a:pt x="14425" y="15912"/>
                  </a:cubicBezTo>
                  <a:cubicBezTo>
                    <a:pt x="14425" y="15980"/>
                    <a:pt x="14425" y="15980"/>
                    <a:pt x="14425" y="15980"/>
                  </a:cubicBezTo>
                  <a:cubicBezTo>
                    <a:pt x="14425" y="15980"/>
                    <a:pt x="14425" y="15980"/>
                    <a:pt x="14425" y="15980"/>
                  </a:cubicBezTo>
                  <a:cubicBezTo>
                    <a:pt x="14462" y="16048"/>
                    <a:pt x="14462" y="16048"/>
                    <a:pt x="14462" y="16048"/>
                  </a:cubicBezTo>
                  <a:cubicBezTo>
                    <a:pt x="14425" y="16115"/>
                    <a:pt x="14425" y="16115"/>
                    <a:pt x="14425" y="16115"/>
                  </a:cubicBezTo>
                  <a:cubicBezTo>
                    <a:pt x="14425" y="16115"/>
                    <a:pt x="14425" y="16115"/>
                    <a:pt x="14425" y="16115"/>
                  </a:cubicBezTo>
                  <a:cubicBezTo>
                    <a:pt x="14388" y="16183"/>
                    <a:pt x="14388" y="16183"/>
                    <a:pt x="14388" y="16183"/>
                  </a:cubicBezTo>
                  <a:cubicBezTo>
                    <a:pt x="14388" y="16251"/>
                    <a:pt x="14388" y="16251"/>
                    <a:pt x="14388" y="16251"/>
                  </a:cubicBezTo>
                  <a:cubicBezTo>
                    <a:pt x="14388" y="16251"/>
                    <a:pt x="14388" y="16251"/>
                    <a:pt x="14388" y="16251"/>
                  </a:cubicBezTo>
                  <a:cubicBezTo>
                    <a:pt x="14351" y="16318"/>
                    <a:pt x="14351" y="16318"/>
                    <a:pt x="14351" y="16318"/>
                  </a:cubicBezTo>
                  <a:cubicBezTo>
                    <a:pt x="14351" y="16386"/>
                    <a:pt x="14351" y="16386"/>
                    <a:pt x="14351" y="16386"/>
                  </a:cubicBezTo>
                  <a:cubicBezTo>
                    <a:pt x="14351" y="16386"/>
                    <a:pt x="14351" y="16386"/>
                    <a:pt x="14351" y="16386"/>
                  </a:cubicBezTo>
                  <a:cubicBezTo>
                    <a:pt x="14351" y="16454"/>
                    <a:pt x="14351" y="16454"/>
                    <a:pt x="14351" y="16454"/>
                  </a:cubicBezTo>
                  <a:cubicBezTo>
                    <a:pt x="14351" y="16522"/>
                    <a:pt x="14351" y="16522"/>
                    <a:pt x="14351" y="16522"/>
                  </a:cubicBezTo>
                  <a:cubicBezTo>
                    <a:pt x="14388" y="16522"/>
                    <a:pt x="14388" y="16522"/>
                    <a:pt x="14388" y="16522"/>
                  </a:cubicBezTo>
                  <a:cubicBezTo>
                    <a:pt x="14388" y="16589"/>
                    <a:pt x="14388" y="16589"/>
                    <a:pt x="14388" y="16589"/>
                  </a:cubicBezTo>
                  <a:cubicBezTo>
                    <a:pt x="14351" y="16589"/>
                    <a:pt x="14351" y="16589"/>
                    <a:pt x="14351" y="16589"/>
                  </a:cubicBezTo>
                  <a:cubicBezTo>
                    <a:pt x="14351" y="16657"/>
                    <a:pt x="14351" y="16657"/>
                    <a:pt x="14351" y="16657"/>
                  </a:cubicBezTo>
                  <a:cubicBezTo>
                    <a:pt x="14388" y="16657"/>
                    <a:pt x="14388" y="16657"/>
                    <a:pt x="14388" y="16657"/>
                  </a:cubicBezTo>
                  <a:cubicBezTo>
                    <a:pt x="14388" y="16792"/>
                    <a:pt x="14388" y="16792"/>
                    <a:pt x="14388" y="16792"/>
                  </a:cubicBezTo>
                  <a:cubicBezTo>
                    <a:pt x="14351" y="16792"/>
                    <a:pt x="14351" y="16792"/>
                    <a:pt x="14351" y="16792"/>
                  </a:cubicBezTo>
                  <a:cubicBezTo>
                    <a:pt x="14351" y="16860"/>
                    <a:pt x="14351" y="16860"/>
                    <a:pt x="14351" y="16860"/>
                  </a:cubicBezTo>
                  <a:cubicBezTo>
                    <a:pt x="14388" y="16860"/>
                    <a:pt x="14388" y="16860"/>
                    <a:pt x="14388" y="16860"/>
                  </a:cubicBezTo>
                  <a:cubicBezTo>
                    <a:pt x="14388" y="16860"/>
                    <a:pt x="14388" y="16860"/>
                    <a:pt x="14388" y="16860"/>
                  </a:cubicBezTo>
                  <a:cubicBezTo>
                    <a:pt x="14388" y="16860"/>
                    <a:pt x="14388" y="16860"/>
                    <a:pt x="14388" y="16860"/>
                  </a:cubicBezTo>
                  <a:cubicBezTo>
                    <a:pt x="14425" y="16860"/>
                    <a:pt x="14425" y="16860"/>
                    <a:pt x="14425" y="16860"/>
                  </a:cubicBezTo>
                  <a:cubicBezTo>
                    <a:pt x="14425" y="16928"/>
                    <a:pt x="14425" y="16928"/>
                    <a:pt x="14425" y="16928"/>
                  </a:cubicBezTo>
                  <a:cubicBezTo>
                    <a:pt x="14425" y="16996"/>
                    <a:pt x="14425" y="16996"/>
                    <a:pt x="14425" y="16996"/>
                  </a:cubicBezTo>
                  <a:cubicBezTo>
                    <a:pt x="14388" y="17063"/>
                    <a:pt x="14388" y="17063"/>
                    <a:pt x="14388" y="17063"/>
                  </a:cubicBezTo>
                  <a:cubicBezTo>
                    <a:pt x="14314" y="17063"/>
                    <a:pt x="14314" y="17063"/>
                    <a:pt x="14314" y="17063"/>
                  </a:cubicBezTo>
                  <a:cubicBezTo>
                    <a:pt x="14277" y="17063"/>
                    <a:pt x="14277" y="17063"/>
                    <a:pt x="14277" y="17063"/>
                  </a:cubicBezTo>
                  <a:cubicBezTo>
                    <a:pt x="14203" y="17199"/>
                    <a:pt x="14203" y="17199"/>
                    <a:pt x="14203" y="17199"/>
                  </a:cubicBezTo>
                  <a:cubicBezTo>
                    <a:pt x="14203" y="17199"/>
                    <a:pt x="14203" y="17199"/>
                    <a:pt x="14203" y="17199"/>
                  </a:cubicBezTo>
                  <a:cubicBezTo>
                    <a:pt x="14166" y="17199"/>
                    <a:pt x="14166" y="17199"/>
                    <a:pt x="14166" y="17199"/>
                  </a:cubicBezTo>
                  <a:cubicBezTo>
                    <a:pt x="14129" y="17199"/>
                    <a:pt x="14129" y="17199"/>
                    <a:pt x="14129" y="17199"/>
                  </a:cubicBezTo>
                  <a:cubicBezTo>
                    <a:pt x="14092" y="17199"/>
                    <a:pt x="14092" y="17199"/>
                    <a:pt x="14092" y="17199"/>
                  </a:cubicBezTo>
                  <a:cubicBezTo>
                    <a:pt x="14092" y="17199"/>
                    <a:pt x="14092" y="17199"/>
                    <a:pt x="14092" y="17199"/>
                  </a:cubicBezTo>
                  <a:cubicBezTo>
                    <a:pt x="14055" y="17131"/>
                    <a:pt x="14055" y="17131"/>
                    <a:pt x="14055" y="17131"/>
                  </a:cubicBezTo>
                  <a:cubicBezTo>
                    <a:pt x="14055" y="17199"/>
                    <a:pt x="14055" y="17199"/>
                    <a:pt x="14055" y="17199"/>
                  </a:cubicBezTo>
                  <a:cubicBezTo>
                    <a:pt x="14018" y="17131"/>
                    <a:pt x="14018" y="17131"/>
                    <a:pt x="14018" y="17131"/>
                  </a:cubicBezTo>
                  <a:cubicBezTo>
                    <a:pt x="13981" y="17131"/>
                    <a:pt x="13981" y="17131"/>
                    <a:pt x="13981" y="17131"/>
                  </a:cubicBezTo>
                  <a:cubicBezTo>
                    <a:pt x="13907" y="17131"/>
                    <a:pt x="13907" y="17131"/>
                    <a:pt x="13907" y="17131"/>
                  </a:cubicBezTo>
                  <a:cubicBezTo>
                    <a:pt x="13907" y="17131"/>
                    <a:pt x="13907" y="17131"/>
                    <a:pt x="13907" y="17131"/>
                  </a:cubicBezTo>
                  <a:cubicBezTo>
                    <a:pt x="13870" y="17199"/>
                    <a:pt x="13870" y="17199"/>
                    <a:pt x="13870" y="17199"/>
                  </a:cubicBezTo>
                  <a:cubicBezTo>
                    <a:pt x="13833" y="17199"/>
                    <a:pt x="13833" y="17199"/>
                    <a:pt x="13833" y="17199"/>
                  </a:cubicBezTo>
                  <a:cubicBezTo>
                    <a:pt x="13833" y="17199"/>
                    <a:pt x="13833" y="17199"/>
                    <a:pt x="13833" y="17199"/>
                  </a:cubicBezTo>
                  <a:cubicBezTo>
                    <a:pt x="13796" y="17199"/>
                    <a:pt x="13796" y="17199"/>
                    <a:pt x="13796" y="17199"/>
                  </a:cubicBezTo>
                  <a:cubicBezTo>
                    <a:pt x="13796" y="17199"/>
                    <a:pt x="13796" y="17199"/>
                    <a:pt x="13796" y="17199"/>
                  </a:cubicBezTo>
                  <a:cubicBezTo>
                    <a:pt x="13759" y="17131"/>
                    <a:pt x="13759" y="17131"/>
                    <a:pt x="13759" y="17131"/>
                  </a:cubicBezTo>
                  <a:cubicBezTo>
                    <a:pt x="13722" y="17063"/>
                    <a:pt x="13722" y="17063"/>
                    <a:pt x="13722" y="17063"/>
                  </a:cubicBezTo>
                  <a:cubicBezTo>
                    <a:pt x="13685" y="17063"/>
                    <a:pt x="13685" y="17063"/>
                    <a:pt x="13685" y="17063"/>
                  </a:cubicBezTo>
                  <a:cubicBezTo>
                    <a:pt x="13648" y="17131"/>
                    <a:pt x="13648" y="17131"/>
                    <a:pt x="13648" y="17131"/>
                  </a:cubicBezTo>
                  <a:cubicBezTo>
                    <a:pt x="13648" y="17063"/>
                    <a:pt x="13648" y="17063"/>
                    <a:pt x="13648" y="17063"/>
                  </a:cubicBezTo>
                  <a:cubicBezTo>
                    <a:pt x="13611" y="17063"/>
                    <a:pt x="13611" y="17063"/>
                    <a:pt x="13611" y="17063"/>
                  </a:cubicBezTo>
                  <a:cubicBezTo>
                    <a:pt x="13574" y="17131"/>
                    <a:pt x="13574" y="17131"/>
                    <a:pt x="13574" y="17131"/>
                  </a:cubicBezTo>
                  <a:cubicBezTo>
                    <a:pt x="13574" y="17199"/>
                    <a:pt x="13574" y="17199"/>
                    <a:pt x="13574" y="17199"/>
                  </a:cubicBezTo>
                  <a:cubicBezTo>
                    <a:pt x="13537" y="17199"/>
                    <a:pt x="13537" y="17199"/>
                    <a:pt x="13537" y="17199"/>
                  </a:cubicBezTo>
                  <a:cubicBezTo>
                    <a:pt x="13500" y="17266"/>
                    <a:pt x="13500" y="17266"/>
                    <a:pt x="13500" y="17266"/>
                  </a:cubicBezTo>
                  <a:cubicBezTo>
                    <a:pt x="13500" y="17334"/>
                    <a:pt x="13500" y="17334"/>
                    <a:pt x="13500" y="17334"/>
                  </a:cubicBezTo>
                  <a:cubicBezTo>
                    <a:pt x="13500" y="17334"/>
                    <a:pt x="13500" y="17334"/>
                    <a:pt x="13500" y="17334"/>
                  </a:cubicBezTo>
                  <a:cubicBezTo>
                    <a:pt x="13463" y="17402"/>
                    <a:pt x="13463" y="17402"/>
                    <a:pt x="13463" y="17402"/>
                  </a:cubicBezTo>
                  <a:cubicBezTo>
                    <a:pt x="13426" y="17402"/>
                    <a:pt x="13426" y="17402"/>
                    <a:pt x="13426" y="17402"/>
                  </a:cubicBezTo>
                  <a:cubicBezTo>
                    <a:pt x="13352" y="17402"/>
                    <a:pt x="13352" y="17402"/>
                    <a:pt x="13352" y="17402"/>
                  </a:cubicBezTo>
                  <a:cubicBezTo>
                    <a:pt x="13352" y="17470"/>
                    <a:pt x="13352" y="17470"/>
                    <a:pt x="13352" y="17470"/>
                  </a:cubicBezTo>
                  <a:cubicBezTo>
                    <a:pt x="13315" y="17470"/>
                    <a:pt x="13315" y="17470"/>
                    <a:pt x="13315" y="17470"/>
                  </a:cubicBezTo>
                  <a:cubicBezTo>
                    <a:pt x="13278" y="17470"/>
                    <a:pt x="13278" y="17470"/>
                    <a:pt x="13278" y="17470"/>
                  </a:cubicBezTo>
                  <a:cubicBezTo>
                    <a:pt x="13204" y="17537"/>
                    <a:pt x="13204" y="17537"/>
                    <a:pt x="13204" y="17537"/>
                  </a:cubicBezTo>
                  <a:cubicBezTo>
                    <a:pt x="13204" y="17605"/>
                    <a:pt x="13204" y="17605"/>
                    <a:pt x="13204" y="17605"/>
                  </a:cubicBezTo>
                  <a:cubicBezTo>
                    <a:pt x="13167" y="17605"/>
                    <a:pt x="13167" y="17605"/>
                    <a:pt x="13167" y="17605"/>
                  </a:cubicBezTo>
                  <a:cubicBezTo>
                    <a:pt x="13130" y="17605"/>
                    <a:pt x="13130" y="17605"/>
                    <a:pt x="13130" y="17605"/>
                  </a:cubicBezTo>
                  <a:cubicBezTo>
                    <a:pt x="13093" y="17605"/>
                    <a:pt x="13093" y="17605"/>
                    <a:pt x="13093" y="17605"/>
                  </a:cubicBezTo>
                  <a:cubicBezTo>
                    <a:pt x="13093" y="17605"/>
                    <a:pt x="13093" y="17605"/>
                    <a:pt x="13093" y="17605"/>
                  </a:cubicBezTo>
                  <a:cubicBezTo>
                    <a:pt x="13056" y="17605"/>
                    <a:pt x="13056" y="17605"/>
                    <a:pt x="13056" y="17605"/>
                  </a:cubicBezTo>
                  <a:cubicBezTo>
                    <a:pt x="12945" y="17605"/>
                    <a:pt x="12945" y="17605"/>
                    <a:pt x="12945" y="17605"/>
                  </a:cubicBezTo>
                  <a:cubicBezTo>
                    <a:pt x="12871" y="17605"/>
                    <a:pt x="12871" y="17605"/>
                    <a:pt x="12871" y="17605"/>
                  </a:cubicBezTo>
                  <a:cubicBezTo>
                    <a:pt x="12797" y="17605"/>
                    <a:pt x="12797" y="17605"/>
                    <a:pt x="12797" y="17605"/>
                  </a:cubicBezTo>
                  <a:cubicBezTo>
                    <a:pt x="12797" y="17605"/>
                    <a:pt x="12797" y="17605"/>
                    <a:pt x="12797" y="17605"/>
                  </a:cubicBezTo>
                  <a:cubicBezTo>
                    <a:pt x="12760" y="17537"/>
                    <a:pt x="12760" y="17537"/>
                    <a:pt x="12760" y="17537"/>
                  </a:cubicBezTo>
                  <a:cubicBezTo>
                    <a:pt x="12723" y="17537"/>
                    <a:pt x="12723" y="17537"/>
                    <a:pt x="12723" y="17537"/>
                  </a:cubicBezTo>
                  <a:cubicBezTo>
                    <a:pt x="12723" y="17537"/>
                    <a:pt x="12723" y="17537"/>
                    <a:pt x="12723" y="17537"/>
                  </a:cubicBezTo>
                  <a:cubicBezTo>
                    <a:pt x="12686" y="17470"/>
                    <a:pt x="12686" y="17470"/>
                    <a:pt x="12686" y="17470"/>
                  </a:cubicBezTo>
                  <a:cubicBezTo>
                    <a:pt x="12649" y="17402"/>
                    <a:pt x="12649" y="17402"/>
                    <a:pt x="12649" y="17402"/>
                  </a:cubicBezTo>
                  <a:cubicBezTo>
                    <a:pt x="12649" y="17402"/>
                    <a:pt x="12649" y="17402"/>
                    <a:pt x="12649" y="17402"/>
                  </a:cubicBezTo>
                  <a:cubicBezTo>
                    <a:pt x="12612" y="17402"/>
                    <a:pt x="12612" y="17402"/>
                    <a:pt x="12612" y="17402"/>
                  </a:cubicBezTo>
                  <a:cubicBezTo>
                    <a:pt x="12575" y="17402"/>
                    <a:pt x="12575" y="17402"/>
                    <a:pt x="12575" y="17402"/>
                  </a:cubicBezTo>
                  <a:cubicBezTo>
                    <a:pt x="12501" y="17334"/>
                    <a:pt x="12501" y="17334"/>
                    <a:pt x="12501" y="17334"/>
                  </a:cubicBezTo>
                  <a:cubicBezTo>
                    <a:pt x="12464" y="17266"/>
                    <a:pt x="12464" y="17266"/>
                    <a:pt x="12464" y="17266"/>
                  </a:cubicBezTo>
                  <a:cubicBezTo>
                    <a:pt x="12427" y="17266"/>
                    <a:pt x="12427" y="17266"/>
                    <a:pt x="12427" y="17266"/>
                  </a:cubicBezTo>
                  <a:cubicBezTo>
                    <a:pt x="12353" y="17266"/>
                    <a:pt x="12353" y="17266"/>
                    <a:pt x="12353" y="17266"/>
                  </a:cubicBezTo>
                  <a:cubicBezTo>
                    <a:pt x="12316" y="17266"/>
                    <a:pt x="12316" y="17266"/>
                    <a:pt x="12316" y="17266"/>
                  </a:cubicBezTo>
                  <a:cubicBezTo>
                    <a:pt x="12279" y="17266"/>
                    <a:pt x="12279" y="17266"/>
                    <a:pt x="12279" y="17266"/>
                  </a:cubicBezTo>
                  <a:cubicBezTo>
                    <a:pt x="12242" y="17266"/>
                    <a:pt x="12242" y="17266"/>
                    <a:pt x="12242" y="17266"/>
                  </a:cubicBezTo>
                  <a:cubicBezTo>
                    <a:pt x="12205" y="17266"/>
                    <a:pt x="12205" y="17266"/>
                    <a:pt x="12205" y="17266"/>
                  </a:cubicBezTo>
                  <a:cubicBezTo>
                    <a:pt x="12132" y="17266"/>
                    <a:pt x="12132" y="17266"/>
                    <a:pt x="12132" y="17266"/>
                  </a:cubicBezTo>
                  <a:cubicBezTo>
                    <a:pt x="12095" y="17334"/>
                    <a:pt x="12095" y="17334"/>
                    <a:pt x="12095" y="17334"/>
                  </a:cubicBezTo>
                  <a:cubicBezTo>
                    <a:pt x="12058" y="17402"/>
                    <a:pt x="12058" y="17402"/>
                    <a:pt x="12058" y="17402"/>
                  </a:cubicBezTo>
                  <a:cubicBezTo>
                    <a:pt x="12058" y="17402"/>
                    <a:pt x="12058" y="17402"/>
                    <a:pt x="12058" y="17402"/>
                  </a:cubicBezTo>
                  <a:cubicBezTo>
                    <a:pt x="12021" y="17402"/>
                    <a:pt x="12021" y="17402"/>
                    <a:pt x="12021" y="17402"/>
                  </a:cubicBezTo>
                  <a:cubicBezTo>
                    <a:pt x="11984" y="17402"/>
                    <a:pt x="11984" y="17402"/>
                    <a:pt x="11984" y="17402"/>
                  </a:cubicBezTo>
                  <a:cubicBezTo>
                    <a:pt x="11984" y="17402"/>
                    <a:pt x="11984" y="17402"/>
                    <a:pt x="11984" y="17402"/>
                  </a:cubicBezTo>
                  <a:cubicBezTo>
                    <a:pt x="11947" y="17402"/>
                    <a:pt x="11947" y="17402"/>
                    <a:pt x="11947" y="17402"/>
                  </a:cubicBezTo>
                  <a:cubicBezTo>
                    <a:pt x="11910" y="17402"/>
                    <a:pt x="11910" y="17402"/>
                    <a:pt x="11910" y="17402"/>
                  </a:cubicBezTo>
                  <a:cubicBezTo>
                    <a:pt x="11910" y="17402"/>
                    <a:pt x="11910" y="17402"/>
                    <a:pt x="11910" y="17402"/>
                  </a:cubicBezTo>
                  <a:cubicBezTo>
                    <a:pt x="11836" y="17334"/>
                    <a:pt x="11836" y="17334"/>
                    <a:pt x="11836" y="17334"/>
                  </a:cubicBezTo>
                  <a:cubicBezTo>
                    <a:pt x="11799" y="17334"/>
                    <a:pt x="11799" y="17334"/>
                    <a:pt x="11799" y="17334"/>
                  </a:cubicBezTo>
                  <a:cubicBezTo>
                    <a:pt x="11799" y="17334"/>
                    <a:pt x="11799" y="17334"/>
                    <a:pt x="11799" y="17334"/>
                  </a:cubicBezTo>
                  <a:cubicBezTo>
                    <a:pt x="11762" y="17266"/>
                    <a:pt x="11762" y="17266"/>
                    <a:pt x="11762" y="17266"/>
                  </a:cubicBezTo>
                  <a:cubicBezTo>
                    <a:pt x="11725" y="17266"/>
                    <a:pt x="11725" y="17266"/>
                    <a:pt x="11725" y="17266"/>
                  </a:cubicBezTo>
                  <a:cubicBezTo>
                    <a:pt x="11725" y="17266"/>
                    <a:pt x="11725" y="17266"/>
                    <a:pt x="11725" y="17266"/>
                  </a:cubicBezTo>
                  <a:cubicBezTo>
                    <a:pt x="11725" y="17199"/>
                    <a:pt x="11725" y="17199"/>
                    <a:pt x="11725" y="17199"/>
                  </a:cubicBezTo>
                  <a:cubicBezTo>
                    <a:pt x="11688" y="17131"/>
                    <a:pt x="11688" y="17131"/>
                    <a:pt x="11688" y="17131"/>
                  </a:cubicBezTo>
                  <a:cubicBezTo>
                    <a:pt x="11688" y="17131"/>
                    <a:pt x="11688" y="17131"/>
                    <a:pt x="11688" y="17131"/>
                  </a:cubicBezTo>
                  <a:cubicBezTo>
                    <a:pt x="11688" y="17063"/>
                    <a:pt x="11688" y="17063"/>
                    <a:pt x="11688" y="17063"/>
                  </a:cubicBezTo>
                  <a:cubicBezTo>
                    <a:pt x="11651" y="16996"/>
                    <a:pt x="11651" y="16996"/>
                    <a:pt x="11651" y="16996"/>
                  </a:cubicBezTo>
                  <a:cubicBezTo>
                    <a:pt x="11651" y="16996"/>
                    <a:pt x="11651" y="16996"/>
                    <a:pt x="11651" y="16996"/>
                  </a:cubicBezTo>
                  <a:cubicBezTo>
                    <a:pt x="11651" y="16928"/>
                    <a:pt x="11651" y="16928"/>
                    <a:pt x="11651" y="16928"/>
                  </a:cubicBezTo>
                  <a:cubicBezTo>
                    <a:pt x="11614" y="16928"/>
                    <a:pt x="11614" y="16928"/>
                    <a:pt x="11614" y="16928"/>
                  </a:cubicBezTo>
                  <a:cubicBezTo>
                    <a:pt x="11577" y="16928"/>
                    <a:pt x="11577" y="16928"/>
                    <a:pt x="11577" y="16928"/>
                  </a:cubicBezTo>
                  <a:cubicBezTo>
                    <a:pt x="11540" y="16928"/>
                    <a:pt x="11540" y="16928"/>
                    <a:pt x="11540" y="16928"/>
                  </a:cubicBezTo>
                  <a:cubicBezTo>
                    <a:pt x="11503" y="16928"/>
                    <a:pt x="11503" y="16928"/>
                    <a:pt x="11503" y="16928"/>
                  </a:cubicBezTo>
                  <a:cubicBezTo>
                    <a:pt x="11466" y="16928"/>
                    <a:pt x="11466" y="16928"/>
                    <a:pt x="11466" y="16928"/>
                  </a:cubicBezTo>
                  <a:cubicBezTo>
                    <a:pt x="11466" y="16860"/>
                    <a:pt x="11466" y="16860"/>
                    <a:pt x="11466" y="16860"/>
                  </a:cubicBezTo>
                  <a:cubicBezTo>
                    <a:pt x="11429" y="16860"/>
                    <a:pt x="11429" y="16860"/>
                    <a:pt x="11429" y="16860"/>
                  </a:cubicBezTo>
                  <a:cubicBezTo>
                    <a:pt x="11355" y="16860"/>
                    <a:pt x="11355" y="16860"/>
                    <a:pt x="11355" y="16860"/>
                  </a:cubicBezTo>
                  <a:cubicBezTo>
                    <a:pt x="11318" y="16860"/>
                    <a:pt x="11318" y="16860"/>
                    <a:pt x="11318" y="16860"/>
                  </a:cubicBezTo>
                  <a:cubicBezTo>
                    <a:pt x="11281" y="16792"/>
                    <a:pt x="11281" y="16792"/>
                    <a:pt x="11281" y="16792"/>
                  </a:cubicBezTo>
                  <a:cubicBezTo>
                    <a:pt x="11281" y="16792"/>
                    <a:pt x="11281" y="16792"/>
                    <a:pt x="11281" y="16792"/>
                  </a:cubicBezTo>
                  <a:cubicBezTo>
                    <a:pt x="11244" y="16792"/>
                    <a:pt x="11244" y="16792"/>
                    <a:pt x="11244" y="16792"/>
                  </a:cubicBezTo>
                  <a:cubicBezTo>
                    <a:pt x="11207" y="16725"/>
                    <a:pt x="11207" y="16725"/>
                    <a:pt x="11207" y="16725"/>
                  </a:cubicBezTo>
                  <a:cubicBezTo>
                    <a:pt x="11170" y="16725"/>
                    <a:pt x="11170" y="16725"/>
                    <a:pt x="11170" y="16725"/>
                  </a:cubicBezTo>
                  <a:cubicBezTo>
                    <a:pt x="11133" y="16725"/>
                    <a:pt x="11133" y="16725"/>
                    <a:pt x="11133" y="16725"/>
                  </a:cubicBezTo>
                  <a:cubicBezTo>
                    <a:pt x="11133" y="16725"/>
                    <a:pt x="11133" y="16725"/>
                    <a:pt x="11133" y="16725"/>
                  </a:cubicBezTo>
                  <a:cubicBezTo>
                    <a:pt x="11133" y="16792"/>
                    <a:pt x="11133" y="16792"/>
                    <a:pt x="11133" y="16792"/>
                  </a:cubicBezTo>
                  <a:cubicBezTo>
                    <a:pt x="11133" y="16860"/>
                    <a:pt x="11133" y="16860"/>
                    <a:pt x="11133" y="16860"/>
                  </a:cubicBezTo>
                  <a:cubicBezTo>
                    <a:pt x="11133" y="16860"/>
                    <a:pt x="11133" y="16860"/>
                    <a:pt x="11133" y="16860"/>
                  </a:cubicBezTo>
                  <a:cubicBezTo>
                    <a:pt x="11096" y="16860"/>
                    <a:pt x="11096" y="16860"/>
                    <a:pt x="11096" y="16860"/>
                  </a:cubicBezTo>
                  <a:cubicBezTo>
                    <a:pt x="11059" y="16860"/>
                    <a:pt x="11059" y="16860"/>
                    <a:pt x="11059" y="16860"/>
                  </a:cubicBezTo>
                  <a:cubicBezTo>
                    <a:pt x="11059" y="16928"/>
                    <a:pt x="11059" y="16928"/>
                    <a:pt x="11059" y="16928"/>
                  </a:cubicBezTo>
                  <a:cubicBezTo>
                    <a:pt x="11059" y="16996"/>
                    <a:pt x="11059" y="16996"/>
                    <a:pt x="11059" y="16996"/>
                  </a:cubicBezTo>
                  <a:cubicBezTo>
                    <a:pt x="11022" y="17063"/>
                    <a:pt x="11022" y="17063"/>
                    <a:pt x="11022" y="17063"/>
                  </a:cubicBezTo>
                  <a:cubicBezTo>
                    <a:pt x="11022" y="17199"/>
                    <a:pt x="11022" y="17199"/>
                    <a:pt x="11022" y="17199"/>
                  </a:cubicBezTo>
                  <a:cubicBezTo>
                    <a:pt x="11022" y="17266"/>
                    <a:pt x="11022" y="17266"/>
                    <a:pt x="11022" y="17266"/>
                  </a:cubicBezTo>
                  <a:cubicBezTo>
                    <a:pt x="11096" y="17266"/>
                    <a:pt x="11096" y="17266"/>
                    <a:pt x="11096" y="17266"/>
                  </a:cubicBezTo>
                  <a:cubicBezTo>
                    <a:pt x="11096" y="17266"/>
                    <a:pt x="11096" y="17266"/>
                    <a:pt x="11096" y="17266"/>
                  </a:cubicBezTo>
                  <a:cubicBezTo>
                    <a:pt x="11133" y="17334"/>
                    <a:pt x="11133" y="17334"/>
                    <a:pt x="11133" y="17334"/>
                  </a:cubicBezTo>
                  <a:cubicBezTo>
                    <a:pt x="11133" y="17334"/>
                    <a:pt x="11133" y="17334"/>
                    <a:pt x="11133" y="17334"/>
                  </a:cubicBezTo>
                  <a:cubicBezTo>
                    <a:pt x="11133" y="17470"/>
                    <a:pt x="11133" y="17470"/>
                    <a:pt x="11133" y="17470"/>
                  </a:cubicBezTo>
                  <a:cubicBezTo>
                    <a:pt x="11133" y="17537"/>
                    <a:pt x="11133" y="17537"/>
                    <a:pt x="11133" y="17537"/>
                  </a:cubicBezTo>
                  <a:cubicBezTo>
                    <a:pt x="11170" y="17537"/>
                    <a:pt x="11170" y="17537"/>
                    <a:pt x="11170" y="17537"/>
                  </a:cubicBezTo>
                  <a:cubicBezTo>
                    <a:pt x="11170" y="17605"/>
                    <a:pt x="11170" y="17605"/>
                    <a:pt x="11170" y="17605"/>
                  </a:cubicBezTo>
                  <a:cubicBezTo>
                    <a:pt x="11133" y="17673"/>
                    <a:pt x="11133" y="17673"/>
                    <a:pt x="11133" y="17673"/>
                  </a:cubicBezTo>
                  <a:cubicBezTo>
                    <a:pt x="11096" y="17673"/>
                    <a:pt x="11096" y="17673"/>
                    <a:pt x="11096" y="17673"/>
                  </a:cubicBezTo>
                  <a:cubicBezTo>
                    <a:pt x="11059" y="17673"/>
                    <a:pt x="11059" y="17673"/>
                    <a:pt x="11059" y="17673"/>
                  </a:cubicBezTo>
                  <a:cubicBezTo>
                    <a:pt x="11059" y="17673"/>
                    <a:pt x="11059" y="17673"/>
                    <a:pt x="11059" y="17673"/>
                  </a:cubicBezTo>
                  <a:cubicBezTo>
                    <a:pt x="11022" y="17673"/>
                    <a:pt x="11022" y="17673"/>
                    <a:pt x="11022" y="17673"/>
                  </a:cubicBezTo>
                  <a:cubicBezTo>
                    <a:pt x="10985" y="17673"/>
                    <a:pt x="10985" y="17673"/>
                    <a:pt x="10985" y="17673"/>
                  </a:cubicBezTo>
                  <a:cubicBezTo>
                    <a:pt x="10911" y="17673"/>
                    <a:pt x="10911" y="17673"/>
                    <a:pt x="10911" y="17673"/>
                  </a:cubicBezTo>
                  <a:cubicBezTo>
                    <a:pt x="10911" y="17673"/>
                    <a:pt x="10911" y="17673"/>
                    <a:pt x="10911" y="17673"/>
                  </a:cubicBezTo>
                  <a:cubicBezTo>
                    <a:pt x="10874" y="17673"/>
                    <a:pt x="10874" y="17673"/>
                    <a:pt x="10874" y="17673"/>
                  </a:cubicBezTo>
                  <a:cubicBezTo>
                    <a:pt x="10837" y="17673"/>
                    <a:pt x="10837" y="17673"/>
                    <a:pt x="10837" y="17673"/>
                  </a:cubicBezTo>
                  <a:cubicBezTo>
                    <a:pt x="10800" y="17673"/>
                    <a:pt x="10800" y="17673"/>
                    <a:pt x="10800" y="17673"/>
                  </a:cubicBezTo>
                  <a:cubicBezTo>
                    <a:pt x="10763" y="17673"/>
                    <a:pt x="10763" y="17673"/>
                    <a:pt x="10763" y="17673"/>
                  </a:cubicBezTo>
                  <a:cubicBezTo>
                    <a:pt x="10726" y="17740"/>
                    <a:pt x="10726" y="17740"/>
                    <a:pt x="10726" y="17740"/>
                  </a:cubicBezTo>
                  <a:cubicBezTo>
                    <a:pt x="10726" y="17740"/>
                    <a:pt x="10726" y="17740"/>
                    <a:pt x="10726" y="17740"/>
                  </a:cubicBezTo>
                  <a:cubicBezTo>
                    <a:pt x="10652" y="17673"/>
                    <a:pt x="10652" y="17673"/>
                    <a:pt x="10652" y="17673"/>
                  </a:cubicBezTo>
                  <a:cubicBezTo>
                    <a:pt x="10615" y="17673"/>
                    <a:pt x="10615" y="17673"/>
                    <a:pt x="10615" y="17673"/>
                  </a:cubicBezTo>
                  <a:cubicBezTo>
                    <a:pt x="10541" y="17537"/>
                    <a:pt x="10541" y="17537"/>
                    <a:pt x="10541" y="17537"/>
                  </a:cubicBezTo>
                  <a:cubicBezTo>
                    <a:pt x="10541" y="17537"/>
                    <a:pt x="10541" y="17537"/>
                    <a:pt x="10541" y="17537"/>
                  </a:cubicBezTo>
                  <a:cubicBezTo>
                    <a:pt x="10541" y="17470"/>
                    <a:pt x="10541" y="17470"/>
                    <a:pt x="10541" y="17470"/>
                  </a:cubicBezTo>
                  <a:cubicBezTo>
                    <a:pt x="10541" y="17470"/>
                    <a:pt x="10541" y="17470"/>
                    <a:pt x="10541" y="17470"/>
                  </a:cubicBezTo>
                  <a:cubicBezTo>
                    <a:pt x="10467" y="17470"/>
                    <a:pt x="10467" y="17470"/>
                    <a:pt x="10467" y="17470"/>
                  </a:cubicBezTo>
                  <a:cubicBezTo>
                    <a:pt x="10467" y="17470"/>
                    <a:pt x="10467" y="17470"/>
                    <a:pt x="10467" y="17470"/>
                  </a:cubicBezTo>
                  <a:cubicBezTo>
                    <a:pt x="10430" y="17470"/>
                    <a:pt x="10430" y="17470"/>
                    <a:pt x="10430" y="17470"/>
                  </a:cubicBezTo>
                  <a:cubicBezTo>
                    <a:pt x="10393" y="17470"/>
                    <a:pt x="10393" y="17470"/>
                    <a:pt x="10393" y="17470"/>
                  </a:cubicBezTo>
                  <a:cubicBezTo>
                    <a:pt x="10356" y="17470"/>
                    <a:pt x="10356" y="17470"/>
                    <a:pt x="10356" y="17470"/>
                  </a:cubicBezTo>
                  <a:cubicBezTo>
                    <a:pt x="10356" y="17470"/>
                    <a:pt x="10356" y="17470"/>
                    <a:pt x="10356" y="17470"/>
                  </a:cubicBezTo>
                  <a:cubicBezTo>
                    <a:pt x="10356" y="17402"/>
                    <a:pt x="10356" y="17402"/>
                    <a:pt x="10356" y="17402"/>
                  </a:cubicBezTo>
                  <a:cubicBezTo>
                    <a:pt x="10319" y="17402"/>
                    <a:pt x="10319" y="17402"/>
                    <a:pt x="10319" y="17402"/>
                  </a:cubicBezTo>
                  <a:cubicBezTo>
                    <a:pt x="10319" y="17402"/>
                    <a:pt x="10319" y="17402"/>
                    <a:pt x="10319" y="17402"/>
                  </a:cubicBezTo>
                  <a:cubicBezTo>
                    <a:pt x="10282" y="17402"/>
                    <a:pt x="10282" y="17402"/>
                    <a:pt x="10282" y="17402"/>
                  </a:cubicBezTo>
                  <a:cubicBezTo>
                    <a:pt x="10245" y="17402"/>
                    <a:pt x="10245" y="17402"/>
                    <a:pt x="10245" y="17402"/>
                  </a:cubicBezTo>
                  <a:cubicBezTo>
                    <a:pt x="10245" y="17402"/>
                    <a:pt x="10245" y="17402"/>
                    <a:pt x="10245" y="17402"/>
                  </a:cubicBezTo>
                  <a:cubicBezTo>
                    <a:pt x="10208" y="17402"/>
                    <a:pt x="10208" y="17402"/>
                    <a:pt x="10208" y="17402"/>
                  </a:cubicBezTo>
                  <a:cubicBezTo>
                    <a:pt x="10134" y="17402"/>
                    <a:pt x="10134" y="17402"/>
                    <a:pt x="10134" y="17402"/>
                  </a:cubicBezTo>
                  <a:cubicBezTo>
                    <a:pt x="10097" y="17470"/>
                    <a:pt x="10097" y="17470"/>
                    <a:pt x="10097" y="17470"/>
                  </a:cubicBezTo>
                  <a:cubicBezTo>
                    <a:pt x="10097" y="17537"/>
                    <a:pt x="10097" y="17537"/>
                    <a:pt x="10097" y="17537"/>
                  </a:cubicBezTo>
                  <a:cubicBezTo>
                    <a:pt x="10060" y="17537"/>
                    <a:pt x="10060" y="17537"/>
                    <a:pt x="10060" y="17537"/>
                  </a:cubicBezTo>
                  <a:cubicBezTo>
                    <a:pt x="10023" y="17537"/>
                    <a:pt x="10023" y="17537"/>
                    <a:pt x="10023" y="17537"/>
                  </a:cubicBezTo>
                  <a:cubicBezTo>
                    <a:pt x="10023" y="17537"/>
                    <a:pt x="10023" y="17537"/>
                    <a:pt x="10023" y="17537"/>
                  </a:cubicBezTo>
                  <a:cubicBezTo>
                    <a:pt x="10023" y="17537"/>
                    <a:pt x="10023" y="17537"/>
                    <a:pt x="10023" y="17537"/>
                  </a:cubicBezTo>
                  <a:cubicBezTo>
                    <a:pt x="10023" y="17605"/>
                    <a:pt x="10023" y="17605"/>
                    <a:pt x="10023" y="17605"/>
                  </a:cubicBezTo>
                  <a:cubicBezTo>
                    <a:pt x="10023" y="17605"/>
                    <a:pt x="10023" y="17605"/>
                    <a:pt x="10023" y="17605"/>
                  </a:cubicBezTo>
                  <a:cubicBezTo>
                    <a:pt x="9986" y="17673"/>
                    <a:pt x="9986" y="17673"/>
                    <a:pt x="9986" y="17673"/>
                  </a:cubicBezTo>
                  <a:cubicBezTo>
                    <a:pt x="9949" y="17673"/>
                    <a:pt x="9949" y="17673"/>
                    <a:pt x="9949" y="17673"/>
                  </a:cubicBezTo>
                  <a:cubicBezTo>
                    <a:pt x="9949" y="17740"/>
                    <a:pt x="9949" y="17740"/>
                    <a:pt x="9949" y="17740"/>
                  </a:cubicBezTo>
                  <a:cubicBezTo>
                    <a:pt x="9949" y="17740"/>
                    <a:pt x="9949" y="17740"/>
                    <a:pt x="9949" y="17740"/>
                  </a:cubicBezTo>
                  <a:cubicBezTo>
                    <a:pt x="9875" y="17808"/>
                    <a:pt x="9875" y="17808"/>
                    <a:pt x="9875" y="17808"/>
                  </a:cubicBezTo>
                  <a:cubicBezTo>
                    <a:pt x="9875" y="17876"/>
                    <a:pt x="9875" y="17876"/>
                    <a:pt x="9875" y="17876"/>
                  </a:cubicBezTo>
                  <a:cubicBezTo>
                    <a:pt x="9875" y="17876"/>
                    <a:pt x="9875" y="17876"/>
                    <a:pt x="9875" y="17876"/>
                  </a:cubicBezTo>
                  <a:cubicBezTo>
                    <a:pt x="9838" y="17944"/>
                    <a:pt x="9838" y="17944"/>
                    <a:pt x="9838" y="17944"/>
                  </a:cubicBezTo>
                  <a:cubicBezTo>
                    <a:pt x="9801" y="18011"/>
                    <a:pt x="9801" y="18011"/>
                    <a:pt x="9801" y="18011"/>
                  </a:cubicBezTo>
                  <a:cubicBezTo>
                    <a:pt x="9801" y="18011"/>
                    <a:pt x="9801" y="18011"/>
                    <a:pt x="9801" y="18011"/>
                  </a:cubicBezTo>
                  <a:cubicBezTo>
                    <a:pt x="9727" y="18011"/>
                    <a:pt x="9727" y="18011"/>
                    <a:pt x="9727" y="18011"/>
                  </a:cubicBezTo>
                  <a:cubicBezTo>
                    <a:pt x="9690" y="18011"/>
                    <a:pt x="9690" y="18011"/>
                    <a:pt x="9690" y="18011"/>
                  </a:cubicBezTo>
                  <a:cubicBezTo>
                    <a:pt x="9653" y="18147"/>
                    <a:pt x="9653" y="18147"/>
                    <a:pt x="9653" y="18147"/>
                  </a:cubicBezTo>
                  <a:cubicBezTo>
                    <a:pt x="9653" y="18147"/>
                    <a:pt x="9653" y="18147"/>
                    <a:pt x="9653" y="18147"/>
                  </a:cubicBezTo>
                  <a:cubicBezTo>
                    <a:pt x="9653" y="18147"/>
                    <a:pt x="9653" y="18147"/>
                    <a:pt x="9653" y="18147"/>
                  </a:cubicBezTo>
                  <a:cubicBezTo>
                    <a:pt x="9616" y="18147"/>
                    <a:pt x="9616" y="18147"/>
                    <a:pt x="9616" y="18147"/>
                  </a:cubicBezTo>
                  <a:cubicBezTo>
                    <a:pt x="9579" y="18147"/>
                    <a:pt x="9579" y="18147"/>
                    <a:pt x="9579" y="18147"/>
                  </a:cubicBezTo>
                  <a:cubicBezTo>
                    <a:pt x="9579" y="18079"/>
                    <a:pt x="9579" y="18079"/>
                    <a:pt x="9579" y="18079"/>
                  </a:cubicBezTo>
                  <a:cubicBezTo>
                    <a:pt x="9542" y="18079"/>
                    <a:pt x="9542" y="18079"/>
                    <a:pt x="9542" y="18079"/>
                  </a:cubicBezTo>
                  <a:cubicBezTo>
                    <a:pt x="9505" y="18011"/>
                    <a:pt x="9505" y="18011"/>
                    <a:pt x="9505" y="18011"/>
                  </a:cubicBezTo>
                  <a:cubicBezTo>
                    <a:pt x="9468" y="18011"/>
                    <a:pt x="9468" y="18011"/>
                    <a:pt x="9468" y="18011"/>
                  </a:cubicBezTo>
                  <a:cubicBezTo>
                    <a:pt x="9468" y="17944"/>
                    <a:pt x="9468" y="17944"/>
                    <a:pt x="9468" y="17944"/>
                  </a:cubicBezTo>
                  <a:cubicBezTo>
                    <a:pt x="9468" y="17876"/>
                    <a:pt x="9468" y="17876"/>
                    <a:pt x="9468" y="17876"/>
                  </a:cubicBezTo>
                  <a:cubicBezTo>
                    <a:pt x="9468" y="17876"/>
                    <a:pt x="9468" y="17876"/>
                    <a:pt x="9468" y="17876"/>
                  </a:cubicBezTo>
                  <a:cubicBezTo>
                    <a:pt x="9432" y="17944"/>
                    <a:pt x="9432" y="17944"/>
                    <a:pt x="9432" y="17944"/>
                  </a:cubicBezTo>
                  <a:cubicBezTo>
                    <a:pt x="9395" y="17944"/>
                    <a:pt x="9395" y="17944"/>
                    <a:pt x="9395" y="17944"/>
                  </a:cubicBezTo>
                  <a:cubicBezTo>
                    <a:pt x="9358" y="17944"/>
                    <a:pt x="9358" y="17944"/>
                    <a:pt x="9358" y="17944"/>
                  </a:cubicBezTo>
                  <a:cubicBezTo>
                    <a:pt x="9284" y="18011"/>
                    <a:pt x="9284" y="18011"/>
                    <a:pt x="9284" y="18011"/>
                  </a:cubicBezTo>
                  <a:cubicBezTo>
                    <a:pt x="9284" y="18011"/>
                    <a:pt x="9284" y="18011"/>
                    <a:pt x="9284" y="18011"/>
                  </a:cubicBezTo>
                  <a:cubicBezTo>
                    <a:pt x="9247" y="18011"/>
                    <a:pt x="9247" y="18011"/>
                    <a:pt x="9247" y="18011"/>
                  </a:cubicBezTo>
                  <a:cubicBezTo>
                    <a:pt x="9247" y="18011"/>
                    <a:pt x="9247" y="18011"/>
                    <a:pt x="9247" y="18011"/>
                  </a:cubicBezTo>
                  <a:cubicBezTo>
                    <a:pt x="9210" y="18011"/>
                    <a:pt x="9210" y="18011"/>
                    <a:pt x="9210" y="18011"/>
                  </a:cubicBezTo>
                  <a:cubicBezTo>
                    <a:pt x="9173" y="18011"/>
                    <a:pt x="9173" y="18011"/>
                    <a:pt x="9173" y="18011"/>
                  </a:cubicBezTo>
                  <a:cubicBezTo>
                    <a:pt x="9173" y="18011"/>
                    <a:pt x="9173" y="18011"/>
                    <a:pt x="9173" y="18011"/>
                  </a:cubicBezTo>
                  <a:cubicBezTo>
                    <a:pt x="9173" y="17944"/>
                    <a:pt x="9173" y="17944"/>
                    <a:pt x="9173" y="17944"/>
                  </a:cubicBezTo>
                  <a:cubicBezTo>
                    <a:pt x="9173" y="17944"/>
                    <a:pt x="9173" y="17944"/>
                    <a:pt x="9173" y="17944"/>
                  </a:cubicBezTo>
                  <a:cubicBezTo>
                    <a:pt x="9173" y="17876"/>
                    <a:pt x="9173" y="17876"/>
                    <a:pt x="9173" y="17876"/>
                  </a:cubicBezTo>
                  <a:cubicBezTo>
                    <a:pt x="9173" y="17876"/>
                    <a:pt x="9173" y="17876"/>
                    <a:pt x="9173" y="17876"/>
                  </a:cubicBezTo>
                  <a:cubicBezTo>
                    <a:pt x="9173" y="17808"/>
                    <a:pt x="9173" y="17808"/>
                    <a:pt x="9173" y="17808"/>
                  </a:cubicBezTo>
                  <a:cubicBezTo>
                    <a:pt x="9136" y="17808"/>
                    <a:pt x="9136" y="17808"/>
                    <a:pt x="9136" y="17808"/>
                  </a:cubicBezTo>
                  <a:cubicBezTo>
                    <a:pt x="9136" y="17808"/>
                    <a:pt x="9136" y="17808"/>
                    <a:pt x="9136" y="17808"/>
                  </a:cubicBezTo>
                  <a:cubicBezTo>
                    <a:pt x="9099" y="17740"/>
                    <a:pt x="9099" y="17740"/>
                    <a:pt x="9099" y="17740"/>
                  </a:cubicBezTo>
                  <a:cubicBezTo>
                    <a:pt x="9062" y="17740"/>
                    <a:pt x="9062" y="17740"/>
                    <a:pt x="9062" y="17740"/>
                  </a:cubicBezTo>
                  <a:cubicBezTo>
                    <a:pt x="9025" y="17740"/>
                    <a:pt x="9025" y="17740"/>
                    <a:pt x="9025" y="17740"/>
                  </a:cubicBezTo>
                  <a:cubicBezTo>
                    <a:pt x="9025" y="17673"/>
                    <a:pt x="9025" y="17673"/>
                    <a:pt x="9025" y="17673"/>
                  </a:cubicBezTo>
                  <a:cubicBezTo>
                    <a:pt x="8988" y="17605"/>
                    <a:pt x="8988" y="17605"/>
                    <a:pt x="8988" y="17605"/>
                  </a:cubicBezTo>
                  <a:cubicBezTo>
                    <a:pt x="8951" y="17537"/>
                    <a:pt x="8951" y="17537"/>
                    <a:pt x="8951" y="17537"/>
                  </a:cubicBezTo>
                  <a:cubicBezTo>
                    <a:pt x="8877" y="17537"/>
                    <a:pt x="8877" y="17537"/>
                    <a:pt x="8877" y="17537"/>
                  </a:cubicBezTo>
                  <a:cubicBezTo>
                    <a:pt x="8840" y="17537"/>
                    <a:pt x="8840" y="17537"/>
                    <a:pt x="8840" y="17537"/>
                  </a:cubicBezTo>
                  <a:cubicBezTo>
                    <a:pt x="8766" y="17537"/>
                    <a:pt x="8766" y="17537"/>
                    <a:pt x="8766" y="17537"/>
                  </a:cubicBezTo>
                  <a:cubicBezTo>
                    <a:pt x="8766" y="17537"/>
                    <a:pt x="8766" y="17537"/>
                    <a:pt x="8766" y="17537"/>
                  </a:cubicBezTo>
                  <a:cubicBezTo>
                    <a:pt x="8803" y="17605"/>
                    <a:pt x="8803" y="17605"/>
                    <a:pt x="8803" y="17605"/>
                  </a:cubicBezTo>
                  <a:cubicBezTo>
                    <a:pt x="8766" y="17605"/>
                    <a:pt x="8766" y="17605"/>
                    <a:pt x="8766" y="17605"/>
                  </a:cubicBezTo>
                  <a:cubicBezTo>
                    <a:pt x="8729" y="17605"/>
                    <a:pt x="8729" y="17605"/>
                    <a:pt x="8729" y="17605"/>
                  </a:cubicBezTo>
                  <a:cubicBezTo>
                    <a:pt x="8729" y="17605"/>
                    <a:pt x="8729" y="17605"/>
                    <a:pt x="8729" y="17605"/>
                  </a:cubicBezTo>
                  <a:cubicBezTo>
                    <a:pt x="8692" y="17673"/>
                    <a:pt x="8692" y="17673"/>
                    <a:pt x="8692" y="17673"/>
                  </a:cubicBezTo>
                  <a:cubicBezTo>
                    <a:pt x="8655" y="17605"/>
                    <a:pt x="8655" y="17605"/>
                    <a:pt x="8655" y="17605"/>
                  </a:cubicBezTo>
                  <a:cubicBezTo>
                    <a:pt x="8618" y="17605"/>
                    <a:pt x="8618" y="17605"/>
                    <a:pt x="8618" y="17605"/>
                  </a:cubicBezTo>
                  <a:cubicBezTo>
                    <a:pt x="8581" y="17673"/>
                    <a:pt x="8581" y="17673"/>
                    <a:pt x="8581" y="17673"/>
                  </a:cubicBezTo>
                  <a:cubicBezTo>
                    <a:pt x="8581" y="17673"/>
                    <a:pt x="8581" y="17673"/>
                    <a:pt x="8581" y="17673"/>
                  </a:cubicBezTo>
                  <a:cubicBezTo>
                    <a:pt x="8544" y="17605"/>
                    <a:pt x="8544" y="17605"/>
                    <a:pt x="8544" y="17605"/>
                  </a:cubicBezTo>
                  <a:cubicBezTo>
                    <a:pt x="8507" y="17605"/>
                    <a:pt x="8507" y="17605"/>
                    <a:pt x="8507" y="17605"/>
                  </a:cubicBezTo>
                  <a:cubicBezTo>
                    <a:pt x="8507" y="17537"/>
                    <a:pt x="8507" y="17537"/>
                    <a:pt x="8507" y="17537"/>
                  </a:cubicBezTo>
                  <a:cubicBezTo>
                    <a:pt x="8507" y="17537"/>
                    <a:pt x="8507" y="17537"/>
                    <a:pt x="8507" y="17537"/>
                  </a:cubicBezTo>
                  <a:cubicBezTo>
                    <a:pt x="8470" y="17470"/>
                    <a:pt x="8470" y="17470"/>
                    <a:pt x="8470" y="17470"/>
                  </a:cubicBezTo>
                  <a:cubicBezTo>
                    <a:pt x="8433" y="17470"/>
                    <a:pt x="8433" y="17470"/>
                    <a:pt x="8433" y="17470"/>
                  </a:cubicBezTo>
                  <a:cubicBezTo>
                    <a:pt x="8433" y="17537"/>
                    <a:pt x="8433" y="17537"/>
                    <a:pt x="8433" y="17537"/>
                  </a:cubicBezTo>
                  <a:cubicBezTo>
                    <a:pt x="8433" y="17537"/>
                    <a:pt x="8433" y="17537"/>
                    <a:pt x="8433" y="17537"/>
                  </a:cubicBezTo>
                  <a:cubicBezTo>
                    <a:pt x="8433" y="17605"/>
                    <a:pt x="8433" y="17605"/>
                    <a:pt x="8433" y="17605"/>
                  </a:cubicBezTo>
                  <a:cubicBezTo>
                    <a:pt x="8396" y="17605"/>
                    <a:pt x="8396" y="17605"/>
                    <a:pt x="8396" y="17605"/>
                  </a:cubicBezTo>
                  <a:cubicBezTo>
                    <a:pt x="8359" y="17605"/>
                    <a:pt x="8359" y="17605"/>
                    <a:pt x="8359" y="17605"/>
                  </a:cubicBezTo>
                  <a:cubicBezTo>
                    <a:pt x="7952" y="16792"/>
                    <a:pt x="7952" y="16792"/>
                    <a:pt x="7952" y="16792"/>
                  </a:cubicBezTo>
                  <a:cubicBezTo>
                    <a:pt x="7656" y="16454"/>
                    <a:pt x="7656" y="16454"/>
                    <a:pt x="7656" y="16454"/>
                  </a:cubicBezTo>
                  <a:cubicBezTo>
                    <a:pt x="7656" y="16386"/>
                    <a:pt x="7656" y="16386"/>
                    <a:pt x="7656" y="16386"/>
                  </a:cubicBezTo>
                  <a:cubicBezTo>
                    <a:pt x="7693" y="16386"/>
                    <a:pt x="7693" y="16386"/>
                    <a:pt x="7693" y="16386"/>
                  </a:cubicBezTo>
                  <a:cubicBezTo>
                    <a:pt x="7693" y="16318"/>
                    <a:pt x="7693" y="16318"/>
                    <a:pt x="7693" y="16318"/>
                  </a:cubicBezTo>
                  <a:cubicBezTo>
                    <a:pt x="7693" y="16318"/>
                    <a:pt x="7693" y="16318"/>
                    <a:pt x="7693" y="16318"/>
                  </a:cubicBezTo>
                  <a:cubicBezTo>
                    <a:pt x="7693" y="16251"/>
                    <a:pt x="7693" y="16251"/>
                    <a:pt x="7693" y="16251"/>
                  </a:cubicBezTo>
                  <a:cubicBezTo>
                    <a:pt x="7656" y="16318"/>
                    <a:pt x="7656" y="16318"/>
                    <a:pt x="7656" y="16318"/>
                  </a:cubicBezTo>
                  <a:cubicBezTo>
                    <a:pt x="7619" y="16318"/>
                    <a:pt x="7619" y="16318"/>
                    <a:pt x="7619" y="16318"/>
                  </a:cubicBezTo>
                  <a:cubicBezTo>
                    <a:pt x="7582" y="16318"/>
                    <a:pt x="7582" y="16318"/>
                    <a:pt x="7582" y="16318"/>
                  </a:cubicBezTo>
                  <a:cubicBezTo>
                    <a:pt x="7582" y="16386"/>
                    <a:pt x="7582" y="16386"/>
                    <a:pt x="7582" y="16386"/>
                  </a:cubicBezTo>
                  <a:cubicBezTo>
                    <a:pt x="7545" y="16454"/>
                    <a:pt x="7545" y="16454"/>
                    <a:pt x="7545" y="16454"/>
                  </a:cubicBezTo>
                  <a:cubicBezTo>
                    <a:pt x="7508" y="16454"/>
                    <a:pt x="7508" y="16454"/>
                    <a:pt x="7508" y="16454"/>
                  </a:cubicBezTo>
                  <a:cubicBezTo>
                    <a:pt x="7508" y="16522"/>
                    <a:pt x="7508" y="16522"/>
                    <a:pt x="7508" y="16522"/>
                  </a:cubicBezTo>
                  <a:cubicBezTo>
                    <a:pt x="7471" y="16522"/>
                    <a:pt x="7471" y="16522"/>
                    <a:pt x="7471" y="16522"/>
                  </a:cubicBezTo>
                  <a:cubicBezTo>
                    <a:pt x="7471" y="16589"/>
                    <a:pt x="7471" y="16589"/>
                    <a:pt x="7471" y="16589"/>
                  </a:cubicBezTo>
                  <a:cubicBezTo>
                    <a:pt x="7397" y="16589"/>
                    <a:pt x="7397" y="16589"/>
                    <a:pt x="7397" y="16589"/>
                  </a:cubicBezTo>
                  <a:cubicBezTo>
                    <a:pt x="7360" y="16589"/>
                    <a:pt x="7360" y="16589"/>
                    <a:pt x="7360" y="16589"/>
                  </a:cubicBezTo>
                  <a:cubicBezTo>
                    <a:pt x="7397" y="16657"/>
                    <a:pt x="7397" y="16657"/>
                    <a:pt x="7397" y="16657"/>
                  </a:cubicBezTo>
                  <a:cubicBezTo>
                    <a:pt x="7360" y="16725"/>
                    <a:pt x="7360" y="16725"/>
                    <a:pt x="7360" y="16725"/>
                  </a:cubicBezTo>
                  <a:cubicBezTo>
                    <a:pt x="7360" y="16657"/>
                    <a:pt x="7360" y="16657"/>
                    <a:pt x="7360" y="16657"/>
                  </a:cubicBezTo>
                  <a:cubicBezTo>
                    <a:pt x="7286" y="16657"/>
                    <a:pt x="7286" y="16657"/>
                    <a:pt x="7286" y="16657"/>
                  </a:cubicBezTo>
                  <a:cubicBezTo>
                    <a:pt x="7249" y="16657"/>
                    <a:pt x="7249" y="16657"/>
                    <a:pt x="7249" y="16657"/>
                  </a:cubicBezTo>
                  <a:cubicBezTo>
                    <a:pt x="7212" y="16725"/>
                    <a:pt x="7212" y="16725"/>
                    <a:pt x="7212" y="16725"/>
                  </a:cubicBezTo>
                  <a:cubicBezTo>
                    <a:pt x="7212" y="16725"/>
                    <a:pt x="7212" y="16725"/>
                    <a:pt x="7212" y="16725"/>
                  </a:cubicBezTo>
                  <a:cubicBezTo>
                    <a:pt x="7175" y="16657"/>
                    <a:pt x="7175" y="16657"/>
                    <a:pt x="7175" y="16657"/>
                  </a:cubicBezTo>
                  <a:cubicBezTo>
                    <a:pt x="7175" y="16589"/>
                    <a:pt x="7175" y="16589"/>
                    <a:pt x="7175" y="16589"/>
                  </a:cubicBezTo>
                  <a:cubicBezTo>
                    <a:pt x="7212" y="16589"/>
                    <a:pt x="7212" y="16589"/>
                    <a:pt x="7212" y="16589"/>
                  </a:cubicBezTo>
                  <a:cubicBezTo>
                    <a:pt x="7212" y="16522"/>
                    <a:pt x="7212" y="16522"/>
                    <a:pt x="7212" y="16522"/>
                  </a:cubicBezTo>
                  <a:cubicBezTo>
                    <a:pt x="7212" y="16522"/>
                    <a:pt x="7212" y="16522"/>
                    <a:pt x="7212" y="16522"/>
                  </a:cubicBezTo>
                  <a:cubicBezTo>
                    <a:pt x="7175" y="16522"/>
                    <a:pt x="7175" y="16522"/>
                    <a:pt x="7175" y="16522"/>
                  </a:cubicBezTo>
                  <a:cubicBezTo>
                    <a:pt x="7138" y="16522"/>
                    <a:pt x="7138" y="16522"/>
                    <a:pt x="7138" y="16522"/>
                  </a:cubicBezTo>
                  <a:cubicBezTo>
                    <a:pt x="7101" y="16454"/>
                    <a:pt x="7101" y="16454"/>
                    <a:pt x="7101" y="16454"/>
                  </a:cubicBezTo>
                  <a:cubicBezTo>
                    <a:pt x="7064" y="16454"/>
                    <a:pt x="7064" y="16454"/>
                    <a:pt x="7064" y="16454"/>
                  </a:cubicBezTo>
                  <a:cubicBezTo>
                    <a:pt x="7064" y="16522"/>
                    <a:pt x="7064" y="16522"/>
                    <a:pt x="7064" y="16522"/>
                  </a:cubicBezTo>
                  <a:cubicBezTo>
                    <a:pt x="7064" y="16522"/>
                    <a:pt x="7064" y="16522"/>
                    <a:pt x="7064" y="16522"/>
                  </a:cubicBezTo>
                  <a:cubicBezTo>
                    <a:pt x="7064" y="16589"/>
                    <a:pt x="7064" y="16589"/>
                    <a:pt x="7064" y="16589"/>
                  </a:cubicBezTo>
                  <a:cubicBezTo>
                    <a:pt x="7027" y="16589"/>
                    <a:pt x="7027" y="16589"/>
                    <a:pt x="7027" y="16589"/>
                  </a:cubicBezTo>
                  <a:cubicBezTo>
                    <a:pt x="7027" y="16522"/>
                    <a:pt x="7027" y="16522"/>
                    <a:pt x="7027" y="16522"/>
                  </a:cubicBezTo>
                  <a:cubicBezTo>
                    <a:pt x="7027" y="16454"/>
                    <a:pt x="7027" y="16454"/>
                    <a:pt x="7027" y="16454"/>
                  </a:cubicBezTo>
                  <a:cubicBezTo>
                    <a:pt x="6953" y="16386"/>
                    <a:pt x="6953" y="16386"/>
                    <a:pt x="6953" y="16386"/>
                  </a:cubicBezTo>
                  <a:cubicBezTo>
                    <a:pt x="6953" y="16386"/>
                    <a:pt x="6953" y="16386"/>
                    <a:pt x="6953" y="16386"/>
                  </a:cubicBezTo>
                  <a:cubicBezTo>
                    <a:pt x="6953" y="16454"/>
                    <a:pt x="6953" y="16454"/>
                    <a:pt x="6953" y="16454"/>
                  </a:cubicBezTo>
                  <a:cubicBezTo>
                    <a:pt x="6953" y="16454"/>
                    <a:pt x="6953" y="16454"/>
                    <a:pt x="6953" y="16454"/>
                  </a:cubicBezTo>
                  <a:cubicBezTo>
                    <a:pt x="6916" y="16454"/>
                    <a:pt x="6916" y="16454"/>
                    <a:pt x="6916" y="16454"/>
                  </a:cubicBezTo>
                  <a:cubicBezTo>
                    <a:pt x="6916" y="16386"/>
                    <a:pt x="6916" y="16386"/>
                    <a:pt x="6916" y="16386"/>
                  </a:cubicBezTo>
                  <a:cubicBezTo>
                    <a:pt x="6916" y="16454"/>
                    <a:pt x="6916" y="16454"/>
                    <a:pt x="6916" y="16454"/>
                  </a:cubicBezTo>
                  <a:cubicBezTo>
                    <a:pt x="6879" y="16454"/>
                    <a:pt x="6879" y="16454"/>
                    <a:pt x="6879" y="16454"/>
                  </a:cubicBezTo>
                  <a:cubicBezTo>
                    <a:pt x="6879" y="16454"/>
                    <a:pt x="6879" y="16454"/>
                    <a:pt x="6879" y="16454"/>
                  </a:cubicBezTo>
                  <a:cubicBezTo>
                    <a:pt x="6842" y="16454"/>
                    <a:pt x="6842" y="16454"/>
                    <a:pt x="6842" y="16454"/>
                  </a:cubicBezTo>
                  <a:cubicBezTo>
                    <a:pt x="6805" y="16454"/>
                    <a:pt x="6805" y="16454"/>
                    <a:pt x="6805" y="16454"/>
                  </a:cubicBezTo>
                  <a:cubicBezTo>
                    <a:pt x="6805" y="16454"/>
                    <a:pt x="6805" y="16454"/>
                    <a:pt x="6805" y="16454"/>
                  </a:cubicBezTo>
                  <a:cubicBezTo>
                    <a:pt x="6768" y="16386"/>
                    <a:pt x="6768" y="16386"/>
                    <a:pt x="6768" y="16386"/>
                  </a:cubicBezTo>
                  <a:cubicBezTo>
                    <a:pt x="6805" y="16386"/>
                    <a:pt x="6805" y="16386"/>
                    <a:pt x="6805" y="16386"/>
                  </a:cubicBezTo>
                  <a:cubicBezTo>
                    <a:pt x="6805" y="16386"/>
                    <a:pt x="6805" y="16386"/>
                    <a:pt x="6805" y="16386"/>
                  </a:cubicBezTo>
                  <a:cubicBezTo>
                    <a:pt x="6805" y="16318"/>
                    <a:pt x="6805" y="16318"/>
                    <a:pt x="6805" y="16318"/>
                  </a:cubicBezTo>
                  <a:cubicBezTo>
                    <a:pt x="6805" y="16251"/>
                    <a:pt x="6805" y="16251"/>
                    <a:pt x="6805" y="16251"/>
                  </a:cubicBezTo>
                  <a:cubicBezTo>
                    <a:pt x="6805" y="16251"/>
                    <a:pt x="6805" y="16251"/>
                    <a:pt x="6805" y="16251"/>
                  </a:cubicBezTo>
                  <a:cubicBezTo>
                    <a:pt x="6768" y="16251"/>
                    <a:pt x="6768" y="16251"/>
                    <a:pt x="6768" y="16251"/>
                  </a:cubicBezTo>
                  <a:cubicBezTo>
                    <a:pt x="6768" y="16183"/>
                    <a:pt x="6768" y="16183"/>
                    <a:pt x="6768" y="16183"/>
                  </a:cubicBezTo>
                  <a:cubicBezTo>
                    <a:pt x="6732" y="16115"/>
                    <a:pt x="6732" y="16115"/>
                    <a:pt x="6732" y="16115"/>
                  </a:cubicBezTo>
                  <a:cubicBezTo>
                    <a:pt x="6732" y="16115"/>
                    <a:pt x="6732" y="16115"/>
                    <a:pt x="6732" y="16115"/>
                  </a:cubicBezTo>
                  <a:cubicBezTo>
                    <a:pt x="6732" y="16048"/>
                    <a:pt x="6732" y="16048"/>
                    <a:pt x="6732" y="16048"/>
                  </a:cubicBezTo>
                  <a:cubicBezTo>
                    <a:pt x="6695" y="16048"/>
                    <a:pt x="6695" y="16048"/>
                    <a:pt x="6695" y="16048"/>
                  </a:cubicBezTo>
                  <a:cubicBezTo>
                    <a:pt x="6658" y="16048"/>
                    <a:pt x="6658" y="16048"/>
                    <a:pt x="6658" y="16048"/>
                  </a:cubicBezTo>
                  <a:cubicBezTo>
                    <a:pt x="6621" y="16048"/>
                    <a:pt x="6621" y="16048"/>
                    <a:pt x="6621" y="16048"/>
                  </a:cubicBezTo>
                  <a:cubicBezTo>
                    <a:pt x="6584" y="16048"/>
                    <a:pt x="6584" y="16048"/>
                    <a:pt x="6584" y="16048"/>
                  </a:cubicBezTo>
                  <a:cubicBezTo>
                    <a:pt x="6547" y="16048"/>
                    <a:pt x="6547" y="16048"/>
                    <a:pt x="6547" y="16048"/>
                  </a:cubicBezTo>
                  <a:cubicBezTo>
                    <a:pt x="6473" y="15980"/>
                    <a:pt x="6473" y="15980"/>
                    <a:pt x="6473" y="15980"/>
                  </a:cubicBezTo>
                  <a:cubicBezTo>
                    <a:pt x="6473" y="16048"/>
                    <a:pt x="6473" y="16048"/>
                    <a:pt x="6473" y="16048"/>
                  </a:cubicBezTo>
                  <a:cubicBezTo>
                    <a:pt x="6436" y="15980"/>
                    <a:pt x="6436" y="15980"/>
                    <a:pt x="6436" y="15980"/>
                  </a:cubicBezTo>
                  <a:cubicBezTo>
                    <a:pt x="6399" y="16048"/>
                    <a:pt x="6399" y="16048"/>
                    <a:pt x="6399" y="16048"/>
                  </a:cubicBezTo>
                  <a:cubicBezTo>
                    <a:pt x="6399" y="16115"/>
                    <a:pt x="6399" y="16115"/>
                    <a:pt x="6399" y="16115"/>
                  </a:cubicBezTo>
                  <a:cubicBezTo>
                    <a:pt x="6362" y="16115"/>
                    <a:pt x="6362" y="16115"/>
                    <a:pt x="6362" y="16115"/>
                  </a:cubicBezTo>
                  <a:cubicBezTo>
                    <a:pt x="6362" y="16115"/>
                    <a:pt x="6362" y="16115"/>
                    <a:pt x="6362" y="16115"/>
                  </a:cubicBezTo>
                  <a:cubicBezTo>
                    <a:pt x="6362" y="16183"/>
                    <a:pt x="6362" y="16183"/>
                    <a:pt x="6362" y="16183"/>
                  </a:cubicBezTo>
                  <a:cubicBezTo>
                    <a:pt x="6362" y="16183"/>
                    <a:pt x="6362" y="16183"/>
                    <a:pt x="6362" y="16183"/>
                  </a:cubicBezTo>
                  <a:cubicBezTo>
                    <a:pt x="6325" y="16183"/>
                    <a:pt x="6325" y="16183"/>
                    <a:pt x="6325" y="16183"/>
                  </a:cubicBezTo>
                  <a:cubicBezTo>
                    <a:pt x="6288" y="16183"/>
                    <a:pt x="6288" y="16183"/>
                    <a:pt x="6288" y="16183"/>
                  </a:cubicBezTo>
                  <a:cubicBezTo>
                    <a:pt x="6288" y="16251"/>
                    <a:pt x="6288" y="16251"/>
                    <a:pt x="6288" y="16251"/>
                  </a:cubicBezTo>
                  <a:cubicBezTo>
                    <a:pt x="6251" y="16251"/>
                    <a:pt x="6251" y="16251"/>
                    <a:pt x="6251" y="16251"/>
                  </a:cubicBezTo>
                  <a:cubicBezTo>
                    <a:pt x="6214" y="16251"/>
                    <a:pt x="6214" y="16251"/>
                    <a:pt x="6214" y="16251"/>
                  </a:cubicBezTo>
                  <a:cubicBezTo>
                    <a:pt x="6214" y="16251"/>
                    <a:pt x="6214" y="16251"/>
                    <a:pt x="6214" y="16251"/>
                  </a:cubicBezTo>
                  <a:cubicBezTo>
                    <a:pt x="6140" y="16386"/>
                    <a:pt x="6140" y="16386"/>
                    <a:pt x="6140" y="16386"/>
                  </a:cubicBezTo>
                  <a:cubicBezTo>
                    <a:pt x="6103" y="16386"/>
                    <a:pt x="6103" y="16386"/>
                    <a:pt x="6103" y="16386"/>
                  </a:cubicBezTo>
                  <a:cubicBezTo>
                    <a:pt x="6066" y="16386"/>
                    <a:pt x="6066" y="16386"/>
                    <a:pt x="6066" y="16386"/>
                  </a:cubicBezTo>
                  <a:cubicBezTo>
                    <a:pt x="6029" y="16386"/>
                    <a:pt x="6029" y="16386"/>
                    <a:pt x="6029" y="16386"/>
                  </a:cubicBezTo>
                  <a:cubicBezTo>
                    <a:pt x="6029" y="16386"/>
                    <a:pt x="6029" y="16386"/>
                    <a:pt x="6029" y="16386"/>
                  </a:cubicBezTo>
                  <a:cubicBezTo>
                    <a:pt x="5992" y="16386"/>
                    <a:pt x="5992" y="16386"/>
                    <a:pt x="5992" y="16386"/>
                  </a:cubicBezTo>
                  <a:cubicBezTo>
                    <a:pt x="5992" y="16454"/>
                    <a:pt x="5992" y="16454"/>
                    <a:pt x="5992" y="16454"/>
                  </a:cubicBezTo>
                  <a:cubicBezTo>
                    <a:pt x="5955" y="16454"/>
                    <a:pt x="5955" y="16454"/>
                    <a:pt x="5955" y="16454"/>
                  </a:cubicBezTo>
                  <a:cubicBezTo>
                    <a:pt x="5955" y="16454"/>
                    <a:pt x="5955" y="16454"/>
                    <a:pt x="5955" y="16454"/>
                  </a:cubicBezTo>
                  <a:cubicBezTo>
                    <a:pt x="5955" y="16522"/>
                    <a:pt x="5955" y="16522"/>
                    <a:pt x="5955" y="16522"/>
                  </a:cubicBezTo>
                  <a:cubicBezTo>
                    <a:pt x="5918" y="16522"/>
                    <a:pt x="5918" y="16522"/>
                    <a:pt x="5918" y="16522"/>
                  </a:cubicBezTo>
                  <a:cubicBezTo>
                    <a:pt x="5918" y="16522"/>
                    <a:pt x="5918" y="16522"/>
                    <a:pt x="5918" y="16522"/>
                  </a:cubicBezTo>
                  <a:cubicBezTo>
                    <a:pt x="5881" y="16522"/>
                    <a:pt x="5881" y="16522"/>
                    <a:pt x="5881" y="16522"/>
                  </a:cubicBezTo>
                  <a:cubicBezTo>
                    <a:pt x="5844" y="16522"/>
                    <a:pt x="5844" y="16522"/>
                    <a:pt x="5844" y="16522"/>
                  </a:cubicBezTo>
                  <a:cubicBezTo>
                    <a:pt x="5807" y="16589"/>
                    <a:pt x="5807" y="16589"/>
                    <a:pt x="5807" y="16589"/>
                  </a:cubicBezTo>
                  <a:cubicBezTo>
                    <a:pt x="5770" y="16589"/>
                    <a:pt x="5770" y="16589"/>
                    <a:pt x="5770" y="16589"/>
                  </a:cubicBezTo>
                  <a:cubicBezTo>
                    <a:pt x="5770" y="16657"/>
                    <a:pt x="5770" y="16657"/>
                    <a:pt x="5770" y="16657"/>
                  </a:cubicBezTo>
                  <a:cubicBezTo>
                    <a:pt x="5733" y="16657"/>
                    <a:pt x="5733" y="16657"/>
                    <a:pt x="5733" y="16657"/>
                  </a:cubicBezTo>
                  <a:cubicBezTo>
                    <a:pt x="5696" y="16657"/>
                    <a:pt x="5696" y="16657"/>
                    <a:pt x="5696" y="16657"/>
                  </a:cubicBezTo>
                  <a:cubicBezTo>
                    <a:pt x="5659" y="16657"/>
                    <a:pt x="5659" y="16657"/>
                    <a:pt x="5659" y="16657"/>
                  </a:cubicBezTo>
                  <a:cubicBezTo>
                    <a:pt x="5585" y="16725"/>
                    <a:pt x="5585" y="16725"/>
                    <a:pt x="5585" y="16725"/>
                  </a:cubicBezTo>
                  <a:cubicBezTo>
                    <a:pt x="5585" y="16725"/>
                    <a:pt x="5585" y="16725"/>
                    <a:pt x="5585" y="16725"/>
                  </a:cubicBezTo>
                  <a:cubicBezTo>
                    <a:pt x="5585" y="16792"/>
                    <a:pt x="5585" y="16792"/>
                    <a:pt x="5585" y="16792"/>
                  </a:cubicBezTo>
                  <a:cubicBezTo>
                    <a:pt x="5548" y="16725"/>
                    <a:pt x="5548" y="16725"/>
                    <a:pt x="5548" y="16725"/>
                  </a:cubicBezTo>
                  <a:cubicBezTo>
                    <a:pt x="5511" y="16725"/>
                    <a:pt x="5511" y="16725"/>
                    <a:pt x="5511" y="16725"/>
                  </a:cubicBezTo>
                  <a:cubicBezTo>
                    <a:pt x="5511" y="16725"/>
                    <a:pt x="5511" y="16725"/>
                    <a:pt x="5511" y="16725"/>
                  </a:cubicBezTo>
                  <a:cubicBezTo>
                    <a:pt x="5511" y="16792"/>
                    <a:pt x="5511" y="16792"/>
                    <a:pt x="5511" y="16792"/>
                  </a:cubicBezTo>
                  <a:cubicBezTo>
                    <a:pt x="5474" y="16792"/>
                    <a:pt x="5474" y="16792"/>
                    <a:pt x="5474" y="16792"/>
                  </a:cubicBezTo>
                  <a:cubicBezTo>
                    <a:pt x="5437" y="16792"/>
                    <a:pt x="5437" y="16792"/>
                    <a:pt x="5437" y="16792"/>
                  </a:cubicBezTo>
                  <a:cubicBezTo>
                    <a:pt x="5400" y="16792"/>
                    <a:pt x="5400" y="16792"/>
                    <a:pt x="5400" y="16792"/>
                  </a:cubicBezTo>
                  <a:cubicBezTo>
                    <a:pt x="5400" y="16725"/>
                    <a:pt x="5400" y="16725"/>
                    <a:pt x="5400" y="16725"/>
                  </a:cubicBezTo>
                  <a:cubicBezTo>
                    <a:pt x="5363" y="16725"/>
                    <a:pt x="5363" y="16725"/>
                    <a:pt x="5363" y="16725"/>
                  </a:cubicBezTo>
                  <a:cubicBezTo>
                    <a:pt x="5363" y="16792"/>
                    <a:pt x="5363" y="16792"/>
                    <a:pt x="5363" y="16792"/>
                  </a:cubicBezTo>
                  <a:cubicBezTo>
                    <a:pt x="5326" y="16792"/>
                    <a:pt x="5326" y="16792"/>
                    <a:pt x="5326" y="16792"/>
                  </a:cubicBezTo>
                  <a:cubicBezTo>
                    <a:pt x="5326" y="16792"/>
                    <a:pt x="5326" y="16792"/>
                    <a:pt x="5326" y="16792"/>
                  </a:cubicBezTo>
                  <a:cubicBezTo>
                    <a:pt x="5326" y="16860"/>
                    <a:pt x="5326" y="16860"/>
                    <a:pt x="5326" y="16860"/>
                  </a:cubicBezTo>
                  <a:cubicBezTo>
                    <a:pt x="5326" y="16928"/>
                    <a:pt x="5326" y="16928"/>
                    <a:pt x="5326" y="16928"/>
                  </a:cubicBezTo>
                  <a:cubicBezTo>
                    <a:pt x="5363" y="16928"/>
                    <a:pt x="5363" y="16928"/>
                    <a:pt x="5363" y="16928"/>
                  </a:cubicBezTo>
                  <a:cubicBezTo>
                    <a:pt x="5400" y="16928"/>
                    <a:pt x="5400" y="16928"/>
                    <a:pt x="5400" y="16928"/>
                  </a:cubicBezTo>
                  <a:cubicBezTo>
                    <a:pt x="5400" y="16996"/>
                    <a:pt x="5400" y="16996"/>
                    <a:pt x="5400" y="16996"/>
                  </a:cubicBezTo>
                  <a:cubicBezTo>
                    <a:pt x="5363" y="16996"/>
                    <a:pt x="5363" y="16996"/>
                    <a:pt x="5363" y="16996"/>
                  </a:cubicBezTo>
                  <a:cubicBezTo>
                    <a:pt x="5326" y="16996"/>
                    <a:pt x="5326" y="16996"/>
                    <a:pt x="5326" y="16996"/>
                  </a:cubicBezTo>
                  <a:cubicBezTo>
                    <a:pt x="5363" y="16996"/>
                    <a:pt x="5363" y="16996"/>
                    <a:pt x="5363" y="16996"/>
                  </a:cubicBezTo>
                  <a:cubicBezTo>
                    <a:pt x="5400" y="16996"/>
                    <a:pt x="5400" y="16996"/>
                    <a:pt x="5400" y="16996"/>
                  </a:cubicBezTo>
                  <a:cubicBezTo>
                    <a:pt x="5437" y="17063"/>
                    <a:pt x="5437" y="17063"/>
                    <a:pt x="5437" y="17063"/>
                  </a:cubicBezTo>
                  <a:cubicBezTo>
                    <a:pt x="5437" y="16996"/>
                    <a:pt x="5437" y="16996"/>
                    <a:pt x="5437" y="16996"/>
                  </a:cubicBezTo>
                  <a:cubicBezTo>
                    <a:pt x="5474" y="16996"/>
                    <a:pt x="5474" y="16996"/>
                    <a:pt x="5474" y="16996"/>
                  </a:cubicBezTo>
                  <a:cubicBezTo>
                    <a:pt x="5511" y="17063"/>
                    <a:pt x="5511" y="17063"/>
                    <a:pt x="5511" y="17063"/>
                  </a:cubicBezTo>
                  <a:cubicBezTo>
                    <a:pt x="5511" y="17063"/>
                    <a:pt x="5511" y="17063"/>
                    <a:pt x="5511" y="17063"/>
                  </a:cubicBezTo>
                  <a:cubicBezTo>
                    <a:pt x="5511" y="17131"/>
                    <a:pt x="5511" y="17131"/>
                    <a:pt x="5511" y="17131"/>
                  </a:cubicBezTo>
                  <a:cubicBezTo>
                    <a:pt x="5511" y="17131"/>
                    <a:pt x="5511" y="17131"/>
                    <a:pt x="5511" y="17131"/>
                  </a:cubicBezTo>
                  <a:cubicBezTo>
                    <a:pt x="5474" y="17131"/>
                    <a:pt x="5474" y="17131"/>
                    <a:pt x="5474" y="17131"/>
                  </a:cubicBezTo>
                  <a:cubicBezTo>
                    <a:pt x="5400" y="17131"/>
                    <a:pt x="5400" y="17131"/>
                    <a:pt x="5400" y="17131"/>
                  </a:cubicBezTo>
                  <a:cubicBezTo>
                    <a:pt x="5363" y="17199"/>
                    <a:pt x="5363" y="17199"/>
                    <a:pt x="5363" y="17199"/>
                  </a:cubicBezTo>
                  <a:cubicBezTo>
                    <a:pt x="5326" y="17266"/>
                    <a:pt x="5326" y="17266"/>
                    <a:pt x="5326" y="17266"/>
                  </a:cubicBezTo>
                  <a:cubicBezTo>
                    <a:pt x="5326" y="17334"/>
                    <a:pt x="5326" y="17334"/>
                    <a:pt x="5326" y="17334"/>
                  </a:cubicBezTo>
                  <a:cubicBezTo>
                    <a:pt x="5363" y="17334"/>
                    <a:pt x="5363" y="17334"/>
                    <a:pt x="5363" y="17334"/>
                  </a:cubicBezTo>
                  <a:cubicBezTo>
                    <a:pt x="5363" y="17402"/>
                    <a:pt x="5363" y="17402"/>
                    <a:pt x="5363" y="17402"/>
                  </a:cubicBezTo>
                  <a:cubicBezTo>
                    <a:pt x="5363" y="17470"/>
                    <a:pt x="5363" y="17470"/>
                    <a:pt x="5363" y="17470"/>
                  </a:cubicBezTo>
                  <a:cubicBezTo>
                    <a:pt x="5326" y="17537"/>
                    <a:pt x="5326" y="17537"/>
                    <a:pt x="5326" y="17537"/>
                  </a:cubicBezTo>
                  <a:cubicBezTo>
                    <a:pt x="5326" y="17537"/>
                    <a:pt x="5326" y="17537"/>
                    <a:pt x="5326" y="17537"/>
                  </a:cubicBezTo>
                  <a:cubicBezTo>
                    <a:pt x="5289" y="17537"/>
                    <a:pt x="5289" y="17537"/>
                    <a:pt x="5289" y="17537"/>
                  </a:cubicBezTo>
                  <a:cubicBezTo>
                    <a:pt x="5326" y="17605"/>
                    <a:pt x="5326" y="17605"/>
                    <a:pt x="5326" y="17605"/>
                  </a:cubicBezTo>
                  <a:cubicBezTo>
                    <a:pt x="5326" y="17605"/>
                    <a:pt x="5326" y="17605"/>
                    <a:pt x="5326" y="17605"/>
                  </a:cubicBezTo>
                  <a:cubicBezTo>
                    <a:pt x="5363" y="17605"/>
                    <a:pt x="5363" y="17605"/>
                    <a:pt x="5363" y="17605"/>
                  </a:cubicBezTo>
                  <a:cubicBezTo>
                    <a:pt x="5363" y="17673"/>
                    <a:pt x="5363" y="17673"/>
                    <a:pt x="5363" y="17673"/>
                  </a:cubicBezTo>
                  <a:cubicBezTo>
                    <a:pt x="5400" y="17673"/>
                    <a:pt x="5400" y="17673"/>
                    <a:pt x="5400" y="17673"/>
                  </a:cubicBezTo>
                  <a:cubicBezTo>
                    <a:pt x="5437" y="17740"/>
                    <a:pt x="5437" y="17740"/>
                    <a:pt x="5437" y="17740"/>
                  </a:cubicBezTo>
                  <a:cubicBezTo>
                    <a:pt x="5437" y="17740"/>
                    <a:pt x="5437" y="17740"/>
                    <a:pt x="5437" y="17740"/>
                  </a:cubicBezTo>
                  <a:cubicBezTo>
                    <a:pt x="5511" y="17740"/>
                    <a:pt x="5511" y="17740"/>
                    <a:pt x="5511" y="17740"/>
                  </a:cubicBezTo>
                  <a:cubicBezTo>
                    <a:pt x="5511" y="17740"/>
                    <a:pt x="5511" y="17740"/>
                    <a:pt x="5511" y="17740"/>
                  </a:cubicBezTo>
                  <a:cubicBezTo>
                    <a:pt x="5511" y="18011"/>
                    <a:pt x="5511" y="18011"/>
                    <a:pt x="5511" y="18011"/>
                  </a:cubicBezTo>
                  <a:cubicBezTo>
                    <a:pt x="5511" y="18011"/>
                    <a:pt x="5511" y="18011"/>
                    <a:pt x="5511" y="18011"/>
                  </a:cubicBezTo>
                  <a:cubicBezTo>
                    <a:pt x="5437" y="18079"/>
                    <a:pt x="5437" y="18079"/>
                    <a:pt x="5437" y="18079"/>
                  </a:cubicBezTo>
                  <a:cubicBezTo>
                    <a:pt x="5400" y="18079"/>
                    <a:pt x="5400" y="18079"/>
                    <a:pt x="5400" y="18079"/>
                  </a:cubicBezTo>
                  <a:cubicBezTo>
                    <a:pt x="5363" y="18011"/>
                    <a:pt x="5363" y="18011"/>
                    <a:pt x="5363" y="18011"/>
                  </a:cubicBezTo>
                  <a:cubicBezTo>
                    <a:pt x="5326" y="18011"/>
                    <a:pt x="5326" y="18011"/>
                    <a:pt x="5326" y="18011"/>
                  </a:cubicBezTo>
                  <a:cubicBezTo>
                    <a:pt x="5326" y="18079"/>
                    <a:pt x="5326" y="18079"/>
                    <a:pt x="5326" y="18079"/>
                  </a:cubicBezTo>
                  <a:cubicBezTo>
                    <a:pt x="5326" y="18147"/>
                    <a:pt x="5326" y="18147"/>
                    <a:pt x="5326" y="18147"/>
                  </a:cubicBezTo>
                  <a:cubicBezTo>
                    <a:pt x="5289" y="18147"/>
                    <a:pt x="5289" y="18147"/>
                    <a:pt x="5289" y="18147"/>
                  </a:cubicBezTo>
                  <a:cubicBezTo>
                    <a:pt x="5215" y="18079"/>
                    <a:pt x="5215" y="18079"/>
                    <a:pt x="5215" y="18079"/>
                  </a:cubicBezTo>
                  <a:cubicBezTo>
                    <a:pt x="5178" y="18079"/>
                    <a:pt x="5178" y="18079"/>
                    <a:pt x="5178" y="18079"/>
                  </a:cubicBezTo>
                  <a:cubicBezTo>
                    <a:pt x="5141" y="18079"/>
                    <a:pt x="5141" y="18079"/>
                    <a:pt x="5141" y="18079"/>
                  </a:cubicBezTo>
                  <a:cubicBezTo>
                    <a:pt x="5141" y="18079"/>
                    <a:pt x="5141" y="18079"/>
                    <a:pt x="5141" y="18079"/>
                  </a:cubicBezTo>
                  <a:cubicBezTo>
                    <a:pt x="5104" y="18079"/>
                    <a:pt x="5104" y="18079"/>
                    <a:pt x="5104" y="18079"/>
                  </a:cubicBezTo>
                  <a:cubicBezTo>
                    <a:pt x="5067" y="18011"/>
                    <a:pt x="5067" y="18011"/>
                    <a:pt x="5067" y="18011"/>
                  </a:cubicBezTo>
                  <a:cubicBezTo>
                    <a:pt x="5104" y="18011"/>
                    <a:pt x="5104" y="18011"/>
                    <a:pt x="5104" y="18011"/>
                  </a:cubicBezTo>
                  <a:cubicBezTo>
                    <a:pt x="5104" y="17944"/>
                    <a:pt x="5104" y="17944"/>
                    <a:pt x="5104" y="17944"/>
                  </a:cubicBezTo>
                  <a:cubicBezTo>
                    <a:pt x="5104" y="17944"/>
                    <a:pt x="5104" y="17944"/>
                    <a:pt x="5104" y="17944"/>
                  </a:cubicBezTo>
                  <a:cubicBezTo>
                    <a:pt x="5067" y="17876"/>
                    <a:pt x="5067" y="17876"/>
                    <a:pt x="5067" y="17876"/>
                  </a:cubicBezTo>
                  <a:cubicBezTo>
                    <a:pt x="5030" y="17944"/>
                    <a:pt x="5030" y="17944"/>
                    <a:pt x="5030" y="17944"/>
                  </a:cubicBezTo>
                  <a:cubicBezTo>
                    <a:pt x="4993" y="17944"/>
                    <a:pt x="4993" y="17944"/>
                    <a:pt x="4993" y="17944"/>
                  </a:cubicBezTo>
                  <a:cubicBezTo>
                    <a:pt x="4956" y="17944"/>
                    <a:pt x="4956" y="17944"/>
                    <a:pt x="4956" y="17944"/>
                  </a:cubicBezTo>
                  <a:cubicBezTo>
                    <a:pt x="4993" y="18011"/>
                    <a:pt x="4993" y="18011"/>
                    <a:pt x="4993" y="18011"/>
                  </a:cubicBezTo>
                  <a:cubicBezTo>
                    <a:pt x="4919" y="18011"/>
                    <a:pt x="4919" y="18011"/>
                    <a:pt x="4919" y="18011"/>
                  </a:cubicBezTo>
                  <a:cubicBezTo>
                    <a:pt x="4919" y="18011"/>
                    <a:pt x="4919" y="18011"/>
                    <a:pt x="4919" y="18011"/>
                  </a:cubicBezTo>
                  <a:cubicBezTo>
                    <a:pt x="4882" y="17944"/>
                    <a:pt x="4882" y="17944"/>
                    <a:pt x="4882" y="17944"/>
                  </a:cubicBezTo>
                  <a:cubicBezTo>
                    <a:pt x="4845" y="17944"/>
                    <a:pt x="4845" y="17944"/>
                    <a:pt x="4845" y="17944"/>
                  </a:cubicBezTo>
                  <a:cubicBezTo>
                    <a:pt x="4808" y="17944"/>
                    <a:pt x="4808" y="17944"/>
                    <a:pt x="4808" y="17944"/>
                  </a:cubicBezTo>
                  <a:cubicBezTo>
                    <a:pt x="4808" y="17944"/>
                    <a:pt x="4808" y="17944"/>
                    <a:pt x="4808" y="17944"/>
                  </a:cubicBezTo>
                  <a:cubicBezTo>
                    <a:pt x="4771" y="17944"/>
                    <a:pt x="4771" y="17944"/>
                    <a:pt x="4771" y="17944"/>
                  </a:cubicBezTo>
                  <a:cubicBezTo>
                    <a:pt x="4771" y="18011"/>
                    <a:pt x="4771" y="18011"/>
                    <a:pt x="4771" y="18011"/>
                  </a:cubicBezTo>
                  <a:cubicBezTo>
                    <a:pt x="4734" y="18011"/>
                    <a:pt x="4734" y="18011"/>
                    <a:pt x="4734" y="18011"/>
                  </a:cubicBezTo>
                  <a:cubicBezTo>
                    <a:pt x="4734" y="18079"/>
                    <a:pt x="4734" y="18079"/>
                    <a:pt x="4734" y="18079"/>
                  </a:cubicBezTo>
                  <a:cubicBezTo>
                    <a:pt x="4697" y="18147"/>
                    <a:pt x="4697" y="18147"/>
                    <a:pt x="4697" y="18147"/>
                  </a:cubicBezTo>
                  <a:cubicBezTo>
                    <a:pt x="4660" y="18147"/>
                    <a:pt x="4660" y="18147"/>
                    <a:pt x="4660" y="18147"/>
                  </a:cubicBezTo>
                  <a:cubicBezTo>
                    <a:pt x="4660" y="18079"/>
                    <a:pt x="4660" y="18079"/>
                    <a:pt x="4660" y="18079"/>
                  </a:cubicBezTo>
                  <a:cubicBezTo>
                    <a:pt x="4586" y="18079"/>
                    <a:pt x="4586" y="18079"/>
                    <a:pt x="4586" y="18079"/>
                  </a:cubicBezTo>
                  <a:cubicBezTo>
                    <a:pt x="4586" y="18011"/>
                    <a:pt x="4586" y="18011"/>
                    <a:pt x="4586" y="18011"/>
                  </a:cubicBezTo>
                  <a:cubicBezTo>
                    <a:pt x="4549" y="18079"/>
                    <a:pt x="4549" y="18079"/>
                    <a:pt x="4549" y="18079"/>
                  </a:cubicBezTo>
                  <a:cubicBezTo>
                    <a:pt x="4549" y="18147"/>
                    <a:pt x="4549" y="18147"/>
                    <a:pt x="4549" y="18147"/>
                  </a:cubicBezTo>
                  <a:cubicBezTo>
                    <a:pt x="4512" y="18147"/>
                    <a:pt x="4512" y="18147"/>
                    <a:pt x="4512" y="18147"/>
                  </a:cubicBezTo>
                  <a:cubicBezTo>
                    <a:pt x="4512" y="18147"/>
                    <a:pt x="4512" y="18147"/>
                    <a:pt x="4512" y="18147"/>
                  </a:cubicBezTo>
                  <a:cubicBezTo>
                    <a:pt x="4512" y="18079"/>
                    <a:pt x="4512" y="18079"/>
                    <a:pt x="4512" y="18079"/>
                  </a:cubicBezTo>
                  <a:cubicBezTo>
                    <a:pt x="4475" y="18079"/>
                    <a:pt x="4475" y="18079"/>
                    <a:pt x="4475" y="18079"/>
                  </a:cubicBezTo>
                  <a:cubicBezTo>
                    <a:pt x="4475" y="18079"/>
                    <a:pt x="4475" y="18079"/>
                    <a:pt x="4475" y="18079"/>
                  </a:cubicBezTo>
                  <a:cubicBezTo>
                    <a:pt x="4401" y="18011"/>
                    <a:pt x="4401" y="18011"/>
                    <a:pt x="4401" y="18011"/>
                  </a:cubicBezTo>
                  <a:cubicBezTo>
                    <a:pt x="4401" y="17944"/>
                    <a:pt x="4401" y="17944"/>
                    <a:pt x="4401" y="17944"/>
                  </a:cubicBezTo>
                  <a:cubicBezTo>
                    <a:pt x="4364" y="17944"/>
                    <a:pt x="4364" y="17944"/>
                    <a:pt x="4364" y="17944"/>
                  </a:cubicBezTo>
                  <a:cubicBezTo>
                    <a:pt x="4327" y="17876"/>
                    <a:pt x="4327" y="17876"/>
                    <a:pt x="4327" y="17876"/>
                  </a:cubicBezTo>
                  <a:cubicBezTo>
                    <a:pt x="4290" y="17876"/>
                    <a:pt x="4290" y="17876"/>
                    <a:pt x="4290" y="17876"/>
                  </a:cubicBezTo>
                  <a:cubicBezTo>
                    <a:pt x="4290" y="17808"/>
                    <a:pt x="4290" y="17808"/>
                    <a:pt x="4290" y="17808"/>
                  </a:cubicBezTo>
                  <a:cubicBezTo>
                    <a:pt x="4253" y="17808"/>
                    <a:pt x="4253" y="17808"/>
                    <a:pt x="4253" y="17808"/>
                  </a:cubicBezTo>
                  <a:cubicBezTo>
                    <a:pt x="4179" y="17876"/>
                    <a:pt x="4179" y="17876"/>
                    <a:pt x="4179" y="17876"/>
                  </a:cubicBezTo>
                  <a:cubicBezTo>
                    <a:pt x="4142" y="17808"/>
                    <a:pt x="4142" y="17808"/>
                    <a:pt x="4142" y="17808"/>
                  </a:cubicBezTo>
                  <a:cubicBezTo>
                    <a:pt x="4142" y="17740"/>
                    <a:pt x="4142" y="17740"/>
                    <a:pt x="4142" y="17740"/>
                  </a:cubicBezTo>
                  <a:cubicBezTo>
                    <a:pt x="4105" y="17740"/>
                    <a:pt x="4105" y="17740"/>
                    <a:pt x="4105" y="17740"/>
                  </a:cubicBezTo>
                  <a:cubicBezTo>
                    <a:pt x="4068" y="17808"/>
                    <a:pt x="4068" y="17808"/>
                    <a:pt x="4068" y="17808"/>
                  </a:cubicBezTo>
                  <a:cubicBezTo>
                    <a:pt x="4032" y="17808"/>
                    <a:pt x="4032" y="17808"/>
                    <a:pt x="4032" y="17808"/>
                  </a:cubicBezTo>
                  <a:cubicBezTo>
                    <a:pt x="4032" y="17808"/>
                    <a:pt x="4032" y="17808"/>
                    <a:pt x="4032" y="17808"/>
                  </a:cubicBezTo>
                  <a:cubicBezTo>
                    <a:pt x="4032" y="17876"/>
                    <a:pt x="4032" y="17876"/>
                    <a:pt x="4032" y="17876"/>
                  </a:cubicBezTo>
                  <a:cubicBezTo>
                    <a:pt x="4032" y="17808"/>
                    <a:pt x="4032" y="17808"/>
                    <a:pt x="4032" y="17808"/>
                  </a:cubicBezTo>
                  <a:cubicBezTo>
                    <a:pt x="3995" y="17808"/>
                    <a:pt x="3995" y="17808"/>
                    <a:pt x="3995" y="17808"/>
                  </a:cubicBezTo>
                  <a:cubicBezTo>
                    <a:pt x="3995" y="17876"/>
                    <a:pt x="3995" y="17876"/>
                    <a:pt x="3995" y="17876"/>
                  </a:cubicBezTo>
                  <a:cubicBezTo>
                    <a:pt x="3958" y="17944"/>
                    <a:pt x="3958" y="17944"/>
                    <a:pt x="3958" y="17944"/>
                  </a:cubicBezTo>
                  <a:cubicBezTo>
                    <a:pt x="3958" y="17876"/>
                    <a:pt x="3958" y="17876"/>
                    <a:pt x="3958" y="17876"/>
                  </a:cubicBezTo>
                  <a:cubicBezTo>
                    <a:pt x="3958" y="17808"/>
                    <a:pt x="3958" y="17808"/>
                    <a:pt x="3958" y="17808"/>
                  </a:cubicBezTo>
                  <a:cubicBezTo>
                    <a:pt x="3958" y="17808"/>
                    <a:pt x="3958" y="17808"/>
                    <a:pt x="3958" y="17808"/>
                  </a:cubicBezTo>
                  <a:cubicBezTo>
                    <a:pt x="3921" y="17808"/>
                    <a:pt x="3921" y="17808"/>
                    <a:pt x="3921" y="17808"/>
                  </a:cubicBezTo>
                  <a:cubicBezTo>
                    <a:pt x="3884" y="17740"/>
                    <a:pt x="3884" y="17740"/>
                    <a:pt x="3884" y="17740"/>
                  </a:cubicBezTo>
                  <a:cubicBezTo>
                    <a:pt x="3884" y="17740"/>
                    <a:pt x="3884" y="17740"/>
                    <a:pt x="3884" y="17740"/>
                  </a:cubicBezTo>
                  <a:cubicBezTo>
                    <a:pt x="3884" y="17808"/>
                    <a:pt x="3884" y="17808"/>
                    <a:pt x="3884" y="17808"/>
                  </a:cubicBezTo>
                  <a:cubicBezTo>
                    <a:pt x="3884" y="17876"/>
                    <a:pt x="3884" y="17876"/>
                    <a:pt x="3884" y="17876"/>
                  </a:cubicBezTo>
                  <a:cubicBezTo>
                    <a:pt x="3847" y="17876"/>
                    <a:pt x="3847" y="17876"/>
                    <a:pt x="3847" y="17876"/>
                  </a:cubicBezTo>
                  <a:cubicBezTo>
                    <a:pt x="3810" y="17876"/>
                    <a:pt x="3810" y="17876"/>
                    <a:pt x="3810" y="17876"/>
                  </a:cubicBezTo>
                  <a:cubicBezTo>
                    <a:pt x="3810" y="17944"/>
                    <a:pt x="3810" y="17944"/>
                    <a:pt x="3810" y="17944"/>
                  </a:cubicBezTo>
                  <a:cubicBezTo>
                    <a:pt x="3773" y="17944"/>
                    <a:pt x="3773" y="17944"/>
                    <a:pt x="3773" y="17944"/>
                  </a:cubicBezTo>
                  <a:cubicBezTo>
                    <a:pt x="3736" y="18011"/>
                    <a:pt x="3736" y="18011"/>
                    <a:pt x="3736" y="18011"/>
                  </a:cubicBezTo>
                  <a:cubicBezTo>
                    <a:pt x="3736" y="18079"/>
                    <a:pt x="3736" y="18079"/>
                    <a:pt x="3736" y="18079"/>
                  </a:cubicBezTo>
                  <a:cubicBezTo>
                    <a:pt x="3736" y="18147"/>
                    <a:pt x="3736" y="18147"/>
                    <a:pt x="3736" y="18147"/>
                  </a:cubicBezTo>
                  <a:cubicBezTo>
                    <a:pt x="3736" y="18147"/>
                    <a:pt x="3736" y="18147"/>
                    <a:pt x="3736" y="18147"/>
                  </a:cubicBezTo>
                  <a:cubicBezTo>
                    <a:pt x="3699" y="18147"/>
                    <a:pt x="3699" y="18147"/>
                    <a:pt x="3699" y="18147"/>
                  </a:cubicBezTo>
                  <a:cubicBezTo>
                    <a:pt x="3625" y="18214"/>
                    <a:pt x="3625" y="18214"/>
                    <a:pt x="3625" y="18214"/>
                  </a:cubicBezTo>
                  <a:cubicBezTo>
                    <a:pt x="3662" y="18418"/>
                    <a:pt x="3662" y="18418"/>
                    <a:pt x="3662" y="18418"/>
                  </a:cubicBezTo>
                  <a:cubicBezTo>
                    <a:pt x="3662" y="18418"/>
                    <a:pt x="3662" y="18418"/>
                    <a:pt x="3662" y="18418"/>
                  </a:cubicBezTo>
                  <a:cubicBezTo>
                    <a:pt x="3662" y="18485"/>
                    <a:pt x="3662" y="18485"/>
                    <a:pt x="3662" y="18485"/>
                  </a:cubicBezTo>
                  <a:cubicBezTo>
                    <a:pt x="3625" y="18553"/>
                    <a:pt x="3625" y="18553"/>
                    <a:pt x="3625" y="18553"/>
                  </a:cubicBezTo>
                  <a:cubicBezTo>
                    <a:pt x="3551" y="18485"/>
                    <a:pt x="3551" y="18485"/>
                    <a:pt x="3551" y="18485"/>
                  </a:cubicBezTo>
                  <a:cubicBezTo>
                    <a:pt x="3551" y="18418"/>
                    <a:pt x="3551" y="18418"/>
                    <a:pt x="3551" y="18418"/>
                  </a:cubicBezTo>
                  <a:cubicBezTo>
                    <a:pt x="3477" y="18282"/>
                    <a:pt x="3477" y="18282"/>
                    <a:pt x="3477" y="18282"/>
                  </a:cubicBezTo>
                  <a:cubicBezTo>
                    <a:pt x="3440" y="18350"/>
                    <a:pt x="3440" y="18350"/>
                    <a:pt x="3440" y="18350"/>
                  </a:cubicBezTo>
                  <a:cubicBezTo>
                    <a:pt x="3440" y="18418"/>
                    <a:pt x="3440" y="18418"/>
                    <a:pt x="3440" y="18418"/>
                  </a:cubicBezTo>
                  <a:cubicBezTo>
                    <a:pt x="3403" y="18485"/>
                    <a:pt x="3403" y="18485"/>
                    <a:pt x="3403" y="18485"/>
                  </a:cubicBezTo>
                  <a:cubicBezTo>
                    <a:pt x="3366" y="18553"/>
                    <a:pt x="3366" y="18553"/>
                    <a:pt x="3366" y="18553"/>
                  </a:cubicBezTo>
                  <a:cubicBezTo>
                    <a:pt x="3366" y="18688"/>
                    <a:pt x="3366" y="18688"/>
                    <a:pt x="3366" y="18688"/>
                  </a:cubicBezTo>
                  <a:cubicBezTo>
                    <a:pt x="3403" y="18688"/>
                    <a:pt x="3403" y="18688"/>
                    <a:pt x="3403" y="18688"/>
                  </a:cubicBezTo>
                  <a:cubicBezTo>
                    <a:pt x="3366" y="18892"/>
                    <a:pt x="3366" y="18892"/>
                    <a:pt x="3366" y="18892"/>
                  </a:cubicBezTo>
                  <a:cubicBezTo>
                    <a:pt x="3366" y="18959"/>
                    <a:pt x="3366" y="18959"/>
                    <a:pt x="3366" y="18959"/>
                  </a:cubicBezTo>
                  <a:cubicBezTo>
                    <a:pt x="3440" y="19027"/>
                    <a:pt x="3440" y="19027"/>
                    <a:pt x="3440" y="19027"/>
                  </a:cubicBezTo>
                  <a:cubicBezTo>
                    <a:pt x="3440" y="19095"/>
                    <a:pt x="3440" y="19095"/>
                    <a:pt x="3440" y="19095"/>
                  </a:cubicBezTo>
                  <a:cubicBezTo>
                    <a:pt x="3440" y="19095"/>
                    <a:pt x="3440" y="19095"/>
                    <a:pt x="3440" y="19095"/>
                  </a:cubicBezTo>
                  <a:cubicBezTo>
                    <a:pt x="3514" y="19230"/>
                    <a:pt x="3514" y="19230"/>
                    <a:pt x="3514" y="19230"/>
                  </a:cubicBezTo>
                  <a:cubicBezTo>
                    <a:pt x="3514" y="19162"/>
                    <a:pt x="3514" y="19162"/>
                    <a:pt x="3514" y="19162"/>
                  </a:cubicBezTo>
                  <a:cubicBezTo>
                    <a:pt x="3625" y="19230"/>
                    <a:pt x="3625" y="19230"/>
                    <a:pt x="3625" y="19230"/>
                  </a:cubicBezTo>
                  <a:cubicBezTo>
                    <a:pt x="3699" y="19298"/>
                    <a:pt x="3699" y="19298"/>
                    <a:pt x="3699" y="19298"/>
                  </a:cubicBezTo>
                  <a:cubicBezTo>
                    <a:pt x="3773" y="19501"/>
                    <a:pt x="3773" y="19501"/>
                    <a:pt x="3773" y="19501"/>
                  </a:cubicBezTo>
                  <a:cubicBezTo>
                    <a:pt x="3699" y="19501"/>
                    <a:pt x="3699" y="19501"/>
                    <a:pt x="3699" y="19501"/>
                  </a:cubicBezTo>
                  <a:cubicBezTo>
                    <a:pt x="3699" y="19569"/>
                    <a:pt x="3699" y="19569"/>
                    <a:pt x="3699" y="19569"/>
                  </a:cubicBezTo>
                  <a:cubicBezTo>
                    <a:pt x="3736" y="19636"/>
                    <a:pt x="3736" y="19636"/>
                    <a:pt x="3736" y="19636"/>
                  </a:cubicBezTo>
                  <a:cubicBezTo>
                    <a:pt x="3810" y="19569"/>
                    <a:pt x="3810" y="19569"/>
                    <a:pt x="3810" y="19569"/>
                  </a:cubicBezTo>
                  <a:cubicBezTo>
                    <a:pt x="3847" y="19636"/>
                    <a:pt x="3847" y="19636"/>
                    <a:pt x="3847" y="19636"/>
                  </a:cubicBezTo>
                  <a:cubicBezTo>
                    <a:pt x="3847" y="19636"/>
                    <a:pt x="3847" y="19636"/>
                    <a:pt x="3847" y="19636"/>
                  </a:cubicBezTo>
                  <a:cubicBezTo>
                    <a:pt x="3847" y="19636"/>
                    <a:pt x="3847" y="19636"/>
                    <a:pt x="3847" y="19636"/>
                  </a:cubicBezTo>
                  <a:cubicBezTo>
                    <a:pt x="3847" y="19636"/>
                    <a:pt x="3847" y="19636"/>
                    <a:pt x="3847" y="19636"/>
                  </a:cubicBezTo>
                  <a:cubicBezTo>
                    <a:pt x="3847" y="19704"/>
                    <a:pt x="3847" y="19704"/>
                    <a:pt x="3847" y="19704"/>
                  </a:cubicBezTo>
                  <a:cubicBezTo>
                    <a:pt x="3810" y="19704"/>
                    <a:pt x="3810" y="19704"/>
                    <a:pt x="3810" y="19704"/>
                  </a:cubicBezTo>
                  <a:cubicBezTo>
                    <a:pt x="3810" y="19704"/>
                    <a:pt x="3810" y="19704"/>
                    <a:pt x="3810" y="19704"/>
                  </a:cubicBezTo>
                  <a:cubicBezTo>
                    <a:pt x="3810" y="19772"/>
                    <a:pt x="3810" y="19772"/>
                    <a:pt x="3810" y="19772"/>
                  </a:cubicBezTo>
                  <a:cubicBezTo>
                    <a:pt x="3810" y="19772"/>
                    <a:pt x="3810" y="19772"/>
                    <a:pt x="3810" y="19772"/>
                  </a:cubicBezTo>
                  <a:cubicBezTo>
                    <a:pt x="3810" y="19772"/>
                    <a:pt x="3810" y="19772"/>
                    <a:pt x="3810" y="19772"/>
                  </a:cubicBezTo>
                  <a:cubicBezTo>
                    <a:pt x="3810" y="19772"/>
                    <a:pt x="3810" y="19772"/>
                    <a:pt x="3810" y="19772"/>
                  </a:cubicBezTo>
                  <a:cubicBezTo>
                    <a:pt x="3810" y="19772"/>
                    <a:pt x="3810" y="19772"/>
                    <a:pt x="3810" y="19772"/>
                  </a:cubicBezTo>
                  <a:cubicBezTo>
                    <a:pt x="3773" y="19772"/>
                    <a:pt x="3773" y="19772"/>
                    <a:pt x="3773" y="19772"/>
                  </a:cubicBezTo>
                  <a:cubicBezTo>
                    <a:pt x="3736" y="19772"/>
                    <a:pt x="3736" y="19772"/>
                    <a:pt x="3736" y="19772"/>
                  </a:cubicBezTo>
                  <a:cubicBezTo>
                    <a:pt x="3736" y="19772"/>
                    <a:pt x="3736" y="19772"/>
                    <a:pt x="3736" y="19772"/>
                  </a:cubicBezTo>
                  <a:cubicBezTo>
                    <a:pt x="3773" y="19839"/>
                    <a:pt x="3773" y="19839"/>
                    <a:pt x="3773" y="19839"/>
                  </a:cubicBezTo>
                  <a:cubicBezTo>
                    <a:pt x="3773" y="19839"/>
                    <a:pt x="3773" y="19839"/>
                    <a:pt x="3773" y="19839"/>
                  </a:cubicBezTo>
                  <a:cubicBezTo>
                    <a:pt x="3773" y="19907"/>
                    <a:pt x="3773" y="19907"/>
                    <a:pt x="3773" y="19907"/>
                  </a:cubicBezTo>
                  <a:cubicBezTo>
                    <a:pt x="3773" y="19839"/>
                    <a:pt x="3773" y="19839"/>
                    <a:pt x="3773" y="19839"/>
                  </a:cubicBezTo>
                  <a:cubicBezTo>
                    <a:pt x="3773" y="19839"/>
                    <a:pt x="3736" y="19839"/>
                    <a:pt x="3736" y="19839"/>
                  </a:cubicBezTo>
                  <a:cubicBezTo>
                    <a:pt x="3736" y="19839"/>
                    <a:pt x="3699" y="19839"/>
                    <a:pt x="3699" y="19839"/>
                  </a:cubicBezTo>
                  <a:cubicBezTo>
                    <a:pt x="3699" y="19839"/>
                    <a:pt x="3699" y="19839"/>
                    <a:pt x="3699" y="19839"/>
                  </a:cubicBezTo>
                  <a:cubicBezTo>
                    <a:pt x="3736" y="19839"/>
                    <a:pt x="3736" y="19839"/>
                    <a:pt x="3736" y="19839"/>
                  </a:cubicBezTo>
                  <a:cubicBezTo>
                    <a:pt x="3736" y="19907"/>
                    <a:pt x="3736" y="19907"/>
                    <a:pt x="3736" y="19907"/>
                  </a:cubicBezTo>
                  <a:cubicBezTo>
                    <a:pt x="3699" y="19907"/>
                    <a:pt x="3699" y="19907"/>
                    <a:pt x="3699" y="19907"/>
                  </a:cubicBezTo>
                  <a:cubicBezTo>
                    <a:pt x="3699" y="19907"/>
                    <a:pt x="3699" y="19907"/>
                    <a:pt x="3699" y="19907"/>
                  </a:cubicBezTo>
                  <a:cubicBezTo>
                    <a:pt x="3662" y="19975"/>
                    <a:pt x="3662" y="19975"/>
                    <a:pt x="3662" y="19975"/>
                  </a:cubicBezTo>
                  <a:cubicBezTo>
                    <a:pt x="3662" y="19907"/>
                    <a:pt x="3662" y="19907"/>
                    <a:pt x="3662" y="19907"/>
                  </a:cubicBezTo>
                  <a:cubicBezTo>
                    <a:pt x="3662" y="19975"/>
                    <a:pt x="3662" y="19975"/>
                    <a:pt x="3662" y="19975"/>
                  </a:cubicBezTo>
                  <a:cubicBezTo>
                    <a:pt x="3625" y="19975"/>
                    <a:pt x="3625" y="19975"/>
                    <a:pt x="3625" y="19975"/>
                  </a:cubicBezTo>
                  <a:cubicBezTo>
                    <a:pt x="3625" y="19975"/>
                    <a:pt x="3625" y="19975"/>
                    <a:pt x="3625" y="19975"/>
                  </a:cubicBezTo>
                  <a:cubicBezTo>
                    <a:pt x="3588" y="19907"/>
                    <a:pt x="3588" y="19907"/>
                    <a:pt x="3588" y="19907"/>
                  </a:cubicBezTo>
                  <a:cubicBezTo>
                    <a:pt x="3588" y="19975"/>
                    <a:pt x="3588" y="19975"/>
                    <a:pt x="3588" y="19975"/>
                  </a:cubicBezTo>
                  <a:cubicBezTo>
                    <a:pt x="3588" y="20043"/>
                    <a:pt x="3588" y="20043"/>
                    <a:pt x="3588" y="20043"/>
                  </a:cubicBezTo>
                  <a:cubicBezTo>
                    <a:pt x="3588" y="20043"/>
                    <a:pt x="3588" y="20043"/>
                    <a:pt x="3588" y="20043"/>
                  </a:cubicBezTo>
                  <a:cubicBezTo>
                    <a:pt x="3551" y="20110"/>
                    <a:pt x="3551" y="20110"/>
                    <a:pt x="3551" y="20110"/>
                  </a:cubicBezTo>
                  <a:cubicBezTo>
                    <a:pt x="3551" y="20178"/>
                    <a:pt x="3551" y="20178"/>
                    <a:pt x="3551" y="20178"/>
                  </a:cubicBezTo>
                  <a:cubicBezTo>
                    <a:pt x="3551" y="20178"/>
                    <a:pt x="3551" y="20178"/>
                    <a:pt x="3551" y="20178"/>
                  </a:cubicBezTo>
                  <a:cubicBezTo>
                    <a:pt x="3551" y="20313"/>
                    <a:pt x="3551" y="20313"/>
                    <a:pt x="3551" y="20313"/>
                  </a:cubicBezTo>
                  <a:cubicBezTo>
                    <a:pt x="3514" y="20313"/>
                    <a:pt x="3514" y="20313"/>
                    <a:pt x="3514" y="20313"/>
                  </a:cubicBezTo>
                  <a:cubicBezTo>
                    <a:pt x="3514" y="20381"/>
                    <a:pt x="3514" y="20381"/>
                    <a:pt x="3514" y="20381"/>
                  </a:cubicBezTo>
                  <a:cubicBezTo>
                    <a:pt x="3514" y="20449"/>
                    <a:pt x="3514" y="20449"/>
                    <a:pt x="3514" y="20449"/>
                  </a:cubicBezTo>
                  <a:cubicBezTo>
                    <a:pt x="3551" y="20449"/>
                    <a:pt x="3551" y="20449"/>
                    <a:pt x="3551" y="20449"/>
                  </a:cubicBezTo>
                  <a:cubicBezTo>
                    <a:pt x="3588" y="20449"/>
                    <a:pt x="3588" y="20449"/>
                    <a:pt x="3588" y="20449"/>
                  </a:cubicBezTo>
                  <a:cubicBezTo>
                    <a:pt x="3588" y="20517"/>
                    <a:pt x="3588" y="20517"/>
                    <a:pt x="3588" y="20517"/>
                  </a:cubicBezTo>
                  <a:cubicBezTo>
                    <a:pt x="3625" y="20517"/>
                    <a:pt x="3625" y="20517"/>
                    <a:pt x="3625" y="20517"/>
                  </a:cubicBezTo>
                  <a:cubicBezTo>
                    <a:pt x="3625" y="20584"/>
                    <a:pt x="3625" y="20584"/>
                    <a:pt x="3625" y="20584"/>
                  </a:cubicBezTo>
                  <a:cubicBezTo>
                    <a:pt x="3662" y="20652"/>
                    <a:pt x="3662" y="20652"/>
                    <a:pt x="3662" y="20652"/>
                  </a:cubicBezTo>
                  <a:cubicBezTo>
                    <a:pt x="3662" y="20584"/>
                    <a:pt x="3662" y="20584"/>
                    <a:pt x="3662" y="20584"/>
                  </a:cubicBezTo>
                  <a:cubicBezTo>
                    <a:pt x="3699" y="20584"/>
                    <a:pt x="3699" y="20584"/>
                    <a:pt x="3699" y="20584"/>
                  </a:cubicBezTo>
                  <a:cubicBezTo>
                    <a:pt x="3699" y="20652"/>
                    <a:pt x="3699" y="20652"/>
                    <a:pt x="3699" y="20652"/>
                  </a:cubicBezTo>
                  <a:cubicBezTo>
                    <a:pt x="3662" y="20720"/>
                    <a:pt x="3662" y="20720"/>
                    <a:pt x="3662" y="20720"/>
                  </a:cubicBezTo>
                  <a:cubicBezTo>
                    <a:pt x="3662" y="20720"/>
                    <a:pt x="3662" y="20720"/>
                    <a:pt x="3662" y="20720"/>
                  </a:cubicBezTo>
                  <a:cubicBezTo>
                    <a:pt x="3662" y="20720"/>
                    <a:pt x="3662" y="20720"/>
                    <a:pt x="3662" y="20720"/>
                  </a:cubicBezTo>
                  <a:cubicBezTo>
                    <a:pt x="3662" y="20720"/>
                    <a:pt x="3662" y="20720"/>
                    <a:pt x="3662" y="20720"/>
                  </a:cubicBezTo>
                  <a:cubicBezTo>
                    <a:pt x="3699" y="20787"/>
                    <a:pt x="3699" y="20787"/>
                    <a:pt x="3699" y="20787"/>
                  </a:cubicBezTo>
                  <a:cubicBezTo>
                    <a:pt x="3699" y="20787"/>
                    <a:pt x="3699" y="20787"/>
                    <a:pt x="3699" y="20787"/>
                  </a:cubicBezTo>
                  <a:cubicBezTo>
                    <a:pt x="3699" y="20855"/>
                    <a:pt x="3699" y="20855"/>
                    <a:pt x="3699" y="20855"/>
                  </a:cubicBezTo>
                  <a:cubicBezTo>
                    <a:pt x="3736" y="20923"/>
                    <a:pt x="3736" y="20923"/>
                    <a:pt x="3736" y="20923"/>
                  </a:cubicBezTo>
                  <a:cubicBezTo>
                    <a:pt x="3736" y="20991"/>
                    <a:pt x="3736" y="20991"/>
                    <a:pt x="3736" y="20991"/>
                  </a:cubicBezTo>
                  <a:cubicBezTo>
                    <a:pt x="3810" y="21126"/>
                    <a:pt x="3810" y="21126"/>
                    <a:pt x="3810" y="21126"/>
                  </a:cubicBezTo>
                  <a:cubicBezTo>
                    <a:pt x="3884" y="21261"/>
                    <a:pt x="3884" y="21261"/>
                    <a:pt x="3884" y="21261"/>
                  </a:cubicBezTo>
                  <a:cubicBezTo>
                    <a:pt x="3884" y="21261"/>
                    <a:pt x="3884" y="21261"/>
                    <a:pt x="3884" y="21261"/>
                  </a:cubicBezTo>
                  <a:cubicBezTo>
                    <a:pt x="3884" y="21261"/>
                    <a:pt x="3884" y="21261"/>
                    <a:pt x="3884" y="21261"/>
                  </a:cubicBezTo>
                  <a:cubicBezTo>
                    <a:pt x="3847" y="21397"/>
                    <a:pt x="3847" y="21397"/>
                    <a:pt x="3847" y="21397"/>
                  </a:cubicBezTo>
                  <a:cubicBezTo>
                    <a:pt x="3773" y="21397"/>
                    <a:pt x="3773" y="21397"/>
                    <a:pt x="3773" y="21397"/>
                  </a:cubicBezTo>
                  <a:cubicBezTo>
                    <a:pt x="3773" y="21465"/>
                    <a:pt x="3773" y="21465"/>
                    <a:pt x="3773" y="21465"/>
                  </a:cubicBezTo>
                  <a:cubicBezTo>
                    <a:pt x="3699" y="21465"/>
                    <a:pt x="3699" y="21465"/>
                    <a:pt x="3699" y="21465"/>
                  </a:cubicBezTo>
                  <a:cubicBezTo>
                    <a:pt x="3662" y="21397"/>
                    <a:pt x="3662" y="21397"/>
                    <a:pt x="3662" y="21397"/>
                  </a:cubicBezTo>
                  <a:cubicBezTo>
                    <a:pt x="3588" y="21329"/>
                    <a:pt x="3588" y="21329"/>
                    <a:pt x="3588" y="21329"/>
                  </a:cubicBezTo>
                  <a:cubicBezTo>
                    <a:pt x="3551" y="21261"/>
                    <a:pt x="3551" y="21261"/>
                    <a:pt x="3551" y="21261"/>
                  </a:cubicBezTo>
                  <a:cubicBezTo>
                    <a:pt x="3551" y="21397"/>
                    <a:pt x="3551" y="21397"/>
                    <a:pt x="3551" y="21397"/>
                  </a:cubicBezTo>
                  <a:cubicBezTo>
                    <a:pt x="3588" y="21397"/>
                    <a:pt x="3588" y="21397"/>
                    <a:pt x="3588" y="21397"/>
                  </a:cubicBezTo>
                  <a:cubicBezTo>
                    <a:pt x="3588" y="21465"/>
                    <a:pt x="3588" y="21465"/>
                    <a:pt x="3588" y="21465"/>
                  </a:cubicBezTo>
                  <a:cubicBezTo>
                    <a:pt x="3588" y="21600"/>
                    <a:pt x="3588" y="21600"/>
                    <a:pt x="3588" y="21600"/>
                  </a:cubicBezTo>
                  <a:cubicBezTo>
                    <a:pt x="3551" y="21532"/>
                    <a:pt x="3551" y="21532"/>
                    <a:pt x="3551" y="21532"/>
                  </a:cubicBezTo>
                  <a:cubicBezTo>
                    <a:pt x="3477" y="21532"/>
                    <a:pt x="3477" y="21532"/>
                    <a:pt x="3477" y="21532"/>
                  </a:cubicBezTo>
                  <a:cubicBezTo>
                    <a:pt x="3366" y="21465"/>
                    <a:pt x="3366" y="21465"/>
                    <a:pt x="3366" y="21465"/>
                  </a:cubicBezTo>
                  <a:cubicBezTo>
                    <a:pt x="3329" y="21465"/>
                    <a:pt x="3329" y="21465"/>
                    <a:pt x="3329" y="21465"/>
                  </a:cubicBezTo>
                  <a:cubicBezTo>
                    <a:pt x="3329" y="21532"/>
                    <a:pt x="3329" y="21532"/>
                    <a:pt x="3329" y="21532"/>
                  </a:cubicBezTo>
                  <a:cubicBezTo>
                    <a:pt x="3366" y="21600"/>
                    <a:pt x="3366" y="21600"/>
                    <a:pt x="3366" y="21600"/>
                  </a:cubicBezTo>
                  <a:cubicBezTo>
                    <a:pt x="3329" y="21532"/>
                    <a:pt x="3329" y="21532"/>
                    <a:pt x="3329" y="21532"/>
                  </a:cubicBezTo>
                  <a:cubicBezTo>
                    <a:pt x="3218" y="21532"/>
                    <a:pt x="3218" y="21532"/>
                    <a:pt x="3218" y="21532"/>
                  </a:cubicBezTo>
                  <a:cubicBezTo>
                    <a:pt x="3181" y="21532"/>
                    <a:pt x="3181" y="21532"/>
                    <a:pt x="3181" y="21532"/>
                  </a:cubicBezTo>
                  <a:cubicBezTo>
                    <a:pt x="3107" y="21532"/>
                    <a:pt x="3107" y="21532"/>
                    <a:pt x="3107" y="21532"/>
                  </a:cubicBezTo>
                  <a:cubicBezTo>
                    <a:pt x="3070" y="21532"/>
                    <a:pt x="3070" y="21532"/>
                    <a:pt x="3070" y="21532"/>
                  </a:cubicBezTo>
                  <a:cubicBezTo>
                    <a:pt x="3070" y="21532"/>
                    <a:pt x="3070" y="21532"/>
                    <a:pt x="3070" y="21532"/>
                  </a:cubicBezTo>
                  <a:cubicBezTo>
                    <a:pt x="3033" y="21532"/>
                    <a:pt x="3033" y="21532"/>
                    <a:pt x="3033" y="21532"/>
                  </a:cubicBezTo>
                  <a:cubicBezTo>
                    <a:pt x="2959" y="21465"/>
                    <a:pt x="2959" y="21465"/>
                    <a:pt x="2959" y="21465"/>
                  </a:cubicBezTo>
                  <a:cubicBezTo>
                    <a:pt x="2959" y="21465"/>
                    <a:pt x="2959" y="21465"/>
                    <a:pt x="2959" y="21465"/>
                  </a:cubicBezTo>
                  <a:cubicBezTo>
                    <a:pt x="2922" y="21465"/>
                    <a:pt x="2922" y="21465"/>
                    <a:pt x="2922" y="21465"/>
                  </a:cubicBezTo>
                  <a:cubicBezTo>
                    <a:pt x="2885" y="21465"/>
                    <a:pt x="2885" y="21465"/>
                    <a:pt x="2885" y="21465"/>
                  </a:cubicBezTo>
                  <a:cubicBezTo>
                    <a:pt x="2848" y="21465"/>
                    <a:pt x="2848" y="21465"/>
                    <a:pt x="2848" y="21465"/>
                  </a:cubicBezTo>
                  <a:cubicBezTo>
                    <a:pt x="2848" y="21465"/>
                    <a:pt x="2848" y="21465"/>
                    <a:pt x="2848" y="21465"/>
                  </a:cubicBezTo>
                  <a:cubicBezTo>
                    <a:pt x="2811" y="21465"/>
                    <a:pt x="2811" y="21465"/>
                    <a:pt x="2811" y="21465"/>
                  </a:cubicBezTo>
                  <a:cubicBezTo>
                    <a:pt x="2811" y="21397"/>
                    <a:pt x="2811" y="21397"/>
                    <a:pt x="2811" y="21397"/>
                  </a:cubicBezTo>
                  <a:cubicBezTo>
                    <a:pt x="2811" y="21397"/>
                    <a:pt x="2811" y="21397"/>
                    <a:pt x="2811" y="21397"/>
                  </a:cubicBezTo>
                  <a:cubicBezTo>
                    <a:pt x="2811" y="21397"/>
                    <a:pt x="2811" y="21397"/>
                    <a:pt x="2811" y="21397"/>
                  </a:cubicBezTo>
                  <a:cubicBezTo>
                    <a:pt x="2811" y="21397"/>
                    <a:pt x="2811" y="21397"/>
                    <a:pt x="2811" y="21397"/>
                  </a:cubicBezTo>
                  <a:cubicBezTo>
                    <a:pt x="2811" y="21397"/>
                    <a:pt x="2811" y="21397"/>
                    <a:pt x="2811" y="21397"/>
                  </a:cubicBezTo>
                  <a:cubicBezTo>
                    <a:pt x="2811" y="21329"/>
                    <a:pt x="2811" y="21329"/>
                    <a:pt x="2811" y="21329"/>
                  </a:cubicBezTo>
                  <a:cubicBezTo>
                    <a:pt x="2774" y="21261"/>
                    <a:pt x="2774" y="21261"/>
                    <a:pt x="2774" y="21261"/>
                  </a:cubicBezTo>
                  <a:cubicBezTo>
                    <a:pt x="2774" y="21126"/>
                    <a:pt x="2774" y="21126"/>
                    <a:pt x="2774" y="21126"/>
                  </a:cubicBezTo>
                  <a:cubicBezTo>
                    <a:pt x="2737" y="21126"/>
                    <a:pt x="2737" y="21126"/>
                    <a:pt x="2737" y="21126"/>
                  </a:cubicBezTo>
                  <a:cubicBezTo>
                    <a:pt x="2700" y="20991"/>
                    <a:pt x="2700" y="20991"/>
                    <a:pt x="2700" y="20991"/>
                  </a:cubicBezTo>
                  <a:cubicBezTo>
                    <a:pt x="2663" y="20991"/>
                    <a:pt x="2663" y="20991"/>
                    <a:pt x="2663" y="20991"/>
                  </a:cubicBezTo>
                  <a:cubicBezTo>
                    <a:pt x="2663" y="20991"/>
                    <a:pt x="2663" y="20991"/>
                    <a:pt x="2663" y="20991"/>
                  </a:cubicBezTo>
                  <a:cubicBezTo>
                    <a:pt x="2626" y="20923"/>
                    <a:pt x="2626" y="20923"/>
                    <a:pt x="2626" y="20923"/>
                  </a:cubicBezTo>
                  <a:cubicBezTo>
                    <a:pt x="2626" y="20923"/>
                    <a:pt x="2626" y="20923"/>
                    <a:pt x="2626" y="20923"/>
                  </a:cubicBezTo>
                  <a:cubicBezTo>
                    <a:pt x="2589" y="20923"/>
                    <a:pt x="2589" y="20923"/>
                    <a:pt x="2589" y="20923"/>
                  </a:cubicBezTo>
                  <a:cubicBezTo>
                    <a:pt x="2552" y="20923"/>
                    <a:pt x="2552" y="20923"/>
                    <a:pt x="2552" y="20923"/>
                  </a:cubicBezTo>
                  <a:cubicBezTo>
                    <a:pt x="2552" y="20855"/>
                    <a:pt x="2552" y="20855"/>
                    <a:pt x="2552" y="20855"/>
                  </a:cubicBezTo>
                  <a:cubicBezTo>
                    <a:pt x="2515" y="20855"/>
                    <a:pt x="2515" y="20855"/>
                    <a:pt x="2515" y="20855"/>
                  </a:cubicBezTo>
                  <a:cubicBezTo>
                    <a:pt x="2478" y="20787"/>
                    <a:pt x="2478" y="20787"/>
                    <a:pt x="2478" y="20787"/>
                  </a:cubicBezTo>
                  <a:cubicBezTo>
                    <a:pt x="2478" y="20787"/>
                    <a:pt x="2478" y="20787"/>
                    <a:pt x="2478" y="20787"/>
                  </a:cubicBezTo>
                  <a:cubicBezTo>
                    <a:pt x="2441" y="20787"/>
                    <a:pt x="2441" y="20787"/>
                    <a:pt x="2441" y="20787"/>
                  </a:cubicBezTo>
                  <a:cubicBezTo>
                    <a:pt x="2441" y="20720"/>
                    <a:pt x="2441" y="20720"/>
                    <a:pt x="2441" y="20720"/>
                  </a:cubicBezTo>
                  <a:cubicBezTo>
                    <a:pt x="2404" y="20720"/>
                    <a:pt x="2404" y="20720"/>
                    <a:pt x="2404" y="20720"/>
                  </a:cubicBezTo>
                  <a:cubicBezTo>
                    <a:pt x="2404" y="20720"/>
                    <a:pt x="2404" y="20720"/>
                    <a:pt x="2404" y="20720"/>
                  </a:cubicBezTo>
                  <a:cubicBezTo>
                    <a:pt x="2367" y="20652"/>
                    <a:pt x="2367" y="20652"/>
                    <a:pt x="2367" y="20652"/>
                  </a:cubicBezTo>
                  <a:cubicBezTo>
                    <a:pt x="2256" y="20517"/>
                    <a:pt x="2256" y="20517"/>
                    <a:pt x="2256" y="20517"/>
                  </a:cubicBezTo>
                  <a:cubicBezTo>
                    <a:pt x="2219" y="20449"/>
                    <a:pt x="2219" y="20449"/>
                    <a:pt x="2219" y="20449"/>
                  </a:cubicBezTo>
                  <a:cubicBezTo>
                    <a:pt x="2145" y="20381"/>
                    <a:pt x="2145" y="20381"/>
                    <a:pt x="2145" y="20381"/>
                  </a:cubicBezTo>
                  <a:cubicBezTo>
                    <a:pt x="2108" y="20449"/>
                    <a:pt x="2108" y="20449"/>
                    <a:pt x="2108" y="20449"/>
                  </a:cubicBezTo>
                  <a:cubicBezTo>
                    <a:pt x="2071" y="20381"/>
                    <a:pt x="2071" y="20381"/>
                    <a:pt x="2071" y="20381"/>
                  </a:cubicBezTo>
                  <a:cubicBezTo>
                    <a:pt x="2071" y="20313"/>
                    <a:pt x="2071" y="20313"/>
                    <a:pt x="2071" y="20313"/>
                  </a:cubicBezTo>
                  <a:cubicBezTo>
                    <a:pt x="1997" y="20246"/>
                    <a:pt x="1997" y="20246"/>
                    <a:pt x="1997" y="20246"/>
                  </a:cubicBezTo>
                  <a:cubicBezTo>
                    <a:pt x="1997" y="20246"/>
                    <a:pt x="1997" y="20246"/>
                    <a:pt x="1997" y="20246"/>
                  </a:cubicBezTo>
                  <a:cubicBezTo>
                    <a:pt x="1960" y="20246"/>
                    <a:pt x="1960" y="20246"/>
                    <a:pt x="1960" y="20246"/>
                  </a:cubicBezTo>
                  <a:cubicBezTo>
                    <a:pt x="1960" y="20246"/>
                    <a:pt x="1960" y="20246"/>
                    <a:pt x="1960" y="20246"/>
                  </a:cubicBezTo>
                  <a:cubicBezTo>
                    <a:pt x="1997" y="20178"/>
                    <a:pt x="1997" y="20178"/>
                    <a:pt x="1997" y="20178"/>
                  </a:cubicBezTo>
                  <a:cubicBezTo>
                    <a:pt x="1997" y="20178"/>
                    <a:pt x="1997" y="20178"/>
                    <a:pt x="1997" y="20178"/>
                  </a:cubicBezTo>
                  <a:cubicBezTo>
                    <a:pt x="1997" y="20110"/>
                    <a:pt x="1997" y="20110"/>
                    <a:pt x="1997" y="20110"/>
                  </a:cubicBezTo>
                  <a:cubicBezTo>
                    <a:pt x="2034" y="20178"/>
                    <a:pt x="2034" y="20178"/>
                    <a:pt x="2034" y="20178"/>
                  </a:cubicBezTo>
                  <a:cubicBezTo>
                    <a:pt x="2034" y="20178"/>
                    <a:pt x="2034" y="20178"/>
                    <a:pt x="2034" y="20178"/>
                  </a:cubicBezTo>
                  <a:cubicBezTo>
                    <a:pt x="2071" y="20178"/>
                    <a:pt x="2071" y="20178"/>
                    <a:pt x="2071" y="20178"/>
                  </a:cubicBezTo>
                  <a:cubicBezTo>
                    <a:pt x="2108" y="20178"/>
                    <a:pt x="2108" y="20178"/>
                    <a:pt x="2108" y="20178"/>
                  </a:cubicBezTo>
                  <a:cubicBezTo>
                    <a:pt x="2108" y="20110"/>
                    <a:pt x="2108" y="20110"/>
                    <a:pt x="2108" y="20110"/>
                  </a:cubicBezTo>
                  <a:cubicBezTo>
                    <a:pt x="2071" y="20110"/>
                    <a:pt x="2071" y="20110"/>
                    <a:pt x="2071" y="20110"/>
                  </a:cubicBezTo>
                  <a:cubicBezTo>
                    <a:pt x="2071" y="20043"/>
                    <a:pt x="2071" y="20043"/>
                    <a:pt x="2071" y="20043"/>
                  </a:cubicBezTo>
                  <a:cubicBezTo>
                    <a:pt x="2108" y="19975"/>
                    <a:pt x="2108" y="19975"/>
                    <a:pt x="2108" y="19975"/>
                  </a:cubicBezTo>
                  <a:cubicBezTo>
                    <a:pt x="2108" y="19975"/>
                    <a:pt x="2108" y="19975"/>
                    <a:pt x="2108" y="19975"/>
                  </a:cubicBezTo>
                  <a:cubicBezTo>
                    <a:pt x="2145" y="19907"/>
                    <a:pt x="2145" y="19907"/>
                    <a:pt x="2145" y="19907"/>
                  </a:cubicBezTo>
                  <a:cubicBezTo>
                    <a:pt x="2145" y="19907"/>
                    <a:pt x="2145" y="19907"/>
                    <a:pt x="2145" y="19907"/>
                  </a:cubicBezTo>
                  <a:cubicBezTo>
                    <a:pt x="2182" y="19907"/>
                    <a:pt x="2182" y="19907"/>
                    <a:pt x="2182" y="19907"/>
                  </a:cubicBezTo>
                  <a:cubicBezTo>
                    <a:pt x="2182" y="19907"/>
                    <a:pt x="2182" y="19907"/>
                    <a:pt x="2182" y="19907"/>
                  </a:cubicBezTo>
                  <a:cubicBezTo>
                    <a:pt x="2182" y="19907"/>
                    <a:pt x="2182" y="19907"/>
                    <a:pt x="2182" y="19907"/>
                  </a:cubicBezTo>
                  <a:cubicBezTo>
                    <a:pt x="2145" y="19839"/>
                    <a:pt x="2145" y="19839"/>
                    <a:pt x="2145" y="19839"/>
                  </a:cubicBezTo>
                  <a:cubicBezTo>
                    <a:pt x="2145" y="19839"/>
                    <a:pt x="2145" y="19839"/>
                    <a:pt x="2145" y="19839"/>
                  </a:cubicBezTo>
                  <a:cubicBezTo>
                    <a:pt x="2145" y="19839"/>
                    <a:pt x="2145" y="19839"/>
                    <a:pt x="2145" y="19839"/>
                  </a:cubicBezTo>
                  <a:cubicBezTo>
                    <a:pt x="2108" y="19839"/>
                    <a:pt x="2108" y="19839"/>
                    <a:pt x="2108" y="19839"/>
                  </a:cubicBezTo>
                  <a:cubicBezTo>
                    <a:pt x="2071" y="19704"/>
                    <a:pt x="2071" y="19704"/>
                    <a:pt x="2071" y="19704"/>
                  </a:cubicBezTo>
                  <a:cubicBezTo>
                    <a:pt x="2145" y="19704"/>
                    <a:pt x="2145" y="19704"/>
                    <a:pt x="2145" y="19704"/>
                  </a:cubicBezTo>
                  <a:cubicBezTo>
                    <a:pt x="2182" y="19704"/>
                    <a:pt x="2182" y="19704"/>
                    <a:pt x="2182" y="19704"/>
                  </a:cubicBezTo>
                  <a:cubicBezTo>
                    <a:pt x="2182" y="19704"/>
                    <a:pt x="2182" y="19704"/>
                    <a:pt x="2182" y="19704"/>
                  </a:cubicBezTo>
                  <a:cubicBezTo>
                    <a:pt x="2182" y="19704"/>
                    <a:pt x="2182" y="19704"/>
                    <a:pt x="2182" y="19704"/>
                  </a:cubicBezTo>
                  <a:cubicBezTo>
                    <a:pt x="2145" y="19704"/>
                    <a:pt x="2145" y="19704"/>
                    <a:pt x="2145" y="19704"/>
                  </a:cubicBezTo>
                  <a:cubicBezTo>
                    <a:pt x="2182" y="19636"/>
                    <a:pt x="2182" y="19636"/>
                    <a:pt x="2182" y="19636"/>
                  </a:cubicBezTo>
                  <a:cubicBezTo>
                    <a:pt x="2293" y="19569"/>
                    <a:pt x="2293" y="19569"/>
                    <a:pt x="2293" y="19569"/>
                  </a:cubicBezTo>
                  <a:cubicBezTo>
                    <a:pt x="2293" y="19501"/>
                    <a:pt x="2293" y="19501"/>
                    <a:pt x="2293" y="19501"/>
                  </a:cubicBezTo>
                  <a:cubicBezTo>
                    <a:pt x="2293" y="19501"/>
                    <a:pt x="2293" y="19501"/>
                    <a:pt x="2293" y="19501"/>
                  </a:cubicBezTo>
                  <a:cubicBezTo>
                    <a:pt x="2256" y="19501"/>
                    <a:pt x="2256" y="19501"/>
                    <a:pt x="2256" y="19501"/>
                  </a:cubicBezTo>
                  <a:cubicBezTo>
                    <a:pt x="2219" y="19501"/>
                    <a:pt x="2219" y="19501"/>
                    <a:pt x="2219" y="19501"/>
                  </a:cubicBezTo>
                  <a:cubicBezTo>
                    <a:pt x="2182" y="19501"/>
                    <a:pt x="2182" y="19501"/>
                    <a:pt x="2182" y="19501"/>
                  </a:cubicBezTo>
                  <a:cubicBezTo>
                    <a:pt x="2145" y="19501"/>
                    <a:pt x="2145" y="19501"/>
                    <a:pt x="2145" y="19501"/>
                  </a:cubicBezTo>
                  <a:cubicBezTo>
                    <a:pt x="2145" y="19501"/>
                    <a:pt x="2145" y="19501"/>
                    <a:pt x="2145" y="19501"/>
                  </a:cubicBezTo>
                  <a:cubicBezTo>
                    <a:pt x="2182" y="19433"/>
                    <a:pt x="2182" y="19433"/>
                    <a:pt x="2182" y="19433"/>
                  </a:cubicBezTo>
                  <a:cubicBezTo>
                    <a:pt x="2182" y="19366"/>
                    <a:pt x="2182" y="19366"/>
                    <a:pt x="2182" y="19366"/>
                  </a:cubicBezTo>
                  <a:cubicBezTo>
                    <a:pt x="2219" y="19298"/>
                    <a:pt x="2219" y="19298"/>
                    <a:pt x="2219" y="19298"/>
                  </a:cubicBezTo>
                  <a:cubicBezTo>
                    <a:pt x="2293" y="19298"/>
                    <a:pt x="2293" y="19298"/>
                    <a:pt x="2293" y="19298"/>
                  </a:cubicBezTo>
                  <a:cubicBezTo>
                    <a:pt x="2330" y="19230"/>
                    <a:pt x="2330" y="19230"/>
                    <a:pt x="2330" y="19230"/>
                  </a:cubicBezTo>
                  <a:cubicBezTo>
                    <a:pt x="2330" y="19162"/>
                    <a:pt x="2330" y="19162"/>
                    <a:pt x="2330" y="19162"/>
                  </a:cubicBezTo>
                  <a:cubicBezTo>
                    <a:pt x="2367" y="19095"/>
                    <a:pt x="2367" y="19095"/>
                    <a:pt x="2367" y="19095"/>
                  </a:cubicBezTo>
                  <a:cubicBezTo>
                    <a:pt x="2330" y="19027"/>
                    <a:pt x="2330" y="19027"/>
                    <a:pt x="2330" y="19027"/>
                  </a:cubicBezTo>
                  <a:cubicBezTo>
                    <a:pt x="2293" y="18959"/>
                    <a:pt x="2293" y="18959"/>
                    <a:pt x="2293" y="18959"/>
                  </a:cubicBezTo>
                  <a:cubicBezTo>
                    <a:pt x="2293" y="18824"/>
                    <a:pt x="2293" y="18824"/>
                    <a:pt x="2293" y="18824"/>
                  </a:cubicBezTo>
                  <a:cubicBezTo>
                    <a:pt x="2330" y="18824"/>
                    <a:pt x="2330" y="18824"/>
                    <a:pt x="2330" y="18824"/>
                  </a:cubicBezTo>
                  <a:cubicBezTo>
                    <a:pt x="2367" y="18756"/>
                    <a:pt x="2367" y="18756"/>
                    <a:pt x="2367" y="18756"/>
                  </a:cubicBezTo>
                  <a:cubicBezTo>
                    <a:pt x="2367" y="18688"/>
                    <a:pt x="2367" y="18688"/>
                    <a:pt x="2367" y="18688"/>
                  </a:cubicBezTo>
                  <a:cubicBezTo>
                    <a:pt x="2330" y="18688"/>
                    <a:pt x="2330" y="18688"/>
                    <a:pt x="2330" y="18688"/>
                  </a:cubicBezTo>
                  <a:cubicBezTo>
                    <a:pt x="2330" y="18621"/>
                    <a:pt x="2330" y="18621"/>
                    <a:pt x="2330" y="18621"/>
                  </a:cubicBezTo>
                  <a:cubicBezTo>
                    <a:pt x="2293" y="18621"/>
                    <a:pt x="2293" y="18621"/>
                    <a:pt x="2293" y="18621"/>
                  </a:cubicBezTo>
                  <a:cubicBezTo>
                    <a:pt x="2256" y="18621"/>
                    <a:pt x="2256" y="18621"/>
                    <a:pt x="2256" y="18621"/>
                  </a:cubicBezTo>
                  <a:cubicBezTo>
                    <a:pt x="2219" y="18553"/>
                    <a:pt x="2219" y="18553"/>
                    <a:pt x="2219" y="18553"/>
                  </a:cubicBezTo>
                  <a:cubicBezTo>
                    <a:pt x="2182" y="18621"/>
                    <a:pt x="2182" y="18621"/>
                    <a:pt x="2182" y="18621"/>
                  </a:cubicBezTo>
                  <a:cubicBezTo>
                    <a:pt x="2145" y="18553"/>
                    <a:pt x="2145" y="18553"/>
                    <a:pt x="2145" y="18553"/>
                  </a:cubicBezTo>
                  <a:cubicBezTo>
                    <a:pt x="2108" y="18553"/>
                    <a:pt x="2108" y="18553"/>
                    <a:pt x="2108" y="18553"/>
                  </a:cubicBezTo>
                  <a:cubicBezTo>
                    <a:pt x="2034" y="18553"/>
                    <a:pt x="2034" y="18553"/>
                    <a:pt x="2034" y="18553"/>
                  </a:cubicBezTo>
                  <a:cubicBezTo>
                    <a:pt x="2034" y="18553"/>
                    <a:pt x="2034" y="18553"/>
                    <a:pt x="2034" y="18553"/>
                  </a:cubicBezTo>
                  <a:cubicBezTo>
                    <a:pt x="1997" y="18553"/>
                    <a:pt x="1997" y="18553"/>
                    <a:pt x="1997" y="18553"/>
                  </a:cubicBezTo>
                  <a:cubicBezTo>
                    <a:pt x="1960" y="18485"/>
                    <a:pt x="1960" y="18485"/>
                    <a:pt x="1960" y="18485"/>
                  </a:cubicBezTo>
                  <a:cubicBezTo>
                    <a:pt x="1923" y="18350"/>
                    <a:pt x="1923" y="18350"/>
                    <a:pt x="1923" y="18350"/>
                  </a:cubicBezTo>
                  <a:cubicBezTo>
                    <a:pt x="1886" y="18350"/>
                    <a:pt x="1886" y="18350"/>
                    <a:pt x="1886" y="18350"/>
                  </a:cubicBezTo>
                  <a:cubicBezTo>
                    <a:pt x="1849" y="18418"/>
                    <a:pt x="1849" y="18418"/>
                    <a:pt x="1849" y="18418"/>
                  </a:cubicBezTo>
                  <a:cubicBezTo>
                    <a:pt x="1812" y="18418"/>
                    <a:pt x="1812" y="18418"/>
                    <a:pt x="1812" y="18418"/>
                  </a:cubicBezTo>
                  <a:cubicBezTo>
                    <a:pt x="1775" y="18418"/>
                    <a:pt x="1775" y="18418"/>
                    <a:pt x="1775" y="18418"/>
                  </a:cubicBezTo>
                  <a:cubicBezTo>
                    <a:pt x="1701" y="18350"/>
                    <a:pt x="1701" y="18350"/>
                    <a:pt x="1701" y="18350"/>
                  </a:cubicBezTo>
                  <a:cubicBezTo>
                    <a:pt x="1701" y="18418"/>
                    <a:pt x="1701" y="18418"/>
                    <a:pt x="1701" y="18418"/>
                  </a:cubicBezTo>
                  <a:cubicBezTo>
                    <a:pt x="1627" y="18282"/>
                    <a:pt x="1627" y="18282"/>
                    <a:pt x="1627" y="18282"/>
                  </a:cubicBezTo>
                  <a:cubicBezTo>
                    <a:pt x="1590" y="18214"/>
                    <a:pt x="1590" y="18214"/>
                    <a:pt x="1590" y="18214"/>
                  </a:cubicBezTo>
                  <a:cubicBezTo>
                    <a:pt x="1590" y="18147"/>
                    <a:pt x="1590" y="18147"/>
                    <a:pt x="1590" y="18147"/>
                  </a:cubicBezTo>
                  <a:cubicBezTo>
                    <a:pt x="1553" y="18147"/>
                    <a:pt x="1553" y="18147"/>
                    <a:pt x="1553" y="18147"/>
                  </a:cubicBezTo>
                  <a:cubicBezTo>
                    <a:pt x="1553" y="18079"/>
                    <a:pt x="1553" y="18079"/>
                    <a:pt x="1553" y="18079"/>
                  </a:cubicBezTo>
                  <a:cubicBezTo>
                    <a:pt x="1516" y="18011"/>
                    <a:pt x="1516" y="18011"/>
                    <a:pt x="1516" y="18011"/>
                  </a:cubicBezTo>
                  <a:cubicBezTo>
                    <a:pt x="1442" y="18079"/>
                    <a:pt x="1442" y="18079"/>
                    <a:pt x="1442" y="18079"/>
                  </a:cubicBezTo>
                  <a:cubicBezTo>
                    <a:pt x="1405" y="17944"/>
                    <a:pt x="1405" y="17944"/>
                    <a:pt x="1405" y="17944"/>
                  </a:cubicBezTo>
                  <a:cubicBezTo>
                    <a:pt x="1405" y="17876"/>
                    <a:pt x="1405" y="17876"/>
                    <a:pt x="1405" y="17876"/>
                  </a:cubicBezTo>
                  <a:cubicBezTo>
                    <a:pt x="1368" y="17876"/>
                    <a:pt x="1368" y="17876"/>
                    <a:pt x="1368" y="17876"/>
                  </a:cubicBezTo>
                  <a:cubicBezTo>
                    <a:pt x="1368" y="17740"/>
                    <a:pt x="1368" y="17740"/>
                    <a:pt x="1368" y="17740"/>
                  </a:cubicBezTo>
                  <a:cubicBezTo>
                    <a:pt x="1332" y="17740"/>
                    <a:pt x="1332" y="17740"/>
                    <a:pt x="1332" y="17740"/>
                  </a:cubicBezTo>
                  <a:cubicBezTo>
                    <a:pt x="1258" y="17740"/>
                    <a:pt x="1258" y="17740"/>
                    <a:pt x="1258" y="17740"/>
                  </a:cubicBezTo>
                  <a:cubicBezTo>
                    <a:pt x="1184" y="17740"/>
                    <a:pt x="1184" y="17740"/>
                    <a:pt x="1184" y="17740"/>
                  </a:cubicBezTo>
                  <a:cubicBezTo>
                    <a:pt x="1110" y="17740"/>
                    <a:pt x="1110" y="17740"/>
                    <a:pt x="1110" y="17740"/>
                  </a:cubicBezTo>
                  <a:cubicBezTo>
                    <a:pt x="1073" y="17740"/>
                    <a:pt x="1073" y="17740"/>
                    <a:pt x="1073" y="17740"/>
                  </a:cubicBezTo>
                  <a:cubicBezTo>
                    <a:pt x="1073" y="17808"/>
                    <a:pt x="1073" y="17808"/>
                    <a:pt x="1073" y="17808"/>
                  </a:cubicBezTo>
                  <a:cubicBezTo>
                    <a:pt x="1036" y="17808"/>
                    <a:pt x="1036" y="17808"/>
                    <a:pt x="1036" y="17808"/>
                  </a:cubicBezTo>
                  <a:cubicBezTo>
                    <a:pt x="1036" y="17808"/>
                    <a:pt x="1036" y="17808"/>
                    <a:pt x="1036" y="17808"/>
                  </a:cubicBezTo>
                  <a:cubicBezTo>
                    <a:pt x="1036" y="17740"/>
                    <a:pt x="1036" y="17740"/>
                    <a:pt x="1036" y="17740"/>
                  </a:cubicBezTo>
                  <a:cubicBezTo>
                    <a:pt x="999" y="17673"/>
                    <a:pt x="999" y="17673"/>
                    <a:pt x="999" y="17673"/>
                  </a:cubicBezTo>
                  <a:cubicBezTo>
                    <a:pt x="999" y="17605"/>
                    <a:pt x="999" y="17605"/>
                    <a:pt x="999" y="17605"/>
                  </a:cubicBezTo>
                  <a:cubicBezTo>
                    <a:pt x="962" y="17537"/>
                    <a:pt x="962" y="17537"/>
                    <a:pt x="962" y="17537"/>
                  </a:cubicBezTo>
                  <a:cubicBezTo>
                    <a:pt x="962" y="17470"/>
                    <a:pt x="962" y="17470"/>
                    <a:pt x="962" y="17470"/>
                  </a:cubicBezTo>
                  <a:cubicBezTo>
                    <a:pt x="962" y="17402"/>
                    <a:pt x="962" y="17402"/>
                    <a:pt x="962" y="17402"/>
                  </a:cubicBezTo>
                  <a:cubicBezTo>
                    <a:pt x="999" y="17470"/>
                    <a:pt x="999" y="17470"/>
                    <a:pt x="999" y="17470"/>
                  </a:cubicBezTo>
                  <a:cubicBezTo>
                    <a:pt x="1073" y="17470"/>
                    <a:pt x="1073" y="17470"/>
                    <a:pt x="1073" y="17470"/>
                  </a:cubicBezTo>
                  <a:cubicBezTo>
                    <a:pt x="1110" y="17334"/>
                    <a:pt x="1110" y="17334"/>
                    <a:pt x="1110" y="17334"/>
                  </a:cubicBezTo>
                  <a:cubicBezTo>
                    <a:pt x="1147" y="17334"/>
                    <a:pt x="1147" y="17334"/>
                    <a:pt x="1147" y="17334"/>
                  </a:cubicBezTo>
                  <a:cubicBezTo>
                    <a:pt x="1110" y="17266"/>
                    <a:pt x="1110" y="17266"/>
                    <a:pt x="1110" y="17266"/>
                  </a:cubicBezTo>
                  <a:cubicBezTo>
                    <a:pt x="1110" y="17199"/>
                    <a:pt x="1110" y="17199"/>
                    <a:pt x="1110" y="17199"/>
                  </a:cubicBezTo>
                  <a:cubicBezTo>
                    <a:pt x="1036" y="17131"/>
                    <a:pt x="1036" y="17131"/>
                    <a:pt x="1036" y="17131"/>
                  </a:cubicBezTo>
                  <a:cubicBezTo>
                    <a:pt x="962" y="17131"/>
                    <a:pt x="962" y="17131"/>
                    <a:pt x="962" y="17131"/>
                  </a:cubicBezTo>
                  <a:cubicBezTo>
                    <a:pt x="962" y="16996"/>
                    <a:pt x="962" y="16996"/>
                    <a:pt x="962" y="16996"/>
                  </a:cubicBezTo>
                  <a:cubicBezTo>
                    <a:pt x="925" y="16996"/>
                    <a:pt x="925" y="16996"/>
                    <a:pt x="925" y="16996"/>
                  </a:cubicBezTo>
                  <a:cubicBezTo>
                    <a:pt x="888" y="16860"/>
                    <a:pt x="888" y="16860"/>
                    <a:pt x="888" y="16860"/>
                  </a:cubicBezTo>
                  <a:cubicBezTo>
                    <a:pt x="851" y="16792"/>
                    <a:pt x="851" y="16792"/>
                    <a:pt x="851" y="16792"/>
                  </a:cubicBezTo>
                  <a:cubicBezTo>
                    <a:pt x="814" y="16725"/>
                    <a:pt x="814" y="16725"/>
                    <a:pt x="814" y="16725"/>
                  </a:cubicBezTo>
                  <a:cubicBezTo>
                    <a:pt x="814" y="16657"/>
                    <a:pt x="814" y="16657"/>
                    <a:pt x="814" y="16657"/>
                  </a:cubicBezTo>
                  <a:cubicBezTo>
                    <a:pt x="814" y="16589"/>
                    <a:pt x="814" y="16589"/>
                    <a:pt x="814" y="16589"/>
                  </a:cubicBezTo>
                  <a:cubicBezTo>
                    <a:pt x="814" y="16522"/>
                    <a:pt x="814" y="16522"/>
                    <a:pt x="814" y="16522"/>
                  </a:cubicBezTo>
                  <a:cubicBezTo>
                    <a:pt x="814" y="16454"/>
                    <a:pt x="814" y="16454"/>
                    <a:pt x="814" y="16454"/>
                  </a:cubicBezTo>
                  <a:cubicBezTo>
                    <a:pt x="740" y="16454"/>
                    <a:pt x="740" y="16454"/>
                    <a:pt x="740" y="16454"/>
                  </a:cubicBezTo>
                  <a:cubicBezTo>
                    <a:pt x="703" y="16454"/>
                    <a:pt x="703" y="16454"/>
                    <a:pt x="703" y="16454"/>
                  </a:cubicBezTo>
                  <a:cubicBezTo>
                    <a:pt x="703" y="16386"/>
                    <a:pt x="703" y="16386"/>
                    <a:pt x="703" y="16386"/>
                  </a:cubicBezTo>
                  <a:cubicBezTo>
                    <a:pt x="629" y="16386"/>
                    <a:pt x="629" y="16386"/>
                    <a:pt x="629" y="16386"/>
                  </a:cubicBezTo>
                  <a:cubicBezTo>
                    <a:pt x="592" y="16454"/>
                    <a:pt x="592" y="16454"/>
                    <a:pt x="592" y="16454"/>
                  </a:cubicBezTo>
                  <a:cubicBezTo>
                    <a:pt x="555" y="16386"/>
                    <a:pt x="555" y="16386"/>
                    <a:pt x="555" y="16386"/>
                  </a:cubicBezTo>
                  <a:cubicBezTo>
                    <a:pt x="518" y="16386"/>
                    <a:pt x="518" y="16386"/>
                    <a:pt x="518" y="16386"/>
                  </a:cubicBezTo>
                  <a:cubicBezTo>
                    <a:pt x="481" y="16386"/>
                    <a:pt x="481" y="16386"/>
                    <a:pt x="481" y="16386"/>
                  </a:cubicBezTo>
                  <a:cubicBezTo>
                    <a:pt x="444" y="16318"/>
                    <a:pt x="444" y="16318"/>
                    <a:pt x="444" y="16318"/>
                  </a:cubicBezTo>
                  <a:cubicBezTo>
                    <a:pt x="444" y="16386"/>
                    <a:pt x="444" y="16386"/>
                    <a:pt x="444" y="16386"/>
                  </a:cubicBezTo>
                  <a:cubicBezTo>
                    <a:pt x="407" y="16318"/>
                    <a:pt x="407" y="16318"/>
                    <a:pt x="407" y="16318"/>
                  </a:cubicBezTo>
                  <a:cubicBezTo>
                    <a:pt x="370" y="16318"/>
                    <a:pt x="370" y="16318"/>
                    <a:pt x="370" y="16318"/>
                  </a:cubicBezTo>
                  <a:cubicBezTo>
                    <a:pt x="370" y="16251"/>
                    <a:pt x="370" y="16251"/>
                    <a:pt x="370" y="16251"/>
                  </a:cubicBezTo>
                  <a:cubicBezTo>
                    <a:pt x="370" y="16183"/>
                    <a:pt x="370" y="16183"/>
                    <a:pt x="370" y="16183"/>
                  </a:cubicBezTo>
                  <a:cubicBezTo>
                    <a:pt x="333" y="16115"/>
                    <a:pt x="333" y="16115"/>
                    <a:pt x="333" y="16115"/>
                  </a:cubicBezTo>
                  <a:cubicBezTo>
                    <a:pt x="333" y="16115"/>
                    <a:pt x="333" y="16115"/>
                    <a:pt x="333" y="16115"/>
                  </a:cubicBezTo>
                  <a:cubicBezTo>
                    <a:pt x="296" y="16048"/>
                    <a:pt x="296" y="16048"/>
                    <a:pt x="296" y="16048"/>
                  </a:cubicBezTo>
                  <a:cubicBezTo>
                    <a:pt x="296" y="15980"/>
                    <a:pt x="296" y="15980"/>
                    <a:pt x="296" y="15980"/>
                  </a:cubicBezTo>
                  <a:cubicBezTo>
                    <a:pt x="296" y="15980"/>
                    <a:pt x="296" y="15980"/>
                    <a:pt x="296" y="15980"/>
                  </a:cubicBezTo>
                  <a:cubicBezTo>
                    <a:pt x="296" y="15912"/>
                    <a:pt x="296" y="15912"/>
                    <a:pt x="296" y="15912"/>
                  </a:cubicBezTo>
                  <a:cubicBezTo>
                    <a:pt x="296" y="15912"/>
                    <a:pt x="296" y="15912"/>
                    <a:pt x="296" y="15912"/>
                  </a:cubicBezTo>
                  <a:cubicBezTo>
                    <a:pt x="296" y="15845"/>
                    <a:pt x="296" y="15845"/>
                    <a:pt x="296" y="15845"/>
                  </a:cubicBezTo>
                  <a:cubicBezTo>
                    <a:pt x="259" y="15845"/>
                    <a:pt x="259" y="15845"/>
                    <a:pt x="259" y="15845"/>
                  </a:cubicBezTo>
                  <a:cubicBezTo>
                    <a:pt x="296" y="15777"/>
                    <a:pt x="296" y="15777"/>
                    <a:pt x="296" y="15777"/>
                  </a:cubicBezTo>
                  <a:cubicBezTo>
                    <a:pt x="259" y="15709"/>
                    <a:pt x="259" y="15709"/>
                    <a:pt x="259" y="15709"/>
                  </a:cubicBezTo>
                  <a:cubicBezTo>
                    <a:pt x="296" y="15709"/>
                    <a:pt x="296" y="15709"/>
                    <a:pt x="296" y="15709"/>
                  </a:cubicBezTo>
                  <a:cubicBezTo>
                    <a:pt x="296" y="15641"/>
                    <a:pt x="296" y="15641"/>
                    <a:pt x="296" y="15641"/>
                  </a:cubicBezTo>
                  <a:cubicBezTo>
                    <a:pt x="222" y="15438"/>
                    <a:pt x="222" y="15438"/>
                    <a:pt x="222" y="15438"/>
                  </a:cubicBezTo>
                  <a:cubicBezTo>
                    <a:pt x="222" y="15235"/>
                    <a:pt x="222" y="15235"/>
                    <a:pt x="222" y="15235"/>
                  </a:cubicBezTo>
                  <a:cubicBezTo>
                    <a:pt x="259" y="15167"/>
                    <a:pt x="259" y="15167"/>
                    <a:pt x="259" y="15167"/>
                  </a:cubicBezTo>
                  <a:cubicBezTo>
                    <a:pt x="259" y="15100"/>
                    <a:pt x="259" y="15100"/>
                    <a:pt x="259" y="15100"/>
                  </a:cubicBezTo>
                  <a:cubicBezTo>
                    <a:pt x="296" y="15032"/>
                    <a:pt x="296" y="15032"/>
                    <a:pt x="296" y="15032"/>
                  </a:cubicBezTo>
                  <a:cubicBezTo>
                    <a:pt x="296" y="15032"/>
                    <a:pt x="296" y="15032"/>
                    <a:pt x="296" y="15032"/>
                  </a:cubicBezTo>
                  <a:cubicBezTo>
                    <a:pt x="296" y="15032"/>
                    <a:pt x="296" y="15032"/>
                    <a:pt x="296" y="15032"/>
                  </a:cubicBezTo>
                  <a:cubicBezTo>
                    <a:pt x="296" y="14964"/>
                    <a:pt x="296" y="14964"/>
                    <a:pt x="296" y="14964"/>
                  </a:cubicBezTo>
                  <a:cubicBezTo>
                    <a:pt x="296" y="14964"/>
                    <a:pt x="296" y="14964"/>
                    <a:pt x="296" y="14964"/>
                  </a:cubicBezTo>
                  <a:cubicBezTo>
                    <a:pt x="296" y="14897"/>
                    <a:pt x="296" y="14897"/>
                    <a:pt x="296" y="14897"/>
                  </a:cubicBezTo>
                  <a:cubicBezTo>
                    <a:pt x="259" y="14897"/>
                    <a:pt x="259" y="14897"/>
                    <a:pt x="259" y="14897"/>
                  </a:cubicBezTo>
                  <a:cubicBezTo>
                    <a:pt x="259" y="14829"/>
                    <a:pt x="259" y="14829"/>
                    <a:pt x="259" y="14829"/>
                  </a:cubicBezTo>
                  <a:cubicBezTo>
                    <a:pt x="296" y="14829"/>
                    <a:pt x="296" y="14829"/>
                    <a:pt x="296" y="14829"/>
                  </a:cubicBezTo>
                  <a:cubicBezTo>
                    <a:pt x="296" y="14897"/>
                    <a:pt x="296" y="14897"/>
                    <a:pt x="296" y="14897"/>
                  </a:cubicBezTo>
                  <a:cubicBezTo>
                    <a:pt x="333" y="14897"/>
                    <a:pt x="333" y="14897"/>
                    <a:pt x="333" y="14897"/>
                  </a:cubicBezTo>
                  <a:cubicBezTo>
                    <a:pt x="333" y="14829"/>
                    <a:pt x="333" y="14829"/>
                    <a:pt x="333" y="14829"/>
                  </a:cubicBezTo>
                  <a:cubicBezTo>
                    <a:pt x="370" y="14829"/>
                    <a:pt x="370" y="14829"/>
                    <a:pt x="370" y="14829"/>
                  </a:cubicBezTo>
                  <a:cubicBezTo>
                    <a:pt x="370" y="14829"/>
                    <a:pt x="370" y="14829"/>
                    <a:pt x="370" y="14829"/>
                  </a:cubicBezTo>
                  <a:cubicBezTo>
                    <a:pt x="407" y="14761"/>
                    <a:pt x="407" y="14761"/>
                    <a:pt x="407" y="14761"/>
                  </a:cubicBezTo>
                  <a:cubicBezTo>
                    <a:pt x="444" y="14761"/>
                    <a:pt x="444" y="14761"/>
                    <a:pt x="444" y="14761"/>
                  </a:cubicBezTo>
                  <a:cubicBezTo>
                    <a:pt x="444" y="14693"/>
                    <a:pt x="444" y="14693"/>
                    <a:pt x="444" y="14693"/>
                  </a:cubicBezTo>
                  <a:cubicBezTo>
                    <a:pt x="518" y="14761"/>
                    <a:pt x="518" y="14761"/>
                    <a:pt x="518" y="14761"/>
                  </a:cubicBezTo>
                  <a:cubicBezTo>
                    <a:pt x="518" y="14693"/>
                    <a:pt x="518" y="14693"/>
                    <a:pt x="518" y="14693"/>
                  </a:cubicBezTo>
                  <a:cubicBezTo>
                    <a:pt x="481" y="14626"/>
                    <a:pt x="481" y="14626"/>
                    <a:pt x="481" y="14626"/>
                  </a:cubicBezTo>
                  <a:cubicBezTo>
                    <a:pt x="481" y="14626"/>
                    <a:pt x="481" y="14626"/>
                    <a:pt x="481" y="14626"/>
                  </a:cubicBezTo>
                  <a:cubicBezTo>
                    <a:pt x="444" y="14626"/>
                    <a:pt x="444" y="14626"/>
                    <a:pt x="444" y="14626"/>
                  </a:cubicBezTo>
                  <a:cubicBezTo>
                    <a:pt x="407" y="14626"/>
                    <a:pt x="407" y="14626"/>
                    <a:pt x="407" y="14626"/>
                  </a:cubicBezTo>
                  <a:cubicBezTo>
                    <a:pt x="407" y="14626"/>
                    <a:pt x="407" y="14626"/>
                    <a:pt x="407" y="14626"/>
                  </a:cubicBezTo>
                  <a:cubicBezTo>
                    <a:pt x="370" y="14626"/>
                    <a:pt x="370" y="14626"/>
                    <a:pt x="370" y="14626"/>
                  </a:cubicBezTo>
                  <a:cubicBezTo>
                    <a:pt x="333" y="14558"/>
                    <a:pt x="333" y="14558"/>
                    <a:pt x="333" y="14558"/>
                  </a:cubicBezTo>
                  <a:cubicBezTo>
                    <a:pt x="333" y="14490"/>
                    <a:pt x="333" y="14490"/>
                    <a:pt x="333" y="14490"/>
                  </a:cubicBezTo>
                  <a:cubicBezTo>
                    <a:pt x="370" y="14558"/>
                    <a:pt x="370" y="14558"/>
                    <a:pt x="370" y="14558"/>
                  </a:cubicBezTo>
                  <a:cubicBezTo>
                    <a:pt x="370" y="14490"/>
                    <a:pt x="370" y="14490"/>
                    <a:pt x="370" y="14490"/>
                  </a:cubicBezTo>
                  <a:cubicBezTo>
                    <a:pt x="333" y="14490"/>
                    <a:pt x="333" y="14490"/>
                    <a:pt x="333" y="14490"/>
                  </a:cubicBezTo>
                  <a:cubicBezTo>
                    <a:pt x="370" y="14423"/>
                    <a:pt x="370" y="14423"/>
                    <a:pt x="370" y="14423"/>
                  </a:cubicBezTo>
                  <a:cubicBezTo>
                    <a:pt x="333" y="14423"/>
                    <a:pt x="333" y="14423"/>
                    <a:pt x="333" y="14423"/>
                  </a:cubicBezTo>
                  <a:cubicBezTo>
                    <a:pt x="333" y="14423"/>
                    <a:pt x="296" y="14490"/>
                    <a:pt x="296" y="14490"/>
                  </a:cubicBezTo>
                  <a:cubicBezTo>
                    <a:pt x="296" y="14490"/>
                    <a:pt x="296" y="14490"/>
                    <a:pt x="296" y="14490"/>
                  </a:cubicBezTo>
                  <a:cubicBezTo>
                    <a:pt x="296" y="14490"/>
                    <a:pt x="296" y="14490"/>
                    <a:pt x="296" y="14490"/>
                  </a:cubicBezTo>
                  <a:cubicBezTo>
                    <a:pt x="259" y="14423"/>
                    <a:pt x="259" y="14423"/>
                    <a:pt x="259" y="14423"/>
                  </a:cubicBezTo>
                  <a:cubicBezTo>
                    <a:pt x="333" y="14287"/>
                    <a:pt x="333" y="14287"/>
                    <a:pt x="333" y="14287"/>
                  </a:cubicBezTo>
                  <a:cubicBezTo>
                    <a:pt x="407" y="14287"/>
                    <a:pt x="407" y="14287"/>
                    <a:pt x="407" y="14287"/>
                  </a:cubicBezTo>
                  <a:cubicBezTo>
                    <a:pt x="444" y="14152"/>
                    <a:pt x="444" y="14152"/>
                    <a:pt x="444" y="14152"/>
                  </a:cubicBezTo>
                  <a:cubicBezTo>
                    <a:pt x="481" y="14016"/>
                    <a:pt x="481" y="14016"/>
                    <a:pt x="481" y="14016"/>
                  </a:cubicBezTo>
                  <a:cubicBezTo>
                    <a:pt x="518" y="13881"/>
                    <a:pt x="518" y="13881"/>
                    <a:pt x="518" y="13881"/>
                  </a:cubicBezTo>
                  <a:cubicBezTo>
                    <a:pt x="592" y="13678"/>
                    <a:pt x="592" y="13678"/>
                    <a:pt x="592" y="13678"/>
                  </a:cubicBezTo>
                  <a:cubicBezTo>
                    <a:pt x="629" y="13542"/>
                    <a:pt x="629" y="13542"/>
                    <a:pt x="629" y="13542"/>
                  </a:cubicBezTo>
                  <a:cubicBezTo>
                    <a:pt x="629" y="13407"/>
                    <a:pt x="629" y="13407"/>
                    <a:pt x="629" y="13407"/>
                  </a:cubicBezTo>
                  <a:cubicBezTo>
                    <a:pt x="555" y="13271"/>
                    <a:pt x="555" y="13271"/>
                    <a:pt x="555" y="13271"/>
                  </a:cubicBezTo>
                  <a:cubicBezTo>
                    <a:pt x="518" y="13271"/>
                    <a:pt x="518" y="13271"/>
                    <a:pt x="518" y="13271"/>
                  </a:cubicBezTo>
                  <a:cubicBezTo>
                    <a:pt x="444" y="13068"/>
                    <a:pt x="444" y="13068"/>
                    <a:pt x="444" y="13068"/>
                  </a:cubicBezTo>
                  <a:cubicBezTo>
                    <a:pt x="444" y="13001"/>
                    <a:pt x="444" y="13001"/>
                    <a:pt x="444" y="13001"/>
                  </a:cubicBezTo>
                  <a:cubicBezTo>
                    <a:pt x="481" y="12933"/>
                    <a:pt x="481" y="12933"/>
                    <a:pt x="481" y="12933"/>
                  </a:cubicBezTo>
                  <a:cubicBezTo>
                    <a:pt x="481" y="12865"/>
                    <a:pt x="481" y="12865"/>
                    <a:pt x="481" y="12865"/>
                  </a:cubicBezTo>
                  <a:cubicBezTo>
                    <a:pt x="407" y="12797"/>
                    <a:pt x="407" y="12797"/>
                    <a:pt x="407" y="12797"/>
                  </a:cubicBezTo>
                  <a:cubicBezTo>
                    <a:pt x="407" y="12730"/>
                    <a:pt x="407" y="12730"/>
                    <a:pt x="407" y="12730"/>
                  </a:cubicBezTo>
                  <a:cubicBezTo>
                    <a:pt x="407" y="12662"/>
                    <a:pt x="407" y="12662"/>
                    <a:pt x="407" y="12662"/>
                  </a:cubicBezTo>
                  <a:cubicBezTo>
                    <a:pt x="407" y="12594"/>
                    <a:pt x="407" y="12594"/>
                    <a:pt x="407" y="12594"/>
                  </a:cubicBezTo>
                  <a:cubicBezTo>
                    <a:pt x="407" y="12594"/>
                    <a:pt x="407" y="12594"/>
                    <a:pt x="407" y="12594"/>
                  </a:cubicBezTo>
                  <a:cubicBezTo>
                    <a:pt x="370" y="12527"/>
                    <a:pt x="370" y="12527"/>
                    <a:pt x="370" y="12527"/>
                  </a:cubicBezTo>
                  <a:cubicBezTo>
                    <a:pt x="333" y="12527"/>
                    <a:pt x="333" y="12527"/>
                    <a:pt x="333" y="12527"/>
                  </a:cubicBezTo>
                  <a:cubicBezTo>
                    <a:pt x="333" y="12391"/>
                    <a:pt x="333" y="12391"/>
                    <a:pt x="333" y="12391"/>
                  </a:cubicBezTo>
                  <a:cubicBezTo>
                    <a:pt x="370" y="12391"/>
                    <a:pt x="370" y="12391"/>
                    <a:pt x="370" y="12391"/>
                  </a:cubicBezTo>
                  <a:cubicBezTo>
                    <a:pt x="333" y="12391"/>
                    <a:pt x="333" y="12391"/>
                    <a:pt x="333" y="12391"/>
                  </a:cubicBezTo>
                  <a:cubicBezTo>
                    <a:pt x="333" y="12324"/>
                    <a:pt x="333" y="12324"/>
                    <a:pt x="333" y="12324"/>
                  </a:cubicBezTo>
                  <a:cubicBezTo>
                    <a:pt x="333" y="12120"/>
                    <a:pt x="333" y="12120"/>
                    <a:pt x="333" y="12120"/>
                  </a:cubicBezTo>
                  <a:cubicBezTo>
                    <a:pt x="370" y="12120"/>
                    <a:pt x="370" y="12120"/>
                    <a:pt x="370" y="12120"/>
                  </a:cubicBezTo>
                  <a:cubicBezTo>
                    <a:pt x="296" y="11850"/>
                    <a:pt x="296" y="11850"/>
                    <a:pt x="296" y="11850"/>
                  </a:cubicBezTo>
                  <a:cubicBezTo>
                    <a:pt x="222" y="11646"/>
                    <a:pt x="222" y="11646"/>
                    <a:pt x="222" y="11646"/>
                  </a:cubicBezTo>
                  <a:cubicBezTo>
                    <a:pt x="222" y="11579"/>
                    <a:pt x="222" y="11579"/>
                    <a:pt x="222" y="11579"/>
                  </a:cubicBezTo>
                  <a:cubicBezTo>
                    <a:pt x="185" y="11511"/>
                    <a:pt x="185" y="11511"/>
                    <a:pt x="185" y="11511"/>
                  </a:cubicBezTo>
                  <a:cubicBezTo>
                    <a:pt x="185" y="11376"/>
                    <a:pt x="185" y="11376"/>
                    <a:pt x="185" y="11376"/>
                  </a:cubicBezTo>
                  <a:cubicBezTo>
                    <a:pt x="222" y="11240"/>
                    <a:pt x="222" y="11240"/>
                    <a:pt x="222" y="11240"/>
                  </a:cubicBezTo>
                  <a:cubicBezTo>
                    <a:pt x="259" y="11172"/>
                    <a:pt x="259" y="11172"/>
                    <a:pt x="259" y="11172"/>
                  </a:cubicBezTo>
                  <a:cubicBezTo>
                    <a:pt x="222" y="11172"/>
                    <a:pt x="222" y="11172"/>
                    <a:pt x="222" y="11172"/>
                  </a:cubicBezTo>
                  <a:cubicBezTo>
                    <a:pt x="148" y="11105"/>
                    <a:pt x="148" y="11105"/>
                    <a:pt x="148" y="11105"/>
                  </a:cubicBezTo>
                  <a:cubicBezTo>
                    <a:pt x="148" y="11037"/>
                    <a:pt x="148" y="11037"/>
                    <a:pt x="148" y="11037"/>
                  </a:cubicBezTo>
                  <a:cubicBezTo>
                    <a:pt x="111" y="10969"/>
                    <a:pt x="111" y="10969"/>
                    <a:pt x="111" y="10969"/>
                  </a:cubicBezTo>
                  <a:cubicBezTo>
                    <a:pt x="74" y="10902"/>
                    <a:pt x="74" y="10902"/>
                    <a:pt x="74" y="10902"/>
                  </a:cubicBezTo>
                  <a:cubicBezTo>
                    <a:pt x="37" y="10902"/>
                    <a:pt x="37" y="10902"/>
                    <a:pt x="37" y="10902"/>
                  </a:cubicBezTo>
                  <a:cubicBezTo>
                    <a:pt x="0" y="10766"/>
                    <a:pt x="0" y="10766"/>
                    <a:pt x="0" y="10766"/>
                  </a:cubicBezTo>
                  <a:cubicBezTo>
                    <a:pt x="0" y="10766"/>
                    <a:pt x="0" y="10766"/>
                    <a:pt x="0" y="10766"/>
                  </a:cubicBezTo>
                  <a:cubicBezTo>
                    <a:pt x="0" y="10631"/>
                    <a:pt x="0" y="10631"/>
                    <a:pt x="0" y="10631"/>
                  </a:cubicBezTo>
                  <a:cubicBezTo>
                    <a:pt x="0" y="10563"/>
                    <a:pt x="0" y="10563"/>
                    <a:pt x="0" y="10563"/>
                  </a:cubicBezTo>
                  <a:cubicBezTo>
                    <a:pt x="0" y="10563"/>
                    <a:pt x="0" y="10563"/>
                    <a:pt x="0" y="10563"/>
                  </a:cubicBezTo>
                  <a:cubicBezTo>
                    <a:pt x="0" y="10563"/>
                    <a:pt x="0" y="10563"/>
                    <a:pt x="0" y="10563"/>
                  </a:cubicBezTo>
                  <a:cubicBezTo>
                    <a:pt x="37" y="10495"/>
                    <a:pt x="37" y="10495"/>
                    <a:pt x="37" y="10495"/>
                  </a:cubicBezTo>
                  <a:cubicBezTo>
                    <a:pt x="37" y="10495"/>
                    <a:pt x="37" y="10495"/>
                    <a:pt x="37" y="10495"/>
                  </a:cubicBezTo>
                  <a:cubicBezTo>
                    <a:pt x="74" y="10495"/>
                    <a:pt x="74" y="10495"/>
                    <a:pt x="74" y="10495"/>
                  </a:cubicBezTo>
                  <a:cubicBezTo>
                    <a:pt x="74" y="10428"/>
                    <a:pt x="74" y="10428"/>
                    <a:pt x="74" y="10428"/>
                  </a:cubicBezTo>
                  <a:cubicBezTo>
                    <a:pt x="111" y="10360"/>
                    <a:pt x="111" y="10360"/>
                    <a:pt x="111" y="10360"/>
                  </a:cubicBezTo>
                  <a:cubicBezTo>
                    <a:pt x="148" y="10360"/>
                    <a:pt x="148" y="10360"/>
                    <a:pt x="148" y="10360"/>
                  </a:cubicBezTo>
                  <a:cubicBezTo>
                    <a:pt x="185" y="10292"/>
                    <a:pt x="185" y="10292"/>
                    <a:pt x="185" y="10292"/>
                  </a:cubicBezTo>
                  <a:cubicBezTo>
                    <a:pt x="185" y="10224"/>
                    <a:pt x="185" y="10224"/>
                    <a:pt x="185" y="10224"/>
                  </a:cubicBezTo>
                  <a:cubicBezTo>
                    <a:pt x="222" y="10224"/>
                    <a:pt x="222" y="10224"/>
                    <a:pt x="222" y="10224"/>
                  </a:cubicBezTo>
                  <a:cubicBezTo>
                    <a:pt x="259" y="10224"/>
                    <a:pt x="259" y="10224"/>
                    <a:pt x="259" y="10224"/>
                  </a:cubicBezTo>
                  <a:cubicBezTo>
                    <a:pt x="259" y="10157"/>
                    <a:pt x="259" y="10157"/>
                    <a:pt x="259" y="10157"/>
                  </a:cubicBezTo>
                  <a:cubicBezTo>
                    <a:pt x="259" y="10089"/>
                    <a:pt x="259" y="10089"/>
                    <a:pt x="259" y="10089"/>
                  </a:cubicBezTo>
                  <a:cubicBezTo>
                    <a:pt x="259" y="10089"/>
                    <a:pt x="259" y="10089"/>
                    <a:pt x="259" y="10089"/>
                  </a:cubicBezTo>
                  <a:cubicBezTo>
                    <a:pt x="296" y="10157"/>
                    <a:pt x="296" y="10157"/>
                    <a:pt x="296" y="10157"/>
                  </a:cubicBezTo>
                  <a:cubicBezTo>
                    <a:pt x="296" y="10157"/>
                    <a:pt x="296" y="10157"/>
                    <a:pt x="296" y="10157"/>
                  </a:cubicBezTo>
                  <a:cubicBezTo>
                    <a:pt x="296" y="10224"/>
                    <a:pt x="296" y="10224"/>
                    <a:pt x="296" y="10224"/>
                  </a:cubicBezTo>
                  <a:cubicBezTo>
                    <a:pt x="333" y="10224"/>
                    <a:pt x="333" y="10224"/>
                    <a:pt x="333" y="10224"/>
                  </a:cubicBezTo>
                  <a:cubicBezTo>
                    <a:pt x="333" y="10157"/>
                    <a:pt x="333" y="10157"/>
                    <a:pt x="333" y="10157"/>
                  </a:cubicBezTo>
                  <a:cubicBezTo>
                    <a:pt x="333" y="10157"/>
                    <a:pt x="333" y="10157"/>
                    <a:pt x="333" y="10157"/>
                  </a:cubicBezTo>
                  <a:cubicBezTo>
                    <a:pt x="370" y="10157"/>
                    <a:pt x="370" y="10157"/>
                    <a:pt x="370" y="10157"/>
                  </a:cubicBezTo>
                  <a:cubicBezTo>
                    <a:pt x="370" y="10089"/>
                    <a:pt x="370" y="10089"/>
                    <a:pt x="370" y="10089"/>
                  </a:cubicBezTo>
                  <a:cubicBezTo>
                    <a:pt x="333" y="10089"/>
                    <a:pt x="333" y="10089"/>
                    <a:pt x="333" y="10089"/>
                  </a:cubicBezTo>
                  <a:cubicBezTo>
                    <a:pt x="333" y="10089"/>
                    <a:pt x="333" y="10089"/>
                    <a:pt x="333" y="10089"/>
                  </a:cubicBezTo>
                  <a:cubicBezTo>
                    <a:pt x="370" y="10089"/>
                    <a:pt x="370" y="10089"/>
                    <a:pt x="370" y="10089"/>
                  </a:cubicBezTo>
                  <a:cubicBezTo>
                    <a:pt x="370" y="10089"/>
                    <a:pt x="370" y="10089"/>
                    <a:pt x="370" y="10089"/>
                  </a:cubicBezTo>
                  <a:cubicBezTo>
                    <a:pt x="370" y="10021"/>
                    <a:pt x="370" y="10021"/>
                    <a:pt x="370" y="10021"/>
                  </a:cubicBezTo>
                  <a:cubicBezTo>
                    <a:pt x="370" y="10021"/>
                    <a:pt x="370" y="10021"/>
                    <a:pt x="370" y="10021"/>
                  </a:cubicBezTo>
                  <a:cubicBezTo>
                    <a:pt x="370" y="10021"/>
                    <a:pt x="370" y="10021"/>
                    <a:pt x="370" y="10021"/>
                  </a:cubicBezTo>
                  <a:cubicBezTo>
                    <a:pt x="370" y="10021"/>
                    <a:pt x="370" y="10021"/>
                    <a:pt x="370" y="10021"/>
                  </a:cubicBezTo>
                  <a:cubicBezTo>
                    <a:pt x="407" y="10021"/>
                    <a:pt x="407" y="10021"/>
                    <a:pt x="407" y="10021"/>
                  </a:cubicBezTo>
                  <a:cubicBezTo>
                    <a:pt x="444" y="10021"/>
                    <a:pt x="444" y="10021"/>
                    <a:pt x="444" y="10021"/>
                  </a:cubicBezTo>
                  <a:cubicBezTo>
                    <a:pt x="444" y="10089"/>
                    <a:pt x="444" y="10089"/>
                    <a:pt x="444" y="10089"/>
                  </a:cubicBezTo>
                  <a:cubicBezTo>
                    <a:pt x="481" y="10089"/>
                    <a:pt x="481" y="10089"/>
                    <a:pt x="481" y="10089"/>
                  </a:cubicBezTo>
                  <a:cubicBezTo>
                    <a:pt x="481" y="10089"/>
                    <a:pt x="481" y="10089"/>
                    <a:pt x="481" y="10089"/>
                  </a:cubicBezTo>
                  <a:cubicBezTo>
                    <a:pt x="518" y="10089"/>
                    <a:pt x="518" y="10089"/>
                    <a:pt x="518" y="10089"/>
                  </a:cubicBezTo>
                  <a:cubicBezTo>
                    <a:pt x="518" y="10089"/>
                    <a:pt x="518" y="10089"/>
                    <a:pt x="518" y="10089"/>
                  </a:cubicBezTo>
                  <a:cubicBezTo>
                    <a:pt x="555" y="10157"/>
                    <a:pt x="555" y="10157"/>
                    <a:pt x="555" y="10157"/>
                  </a:cubicBezTo>
                  <a:cubicBezTo>
                    <a:pt x="555" y="10157"/>
                    <a:pt x="555" y="10157"/>
                    <a:pt x="555" y="10157"/>
                  </a:cubicBezTo>
                  <a:cubicBezTo>
                    <a:pt x="518" y="10224"/>
                    <a:pt x="518" y="10224"/>
                    <a:pt x="518" y="10224"/>
                  </a:cubicBezTo>
                  <a:cubicBezTo>
                    <a:pt x="481" y="10157"/>
                    <a:pt x="481" y="10157"/>
                    <a:pt x="481" y="10157"/>
                  </a:cubicBezTo>
                  <a:cubicBezTo>
                    <a:pt x="444" y="10157"/>
                    <a:pt x="444" y="10157"/>
                    <a:pt x="444" y="10157"/>
                  </a:cubicBezTo>
                  <a:cubicBezTo>
                    <a:pt x="407" y="10157"/>
                    <a:pt x="407" y="10157"/>
                    <a:pt x="407" y="10157"/>
                  </a:cubicBezTo>
                  <a:cubicBezTo>
                    <a:pt x="407" y="10089"/>
                    <a:pt x="407" y="10089"/>
                    <a:pt x="407" y="10089"/>
                  </a:cubicBezTo>
                  <a:cubicBezTo>
                    <a:pt x="407" y="10157"/>
                    <a:pt x="407" y="10157"/>
                    <a:pt x="407" y="10157"/>
                  </a:cubicBezTo>
                  <a:cubicBezTo>
                    <a:pt x="407" y="10224"/>
                    <a:pt x="407" y="10224"/>
                    <a:pt x="407" y="10224"/>
                  </a:cubicBezTo>
                  <a:cubicBezTo>
                    <a:pt x="407" y="10224"/>
                    <a:pt x="407" y="10224"/>
                    <a:pt x="407" y="10224"/>
                  </a:cubicBezTo>
                  <a:cubicBezTo>
                    <a:pt x="444" y="10224"/>
                    <a:pt x="444" y="10224"/>
                    <a:pt x="444" y="10224"/>
                  </a:cubicBezTo>
                  <a:cubicBezTo>
                    <a:pt x="444" y="10224"/>
                    <a:pt x="444" y="10224"/>
                    <a:pt x="444" y="10224"/>
                  </a:cubicBezTo>
                  <a:cubicBezTo>
                    <a:pt x="444" y="10292"/>
                    <a:pt x="444" y="10292"/>
                    <a:pt x="444" y="10292"/>
                  </a:cubicBezTo>
                  <a:cubicBezTo>
                    <a:pt x="481" y="10224"/>
                    <a:pt x="481" y="10224"/>
                    <a:pt x="481" y="10224"/>
                  </a:cubicBezTo>
                  <a:cubicBezTo>
                    <a:pt x="518" y="10224"/>
                    <a:pt x="518" y="10224"/>
                    <a:pt x="518" y="10224"/>
                  </a:cubicBezTo>
                  <a:cubicBezTo>
                    <a:pt x="518" y="10292"/>
                    <a:pt x="518" y="10292"/>
                    <a:pt x="518" y="10292"/>
                  </a:cubicBezTo>
                  <a:cubicBezTo>
                    <a:pt x="518" y="10292"/>
                    <a:pt x="518" y="10292"/>
                    <a:pt x="518" y="10292"/>
                  </a:cubicBezTo>
                  <a:cubicBezTo>
                    <a:pt x="518" y="10292"/>
                    <a:pt x="518" y="10292"/>
                    <a:pt x="518" y="10292"/>
                  </a:cubicBezTo>
                  <a:cubicBezTo>
                    <a:pt x="555" y="10292"/>
                    <a:pt x="555" y="10292"/>
                    <a:pt x="555" y="10292"/>
                  </a:cubicBezTo>
                  <a:cubicBezTo>
                    <a:pt x="555" y="10292"/>
                    <a:pt x="555" y="10292"/>
                    <a:pt x="555" y="10292"/>
                  </a:cubicBezTo>
                  <a:cubicBezTo>
                    <a:pt x="555" y="10360"/>
                    <a:pt x="555" y="10360"/>
                    <a:pt x="555" y="10360"/>
                  </a:cubicBezTo>
                  <a:cubicBezTo>
                    <a:pt x="555" y="10292"/>
                    <a:pt x="555" y="10292"/>
                    <a:pt x="555" y="10292"/>
                  </a:cubicBezTo>
                  <a:cubicBezTo>
                    <a:pt x="592" y="10224"/>
                    <a:pt x="592" y="10224"/>
                    <a:pt x="592" y="10224"/>
                  </a:cubicBezTo>
                  <a:cubicBezTo>
                    <a:pt x="592" y="10292"/>
                    <a:pt x="592" y="10292"/>
                    <a:pt x="592" y="10292"/>
                  </a:cubicBezTo>
                  <a:cubicBezTo>
                    <a:pt x="592" y="10292"/>
                    <a:pt x="592" y="10292"/>
                    <a:pt x="592" y="10292"/>
                  </a:cubicBezTo>
                  <a:cubicBezTo>
                    <a:pt x="592" y="10292"/>
                    <a:pt x="592" y="10292"/>
                    <a:pt x="592" y="10292"/>
                  </a:cubicBezTo>
                  <a:cubicBezTo>
                    <a:pt x="592" y="10292"/>
                    <a:pt x="592" y="10292"/>
                    <a:pt x="592" y="10292"/>
                  </a:cubicBezTo>
                  <a:cubicBezTo>
                    <a:pt x="629" y="10360"/>
                    <a:pt x="629" y="10360"/>
                    <a:pt x="629" y="10360"/>
                  </a:cubicBezTo>
                  <a:cubicBezTo>
                    <a:pt x="592" y="10360"/>
                    <a:pt x="592" y="10360"/>
                    <a:pt x="592" y="10360"/>
                  </a:cubicBezTo>
                  <a:cubicBezTo>
                    <a:pt x="592" y="10428"/>
                    <a:pt x="592" y="10428"/>
                    <a:pt x="592" y="10428"/>
                  </a:cubicBezTo>
                  <a:cubicBezTo>
                    <a:pt x="629" y="10428"/>
                    <a:pt x="629" y="10428"/>
                    <a:pt x="629" y="10428"/>
                  </a:cubicBezTo>
                  <a:cubicBezTo>
                    <a:pt x="629" y="10360"/>
                    <a:pt x="629" y="10360"/>
                    <a:pt x="629" y="10360"/>
                  </a:cubicBezTo>
                  <a:cubicBezTo>
                    <a:pt x="629" y="10292"/>
                    <a:pt x="629" y="10292"/>
                    <a:pt x="629" y="10292"/>
                  </a:cubicBezTo>
                  <a:cubicBezTo>
                    <a:pt x="629" y="10292"/>
                    <a:pt x="629" y="10292"/>
                    <a:pt x="629" y="10292"/>
                  </a:cubicBezTo>
                  <a:cubicBezTo>
                    <a:pt x="666" y="10292"/>
                    <a:pt x="666" y="10292"/>
                    <a:pt x="666" y="10292"/>
                  </a:cubicBezTo>
                  <a:cubicBezTo>
                    <a:pt x="703" y="10292"/>
                    <a:pt x="703" y="10292"/>
                    <a:pt x="703" y="10292"/>
                  </a:cubicBezTo>
                  <a:cubicBezTo>
                    <a:pt x="703" y="10292"/>
                    <a:pt x="703" y="10292"/>
                    <a:pt x="703" y="10292"/>
                  </a:cubicBezTo>
                  <a:cubicBezTo>
                    <a:pt x="666" y="10224"/>
                    <a:pt x="666" y="10224"/>
                    <a:pt x="666" y="10224"/>
                  </a:cubicBezTo>
                  <a:cubicBezTo>
                    <a:pt x="666" y="10224"/>
                    <a:pt x="666" y="10224"/>
                    <a:pt x="666" y="10224"/>
                  </a:cubicBezTo>
                  <a:cubicBezTo>
                    <a:pt x="703" y="10224"/>
                    <a:pt x="703" y="10224"/>
                    <a:pt x="703" y="10224"/>
                  </a:cubicBezTo>
                  <a:cubicBezTo>
                    <a:pt x="740" y="10292"/>
                    <a:pt x="740" y="10292"/>
                    <a:pt x="740" y="10292"/>
                  </a:cubicBezTo>
                  <a:cubicBezTo>
                    <a:pt x="777" y="10292"/>
                    <a:pt x="777" y="10292"/>
                    <a:pt x="777" y="10292"/>
                  </a:cubicBezTo>
                  <a:cubicBezTo>
                    <a:pt x="814" y="10292"/>
                    <a:pt x="814" y="10292"/>
                    <a:pt x="814" y="10292"/>
                  </a:cubicBezTo>
                  <a:cubicBezTo>
                    <a:pt x="851" y="10292"/>
                    <a:pt x="851" y="10292"/>
                    <a:pt x="851" y="10292"/>
                  </a:cubicBezTo>
                  <a:cubicBezTo>
                    <a:pt x="851" y="10292"/>
                    <a:pt x="851" y="10292"/>
                    <a:pt x="851" y="10292"/>
                  </a:cubicBezTo>
                  <a:cubicBezTo>
                    <a:pt x="888" y="10292"/>
                    <a:pt x="888" y="10292"/>
                    <a:pt x="888" y="10292"/>
                  </a:cubicBezTo>
                  <a:cubicBezTo>
                    <a:pt x="925" y="10292"/>
                    <a:pt x="925" y="10292"/>
                    <a:pt x="925" y="10292"/>
                  </a:cubicBezTo>
                  <a:cubicBezTo>
                    <a:pt x="925" y="10292"/>
                    <a:pt x="925" y="10292"/>
                    <a:pt x="925" y="10292"/>
                  </a:cubicBezTo>
                  <a:cubicBezTo>
                    <a:pt x="962" y="10292"/>
                    <a:pt x="962" y="10292"/>
                    <a:pt x="962" y="10292"/>
                  </a:cubicBezTo>
                  <a:cubicBezTo>
                    <a:pt x="1110" y="10495"/>
                    <a:pt x="1110" y="10495"/>
                    <a:pt x="1110" y="10495"/>
                  </a:cubicBezTo>
                  <a:cubicBezTo>
                    <a:pt x="1221" y="10563"/>
                    <a:pt x="1221" y="10563"/>
                    <a:pt x="1221" y="10563"/>
                  </a:cubicBezTo>
                  <a:cubicBezTo>
                    <a:pt x="1258" y="10631"/>
                    <a:pt x="1258" y="10631"/>
                    <a:pt x="1258" y="10631"/>
                  </a:cubicBezTo>
                  <a:cubicBezTo>
                    <a:pt x="1295" y="10631"/>
                    <a:pt x="1295" y="10631"/>
                    <a:pt x="1295" y="10631"/>
                  </a:cubicBezTo>
                  <a:cubicBezTo>
                    <a:pt x="1332" y="10766"/>
                    <a:pt x="1332" y="10766"/>
                    <a:pt x="1332" y="10766"/>
                  </a:cubicBezTo>
                  <a:cubicBezTo>
                    <a:pt x="1368" y="10766"/>
                    <a:pt x="1368" y="10766"/>
                    <a:pt x="1368" y="10766"/>
                  </a:cubicBezTo>
                  <a:cubicBezTo>
                    <a:pt x="1332" y="10698"/>
                    <a:pt x="1332" y="10698"/>
                    <a:pt x="1332" y="10698"/>
                  </a:cubicBezTo>
                  <a:cubicBezTo>
                    <a:pt x="1332" y="10698"/>
                    <a:pt x="1332" y="10698"/>
                    <a:pt x="1332" y="10698"/>
                  </a:cubicBezTo>
                  <a:cubicBezTo>
                    <a:pt x="1368" y="10698"/>
                    <a:pt x="1368" y="10698"/>
                    <a:pt x="1368" y="10698"/>
                  </a:cubicBezTo>
                  <a:cubicBezTo>
                    <a:pt x="1405" y="10766"/>
                    <a:pt x="1405" y="10766"/>
                    <a:pt x="1405" y="10766"/>
                  </a:cubicBezTo>
                  <a:cubicBezTo>
                    <a:pt x="1442" y="10766"/>
                    <a:pt x="1442" y="10766"/>
                    <a:pt x="1442" y="10766"/>
                  </a:cubicBezTo>
                  <a:cubicBezTo>
                    <a:pt x="1479" y="10834"/>
                    <a:pt x="1479" y="10834"/>
                    <a:pt x="1479" y="10834"/>
                  </a:cubicBezTo>
                  <a:cubicBezTo>
                    <a:pt x="1516" y="10834"/>
                    <a:pt x="1516" y="10834"/>
                    <a:pt x="1516" y="10834"/>
                  </a:cubicBezTo>
                  <a:cubicBezTo>
                    <a:pt x="1479" y="10766"/>
                    <a:pt x="1479" y="10766"/>
                    <a:pt x="1479" y="10766"/>
                  </a:cubicBezTo>
                  <a:cubicBezTo>
                    <a:pt x="1479" y="10766"/>
                    <a:pt x="1479" y="10766"/>
                    <a:pt x="1479" y="10766"/>
                  </a:cubicBezTo>
                  <a:cubicBezTo>
                    <a:pt x="1479" y="10766"/>
                    <a:pt x="1479" y="10766"/>
                    <a:pt x="1479" y="10766"/>
                  </a:cubicBezTo>
                  <a:cubicBezTo>
                    <a:pt x="1516" y="10766"/>
                    <a:pt x="1516" y="10766"/>
                    <a:pt x="1516" y="10766"/>
                  </a:cubicBezTo>
                  <a:cubicBezTo>
                    <a:pt x="1516" y="10834"/>
                    <a:pt x="1516" y="10834"/>
                    <a:pt x="1516" y="10834"/>
                  </a:cubicBezTo>
                  <a:cubicBezTo>
                    <a:pt x="1590" y="10902"/>
                    <a:pt x="1590" y="10902"/>
                    <a:pt x="1590" y="10902"/>
                  </a:cubicBezTo>
                  <a:cubicBezTo>
                    <a:pt x="1590" y="10969"/>
                    <a:pt x="1590" y="10969"/>
                    <a:pt x="1590" y="10969"/>
                  </a:cubicBezTo>
                  <a:cubicBezTo>
                    <a:pt x="1627" y="10969"/>
                    <a:pt x="1627" y="10969"/>
                    <a:pt x="1627" y="10969"/>
                  </a:cubicBezTo>
                  <a:cubicBezTo>
                    <a:pt x="1627" y="10969"/>
                    <a:pt x="1627" y="10969"/>
                    <a:pt x="1627" y="10969"/>
                  </a:cubicBezTo>
                  <a:cubicBezTo>
                    <a:pt x="1664" y="10969"/>
                    <a:pt x="1664" y="10969"/>
                    <a:pt x="1664" y="10969"/>
                  </a:cubicBezTo>
                  <a:cubicBezTo>
                    <a:pt x="1701" y="11037"/>
                    <a:pt x="1701" y="11037"/>
                    <a:pt x="1701" y="11037"/>
                  </a:cubicBezTo>
                  <a:cubicBezTo>
                    <a:pt x="1701" y="11105"/>
                    <a:pt x="1701" y="11105"/>
                    <a:pt x="1701" y="11105"/>
                  </a:cubicBezTo>
                  <a:cubicBezTo>
                    <a:pt x="1701" y="11105"/>
                    <a:pt x="1701" y="11105"/>
                    <a:pt x="1701" y="11105"/>
                  </a:cubicBezTo>
                  <a:cubicBezTo>
                    <a:pt x="1738" y="11172"/>
                    <a:pt x="1738" y="11172"/>
                    <a:pt x="1738" y="11172"/>
                  </a:cubicBezTo>
                  <a:cubicBezTo>
                    <a:pt x="1738" y="11172"/>
                    <a:pt x="1738" y="11172"/>
                    <a:pt x="1738" y="11172"/>
                  </a:cubicBezTo>
                  <a:cubicBezTo>
                    <a:pt x="1775" y="11172"/>
                    <a:pt x="1775" y="11172"/>
                    <a:pt x="1775" y="11172"/>
                  </a:cubicBezTo>
                  <a:cubicBezTo>
                    <a:pt x="1775" y="11240"/>
                    <a:pt x="1775" y="11240"/>
                    <a:pt x="1775" y="11240"/>
                  </a:cubicBezTo>
                  <a:cubicBezTo>
                    <a:pt x="1775" y="11308"/>
                    <a:pt x="1775" y="11308"/>
                    <a:pt x="1775" y="11308"/>
                  </a:cubicBezTo>
                  <a:cubicBezTo>
                    <a:pt x="1775" y="11443"/>
                    <a:pt x="1775" y="11443"/>
                    <a:pt x="1775" y="11443"/>
                  </a:cubicBezTo>
                  <a:cubicBezTo>
                    <a:pt x="1738" y="11443"/>
                    <a:pt x="1738" y="11443"/>
                    <a:pt x="1738" y="11443"/>
                  </a:cubicBezTo>
                  <a:cubicBezTo>
                    <a:pt x="1738" y="11511"/>
                    <a:pt x="1738" y="11511"/>
                    <a:pt x="1738" y="11511"/>
                  </a:cubicBezTo>
                  <a:cubicBezTo>
                    <a:pt x="1701" y="11579"/>
                    <a:pt x="1701" y="11579"/>
                    <a:pt x="1701" y="11579"/>
                  </a:cubicBezTo>
                  <a:cubicBezTo>
                    <a:pt x="1701" y="11579"/>
                    <a:pt x="1701" y="11579"/>
                    <a:pt x="1701" y="11579"/>
                  </a:cubicBezTo>
                  <a:cubicBezTo>
                    <a:pt x="1664" y="11714"/>
                    <a:pt x="1664" y="11714"/>
                    <a:pt x="1664" y="11714"/>
                  </a:cubicBezTo>
                  <a:cubicBezTo>
                    <a:pt x="1590" y="11782"/>
                    <a:pt x="1590" y="11782"/>
                    <a:pt x="1590" y="11782"/>
                  </a:cubicBezTo>
                  <a:cubicBezTo>
                    <a:pt x="1553" y="11782"/>
                    <a:pt x="1553" y="11782"/>
                    <a:pt x="1553" y="11782"/>
                  </a:cubicBezTo>
                  <a:cubicBezTo>
                    <a:pt x="1516" y="11850"/>
                    <a:pt x="1516" y="11850"/>
                    <a:pt x="1516" y="11850"/>
                  </a:cubicBezTo>
                  <a:cubicBezTo>
                    <a:pt x="1479" y="11850"/>
                    <a:pt x="1479" y="11850"/>
                    <a:pt x="1479" y="11850"/>
                  </a:cubicBezTo>
                  <a:cubicBezTo>
                    <a:pt x="1479" y="11850"/>
                    <a:pt x="1479" y="11850"/>
                    <a:pt x="1479" y="11850"/>
                  </a:cubicBezTo>
                  <a:cubicBezTo>
                    <a:pt x="1405" y="11850"/>
                    <a:pt x="1405" y="11850"/>
                    <a:pt x="1405" y="11850"/>
                  </a:cubicBezTo>
                  <a:cubicBezTo>
                    <a:pt x="1295" y="11850"/>
                    <a:pt x="1295" y="11850"/>
                    <a:pt x="1295" y="11850"/>
                  </a:cubicBezTo>
                  <a:cubicBezTo>
                    <a:pt x="1258" y="11850"/>
                    <a:pt x="1258" y="11850"/>
                    <a:pt x="1258" y="11850"/>
                  </a:cubicBezTo>
                  <a:cubicBezTo>
                    <a:pt x="1221" y="11782"/>
                    <a:pt x="1221" y="11782"/>
                    <a:pt x="1221" y="11782"/>
                  </a:cubicBezTo>
                  <a:cubicBezTo>
                    <a:pt x="1184" y="11782"/>
                    <a:pt x="1184" y="11782"/>
                    <a:pt x="1184" y="11782"/>
                  </a:cubicBezTo>
                  <a:cubicBezTo>
                    <a:pt x="1147" y="11782"/>
                    <a:pt x="1147" y="11782"/>
                    <a:pt x="1147" y="11782"/>
                  </a:cubicBezTo>
                  <a:cubicBezTo>
                    <a:pt x="1110" y="11782"/>
                    <a:pt x="1110" y="11782"/>
                    <a:pt x="1110" y="11782"/>
                  </a:cubicBezTo>
                  <a:cubicBezTo>
                    <a:pt x="1110" y="11782"/>
                    <a:pt x="1110" y="11782"/>
                    <a:pt x="1110" y="11782"/>
                  </a:cubicBezTo>
                  <a:cubicBezTo>
                    <a:pt x="1073" y="11782"/>
                    <a:pt x="1073" y="11782"/>
                    <a:pt x="1073" y="11782"/>
                  </a:cubicBezTo>
                  <a:cubicBezTo>
                    <a:pt x="1036" y="11782"/>
                    <a:pt x="1036" y="11782"/>
                    <a:pt x="1036" y="11782"/>
                  </a:cubicBezTo>
                  <a:cubicBezTo>
                    <a:pt x="999" y="11714"/>
                    <a:pt x="999" y="11714"/>
                    <a:pt x="999" y="11714"/>
                  </a:cubicBezTo>
                  <a:cubicBezTo>
                    <a:pt x="999" y="11714"/>
                    <a:pt x="999" y="11714"/>
                    <a:pt x="999" y="11714"/>
                  </a:cubicBezTo>
                  <a:cubicBezTo>
                    <a:pt x="962" y="11714"/>
                    <a:pt x="962" y="11714"/>
                    <a:pt x="962" y="11714"/>
                  </a:cubicBezTo>
                  <a:cubicBezTo>
                    <a:pt x="962" y="11714"/>
                    <a:pt x="962" y="11714"/>
                    <a:pt x="962" y="11714"/>
                  </a:cubicBezTo>
                  <a:cubicBezTo>
                    <a:pt x="962" y="11646"/>
                    <a:pt x="962" y="11646"/>
                    <a:pt x="962" y="11646"/>
                  </a:cubicBezTo>
                  <a:cubicBezTo>
                    <a:pt x="925" y="11646"/>
                    <a:pt x="925" y="11646"/>
                    <a:pt x="925" y="11646"/>
                  </a:cubicBezTo>
                  <a:cubicBezTo>
                    <a:pt x="888" y="11714"/>
                    <a:pt x="888" y="11714"/>
                    <a:pt x="888" y="11714"/>
                  </a:cubicBezTo>
                  <a:cubicBezTo>
                    <a:pt x="851" y="11714"/>
                    <a:pt x="851" y="11714"/>
                    <a:pt x="851" y="11714"/>
                  </a:cubicBezTo>
                  <a:cubicBezTo>
                    <a:pt x="851" y="11646"/>
                    <a:pt x="851" y="11646"/>
                    <a:pt x="851" y="11646"/>
                  </a:cubicBezTo>
                  <a:cubicBezTo>
                    <a:pt x="851" y="11646"/>
                    <a:pt x="851" y="11646"/>
                    <a:pt x="851" y="11646"/>
                  </a:cubicBezTo>
                  <a:cubicBezTo>
                    <a:pt x="888" y="11646"/>
                    <a:pt x="888" y="11646"/>
                    <a:pt x="888" y="11646"/>
                  </a:cubicBezTo>
                  <a:cubicBezTo>
                    <a:pt x="851" y="11579"/>
                    <a:pt x="851" y="11579"/>
                    <a:pt x="851" y="11579"/>
                  </a:cubicBezTo>
                  <a:cubicBezTo>
                    <a:pt x="851" y="11646"/>
                    <a:pt x="851" y="11646"/>
                    <a:pt x="851" y="11646"/>
                  </a:cubicBezTo>
                  <a:cubicBezTo>
                    <a:pt x="777" y="11646"/>
                    <a:pt x="777" y="11646"/>
                    <a:pt x="777" y="11646"/>
                  </a:cubicBezTo>
                  <a:cubicBezTo>
                    <a:pt x="777" y="11579"/>
                    <a:pt x="777" y="11579"/>
                    <a:pt x="777" y="11579"/>
                  </a:cubicBezTo>
                  <a:cubicBezTo>
                    <a:pt x="740" y="11579"/>
                    <a:pt x="740" y="11579"/>
                    <a:pt x="740" y="11579"/>
                  </a:cubicBezTo>
                  <a:cubicBezTo>
                    <a:pt x="740" y="11579"/>
                    <a:pt x="740" y="11579"/>
                    <a:pt x="740" y="11579"/>
                  </a:cubicBezTo>
                  <a:cubicBezTo>
                    <a:pt x="666" y="11511"/>
                    <a:pt x="666" y="11511"/>
                    <a:pt x="666" y="11511"/>
                  </a:cubicBezTo>
                  <a:cubicBezTo>
                    <a:pt x="666" y="11443"/>
                    <a:pt x="666" y="11443"/>
                    <a:pt x="666" y="11443"/>
                  </a:cubicBezTo>
                  <a:cubicBezTo>
                    <a:pt x="629" y="11443"/>
                    <a:pt x="629" y="11443"/>
                    <a:pt x="629" y="11443"/>
                  </a:cubicBezTo>
                  <a:cubicBezTo>
                    <a:pt x="592" y="11443"/>
                    <a:pt x="592" y="11443"/>
                    <a:pt x="592" y="11443"/>
                  </a:cubicBezTo>
                  <a:cubicBezTo>
                    <a:pt x="555" y="11443"/>
                    <a:pt x="555" y="11443"/>
                    <a:pt x="555" y="11443"/>
                  </a:cubicBezTo>
                  <a:cubicBezTo>
                    <a:pt x="555" y="11443"/>
                    <a:pt x="555" y="11443"/>
                    <a:pt x="555" y="11443"/>
                  </a:cubicBezTo>
                  <a:cubicBezTo>
                    <a:pt x="592" y="11511"/>
                    <a:pt x="592" y="11511"/>
                    <a:pt x="592" y="11511"/>
                  </a:cubicBezTo>
                  <a:cubicBezTo>
                    <a:pt x="592" y="11579"/>
                    <a:pt x="592" y="11579"/>
                    <a:pt x="592" y="11579"/>
                  </a:cubicBezTo>
                  <a:cubicBezTo>
                    <a:pt x="629" y="11579"/>
                    <a:pt x="629" y="11579"/>
                    <a:pt x="629" y="11579"/>
                  </a:cubicBezTo>
                  <a:cubicBezTo>
                    <a:pt x="666" y="11646"/>
                    <a:pt x="666" y="11646"/>
                    <a:pt x="666" y="11646"/>
                  </a:cubicBezTo>
                  <a:cubicBezTo>
                    <a:pt x="703" y="11646"/>
                    <a:pt x="703" y="11646"/>
                    <a:pt x="703" y="11646"/>
                  </a:cubicBezTo>
                  <a:cubicBezTo>
                    <a:pt x="703" y="11646"/>
                    <a:pt x="703" y="11646"/>
                    <a:pt x="703" y="11646"/>
                  </a:cubicBezTo>
                  <a:cubicBezTo>
                    <a:pt x="666" y="11714"/>
                    <a:pt x="666" y="11714"/>
                    <a:pt x="666" y="11714"/>
                  </a:cubicBezTo>
                  <a:cubicBezTo>
                    <a:pt x="666" y="11714"/>
                    <a:pt x="666" y="11714"/>
                    <a:pt x="666" y="11714"/>
                  </a:cubicBezTo>
                  <a:cubicBezTo>
                    <a:pt x="666" y="11782"/>
                    <a:pt x="666" y="11782"/>
                    <a:pt x="666" y="11782"/>
                  </a:cubicBezTo>
                  <a:cubicBezTo>
                    <a:pt x="740" y="11714"/>
                    <a:pt x="740" y="11714"/>
                    <a:pt x="740" y="11714"/>
                  </a:cubicBezTo>
                  <a:cubicBezTo>
                    <a:pt x="740" y="11714"/>
                    <a:pt x="740" y="11714"/>
                    <a:pt x="740" y="11714"/>
                  </a:cubicBezTo>
                  <a:cubicBezTo>
                    <a:pt x="777" y="11714"/>
                    <a:pt x="777" y="11714"/>
                    <a:pt x="777" y="11714"/>
                  </a:cubicBezTo>
                  <a:cubicBezTo>
                    <a:pt x="740" y="11714"/>
                    <a:pt x="740" y="11714"/>
                    <a:pt x="740" y="11714"/>
                  </a:cubicBezTo>
                  <a:cubicBezTo>
                    <a:pt x="740" y="11782"/>
                    <a:pt x="740" y="11782"/>
                    <a:pt x="740" y="11782"/>
                  </a:cubicBezTo>
                  <a:cubicBezTo>
                    <a:pt x="777" y="11782"/>
                    <a:pt x="777" y="11782"/>
                    <a:pt x="777" y="11782"/>
                  </a:cubicBezTo>
                  <a:cubicBezTo>
                    <a:pt x="777" y="11782"/>
                    <a:pt x="777" y="11782"/>
                    <a:pt x="777" y="11782"/>
                  </a:cubicBezTo>
                  <a:cubicBezTo>
                    <a:pt x="740" y="11850"/>
                    <a:pt x="740" y="11850"/>
                    <a:pt x="740" y="11850"/>
                  </a:cubicBezTo>
                  <a:cubicBezTo>
                    <a:pt x="740" y="11850"/>
                    <a:pt x="740" y="11850"/>
                    <a:pt x="740" y="11850"/>
                  </a:cubicBezTo>
                  <a:cubicBezTo>
                    <a:pt x="777" y="11850"/>
                    <a:pt x="777" y="11850"/>
                    <a:pt x="777" y="11850"/>
                  </a:cubicBezTo>
                  <a:cubicBezTo>
                    <a:pt x="777" y="11850"/>
                    <a:pt x="777" y="11850"/>
                    <a:pt x="777" y="11850"/>
                  </a:cubicBezTo>
                  <a:cubicBezTo>
                    <a:pt x="814" y="11850"/>
                    <a:pt x="814" y="11850"/>
                    <a:pt x="814" y="11850"/>
                  </a:cubicBezTo>
                  <a:cubicBezTo>
                    <a:pt x="814" y="11850"/>
                    <a:pt x="814" y="11850"/>
                    <a:pt x="814" y="11850"/>
                  </a:cubicBezTo>
                  <a:cubicBezTo>
                    <a:pt x="851" y="11850"/>
                    <a:pt x="851" y="11850"/>
                    <a:pt x="851" y="11850"/>
                  </a:cubicBezTo>
                  <a:cubicBezTo>
                    <a:pt x="925" y="11917"/>
                    <a:pt x="925" y="11917"/>
                    <a:pt x="925" y="11917"/>
                  </a:cubicBezTo>
                  <a:cubicBezTo>
                    <a:pt x="962" y="11985"/>
                    <a:pt x="962" y="11985"/>
                    <a:pt x="962" y="11985"/>
                  </a:cubicBezTo>
                  <a:cubicBezTo>
                    <a:pt x="962" y="11985"/>
                    <a:pt x="962" y="11985"/>
                    <a:pt x="962" y="11985"/>
                  </a:cubicBezTo>
                  <a:cubicBezTo>
                    <a:pt x="962" y="11985"/>
                    <a:pt x="962" y="11985"/>
                    <a:pt x="962" y="11985"/>
                  </a:cubicBezTo>
                  <a:cubicBezTo>
                    <a:pt x="962" y="12053"/>
                    <a:pt x="962" y="12053"/>
                    <a:pt x="962" y="12053"/>
                  </a:cubicBezTo>
                  <a:cubicBezTo>
                    <a:pt x="962" y="12053"/>
                    <a:pt x="962" y="12053"/>
                    <a:pt x="962" y="12053"/>
                  </a:cubicBezTo>
                  <a:cubicBezTo>
                    <a:pt x="962" y="12120"/>
                    <a:pt x="962" y="12120"/>
                    <a:pt x="962" y="12120"/>
                  </a:cubicBezTo>
                  <a:cubicBezTo>
                    <a:pt x="962" y="12188"/>
                    <a:pt x="962" y="12188"/>
                    <a:pt x="962" y="12188"/>
                  </a:cubicBezTo>
                  <a:cubicBezTo>
                    <a:pt x="925" y="12188"/>
                    <a:pt x="925" y="12188"/>
                    <a:pt x="925" y="12188"/>
                  </a:cubicBezTo>
                  <a:cubicBezTo>
                    <a:pt x="925" y="12256"/>
                    <a:pt x="925" y="12256"/>
                    <a:pt x="925" y="12256"/>
                  </a:cubicBezTo>
                  <a:cubicBezTo>
                    <a:pt x="962" y="12256"/>
                    <a:pt x="962" y="12256"/>
                    <a:pt x="962" y="12256"/>
                  </a:cubicBezTo>
                  <a:cubicBezTo>
                    <a:pt x="962" y="12324"/>
                    <a:pt x="962" y="12324"/>
                    <a:pt x="962" y="12324"/>
                  </a:cubicBezTo>
                  <a:cubicBezTo>
                    <a:pt x="999" y="12391"/>
                    <a:pt x="999" y="12391"/>
                    <a:pt x="999" y="12391"/>
                  </a:cubicBezTo>
                  <a:cubicBezTo>
                    <a:pt x="999" y="12459"/>
                    <a:pt x="999" y="12459"/>
                    <a:pt x="999" y="12459"/>
                  </a:cubicBezTo>
                  <a:cubicBezTo>
                    <a:pt x="1036" y="12459"/>
                    <a:pt x="1036" y="12459"/>
                    <a:pt x="1036" y="12459"/>
                  </a:cubicBezTo>
                  <a:cubicBezTo>
                    <a:pt x="1036" y="12527"/>
                    <a:pt x="1036" y="12527"/>
                    <a:pt x="1036" y="12527"/>
                  </a:cubicBezTo>
                  <a:cubicBezTo>
                    <a:pt x="1036" y="12594"/>
                    <a:pt x="1036" y="12594"/>
                    <a:pt x="1036" y="12594"/>
                  </a:cubicBezTo>
                  <a:cubicBezTo>
                    <a:pt x="1036" y="12662"/>
                    <a:pt x="1036" y="12662"/>
                    <a:pt x="1036" y="12662"/>
                  </a:cubicBezTo>
                  <a:cubicBezTo>
                    <a:pt x="1036" y="12662"/>
                    <a:pt x="1036" y="12662"/>
                    <a:pt x="1036" y="12662"/>
                  </a:cubicBezTo>
                  <a:cubicBezTo>
                    <a:pt x="1073" y="12730"/>
                    <a:pt x="1073" y="12730"/>
                    <a:pt x="1073" y="12730"/>
                  </a:cubicBezTo>
                  <a:cubicBezTo>
                    <a:pt x="1110" y="12730"/>
                    <a:pt x="1110" y="12730"/>
                    <a:pt x="1110" y="12730"/>
                  </a:cubicBezTo>
                  <a:cubicBezTo>
                    <a:pt x="1147" y="12730"/>
                    <a:pt x="1147" y="12730"/>
                    <a:pt x="1147" y="12730"/>
                  </a:cubicBezTo>
                  <a:cubicBezTo>
                    <a:pt x="1184" y="12730"/>
                    <a:pt x="1184" y="12730"/>
                    <a:pt x="1184" y="12730"/>
                  </a:cubicBezTo>
                  <a:cubicBezTo>
                    <a:pt x="1184" y="12797"/>
                    <a:pt x="1184" y="12797"/>
                    <a:pt x="1184" y="12797"/>
                  </a:cubicBezTo>
                  <a:cubicBezTo>
                    <a:pt x="1221" y="12797"/>
                    <a:pt x="1221" y="12797"/>
                    <a:pt x="1221" y="12797"/>
                  </a:cubicBezTo>
                  <a:cubicBezTo>
                    <a:pt x="1221" y="12865"/>
                    <a:pt x="1221" y="12865"/>
                    <a:pt x="1221" y="12865"/>
                  </a:cubicBezTo>
                  <a:cubicBezTo>
                    <a:pt x="1258" y="12865"/>
                    <a:pt x="1258" y="12865"/>
                    <a:pt x="1258" y="12865"/>
                  </a:cubicBezTo>
                  <a:cubicBezTo>
                    <a:pt x="1295" y="12865"/>
                    <a:pt x="1295" y="12865"/>
                    <a:pt x="1295" y="12865"/>
                  </a:cubicBezTo>
                  <a:cubicBezTo>
                    <a:pt x="1295" y="12933"/>
                    <a:pt x="1295" y="12933"/>
                    <a:pt x="1295" y="12933"/>
                  </a:cubicBezTo>
                  <a:cubicBezTo>
                    <a:pt x="1368" y="12933"/>
                    <a:pt x="1368" y="12933"/>
                    <a:pt x="1368" y="12933"/>
                  </a:cubicBezTo>
                  <a:cubicBezTo>
                    <a:pt x="1405" y="12933"/>
                    <a:pt x="1405" y="12933"/>
                    <a:pt x="1405" y="12933"/>
                  </a:cubicBezTo>
                  <a:cubicBezTo>
                    <a:pt x="1405" y="13001"/>
                    <a:pt x="1405" y="13001"/>
                    <a:pt x="1405" y="13001"/>
                  </a:cubicBezTo>
                  <a:cubicBezTo>
                    <a:pt x="1442" y="12933"/>
                    <a:pt x="1442" y="12933"/>
                    <a:pt x="1442" y="12933"/>
                  </a:cubicBezTo>
                  <a:cubicBezTo>
                    <a:pt x="1479" y="12933"/>
                    <a:pt x="1479" y="12933"/>
                    <a:pt x="1479" y="12933"/>
                  </a:cubicBezTo>
                  <a:cubicBezTo>
                    <a:pt x="1479" y="12865"/>
                    <a:pt x="1479" y="12865"/>
                    <a:pt x="1479" y="12865"/>
                  </a:cubicBezTo>
                  <a:cubicBezTo>
                    <a:pt x="1479" y="12797"/>
                    <a:pt x="1479" y="12797"/>
                    <a:pt x="1479" y="12797"/>
                  </a:cubicBezTo>
                  <a:cubicBezTo>
                    <a:pt x="1479" y="12797"/>
                    <a:pt x="1479" y="12797"/>
                    <a:pt x="1479" y="12797"/>
                  </a:cubicBezTo>
                  <a:cubicBezTo>
                    <a:pt x="1479" y="12730"/>
                    <a:pt x="1479" y="12730"/>
                    <a:pt x="1479" y="12730"/>
                  </a:cubicBezTo>
                  <a:cubicBezTo>
                    <a:pt x="1479" y="12730"/>
                    <a:pt x="1479" y="12730"/>
                    <a:pt x="1479" y="12730"/>
                  </a:cubicBezTo>
                  <a:cubicBezTo>
                    <a:pt x="1442" y="12662"/>
                    <a:pt x="1442" y="12662"/>
                    <a:pt x="1442" y="12662"/>
                  </a:cubicBezTo>
                  <a:cubicBezTo>
                    <a:pt x="1442" y="12662"/>
                    <a:pt x="1442" y="12662"/>
                    <a:pt x="1442" y="12662"/>
                  </a:cubicBezTo>
                  <a:cubicBezTo>
                    <a:pt x="1405" y="12662"/>
                    <a:pt x="1405" y="12662"/>
                    <a:pt x="1405" y="12662"/>
                  </a:cubicBezTo>
                  <a:cubicBezTo>
                    <a:pt x="1405" y="12662"/>
                    <a:pt x="1405" y="12662"/>
                    <a:pt x="1405" y="12662"/>
                  </a:cubicBezTo>
                  <a:cubicBezTo>
                    <a:pt x="1368" y="12730"/>
                    <a:pt x="1368" y="12730"/>
                    <a:pt x="1368" y="12730"/>
                  </a:cubicBezTo>
                  <a:cubicBezTo>
                    <a:pt x="1332" y="12662"/>
                    <a:pt x="1332" y="12662"/>
                    <a:pt x="1332" y="12662"/>
                  </a:cubicBezTo>
                  <a:cubicBezTo>
                    <a:pt x="1295" y="12594"/>
                    <a:pt x="1295" y="12594"/>
                    <a:pt x="1295" y="12594"/>
                  </a:cubicBezTo>
                  <a:cubicBezTo>
                    <a:pt x="1258" y="12594"/>
                    <a:pt x="1258" y="12594"/>
                    <a:pt x="1258" y="12594"/>
                  </a:cubicBezTo>
                  <a:cubicBezTo>
                    <a:pt x="1221" y="12527"/>
                    <a:pt x="1221" y="12527"/>
                    <a:pt x="1221" y="12527"/>
                  </a:cubicBezTo>
                  <a:cubicBezTo>
                    <a:pt x="1221" y="12459"/>
                    <a:pt x="1221" y="12459"/>
                    <a:pt x="1221" y="12459"/>
                  </a:cubicBezTo>
                  <a:cubicBezTo>
                    <a:pt x="1258" y="12459"/>
                    <a:pt x="1258" y="12459"/>
                    <a:pt x="1258" y="12459"/>
                  </a:cubicBezTo>
                  <a:cubicBezTo>
                    <a:pt x="1258" y="12391"/>
                    <a:pt x="1258" y="12391"/>
                    <a:pt x="1258" y="12391"/>
                  </a:cubicBezTo>
                  <a:cubicBezTo>
                    <a:pt x="1258" y="12391"/>
                    <a:pt x="1258" y="12391"/>
                    <a:pt x="1258" y="12391"/>
                  </a:cubicBezTo>
                  <a:cubicBezTo>
                    <a:pt x="1258" y="12324"/>
                    <a:pt x="1258" y="12324"/>
                    <a:pt x="1258" y="12324"/>
                  </a:cubicBezTo>
                  <a:cubicBezTo>
                    <a:pt x="1258" y="12324"/>
                    <a:pt x="1258" y="12324"/>
                    <a:pt x="1258" y="12324"/>
                  </a:cubicBezTo>
                  <a:cubicBezTo>
                    <a:pt x="1258" y="12256"/>
                    <a:pt x="1258" y="12256"/>
                    <a:pt x="1258" y="12256"/>
                  </a:cubicBezTo>
                  <a:cubicBezTo>
                    <a:pt x="1295" y="12256"/>
                    <a:pt x="1295" y="12256"/>
                    <a:pt x="1295" y="12256"/>
                  </a:cubicBezTo>
                  <a:cubicBezTo>
                    <a:pt x="1332" y="12324"/>
                    <a:pt x="1332" y="12324"/>
                    <a:pt x="1332" y="12324"/>
                  </a:cubicBezTo>
                  <a:cubicBezTo>
                    <a:pt x="1368" y="12324"/>
                    <a:pt x="1368" y="12324"/>
                    <a:pt x="1368" y="12324"/>
                  </a:cubicBezTo>
                  <a:cubicBezTo>
                    <a:pt x="1405" y="12391"/>
                    <a:pt x="1405" y="12391"/>
                    <a:pt x="1405" y="12391"/>
                  </a:cubicBezTo>
                  <a:cubicBezTo>
                    <a:pt x="1442" y="12459"/>
                    <a:pt x="1442" y="12459"/>
                    <a:pt x="1442" y="12459"/>
                  </a:cubicBezTo>
                  <a:cubicBezTo>
                    <a:pt x="1479" y="12459"/>
                    <a:pt x="1479" y="12459"/>
                    <a:pt x="1479" y="12459"/>
                  </a:cubicBezTo>
                  <a:cubicBezTo>
                    <a:pt x="1516" y="12459"/>
                    <a:pt x="1516" y="12459"/>
                    <a:pt x="1516" y="12459"/>
                  </a:cubicBezTo>
                  <a:cubicBezTo>
                    <a:pt x="1553" y="12459"/>
                    <a:pt x="1553" y="12459"/>
                    <a:pt x="1553" y="12459"/>
                  </a:cubicBezTo>
                  <a:cubicBezTo>
                    <a:pt x="1627" y="12527"/>
                    <a:pt x="1627" y="12527"/>
                    <a:pt x="1627" y="12527"/>
                  </a:cubicBezTo>
                  <a:cubicBezTo>
                    <a:pt x="1701" y="12594"/>
                    <a:pt x="1701" y="12594"/>
                    <a:pt x="1701" y="12594"/>
                  </a:cubicBezTo>
                  <a:cubicBezTo>
                    <a:pt x="1701" y="12594"/>
                    <a:pt x="1701" y="12594"/>
                    <a:pt x="1701" y="12594"/>
                  </a:cubicBezTo>
                  <a:cubicBezTo>
                    <a:pt x="1738" y="12527"/>
                    <a:pt x="1738" y="12527"/>
                    <a:pt x="1738" y="12527"/>
                  </a:cubicBezTo>
                  <a:cubicBezTo>
                    <a:pt x="1738" y="12459"/>
                    <a:pt x="1738" y="12459"/>
                    <a:pt x="1738" y="12459"/>
                  </a:cubicBezTo>
                  <a:cubicBezTo>
                    <a:pt x="1738" y="12459"/>
                    <a:pt x="1738" y="12459"/>
                    <a:pt x="1738" y="12459"/>
                  </a:cubicBezTo>
                  <a:cubicBezTo>
                    <a:pt x="1775" y="12459"/>
                    <a:pt x="1775" y="12459"/>
                    <a:pt x="1775" y="12459"/>
                  </a:cubicBezTo>
                  <a:cubicBezTo>
                    <a:pt x="1738" y="12324"/>
                    <a:pt x="1738" y="12324"/>
                    <a:pt x="1738" y="12324"/>
                  </a:cubicBezTo>
                  <a:cubicBezTo>
                    <a:pt x="1664" y="12188"/>
                    <a:pt x="1664" y="12188"/>
                    <a:pt x="1664" y="12188"/>
                  </a:cubicBezTo>
                  <a:cubicBezTo>
                    <a:pt x="1664" y="12120"/>
                    <a:pt x="1664" y="12120"/>
                    <a:pt x="1664" y="12120"/>
                  </a:cubicBezTo>
                  <a:cubicBezTo>
                    <a:pt x="1664" y="12053"/>
                    <a:pt x="1664" y="12053"/>
                    <a:pt x="1664" y="12053"/>
                  </a:cubicBezTo>
                  <a:cubicBezTo>
                    <a:pt x="1701" y="12053"/>
                    <a:pt x="1701" y="12053"/>
                    <a:pt x="1701" y="12053"/>
                  </a:cubicBezTo>
                  <a:cubicBezTo>
                    <a:pt x="1738" y="11917"/>
                    <a:pt x="1738" y="11917"/>
                    <a:pt x="1738" y="11917"/>
                  </a:cubicBezTo>
                  <a:cubicBezTo>
                    <a:pt x="1738" y="11850"/>
                    <a:pt x="1738" y="11850"/>
                    <a:pt x="1738" y="11850"/>
                  </a:cubicBezTo>
                  <a:cubicBezTo>
                    <a:pt x="1775" y="11850"/>
                    <a:pt x="1775" y="11850"/>
                    <a:pt x="1775" y="11850"/>
                  </a:cubicBezTo>
                  <a:cubicBezTo>
                    <a:pt x="1812" y="11782"/>
                    <a:pt x="1812" y="11782"/>
                    <a:pt x="1812" y="11782"/>
                  </a:cubicBezTo>
                  <a:cubicBezTo>
                    <a:pt x="1849" y="11714"/>
                    <a:pt x="1849" y="11714"/>
                    <a:pt x="1849" y="11714"/>
                  </a:cubicBezTo>
                  <a:cubicBezTo>
                    <a:pt x="1886" y="11579"/>
                    <a:pt x="1886" y="11579"/>
                    <a:pt x="1886" y="11579"/>
                  </a:cubicBezTo>
                  <a:cubicBezTo>
                    <a:pt x="1923" y="11579"/>
                    <a:pt x="1923" y="11579"/>
                    <a:pt x="1923" y="11579"/>
                  </a:cubicBezTo>
                  <a:cubicBezTo>
                    <a:pt x="1960" y="11579"/>
                    <a:pt x="1960" y="11579"/>
                    <a:pt x="1960" y="11579"/>
                  </a:cubicBezTo>
                  <a:cubicBezTo>
                    <a:pt x="1997" y="11646"/>
                    <a:pt x="1997" y="11646"/>
                    <a:pt x="1997" y="11646"/>
                  </a:cubicBezTo>
                  <a:cubicBezTo>
                    <a:pt x="2034" y="11646"/>
                    <a:pt x="2034" y="11646"/>
                    <a:pt x="2034" y="11646"/>
                  </a:cubicBezTo>
                  <a:cubicBezTo>
                    <a:pt x="2108" y="11646"/>
                    <a:pt x="2108" y="11646"/>
                    <a:pt x="2108" y="11646"/>
                  </a:cubicBezTo>
                  <a:cubicBezTo>
                    <a:pt x="2108" y="11646"/>
                    <a:pt x="2108" y="11646"/>
                    <a:pt x="2108" y="11646"/>
                  </a:cubicBezTo>
                  <a:cubicBezTo>
                    <a:pt x="2108" y="11714"/>
                    <a:pt x="2108" y="11714"/>
                    <a:pt x="2108" y="11714"/>
                  </a:cubicBezTo>
                  <a:cubicBezTo>
                    <a:pt x="2145" y="11646"/>
                    <a:pt x="2145" y="11646"/>
                    <a:pt x="2145" y="11646"/>
                  </a:cubicBezTo>
                  <a:cubicBezTo>
                    <a:pt x="2182" y="11714"/>
                    <a:pt x="2182" y="11714"/>
                    <a:pt x="2182" y="11714"/>
                  </a:cubicBezTo>
                  <a:cubicBezTo>
                    <a:pt x="2182" y="11782"/>
                    <a:pt x="2182" y="11782"/>
                    <a:pt x="2182" y="11782"/>
                  </a:cubicBezTo>
                  <a:cubicBezTo>
                    <a:pt x="2219" y="11850"/>
                    <a:pt x="2219" y="11850"/>
                    <a:pt x="2219" y="11850"/>
                  </a:cubicBezTo>
                  <a:cubicBezTo>
                    <a:pt x="2219" y="11714"/>
                    <a:pt x="2219" y="11714"/>
                    <a:pt x="2219" y="11714"/>
                  </a:cubicBezTo>
                  <a:cubicBezTo>
                    <a:pt x="2182" y="11646"/>
                    <a:pt x="2182" y="11646"/>
                    <a:pt x="2182" y="11646"/>
                  </a:cubicBezTo>
                  <a:cubicBezTo>
                    <a:pt x="2219" y="11646"/>
                    <a:pt x="2219" y="11646"/>
                    <a:pt x="2219" y="11646"/>
                  </a:cubicBezTo>
                  <a:cubicBezTo>
                    <a:pt x="2219" y="11511"/>
                    <a:pt x="2219" y="11511"/>
                    <a:pt x="2219" y="11511"/>
                  </a:cubicBezTo>
                  <a:cubicBezTo>
                    <a:pt x="2219" y="11443"/>
                    <a:pt x="2219" y="11443"/>
                    <a:pt x="2219" y="11443"/>
                  </a:cubicBezTo>
                  <a:cubicBezTo>
                    <a:pt x="2182" y="11443"/>
                    <a:pt x="2182" y="11443"/>
                    <a:pt x="2182" y="11443"/>
                  </a:cubicBezTo>
                  <a:cubicBezTo>
                    <a:pt x="2182" y="11376"/>
                    <a:pt x="2182" y="11376"/>
                    <a:pt x="2182" y="11376"/>
                  </a:cubicBezTo>
                  <a:cubicBezTo>
                    <a:pt x="2219" y="11376"/>
                    <a:pt x="2219" y="11376"/>
                    <a:pt x="2219" y="11376"/>
                  </a:cubicBezTo>
                  <a:cubicBezTo>
                    <a:pt x="2182" y="11308"/>
                    <a:pt x="2182" y="11308"/>
                    <a:pt x="2182" y="11308"/>
                  </a:cubicBezTo>
                  <a:cubicBezTo>
                    <a:pt x="2219" y="11308"/>
                    <a:pt x="2219" y="11308"/>
                    <a:pt x="2219" y="11308"/>
                  </a:cubicBezTo>
                  <a:cubicBezTo>
                    <a:pt x="2182" y="11240"/>
                    <a:pt x="2182" y="11240"/>
                    <a:pt x="2182" y="11240"/>
                  </a:cubicBezTo>
                  <a:cubicBezTo>
                    <a:pt x="2145" y="11240"/>
                    <a:pt x="2145" y="11240"/>
                    <a:pt x="2145" y="11240"/>
                  </a:cubicBezTo>
                  <a:cubicBezTo>
                    <a:pt x="2108" y="11240"/>
                    <a:pt x="2108" y="11240"/>
                    <a:pt x="2108" y="11240"/>
                  </a:cubicBezTo>
                  <a:cubicBezTo>
                    <a:pt x="2071" y="11172"/>
                    <a:pt x="2071" y="11172"/>
                    <a:pt x="2071" y="11172"/>
                  </a:cubicBezTo>
                  <a:cubicBezTo>
                    <a:pt x="2108" y="11105"/>
                    <a:pt x="2108" y="11105"/>
                    <a:pt x="2108" y="11105"/>
                  </a:cubicBezTo>
                  <a:cubicBezTo>
                    <a:pt x="2108" y="10969"/>
                    <a:pt x="2108" y="10969"/>
                    <a:pt x="2108" y="10969"/>
                  </a:cubicBezTo>
                  <a:cubicBezTo>
                    <a:pt x="2108" y="10969"/>
                    <a:pt x="2108" y="10969"/>
                    <a:pt x="2108" y="10969"/>
                  </a:cubicBezTo>
                  <a:cubicBezTo>
                    <a:pt x="2108" y="10902"/>
                    <a:pt x="2108" y="10902"/>
                    <a:pt x="2108" y="10902"/>
                  </a:cubicBezTo>
                  <a:cubicBezTo>
                    <a:pt x="2108" y="10902"/>
                    <a:pt x="2108" y="10902"/>
                    <a:pt x="2108" y="10902"/>
                  </a:cubicBezTo>
                  <a:cubicBezTo>
                    <a:pt x="2108" y="10834"/>
                    <a:pt x="2108" y="10834"/>
                    <a:pt x="2108" y="10834"/>
                  </a:cubicBezTo>
                  <a:cubicBezTo>
                    <a:pt x="2108" y="10834"/>
                    <a:pt x="2108" y="10834"/>
                    <a:pt x="2108" y="10834"/>
                  </a:cubicBezTo>
                  <a:cubicBezTo>
                    <a:pt x="2108" y="10766"/>
                    <a:pt x="2108" y="10766"/>
                    <a:pt x="2108" y="10766"/>
                  </a:cubicBezTo>
                  <a:cubicBezTo>
                    <a:pt x="2071" y="10631"/>
                    <a:pt x="2071" y="10631"/>
                    <a:pt x="2071" y="10631"/>
                  </a:cubicBezTo>
                  <a:cubicBezTo>
                    <a:pt x="2034" y="10563"/>
                    <a:pt x="2034" y="10563"/>
                    <a:pt x="2034" y="10563"/>
                  </a:cubicBezTo>
                  <a:cubicBezTo>
                    <a:pt x="1960" y="10495"/>
                    <a:pt x="1960" y="10495"/>
                    <a:pt x="1960" y="10495"/>
                  </a:cubicBezTo>
                  <a:cubicBezTo>
                    <a:pt x="1960" y="10428"/>
                    <a:pt x="1960" y="10428"/>
                    <a:pt x="1960" y="10428"/>
                  </a:cubicBezTo>
                  <a:cubicBezTo>
                    <a:pt x="1997" y="10428"/>
                    <a:pt x="1997" y="10428"/>
                    <a:pt x="1997" y="10428"/>
                  </a:cubicBezTo>
                  <a:cubicBezTo>
                    <a:pt x="2034" y="10495"/>
                    <a:pt x="2034" y="10495"/>
                    <a:pt x="2034" y="10495"/>
                  </a:cubicBezTo>
                  <a:cubicBezTo>
                    <a:pt x="2071" y="10495"/>
                    <a:pt x="2071" y="10495"/>
                    <a:pt x="2071" y="10495"/>
                  </a:cubicBezTo>
                  <a:cubicBezTo>
                    <a:pt x="2108" y="10495"/>
                    <a:pt x="2108" y="10495"/>
                    <a:pt x="2108" y="10495"/>
                  </a:cubicBezTo>
                  <a:cubicBezTo>
                    <a:pt x="2182" y="10495"/>
                    <a:pt x="2182" y="10495"/>
                    <a:pt x="2182" y="10495"/>
                  </a:cubicBezTo>
                  <a:cubicBezTo>
                    <a:pt x="2256" y="10495"/>
                    <a:pt x="2256" y="10495"/>
                    <a:pt x="2256" y="10495"/>
                  </a:cubicBezTo>
                  <a:cubicBezTo>
                    <a:pt x="2293" y="10563"/>
                    <a:pt x="2293" y="10563"/>
                    <a:pt x="2293" y="10563"/>
                  </a:cubicBezTo>
                  <a:cubicBezTo>
                    <a:pt x="2293" y="10563"/>
                    <a:pt x="2293" y="10563"/>
                    <a:pt x="2293" y="10563"/>
                  </a:cubicBezTo>
                  <a:cubicBezTo>
                    <a:pt x="2330" y="10631"/>
                    <a:pt x="2330" y="10631"/>
                    <a:pt x="2330" y="10631"/>
                  </a:cubicBezTo>
                  <a:cubicBezTo>
                    <a:pt x="2367" y="10698"/>
                    <a:pt x="2367" y="10698"/>
                    <a:pt x="2367" y="10698"/>
                  </a:cubicBezTo>
                  <a:cubicBezTo>
                    <a:pt x="2367" y="10698"/>
                    <a:pt x="2367" y="10698"/>
                    <a:pt x="2367" y="10698"/>
                  </a:cubicBezTo>
                  <a:cubicBezTo>
                    <a:pt x="2441" y="10834"/>
                    <a:pt x="2441" y="10834"/>
                    <a:pt x="2441" y="10834"/>
                  </a:cubicBezTo>
                  <a:cubicBezTo>
                    <a:pt x="2404" y="10834"/>
                    <a:pt x="2404" y="10834"/>
                    <a:pt x="2404" y="10834"/>
                  </a:cubicBezTo>
                  <a:cubicBezTo>
                    <a:pt x="2367" y="10834"/>
                    <a:pt x="2367" y="10834"/>
                    <a:pt x="2367" y="10834"/>
                  </a:cubicBezTo>
                  <a:cubicBezTo>
                    <a:pt x="2330" y="10902"/>
                    <a:pt x="2330" y="10902"/>
                    <a:pt x="2330" y="10902"/>
                  </a:cubicBezTo>
                  <a:cubicBezTo>
                    <a:pt x="2293" y="10902"/>
                    <a:pt x="2293" y="10902"/>
                    <a:pt x="2293" y="10902"/>
                  </a:cubicBezTo>
                  <a:cubicBezTo>
                    <a:pt x="2293" y="10902"/>
                    <a:pt x="2293" y="10902"/>
                    <a:pt x="2293" y="10902"/>
                  </a:cubicBezTo>
                  <a:cubicBezTo>
                    <a:pt x="2293" y="10969"/>
                    <a:pt x="2293" y="10969"/>
                    <a:pt x="2293" y="10969"/>
                  </a:cubicBezTo>
                  <a:cubicBezTo>
                    <a:pt x="2256" y="10969"/>
                    <a:pt x="2256" y="10969"/>
                    <a:pt x="2256" y="10969"/>
                  </a:cubicBezTo>
                  <a:cubicBezTo>
                    <a:pt x="2256" y="10969"/>
                    <a:pt x="2256" y="10969"/>
                    <a:pt x="2256" y="10969"/>
                  </a:cubicBezTo>
                  <a:cubicBezTo>
                    <a:pt x="2256" y="10969"/>
                    <a:pt x="2256" y="10969"/>
                    <a:pt x="2256" y="10969"/>
                  </a:cubicBezTo>
                  <a:cubicBezTo>
                    <a:pt x="2256" y="11105"/>
                    <a:pt x="2256" y="11105"/>
                    <a:pt x="2256" y="11105"/>
                  </a:cubicBezTo>
                  <a:cubicBezTo>
                    <a:pt x="2256" y="11105"/>
                    <a:pt x="2256" y="11105"/>
                    <a:pt x="2256" y="11105"/>
                  </a:cubicBezTo>
                  <a:cubicBezTo>
                    <a:pt x="2330" y="11172"/>
                    <a:pt x="2330" y="11172"/>
                    <a:pt x="2330" y="11172"/>
                  </a:cubicBezTo>
                  <a:cubicBezTo>
                    <a:pt x="2404" y="11308"/>
                    <a:pt x="2404" y="11308"/>
                    <a:pt x="2404" y="11308"/>
                  </a:cubicBezTo>
                  <a:cubicBezTo>
                    <a:pt x="2441" y="11308"/>
                    <a:pt x="2441" y="11308"/>
                    <a:pt x="2441" y="11308"/>
                  </a:cubicBezTo>
                  <a:cubicBezTo>
                    <a:pt x="2478" y="11308"/>
                    <a:pt x="2478" y="11308"/>
                    <a:pt x="2478" y="11308"/>
                  </a:cubicBezTo>
                  <a:cubicBezTo>
                    <a:pt x="2478" y="11376"/>
                    <a:pt x="2478" y="11376"/>
                    <a:pt x="2478" y="11376"/>
                  </a:cubicBezTo>
                  <a:cubicBezTo>
                    <a:pt x="2515" y="11308"/>
                    <a:pt x="2515" y="11308"/>
                    <a:pt x="2515" y="11308"/>
                  </a:cubicBezTo>
                  <a:cubicBezTo>
                    <a:pt x="2552" y="11308"/>
                    <a:pt x="2552" y="11308"/>
                    <a:pt x="2552" y="11308"/>
                  </a:cubicBezTo>
                  <a:cubicBezTo>
                    <a:pt x="2552" y="11308"/>
                    <a:pt x="2552" y="11308"/>
                    <a:pt x="2552" y="11308"/>
                  </a:cubicBezTo>
                  <a:cubicBezTo>
                    <a:pt x="2626" y="11240"/>
                    <a:pt x="2626" y="11240"/>
                    <a:pt x="2626" y="11240"/>
                  </a:cubicBezTo>
                  <a:cubicBezTo>
                    <a:pt x="2626" y="11172"/>
                    <a:pt x="2626" y="11172"/>
                    <a:pt x="2626" y="11172"/>
                  </a:cubicBezTo>
                  <a:cubicBezTo>
                    <a:pt x="2589" y="11105"/>
                    <a:pt x="2589" y="11105"/>
                    <a:pt x="2589" y="11105"/>
                  </a:cubicBezTo>
                  <a:cubicBezTo>
                    <a:pt x="2626" y="11037"/>
                    <a:pt x="2626" y="11037"/>
                    <a:pt x="2626" y="11037"/>
                  </a:cubicBezTo>
                  <a:cubicBezTo>
                    <a:pt x="2626" y="10969"/>
                    <a:pt x="2626" y="10969"/>
                    <a:pt x="2626" y="10969"/>
                  </a:cubicBezTo>
                  <a:cubicBezTo>
                    <a:pt x="2589" y="10969"/>
                    <a:pt x="2589" y="10969"/>
                    <a:pt x="2589" y="10969"/>
                  </a:cubicBezTo>
                  <a:cubicBezTo>
                    <a:pt x="2626" y="10902"/>
                    <a:pt x="2626" y="10902"/>
                    <a:pt x="2626" y="10902"/>
                  </a:cubicBezTo>
                  <a:cubicBezTo>
                    <a:pt x="2700" y="10902"/>
                    <a:pt x="2700" y="10902"/>
                    <a:pt x="2700" y="10902"/>
                  </a:cubicBezTo>
                  <a:cubicBezTo>
                    <a:pt x="2737" y="10902"/>
                    <a:pt x="2737" y="10902"/>
                    <a:pt x="2737" y="10902"/>
                  </a:cubicBezTo>
                  <a:cubicBezTo>
                    <a:pt x="2774" y="10902"/>
                    <a:pt x="2774" y="10902"/>
                    <a:pt x="2774" y="10902"/>
                  </a:cubicBezTo>
                  <a:cubicBezTo>
                    <a:pt x="2774" y="10834"/>
                    <a:pt x="2774" y="10834"/>
                    <a:pt x="2774" y="10834"/>
                  </a:cubicBezTo>
                  <a:cubicBezTo>
                    <a:pt x="2737" y="10834"/>
                    <a:pt x="2737" y="10834"/>
                    <a:pt x="2737" y="10834"/>
                  </a:cubicBezTo>
                  <a:cubicBezTo>
                    <a:pt x="2700" y="10766"/>
                    <a:pt x="2700" y="10766"/>
                    <a:pt x="2700" y="10766"/>
                  </a:cubicBezTo>
                  <a:cubicBezTo>
                    <a:pt x="2737" y="10766"/>
                    <a:pt x="2737" y="10766"/>
                    <a:pt x="2737" y="10766"/>
                  </a:cubicBezTo>
                  <a:cubicBezTo>
                    <a:pt x="2737" y="10766"/>
                    <a:pt x="2737" y="10766"/>
                    <a:pt x="2737" y="10766"/>
                  </a:cubicBezTo>
                  <a:cubicBezTo>
                    <a:pt x="2774" y="10766"/>
                    <a:pt x="2774" y="10766"/>
                    <a:pt x="2774" y="10766"/>
                  </a:cubicBezTo>
                  <a:cubicBezTo>
                    <a:pt x="2848" y="10631"/>
                    <a:pt x="2848" y="10631"/>
                    <a:pt x="2848" y="10631"/>
                  </a:cubicBezTo>
                  <a:cubicBezTo>
                    <a:pt x="2848" y="10631"/>
                    <a:pt x="2848" y="10631"/>
                    <a:pt x="2848" y="10631"/>
                  </a:cubicBezTo>
                  <a:cubicBezTo>
                    <a:pt x="2922" y="10495"/>
                    <a:pt x="2922" y="10495"/>
                    <a:pt x="2922" y="10495"/>
                  </a:cubicBezTo>
                  <a:cubicBezTo>
                    <a:pt x="2922" y="10495"/>
                    <a:pt x="2922" y="10495"/>
                    <a:pt x="2922" y="10495"/>
                  </a:cubicBezTo>
                  <a:cubicBezTo>
                    <a:pt x="2959" y="10428"/>
                    <a:pt x="2959" y="10428"/>
                    <a:pt x="2959" y="10428"/>
                  </a:cubicBezTo>
                  <a:cubicBezTo>
                    <a:pt x="2996" y="10495"/>
                    <a:pt x="2996" y="10495"/>
                    <a:pt x="2996" y="10495"/>
                  </a:cubicBezTo>
                  <a:cubicBezTo>
                    <a:pt x="3033" y="10428"/>
                    <a:pt x="3033" y="10428"/>
                    <a:pt x="3033" y="10428"/>
                  </a:cubicBezTo>
                  <a:cubicBezTo>
                    <a:pt x="3033" y="10428"/>
                    <a:pt x="3033" y="10428"/>
                    <a:pt x="3033" y="10428"/>
                  </a:cubicBezTo>
                  <a:cubicBezTo>
                    <a:pt x="3107" y="10360"/>
                    <a:pt x="3107" y="10360"/>
                    <a:pt x="3107" y="10360"/>
                  </a:cubicBezTo>
                  <a:cubicBezTo>
                    <a:pt x="3107" y="10428"/>
                    <a:pt x="3107" y="10428"/>
                    <a:pt x="3107" y="10428"/>
                  </a:cubicBezTo>
                  <a:cubicBezTo>
                    <a:pt x="3107" y="10428"/>
                    <a:pt x="3107" y="10428"/>
                    <a:pt x="3107" y="10428"/>
                  </a:cubicBezTo>
                  <a:cubicBezTo>
                    <a:pt x="3107" y="10428"/>
                    <a:pt x="3107" y="10428"/>
                    <a:pt x="3107" y="10428"/>
                  </a:cubicBezTo>
                  <a:cubicBezTo>
                    <a:pt x="3107" y="10495"/>
                    <a:pt x="3107" y="10495"/>
                    <a:pt x="3107" y="10495"/>
                  </a:cubicBezTo>
                  <a:cubicBezTo>
                    <a:pt x="3107" y="10495"/>
                    <a:pt x="3107" y="10495"/>
                    <a:pt x="3107" y="10495"/>
                  </a:cubicBezTo>
                  <a:cubicBezTo>
                    <a:pt x="3144" y="10428"/>
                    <a:pt x="3144" y="10428"/>
                    <a:pt x="3144" y="10428"/>
                  </a:cubicBezTo>
                  <a:cubicBezTo>
                    <a:pt x="3181" y="10428"/>
                    <a:pt x="3181" y="10428"/>
                    <a:pt x="3181" y="10428"/>
                  </a:cubicBezTo>
                  <a:cubicBezTo>
                    <a:pt x="3144" y="10360"/>
                    <a:pt x="3144" y="10360"/>
                    <a:pt x="3144" y="10360"/>
                  </a:cubicBezTo>
                  <a:cubicBezTo>
                    <a:pt x="3107" y="10360"/>
                    <a:pt x="3107" y="10360"/>
                    <a:pt x="3107" y="10360"/>
                  </a:cubicBezTo>
                  <a:cubicBezTo>
                    <a:pt x="3107" y="10292"/>
                    <a:pt x="3107" y="10292"/>
                    <a:pt x="3107" y="10292"/>
                  </a:cubicBezTo>
                  <a:cubicBezTo>
                    <a:pt x="3181" y="10224"/>
                    <a:pt x="3181" y="10224"/>
                    <a:pt x="3181" y="10224"/>
                  </a:cubicBezTo>
                  <a:cubicBezTo>
                    <a:pt x="3181" y="10224"/>
                    <a:pt x="3181" y="10224"/>
                    <a:pt x="3181" y="10224"/>
                  </a:cubicBezTo>
                  <a:cubicBezTo>
                    <a:pt x="3181" y="10224"/>
                    <a:pt x="3181" y="10224"/>
                    <a:pt x="3181" y="10224"/>
                  </a:cubicBezTo>
                  <a:cubicBezTo>
                    <a:pt x="3181" y="10292"/>
                    <a:pt x="3181" y="10292"/>
                    <a:pt x="3181" y="10292"/>
                  </a:cubicBezTo>
                  <a:cubicBezTo>
                    <a:pt x="3181" y="10292"/>
                    <a:pt x="3181" y="10292"/>
                    <a:pt x="3181" y="10292"/>
                  </a:cubicBezTo>
                  <a:cubicBezTo>
                    <a:pt x="3218" y="10360"/>
                    <a:pt x="3218" y="10360"/>
                    <a:pt x="3218" y="10360"/>
                  </a:cubicBezTo>
                  <a:cubicBezTo>
                    <a:pt x="3218" y="10360"/>
                    <a:pt x="3218" y="10360"/>
                    <a:pt x="3218" y="10360"/>
                  </a:cubicBezTo>
                  <a:cubicBezTo>
                    <a:pt x="3255" y="10292"/>
                    <a:pt x="3255" y="10292"/>
                    <a:pt x="3255" y="10292"/>
                  </a:cubicBezTo>
                  <a:cubicBezTo>
                    <a:pt x="3218" y="10292"/>
                    <a:pt x="3218" y="10292"/>
                    <a:pt x="3218" y="10292"/>
                  </a:cubicBezTo>
                  <a:cubicBezTo>
                    <a:pt x="3218" y="10224"/>
                    <a:pt x="3218" y="10224"/>
                    <a:pt x="3218" y="10224"/>
                  </a:cubicBezTo>
                  <a:cubicBezTo>
                    <a:pt x="3218" y="10157"/>
                    <a:pt x="3218" y="10157"/>
                    <a:pt x="3218" y="10157"/>
                  </a:cubicBezTo>
                  <a:cubicBezTo>
                    <a:pt x="3218" y="10157"/>
                    <a:pt x="3218" y="10157"/>
                    <a:pt x="3218" y="10157"/>
                  </a:cubicBezTo>
                  <a:cubicBezTo>
                    <a:pt x="3329" y="10089"/>
                    <a:pt x="3329" y="10089"/>
                    <a:pt x="3329" y="10089"/>
                  </a:cubicBezTo>
                  <a:cubicBezTo>
                    <a:pt x="3366" y="10089"/>
                    <a:pt x="3366" y="10089"/>
                    <a:pt x="3366" y="10089"/>
                  </a:cubicBezTo>
                  <a:cubicBezTo>
                    <a:pt x="3403" y="10089"/>
                    <a:pt x="3403" y="10089"/>
                    <a:pt x="3403" y="10089"/>
                  </a:cubicBezTo>
                  <a:cubicBezTo>
                    <a:pt x="3366" y="10157"/>
                    <a:pt x="3366" y="10157"/>
                    <a:pt x="3366" y="10157"/>
                  </a:cubicBezTo>
                  <a:cubicBezTo>
                    <a:pt x="3329" y="10157"/>
                    <a:pt x="3329" y="10157"/>
                    <a:pt x="3329" y="10157"/>
                  </a:cubicBezTo>
                  <a:cubicBezTo>
                    <a:pt x="3255" y="10157"/>
                    <a:pt x="3255" y="10157"/>
                    <a:pt x="3255" y="10157"/>
                  </a:cubicBezTo>
                  <a:cubicBezTo>
                    <a:pt x="3292" y="10224"/>
                    <a:pt x="3292" y="10224"/>
                    <a:pt x="3292" y="10224"/>
                  </a:cubicBezTo>
                  <a:cubicBezTo>
                    <a:pt x="3292" y="10224"/>
                    <a:pt x="3292" y="10224"/>
                    <a:pt x="3292" y="10224"/>
                  </a:cubicBezTo>
                  <a:cubicBezTo>
                    <a:pt x="3329" y="10224"/>
                    <a:pt x="3329" y="10224"/>
                    <a:pt x="3329" y="10224"/>
                  </a:cubicBezTo>
                  <a:cubicBezTo>
                    <a:pt x="3366" y="10224"/>
                    <a:pt x="3366" y="10224"/>
                    <a:pt x="3366" y="10224"/>
                  </a:cubicBezTo>
                  <a:cubicBezTo>
                    <a:pt x="3329" y="10292"/>
                    <a:pt x="3329" y="10292"/>
                    <a:pt x="3329" y="10292"/>
                  </a:cubicBezTo>
                  <a:cubicBezTo>
                    <a:pt x="3329" y="10292"/>
                    <a:pt x="3329" y="10292"/>
                    <a:pt x="3329" y="10292"/>
                  </a:cubicBezTo>
                  <a:cubicBezTo>
                    <a:pt x="3366" y="10360"/>
                    <a:pt x="3366" y="10360"/>
                    <a:pt x="3366" y="10360"/>
                  </a:cubicBezTo>
                  <a:cubicBezTo>
                    <a:pt x="3329" y="10360"/>
                    <a:pt x="3329" y="10360"/>
                    <a:pt x="3329" y="10360"/>
                  </a:cubicBezTo>
                  <a:cubicBezTo>
                    <a:pt x="3292" y="10360"/>
                    <a:pt x="3292" y="10360"/>
                    <a:pt x="3292" y="10360"/>
                  </a:cubicBezTo>
                  <a:cubicBezTo>
                    <a:pt x="3255" y="10428"/>
                    <a:pt x="3255" y="10428"/>
                    <a:pt x="3255" y="10428"/>
                  </a:cubicBezTo>
                  <a:cubicBezTo>
                    <a:pt x="3292" y="10495"/>
                    <a:pt x="3292" y="10495"/>
                    <a:pt x="3292" y="10495"/>
                  </a:cubicBezTo>
                  <a:cubicBezTo>
                    <a:pt x="3292" y="10495"/>
                    <a:pt x="3292" y="10495"/>
                    <a:pt x="3292" y="10495"/>
                  </a:cubicBezTo>
                  <a:cubicBezTo>
                    <a:pt x="3329" y="10495"/>
                    <a:pt x="3329" y="10495"/>
                    <a:pt x="3329" y="10495"/>
                  </a:cubicBezTo>
                  <a:cubicBezTo>
                    <a:pt x="3366" y="10495"/>
                    <a:pt x="3366" y="10495"/>
                    <a:pt x="3366" y="10495"/>
                  </a:cubicBezTo>
                  <a:cubicBezTo>
                    <a:pt x="3366" y="10495"/>
                    <a:pt x="3366" y="10495"/>
                    <a:pt x="3366" y="10495"/>
                  </a:cubicBezTo>
                  <a:cubicBezTo>
                    <a:pt x="3403" y="10495"/>
                    <a:pt x="3403" y="10495"/>
                    <a:pt x="3403" y="10495"/>
                  </a:cubicBezTo>
                  <a:cubicBezTo>
                    <a:pt x="3403" y="10563"/>
                    <a:pt x="3403" y="10563"/>
                    <a:pt x="3403" y="10563"/>
                  </a:cubicBezTo>
                  <a:cubicBezTo>
                    <a:pt x="3403" y="10495"/>
                    <a:pt x="3403" y="10495"/>
                    <a:pt x="3403" y="10495"/>
                  </a:cubicBezTo>
                  <a:cubicBezTo>
                    <a:pt x="3440" y="10428"/>
                    <a:pt x="3440" y="10428"/>
                    <a:pt x="3440" y="10428"/>
                  </a:cubicBezTo>
                  <a:cubicBezTo>
                    <a:pt x="3477" y="10428"/>
                    <a:pt x="3477" y="10428"/>
                    <a:pt x="3477" y="10428"/>
                  </a:cubicBezTo>
                  <a:cubicBezTo>
                    <a:pt x="3477" y="10428"/>
                    <a:pt x="3477" y="10428"/>
                    <a:pt x="3477" y="10428"/>
                  </a:cubicBezTo>
                  <a:cubicBezTo>
                    <a:pt x="3514" y="10495"/>
                    <a:pt x="3514" y="10495"/>
                    <a:pt x="3514" y="10495"/>
                  </a:cubicBezTo>
                  <a:cubicBezTo>
                    <a:pt x="3514" y="10495"/>
                    <a:pt x="3514" y="10495"/>
                    <a:pt x="3514" y="10495"/>
                  </a:cubicBezTo>
                  <a:cubicBezTo>
                    <a:pt x="3514" y="10428"/>
                    <a:pt x="3514" y="10428"/>
                    <a:pt x="3514" y="10428"/>
                  </a:cubicBezTo>
                  <a:cubicBezTo>
                    <a:pt x="3514" y="10428"/>
                    <a:pt x="3514" y="10428"/>
                    <a:pt x="3514" y="10428"/>
                  </a:cubicBezTo>
                  <a:cubicBezTo>
                    <a:pt x="3514" y="10360"/>
                    <a:pt x="3514" y="10360"/>
                    <a:pt x="3514" y="10360"/>
                  </a:cubicBezTo>
                  <a:cubicBezTo>
                    <a:pt x="3514" y="10360"/>
                    <a:pt x="3514" y="10360"/>
                    <a:pt x="3514" y="10360"/>
                  </a:cubicBezTo>
                  <a:cubicBezTo>
                    <a:pt x="3514" y="10292"/>
                    <a:pt x="3514" y="10292"/>
                    <a:pt x="3514" y="10292"/>
                  </a:cubicBezTo>
                  <a:cubicBezTo>
                    <a:pt x="3551" y="10292"/>
                    <a:pt x="3551" y="10292"/>
                    <a:pt x="3551" y="10292"/>
                  </a:cubicBezTo>
                  <a:cubicBezTo>
                    <a:pt x="3588" y="10224"/>
                    <a:pt x="3588" y="10224"/>
                    <a:pt x="3588" y="10224"/>
                  </a:cubicBezTo>
                  <a:cubicBezTo>
                    <a:pt x="3625" y="10224"/>
                    <a:pt x="3625" y="10224"/>
                    <a:pt x="3625" y="10224"/>
                  </a:cubicBezTo>
                  <a:cubicBezTo>
                    <a:pt x="3625" y="10224"/>
                    <a:pt x="3625" y="10224"/>
                    <a:pt x="3625" y="10224"/>
                  </a:cubicBezTo>
                  <a:cubicBezTo>
                    <a:pt x="3662" y="10224"/>
                    <a:pt x="3662" y="10224"/>
                    <a:pt x="3662" y="10224"/>
                  </a:cubicBezTo>
                  <a:cubicBezTo>
                    <a:pt x="3662" y="10224"/>
                    <a:pt x="3662" y="10224"/>
                    <a:pt x="3662" y="10224"/>
                  </a:cubicBezTo>
                  <a:cubicBezTo>
                    <a:pt x="3699" y="10224"/>
                    <a:pt x="3699" y="10224"/>
                    <a:pt x="3699" y="10224"/>
                  </a:cubicBezTo>
                  <a:cubicBezTo>
                    <a:pt x="3773" y="10224"/>
                    <a:pt x="3773" y="10224"/>
                    <a:pt x="3773" y="10224"/>
                  </a:cubicBezTo>
                  <a:cubicBezTo>
                    <a:pt x="3773" y="10224"/>
                    <a:pt x="3773" y="10224"/>
                    <a:pt x="3773" y="10224"/>
                  </a:cubicBezTo>
                  <a:cubicBezTo>
                    <a:pt x="3773" y="10157"/>
                    <a:pt x="3773" y="10157"/>
                    <a:pt x="3773" y="10157"/>
                  </a:cubicBezTo>
                  <a:cubicBezTo>
                    <a:pt x="3810" y="10157"/>
                    <a:pt x="3810" y="10157"/>
                    <a:pt x="3810" y="10157"/>
                  </a:cubicBezTo>
                  <a:cubicBezTo>
                    <a:pt x="3847" y="10157"/>
                    <a:pt x="3847" y="10157"/>
                    <a:pt x="3847" y="10157"/>
                  </a:cubicBezTo>
                  <a:cubicBezTo>
                    <a:pt x="3847" y="10089"/>
                    <a:pt x="3847" y="10089"/>
                    <a:pt x="3847" y="10089"/>
                  </a:cubicBezTo>
                  <a:cubicBezTo>
                    <a:pt x="3884" y="10089"/>
                    <a:pt x="3884" y="10089"/>
                    <a:pt x="3884" y="10089"/>
                  </a:cubicBezTo>
                  <a:cubicBezTo>
                    <a:pt x="3921" y="10021"/>
                    <a:pt x="3921" y="10021"/>
                    <a:pt x="3921" y="10021"/>
                  </a:cubicBezTo>
                  <a:cubicBezTo>
                    <a:pt x="3958" y="9954"/>
                    <a:pt x="3958" y="9954"/>
                    <a:pt x="3958" y="9954"/>
                  </a:cubicBezTo>
                  <a:cubicBezTo>
                    <a:pt x="3958" y="9954"/>
                    <a:pt x="3958" y="9954"/>
                    <a:pt x="3958" y="9954"/>
                  </a:cubicBezTo>
                  <a:cubicBezTo>
                    <a:pt x="3995" y="9954"/>
                    <a:pt x="3995" y="9954"/>
                    <a:pt x="3995" y="9954"/>
                  </a:cubicBezTo>
                  <a:cubicBezTo>
                    <a:pt x="3995" y="9954"/>
                    <a:pt x="3995" y="9954"/>
                    <a:pt x="3995" y="9954"/>
                  </a:cubicBezTo>
                  <a:cubicBezTo>
                    <a:pt x="3958" y="10021"/>
                    <a:pt x="3958" y="10021"/>
                    <a:pt x="3958" y="10021"/>
                  </a:cubicBezTo>
                  <a:cubicBezTo>
                    <a:pt x="3995" y="10021"/>
                    <a:pt x="3995" y="10021"/>
                    <a:pt x="3995" y="10021"/>
                  </a:cubicBezTo>
                  <a:cubicBezTo>
                    <a:pt x="4032" y="10089"/>
                    <a:pt x="4032" y="10089"/>
                    <a:pt x="4032" y="10089"/>
                  </a:cubicBezTo>
                  <a:cubicBezTo>
                    <a:pt x="4032" y="10157"/>
                    <a:pt x="4032" y="10157"/>
                    <a:pt x="4032" y="10157"/>
                  </a:cubicBezTo>
                  <a:cubicBezTo>
                    <a:pt x="3995" y="10157"/>
                    <a:pt x="3995" y="10157"/>
                    <a:pt x="3995" y="10157"/>
                  </a:cubicBezTo>
                  <a:cubicBezTo>
                    <a:pt x="4032" y="10224"/>
                    <a:pt x="4032" y="10224"/>
                    <a:pt x="4032" y="10224"/>
                  </a:cubicBezTo>
                  <a:cubicBezTo>
                    <a:pt x="4032" y="10292"/>
                    <a:pt x="4032" y="10292"/>
                    <a:pt x="4032" y="10292"/>
                  </a:cubicBezTo>
                  <a:cubicBezTo>
                    <a:pt x="4032" y="10292"/>
                    <a:pt x="4032" y="10292"/>
                    <a:pt x="4032" y="10292"/>
                  </a:cubicBezTo>
                  <a:cubicBezTo>
                    <a:pt x="4105" y="10292"/>
                    <a:pt x="4105" y="10292"/>
                    <a:pt x="4105" y="10292"/>
                  </a:cubicBezTo>
                  <a:cubicBezTo>
                    <a:pt x="4142" y="10292"/>
                    <a:pt x="4142" y="10292"/>
                    <a:pt x="4142" y="10292"/>
                  </a:cubicBezTo>
                  <a:cubicBezTo>
                    <a:pt x="4142" y="10224"/>
                    <a:pt x="4142" y="10224"/>
                    <a:pt x="4142" y="10224"/>
                  </a:cubicBezTo>
                  <a:cubicBezTo>
                    <a:pt x="4105" y="10224"/>
                    <a:pt x="4105" y="10224"/>
                    <a:pt x="4105" y="10224"/>
                  </a:cubicBezTo>
                  <a:cubicBezTo>
                    <a:pt x="4068" y="10157"/>
                    <a:pt x="4068" y="10157"/>
                    <a:pt x="4068" y="10157"/>
                  </a:cubicBezTo>
                  <a:cubicBezTo>
                    <a:pt x="4105" y="10157"/>
                    <a:pt x="4105" y="10157"/>
                    <a:pt x="4105" y="10157"/>
                  </a:cubicBezTo>
                  <a:cubicBezTo>
                    <a:pt x="4105" y="10089"/>
                    <a:pt x="4105" y="10089"/>
                    <a:pt x="4105" y="10089"/>
                  </a:cubicBezTo>
                  <a:cubicBezTo>
                    <a:pt x="4142" y="10157"/>
                    <a:pt x="4142" y="10157"/>
                    <a:pt x="4142" y="10157"/>
                  </a:cubicBezTo>
                  <a:cubicBezTo>
                    <a:pt x="4179" y="10089"/>
                    <a:pt x="4179" y="10089"/>
                    <a:pt x="4179" y="10089"/>
                  </a:cubicBezTo>
                  <a:cubicBezTo>
                    <a:pt x="4216" y="10021"/>
                    <a:pt x="4216" y="10021"/>
                    <a:pt x="4216" y="10021"/>
                  </a:cubicBezTo>
                  <a:cubicBezTo>
                    <a:pt x="4216" y="10021"/>
                    <a:pt x="4216" y="10021"/>
                    <a:pt x="4216" y="10021"/>
                  </a:cubicBezTo>
                  <a:cubicBezTo>
                    <a:pt x="4253" y="10021"/>
                    <a:pt x="4253" y="10021"/>
                    <a:pt x="4253" y="10021"/>
                  </a:cubicBezTo>
                  <a:cubicBezTo>
                    <a:pt x="4290" y="10021"/>
                    <a:pt x="4290" y="10021"/>
                    <a:pt x="4290" y="10021"/>
                  </a:cubicBezTo>
                  <a:cubicBezTo>
                    <a:pt x="4253" y="9954"/>
                    <a:pt x="4253" y="9954"/>
                    <a:pt x="4253" y="9954"/>
                  </a:cubicBezTo>
                  <a:cubicBezTo>
                    <a:pt x="4216" y="9954"/>
                    <a:pt x="4216" y="9954"/>
                    <a:pt x="4216" y="9954"/>
                  </a:cubicBezTo>
                  <a:cubicBezTo>
                    <a:pt x="4216" y="9886"/>
                    <a:pt x="4216" y="9886"/>
                    <a:pt x="4216" y="9886"/>
                  </a:cubicBezTo>
                  <a:cubicBezTo>
                    <a:pt x="4179" y="9818"/>
                    <a:pt x="4179" y="9818"/>
                    <a:pt x="4179" y="9818"/>
                  </a:cubicBezTo>
                  <a:cubicBezTo>
                    <a:pt x="4142" y="9818"/>
                    <a:pt x="4142" y="9818"/>
                    <a:pt x="4142" y="9818"/>
                  </a:cubicBezTo>
                  <a:cubicBezTo>
                    <a:pt x="4142" y="9818"/>
                    <a:pt x="4142" y="9818"/>
                    <a:pt x="4142" y="9818"/>
                  </a:cubicBezTo>
                  <a:cubicBezTo>
                    <a:pt x="4142" y="9818"/>
                    <a:pt x="4142" y="9818"/>
                    <a:pt x="4142" y="9818"/>
                  </a:cubicBezTo>
                  <a:cubicBezTo>
                    <a:pt x="4105" y="9683"/>
                    <a:pt x="4105" y="9683"/>
                    <a:pt x="4105" y="9683"/>
                  </a:cubicBezTo>
                  <a:cubicBezTo>
                    <a:pt x="4105" y="9683"/>
                    <a:pt x="4105" y="9683"/>
                    <a:pt x="4105" y="9683"/>
                  </a:cubicBezTo>
                  <a:cubicBezTo>
                    <a:pt x="4068" y="9615"/>
                    <a:pt x="4068" y="9615"/>
                    <a:pt x="4068" y="9615"/>
                  </a:cubicBezTo>
                  <a:cubicBezTo>
                    <a:pt x="4068" y="9615"/>
                    <a:pt x="4068" y="9615"/>
                    <a:pt x="4068" y="9615"/>
                  </a:cubicBezTo>
                  <a:cubicBezTo>
                    <a:pt x="4105" y="9547"/>
                    <a:pt x="4105" y="9547"/>
                    <a:pt x="4105" y="9547"/>
                  </a:cubicBezTo>
                  <a:cubicBezTo>
                    <a:pt x="4105" y="9547"/>
                    <a:pt x="4105" y="9547"/>
                    <a:pt x="4105" y="9547"/>
                  </a:cubicBezTo>
                  <a:cubicBezTo>
                    <a:pt x="4068" y="9480"/>
                    <a:pt x="4068" y="9480"/>
                    <a:pt x="4068" y="9480"/>
                  </a:cubicBezTo>
                  <a:cubicBezTo>
                    <a:pt x="4105" y="9412"/>
                    <a:pt x="4105" y="9412"/>
                    <a:pt x="4105" y="9412"/>
                  </a:cubicBezTo>
                  <a:cubicBezTo>
                    <a:pt x="4142" y="9480"/>
                    <a:pt x="4142" y="9480"/>
                    <a:pt x="4142" y="9480"/>
                  </a:cubicBezTo>
                  <a:cubicBezTo>
                    <a:pt x="4142" y="9412"/>
                    <a:pt x="4142" y="9412"/>
                    <a:pt x="4142" y="9412"/>
                  </a:cubicBezTo>
                  <a:cubicBezTo>
                    <a:pt x="4179" y="9480"/>
                    <a:pt x="4179" y="9480"/>
                    <a:pt x="4179" y="9480"/>
                  </a:cubicBezTo>
                  <a:cubicBezTo>
                    <a:pt x="4216" y="9480"/>
                    <a:pt x="4216" y="9480"/>
                    <a:pt x="4216" y="9480"/>
                  </a:cubicBezTo>
                  <a:cubicBezTo>
                    <a:pt x="4253" y="9480"/>
                    <a:pt x="4253" y="9480"/>
                    <a:pt x="4253" y="9480"/>
                  </a:cubicBezTo>
                  <a:cubicBezTo>
                    <a:pt x="4364" y="9480"/>
                    <a:pt x="4364" y="9480"/>
                    <a:pt x="4364" y="9480"/>
                  </a:cubicBezTo>
                  <a:cubicBezTo>
                    <a:pt x="4512" y="9480"/>
                    <a:pt x="4512" y="9480"/>
                    <a:pt x="4512" y="9480"/>
                  </a:cubicBezTo>
                  <a:cubicBezTo>
                    <a:pt x="4549" y="9547"/>
                    <a:pt x="4549" y="9547"/>
                    <a:pt x="4549" y="9547"/>
                  </a:cubicBezTo>
                  <a:cubicBezTo>
                    <a:pt x="4660" y="9547"/>
                    <a:pt x="4660" y="9547"/>
                    <a:pt x="4660" y="9547"/>
                  </a:cubicBezTo>
                  <a:cubicBezTo>
                    <a:pt x="4660" y="9615"/>
                    <a:pt x="4660" y="9615"/>
                    <a:pt x="4660" y="9615"/>
                  </a:cubicBezTo>
                  <a:cubicBezTo>
                    <a:pt x="4660" y="9615"/>
                    <a:pt x="4660" y="9615"/>
                    <a:pt x="4660" y="9615"/>
                  </a:cubicBezTo>
                  <a:cubicBezTo>
                    <a:pt x="4697" y="9683"/>
                    <a:pt x="4697" y="9683"/>
                    <a:pt x="4697" y="9683"/>
                  </a:cubicBezTo>
                  <a:cubicBezTo>
                    <a:pt x="4697" y="9683"/>
                    <a:pt x="4697" y="9683"/>
                    <a:pt x="4697" y="9683"/>
                  </a:cubicBezTo>
                  <a:cubicBezTo>
                    <a:pt x="4771" y="9615"/>
                    <a:pt x="4771" y="9615"/>
                    <a:pt x="4771" y="9615"/>
                  </a:cubicBezTo>
                  <a:cubicBezTo>
                    <a:pt x="4771" y="9683"/>
                    <a:pt x="4771" y="9683"/>
                    <a:pt x="4771" y="9683"/>
                  </a:cubicBezTo>
                  <a:cubicBezTo>
                    <a:pt x="4808" y="9683"/>
                    <a:pt x="4808" y="9683"/>
                    <a:pt x="4808" y="9683"/>
                  </a:cubicBezTo>
                  <a:cubicBezTo>
                    <a:pt x="4808" y="9750"/>
                    <a:pt x="4808" y="9750"/>
                    <a:pt x="4808" y="9750"/>
                  </a:cubicBezTo>
                  <a:cubicBezTo>
                    <a:pt x="4882" y="9750"/>
                    <a:pt x="4882" y="9750"/>
                    <a:pt x="4882" y="9750"/>
                  </a:cubicBezTo>
                  <a:cubicBezTo>
                    <a:pt x="4956" y="9818"/>
                    <a:pt x="4956" y="9818"/>
                    <a:pt x="4956" y="9818"/>
                  </a:cubicBezTo>
                  <a:cubicBezTo>
                    <a:pt x="5067" y="9818"/>
                    <a:pt x="5067" y="9818"/>
                    <a:pt x="5067" y="9818"/>
                  </a:cubicBezTo>
                  <a:cubicBezTo>
                    <a:pt x="5067" y="9886"/>
                    <a:pt x="5067" y="9886"/>
                    <a:pt x="5067" y="9886"/>
                  </a:cubicBezTo>
                  <a:cubicBezTo>
                    <a:pt x="5104" y="9954"/>
                    <a:pt x="5104" y="9954"/>
                    <a:pt x="5104" y="9954"/>
                  </a:cubicBezTo>
                  <a:cubicBezTo>
                    <a:pt x="5141" y="9954"/>
                    <a:pt x="5141" y="9954"/>
                    <a:pt x="5141" y="9954"/>
                  </a:cubicBezTo>
                  <a:cubicBezTo>
                    <a:pt x="5215" y="10021"/>
                    <a:pt x="5215" y="10021"/>
                    <a:pt x="5215" y="10021"/>
                  </a:cubicBezTo>
                  <a:cubicBezTo>
                    <a:pt x="5252" y="10157"/>
                    <a:pt x="5252" y="10157"/>
                    <a:pt x="5252" y="10157"/>
                  </a:cubicBezTo>
                  <a:cubicBezTo>
                    <a:pt x="5289" y="10157"/>
                    <a:pt x="5289" y="10157"/>
                    <a:pt x="5289" y="10157"/>
                  </a:cubicBezTo>
                  <a:cubicBezTo>
                    <a:pt x="5289" y="10157"/>
                    <a:pt x="5289" y="10157"/>
                    <a:pt x="5289" y="10157"/>
                  </a:cubicBezTo>
                  <a:cubicBezTo>
                    <a:pt x="5252" y="10089"/>
                    <a:pt x="5252" y="10089"/>
                    <a:pt x="5252" y="10089"/>
                  </a:cubicBezTo>
                  <a:cubicBezTo>
                    <a:pt x="5289" y="10021"/>
                    <a:pt x="5289" y="10021"/>
                    <a:pt x="5289" y="10021"/>
                  </a:cubicBezTo>
                  <a:cubicBezTo>
                    <a:pt x="5289" y="10021"/>
                    <a:pt x="5289" y="10021"/>
                    <a:pt x="5289" y="10021"/>
                  </a:cubicBezTo>
                  <a:cubicBezTo>
                    <a:pt x="5289" y="9954"/>
                    <a:pt x="5289" y="9954"/>
                    <a:pt x="5289" y="9954"/>
                  </a:cubicBezTo>
                  <a:cubicBezTo>
                    <a:pt x="5289" y="9954"/>
                    <a:pt x="5289" y="9954"/>
                    <a:pt x="5289" y="9954"/>
                  </a:cubicBezTo>
                  <a:cubicBezTo>
                    <a:pt x="5289" y="9750"/>
                    <a:pt x="5289" y="9750"/>
                    <a:pt x="5289" y="9750"/>
                  </a:cubicBezTo>
                  <a:cubicBezTo>
                    <a:pt x="5326" y="9750"/>
                    <a:pt x="5326" y="9750"/>
                    <a:pt x="5326" y="9750"/>
                  </a:cubicBezTo>
                  <a:cubicBezTo>
                    <a:pt x="5289" y="9750"/>
                    <a:pt x="5289" y="9750"/>
                    <a:pt x="5289" y="9750"/>
                  </a:cubicBezTo>
                  <a:cubicBezTo>
                    <a:pt x="5289" y="9750"/>
                    <a:pt x="5289" y="9750"/>
                    <a:pt x="5289" y="9750"/>
                  </a:cubicBezTo>
                  <a:cubicBezTo>
                    <a:pt x="5252" y="9750"/>
                    <a:pt x="5252" y="9750"/>
                    <a:pt x="5252" y="9750"/>
                  </a:cubicBezTo>
                  <a:cubicBezTo>
                    <a:pt x="5215" y="9750"/>
                    <a:pt x="5215" y="9750"/>
                    <a:pt x="5215" y="9750"/>
                  </a:cubicBezTo>
                  <a:cubicBezTo>
                    <a:pt x="5178" y="9750"/>
                    <a:pt x="5178" y="9750"/>
                    <a:pt x="5178" y="9750"/>
                  </a:cubicBezTo>
                  <a:cubicBezTo>
                    <a:pt x="5104" y="9615"/>
                    <a:pt x="5104" y="9615"/>
                    <a:pt x="5104" y="9615"/>
                  </a:cubicBezTo>
                  <a:cubicBezTo>
                    <a:pt x="5104" y="9615"/>
                    <a:pt x="5104" y="9615"/>
                    <a:pt x="5104" y="9615"/>
                  </a:cubicBezTo>
                  <a:cubicBezTo>
                    <a:pt x="5067" y="9547"/>
                    <a:pt x="5067" y="9547"/>
                    <a:pt x="5067" y="9547"/>
                  </a:cubicBezTo>
                  <a:cubicBezTo>
                    <a:pt x="5067" y="9480"/>
                    <a:pt x="5067" y="9480"/>
                    <a:pt x="5067" y="9480"/>
                  </a:cubicBezTo>
                  <a:cubicBezTo>
                    <a:pt x="5067" y="9412"/>
                    <a:pt x="5067" y="9412"/>
                    <a:pt x="5067" y="9412"/>
                  </a:cubicBezTo>
                  <a:cubicBezTo>
                    <a:pt x="5030" y="9480"/>
                    <a:pt x="5030" y="9480"/>
                    <a:pt x="5030" y="9480"/>
                  </a:cubicBezTo>
                  <a:cubicBezTo>
                    <a:pt x="4993" y="9480"/>
                    <a:pt x="4993" y="9480"/>
                    <a:pt x="4993" y="9480"/>
                  </a:cubicBezTo>
                  <a:cubicBezTo>
                    <a:pt x="4956" y="9480"/>
                    <a:pt x="4956" y="9480"/>
                    <a:pt x="4956" y="9480"/>
                  </a:cubicBezTo>
                  <a:cubicBezTo>
                    <a:pt x="4919" y="9412"/>
                    <a:pt x="4919" y="9412"/>
                    <a:pt x="4919" y="9412"/>
                  </a:cubicBezTo>
                  <a:cubicBezTo>
                    <a:pt x="4919" y="9480"/>
                    <a:pt x="4919" y="9480"/>
                    <a:pt x="4919" y="9480"/>
                  </a:cubicBezTo>
                  <a:cubicBezTo>
                    <a:pt x="4882" y="9344"/>
                    <a:pt x="4882" y="9344"/>
                    <a:pt x="4882" y="9344"/>
                  </a:cubicBezTo>
                  <a:cubicBezTo>
                    <a:pt x="4882" y="9344"/>
                    <a:pt x="4882" y="9344"/>
                    <a:pt x="4882" y="9344"/>
                  </a:cubicBezTo>
                  <a:cubicBezTo>
                    <a:pt x="4845" y="9209"/>
                    <a:pt x="4845" y="9209"/>
                    <a:pt x="4845" y="9209"/>
                  </a:cubicBezTo>
                  <a:cubicBezTo>
                    <a:pt x="4845" y="9209"/>
                    <a:pt x="4845" y="9209"/>
                    <a:pt x="4845" y="9209"/>
                  </a:cubicBezTo>
                  <a:cubicBezTo>
                    <a:pt x="4882" y="9209"/>
                    <a:pt x="4882" y="9209"/>
                    <a:pt x="4882" y="9209"/>
                  </a:cubicBezTo>
                  <a:cubicBezTo>
                    <a:pt x="4882" y="9141"/>
                    <a:pt x="4882" y="9141"/>
                    <a:pt x="4882" y="9141"/>
                  </a:cubicBezTo>
                  <a:cubicBezTo>
                    <a:pt x="4882" y="9073"/>
                    <a:pt x="4882" y="9073"/>
                    <a:pt x="4882" y="9073"/>
                  </a:cubicBezTo>
                  <a:cubicBezTo>
                    <a:pt x="4845" y="9073"/>
                    <a:pt x="4845" y="9073"/>
                    <a:pt x="4845" y="9073"/>
                  </a:cubicBezTo>
                  <a:cubicBezTo>
                    <a:pt x="4845" y="9006"/>
                    <a:pt x="4845" y="9006"/>
                    <a:pt x="4845" y="9006"/>
                  </a:cubicBezTo>
                  <a:cubicBezTo>
                    <a:pt x="4882" y="8938"/>
                    <a:pt x="4882" y="8938"/>
                    <a:pt x="4882" y="8938"/>
                  </a:cubicBezTo>
                  <a:cubicBezTo>
                    <a:pt x="4882" y="8938"/>
                    <a:pt x="4882" y="8938"/>
                    <a:pt x="4882" y="8938"/>
                  </a:cubicBezTo>
                  <a:cubicBezTo>
                    <a:pt x="4845" y="8870"/>
                    <a:pt x="4845" y="8870"/>
                    <a:pt x="4845" y="8870"/>
                  </a:cubicBezTo>
                  <a:cubicBezTo>
                    <a:pt x="4808" y="8870"/>
                    <a:pt x="4808" y="8870"/>
                    <a:pt x="4808" y="8870"/>
                  </a:cubicBezTo>
                  <a:cubicBezTo>
                    <a:pt x="4808" y="8803"/>
                    <a:pt x="4808" y="8803"/>
                    <a:pt x="4808" y="8803"/>
                  </a:cubicBezTo>
                  <a:cubicBezTo>
                    <a:pt x="4771" y="8735"/>
                    <a:pt x="4771" y="8735"/>
                    <a:pt x="4771" y="8735"/>
                  </a:cubicBezTo>
                  <a:cubicBezTo>
                    <a:pt x="4771" y="8803"/>
                    <a:pt x="4771" y="8803"/>
                    <a:pt x="4771" y="8803"/>
                  </a:cubicBezTo>
                  <a:cubicBezTo>
                    <a:pt x="4734" y="8735"/>
                    <a:pt x="4734" y="8735"/>
                    <a:pt x="4734" y="8735"/>
                  </a:cubicBezTo>
                  <a:cubicBezTo>
                    <a:pt x="4734" y="8599"/>
                    <a:pt x="4734" y="8599"/>
                    <a:pt x="4734" y="8599"/>
                  </a:cubicBezTo>
                  <a:cubicBezTo>
                    <a:pt x="4734" y="8599"/>
                    <a:pt x="4734" y="8599"/>
                    <a:pt x="4734" y="8599"/>
                  </a:cubicBezTo>
                  <a:cubicBezTo>
                    <a:pt x="4734" y="8532"/>
                    <a:pt x="4734" y="8532"/>
                    <a:pt x="4734" y="8532"/>
                  </a:cubicBezTo>
                  <a:cubicBezTo>
                    <a:pt x="4697" y="8464"/>
                    <a:pt x="4697" y="8464"/>
                    <a:pt x="4697" y="8464"/>
                  </a:cubicBezTo>
                  <a:cubicBezTo>
                    <a:pt x="4734" y="8464"/>
                    <a:pt x="4734" y="8464"/>
                    <a:pt x="4734" y="8464"/>
                  </a:cubicBezTo>
                  <a:cubicBezTo>
                    <a:pt x="4808" y="8329"/>
                    <a:pt x="4808" y="8329"/>
                    <a:pt x="4808" y="8329"/>
                  </a:cubicBezTo>
                  <a:cubicBezTo>
                    <a:pt x="4845" y="8261"/>
                    <a:pt x="4845" y="8261"/>
                    <a:pt x="4845" y="8261"/>
                  </a:cubicBezTo>
                  <a:cubicBezTo>
                    <a:pt x="4845" y="8261"/>
                    <a:pt x="4845" y="8261"/>
                    <a:pt x="4845" y="8261"/>
                  </a:cubicBezTo>
                  <a:cubicBezTo>
                    <a:pt x="4808" y="8193"/>
                    <a:pt x="4808" y="8193"/>
                    <a:pt x="4808" y="8193"/>
                  </a:cubicBezTo>
                  <a:cubicBezTo>
                    <a:pt x="4808" y="8125"/>
                    <a:pt x="4808" y="8125"/>
                    <a:pt x="4808" y="8125"/>
                  </a:cubicBezTo>
                  <a:cubicBezTo>
                    <a:pt x="4845" y="8058"/>
                    <a:pt x="4845" y="8058"/>
                    <a:pt x="4845" y="8058"/>
                  </a:cubicBezTo>
                  <a:cubicBezTo>
                    <a:pt x="4808" y="7990"/>
                    <a:pt x="4808" y="7990"/>
                    <a:pt x="4808" y="7990"/>
                  </a:cubicBezTo>
                  <a:cubicBezTo>
                    <a:pt x="4808" y="7922"/>
                    <a:pt x="4808" y="7922"/>
                    <a:pt x="4808" y="7922"/>
                  </a:cubicBezTo>
                  <a:cubicBezTo>
                    <a:pt x="4808" y="7855"/>
                    <a:pt x="4808" y="7855"/>
                    <a:pt x="4808" y="7855"/>
                  </a:cubicBezTo>
                  <a:cubicBezTo>
                    <a:pt x="4808" y="7787"/>
                    <a:pt x="4808" y="7787"/>
                    <a:pt x="4808" y="7787"/>
                  </a:cubicBezTo>
                  <a:cubicBezTo>
                    <a:pt x="4808" y="7787"/>
                    <a:pt x="4808" y="7787"/>
                    <a:pt x="4808" y="7787"/>
                  </a:cubicBezTo>
                  <a:cubicBezTo>
                    <a:pt x="4808" y="7719"/>
                    <a:pt x="4808" y="7719"/>
                    <a:pt x="4808" y="7719"/>
                  </a:cubicBezTo>
                  <a:cubicBezTo>
                    <a:pt x="4808" y="7651"/>
                    <a:pt x="4808" y="7651"/>
                    <a:pt x="4808" y="7651"/>
                  </a:cubicBezTo>
                  <a:cubicBezTo>
                    <a:pt x="4808" y="7584"/>
                    <a:pt x="4808" y="7584"/>
                    <a:pt x="4808" y="7584"/>
                  </a:cubicBezTo>
                  <a:cubicBezTo>
                    <a:pt x="4808" y="7516"/>
                    <a:pt x="4808" y="7516"/>
                    <a:pt x="4808" y="7516"/>
                  </a:cubicBezTo>
                  <a:cubicBezTo>
                    <a:pt x="4808" y="7448"/>
                    <a:pt x="4808" y="7448"/>
                    <a:pt x="4808" y="7448"/>
                  </a:cubicBezTo>
                  <a:cubicBezTo>
                    <a:pt x="4808" y="7313"/>
                    <a:pt x="4808" y="7313"/>
                    <a:pt x="4808" y="7313"/>
                  </a:cubicBezTo>
                  <a:cubicBezTo>
                    <a:pt x="4808" y="7313"/>
                    <a:pt x="4808" y="7313"/>
                    <a:pt x="4808" y="7313"/>
                  </a:cubicBezTo>
                  <a:cubicBezTo>
                    <a:pt x="4845" y="7313"/>
                    <a:pt x="4845" y="7313"/>
                    <a:pt x="4845" y="7313"/>
                  </a:cubicBezTo>
                  <a:cubicBezTo>
                    <a:pt x="4845" y="7381"/>
                    <a:pt x="4845" y="7381"/>
                    <a:pt x="4845" y="7381"/>
                  </a:cubicBezTo>
                  <a:cubicBezTo>
                    <a:pt x="4845" y="7381"/>
                    <a:pt x="4845" y="7381"/>
                    <a:pt x="4845" y="7381"/>
                  </a:cubicBezTo>
                  <a:cubicBezTo>
                    <a:pt x="4882" y="7381"/>
                    <a:pt x="4882" y="7381"/>
                    <a:pt x="4882" y="7381"/>
                  </a:cubicBezTo>
                  <a:cubicBezTo>
                    <a:pt x="4919" y="7381"/>
                    <a:pt x="4919" y="7381"/>
                    <a:pt x="4919" y="7381"/>
                  </a:cubicBezTo>
                  <a:cubicBezTo>
                    <a:pt x="4993" y="7313"/>
                    <a:pt x="4993" y="7313"/>
                    <a:pt x="4993" y="7313"/>
                  </a:cubicBezTo>
                  <a:cubicBezTo>
                    <a:pt x="4993" y="7313"/>
                    <a:pt x="4993" y="7313"/>
                    <a:pt x="4993" y="7313"/>
                  </a:cubicBezTo>
                  <a:cubicBezTo>
                    <a:pt x="5030" y="7381"/>
                    <a:pt x="5030" y="7381"/>
                    <a:pt x="5030" y="7381"/>
                  </a:cubicBezTo>
                  <a:cubicBezTo>
                    <a:pt x="5067" y="7313"/>
                    <a:pt x="5067" y="7313"/>
                    <a:pt x="5067" y="7313"/>
                  </a:cubicBezTo>
                  <a:cubicBezTo>
                    <a:pt x="5104" y="7313"/>
                    <a:pt x="5104" y="7313"/>
                    <a:pt x="5104" y="7313"/>
                  </a:cubicBezTo>
                  <a:cubicBezTo>
                    <a:pt x="5178" y="7381"/>
                    <a:pt x="5178" y="7381"/>
                    <a:pt x="5178" y="7381"/>
                  </a:cubicBezTo>
                  <a:cubicBezTo>
                    <a:pt x="5252" y="7381"/>
                    <a:pt x="5252" y="7381"/>
                    <a:pt x="5252" y="7381"/>
                  </a:cubicBezTo>
                  <a:cubicBezTo>
                    <a:pt x="5252" y="7381"/>
                    <a:pt x="5252" y="7381"/>
                    <a:pt x="5252" y="7381"/>
                  </a:cubicBezTo>
                  <a:cubicBezTo>
                    <a:pt x="5289" y="7448"/>
                    <a:pt x="5289" y="7448"/>
                    <a:pt x="5289" y="7448"/>
                  </a:cubicBezTo>
                  <a:cubicBezTo>
                    <a:pt x="5252" y="7448"/>
                    <a:pt x="5252" y="7448"/>
                    <a:pt x="5252" y="7448"/>
                  </a:cubicBezTo>
                  <a:cubicBezTo>
                    <a:pt x="5289" y="7516"/>
                    <a:pt x="5289" y="7516"/>
                    <a:pt x="5289" y="7516"/>
                  </a:cubicBezTo>
                  <a:cubicBezTo>
                    <a:pt x="5289" y="7584"/>
                    <a:pt x="5289" y="7584"/>
                    <a:pt x="5289" y="7584"/>
                  </a:cubicBezTo>
                  <a:cubicBezTo>
                    <a:pt x="5289" y="7651"/>
                    <a:pt x="5289" y="7651"/>
                    <a:pt x="5289" y="7651"/>
                  </a:cubicBezTo>
                  <a:cubicBezTo>
                    <a:pt x="5289" y="7719"/>
                    <a:pt x="5289" y="7719"/>
                    <a:pt x="5289" y="7719"/>
                  </a:cubicBezTo>
                  <a:cubicBezTo>
                    <a:pt x="5326" y="7787"/>
                    <a:pt x="5326" y="7787"/>
                    <a:pt x="5326" y="7787"/>
                  </a:cubicBezTo>
                  <a:cubicBezTo>
                    <a:pt x="5289" y="7990"/>
                    <a:pt x="5289" y="7990"/>
                    <a:pt x="5289" y="7990"/>
                  </a:cubicBezTo>
                  <a:cubicBezTo>
                    <a:pt x="5326" y="7990"/>
                    <a:pt x="5326" y="7990"/>
                    <a:pt x="5326" y="7990"/>
                  </a:cubicBezTo>
                  <a:cubicBezTo>
                    <a:pt x="5326" y="8058"/>
                    <a:pt x="5326" y="8058"/>
                    <a:pt x="5326" y="8058"/>
                  </a:cubicBezTo>
                  <a:cubicBezTo>
                    <a:pt x="5326" y="8058"/>
                    <a:pt x="5326" y="8058"/>
                    <a:pt x="5326" y="8058"/>
                  </a:cubicBezTo>
                  <a:cubicBezTo>
                    <a:pt x="5326" y="8125"/>
                    <a:pt x="5326" y="8125"/>
                    <a:pt x="5326" y="8125"/>
                  </a:cubicBezTo>
                  <a:cubicBezTo>
                    <a:pt x="5289" y="8125"/>
                    <a:pt x="5289" y="8125"/>
                    <a:pt x="5289" y="8125"/>
                  </a:cubicBezTo>
                  <a:cubicBezTo>
                    <a:pt x="5326" y="8193"/>
                    <a:pt x="5326" y="8193"/>
                    <a:pt x="5326" y="8193"/>
                  </a:cubicBezTo>
                  <a:cubicBezTo>
                    <a:pt x="5326" y="8261"/>
                    <a:pt x="5326" y="8261"/>
                    <a:pt x="5326" y="8261"/>
                  </a:cubicBezTo>
                  <a:cubicBezTo>
                    <a:pt x="5363" y="8329"/>
                    <a:pt x="5363" y="8329"/>
                    <a:pt x="5363" y="8329"/>
                  </a:cubicBezTo>
                  <a:cubicBezTo>
                    <a:pt x="5400" y="8329"/>
                    <a:pt x="5400" y="8329"/>
                    <a:pt x="5400" y="8329"/>
                  </a:cubicBezTo>
                  <a:cubicBezTo>
                    <a:pt x="5400" y="8396"/>
                    <a:pt x="5400" y="8396"/>
                    <a:pt x="5400" y="8396"/>
                  </a:cubicBezTo>
                  <a:cubicBezTo>
                    <a:pt x="5437" y="8329"/>
                    <a:pt x="5437" y="8329"/>
                    <a:pt x="5437" y="8329"/>
                  </a:cubicBezTo>
                  <a:cubicBezTo>
                    <a:pt x="5437" y="8396"/>
                    <a:pt x="5437" y="8396"/>
                    <a:pt x="5437" y="8396"/>
                  </a:cubicBezTo>
                  <a:cubicBezTo>
                    <a:pt x="5474" y="8464"/>
                    <a:pt x="5474" y="8464"/>
                    <a:pt x="5474" y="8464"/>
                  </a:cubicBezTo>
                  <a:cubicBezTo>
                    <a:pt x="5511" y="8532"/>
                    <a:pt x="5511" y="8532"/>
                    <a:pt x="5511" y="8532"/>
                  </a:cubicBezTo>
                  <a:cubicBezTo>
                    <a:pt x="5511" y="8599"/>
                    <a:pt x="5511" y="8599"/>
                    <a:pt x="5511" y="8599"/>
                  </a:cubicBezTo>
                  <a:cubicBezTo>
                    <a:pt x="5548" y="8735"/>
                    <a:pt x="5548" y="8735"/>
                    <a:pt x="5548" y="8735"/>
                  </a:cubicBezTo>
                  <a:cubicBezTo>
                    <a:pt x="5548" y="8803"/>
                    <a:pt x="5548" y="8803"/>
                    <a:pt x="5548" y="8803"/>
                  </a:cubicBezTo>
                  <a:cubicBezTo>
                    <a:pt x="5548" y="8803"/>
                    <a:pt x="5548" y="8803"/>
                    <a:pt x="5548" y="8803"/>
                  </a:cubicBezTo>
                  <a:cubicBezTo>
                    <a:pt x="5548" y="8870"/>
                    <a:pt x="5548" y="8870"/>
                    <a:pt x="5548" y="8870"/>
                  </a:cubicBezTo>
                  <a:cubicBezTo>
                    <a:pt x="5585" y="8938"/>
                    <a:pt x="5585" y="8938"/>
                    <a:pt x="5585" y="8938"/>
                  </a:cubicBezTo>
                  <a:cubicBezTo>
                    <a:pt x="5585" y="9006"/>
                    <a:pt x="5585" y="9006"/>
                    <a:pt x="5585" y="9006"/>
                  </a:cubicBezTo>
                  <a:cubicBezTo>
                    <a:pt x="5622" y="9141"/>
                    <a:pt x="5622" y="9141"/>
                    <a:pt x="5622" y="9141"/>
                  </a:cubicBezTo>
                  <a:cubicBezTo>
                    <a:pt x="5622" y="9209"/>
                    <a:pt x="5622" y="9209"/>
                    <a:pt x="5622" y="9209"/>
                  </a:cubicBezTo>
                  <a:cubicBezTo>
                    <a:pt x="5659" y="9276"/>
                    <a:pt x="5659" y="9276"/>
                    <a:pt x="5659" y="9276"/>
                  </a:cubicBezTo>
                  <a:cubicBezTo>
                    <a:pt x="5659" y="9276"/>
                    <a:pt x="5659" y="9276"/>
                    <a:pt x="5659" y="9276"/>
                  </a:cubicBezTo>
                  <a:cubicBezTo>
                    <a:pt x="5659" y="9344"/>
                    <a:pt x="5659" y="9344"/>
                    <a:pt x="5659" y="9344"/>
                  </a:cubicBezTo>
                  <a:cubicBezTo>
                    <a:pt x="5696" y="9412"/>
                    <a:pt x="5696" y="9412"/>
                    <a:pt x="5696" y="9412"/>
                  </a:cubicBezTo>
                  <a:cubicBezTo>
                    <a:pt x="5696" y="9480"/>
                    <a:pt x="5696" y="9480"/>
                    <a:pt x="5696" y="9480"/>
                  </a:cubicBezTo>
                  <a:cubicBezTo>
                    <a:pt x="5770" y="9615"/>
                    <a:pt x="5770" y="9615"/>
                    <a:pt x="5770" y="9615"/>
                  </a:cubicBezTo>
                  <a:cubicBezTo>
                    <a:pt x="5807" y="9683"/>
                    <a:pt x="5807" y="9683"/>
                    <a:pt x="5807" y="9683"/>
                  </a:cubicBezTo>
                  <a:cubicBezTo>
                    <a:pt x="5844" y="9683"/>
                    <a:pt x="5844" y="9683"/>
                    <a:pt x="5844" y="9683"/>
                  </a:cubicBezTo>
                  <a:cubicBezTo>
                    <a:pt x="5844" y="9750"/>
                    <a:pt x="5844" y="9750"/>
                    <a:pt x="5844" y="9750"/>
                  </a:cubicBezTo>
                  <a:cubicBezTo>
                    <a:pt x="5918" y="9818"/>
                    <a:pt x="5918" y="9818"/>
                    <a:pt x="5918" y="9818"/>
                  </a:cubicBezTo>
                  <a:cubicBezTo>
                    <a:pt x="5918" y="9818"/>
                    <a:pt x="5918" y="9818"/>
                    <a:pt x="5918" y="9818"/>
                  </a:cubicBezTo>
                  <a:cubicBezTo>
                    <a:pt x="5881" y="9818"/>
                    <a:pt x="5881" y="9818"/>
                    <a:pt x="5881" y="9818"/>
                  </a:cubicBezTo>
                  <a:cubicBezTo>
                    <a:pt x="5881" y="9886"/>
                    <a:pt x="5881" y="9886"/>
                    <a:pt x="5881" y="9886"/>
                  </a:cubicBezTo>
                  <a:cubicBezTo>
                    <a:pt x="5881" y="9954"/>
                    <a:pt x="5881" y="9954"/>
                    <a:pt x="5881" y="9954"/>
                  </a:cubicBezTo>
                  <a:cubicBezTo>
                    <a:pt x="5918" y="10089"/>
                    <a:pt x="5918" y="10089"/>
                    <a:pt x="5918" y="10089"/>
                  </a:cubicBezTo>
                  <a:cubicBezTo>
                    <a:pt x="5955" y="10157"/>
                    <a:pt x="5955" y="10157"/>
                    <a:pt x="5955" y="10157"/>
                  </a:cubicBezTo>
                  <a:cubicBezTo>
                    <a:pt x="5955" y="10224"/>
                    <a:pt x="5955" y="10224"/>
                    <a:pt x="5955" y="10224"/>
                  </a:cubicBezTo>
                  <a:cubicBezTo>
                    <a:pt x="5918" y="10292"/>
                    <a:pt x="5918" y="10292"/>
                    <a:pt x="5918" y="10292"/>
                  </a:cubicBezTo>
                  <a:cubicBezTo>
                    <a:pt x="5918" y="10292"/>
                    <a:pt x="5918" y="10292"/>
                    <a:pt x="5918" y="10292"/>
                  </a:cubicBezTo>
                  <a:cubicBezTo>
                    <a:pt x="5881" y="10360"/>
                    <a:pt x="5881" y="10360"/>
                    <a:pt x="5881" y="10360"/>
                  </a:cubicBezTo>
                  <a:cubicBezTo>
                    <a:pt x="5918" y="10360"/>
                    <a:pt x="5918" y="10360"/>
                    <a:pt x="5918" y="10360"/>
                  </a:cubicBezTo>
                  <a:cubicBezTo>
                    <a:pt x="5918" y="10495"/>
                    <a:pt x="5918" y="10495"/>
                    <a:pt x="5918" y="10495"/>
                  </a:cubicBezTo>
                  <a:cubicBezTo>
                    <a:pt x="5881" y="10495"/>
                    <a:pt x="5881" y="10495"/>
                    <a:pt x="5881" y="10495"/>
                  </a:cubicBezTo>
                  <a:cubicBezTo>
                    <a:pt x="5881" y="10563"/>
                    <a:pt x="5881" y="10563"/>
                    <a:pt x="5881" y="10563"/>
                  </a:cubicBezTo>
                  <a:cubicBezTo>
                    <a:pt x="5918" y="10495"/>
                    <a:pt x="5918" y="10495"/>
                    <a:pt x="5918" y="10495"/>
                  </a:cubicBezTo>
                  <a:cubicBezTo>
                    <a:pt x="5918" y="10563"/>
                    <a:pt x="5918" y="10563"/>
                    <a:pt x="5918" y="10563"/>
                  </a:cubicBezTo>
                  <a:cubicBezTo>
                    <a:pt x="5881" y="10563"/>
                    <a:pt x="5881" y="10563"/>
                    <a:pt x="5881" y="10563"/>
                  </a:cubicBezTo>
                  <a:cubicBezTo>
                    <a:pt x="5881" y="10698"/>
                    <a:pt x="5881" y="10698"/>
                    <a:pt x="5881" y="10698"/>
                  </a:cubicBezTo>
                  <a:cubicBezTo>
                    <a:pt x="5844" y="10766"/>
                    <a:pt x="5844" y="10766"/>
                    <a:pt x="5844" y="10766"/>
                  </a:cubicBezTo>
                  <a:cubicBezTo>
                    <a:pt x="5807" y="10698"/>
                    <a:pt x="5807" y="10698"/>
                    <a:pt x="5807" y="10698"/>
                  </a:cubicBezTo>
                  <a:cubicBezTo>
                    <a:pt x="5807" y="10766"/>
                    <a:pt x="5807" y="10766"/>
                    <a:pt x="5807" y="10766"/>
                  </a:cubicBezTo>
                  <a:cubicBezTo>
                    <a:pt x="5844" y="10834"/>
                    <a:pt x="5844" y="10834"/>
                    <a:pt x="5844" y="10834"/>
                  </a:cubicBezTo>
                  <a:cubicBezTo>
                    <a:pt x="5844" y="10834"/>
                    <a:pt x="5844" y="10834"/>
                    <a:pt x="5844" y="10834"/>
                  </a:cubicBezTo>
                  <a:cubicBezTo>
                    <a:pt x="5807" y="10902"/>
                    <a:pt x="5807" y="10902"/>
                    <a:pt x="5807" y="10902"/>
                  </a:cubicBezTo>
                  <a:cubicBezTo>
                    <a:pt x="5770" y="10902"/>
                    <a:pt x="5770" y="10902"/>
                    <a:pt x="5770" y="10902"/>
                  </a:cubicBezTo>
                  <a:cubicBezTo>
                    <a:pt x="5733" y="10902"/>
                    <a:pt x="5733" y="10902"/>
                    <a:pt x="5733" y="10902"/>
                  </a:cubicBezTo>
                  <a:cubicBezTo>
                    <a:pt x="5696" y="10902"/>
                    <a:pt x="5696" y="10902"/>
                    <a:pt x="5696" y="10902"/>
                  </a:cubicBezTo>
                  <a:cubicBezTo>
                    <a:pt x="5733" y="10834"/>
                    <a:pt x="5733" y="10834"/>
                    <a:pt x="5733" y="10834"/>
                  </a:cubicBezTo>
                  <a:cubicBezTo>
                    <a:pt x="5733" y="10834"/>
                    <a:pt x="5733" y="10834"/>
                    <a:pt x="5733" y="10834"/>
                  </a:cubicBezTo>
                  <a:cubicBezTo>
                    <a:pt x="5696" y="10834"/>
                    <a:pt x="5696" y="10834"/>
                    <a:pt x="5696" y="10834"/>
                  </a:cubicBezTo>
                  <a:cubicBezTo>
                    <a:pt x="5696" y="10834"/>
                    <a:pt x="5696" y="10834"/>
                    <a:pt x="5696" y="10834"/>
                  </a:cubicBezTo>
                  <a:cubicBezTo>
                    <a:pt x="5696" y="10834"/>
                    <a:pt x="5696" y="10834"/>
                    <a:pt x="5696" y="10834"/>
                  </a:cubicBezTo>
                  <a:cubicBezTo>
                    <a:pt x="5622" y="10766"/>
                    <a:pt x="5622" y="10766"/>
                    <a:pt x="5622" y="10766"/>
                  </a:cubicBezTo>
                  <a:cubicBezTo>
                    <a:pt x="5585" y="10834"/>
                    <a:pt x="5585" y="10834"/>
                    <a:pt x="5585" y="10834"/>
                  </a:cubicBezTo>
                  <a:cubicBezTo>
                    <a:pt x="5511" y="10834"/>
                    <a:pt x="5511" y="10834"/>
                    <a:pt x="5511" y="10834"/>
                  </a:cubicBezTo>
                  <a:cubicBezTo>
                    <a:pt x="5437" y="10834"/>
                    <a:pt x="5437" y="10834"/>
                    <a:pt x="5437" y="10834"/>
                  </a:cubicBezTo>
                  <a:cubicBezTo>
                    <a:pt x="5437" y="10902"/>
                    <a:pt x="5437" y="10902"/>
                    <a:pt x="5437" y="10902"/>
                  </a:cubicBezTo>
                  <a:cubicBezTo>
                    <a:pt x="5437" y="10902"/>
                    <a:pt x="5437" y="10902"/>
                    <a:pt x="5437" y="10902"/>
                  </a:cubicBezTo>
                  <a:cubicBezTo>
                    <a:pt x="5474" y="10902"/>
                    <a:pt x="5474" y="10902"/>
                    <a:pt x="5474" y="10902"/>
                  </a:cubicBezTo>
                  <a:cubicBezTo>
                    <a:pt x="5474" y="10902"/>
                    <a:pt x="5474" y="10902"/>
                    <a:pt x="5474" y="10902"/>
                  </a:cubicBezTo>
                  <a:cubicBezTo>
                    <a:pt x="5511" y="10834"/>
                    <a:pt x="5511" y="10834"/>
                    <a:pt x="5511" y="10834"/>
                  </a:cubicBezTo>
                  <a:cubicBezTo>
                    <a:pt x="5548" y="10902"/>
                    <a:pt x="5548" y="10902"/>
                    <a:pt x="5548" y="10902"/>
                  </a:cubicBezTo>
                  <a:cubicBezTo>
                    <a:pt x="5585" y="10969"/>
                    <a:pt x="5585" y="10969"/>
                    <a:pt x="5585" y="10969"/>
                  </a:cubicBezTo>
                  <a:cubicBezTo>
                    <a:pt x="5696" y="11037"/>
                    <a:pt x="5696" y="11037"/>
                    <a:pt x="5696" y="11037"/>
                  </a:cubicBezTo>
                  <a:cubicBezTo>
                    <a:pt x="5770" y="11037"/>
                    <a:pt x="5770" y="11037"/>
                    <a:pt x="5770" y="11037"/>
                  </a:cubicBezTo>
                  <a:cubicBezTo>
                    <a:pt x="5807" y="11037"/>
                    <a:pt x="5807" y="11037"/>
                    <a:pt x="5807" y="11037"/>
                  </a:cubicBezTo>
                  <a:cubicBezTo>
                    <a:pt x="5881" y="11037"/>
                    <a:pt x="5881" y="11037"/>
                    <a:pt x="5881" y="11037"/>
                  </a:cubicBezTo>
                  <a:cubicBezTo>
                    <a:pt x="5881" y="11037"/>
                    <a:pt x="5881" y="11037"/>
                    <a:pt x="5881" y="11037"/>
                  </a:cubicBezTo>
                  <a:cubicBezTo>
                    <a:pt x="5955" y="11105"/>
                    <a:pt x="5955" y="11105"/>
                    <a:pt x="5955" y="11105"/>
                  </a:cubicBezTo>
                  <a:cubicBezTo>
                    <a:pt x="5992" y="11037"/>
                    <a:pt x="5992" y="11037"/>
                    <a:pt x="5992" y="11037"/>
                  </a:cubicBezTo>
                  <a:cubicBezTo>
                    <a:pt x="5992" y="10969"/>
                    <a:pt x="5992" y="10969"/>
                    <a:pt x="5992" y="10969"/>
                  </a:cubicBezTo>
                  <a:cubicBezTo>
                    <a:pt x="5992" y="10969"/>
                    <a:pt x="5992" y="10969"/>
                    <a:pt x="5992" y="10969"/>
                  </a:cubicBezTo>
                  <a:cubicBezTo>
                    <a:pt x="5992" y="10902"/>
                    <a:pt x="5992" y="10902"/>
                    <a:pt x="5992" y="10902"/>
                  </a:cubicBezTo>
                  <a:cubicBezTo>
                    <a:pt x="5992" y="10834"/>
                    <a:pt x="5992" y="10834"/>
                    <a:pt x="5992" y="10834"/>
                  </a:cubicBezTo>
                  <a:cubicBezTo>
                    <a:pt x="6029" y="10766"/>
                    <a:pt x="6029" y="10766"/>
                    <a:pt x="6029" y="10766"/>
                  </a:cubicBezTo>
                  <a:cubicBezTo>
                    <a:pt x="6029" y="10766"/>
                    <a:pt x="6029" y="10766"/>
                    <a:pt x="6029" y="10766"/>
                  </a:cubicBezTo>
                  <a:cubicBezTo>
                    <a:pt x="6066" y="10698"/>
                    <a:pt x="6066" y="10698"/>
                    <a:pt x="6066" y="10698"/>
                  </a:cubicBezTo>
                  <a:cubicBezTo>
                    <a:pt x="6066" y="10631"/>
                    <a:pt x="6066" y="10631"/>
                    <a:pt x="6066" y="10631"/>
                  </a:cubicBezTo>
                  <a:cubicBezTo>
                    <a:pt x="6103" y="10495"/>
                    <a:pt x="6103" y="10495"/>
                    <a:pt x="6103" y="10495"/>
                  </a:cubicBezTo>
                  <a:cubicBezTo>
                    <a:pt x="6066" y="10428"/>
                    <a:pt x="6066" y="10428"/>
                    <a:pt x="6066" y="10428"/>
                  </a:cubicBezTo>
                  <a:cubicBezTo>
                    <a:pt x="6103" y="10360"/>
                    <a:pt x="6103" y="10360"/>
                    <a:pt x="6103" y="10360"/>
                  </a:cubicBezTo>
                  <a:cubicBezTo>
                    <a:pt x="6140" y="10157"/>
                    <a:pt x="6140" y="10157"/>
                    <a:pt x="6140" y="10157"/>
                  </a:cubicBezTo>
                  <a:cubicBezTo>
                    <a:pt x="6140" y="10157"/>
                    <a:pt x="6140" y="10157"/>
                    <a:pt x="6140" y="10157"/>
                  </a:cubicBezTo>
                  <a:cubicBezTo>
                    <a:pt x="6103" y="9954"/>
                    <a:pt x="6103" y="9954"/>
                    <a:pt x="6103" y="9954"/>
                  </a:cubicBezTo>
                  <a:cubicBezTo>
                    <a:pt x="6029" y="9886"/>
                    <a:pt x="6029" y="9886"/>
                    <a:pt x="6029" y="9886"/>
                  </a:cubicBezTo>
                  <a:cubicBezTo>
                    <a:pt x="6029" y="9818"/>
                    <a:pt x="6029" y="9818"/>
                    <a:pt x="6029" y="9818"/>
                  </a:cubicBezTo>
                  <a:cubicBezTo>
                    <a:pt x="5992" y="9683"/>
                    <a:pt x="5992" y="9683"/>
                    <a:pt x="5992" y="9683"/>
                  </a:cubicBezTo>
                  <a:cubicBezTo>
                    <a:pt x="6066" y="9615"/>
                    <a:pt x="6066" y="9615"/>
                    <a:pt x="6066" y="9615"/>
                  </a:cubicBezTo>
                  <a:cubicBezTo>
                    <a:pt x="6066" y="9547"/>
                    <a:pt x="6066" y="9547"/>
                    <a:pt x="6066" y="9547"/>
                  </a:cubicBezTo>
                  <a:cubicBezTo>
                    <a:pt x="6140" y="9547"/>
                    <a:pt x="6140" y="9547"/>
                    <a:pt x="6140" y="9547"/>
                  </a:cubicBezTo>
                  <a:cubicBezTo>
                    <a:pt x="6177" y="9412"/>
                    <a:pt x="6177" y="9412"/>
                    <a:pt x="6177" y="9412"/>
                  </a:cubicBezTo>
                  <a:cubicBezTo>
                    <a:pt x="6251" y="9412"/>
                    <a:pt x="6251" y="9412"/>
                    <a:pt x="6251" y="9412"/>
                  </a:cubicBezTo>
                  <a:cubicBezTo>
                    <a:pt x="6288" y="9480"/>
                    <a:pt x="6288" y="9480"/>
                    <a:pt x="6288" y="9480"/>
                  </a:cubicBezTo>
                  <a:cubicBezTo>
                    <a:pt x="6288" y="9547"/>
                    <a:pt x="6288" y="9547"/>
                    <a:pt x="6288" y="9547"/>
                  </a:cubicBezTo>
                  <a:cubicBezTo>
                    <a:pt x="6325" y="9615"/>
                    <a:pt x="6325" y="9615"/>
                    <a:pt x="6325" y="9615"/>
                  </a:cubicBezTo>
                  <a:cubicBezTo>
                    <a:pt x="6362" y="9683"/>
                    <a:pt x="6362" y="9683"/>
                    <a:pt x="6362" y="9683"/>
                  </a:cubicBezTo>
                  <a:cubicBezTo>
                    <a:pt x="6362" y="9683"/>
                    <a:pt x="6362" y="9683"/>
                    <a:pt x="6362" y="9683"/>
                  </a:cubicBezTo>
                  <a:cubicBezTo>
                    <a:pt x="6399" y="9750"/>
                    <a:pt x="6399" y="9750"/>
                    <a:pt x="6399" y="9750"/>
                  </a:cubicBezTo>
                  <a:cubicBezTo>
                    <a:pt x="6399" y="9818"/>
                    <a:pt x="6399" y="9818"/>
                    <a:pt x="6399" y="9818"/>
                  </a:cubicBezTo>
                  <a:cubicBezTo>
                    <a:pt x="6436" y="9818"/>
                    <a:pt x="6436" y="9818"/>
                    <a:pt x="6436" y="9818"/>
                  </a:cubicBezTo>
                  <a:cubicBezTo>
                    <a:pt x="6436" y="9886"/>
                    <a:pt x="6436" y="9886"/>
                    <a:pt x="6436" y="9886"/>
                  </a:cubicBezTo>
                  <a:cubicBezTo>
                    <a:pt x="6473" y="9954"/>
                    <a:pt x="6473" y="9954"/>
                    <a:pt x="6473" y="9954"/>
                  </a:cubicBezTo>
                  <a:cubicBezTo>
                    <a:pt x="6473" y="10021"/>
                    <a:pt x="6473" y="10021"/>
                    <a:pt x="6473" y="10021"/>
                  </a:cubicBezTo>
                  <a:cubicBezTo>
                    <a:pt x="6473" y="10089"/>
                    <a:pt x="6473" y="10089"/>
                    <a:pt x="6473" y="10089"/>
                  </a:cubicBezTo>
                  <a:cubicBezTo>
                    <a:pt x="6473" y="10089"/>
                    <a:pt x="6473" y="10089"/>
                    <a:pt x="6473" y="10089"/>
                  </a:cubicBezTo>
                  <a:cubicBezTo>
                    <a:pt x="6547" y="10157"/>
                    <a:pt x="6547" y="10157"/>
                    <a:pt x="6547" y="10157"/>
                  </a:cubicBezTo>
                  <a:cubicBezTo>
                    <a:pt x="6584" y="10157"/>
                    <a:pt x="6584" y="10157"/>
                    <a:pt x="6584" y="10157"/>
                  </a:cubicBezTo>
                  <a:cubicBezTo>
                    <a:pt x="6621" y="10157"/>
                    <a:pt x="6621" y="10157"/>
                    <a:pt x="6621" y="10157"/>
                  </a:cubicBezTo>
                  <a:cubicBezTo>
                    <a:pt x="6658" y="10157"/>
                    <a:pt x="6658" y="10157"/>
                    <a:pt x="6658" y="10157"/>
                  </a:cubicBezTo>
                  <a:cubicBezTo>
                    <a:pt x="6695" y="10157"/>
                    <a:pt x="6695" y="10157"/>
                    <a:pt x="6695" y="10157"/>
                  </a:cubicBezTo>
                  <a:cubicBezTo>
                    <a:pt x="6695" y="10089"/>
                    <a:pt x="6695" y="10089"/>
                    <a:pt x="6695" y="10089"/>
                  </a:cubicBezTo>
                  <a:cubicBezTo>
                    <a:pt x="6732" y="10089"/>
                    <a:pt x="6732" y="10089"/>
                    <a:pt x="6732" y="10089"/>
                  </a:cubicBezTo>
                  <a:cubicBezTo>
                    <a:pt x="6695" y="10089"/>
                    <a:pt x="6695" y="10089"/>
                    <a:pt x="6695" y="10089"/>
                  </a:cubicBezTo>
                  <a:cubicBezTo>
                    <a:pt x="6658" y="10089"/>
                    <a:pt x="6658" y="10089"/>
                    <a:pt x="6658" y="10089"/>
                  </a:cubicBezTo>
                  <a:cubicBezTo>
                    <a:pt x="6658" y="10021"/>
                    <a:pt x="6658" y="10021"/>
                    <a:pt x="6658" y="10021"/>
                  </a:cubicBezTo>
                  <a:cubicBezTo>
                    <a:pt x="6621" y="10089"/>
                    <a:pt x="6621" y="10089"/>
                    <a:pt x="6621" y="10089"/>
                  </a:cubicBezTo>
                  <a:cubicBezTo>
                    <a:pt x="6584" y="10089"/>
                    <a:pt x="6584" y="10089"/>
                    <a:pt x="6584" y="10089"/>
                  </a:cubicBezTo>
                  <a:cubicBezTo>
                    <a:pt x="6547" y="10089"/>
                    <a:pt x="6547" y="10089"/>
                    <a:pt x="6547" y="10089"/>
                  </a:cubicBezTo>
                  <a:cubicBezTo>
                    <a:pt x="6510" y="10089"/>
                    <a:pt x="6510" y="10089"/>
                    <a:pt x="6510" y="10089"/>
                  </a:cubicBezTo>
                  <a:cubicBezTo>
                    <a:pt x="6510" y="10021"/>
                    <a:pt x="6510" y="10021"/>
                    <a:pt x="6510" y="10021"/>
                  </a:cubicBezTo>
                  <a:cubicBezTo>
                    <a:pt x="6510" y="9954"/>
                    <a:pt x="6510" y="9954"/>
                    <a:pt x="6510" y="9954"/>
                  </a:cubicBezTo>
                  <a:cubicBezTo>
                    <a:pt x="6510" y="9954"/>
                    <a:pt x="6510" y="9954"/>
                    <a:pt x="6510" y="9954"/>
                  </a:cubicBezTo>
                  <a:cubicBezTo>
                    <a:pt x="6473" y="9886"/>
                    <a:pt x="6473" y="9886"/>
                    <a:pt x="6473" y="9886"/>
                  </a:cubicBezTo>
                  <a:cubicBezTo>
                    <a:pt x="6473" y="9818"/>
                    <a:pt x="6473" y="9818"/>
                    <a:pt x="6473" y="9818"/>
                  </a:cubicBezTo>
                  <a:cubicBezTo>
                    <a:pt x="6510" y="9750"/>
                    <a:pt x="6510" y="9750"/>
                    <a:pt x="6510" y="9750"/>
                  </a:cubicBezTo>
                  <a:cubicBezTo>
                    <a:pt x="6547" y="9750"/>
                    <a:pt x="6547" y="9750"/>
                    <a:pt x="6547" y="9750"/>
                  </a:cubicBezTo>
                  <a:cubicBezTo>
                    <a:pt x="6510" y="9683"/>
                    <a:pt x="6510" y="9683"/>
                    <a:pt x="6510" y="9683"/>
                  </a:cubicBezTo>
                  <a:cubicBezTo>
                    <a:pt x="6510" y="9683"/>
                    <a:pt x="6510" y="9683"/>
                    <a:pt x="6510" y="9683"/>
                  </a:cubicBezTo>
                  <a:cubicBezTo>
                    <a:pt x="6510" y="9683"/>
                    <a:pt x="6510" y="9683"/>
                    <a:pt x="6510" y="9683"/>
                  </a:cubicBezTo>
                  <a:cubicBezTo>
                    <a:pt x="6473" y="9615"/>
                    <a:pt x="6473" y="9615"/>
                    <a:pt x="6473" y="9615"/>
                  </a:cubicBezTo>
                  <a:cubicBezTo>
                    <a:pt x="6436" y="9547"/>
                    <a:pt x="6436" y="9547"/>
                    <a:pt x="6436" y="9547"/>
                  </a:cubicBezTo>
                  <a:cubicBezTo>
                    <a:pt x="6436" y="9547"/>
                    <a:pt x="6436" y="9547"/>
                    <a:pt x="6436" y="9547"/>
                  </a:cubicBezTo>
                  <a:cubicBezTo>
                    <a:pt x="6399" y="9412"/>
                    <a:pt x="6399" y="9412"/>
                    <a:pt x="6399" y="9412"/>
                  </a:cubicBezTo>
                  <a:cubicBezTo>
                    <a:pt x="6325" y="9412"/>
                    <a:pt x="6325" y="9412"/>
                    <a:pt x="6325" y="9412"/>
                  </a:cubicBezTo>
                  <a:cubicBezTo>
                    <a:pt x="6251" y="9412"/>
                    <a:pt x="6251" y="9412"/>
                    <a:pt x="6251" y="9412"/>
                  </a:cubicBezTo>
                  <a:cubicBezTo>
                    <a:pt x="6251" y="9344"/>
                    <a:pt x="6251" y="9344"/>
                    <a:pt x="6251" y="9344"/>
                  </a:cubicBezTo>
                  <a:cubicBezTo>
                    <a:pt x="6214" y="9344"/>
                    <a:pt x="6214" y="9344"/>
                    <a:pt x="6214" y="9344"/>
                  </a:cubicBezTo>
                  <a:cubicBezTo>
                    <a:pt x="6140" y="9276"/>
                    <a:pt x="6140" y="9276"/>
                    <a:pt x="6140" y="9276"/>
                  </a:cubicBezTo>
                  <a:cubicBezTo>
                    <a:pt x="6103" y="9276"/>
                    <a:pt x="6103" y="9276"/>
                    <a:pt x="6103" y="9276"/>
                  </a:cubicBezTo>
                  <a:cubicBezTo>
                    <a:pt x="6066" y="9276"/>
                    <a:pt x="6066" y="9276"/>
                    <a:pt x="6066" y="9276"/>
                  </a:cubicBezTo>
                  <a:cubicBezTo>
                    <a:pt x="6029" y="9344"/>
                    <a:pt x="6029" y="9344"/>
                    <a:pt x="6029" y="9344"/>
                  </a:cubicBezTo>
                  <a:cubicBezTo>
                    <a:pt x="6029" y="9412"/>
                    <a:pt x="6029" y="9412"/>
                    <a:pt x="6029" y="9412"/>
                  </a:cubicBezTo>
                  <a:cubicBezTo>
                    <a:pt x="5992" y="9480"/>
                    <a:pt x="5992" y="9480"/>
                    <a:pt x="5992" y="9480"/>
                  </a:cubicBezTo>
                  <a:cubicBezTo>
                    <a:pt x="5955" y="9412"/>
                    <a:pt x="5955" y="9412"/>
                    <a:pt x="5955" y="9412"/>
                  </a:cubicBezTo>
                  <a:cubicBezTo>
                    <a:pt x="5881" y="9480"/>
                    <a:pt x="5881" y="9480"/>
                    <a:pt x="5881" y="9480"/>
                  </a:cubicBezTo>
                  <a:cubicBezTo>
                    <a:pt x="5844" y="9480"/>
                    <a:pt x="5844" y="9480"/>
                    <a:pt x="5844" y="9480"/>
                  </a:cubicBezTo>
                  <a:cubicBezTo>
                    <a:pt x="5844" y="9412"/>
                    <a:pt x="5844" y="9412"/>
                    <a:pt x="5844" y="9412"/>
                  </a:cubicBezTo>
                  <a:cubicBezTo>
                    <a:pt x="5844" y="9344"/>
                    <a:pt x="5844" y="9344"/>
                    <a:pt x="5844" y="9344"/>
                  </a:cubicBezTo>
                  <a:cubicBezTo>
                    <a:pt x="5844" y="9276"/>
                    <a:pt x="5844" y="9276"/>
                    <a:pt x="5844" y="9276"/>
                  </a:cubicBezTo>
                  <a:cubicBezTo>
                    <a:pt x="5770" y="9209"/>
                    <a:pt x="5770" y="9209"/>
                    <a:pt x="5770" y="9209"/>
                  </a:cubicBezTo>
                  <a:cubicBezTo>
                    <a:pt x="5770" y="9141"/>
                    <a:pt x="5770" y="9141"/>
                    <a:pt x="5770" y="9141"/>
                  </a:cubicBezTo>
                  <a:cubicBezTo>
                    <a:pt x="5770" y="9006"/>
                    <a:pt x="5770" y="9006"/>
                    <a:pt x="5770" y="9006"/>
                  </a:cubicBezTo>
                  <a:cubicBezTo>
                    <a:pt x="5733" y="8870"/>
                    <a:pt x="5733" y="8870"/>
                    <a:pt x="5733" y="8870"/>
                  </a:cubicBezTo>
                  <a:cubicBezTo>
                    <a:pt x="5733" y="8803"/>
                    <a:pt x="5733" y="8803"/>
                    <a:pt x="5733" y="8803"/>
                  </a:cubicBezTo>
                  <a:cubicBezTo>
                    <a:pt x="5733" y="8667"/>
                    <a:pt x="5733" y="8667"/>
                    <a:pt x="5733" y="8667"/>
                  </a:cubicBezTo>
                  <a:cubicBezTo>
                    <a:pt x="5696" y="8532"/>
                    <a:pt x="5696" y="8532"/>
                    <a:pt x="5696" y="8532"/>
                  </a:cubicBezTo>
                  <a:cubicBezTo>
                    <a:pt x="5659" y="8464"/>
                    <a:pt x="5659" y="8464"/>
                    <a:pt x="5659" y="8464"/>
                  </a:cubicBezTo>
                  <a:cubicBezTo>
                    <a:pt x="5622" y="8464"/>
                    <a:pt x="5622" y="8464"/>
                    <a:pt x="5622" y="8464"/>
                  </a:cubicBezTo>
                  <a:cubicBezTo>
                    <a:pt x="5622" y="8396"/>
                    <a:pt x="5622" y="8396"/>
                    <a:pt x="5622" y="8396"/>
                  </a:cubicBezTo>
                  <a:cubicBezTo>
                    <a:pt x="5548" y="8329"/>
                    <a:pt x="5548" y="8329"/>
                    <a:pt x="5548" y="8329"/>
                  </a:cubicBezTo>
                  <a:cubicBezTo>
                    <a:pt x="5474" y="8261"/>
                    <a:pt x="5474" y="8261"/>
                    <a:pt x="5474" y="8261"/>
                  </a:cubicBezTo>
                  <a:cubicBezTo>
                    <a:pt x="5474" y="8193"/>
                    <a:pt x="5474" y="8193"/>
                    <a:pt x="5474" y="8193"/>
                  </a:cubicBezTo>
                  <a:cubicBezTo>
                    <a:pt x="5511" y="8058"/>
                    <a:pt x="5511" y="8058"/>
                    <a:pt x="5511" y="8058"/>
                  </a:cubicBezTo>
                  <a:cubicBezTo>
                    <a:pt x="5474" y="7990"/>
                    <a:pt x="5474" y="7990"/>
                    <a:pt x="5474" y="7990"/>
                  </a:cubicBezTo>
                  <a:cubicBezTo>
                    <a:pt x="5474" y="7922"/>
                    <a:pt x="5474" y="7922"/>
                    <a:pt x="5474" y="7922"/>
                  </a:cubicBezTo>
                  <a:cubicBezTo>
                    <a:pt x="5474" y="7922"/>
                    <a:pt x="5474" y="7922"/>
                    <a:pt x="5474" y="7922"/>
                  </a:cubicBezTo>
                  <a:cubicBezTo>
                    <a:pt x="5511" y="7855"/>
                    <a:pt x="5511" y="7855"/>
                    <a:pt x="5511" y="7855"/>
                  </a:cubicBezTo>
                  <a:cubicBezTo>
                    <a:pt x="5548" y="7719"/>
                    <a:pt x="5548" y="7719"/>
                    <a:pt x="5548" y="7719"/>
                  </a:cubicBezTo>
                  <a:cubicBezTo>
                    <a:pt x="5585" y="7651"/>
                    <a:pt x="5585" y="7651"/>
                    <a:pt x="5585" y="7651"/>
                  </a:cubicBezTo>
                  <a:cubicBezTo>
                    <a:pt x="5548" y="7516"/>
                    <a:pt x="5548" y="7516"/>
                    <a:pt x="5548" y="7516"/>
                  </a:cubicBezTo>
                  <a:cubicBezTo>
                    <a:pt x="5474" y="7245"/>
                    <a:pt x="5474" y="7245"/>
                    <a:pt x="5474" y="7245"/>
                  </a:cubicBezTo>
                  <a:cubicBezTo>
                    <a:pt x="5511" y="7245"/>
                    <a:pt x="5511" y="7245"/>
                    <a:pt x="5511" y="7245"/>
                  </a:cubicBezTo>
                  <a:cubicBezTo>
                    <a:pt x="5548" y="7313"/>
                    <a:pt x="5548" y="7313"/>
                    <a:pt x="5548" y="7313"/>
                  </a:cubicBezTo>
                  <a:cubicBezTo>
                    <a:pt x="5548" y="7381"/>
                    <a:pt x="5548" y="7381"/>
                    <a:pt x="5548" y="7381"/>
                  </a:cubicBezTo>
                  <a:cubicBezTo>
                    <a:pt x="5585" y="7381"/>
                    <a:pt x="5585" y="7381"/>
                    <a:pt x="5585" y="7381"/>
                  </a:cubicBezTo>
                  <a:cubicBezTo>
                    <a:pt x="5585" y="7381"/>
                    <a:pt x="5585" y="7381"/>
                    <a:pt x="5585" y="7381"/>
                  </a:cubicBezTo>
                  <a:cubicBezTo>
                    <a:pt x="5585" y="7516"/>
                    <a:pt x="5585" y="7516"/>
                    <a:pt x="5585" y="7516"/>
                  </a:cubicBezTo>
                  <a:cubicBezTo>
                    <a:pt x="5622" y="7584"/>
                    <a:pt x="5622" y="7584"/>
                    <a:pt x="5622" y="7584"/>
                  </a:cubicBezTo>
                  <a:cubicBezTo>
                    <a:pt x="5622" y="7651"/>
                    <a:pt x="5622" y="7651"/>
                    <a:pt x="5622" y="7651"/>
                  </a:cubicBezTo>
                  <a:cubicBezTo>
                    <a:pt x="5659" y="7719"/>
                    <a:pt x="5659" y="7719"/>
                    <a:pt x="5659" y="7719"/>
                  </a:cubicBezTo>
                  <a:cubicBezTo>
                    <a:pt x="5659" y="7787"/>
                    <a:pt x="5659" y="7787"/>
                    <a:pt x="5659" y="7787"/>
                  </a:cubicBezTo>
                  <a:cubicBezTo>
                    <a:pt x="5659" y="7855"/>
                    <a:pt x="5659" y="7855"/>
                    <a:pt x="5659" y="7855"/>
                  </a:cubicBezTo>
                  <a:cubicBezTo>
                    <a:pt x="5696" y="7922"/>
                    <a:pt x="5696" y="7922"/>
                    <a:pt x="5696" y="7922"/>
                  </a:cubicBezTo>
                  <a:cubicBezTo>
                    <a:pt x="5696" y="7990"/>
                    <a:pt x="5696" y="7990"/>
                    <a:pt x="5696" y="7990"/>
                  </a:cubicBezTo>
                  <a:cubicBezTo>
                    <a:pt x="5733" y="8058"/>
                    <a:pt x="5733" y="8058"/>
                    <a:pt x="5733" y="8058"/>
                  </a:cubicBezTo>
                  <a:cubicBezTo>
                    <a:pt x="5733" y="8058"/>
                    <a:pt x="5733" y="8058"/>
                    <a:pt x="5733" y="8058"/>
                  </a:cubicBezTo>
                  <a:cubicBezTo>
                    <a:pt x="5696" y="8125"/>
                    <a:pt x="5696" y="8125"/>
                    <a:pt x="5696" y="8125"/>
                  </a:cubicBezTo>
                  <a:cubicBezTo>
                    <a:pt x="5733" y="8125"/>
                    <a:pt x="5733" y="8125"/>
                    <a:pt x="5733" y="8125"/>
                  </a:cubicBezTo>
                  <a:cubicBezTo>
                    <a:pt x="5770" y="8125"/>
                    <a:pt x="5770" y="8125"/>
                    <a:pt x="5770" y="8125"/>
                  </a:cubicBezTo>
                  <a:cubicBezTo>
                    <a:pt x="5807" y="8193"/>
                    <a:pt x="5807" y="8193"/>
                    <a:pt x="5807" y="8193"/>
                  </a:cubicBezTo>
                  <a:cubicBezTo>
                    <a:pt x="5881" y="8193"/>
                    <a:pt x="5881" y="8193"/>
                    <a:pt x="5881" y="8193"/>
                  </a:cubicBezTo>
                  <a:cubicBezTo>
                    <a:pt x="5918" y="8125"/>
                    <a:pt x="5918" y="8125"/>
                    <a:pt x="5918" y="8125"/>
                  </a:cubicBezTo>
                  <a:cubicBezTo>
                    <a:pt x="5918" y="8193"/>
                    <a:pt x="5918" y="8193"/>
                    <a:pt x="5918" y="8193"/>
                  </a:cubicBezTo>
                  <a:cubicBezTo>
                    <a:pt x="5955" y="8261"/>
                    <a:pt x="5955" y="8261"/>
                    <a:pt x="5955" y="8261"/>
                  </a:cubicBezTo>
                  <a:cubicBezTo>
                    <a:pt x="5955" y="8193"/>
                    <a:pt x="5955" y="8193"/>
                    <a:pt x="5955" y="8193"/>
                  </a:cubicBezTo>
                  <a:cubicBezTo>
                    <a:pt x="5992" y="8193"/>
                    <a:pt x="5992" y="8193"/>
                    <a:pt x="5992" y="8193"/>
                  </a:cubicBezTo>
                  <a:cubicBezTo>
                    <a:pt x="6029" y="8125"/>
                    <a:pt x="6029" y="8125"/>
                    <a:pt x="6029" y="8125"/>
                  </a:cubicBezTo>
                  <a:cubicBezTo>
                    <a:pt x="6066" y="8125"/>
                    <a:pt x="6066" y="8125"/>
                    <a:pt x="6066" y="8125"/>
                  </a:cubicBezTo>
                  <a:cubicBezTo>
                    <a:pt x="6103" y="8261"/>
                    <a:pt x="6103" y="8261"/>
                    <a:pt x="6103" y="8261"/>
                  </a:cubicBezTo>
                  <a:cubicBezTo>
                    <a:pt x="6140" y="8261"/>
                    <a:pt x="6140" y="8261"/>
                    <a:pt x="6140" y="8261"/>
                  </a:cubicBezTo>
                  <a:cubicBezTo>
                    <a:pt x="6177" y="8261"/>
                    <a:pt x="6177" y="8261"/>
                    <a:pt x="6177" y="8261"/>
                  </a:cubicBezTo>
                  <a:cubicBezTo>
                    <a:pt x="6251" y="8261"/>
                    <a:pt x="6251" y="8261"/>
                    <a:pt x="6251" y="8261"/>
                  </a:cubicBezTo>
                  <a:cubicBezTo>
                    <a:pt x="6288" y="8193"/>
                    <a:pt x="6288" y="8193"/>
                    <a:pt x="6288" y="8193"/>
                  </a:cubicBezTo>
                  <a:cubicBezTo>
                    <a:pt x="6251" y="8261"/>
                    <a:pt x="6251" y="8261"/>
                    <a:pt x="6251" y="8261"/>
                  </a:cubicBezTo>
                  <a:cubicBezTo>
                    <a:pt x="6177" y="8261"/>
                    <a:pt x="6177" y="8261"/>
                    <a:pt x="6177" y="8261"/>
                  </a:cubicBezTo>
                  <a:cubicBezTo>
                    <a:pt x="6177" y="8193"/>
                    <a:pt x="6177" y="8193"/>
                    <a:pt x="6177" y="8193"/>
                  </a:cubicBezTo>
                  <a:cubicBezTo>
                    <a:pt x="6140" y="8193"/>
                    <a:pt x="6140" y="8193"/>
                    <a:pt x="6140" y="8193"/>
                  </a:cubicBezTo>
                  <a:cubicBezTo>
                    <a:pt x="6140" y="8125"/>
                    <a:pt x="6140" y="8125"/>
                    <a:pt x="6140" y="8125"/>
                  </a:cubicBezTo>
                  <a:cubicBezTo>
                    <a:pt x="6066" y="8125"/>
                    <a:pt x="6066" y="8125"/>
                    <a:pt x="6066" y="8125"/>
                  </a:cubicBezTo>
                  <a:cubicBezTo>
                    <a:pt x="6066" y="8058"/>
                    <a:pt x="6066" y="8058"/>
                    <a:pt x="6066" y="8058"/>
                  </a:cubicBezTo>
                  <a:cubicBezTo>
                    <a:pt x="6066" y="8058"/>
                    <a:pt x="6066" y="8058"/>
                    <a:pt x="6066" y="8058"/>
                  </a:cubicBezTo>
                  <a:cubicBezTo>
                    <a:pt x="6029" y="8058"/>
                    <a:pt x="6029" y="8058"/>
                    <a:pt x="6029" y="8058"/>
                  </a:cubicBezTo>
                  <a:cubicBezTo>
                    <a:pt x="5955" y="8058"/>
                    <a:pt x="5955" y="8058"/>
                    <a:pt x="5955" y="8058"/>
                  </a:cubicBezTo>
                  <a:cubicBezTo>
                    <a:pt x="5918" y="8058"/>
                    <a:pt x="5918" y="8058"/>
                    <a:pt x="5918" y="8058"/>
                  </a:cubicBezTo>
                  <a:cubicBezTo>
                    <a:pt x="5881" y="8058"/>
                    <a:pt x="5881" y="8058"/>
                    <a:pt x="5881" y="8058"/>
                  </a:cubicBezTo>
                  <a:cubicBezTo>
                    <a:pt x="5807" y="7922"/>
                    <a:pt x="5807" y="7922"/>
                    <a:pt x="5807" y="7922"/>
                  </a:cubicBezTo>
                  <a:cubicBezTo>
                    <a:pt x="5807" y="7855"/>
                    <a:pt x="5807" y="7855"/>
                    <a:pt x="5807" y="7855"/>
                  </a:cubicBezTo>
                  <a:cubicBezTo>
                    <a:pt x="5770" y="7855"/>
                    <a:pt x="5770" y="7855"/>
                    <a:pt x="5770" y="7855"/>
                  </a:cubicBezTo>
                  <a:cubicBezTo>
                    <a:pt x="5733" y="7719"/>
                    <a:pt x="5733" y="7719"/>
                    <a:pt x="5733" y="7719"/>
                  </a:cubicBezTo>
                  <a:cubicBezTo>
                    <a:pt x="5770" y="7719"/>
                    <a:pt x="5770" y="7719"/>
                    <a:pt x="5770" y="7719"/>
                  </a:cubicBezTo>
                  <a:cubicBezTo>
                    <a:pt x="5770" y="7719"/>
                    <a:pt x="5770" y="7719"/>
                    <a:pt x="5770" y="7719"/>
                  </a:cubicBezTo>
                  <a:cubicBezTo>
                    <a:pt x="5807" y="7651"/>
                    <a:pt x="5807" y="7651"/>
                    <a:pt x="5807" y="7651"/>
                  </a:cubicBezTo>
                  <a:cubicBezTo>
                    <a:pt x="5844" y="7651"/>
                    <a:pt x="5844" y="7651"/>
                    <a:pt x="5844" y="7651"/>
                  </a:cubicBezTo>
                  <a:cubicBezTo>
                    <a:pt x="5881" y="7719"/>
                    <a:pt x="5881" y="7719"/>
                    <a:pt x="5881" y="7719"/>
                  </a:cubicBezTo>
                  <a:cubicBezTo>
                    <a:pt x="5955" y="7787"/>
                    <a:pt x="5955" y="7787"/>
                    <a:pt x="5955" y="7787"/>
                  </a:cubicBezTo>
                  <a:cubicBezTo>
                    <a:pt x="5992" y="7787"/>
                    <a:pt x="5992" y="7787"/>
                    <a:pt x="5992" y="7787"/>
                  </a:cubicBezTo>
                  <a:cubicBezTo>
                    <a:pt x="6029" y="7651"/>
                    <a:pt x="6029" y="7651"/>
                    <a:pt x="6029" y="7651"/>
                  </a:cubicBezTo>
                  <a:cubicBezTo>
                    <a:pt x="6029" y="7584"/>
                    <a:pt x="6029" y="7584"/>
                    <a:pt x="6029" y="7584"/>
                  </a:cubicBezTo>
                  <a:cubicBezTo>
                    <a:pt x="5955" y="7516"/>
                    <a:pt x="5955" y="7516"/>
                    <a:pt x="5955" y="7516"/>
                  </a:cubicBezTo>
                  <a:cubicBezTo>
                    <a:pt x="5881" y="7584"/>
                    <a:pt x="5881" y="7584"/>
                    <a:pt x="5881" y="7584"/>
                  </a:cubicBezTo>
                  <a:cubicBezTo>
                    <a:pt x="5881" y="7584"/>
                    <a:pt x="5881" y="7584"/>
                    <a:pt x="5881" y="7584"/>
                  </a:cubicBezTo>
                  <a:cubicBezTo>
                    <a:pt x="5881" y="7516"/>
                    <a:pt x="5881" y="7516"/>
                    <a:pt x="5881" y="7516"/>
                  </a:cubicBezTo>
                  <a:cubicBezTo>
                    <a:pt x="5918" y="7516"/>
                    <a:pt x="5918" y="7516"/>
                    <a:pt x="5918" y="7516"/>
                  </a:cubicBezTo>
                  <a:cubicBezTo>
                    <a:pt x="5918" y="7516"/>
                    <a:pt x="5918" y="7516"/>
                    <a:pt x="5918" y="7516"/>
                  </a:cubicBezTo>
                  <a:cubicBezTo>
                    <a:pt x="5918" y="7448"/>
                    <a:pt x="5918" y="7448"/>
                    <a:pt x="5918" y="7448"/>
                  </a:cubicBezTo>
                  <a:cubicBezTo>
                    <a:pt x="5955" y="7381"/>
                    <a:pt x="5955" y="7381"/>
                    <a:pt x="5955" y="7381"/>
                  </a:cubicBezTo>
                  <a:cubicBezTo>
                    <a:pt x="5992" y="7313"/>
                    <a:pt x="5992" y="7313"/>
                    <a:pt x="5992" y="7313"/>
                  </a:cubicBezTo>
                  <a:cubicBezTo>
                    <a:pt x="6029" y="7313"/>
                    <a:pt x="6029" y="7313"/>
                    <a:pt x="6029" y="7313"/>
                  </a:cubicBezTo>
                  <a:cubicBezTo>
                    <a:pt x="6140" y="7313"/>
                    <a:pt x="6140" y="7313"/>
                    <a:pt x="6140" y="7313"/>
                  </a:cubicBezTo>
                  <a:cubicBezTo>
                    <a:pt x="6177" y="7381"/>
                    <a:pt x="6177" y="7381"/>
                    <a:pt x="6177" y="7381"/>
                  </a:cubicBezTo>
                  <a:cubicBezTo>
                    <a:pt x="6214" y="7448"/>
                    <a:pt x="6214" y="7448"/>
                    <a:pt x="6214" y="7448"/>
                  </a:cubicBezTo>
                  <a:cubicBezTo>
                    <a:pt x="6325" y="7448"/>
                    <a:pt x="6325" y="7448"/>
                    <a:pt x="6325" y="7448"/>
                  </a:cubicBezTo>
                  <a:cubicBezTo>
                    <a:pt x="6325" y="7516"/>
                    <a:pt x="6325" y="7516"/>
                    <a:pt x="6325" y="7516"/>
                  </a:cubicBezTo>
                  <a:cubicBezTo>
                    <a:pt x="6362" y="7584"/>
                    <a:pt x="6362" y="7584"/>
                    <a:pt x="6362" y="7584"/>
                  </a:cubicBezTo>
                  <a:cubicBezTo>
                    <a:pt x="6436" y="7651"/>
                    <a:pt x="6436" y="7651"/>
                    <a:pt x="6436" y="7651"/>
                  </a:cubicBezTo>
                  <a:cubicBezTo>
                    <a:pt x="6473" y="7651"/>
                    <a:pt x="6473" y="7651"/>
                    <a:pt x="6473" y="7651"/>
                  </a:cubicBezTo>
                  <a:cubicBezTo>
                    <a:pt x="6584" y="7651"/>
                    <a:pt x="6584" y="7651"/>
                    <a:pt x="6584" y="7651"/>
                  </a:cubicBezTo>
                  <a:cubicBezTo>
                    <a:pt x="6658" y="7584"/>
                    <a:pt x="6658" y="7584"/>
                    <a:pt x="6658" y="7584"/>
                  </a:cubicBezTo>
                  <a:cubicBezTo>
                    <a:pt x="6658" y="7651"/>
                    <a:pt x="6658" y="7651"/>
                    <a:pt x="6658" y="7651"/>
                  </a:cubicBezTo>
                  <a:cubicBezTo>
                    <a:pt x="6695" y="7651"/>
                    <a:pt x="6695" y="7651"/>
                    <a:pt x="6695" y="7651"/>
                  </a:cubicBezTo>
                  <a:cubicBezTo>
                    <a:pt x="6732" y="7651"/>
                    <a:pt x="6732" y="7651"/>
                    <a:pt x="6732" y="7651"/>
                  </a:cubicBezTo>
                  <a:cubicBezTo>
                    <a:pt x="6695" y="7719"/>
                    <a:pt x="6695" y="7719"/>
                    <a:pt x="6695" y="7719"/>
                  </a:cubicBezTo>
                  <a:cubicBezTo>
                    <a:pt x="6732" y="7787"/>
                    <a:pt x="6732" y="7787"/>
                    <a:pt x="6732" y="7787"/>
                  </a:cubicBezTo>
                  <a:cubicBezTo>
                    <a:pt x="6695" y="7787"/>
                    <a:pt x="6695" y="7787"/>
                    <a:pt x="6695" y="7787"/>
                  </a:cubicBezTo>
                  <a:cubicBezTo>
                    <a:pt x="6658" y="7855"/>
                    <a:pt x="6658" y="7855"/>
                    <a:pt x="6658" y="7855"/>
                  </a:cubicBezTo>
                  <a:cubicBezTo>
                    <a:pt x="6658" y="7922"/>
                    <a:pt x="6658" y="7922"/>
                    <a:pt x="6658" y="7922"/>
                  </a:cubicBezTo>
                  <a:cubicBezTo>
                    <a:pt x="6695" y="7990"/>
                    <a:pt x="6695" y="7990"/>
                    <a:pt x="6695" y="7990"/>
                  </a:cubicBezTo>
                  <a:cubicBezTo>
                    <a:pt x="6695" y="8058"/>
                    <a:pt x="6695" y="8058"/>
                    <a:pt x="6695" y="8058"/>
                  </a:cubicBezTo>
                  <a:cubicBezTo>
                    <a:pt x="6732" y="8193"/>
                    <a:pt x="6732" y="8193"/>
                    <a:pt x="6732" y="8193"/>
                  </a:cubicBezTo>
                  <a:cubicBezTo>
                    <a:pt x="6732" y="8193"/>
                    <a:pt x="6732" y="8193"/>
                    <a:pt x="6732" y="8193"/>
                  </a:cubicBezTo>
                  <a:cubicBezTo>
                    <a:pt x="6732" y="8261"/>
                    <a:pt x="6732" y="8261"/>
                    <a:pt x="6732" y="8261"/>
                  </a:cubicBezTo>
                  <a:cubicBezTo>
                    <a:pt x="6732" y="8464"/>
                    <a:pt x="6732" y="8464"/>
                    <a:pt x="6732" y="8464"/>
                  </a:cubicBezTo>
                  <a:cubicBezTo>
                    <a:pt x="6768" y="8464"/>
                    <a:pt x="6768" y="8464"/>
                    <a:pt x="6768" y="8464"/>
                  </a:cubicBezTo>
                  <a:cubicBezTo>
                    <a:pt x="6768" y="8396"/>
                    <a:pt x="6768" y="8396"/>
                    <a:pt x="6768" y="8396"/>
                  </a:cubicBezTo>
                  <a:cubicBezTo>
                    <a:pt x="6768" y="8329"/>
                    <a:pt x="6768" y="8329"/>
                    <a:pt x="6768" y="8329"/>
                  </a:cubicBezTo>
                  <a:cubicBezTo>
                    <a:pt x="6768" y="8329"/>
                    <a:pt x="6768" y="8329"/>
                    <a:pt x="6768" y="8329"/>
                  </a:cubicBezTo>
                  <a:cubicBezTo>
                    <a:pt x="6768" y="8261"/>
                    <a:pt x="6768" y="8261"/>
                    <a:pt x="6768" y="8261"/>
                  </a:cubicBezTo>
                  <a:cubicBezTo>
                    <a:pt x="6805" y="8193"/>
                    <a:pt x="6805" y="8193"/>
                    <a:pt x="6805" y="8193"/>
                  </a:cubicBezTo>
                  <a:cubicBezTo>
                    <a:pt x="6805" y="8125"/>
                    <a:pt x="6805" y="8125"/>
                    <a:pt x="6805" y="8125"/>
                  </a:cubicBezTo>
                  <a:cubicBezTo>
                    <a:pt x="6842" y="8193"/>
                    <a:pt x="6842" y="8193"/>
                    <a:pt x="6842" y="8193"/>
                  </a:cubicBezTo>
                  <a:cubicBezTo>
                    <a:pt x="6842" y="8261"/>
                    <a:pt x="6842" y="8261"/>
                    <a:pt x="6842" y="8261"/>
                  </a:cubicBezTo>
                  <a:cubicBezTo>
                    <a:pt x="6879" y="8396"/>
                    <a:pt x="6879" y="8396"/>
                    <a:pt x="6879" y="8396"/>
                  </a:cubicBezTo>
                  <a:cubicBezTo>
                    <a:pt x="6879" y="8396"/>
                    <a:pt x="6879" y="8396"/>
                    <a:pt x="6879" y="8396"/>
                  </a:cubicBezTo>
                  <a:cubicBezTo>
                    <a:pt x="6842" y="8464"/>
                    <a:pt x="6842" y="8464"/>
                    <a:pt x="6842" y="8464"/>
                  </a:cubicBezTo>
                  <a:cubicBezTo>
                    <a:pt x="6842" y="8532"/>
                    <a:pt x="6842" y="8532"/>
                    <a:pt x="6842" y="8532"/>
                  </a:cubicBezTo>
                  <a:cubicBezTo>
                    <a:pt x="6842" y="8532"/>
                    <a:pt x="6842" y="8532"/>
                    <a:pt x="6842" y="8532"/>
                  </a:cubicBezTo>
                  <a:cubicBezTo>
                    <a:pt x="6879" y="8599"/>
                    <a:pt x="6879" y="8599"/>
                    <a:pt x="6879" y="8599"/>
                  </a:cubicBezTo>
                  <a:cubicBezTo>
                    <a:pt x="6953" y="8599"/>
                    <a:pt x="6953" y="8599"/>
                    <a:pt x="6953" y="8599"/>
                  </a:cubicBezTo>
                  <a:cubicBezTo>
                    <a:pt x="6990" y="8599"/>
                    <a:pt x="6990" y="8599"/>
                    <a:pt x="6990" y="8599"/>
                  </a:cubicBezTo>
                  <a:cubicBezTo>
                    <a:pt x="7027" y="8667"/>
                    <a:pt x="7027" y="8667"/>
                    <a:pt x="7027" y="8667"/>
                  </a:cubicBezTo>
                  <a:cubicBezTo>
                    <a:pt x="7027" y="8735"/>
                    <a:pt x="7027" y="8735"/>
                    <a:pt x="7027" y="8735"/>
                  </a:cubicBezTo>
                  <a:cubicBezTo>
                    <a:pt x="7064" y="8803"/>
                    <a:pt x="7064" y="8803"/>
                    <a:pt x="7064" y="8803"/>
                  </a:cubicBezTo>
                  <a:cubicBezTo>
                    <a:pt x="7138" y="8803"/>
                    <a:pt x="7138" y="8803"/>
                    <a:pt x="7138" y="8803"/>
                  </a:cubicBezTo>
                  <a:cubicBezTo>
                    <a:pt x="7212" y="8870"/>
                    <a:pt x="7212" y="8870"/>
                    <a:pt x="7212" y="8870"/>
                  </a:cubicBezTo>
                  <a:cubicBezTo>
                    <a:pt x="7175" y="8870"/>
                    <a:pt x="7175" y="8870"/>
                    <a:pt x="7175" y="8870"/>
                  </a:cubicBezTo>
                  <a:cubicBezTo>
                    <a:pt x="7175" y="8803"/>
                    <a:pt x="7175" y="8803"/>
                    <a:pt x="7175" y="8803"/>
                  </a:cubicBezTo>
                  <a:cubicBezTo>
                    <a:pt x="7249" y="8735"/>
                    <a:pt x="7249" y="8735"/>
                    <a:pt x="7249" y="8735"/>
                  </a:cubicBezTo>
                  <a:cubicBezTo>
                    <a:pt x="7286" y="8667"/>
                    <a:pt x="7286" y="8667"/>
                    <a:pt x="7286" y="8667"/>
                  </a:cubicBezTo>
                  <a:cubicBezTo>
                    <a:pt x="7360" y="8803"/>
                    <a:pt x="7360" y="8803"/>
                    <a:pt x="7360" y="8803"/>
                  </a:cubicBezTo>
                  <a:cubicBezTo>
                    <a:pt x="7397" y="8803"/>
                    <a:pt x="7397" y="8803"/>
                    <a:pt x="7397" y="8803"/>
                  </a:cubicBezTo>
                  <a:cubicBezTo>
                    <a:pt x="7434" y="8870"/>
                    <a:pt x="7434" y="8870"/>
                    <a:pt x="7434" y="8870"/>
                  </a:cubicBezTo>
                  <a:cubicBezTo>
                    <a:pt x="7434" y="8938"/>
                    <a:pt x="7434" y="8938"/>
                    <a:pt x="7434" y="8938"/>
                  </a:cubicBezTo>
                  <a:cubicBezTo>
                    <a:pt x="7434" y="8870"/>
                    <a:pt x="7434" y="8870"/>
                    <a:pt x="7434" y="8870"/>
                  </a:cubicBezTo>
                  <a:cubicBezTo>
                    <a:pt x="7397" y="8735"/>
                    <a:pt x="7397" y="8735"/>
                    <a:pt x="7397" y="8735"/>
                  </a:cubicBezTo>
                  <a:cubicBezTo>
                    <a:pt x="7397" y="8735"/>
                    <a:pt x="7397" y="8735"/>
                    <a:pt x="7397" y="8735"/>
                  </a:cubicBezTo>
                  <a:cubicBezTo>
                    <a:pt x="7323" y="8735"/>
                    <a:pt x="7323" y="8735"/>
                    <a:pt x="7323" y="8735"/>
                  </a:cubicBezTo>
                  <a:cubicBezTo>
                    <a:pt x="7286" y="8667"/>
                    <a:pt x="7286" y="8667"/>
                    <a:pt x="7286" y="8667"/>
                  </a:cubicBezTo>
                  <a:cubicBezTo>
                    <a:pt x="7212" y="8667"/>
                    <a:pt x="7212" y="8667"/>
                    <a:pt x="7212" y="8667"/>
                  </a:cubicBezTo>
                  <a:cubicBezTo>
                    <a:pt x="7175" y="8735"/>
                    <a:pt x="7175" y="8735"/>
                    <a:pt x="7175" y="8735"/>
                  </a:cubicBezTo>
                  <a:cubicBezTo>
                    <a:pt x="7138" y="8735"/>
                    <a:pt x="7138" y="8735"/>
                    <a:pt x="7138" y="8735"/>
                  </a:cubicBezTo>
                  <a:cubicBezTo>
                    <a:pt x="7138" y="8735"/>
                    <a:pt x="7138" y="8735"/>
                    <a:pt x="7138" y="8735"/>
                  </a:cubicBezTo>
                  <a:cubicBezTo>
                    <a:pt x="7064" y="8735"/>
                    <a:pt x="7064" y="8735"/>
                    <a:pt x="7064" y="8735"/>
                  </a:cubicBezTo>
                  <a:cubicBezTo>
                    <a:pt x="7027" y="8599"/>
                    <a:pt x="7027" y="8599"/>
                    <a:pt x="7027" y="8599"/>
                  </a:cubicBezTo>
                  <a:cubicBezTo>
                    <a:pt x="6990" y="8599"/>
                    <a:pt x="6990" y="8599"/>
                    <a:pt x="6990" y="8599"/>
                  </a:cubicBezTo>
                  <a:cubicBezTo>
                    <a:pt x="6916" y="8532"/>
                    <a:pt x="6916" y="8532"/>
                    <a:pt x="6916" y="8532"/>
                  </a:cubicBezTo>
                  <a:cubicBezTo>
                    <a:pt x="6916" y="8464"/>
                    <a:pt x="6916" y="8464"/>
                    <a:pt x="6916" y="8464"/>
                  </a:cubicBezTo>
                  <a:cubicBezTo>
                    <a:pt x="6916" y="8464"/>
                    <a:pt x="6916" y="8464"/>
                    <a:pt x="6916" y="8464"/>
                  </a:cubicBezTo>
                  <a:cubicBezTo>
                    <a:pt x="6953" y="8464"/>
                    <a:pt x="6953" y="8464"/>
                    <a:pt x="6953" y="8464"/>
                  </a:cubicBezTo>
                  <a:cubicBezTo>
                    <a:pt x="6990" y="8396"/>
                    <a:pt x="6990" y="8396"/>
                    <a:pt x="6990" y="8396"/>
                  </a:cubicBezTo>
                  <a:cubicBezTo>
                    <a:pt x="6990" y="8329"/>
                    <a:pt x="6990" y="8329"/>
                    <a:pt x="6990" y="8329"/>
                  </a:cubicBezTo>
                  <a:cubicBezTo>
                    <a:pt x="6916" y="8261"/>
                    <a:pt x="6916" y="8261"/>
                    <a:pt x="6916" y="8261"/>
                  </a:cubicBezTo>
                  <a:cubicBezTo>
                    <a:pt x="6916" y="8125"/>
                    <a:pt x="6916" y="8125"/>
                    <a:pt x="6916" y="8125"/>
                  </a:cubicBezTo>
                  <a:cubicBezTo>
                    <a:pt x="6842" y="7990"/>
                    <a:pt x="6842" y="7990"/>
                    <a:pt x="6842" y="7990"/>
                  </a:cubicBezTo>
                  <a:cubicBezTo>
                    <a:pt x="6805" y="7990"/>
                    <a:pt x="6805" y="7990"/>
                    <a:pt x="6805" y="7990"/>
                  </a:cubicBezTo>
                  <a:cubicBezTo>
                    <a:pt x="6768" y="7922"/>
                    <a:pt x="6768" y="7922"/>
                    <a:pt x="6768" y="7922"/>
                  </a:cubicBezTo>
                  <a:cubicBezTo>
                    <a:pt x="6805" y="7855"/>
                    <a:pt x="6805" y="7855"/>
                    <a:pt x="6805" y="7855"/>
                  </a:cubicBezTo>
                  <a:cubicBezTo>
                    <a:pt x="6768" y="7787"/>
                    <a:pt x="6768" y="7787"/>
                    <a:pt x="6768" y="7787"/>
                  </a:cubicBezTo>
                  <a:cubicBezTo>
                    <a:pt x="6768" y="7651"/>
                    <a:pt x="6768" y="7651"/>
                    <a:pt x="6768" y="7651"/>
                  </a:cubicBezTo>
                  <a:cubicBezTo>
                    <a:pt x="6732" y="7584"/>
                    <a:pt x="6732" y="7584"/>
                    <a:pt x="6732" y="7584"/>
                  </a:cubicBezTo>
                  <a:cubicBezTo>
                    <a:pt x="6732" y="7584"/>
                    <a:pt x="6732" y="7584"/>
                    <a:pt x="6732" y="7584"/>
                  </a:cubicBezTo>
                  <a:cubicBezTo>
                    <a:pt x="6658" y="7516"/>
                    <a:pt x="6658" y="7516"/>
                    <a:pt x="6658" y="7516"/>
                  </a:cubicBezTo>
                  <a:cubicBezTo>
                    <a:pt x="6584" y="7516"/>
                    <a:pt x="6584" y="7516"/>
                    <a:pt x="6584" y="7516"/>
                  </a:cubicBezTo>
                  <a:cubicBezTo>
                    <a:pt x="6547" y="7448"/>
                    <a:pt x="6547" y="7448"/>
                    <a:pt x="6547" y="7448"/>
                  </a:cubicBezTo>
                  <a:cubicBezTo>
                    <a:pt x="6510" y="7381"/>
                    <a:pt x="6510" y="7381"/>
                    <a:pt x="6510" y="7381"/>
                  </a:cubicBezTo>
                  <a:cubicBezTo>
                    <a:pt x="6510" y="7313"/>
                    <a:pt x="6510" y="7313"/>
                    <a:pt x="6510" y="7313"/>
                  </a:cubicBezTo>
                  <a:cubicBezTo>
                    <a:pt x="6473" y="7245"/>
                    <a:pt x="6473" y="7245"/>
                    <a:pt x="6473" y="7245"/>
                  </a:cubicBezTo>
                  <a:cubicBezTo>
                    <a:pt x="6473" y="7245"/>
                    <a:pt x="6473" y="7245"/>
                    <a:pt x="6473" y="7245"/>
                  </a:cubicBezTo>
                  <a:cubicBezTo>
                    <a:pt x="6436" y="7245"/>
                    <a:pt x="6436" y="7245"/>
                    <a:pt x="6436" y="7245"/>
                  </a:cubicBezTo>
                  <a:cubicBezTo>
                    <a:pt x="6325" y="7245"/>
                    <a:pt x="6325" y="7245"/>
                    <a:pt x="6325" y="7245"/>
                  </a:cubicBezTo>
                  <a:cubicBezTo>
                    <a:pt x="6288" y="7245"/>
                    <a:pt x="6288" y="7245"/>
                    <a:pt x="6288" y="7245"/>
                  </a:cubicBezTo>
                  <a:cubicBezTo>
                    <a:pt x="6251" y="7245"/>
                    <a:pt x="6251" y="7245"/>
                    <a:pt x="6251" y="7245"/>
                  </a:cubicBezTo>
                  <a:cubicBezTo>
                    <a:pt x="6251" y="7110"/>
                    <a:pt x="6251" y="7110"/>
                    <a:pt x="6251" y="7110"/>
                  </a:cubicBezTo>
                  <a:cubicBezTo>
                    <a:pt x="6214" y="7110"/>
                    <a:pt x="6214" y="7110"/>
                    <a:pt x="6214" y="7110"/>
                  </a:cubicBezTo>
                  <a:cubicBezTo>
                    <a:pt x="6214" y="7110"/>
                    <a:pt x="6214" y="7110"/>
                    <a:pt x="6214" y="7110"/>
                  </a:cubicBezTo>
                  <a:cubicBezTo>
                    <a:pt x="6214" y="6974"/>
                    <a:pt x="6214" y="6974"/>
                    <a:pt x="6214" y="6974"/>
                  </a:cubicBezTo>
                  <a:cubicBezTo>
                    <a:pt x="6177" y="6907"/>
                    <a:pt x="6177" y="6907"/>
                    <a:pt x="6177" y="6907"/>
                  </a:cubicBezTo>
                  <a:cubicBezTo>
                    <a:pt x="6103" y="6839"/>
                    <a:pt x="6103" y="6839"/>
                    <a:pt x="6103" y="6839"/>
                  </a:cubicBezTo>
                  <a:cubicBezTo>
                    <a:pt x="6140" y="6771"/>
                    <a:pt x="6140" y="6771"/>
                    <a:pt x="6140" y="6771"/>
                  </a:cubicBezTo>
                  <a:cubicBezTo>
                    <a:pt x="6140" y="6771"/>
                    <a:pt x="6140" y="6771"/>
                    <a:pt x="6140" y="6771"/>
                  </a:cubicBezTo>
                  <a:cubicBezTo>
                    <a:pt x="6103" y="6771"/>
                    <a:pt x="6103" y="6771"/>
                    <a:pt x="6103" y="6771"/>
                  </a:cubicBezTo>
                  <a:cubicBezTo>
                    <a:pt x="6066" y="6703"/>
                    <a:pt x="6066" y="6703"/>
                    <a:pt x="6066" y="6703"/>
                  </a:cubicBezTo>
                  <a:cubicBezTo>
                    <a:pt x="6103" y="6636"/>
                    <a:pt x="6103" y="6636"/>
                    <a:pt x="6103" y="6636"/>
                  </a:cubicBezTo>
                  <a:cubicBezTo>
                    <a:pt x="6103" y="6568"/>
                    <a:pt x="6103" y="6568"/>
                    <a:pt x="6103" y="6568"/>
                  </a:cubicBezTo>
                  <a:cubicBezTo>
                    <a:pt x="6066" y="6568"/>
                    <a:pt x="6066" y="6568"/>
                    <a:pt x="6066" y="6568"/>
                  </a:cubicBezTo>
                  <a:cubicBezTo>
                    <a:pt x="6066" y="6500"/>
                    <a:pt x="6066" y="6500"/>
                    <a:pt x="6066" y="6500"/>
                  </a:cubicBezTo>
                  <a:cubicBezTo>
                    <a:pt x="6103" y="6500"/>
                    <a:pt x="6103" y="6500"/>
                    <a:pt x="6103" y="6500"/>
                  </a:cubicBezTo>
                  <a:cubicBezTo>
                    <a:pt x="6177" y="6433"/>
                    <a:pt x="6177" y="6433"/>
                    <a:pt x="6177" y="6433"/>
                  </a:cubicBezTo>
                  <a:cubicBezTo>
                    <a:pt x="6214" y="6433"/>
                    <a:pt x="6214" y="6433"/>
                    <a:pt x="6214" y="6433"/>
                  </a:cubicBezTo>
                  <a:cubicBezTo>
                    <a:pt x="6288" y="6433"/>
                    <a:pt x="6288" y="6433"/>
                    <a:pt x="6288" y="6433"/>
                  </a:cubicBezTo>
                  <a:cubicBezTo>
                    <a:pt x="6399" y="6297"/>
                    <a:pt x="6399" y="6297"/>
                    <a:pt x="6399" y="6297"/>
                  </a:cubicBezTo>
                  <a:cubicBezTo>
                    <a:pt x="6473" y="6229"/>
                    <a:pt x="6473" y="6229"/>
                    <a:pt x="6473" y="6229"/>
                  </a:cubicBezTo>
                  <a:cubicBezTo>
                    <a:pt x="6510" y="6229"/>
                    <a:pt x="6510" y="6229"/>
                    <a:pt x="6510" y="6229"/>
                  </a:cubicBezTo>
                  <a:cubicBezTo>
                    <a:pt x="6547" y="6297"/>
                    <a:pt x="6547" y="6297"/>
                    <a:pt x="6547" y="6297"/>
                  </a:cubicBezTo>
                  <a:cubicBezTo>
                    <a:pt x="6584" y="6229"/>
                    <a:pt x="6584" y="6229"/>
                    <a:pt x="6584" y="6229"/>
                  </a:cubicBezTo>
                  <a:cubicBezTo>
                    <a:pt x="6584" y="6162"/>
                    <a:pt x="6584" y="6162"/>
                    <a:pt x="6584" y="6162"/>
                  </a:cubicBezTo>
                  <a:cubicBezTo>
                    <a:pt x="6658" y="6162"/>
                    <a:pt x="6658" y="6162"/>
                    <a:pt x="6658" y="6162"/>
                  </a:cubicBezTo>
                  <a:cubicBezTo>
                    <a:pt x="6768" y="6026"/>
                    <a:pt x="6768" y="6026"/>
                    <a:pt x="6768" y="6026"/>
                  </a:cubicBezTo>
                  <a:cubicBezTo>
                    <a:pt x="6768" y="6094"/>
                    <a:pt x="6768" y="6094"/>
                    <a:pt x="6768" y="6094"/>
                  </a:cubicBezTo>
                  <a:cubicBezTo>
                    <a:pt x="6768" y="6162"/>
                    <a:pt x="6768" y="6162"/>
                    <a:pt x="6768" y="6162"/>
                  </a:cubicBezTo>
                  <a:cubicBezTo>
                    <a:pt x="6768" y="6162"/>
                    <a:pt x="6768" y="6162"/>
                    <a:pt x="6768" y="6162"/>
                  </a:cubicBezTo>
                  <a:cubicBezTo>
                    <a:pt x="6732" y="6229"/>
                    <a:pt x="6732" y="6229"/>
                    <a:pt x="6732" y="6229"/>
                  </a:cubicBezTo>
                  <a:cubicBezTo>
                    <a:pt x="6695" y="6297"/>
                    <a:pt x="6695" y="6297"/>
                    <a:pt x="6695" y="6297"/>
                  </a:cubicBezTo>
                  <a:cubicBezTo>
                    <a:pt x="6695" y="6365"/>
                    <a:pt x="6695" y="6365"/>
                    <a:pt x="6695" y="6365"/>
                  </a:cubicBezTo>
                  <a:cubicBezTo>
                    <a:pt x="6768" y="6500"/>
                    <a:pt x="6768" y="6500"/>
                    <a:pt x="6768" y="6500"/>
                  </a:cubicBezTo>
                  <a:cubicBezTo>
                    <a:pt x="6842" y="6500"/>
                    <a:pt x="6842" y="6500"/>
                    <a:pt x="6842" y="6500"/>
                  </a:cubicBezTo>
                  <a:cubicBezTo>
                    <a:pt x="6805" y="6433"/>
                    <a:pt x="6805" y="6433"/>
                    <a:pt x="6805" y="6433"/>
                  </a:cubicBezTo>
                  <a:cubicBezTo>
                    <a:pt x="6732" y="6365"/>
                    <a:pt x="6732" y="6365"/>
                    <a:pt x="6732" y="6365"/>
                  </a:cubicBezTo>
                  <a:cubicBezTo>
                    <a:pt x="6732" y="6297"/>
                    <a:pt x="6732" y="6297"/>
                    <a:pt x="6732" y="6297"/>
                  </a:cubicBezTo>
                  <a:cubicBezTo>
                    <a:pt x="6768" y="6229"/>
                    <a:pt x="6768" y="6229"/>
                    <a:pt x="6768" y="6229"/>
                  </a:cubicBezTo>
                  <a:cubicBezTo>
                    <a:pt x="6842" y="6162"/>
                    <a:pt x="6842" y="6162"/>
                    <a:pt x="6842" y="6162"/>
                  </a:cubicBezTo>
                  <a:cubicBezTo>
                    <a:pt x="6842" y="6094"/>
                    <a:pt x="6842" y="6094"/>
                    <a:pt x="6842" y="6094"/>
                  </a:cubicBezTo>
                  <a:cubicBezTo>
                    <a:pt x="6842" y="6026"/>
                    <a:pt x="6842" y="6026"/>
                    <a:pt x="6842" y="6026"/>
                  </a:cubicBezTo>
                  <a:cubicBezTo>
                    <a:pt x="6805" y="6026"/>
                    <a:pt x="6805" y="6026"/>
                    <a:pt x="6805" y="6026"/>
                  </a:cubicBezTo>
                  <a:cubicBezTo>
                    <a:pt x="6732" y="5959"/>
                    <a:pt x="6732" y="5959"/>
                    <a:pt x="6732" y="5959"/>
                  </a:cubicBezTo>
                  <a:cubicBezTo>
                    <a:pt x="6768" y="5891"/>
                    <a:pt x="6768" y="5891"/>
                    <a:pt x="6768" y="5891"/>
                  </a:cubicBezTo>
                  <a:cubicBezTo>
                    <a:pt x="6695" y="5891"/>
                    <a:pt x="6695" y="5891"/>
                    <a:pt x="6695" y="5891"/>
                  </a:cubicBezTo>
                  <a:cubicBezTo>
                    <a:pt x="6695" y="5959"/>
                    <a:pt x="6695" y="5959"/>
                    <a:pt x="6695" y="5959"/>
                  </a:cubicBezTo>
                  <a:cubicBezTo>
                    <a:pt x="6658" y="5891"/>
                    <a:pt x="6658" y="5891"/>
                    <a:pt x="6658" y="5891"/>
                  </a:cubicBezTo>
                  <a:cubicBezTo>
                    <a:pt x="6658" y="5823"/>
                    <a:pt x="6658" y="5823"/>
                    <a:pt x="6658" y="5823"/>
                  </a:cubicBezTo>
                  <a:cubicBezTo>
                    <a:pt x="6584" y="5823"/>
                    <a:pt x="6584" y="5823"/>
                    <a:pt x="6584" y="5823"/>
                  </a:cubicBezTo>
                  <a:cubicBezTo>
                    <a:pt x="6584" y="5891"/>
                    <a:pt x="6584" y="5891"/>
                    <a:pt x="6584" y="5891"/>
                  </a:cubicBezTo>
                  <a:cubicBezTo>
                    <a:pt x="6547" y="5755"/>
                    <a:pt x="6547" y="5755"/>
                    <a:pt x="6547" y="5755"/>
                  </a:cubicBezTo>
                  <a:cubicBezTo>
                    <a:pt x="6547" y="5755"/>
                    <a:pt x="6547" y="5755"/>
                    <a:pt x="6547" y="5755"/>
                  </a:cubicBezTo>
                  <a:cubicBezTo>
                    <a:pt x="6547" y="5688"/>
                    <a:pt x="6547" y="5688"/>
                    <a:pt x="6547" y="5688"/>
                  </a:cubicBezTo>
                  <a:cubicBezTo>
                    <a:pt x="6584" y="5688"/>
                    <a:pt x="6584" y="5688"/>
                    <a:pt x="6584" y="5688"/>
                  </a:cubicBezTo>
                  <a:cubicBezTo>
                    <a:pt x="6621" y="5755"/>
                    <a:pt x="6621" y="5755"/>
                    <a:pt x="6621" y="5755"/>
                  </a:cubicBezTo>
                  <a:cubicBezTo>
                    <a:pt x="6658" y="5755"/>
                    <a:pt x="6658" y="5755"/>
                    <a:pt x="6658" y="5755"/>
                  </a:cubicBezTo>
                  <a:cubicBezTo>
                    <a:pt x="6695" y="5688"/>
                    <a:pt x="6695" y="5688"/>
                    <a:pt x="6695" y="5688"/>
                  </a:cubicBezTo>
                  <a:cubicBezTo>
                    <a:pt x="6658" y="5688"/>
                    <a:pt x="6658" y="5688"/>
                    <a:pt x="6658" y="5688"/>
                  </a:cubicBezTo>
                  <a:cubicBezTo>
                    <a:pt x="6658" y="5688"/>
                    <a:pt x="6658" y="5688"/>
                    <a:pt x="6658" y="5688"/>
                  </a:cubicBezTo>
                  <a:cubicBezTo>
                    <a:pt x="6621" y="5688"/>
                    <a:pt x="6621" y="5688"/>
                    <a:pt x="6621" y="5688"/>
                  </a:cubicBezTo>
                  <a:cubicBezTo>
                    <a:pt x="6584" y="5688"/>
                    <a:pt x="6584" y="5688"/>
                    <a:pt x="6584" y="5688"/>
                  </a:cubicBezTo>
                  <a:cubicBezTo>
                    <a:pt x="6584" y="5620"/>
                    <a:pt x="6584" y="5620"/>
                    <a:pt x="6584" y="5620"/>
                  </a:cubicBezTo>
                  <a:cubicBezTo>
                    <a:pt x="6547" y="5620"/>
                    <a:pt x="6547" y="5620"/>
                    <a:pt x="6547" y="5620"/>
                  </a:cubicBezTo>
                  <a:cubicBezTo>
                    <a:pt x="6473" y="5620"/>
                    <a:pt x="6473" y="5620"/>
                    <a:pt x="6473" y="5620"/>
                  </a:cubicBezTo>
                  <a:cubicBezTo>
                    <a:pt x="6473" y="5620"/>
                    <a:pt x="6473" y="5620"/>
                    <a:pt x="6473" y="5620"/>
                  </a:cubicBezTo>
                  <a:cubicBezTo>
                    <a:pt x="6436" y="5552"/>
                    <a:pt x="6436" y="5552"/>
                    <a:pt x="6436" y="5552"/>
                  </a:cubicBezTo>
                  <a:cubicBezTo>
                    <a:pt x="6473" y="5552"/>
                    <a:pt x="6473" y="5552"/>
                    <a:pt x="6473" y="5552"/>
                  </a:cubicBezTo>
                  <a:cubicBezTo>
                    <a:pt x="6436" y="5485"/>
                    <a:pt x="6436" y="5485"/>
                    <a:pt x="6436" y="5485"/>
                  </a:cubicBezTo>
                  <a:cubicBezTo>
                    <a:pt x="6436" y="5417"/>
                    <a:pt x="6436" y="5417"/>
                    <a:pt x="6436" y="5417"/>
                  </a:cubicBezTo>
                  <a:cubicBezTo>
                    <a:pt x="6436" y="5417"/>
                    <a:pt x="6436" y="5417"/>
                    <a:pt x="6436" y="5417"/>
                  </a:cubicBezTo>
                  <a:cubicBezTo>
                    <a:pt x="6473" y="5417"/>
                    <a:pt x="6473" y="5417"/>
                    <a:pt x="6473" y="5417"/>
                  </a:cubicBezTo>
                  <a:cubicBezTo>
                    <a:pt x="6510" y="5485"/>
                    <a:pt x="6510" y="5485"/>
                    <a:pt x="6510" y="5485"/>
                  </a:cubicBezTo>
                  <a:cubicBezTo>
                    <a:pt x="6510" y="5485"/>
                    <a:pt x="6510" y="5485"/>
                    <a:pt x="6510" y="5485"/>
                  </a:cubicBezTo>
                  <a:cubicBezTo>
                    <a:pt x="6547" y="5552"/>
                    <a:pt x="6547" y="5552"/>
                    <a:pt x="6547" y="5552"/>
                  </a:cubicBezTo>
                  <a:cubicBezTo>
                    <a:pt x="6584" y="5552"/>
                    <a:pt x="6584" y="5552"/>
                    <a:pt x="6584" y="5552"/>
                  </a:cubicBezTo>
                  <a:cubicBezTo>
                    <a:pt x="6547" y="5485"/>
                    <a:pt x="6547" y="5485"/>
                    <a:pt x="6547" y="5485"/>
                  </a:cubicBezTo>
                  <a:cubicBezTo>
                    <a:pt x="6584" y="5485"/>
                    <a:pt x="6584" y="5485"/>
                    <a:pt x="6584" y="5485"/>
                  </a:cubicBezTo>
                  <a:cubicBezTo>
                    <a:pt x="6584" y="5349"/>
                    <a:pt x="6584" y="5349"/>
                    <a:pt x="6584" y="5349"/>
                  </a:cubicBezTo>
                  <a:cubicBezTo>
                    <a:pt x="6584" y="5282"/>
                    <a:pt x="6584" y="5282"/>
                    <a:pt x="6584" y="5282"/>
                  </a:cubicBezTo>
                  <a:cubicBezTo>
                    <a:pt x="6584" y="5282"/>
                    <a:pt x="6584" y="5282"/>
                    <a:pt x="6584" y="5282"/>
                  </a:cubicBezTo>
                  <a:cubicBezTo>
                    <a:pt x="6621" y="5282"/>
                    <a:pt x="6621" y="5282"/>
                    <a:pt x="6621" y="5282"/>
                  </a:cubicBezTo>
                  <a:cubicBezTo>
                    <a:pt x="6621" y="5282"/>
                    <a:pt x="6621" y="5282"/>
                    <a:pt x="6621" y="5282"/>
                  </a:cubicBezTo>
                  <a:cubicBezTo>
                    <a:pt x="6547" y="5214"/>
                    <a:pt x="6547" y="5214"/>
                    <a:pt x="6547" y="5214"/>
                  </a:cubicBezTo>
                  <a:cubicBezTo>
                    <a:pt x="6547" y="5282"/>
                    <a:pt x="6547" y="5282"/>
                    <a:pt x="6547" y="5282"/>
                  </a:cubicBezTo>
                  <a:cubicBezTo>
                    <a:pt x="6510" y="5282"/>
                    <a:pt x="6510" y="5282"/>
                    <a:pt x="6510" y="5282"/>
                  </a:cubicBezTo>
                  <a:cubicBezTo>
                    <a:pt x="6510" y="5214"/>
                    <a:pt x="6510" y="5214"/>
                    <a:pt x="6510" y="5214"/>
                  </a:cubicBezTo>
                  <a:cubicBezTo>
                    <a:pt x="6547" y="5146"/>
                    <a:pt x="6547" y="5146"/>
                    <a:pt x="6547" y="5146"/>
                  </a:cubicBezTo>
                  <a:cubicBezTo>
                    <a:pt x="6621" y="5146"/>
                    <a:pt x="6621" y="5146"/>
                    <a:pt x="6621" y="5146"/>
                  </a:cubicBezTo>
                  <a:cubicBezTo>
                    <a:pt x="6658" y="5146"/>
                    <a:pt x="6658" y="5146"/>
                    <a:pt x="6658" y="5146"/>
                  </a:cubicBezTo>
                  <a:cubicBezTo>
                    <a:pt x="6621" y="5078"/>
                    <a:pt x="6621" y="5078"/>
                    <a:pt x="6621" y="5078"/>
                  </a:cubicBezTo>
                  <a:cubicBezTo>
                    <a:pt x="6658" y="5011"/>
                    <a:pt x="6658" y="5011"/>
                    <a:pt x="6658" y="5011"/>
                  </a:cubicBezTo>
                  <a:cubicBezTo>
                    <a:pt x="6658" y="5011"/>
                    <a:pt x="6658" y="5011"/>
                    <a:pt x="6658" y="5011"/>
                  </a:cubicBezTo>
                  <a:cubicBezTo>
                    <a:pt x="6695" y="4943"/>
                    <a:pt x="6695" y="4943"/>
                    <a:pt x="6695" y="4943"/>
                  </a:cubicBezTo>
                  <a:cubicBezTo>
                    <a:pt x="6695" y="4943"/>
                    <a:pt x="6695" y="4943"/>
                    <a:pt x="6695" y="4943"/>
                  </a:cubicBezTo>
                  <a:cubicBezTo>
                    <a:pt x="6695" y="4875"/>
                    <a:pt x="6695" y="4875"/>
                    <a:pt x="6695" y="4875"/>
                  </a:cubicBezTo>
                  <a:cubicBezTo>
                    <a:pt x="6732" y="4875"/>
                    <a:pt x="6732" y="4875"/>
                    <a:pt x="6732" y="4875"/>
                  </a:cubicBezTo>
                  <a:cubicBezTo>
                    <a:pt x="6732" y="4875"/>
                    <a:pt x="6732" y="4875"/>
                    <a:pt x="6732" y="4875"/>
                  </a:cubicBezTo>
                  <a:cubicBezTo>
                    <a:pt x="6768" y="4875"/>
                    <a:pt x="6768" y="4875"/>
                    <a:pt x="6768" y="4875"/>
                  </a:cubicBezTo>
                  <a:cubicBezTo>
                    <a:pt x="6768" y="4808"/>
                    <a:pt x="6768" y="4808"/>
                    <a:pt x="6768" y="4808"/>
                  </a:cubicBezTo>
                  <a:cubicBezTo>
                    <a:pt x="6768" y="4808"/>
                    <a:pt x="6768" y="4808"/>
                    <a:pt x="6768" y="4808"/>
                  </a:cubicBezTo>
                  <a:cubicBezTo>
                    <a:pt x="6768" y="4808"/>
                    <a:pt x="6768" y="4808"/>
                    <a:pt x="6768" y="4808"/>
                  </a:cubicBezTo>
                  <a:cubicBezTo>
                    <a:pt x="6768" y="4740"/>
                    <a:pt x="6768" y="4740"/>
                    <a:pt x="6768" y="4740"/>
                  </a:cubicBezTo>
                  <a:cubicBezTo>
                    <a:pt x="6805" y="4740"/>
                    <a:pt x="6805" y="4740"/>
                    <a:pt x="6805" y="4740"/>
                  </a:cubicBezTo>
                  <a:cubicBezTo>
                    <a:pt x="6842" y="4740"/>
                    <a:pt x="6842" y="4740"/>
                    <a:pt x="6842" y="4740"/>
                  </a:cubicBezTo>
                  <a:cubicBezTo>
                    <a:pt x="6842" y="4672"/>
                    <a:pt x="6842" y="4672"/>
                    <a:pt x="6842" y="4672"/>
                  </a:cubicBezTo>
                  <a:cubicBezTo>
                    <a:pt x="6842" y="4672"/>
                    <a:pt x="6842" y="4672"/>
                    <a:pt x="6842" y="4672"/>
                  </a:cubicBezTo>
                  <a:cubicBezTo>
                    <a:pt x="6879" y="4672"/>
                    <a:pt x="6879" y="4672"/>
                    <a:pt x="6879" y="4672"/>
                  </a:cubicBezTo>
                  <a:cubicBezTo>
                    <a:pt x="6953" y="4672"/>
                    <a:pt x="6953" y="4672"/>
                    <a:pt x="6953" y="4672"/>
                  </a:cubicBezTo>
                  <a:cubicBezTo>
                    <a:pt x="6916" y="4604"/>
                    <a:pt x="6916" y="4604"/>
                    <a:pt x="6916" y="4604"/>
                  </a:cubicBezTo>
                  <a:cubicBezTo>
                    <a:pt x="6916" y="4604"/>
                    <a:pt x="6916" y="4604"/>
                    <a:pt x="6916" y="4604"/>
                  </a:cubicBezTo>
                  <a:cubicBezTo>
                    <a:pt x="6990" y="4537"/>
                    <a:pt x="6990" y="4537"/>
                    <a:pt x="6990" y="4537"/>
                  </a:cubicBezTo>
                  <a:cubicBezTo>
                    <a:pt x="7027" y="4537"/>
                    <a:pt x="7027" y="4537"/>
                    <a:pt x="7027" y="4537"/>
                  </a:cubicBezTo>
                  <a:cubicBezTo>
                    <a:pt x="7064" y="4469"/>
                    <a:pt x="7064" y="4469"/>
                    <a:pt x="7064" y="4469"/>
                  </a:cubicBezTo>
                  <a:cubicBezTo>
                    <a:pt x="7138" y="4401"/>
                    <a:pt x="7138" y="4401"/>
                    <a:pt x="7138" y="4401"/>
                  </a:cubicBezTo>
                  <a:cubicBezTo>
                    <a:pt x="7175" y="4334"/>
                    <a:pt x="7175" y="4334"/>
                    <a:pt x="7175" y="4334"/>
                  </a:cubicBezTo>
                  <a:cubicBezTo>
                    <a:pt x="7138" y="4334"/>
                    <a:pt x="7138" y="4334"/>
                    <a:pt x="7138" y="4334"/>
                  </a:cubicBezTo>
                  <a:cubicBezTo>
                    <a:pt x="7101" y="4401"/>
                    <a:pt x="7101" y="4401"/>
                    <a:pt x="7101" y="4401"/>
                  </a:cubicBezTo>
                  <a:cubicBezTo>
                    <a:pt x="7064" y="4401"/>
                    <a:pt x="7064" y="4401"/>
                    <a:pt x="7064" y="4401"/>
                  </a:cubicBezTo>
                  <a:cubicBezTo>
                    <a:pt x="7027" y="4401"/>
                    <a:pt x="7027" y="4401"/>
                    <a:pt x="7027" y="4401"/>
                  </a:cubicBezTo>
                  <a:cubicBezTo>
                    <a:pt x="7027" y="4401"/>
                    <a:pt x="7027" y="4401"/>
                    <a:pt x="7027" y="4401"/>
                  </a:cubicBezTo>
                  <a:cubicBezTo>
                    <a:pt x="7027" y="4266"/>
                    <a:pt x="7027" y="4266"/>
                    <a:pt x="7027" y="4266"/>
                  </a:cubicBezTo>
                  <a:cubicBezTo>
                    <a:pt x="7027" y="4266"/>
                    <a:pt x="7027" y="4266"/>
                    <a:pt x="7027" y="4266"/>
                  </a:cubicBezTo>
                  <a:cubicBezTo>
                    <a:pt x="7027" y="4198"/>
                    <a:pt x="7027" y="4198"/>
                    <a:pt x="7027" y="4198"/>
                  </a:cubicBezTo>
                  <a:cubicBezTo>
                    <a:pt x="7064" y="4198"/>
                    <a:pt x="7064" y="4198"/>
                    <a:pt x="7064" y="4198"/>
                  </a:cubicBezTo>
                  <a:cubicBezTo>
                    <a:pt x="7064" y="4266"/>
                    <a:pt x="7064" y="4266"/>
                    <a:pt x="7064" y="4266"/>
                  </a:cubicBezTo>
                  <a:cubicBezTo>
                    <a:pt x="7064" y="4266"/>
                    <a:pt x="7064" y="4266"/>
                    <a:pt x="7064" y="4266"/>
                  </a:cubicBezTo>
                  <a:cubicBezTo>
                    <a:pt x="7101" y="4198"/>
                    <a:pt x="7101" y="4198"/>
                    <a:pt x="7101" y="4198"/>
                  </a:cubicBezTo>
                  <a:cubicBezTo>
                    <a:pt x="7064" y="4130"/>
                    <a:pt x="7064" y="4130"/>
                    <a:pt x="7064" y="4130"/>
                  </a:cubicBezTo>
                  <a:cubicBezTo>
                    <a:pt x="7101" y="4130"/>
                    <a:pt x="7101" y="4130"/>
                    <a:pt x="7101" y="4130"/>
                  </a:cubicBezTo>
                  <a:cubicBezTo>
                    <a:pt x="7138" y="4198"/>
                    <a:pt x="7138" y="4198"/>
                    <a:pt x="7138" y="4198"/>
                  </a:cubicBezTo>
                  <a:cubicBezTo>
                    <a:pt x="7175" y="4198"/>
                    <a:pt x="7175" y="4198"/>
                    <a:pt x="7175" y="4198"/>
                  </a:cubicBezTo>
                  <a:cubicBezTo>
                    <a:pt x="7212" y="4130"/>
                    <a:pt x="7212" y="4130"/>
                    <a:pt x="7212" y="4130"/>
                  </a:cubicBezTo>
                  <a:cubicBezTo>
                    <a:pt x="7249" y="4130"/>
                    <a:pt x="7249" y="4130"/>
                    <a:pt x="7249" y="4130"/>
                  </a:cubicBezTo>
                  <a:cubicBezTo>
                    <a:pt x="7323" y="4130"/>
                    <a:pt x="7323" y="4130"/>
                    <a:pt x="7323" y="4130"/>
                  </a:cubicBezTo>
                  <a:cubicBezTo>
                    <a:pt x="7360" y="4130"/>
                    <a:pt x="7360" y="4130"/>
                    <a:pt x="7360" y="4130"/>
                  </a:cubicBezTo>
                  <a:cubicBezTo>
                    <a:pt x="7360" y="4130"/>
                    <a:pt x="7360" y="4130"/>
                    <a:pt x="7360" y="4130"/>
                  </a:cubicBezTo>
                  <a:cubicBezTo>
                    <a:pt x="7323" y="4266"/>
                    <a:pt x="7323" y="4266"/>
                    <a:pt x="7323" y="4266"/>
                  </a:cubicBezTo>
                  <a:cubicBezTo>
                    <a:pt x="7323" y="4334"/>
                    <a:pt x="7323" y="4334"/>
                    <a:pt x="7323" y="4334"/>
                  </a:cubicBezTo>
                  <a:cubicBezTo>
                    <a:pt x="7360" y="4334"/>
                    <a:pt x="7360" y="4334"/>
                    <a:pt x="7360" y="4334"/>
                  </a:cubicBezTo>
                  <a:cubicBezTo>
                    <a:pt x="7397" y="4266"/>
                    <a:pt x="7397" y="4266"/>
                    <a:pt x="7397" y="4266"/>
                  </a:cubicBezTo>
                  <a:cubicBezTo>
                    <a:pt x="7434" y="4198"/>
                    <a:pt x="7434" y="4198"/>
                    <a:pt x="7434" y="4198"/>
                  </a:cubicBezTo>
                  <a:cubicBezTo>
                    <a:pt x="7397" y="4130"/>
                    <a:pt x="7397" y="4130"/>
                    <a:pt x="7397" y="4130"/>
                  </a:cubicBezTo>
                  <a:cubicBezTo>
                    <a:pt x="7434" y="4130"/>
                    <a:pt x="7434" y="4130"/>
                    <a:pt x="7434" y="4130"/>
                  </a:cubicBezTo>
                  <a:cubicBezTo>
                    <a:pt x="7434" y="4198"/>
                    <a:pt x="7434" y="4198"/>
                    <a:pt x="7434" y="4198"/>
                  </a:cubicBezTo>
                  <a:cubicBezTo>
                    <a:pt x="7434" y="4266"/>
                    <a:pt x="7434" y="4266"/>
                    <a:pt x="7434" y="4266"/>
                  </a:cubicBezTo>
                  <a:cubicBezTo>
                    <a:pt x="7471" y="4266"/>
                    <a:pt x="7471" y="4266"/>
                    <a:pt x="7471" y="4266"/>
                  </a:cubicBezTo>
                  <a:cubicBezTo>
                    <a:pt x="7471" y="4198"/>
                    <a:pt x="7471" y="4198"/>
                    <a:pt x="7471" y="4198"/>
                  </a:cubicBezTo>
                  <a:cubicBezTo>
                    <a:pt x="7471" y="4130"/>
                    <a:pt x="7471" y="4130"/>
                    <a:pt x="7471" y="4130"/>
                  </a:cubicBezTo>
                  <a:cubicBezTo>
                    <a:pt x="7508" y="4130"/>
                    <a:pt x="7508" y="4130"/>
                    <a:pt x="7508" y="4130"/>
                  </a:cubicBezTo>
                  <a:cubicBezTo>
                    <a:pt x="7508" y="4130"/>
                    <a:pt x="7508" y="4130"/>
                    <a:pt x="7508" y="4130"/>
                  </a:cubicBezTo>
                  <a:cubicBezTo>
                    <a:pt x="7508" y="4198"/>
                    <a:pt x="7508" y="4198"/>
                    <a:pt x="7508" y="4198"/>
                  </a:cubicBezTo>
                  <a:cubicBezTo>
                    <a:pt x="7582" y="4130"/>
                    <a:pt x="7582" y="4130"/>
                    <a:pt x="7582" y="4130"/>
                  </a:cubicBezTo>
                  <a:cubicBezTo>
                    <a:pt x="7582" y="4063"/>
                    <a:pt x="7582" y="4063"/>
                    <a:pt x="7582" y="4063"/>
                  </a:cubicBezTo>
                  <a:cubicBezTo>
                    <a:pt x="7545" y="4063"/>
                    <a:pt x="7545" y="4063"/>
                    <a:pt x="7545" y="4063"/>
                  </a:cubicBezTo>
                  <a:cubicBezTo>
                    <a:pt x="7582" y="4063"/>
                    <a:pt x="7582" y="4063"/>
                    <a:pt x="7582" y="4063"/>
                  </a:cubicBezTo>
                  <a:cubicBezTo>
                    <a:pt x="7619" y="3995"/>
                    <a:pt x="7619" y="3995"/>
                    <a:pt x="7619" y="3995"/>
                  </a:cubicBezTo>
                  <a:cubicBezTo>
                    <a:pt x="7582" y="3995"/>
                    <a:pt x="7582" y="3995"/>
                    <a:pt x="7582" y="3995"/>
                  </a:cubicBezTo>
                  <a:cubicBezTo>
                    <a:pt x="7619" y="3927"/>
                    <a:pt x="7619" y="3927"/>
                    <a:pt x="7619" y="3927"/>
                  </a:cubicBezTo>
                  <a:cubicBezTo>
                    <a:pt x="7656" y="3927"/>
                    <a:pt x="7656" y="3927"/>
                    <a:pt x="7656" y="3927"/>
                  </a:cubicBezTo>
                  <a:cubicBezTo>
                    <a:pt x="7693" y="3860"/>
                    <a:pt x="7693" y="3860"/>
                    <a:pt x="7693" y="3860"/>
                  </a:cubicBezTo>
                  <a:cubicBezTo>
                    <a:pt x="7693" y="3927"/>
                    <a:pt x="7693" y="3927"/>
                    <a:pt x="7693" y="3927"/>
                  </a:cubicBezTo>
                  <a:cubicBezTo>
                    <a:pt x="7693" y="3927"/>
                    <a:pt x="7693" y="3927"/>
                    <a:pt x="7693" y="3927"/>
                  </a:cubicBezTo>
                  <a:cubicBezTo>
                    <a:pt x="7730" y="3927"/>
                    <a:pt x="7730" y="3927"/>
                    <a:pt x="7730" y="3927"/>
                  </a:cubicBezTo>
                  <a:cubicBezTo>
                    <a:pt x="7767" y="3927"/>
                    <a:pt x="7767" y="3927"/>
                    <a:pt x="7767" y="3927"/>
                  </a:cubicBezTo>
                  <a:cubicBezTo>
                    <a:pt x="7767" y="4063"/>
                    <a:pt x="7767" y="4063"/>
                    <a:pt x="7767" y="4063"/>
                  </a:cubicBezTo>
                  <a:cubicBezTo>
                    <a:pt x="7767" y="4063"/>
                    <a:pt x="7767" y="4063"/>
                    <a:pt x="7767" y="4063"/>
                  </a:cubicBezTo>
                  <a:cubicBezTo>
                    <a:pt x="7767" y="4198"/>
                    <a:pt x="7767" y="4198"/>
                    <a:pt x="7767" y="4198"/>
                  </a:cubicBezTo>
                  <a:cubicBezTo>
                    <a:pt x="7804" y="4130"/>
                    <a:pt x="7804" y="4130"/>
                    <a:pt x="7804" y="4130"/>
                  </a:cubicBezTo>
                  <a:cubicBezTo>
                    <a:pt x="7841" y="4063"/>
                    <a:pt x="7841" y="4063"/>
                    <a:pt x="7841" y="4063"/>
                  </a:cubicBezTo>
                  <a:cubicBezTo>
                    <a:pt x="7804" y="3927"/>
                    <a:pt x="7804" y="3927"/>
                    <a:pt x="7804" y="3927"/>
                  </a:cubicBezTo>
                  <a:cubicBezTo>
                    <a:pt x="7767" y="3860"/>
                    <a:pt x="7767" y="3860"/>
                    <a:pt x="7767" y="3860"/>
                  </a:cubicBezTo>
                  <a:cubicBezTo>
                    <a:pt x="7730" y="3792"/>
                    <a:pt x="7730" y="3792"/>
                    <a:pt x="7730" y="3792"/>
                  </a:cubicBezTo>
                  <a:cubicBezTo>
                    <a:pt x="7693" y="3860"/>
                    <a:pt x="7693" y="3860"/>
                    <a:pt x="7693" y="3860"/>
                  </a:cubicBezTo>
                  <a:cubicBezTo>
                    <a:pt x="7656" y="3860"/>
                    <a:pt x="7656" y="3860"/>
                    <a:pt x="7656" y="3860"/>
                  </a:cubicBezTo>
                  <a:cubicBezTo>
                    <a:pt x="7619" y="3860"/>
                    <a:pt x="7619" y="3860"/>
                    <a:pt x="7619" y="3860"/>
                  </a:cubicBezTo>
                  <a:cubicBezTo>
                    <a:pt x="7619" y="3792"/>
                    <a:pt x="7619" y="3792"/>
                    <a:pt x="7619" y="3792"/>
                  </a:cubicBezTo>
                  <a:cubicBezTo>
                    <a:pt x="7582" y="3792"/>
                    <a:pt x="7582" y="3792"/>
                    <a:pt x="7582" y="3792"/>
                  </a:cubicBezTo>
                  <a:cubicBezTo>
                    <a:pt x="7582" y="3724"/>
                    <a:pt x="7582" y="3724"/>
                    <a:pt x="7582" y="3724"/>
                  </a:cubicBezTo>
                  <a:cubicBezTo>
                    <a:pt x="7619" y="3724"/>
                    <a:pt x="7619" y="3724"/>
                    <a:pt x="7619" y="3724"/>
                  </a:cubicBezTo>
                  <a:cubicBezTo>
                    <a:pt x="7693" y="3724"/>
                    <a:pt x="7693" y="3724"/>
                    <a:pt x="7693" y="3724"/>
                  </a:cubicBezTo>
                  <a:cubicBezTo>
                    <a:pt x="7693" y="3656"/>
                    <a:pt x="7693" y="3656"/>
                    <a:pt x="7693" y="3656"/>
                  </a:cubicBezTo>
                  <a:cubicBezTo>
                    <a:pt x="7730" y="3656"/>
                    <a:pt x="7730" y="3656"/>
                    <a:pt x="7730" y="3656"/>
                  </a:cubicBezTo>
                  <a:cubicBezTo>
                    <a:pt x="7767" y="3656"/>
                    <a:pt x="7767" y="3656"/>
                    <a:pt x="7767" y="3656"/>
                  </a:cubicBezTo>
                  <a:cubicBezTo>
                    <a:pt x="7804" y="3656"/>
                    <a:pt x="7804" y="3656"/>
                    <a:pt x="7804" y="3656"/>
                  </a:cubicBezTo>
                  <a:cubicBezTo>
                    <a:pt x="7804" y="3656"/>
                    <a:pt x="7804" y="3656"/>
                    <a:pt x="7804" y="3656"/>
                  </a:cubicBezTo>
                  <a:cubicBezTo>
                    <a:pt x="7878" y="3656"/>
                    <a:pt x="7878" y="3656"/>
                    <a:pt x="7878" y="3656"/>
                  </a:cubicBezTo>
                  <a:cubicBezTo>
                    <a:pt x="7915" y="3656"/>
                    <a:pt x="7915" y="3656"/>
                    <a:pt x="7915" y="3656"/>
                  </a:cubicBezTo>
                  <a:cubicBezTo>
                    <a:pt x="7952" y="3656"/>
                    <a:pt x="7952" y="3656"/>
                    <a:pt x="7952" y="3656"/>
                  </a:cubicBezTo>
                  <a:cubicBezTo>
                    <a:pt x="7989" y="3656"/>
                    <a:pt x="7989" y="3656"/>
                    <a:pt x="7989" y="3656"/>
                  </a:cubicBezTo>
                  <a:cubicBezTo>
                    <a:pt x="8026" y="3656"/>
                    <a:pt x="8026" y="3656"/>
                    <a:pt x="8026" y="3656"/>
                  </a:cubicBezTo>
                  <a:cubicBezTo>
                    <a:pt x="7989" y="3589"/>
                    <a:pt x="7989" y="3589"/>
                    <a:pt x="7989" y="3589"/>
                  </a:cubicBezTo>
                  <a:cubicBezTo>
                    <a:pt x="7952" y="3589"/>
                    <a:pt x="7952" y="3589"/>
                    <a:pt x="7952" y="3589"/>
                  </a:cubicBezTo>
                  <a:cubicBezTo>
                    <a:pt x="7878" y="3589"/>
                    <a:pt x="7878" y="3589"/>
                    <a:pt x="7878" y="3589"/>
                  </a:cubicBezTo>
                  <a:cubicBezTo>
                    <a:pt x="7841" y="3589"/>
                    <a:pt x="7841" y="3589"/>
                    <a:pt x="7841" y="3589"/>
                  </a:cubicBezTo>
                  <a:cubicBezTo>
                    <a:pt x="7804" y="3589"/>
                    <a:pt x="7804" y="3589"/>
                    <a:pt x="7804" y="3589"/>
                  </a:cubicBezTo>
                  <a:cubicBezTo>
                    <a:pt x="7804" y="3521"/>
                    <a:pt x="7804" y="3521"/>
                    <a:pt x="7804" y="3521"/>
                  </a:cubicBezTo>
                  <a:cubicBezTo>
                    <a:pt x="7767" y="3453"/>
                    <a:pt x="7767" y="3453"/>
                    <a:pt x="7767" y="3453"/>
                  </a:cubicBezTo>
                  <a:cubicBezTo>
                    <a:pt x="7841" y="3453"/>
                    <a:pt x="7841" y="3453"/>
                    <a:pt x="7841" y="3453"/>
                  </a:cubicBezTo>
                  <a:cubicBezTo>
                    <a:pt x="7767" y="3386"/>
                    <a:pt x="7767" y="3386"/>
                    <a:pt x="7767" y="3386"/>
                  </a:cubicBezTo>
                  <a:cubicBezTo>
                    <a:pt x="7730" y="3318"/>
                    <a:pt x="7730" y="3318"/>
                    <a:pt x="7730" y="3318"/>
                  </a:cubicBezTo>
                  <a:cubicBezTo>
                    <a:pt x="7693" y="3318"/>
                    <a:pt x="7693" y="3318"/>
                    <a:pt x="7693" y="3318"/>
                  </a:cubicBezTo>
                  <a:cubicBezTo>
                    <a:pt x="7693" y="3250"/>
                    <a:pt x="7693" y="3250"/>
                    <a:pt x="7693" y="3250"/>
                  </a:cubicBezTo>
                  <a:cubicBezTo>
                    <a:pt x="7693" y="3182"/>
                    <a:pt x="7693" y="3182"/>
                    <a:pt x="7693" y="3182"/>
                  </a:cubicBezTo>
                  <a:cubicBezTo>
                    <a:pt x="7693" y="3182"/>
                    <a:pt x="7693" y="3182"/>
                    <a:pt x="7693" y="3182"/>
                  </a:cubicBezTo>
                  <a:cubicBezTo>
                    <a:pt x="7693" y="3115"/>
                    <a:pt x="7693" y="3115"/>
                    <a:pt x="7693" y="3115"/>
                  </a:cubicBezTo>
                  <a:cubicBezTo>
                    <a:pt x="7656" y="3047"/>
                    <a:pt x="7656" y="3047"/>
                    <a:pt x="7656" y="3047"/>
                  </a:cubicBezTo>
                  <a:cubicBezTo>
                    <a:pt x="7656" y="2844"/>
                    <a:pt x="7656" y="2844"/>
                    <a:pt x="7656" y="2844"/>
                  </a:cubicBezTo>
                  <a:cubicBezTo>
                    <a:pt x="7693" y="2776"/>
                    <a:pt x="7693" y="2776"/>
                    <a:pt x="7693" y="2776"/>
                  </a:cubicBezTo>
                  <a:cubicBezTo>
                    <a:pt x="7693" y="2708"/>
                    <a:pt x="7693" y="2708"/>
                    <a:pt x="7693" y="2708"/>
                  </a:cubicBezTo>
                  <a:cubicBezTo>
                    <a:pt x="7693" y="2573"/>
                    <a:pt x="7693" y="2573"/>
                    <a:pt x="7693" y="2573"/>
                  </a:cubicBezTo>
                  <a:cubicBezTo>
                    <a:pt x="7730" y="2573"/>
                    <a:pt x="7730" y="2573"/>
                    <a:pt x="7730" y="2573"/>
                  </a:cubicBezTo>
                  <a:cubicBezTo>
                    <a:pt x="7693" y="2505"/>
                    <a:pt x="7693" y="2505"/>
                    <a:pt x="7693" y="2505"/>
                  </a:cubicBezTo>
                  <a:cubicBezTo>
                    <a:pt x="7730" y="2505"/>
                    <a:pt x="7730" y="2505"/>
                    <a:pt x="7730" y="2505"/>
                  </a:cubicBezTo>
                  <a:cubicBezTo>
                    <a:pt x="7730" y="2438"/>
                    <a:pt x="7730" y="2438"/>
                    <a:pt x="7730" y="2438"/>
                  </a:cubicBezTo>
                  <a:cubicBezTo>
                    <a:pt x="7804" y="2370"/>
                    <a:pt x="7804" y="2370"/>
                    <a:pt x="7804" y="2370"/>
                  </a:cubicBezTo>
                  <a:cubicBezTo>
                    <a:pt x="7804" y="2370"/>
                    <a:pt x="7804" y="2370"/>
                    <a:pt x="7804" y="2370"/>
                  </a:cubicBezTo>
                  <a:cubicBezTo>
                    <a:pt x="7841" y="2438"/>
                    <a:pt x="7841" y="2438"/>
                    <a:pt x="7841" y="2438"/>
                  </a:cubicBezTo>
                  <a:cubicBezTo>
                    <a:pt x="7878" y="2370"/>
                    <a:pt x="7878" y="2370"/>
                    <a:pt x="7878" y="2370"/>
                  </a:cubicBezTo>
                  <a:cubicBezTo>
                    <a:pt x="7915" y="2370"/>
                    <a:pt x="7915" y="2370"/>
                    <a:pt x="7915" y="2370"/>
                  </a:cubicBezTo>
                  <a:cubicBezTo>
                    <a:pt x="7915" y="2505"/>
                    <a:pt x="7915" y="2505"/>
                    <a:pt x="7915" y="2505"/>
                  </a:cubicBezTo>
                  <a:cubicBezTo>
                    <a:pt x="7989" y="2505"/>
                    <a:pt x="7989" y="2505"/>
                    <a:pt x="7989" y="2505"/>
                  </a:cubicBezTo>
                  <a:cubicBezTo>
                    <a:pt x="8026" y="2438"/>
                    <a:pt x="8026" y="2438"/>
                    <a:pt x="8026" y="2438"/>
                  </a:cubicBezTo>
                  <a:cubicBezTo>
                    <a:pt x="8026" y="2438"/>
                    <a:pt x="8026" y="2438"/>
                    <a:pt x="8026" y="2438"/>
                  </a:cubicBezTo>
                  <a:cubicBezTo>
                    <a:pt x="8026" y="2505"/>
                    <a:pt x="8026" y="2505"/>
                    <a:pt x="8026" y="2505"/>
                  </a:cubicBezTo>
                  <a:cubicBezTo>
                    <a:pt x="8063" y="2505"/>
                    <a:pt x="8063" y="2505"/>
                    <a:pt x="8063" y="2505"/>
                  </a:cubicBezTo>
                  <a:cubicBezTo>
                    <a:pt x="8100" y="2573"/>
                    <a:pt x="8100" y="2573"/>
                    <a:pt x="8100" y="2573"/>
                  </a:cubicBezTo>
                  <a:cubicBezTo>
                    <a:pt x="8100" y="2573"/>
                    <a:pt x="8100" y="2573"/>
                    <a:pt x="8100" y="2573"/>
                  </a:cubicBezTo>
                  <a:cubicBezTo>
                    <a:pt x="8063" y="2641"/>
                    <a:pt x="8063" y="2641"/>
                    <a:pt x="8063" y="2641"/>
                  </a:cubicBezTo>
                  <a:cubicBezTo>
                    <a:pt x="8063" y="2641"/>
                    <a:pt x="8063" y="2641"/>
                    <a:pt x="8063" y="2641"/>
                  </a:cubicBezTo>
                  <a:cubicBezTo>
                    <a:pt x="8063" y="2708"/>
                    <a:pt x="8063" y="2708"/>
                    <a:pt x="8063" y="2708"/>
                  </a:cubicBezTo>
                  <a:cubicBezTo>
                    <a:pt x="8063" y="2776"/>
                    <a:pt x="8063" y="2776"/>
                    <a:pt x="8063" y="2776"/>
                  </a:cubicBezTo>
                  <a:cubicBezTo>
                    <a:pt x="8026" y="2844"/>
                    <a:pt x="8026" y="2844"/>
                    <a:pt x="8026" y="2844"/>
                  </a:cubicBezTo>
                  <a:cubicBezTo>
                    <a:pt x="7989" y="2844"/>
                    <a:pt x="7989" y="2844"/>
                    <a:pt x="7989" y="2844"/>
                  </a:cubicBezTo>
                  <a:cubicBezTo>
                    <a:pt x="7952" y="2912"/>
                    <a:pt x="7952" y="2912"/>
                    <a:pt x="7952" y="2912"/>
                  </a:cubicBezTo>
                  <a:cubicBezTo>
                    <a:pt x="7989" y="2912"/>
                    <a:pt x="7989" y="2912"/>
                    <a:pt x="7989" y="2912"/>
                  </a:cubicBezTo>
                  <a:cubicBezTo>
                    <a:pt x="8063" y="2912"/>
                    <a:pt x="8063" y="2912"/>
                    <a:pt x="8063" y="2912"/>
                  </a:cubicBezTo>
                  <a:cubicBezTo>
                    <a:pt x="8137" y="2776"/>
                    <a:pt x="8137" y="2776"/>
                    <a:pt x="8137" y="2776"/>
                  </a:cubicBezTo>
                  <a:cubicBezTo>
                    <a:pt x="8137" y="2776"/>
                    <a:pt x="8137" y="2776"/>
                    <a:pt x="8137" y="2776"/>
                  </a:cubicBezTo>
                  <a:cubicBezTo>
                    <a:pt x="8137" y="2776"/>
                    <a:pt x="8137" y="2776"/>
                    <a:pt x="8137" y="2776"/>
                  </a:cubicBezTo>
                  <a:cubicBezTo>
                    <a:pt x="8137" y="2844"/>
                    <a:pt x="8137" y="2844"/>
                    <a:pt x="8137" y="2844"/>
                  </a:cubicBezTo>
                  <a:cubicBezTo>
                    <a:pt x="8137" y="2912"/>
                    <a:pt x="8137" y="2912"/>
                    <a:pt x="8137" y="2912"/>
                  </a:cubicBezTo>
                  <a:cubicBezTo>
                    <a:pt x="8174" y="2912"/>
                    <a:pt x="8174" y="2912"/>
                    <a:pt x="8174" y="2912"/>
                  </a:cubicBezTo>
                  <a:cubicBezTo>
                    <a:pt x="8174" y="2844"/>
                    <a:pt x="8174" y="2844"/>
                    <a:pt x="8174" y="2844"/>
                  </a:cubicBezTo>
                  <a:cubicBezTo>
                    <a:pt x="8211" y="2776"/>
                    <a:pt x="8211" y="2776"/>
                    <a:pt x="8211" y="2776"/>
                  </a:cubicBezTo>
                  <a:cubicBezTo>
                    <a:pt x="8248" y="2844"/>
                    <a:pt x="8248" y="2844"/>
                    <a:pt x="8248" y="2844"/>
                  </a:cubicBezTo>
                  <a:cubicBezTo>
                    <a:pt x="8285" y="2776"/>
                    <a:pt x="8285" y="2776"/>
                    <a:pt x="8285" y="2776"/>
                  </a:cubicBezTo>
                  <a:cubicBezTo>
                    <a:pt x="8285" y="2776"/>
                    <a:pt x="8285" y="2776"/>
                    <a:pt x="8285" y="2776"/>
                  </a:cubicBezTo>
                  <a:cubicBezTo>
                    <a:pt x="8285" y="2708"/>
                    <a:pt x="8285" y="2708"/>
                    <a:pt x="8285" y="2708"/>
                  </a:cubicBezTo>
                  <a:cubicBezTo>
                    <a:pt x="8322" y="2776"/>
                    <a:pt x="8322" y="2776"/>
                    <a:pt x="8322" y="2776"/>
                  </a:cubicBezTo>
                  <a:cubicBezTo>
                    <a:pt x="8359" y="2708"/>
                    <a:pt x="8359" y="2708"/>
                    <a:pt x="8359" y="2708"/>
                  </a:cubicBezTo>
                  <a:cubicBezTo>
                    <a:pt x="8396" y="2844"/>
                    <a:pt x="8396" y="2844"/>
                    <a:pt x="8396" y="2844"/>
                  </a:cubicBezTo>
                  <a:cubicBezTo>
                    <a:pt x="8396" y="2844"/>
                    <a:pt x="8396" y="2844"/>
                    <a:pt x="8396" y="2844"/>
                  </a:cubicBezTo>
                  <a:cubicBezTo>
                    <a:pt x="8396" y="2979"/>
                    <a:pt x="8396" y="2979"/>
                    <a:pt x="8396" y="2979"/>
                  </a:cubicBezTo>
                  <a:cubicBezTo>
                    <a:pt x="8396" y="2979"/>
                    <a:pt x="8396" y="2979"/>
                    <a:pt x="8396" y="2979"/>
                  </a:cubicBezTo>
                  <a:cubicBezTo>
                    <a:pt x="8396" y="3047"/>
                    <a:pt x="8396" y="3047"/>
                    <a:pt x="8396" y="3047"/>
                  </a:cubicBezTo>
                  <a:cubicBezTo>
                    <a:pt x="8359" y="3115"/>
                    <a:pt x="8359" y="3115"/>
                    <a:pt x="8359" y="3115"/>
                  </a:cubicBezTo>
                  <a:cubicBezTo>
                    <a:pt x="8433" y="3250"/>
                    <a:pt x="8433" y="3250"/>
                    <a:pt x="8433" y="3250"/>
                  </a:cubicBezTo>
                  <a:cubicBezTo>
                    <a:pt x="8396" y="3250"/>
                    <a:pt x="8396" y="3250"/>
                    <a:pt x="8396" y="3250"/>
                  </a:cubicBezTo>
                  <a:cubicBezTo>
                    <a:pt x="8396" y="3318"/>
                    <a:pt x="8396" y="3318"/>
                    <a:pt x="8396" y="3318"/>
                  </a:cubicBezTo>
                  <a:cubicBezTo>
                    <a:pt x="8359" y="3318"/>
                    <a:pt x="8359" y="3318"/>
                    <a:pt x="8359" y="3318"/>
                  </a:cubicBezTo>
                  <a:cubicBezTo>
                    <a:pt x="8396" y="3318"/>
                    <a:pt x="8396" y="3318"/>
                    <a:pt x="8396" y="3318"/>
                  </a:cubicBezTo>
                  <a:cubicBezTo>
                    <a:pt x="8433" y="3318"/>
                    <a:pt x="8433" y="3318"/>
                    <a:pt x="8433" y="3318"/>
                  </a:cubicBezTo>
                  <a:cubicBezTo>
                    <a:pt x="8470" y="3250"/>
                    <a:pt x="8470" y="3250"/>
                    <a:pt x="8470" y="3250"/>
                  </a:cubicBezTo>
                  <a:cubicBezTo>
                    <a:pt x="8544" y="3250"/>
                    <a:pt x="8544" y="3250"/>
                    <a:pt x="8544" y="3250"/>
                  </a:cubicBezTo>
                  <a:cubicBezTo>
                    <a:pt x="8544" y="3182"/>
                    <a:pt x="8544" y="3182"/>
                    <a:pt x="8544" y="3182"/>
                  </a:cubicBezTo>
                  <a:cubicBezTo>
                    <a:pt x="8544" y="3047"/>
                    <a:pt x="8544" y="3047"/>
                    <a:pt x="8544" y="3047"/>
                  </a:cubicBezTo>
                  <a:cubicBezTo>
                    <a:pt x="8544" y="2979"/>
                    <a:pt x="8544" y="2979"/>
                    <a:pt x="8544" y="2979"/>
                  </a:cubicBezTo>
                  <a:cubicBezTo>
                    <a:pt x="8507" y="2979"/>
                    <a:pt x="8507" y="2979"/>
                    <a:pt x="8507" y="2979"/>
                  </a:cubicBezTo>
                  <a:cubicBezTo>
                    <a:pt x="8507" y="2979"/>
                    <a:pt x="8507" y="2979"/>
                    <a:pt x="8507" y="2979"/>
                  </a:cubicBezTo>
                  <a:cubicBezTo>
                    <a:pt x="8507" y="2912"/>
                    <a:pt x="8507" y="2912"/>
                    <a:pt x="8507" y="2912"/>
                  </a:cubicBezTo>
                  <a:cubicBezTo>
                    <a:pt x="8507" y="2912"/>
                    <a:pt x="8507" y="2912"/>
                    <a:pt x="8507" y="2912"/>
                  </a:cubicBezTo>
                  <a:cubicBezTo>
                    <a:pt x="8544" y="2912"/>
                    <a:pt x="8544" y="2912"/>
                    <a:pt x="8544" y="2912"/>
                  </a:cubicBezTo>
                  <a:cubicBezTo>
                    <a:pt x="8544" y="2912"/>
                    <a:pt x="8544" y="2912"/>
                    <a:pt x="8544" y="2912"/>
                  </a:cubicBezTo>
                  <a:cubicBezTo>
                    <a:pt x="8581" y="2912"/>
                    <a:pt x="8581" y="2912"/>
                    <a:pt x="8581" y="2912"/>
                  </a:cubicBezTo>
                  <a:cubicBezTo>
                    <a:pt x="8618" y="2912"/>
                    <a:pt x="8618" y="2912"/>
                    <a:pt x="8618" y="2912"/>
                  </a:cubicBezTo>
                  <a:cubicBezTo>
                    <a:pt x="8655" y="2844"/>
                    <a:pt x="8655" y="2844"/>
                    <a:pt x="8655" y="2844"/>
                  </a:cubicBezTo>
                  <a:cubicBezTo>
                    <a:pt x="8692" y="2844"/>
                    <a:pt x="8692" y="2844"/>
                    <a:pt x="8692" y="2844"/>
                  </a:cubicBezTo>
                  <a:cubicBezTo>
                    <a:pt x="8729" y="2844"/>
                    <a:pt x="8729" y="2844"/>
                    <a:pt x="8729" y="2844"/>
                  </a:cubicBezTo>
                  <a:cubicBezTo>
                    <a:pt x="8729" y="2776"/>
                    <a:pt x="8729" y="2776"/>
                    <a:pt x="8729" y="2776"/>
                  </a:cubicBezTo>
                  <a:cubicBezTo>
                    <a:pt x="8766" y="2708"/>
                    <a:pt x="8766" y="2708"/>
                    <a:pt x="8766" y="2708"/>
                  </a:cubicBezTo>
                  <a:cubicBezTo>
                    <a:pt x="8766" y="2776"/>
                    <a:pt x="8766" y="2776"/>
                    <a:pt x="8766" y="2776"/>
                  </a:cubicBezTo>
                  <a:cubicBezTo>
                    <a:pt x="8803" y="2708"/>
                    <a:pt x="8803" y="2708"/>
                    <a:pt x="8803" y="2708"/>
                  </a:cubicBezTo>
                  <a:cubicBezTo>
                    <a:pt x="8840" y="2708"/>
                    <a:pt x="8840" y="2708"/>
                    <a:pt x="8840" y="2708"/>
                  </a:cubicBezTo>
                  <a:cubicBezTo>
                    <a:pt x="8840" y="2708"/>
                    <a:pt x="8840" y="2708"/>
                    <a:pt x="8840" y="2708"/>
                  </a:cubicBezTo>
                  <a:cubicBezTo>
                    <a:pt x="8877" y="2708"/>
                    <a:pt x="8877" y="2708"/>
                    <a:pt x="8877" y="2708"/>
                  </a:cubicBezTo>
                  <a:cubicBezTo>
                    <a:pt x="8877" y="2708"/>
                    <a:pt x="8877" y="2708"/>
                    <a:pt x="8877" y="2708"/>
                  </a:cubicBezTo>
                  <a:cubicBezTo>
                    <a:pt x="8877" y="2776"/>
                    <a:pt x="8877" y="2776"/>
                    <a:pt x="8877" y="2776"/>
                  </a:cubicBezTo>
                  <a:cubicBezTo>
                    <a:pt x="8877" y="2844"/>
                    <a:pt x="8877" y="2844"/>
                    <a:pt x="8877" y="2844"/>
                  </a:cubicBezTo>
                  <a:cubicBezTo>
                    <a:pt x="8951" y="2776"/>
                    <a:pt x="8951" y="2776"/>
                    <a:pt x="8951" y="2776"/>
                  </a:cubicBezTo>
                  <a:cubicBezTo>
                    <a:pt x="8988" y="2844"/>
                    <a:pt x="8988" y="2844"/>
                    <a:pt x="8988" y="2844"/>
                  </a:cubicBezTo>
                  <a:cubicBezTo>
                    <a:pt x="8988" y="2844"/>
                    <a:pt x="8988" y="2844"/>
                    <a:pt x="8988" y="2844"/>
                  </a:cubicBezTo>
                  <a:cubicBezTo>
                    <a:pt x="9136" y="2979"/>
                    <a:pt x="9136" y="2979"/>
                    <a:pt x="9136" y="2979"/>
                  </a:cubicBezTo>
                  <a:cubicBezTo>
                    <a:pt x="9173" y="2979"/>
                    <a:pt x="9173" y="2979"/>
                    <a:pt x="9173" y="2979"/>
                  </a:cubicBezTo>
                  <a:cubicBezTo>
                    <a:pt x="9173" y="3047"/>
                    <a:pt x="9173" y="3047"/>
                    <a:pt x="9173" y="3047"/>
                  </a:cubicBezTo>
                  <a:cubicBezTo>
                    <a:pt x="9173" y="3047"/>
                    <a:pt x="9173" y="3047"/>
                    <a:pt x="9173" y="3047"/>
                  </a:cubicBezTo>
                  <a:cubicBezTo>
                    <a:pt x="9210" y="3182"/>
                    <a:pt x="9210" y="3182"/>
                    <a:pt x="9210" y="3182"/>
                  </a:cubicBezTo>
                  <a:cubicBezTo>
                    <a:pt x="9247" y="3182"/>
                    <a:pt x="9247" y="3182"/>
                    <a:pt x="9247" y="3182"/>
                  </a:cubicBezTo>
                  <a:cubicBezTo>
                    <a:pt x="9247" y="3115"/>
                    <a:pt x="9247" y="3115"/>
                    <a:pt x="9247" y="3115"/>
                  </a:cubicBezTo>
                  <a:cubicBezTo>
                    <a:pt x="9247" y="3115"/>
                    <a:pt x="9247" y="3115"/>
                    <a:pt x="9247" y="3115"/>
                  </a:cubicBezTo>
                  <a:cubicBezTo>
                    <a:pt x="9284" y="3047"/>
                    <a:pt x="9284" y="3047"/>
                    <a:pt x="9284" y="3047"/>
                  </a:cubicBezTo>
                  <a:cubicBezTo>
                    <a:pt x="9247" y="3047"/>
                    <a:pt x="9247" y="3047"/>
                    <a:pt x="9247" y="3047"/>
                  </a:cubicBezTo>
                  <a:cubicBezTo>
                    <a:pt x="9210" y="3047"/>
                    <a:pt x="9210" y="3047"/>
                    <a:pt x="9210" y="3047"/>
                  </a:cubicBezTo>
                  <a:cubicBezTo>
                    <a:pt x="9210" y="2979"/>
                    <a:pt x="9210" y="2979"/>
                    <a:pt x="9210" y="2979"/>
                  </a:cubicBezTo>
                  <a:cubicBezTo>
                    <a:pt x="9247" y="2979"/>
                    <a:pt x="9247" y="2979"/>
                    <a:pt x="9247" y="2979"/>
                  </a:cubicBezTo>
                  <a:cubicBezTo>
                    <a:pt x="9247" y="2979"/>
                    <a:pt x="9247" y="2979"/>
                    <a:pt x="9247" y="2979"/>
                  </a:cubicBezTo>
                  <a:cubicBezTo>
                    <a:pt x="9284" y="2979"/>
                    <a:pt x="9284" y="2979"/>
                    <a:pt x="9284" y="2979"/>
                  </a:cubicBezTo>
                  <a:cubicBezTo>
                    <a:pt x="9321" y="3047"/>
                    <a:pt x="9321" y="3047"/>
                    <a:pt x="9321" y="3047"/>
                  </a:cubicBezTo>
                  <a:cubicBezTo>
                    <a:pt x="9321" y="3115"/>
                    <a:pt x="9321" y="3115"/>
                    <a:pt x="9321" y="3115"/>
                  </a:cubicBezTo>
                  <a:cubicBezTo>
                    <a:pt x="9358" y="3182"/>
                    <a:pt x="9358" y="3182"/>
                    <a:pt x="9358" y="3182"/>
                  </a:cubicBezTo>
                  <a:cubicBezTo>
                    <a:pt x="9358" y="3250"/>
                    <a:pt x="9358" y="3250"/>
                    <a:pt x="9358" y="3250"/>
                  </a:cubicBezTo>
                  <a:cubicBezTo>
                    <a:pt x="9395" y="3250"/>
                    <a:pt x="9395" y="3250"/>
                    <a:pt x="9395" y="3250"/>
                  </a:cubicBezTo>
                  <a:cubicBezTo>
                    <a:pt x="9395" y="3250"/>
                    <a:pt x="9395" y="3250"/>
                    <a:pt x="9395" y="3250"/>
                  </a:cubicBezTo>
                  <a:cubicBezTo>
                    <a:pt x="9395" y="3182"/>
                    <a:pt x="9395" y="3182"/>
                    <a:pt x="9395" y="3182"/>
                  </a:cubicBezTo>
                  <a:cubicBezTo>
                    <a:pt x="9432" y="3250"/>
                    <a:pt x="9432" y="3250"/>
                    <a:pt x="9432" y="3250"/>
                  </a:cubicBezTo>
                  <a:cubicBezTo>
                    <a:pt x="9468" y="3318"/>
                    <a:pt x="9468" y="3318"/>
                    <a:pt x="9468" y="3318"/>
                  </a:cubicBezTo>
                  <a:cubicBezTo>
                    <a:pt x="9468" y="3318"/>
                    <a:pt x="9468" y="3318"/>
                    <a:pt x="9468" y="3318"/>
                  </a:cubicBezTo>
                  <a:cubicBezTo>
                    <a:pt x="9468" y="3386"/>
                    <a:pt x="9468" y="3386"/>
                    <a:pt x="9468" y="3386"/>
                  </a:cubicBezTo>
                  <a:cubicBezTo>
                    <a:pt x="9468" y="3453"/>
                    <a:pt x="9468" y="3453"/>
                    <a:pt x="9468" y="3453"/>
                  </a:cubicBezTo>
                  <a:cubicBezTo>
                    <a:pt x="9468" y="3453"/>
                    <a:pt x="9468" y="3453"/>
                    <a:pt x="9468" y="3453"/>
                  </a:cubicBezTo>
                  <a:cubicBezTo>
                    <a:pt x="9468" y="3386"/>
                    <a:pt x="9468" y="3386"/>
                    <a:pt x="9468" y="3386"/>
                  </a:cubicBezTo>
                  <a:cubicBezTo>
                    <a:pt x="9468" y="3386"/>
                    <a:pt x="9468" y="3386"/>
                    <a:pt x="9468" y="3386"/>
                  </a:cubicBezTo>
                  <a:cubicBezTo>
                    <a:pt x="9432" y="3386"/>
                    <a:pt x="9432" y="3386"/>
                    <a:pt x="9432" y="3386"/>
                  </a:cubicBezTo>
                  <a:cubicBezTo>
                    <a:pt x="9432" y="3386"/>
                    <a:pt x="9432" y="3386"/>
                    <a:pt x="9432" y="3386"/>
                  </a:cubicBezTo>
                  <a:cubicBezTo>
                    <a:pt x="9395" y="3386"/>
                    <a:pt x="9395" y="3386"/>
                    <a:pt x="9395" y="3386"/>
                  </a:cubicBezTo>
                  <a:cubicBezTo>
                    <a:pt x="9358" y="3318"/>
                    <a:pt x="9358" y="3318"/>
                    <a:pt x="9358" y="3318"/>
                  </a:cubicBezTo>
                  <a:cubicBezTo>
                    <a:pt x="9284" y="3318"/>
                    <a:pt x="9284" y="3318"/>
                    <a:pt x="9284" y="3318"/>
                  </a:cubicBezTo>
                  <a:cubicBezTo>
                    <a:pt x="9284" y="3318"/>
                    <a:pt x="9284" y="3318"/>
                    <a:pt x="9284" y="3318"/>
                  </a:cubicBezTo>
                  <a:cubicBezTo>
                    <a:pt x="9321" y="3386"/>
                    <a:pt x="9321" y="3386"/>
                    <a:pt x="9321" y="3386"/>
                  </a:cubicBezTo>
                  <a:cubicBezTo>
                    <a:pt x="9358" y="3386"/>
                    <a:pt x="9358" y="3386"/>
                    <a:pt x="9358" y="3386"/>
                  </a:cubicBezTo>
                  <a:cubicBezTo>
                    <a:pt x="9358" y="3453"/>
                    <a:pt x="9358" y="3453"/>
                    <a:pt x="9358" y="3453"/>
                  </a:cubicBezTo>
                  <a:cubicBezTo>
                    <a:pt x="9358" y="3453"/>
                    <a:pt x="9358" y="3453"/>
                    <a:pt x="9358" y="3453"/>
                  </a:cubicBezTo>
                  <a:cubicBezTo>
                    <a:pt x="9395" y="3521"/>
                    <a:pt x="9395" y="3521"/>
                    <a:pt x="9395" y="3521"/>
                  </a:cubicBezTo>
                  <a:cubicBezTo>
                    <a:pt x="9395" y="3521"/>
                    <a:pt x="9395" y="3521"/>
                    <a:pt x="9395" y="3521"/>
                  </a:cubicBezTo>
                  <a:cubicBezTo>
                    <a:pt x="9432" y="3521"/>
                    <a:pt x="9432" y="3521"/>
                    <a:pt x="9432" y="3521"/>
                  </a:cubicBezTo>
                  <a:cubicBezTo>
                    <a:pt x="9432" y="3453"/>
                    <a:pt x="9432" y="3453"/>
                    <a:pt x="9432" y="3453"/>
                  </a:cubicBezTo>
                  <a:cubicBezTo>
                    <a:pt x="9432" y="3453"/>
                    <a:pt x="9432" y="3453"/>
                    <a:pt x="9432" y="3453"/>
                  </a:cubicBezTo>
                  <a:cubicBezTo>
                    <a:pt x="9468" y="3453"/>
                    <a:pt x="9468" y="3453"/>
                    <a:pt x="9468" y="3453"/>
                  </a:cubicBezTo>
                  <a:cubicBezTo>
                    <a:pt x="9468" y="3521"/>
                    <a:pt x="9468" y="3521"/>
                    <a:pt x="9468" y="3521"/>
                  </a:cubicBezTo>
                  <a:cubicBezTo>
                    <a:pt x="9505" y="3521"/>
                    <a:pt x="9505" y="3521"/>
                    <a:pt x="9505" y="3521"/>
                  </a:cubicBezTo>
                  <a:cubicBezTo>
                    <a:pt x="9505" y="3521"/>
                    <a:pt x="9505" y="3521"/>
                    <a:pt x="9505" y="3521"/>
                  </a:cubicBezTo>
                  <a:cubicBezTo>
                    <a:pt x="9542" y="3521"/>
                    <a:pt x="9542" y="3521"/>
                    <a:pt x="9542" y="3521"/>
                  </a:cubicBezTo>
                  <a:cubicBezTo>
                    <a:pt x="9505" y="3589"/>
                    <a:pt x="9505" y="3589"/>
                    <a:pt x="9505" y="3589"/>
                  </a:cubicBezTo>
                  <a:cubicBezTo>
                    <a:pt x="9542" y="3656"/>
                    <a:pt x="9542" y="3656"/>
                    <a:pt x="9542" y="3656"/>
                  </a:cubicBezTo>
                  <a:cubicBezTo>
                    <a:pt x="9542" y="3724"/>
                    <a:pt x="9542" y="3724"/>
                    <a:pt x="9542" y="3724"/>
                  </a:cubicBezTo>
                  <a:cubicBezTo>
                    <a:pt x="9542" y="3860"/>
                    <a:pt x="9542" y="3860"/>
                    <a:pt x="9542" y="3860"/>
                  </a:cubicBezTo>
                  <a:cubicBezTo>
                    <a:pt x="9542" y="3927"/>
                    <a:pt x="9542" y="3927"/>
                    <a:pt x="9542" y="3927"/>
                  </a:cubicBezTo>
                  <a:cubicBezTo>
                    <a:pt x="9505" y="3927"/>
                    <a:pt x="9505" y="3927"/>
                    <a:pt x="9505" y="3927"/>
                  </a:cubicBezTo>
                  <a:cubicBezTo>
                    <a:pt x="9505" y="3995"/>
                    <a:pt x="9505" y="3995"/>
                    <a:pt x="9505" y="3995"/>
                  </a:cubicBezTo>
                  <a:cubicBezTo>
                    <a:pt x="9505" y="4063"/>
                    <a:pt x="9505" y="4063"/>
                    <a:pt x="9505" y="4063"/>
                  </a:cubicBezTo>
                  <a:cubicBezTo>
                    <a:pt x="9505" y="4130"/>
                    <a:pt x="9505" y="4130"/>
                    <a:pt x="9505" y="4130"/>
                  </a:cubicBezTo>
                  <a:cubicBezTo>
                    <a:pt x="9505" y="4130"/>
                    <a:pt x="9505" y="4130"/>
                    <a:pt x="9505" y="4130"/>
                  </a:cubicBezTo>
                  <a:cubicBezTo>
                    <a:pt x="9505" y="4198"/>
                    <a:pt x="9505" y="4198"/>
                    <a:pt x="9505" y="4198"/>
                  </a:cubicBezTo>
                  <a:cubicBezTo>
                    <a:pt x="9505" y="4198"/>
                    <a:pt x="9505" y="4198"/>
                    <a:pt x="9505" y="4198"/>
                  </a:cubicBezTo>
                  <a:cubicBezTo>
                    <a:pt x="9468" y="4266"/>
                    <a:pt x="9468" y="4266"/>
                    <a:pt x="9468" y="4266"/>
                  </a:cubicBezTo>
                  <a:cubicBezTo>
                    <a:pt x="9468" y="4334"/>
                    <a:pt x="9468" y="4334"/>
                    <a:pt x="9468" y="4334"/>
                  </a:cubicBezTo>
                  <a:cubicBezTo>
                    <a:pt x="9468" y="4334"/>
                    <a:pt x="9468" y="4334"/>
                    <a:pt x="9468" y="4334"/>
                  </a:cubicBezTo>
                  <a:cubicBezTo>
                    <a:pt x="9432" y="4401"/>
                    <a:pt x="9432" y="4401"/>
                    <a:pt x="9432" y="4401"/>
                  </a:cubicBezTo>
                  <a:cubicBezTo>
                    <a:pt x="9432" y="4469"/>
                    <a:pt x="9432" y="4469"/>
                    <a:pt x="9432" y="4469"/>
                  </a:cubicBezTo>
                  <a:cubicBezTo>
                    <a:pt x="9432" y="4469"/>
                    <a:pt x="9432" y="4469"/>
                    <a:pt x="9432" y="4469"/>
                  </a:cubicBezTo>
                  <a:cubicBezTo>
                    <a:pt x="9432" y="4537"/>
                    <a:pt x="9432" y="4537"/>
                    <a:pt x="9432" y="4537"/>
                  </a:cubicBezTo>
                  <a:cubicBezTo>
                    <a:pt x="9395" y="4537"/>
                    <a:pt x="9395" y="4537"/>
                    <a:pt x="9395" y="4537"/>
                  </a:cubicBezTo>
                  <a:cubicBezTo>
                    <a:pt x="9358" y="4604"/>
                    <a:pt x="9358" y="4604"/>
                    <a:pt x="9358" y="4604"/>
                  </a:cubicBezTo>
                  <a:cubicBezTo>
                    <a:pt x="9321" y="4604"/>
                    <a:pt x="9321" y="4604"/>
                    <a:pt x="9321" y="4604"/>
                  </a:cubicBezTo>
                  <a:cubicBezTo>
                    <a:pt x="9358" y="4604"/>
                    <a:pt x="9358" y="4604"/>
                    <a:pt x="9358" y="4604"/>
                  </a:cubicBezTo>
                  <a:cubicBezTo>
                    <a:pt x="9395" y="4604"/>
                    <a:pt x="9395" y="4604"/>
                    <a:pt x="9395" y="4604"/>
                  </a:cubicBezTo>
                  <a:cubicBezTo>
                    <a:pt x="9395" y="4604"/>
                    <a:pt x="9395" y="4604"/>
                    <a:pt x="9395" y="4604"/>
                  </a:cubicBezTo>
                  <a:cubicBezTo>
                    <a:pt x="9395" y="4604"/>
                    <a:pt x="9395" y="4604"/>
                    <a:pt x="9395" y="4604"/>
                  </a:cubicBezTo>
                  <a:cubicBezTo>
                    <a:pt x="9432" y="4672"/>
                    <a:pt x="9432" y="4672"/>
                    <a:pt x="9432" y="4672"/>
                  </a:cubicBezTo>
                  <a:cubicBezTo>
                    <a:pt x="9395" y="4740"/>
                    <a:pt x="9395" y="4740"/>
                    <a:pt x="9395" y="4740"/>
                  </a:cubicBezTo>
                  <a:cubicBezTo>
                    <a:pt x="9358" y="4808"/>
                    <a:pt x="9358" y="4808"/>
                    <a:pt x="9358" y="4808"/>
                  </a:cubicBezTo>
                  <a:cubicBezTo>
                    <a:pt x="9358" y="4943"/>
                    <a:pt x="9358" y="4943"/>
                    <a:pt x="9358" y="4943"/>
                  </a:cubicBezTo>
                  <a:cubicBezTo>
                    <a:pt x="9358" y="5011"/>
                    <a:pt x="9358" y="5011"/>
                    <a:pt x="9358" y="5011"/>
                  </a:cubicBezTo>
                  <a:cubicBezTo>
                    <a:pt x="9358" y="5078"/>
                    <a:pt x="9358" y="5078"/>
                    <a:pt x="9358" y="5078"/>
                  </a:cubicBezTo>
                  <a:cubicBezTo>
                    <a:pt x="9358" y="5146"/>
                    <a:pt x="9358" y="5146"/>
                    <a:pt x="9358" y="5146"/>
                  </a:cubicBezTo>
                  <a:cubicBezTo>
                    <a:pt x="9321" y="5214"/>
                    <a:pt x="9321" y="5214"/>
                    <a:pt x="9321" y="5214"/>
                  </a:cubicBezTo>
                  <a:cubicBezTo>
                    <a:pt x="9284" y="5214"/>
                    <a:pt x="9284" y="5214"/>
                    <a:pt x="9284" y="5214"/>
                  </a:cubicBezTo>
                  <a:cubicBezTo>
                    <a:pt x="9284" y="5214"/>
                    <a:pt x="9284" y="5214"/>
                    <a:pt x="9284" y="5214"/>
                  </a:cubicBezTo>
                  <a:cubicBezTo>
                    <a:pt x="9247" y="5214"/>
                    <a:pt x="9247" y="5214"/>
                    <a:pt x="9247" y="5214"/>
                  </a:cubicBezTo>
                  <a:cubicBezTo>
                    <a:pt x="9284" y="5282"/>
                    <a:pt x="9284" y="5282"/>
                    <a:pt x="9284" y="5282"/>
                  </a:cubicBezTo>
                  <a:cubicBezTo>
                    <a:pt x="9284" y="5349"/>
                    <a:pt x="9284" y="5349"/>
                    <a:pt x="9284" y="5349"/>
                  </a:cubicBezTo>
                  <a:cubicBezTo>
                    <a:pt x="9284" y="5417"/>
                    <a:pt x="9284" y="5417"/>
                    <a:pt x="9284" y="5417"/>
                  </a:cubicBezTo>
                  <a:cubicBezTo>
                    <a:pt x="9247" y="5417"/>
                    <a:pt x="9247" y="5417"/>
                    <a:pt x="9247" y="5417"/>
                  </a:cubicBezTo>
                  <a:cubicBezTo>
                    <a:pt x="9210" y="5552"/>
                    <a:pt x="9210" y="5552"/>
                    <a:pt x="9210" y="5552"/>
                  </a:cubicBezTo>
                  <a:cubicBezTo>
                    <a:pt x="9247" y="5620"/>
                    <a:pt x="9247" y="5620"/>
                    <a:pt x="9247" y="5620"/>
                  </a:cubicBezTo>
                  <a:cubicBezTo>
                    <a:pt x="9247" y="5688"/>
                    <a:pt x="9247" y="5688"/>
                    <a:pt x="9247" y="5688"/>
                  </a:cubicBezTo>
                  <a:cubicBezTo>
                    <a:pt x="9247" y="5688"/>
                    <a:pt x="9247" y="5688"/>
                    <a:pt x="9247" y="5688"/>
                  </a:cubicBezTo>
                  <a:cubicBezTo>
                    <a:pt x="9247" y="5755"/>
                    <a:pt x="9247" y="5755"/>
                    <a:pt x="9247" y="5755"/>
                  </a:cubicBezTo>
                  <a:cubicBezTo>
                    <a:pt x="9247" y="5755"/>
                    <a:pt x="9247" y="5755"/>
                    <a:pt x="9247" y="5755"/>
                  </a:cubicBezTo>
                  <a:cubicBezTo>
                    <a:pt x="9247" y="5891"/>
                    <a:pt x="9247" y="5891"/>
                    <a:pt x="9247" y="5891"/>
                  </a:cubicBezTo>
                  <a:cubicBezTo>
                    <a:pt x="9210" y="5959"/>
                    <a:pt x="9210" y="5959"/>
                    <a:pt x="9210" y="5959"/>
                  </a:cubicBezTo>
                  <a:cubicBezTo>
                    <a:pt x="9210" y="5959"/>
                    <a:pt x="9210" y="5959"/>
                    <a:pt x="9210" y="5959"/>
                  </a:cubicBezTo>
                  <a:cubicBezTo>
                    <a:pt x="9210" y="5959"/>
                    <a:pt x="9210" y="5959"/>
                    <a:pt x="9210" y="5959"/>
                  </a:cubicBezTo>
                  <a:cubicBezTo>
                    <a:pt x="9247" y="5959"/>
                    <a:pt x="9247" y="5959"/>
                    <a:pt x="9247" y="5959"/>
                  </a:cubicBezTo>
                  <a:cubicBezTo>
                    <a:pt x="9284" y="5891"/>
                    <a:pt x="9284" y="5891"/>
                    <a:pt x="9284" y="5891"/>
                  </a:cubicBezTo>
                  <a:cubicBezTo>
                    <a:pt x="9284" y="5823"/>
                    <a:pt x="9284" y="5823"/>
                    <a:pt x="9284" y="5823"/>
                  </a:cubicBezTo>
                  <a:cubicBezTo>
                    <a:pt x="9284" y="5823"/>
                    <a:pt x="9284" y="5823"/>
                    <a:pt x="9284" y="5823"/>
                  </a:cubicBezTo>
                  <a:cubicBezTo>
                    <a:pt x="9284" y="5823"/>
                    <a:pt x="9284" y="5823"/>
                    <a:pt x="9284" y="5823"/>
                  </a:cubicBezTo>
                  <a:cubicBezTo>
                    <a:pt x="9321" y="5755"/>
                    <a:pt x="9321" y="5755"/>
                    <a:pt x="9321" y="5755"/>
                  </a:cubicBezTo>
                  <a:cubicBezTo>
                    <a:pt x="9358" y="5755"/>
                    <a:pt x="9358" y="5755"/>
                    <a:pt x="9358" y="5755"/>
                  </a:cubicBezTo>
                  <a:cubicBezTo>
                    <a:pt x="9321" y="5755"/>
                    <a:pt x="9321" y="5755"/>
                    <a:pt x="9321" y="5755"/>
                  </a:cubicBezTo>
                  <a:cubicBezTo>
                    <a:pt x="9284" y="5688"/>
                    <a:pt x="9284" y="5688"/>
                    <a:pt x="9284" y="5688"/>
                  </a:cubicBezTo>
                  <a:cubicBezTo>
                    <a:pt x="9247" y="5620"/>
                    <a:pt x="9247" y="5620"/>
                    <a:pt x="9247" y="5620"/>
                  </a:cubicBezTo>
                  <a:cubicBezTo>
                    <a:pt x="9284" y="5552"/>
                    <a:pt x="9284" y="5552"/>
                    <a:pt x="9284" y="5552"/>
                  </a:cubicBezTo>
                  <a:cubicBezTo>
                    <a:pt x="9321" y="5552"/>
                    <a:pt x="9321" y="5552"/>
                    <a:pt x="9321" y="5552"/>
                  </a:cubicBezTo>
                  <a:cubicBezTo>
                    <a:pt x="9395" y="5485"/>
                    <a:pt x="9395" y="5485"/>
                    <a:pt x="9395" y="5485"/>
                  </a:cubicBezTo>
                  <a:cubicBezTo>
                    <a:pt x="9432" y="5417"/>
                    <a:pt x="9432" y="5417"/>
                    <a:pt x="9432" y="5417"/>
                  </a:cubicBezTo>
                  <a:cubicBezTo>
                    <a:pt x="9468" y="5417"/>
                    <a:pt x="9468" y="5417"/>
                    <a:pt x="9468" y="5417"/>
                  </a:cubicBezTo>
                  <a:cubicBezTo>
                    <a:pt x="9468" y="5417"/>
                    <a:pt x="9468" y="5417"/>
                    <a:pt x="9468" y="5417"/>
                  </a:cubicBezTo>
                  <a:cubicBezTo>
                    <a:pt x="9468" y="5349"/>
                    <a:pt x="9468" y="5349"/>
                    <a:pt x="9468" y="5349"/>
                  </a:cubicBezTo>
                  <a:cubicBezTo>
                    <a:pt x="9505" y="5282"/>
                    <a:pt x="9505" y="5282"/>
                    <a:pt x="9505" y="5282"/>
                  </a:cubicBezTo>
                  <a:cubicBezTo>
                    <a:pt x="9542" y="5214"/>
                    <a:pt x="9542" y="5214"/>
                    <a:pt x="9542" y="5214"/>
                  </a:cubicBezTo>
                  <a:cubicBezTo>
                    <a:pt x="9505" y="5214"/>
                    <a:pt x="9505" y="5214"/>
                    <a:pt x="9505" y="5214"/>
                  </a:cubicBezTo>
                  <a:cubicBezTo>
                    <a:pt x="9505" y="5146"/>
                    <a:pt x="9505" y="5146"/>
                    <a:pt x="9505" y="5146"/>
                  </a:cubicBezTo>
                  <a:cubicBezTo>
                    <a:pt x="9542" y="5214"/>
                    <a:pt x="9542" y="5214"/>
                    <a:pt x="9542" y="5214"/>
                  </a:cubicBezTo>
                  <a:cubicBezTo>
                    <a:pt x="9579" y="5214"/>
                    <a:pt x="9579" y="5214"/>
                    <a:pt x="9579" y="5214"/>
                  </a:cubicBezTo>
                  <a:cubicBezTo>
                    <a:pt x="9616" y="5146"/>
                    <a:pt x="9616" y="5146"/>
                    <a:pt x="9616" y="5146"/>
                  </a:cubicBezTo>
                  <a:cubicBezTo>
                    <a:pt x="9616" y="5078"/>
                    <a:pt x="9616" y="5078"/>
                    <a:pt x="9616" y="5078"/>
                  </a:cubicBezTo>
                  <a:cubicBezTo>
                    <a:pt x="9653" y="5011"/>
                    <a:pt x="9653" y="5011"/>
                    <a:pt x="9653" y="5011"/>
                  </a:cubicBezTo>
                  <a:cubicBezTo>
                    <a:pt x="9653" y="4943"/>
                    <a:pt x="9653" y="4943"/>
                    <a:pt x="9653" y="4943"/>
                  </a:cubicBezTo>
                  <a:cubicBezTo>
                    <a:pt x="9653" y="4875"/>
                    <a:pt x="9653" y="4875"/>
                    <a:pt x="9653" y="4875"/>
                  </a:cubicBezTo>
                  <a:cubicBezTo>
                    <a:pt x="9579" y="4943"/>
                    <a:pt x="9579" y="4943"/>
                    <a:pt x="9579" y="4943"/>
                  </a:cubicBezTo>
                  <a:cubicBezTo>
                    <a:pt x="9579" y="5011"/>
                    <a:pt x="9579" y="5011"/>
                    <a:pt x="9579" y="5011"/>
                  </a:cubicBezTo>
                  <a:cubicBezTo>
                    <a:pt x="9542" y="5078"/>
                    <a:pt x="9542" y="5078"/>
                    <a:pt x="9542" y="5078"/>
                  </a:cubicBezTo>
                  <a:cubicBezTo>
                    <a:pt x="9505" y="5011"/>
                    <a:pt x="9505" y="5011"/>
                    <a:pt x="9505" y="5011"/>
                  </a:cubicBezTo>
                  <a:cubicBezTo>
                    <a:pt x="9468" y="4943"/>
                    <a:pt x="9468" y="4943"/>
                    <a:pt x="9468" y="4943"/>
                  </a:cubicBezTo>
                  <a:cubicBezTo>
                    <a:pt x="9505" y="4875"/>
                    <a:pt x="9505" y="4875"/>
                    <a:pt x="9505" y="4875"/>
                  </a:cubicBezTo>
                  <a:cubicBezTo>
                    <a:pt x="9505" y="4808"/>
                    <a:pt x="9505" y="4808"/>
                    <a:pt x="9505" y="4808"/>
                  </a:cubicBezTo>
                  <a:cubicBezTo>
                    <a:pt x="9542" y="4740"/>
                    <a:pt x="9542" y="4740"/>
                    <a:pt x="9542" y="4740"/>
                  </a:cubicBezTo>
                  <a:cubicBezTo>
                    <a:pt x="9579" y="4740"/>
                    <a:pt x="9579" y="4740"/>
                    <a:pt x="9579" y="4740"/>
                  </a:cubicBezTo>
                  <a:cubicBezTo>
                    <a:pt x="9616" y="4808"/>
                    <a:pt x="9616" y="4808"/>
                    <a:pt x="9616" y="4808"/>
                  </a:cubicBezTo>
                  <a:cubicBezTo>
                    <a:pt x="9653" y="4808"/>
                    <a:pt x="9653" y="4808"/>
                    <a:pt x="9653" y="4808"/>
                  </a:cubicBezTo>
                  <a:cubicBezTo>
                    <a:pt x="9653" y="4740"/>
                    <a:pt x="9653" y="4740"/>
                    <a:pt x="9653" y="4740"/>
                  </a:cubicBezTo>
                  <a:cubicBezTo>
                    <a:pt x="9690" y="4672"/>
                    <a:pt x="9690" y="4672"/>
                    <a:pt x="9690" y="4672"/>
                  </a:cubicBezTo>
                  <a:cubicBezTo>
                    <a:pt x="9690" y="4740"/>
                    <a:pt x="9690" y="4740"/>
                    <a:pt x="9690" y="4740"/>
                  </a:cubicBezTo>
                  <a:cubicBezTo>
                    <a:pt x="9690" y="4740"/>
                    <a:pt x="9690" y="4740"/>
                    <a:pt x="9690" y="4740"/>
                  </a:cubicBezTo>
                  <a:cubicBezTo>
                    <a:pt x="9690" y="4808"/>
                    <a:pt x="9690" y="4808"/>
                    <a:pt x="9690" y="4808"/>
                  </a:cubicBezTo>
                  <a:cubicBezTo>
                    <a:pt x="9764" y="4943"/>
                    <a:pt x="9764" y="4943"/>
                    <a:pt x="9764" y="4943"/>
                  </a:cubicBezTo>
                  <a:cubicBezTo>
                    <a:pt x="9801" y="4943"/>
                    <a:pt x="9801" y="4943"/>
                    <a:pt x="9801" y="4943"/>
                  </a:cubicBezTo>
                  <a:cubicBezTo>
                    <a:pt x="9838" y="4943"/>
                    <a:pt x="9838" y="4943"/>
                    <a:pt x="9838" y="4943"/>
                  </a:cubicBezTo>
                  <a:cubicBezTo>
                    <a:pt x="9912" y="4875"/>
                    <a:pt x="9912" y="4875"/>
                    <a:pt x="9912" y="4875"/>
                  </a:cubicBezTo>
                  <a:cubicBezTo>
                    <a:pt x="9912" y="4875"/>
                    <a:pt x="9912" y="4875"/>
                    <a:pt x="9912" y="4875"/>
                  </a:cubicBezTo>
                  <a:cubicBezTo>
                    <a:pt x="9912" y="4808"/>
                    <a:pt x="9912" y="4808"/>
                    <a:pt x="9912" y="4808"/>
                  </a:cubicBezTo>
                  <a:cubicBezTo>
                    <a:pt x="9875" y="4672"/>
                    <a:pt x="9875" y="4672"/>
                    <a:pt x="9875" y="4672"/>
                  </a:cubicBezTo>
                  <a:cubicBezTo>
                    <a:pt x="9875" y="4672"/>
                    <a:pt x="9875" y="4672"/>
                    <a:pt x="9875" y="4672"/>
                  </a:cubicBezTo>
                  <a:cubicBezTo>
                    <a:pt x="9875" y="4672"/>
                    <a:pt x="9875" y="4672"/>
                    <a:pt x="9875" y="4672"/>
                  </a:cubicBezTo>
                  <a:cubicBezTo>
                    <a:pt x="9949" y="4740"/>
                    <a:pt x="9949" y="4740"/>
                    <a:pt x="9949" y="4740"/>
                  </a:cubicBezTo>
                  <a:cubicBezTo>
                    <a:pt x="9986" y="4808"/>
                    <a:pt x="9986" y="4808"/>
                    <a:pt x="9986" y="4808"/>
                  </a:cubicBezTo>
                  <a:cubicBezTo>
                    <a:pt x="10023" y="4808"/>
                    <a:pt x="10023" y="4808"/>
                    <a:pt x="10023" y="4808"/>
                  </a:cubicBezTo>
                  <a:cubicBezTo>
                    <a:pt x="9986" y="4875"/>
                    <a:pt x="9986" y="4875"/>
                    <a:pt x="9986" y="4875"/>
                  </a:cubicBezTo>
                  <a:cubicBezTo>
                    <a:pt x="10023" y="4875"/>
                    <a:pt x="10023" y="4875"/>
                    <a:pt x="10023" y="4875"/>
                  </a:cubicBezTo>
                  <a:cubicBezTo>
                    <a:pt x="10060" y="4943"/>
                    <a:pt x="10060" y="4943"/>
                    <a:pt x="10060" y="4943"/>
                  </a:cubicBezTo>
                  <a:cubicBezTo>
                    <a:pt x="10060" y="5078"/>
                    <a:pt x="10060" y="5078"/>
                    <a:pt x="10060" y="5078"/>
                  </a:cubicBezTo>
                  <a:cubicBezTo>
                    <a:pt x="10060" y="5078"/>
                    <a:pt x="10060" y="5078"/>
                    <a:pt x="10060" y="5078"/>
                  </a:cubicBezTo>
                  <a:cubicBezTo>
                    <a:pt x="10060" y="5078"/>
                    <a:pt x="10060" y="5078"/>
                    <a:pt x="10060" y="5078"/>
                  </a:cubicBezTo>
                  <a:cubicBezTo>
                    <a:pt x="10097" y="5011"/>
                    <a:pt x="10097" y="5011"/>
                    <a:pt x="10097" y="5011"/>
                  </a:cubicBezTo>
                  <a:cubicBezTo>
                    <a:pt x="10097" y="5011"/>
                    <a:pt x="10097" y="5011"/>
                    <a:pt x="10097" y="5011"/>
                  </a:cubicBezTo>
                  <a:cubicBezTo>
                    <a:pt x="10134" y="4943"/>
                    <a:pt x="10134" y="4943"/>
                    <a:pt x="10134" y="4943"/>
                  </a:cubicBezTo>
                  <a:cubicBezTo>
                    <a:pt x="10134" y="4943"/>
                    <a:pt x="10134" y="4943"/>
                    <a:pt x="10134" y="4943"/>
                  </a:cubicBezTo>
                  <a:cubicBezTo>
                    <a:pt x="10097" y="4943"/>
                    <a:pt x="10097" y="4943"/>
                    <a:pt x="10097" y="4943"/>
                  </a:cubicBezTo>
                  <a:cubicBezTo>
                    <a:pt x="10060" y="4943"/>
                    <a:pt x="10060" y="4943"/>
                    <a:pt x="10060" y="4943"/>
                  </a:cubicBezTo>
                  <a:cubicBezTo>
                    <a:pt x="10060" y="4875"/>
                    <a:pt x="10060" y="4875"/>
                    <a:pt x="10060" y="4875"/>
                  </a:cubicBezTo>
                  <a:cubicBezTo>
                    <a:pt x="10097" y="4808"/>
                    <a:pt x="10097" y="4808"/>
                    <a:pt x="10097" y="4808"/>
                  </a:cubicBezTo>
                  <a:cubicBezTo>
                    <a:pt x="10134" y="4808"/>
                    <a:pt x="10134" y="4808"/>
                    <a:pt x="10134" y="4808"/>
                  </a:cubicBezTo>
                  <a:cubicBezTo>
                    <a:pt x="10134" y="4740"/>
                    <a:pt x="10134" y="4740"/>
                    <a:pt x="10134" y="4740"/>
                  </a:cubicBezTo>
                  <a:cubicBezTo>
                    <a:pt x="10171" y="4740"/>
                    <a:pt x="10171" y="4740"/>
                    <a:pt x="10171" y="4740"/>
                  </a:cubicBezTo>
                  <a:cubicBezTo>
                    <a:pt x="10171" y="4740"/>
                    <a:pt x="10171" y="4740"/>
                    <a:pt x="10171" y="4740"/>
                  </a:cubicBezTo>
                  <a:cubicBezTo>
                    <a:pt x="10245" y="4672"/>
                    <a:pt x="10245" y="4672"/>
                    <a:pt x="10245" y="4672"/>
                  </a:cubicBezTo>
                  <a:cubicBezTo>
                    <a:pt x="10356" y="4672"/>
                    <a:pt x="10356" y="4672"/>
                    <a:pt x="10356" y="4672"/>
                  </a:cubicBezTo>
                  <a:cubicBezTo>
                    <a:pt x="10467" y="4604"/>
                    <a:pt x="10467" y="4604"/>
                    <a:pt x="10467" y="4604"/>
                  </a:cubicBezTo>
                  <a:cubicBezTo>
                    <a:pt x="10578" y="4537"/>
                    <a:pt x="10578" y="4537"/>
                    <a:pt x="10578" y="4537"/>
                  </a:cubicBezTo>
                  <a:cubicBezTo>
                    <a:pt x="10615" y="4537"/>
                    <a:pt x="10615" y="4537"/>
                    <a:pt x="10615" y="4537"/>
                  </a:cubicBezTo>
                  <a:cubicBezTo>
                    <a:pt x="10689" y="4604"/>
                    <a:pt x="10689" y="4604"/>
                    <a:pt x="10689" y="4604"/>
                  </a:cubicBezTo>
                  <a:cubicBezTo>
                    <a:pt x="10689" y="4604"/>
                    <a:pt x="10689" y="4604"/>
                    <a:pt x="10689" y="4604"/>
                  </a:cubicBezTo>
                  <a:cubicBezTo>
                    <a:pt x="10652" y="4672"/>
                    <a:pt x="10652" y="4672"/>
                    <a:pt x="10652" y="4672"/>
                  </a:cubicBezTo>
                  <a:cubicBezTo>
                    <a:pt x="10652" y="4672"/>
                    <a:pt x="10652" y="4672"/>
                    <a:pt x="10652" y="4672"/>
                  </a:cubicBezTo>
                  <a:cubicBezTo>
                    <a:pt x="10652" y="4808"/>
                    <a:pt x="10652" y="4808"/>
                    <a:pt x="10652" y="4808"/>
                  </a:cubicBezTo>
                  <a:cubicBezTo>
                    <a:pt x="10689" y="4875"/>
                    <a:pt x="10689" y="4875"/>
                    <a:pt x="10689" y="4875"/>
                  </a:cubicBezTo>
                  <a:cubicBezTo>
                    <a:pt x="10837" y="4875"/>
                    <a:pt x="10837" y="4875"/>
                    <a:pt x="10837" y="4875"/>
                  </a:cubicBezTo>
                  <a:cubicBezTo>
                    <a:pt x="10874" y="4875"/>
                    <a:pt x="10874" y="4875"/>
                    <a:pt x="10874" y="4875"/>
                  </a:cubicBezTo>
                  <a:cubicBezTo>
                    <a:pt x="10874" y="4875"/>
                    <a:pt x="10874" y="4875"/>
                    <a:pt x="10874" y="4875"/>
                  </a:cubicBezTo>
                  <a:cubicBezTo>
                    <a:pt x="10948" y="4875"/>
                    <a:pt x="10948" y="4875"/>
                    <a:pt x="10948" y="4875"/>
                  </a:cubicBezTo>
                  <a:cubicBezTo>
                    <a:pt x="10985" y="4875"/>
                    <a:pt x="10985" y="4875"/>
                    <a:pt x="10985" y="4875"/>
                  </a:cubicBezTo>
                  <a:cubicBezTo>
                    <a:pt x="11096" y="4875"/>
                    <a:pt x="11096" y="4875"/>
                    <a:pt x="11096" y="4875"/>
                  </a:cubicBezTo>
                  <a:cubicBezTo>
                    <a:pt x="11170" y="4808"/>
                    <a:pt x="11170" y="4808"/>
                    <a:pt x="11170" y="4808"/>
                  </a:cubicBezTo>
                  <a:cubicBezTo>
                    <a:pt x="11170" y="4808"/>
                    <a:pt x="11170" y="4808"/>
                    <a:pt x="11170" y="4808"/>
                  </a:cubicBezTo>
                  <a:cubicBezTo>
                    <a:pt x="11207" y="4808"/>
                    <a:pt x="11207" y="4808"/>
                    <a:pt x="11207" y="4808"/>
                  </a:cubicBezTo>
                  <a:cubicBezTo>
                    <a:pt x="11244" y="4740"/>
                    <a:pt x="11244" y="4740"/>
                    <a:pt x="11244" y="4740"/>
                  </a:cubicBezTo>
                  <a:cubicBezTo>
                    <a:pt x="11207" y="4740"/>
                    <a:pt x="11207" y="4740"/>
                    <a:pt x="11207" y="4740"/>
                  </a:cubicBezTo>
                  <a:cubicBezTo>
                    <a:pt x="11244" y="4740"/>
                    <a:pt x="11244" y="4740"/>
                    <a:pt x="11244" y="4740"/>
                  </a:cubicBezTo>
                  <a:cubicBezTo>
                    <a:pt x="11281" y="4740"/>
                    <a:pt x="11281" y="4740"/>
                    <a:pt x="11281" y="4740"/>
                  </a:cubicBezTo>
                  <a:cubicBezTo>
                    <a:pt x="11318" y="4740"/>
                    <a:pt x="11318" y="4740"/>
                    <a:pt x="11318" y="4740"/>
                  </a:cubicBezTo>
                  <a:cubicBezTo>
                    <a:pt x="11318" y="4740"/>
                    <a:pt x="11318" y="4740"/>
                    <a:pt x="11318" y="4740"/>
                  </a:cubicBezTo>
                  <a:cubicBezTo>
                    <a:pt x="11355" y="4740"/>
                    <a:pt x="11355" y="4740"/>
                    <a:pt x="11355" y="4740"/>
                  </a:cubicBezTo>
                  <a:cubicBezTo>
                    <a:pt x="11355" y="4672"/>
                    <a:pt x="11355" y="4672"/>
                    <a:pt x="11355" y="4672"/>
                  </a:cubicBezTo>
                  <a:cubicBezTo>
                    <a:pt x="11355" y="4672"/>
                    <a:pt x="11355" y="4672"/>
                    <a:pt x="11355" y="4672"/>
                  </a:cubicBezTo>
                  <a:cubicBezTo>
                    <a:pt x="11318" y="4604"/>
                    <a:pt x="11318" y="4604"/>
                    <a:pt x="11318" y="4604"/>
                  </a:cubicBezTo>
                  <a:cubicBezTo>
                    <a:pt x="11355" y="4537"/>
                    <a:pt x="11355" y="4537"/>
                    <a:pt x="11355" y="4537"/>
                  </a:cubicBezTo>
                  <a:cubicBezTo>
                    <a:pt x="11318" y="4537"/>
                    <a:pt x="11318" y="4537"/>
                    <a:pt x="11318" y="4537"/>
                  </a:cubicBezTo>
                  <a:cubicBezTo>
                    <a:pt x="11281" y="4537"/>
                    <a:pt x="11281" y="4537"/>
                    <a:pt x="11281" y="4537"/>
                  </a:cubicBezTo>
                  <a:cubicBezTo>
                    <a:pt x="11281" y="4469"/>
                    <a:pt x="11281" y="4469"/>
                    <a:pt x="11281" y="4469"/>
                  </a:cubicBezTo>
                  <a:cubicBezTo>
                    <a:pt x="11244" y="4401"/>
                    <a:pt x="11244" y="4401"/>
                    <a:pt x="11244" y="4401"/>
                  </a:cubicBezTo>
                  <a:cubicBezTo>
                    <a:pt x="11244" y="4401"/>
                    <a:pt x="11244" y="4401"/>
                    <a:pt x="11244" y="4401"/>
                  </a:cubicBezTo>
                  <a:cubicBezTo>
                    <a:pt x="11244" y="4334"/>
                    <a:pt x="11244" y="4334"/>
                    <a:pt x="11244" y="4334"/>
                  </a:cubicBezTo>
                  <a:cubicBezTo>
                    <a:pt x="11244" y="4266"/>
                    <a:pt x="11244" y="4266"/>
                    <a:pt x="11244" y="4266"/>
                  </a:cubicBezTo>
                  <a:cubicBezTo>
                    <a:pt x="11244" y="4198"/>
                    <a:pt x="11244" y="4198"/>
                    <a:pt x="11244" y="4198"/>
                  </a:cubicBezTo>
                  <a:cubicBezTo>
                    <a:pt x="11244" y="4266"/>
                    <a:pt x="11244" y="4266"/>
                    <a:pt x="11244" y="4266"/>
                  </a:cubicBezTo>
                  <a:cubicBezTo>
                    <a:pt x="11281" y="4266"/>
                    <a:pt x="11281" y="4266"/>
                    <a:pt x="11281" y="4266"/>
                  </a:cubicBezTo>
                  <a:cubicBezTo>
                    <a:pt x="11318" y="4198"/>
                    <a:pt x="11318" y="4198"/>
                    <a:pt x="11318" y="4198"/>
                  </a:cubicBezTo>
                  <a:cubicBezTo>
                    <a:pt x="11281" y="4198"/>
                    <a:pt x="11281" y="4198"/>
                    <a:pt x="11281" y="4198"/>
                  </a:cubicBezTo>
                  <a:cubicBezTo>
                    <a:pt x="11281" y="4130"/>
                    <a:pt x="11281" y="4130"/>
                    <a:pt x="11281" y="4130"/>
                  </a:cubicBezTo>
                  <a:cubicBezTo>
                    <a:pt x="11318" y="4130"/>
                    <a:pt x="11318" y="4130"/>
                    <a:pt x="11318" y="4130"/>
                  </a:cubicBezTo>
                  <a:cubicBezTo>
                    <a:pt x="11355" y="4198"/>
                    <a:pt x="11355" y="4198"/>
                    <a:pt x="11355" y="4198"/>
                  </a:cubicBezTo>
                  <a:cubicBezTo>
                    <a:pt x="11355" y="4198"/>
                    <a:pt x="11355" y="4198"/>
                    <a:pt x="11355" y="4198"/>
                  </a:cubicBezTo>
                  <a:cubicBezTo>
                    <a:pt x="11392" y="4130"/>
                    <a:pt x="11392" y="4130"/>
                    <a:pt x="11392" y="4130"/>
                  </a:cubicBezTo>
                  <a:cubicBezTo>
                    <a:pt x="11392" y="4130"/>
                    <a:pt x="11392" y="4130"/>
                    <a:pt x="11392" y="4130"/>
                  </a:cubicBezTo>
                  <a:cubicBezTo>
                    <a:pt x="11429" y="4130"/>
                    <a:pt x="11429" y="4130"/>
                    <a:pt x="11429" y="4130"/>
                  </a:cubicBezTo>
                  <a:cubicBezTo>
                    <a:pt x="11466" y="4130"/>
                    <a:pt x="11466" y="4130"/>
                    <a:pt x="11466" y="4130"/>
                  </a:cubicBezTo>
                  <a:cubicBezTo>
                    <a:pt x="11466" y="4130"/>
                    <a:pt x="11466" y="4130"/>
                    <a:pt x="11466" y="4130"/>
                  </a:cubicBezTo>
                  <a:cubicBezTo>
                    <a:pt x="11503" y="4130"/>
                    <a:pt x="11503" y="4130"/>
                    <a:pt x="11503" y="4130"/>
                  </a:cubicBezTo>
                  <a:cubicBezTo>
                    <a:pt x="11540" y="4198"/>
                    <a:pt x="11540" y="4198"/>
                    <a:pt x="11540" y="4198"/>
                  </a:cubicBezTo>
                  <a:cubicBezTo>
                    <a:pt x="11540" y="4198"/>
                    <a:pt x="11540" y="4198"/>
                    <a:pt x="11540" y="4198"/>
                  </a:cubicBezTo>
                  <a:cubicBezTo>
                    <a:pt x="11577" y="4198"/>
                    <a:pt x="11577" y="4198"/>
                    <a:pt x="11577" y="4198"/>
                  </a:cubicBezTo>
                  <a:cubicBezTo>
                    <a:pt x="11577" y="4130"/>
                    <a:pt x="11577" y="4130"/>
                    <a:pt x="11577" y="4130"/>
                  </a:cubicBezTo>
                  <a:cubicBezTo>
                    <a:pt x="11577" y="4130"/>
                    <a:pt x="11577" y="4130"/>
                    <a:pt x="11577" y="4130"/>
                  </a:cubicBezTo>
                  <a:cubicBezTo>
                    <a:pt x="11614" y="4198"/>
                    <a:pt x="11614" y="4198"/>
                    <a:pt x="11614" y="4198"/>
                  </a:cubicBezTo>
                  <a:cubicBezTo>
                    <a:pt x="11577" y="4266"/>
                    <a:pt x="11577" y="4266"/>
                    <a:pt x="11577" y="4266"/>
                  </a:cubicBezTo>
                  <a:cubicBezTo>
                    <a:pt x="11577" y="4266"/>
                    <a:pt x="11577" y="4266"/>
                    <a:pt x="11577" y="4266"/>
                  </a:cubicBezTo>
                  <a:cubicBezTo>
                    <a:pt x="11577" y="4266"/>
                    <a:pt x="11577" y="4266"/>
                    <a:pt x="11577" y="4266"/>
                  </a:cubicBezTo>
                  <a:cubicBezTo>
                    <a:pt x="11614" y="4266"/>
                    <a:pt x="11614" y="4266"/>
                    <a:pt x="11614" y="4266"/>
                  </a:cubicBezTo>
                  <a:cubicBezTo>
                    <a:pt x="11651" y="4266"/>
                    <a:pt x="11651" y="4266"/>
                    <a:pt x="11651" y="4266"/>
                  </a:cubicBezTo>
                  <a:cubicBezTo>
                    <a:pt x="11651" y="4266"/>
                    <a:pt x="11651" y="4266"/>
                    <a:pt x="11651" y="4266"/>
                  </a:cubicBezTo>
                  <a:cubicBezTo>
                    <a:pt x="11651" y="4266"/>
                    <a:pt x="11651" y="4266"/>
                    <a:pt x="11651" y="4266"/>
                  </a:cubicBezTo>
                  <a:cubicBezTo>
                    <a:pt x="11688" y="4266"/>
                    <a:pt x="11688" y="4266"/>
                    <a:pt x="11688" y="4266"/>
                  </a:cubicBezTo>
                  <a:cubicBezTo>
                    <a:pt x="11651" y="4198"/>
                    <a:pt x="11651" y="4198"/>
                    <a:pt x="11651" y="4198"/>
                  </a:cubicBezTo>
                  <a:cubicBezTo>
                    <a:pt x="11651" y="4198"/>
                    <a:pt x="11651" y="4198"/>
                    <a:pt x="11651" y="4198"/>
                  </a:cubicBezTo>
                  <a:cubicBezTo>
                    <a:pt x="11651" y="4130"/>
                    <a:pt x="11651" y="4130"/>
                    <a:pt x="11651" y="4130"/>
                  </a:cubicBezTo>
                  <a:cubicBezTo>
                    <a:pt x="11688" y="4130"/>
                    <a:pt x="11688" y="4130"/>
                    <a:pt x="11688" y="4130"/>
                  </a:cubicBezTo>
                  <a:cubicBezTo>
                    <a:pt x="11725" y="4130"/>
                    <a:pt x="11725" y="4130"/>
                    <a:pt x="11725" y="4130"/>
                  </a:cubicBezTo>
                  <a:cubicBezTo>
                    <a:pt x="11762" y="4130"/>
                    <a:pt x="11762" y="4130"/>
                    <a:pt x="11762" y="4130"/>
                  </a:cubicBezTo>
                  <a:cubicBezTo>
                    <a:pt x="11762" y="4130"/>
                    <a:pt x="11762" y="4130"/>
                    <a:pt x="11762" y="4130"/>
                  </a:cubicBezTo>
                  <a:cubicBezTo>
                    <a:pt x="11799" y="4130"/>
                    <a:pt x="11799" y="4130"/>
                    <a:pt x="11799" y="4130"/>
                  </a:cubicBezTo>
                  <a:cubicBezTo>
                    <a:pt x="11799" y="4198"/>
                    <a:pt x="11799" y="4198"/>
                    <a:pt x="11799" y="4198"/>
                  </a:cubicBezTo>
                  <a:cubicBezTo>
                    <a:pt x="11836" y="4266"/>
                    <a:pt x="11836" y="4266"/>
                    <a:pt x="11836" y="4266"/>
                  </a:cubicBezTo>
                  <a:cubicBezTo>
                    <a:pt x="11836" y="4198"/>
                    <a:pt x="11836" y="4198"/>
                    <a:pt x="11836" y="4198"/>
                  </a:cubicBezTo>
                  <a:cubicBezTo>
                    <a:pt x="11836" y="4198"/>
                    <a:pt x="11836" y="4198"/>
                    <a:pt x="11836" y="4198"/>
                  </a:cubicBezTo>
                  <a:cubicBezTo>
                    <a:pt x="11873" y="4130"/>
                    <a:pt x="11873" y="4130"/>
                    <a:pt x="11873" y="4130"/>
                  </a:cubicBezTo>
                  <a:cubicBezTo>
                    <a:pt x="11873" y="4198"/>
                    <a:pt x="11873" y="4198"/>
                    <a:pt x="11873" y="4198"/>
                  </a:cubicBezTo>
                  <a:cubicBezTo>
                    <a:pt x="11910" y="4266"/>
                    <a:pt x="11910" y="4266"/>
                    <a:pt x="11910" y="4266"/>
                  </a:cubicBezTo>
                  <a:cubicBezTo>
                    <a:pt x="11947" y="4198"/>
                    <a:pt x="11947" y="4198"/>
                    <a:pt x="11947" y="4198"/>
                  </a:cubicBezTo>
                  <a:cubicBezTo>
                    <a:pt x="11947" y="4266"/>
                    <a:pt x="11947" y="4266"/>
                    <a:pt x="11947" y="4266"/>
                  </a:cubicBezTo>
                  <a:cubicBezTo>
                    <a:pt x="11984" y="4334"/>
                    <a:pt x="11984" y="4334"/>
                    <a:pt x="11984" y="4334"/>
                  </a:cubicBezTo>
                  <a:cubicBezTo>
                    <a:pt x="11984" y="4266"/>
                    <a:pt x="11984" y="4266"/>
                    <a:pt x="11984" y="4266"/>
                  </a:cubicBezTo>
                  <a:cubicBezTo>
                    <a:pt x="12021" y="4266"/>
                    <a:pt x="12021" y="4266"/>
                    <a:pt x="12021" y="4266"/>
                  </a:cubicBezTo>
                  <a:cubicBezTo>
                    <a:pt x="12021" y="4266"/>
                    <a:pt x="12021" y="4266"/>
                    <a:pt x="12021" y="4266"/>
                  </a:cubicBezTo>
                  <a:cubicBezTo>
                    <a:pt x="12021" y="4334"/>
                    <a:pt x="12021" y="4334"/>
                    <a:pt x="12021" y="4334"/>
                  </a:cubicBezTo>
                  <a:cubicBezTo>
                    <a:pt x="12021" y="4401"/>
                    <a:pt x="12021" y="4401"/>
                    <a:pt x="12021" y="4401"/>
                  </a:cubicBezTo>
                  <a:cubicBezTo>
                    <a:pt x="12058" y="4401"/>
                    <a:pt x="12058" y="4401"/>
                    <a:pt x="12058" y="4401"/>
                  </a:cubicBezTo>
                  <a:cubicBezTo>
                    <a:pt x="12095" y="4401"/>
                    <a:pt x="12095" y="4401"/>
                    <a:pt x="12095" y="4401"/>
                  </a:cubicBezTo>
                  <a:cubicBezTo>
                    <a:pt x="12095" y="4469"/>
                    <a:pt x="12095" y="4469"/>
                    <a:pt x="12095" y="4469"/>
                  </a:cubicBezTo>
                  <a:cubicBezTo>
                    <a:pt x="12095" y="4401"/>
                    <a:pt x="12095" y="4401"/>
                    <a:pt x="12095" y="4401"/>
                  </a:cubicBezTo>
                  <a:cubicBezTo>
                    <a:pt x="12132" y="4401"/>
                    <a:pt x="12132" y="4401"/>
                    <a:pt x="12132" y="4401"/>
                  </a:cubicBezTo>
                  <a:cubicBezTo>
                    <a:pt x="12132" y="4469"/>
                    <a:pt x="12132" y="4469"/>
                    <a:pt x="12132" y="4469"/>
                  </a:cubicBezTo>
                  <a:cubicBezTo>
                    <a:pt x="12095" y="4537"/>
                    <a:pt x="12095" y="4537"/>
                    <a:pt x="12095" y="4537"/>
                  </a:cubicBezTo>
                  <a:cubicBezTo>
                    <a:pt x="12095" y="4604"/>
                    <a:pt x="12095" y="4604"/>
                    <a:pt x="12095" y="4604"/>
                  </a:cubicBezTo>
                  <a:cubicBezTo>
                    <a:pt x="12132" y="4537"/>
                    <a:pt x="12132" y="4537"/>
                    <a:pt x="12132" y="4537"/>
                  </a:cubicBezTo>
                  <a:cubicBezTo>
                    <a:pt x="12168" y="4537"/>
                    <a:pt x="12168" y="4537"/>
                    <a:pt x="12168" y="4537"/>
                  </a:cubicBezTo>
                  <a:cubicBezTo>
                    <a:pt x="12168" y="4537"/>
                    <a:pt x="12168" y="4537"/>
                    <a:pt x="12168" y="4537"/>
                  </a:cubicBezTo>
                  <a:cubicBezTo>
                    <a:pt x="12132" y="4672"/>
                    <a:pt x="12132" y="4672"/>
                    <a:pt x="12132" y="4672"/>
                  </a:cubicBezTo>
                  <a:cubicBezTo>
                    <a:pt x="12132" y="4740"/>
                    <a:pt x="12132" y="4740"/>
                    <a:pt x="12132" y="4740"/>
                  </a:cubicBezTo>
                  <a:cubicBezTo>
                    <a:pt x="12168" y="4740"/>
                    <a:pt x="12168" y="4740"/>
                    <a:pt x="12168" y="4740"/>
                  </a:cubicBezTo>
                  <a:cubicBezTo>
                    <a:pt x="12205" y="4740"/>
                    <a:pt x="12205" y="4740"/>
                    <a:pt x="12205" y="4740"/>
                  </a:cubicBezTo>
                  <a:cubicBezTo>
                    <a:pt x="12205" y="4672"/>
                    <a:pt x="12205" y="4672"/>
                    <a:pt x="12205" y="4672"/>
                  </a:cubicBezTo>
                  <a:cubicBezTo>
                    <a:pt x="12242" y="4672"/>
                    <a:pt x="12242" y="4672"/>
                    <a:pt x="12242" y="4672"/>
                  </a:cubicBezTo>
                  <a:cubicBezTo>
                    <a:pt x="12242" y="4740"/>
                    <a:pt x="12242" y="4740"/>
                    <a:pt x="12242" y="4740"/>
                  </a:cubicBezTo>
                  <a:cubicBezTo>
                    <a:pt x="12279" y="4740"/>
                    <a:pt x="12279" y="4740"/>
                    <a:pt x="12279" y="4740"/>
                  </a:cubicBezTo>
                  <a:cubicBezTo>
                    <a:pt x="12279" y="4808"/>
                    <a:pt x="12279" y="4808"/>
                    <a:pt x="12279" y="4808"/>
                  </a:cubicBezTo>
                  <a:cubicBezTo>
                    <a:pt x="12279" y="4875"/>
                    <a:pt x="12279" y="4875"/>
                    <a:pt x="12279" y="4875"/>
                  </a:cubicBezTo>
                  <a:cubicBezTo>
                    <a:pt x="12316" y="4875"/>
                    <a:pt x="12316" y="4875"/>
                    <a:pt x="12316" y="4875"/>
                  </a:cubicBezTo>
                  <a:cubicBezTo>
                    <a:pt x="12316" y="4875"/>
                    <a:pt x="12316" y="4875"/>
                    <a:pt x="12316" y="4875"/>
                  </a:cubicBezTo>
                  <a:cubicBezTo>
                    <a:pt x="12353" y="4875"/>
                    <a:pt x="12353" y="4875"/>
                    <a:pt x="12353" y="4875"/>
                  </a:cubicBezTo>
                  <a:cubicBezTo>
                    <a:pt x="12353" y="4943"/>
                    <a:pt x="12353" y="4943"/>
                    <a:pt x="12353" y="4943"/>
                  </a:cubicBezTo>
                  <a:cubicBezTo>
                    <a:pt x="12316" y="5011"/>
                    <a:pt x="12316" y="5011"/>
                    <a:pt x="12316" y="5011"/>
                  </a:cubicBezTo>
                  <a:cubicBezTo>
                    <a:pt x="12279" y="5011"/>
                    <a:pt x="12279" y="5011"/>
                    <a:pt x="12279" y="5011"/>
                  </a:cubicBezTo>
                  <a:cubicBezTo>
                    <a:pt x="12242" y="5011"/>
                    <a:pt x="12242" y="5011"/>
                    <a:pt x="12242" y="5011"/>
                  </a:cubicBezTo>
                  <a:cubicBezTo>
                    <a:pt x="12205" y="4943"/>
                    <a:pt x="12205" y="4943"/>
                    <a:pt x="12205" y="4943"/>
                  </a:cubicBezTo>
                  <a:cubicBezTo>
                    <a:pt x="12132" y="4943"/>
                    <a:pt x="12132" y="4943"/>
                    <a:pt x="12132" y="4943"/>
                  </a:cubicBezTo>
                  <a:cubicBezTo>
                    <a:pt x="12168" y="5011"/>
                    <a:pt x="12168" y="5011"/>
                    <a:pt x="12168" y="5011"/>
                  </a:cubicBezTo>
                  <a:cubicBezTo>
                    <a:pt x="12168" y="5078"/>
                    <a:pt x="12168" y="5078"/>
                    <a:pt x="12168" y="5078"/>
                  </a:cubicBezTo>
                  <a:cubicBezTo>
                    <a:pt x="12242" y="5078"/>
                    <a:pt x="12242" y="5078"/>
                    <a:pt x="12242" y="5078"/>
                  </a:cubicBezTo>
                  <a:cubicBezTo>
                    <a:pt x="12242" y="5146"/>
                    <a:pt x="12242" y="5146"/>
                    <a:pt x="12242" y="5146"/>
                  </a:cubicBezTo>
                  <a:cubicBezTo>
                    <a:pt x="12316" y="5214"/>
                    <a:pt x="12316" y="5214"/>
                    <a:pt x="12316" y="5214"/>
                  </a:cubicBezTo>
                  <a:cubicBezTo>
                    <a:pt x="12353" y="5214"/>
                    <a:pt x="12353" y="5214"/>
                    <a:pt x="12353" y="5214"/>
                  </a:cubicBezTo>
                  <a:cubicBezTo>
                    <a:pt x="12390" y="5146"/>
                    <a:pt x="12390" y="5146"/>
                    <a:pt x="12390" y="5146"/>
                  </a:cubicBezTo>
                  <a:cubicBezTo>
                    <a:pt x="12390" y="5146"/>
                    <a:pt x="12390" y="5146"/>
                    <a:pt x="12390" y="5146"/>
                  </a:cubicBezTo>
                  <a:cubicBezTo>
                    <a:pt x="12390" y="5078"/>
                    <a:pt x="12390" y="5078"/>
                    <a:pt x="12390" y="5078"/>
                  </a:cubicBezTo>
                  <a:cubicBezTo>
                    <a:pt x="12353" y="5011"/>
                    <a:pt x="12353" y="5011"/>
                    <a:pt x="12353" y="5011"/>
                  </a:cubicBezTo>
                  <a:cubicBezTo>
                    <a:pt x="12390" y="5011"/>
                    <a:pt x="12390" y="5011"/>
                    <a:pt x="12390" y="5011"/>
                  </a:cubicBezTo>
                  <a:cubicBezTo>
                    <a:pt x="12427" y="5078"/>
                    <a:pt x="12427" y="5078"/>
                    <a:pt x="12427" y="5078"/>
                  </a:cubicBezTo>
                  <a:cubicBezTo>
                    <a:pt x="12464" y="5146"/>
                    <a:pt x="12464" y="5146"/>
                    <a:pt x="12464" y="5146"/>
                  </a:cubicBezTo>
                  <a:cubicBezTo>
                    <a:pt x="12464" y="5146"/>
                    <a:pt x="12464" y="5146"/>
                    <a:pt x="12464" y="5146"/>
                  </a:cubicBezTo>
                  <a:cubicBezTo>
                    <a:pt x="12427" y="5146"/>
                    <a:pt x="12427" y="5146"/>
                    <a:pt x="12427" y="5146"/>
                  </a:cubicBezTo>
                  <a:cubicBezTo>
                    <a:pt x="12390" y="5282"/>
                    <a:pt x="12390" y="5282"/>
                    <a:pt x="12390" y="5282"/>
                  </a:cubicBezTo>
                  <a:cubicBezTo>
                    <a:pt x="12390" y="5282"/>
                    <a:pt x="12390" y="5282"/>
                    <a:pt x="12390" y="5282"/>
                  </a:cubicBezTo>
                  <a:cubicBezTo>
                    <a:pt x="12427" y="5282"/>
                    <a:pt x="12427" y="5282"/>
                    <a:pt x="12427" y="5282"/>
                  </a:cubicBezTo>
                  <a:cubicBezTo>
                    <a:pt x="12427" y="5282"/>
                    <a:pt x="12427" y="5282"/>
                    <a:pt x="12427" y="5282"/>
                  </a:cubicBezTo>
                  <a:cubicBezTo>
                    <a:pt x="12464" y="5282"/>
                    <a:pt x="12464" y="5282"/>
                    <a:pt x="12464" y="5282"/>
                  </a:cubicBezTo>
                  <a:cubicBezTo>
                    <a:pt x="12575" y="5417"/>
                    <a:pt x="12575" y="5417"/>
                    <a:pt x="12575" y="5417"/>
                  </a:cubicBezTo>
                  <a:cubicBezTo>
                    <a:pt x="12612" y="5417"/>
                    <a:pt x="12612" y="5417"/>
                    <a:pt x="12612" y="5417"/>
                  </a:cubicBezTo>
                  <a:cubicBezTo>
                    <a:pt x="12612" y="5485"/>
                    <a:pt x="12612" y="5485"/>
                    <a:pt x="12612" y="5485"/>
                  </a:cubicBezTo>
                  <a:cubicBezTo>
                    <a:pt x="12723" y="5552"/>
                    <a:pt x="12723" y="5552"/>
                    <a:pt x="12723" y="5552"/>
                  </a:cubicBezTo>
                  <a:cubicBezTo>
                    <a:pt x="12760" y="5620"/>
                    <a:pt x="12760" y="5620"/>
                    <a:pt x="12760" y="5620"/>
                  </a:cubicBezTo>
                  <a:cubicBezTo>
                    <a:pt x="12797" y="5620"/>
                    <a:pt x="12797" y="5620"/>
                    <a:pt x="12797" y="5620"/>
                  </a:cubicBezTo>
                  <a:cubicBezTo>
                    <a:pt x="12797" y="5620"/>
                    <a:pt x="12797" y="5620"/>
                    <a:pt x="12797" y="5620"/>
                  </a:cubicBezTo>
                  <a:cubicBezTo>
                    <a:pt x="12797" y="5552"/>
                    <a:pt x="12797" y="5552"/>
                    <a:pt x="12797" y="5552"/>
                  </a:cubicBezTo>
                  <a:cubicBezTo>
                    <a:pt x="12834" y="5552"/>
                    <a:pt x="12834" y="5552"/>
                    <a:pt x="12834" y="5552"/>
                  </a:cubicBezTo>
                  <a:cubicBezTo>
                    <a:pt x="12834" y="5620"/>
                    <a:pt x="12834" y="5620"/>
                    <a:pt x="12834" y="5620"/>
                  </a:cubicBezTo>
                  <a:cubicBezTo>
                    <a:pt x="12871" y="5620"/>
                    <a:pt x="12871" y="5620"/>
                    <a:pt x="12871" y="5620"/>
                  </a:cubicBezTo>
                  <a:cubicBezTo>
                    <a:pt x="12871" y="5688"/>
                    <a:pt x="12871" y="5688"/>
                    <a:pt x="12871" y="5688"/>
                  </a:cubicBezTo>
                  <a:cubicBezTo>
                    <a:pt x="12908" y="5688"/>
                    <a:pt x="12908" y="5688"/>
                    <a:pt x="12908" y="5688"/>
                  </a:cubicBezTo>
                  <a:cubicBezTo>
                    <a:pt x="12908" y="5620"/>
                    <a:pt x="12908" y="5620"/>
                    <a:pt x="12908" y="5620"/>
                  </a:cubicBezTo>
                  <a:cubicBezTo>
                    <a:pt x="12871" y="5349"/>
                    <a:pt x="12871" y="5349"/>
                    <a:pt x="12871" y="5349"/>
                  </a:cubicBezTo>
                  <a:cubicBezTo>
                    <a:pt x="12834" y="5214"/>
                    <a:pt x="12834" y="5214"/>
                    <a:pt x="12834" y="5214"/>
                  </a:cubicBezTo>
                  <a:cubicBezTo>
                    <a:pt x="12797" y="5011"/>
                    <a:pt x="12797" y="5011"/>
                    <a:pt x="12797" y="5011"/>
                  </a:cubicBezTo>
                  <a:cubicBezTo>
                    <a:pt x="12797" y="4875"/>
                    <a:pt x="12797" y="4875"/>
                    <a:pt x="12797" y="4875"/>
                  </a:cubicBezTo>
                  <a:cubicBezTo>
                    <a:pt x="12760" y="4808"/>
                    <a:pt x="12760" y="4808"/>
                    <a:pt x="12760" y="4808"/>
                  </a:cubicBezTo>
                  <a:cubicBezTo>
                    <a:pt x="12760" y="4740"/>
                    <a:pt x="12760" y="4740"/>
                    <a:pt x="12760" y="4740"/>
                  </a:cubicBezTo>
                  <a:cubicBezTo>
                    <a:pt x="12797" y="4808"/>
                    <a:pt x="12797" y="4808"/>
                    <a:pt x="12797" y="4808"/>
                  </a:cubicBezTo>
                  <a:cubicBezTo>
                    <a:pt x="12797" y="4875"/>
                    <a:pt x="12797" y="4875"/>
                    <a:pt x="12797" y="4875"/>
                  </a:cubicBezTo>
                  <a:cubicBezTo>
                    <a:pt x="12834" y="4943"/>
                    <a:pt x="12834" y="4943"/>
                    <a:pt x="12834" y="4943"/>
                  </a:cubicBezTo>
                  <a:cubicBezTo>
                    <a:pt x="12871" y="4943"/>
                    <a:pt x="12871" y="4943"/>
                    <a:pt x="12871" y="4943"/>
                  </a:cubicBezTo>
                  <a:cubicBezTo>
                    <a:pt x="12908" y="5011"/>
                    <a:pt x="12908" y="5011"/>
                    <a:pt x="12908" y="5011"/>
                  </a:cubicBezTo>
                  <a:cubicBezTo>
                    <a:pt x="12982" y="5011"/>
                    <a:pt x="12982" y="5011"/>
                    <a:pt x="12982" y="5011"/>
                  </a:cubicBezTo>
                  <a:cubicBezTo>
                    <a:pt x="13093" y="5011"/>
                    <a:pt x="13093" y="5011"/>
                    <a:pt x="13093" y="5011"/>
                  </a:cubicBezTo>
                  <a:cubicBezTo>
                    <a:pt x="13130" y="5011"/>
                    <a:pt x="13130" y="5011"/>
                    <a:pt x="13130" y="5011"/>
                  </a:cubicBezTo>
                  <a:cubicBezTo>
                    <a:pt x="13167" y="5011"/>
                    <a:pt x="13167" y="5011"/>
                    <a:pt x="13167" y="5011"/>
                  </a:cubicBezTo>
                  <a:cubicBezTo>
                    <a:pt x="13204" y="5011"/>
                    <a:pt x="13204" y="5011"/>
                    <a:pt x="13204" y="5011"/>
                  </a:cubicBezTo>
                  <a:cubicBezTo>
                    <a:pt x="13204" y="5011"/>
                    <a:pt x="13204" y="5011"/>
                    <a:pt x="13204" y="5011"/>
                  </a:cubicBezTo>
                  <a:cubicBezTo>
                    <a:pt x="13167" y="4943"/>
                    <a:pt x="13167" y="4943"/>
                    <a:pt x="13167" y="4943"/>
                  </a:cubicBezTo>
                  <a:cubicBezTo>
                    <a:pt x="13167" y="4943"/>
                    <a:pt x="13167" y="4943"/>
                    <a:pt x="13167" y="4943"/>
                  </a:cubicBezTo>
                  <a:cubicBezTo>
                    <a:pt x="13167" y="4875"/>
                    <a:pt x="13167" y="4875"/>
                    <a:pt x="13167" y="4875"/>
                  </a:cubicBezTo>
                  <a:cubicBezTo>
                    <a:pt x="13167" y="4875"/>
                    <a:pt x="13167" y="4875"/>
                    <a:pt x="13167" y="4875"/>
                  </a:cubicBezTo>
                  <a:cubicBezTo>
                    <a:pt x="13167" y="4808"/>
                    <a:pt x="13167" y="4808"/>
                    <a:pt x="13167" y="4808"/>
                  </a:cubicBezTo>
                  <a:cubicBezTo>
                    <a:pt x="13278" y="4740"/>
                    <a:pt x="13278" y="4740"/>
                    <a:pt x="13278" y="4740"/>
                  </a:cubicBezTo>
                  <a:cubicBezTo>
                    <a:pt x="13315" y="4740"/>
                    <a:pt x="13315" y="4740"/>
                    <a:pt x="13315" y="4740"/>
                  </a:cubicBezTo>
                  <a:cubicBezTo>
                    <a:pt x="13315" y="4740"/>
                    <a:pt x="13315" y="4740"/>
                    <a:pt x="13315" y="4740"/>
                  </a:cubicBezTo>
                  <a:cubicBezTo>
                    <a:pt x="13352" y="4740"/>
                    <a:pt x="13352" y="4740"/>
                    <a:pt x="13352" y="4740"/>
                  </a:cubicBezTo>
                  <a:cubicBezTo>
                    <a:pt x="13426" y="4740"/>
                    <a:pt x="13426" y="4740"/>
                    <a:pt x="13426" y="4740"/>
                  </a:cubicBezTo>
                  <a:cubicBezTo>
                    <a:pt x="13463" y="4808"/>
                    <a:pt x="13463" y="4808"/>
                    <a:pt x="13463" y="4808"/>
                  </a:cubicBezTo>
                  <a:cubicBezTo>
                    <a:pt x="13500" y="4875"/>
                    <a:pt x="13500" y="4875"/>
                    <a:pt x="13500" y="4875"/>
                  </a:cubicBezTo>
                  <a:cubicBezTo>
                    <a:pt x="13500" y="4875"/>
                    <a:pt x="13500" y="4875"/>
                    <a:pt x="13500" y="4875"/>
                  </a:cubicBezTo>
                  <a:cubicBezTo>
                    <a:pt x="13574" y="4943"/>
                    <a:pt x="13574" y="4943"/>
                    <a:pt x="13574" y="4943"/>
                  </a:cubicBezTo>
                  <a:cubicBezTo>
                    <a:pt x="13574" y="4943"/>
                    <a:pt x="13574" y="4943"/>
                    <a:pt x="13574" y="4943"/>
                  </a:cubicBezTo>
                  <a:cubicBezTo>
                    <a:pt x="13648" y="4943"/>
                    <a:pt x="13648" y="4943"/>
                    <a:pt x="13648" y="4943"/>
                  </a:cubicBezTo>
                  <a:cubicBezTo>
                    <a:pt x="13611" y="4943"/>
                    <a:pt x="13611" y="4943"/>
                    <a:pt x="13611" y="4943"/>
                  </a:cubicBezTo>
                  <a:cubicBezTo>
                    <a:pt x="13611" y="4875"/>
                    <a:pt x="13611" y="4875"/>
                    <a:pt x="13611" y="4875"/>
                  </a:cubicBezTo>
                  <a:cubicBezTo>
                    <a:pt x="13648" y="4943"/>
                    <a:pt x="13648" y="4943"/>
                    <a:pt x="13648" y="4943"/>
                  </a:cubicBezTo>
                  <a:cubicBezTo>
                    <a:pt x="13685" y="4875"/>
                    <a:pt x="13685" y="4875"/>
                    <a:pt x="13685" y="4875"/>
                  </a:cubicBezTo>
                  <a:cubicBezTo>
                    <a:pt x="13648" y="4875"/>
                    <a:pt x="13648" y="4875"/>
                    <a:pt x="13648" y="4875"/>
                  </a:cubicBezTo>
                  <a:cubicBezTo>
                    <a:pt x="13685" y="4808"/>
                    <a:pt x="13685" y="4808"/>
                    <a:pt x="13685" y="4808"/>
                  </a:cubicBezTo>
                  <a:cubicBezTo>
                    <a:pt x="13648" y="4740"/>
                    <a:pt x="13648" y="4740"/>
                    <a:pt x="13648" y="4740"/>
                  </a:cubicBezTo>
                  <a:cubicBezTo>
                    <a:pt x="13611" y="4808"/>
                    <a:pt x="13611" y="4808"/>
                    <a:pt x="13611" y="4808"/>
                  </a:cubicBezTo>
                  <a:cubicBezTo>
                    <a:pt x="13574" y="4808"/>
                    <a:pt x="13574" y="4808"/>
                    <a:pt x="13574" y="4808"/>
                  </a:cubicBezTo>
                  <a:cubicBezTo>
                    <a:pt x="13574" y="4672"/>
                    <a:pt x="13574" y="4672"/>
                    <a:pt x="13574" y="4672"/>
                  </a:cubicBezTo>
                  <a:cubicBezTo>
                    <a:pt x="13537" y="4604"/>
                    <a:pt x="13537" y="4604"/>
                    <a:pt x="13537" y="4604"/>
                  </a:cubicBezTo>
                  <a:cubicBezTo>
                    <a:pt x="13574" y="4604"/>
                    <a:pt x="13574" y="4604"/>
                    <a:pt x="13574" y="4604"/>
                  </a:cubicBezTo>
                  <a:cubicBezTo>
                    <a:pt x="13574" y="4604"/>
                    <a:pt x="13574" y="4604"/>
                    <a:pt x="13574" y="4604"/>
                  </a:cubicBezTo>
                  <a:cubicBezTo>
                    <a:pt x="13611" y="4604"/>
                    <a:pt x="13611" y="4604"/>
                    <a:pt x="13611" y="4604"/>
                  </a:cubicBezTo>
                  <a:cubicBezTo>
                    <a:pt x="13611" y="4537"/>
                    <a:pt x="13611" y="4537"/>
                    <a:pt x="13611" y="4537"/>
                  </a:cubicBezTo>
                  <a:cubicBezTo>
                    <a:pt x="13611" y="4537"/>
                    <a:pt x="13611" y="4537"/>
                    <a:pt x="13611" y="4537"/>
                  </a:cubicBezTo>
                  <a:cubicBezTo>
                    <a:pt x="13685" y="4604"/>
                    <a:pt x="13685" y="4604"/>
                    <a:pt x="13685" y="4604"/>
                  </a:cubicBezTo>
                  <a:cubicBezTo>
                    <a:pt x="13685" y="4672"/>
                    <a:pt x="13685" y="4672"/>
                    <a:pt x="13685" y="4672"/>
                  </a:cubicBezTo>
                  <a:cubicBezTo>
                    <a:pt x="13722" y="4672"/>
                    <a:pt x="13722" y="4672"/>
                    <a:pt x="13722" y="4672"/>
                  </a:cubicBezTo>
                  <a:cubicBezTo>
                    <a:pt x="13722" y="4672"/>
                    <a:pt x="13722" y="4672"/>
                    <a:pt x="13722" y="4672"/>
                  </a:cubicBezTo>
                  <a:cubicBezTo>
                    <a:pt x="13759" y="4672"/>
                    <a:pt x="13759" y="4672"/>
                    <a:pt x="13759" y="4672"/>
                  </a:cubicBezTo>
                  <a:cubicBezTo>
                    <a:pt x="13722" y="4604"/>
                    <a:pt x="13722" y="4604"/>
                    <a:pt x="13722" y="4604"/>
                  </a:cubicBezTo>
                  <a:cubicBezTo>
                    <a:pt x="13759" y="4604"/>
                    <a:pt x="13759" y="4604"/>
                    <a:pt x="13759" y="4604"/>
                  </a:cubicBezTo>
                  <a:cubicBezTo>
                    <a:pt x="13796" y="4604"/>
                    <a:pt x="13796" y="4604"/>
                    <a:pt x="13796" y="4604"/>
                  </a:cubicBezTo>
                  <a:cubicBezTo>
                    <a:pt x="13796" y="4537"/>
                    <a:pt x="13796" y="4537"/>
                    <a:pt x="13796" y="4537"/>
                  </a:cubicBezTo>
                  <a:cubicBezTo>
                    <a:pt x="13759" y="4469"/>
                    <a:pt x="13759" y="4469"/>
                    <a:pt x="13759" y="4469"/>
                  </a:cubicBezTo>
                  <a:cubicBezTo>
                    <a:pt x="13722" y="4469"/>
                    <a:pt x="13722" y="4469"/>
                    <a:pt x="13722" y="4469"/>
                  </a:cubicBezTo>
                  <a:cubicBezTo>
                    <a:pt x="13685" y="4401"/>
                    <a:pt x="13685" y="4401"/>
                    <a:pt x="13685" y="4401"/>
                  </a:cubicBezTo>
                  <a:cubicBezTo>
                    <a:pt x="13685" y="4334"/>
                    <a:pt x="13685" y="4334"/>
                    <a:pt x="13685" y="4334"/>
                  </a:cubicBezTo>
                  <a:cubicBezTo>
                    <a:pt x="13648" y="4266"/>
                    <a:pt x="13648" y="4266"/>
                    <a:pt x="13648" y="4266"/>
                  </a:cubicBezTo>
                  <a:cubicBezTo>
                    <a:pt x="13611" y="4334"/>
                    <a:pt x="13611" y="4334"/>
                    <a:pt x="13611" y="4334"/>
                  </a:cubicBezTo>
                  <a:cubicBezTo>
                    <a:pt x="13574" y="4266"/>
                    <a:pt x="13574" y="4266"/>
                    <a:pt x="13574" y="4266"/>
                  </a:cubicBezTo>
                  <a:cubicBezTo>
                    <a:pt x="13648" y="4266"/>
                    <a:pt x="13648" y="4266"/>
                    <a:pt x="13648" y="4266"/>
                  </a:cubicBezTo>
                  <a:cubicBezTo>
                    <a:pt x="13611" y="4198"/>
                    <a:pt x="13611" y="4198"/>
                    <a:pt x="13611" y="4198"/>
                  </a:cubicBezTo>
                  <a:cubicBezTo>
                    <a:pt x="13611" y="4198"/>
                    <a:pt x="13611" y="4198"/>
                    <a:pt x="13611" y="4198"/>
                  </a:cubicBezTo>
                  <a:cubicBezTo>
                    <a:pt x="13611" y="4130"/>
                    <a:pt x="13611" y="4130"/>
                    <a:pt x="13611" y="4130"/>
                  </a:cubicBezTo>
                  <a:cubicBezTo>
                    <a:pt x="13648" y="4130"/>
                    <a:pt x="13648" y="4130"/>
                    <a:pt x="13648" y="4130"/>
                  </a:cubicBezTo>
                  <a:cubicBezTo>
                    <a:pt x="13648" y="3995"/>
                    <a:pt x="13648" y="3995"/>
                    <a:pt x="13648" y="3995"/>
                  </a:cubicBezTo>
                  <a:cubicBezTo>
                    <a:pt x="13611" y="4063"/>
                    <a:pt x="13611" y="4063"/>
                    <a:pt x="13611" y="4063"/>
                  </a:cubicBezTo>
                  <a:cubicBezTo>
                    <a:pt x="13574" y="4130"/>
                    <a:pt x="13574" y="4130"/>
                    <a:pt x="13574" y="4130"/>
                  </a:cubicBezTo>
                  <a:cubicBezTo>
                    <a:pt x="13574" y="4198"/>
                    <a:pt x="13574" y="4198"/>
                    <a:pt x="13574" y="4198"/>
                  </a:cubicBezTo>
                  <a:cubicBezTo>
                    <a:pt x="13500" y="4130"/>
                    <a:pt x="13500" y="4130"/>
                    <a:pt x="13500" y="4130"/>
                  </a:cubicBezTo>
                  <a:cubicBezTo>
                    <a:pt x="13463" y="4063"/>
                    <a:pt x="13463" y="4063"/>
                    <a:pt x="13463" y="4063"/>
                  </a:cubicBezTo>
                  <a:cubicBezTo>
                    <a:pt x="13500" y="3995"/>
                    <a:pt x="13500" y="3995"/>
                    <a:pt x="13500" y="3995"/>
                  </a:cubicBezTo>
                  <a:cubicBezTo>
                    <a:pt x="13500" y="3927"/>
                    <a:pt x="13500" y="3927"/>
                    <a:pt x="13500" y="3927"/>
                  </a:cubicBezTo>
                  <a:cubicBezTo>
                    <a:pt x="13537" y="3860"/>
                    <a:pt x="13537" y="3860"/>
                    <a:pt x="13537" y="3860"/>
                  </a:cubicBezTo>
                  <a:cubicBezTo>
                    <a:pt x="13574" y="3860"/>
                    <a:pt x="13574" y="3860"/>
                    <a:pt x="13574" y="3860"/>
                  </a:cubicBezTo>
                  <a:cubicBezTo>
                    <a:pt x="13648" y="3792"/>
                    <a:pt x="13648" y="3792"/>
                    <a:pt x="13648" y="3792"/>
                  </a:cubicBezTo>
                  <a:cubicBezTo>
                    <a:pt x="13648" y="3792"/>
                    <a:pt x="13648" y="3792"/>
                    <a:pt x="13648" y="3792"/>
                  </a:cubicBezTo>
                  <a:cubicBezTo>
                    <a:pt x="13611" y="3724"/>
                    <a:pt x="13611" y="3724"/>
                    <a:pt x="13611" y="3724"/>
                  </a:cubicBezTo>
                  <a:cubicBezTo>
                    <a:pt x="13574" y="3724"/>
                    <a:pt x="13574" y="3724"/>
                    <a:pt x="13574" y="3724"/>
                  </a:cubicBezTo>
                  <a:cubicBezTo>
                    <a:pt x="13537" y="3656"/>
                    <a:pt x="13537" y="3656"/>
                    <a:pt x="13537" y="3656"/>
                  </a:cubicBezTo>
                  <a:cubicBezTo>
                    <a:pt x="13500" y="3656"/>
                    <a:pt x="13500" y="3656"/>
                    <a:pt x="13500" y="3656"/>
                  </a:cubicBezTo>
                  <a:cubicBezTo>
                    <a:pt x="13463" y="3589"/>
                    <a:pt x="13463" y="3589"/>
                    <a:pt x="13463" y="3589"/>
                  </a:cubicBezTo>
                  <a:cubicBezTo>
                    <a:pt x="13500" y="3589"/>
                    <a:pt x="13500" y="3589"/>
                    <a:pt x="13500" y="3589"/>
                  </a:cubicBezTo>
                  <a:cubicBezTo>
                    <a:pt x="13574" y="3589"/>
                    <a:pt x="13574" y="3589"/>
                    <a:pt x="13574" y="3589"/>
                  </a:cubicBezTo>
                  <a:cubicBezTo>
                    <a:pt x="13648" y="3589"/>
                    <a:pt x="13648" y="3589"/>
                    <a:pt x="13648" y="3589"/>
                  </a:cubicBezTo>
                  <a:cubicBezTo>
                    <a:pt x="13722" y="3589"/>
                    <a:pt x="13722" y="3589"/>
                    <a:pt x="13722" y="3589"/>
                  </a:cubicBezTo>
                  <a:cubicBezTo>
                    <a:pt x="13833" y="3589"/>
                    <a:pt x="13833" y="3589"/>
                    <a:pt x="13833" y="3589"/>
                  </a:cubicBezTo>
                  <a:cubicBezTo>
                    <a:pt x="14018" y="3589"/>
                    <a:pt x="14018" y="3589"/>
                    <a:pt x="14018" y="3589"/>
                  </a:cubicBezTo>
                  <a:cubicBezTo>
                    <a:pt x="14055" y="3521"/>
                    <a:pt x="14055" y="3521"/>
                    <a:pt x="14055" y="3521"/>
                  </a:cubicBezTo>
                  <a:cubicBezTo>
                    <a:pt x="14166" y="3521"/>
                    <a:pt x="14166" y="3521"/>
                    <a:pt x="14166" y="3521"/>
                  </a:cubicBezTo>
                  <a:cubicBezTo>
                    <a:pt x="14240" y="3521"/>
                    <a:pt x="14240" y="3521"/>
                    <a:pt x="14240" y="3521"/>
                  </a:cubicBezTo>
                  <a:cubicBezTo>
                    <a:pt x="14277" y="3521"/>
                    <a:pt x="14277" y="3521"/>
                    <a:pt x="14277" y="3521"/>
                  </a:cubicBezTo>
                  <a:cubicBezTo>
                    <a:pt x="14388" y="3521"/>
                    <a:pt x="14388" y="3521"/>
                    <a:pt x="14388" y="3521"/>
                  </a:cubicBezTo>
                  <a:cubicBezTo>
                    <a:pt x="14314" y="3589"/>
                    <a:pt x="14314" y="3589"/>
                    <a:pt x="14314" y="3589"/>
                  </a:cubicBezTo>
                  <a:cubicBezTo>
                    <a:pt x="14240" y="3656"/>
                    <a:pt x="14240" y="3656"/>
                    <a:pt x="14240" y="3656"/>
                  </a:cubicBezTo>
                  <a:cubicBezTo>
                    <a:pt x="14203" y="3589"/>
                    <a:pt x="14203" y="3589"/>
                    <a:pt x="14203" y="3589"/>
                  </a:cubicBezTo>
                  <a:cubicBezTo>
                    <a:pt x="14166" y="3589"/>
                    <a:pt x="14166" y="3589"/>
                    <a:pt x="14166" y="3589"/>
                  </a:cubicBezTo>
                  <a:cubicBezTo>
                    <a:pt x="14129" y="3589"/>
                    <a:pt x="14129" y="3589"/>
                    <a:pt x="14129" y="3589"/>
                  </a:cubicBezTo>
                  <a:cubicBezTo>
                    <a:pt x="14129" y="3724"/>
                    <a:pt x="14129" y="3724"/>
                    <a:pt x="14129" y="3724"/>
                  </a:cubicBezTo>
                  <a:cubicBezTo>
                    <a:pt x="14129" y="3792"/>
                    <a:pt x="14129" y="3792"/>
                    <a:pt x="14129" y="3792"/>
                  </a:cubicBezTo>
                  <a:cubicBezTo>
                    <a:pt x="14129" y="3792"/>
                    <a:pt x="14129" y="3792"/>
                    <a:pt x="14129" y="3792"/>
                  </a:cubicBezTo>
                  <a:cubicBezTo>
                    <a:pt x="14129" y="3860"/>
                    <a:pt x="14129" y="3860"/>
                    <a:pt x="14129" y="3860"/>
                  </a:cubicBezTo>
                  <a:cubicBezTo>
                    <a:pt x="14129" y="3860"/>
                    <a:pt x="14129" y="3860"/>
                    <a:pt x="14129" y="3860"/>
                  </a:cubicBezTo>
                  <a:cubicBezTo>
                    <a:pt x="14203" y="3792"/>
                    <a:pt x="14203" y="3792"/>
                    <a:pt x="14203" y="3792"/>
                  </a:cubicBezTo>
                  <a:cubicBezTo>
                    <a:pt x="14203" y="3724"/>
                    <a:pt x="14203" y="3724"/>
                    <a:pt x="14203" y="3724"/>
                  </a:cubicBezTo>
                  <a:cubicBezTo>
                    <a:pt x="14277" y="3656"/>
                    <a:pt x="14277" y="3656"/>
                    <a:pt x="14277" y="3656"/>
                  </a:cubicBezTo>
                  <a:cubicBezTo>
                    <a:pt x="14388" y="3589"/>
                    <a:pt x="14388" y="3589"/>
                    <a:pt x="14388" y="3589"/>
                  </a:cubicBezTo>
                  <a:cubicBezTo>
                    <a:pt x="14425" y="3656"/>
                    <a:pt x="14425" y="3656"/>
                    <a:pt x="14425" y="3656"/>
                  </a:cubicBezTo>
                  <a:cubicBezTo>
                    <a:pt x="14425" y="3792"/>
                    <a:pt x="14425" y="3792"/>
                    <a:pt x="14425" y="3792"/>
                  </a:cubicBezTo>
                  <a:cubicBezTo>
                    <a:pt x="14388" y="3860"/>
                    <a:pt x="14388" y="3860"/>
                    <a:pt x="14388" y="3860"/>
                  </a:cubicBezTo>
                  <a:cubicBezTo>
                    <a:pt x="14388" y="3792"/>
                    <a:pt x="14388" y="3792"/>
                    <a:pt x="14388" y="3792"/>
                  </a:cubicBezTo>
                  <a:cubicBezTo>
                    <a:pt x="14351" y="3724"/>
                    <a:pt x="14351" y="3724"/>
                    <a:pt x="14351" y="3724"/>
                  </a:cubicBezTo>
                  <a:cubicBezTo>
                    <a:pt x="14351" y="3656"/>
                    <a:pt x="14351" y="3656"/>
                    <a:pt x="14351" y="3656"/>
                  </a:cubicBezTo>
                  <a:cubicBezTo>
                    <a:pt x="14314" y="3724"/>
                    <a:pt x="14314" y="3724"/>
                    <a:pt x="14314" y="3724"/>
                  </a:cubicBezTo>
                  <a:cubicBezTo>
                    <a:pt x="14277" y="3656"/>
                    <a:pt x="14277" y="3656"/>
                    <a:pt x="14277" y="3656"/>
                  </a:cubicBezTo>
                  <a:cubicBezTo>
                    <a:pt x="14314" y="3792"/>
                    <a:pt x="14314" y="3792"/>
                    <a:pt x="14314" y="3792"/>
                  </a:cubicBezTo>
                  <a:cubicBezTo>
                    <a:pt x="14351" y="3792"/>
                    <a:pt x="14351" y="3792"/>
                    <a:pt x="14351" y="3792"/>
                  </a:cubicBezTo>
                  <a:cubicBezTo>
                    <a:pt x="14351" y="3927"/>
                    <a:pt x="14351" y="3927"/>
                    <a:pt x="14351" y="3927"/>
                  </a:cubicBezTo>
                  <a:cubicBezTo>
                    <a:pt x="14351" y="3995"/>
                    <a:pt x="14351" y="3995"/>
                    <a:pt x="14351" y="3995"/>
                  </a:cubicBezTo>
                  <a:cubicBezTo>
                    <a:pt x="14314" y="3995"/>
                    <a:pt x="14314" y="3995"/>
                    <a:pt x="14314" y="3995"/>
                  </a:cubicBezTo>
                  <a:cubicBezTo>
                    <a:pt x="14277" y="3995"/>
                    <a:pt x="14277" y="3995"/>
                    <a:pt x="14277" y="3995"/>
                  </a:cubicBezTo>
                  <a:cubicBezTo>
                    <a:pt x="14314" y="4063"/>
                    <a:pt x="14314" y="4063"/>
                    <a:pt x="14314" y="4063"/>
                  </a:cubicBezTo>
                  <a:cubicBezTo>
                    <a:pt x="14314" y="4130"/>
                    <a:pt x="14314" y="4130"/>
                    <a:pt x="14314" y="4130"/>
                  </a:cubicBezTo>
                  <a:cubicBezTo>
                    <a:pt x="14351" y="4130"/>
                    <a:pt x="14351" y="4130"/>
                    <a:pt x="14351" y="4130"/>
                  </a:cubicBezTo>
                  <a:cubicBezTo>
                    <a:pt x="14351" y="4130"/>
                    <a:pt x="14351" y="4130"/>
                    <a:pt x="14351" y="4130"/>
                  </a:cubicBezTo>
                  <a:cubicBezTo>
                    <a:pt x="14425" y="4063"/>
                    <a:pt x="14425" y="4063"/>
                    <a:pt x="14425" y="4063"/>
                  </a:cubicBezTo>
                  <a:cubicBezTo>
                    <a:pt x="14425" y="3995"/>
                    <a:pt x="14425" y="3995"/>
                    <a:pt x="14425" y="3995"/>
                  </a:cubicBezTo>
                  <a:cubicBezTo>
                    <a:pt x="14425" y="3927"/>
                    <a:pt x="14425" y="3927"/>
                    <a:pt x="14425" y="3927"/>
                  </a:cubicBezTo>
                  <a:cubicBezTo>
                    <a:pt x="14425" y="3860"/>
                    <a:pt x="14425" y="3860"/>
                    <a:pt x="14425" y="3860"/>
                  </a:cubicBezTo>
                  <a:cubicBezTo>
                    <a:pt x="14425" y="3792"/>
                    <a:pt x="14425" y="3792"/>
                    <a:pt x="14425" y="3792"/>
                  </a:cubicBezTo>
                  <a:cubicBezTo>
                    <a:pt x="14425" y="3521"/>
                    <a:pt x="14425" y="3521"/>
                    <a:pt x="14425" y="3521"/>
                  </a:cubicBezTo>
                  <a:cubicBezTo>
                    <a:pt x="14462" y="3453"/>
                    <a:pt x="14462" y="3453"/>
                    <a:pt x="14462" y="3453"/>
                  </a:cubicBezTo>
                  <a:cubicBezTo>
                    <a:pt x="14573" y="3386"/>
                    <a:pt x="14573" y="3386"/>
                    <a:pt x="14573" y="3386"/>
                  </a:cubicBezTo>
                  <a:cubicBezTo>
                    <a:pt x="14647" y="3386"/>
                    <a:pt x="14647" y="3386"/>
                    <a:pt x="14647" y="3386"/>
                  </a:cubicBezTo>
                  <a:cubicBezTo>
                    <a:pt x="14758" y="3386"/>
                    <a:pt x="14758" y="3386"/>
                    <a:pt x="14758" y="3386"/>
                  </a:cubicBezTo>
                  <a:cubicBezTo>
                    <a:pt x="14868" y="3453"/>
                    <a:pt x="14868" y="3453"/>
                    <a:pt x="14868" y="3453"/>
                  </a:cubicBezTo>
                  <a:cubicBezTo>
                    <a:pt x="14905" y="3589"/>
                    <a:pt x="14905" y="3589"/>
                    <a:pt x="14905" y="3589"/>
                  </a:cubicBezTo>
                  <a:cubicBezTo>
                    <a:pt x="14905" y="3656"/>
                    <a:pt x="14905" y="3656"/>
                    <a:pt x="14905" y="3656"/>
                  </a:cubicBezTo>
                  <a:cubicBezTo>
                    <a:pt x="14868" y="3656"/>
                    <a:pt x="14868" y="3656"/>
                    <a:pt x="14868" y="3656"/>
                  </a:cubicBezTo>
                  <a:cubicBezTo>
                    <a:pt x="14832" y="3589"/>
                    <a:pt x="14832" y="3589"/>
                    <a:pt x="14832" y="3589"/>
                  </a:cubicBezTo>
                  <a:cubicBezTo>
                    <a:pt x="14832" y="3589"/>
                    <a:pt x="14832" y="3589"/>
                    <a:pt x="14832" y="3589"/>
                  </a:cubicBezTo>
                  <a:cubicBezTo>
                    <a:pt x="14832" y="3656"/>
                    <a:pt x="14832" y="3656"/>
                    <a:pt x="14832" y="3656"/>
                  </a:cubicBezTo>
                  <a:cubicBezTo>
                    <a:pt x="14832" y="3724"/>
                    <a:pt x="14832" y="3724"/>
                    <a:pt x="14832" y="3724"/>
                  </a:cubicBezTo>
                  <a:cubicBezTo>
                    <a:pt x="14832" y="3792"/>
                    <a:pt x="14832" y="3792"/>
                    <a:pt x="14832" y="3792"/>
                  </a:cubicBezTo>
                  <a:cubicBezTo>
                    <a:pt x="14795" y="3792"/>
                    <a:pt x="14795" y="3792"/>
                    <a:pt x="14795" y="3792"/>
                  </a:cubicBezTo>
                  <a:cubicBezTo>
                    <a:pt x="14832" y="3792"/>
                    <a:pt x="14832" y="3792"/>
                    <a:pt x="14832" y="3792"/>
                  </a:cubicBezTo>
                  <a:cubicBezTo>
                    <a:pt x="14868" y="3792"/>
                    <a:pt x="14868" y="3792"/>
                    <a:pt x="14868" y="3792"/>
                  </a:cubicBezTo>
                  <a:cubicBezTo>
                    <a:pt x="14905" y="3792"/>
                    <a:pt x="14905" y="3792"/>
                    <a:pt x="14905" y="3792"/>
                  </a:cubicBezTo>
                  <a:cubicBezTo>
                    <a:pt x="14942" y="3724"/>
                    <a:pt x="14942" y="3724"/>
                    <a:pt x="14942" y="3724"/>
                  </a:cubicBezTo>
                  <a:cubicBezTo>
                    <a:pt x="14979" y="3792"/>
                    <a:pt x="14979" y="3792"/>
                    <a:pt x="14979" y="3792"/>
                  </a:cubicBezTo>
                  <a:cubicBezTo>
                    <a:pt x="14979" y="3860"/>
                    <a:pt x="14979" y="3860"/>
                    <a:pt x="14979" y="3860"/>
                  </a:cubicBezTo>
                  <a:cubicBezTo>
                    <a:pt x="14979" y="3927"/>
                    <a:pt x="14979" y="3927"/>
                    <a:pt x="14979" y="3927"/>
                  </a:cubicBezTo>
                  <a:cubicBezTo>
                    <a:pt x="15016" y="3995"/>
                    <a:pt x="15016" y="3995"/>
                    <a:pt x="15016" y="3995"/>
                  </a:cubicBezTo>
                  <a:cubicBezTo>
                    <a:pt x="15016" y="3927"/>
                    <a:pt x="15016" y="3927"/>
                    <a:pt x="15016" y="3927"/>
                  </a:cubicBezTo>
                  <a:cubicBezTo>
                    <a:pt x="15016" y="3860"/>
                    <a:pt x="15016" y="3860"/>
                    <a:pt x="15016" y="3860"/>
                  </a:cubicBezTo>
                  <a:cubicBezTo>
                    <a:pt x="15053" y="3792"/>
                    <a:pt x="15053" y="3792"/>
                    <a:pt x="15053" y="3792"/>
                  </a:cubicBezTo>
                  <a:cubicBezTo>
                    <a:pt x="15090" y="3860"/>
                    <a:pt x="15090" y="3860"/>
                    <a:pt x="15090" y="3860"/>
                  </a:cubicBezTo>
                  <a:cubicBezTo>
                    <a:pt x="15127" y="3927"/>
                    <a:pt x="15127" y="3927"/>
                    <a:pt x="15127" y="3927"/>
                  </a:cubicBezTo>
                  <a:cubicBezTo>
                    <a:pt x="15090" y="3927"/>
                    <a:pt x="15090" y="3927"/>
                    <a:pt x="15090" y="3927"/>
                  </a:cubicBezTo>
                  <a:cubicBezTo>
                    <a:pt x="15090" y="3995"/>
                    <a:pt x="15090" y="3995"/>
                    <a:pt x="15090" y="3995"/>
                  </a:cubicBezTo>
                  <a:cubicBezTo>
                    <a:pt x="15090" y="4063"/>
                    <a:pt x="15090" y="4063"/>
                    <a:pt x="15090" y="4063"/>
                  </a:cubicBezTo>
                  <a:cubicBezTo>
                    <a:pt x="15127" y="3995"/>
                    <a:pt x="15127" y="3995"/>
                    <a:pt x="15127" y="3995"/>
                  </a:cubicBezTo>
                  <a:cubicBezTo>
                    <a:pt x="15127" y="3927"/>
                    <a:pt x="15127" y="3927"/>
                    <a:pt x="15127" y="3927"/>
                  </a:cubicBezTo>
                  <a:cubicBezTo>
                    <a:pt x="15164" y="3927"/>
                    <a:pt x="15164" y="3927"/>
                    <a:pt x="15164" y="3927"/>
                  </a:cubicBezTo>
                  <a:cubicBezTo>
                    <a:pt x="15164" y="3995"/>
                    <a:pt x="15164" y="3995"/>
                    <a:pt x="15164" y="3995"/>
                  </a:cubicBezTo>
                  <a:cubicBezTo>
                    <a:pt x="15164" y="3927"/>
                    <a:pt x="15164" y="3927"/>
                    <a:pt x="15164" y="3927"/>
                  </a:cubicBezTo>
                  <a:cubicBezTo>
                    <a:pt x="15201" y="3792"/>
                    <a:pt x="15201" y="3792"/>
                    <a:pt x="15201" y="3792"/>
                  </a:cubicBezTo>
                  <a:cubicBezTo>
                    <a:pt x="15201" y="3792"/>
                    <a:pt x="15201" y="3792"/>
                    <a:pt x="15201" y="3792"/>
                  </a:cubicBezTo>
                  <a:cubicBezTo>
                    <a:pt x="15238" y="3792"/>
                    <a:pt x="15238" y="3792"/>
                    <a:pt x="15238" y="3792"/>
                  </a:cubicBezTo>
                  <a:cubicBezTo>
                    <a:pt x="15312" y="3927"/>
                    <a:pt x="15312" y="3927"/>
                    <a:pt x="15312" y="3927"/>
                  </a:cubicBezTo>
                  <a:cubicBezTo>
                    <a:pt x="15386" y="3927"/>
                    <a:pt x="15386" y="3927"/>
                    <a:pt x="15386" y="3927"/>
                  </a:cubicBezTo>
                  <a:cubicBezTo>
                    <a:pt x="15460" y="3995"/>
                    <a:pt x="15460" y="3995"/>
                    <a:pt x="15460" y="3995"/>
                  </a:cubicBezTo>
                  <a:cubicBezTo>
                    <a:pt x="15423" y="4063"/>
                    <a:pt x="15423" y="4063"/>
                    <a:pt x="15423" y="4063"/>
                  </a:cubicBezTo>
                  <a:cubicBezTo>
                    <a:pt x="15386" y="4130"/>
                    <a:pt x="15386" y="4130"/>
                    <a:pt x="15386" y="4130"/>
                  </a:cubicBezTo>
                  <a:cubicBezTo>
                    <a:pt x="15349" y="4198"/>
                    <a:pt x="15349" y="4198"/>
                    <a:pt x="15349" y="4198"/>
                  </a:cubicBezTo>
                  <a:cubicBezTo>
                    <a:pt x="15386" y="4130"/>
                    <a:pt x="15386" y="4130"/>
                    <a:pt x="15386" y="4130"/>
                  </a:cubicBezTo>
                  <a:cubicBezTo>
                    <a:pt x="15460" y="4130"/>
                    <a:pt x="15460" y="4130"/>
                    <a:pt x="15460" y="4130"/>
                  </a:cubicBezTo>
                  <a:cubicBezTo>
                    <a:pt x="15497" y="4130"/>
                    <a:pt x="15497" y="4130"/>
                    <a:pt x="15497" y="4130"/>
                  </a:cubicBezTo>
                  <a:cubicBezTo>
                    <a:pt x="15571" y="4130"/>
                    <a:pt x="15571" y="4130"/>
                    <a:pt x="15571" y="4130"/>
                  </a:cubicBezTo>
                  <a:cubicBezTo>
                    <a:pt x="15608" y="4063"/>
                    <a:pt x="15608" y="4063"/>
                    <a:pt x="15608" y="4063"/>
                  </a:cubicBezTo>
                  <a:cubicBezTo>
                    <a:pt x="15645" y="4063"/>
                    <a:pt x="15645" y="4063"/>
                    <a:pt x="15645" y="4063"/>
                  </a:cubicBezTo>
                  <a:cubicBezTo>
                    <a:pt x="15719" y="3927"/>
                    <a:pt x="15719" y="3927"/>
                    <a:pt x="15719" y="3927"/>
                  </a:cubicBezTo>
                  <a:cubicBezTo>
                    <a:pt x="15756" y="3927"/>
                    <a:pt x="15756" y="3927"/>
                    <a:pt x="15756" y="3927"/>
                  </a:cubicBezTo>
                  <a:cubicBezTo>
                    <a:pt x="15793" y="3860"/>
                    <a:pt x="15793" y="3860"/>
                    <a:pt x="15793" y="3860"/>
                  </a:cubicBezTo>
                  <a:cubicBezTo>
                    <a:pt x="15830" y="3792"/>
                    <a:pt x="15830" y="3792"/>
                    <a:pt x="15830" y="3792"/>
                  </a:cubicBezTo>
                  <a:cubicBezTo>
                    <a:pt x="15978" y="3724"/>
                    <a:pt x="15978" y="3724"/>
                    <a:pt x="15978" y="3724"/>
                  </a:cubicBezTo>
                  <a:cubicBezTo>
                    <a:pt x="16015" y="3656"/>
                    <a:pt x="16015" y="3656"/>
                    <a:pt x="16015" y="3656"/>
                  </a:cubicBezTo>
                  <a:cubicBezTo>
                    <a:pt x="16052" y="3724"/>
                    <a:pt x="16052" y="3724"/>
                    <a:pt x="16052" y="3724"/>
                  </a:cubicBezTo>
                  <a:cubicBezTo>
                    <a:pt x="16052" y="3656"/>
                    <a:pt x="16052" y="3656"/>
                    <a:pt x="16052" y="3656"/>
                  </a:cubicBezTo>
                  <a:cubicBezTo>
                    <a:pt x="16126" y="3589"/>
                    <a:pt x="16126" y="3589"/>
                    <a:pt x="16126" y="3589"/>
                  </a:cubicBezTo>
                  <a:cubicBezTo>
                    <a:pt x="16163" y="3589"/>
                    <a:pt x="16163" y="3589"/>
                    <a:pt x="16163" y="3589"/>
                  </a:cubicBezTo>
                  <a:cubicBezTo>
                    <a:pt x="16274" y="3589"/>
                    <a:pt x="16274" y="3589"/>
                    <a:pt x="16274" y="3589"/>
                  </a:cubicBezTo>
                  <a:cubicBezTo>
                    <a:pt x="16422" y="3656"/>
                    <a:pt x="16422" y="3656"/>
                    <a:pt x="16422" y="3656"/>
                  </a:cubicBezTo>
                  <a:cubicBezTo>
                    <a:pt x="16496" y="3792"/>
                    <a:pt x="16496" y="3792"/>
                    <a:pt x="16496" y="3792"/>
                  </a:cubicBezTo>
                  <a:cubicBezTo>
                    <a:pt x="16570" y="3860"/>
                    <a:pt x="16570" y="3860"/>
                    <a:pt x="16570" y="3860"/>
                  </a:cubicBezTo>
                  <a:cubicBezTo>
                    <a:pt x="16607" y="3995"/>
                    <a:pt x="16607" y="3995"/>
                    <a:pt x="16607" y="3995"/>
                  </a:cubicBezTo>
                  <a:cubicBezTo>
                    <a:pt x="16644" y="4063"/>
                    <a:pt x="16644" y="4063"/>
                    <a:pt x="16644" y="4063"/>
                  </a:cubicBezTo>
                  <a:cubicBezTo>
                    <a:pt x="16644" y="4130"/>
                    <a:pt x="16644" y="4130"/>
                    <a:pt x="16644" y="4130"/>
                  </a:cubicBezTo>
                  <a:cubicBezTo>
                    <a:pt x="16681" y="4130"/>
                    <a:pt x="16681" y="4130"/>
                    <a:pt x="16681" y="4130"/>
                  </a:cubicBezTo>
                  <a:cubicBezTo>
                    <a:pt x="16644" y="4198"/>
                    <a:pt x="16644" y="4198"/>
                    <a:pt x="16644" y="4198"/>
                  </a:cubicBezTo>
                  <a:cubicBezTo>
                    <a:pt x="16681" y="4334"/>
                    <a:pt x="16681" y="4334"/>
                    <a:pt x="16681" y="4334"/>
                  </a:cubicBezTo>
                  <a:cubicBezTo>
                    <a:pt x="16681" y="4401"/>
                    <a:pt x="16681" y="4401"/>
                    <a:pt x="16681" y="4401"/>
                  </a:cubicBezTo>
                  <a:cubicBezTo>
                    <a:pt x="16681" y="4401"/>
                    <a:pt x="16681" y="4401"/>
                    <a:pt x="16681" y="4401"/>
                  </a:cubicBezTo>
                  <a:cubicBezTo>
                    <a:pt x="16718" y="4401"/>
                    <a:pt x="16718" y="4401"/>
                    <a:pt x="16718" y="4401"/>
                  </a:cubicBezTo>
                  <a:cubicBezTo>
                    <a:pt x="16755" y="4334"/>
                    <a:pt x="16755" y="4334"/>
                    <a:pt x="16755" y="4334"/>
                  </a:cubicBezTo>
                  <a:cubicBezTo>
                    <a:pt x="16792" y="4334"/>
                    <a:pt x="16792" y="4334"/>
                    <a:pt x="16792" y="4334"/>
                  </a:cubicBezTo>
                  <a:cubicBezTo>
                    <a:pt x="16829" y="4401"/>
                    <a:pt x="16829" y="4401"/>
                    <a:pt x="16829" y="4401"/>
                  </a:cubicBezTo>
                  <a:cubicBezTo>
                    <a:pt x="16829" y="4334"/>
                    <a:pt x="16829" y="4334"/>
                    <a:pt x="16829" y="4334"/>
                  </a:cubicBezTo>
                  <a:cubicBezTo>
                    <a:pt x="16866" y="4334"/>
                    <a:pt x="16866" y="4334"/>
                    <a:pt x="16866" y="4334"/>
                  </a:cubicBezTo>
                  <a:cubicBezTo>
                    <a:pt x="16903" y="4334"/>
                    <a:pt x="16903" y="4334"/>
                    <a:pt x="16903" y="4334"/>
                  </a:cubicBezTo>
                  <a:cubicBezTo>
                    <a:pt x="16903" y="4401"/>
                    <a:pt x="16903" y="4401"/>
                    <a:pt x="16903" y="4401"/>
                  </a:cubicBezTo>
                  <a:cubicBezTo>
                    <a:pt x="16940" y="4401"/>
                    <a:pt x="16940" y="4401"/>
                    <a:pt x="16940" y="4401"/>
                  </a:cubicBezTo>
                  <a:cubicBezTo>
                    <a:pt x="16903" y="4266"/>
                    <a:pt x="16903" y="4266"/>
                    <a:pt x="16903" y="4266"/>
                  </a:cubicBezTo>
                  <a:cubicBezTo>
                    <a:pt x="16940" y="4266"/>
                    <a:pt x="16940" y="4266"/>
                    <a:pt x="16940" y="4266"/>
                  </a:cubicBezTo>
                  <a:cubicBezTo>
                    <a:pt x="16977" y="4334"/>
                    <a:pt x="16977" y="4334"/>
                    <a:pt x="16977" y="4334"/>
                  </a:cubicBezTo>
                  <a:cubicBezTo>
                    <a:pt x="17014" y="4469"/>
                    <a:pt x="17014" y="4469"/>
                    <a:pt x="17014" y="4469"/>
                  </a:cubicBezTo>
                  <a:cubicBezTo>
                    <a:pt x="17014" y="4537"/>
                    <a:pt x="17014" y="4537"/>
                    <a:pt x="17014" y="4537"/>
                  </a:cubicBezTo>
                  <a:cubicBezTo>
                    <a:pt x="17051" y="4537"/>
                    <a:pt x="17051" y="4537"/>
                    <a:pt x="17051" y="4537"/>
                  </a:cubicBezTo>
                  <a:cubicBezTo>
                    <a:pt x="17088" y="4672"/>
                    <a:pt x="17088" y="4672"/>
                    <a:pt x="17088" y="4672"/>
                  </a:cubicBezTo>
                  <a:cubicBezTo>
                    <a:pt x="17088" y="4604"/>
                    <a:pt x="17088" y="4604"/>
                    <a:pt x="17088" y="4604"/>
                  </a:cubicBezTo>
                  <a:cubicBezTo>
                    <a:pt x="17088" y="4537"/>
                    <a:pt x="17088" y="4537"/>
                    <a:pt x="17088" y="4537"/>
                  </a:cubicBezTo>
                  <a:cubicBezTo>
                    <a:pt x="17051" y="4537"/>
                    <a:pt x="17051" y="4537"/>
                    <a:pt x="17051" y="4537"/>
                  </a:cubicBezTo>
                  <a:cubicBezTo>
                    <a:pt x="17051" y="4469"/>
                    <a:pt x="17051" y="4469"/>
                    <a:pt x="17051" y="4469"/>
                  </a:cubicBezTo>
                  <a:cubicBezTo>
                    <a:pt x="17088" y="4469"/>
                    <a:pt x="17088" y="4469"/>
                    <a:pt x="17088" y="4469"/>
                  </a:cubicBezTo>
                  <a:cubicBezTo>
                    <a:pt x="17125" y="4469"/>
                    <a:pt x="17125" y="4469"/>
                    <a:pt x="17125" y="4469"/>
                  </a:cubicBezTo>
                  <a:cubicBezTo>
                    <a:pt x="17162" y="4537"/>
                    <a:pt x="17162" y="4537"/>
                    <a:pt x="17162" y="4537"/>
                  </a:cubicBezTo>
                  <a:cubicBezTo>
                    <a:pt x="17199" y="4672"/>
                    <a:pt x="17199" y="4672"/>
                    <a:pt x="17199" y="4672"/>
                  </a:cubicBezTo>
                  <a:cubicBezTo>
                    <a:pt x="17162" y="4537"/>
                    <a:pt x="17162" y="4537"/>
                    <a:pt x="17162" y="4537"/>
                  </a:cubicBezTo>
                  <a:cubicBezTo>
                    <a:pt x="17125" y="4401"/>
                    <a:pt x="17125" y="4401"/>
                    <a:pt x="17125" y="4401"/>
                  </a:cubicBezTo>
                  <a:cubicBezTo>
                    <a:pt x="17125" y="4266"/>
                    <a:pt x="17125" y="4266"/>
                    <a:pt x="17125" y="4266"/>
                  </a:cubicBezTo>
                  <a:cubicBezTo>
                    <a:pt x="17125" y="4198"/>
                    <a:pt x="17125" y="4198"/>
                    <a:pt x="17125" y="4198"/>
                  </a:cubicBezTo>
                  <a:cubicBezTo>
                    <a:pt x="17162" y="4130"/>
                    <a:pt x="17162" y="4130"/>
                    <a:pt x="17162" y="4130"/>
                  </a:cubicBezTo>
                  <a:cubicBezTo>
                    <a:pt x="17236" y="4130"/>
                    <a:pt x="17236" y="4130"/>
                    <a:pt x="17236" y="4130"/>
                  </a:cubicBezTo>
                  <a:cubicBezTo>
                    <a:pt x="17273" y="4063"/>
                    <a:pt x="17273" y="4063"/>
                    <a:pt x="17273" y="4063"/>
                  </a:cubicBezTo>
                  <a:cubicBezTo>
                    <a:pt x="17310" y="3995"/>
                    <a:pt x="17310" y="3995"/>
                    <a:pt x="17310" y="3995"/>
                  </a:cubicBezTo>
                  <a:cubicBezTo>
                    <a:pt x="17310" y="3995"/>
                    <a:pt x="17310" y="3995"/>
                    <a:pt x="17310" y="3995"/>
                  </a:cubicBezTo>
                  <a:cubicBezTo>
                    <a:pt x="17310" y="3927"/>
                    <a:pt x="17310" y="3927"/>
                    <a:pt x="17310" y="3927"/>
                  </a:cubicBezTo>
                  <a:cubicBezTo>
                    <a:pt x="17347" y="3927"/>
                    <a:pt x="17347" y="3927"/>
                    <a:pt x="17347" y="3927"/>
                  </a:cubicBezTo>
                  <a:cubicBezTo>
                    <a:pt x="17384" y="3995"/>
                    <a:pt x="17384" y="3995"/>
                    <a:pt x="17384" y="3995"/>
                  </a:cubicBezTo>
                  <a:cubicBezTo>
                    <a:pt x="17421" y="3995"/>
                    <a:pt x="17421" y="3995"/>
                    <a:pt x="17421" y="3995"/>
                  </a:cubicBezTo>
                  <a:cubicBezTo>
                    <a:pt x="17458" y="3995"/>
                    <a:pt x="17458" y="3995"/>
                    <a:pt x="17458" y="3995"/>
                  </a:cubicBezTo>
                  <a:cubicBezTo>
                    <a:pt x="17495" y="3927"/>
                    <a:pt x="17495" y="3927"/>
                    <a:pt x="17495" y="3927"/>
                  </a:cubicBezTo>
                  <a:cubicBezTo>
                    <a:pt x="17532" y="3995"/>
                    <a:pt x="17532" y="3995"/>
                    <a:pt x="17532" y="3995"/>
                  </a:cubicBezTo>
                  <a:cubicBezTo>
                    <a:pt x="17568" y="3927"/>
                    <a:pt x="17568" y="3927"/>
                    <a:pt x="17568" y="3927"/>
                  </a:cubicBezTo>
                  <a:cubicBezTo>
                    <a:pt x="17642" y="3927"/>
                    <a:pt x="17642" y="3927"/>
                    <a:pt x="17642" y="3927"/>
                  </a:cubicBezTo>
                  <a:cubicBezTo>
                    <a:pt x="17679" y="3927"/>
                    <a:pt x="17679" y="3927"/>
                    <a:pt x="17679" y="3927"/>
                  </a:cubicBezTo>
                  <a:cubicBezTo>
                    <a:pt x="17679" y="3927"/>
                    <a:pt x="17679" y="3927"/>
                    <a:pt x="17679" y="3927"/>
                  </a:cubicBezTo>
                  <a:cubicBezTo>
                    <a:pt x="17679" y="3927"/>
                    <a:pt x="17679" y="3927"/>
                    <a:pt x="17679" y="3927"/>
                  </a:cubicBezTo>
                  <a:cubicBezTo>
                    <a:pt x="17716" y="3995"/>
                    <a:pt x="17716" y="3995"/>
                    <a:pt x="17716" y="3995"/>
                  </a:cubicBezTo>
                  <a:cubicBezTo>
                    <a:pt x="17716" y="3927"/>
                    <a:pt x="17716" y="3927"/>
                    <a:pt x="17716" y="3927"/>
                  </a:cubicBezTo>
                  <a:cubicBezTo>
                    <a:pt x="17753" y="3860"/>
                    <a:pt x="17753" y="3860"/>
                    <a:pt x="17753" y="3860"/>
                  </a:cubicBezTo>
                  <a:cubicBezTo>
                    <a:pt x="17753" y="3792"/>
                    <a:pt x="17753" y="3792"/>
                    <a:pt x="17753" y="3792"/>
                  </a:cubicBezTo>
                  <a:cubicBezTo>
                    <a:pt x="17753" y="3724"/>
                    <a:pt x="17753" y="3724"/>
                    <a:pt x="17753" y="3724"/>
                  </a:cubicBezTo>
                  <a:cubicBezTo>
                    <a:pt x="17753" y="3656"/>
                    <a:pt x="17753" y="3656"/>
                    <a:pt x="17753" y="3656"/>
                  </a:cubicBezTo>
                  <a:cubicBezTo>
                    <a:pt x="17790" y="3656"/>
                    <a:pt x="17790" y="3656"/>
                    <a:pt x="17790" y="3656"/>
                  </a:cubicBezTo>
                  <a:cubicBezTo>
                    <a:pt x="17827" y="3656"/>
                    <a:pt x="17827" y="3656"/>
                    <a:pt x="17827" y="3656"/>
                  </a:cubicBezTo>
                  <a:cubicBezTo>
                    <a:pt x="17864" y="3724"/>
                    <a:pt x="17864" y="3724"/>
                    <a:pt x="17864" y="3724"/>
                  </a:cubicBezTo>
                  <a:cubicBezTo>
                    <a:pt x="17864" y="3724"/>
                    <a:pt x="17864" y="3724"/>
                    <a:pt x="17864" y="3724"/>
                  </a:cubicBezTo>
                  <a:cubicBezTo>
                    <a:pt x="17901" y="3724"/>
                    <a:pt x="17901" y="3724"/>
                    <a:pt x="17901" y="3724"/>
                  </a:cubicBezTo>
                  <a:cubicBezTo>
                    <a:pt x="17938" y="3792"/>
                    <a:pt x="17938" y="3792"/>
                    <a:pt x="17938" y="3792"/>
                  </a:cubicBezTo>
                  <a:cubicBezTo>
                    <a:pt x="17938" y="3860"/>
                    <a:pt x="17938" y="3860"/>
                    <a:pt x="17938" y="3860"/>
                  </a:cubicBezTo>
                  <a:cubicBezTo>
                    <a:pt x="17975" y="3927"/>
                    <a:pt x="17975" y="3927"/>
                    <a:pt x="17975" y="3927"/>
                  </a:cubicBezTo>
                  <a:cubicBezTo>
                    <a:pt x="18012" y="3995"/>
                    <a:pt x="18012" y="3995"/>
                    <a:pt x="18012" y="3995"/>
                  </a:cubicBezTo>
                  <a:cubicBezTo>
                    <a:pt x="18049" y="3927"/>
                    <a:pt x="18049" y="3927"/>
                    <a:pt x="18049" y="3927"/>
                  </a:cubicBezTo>
                  <a:cubicBezTo>
                    <a:pt x="18123" y="3995"/>
                    <a:pt x="18123" y="3995"/>
                    <a:pt x="18123" y="3995"/>
                  </a:cubicBezTo>
                  <a:cubicBezTo>
                    <a:pt x="18123" y="3995"/>
                    <a:pt x="18123" y="3995"/>
                    <a:pt x="18123" y="3995"/>
                  </a:cubicBezTo>
                  <a:cubicBezTo>
                    <a:pt x="18160" y="3995"/>
                    <a:pt x="18160" y="3995"/>
                    <a:pt x="18160" y="3995"/>
                  </a:cubicBezTo>
                  <a:cubicBezTo>
                    <a:pt x="18234" y="4130"/>
                    <a:pt x="18234" y="4130"/>
                    <a:pt x="18234" y="4130"/>
                  </a:cubicBezTo>
                  <a:cubicBezTo>
                    <a:pt x="18234" y="4130"/>
                    <a:pt x="18234" y="4130"/>
                    <a:pt x="18234" y="4130"/>
                  </a:cubicBezTo>
                  <a:cubicBezTo>
                    <a:pt x="18234" y="4198"/>
                    <a:pt x="18234" y="4198"/>
                    <a:pt x="18234" y="4198"/>
                  </a:cubicBezTo>
                  <a:cubicBezTo>
                    <a:pt x="18308" y="4198"/>
                    <a:pt x="18308" y="4198"/>
                    <a:pt x="18308" y="4198"/>
                  </a:cubicBezTo>
                  <a:cubicBezTo>
                    <a:pt x="18308" y="4198"/>
                    <a:pt x="18308" y="4198"/>
                    <a:pt x="18308" y="4198"/>
                  </a:cubicBezTo>
                  <a:cubicBezTo>
                    <a:pt x="18345" y="4198"/>
                    <a:pt x="18345" y="4198"/>
                    <a:pt x="18345" y="4198"/>
                  </a:cubicBezTo>
                  <a:cubicBezTo>
                    <a:pt x="18345" y="4130"/>
                    <a:pt x="18345" y="4130"/>
                    <a:pt x="18345" y="4130"/>
                  </a:cubicBezTo>
                  <a:cubicBezTo>
                    <a:pt x="18382" y="4063"/>
                    <a:pt x="18382" y="4063"/>
                    <a:pt x="18382" y="4063"/>
                  </a:cubicBezTo>
                  <a:cubicBezTo>
                    <a:pt x="18419" y="4063"/>
                    <a:pt x="18419" y="4063"/>
                    <a:pt x="18419" y="4063"/>
                  </a:cubicBezTo>
                  <a:cubicBezTo>
                    <a:pt x="18419" y="4063"/>
                    <a:pt x="18419" y="4063"/>
                    <a:pt x="18419" y="4063"/>
                  </a:cubicBezTo>
                  <a:cubicBezTo>
                    <a:pt x="18419" y="3995"/>
                    <a:pt x="18419" y="3995"/>
                    <a:pt x="18419" y="3995"/>
                  </a:cubicBezTo>
                  <a:cubicBezTo>
                    <a:pt x="18419" y="3995"/>
                    <a:pt x="18419" y="3995"/>
                    <a:pt x="18419" y="3995"/>
                  </a:cubicBezTo>
                  <a:cubicBezTo>
                    <a:pt x="18419" y="3995"/>
                    <a:pt x="18419" y="3995"/>
                    <a:pt x="18419" y="3995"/>
                  </a:cubicBezTo>
                  <a:cubicBezTo>
                    <a:pt x="18419" y="3927"/>
                    <a:pt x="18419" y="3927"/>
                    <a:pt x="18419" y="3927"/>
                  </a:cubicBezTo>
                  <a:cubicBezTo>
                    <a:pt x="18382" y="3860"/>
                    <a:pt x="18382" y="3860"/>
                    <a:pt x="18382" y="3860"/>
                  </a:cubicBezTo>
                  <a:cubicBezTo>
                    <a:pt x="18345" y="3860"/>
                    <a:pt x="18345" y="3860"/>
                    <a:pt x="18345" y="3860"/>
                  </a:cubicBezTo>
                  <a:cubicBezTo>
                    <a:pt x="18345" y="3724"/>
                    <a:pt x="18345" y="3724"/>
                    <a:pt x="18345" y="3724"/>
                  </a:cubicBezTo>
                  <a:cubicBezTo>
                    <a:pt x="18271" y="3656"/>
                    <a:pt x="18271" y="3656"/>
                    <a:pt x="18271" y="3656"/>
                  </a:cubicBezTo>
                  <a:cubicBezTo>
                    <a:pt x="18234" y="3656"/>
                    <a:pt x="18234" y="3656"/>
                    <a:pt x="18234" y="3656"/>
                  </a:cubicBezTo>
                  <a:cubicBezTo>
                    <a:pt x="18234" y="3589"/>
                    <a:pt x="18234" y="3589"/>
                    <a:pt x="18234" y="3589"/>
                  </a:cubicBezTo>
                  <a:cubicBezTo>
                    <a:pt x="18160" y="3521"/>
                    <a:pt x="18160" y="3521"/>
                    <a:pt x="18160" y="3521"/>
                  </a:cubicBezTo>
                  <a:cubicBezTo>
                    <a:pt x="18123" y="3589"/>
                    <a:pt x="18123" y="3589"/>
                    <a:pt x="18123" y="3589"/>
                  </a:cubicBezTo>
                  <a:cubicBezTo>
                    <a:pt x="18123" y="3589"/>
                    <a:pt x="18123" y="3589"/>
                    <a:pt x="18123" y="3589"/>
                  </a:cubicBezTo>
                  <a:cubicBezTo>
                    <a:pt x="18123" y="3521"/>
                    <a:pt x="18123" y="3521"/>
                    <a:pt x="18123" y="3521"/>
                  </a:cubicBezTo>
                  <a:cubicBezTo>
                    <a:pt x="18123" y="3521"/>
                    <a:pt x="18123" y="3521"/>
                    <a:pt x="18123" y="3521"/>
                  </a:cubicBezTo>
                  <a:cubicBezTo>
                    <a:pt x="18123" y="3386"/>
                    <a:pt x="18123" y="3386"/>
                    <a:pt x="18123" y="3386"/>
                  </a:cubicBezTo>
                  <a:cubicBezTo>
                    <a:pt x="18086" y="3386"/>
                    <a:pt x="18086" y="3386"/>
                    <a:pt x="18086" y="3386"/>
                  </a:cubicBezTo>
                  <a:cubicBezTo>
                    <a:pt x="18086" y="3318"/>
                    <a:pt x="18086" y="3318"/>
                    <a:pt x="18086" y="3318"/>
                  </a:cubicBezTo>
                  <a:cubicBezTo>
                    <a:pt x="18049" y="3250"/>
                    <a:pt x="18049" y="3250"/>
                    <a:pt x="18049" y="3250"/>
                  </a:cubicBezTo>
                  <a:cubicBezTo>
                    <a:pt x="18012" y="3182"/>
                    <a:pt x="18012" y="3182"/>
                    <a:pt x="18012" y="3182"/>
                  </a:cubicBezTo>
                  <a:cubicBezTo>
                    <a:pt x="18012" y="3182"/>
                    <a:pt x="18012" y="3182"/>
                    <a:pt x="18012" y="3182"/>
                  </a:cubicBezTo>
                  <a:cubicBezTo>
                    <a:pt x="18086" y="3182"/>
                    <a:pt x="18086" y="3182"/>
                    <a:pt x="18086" y="3182"/>
                  </a:cubicBezTo>
                  <a:cubicBezTo>
                    <a:pt x="18123" y="3182"/>
                    <a:pt x="18123" y="3182"/>
                    <a:pt x="18123" y="3182"/>
                  </a:cubicBezTo>
                  <a:cubicBezTo>
                    <a:pt x="18197" y="3182"/>
                    <a:pt x="18197" y="3182"/>
                    <a:pt x="18197" y="3182"/>
                  </a:cubicBezTo>
                  <a:cubicBezTo>
                    <a:pt x="18271" y="3182"/>
                    <a:pt x="18271" y="3182"/>
                    <a:pt x="18271" y="3182"/>
                  </a:cubicBezTo>
                  <a:cubicBezTo>
                    <a:pt x="18271" y="3115"/>
                    <a:pt x="18271" y="3115"/>
                    <a:pt x="18271" y="3115"/>
                  </a:cubicBezTo>
                  <a:cubicBezTo>
                    <a:pt x="18308" y="3115"/>
                    <a:pt x="18308" y="3115"/>
                    <a:pt x="18308" y="3115"/>
                  </a:cubicBezTo>
                  <a:cubicBezTo>
                    <a:pt x="18382" y="3115"/>
                    <a:pt x="18382" y="3115"/>
                    <a:pt x="18382" y="3115"/>
                  </a:cubicBezTo>
                  <a:cubicBezTo>
                    <a:pt x="18382" y="3115"/>
                    <a:pt x="18382" y="3115"/>
                    <a:pt x="18382" y="3115"/>
                  </a:cubicBezTo>
                  <a:cubicBezTo>
                    <a:pt x="18419" y="3115"/>
                    <a:pt x="18419" y="3115"/>
                    <a:pt x="18419" y="3115"/>
                  </a:cubicBezTo>
                  <a:cubicBezTo>
                    <a:pt x="18419" y="3047"/>
                    <a:pt x="18419" y="3047"/>
                    <a:pt x="18419" y="3047"/>
                  </a:cubicBezTo>
                  <a:cubicBezTo>
                    <a:pt x="18456" y="3047"/>
                    <a:pt x="18456" y="3047"/>
                    <a:pt x="18456" y="3047"/>
                  </a:cubicBezTo>
                  <a:cubicBezTo>
                    <a:pt x="18456" y="3115"/>
                    <a:pt x="18456" y="3115"/>
                    <a:pt x="18456" y="3115"/>
                  </a:cubicBezTo>
                  <a:cubicBezTo>
                    <a:pt x="18493" y="3115"/>
                    <a:pt x="18493" y="3115"/>
                    <a:pt x="18493" y="3115"/>
                  </a:cubicBezTo>
                  <a:cubicBezTo>
                    <a:pt x="18493" y="3047"/>
                    <a:pt x="18493" y="3047"/>
                    <a:pt x="18493" y="3047"/>
                  </a:cubicBezTo>
                  <a:cubicBezTo>
                    <a:pt x="18530" y="3047"/>
                    <a:pt x="18530" y="3047"/>
                    <a:pt x="18530" y="3047"/>
                  </a:cubicBezTo>
                  <a:cubicBezTo>
                    <a:pt x="18530" y="2979"/>
                    <a:pt x="18530" y="2979"/>
                    <a:pt x="18530" y="2979"/>
                  </a:cubicBezTo>
                  <a:cubicBezTo>
                    <a:pt x="18678" y="2979"/>
                    <a:pt x="18678" y="2979"/>
                    <a:pt x="18678" y="2979"/>
                  </a:cubicBezTo>
                  <a:cubicBezTo>
                    <a:pt x="18678" y="2979"/>
                    <a:pt x="18678" y="2979"/>
                    <a:pt x="18678" y="2979"/>
                  </a:cubicBezTo>
                  <a:cubicBezTo>
                    <a:pt x="18678" y="2979"/>
                    <a:pt x="18678" y="2979"/>
                    <a:pt x="18678" y="2979"/>
                  </a:cubicBezTo>
                  <a:cubicBezTo>
                    <a:pt x="18715" y="2912"/>
                    <a:pt x="18715" y="2912"/>
                    <a:pt x="18715" y="2912"/>
                  </a:cubicBezTo>
                  <a:cubicBezTo>
                    <a:pt x="18715" y="2912"/>
                    <a:pt x="18715" y="2912"/>
                    <a:pt x="18715" y="2912"/>
                  </a:cubicBezTo>
                  <a:cubicBezTo>
                    <a:pt x="18752" y="2912"/>
                    <a:pt x="18752" y="2912"/>
                    <a:pt x="18752" y="2912"/>
                  </a:cubicBezTo>
                  <a:cubicBezTo>
                    <a:pt x="18789" y="2912"/>
                    <a:pt x="18789" y="2912"/>
                    <a:pt x="18789" y="2912"/>
                  </a:cubicBezTo>
                  <a:cubicBezTo>
                    <a:pt x="18826" y="2979"/>
                    <a:pt x="18826" y="2979"/>
                    <a:pt x="18826" y="2979"/>
                  </a:cubicBezTo>
                  <a:cubicBezTo>
                    <a:pt x="18863" y="2979"/>
                    <a:pt x="18863" y="2979"/>
                    <a:pt x="18863" y="2979"/>
                  </a:cubicBezTo>
                  <a:cubicBezTo>
                    <a:pt x="18900" y="2912"/>
                    <a:pt x="18900" y="2912"/>
                    <a:pt x="18900" y="2912"/>
                  </a:cubicBezTo>
                  <a:cubicBezTo>
                    <a:pt x="18937" y="2979"/>
                    <a:pt x="18937" y="2979"/>
                    <a:pt x="18937" y="2979"/>
                  </a:cubicBezTo>
                  <a:cubicBezTo>
                    <a:pt x="18937" y="2979"/>
                    <a:pt x="18937" y="2979"/>
                    <a:pt x="18937" y="2979"/>
                  </a:cubicBezTo>
                  <a:cubicBezTo>
                    <a:pt x="18974" y="2979"/>
                    <a:pt x="18974" y="2979"/>
                    <a:pt x="18974" y="2979"/>
                  </a:cubicBezTo>
                  <a:cubicBezTo>
                    <a:pt x="19011" y="2912"/>
                    <a:pt x="19011" y="2912"/>
                    <a:pt x="19011" y="2912"/>
                  </a:cubicBezTo>
                  <a:cubicBezTo>
                    <a:pt x="19122" y="2979"/>
                    <a:pt x="19122" y="2979"/>
                    <a:pt x="19122" y="2979"/>
                  </a:cubicBezTo>
                  <a:cubicBezTo>
                    <a:pt x="19159" y="3047"/>
                    <a:pt x="19159" y="3047"/>
                    <a:pt x="19159" y="3047"/>
                  </a:cubicBezTo>
                  <a:cubicBezTo>
                    <a:pt x="19196" y="2979"/>
                    <a:pt x="19196" y="2979"/>
                    <a:pt x="19196" y="2979"/>
                  </a:cubicBezTo>
                  <a:cubicBezTo>
                    <a:pt x="19159" y="2979"/>
                    <a:pt x="19159" y="2979"/>
                    <a:pt x="19159" y="2979"/>
                  </a:cubicBezTo>
                  <a:cubicBezTo>
                    <a:pt x="19196" y="2979"/>
                    <a:pt x="19196" y="2979"/>
                    <a:pt x="19196" y="2979"/>
                  </a:cubicBezTo>
                  <a:cubicBezTo>
                    <a:pt x="19233" y="2979"/>
                    <a:pt x="19233" y="2979"/>
                    <a:pt x="19233" y="2979"/>
                  </a:cubicBezTo>
                  <a:cubicBezTo>
                    <a:pt x="19233" y="3047"/>
                    <a:pt x="19233" y="3047"/>
                    <a:pt x="19233" y="3047"/>
                  </a:cubicBezTo>
                  <a:cubicBezTo>
                    <a:pt x="19233" y="3047"/>
                    <a:pt x="19233" y="3047"/>
                    <a:pt x="19233" y="3047"/>
                  </a:cubicBezTo>
                  <a:cubicBezTo>
                    <a:pt x="19270" y="3047"/>
                    <a:pt x="19270" y="3047"/>
                    <a:pt x="19270" y="3047"/>
                  </a:cubicBezTo>
                  <a:cubicBezTo>
                    <a:pt x="19381" y="3047"/>
                    <a:pt x="19381" y="3047"/>
                    <a:pt x="19381" y="3047"/>
                  </a:cubicBezTo>
                  <a:cubicBezTo>
                    <a:pt x="19492" y="3182"/>
                    <a:pt x="19492" y="3182"/>
                    <a:pt x="19492" y="3182"/>
                  </a:cubicBezTo>
                  <a:cubicBezTo>
                    <a:pt x="19492" y="3182"/>
                    <a:pt x="19492" y="3182"/>
                    <a:pt x="19492" y="3182"/>
                  </a:cubicBezTo>
                  <a:cubicBezTo>
                    <a:pt x="19455" y="3182"/>
                    <a:pt x="19455" y="3182"/>
                    <a:pt x="19455" y="3182"/>
                  </a:cubicBezTo>
                  <a:cubicBezTo>
                    <a:pt x="19381" y="3115"/>
                    <a:pt x="19381" y="3115"/>
                    <a:pt x="19381" y="3115"/>
                  </a:cubicBezTo>
                  <a:cubicBezTo>
                    <a:pt x="19381" y="3115"/>
                    <a:pt x="19381" y="3115"/>
                    <a:pt x="19381" y="3115"/>
                  </a:cubicBezTo>
                  <a:cubicBezTo>
                    <a:pt x="19492" y="3182"/>
                    <a:pt x="19492" y="3182"/>
                    <a:pt x="19492" y="3182"/>
                  </a:cubicBezTo>
                  <a:cubicBezTo>
                    <a:pt x="19529" y="3182"/>
                    <a:pt x="19529" y="3182"/>
                    <a:pt x="19529" y="3182"/>
                  </a:cubicBezTo>
                  <a:cubicBezTo>
                    <a:pt x="19566" y="3182"/>
                    <a:pt x="19566" y="3182"/>
                    <a:pt x="19566" y="3182"/>
                  </a:cubicBezTo>
                  <a:cubicBezTo>
                    <a:pt x="19603" y="3182"/>
                    <a:pt x="19603" y="3182"/>
                    <a:pt x="19603" y="3182"/>
                  </a:cubicBezTo>
                  <a:cubicBezTo>
                    <a:pt x="19640" y="3182"/>
                    <a:pt x="19640" y="3182"/>
                    <a:pt x="19640" y="3182"/>
                  </a:cubicBezTo>
                  <a:cubicBezTo>
                    <a:pt x="19640" y="3115"/>
                    <a:pt x="19640" y="3115"/>
                    <a:pt x="19640" y="3115"/>
                  </a:cubicBezTo>
                  <a:cubicBezTo>
                    <a:pt x="19640" y="3115"/>
                    <a:pt x="19640" y="3115"/>
                    <a:pt x="19640" y="3115"/>
                  </a:cubicBezTo>
                  <a:cubicBezTo>
                    <a:pt x="19677" y="3115"/>
                    <a:pt x="19677" y="3115"/>
                    <a:pt x="19677" y="3115"/>
                  </a:cubicBezTo>
                  <a:cubicBezTo>
                    <a:pt x="19714" y="3182"/>
                    <a:pt x="19714" y="3182"/>
                    <a:pt x="19714" y="3182"/>
                  </a:cubicBezTo>
                  <a:cubicBezTo>
                    <a:pt x="19714" y="3182"/>
                    <a:pt x="19714" y="3182"/>
                    <a:pt x="19714" y="3182"/>
                  </a:cubicBezTo>
                  <a:cubicBezTo>
                    <a:pt x="19751" y="3115"/>
                    <a:pt x="19751" y="3115"/>
                    <a:pt x="19751" y="3115"/>
                  </a:cubicBezTo>
                  <a:cubicBezTo>
                    <a:pt x="19751" y="3115"/>
                    <a:pt x="19751" y="3115"/>
                    <a:pt x="19751" y="3115"/>
                  </a:cubicBezTo>
                  <a:cubicBezTo>
                    <a:pt x="19788" y="3182"/>
                    <a:pt x="19788" y="3182"/>
                    <a:pt x="19788" y="3182"/>
                  </a:cubicBezTo>
                  <a:cubicBezTo>
                    <a:pt x="19788" y="3182"/>
                    <a:pt x="19788" y="3182"/>
                    <a:pt x="19788" y="3182"/>
                  </a:cubicBezTo>
                  <a:cubicBezTo>
                    <a:pt x="19825" y="3250"/>
                    <a:pt x="19825" y="3250"/>
                    <a:pt x="19825" y="3250"/>
                  </a:cubicBezTo>
                  <a:cubicBezTo>
                    <a:pt x="19862" y="3182"/>
                    <a:pt x="19862" y="3182"/>
                    <a:pt x="19862" y="3182"/>
                  </a:cubicBezTo>
                  <a:cubicBezTo>
                    <a:pt x="20010" y="3250"/>
                    <a:pt x="20010" y="3250"/>
                    <a:pt x="20010" y="3250"/>
                  </a:cubicBezTo>
                  <a:cubicBezTo>
                    <a:pt x="20010" y="3182"/>
                    <a:pt x="20010" y="3182"/>
                    <a:pt x="20010" y="3182"/>
                  </a:cubicBezTo>
                  <a:cubicBezTo>
                    <a:pt x="20047" y="3182"/>
                    <a:pt x="20047" y="3182"/>
                    <a:pt x="20047" y="3182"/>
                  </a:cubicBezTo>
                  <a:cubicBezTo>
                    <a:pt x="20084" y="3250"/>
                    <a:pt x="20084" y="3250"/>
                    <a:pt x="20084" y="3250"/>
                  </a:cubicBezTo>
                  <a:cubicBezTo>
                    <a:pt x="20084" y="3250"/>
                    <a:pt x="20084" y="3250"/>
                    <a:pt x="20084" y="3250"/>
                  </a:cubicBezTo>
                  <a:cubicBezTo>
                    <a:pt x="20084" y="3182"/>
                    <a:pt x="20084" y="3182"/>
                    <a:pt x="20084" y="3182"/>
                  </a:cubicBezTo>
                  <a:cubicBezTo>
                    <a:pt x="20084" y="3182"/>
                    <a:pt x="20084" y="3182"/>
                    <a:pt x="20084" y="3182"/>
                  </a:cubicBezTo>
                  <a:cubicBezTo>
                    <a:pt x="20158" y="3182"/>
                    <a:pt x="20158" y="3182"/>
                    <a:pt x="20158" y="3182"/>
                  </a:cubicBezTo>
                  <a:cubicBezTo>
                    <a:pt x="20158" y="3250"/>
                    <a:pt x="20158" y="3250"/>
                    <a:pt x="20158" y="3250"/>
                  </a:cubicBezTo>
                  <a:cubicBezTo>
                    <a:pt x="20158" y="3318"/>
                    <a:pt x="20158" y="3318"/>
                    <a:pt x="20158" y="3318"/>
                  </a:cubicBezTo>
                  <a:cubicBezTo>
                    <a:pt x="20232" y="3250"/>
                    <a:pt x="20232" y="3250"/>
                    <a:pt x="20232" y="3250"/>
                  </a:cubicBezTo>
                  <a:cubicBezTo>
                    <a:pt x="20232" y="3250"/>
                    <a:pt x="20232" y="3250"/>
                    <a:pt x="20232" y="3250"/>
                  </a:cubicBezTo>
                  <a:cubicBezTo>
                    <a:pt x="20195" y="3250"/>
                    <a:pt x="20195" y="3250"/>
                    <a:pt x="20195" y="3250"/>
                  </a:cubicBezTo>
                  <a:cubicBezTo>
                    <a:pt x="20232" y="3250"/>
                    <a:pt x="20232" y="3250"/>
                    <a:pt x="20232" y="3250"/>
                  </a:cubicBezTo>
                  <a:cubicBezTo>
                    <a:pt x="20268" y="3250"/>
                    <a:pt x="20268" y="3250"/>
                    <a:pt x="20268" y="3250"/>
                  </a:cubicBezTo>
                  <a:cubicBezTo>
                    <a:pt x="20268" y="3318"/>
                    <a:pt x="20268" y="3318"/>
                    <a:pt x="20268" y="3318"/>
                  </a:cubicBezTo>
                  <a:cubicBezTo>
                    <a:pt x="20305" y="3318"/>
                    <a:pt x="20305" y="3318"/>
                    <a:pt x="20305" y="3318"/>
                  </a:cubicBezTo>
                  <a:cubicBezTo>
                    <a:pt x="20342" y="3386"/>
                    <a:pt x="20342" y="3386"/>
                    <a:pt x="20342" y="3386"/>
                  </a:cubicBezTo>
                  <a:cubicBezTo>
                    <a:pt x="20379" y="3318"/>
                    <a:pt x="20379" y="3318"/>
                    <a:pt x="20379" y="3318"/>
                  </a:cubicBezTo>
                  <a:cubicBezTo>
                    <a:pt x="20342" y="3318"/>
                    <a:pt x="20342" y="3318"/>
                    <a:pt x="20342" y="3318"/>
                  </a:cubicBezTo>
                  <a:cubicBezTo>
                    <a:pt x="20305" y="3250"/>
                    <a:pt x="20305" y="3250"/>
                    <a:pt x="20305" y="3250"/>
                  </a:cubicBezTo>
                  <a:cubicBezTo>
                    <a:pt x="20305" y="3250"/>
                    <a:pt x="20305" y="3250"/>
                    <a:pt x="20305" y="3250"/>
                  </a:cubicBezTo>
                  <a:cubicBezTo>
                    <a:pt x="20342" y="3250"/>
                    <a:pt x="20342" y="3250"/>
                    <a:pt x="20342" y="3250"/>
                  </a:cubicBezTo>
                  <a:cubicBezTo>
                    <a:pt x="20379" y="3250"/>
                    <a:pt x="20379" y="3250"/>
                    <a:pt x="20379" y="3250"/>
                  </a:cubicBezTo>
                  <a:cubicBezTo>
                    <a:pt x="20416" y="3318"/>
                    <a:pt x="20416" y="3318"/>
                    <a:pt x="20416" y="3318"/>
                  </a:cubicBezTo>
                  <a:cubicBezTo>
                    <a:pt x="20453" y="3386"/>
                    <a:pt x="20453" y="3386"/>
                    <a:pt x="20453" y="3386"/>
                  </a:cubicBezTo>
                  <a:cubicBezTo>
                    <a:pt x="20453" y="3386"/>
                    <a:pt x="20453" y="3386"/>
                    <a:pt x="20453" y="3386"/>
                  </a:cubicBezTo>
                  <a:cubicBezTo>
                    <a:pt x="20453" y="3318"/>
                    <a:pt x="20453" y="3318"/>
                    <a:pt x="20453" y="3318"/>
                  </a:cubicBezTo>
                  <a:cubicBezTo>
                    <a:pt x="20453" y="3318"/>
                    <a:pt x="20453" y="3318"/>
                    <a:pt x="20453" y="3318"/>
                  </a:cubicBezTo>
                  <a:cubicBezTo>
                    <a:pt x="20490" y="3318"/>
                    <a:pt x="20490" y="3318"/>
                    <a:pt x="20490" y="3318"/>
                  </a:cubicBezTo>
                  <a:cubicBezTo>
                    <a:pt x="20490" y="3318"/>
                    <a:pt x="20490" y="3318"/>
                    <a:pt x="20490" y="3318"/>
                  </a:cubicBezTo>
                  <a:cubicBezTo>
                    <a:pt x="20490" y="3386"/>
                    <a:pt x="20490" y="3386"/>
                    <a:pt x="20490" y="3386"/>
                  </a:cubicBezTo>
                  <a:cubicBezTo>
                    <a:pt x="20527" y="3453"/>
                    <a:pt x="20527" y="3453"/>
                    <a:pt x="20527" y="3453"/>
                  </a:cubicBezTo>
                  <a:cubicBezTo>
                    <a:pt x="20601" y="3589"/>
                    <a:pt x="20601" y="3589"/>
                    <a:pt x="20601" y="3589"/>
                  </a:cubicBezTo>
                  <a:cubicBezTo>
                    <a:pt x="20638" y="3656"/>
                    <a:pt x="20638" y="3656"/>
                    <a:pt x="20638" y="3656"/>
                  </a:cubicBezTo>
                  <a:cubicBezTo>
                    <a:pt x="20638" y="3656"/>
                    <a:pt x="20638" y="3656"/>
                    <a:pt x="20638" y="3656"/>
                  </a:cubicBezTo>
                  <a:cubicBezTo>
                    <a:pt x="20675" y="3724"/>
                    <a:pt x="20675" y="3724"/>
                    <a:pt x="20675" y="3724"/>
                  </a:cubicBezTo>
                  <a:cubicBezTo>
                    <a:pt x="20712" y="3792"/>
                    <a:pt x="20712" y="3792"/>
                    <a:pt x="20712" y="3792"/>
                  </a:cubicBezTo>
                  <a:cubicBezTo>
                    <a:pt x="20675" y="3792"/>
                    <a:pt x="20675" y="3792"/>
                    <a:pt x="20675" y="3792"/>
                  </a:cubicBezTo>
                  <a:cubicBezTo>
                    <a:pt x="20712" y="3860"/>
                    <a:pt x="20712" y="3860"/>
                    <a:pt x="20712" y="3860"/>
                  </a:cubicBezTo>
                  <a:cubicBezTo>
                    <a:pt x="20712" y="3860"/>
                    <a:pt x="20712" y="3860"/>
                    <a:pt x="20712" y="3860"/>
                  </a:cubicBezTo>
                  <a:cubicBezTo>
                    <a:pt x="20749" y="3860"/>
                    <a:pt x="20749" y="3860"/>
                    <a:pt x="20749" y="3860"/>
                  </a:cubicBezTo>
                  <a:cubicBezTo>
                    <a:pt x="20786" y="3860"/>
                    <a:pt x="20786" y="3860"/>
                    <a:pt x="20786" y="3860"/>
                  </a:cubicBezTo>
                  <a:cubicBezTo>
                    <a:pt x="20823" y="3927"/>
                    <a:pt x="20823" y="3927"/>
                    <a:pt x="20823" y="3927"/>
                  </a:cubicBezTo>
                  <a:cubicBezTo>
                    <a:pt x="20860" y="3927"/>
                    <a:pt x="20860" y="3927"/>
                    <a:pt x="20860" y="3927"/>
                  </a:cubicBezTo>
                  <a:cubicBezTo>
                    <a:pt x="20860" y="3927"/>
                    <a:pt x="20860" y="3927"/>
                    <a:pt x="20860" y="3927"/>
                  </a:cubicBezTo>
                  <a:cubicBezTo>
                    <a:pt x="20860" y="3927"/>
                    <a:pt x="20860" y="3927"/>
                    <a:pt x="20860" y="3927"/>
                  </a:cubicBezTo>
                  <a:cubicBezTo>
                    <a:pt x="20823" y="3860"/>
                    <a:pt x="20823" y="3860"/>
                    <a:pt x="20823" y="3860"/>
                  </a:cubicBezTo>
                  <a:cubicBezTo>
                    <a:pt x="20860" y="3792"/>
                    <a:pt x="20860" y="3792"/>
                    <a:pt x="20860" y="3792"/>
                  </a:cubicBezTo>
                  <a:cubicBezTo>
                    <a:pt x="20860" y="3792"/>
                    <a:pt x="20860" y="3792"/>
                    <a:pt x="20860" y="3792"/>
                  </a:cubicBezTo>
                  <a:cubicBezTo>
                    <a:pt x="20897" y="3860"/>
                    <a:pt x="20897" y="3860"/>
                    <a:pt x="20897" y="3860"/>
                  </a:cubicBezTo>
                  <a:cubicBezTo>
                    <a:pt x="20934" y="3927"/>
                    <a:pt x="20934" y="3927"/>
                    <a:pt x="20934" y="3927"/>
                  </a:cubicBezTo>
                  <a:cubicBezTo>
                    <a:pt x="20934" y="3927"/>
                    <a:pt x="20934" y="3927"/>
                    <a:pt x="20934" y="3927"/>
                  </a:cubicBezTo>
                  <a:cubicBezTo>
                    <a:pt x="20897" y="3860"/>
                    <a:pt x="20897" y="3860"/>
                    <a:pt x="20897" y="3860"/>
                  </a:cubicBezTo>
                  <a:cubicBezTo>
                    <a:pt x="20897" y="3792"/>
                    <a:pt x="20897" y="3792"/>
                    <a:pt x="20897" y="3792"/>
                  </a:cubicBezTo>
                  <a:cubicBezTo>
                    <a:pt x="20860" y="3724"/>
                    <a:pt x="20860" y="3724"/>
                    <a:pt x="20860" y="3724"/>
                  </a:cubicBezTo>
                  <a:cubicBezTo>
                    <a:pt x="20823" y="3792"/>
                    <a:pt x="20823" y="3792"/>
                    <a:pt x="20823" y="3792"/>
                  </a:cubicBezTo>
                  <a:cubicBezTo>
                    <a:pt x="20786" y="3792"/>
                    <a:pt x="20786" y="3792"/>
                    <a:pt x="20786" y="3792"/>
                  </a:cubicBezTo>
                  <a:cubicBezTo>
                    <a:pt x="20786" y="3724"/>
                    <a:pt x="20786" y="3724"/>
                    <a:pt x="20786" y="3724"/>
                  </a:cubicBezTo>
                  <a:cubicBezTo>
                    <a:pt x="20786" y="3724"/>
                    <a:pt x="20786" y="3724"/>
                    <a:pt x="20786" y="3724"/>
                  </a:cubicBezTo>
                  <a:cubicBezTo>
                    <a:pt x="20786" y="3656"/>
                    <a:pt x="20786" y="3656"/>
                    <a:pt x="20786" y="3656"/>
                  </a:cubicBezTo>
                  <a:cubicBezTo>
                    <a:pt x="20749" y="3589"/>
                    <a:pt x="20749" y="3589"/>
                    <a:pt x="20749" y="3589"/>
                  </a:cubicBezTo>
                  <a:cubicBezTo>
                    <a:pt x="20712" y="3521"/>
                    <a:pt x="20712" y="3521"/>
                    <a:pt x="20712" y="3521"/>
                  </a:cubicBezTo>
                  <a:cubicBezTo>
                    <a:pt x="20675" y="3453"/>
                    <a:pt x="20675" y="3453"/>
                    <a:pt x="20675" y="3453"/>
                  </a:cubicBezTo>
                  <a:cubicBezTo>
                    <a:pt x="20675" y="3453"/>
                    <a:pt x="20675" y="3453"/>
                    <a:pt x="20675" y="3453"/>
                  </a:cubicBezTo>
                  <a:cubicBezTo>
                    <a:pt x="20638" y="3521"/>
                    <a:pt x="20638" y="3521"/>
                    <a:pt x="20638" y="3521"/>
                  </a:cubicBezTo>
                  <a:cubicBezTo>
                    <a:pt x="20638" y="3521"/>
                    <a:pt x="20638" y="3521"/>
                    <a:pt x="20638" y="3521"/>
                  </a:cubicBezTo>
                  <a:cubicBezTo>
                    <a:pt x="20638" y="3453"/>
                    <a:pt x="20638" y="3453"/>
                    <a:pt x="20638" y="3453"/>
                  </a:cubicBezTo>
                  <a:cubicBezTo>
                    <a:pt x="20675" y="3386"/>
                    <a:pt x="20675" y="3386"/>
                    <a:pt x="20675" y="3386"/>
                  </a:cubicBezTo>
                  <a:cubicBezTo>
                    <a:pt x="20712" y="3250"/>
                    <a:pt x="20712" y="3250"/>
                    <a:pt x="20712" y="3250"/>
                  </a:cubicBezTo>
                  <a:cubicBezTo>
                    <a:pt x="20749" y="3250"/>
                    <a:pt x="20749" y="3250"/>
                    <a:pt x="20749" y="3250"/>
                  </a:cubicBezTo>
                  <a:cubicBezTo>
                    <a:pt x="20749" y="3318"/>
                    <a:pt x="20749" y="3318"/>
                    <a:pt x="20749" y="3318"/>
                  </a:cubicBezTo>
                  <a:cubicBezTo>
                    <a:pt x="20749" y="3386"/>
                    <a:pt x="20749" y="3386"/>
                    <a:pt x="20749" y="3386"/>
                  </a:cubicBezTo>
                  <a:cubicBezTo>
                    <a:pt x="20786" y="3386"/>
                    <a:pt x="20786" y="3386"/>
                    <a:pt x="20786" y="3386"/>
                  </a:cubicBezTo>
                  <a:cubicBezTo>
                    <a:pt x="20786" y="3386"/>
                    <a:pt x="20786" y="3386"/>
                    <a:pt x="20786" y="3386"/>
                  </a:cubicBezTo>
                  <a:cubicBezTo>
                    <a:pt x="20786" y="3318"/>
                    <a:pt x="20786" y="3318"/>
                    <a:pt x="20786" y="3318"/>
                  </a:cubicBezTo>
                  <a:cubicBezTo>
                    <a:pt x="20749" y="3318"/>
                    <a:pt x="20749" y="3318"/>
                    <a:pt x="20749" y="3318"/>
                  </a:cubicBezTo>
                  <a:cubicBezTo>
                    <a:pt x="20786" y="3318"/>
                    <a:pt x="20786" y="3318"/>
                    <a:pt x="20786" y="3318"/>
                  </a:cubicBezTo>
                  <a:cubicBezTo>
                    <a:pt x="20823" y="3250"/>
                    <a:pt x="20823" y="3250"/>
                    <a:pt x="20823" y="3250"/>
                  </a:cubicBezTo>
                  <a:cubicBezTo>
                    <a:pt x="20823" y="3182"/>
                    <a:pt x="20823" y="3182"/>
                    <a:pt x="20823" y="3182"/>
                  </a:cubicBezTo>
                  <a:cubicBezTo>
                    <a:pt x="20786" y="3182"/>
                    <a:pt x="20786" y="3182"/>
                    <a:pt x="20786" y="3182"/>
                  </a:cubicBezTo>
                  <a:cubicBezTo>
                    <a:pt x="20823" y="3182"/>
                    <a:pt x="20823" y="3182"/>
                    <a:pt x="20823" y="3182"/>
                  </a:cubicBezTo>
                  <a:cubicBezTo>
                    <a:pt x="20823" y="3182"/>
                    <a:pt x="20823" y="3182"/>
                    <a:pt x="20823" y="3182"/>
                  </a:cubicBezTo>
                  <a:cubicBezTo>
                    <a:pt x="20860" y="3182"/>
                    <a:pt x="20860" y="3182"/>
                    <a:pt x="20860" y="3182"/>
                  </a:cubicBezTo>
                  <a:cubicBezTo>
                    <a:pt x="20897" y="3115"/>
                    <a:pt x="20897" y="3115"/>
                    <a:pt x="20897" y="3115"/>
                  </a:cubicBezTo>
                  <a:cubicBezTo>
                    <a:pt x="20897" y="3115"/>
                    <a:pt x="20897" y="3115"/>
                    <a:pt x="20897" y="3115"/>
                  </a:cubicBezTo>
                  <a:cubicBezTo>
                    <a:pt x="20934" y="3115"/>
                    <a:pt x="20934" y="3115"/>
                    <a:pt x="20934" y="3115"/>
                  </a:cubicBezTo>
                  <a:cubicBezTo>
                    <a:pt x="20934" y="3115"/>
                    <a:pt x="20934" y="3115"/>
                    <a:pt x="20934" y="3115"/>
                  </a:cubicBezTo>
                  <a:cubicBezTo>
                    <a:pt x="20971" y="3115"/>
                    <a:pt x="20971" y="3115"/>
                    <a:pt x="20971" y="3115"/>
                  </a:cubicBezTo>
                  <a:cubicBezTo>
                    <a:pt x="20971" y="3182"/>
                    <a:pt x="20971" y="3182"/>
                    <a:pt x="20971" y="3182"/>
                  </a:cubicBezTo>
                  <a:cubicBezTo>
                    <a:pt x="21008" y="3182"/>
                    <a:pt x="21008" y="3182"/>
                    <a:pt x="21008" y="3182"/>
                  </a:cubicBezTo>
                  <a:cubicBezTo>
                    <a:pt x="21045" y="3182"/>
                    <a:pt x="21045" y="3182"/>
                    <a:pt x="21045" y="3182"/>
                  </a:cubicBezTo>
                  <a:cubicBezTo>
                    <a:pt x="21082" y="3182"/>
                    <a:pt x="21082" y="3182"/>
                    <a:pt x="21082" y="3182"/>
                  </a:cubicBezTo>
                  <a:cubicBezTo>
                    <a:pt x="21156" y="3250"/>
                    <a:pt x="21156" y="3250"/>
                    <a:pt x="21156" y="3250"/>
                  </a:cubicBezTo>
                  <a:cubicBezTo>
                    <a:pt x="21156" y="3250"/>
                    <a:pt x="21156" y="3250"/>
                    <a:pt x="21156" y="3250"/>
                  </a:cubicBezTo>
                  <a:cubicBezTo>
                    <a:pt x="21156" y="3318"/>
                    <a:pt x="21156" y="3318"/>
                    <a:pt x="21156" y="3318"/>
                  </a:cubicBezTo>
                  <a:cubicBezTo>
                    <a:pt x="21193" y="3318"/>
                    <a:pt x="21193" y="3318"/>
                    <a:pt x="21193" y="3318"/>
                  </a:cubicBezTo>
                  <a:cubicBezTo>
                    <a:pt x="21193" y="3250"/>
                    <a:pt x="21193" y="3250"/>
                    <a:pt x="21193" y="3250"/>
                  </a:cubicBezTo>
                  <a:cubicBezTo>
                    <a:pt x="21230" y="3250"/>
                    <a:pt x="21230" y="3250"/>
                    <a:pt x="21230" y="3250"/>
                  </a:cubicBezTo>
                  <a:cubicBezTo>
                    <a:pt x="21230" y="3318"/>
                    <a:pt x="21230" y="3318"/>
                    <a:pt x="21230" y="3318"/>
                  </a:cubicBezTo>
                  <a:cubicBezTo>
                    <a:pt x="21267" y="3318"/>
                    <a:pt x="21267" y="3318"/>
                    <a:pt x="21267" y="3318"/>
                  </a:cubicBezTo>
                  <a:cubicBezTo>
                    <a:pt x="21304" y="3250"/>
                    <a:pt x="21304" y="3250"/>
                    <a:pt x="21304" y="3250"/>
                  </a:cubicBezTo>
                  <a:cubicBezTo>
                    <a:pt x="21304" y="3250"/>
                    <a:pt x="21304" y="3250"/>
                    <a:pt x="21304" y="3250"/>
                  </a:cubicBezTo>
                  <a:cubicBezTo>
                    <a:pt x="21304" y="3318"/>
                    <a:pt x="21304" y="3318"/>
                    <a:pt x="21304" y="3318"/>
                  </a:cubicBezTo>
                  <a:cubicBezTo>
                    <a:pt x="21304" y="3318"/>
                    <a:pt x="21304" y="3318"/>
                    <a:pt x="21304" y="3318"/>
                  </a:cubicBezTo>
                  <a:cubicBezTo>
                    <a:pt x="21304" y="3386"/>
                    <a:pt x="21304" y="3386"/>
                    <a:pt x="21304" y="3386"/>
                  </a:cubicBezTo>
                  <a:cubicBezTo>
                    <a:pt x="21304" y="3521"/>
                    <a:pt x="21304" y="3521"/>
                    <a:pt x="21304" y="3521"/>
                  </a:cubicBezTo>
                  <a:cubicBezTo>
                    <a:pt x="21304" y="3589"/>
                    <a:pt x="21304" y="3589"/>
                    <a:pt x="21304" y="3589"/>
                  </a:cubicBezTo>
                  <a:cubicBezTo>
                    <a:pt x="21304" y="3589"/>
                    <a:pt x="21304" y="3589"/>
                    <a:pt x="21304" y="3589"/>
                  </a:cubicBezTo>
                  <a:cubicBezTo>
                    <a:pt x="21341" y="3589"/>
                    <a:pt x="21341" y="3589"/>
                    <a:pt x="21341" y="3589"/>
                  </a:cubicBezTo>
                  <a:cubicBezTo>
                    <a:pt x="21378" y="3656"/>
                    <a:pt x="21378" y="3656"/>
                    <a:pt x="21378" y="3656"/>
                  </a:cubicBezTo>
                  <a:cubicBezTo>
                    <a:pt x="21415" y="3656"/>
                    <a:pt x="21415" y="3656"/>
                    <a:pt x="21415" y="3656"/>
                  </a:cubicBezTo>
                  <a:cubicBezTo>
                    <a:pt x="21415" y="3724"/>
                    <a:pt x="21415" y="3724"/>
                    <a:pt x="21415" y="3724"/>
                  </a:cubicBezTo>
                  <a:cubicBezTo>
                    <a:pt x="21378" y="3792"/>
                    <a:pt x="21378" y="3792"/>
                    <a:pt x="21378" y="3792"/>
                  </a:cubicBezTo>
                  <a:cubicBezTo>
                    <a:pt x="21341" y="3792"/>
                    <a:pt x="21341" y="3792"/>
                    <a:pt x="21341" y="3792"/>
                  </a:cubicBezTo>
                  <a:cubicBezTo>
                    <a:pt x="21304" y="3792"/>
                    <a:pt x="21304" y="3792"/>
                    <a:pt x="21304" y="3792"/>
                  </a:cubicBezTo>
                  <a:cubicBezTo>
                    <a:pt x="21341" y="3792"/>
                    <a:pt x="21341" y="3792"/>
                    <a:pt x="21341" y="3792"/>
                  </a:cubicBezTo>
                  <a:cubicBezTo>
                    <a:pt x="21378" y="3860"/>
                    <a:pt x="21378" y="3860"/>
                    <a:pt x="21378" y="3860"/>
                  </a:cubicBezTo>
                  <a:cubicBezTo>
                    <a:pt x="21378" y="3927"/>
                    <a:pt x="21378" y="3927"/>
                    <a:pt x="21378" y="3927"/>
                  </a:cubicBezTo>
                  <a:cubicBezTo>
                    <a:pt x="21341" y="3927"/>
                    <a:pt x="21341" y="3927"/>
                    <a:pt x="21341" y="3927"/>
                  </a:cubicBezTo>
                  <a:cubicBezTo>
                    <a:pt x="21304" y="3995"/>
                    <a:pt x="21304" y="3995"/>
                    <a:pt x="21304" y="3995"/>
                  </a:cubicBezTo>
                  <a:cubicBezTo>
                    <a:pt x="21304" y="3995"/>
                    <a:pt x="21304" y="3995"/>
                    <a:pt x="21304" y="3995"/>
                  </a:cubicBezTo>
                  <a:cubicBezTo>
                    <a:pt x="21267" y="4063"/>
                    <a:pt x="21267" y="4063"/>
                    <a:pt x="21267" y="4063"/>
                  </a:cubicBezTo>
                  <a:cubicBezTo>
                    <a:pt x="21193" y="4063"/>
                    <a:pt x="21193" y="4063"/>
                    <a:pt x="21193" y="4063"/>
                  </a:cubicBezTo>
                  <a:cubicBezTo>
                    <a:pt x="21156" y="4063"/>
                    <a:pt x="21156" y="4063"/>
                    <a:pt x="21156" y="4063"/>
                  </a:cubicBezTo>
                  <a:cubicBezTo>
                    <a:pt x="21230" y="4063"/>
                    <a:pt x="21230" y="4063"/>
                    <a:pt x="21230" y="4063"/>
                  </a:cubicBezTo>
                  <a:cubicBezTo>
                    <a:pt x="21230" y="4063"/>
                    <a:pt x="21230" y="4063"/>
                    <a:pt x="21230" y="4063"/>
                  </a:cubicBezTo>
                  <a:cubicBezTo>
                    <a:pt x="21267" y="4130"/>
                    <a:pt x="21267" y="4130"/>
                    <a:pt x="21267" y="4130"/>
                  </a:cubicBezTo>
                  <a:cubicBezTo>
                    <a:pt x="21304" y="4063"/>
                    <a:pt x="21304" y="4063"/>
                    <a:pt x="21304" y="4063"/>
                  </a:cubicBezTo>
                  <a:cubicBezTo>
                    <a:pt x="21304" y="4063"/>
                    <a:pt x="21304" y="4063"/>
                    <a:pt x="21304" y="4063"/>
                  </a:cubicBezTo>
                  <a:cubicBezTo>
                    <a:pt x="21304" y="4130"/>
                    <a:pt x="21304" y="4130"/>
                    <a:pt x="21304" y="4130"/>
                  </a:cubicBezTo>
                  <a:cubicBezTo>
                    <a:pt x="21341" y="4198"/>
                    <a:pt x="21341" y="4198"/>
                    <a:pt x="21341" y="4198"/>
                  </a:cubicBezTo>
                  <a:cubicBezTo>
                    <a:pt x="21304" y="4266"/>
                    <a:pt x="21304" y="4266"/>
                    <a:pt x="21304" y="4266"/>
                  </a:cubicBezTo>
                  <a:cubicBezTo>
                    <a:pt x="21304" y="4334"/>
                    <a:pt x="21304" y="4334"/>
                    <a:pt x="21304" y="4334"/>
                  </a:cubicBezTo>
                  <a:cubicBezTo>
                    <a:pt x="21341" y="4266"/>
                    <a:pt x="21341" y="4266"/>
                    <a:pt x="21341" y="4266"/>
                  </a:cubicBezTo>
                  <a:cubicBezTo>
                    <a:pt x="21378" y="4266"/>
                    <a:pt x="21378" y="4266"/>
                    <a:pt x="21378" y="4266"/>
                  </a:cubicBezTo>
                  <a:cubicBezTo>
                    <a:pt x="21415" y="4334"/>
                    <a:pt x="21415" y="4334"/>
                    <a:pt x="21415" y="4334"/>
                  </a:cubicBezTo>
                  <a:cubicBezTo>
                    <a:pt x="21415" y="4334"/>
                    <a:pt x="21415" y="4334"/>
                    <a:pt x="21415" y="4334"/>
                  </a:cubicBezTo>
                  <a:cubicBezTo>
                    <a:pt x="21452" y="4401"/>
                    <a:pt x="21452" y="4401"/>
                    <a:pt x="21452" y="4401"/>
                  </a:cubicBezTo>
                  <a:cubicBezTo>
                    <a:pt x="21415" y="4469"/>
                    <a:pt x="21415" y="4469"/>
                    <a:pt x="21415" y="4469"/>
                  </a:cubicBezTo>
                  <a:cubicBezTo>
                    <a:pt x="21415" y="4469"/>
                    <a:pt x="21415" y="4469"/>
                    <a:pt x="21415" y="4469"/>
                  </a:cubicBezTo>
                  <a:cubicBezTo>
                    <a:pt x="21452" y="4537"/>
                    <a:pt x="21452" y="4537"/>
                    <a:pt x="21452" y="4537"/>
                  </a:cubicBezTo>
                  <a:cubicBezTo>
                    <a:pt x="21415" y="4604"/>
                    <a:pt x="21415" y="4604"/>
                    <a:pt x="21415" y="4604"/>
                  </a:cubicBezTo>
                  <a:cubicBezTo>
                    <a:pt x="21378" y="4604"/>
                    <a:pt x="21378" y="4604"/>
                    <a:pt x="21378" y="4604"/>
                  </a:cubicBezTo>
                  <a:cubicBezTo>
                    <a:pt x="21415" y="4672"/>
                    <a:pt x="21415" y="4672"/>
                    <a:pt x="21415" y="4672"/>
                  </a:cubicBezTo>
                  <a:cubicBezTo>
                    <a:pt x="21415" y="4604"/>
                    <a:pt x="21415" y="4604"/>
                    <a:pt x="21415" y="4604"/>
                  </a:cubicBezTo>
                  <a:cubicBezTo>
                    <a:pt x="21452" y="4604"/>
                    <a:pt x="21452" y="4604"/>
                    <a:pt x="21452" y="4604"/>
                  </a:cubicBezTo>
                  <a:cubicBezTo>
                    <a:pt x="21452" y="4672"/>
                    <a:pt x="21452" y="4672"/>
                    <a:pt x="21452" y="4672"/>
                  </a:cubicBezTo>
                  <a:cubicBezTo>
                    <a:pt x="21452" y="4740"/>
                    <a:pt x="21452" y="4740"/>
                    <a:pt x="21452" y="4740"/>
                  </a:cubicBezTo>
                  <a:cubicBezTo>
                    <a:pt x="21489" y="4672"/>
                    <a:pt x="21489" y="4672"/>
                    <a:pt x="21489" y="4672"/>
                  </a:cubicBezTo>
                  <a:cubicBezTo>
                    <a:pt x="21489" y="4740"/>
                    <a:pt x="21489" y="4740"/>
                    <a:pt x="21489" y="4740"/>
                  </a:cubicBezTo>
                  <a:cubicBezTo>
                    <a:pt x="21489" y="4672"/>
                    <a:pt x="21489" y="4672"/>
                    <a:pt x="21489" y="4672"/>
                  </a:cubicBezTo>
                  <a:cubicBezTo>
                    <a:pt x="21526" y="4672"/>
                    <a:pt x="21526" y="4672"/>
                    <a:pt x="21526" y="4672"/>
                  </a:cubicBezTo>
                  <a:cubicBezTo>
                    <a:pt x="21563" y="4672"/>
                    <a:pt x="21563" y="4672"/>
                    <a:pt x="21563" y="4672"/>
                  </a:cubicBezTo>
                  <a:cubicBezTo>
                    <a:pt x="21600" y="4672"/>
                    <a:pt x="21600" y="4672"/>
                    <a:pt x="21600" y="4672"/>
                  </a:cubicBezTo>
                  <a:cubicBezTo>
                    <a:pt x="21600" y="4740"/>
                    <a:pt x="21600" y="4740"/>
                    <a:pt x="21600" y="4740"/>
                  </a:cubicBezTo>
                  <a:cubicBezTo>
                    <a:pt x="21563" y="4808"/>
                    <a:pt x="21563" y="4808"/>
                    <a:pt x="21563" y="4808"/>
                  </a:cubicBezTo>
                  <a:cubicBezTo>
                    <a:pt x="21526" y="4740"/>
                    <a:pt x="21526" y="4740"/>
                    <a:pt x="21526" y="4740"/>
                  </a:cubicBezTo>
                  <a:cubicBezTo>
                    <a:pt x="21526" y="4808"/>
                    <a:pt x="21526" y="4808"/>
                    <a:pt x="21526" y="4808"/>
                  </a:cubicBezTo>
                  <a:cubicBezTo>
                    <a:pt x="21563" y="4808"/>
                    <a:pt x="21563" y="4808"/>
                    <a:pt x="21563" y="4808"/>
                  </a:cubicBezTo>
                  <a:cubicBezTo>
                    <a:pt x="21563" y="4808"/>
                    <a:pt x="21563" y="4808"/>
                    <a:pt x="21563" y="4808"/>
                  </a:cubicBezTo>
                  <a:cubicBezTo>
                    <a:pt x="21600" y="4875"/>
                    <a:pt x="21600" y="4875"/>
                    <a:pt x="21600" y="4875"/>
                  </a:cubicBezTo>
                  <a:cubicBezTo>
                    <a:pt x="21600" y="4943"/>
                    <a:pt x="21600" y="4943"/>
                    <a:pt x="21600" y="4943"/>
                  </a:cubicBezTo>
                  <a:cubicBezTo>
                    <a:pt x="21563" y="4943"/>
                    <a:pt x="21563" y="4943"/>
                    <a:pt x="21563" y="4943"/>
                  </a:cubicBezTo>
                  <a:cubicBezTo>
                    <a:pt x="21526" y="4875"/>
                    <a:pt x="21526" y="4875"/>
                    <a:pt x="21526" y="4875"/>
                  </a:cubicBezTo>
                  <a:cubicBezTo>
                    <a:pt x="21489" y="4875"/>
                    <a:pt x="21489" y="4875"/>
                    <a:pt x="21489" y="4875"/>
                  </a:cubicBezTo>
                  <a:cubicBezTo>
                    <a:pt x="21526" y="4943"/>
                    <a:pt x="21526" y="4943"/>
                    <a:pt x="21526" y="4943"/>
                  </a:cubicBezTo>
                  <a:cubicBezTo>
                    <a:pt x="21489" y="5011"/>
                    <a:pt x="21489" y="5011"/>
                    <a:pt x="21489" y="5011"/>
                  </a:cubicBezTo>
                  <a:cubicBezTo>
                    <a:pt x="21489" y="5011"/>
                    <a:pt x="21489" y="5011"/>
                    <a:pt x="21489" y="5011"/>
                  </a:cubicBezTo>
                  <a:cubicBezTo>
                    <a:pt x="21452" y="5011"/>
                    <a:pt x="21452" y="5011"/>
                    <a:pt x="21452" y="5011"/>
                  </a:cubicBezTo>
                  <a:cubicBezTo>
                    <a:pt x="21452" y="5011"/>
                    <a:pt x="21452" y="5011"/>
                    <a:pt x="21452" y="5011"/>
                  </a:cubicBezTo>
                  <a:cubicBezTo>
                    <a:pt x="21415" y="4943"/>
                    <a:pt x="21415" y="4943"/>
                    <a:pt x="21415" y="4943"/>
                  </a:cubicBezTo>
                  <a:cubicBezTo>
                    <a:pt x="21341" y="4943"/>
                    <a:pt x="21341" y="4943"/>
                    <a:pt x="21341" y="4943"/>
                  </a:cubicBezTo>
                  <a:cubicBezTo>
                    <a:pt x="21304" y="5011"/>
                    <a:pt x="21304" y="5011"/>
                    <a:pt x="21304" y="5011"/>
                  </a:cubicBezTo>
                  <a:cubicBezTo>
                    <a:pt x="21304" y="5011"/>
                    <a:pt x="21304" y="5011"/>
                    <a:pt x="21304" y="5011"/>
                  </a:cubicBezTo>
                  <a:cubicBezTo>
                    <a:pt x="21304" y="4943"/>
                    <a:pt x="21304" y="4943"/>
                    <a:pt x="21304" y="4943"/>
                  </a:cubicBezTo>
                  <a:cubicBezTo>
                    <a:pt x="21267" y="4875"/>
                    <a:pt x="21267" y="4875"/>
                    <a:pt x="21267" y="4875"/>
                  </a:cubicBezTo>
                  <a:cubicBezTo>
                    <a:pt x="21267" y="4875"/>
                    <a:pt x="21267" y="4875"/>
                    <a:pt x="21267" y="4875"/>
                  </a:cubicBezTo>
                  <a:cubicBezTo>
                    <a:pt x="21267" y="4943"/>
                    <a:pt x="21267" y="4943"/>
                    <a:pt x="21267" y="4943"/>
                  </a:cubicBezTo>
                  <a:cubicBezTo>
                    <a:pt x="21230" y="4943"/>
                    <a:pt x="21230" y="4943"/>
                    <a:pt x="21230" y="4943"/>
                  </a:cubicBezTo>
                  <a:cubicBezTo>
                    <a:pt x="21230" y="5011"/>
                    <a:pt x="21230" y="5011"/>
                    <a:pt x="21230" y="5011"/>
                  </a:cubicBezTo>
                  <a:cubicBezTo>
                    <a:pt x="21267" y="5011"/>
                    <a:pt x="21267" y="5011"/>
                    <a:pt x="21267" y="5011"/>
                  </a:cubicBezTo>
                  <a:cubicBezTo>
                    <a:pt x="21230" y="5078"/>
                    <a:pt x="21230" y="5078"/>
                    <a:pt x="21230" y="5078"/>
                  </a:cubicBezTo>
                  <a:cubicBezTo>
                    <a:pt x="21230" y="5078"/>
                    <a:pt x="21230" y="5078"/>
                    <a:pt x="21230" y="5078"/>
                  </a:cubicBezTo>
                  <a:cubicBezTo>
                    <a:pt x="21230" y="5078"/>
                    <a:pt x="21230" y="5078"/>
                    <a:pt x="21230" y="5078"/>
                  </a:cubicBezTo>
                  <a:cubicBezTo>
                    <a:pt x="21193" y="5011"/>
                    <a:pt x="21193" y="5011"/>
                    <a:pt x="21193" y="5011"/>
                  </a:cubicBezTo>
                  <a:cubicBezTo>
                    <a:pt x="21119" y="5078"/>
                    <a:pt x="21119" y="5078"/>
                    <a:pt x="21119" y="5078"/>
                  </a:cubicBezTo>
                  <a:cubicBezTo>
                    <a:pt x="21119" y="5078"/>
                    <a:pt x="21119" y="5078"/>
                    <a:pt x="21119" y="5078"/>
                  </a:cubicBezTo>
                  <a:cubicBezTo>
                    <a:pt x="21119" y="5011"/>
                    <a:pt x="21119" y="5011"/>
                    <a:pt x="21119" y="5011"/>
                  </a:cubicBezTo>
                  <a:cubicBezTo>
                    <a:pt x="21119" y="4943"/>
                    <a:pt x="21119" y="4943"/>
                    <a:pt x="21119" y="4943"/>
                  </a:cubicBezTo>
                  <a:cubicBezTo>
                    <a:pt x="21082" y="4943"/>
                    <a:pt x="21082" y="4943"/>
                    <a:pt x="21082" y="4943"/>
                  </a:cubicBezTo>
                  <a:cubicBezTo>
                    <a:pt x="21008" y="4875"/>
                    <a:pt x="21008" y="4875"/>
                    <a:pt x="21008" y="4875"/>
                  </a:cubicBezTo>
                  <a:cubicBezTo>
                    <a:pt x="21008" y="4808"/>
                    <a:pt x="21008" y="4808"/>
                    <a:pt x="21008" y="4808"/>
                  </a:cubicBezTo>
                  <a:cubicBezTo>
                    <a:pt x="21008" y="4808"/>
                    <a:pt x="21008" y="4808"/>
                    <a:pt x="21008" y="4808"/>
                  </a:cubicBezTo>
                  <a:cubicBezTo>
                    <a:pt x="20971" y="4740"/>
                    <a:pt x="20971" y="4740"/>
                    <a:pt x="20971" y="4740"/>
                  </a:cubicBezTo>
                  <a:cubicBezTo>
                    <a:pt x="20934" y="4808"/>
                    <a:pt x="20934" y="4808"/>
                    <a:pt x="20934" y="4808"/>
                  </a:cubicBezTo>
                  <a:cubicBezTo>
                    <a:pt x="20897" y="4875"/>
                    <a:pt x="20897" y="4875"/>
                    <a:pt x="20897" y="4875"/>
                  </a:cubicBezTo>
                  <a:cubicBezTo>
                    <a:pt x="20860" y="4875"/>
                    <a:pt x="20860" y="4875"/>
                    <a:pt x="20860" y="4875"/>
                  </a:cubicBezTo>
                  <a:cubicBezTo>
                    <a:pt x="20860" y="4875"/>
                    <a:pt x="20860" y="4875"/>
                    <a:pt x="20860" y="4875"/>
                  </a:cubicBezTo>
                  <a:cubicBezTo>
                    <a:pt x="20860" y="4808"/>
                    <a:pt x="20860" y="4808"/>
                    <a:pt x="20860" y="4808"/>
                  </a:cubicBezTo>
                  <a:cubicBezTo>
                    <a:pt x="20823" y="4808"/>
                    <a:pt x="20823" y="4808"/>
                    <a:pt x="20823" y="4808"/>
                  </a:cubicBezTo>
                  <a:cubicBezTo>
                    <a:pt x="20823" y="4808"/>
                    <a:pt x="20823" y="4808"/>
                    <a:pt x="20823" y="4808"/>
                  </a:cubicBezTo>
                  <a:cubicBezTo>
                    <a:pt x="20823" y="4943"/>
                    <a:pt x="20823" y="4943"/>
                    <a:pt x="20823" y="4943"/>
                  </a:cubicBezTo>
                  <a:cubicBezTo>
                    <a:pt x="20860" y="5011"/>
                    <a:pt x="20860" y="5011"/>
                    <a:pt x="20860" y="5011"/>
                  </a:cubicBezTo>
                  <a:cubicBezTo>
                    <a:pt x="20823" y="5078"/>
                    <a:pt x="20823" y="5078"/>
                    <a:pt x="20823" y="5078"/>
                  </a:cubicBezTo>
                  <a:cubicBezTo>
                    <a:pt x="20786" y="5214"/>
                    <a:pt x="20786" y="5214"/>
                    <a:pt x="20786" y="5214"/>
                  </a:cubicBezTo>
                  <a:cubicBezTo>
                    <a:pt x="20749" y="5214"/>
                    <a:pt x="20749" y="5214"/>
                    <a:pt x="20749" y="5214"/>
                  </a:cubicBezTo>
                  <a:cubicBezTo>
                    <a:pt x="20749" y="5078"/>
                    <a:pt x="20749" y="5078"/>
                    <a:pt x="20749" y="5078"/>
                  </a:cubicBezTo>
                  <a:cubicBezTo>
                    <a:pt x="20712" y="5078"/>
                    <a:pt x="20712" y="5078"/>
                    <a:pt x="20712" y="5078"/>
                  </a:cubicBezTo>
                  <a:cubicBezTo>
                    <a:pt x="20675" y="5146"/>
                    <a:pt x="20675" y="5146"/>
                    <a:pt x="20675" y="5146"/>
                  </a:cubicBezTo>
                  <a:cubicBezTo>
                    <a:pt x="20601" y="5011"/>
                    <a:pt x="20601" y="5011"/>
                    <a:pt x="20601" y="5011"/>
                  </a:cubicBezTo>
                  <a:cubicBezTo>
                    <a:pt x="20601" y="4943"/>
                    <a:pt x="20601" y="4943"/>
                    <a:pt x="20601" y="4943"/>
                  </a:cubicBezTo>
                  <a:cubicBezTo>
                    <a:pt x="20601" y="4808"/>
                    <a:pt x="20601" y="4808"/>
                    <a:pt x="20601" y="4808"/>
                  </a:cubicBezTo>
                  <a:cubicBezTo>
                    <a:pt x="20564" y="4808"/>
                    <a:pt x="20564" y="4808"/>
                    <a:pt x="20564" y="4808"/>
                  </a:cubicBezTo>
                  <a:cubicBezTo>
                    <a:pt x="20564" y="4808"/>
                    <a:pt x="20564" y="4808"/>
                    <a:pt x="20564" y="4808"/>
                  </a:cubicBezTo>
                  <a:cubicBezTo>
                    <a:pt x="20527" y="4740"/>
                    <a:pt x="20527" y="4740"/>
                    <a:pt x="20527" y="4740"/>
                  </a:cubicBezTo>
                  <a:cubicBezTo>
                    <a:pt x="20527" y="4808"/>
                    <a:pt x="20527" y="4808"/>
                    <a:pt x="20527" y="4808"/>
                  </a:cubicBezTo>
                  <a:cubicBezTo>
                    <a:pt x="20527" y="4808"/>
                    <a:pt x="20527" y="4808"/>
                    <a:pt x="20527" y="4808"/>
                  </a:cubicBezTo>
                  <a:cubicBezTo>
                    <a:pt x="20527" y="4875"/>
                    <a:pt x="20527" y="4875"/>
                    <a:pt x="20527" y="4875"/>
                  </a:cubicBezTo>
                  <a:cubicBezTo>
                    <a:pt x="20527" y="4875"/>
                    <a:pt x="20527" y="4875"/>
                    <a:pt x="20527" y="4875"/>
                  </a:cubicBezTo>
                  <a:cubicBezTo>
                    <a:pt x="20527" y="4943"/>
                    <a:pt x="20527" y="4943"/>
                    <a:pt x="20527" y="4943"/>
                  </a:cubicBezTo>
                  <a:cubicBezTo>
                    <a:pt x="20490" y="4875"/>
                    <a:pt x="20490" y="4875"/>
                    <a:pt x="20490" y="4875"/>
                  </a:cubicBezTo>
                  <a:cubicBezTo>
                    <a:pt x="20453" y="4808"/>
                    <a:pt x="20453" y="4808"/>
                    <a:pt x="20453" y="4808"/>
                  </a:cubicBezTo>
                  <a:cubicBezTo>
                    <a:pt x="20453" y="4808"/>
                    <a:pt x="20453" y="4808"/>
                    <a:pt x="20453" y="4808"/>
                  </a:cubicBezTo>
                  <a:cubicBezTo>
                    <a:pt x="20453" y="4875"/>
                    <a:pt x="20453" y="4875"/>
                    <a:pt x="20453" y="4875"/>
                  </a:cubicBezTo>
                  <a:cubicBezTo>
                    <a:pt x="20453" y="4943"/>
                    <a:pt x="20453" y="4943"/>
                    <a:pt x="20453" y="4943"/>
                  </a:cubicBezTo>
                  <a:cubicBezTo>
                    <a:pt x="20453" y="4943"/>
                    <a:pt x="20453" y="4943"/>
                    <a:pt x="20453" y="4943"/>
                  </a:cubicBezTo>
                  <a:cubicBezTo>
                    <a:pt x="20490" y="4943"/>
                    <a:pt x="20490" y="4943"/>
                    <a:pt x="20490" y="4943"/>
                  </a:cubicBezTo>
                  <a:cubicBezTo>
                    <a:pt x="20527" y="5011"/>
                    <a:pt x="20527" y="5011"/>
                    <a:pt x="20527" y="5011"/>
                  </a:cubicBezTo>
                  <a:cubicBezTo>
                    <a:pt x="20490" y="5078"/>
                    <a:pt x="20490" y="5078"/>
                    <a:pt x="20490" y="5078"/>
                  </a:cubicBezTo>
                  <a:cubicBezTo>
                    <a:pt x="20453" y="5078"/>
                    <a:pt x="20453" y="5078"/>
                    <a:pt x="20453" y="5078"/>
                  </a:cubicBezTo>
                  <a:cubicBezTo>
                    <a:pt x="20453" y="5078"/>
                    <a:pt x="20453" y="5078"/>
                    <a:pt x="20453" y="5078"/>
                  </a:cubicBezTo>
                  <a:cubicBezTo>
                    <a:pt x="20453" y="5078"/>
                    <a:pt x="20453" y="5078"/>
                    <a:pt x="20453" y="5078"/>
                  </a:cubicBezTo>
                  <a:cubicBezTo>
                    <a:pt x="20564" y="5282"/>
                    <a:pt x="20564" y="5282"/>
                    <a:pt x="20564" y="5282"/>
                  </a:cubicBezTo>
                  <a:cubicBezTo>
                    <a:pt x="20638" y="5282"/>
                    <a:pt x="20638" y="5282"/>
                    <a:pt x="20638" y="5282"/>
                  </a:cubicBezTo>
                  <a:cubicBezTo>
                    <a:pt x="20675" y="5282"/>
                    <a:pt x="20675" y="5282"/>
                    <a:pt x="20675" y="5282"/>
                  </a:cubicBezTo>
                  <a:cubicBezTo>
                    <a:pt x="20712" y="5349"/>
                    <a:pt x="20712" y="5349"/>
                    <a:pt x="20712" y="5349"/>
                  </a:cubicBezTo>
                  <a:cubicBezTo>
                    <a:pt x="20712" y="5417"/>
                    <a:pt x="20712" y="5417"/>
                    <a:pt x="20712" y="5417"/>
                  </a:cubicBezTo>
                  <a:cubicBezTo>
                    <a:pt x="20712" y="5417"/>
                    <a:pt x="20712" y="5417"/>
                    <a:pt x="20712" y="5417"/>
                  </a:cubicBezTo>
                  <a:cubicBezTo>
                    <a:pt x="20675" y="5349"/>
                    <a:pt x="20675" y="5349"/>
                    <a:pt x="20675" y="5349"/>
                  </a:cubicBezTo>
                  <a:cubicBezTo>
                    <a:pt x="20675" y="5349"/>
                    <a:pt x="20675" y="5349"/>
                    <a:pt x="20675" y="5349"/>
                  </a:cubicBezTo>
                  <a:cubicBezTo>
                    <a:pt x="20675" y="5417"/>
                    <a:pt x="20675" y="5417"/>
                    <a:pt x="20675" y="5417"/>
                  </a:cubicBezTo>
                  <a:cubicBezTo>
                    <a:pt x="20712" y="5485"/>
                    <a:pt x="20712" y="5485"/>
                    <a:pt x="20712" y="5485"/>
                  </a:cubicBezTo>
                  <a:cubicBezTo>
                    <a:pt x="20749" y="5552"/>
                    <a:pt x="20749" y="5552"/>
                    <a:pt x="20749" y="5552"/>
                  </a:cubicBezTo>
                  <a:cubicBezTo>
                    <a:pt x="20786" y="5620"/>
                    <a:pt x="20786" y="5620"/>
                    <a:pt x="20786" y="5620"/>
                  </a:cubicBezTo>
                  <a:cubicBezTo>
                    <a:pt x="20786" y="5688"/>
                    <a:pt x="20786" y="5688"/>
                    <a:pt x="20786" y="5688"/>
                  </a:cubicBezTo>
                  <a:cubicBezTo>
                    <a:pt x="20749" y="5891"/>
                    <a:pt x="20749" y="5891"/>
                    <a:pt x="20749" y="5891"/>
                  </a:cubicBezTo>
                  <a:cubicBezTo>
                    <a:pt x="20749" y="6026"/>
                    <a:pt x="20749" y="6026"/>
                    <a:pt x="20749" y="6026"/>
                  </a:cubicBezTo>
                  <a:cubicBezTo>
                    <a:pt x="20749" y="6094"/>
                    <a:pt x="20749" y="6094"/>
                    <a:pt x="20749" y="6094"/>
                  </a:cubicBezTo>
                  <a:cubicBezTo>
                    <a:pt x="20786" y="6094"/>
                    <a:pt x="20786" y="6094"/>
                    <a:pt x="20786" y="6094"/>
                  </a:cubicBezTo>
                  <a:cubicBezTo>
                    <a:pt x="20749" y="6229"/>
                    <a:pt x="20749" y="6229"/>
                    <a:pt x="20749" y="6229"/>
                  </a:cubicBezTo>
                  <a:cubicBezTo>
                    <a:pt x="20749" y="6297"/>
                    <a:pt x="20749" y="6297"/>
                    <a:pt x="20749" y="6297"/>
                  </a:cubicBezTo>
                  <a:cubicBezTo>
                    <a:pt x="20712" y="6297"/>
                    <a:pt x="20712" y="6297"/>
                    <a:pt x="20712" y="6297"/>
                  </a:cubicBezTo>
                  <a:cubicBezTo>
                    <a:pt x="20712" y="6229"/>
                    <a:pt x="20712" y="6229"/>
                    <a:pt x="20712" y="6229"/>
                  </a:cubicBezTo>
                  <a:cubicBezTo>
                    <a:pt x="20712" y="6229"/>
                    <a:pt x="20712" y="6229"/>
                    <a:pt x="20712" y="6229"/>
                  </a:cubicBezTo>
                  <a:cubicBezTo>
                    <a:pt x="20638" y="6365"/>
                    <a:pt x="20638" y="6365"/>
                    <a:pt x="20638" y="6365"/>
                  </a:cubicBezTo>
                  <a:cubicBezTo>
                    <a:pt x="20601" y="6297"/>
                    <a:pt x="20601" y="6297"/>
                    <a:pt x="20601" y="6297"/>
                  </a:cubicBezTo>
                  <a:cubicBezTo>
                    <a:pt x="20564" y="6365"/>
                    <a:pt x="20564" y="6365"/>
                    <a:pt x="20564" y="6365"/>
                  </a:cubicBezTo>
                  <a:cubicBezTo>
                    <a:pt x="20564" y="6297"/>
                    <a:pt x="20564" y="6297"/>
                    <a:pt x="20564" y="6297"/>
                  </a:cubicBezTo>
                  <a:cubicBezTo>
                    <a:pt x="20527" y="6297"/>
                    <a:pt x="20527" y="6297"/>
                    <a:pt x="20527" y="6297"/>
                  </a:cubicBezTo>
                  <a:cubicBezTo>
                    <a:pt x="20490" y="6297"/>
                    <a:pt x="20490" y="6297"/>
                    <a:pt x="20490" y="6297"/>
                  </a:cubicBezTo>
                  <a:cubicBezTo>
                    <a:pt x="20453" y="6162"/>
                    <a:pt x="20453" y="6162"/>
                    <a:pt x="20453" y="6162"/>
                  </a:cubicBezTo>
                  <a:cubicBezTo>
                    <a:pt x="20416" y="6162"/>
                    <a:pt x="20416" y="6162"/>
                    <a:pt x="20416" y="6162"/>
                  </a:cubicBezTo>
                  <a:cubicBezTo>
                    <a:pt x="20379" y="6162"/>
                    <a:pt x="20379" y="6162"/>
                    <a:pt x="20379" y="6162"/>
                  </a:cubicBezTo>
                  <a:cubicBezTo>
                    <a:pt x="20342" y="6094"/>
                    <a:pt x="20342" y="6094"/>
                    <a:pt x="20342" y="6094"/>
                  </a:cubicBezTo>
                  <a:cubicBezTo>
                    <a:pt x="20305" y="6094"/>
                    <a:pt x="20305" y="6094"/>
                    <a:pt x="20305" y="6094"/>
                  </a:cubicBezTo>
                  <a:cubicBezTo>
                    <a:pt x="20268" y="6162"/>
                    <a:pt x="20268" y="6162"/>
                    <a:pt x="20268" y="6162"/>
                  </a:cubicBezTo>
                  <a:cubicBezTo>
                    <a:pt x="20232" y="6162"/>
                    <a:pt x="20232" y="6162"/>
                    <a:pt x="20232" y="6162"/>
                  </a:cubicBezTo>
                  <a:cubicBezTo>
                    <a:pt x="20268" y="6229"/>
                    <a:pt x="20268" y="6229"/>
                    <a:pt x="20268" y="6229"/>
                  </a:cubicBezTo>
                  <a:cubicBezTo>
                    <a:pt x="20342" y="6229"/>
                    <a:pt x="20342" y="6229"/>
                    <a:pt x="20342" y="6229"/>
                  </a:cubicBezTo>
                  <a:cubicBezTo>
                    <a:pt x="20342" y="6162"/>
                    <a:pt x="20342" y="6162"/>
                    <a:pt x="20342" y="6162"/>
                  </a:cubicBezTo>
                  <a:cubicBezTo>
                    <a:pt x="20453" y="6229"/>
                    <a:pt x="20453" y="6229"/>
                    <a:pt x="20453" y="6229"/>
                  </a:cubicBezTo>
                  <a:cubicBezTo>
                    <a:pt x="20453" y="6297"/>
                    <a:pt x="20453" y="6297"/>
                    <a:pt x="20453" y="6297"/>
                  </a:cubicBezTo>
                  <a:cubicBezTo>
                    <a:pt x="20416" y="6297"/>
                    <a:pt x="20416" y="6297"/>
                    <a:pt x="20416" y="6297"/>
                  </a:cubicBezTo>
                  <a:cubicBezTo>
                    <a:pt x="20379" y="6297"/>
                    <a:pt x="20379" y="6297"/>
                    <a:pt x="20379" y="6297"/>
                  </a:cubicBezTo>
                  <a:cubicBezTo>
                    <a:pt x="20342" y="6297"/>
                    <a:pt x="20342" y="6297"/>
                    <a:pt x="20342" y="6297"/>
                  </a:cubicBezTo>
                  <a:cubicBezTo>
                    <a:pt x="20342" y="6365"/>
                    <a:pt x="20342" y="6365"/>
                    <a:pt x="20342" y="6365"/>
                  </a:cubicBezTo>
                  <a:cubicBezTo>
                    <a:pt x="20305" y="6297"/>
                    <a:pt x="20305" y="6297"/>
                    <a:pt x="20305" y="6297"/>
                  </a:cubicBezTo>
                  <a:cubicBezTo>
                    <a:pt x="20268" y="6297"/>
                    <a:pt x="20268" y="6297"/>
                    <a:pt x="20268" y="6297"/>
                  </a:cubicBezTo>
                  <a:cubicBezTo>
                    <a:pt x="20305" y="6297"/>
                    <a:pt x="20305" y="6297"/>
                    <a:pt x="20305" y="6297"/>
                  </a:cubicBezTo>
                  <a:cubicBezTo>
                    <a:pt x="20305" y="6365"/>
                    <a:pt x="20305" y="6365"/>
                    <a:pt x="20305" y="6365"/>
                  </a:cubicBezTo>
                  <a:cubicBezTo>
                    <a:pt x="20379" y="6433"/>
                    <a:pt x="20379" y="6433"/>
                    <a:pt x="20379" y="6433"/>
                  </a:cubicBezTo>
                  <a:cubicBezTo>
                    <a:pt x="20342" y="6500"/>
                    <a:pt x="20342" y="6500"/>
                    <a:pt x="20342" y="6500"/>
                  </a:cubicBezTo>
                  <a:cubicBezTo>
                    <a:pt x="20379" y="6568"/>
                    <a:pt x="20379" y="6568"/>
                    <a:pt x="20379" y="6568"/>
                  </a:cubicBezTo>
                  <a:cubicBezTo>
                    <a:pt x="20416" y="6636"/>
                    <a:pt x="20416" y="6636"/>
                    <a:pt x="20416" y="6636"/>
                  </a:cubicBezTo>
                  <a:cubicBezTo>
                    <a:pt x="20379" y="6568"/>
                    <a:pt x="20379" y="6568"/>
                    <a:pt x="20379" y="6568"/>
                  </a:cubicBezTo>
                  <a:cubicBezTo>
                    <a:pt x="20379" y="6433"/>
                    <a:pt x="20379" y="6433"/>
                    <a:pt x="20379" y="6433"/>
                  </a:cubicBezTo>
                  <a:cubicBezTo>
                    <a:pt x="20416" y="6433"/>
                    <a:pt x="20416" y="6433"/>
                    <a:pt x="20416" y="6433"/>
                  </a:cubicBezTo>
                  <a:cubicBezTo>
                    <a:pt x="20453" y="6433"/>
                    <a:pt x="20453" y="6433"/>
                    <a:pt x="20453" y="6433"/>
                  </a:cubicBezTo>
                  <a:cubicBezTo>
                    <a:pt x="20453" y="6433"/>
                    <a:pt x="20453" y="6433"/>
                    <a:pt x="20453" y="6433"/>
                  </a:cubicBezTo>
                  <a:cubicBezTo>
                    <a:pt x="20490" y="6365"/>
                    <a:pt x="20490" y="6365"/>
                    <a:pt x="20490" y="6365"/>
                  </a:cubicBezTo>
                  <a:cubicBezTo>
                    <a:pt x="20527" y="6365"/>
                    <a:pt x="20527" y="6365"/>
                    <a:pt x="20527" y="6365"/>
                  </a:cubicBezTo>
                  <a:cubicBezTo>
                    <a:pt x="20527" y="6365"/>
                    <a:pt x="20527" y="6365"/>
                    <a:pt x="20527" y="6365"/>
                  </a:cubicBezTo>
                  <a:cubicBezTo>
                    <a:pt x="20527" y="6433"/>
                    <a:pt x="20527" y="6433"/>
                    <a:pt x="20527" y="6433"/>
                  </a:cubicBezTo>
                  <a:cubicBezTo>
                    <a:pt x="20564" y="6500"/>
                    <a:pt x="20564" y="6500"/>
                    <a:pt x="20564" y="6500"/>
                  </a:cubicBezTo>
                  <a:cubicBezTo>
                    <a:pt x="20638" y="6500"/>
                    <a:pt x="20638" y="6500"/>
                    <a:pt x="20638" y="6500"/>
                  </a:cubicBezTo>
                  <a:cubicBezTo>
                    <a:pt x="20675" y="6568"/>
                    <a:pt x="20675" y="6568"/>
                    <a:pt x="20675" y="6568"/>
                  </a:cubicBezTo>
                  <a:cubicBezTo>
                    <a:pt x="20712" y="6568"/>
                    <a:pt x="20712" y="6568"/>
                    <a:pt x="20712" y="6568"/>
                  </a:cubicBezTo>
                  <a:cubicBezTo>
                    <a:pt x="20712" y="6500"/>
                    <a:pt x="20712" y="6500"/>
                    <a:pt x="20712" y="6500"/>
                  </a:cubicBezTo>
                  <a:cubicBezTo>
                    <a:pt x="20712" y="6500"/>
                    <a:pt x="20712" y="6500"/>
                    <a:pt x="20712" y="6500"/>
                  </a:cubicBezTo>
                  <a:cubicBezTo>
                    <a:pt x="20712" y="6500"/>
                    <a:pt x="20712" y="6500"/>
                    <a:pt x="20712" y="6500"/>
                  </a:cubicBezTo>
                  <a:cubicBezTo>
                    <a:pt x="20823" y="6636"/>
                    <a:pt x="20823" y="6636"/>
                    <a:pt x="20823" y="6636"/>
                  </a:cubicBezTo>
                  <a:cubicBezTo>
                    <a:pt x="20823" y="6636"/>
                    <a:pt x="20823" y="6636"/>
                    <a:pt x="20823" y="6636"/>
                  </a:cubicBezTo>
                  <a:cubicBezTo>
                    <a:pt x="20786" y="6636"/>
                    <a:pt x="20786" y="6636"/>
                    <a:pt x="20786" y="6636"/>
                  </a:cubicBezTo>
                  <a:cubicBezTo>
                    <a:pt x="20786" y="6703"/>
                    <a:pt x="20786" y="6703"/>
                    <a:pt x="20786" y="6703"/>
                  </a:cubicBezTo>
                  <a:cubicBezTo>
                    <a:pt x="20860" y="6771"/>
                    <a:pt x="20860" y="6771"/>
                    <a:pt x="20860" y="6771"/>
                  </a:cubicBezTo>
                  <a:cubicBezTo>
                    <a:pt x="20860" y="6771"/>
                    <a:pt x="20860" y="6771"/>
                    <a:pt x="20860" y="6771"/>
                  </a:cubicBezTo>
                  <a:cubicBezTo>
                    <a:pt x="20860" y="6771"/>
                    <a:pt x="20860" y="6771"/>
                    <a:pt x="20860" y="6771"/>
                  </a:cubicBezTo>
                  <a:cubicBezTo>
                    <a:pt x="20860" y="6703"/>
                    <a:pt x="20860" y="6703"/>
                    <a:pt x="20860" y="6703"/>
                  </a:cubicBezTo>
                  <a:cubicBezTo>
                    <a:pt x="20934" y="6771"/>
                    <a:pt x="20934" y="6771"/>
                    <a:pt x="20934" y="6771"/>
                  </a:cubicBezTo>
                  <a:cubicBezTo>
                    <a:pt x="20971" y="6907"/>
                    <a:pt x="20971" y="6907"/>
                    <a:pt x="20971" y="6907"/>
                  </a:cubicBezTo>
                  <a:cubicBezTo>
                    <a:pt x="20971" y="6907"/>
                    <a:pt x="20971" y="6907"/>
                    <a:pt x="20971" y="6907"/>
                  </a:cubicBezTo>
                  <a:cubicBezTo>
                    <a:pt x="20934" y="6907"/>
                    <a:pt x="20934" y="6907"/>
                    <a:pt x="20934" y="6907"/>
                  </a:cubicBezTo>
                  <a:cubicBezTo>
                    <a:pt x="20934" y="6907"/>
                    <a:pt x="20934" y="6907"/>
                    <a:pt x="20934" y="6907"/>
                  </a:cubicBezTo>
                  <a:cubicBezTo>
                    <a:pt x="20971" y="6974"/>
                    <a:pt x="20971" y="6974"/>
                    <a:pt x="20971" y="6974"/>
                  </a:cubicBezTo>
                  <a:cubicBezTo>
                    <a:pt x="20934" y="6974"/>
                    <a:pt x="20934" y="6974"/>
                    <a:pt x="20934" y="6974"/>
                  </a:cubicBezTo>
                  <a:cubicBezTo>
                    <a:pt x="20934" y="7042"/>
                    <a:pt x="20934" y="7042"/>
                    <a:pt x="20934" y="7042"/>
                  </a:cubicBezTo>
                  <a:cubicBezTo>
                    <a:pt x="20934" y="7110"/>
                    <a:pt x="20934" y="7110"/>
                    <a:pt x="20934" y="7110"/>
                  </a:cubicBezTo>
                  <a:cubicBezTo>
                    <a:pt x="20971" y="7042"/>
                    <a:pt x="20971" y="7042"/>
                    <a:pt x="20971" y="7042"/>
                  </a:cubicBezTo>
                  <a:cubicBezTo>
                    <a:pt x="20971" y="7042"/>
                    <a:pt x="20971" y="7042"/>
                    <a:pt x="20971" y="7042"/>
                  </a:cubicBezTo>
                  <a:cubicBezTo>
                    <a:pt x="20971" y="6974"/>
                    <a:pt x="20971" y="6974"/>
                    <a:pt x="20971" y="6974"/>
                  </a:cubicBezTo>
                  <a:cubicBezTo>
                    <a:pt x="21008" y="7042"/>
                    <a:pt x="21008" y="7042"/>
                    <a:pt x="21008" y="7042"/>
                  </a:cubicBezTo>
                  <a:cubicBezTo>
                    <a:pt x="21008" y="6974"/>
                    <a:pt x="21008" y="6974"/>
                    <a:pt x="21008" y="6974"/>
                  </a:cubicBezTo>
                  <a:cubicBezTo>
                    <a:pt x="21045" y="7042"/>
                    <a:pt x="21045" y="7042"/>
                    <a:pt x="21045" y="7042"/>
                  </a:cubicBezTo>
                  <a:cubicBezTo>
                    <a:pt x="21119" y="7110"/>
                    <a:pt x="21119" y="7110"/>
                    <a:pt x="21119" y="7110"/>
                  </a:cubicBezTo>
                  <a:cubicBezTo>
                    <a:pt x="21193" y="7177"/>
                    <a:pt x="21193" y="7177"/>
                    <a:pt x="21193" y="7177"/>
                  </a:cubicBezTo>
                  <a:cubicBezTo>
                    <a:pt x="21230" y="7245"/>
                    <a:pt x="21230" y="7245"/>
                    <a:pt x="21230" y="7245"/>
                  </a:cubicBezTo>
                  <a:cubicBezTo>
                    <a:pt x="21193" y="7245"/>
                    <a:pt x="21193" y="7245"/>
                    <a:pt x="21193" y="7245"/>
                  </a:cubicBezTo>
                  <a:cubicBezTo>
                    <a:pt x="21267" y="7381"/>
                    <a:pt x="21267" y="7381"/>
                    <a:pt x="21267" y="7381"/>
                  </a:cubicBezTo>
                  <a:cubicBezTo>
                    <a:pt x="21304" y="7381"/>
                    <a:pt x="21304" y="7381"/>
                    <a:pt x="21304" y="7381"/>
                  </a:cubicBezTo>
                  <a:cubicBezTo>
                    <a:pt x="21341" y="7448"/>
                    <a:pt x="21341" y="7448"/>
                    <a:pt x="21341" y="7448"/>
                  </a:cubicBezTo>
                  <a:cubicBezTo>
                    <a:pt x="21341" y="7651"/>
                    <a:pt x="21341" y="7651"/>
                    <a:pt x="21341" y="7651"/>
                  </a:cubicBezTo>
                  <a:cubicBezTo>
                    <a:pt x="21304" y="7651"/>
                    <a:pt x="21304" y="7651"/>
                    <a:pt x="21304" y="7651"/>
                  </a:cubicBezTo>
                  <a:cubicBezTo>
                    <a:pt x="21304" y="7651"/>
                    <a:pt x="21304" y="7651"/>
                    <a:pt x="21304" y="7651"/>
                  </a:cubicBezTo>
                  <a:cubicBezTo>
                    <a:pt x="21341" y="7719"/>
                    <a:pt x="21341" y="7719"/>
                    <a:pt x="21341" y="7719"/>
                  </a:cubicBezTo>
                  <a:cubicBezTo>
                    <a:pt x="21378" y="7787"/>
                    <a:pt x="21378" y="7787"/>
                    <a:pt x="21378" y="7787"/>
                  </a:cubicBezTo>
                  <a:cubicBezTo>
                    <a:pt x="21341" y="7787"/>
                    <a:pt x="21341" y="7787"/>
                    <a:pt x="21341" y="7787"/>
                  </a:cubicBezTo>
                  <a:cubicBezTo>
                    <a:pt x="21341" y="7787"/>
                    <a:pt x="21341" y="7787"/>
                    <a:pt x="21341" y="7787"/>
                  </a:cubicBezTo>
                  <a:cubicBezTo>
                    <a:pt x="21193" y="7787"/>
                    <a:pt x="21193" y="7787"/>
                    <a:pt x="21193" y="7787"/>
                  </a:cubicBezTo>
                  <a:cubicBezTo>
                    <a:pt x="21156" y="7719"/>
                    <a:pt x="21156" y="7719"/>
                    <a:pt x="21156" y="7719"/>
                  </a:cubicBezTo>
                  <a:cubicBezTo>
                    <a:pt x="21156" y="7719"/>
                    <a:pt x="21156" y="7719"/>
                    <a:pt x="21156" y="7719"/>
                  </a:cubicBezTo>
                  <a:cubicBezTo>
                    <a:pt x="21119" y="7719"/>
                    <a:pt x="21119" y="7719"/>
                    <a:pt x="21119" y="7719"/>
                  </a:cubicBezTo>
                  <a:cubicBezTo>
                    <a:pt x="21119" y="7651"/>
                    <a:pt x="21119" y="7651"/>
                    <a:pt x="21119" y="7651"/>
                  </a:cubicBezTo>
                  <a:cubicBezTo>
                    <a:pt x="21082" y="7651"/>
                    <a:pt x="21082" y="7651"/>
                    <a:pt x="21082" y="7651"/>
                  </a:cubicBezTo>
                  <a:cubicBezTo>
                    <a:pt x="21082" y="7719"/>
                    <a:pt x="21082" y="7719"/>
                    <a:pt x="21082" y="7719"/>
                  </a:cubicBezTo>
                  <a:cubicBezTo>
                    <a:pt x="21082" y="7719"/>
                    <a:pt x="21082" y="7719"/>
                    <a:pt x="21082" y="7719"/>
                  </a:cubicBezTo>
                  <a:cubicBezTo>
                    <a:pt x="21045" y="7787"/>
                    <a:pt x="21045" y="7787"/>
                    <a:pt x="21045" y="7787"/>
                  </a:cubicBezTo>
                  <a:cubicBezTo>
                    <a:pt x="21008" y="7787"/>
                    <a:pt x="21008" y="7787"/>
                    <a:pt x="21008" y="7787"/>
                  </a:cubicBezTo>
                  <a:cubicBezTo>
                    <a:pt x="21008" y="7787"/>
                    <a:pt x="21008" y="7787"/>
                    <a:pt x="21008" y="7787"/>
                  </a:cubicBezTo>
                  <a:cubicBezTo>
                    <a:pt x="21008" y="7855"/>
                    <a:pt x="21008" y="7855"/>
                    <a:pt x="21008" y="7855"/>
                  </a:cubicBezTo>
                  <a:cubicBezTo>
                    <a:pt x="20971" y="7922"/>
                    <a:pt x="20971" y="7922"/>
                    <a:pt x="20971" y="7922"/>
                  </a:cubicBezTo>
                  <a:cubicBezTo>
                    <a:pt x="20934" y="7922"/>
                    <a:pt x="20934" y="7922"/>
                    <a:pt x="20934" y="7922"/>
                  </a:cubicBezTo>
                  <a:cubicBezTo>
                    <a:pt x="20934" y="7990"/>
                    <a:pt x="20934" y="7990"/>
                    <a:pt x="20934" y="7990"/>
                  </a:cubicBezTo>
                  <a:cubicBezTo>
                    <a:pt x="20934" y="7990"/>
                    <a:pt x="20934" y="7990"/>
                    <a:pt x="20934" y="7990"/>
                  </a:cubicBezTo>
                  <a:cubicBezTo>
                    <a:pt x="20897" y="8058"/>
                    <a:pt x="20897" y="8058"/>
                    <a:pt x="20897" y="8058"/>
                  </a:cubicBezTo>
                  <a:cubicBezTo>
                    <a:pt x="20897" y="8125"/>
                    <a:pt x="20897" y="8125"/>
                    <a:pt x="20897" y="8125"/>
                  </a:cubicBezTo>
                  <a:cubicBezTo>
                    <a:pt x="20860" y="8125"/>
                    <a:pt x="20860" y="8125"/>
                    <a:pt x="20860" y="8125"/>
                  </a:cubicBezTo>
                  <a:cubicBezTo>
                    <a:pt x="20860" y="8125"/>
                    <a:pt x="20860" y="8125"/>
                    <a:pt x="20860" y="8125"/>
                  </a:cubicBezTo>
                  <a:cubicBezTo>
                    <a:pt x="20860" y="8193"/>
                    <a:pt x="20860" y="8193"/>
                    <a:pt x="20860" y="8193"/>
                  </a:cubicBezTo>
                  <a:cubicBezTo>
                    <a:pt x="20860" y="8261"/>
                    <a:pt x="20860" y="8261"/>
                    <a:pt x="20860" y="8261"/>
                  </a:cubicBezTo>
                  <a:cubicBezTo>
                    <a:pt x="20823" y="8329"/>
                    <a:pt x="20823" y="8329"/>
                    <a:pt x="20823" y="8329"/>
                  </a:cubicBezTo>
                  <a:cubicBezTo>
                    <a:pt x="20823" y="8261"/>
                    <a:pt x="20823" y="8261"/>
                    <a:pt x="20823" y="8261"/>
                  </a:cubicBezTo>
                  <a:cubicBezTo>
                    <a:pt x="20823" y="8329"/>
                    <a:pt x="20823" y="8329"/>
                    <a:pt x="20823" y="8329"/>
                  </a:cubicBezTo>
                  <a:cubicBezTo>
                    <a:pt x="20823" y="8396"/>
                    <a:pt x="20823" y="8396"/>
                    <a:pt x="20823" y="8396"/>
                  </a:cubicBezTo>
                  <a:cubicBezTo>
                    <a:pt x="20786" y="8396"/>
                    <a:pt x="20786" y="8396"/>
                    <a:pt x="20786" y="8396"/>
                  </a:cubicBezTo>
                  <a:cubicBezTo>
                    <a:pt x="20749" y="8464"/>
                    <a:pt x="20749" y="8464"/>
                    <a:pt x="20749" y="8464"/>
                  </a:cubicBezTo>
                  <a:cubicBezTo>
                    <a:pt x="20786" y="8464"/>
                    <a:pt x="20786" y="8464"/>
                    <a:pt x="20786" y="8464"/>
                  </a:cubicBezTo>
                  <a:cubicBezTo>
                    <a:pt x="20786" y="8464"/>
                    <a:pt x="20786" y="8464"/>
                    <a:pt x="20786" y="8464"/>
                  </a:cubicBezTo>
                  <a:cubicBezTo>
                    <a:pt x="20749" y="8532"/>
                    <a:pt x="20749" y="8532"/>
                    <a:pt x="20749" y="8532"/>
                  </a:cubicBezTo>
                  <a:cubicBezTo>
                    <a:pt x="20749" y="8532"/>
                    <a:pt x="20749" y="8532"/>
                    <a:pt x="20749" y="8532"/>
                  </a:cubicBezTo>
                  <a:cubicBezTo>
                    <a:pt x="20712" y="8532"/>
                    <a:pt x="20712" y="8532"/>
                    <a:pt x="20712" y="8532"/>
                  </a:cubicBezTo>
                  <a:cubicBezTo>
                    <a:pt x="20749" y="8599"/>
                    <a:pt x="20749" y="8599"/>
                    <a:pt x="20749" y="8599"/>
                  </a:cubicBezTo>
                  <a:cubicBezTo>
                    <a:pt x="20749" y="8599"/>
                    <a:pt x="20749" y="8599"/>
                    <a:pt x="20749" y="8599"/>
                  </a:cubicBezTo>
                  <a:cubicBezTo>
                    <a:pt x="20712" y="8667"/>
                    <a:pt x="20712" y="8667"/>
                    <a:pt x="20712" y="8667"/>
                  </a:cubicBezTo>
                  <a:cubicBezTo>
                    <a:pt x="20712" y="8735"/>
                    <a:pt x="20712" y="8735"/>
                    <a:pt x="20712" y="8735"/>
                  </a:cubicBezTo>
                  <a:cubicBezTo>
                    <a:pt x="20712" y="8735"/>
                    <a:pt x="20712" y="8735"/>
                    <a:pt x="20712" y="8735"/>
                  </a:cubicBezTo>
                  <a:cubicBezTo>
                    <a:pt x="20675" y="8735"/>
                    <a:pt x="20675" y="8735"/>
                    <a:pt x="20675" y="8735"/>
                  </a:cubicBezTo>
                  <a:cubicBezTo>
                    <a:pt x="20675" y="8735"/>
                    <a:pt x="20675" y="8735"/>
                    <a:pt x="20675" y="8735"/>
                  </a:cubicBezTo>
                  <a:cubicBezTo>
                    <a:pt x="20638" y="8735"/>
                    <a:pt x="20638" y="8735"/>
                    <a:pt x="20638" y="8735"/>
                  </a:cubicBezTo>
                  <a:cubicBezTo>
                    <a:pt x="20675" y="8803"/>
                    <a:pt x="20675" y="8803"/>
                    <a:pt x="20675" y="8803"/>
                  </a:cubicBezTo>
                  <a:cubicBezTo>
                    <a:pt x="20712" y="8803"/>
                    <a:pt x="20712" y="8803"/>
                    <a:pt x="20712" y="8803"/>
                  </a:cubicBezTo>
                  <a:cubicBezTo>
                    <a:pt x="20712" y="8870"/>
                    <a:pt x="20712" y="8870"/>
                    <a:pt x="20712" y="8870"/>
                  </a:cubicBezTo>
                  <a:cubicBezTo>
                    <a:pt x="20638" y="8870"/>
                    <a:pt x="20638" y="8870"/>
                    <a:pt x="20638" y="8870"/>
                  </a:cubicBezTo>
                  <a:cubicBezTo>
                    <a:pt x="20638" y="8938"/>
                    <a:pt x="20638" y="8938"/>
                    <a:pt x="20638" y="8938"/>
                  </a:cubicBezTo>
                  <a:cubicBezTo>
                    <a:pt x="20675" y="8938"/>
                    <a:pt x="20675" y="8938"/>
                    <a:pt x="20675" y="8938"/>
                  </a:cubicBezTo>
                  <a:cubicBezTo>
                    <a:pt x="20712" y="9006"/>
                    <a:pt x="20712" y="9006"/>
                    <a:pt x="20712" y="9006"/>
                  </a:cubicBezTo>
                  <a:cubicBezTo>
                    <a:pt x="20675" y="9073"/>
                    <a:pt x="20675" y="9073"/>
                    <a:pt x="20675" y="9073"/>
                  </a:cubicBezTo>
                  <a:cubicBezTo>
                    <a:pt x="20712" y="9073"/>
                    <a:pt x="20712" y="9073"/>
                    <a:pt x="20712" y="9073"/>
                  </a:cubicBezTo>
                  <a:cubicBezTo>
                    <a:pt x="20675" y="9209"/>
                    <a:pt x="20675" y="9209"/>
                    <a:pt x="20675" y="9209"/>
                  </a:cubicBezTo>
                  <a:cubicBezTo>
                    <a:pt x="20675" y="9209"/>
                    <a:pt x="20675" y="9209"/>
                    <a:pt x="20675" y="9209"/>
                  </a:cubicBezTo>
                  <a:cubicBezTo>
                    <a:pt x="20638" y="9344"/>
                    <a:pt x="20638" y="9344"/>
                    <a:pt x="20638" y="9344"/>
                  </a:cubicBezTo>
                  <a:cubicBezTo>
                    <a:pt x="20638" y="9412"/>
                    <a:pt x="20638" y="9412"/>
                    <a:pt x="20638" y="9412"/>
                  </a:cubicBezTo>
                  <a:cubicBezTo>
                    <a:pt x="20601" y="9480"/>
                    <a:pt x="20601" y="9480"/>
                    <a:pt x="20601" y="9480"/>
                  </a:cubicBezTo>
                  <a:cubicBezTo>
                    <a:pt x="20601" y="9547"/>
                    <a:pt x="20601" y="9547"/>
                    <a:pt x="20601" y="9547"/>
                  </a:cubicBezTo>
                  <a:cubicBezTo>
                    <a:pt x="20638" y="9547"/>
                    <a:pt x="20638" y="9547"/>
                    <a:pt x="20638" y="9547"/>
                  </a:cubicBezTo>
                  <a:cubicBezTo>
                    <a:pt x="20638" y="9615"/>
                    <a:pt x="20638" y="9615"/>
                    <a:pt x="20638" y="9615"/>
                  </a:cubicBezTo>
                  <a:cubicBezTo>
                    <a:pt x="20638" y="9615"/>
                    <a:pt x="20638" y="9615"/>
                    <a:pt x="20638" y="9615"/>
                  </a:cubicBezTo>
                  <a:cubicBezTo>
                    <a:pt x="20675" y="9750"/>
                    <a:pt x="20675" y="9750"/>
                    <a:pt x="20675" y="9750"/>
                  </a:cubicBezTo>
                  <a:cubicBezTo>
                    <a:pt x="20675" y="9750"/>
                    <a:pt x="20675" y="9750"/>
                    <a:pt x="20675" y="9750"/>
                  </a:cubicBezTo>
                  <a:cubicBezTo>
                    <a:pt x="20638" y="9750"/>
                    <a:pt x="20638" y="9750"/>
                    <a:pt x="20638" y="9750"/>
                  </a:cubicBezTo>
                  <a:cubicBezTo>
                    <a:pt x="20601" y="9750"/>
                    <a:pt x="20601" y="9750"/>
                    <a:pt x="20601" y="9750"/>
                  </a:cubicBezTo>
                  <a:cubicBezTo>
                    <a:pt x="20601" y="9683"/>
                    <a:pt x="20601" y="9683"/>
                    <a:pt x="20601" y="9683"/>
                  </a:cubicBezTo>
                  <a:cubicBezTo>
                    <a:pt x="20564" y="9750"/>
                    <a:pt x="20564" y="9750"/>
                    <a:pt x="20564" y="9750"/>
                  </a:cubicBezTo>
                  <a:cubicBezTo>
                    <a:pt x="20527" y="9683"/>
                    <a:pt x="20527" y="9683"/>
                    <a:pt x="20527" y="9683"/>
                  </a:cubicBezTo>
                  <a:cubicBezTo>
                    <a:pt x="20527" y="9615"/>
                    <a:pt x="20527" y="9615"/>
                    <a:pt x="20527" y="9615"/>
                  </a:cubicBezTo>
                  <a:cubicBezTo>
                    <a:pt x="20527" y="9615"/>
                    <a:pt x="20527" y="9615"/>
                    <a:pt x="20527" y="9615"/>
                  </a:cubicBezTo>
                  <a:cubicBezTo>
                    <a:pt x="20490" y="9615"/>
                    <a:pt x="20490" y="9615"/>
                    <a:pt x="20490" y="9615"/>
                  </a:cubicBezTo>
                  <a:cubicBezTo>
                    <a:pt x="20453" y="9615"/>
                    <a:pt x="20453" y="9615"/>
                    <a:pt x="20453" y="9615"/>
                  </a:cubicBezTo>
                  <a:cubicBezTo>
                    <a:pt x="20453" y="9547"/>
                    <a:pt x="20453" y="9547"/>
                    <a:pt x="20453" y="9547"/>
                  </a:cubicBezTo>
                  <a:cubicBezTo>
                    <a:pt x="20379" y="9480"/>
                    <a:pt x="20379" y="9480"/>
                    <a:pt x="20379" y="9480"/>
                  </a:cubicBezTo>
                  <a:cubicBezTo>
                    <a:pt x="20342" y="9480"/>
                    <a:pt x="20342" y="9480"/>
                    <a:pt x="20342" y="9480"/>
                  </a:cubicBezTo>
                  <a:cubicBezTo>
                    <a:pt x="20268" y="9547"/>
                    <a:pt x="20268" y="9547"/>
                    <a:pt x="20268" y="9547"/>
                  </a:cubicBezTo>
                  <a:cubicBezTo>
                    <a:pt x="20268" y="9480"/>
                    <a:pt x="20268" y="9480"/>
                    <a:pt x="20268" y="9480"/>
                  </a:cubicBezTo>
                  <a:cubicBezTo>
                    <a:pt x="20232" y="9547"/>
                    <a:pt x="20232" y="9547"/>
                    <a:pt x="20232" y="9547"/>
                  </a:cubicBezTo>
                  <a:cubicBezTo>
                    <a:pt x="20195" y="9615"/>
                    <a:pt x="20195" y="9615"/>
                    <a:pt x="20195" y="9615"/>
                  </a:cubicBezTo>
                  <a:cubicBezTo>
                    <a:pt x="20158" y="9615"/>
                    <a:pt x="20158" y="9615"/>
                    <a:pt x="20158" y="9615"/>
                  </a:cubicBezTo>
                  <a:cubicBezTo>
                    <a:pt x="20121" y="9683"/>
                    <a:pt x="20121" y="9683"/>
                    <a:pt x="20121" y="9683"/>
                  </a:cubicBezTo>
                  <a:cubicBezTo>
                    <a:pt x="20121" y="9750"/>
                    <a:pt x="20121" y="9750"/>
                    <a:pt x="20121" y="9750"/>
                  </a:cubicBezTo>
                  <a:cubicBezTo>
                    <a:pt x="20084" y="9683"/>
                    <a:pt x="20084" y="9683"/>
                    <a:pt x="20084" y="9683"/>
                  </a:cubicBezTo>
                  <a:cubicBezTo>
                    <a:pt x="20121" y="9818"/>
                    <a:pt x="20121" y="9818"/>
                    <a:pt x="20121" y="9818"/>
                  </a:cubicBezTo>
                  <a:cubicBezTo>
                    <a:pt x="20084" y="9818"/>
                    <a:pt x="20084" y="9818"/>
                    <a:pt x="20084" y="9818"/>
                  </a:cubicBezTo>
                  <a:cubicBezTo>
                    <a:pt x="20084" y="9886"/>
                    <a:pt x="20084" y="9886"/>
                    <a:pt x="20084" y="9886"/>
                  </a:cubicBezTo>
                  <a:cubicBezTo>
                    <a:pt x="20084" y="9954"/>
                    <a:pt x="20084" y="9954"/>
                    <a:pt x="20084" y="9954"/>
                  </a:cubicBezTo>
                  <a:cubicBezTo>
                    <a:pt x="20084" y="10089"/>
                    <a:pt x="20084" y="10089"/>
                    <a:pt x="20084" y="10089"/>
                  </a:cubicBezTo>
                  <a:cubicBezTo>
                    <a:pt x="20047" y="10089"/>
                    <a:pt x="20047" y="10089"/>
                    <a:pt x="20047" y="10089"/>
                  </a:cubicBezTo>
                  <a:cubicBezTo>
                    <a:pt x="20047" y="10089"/>
                    <a:pt x="20047" y="10089"/>
                    <a:pt x="20047" y="10089"/>
                  </a:cubicBezTo>
                  <a:cubicBezTo>
                    <a:pt x="20010" y="9886"/>
                    <a:pt x="20010" y="9886"/>
                    <a:pt x="20010" y="9886"/>
                  </a:cubicBezTo>
                  <a:cubicBezTo>
                    <a:pt x="20010" y="9818"/>
                    <a:pt x="20010" y="9818"/>
                    <a:pt x="20010" y="9818"/>
                  </a:cubicBezTo>
                  <a:cubicBezTo>
                    <a:pt x="19973" y="9818"/>
                    <a:pt x="19973" y="9818"/>
                    <a:pt x="19973" y="9818"/>
                  </a:cubicBezTo>
                  <a:cubicBezTo>
                    <a:pt x="19936" y="9750"/>
                    <a:pt x="19936" y="9750"/>
                    <a:pt x="19936" y="9750"/>
                  </a:cubicBezTo>
                  <a:cubicBezTo>
                    <a:pt x="19936" y="9818"/>
                    <a:pt x="19936" y="9818"/>
                    <a:pt x="19936" y="9818"/>
                  </a:cubicBezTo>
                  <a:cubicBezTo>
                    <a:pt x="19899" y="9954"/>
                    <a:pt x="19899" y="9954"/>
                    <a:pt x="19899" y="9954"/>
                  </a:cubicBezTo>
                  <a:cubicBezTo>
                    <a:pt x="19862" y="9954"/>
                    <a:pt x="19862" y="9954"/>
                    <a:pt x="19862" y="9954"/>
                  </a:cubicBezTo>
                  <a:cubicBezTo>
                    <a:pt x="19862" y="10021"/>
                    <a:pt x="19862" y="10021"/>
                    <a:pt x="19862" y="10021"/>
                  </a:cubicBezTo>
                  <a:cubicBezTo>
                    <a:pt x="19899" y="10021"/>
                    <a:pt x="19899" y="10021"/>
                    <a:pt x="19899" y="10021"/>
                  </a:cubicBezTo>
                  <a:cubicBezTo>
                    <a:pt x="19862" y="10157"/>
                    <a:pt x="19862" y="10157"/>
                    <a:pt x="19862" y="10157"/>
                  </a:cubicBezTo>
                  <a:cubicBezTo>
                    <a:pt x="19825" y="10089"/>
                    <a:pt x="19825" y="10089"/>
                    <a:pt x="19825" y="10089"/>
                  </a:cubicBezTo>
                  <a:cubicBezTo>
                    <a:pt x="19825" y="10089"/>
                    <a:pt x="19825" y="10089"/>
                    <a:pt x="19825" y="10089"/>
                  </a:cubicBezTo>
                  <a:cubicBezTo>
                    <a:pt x="19825" y="10021"/>
                    <a:pt x="19825" y="10021"/>
                    <a:pt x="19825" y="10021"/>
                  </a:cubicBezTo>
                  <a:cubicBezTo>
                    <a:pt x="19788" y="10021"/>
                    <a:pt x="19788" y="10021"/>
                    <a:pt x="19788" y="10021"/>
                  </a:cubicBezTo>
                  <a:cubicBezTo>
                    <a:pt x="19788" y="10157"/>
                    <a:pt x="19788" y="10157"/>
                    <a:pt x="19788" y="10157"/>
                  </a:cubicBezTo>
                  <a:cubicBezTo>
                    <a:pt x="19751" y="10157"/>
                    <a:pt x="19751" y="10157"/>
                    <a:pt x="19751" y="10157"/>
                  </a:cubicBezTo>
                  <a:cubicBezTo>
                    <a:pt x="19714" y="10089"/>
                    <a:pt x="19714" y="10089"/>
                    <a:pt x="19714" y="10089"/>
                  </a:cubicBezTo>
                  <a:cubicBezTo>
                    <a:pt x="19677" y="10089"/>
                    <a:pt x="19677" y="10089"/>
                    <a:pt x="19677" y="10089"/>
                  </a:cubicBezTo>
                  <a:cubicBezTo>
                    <a:pt x="19677" y="10157"/>
                    <a:pt x="19677" y="10157"/>
                    <a:pt x="19677" y="10157"/>
                  </a:cubicBezTo>
                  <a:cubicBezTo>
                    <a:pt x="19714" y="10224"/>
                    <a:pt x="19714" y="10224"/>
                    <a:pt x="19714" y="10224"/>
                  </a:cubicBezTo>
                  <a:cubicBezTo>
                    <a:pt x="19714" y="10224"/>
                    <a:pt x="19714" y="10224"/>
                    <a:pt x="19714" y="10224"/>
                  </a:cubicBezTo>
                  <a:cubicBezTo>
                    <a:pt x="19677" y="10292"/>
                    <a:pt x="19677" y="10292"/>
                    <a:pt x="19677" y="10292"/>
                  </a:cubicBezTo>
                  <a:cubicBezTo>
                    <a:pt x="19677" y="10292"/>
                    <a:pt x="19677" y="10292"/>
                    <a:pt x="19677" y="10292"/>
                  </a:cubicBezTo>
                  <a:cubicBezTo>
                    <a:pt x="19714" y="10360"/>
                    <a:pt x="19714" y="10360"/>
                    <a:pt x="19714" y="10360"/>
                  </a:cubicBezTo>
                  <a:cubicBezTo>
                    <a:pt x="19714" y="10428"/>
                    <a:pt x="19714" y="10428"/>
                    <a:pt x="19714" y="10428"/>
                  </a:cubicBezTo>
                  <a:cubicBezTo>
                    <a:pt x="19714" y="10428"/>
                    <a:pt x="19714" y="10428"/>
                    <a:pt x="19714" y="10428"/>
                  </a:cubicBezTo>
                  <a:cubicBezTo>
                    <a:pt x="19714" y="10495"/>
                    <a:pt x="19714" y="10495"/>
                    <a:pt x="19714" y="10495"/>
                  </a:cubicBezTo>
                  <a:cubicBezTo>
                    <a:pt x="19751" y="10495"/>
                    <a:pt x="19751" y="10495"/>
                    <a:pt x="19751" y="10495"/>
                  </a:cubicBezTo>
                  <a:cubicBezTo>
                    <a:pt x="19788" y="10563"/>
                    <a:pt x="19788" y="10563"/>
                    <a:pt x="19788" y="10563"/>
                  </a:cubicBezTo>
                  <a:cubicBezTo>
                    <a:pt x="19788" y="10563"/>
                    <a:pt x="19788" y="10563"/>
                    <a:pt x="19788" y="10563"/>
                  </a:cubicBezTo>
                  <a:cubicBezTo>
                    <a:pt x="19751" y="10563"/>
                    <a:pt x="19751" y="10563"/>
                    <a:pt x="19751" y="10563"/>
                  </a:cubicBezTo>
                  <a:cubicBezTo>
                    <a:pt x="19751" y="10631"/>
                    <a:pt x="19751" y="10631"/>
                    <a:pt x="19751" y="10631"/>
                  </a:cubicBezTo>
                  <a:cubicBezTo>
                    <a:pt x="19788" y="10631"/>
                    <a:pt x="19788" y="10631"/>
                    <a:pt x="19788" y="10631"/>
                  </a:cubicBezTo>
                  <a:cubicBezTo>
                    <a:pt x="19788" y="10698"/>
                    <a:pt x="19788" y="10698"/>
                    <a:pt x="19788" y="10698"/>
                  </a:cubicBezTo>
                  <a:cubicBezTo>
                    <a:pt x="19788" y="10698"/>
                    <a:pt x="19788" y="10698"/>
                    <a:pt x="19788" y="10698"/>
                  </a:cubicBezTo>
                  <a:cubicBezTo>
                    <a:pt x="19788" y="10698"/>
                    <a:pt x="19788" y="10698"/>
                    <a:pt x="19788" y="10698"/>
                  </a:cubicBezTo>
                  <a:cubicBezTo>
                    <a:pt x="19751" y="10698"/>
                    <a:pt x="19751" y="10698"/>
                    <a:pt x="19751" y="10698"/>
                  </a:cubicBezTo>
                  <a:cubicBezTo>
                    <a:pt x="19751" y="10698"/>
                    <a:pt x="19751" y="10698"/>
                    <a:pt x="19751" y="10698"/>
                  </a:cubicBezTo>
                  <a:cubicBezTo>
                    <a:pt x="19788" y="10766"/>
                    <a:pt x="19788" y="10766"/>
                    <a:pt x="19788" y="10766"/>
                  </a:cubicBezTo>
                  <a:cubicBezTo>
                    <a:pt x="19788" y="10766"/>
                    <a:pt x="19788" y="10766"/>
                    <a:pt x="19788" y="10766"/>
                  </a:cubicBezTo>
                  <a:cubicBezTo>
                    <a:pt x="19788" y="10834"/>
                    <a:pt x="19788" y="10834"/>
                    <a:pt x="19788" y="10834"/>
                  </a:cubicBezTo>
                  <a:cubicBezTo>
                    <a:pt x="19788" y="10902"/>
                    <a:pt x="19788" y="10902"/>
                    <a:pt x="19788" y="10902"/>
                  </a:cubicBezTo>
                  <a:cubicBezTo>
                    <a:pt x="19788" y="10902"/>
                    <a:pt x="19788" y="10902"/>
                    <a:pt x="19788" y="10902"/>
                  </a:cubicBezTo>
                  <a:cubicBezTo>
                    <a:pt x="19751" y="10969"/>
                    <a:pt x="19751" y="10969"/>
                    <a:pt x="19751" y="10969"/>
                  </a:cubicBezTo>
                  <a:cubicBezTo>
                    <a:pt x="19788" y="11037"/>
                    <a:pt x="19788" y="11037"/>
                    <a:pt x="19788" y="11037"/>
                  </a:cubicBezTo>
                  <a:cubicBezTo>
                    <a:pt x="19788" y="11105"/>
                    <a:pt x="19788" y="11105"/>
                    <a:pt x="19788" y="11105"/>
                  </a:cubicBezTo>
                  <a:cubicBezTo>
                    <a:pt x="19788" y="11105"/>
                    <a:pt x="19788" y="11105"/>
                    <a:pt x="19788" y="11105"/>
                  </a:cubicBezTo>
                  <a:cubicBezTo>
                    <a:pt x="19788" y="11172"/>
                    <a:pt x="19788" y="11172"/>
                    <a:pt x="19788" y="11172"/>
                  </a:cubicBezTo>
                  <a:cubicBezTo>
                    <a:pt x="19788" y="11240"/>
                    <a:pt x="19788" y="11240"/>
                    <a:pt x="19788" y="11240"/>
                  </a:cubicBezTo>
                  <a:cubicBezTo>
                    <a:pt x="19825" y="11308"/>
                    <a:pt x="19825" y="11308"/>
                    <a:pt x="19825" y="11308"/>
                  </a:cubicBezTo>
                  <a:cubicBezTo>
                    <a:pt x="19788" y="11376"/>
                    <a:pt x="19788" y="11376"/>
                    <a:pt x="19788" y="11376"/>
                  </a:cubicBezTo>
                  <a:cubicBezTo>
                    <a:pt x="19825" y="11376"/>
                    <a:pt x="19825" y="11376"/>
                    <a:pt x="19825" y="11376"/>
                  </a:cubicBezTo>
                  <a:cubicBezTo>
                    <a:pt x="19862" y="11443"/>
                    <a:pt x="19862" y="11443"/>
                    <a:pt x="19862" y="11443"/>
                  </a:cubicBezTo>
                  <a:cubicBezTo>
                    <a:pt x="19899" y="11511"/>
                    <a:pt x="19899" y="11511"/>
                    <a:pt x="19899" y="11511"/>
                  </a:cubicBezTo>
                  <a:cubicBezTo>
                    <a:pt x="19936" y="11579"/>
                    <a:pt x="19936" y="11579"/>
                    <a:pt x="19936" y="11579"/>
                  </a:cubicBezTo>
                  <a:cubicBezTo>
                    <a:pt x="19973" y="11511"/>
                    <a:pt x="19973" y="11511"/>
                    <a:pt x="19973" y="11511"/>
                  </a:cubicBezTo>
                  <a:cubicBezTo>
                    <a:pt x="19973" y="11511"/>
                    <a:pt x="19973" y="11511"/>
                    <a:pt x="19973" y="11511"/>
                  </a:cubicBezTo>
                  <a:cubicBezTo>
                    <a:pt x="19936" y="11443"/>
                    <a:pt x="19936" y="11443"/>
                    <a:pt x="19936" y="11443"/>
                  </a:cubicBezTo>
                  <a:cubicBezTo>
                    <a:pt x="19899" y="11376"/>
                    <a:pt x="19899" y="11376"/>
                    <a:pt x="19899" y="11376"/>
                  </a:cubicBezTo>
                  <a:cubicBezTo>
                    <a:pt x="19936" y="11376"/>
                    <a:pt x="19936" y="11376"/>
                    <a:pt x="19936" y="11376"/>
                  </a:cubicBezTo>
                  <a:cubicBezTo>
                    <a:pt x="19973" y="11376"/>
                    <a:pt x="19973" y="11376"/>
                    <a:pt x="19973" y="11376"/>
                  </a:cubicBezTo>
                  <a:cubicBezTo>
                    <a:pt x="20047" y="11443"/>
                    <a:pt x="20047" y="11443"/>
                    <a:pt x="20047" y="11443"/>
                  </a:cubicBezTo>
                  <a:cubicBezTo>
                    <a:pt x="20047" y="11376"/>
                    <a:pt x="20047" y="11376"/>
                    <a:pt x="20047" y="11376"/>
                  </a:cubicBezTo>
                  <a:cubicBezTo>
                    <a:pt x="20084" y="11443"/>
                    <a:pt x="20084" y="11443"/>
                    <a:pt x="20084" y="11443"/>
                  </a:cubicBezTo>
                  <a:cubicBezTo>
                    <a:pt x="20084" y="11443"/>
                    <a:pt x="20084" y="11443"/>
                    <a:pt x="20084" y="11443"/>
                  </a:cubicBezTo>
                  <a:cubicBezTo>
                    <a:pt x="20084" y="11511"/>
                    <a:pt x="20084" y="11511"/>
                    <a:pt x="20084" y="11511"/>
                  </a:cubicBezTo>
                  <a:cubicBezTo>
                    <a:pt x="20084" y="11579"/>
                    <a:pt x="20084" y="11579"/>
                    <a:pt x="20084" y="11579"/>
                  </a:cubicBezTo>
                  <a:cubicBezTo>
                    <a:pt x="20084" y="11579"/>
                    <a:pt x="20084" y="11579"/>
                    <a:pt x="20084" y="11579"/>
                  </a:cubicBezTo>
                  <a:cubicBezTo>
                    <a:pt x="20084" y="11646"/>
                    <a:pt x="20084" y="11646"/>
                    <a:pt x="20084" y="11646"/>
                  </a:cubicBezTo>
                  <a:cubicBezTo>
                    <a:pt x="20084" y="11646"/>
                    <a:pt x="20084" y="11646"/>
                    <a:pt x="20084" y="11646"/>
                  </a:cubicBezTo>
                  <a:cubicBezTo>
                    <a:pt x="20047" y="11714"/>
                    <a:pt x="20047" y="11714"/>
                    <a:pt x="20047" y="11714"/>
                  </a:cubicBezTo>
                  <a:cubicBezTo>
                    <a:pt x="20084" y="11782"/>
                    <a:pt x="20084" y="11782"/>
                    <a:pt x="20084" y="11782"/>
                  </a:cubicBezTo>
                  <a:cubicBezTo>
                    <a:pt x="20084" y="11850"/>
                    <a:pt x="20084" y="11850"/>
                    <a:pt x="20084" y="11850"/>
                  </a:cubicBezTo>
                  <a:cubicBezTo>
                    <a:pt x="20084" y="11985"/>
                    <a:pt x="20084" y="11985"/>
                    <a:pt x="20084" y="11985"/>
                  </a:cubicBezTo>
                  <a:cubicBezTo>
                    <a:pt x="20121" y="11985"/>
                    <a:pt x="20121" y="11985"/>
                    <a:pt x="20121" y="11985"/>
                  </a:cubicBezTo>
                  <a:cubicBezTo>
                    <a:pt x="20158" y="11985"/>
                    <a:pt x="20158" y="11985"/>
                    <a:pt x="20158" y="11985"/>
                  </a:cubicBezTo>
                  <a:cubicBezTo>
                    <a:pt x="20158" y="11985"/>
                    <a:pt x="20158" y="11985"/>
                    <a:pt x="20158" y="11985"/>
                  </a:cubicBezTo>
                  <a:cubicBezTo>
                    <a:pt x="20195" y="11917"/>
                    <a:pt x="20195" y="11917"/>
                    <a:pt x="20195" y="11917"/>
                  </a:cubicBezTo>
                  <a:cubicBezTo>
                    <a:pt x="20195" y="11917"/>
                    <a:pt x="20195" y="11917"/>
                    <a:pt x="20195" y="11917"/>
                  </a:cubicBezTo>
                  <a:cubicBezTo>
                    <a:pt x="20195" y="11917"/>
                    <a:pt x="20195" y="11917"/>
                    <a:pt x="20195" y="11917"/>
                  </a:cubicBezTo>
                  <a:cubicBezTo>
                    <a:pt x="20232" y="11917"/>
                    <a:pt x="20232" y="11917"/>
                    <a:pt x="20232" y="11917"/>
                  </a:cubicBezTo>
                  <a:cubicBezTo>
                    <a:pt x="20232" y="12053"/>
                    <a:pt x="20232" y="12053"/>
                    <a:pt x="20232" y="12053"/>
                  </a:cubicBezTo>
                  <a:cubicBezTo>
                    <a:pt x="20305" y="12188"/>
                    <a:pt x="20305" y="12188"/>
                    <a:pt x="20305" y="12188"/>
                  </a:cubicBezTo>
                  <a:cubicBezTo>
                    <a:pt x="20342" y="12256"/>
                    <a:pt x="20342" y="12256"/>
                    <a:pt x="20342" y="12256"/>
                  </a:cubicBezTo>
                  <a:cubicBezTo>
                    <a:pt x="20305" y="12324"/>
                    <a:pt x="20305" y="12324"/>
                    <a:pt x="20305" y="12324"/>
                  </a:cubicBezTo>
                  <a:cubicBezTo>
                    <a:pt x="20305" y="12391"/>
                    <a:pt x="20305" y="12391"/>
                    <a:pt x="20305" y="12391"/>
                  </a:cubicBezTo>
                  <a:cubicBezTo>
                    <a:pt x="20305" y="12391"/>
                    <a:pt x="20305" y="12391"/>
                    <a:pt x="20305" y="12391"/>
                  </a:cubicBezTo>
                  <a:cubicBezTo>
                    <a:pt x="20232" y="12324"/>
                    <a:pt x="20232" y="12324"/>
                    <a:pt x="20232" y="12324"/>
                  </a:cubicBezTo>
                  <a:cubicBezTo>
                    <a:pt x="20195" y="12324"/>
                    <a:pt x="20195" y="12324"/>
                    <a:pt x="20195" y="12324"/>
                  </a:cubicBezTo>
                  <a:cubicBezTo>
                    <a:pt x="20195" y="12256"/>
                    <a:pt x="20195" y="12256"/>
                    <a:pt x="20195" y="12256"/>
                  </a:cubicBezTo>
                  <a:cubicBezTo>
                    <a:pt x="20195" y="12188"/>
                    <a:pt x="20195" y="12188"/>
                    <a:pt x="20195" y="12188"/>
                  </a:cubicBezTo>
                  <a:cubicBezTo>
                    <a:pt x="20195" y="12120"/>
                    <a:pt x="20195" y="12120"/>
                    <a:pt x="20195" y="12120"/>
                  </a:cubicBezTo>
                  <a:cubicBezTo>
                    <a:pt x="20195" y="12053"/>
                    <a:pt x="20195" y="12053"/>
                    <a:pt x="20195" y="12053"/>
                  </a:cubicBezTo>
                  <a:cubicBezTo>
                    <a:pt x="20195" y="12053"/>
                    <a:pt x="20195" y="12053"/>
                    <a:pt x="20195" y="12053"/>
                  </a:cubicBezTo>
                  <a:cubicBezTo>
                    <a:pt x="20195" y="12120"/>
                    <a:pt x="20195" y="12120"/>
                    <a:pt x="20195" y="12120"/>
                  </a:cubicBezTo>
                  <a:cubicBezTo>
                    <a:pt x="20195" y="12120"/>
                    <a:pt x="20195" y="12120"/>
                    <a:pt x="20195" y="12120"/>
                  </a:cubicBezTo>
                  <a:cubicBezTo>
                    <a:pt x="20158" y="12120"/>
                    <a:pt x="20158" y="12120"/>
                    <a:pt x="20158" y="12120"/>
                  </a:cubicBezTo>
                  <a:cubicBezTo>
                    <a:pt x="20121" y="12256"/>
                    <a:pt x="20121" y="12256"/>
                    <a:pt x="20121" y="12256"/>
                  </a:cubicBezTo>
                  <a:cubicBezTo>
                    <a:pt x="20121" y="12256"/>
                    <a:pt x="20121" y="12256"/>
                    <a:pt x="20121" y="12256"/>
                  </a:cubicBezTo>
                  <a:cubicBezTo>
                    <a:pt x="20195" y="12256"/>
                    <a:pt x="20195" y="12256"/>
                    <a:pt x="20195" y="12256"/>
                  </a:cubicBezTo>
                  <a:cubicBezTo>
                    <a:pt x="20195" y="12324"/>
                    <a:pt x="20195" y="12324"/>
                    <a:pt x="20195" y="12324"/>
                  </a:cubicBezTo>
                  <a:cubicBezTo>
                    <a:pt x="20158" y="12391"/>
                    <a:pt x="20158" y="12391"/>
                    <a:pt x="20158" y="12391"/>
                  </a:cubicBezTo>
                  <a:cubicBezTo>
                    <a:pt x="20158" y="12459"/>
                    <a:pt x="20158" y="12459"/>
                    <a:pt x="20158" y="12459"/>
                  </a:cubicBezTo>
                  <a:cubicBezTo>
                    <a:pt x="20158" y="12459"/>
                    <a:pt x="20158" y="12459"/>
                    <a:pt x="20158" y="12459"/>
                  </a:cubicBezTo>
                  <a:cubicBezTo>
                    <a:pt x="20158" y="12662"/>
                    <a:pt x="20158" y="12662"/>
                    <a:pt x="20158" y="12662"/>
                  </a:cubicBezTo>
                  <a:cubicBezTo>
                    <a:pt x="20195" y="12730"/>
                    <a:pt x="20195" y="12730"/>
                    <a:pt x="20195" y="12730"/>
                  </a:cubicBezTo>
                  <a:cubicBezTo>
                    <a:pt x="20195" y="12730"/>
                    <a:pt x="20195" y="12730"/>
                    <a:pt x="20195" y="12730"/>
                  </a:cubicBezTo>
                  <a:cubicBezTo>
                    <a:pt x="20268" y="12933"/>
                    <a:pt x="20268" y="12933"/>
                    <a:pt x="20268" y="12933"/>
                  </a:cubicBezTo>
                  <a:cubicBezTo>
                    <a:pt x="20305" y="12933"/>
                    <a:pt x="20305" y="12933"/>
                    <a:pt x="20305" y="12933"/>
                  </a:cubicBezTo>
                  <a:cubicBezTo>
                    <a:pt x="20342" y="13068"/>
                    <a:pt x="20342" y="13068"/>
                    <a:pt x="20342" y="13068"/>
                  </a:cubicBezTo>
                  <a:cubicBezTo>
                    <a:pt x="20379" y="13136"/>
                    <a:pt x="20379" y="13136"/>
                    <a:pt x="20379" y="13136"/>
                  </a:cubicBezTo>
                  <a:cubicBezTo>
                    <a:pt x="20379" y="13136"/>
                    <a:pt x="20379" y="13136"/>
                    <a:pt x="20379" y="13136"/>
                  </a:cubicBezTo>
                  <a:cubicBezTo>
                    <a:pt x="20379" y="13204"/>
                    <a:pt x="20379" y="13204"/>
                    <a:pt x="20379" y="13204"/>
                  </a:cubicBezTo>
                  <a:cubicBezTo>
                    <a:pt x="20268" y="13271"/>
                    <a:pt x="20268" y="13271"/>
                    <a:pt x="20268" y="13271"/>
                  </a:cubicBezTo>
                  <a:cubicBezTo>
                    <a:pt x="20268" y="13271"/>
                    <a:pt x="20268" y="13271"/>
                    <a:pt x="20268" y="13271"/>
                  </a:cubicBezTo>
                  <a:cubicBezTo>
                    <a:pt x="20195" y="13339"/>
                    <a:pt x="20195" y="13339"/>
                    <a:pt x="20195" y="13339"/>
                  </a:cubicBezTo>
                  <a:cubicBezTo>
                    <a:pt x="20195" y="13339"/>
                    <a:pt x="20195" y="13339"/>
                    <a:pt x="20195" y="13339"/>
                  </a:cubicBezTo>
                  <a:cubicBezTo>
                    <a:pt x="20195" y="13339"/>
                    <a:pt x="20195" y="13339"/>
                    <a:pt x="20195" y="13339"/>
                  </a:cubicBezTo>
                  <a:cubicBezTo>
                    <a:pt x="20158" y="13475"/>
                    <a:pt x="20158" y="13475"/>
                    <a:pt x="20158" y="13475"/>
                  </a:cubicBezTo>
                  <a:cubicBezTo>
                    <a:pt x="20158" y="13542"/>
                    <a:pt x="20158" y="13542"/>
                    <a:pt x="20158" y="13542"/>
                  </a:cubicBezTo>
                  <a:cubicBezTo>
                    <a:pt x="20158" y="13542"/>
                    <a:pt x="20158" y="13542"/>
                    <a:pt x="20158" y="13542"/>
                  </a:cubicBezTo>
                  <a:cubicBezTo>
                    <a:pt x="20158" y="13610"/>
                    <a:pt x="20158" y="13610"/>
                    <a:pt x="20158" y="13610"/>
                  </a:cubicBezTo>
                  <a:cubicBezTo>
                    <a:pt x="20158" y="13745"/>
                    <a:pt x="20158" y="13745"/>
                    <a:pt x="20158" y="13745"/>
                  </a:cubicBezTo>
                  <a:cubicBezTo>
                    <a:pt x="20195" y="13881"/>
                    <a:pt x="20195" y="13881"/>
                    <a:pt x="20195" y="13881"/>
                  </a:cubicBezTo>
                  <a:cubicBezTo>
                    <a:pt x="20232" y="13949"/>
                    <a:pt x="20232" y="13949"/>
                    <a:pt x="20232" y="13949"/>
                  </a:cubicBezTo>
                  <a:cubicBezTo>
                    <a:pt x="20232" y="14016"/>
                    <a:pt x="20232" y="14016"/>
                    <a:pt x="20232" y="14016"/>
                  </a:cubicBezTo>
                  <a:cubicBezTo>
                    <a:pt x="20268" y="14016"/>
                    <a:pt x="20268" y="14016"/>
                    <a:pt x="20268" y="14016"/>
                  </a:cubicBezTo>
                  <a:cubicBezTo>
                    <a:pt x="20305" y="14084"/>
                    <a:pt x="20305" y="14084"/>
                    <a:pt x="20305" y="14084"/>
                  </a:cubicBezTo>
                  <a:cubicBezTo>
                    <a:pt x="20268" y="14084"/>
                    <a:pt x="20268" y="14084"/>
                    <a:pt x="20268" y="14084"/>
                  </a:cubicBezTo>
                  <a:cubicBezTo>
                    <a:pt x="20232" y="14084"/>
                    <a:pt x="20232" y="14084"/>
                    <a:pt x="20232" y="14084"/>
                  </a:cubicBezTo>
                  <a:cubicBezTo>
                    <a:pt x="20232" y="14084"/>
                    <a:pt x="20232" y="14084"/>
                    <a:pt x="20232" y="14084"/>
                  </a:cubicBezTo>
                  <a:cubicBezTo>
                    <a:pt x="20195" y="14152"/>
                    <a:pt x="20195" y="14152"/>
                    <a:pt x="20195" y="14152"/>
                  </a:cubicBezTo>
                  <a:cubicBezTo>
                    <a:pt x="20158" y="14152"/>
                    <a:pt x="20158" y="14152"/>
                    <a:pt x="20158" y="14152"/>
                  </a:cubicBezTo>
                  <a:cubicBezTo>
                    <a:pt x="20121" y="14219"/>
                    <a:pt x="20121" y="14219"/>
                    <a:pt x="20121" y="14219"/>
                  </a:cubicBezTo>
                  <a:cubicBezTo>
                    <a:pt x="20084" y="14152"/>
                    <a:pt x="20084" y="14152"/>
                    <a:pt x="20084" y="14152"/>
                  </a:cubicBezTo>
                  <a:cubicBezTo>
                    <a:pt x="20047" y="14219"/>
                    <a:pt x="20047" y="14219"/>
                    <a:pt x="20047" y="14219"/>
                  </a:cubicBezTo>
                  <a:cubicBezTo>
                    <a:pt x="20084" y="14219"/>
                    <a:pt x="20084" y="14219"/>
                    <a:pt x="20084" y="14219"/>
                  </a:cubicBezTo>
                  <a:cubicBezTo>
                    <a:pt x="20121" y="14219"/>
                    <a:pt x="20121" y="14219"/>
                    <a:pt x="20121" y="14219"/>
                  </a:cubicBezTo>
                  <a:cubicBezTo>
                    <a:pt x="20121" y="14287"/>
                    <a:pt x="20121" y="14287"/>
                    <a:pt x="20121" y="14287"/>
                  </a:cubicBezTo>
                  <a:cubicBezTo>
                    <a:pt x="20084" y="14355"/>
                    <a:pt x="20084" y="14355"/>
                    <a:pt x="20084" y="14355"/>
                  </a:cubicBezTo>
                  <a:cubicBezTo>
                    <a:pt x="20121" y="14423"/>
                    <a:pt x="20121" y="14423"/>
                    <a:pt x="20121" y="14423"/>
                  </a:cubicBezTo>
                  <a:cubicBezTo>
                    <a:pt x="20121" y="14423"/>
                    <a:pt x="20121" y="14423"/>
                    <a:pt x="20121" y="14423"/>
                  </a:cubicBezTo>
                  <a:cubicBezTo>
                    <a:pt x="20121" y="14423"/>
                    <a:pt x="20121" y="14423"/>
                    <a:pt x="20121" y="14423"/>
                  </a:cubicBezTo>
                  <a:cubicBezTo>
                    <a:pt x="20121" y="14490"/>
                    <a:pt x="20121" y="14490"/>
                    <a:pt x="20121" y="14490"/>
                  </a:cubicBezTo>
                  <a:cubicBezTo>
                    <a:pt x="20121" y="14558"/>
                    <a:pt x="20121" y="14558"/>
                    <a:pt x="20121" y="14558"/>
                  </a:cubicBezTo>
                  <a:cubicBezTo>
                    <a:pt x="20121" y="14558"/>
                    <a:pt x="20121" y="14558"/>
                    <a:pt x="20121" y="14558"/>
                  </a:cubicBezTo>
                  <a:cubicBezTo>
                    <a:pt x="20158" y="14490"/>
                    <a:pt x="20158" y="14490"/>
                    <a:pt x="20158" y="14490"/>
                  </a:cubicBezTo>
                  <a:cubicBezTo>
                    <a:pt x="20195" y="14558"/>
                    <a:pt x="20195" y="14558"/>
                    <a:pt x="20195" y="14558"/>
                  </a:cubicBezTo>
                  <a:cubicBezTo>
                    <a:pt x="20158" y="14626"/>
                    <a:pt x="20158" y="14626"/>
                    <a:pt x="20158" y="14626"/>
                  </a:cubicBezTo>
                  <a:cubicBezTo>
                    <a:pt x="20158" y="14693"/>
                    <a:pt x="20158" y="14693"/>
                    <a:pt x="20158" y="14693"/>
                  </a:cubicBezTo>
                  <a:cubicBezTo>
                    <a:pt x="20158" y="14761"/>
                    <a:pt x="20158" y="14761"/>
                    <a:pt x="20158" y="14761"/>
                  </a:cubicBezTo>
                  <a:cubicBezTo>
                    <a:pt x="20158" y="14829"/>
                    <a:pt x="20158" y="14829"/>
                    <a:pt x="20158" y="14829"/>
                  </a:cubicBezTo>
                  <a:cubicBezTo>
                    <a:pt x="20158" y="14897"/>
                    <a:pt x="20158" y="14897"/>
                    <a:pt x="20158" y="14897"/>
                  </a:cubicBezTo>
                  <a:cubicBezTo>
                    <a:pt x="20158" y="14897"/>
                    <a:pt x="20158" y="14897"/>
                    <a:pt x="20158" y="14897"/>
                  </a:cubicBezTo>
                  <a:cubicBezTo>
                    <a:pt x="20158" y="14964"/>
                    <a:pt x="20158" y="14964"/>
                    <a:pt x="20158" y="14964"/>
                  </a:cubicBezTo>
                  <a:cubicBezTo>
                    <a:pt x="20121" y="15032"/>
                    <a:pt x="20121" y="15032"/>
                    <a:pt x="20121" y="15032"/>
                  </a:cubicBezTo>
                  <a:cubicBezTo>
                    <a:pt x="20121" y="15100"/>
                    <a:pt x="20121" y="15100"/>
                    <a:pt x="20121" y="15100"/>
                  </a:cubicBezTo>
                  <a:cubicBezTo>
                    <a:pt x="20084" y="15100"/>
                    <a:pt x="20084" y="15100"/>
                    <a:pt x="20084" y="15100"/>
                  </a:cubicBezTo>
                  <a:cubicBezTo>
                    <a:pt x="20084" y="15235"/>
                    <a:pt x="20084" y="15235"/>
                    <a:pt x="20084" y="15235"/>
                  </a:cubicBezTo>
                  <a:cubicBezTo>
                    <a:pt x="20047" y="15371"/>
                    <a:pt x="20047" y="15371"/>
                    <a:pt x="20047" y="15371"/>
                  </a:cubicBezTo>
                  <a:cubicBezTo>
                    <a:pt x="20047" y="15303"/>
                    <a:pt x="20047" y="15303"/>
                    <a:pt x="20047" y="15303"/>
                  </a:cubicBezTo>
                  <a:cubicBezTo>
                    <a:pt x="20047" y="15235"/>
                    <a:pt x="20047" y="15235"/>
                    <a:pt x="20047" y="15235"/>
                  </a:cubicBezTo>
                  <a:cubicBezTo>
                    <a:pt x="20047" y="15167"/>
                    <a:pt x="20047" y="15167"/>
                    <a:pt x="20047" y="15167"/>
                  </a:cubicBezTo>
                  <a:cubicBezTo>
                    <a:pt x="20047" y="15167"/>
                    <a:pt x="20047" y="15167"/>
                    <a:pt x="20047" y="15167"/>
                  </a:cubicBezTo>
                  <a:cubicBezTo>
                    <a:pt x="19973" y="15167"/>
                    <a:pt x="19973" y="15167"/>
                    <a:pt x="19973" y="15167"/>
                  </a:cubicBezTo>
                  <a:cubicBezTo>
                    <a:pt x="19936" y="15032"/>
                    <a:pt x="19936" y="15032"/>
                    <a:pt x="19936" y="15032"/>
                  </a:cubicBezTo>
                  <a:cubicBezTo>
                    <a:pt x="19936" y="14964"/>
                    <a:pt x="19936" y="14964"/>
                    <a:pt x="19936" y="14964"/>
                  </a:cubicBezTo>
                  <a:cubicBezTo>
                    <a:pt x="19862" y="14693"/>
                    <a:pt x="19862" y="14693"/>
                    <a:pt x="19862" y="14693"/>
                  </a:cubicBezTo>
                  <a:cubicBezTo>
                    <a:pt x="19825" y="14626"/>
                    <a:pt x="19825" y="14626"/>
                    <a:pt x="19825" y="14626"/>
                  </a:cubicBezTo>
                  <a:cubicBezTo>
                    <a:pt x="19825" y="14626"/>
                    <a:pt x="19825" y="14626"/>
                    <a:pt x="19825" y="14626"/>
                  </a:cubicBezTo>
                  <a:cubicBezTo>
                    <a:pt x="19862" y="14626"/>
                    <a:pt x="19862" y="14626"/>
                    <a:pt x="19862" y="14626"/>
                  </a:cubicBezTo>
                  <a:cubicBezTo>
                    <a:pt x="19899" y="14558"/>
                    <a:pt x="19899" y="14558"/>
                    <a:pt x="19899" y="14558"/>
                  </a:cubicBezTo>
                  <a:cubicBezTo>
                    <a:pt x="19862" y="14558"/>
                    <a:pt x="19862" y="14558"/>
                    <a:pt x="19862" y="14558"/>
                  </a:cubicBezTo>
                  <a:cubicBezTo>
                    <a:pt x="19825" y="14558"/>
                    <a:pt x="19825" y="14558"/>
                    <a:pt x="19825" y="14558"/>
                  </a:cubicBezTo>
                  <a:cubicBezTo>
                    <a:pt x="19751" y="14490"/>
                    <a:pt x="19751" y="14490"/>
                    <a:pt x="19751" y="14490"/>
                  </a:cubicBezTo>
                  <a:cubicBezTo>
                    <a:pt x="19640" y="14152"/>
                    <a:pt x="19640" y="14152"/>
                    <a:pt x="19640" y="14152"/>
                  </a:cubicBezTo>
                  <a:cubicBezTo>
                    <a:pt x="19529" y="13949"/>
                    <a:pt x="19529" y="13949"/>
                    <a:pt x="19529" y="13949"/>
                  </a:cubicBezTo>
                  <a:cubicBezTo>
                    <a:pt x="19492" y="13813"/>
                    <a:pt x="19492" y="13813"/>
                    <a:pt x="19492" y="13813"/>
                  </a:cubicBezTo>
                  <a:cubicBezTo>
                    <a:pt x="19455" y="13745"/>
                    <a:pt x="19455" y="13745"/>
                    <a:pt x="19455" y="13745"/>
                  </a:cubicBezTo>
                  <a:cubicBezTo>
                    <a:pt x="19381" y="13542"/>
                    <a:pt x="19381" y="13542"/>
                    <a:pt x="19381" y="13542"/>
                  </a:cubicBezTo>
                  <a:cubicBezTo>
                    <a:pt x="19307" y="13204"/>
                    <a:pt x="19307" y="13204"/>
                    <a:pt x="19307" y="13204"/>
                  </a:cubicBezTo>
                  <a:cubicBezTo>
                    <a:pt x="19233" y="12933"/>
                    <a:pt x="19233" y="12933"/>
                    <a:pt x="19233" y="12933"/>
                  </a:cubicBezTo>
                  <a:cubicBezTo>
                    <a:pt x="19233" y="12865"/>
                    <a:pt x="19233" y="12865"/>
                    <a:pt x="19233" y="12865"/>
                  </a:cubicBezTo>
                  <a:cubicBezTo>
                    <a:pt x="19159" y="12730"/>
                    <a:pt x="19159" y="12730"/>
                    <a:pt x="19159" y="12730"/>
                  </a:cubicBezTo>
                  <a:cubicBezTo>
                    <a:pt x="19159" y="12527"/>
                    <a:pt x="19159" y="12527"/>
                    <a:pt x="19159" y="12527"/>
                  </a:cubicBezTo>
                  <a:cubicBezTo>
                    <a:pt x="19122" y="12459"/>
                    <a:pt x="19122" y="12459"/>
                    <a:pt x="19122" y="12459"/>
                  </a:cubicBezTo>
                  <a:cubicBezTo>
                    <a:pt x="19122" y="12324"/>
                    <a:pt x="19122" y="12324"/>
                    <a:pt x="19122" y="12324"/>
                  </a:cubicBezTo>
                  <a:cubicBezTo>
                    <a:pt x="19159" y="12256"/>
                    <a:pt x="19159" y="12256"/>
                    <a:pt x="19159" y="12256"/>
                  </a:cubicBezTo>
                  <a:cubicBezTo>
                    <a:pt x="19196" y="12188"/>
                    <a:pt x="19196" y="12188"/>
                    <a:pt x="19196" y="12188"/>
                  </a:cubicBezTo>
                  <a:cubicBezTo>
                    <a:pt x="19196" y="12188"/>
                    <a:pt x="19196" y="12188"/>
                    <a:pt x="19196" y="12188"/>
                  </a:cubicBezTo>
                  <a:cubicBezTo>
                    <a:pt x="19196" y="12120"/>
                    <a:pt x="19196" y="12120"/>
                    <a:pt x="19196" y="12120"/>
                  </a:cubicBezTo>
                  <a:cubicBezTo>
                    <a:pt x="19196" y="12120"/>
                    <a:pt x="19196" y="12120"/>
                    <a:pt x="19196" y="12120"/>
                  </a:cubicBezTo>
                  <a:cubicBezTo>
                    <a:pt x="19196" y="11985"/>
                    <a:pt x="19196" y="11985"/>
                    <a:pt x="19196" y="11985"/>
                  </a:cubicBezTo>
                  <a:cubicBezTo>
                    <a:pt x="19159" y="11850"/>
                    <a:pt x="19159" y="11850"/>
                    <a:pt x="19159" y="11850"/>
                  </a:cubicBezTo>
                  <a:cubicBezTo>
                    <a:pt x="19085" y="11850"/>
                    <a:pt x="19085" y="11850"/>
                    <a:pt x="19085" y="11850"/>
                  </a:cubicBezTo>
                  <a:cubicBezTo>
                    <a:pt x="19085" y="11782"/>
                    <a:pt x="19085" y="11782"/>
                    <a:pt x="19085" y="11782"/>
                  </a:cubicBezTo>
                  <a:cubicBezTo>
                    <a:pt x="19122" y="11714"/>
                    <a:pt x="19122" y="11714"/>
                    <a:pt x="19122" y="11714"/>
                  </a:cubicBezTo>
                  <a:cubicBezTo>
                    <a:pt x="19196" y="11782"/>
                    <a:pt x="19196" y="11782"/>
                    <a:pt x="19196" y="11782"/>
                  </a:cubicBezTo>
                  <a:cubicBezTo>
                    <a:pt x="19233" y="11714"/>
                    <a:pt x="19233" y="11714"/>
                    <a:pt x="19233" y="11714"/>
                  </a:cubicBezTo>
                  <a:cubicBezTo>
                    <a:pt x="19233" y="11646"/>
                    <a:pt x="19233" y="11646"/>
                    <a:pt x="19233" y="11646"/>
                  </a:cubicBezTo>
                  <a:cubicBezTo>
                    <a:pt x="19233" y="11579"/>
                    <a:pt x="19233" y="11579"/>
                    <a:pt x="19233" y="11579"/>
                  </a:cubicBezTo>
                  <a:cubicBezTo>
                    <a:pt x="19270" y="11579"/>
                    <a:pt x="19270" y="11579"/>
                    <a:pt x="19270" y="11579"/>
                  </a:cubicBezTo>
                  <a:cubicBezTo>
                    <a:pt x="19307" y="11579"/>
                    <a:pt x="19307" y="11579"/>
                    <a:pt x="19307" y="11579"/>
                  </a:cubicBezTo>
                  <a:cubicBezTo>
                    <a:pt x="19270" y="11511"/>
                    <a:pt x="19270" y="11511"/>
                    <a:pt x="19270" y="11511"/>
                  </a:cubicBezTo>
                  <a:cubicBezTo>
                    <a:pt x="19344" y="11376"/>
                    <a:pt x="19344" y="11376"/>
                    <a:pt x="19344" y="11376"/>
                  </a:cubicBezTo>
                  <a:cubicBezTo>
                    <a:pt x="19307" y="11240"/>
                    <a:pt x="19307" y="11240"/>
                    <a:pt x="19307" y="11240"/>
                  </a:cubicBezTo>
                  <a:cubicBezTo>
                    <a:pt x="19307" y="11172"/>
                    <a:pt x="19307" y="11172"/>
                    <a:pt x="19307" y="11172"/>
                  </a:cubicBezTo>
                  <a:cubicBezTo>
                    <a:pt x="19307" y="11105"/>
                    <a:pt x="19307" y="11105"/>
                    <a:pt x="19307" y="11105"/>
                  </a:cubicBezTo>
                  <a:cubicBezTo>
                    <a:pt x="19307" y="11037"/>
                    <a:pt x="19307" y="11037"/>
                    <a:pt x="19307" y="11037"/>
                  </a:cubicBezTo>
                  <a:cubicBezTo>
                    <a:pt x="19307" y="10969"/>
                    <a:pt x="19307" y="10969"/>
                    <a:pt x="19307" y="10969"/>
                  </a:cubicBezTo>
                  <a:cubicBezTo>
                    <a:pt x="19307" y="10969"/>
                    <a:pt x="19307" y="10969"/>
                    <a:pt x="19307" y="10969"/>
                  </a:cubicBezTo>
                  <a:cubicBezTo>
                    <a:pt x="19307" y="10834"/>
                    <a:pt x="19307" y="10834"/>
                    <a:pt x="19307" y="10834"/>
                  </a:cubicBezTo>
                  <a:cubicBezTo>
                    <a:pt x="19344" y="10834"/>
                    <a:pt x="19344" y="10834"/>
                    <a:pt x="19344" y="10834"/>
                  </a:cubicBezTo>
                  <a:cubicBezTo>
                    <a:pt x="19307" y="10766"/>
                    <a:pt x="19307" y="10766"/>
                    <a:pt x="19307" y="10766"/>
                  </a:cubicBezTo>
                  <a:cubicBezTo>
                    <a:pt x="19307" y="10766"/>
                    <a:pt x="19307" y="10766"/>
                    <a:pt x="19307" y="10766"/>
                  </a:cubicBezTo>
                  <a:cubicBezTo>
                    <a:pt x="19307" y="10698"/>
                    <a:pt x="19307" y="10698"/>
                    <a:pt x="19307" y="10698"/>
                  </a:cubicBezTo>
                  <a:cubicBezTo>
                    <a:pt x="19344" y="10631"/>
                    <a:pt x="19344" y="10631"/>
                    <a:pt x="19344" y="10631"/>
                  </a:cubicBezTo>
                  <a:cubicBezTo>
                    <a:pt x="19307" y="10631"/>
                    <a:pt x="19307" y="10631"/>
                    <a:pt x="19307" y="10631"/>
                  </a:cubicBezTo>
                  <a:cubicBezTo>
                    <a:pt x="19307" y="10563"/>
                    <a:pt x="19307" y="10563"/>
                    <a:pt x="19307" y="10563"/>
                  </a:cubicBezTo>
                  <a:cubicBezTo>
                    <a:pt x="19344" y="10495"/>
                    <a:pt x="19344" y="10495"/>
                    <a:pt x="19344" y="10495"/>
                  </a:cubicBezTo>
                  <a:cubicBezTo>
                    <a:pt x="19381" y="10495"/>
                    <a:pt x="19381" y="10495"/>
                    <a:pt x="19381" y="10495"/>
                  </a:cubicBezTo>
                  <a:cubicBezTo>
                    <a:pt x="19344" y="10428"/>
                    <a:pt x="19344" y="10428"/>
                    <a:pt x="19344" y="10428"/>
                  </a:cubicBezTo>
                  <a:cubicBezTo>
                    <a:pt x="19381" y="10292"/>
                    <a:pt x="19381" y="10292"/>
                    <a:pt x="19381" y="10292"/>
                  </a:cubicBezTo>
                  <a:cubicBezTo>
                    <a:pt x="19344" y="10292"/>
                    <a:pt x="19344" y="10292"/>
                    <a:pt x="19344" y="10292"/>
                  </a:cubicBezTo>
                  <a:cubicBezTo>
                    <a:pt x="19344" y="10224"/>
                    <a:pt x="19344" y="10224"/>
                    <a:pt x="19344" y="10224"/>
                  </a:cubicBezTo>
                  <a:cubicBezTo>
                    <a:pt x="19381" y="10157"/>
                    <a:pt x="19381" y="10157"/>
                    <a:pt x="19381" y="10157"/>
                  </a:cubicBezTo>
                  <a:cubicBezTo>
                    <a:pt x="19381" y="10089"/>
                    <a:pt x="19381" y="10089"/>
                    <a:pt x="19381" y="10089"/>
                  </a:cubicBezTo>
                  <a:cubicBezTo>
                    <a:pt x="19344" y="10089"/>
                    <a:pt x="19344" y="10089"/>
                    <a:pt x="19344" y="10089"/>
                  </a:cubicBezTo>
                  <a:cubicBezTo>
                    <a:pt x="19344" y="10021"/>
                    <a:pt x="19344" y="10021"/>
                    <a:pt x="19344" y="10021"/>
                  </a:cubicBezTo>
                  <a:cubicBezTo>
                    <a:pt x="19344" y="9954"/>
                    <a:pt x="19344" y="9954"/>
                    <a:pt x="19344" y="9954"/>
                  </a:cubicBezTo>
                  <a:cubicBezTo>
                    <a:pt x="19381" y="9954"/>
                    <a:pt x="19381" y="9954"/>
                    <a:pt x="19381" y="9954"/>
                  </a:cubicBezTo>
                  <a:cubicBezTo>
                    <a:pt x="19381" y="9886"/>
                    <a:pt x="19381" y="9886"/>
                    <a:pt x="19381" y="9886"/>
                  </a:cubicBezTo>
                  <a:cubicBezTo>
                    <a:pt x="19381" y="9886"/>
                    <a:pt x="19381" y="9886"/>
                    <a:pt x="19381" y="9886"/>
                  </a:cubicBezTo>
                  <a:cubicBezTo>
                    <a:pt x="19418" y="9818"/>
                    <a:pt x="19418" y="9818"/>
                    <a:pt x="19418" y="9818"/>
                  </a:cubicBezTo>
                  <a:cubicBezTo>
                    <a:pt x="19455" y="9818"/>
                    <a:pt x="19455" y="9818"/>
                    <a:pt x="19455" y="9818"/>
                  </a:cubicBezTo>
                  <a:cubicBezTo>
                    <a:pt x="19492" y="9750"/>
                    <a:pt x="19492" y="9750"/>
                    <a:pt x="19492" y="9750"/>
                  </a:cubicBezTo>
                  <a:cubicBezTo>
                    <a:pt x="19492" y="9750"/>
                    <a:pt x="19492" y="9750"/>
                    <a:pt x="19492" y="9750"/>
                  </a:cubicBezTo>
                  <a:cubicBezTo>
                    <a:pt x="19529" y="9683"/>
                    <a:pt x="19529" y="9683"/>
                    <a:pt x="19529" y="9683"/>
                  </a:cubicBezTo>
                  <a:cubicBezTo>
                    <a:pt x="19529" y="9683"/>
                    <a:pt x="19529" y="9683"/>
                    <a:pt x="19529" y="9683"/>
                  </a:cubicBezTo>
                  <a:cubicBezTo>
                    <a:pt x="19529" y="9683"/>
                    <a:pt x="19529" y="9683"/>
                    <a:pt x="19529" y="9683"/>
                  </a:cubicBezTo>
                  <a:cubicBezTo>
                    <a:pt x="19529" y="9615"/>
                    <a:pt x="19529" y="9615"/>
                    <a:pt x="19529" y="9615"/>
                  </a:cubicBezTo>
                  <a:cubicBezTo>
                    <a:pt x="19492" y="9615"/>
                    <a:pt x="19492" y="9615"/>
                    <a:pt x="19492" y="9615"/>
                  </a:cubicBezTo>
                  <a:cubicBezTo>
                    <a:pt x="19492" y="9683"/>
                    <a:pt x="19492" y="9683"/>
                    <a:pt x="19492" y="9683"/>
                  </a:cubicBezTo>
                  <a:cubicBezTo>
                    <a:pt x="19455" y="9615"/>
                    <a:pt x="19455" y="9615"/>
                    <a:pt x="19455" y="9615"/>
                  </a:cubicBezTo>
                  <a:cubicBezTo>
                    <a:pt x="19455" y="9547"/>
                    <a:pt x="19455" y="9547"/>
                    <a:pt x="19455" y="9547"/>
                  </a:cubicBezTo>
                  <a:cubicBezTo>
                    <a:pt x="19492" y="9412"/>
                    <a:pt x="19492" y="9412"/>
                    <a:pt x="19492" y="9412"/>
                  </a:cubicBezTo>
                  <a:cubicBezTo>
                    <a:pt x="19455" y="9412"/>
                    <a:pt x="19455" y="9412"/>
                    <a:pt x="19455" y="9412"/>
                  </a:cubicBezTo>
                  <a:cubicBezTo>
                    <a:pt x="19455" y="9344"/>
                    <a:pt x="19455" y="9344"/>
                    <a:pt x="19455" y="9344"/>
                  </a:cubicBezTo>
                  <a:cubicBezTo>
                    <a:pt x="19455" y="9344"/>
                    <a:pt x="19455" y="9344"/>
                    <a:pt x="19455" y="9344"/>
                  </a:cubicBezTo>
                  <a:cubicBezTo>
                    <a:pt x="19418" y="9344"/>
                    <a:pt x="19418" y="9344"/>
                    <a:pt x="19418" y="9344"/>
                  </a:cubicBezTo>
                  <a:cubicBezTo>
                    <a:pt x="19418" y="9344"/>
                    <a:pt x="19418" y="9344"/>
                    <a:pt x="19418" y="9344"/>
                  </a:cubicBezTo>
                  <a:cubicBezTo>
                    <a:pt x="19418" y="9209"/>
                    <a:pt x="19418" y="9209"/>
                    <a:pt x="19418" y="9209"/>
                  </a:cubicBezTo>
                  <a:cubicBezTo>
                    <a:pt x="19418" y="9209"/>
                    <a:pt x="19418" y="9209"/>
                    <a:pt x="19418" y="9209"/>
                  </a:cubicBezTo>
                  <a:cubicBezTo>
                    <a:pt x="19418" y="9209"/>
                    <a:pt x="19418" y="9209"/>
                    <a:pt x="19418" y="9209"/>
                  </a:cubicBezTo>
                  <a:cubicBezTo>
                    <a:pt x="19418" y="9141"/>
                    <a:pt x="19418" y="9141"/>
                    <a:pt x="19418" y="9141"/>
                  </a:cubicBezTo>
                  <a:cubicBezTo>
                    <a:pt x="19381" y="9073"/>
                    <a:pt x="19381" y="9073"/>
                    <a:pt x="19381" y="9073"/>
                  </a:cubicBezTo>
                  <a:cubicBezTo>
                    <a:pt x="19381" y="9073"/>
                    <a:pt x="19381" y="9073"/>
                    <a:pt x="19381" y="9073"/>
                  </a:cubicBezTo>
                  <a:cubicBezTo>
                    <a:pt x="19381" y="9073"/>
                    <a:pt x="19381" y="9073"/>
                    <a:pt x="19381" y="9073"/>
                  </a:cubicBezTo>
                  <a:cubicBezTo>
                    <a:pt x="19381" y="9006"/>
                    <a:pt x="19381" y="9006"/>
                    <a:pt x="19381" y="9006"/>
                  </a:cubicBezTo>
                  <a:cubicBezTo>
                    <a:pt x="19344" y="8938"/>
                    <a:pt x="19344" y="8938"/>
                    <a:pt x="19344" y="8938"/>
                  </a:cubicBezTo>
                  <a:cubicBezTo>
                    <a:pt x="19344" y="8938"/>
                    <a:pt x="19344" y="8938"/>
                    <a:pt x="19344" y="8938"/>
                  </a:cubicBezTo>
                  <a:cubicBezTo>
                    <a:pt x="19307" y="8870"/>
                    <a:pt x="19307" y="8870"/>
                    <a:pt x="19307" y="8870"/>
                  </a:cubicBezTo>
                  <a:cubicBezTo>
                    <a:pt x="19307" y="8870"/>
                    <a:pt x="19307" y="8870"/>
                    <a:pt x="19307" y="8870"/>
                  </a:cubicBezTo>
                  <a:cubicBezTo>
                    <a:pt x="19307" y="8803"/>
                    <a:pt x="19307" y="8803"/>
                    <a:pt x="19307" y="8803"/>
                  </a:cubicBezTo>
                  <a:cubicBezTo>
                    <a:pt x="19307" y="8735"/>
                    <a:pt x="19307" y="8735"/>
                    <a:pt x="19307" y="8735"/>
                  </a:cubicBezTo>
                  <a:cubicBezTo>
                    <a:pt x="19344" y="8667"/>
                    <a:pt x="19344" y="8667"/>
                    <a:pt x="19344" y="8667"/>
                  </a:cubicBezTo>
                  <a:cubicBezTo>
                    <a:pt x="19381" y="8667"/>
                    <a:pt x="19381" y="8667"/>
                    <a:pt x="19381" y="8667"/>
                  </a:cubicBezTo>
                  <a:cubicBezTo>
                    <a:pt x="19418" y="8667"/>
                    <a:pt x="19418" y="8667"/>
                    <a:pt x="19418" y="8667"/>
                  </a:cubicBezTo>
                  <a:cubicBezTo>
                    <a:pt x="19381" y="8599"/>
                    <a:pt x="19381" y="8599"/>
                    <a:pt x="19381" y="8599"/>
                  </a:cubicBezTo>
                  <a:cubicBezTo>
                    <a:pt x="19455" y="8599"/>
                    <a:pt x="19455" y="8599"/>
                    <a:pt x="19455" y="8599"/>
                  </a:cubicBezTo>
                  <a:cubicBezTo>
                    <a:pt x="19418" y="8599"/>
                    <a:pt x="19418" y="8599"/>
                    <a:pt x="19418" y="8599"/>
                  </a:cubicBezTo>
                  <a:cubicBezTo>
                    <a:pt x="19381" y="8599"/>
                    <a:pt x="19381" y="8599"/>
                    <a:pt x="19381" y="8599"/>
                  </a:cubicBezTo>
                  <a:cubicBezTo>
                    <a:pt x="19381" y="8599"/>
                    <a:pt x="19381" y="8599"/>
                    <a:pt x="19381" y="8599"/>
                  </a:cubicBezTo>
                  <a:cubicBezTo>
                    <a:pt x="19307" y="8599"/>
                    <a:pt x="19307" y="8599"/>
                    <a:pt x="19307" y="8599"/>
                  </a:cubicBezTo>
                  <a:cubicBezTo>
                    <a:pt x="19270" y="8532"/>
                    <a:pt x="19270" y="8532"/>
                    <a:pt x="19270" y="8532"/>
                  </a:cubicBezTo>
                  <a:cubicBezTo>
                    <a:pt x="19270" y="8532"/>
                    <a:pt x="19270" y="8532"/>
                    <a:pt x="19270" y="8532"/>
                  </a:cubicBezTo>
                  <a:cubicBezTo>
                    <a:pt x="19233" y="8532"/>
                    <a:pt x="19233" y="8532"/>
                    <a:pt x="19233" y="8532"/>
                  </a:cubicBezTo>
                  <a:cubicBezTo>
                    <a:pt x="19196" y="8599"/>
                    <a:pt x="19196" y="8599"/>
                    <a:pt x="19196" y="8599"/>
                  </a:cubicBezTo>
                  <a:cubicBezTo>
                    <a:pt x="19159" y="8599"/>
                    <a:pt x="19159" y="8599"/>
                    <a:pt x="19159" y="8599"/>
                  </a:cubicBezTo>
                  <a:cubicBezTo>
                    <a:pt x="19122" y="8667"/>
                    <a:pt x="19122" y="8667"/>
                    <a:pt x="19122" y="8667"/>
                  </a:cubicBezTo>
                  <a:cubicBezTo>
                    <a:pt x="19122" y="8667"/>
                    <a:pt x="19122" y="8667"/>
                    <a:pt x="19122" y="8667"/>
                  </a:cubicBezTo>
                  <a:cubicBezTo>
                    <a:pt x="19122" y="8735"/>
                    <a:pt x="19122" y="8735"/>
                    <a:pt x="19122" y="8735"/>
                  </a:cubicBezTo>
                  <a:cubicBezTo>
                    <a:pt x="19159" y="8803"/>
                    <a:pt x="19159" y="8803"/>
                    <a:pt x="19159" y="8803"/>
                  </a:cubicBezTo>
                  <a:cubicBezTo>
                    <a:pt x="19159" y="8803"/>
                    <a:pt x="19159" y="8803"/>
                    <a:pt x="19159" y="8803"/>
                  </a:cubicBezTo>
                  <a:cubicBezTo>
                    <a:pt x="19159" y="8870"/>
                    <a:pt x="19159" y="8870"/>
                    <a:pt x="19159" y="8870"/>
                  </a:cubicBezTo>
                  <a:cubicBezTo>
                    <a:pt x="19159" y="8938"/>
                    <a:pt x="19159" y="8938"/>
                    <a:pt x="19159" y="8938"/>
                  </a:cubicBezTo>
                  <a:cubicBezTo>
                    <a:pt x="19196" y="9006"/>
                    <a:pt x="19196" y="9006"/>
                    <a:pt x="19196" y="9006"/>
                  </a:cubicBezTo>
                  <a:cubicBezTo>
                    <a:pt x="19196" y="9006"/>
                    <a:pt x="19196" y="9006"/>
                    <a:pt x="19196" y="9006"/>
                  </a:cubicBezTo>
                  <a:cubicBezTo>
                    <a:pt x="19233" y="9006"/>
                    <a:pt x="19233" y="9006"/>
                    <a:pt x="19233" y="9006"/>
                  </a:cubicBezTo>
                  <a:cubicBezTo>
                    <a:pt x="19233" y="9141"/>
                    <a:pt x="19233" y="9141"/>
                    <a:pt x="19233" y="9141"/>
                  </a:cubicBezTo>
                  <a:cubicBezTo>
                    <a:pt x="19270" y="9141"/>
                    <a:pt x="19270" y="9141"/>
                    <a:pt x="19270" y="9141"/>
                  </a:cubicBezTo>
                  <a:cubicBezTo>
                    <a:pt x="19270" y="9209"/>
                    <a:pt x="19270" y="9209"/>
                    <a:pt x="19270" y="9209"/>
                  </a:cubicBezTo>
                  <a:cubicBezTo>
                    <a:pt x="19307" y="9276"/>
                    <a:pt x="19307" y="9276"/>
                    <a:pt x="19307" y="9276"/>
                  </a:cubicBezTo>
                  <a:cubicBezTo>
                    <a:pt x="19270" y="9276"/>
                    <a:pt x="19270" y="9276"/>
                    <a:pt x="19270" y="9276"/>
                  </a:cubicBezTo>
                  <a:cubicBezTo>
                    <a:pt x="19270" y="9276"/>
                    <a:pt x="19270" y="9276"/>
                    <a:pt x="19270" y="9276"/>
                  </a:cubicBezTo>
                  <a:cubicBezTo>
                    <a:pt x="19233" y="9209"/>
                    <a:pt x="19233" y="9209"/>
                    <a:pt x="19233" y="9209"/>
                  </a:cubicBezTo>
                  <a:cubicBezTo>
                    <a:pt x="19196" y="9209"/>
                    <a:pt x="19196" y="9209"/>
                    <a:pt x="19196" y="9209"/>
                  </a:cubicBezTo>
                  <a:cubicBezTo>
                    <a:pt x="19196" y="9276"/>
                    <a:pt x="19196" y="9276"/>
                    <a:pt x="19196" y="9276"/>
                  </a:cubicBezTo>
                  <a:cubicBezTo>
                    <a:pt x="19159" y="9344"/>
                    <a:pt x="19159" y="9344"/>
                    <a:pt x="19159" y="9344"/>
                  </a:cubicBezTo>
                  <a:cubicBezTo>
                    <a:pt x="19196" y="9412"/>
                    <a:pt x="19196" y="9412"/>
                    <a:pt x="19196" y="9412"/>
                  </a:cubicBezTo>
                  <a:cubicBezTo>
                    <a:pt x="19159" y="9480"/>
                    <a:pt x="19159" y="9480"/>
                    <a:pt x="19159" y="9480"/>
                  </a:cubicBezTo>
                  <a:cubicBezTo>
                    <a:pt x="19159" y="9480"/>
                    <a:pt x="19159" y="9480"/>
                    <a:pt x="19159" y="9480"/>
                  </a:cubicBezTo>
                  <a:cubicBezTo>
                    <a:pt x="19159" y="9480"/>
                    <a:pt x="19159" y="9480"/>
                    <a:pt x="19159" y="9480"/>
                  </a:cubicBezTo>
                  <a:cubicBezTo>
                    <a:pt x="19159" y="9547"/>
                    <a:pt x="19159" y="9547"/>
                    <a:pt x="19159" y="9547"/>
                  </a:cubicBezTo>
                  <a:cubicBezTo>
                    <a:pt x="19159" y="9547"/>
                    <a:pt x="19159" y="9547"/>
                    <a:pt x="19159" y="9547"/>
                  </a:cubicBezTo>
                  <a:cubicBezTo>
                    <a:pt x="19159" y="9615"/>
                    <a:pt x="19159" y="9615"/>
                    <a:pt x="19159" y="9615"/>
                  </a:cubicBezTo>
                  <a:cubicBezTo>
                    <a:pt x="19159" y="9615"/>
                    <a:pt x="19159" y="9615"/>
                    <a:pt x="19159" y="9615"/>
                  </a:cubicBezTo>
                  <a:cubicBezTo>
                    <a:pt x="19159" y="9683"/>
                    <a:pt x="19159" y="9683"/>
                    <a:pt x="19159" y="9683"/>
                  </a:cubicBezTo>
                  <a:cubicBezTo>
                    <a:pt x="19159" y="9818"/>
                    <a:pt x="19159" y="9818"/>
                    <a:pt x="19159" y="9818"/>
                  </a:cubicBezTo>
                  <a:cubicBezTo>
                    <a:pt x="19122" y="9818"/>
                    <a:pt x="19122" y="9818"/>
                    <a:pt x="19122" y="9818"/>
                  </a:cubicBezTo>
                  <a:cubicBezTo>
                    <a:pt x="19122" y="9886"/>
                    <a:pt x="19122" y="9886"/>
                    <a:pt x="19122" y="9886"/>
                  </a:cubicBezTo>
                  <a:cubicBezTo>
                    <a:pt x="19122" y="9886"/>
                    <a:pt x="19122" y="9886"/>
                    <a:pt x="19122" y="9886"/>
                  </a:cubicBezTo>
                  <a:cubicBezTo>
                    <a:pt x="19085" y="9954"/>
                    <a:pt x="19085" y="9954"/>
                    <a:pt x="19085" y="9954"/>
                  </a:cubicBezTo>
                  <a:cubicBezTo>
                    <a:pt x="19085" y="9954"/>
                    <a:pt x="19085" y="9954"/>
                    <a:pt x="19085" y="9954"/>
                  </a:cubicBezTo>
                  <a:cubicBezTo>
                    <a:pt x="19048" y="9886"/>
                    <a:pt x="19048" y="9886"/>
                    <a:pt x="19048" y="9886"/>
                  </a:cubicBezTo>
                  <a:cubicBezTo>
                    <a:pt x="19085" y="9818"/>
                    <a:pt x="19085" y="9818"/>
                    <a:pt x="19085" y="9818"/>
                  </a:cubicBezTo>
                  <a:cubicBezTo>
                    <a:pt x="19048" y="9750"/>
                    <a:pt x="19048" y="9750"/>
                    <a:pt x="19048" y="9750"/>
                  </a:cubicBezTo>
                  <a:cubicBezTo>
                    <a:pt x="19048" y="9750"/>
                    <a:pt x="19048" y="9750"/>
                    <a:pt x="19048" y="9750"/>
                  </a:cubicBezTo>
                  <a:cubicBezTo>
                    <a:pt x="19011" y="9818"/>
                    <a:pt x="19011" y="9818"/>
                    <a:pt x="19011" y="9818"/>
                  </a:cubicBezTo>
                  <a:cubicBezTo>
                    <a:pt x="19011" y="9818"/>
                    <a:pt x="19011" y="9818"/>
                    <a:pt x="19011" y="9818"/>
                  </a:cubicBezTo>
                  <a:cubicBezTo>
                    <a:pt x="18974" y="9886"/>
                    <a:pt x="18974" y="9886"/>
                    <a:pt x="18974" y="9886"/>
                  </a:cubicBezTo>
                  <a:cubicBezTo>
                    <a:pt x="18974" y="9750"/>
                    <a:pt x="18974" y="9750"/>
                    <a:pt x="18974" y="9750"/>
                  </a:cubicBezTo>
                  <a:cubicBezTo>
                    <a:pt x="18937" y="9750"/>
                    <a:pt x="18937" y="9750"/>
                    <a:pt x="18937" y="9750"/>
                  </a:cubicBezTo>
                  <a:cubicBezTo>
                    <a:pt x="18937" y="9750"/>
                    <a:pt x="18937" y="9750"/>
                    <a:pt x="18937" y="9750"/>
                  </a:cubicBezTo>
                  <a:cubicBezTo>
                    <a:pt x="18900" y="9750"/>
                    <a:pt x="18900" y="9750"/>
                    <a:pt x="18900" y="9750"/>
                  </a:cubicBezTo>
                  <a:cubicBezTo>
                    <a:pt x="18900" y="9750"/>
                    <a:pt x="18900" y="9750"/>
                    <a:pt x="18900" y="9750"/>
                  </a:cubicBezTo>
                  <a:cubicBezTo>
                    <a:pt x="18900" y="9750"/>
                    <a:pt x="18900" y="9750"/>
                    <a:pt x="18900" y="9750"/>
                  </a:cubicBezTo>
                  <a:cubicBezTo>
                    <a:pt x="18937" y="9683"/>
                    <a:pt x="18937" y="9683"/>
                    <a:pt x="18937" y="9683"/>
                  </a:cubicBezTo>
                  <a:cubicBezTo>
                    <a:pt x="18900" y="9683"/>
                    <a:pt x="18900" y="9683"/>
                    <a:pt x="18900" y="9683"/>
                  </a:cubicBezTo>
                  <a:cubicBezTo>
                    <a:pt x="18900" y="9615"/>
                    <a:pt x="18900" y="9615"/>
                    <a:pt x="18900" y="9615"/>
                  </a:cubicBezTo>
                  <a:cubicBezTo>
                    <a:pt x="18937" y="9615"/>
                    <a:pt x="18937" y="9615"/>
                    <a:pt x="18937" y="9615"/>
                  </a:cubicBezTo>
                  <a:cubicBezTo>
                    <a:pt x="18900" y="9547"/>
                    <a:pt x="18900" y="9547"/>
                    <a:pt x="18900" y="9547"/>
                  </a:cubicBezTo>
                  <a:cubicBezTo>
                    <a:pt x="18900" y="9547"/>
                    <a:pt x="18900" y="9547"/>
                    <a:pt x="18900" y="9547"/>
                  </a:cubicBezTo>
                  <a:cubicBezTo>
                    <a:pt x="18937" y="9480"/>
                    <a:pt x="18937" y="9480"/>
                    <a:pt x="18937" y="9480"/>
                  </a:cubicBezTo>
                  <a:cubicBezTo>
                    <a:pt x="18900" y="9480"/>
                    <a:pt x="18900" y="9480"/>
                    <a:pt x="18900" y="9480"/>
                  </a:cubicBezTo>
                  <a:cubicBezTo>
                    <a:pt x="18900" y="9412"/>
                    <a:pt x="18900" y="9412"/>
                    <a:pt x="18900" y="9412"/>
                  </a:cubicBezTo>
                  <a:cubicBezTo>
                    <a:pt x="18900" y="9412"/>
                    <a:pt x="18900" y="9412"/>
                    <a:pt x="18900" y="9412"/>
                  </a:cubicBezTo>
                  <a:cubicBezTo>
                    <a:pt x="18900" y="9344"/>
                    <a:pt x="18900" y="9344"/>
                    <a:pt x="18900" y="9344"/>
                  </a:cubicBezTo>
                  <a:cubicBezTo>
                    <a:pt x="18863" y="9276"/>
                    <a:pt x="18863" y="9276"/>
                    <a:pt x="18863" y="9276"/>
                  </a:cubicBezTo>
                  <a:cubicBezTo>
                    <a:pt x="18863" y="9276"/>
                    <a:pt x="18863" y="9276"/>
                    <a:pt x="18863" y="9276"/>
                  </a:cubicBezTo>
                  <a:cubicBezTo>
                    <a:pt x="18863" y="9276"/>
                    <a:pt x="18863" y="9276"/>
                    <a:pt x="18863" y="9276"/>
                  </a:cubicBezTo>
                  <a:cubicBezTo>
                    <a:pt x="18826" y="9344"/>
                    <a:pt x="18826" y="9344"/>
                    <a:pt x="18826" y="9344"/>
                  </a:cubicBezTo>
                  <a:cubicBezTo>
                    <a:pt x="18826" y="9344"/>
                    <a:pt x="18826" y="9344"/>
                    <a:pt x="18826" y="9344"/>
                  </a:cubicBezTo>
                  <a:cubicBezTo>
                    <a:pt x="18826" y="9412"/>
                    <a:pt x="18826" y="9412"/>
                    <a:pt x="18826" y="9412"/>
                  </a:cubicBezTo>
                  <a:cubicBezTo>
                    <a:pt x="18789" y="9480"/>
                    <a:pt x="18789" y="9480"/>
                    <a:pt x="18789" y="9480"/>
                  </a:cubicBezTo>
                  <a:cubicBezTo>
                    <a:pt x="18789" y="9480"/>
                    <a:pt x="18789" y="9480"/>
                    <a:pt x="18789" y="9480"/>
                  </a:cubicBezTo>
                  <a:cubicBezTo>
                    <a:pt x="18752" y="9412"/>
                    <a:pt x="18752" y="9412"/>
                    <a:pt x="18752" y="9412"/>
                  </a:cubicBezTo>
                  <a:cubicBezTo>
                    <a:pt x="18752" y="9412"/>
                    <a:pt x="18752" y="9412"/>
                    <a:pt x="18752" y="9412"/>
                  </a:cubicBezTo>
                  <a:cubicBezTo>
                    <a:pt x="18752" y="9412"/>
                    <a:pt x="18752" y="9412"/>
                    <a:pt x="18752" y="9412"/>
                  </a:cubicBezTo>
                  <a:cubicBezTo>
                    <a:pt x="18715" y="9344"/>
                    <a:pt x="18715" y="9344"/>
                    <a:pt x="18715" y="9344"/>
                  </a:cubicBezTo>
                  <a:cubicBezTo>
                    <a:pt x="18678" y="9344"/>
                    <a:pt x="18678" y="9344"/>
                    <a:pt x="18678" y="9344"/>
                  </a:cubicBezTo>
                  <a:cubicBezTo>
                    <a:pt x="18678" y="9344"/>
                    <a:pt x="18678" y="9344"/>
                    <a:pt x="18678" y="9344"/>
                  </a:cubicBezTo>
                  <a:cubicBezTo>
                    <a:pt x="18678" y="9344"/>
                    <a:pt x="18678" y="9344"/>
                    <a:pt x="18678" y="9344"/>
                  </a:cubicBezTo>
                  <a:cubicBezTo>
                    <a:pt x="18678" y="9412"/>
                    <a:pt x="18678" y="9412"/>
                    <a:pt x="18678" y="9412"/>
                  </a:cubicBezTo>
                  <a:cubicBezTo>
                    <a:pt x="18641" y="9412"/>
                    <a:pt x="18641" y="9412"/>
                    <a:pt x="18641" y="9412"/>
                  </a:cubicBezTo>
                  <a:cubicBezTo>
                    <a:pt x="18641" y="9480"/>
                    <a:pt x="18641" y="9480"/>
                    <a:pt x="18641" y="9480"/>
                  </a:cubicBezTo>
                  <a:cubicBezTo>
                    <a:pt x="18567" y="9480"/>
                    <a:pt x="18567" y="9480"/>
                    <a:pt x="18567" y="9480"/>
                  </a:cubicBezTo>
                  <a:cubicBezTo>
                    <a:pt x="18567" y="9480"/>
                    <a:pt x="18567" y="9480"/>
                    <a:pt x="18567" y="9480"/>
                  </a:cubicBezTo>
                  <a:cubicBezTo>
                    <a:pt x="18530" y="9480"/>
                    <a:pt x="18530" y="9480"/>
                    <a:pt x="18530" y="9480"/>
                  </a:cubicBezTo>
                  <a:cubicBezTo>
                    <a:pt x="18530" y="9547"/>
                    <a:pt x="18530" y="9547"/>
                    <a:pt x="18530" y="9547"/>
                  </a:cubicBezTo>
                  <a:cubicBezTo>
                    <a:pt x="18456" y="9480"/>
                    <a:pt x="18456" y="9480"/>
                    <a:pt x="18456" y="9480"/>
                  </a:cubicBezTo>
                  <a:cubicBezTo>
                    <a:pt x="18419" y="9615"/>
                    <a:pt x="18419" y="9615"/>
                    <a:pt x="18419" y="9615"/>
                  </a:cubicBezTo>
                  <a:cubicBezTo>
                    <a:pt x="18419" y="9615"/>
                    <a:pt x="18419" y="9615"/>
                    <a:pt x="18419" y="9615"/>
                  </a:cubicBezTo>
                  <a:cubicBezTo>
                    <a:pt x="18419" y="9683"/>
                    <a:pt x="18419" y="9683"/>
                    <a:pt x="18419" y="9683"/>
                  </a:cubicBezTo>
                  <a:cubicBezTo>
                    <a:pt x="18382" y="9750"/>
                    <a:pt x="18382" y="9750"/>
                    <a:pt x="18382" y="9750"/>
                  </a:cubicBezTo>
                  <a:cubicBezTo>
                    <a:pt x="18382" y="9750"/>
                    <a:pt x="18382" y="9750"/>
                    <a:pt x="18382" y="9750"/>
                  </a:cubicBezTo>
                  <a:cubicBezTo>
                    <a:pt x="18419" y="9818"/>
                    <a:pt x="18419" y="9818"/>
                    <a:pt x="18419" y="9818"/>
                  </a:cubicBezTo>
                  <a:cubicBezTo>
                    <a:pt x="18419" y="9886"/>
                    <a:pt x="18419" y="9886"/>
                    <a:pt x="18419" y="9886"/>
                  </a:cubicBezTo>
                  <a:cubicBezTo>
                    <a:pt x="18456" y="9954"/>
                    <a:pt x="18456" y="9954"/>
                    <a:pt x="18456" y="9954"/>
                  </a:cubicBezTo>
                  <a:cubicBezTo>
                    <a:pt x="18419" y="9954"/>
                    <a:pt x="18419" y="9954"/>
                    <a:pt x="18419" y="9954"/>
                  </a:cubicBezTo>
                  <a:cubicBezTo>
                    <a:pt x="18419" y="10157"/>
                    <a:pt x="18419" y="10157"/>
                    <a:pt x="18419" y="10157"/>
                  </a:cubicBezTo>
                  <a:cubicBezTo>
                    <a:pt x="18456" y="10224"/>
                    <a:pt x="18456" y="10224"/>
                    <a:pt x="18456" y="10224"/>
                  </a:cubicBezTo>
                  <a:cubicBezTo>
                    <a:pt x="18419" y="10292"/>
                    <a:pt x="18419" y="10292"/>
                    <a:pt x="18419" y="10292"/>
                  </a:cubicBezTo>
                  <a:cubicBezTo>
                    <a:pt x="18419" y="10292"/>
                    <a:pt x="18419" y="10292"/>
                    <a:pt x="18419" y="10292"/>
                  </a:cubicBezTo>
                  <a:cubicBezTo>
                    <a:pt x="18419" y="10360"/>
                    <a:pt x="18419" y="10360"/>
                    <a:pt x="18419" y="10360"/>
                  </a:cubicBezTo>
                  <a:cubicBezTo>
                    <a:pt x="18382" y="10360"/>
                    <a:pt x="18382" y="10360"/>
                    <a:pt x="18382" y="10360"/>
                  </a:cubicBezTo>
                  <a:cubicBezTo>
                    <a:pt x="18382" y="10495"/>
                    <a:pt x="18382" y="10495"/>
                    <a:pt x="18382" y="10495"/>
                  </a:cubicBezTo>
                  <a:cubicBezTo>
                    <a:pt x="18382" y="10495"/>
                    <a:pt x="18382" y="10495"/>
                    <a:pt x="18382" y="10495"/>
                  </a:cubicBezTo>
                  <a:cubicBezTo>
                    <a:pt x="18382" y="10563"/>
                    <a:pt x="18382" y="10563"/>
                    <a:pt x="18382" y="10563"/>
                  </a:cubicBezTo>
                  <a:cubicBezTo>
                    <a:pt x="18345" y="10698"/>
                    <a:pt x="18345" y="10698"/>
                    <a:pt x="18345" y="10698"/>
                  </a:cubicBezTo>
                  <a:cubicBezTo>
                    <a:pt x="18382" y="10766"/>
                    <a:pt x="18382" y="10766"/>
                    <a:pt x="18382" y="10766"/>
                  </a:cubicBezTo>
                  <a:cubicBezTo>
                    <a:pt x="18345" y="10766"/>
                    <a:pt x="18345" y="10766"/>
                    <a:pt x="18345" y="10766"/>
                  </a:cubicBezTo>
                  <a:cubicBezTo>
                    <a:pt x="18382" y="10902"/>
                    <a:pt x="18382" y="10902"/>
                    <a:pt x="18382" y="10902"/>
                  </a:cubicBezTo>
                  <a:cubicBezTo>
                    <a:pt x="18382" y="10902"/>
                    <a:pt x="18382" y="10902"/>
                    <a:pt x="18382" y="10902"/>
                  </a:cubicBezTo>
                  <a:cubicBezTo>
                    <a:pt x="18382" y="10969"/>
                    <a:pt x="18382" y="10969"/>
                    <a:pt x="18382" y="10969"/>
                  </a:cubicBezTo>
                  <a:cubicBezTo>
                    <a:pt x="18382" y="10969"/>
                    <a:pt x="18382" y="10969"/>
                    <a:pt x="18382" y="10969"/>
                  </a:cubicBezTo>
                  <a:cubicBezTo>
                    <a:pt x="18419" y="10969"/>
                    <a:pt x="18419" y="10969"/>
                    <a:pt x="18419" y="10969"/>
                  </a:cubicBezTo>
                  <a:cubicBezTo>
                    <a:pt x="18456" y="10969"/>
                    <a:pt x="18456" y="10969"/>
                    <a:pt x="18456" y="10969"/>
                  </a:cubicBezTo>
                  <a:cubicBezTo>
                    <a:pt x="18456" y="10902"/>
                    <a:pt x="18456" y="10902"/>
                    <a:pt x="18456" y="10902"/>
                  </a:cubicBezTo>
                  <a:cubicBezTo>
                    <a:pt x="18456" y="10902"/>
                    <a:pt x="18456" y="10902"/>
                    <a:pt x="18456" y="10902"/>
                  </a:cubicBezTo>
                  <a:cubicBezTo>
                    <a:pt x="18493" y="10902"/>
                    <a:pt x="18493" y="10902"/>
                    <a:pt x="18493" y="10902"/>
                  </a:cubicBezTo>
                  <a:cubicBezTo>
                    <a:pt x="18493" y="10902"/>
                    <a:pt x="18493" y="10902"/>
                    <a:pt x="18493" y="10902"/>
                  </a:cubicBezTo>
                  <a:cubicBezTo>
                    <a:pt x="18493" y="10902"/>
                    <a:pt x="18493" y="10902"/>
                    <a:pt x="18493" y="10902"/>
                  </a:cubicBezTo>
                  <a:cubicBezTo>
                    <a:pt x="18493" y="10902"/>
                    <a:pt x="18493" y="10902"/>
                    <a:pt x="18493" y="10902"/>
                  </a:cubicBezTo>
                  <a:cubicBezTo>
                    <a:pt x="18530" y="10902"/>
                    <a:pt x="18530" y="10902"/>
                    <a:pt x="18530" y="10902"/>
                  </a:cubicBezTo>
                  <a:cubicBezTo>
                    <a:pt x="18567" y="10969"/>
                    <a:pt x="18567" y="10969"/>
                    <a:pt x="18567" y="10969"/>
                  </a:cubicBezTo>
                  <a:cubicBezTo>
                    <a:pt x="18567" y="10969"/>
                    <a:pt x="18567" y="10969"/>
                    <a:pt x="18567" y="10969"/>
                  </a:cubicBezTo>
                  <a:cubicBezTo>
                    <a:pt x="18530" y="10969"/>
                    <a:pt x="18530" y="10969"/>
                    <a:pt x="18530" y="10969"/>
                  </a:cubicBezTo>
                  <a:cubicBezTo>
                    <a:pt x="18567" y="11037"/>
                    <a:pt x="18567" y="11037"/>
                    <a:pt x="18567" y="11037"/>
                  </a:cubicBezTo>
                  <a:cubicBezTo>
                    <a:pt x="18567" y="11037"/>
                    <a:pt x="18567" y="11037"/>
                    <a:pt x="18567" y="11037"/>
                  </a:cubicBezTo>
                  <a:cubicBezTo>
                    <a:pt x="18530" y="11037"/>
                    <a:pt x="18530" y="11037"/>
                    <a:pt x="18530" y="11037"/>
                  </a:cubicBezTo>
                  <a:cubicBezTo>
                    <a:pt x="18530" y="11105"/>
                    <a:pt x="18530" y="11105"/>
                    <a:pt x="18530" y="11105"/>
                  </a:cubicBezTo>
                  <a:cubicBezTo>
                    <a:pt x="18493" y="11037"/>
                    <a:pt x="18493" y="11037"/>
                    <a:pt x="18493" y="11037"/>
                  </a:cubicBezTo>
                  <a:cubicBezTo>
                    <a:pt x="18493" y="11105"/>
                    <a:pt x="18493" y="11105"/>
                    <a:pt x="18493" y="11105"/>
                  </a:cubicBezTo>
                  <a:cubicBezTo>
                    <a:pt x="18493" y="11105"/>
                    <a:pt x="18493" y="11105"/>
                    <a:pt x="18493" y="11105"/>
                  </a:cubicBezTo>
                  <a:cubicBezTo>
                    <a:pt x="18493" y="11172"/>
                    <a:pt x="18493" y="11172"/>
                    <a:pt x="18493" y="11172"/>
                  </a:cubicBezTo>
                  <a:cubicBezTo>
                    <a:pt x="18456" y="11240"/>
                    <a:pt x="18456" y="11240"/>
                    <a:pt x="18456" y="11240"/>
                  </a:cubicBezTo>
                  <a:cubicBezTo>
                    <a:pt x="18419" y="11172"/>
                    <a:pt x="18419" y="11172"/>
                    <a:pt x="18419" y="11172"/>
                  </a:cubicBezTo>
                  <a:cubicBezTo>
                    <a:pt x="18419" y="11172"/>
                    <a:pt x="18419" y="11172"/>
                    <a:pt x="18419" y="11172"/>
                  </a:cubicBezTo>
                  <a:cubicBezTo>
                    <a:pt x="18419" y="11105"/>
                    <a:pt x="18419" y="11105"/>
                    <a:pt x="18419" y="11105"/>
                  </a:cubicBezTo>
                  <a:cubicBezTo>
                    <a:pt x="18382" y="11172"/>
                    <a:pt x="18382" y="11172"/>
                    <a:pt x="18382" y="11172"/>
                  </a:cubicBezTo>
                  <a:cubicBezTo>
                    <a:pt x="18382" y="11105"/>
                    <a:pt x="18382" y="11105"/>
                    <a:pt x="18382" y="11105"/>
                  </a:cubicBezTo>
                  <a:cubicBezTo>
                    <a:pt x="18345" y="11105"/>
                    <a:pt x="18345" y="11105"/>
                    <a:pt x="18345" y="11105"/>
                  </a:cubicBezTo>
                  <a:cubicBezTo>
                    <a:pt x="18345" y="11172"/>
                    <a:pt x="18345" y="11172"/>
                    <a:pt x="18345" y="11172"/>
                  </a:cubicBezTo>
                  <a:cubicBezTo>
                    <a:pt x="18345" y="11240"/>
                    <a:pt x="18345" y="11240"/>
                    <a:pt x="18345" y="11240"/>
                  </a:cubicBezTo>
                  <a:cubicBezTo>
                    <a:pt x="18345" y="11240"/>
                    <a:pt x="18345" y="11240"/>
                    <a:pt x="18345" y="11240"/>
                  </a:cubicBezTo>
                  <a:cubicBezTo>
                    <a:pt x="18308" y="11240"/>
                    <a:pt x="18308" y="11240"/>
                    <a:pt x="18308" y="11240"/>
                  </a:cubicBezTo>
                  <a:cubicBezTo>
                    <a:pt x="18308" y="11308"/>
                    <a:pt x="18308" y="11308"/>
                    <a:pt x="18308" y="11308"/>
                  </a:cubicBezTo>
                  <a:cubicBezTo>
                    <a:pt x="18308" y="11308"/>
                    <a:pt x="18308" y="11308"/>
                    <a:pt x="18308" y="11308"/>
                  </a:cubicBezTo>
                  <a:cubicBezTo>
                    <a:pt x="18308" y="11376"/>
                    <a:pt x="18308" y="11376"/>
                    <a:pt x="18308" y="11376"/>
                  </a:cubicBezTo>
                  <a:cubicBezTo>
                    <a:pt x="18271" y="11308"/>
                    <a:pt x="18271" y="11308"/>
                    <a:pt x="18271" y="11308"/>
                  </a:cubicBezTo>
                  <a:cubicBezTo>
                    <a:pt x="18234" y="11240"/>
                    <a:pt x="18234" y="11240"/>
                    <a:pt x="18234" y="11240"/>
                  </a:cubicBezTo>
                  <a:cubicBezTo>
                    <a:pt x="18197" y="11240"/>
                    <a:pt x="18197" y="11240"/>
                    <a:pt x="18197" y="11240"/>
                  </a:cubicBezTo>
                  <a:cubicBezTo>
                    <a:pt x="18234" y="11308"/>
                    <a:pt x="18234" y="11308"/>
                    <a:pt x="18234" y="11308"/>
                  </a:cubicBezTo>
                  <a:cubicBezTo>
                    <a:pt x="18197" y="11376"/>
                    <a:pt x="18197" y="11376"/>
                    <a:pt x="18197" y="11376"/>
                  </a:cubicBezTo>
                  <a:cubicBezTo>
                    <a:pt x="18197" y="11376"/>
                    <a:pt x="18197" y="11376"/>
                    <a:pt x="18197" y="11376"/>
                  </a:cubicBezTo>
                  <a:cubicBezTo>
                    <a:pt x="18197" y="11443"/>
                    <a:pt x="18197" y="11443"/>
                    <a:pt x="18197" y="11443"/>
                  </a:cubicBezTo>
                  <a:cubicBezTo>
                    <a:pt x="18160" y="11443"/>
                    <a:pt x="18160" y="11443"/>
                    <a:pt x="18160" y="11443"/>
                  </a:cubicBezTo>
                  <a:cubicBezTo>
                    <a:pt x="18123" y="11443"/>
                    <a:pt x="18123" y="11443"/>
                    <a:pt x="18123" y="11443"/>
                  </a:cubicBezTo>
                  <a:cubicBezTo>
                    <a:pt x="18086" y="11376"/>
                    <a:pt x="18086" y="11376"/>
                    <a:pt x="18086" y="11376"/>
                  </a:cubicBezTo>
                  <a:cubicBezTo>
                    <a:pt x="18049" y="11376"/>
                    <a:pt x="18049" y="11376"/>
                    <a:pt x="18049" y="11376"/>
                  </a:cubicBezTo>
                  <a:cubicBezTo>
                    <a:pt x="18049" y="11376"/>
                    <a:pt x="18049" y="11376"/>
                    <a:pt x="18049" y="11376"/>
                  </a:cubicBezTo>
                  <a:cubicBezTo>
                    <a:pt x="18049" y="11308"/>
                    <a:pt x="18049" y="11308"/>
                    <a:pt x="18049" y="11308"/>
                  </a:cubicBezTo>
                  <a:cubicBezTo>
                    <a:pt x="18086" y="11308"/>
                    <a:pt x="18086" y="11308"/>
                    <a:pt x="18086" y="11308"/>
                  </a:cubicBezTo>
                  <a:cubicBezTo>
                    <a:pt x="18086" y="11240"/>
                    <a:pt x="18086" y="11240"/>
                    <a:pt x="18086" y="11240"/>
                  </a:cubicBezTo>
                  <a:cubicBezTo>
                    <a:pt x="18086" y="11240"/>
                    <a:pt x="18086" y="11240"/>
                    <a:pt x="18086" y="11240"/>
                  </a:cubicBezTo>
                  <a:cubicBezTo>
                    <a:pt x="18160" y="11240"/>
                    <a:pt x="18160" y="11240"/>
                    <a:pt x="18160" y="11240"/>
                  </a:cubicBezTo>
                  <a:cubicBezTo>
                    <a:pt x="18197" y="11172"/>
                    <a:pt x="18197" y="11172"/>
                    <a:pt x="18197" y="11172"/>
                  </a:cubicBezTo>
                  <a:cubicBezTo>
                    <a:pt x="18197" y="11172"/>
                    <a:pt x="18197" y="11172"/>
                    <a:pt x="18197" y="11172"/>
                  </a:cubicBezTo>
                  <a:cubicBezTo>
                    <a:pt x="18160" y="11105"/>
                    <a:pt x="18160" y="11105"/>
                    <a:pt x="18160" y="11105"/>
                  </a:cubicBezTo>
                  <a:cubicBezTo>
                    <a:pt x="18123" y="11172"/>
                    <a:pt x="18123" y="11172"/>
                    <a:pt x="18123" y="11172"/>
                  </a:cubicBezTo>
                  <a:cubicBezTo>
                    <a:pt x="18086" y="11172"/>
                    <a:pt x="18086" y="11172"/>
                    <a:pt x="18086" y="11172"/>
                  </a:cubicBezTo>
                  <a:cubicBezTo>
                    <a:pt x="18086" y="11172"/>
                    <a:pt x="18086" y="11172"/>
                    <a:pt x="18086" y="11172"/>
                  </a:cubicBezTo>
                  <a:cubicBezTo>
                    <a:pt x="18049" y="11105"/>
                    <a:pt x="18049" y="11105"/>
                    <a:pt x="18049" y="11105"/>
                  </a:cubicBezTo>
                  <a:cubicBezTo>
                    <a:pt x="18049" y="11105"/>
                    <a:pt x="18049" y="11105"/>
                    <a:pt x="18049" y="11105"/>
                  </a:cubicBezTo>
                  <a:cubicBezTo>
                    <a:pt x="17975" y="11105"/>
                    <a:pt x="17975" y="11105"/>
                    <a:pt x="17975" y="11105"/>
                  </a:cubicBezTo>
                  <a:cubicBezTo>
                    <a:pt x="17938" y="11105"/>
                    <a:pt x="17938" y="11105"/>
                    <a:pt x="17938" y="11105"/>
                  </a:cubicBezTo>
                  <a:cubicBezTo>
                    <a:pt x="17938" y="11105"/>
                    <a:pt x="17938" y="11105"/>
                    <a:pt x="17938" y="11105"/>
                  </a:cubicBezTo>
                  <a:cubicBezTo>
                    <a:pt x="17938" y="11105"/>
                    <a:pt x="17938" y="11105"/>
                    <a:pt x="17938" y="11105"/>
                  </a:cubicBezTo>
                  <a:cubicBezTo>
                    <a:pt x="17901" y="11105"/>
                    <a:pt x="17901" y="11105"/>
                    <a:pt x="17901" y="11105"/>
                  </a:cubicBezTo>
                  <a:cubicBezTo>
                    <a:pt x="17901" y="11105"/>
                    <a:pt x="17901" y="11105"/>
                    <a:pt x="17901" y="11105"/>
                  </a:cubicBezTo>
                  <a:cubicBezTo>
                    <a:pt x="17864" y="11105"/>
                    <a:pt x="17864" y="11105"/>
                    <a:pt x="17864" y="11105"/>
                  </a:cubicBezTo>
                  <a:cubicBezTo>
                    <a:pt x="17827" y="11037"/>
                    <a:pt x="17827" y="11037"/>
                    <a:pt x="17827" y="11037"/>
                  </a:cubicBezTo>
                  <a:cubicBezTo>
                    <a:pt x="17790" y="11105"/>
                    <a:pt x="17790" y="11105"/>
                    <a:pt x="17790" y="11105"/>
                  </a:cubicBezTo>
                  <a:cubicBezTo>
                    <a:pt x="17753" y="11037"/>
                    <a:pt x="17753" y="11037"/>
                    <a:pt x="17753" y="11037"/>
                  </a:cubicBezTo>
                  <a:cubicBezTo>
                    <a:pt x="17716" y="11037"/>
                    <a:pt x="17716" y="11037"/>
                    <a:pt x="17716" y="11037"/>
                  </a:cubicBezTo>
                  <a:cubicBezTo>
                    <a:pt x="17679" y="11105"/>
                    <a:pt x="17679" y="11105"/>
                    <a:pt x="17679" y="11105"/>
                  </a:cubicBezTo>
                  <a:cubicBezTo>
                    <a:pt x="17642" y="11172"/>
                    <a:pt x="17642" y="11172"/>
                    <a:pt x="17642" y="11172"/>
                  </a:cubicBezTo>
                  <a:cubicBezTo>
                    <a:pt x="17642" y="11172"/>
                    <a:pt x="17642" y="11172"/>
                    <a:pt x="17642" y="11172"/>
                  </a:cubicBezTo>
                  <a:cubicBezTo>
                    <a:pt x="17679" y="11240"/>
                    <a:pt x="17679" y="11240"/>
                    <a:pt x="17679" y="11240"/>
                  </a:cubicBezTo>
                  <a:cubicBezTo>
                    <a:pt x="17642" y="11240"/>
                    <a:pt x="17642" y="11240"/>
                    <a:pt x="17642" y="11240"/>
                  </a:cubicBezTo>
                  <a:cubicBezTo>
                    <a:pt x="17642" y="11240"/>
                    <a:pt x="17642" y="11240"/>
                    <a:pt x="17642" y="11240"/>
                  </a:cubicBezTo>
                  <a:cubicBezTo>
                    <a:pt x="17605" y="11308"/>
                    <a:pt x="17605" y="11308"/>
                    <a:pt x="17605" y="11308"/>
                  </a:cubicBezTo>
                  <a:cubicBezTo>
                    <a:pt x="17642" y="11308"/>
                    <a:pt x="17642" y="11308"/>
                    <a:pt x="17642" y="11308"/>
                  </a:cubicBezTo>
                  <a:cubicBezTo>
                    <a:pt x="17679" y="11308"/>
                    <a:pt x="17679" y="11308"/>
                    <a:pt x="17679" y="11308"/>
                  </a:cubicBezTo>
                  <a:cubicBezTo>
                    <a:pt x="17679" y="11308"/>
                    <a:pt x="17679" y="11308"/>
                    <a:pt x="17679" y="11308"/>
                  </a:cubicBezTo>
                  <a:cubicBezTo>
                    <a:pt x="17679" y="11376"/>
                    <a:pt x="17679" y="11376"/>
                    <a:pt x="17679" y="11376"/>
                  </a:cubicBezTo>
                  <a:cubicBezTo>
                    <a:pt x="17605" y="11376"/>
                    <a:pt x="17605" y="11376"/>
                    <a:pt x="17605" y="11376"/>
                  </a:cubicBezTo>
                  <a:cubicBezTo>
                    <a:pt x="17605" y="11376"/>
                    <a:pt x="17605" y="11376"/>
                    <a:pt x="17605" y="11376"/>
                  </a:cubicBezTo>
                  <a:cubicBezTo>
                    <a:pt x="17532" y="11376"/>
                    <a:pt x="17532" y="11376"/>
                    <a:pt x="17532" y="11376"/>
                  </a:cubicBezTo>
                  <a:cubicBezTo>
                    <a:pt x="17532" y="11376"/>
                    <a:pt x="17532" y="11376"/>
                    <a:pt x="17532" y="11376"/>
                  </a:cubicBezTo>
                  <a:cubicBezTo>
                    <a:pt x="17532" y="11443"/>
                    <a:pt x="17532" y="11443"/>
                    <a:pt x="17532" y="11443"/>
                  </a:cubicBezTo>
                  <a:cubicBezTo>
                    <a:pt x="17495" y="11376"/>
                    <a:pt x="17495" y="11376"/>
                    <a:pt x="17495" y="11376"/>
                  </a:cubicBezTo>
                  <a:cubicBezTo>
                    <a:pt x="17495" y="11443"/>
                    <a:pt x="17495" y="11443"/>
                    <a:pt x="17495" y="11443"/>
                  </a:cubicBezTo>
                  <a:cubicBezTo>
                    <a:pt x="17458" y="11443"/>
                    <a:pt x="17458" y="11443"/>
                    <a:pt x="17458" y="11443"/>
                  </a:cubicBezTo>
                  <a:cubicBezTo>
                    <a:pt x="17458" y="11376"/>
                    <a:pt x="17458" y="11376"/>
                    <a:pt x="17458" y="11376"/>
                  </a:cubicBezTo>
                  <a:cubicBezTo>
                    <a:pt x="17384" y="11376"/>
                    <a:pt x="17384" y="11376"/>
                    <a:pt x="17384" y="11376"/>
                  </a:cubicBezTo>
                  <a:cubicBezTo>
                    <a:pt x="17384" y="11443"/>
                    <a:pt x="17384" y="11443"/>
                    <a:pt x="17384" y="11443"/>
                  </a:cubicBezTo>
                  <a:cubicBezTo>
                    <a:pt x="17310" y="11376"/>
                    <a:pt x="17310" y="11376"/>
                    <a:pt x="17310" y="11376"/>
                  </a:cubicBezTo>
                  <a:cubicBezTo>
                    <a:pt x="17273" y="11443"/>
                    <a:pt x="17273" y="11443"/>
                    <a:pt x="17273" y="11443"/>
                  </a:cubicBezTo>
                  <a:cubicBezTo>
                    <a:pt x="17273" y="11443"/>
                    <a:pt x="17273" y="11443"/>
                    <a:pt x="17273" y="11443"/>
                  </a:cubicBezTo>
                  <a:cubicBezTo>
                    <a:pt x="17310" y="11511"/>
                    <a:pt x="17310" y="11511"/>
                    <a:pt x="17310" y="11511"/>
                  </a:cubicBezTo>
                  <a:cubicBezTo>
                    <a:pt x="17273" y="11579"/>
                    <a:pt x="17273" y="11579"/>
                    <a:pt x="17273" y="11579"/>
                  </a:cubicBezTo>
                  <a:cubicBezTo>
                    <a:pt x="17273" y="11646"/>
                    <a:pt x="17273" y="11646"/>
                    <a:pt x="17273" y="11646"/>
                  </a:cubicBezTo>
                  <a:cubicBezTo>
                    <a:pt x="17236" y="11579"/>
                    <a:pt x="17236" y="11579"/>
                    <a:pt x="17236" y="11579"/>
                  </a:cubicBezTo>
                  <a:cubicBezTo>
                    <a:pt x="17236" y="11579"/>
                    <a:pt x="17236" y="11579"/>
                    <a:pt x="17236" y="11579"/>
                  </a:cubicBezTo>
                  <a:cubicBezTo>
                    <a:pt x="17236" y="11511"/>
                    <a:pt x="17236" y="11511"/>
                    <a:pt x="17236" y="11511"/>
                  </a:cubicBezTo>
                  <a:cubicBezTo>
                    <a:pt x="17199" y="11443"/>
                    <a:pt x="17199" y="11443"/>
                    <a:pt x="17199" y="11443"/>
                  </a:cubicBezTo>
                  <a:cubicBezTo>
                    <a:pt x="17199" y="11511"/>
                    <a:pt x="17199" y="11511"/>
                    <a:pt x="17199" y="11511"/>
                  </a:cubicBezTo>
                  <a:cubicBezTo>
                    <a:pt x="17162" y="11511"/>
                    <a:pt x="17162" y="11511"/>
                    <a:pt x="17162" y="11511"/>
                  </a:cubicBezTo>
                  <a:cubicBezTo>
                    <a:pt x="17125" y="11511"/>
                    <a:pt x="17125" y="11511"/>
                    <a:pt x="17125" y="11511"/>
                  </a:cubicBezTo>
                  <a:cubicBezTo>
                    <a:pt x="17088" y="11579"/>
                    <a:pt x="17088" y="11579"/>
                    <a:pt x="17088" y="11579"/>
                  </a:cubicBezTo>
                  <a:cubicBezTo>
                    <a:pt x="17051" y="11511"/>
                    <a:pt x="17051" y="11511"/>
                    <a:pt x="17051" y="11511"/>
                  </a:cubicBezTo>
                  <a:cubicBezTo>
                    <a:pt x="17014" y="11579"/>
                    <a:pt x="17014" y="11579"/>
                    <a:pt x="17014" y="11579"/>
                  </a:cubicBezTo>
                  <a:cubicBezTo>
                    <a:pt x="16977" y="11579"/>
                    <a:pt x="16977" y="11579"/>
                    <a:pt x="16977" y="11579"/>
                  </a:cubicBezTo>
                  <a:cubicBezTo>
                    <a:pt x="16903" y="11646"/>
                    <a:pt x="16903" y="11646"/>
                    <a:pt x="16903" y="11646"/>
                  </a:cubicBezTo>
                  <a:cubicBezTo>
                    <a:pt x="16866" y="11714"/>
                    <a:pt x="16866" y="11714"/>
                    <a:pt x="16866" y="11714"/>
                  </a:cubicBezTo>
                  <a:cubicBezTo>
                    <a:pt x="16866" y="11646"/>
                    <a:pt x="16866" y="11646"/>
                    <a:pt x="16866" y="11646"/>
                  </a:cubicBezTo>
                  <a:cubicBezTo>
                    <a:pt x="16829" y="11646"/>
                    <a:pt x="16829" y="11646"/>
                    <a:pt x="16829" y="11646"/>
                  </a:cubicBezTo>
                  <a:cubicBezTo>
                    <a:pt x="16829" y="11714"/>
                    <a:pt x="16829" y="11714"/>
                    <a:pt x="16829" y="11714"/>
                  </a:cubicBezTo>
                  <a:cubicBezTo>
                    <a:pt x="16755" y="11782"/>
                    <a:pt x="16755" y="11782"/>
                    <a:pt x="16755" y="11782"/>
                  </a:cubicBezTo>
                  <a:cubicBezTo>
                    <a:pt x="16755" y="11850"/>
                    <a:pt x="16755" y="11850"/>
                    <a:pt x="16755" y="11850"/>
                  </a:cubicBezTo>
                  <a:cubicBezTo>
                    <a:pt x="16718" y="11850"/>
                    <a:pt x="16718" y="11850"/>
                    <a:pt x="16718" y="11850"/>
                  </a:cubicBezTo>
                  <a:cubicBezTo>
                    <a:pt x="16718" y="11917"/>
                    <a:pt x="16718" y="11917"/>
                    <a:pt x="16718" y="11917"/>
                  </a:cubicBezTo>
                  <a:cubicBezTo>
                    <a:pt x="16755" y="12053"/>
                    <a:pt x="16755" y="12053"/>
                    <a:pt x="16755" y="12053"/>
                  </a:cubicBezTo>
                  <a:cubicBezTo>
                    <a:pt x="16755" y="12188"/>
                    <a:pt x="16755" y="12188"/>
                    <a:pt x="16755" y="12188"/>
                  </a:cubicBezTo>
                  <a:cubicBezTo>
                    <a:pt x="16718" y="12256"/>
                    <a:pt x="16718" y="12256"/>
                    <a:pt x="16718" y="12256"/>
                  </a:cubicBezTo>
                  <a:cubicBezTo>
                    <a:pt x="16681" y="12324"/>
                    <a:pt x="16681" y="12324"/>
                    <a:pt x="16681" y="12324"/>
                  </a:cubicBezTo>
                  <a:cubicBezTo>
                    <a:pt x="16681" y="12391"/>
                    <a:pt x="16681" y="12391"/>
                    <a:pt x="16681" y="12391"/>
                  </a:cubicBezTo>
                  <a:cubicBezTo>
                    <a:pt x="16681" y="12527"/>
                    <a:pt x="16681" y="12527"/>
                    <a:pt x="16681" y="12527"/>
                  </a:cubicBezTo>
                  <a:cubicBezTo>
                    <a:pt x="16718" y="12527"/>
                    <a:pt x="16718" y="12527"/>
                    <a:pt x="16718" y="12527"/>
                  </a:cubicBezTo>
                  <a:cubicBezTo>
                    <a:pt x="16718" y="12594"/>
                    <a:pt x="16718" y="12594"/>
                    <a:pt x="16718" y="12594"/>
                  </a:cubicBezTo>
                  <a:cubicBezTo>
                    <a:pt x="16681" y="12594"/>
                    <a:pt x="16681" y="12594"/>
                    <a:pt x="16681" y="12594"/>
                  </a:cubicBezTo>
                  <a:cubicBezTo>
                    <a:pt x="16681" y="12594"/>
                    <a:pt x="16681" y="12594"/>
                    <a:pt x="16681" y="12594"/>
                  </a:cubicBezTo>
                  <a:cubicBezTo>
                    <a:pt x="16681" y="12662"/>
                    <a:pt x="16681" y="12662"/>
                    <a:pt x="16681" y="12662"/>
                  </a:cubicBezTo>
                  <a:cubicBezTo>
                    <a:pt x="16644" y="12730"/>
                    <a:pt x="16644" y="12730"/>
                    <a:pt x="16644" y="12730"/>
                  </a:cubicBezTo>
                  <a:cubicBezTo>
                    <a:pt x="16681" y="12797"/>
                    <a:pt x="16681" y="12797"/>
                    <a:pt x="16681" y="12797"/>
                  </a:cubicBezTo>
                  <a:cubicBezTo>
                    <a:pt x="16644" y="12865"/>
                    <a:pt x="16644" y="12865"/>
                    <a:pt x="16644" y="12865"/>
                  </a:cubicBezTo>
                  <a:cubicBezTo>
                    <a:pt x="16644" y="12933"/>
                    <a:pt x="16644" y="12933"/>
                    <a:pt x="16644" y="12933"/>
                  </a:cubicBezTo>
                  <a:cubicBezTo>
                    <a:pt x="16570" y="13001"/>
                    <a:pt x="16570" y="13001"/>
                    <a:pt x="16570" y="13001"/>
                  </a:cubicBezTo>
                  <a:cubicBezTo>
                    <a:pt x="16607" y="13068"/>
                    <a:pt x="16607" y="13068"/>
                    <a:pt x="16607" y="13068"/>
                  </a:cubicBezTo>
                  <a:cubicBezTo>
                    <a:pt x="16570" y="13068"/>
                    <a:pt x="16570" y="13068"/>
                    <a:pt x="16570" y="13068"/>
                  </a:cubicBezTo>
                  <a:cubicBezTo>
                    <a:pt x="16570" y="13204"/>
                    <a:pt x="16570" y="13204"/>
                    <a:pt x="16570" y="13204"/>
                  </a:cubicBezTo>
                  <a:cubicBezTo>
                    <a:pt x="16533" y="13204"/>
                    <a:pt x="16533" y="13204"/>
                    <a:pt x="16533" y="13204"/>
                  </a:cubicBezTo>
                  <a:cubicBezTo>
                    <a:pt x="16533" y="13339"/>
                    <a:pt x="16533" y="13339"/>
                    <a:pt x="16533" y="13339"/>
                  </a:cubicBezTo>
                  <a:cubicBezTo>
                    <a:pt x="16533" y="13407"/>
                    <a:pt x="16533" y="13407"/>
                    <a:pt x="16533" y="13407"/>
                  </a:cubicBezTo>
                  <a:cubicBezTo>
                    <a:pt x="16533" y="13475"/>
                    <a:pt x="16533" y="13475"/>
                    <a:pt x="16533" y="13475"/>
                  </a:cubicBezTo>
                  <a:cubicBezTo>
                    <a:pt x="16533" y="13542"/>
                    <a:pt x="16533" y="13542"/>
                    <a:pt x="16533" y="13542"/>
                  </a:cubicBezTo>
                  <a:cubicBezTo>
                    <a:pt x="16496" y="13542"/>
                    <a:pt x="16496" y="13542"/>
                    <a:pt x="16496" y="13542"/>
                  </a:cubicBezTo>
                  <a:cubicBezTo>
                    <a:pt x="16496" y="13610"/>
                    <a:pt x="16496" y="13610"/>
                    <a:pt x="16496" y="13610"/>
                  </a:cubicBezTo>
                  <a:cubicBezTo>
                    <a:pt x="16459" y="13678"/>
                    <a:pt x="16459" y="13678"/>
                    <a:pt x="16459" y="13678"/>
                  </a:cubicBezTo>
                  <a:cubicBezTo>
                    <a:pt x="16459" y="13745"/>
                    <a:pt x="16459" y="13745"/>
                    <a:pt x="16459" y="13745"/>
                  </a:cubicBezTo>
                  <a:cubicBezTo>
                    <a:pt x="16459" y="13745"/>
                    <a:pt x="16459" y="13745"/>
                    <a:pt x="16459" y="13745"/>
                  </a:cubicBezTo>
                  <a:cubicBezTo>
                    <a:pt x="16459" y="13813"/>
                    <a:pt x="16459" y="13813"/>
                    <a:pt x="16459" y="13813"/>
                  </a:cubicBezTo>
                  <a:cubicBezTo>
                    <a:pt x="16422" y="13881"/>
                    <a:pt x="16422" y="13881"/>
                    <a:pt x="16422" y="13881"/>
                  </a:cubicBezTo>
                  <a:cubicBezTo>
                    <a:pt x="16422" y="13949"/>
                    <a:pt x="16422" y="13949"/>
                    <a:pt x="16422" y="13949"/>
                  </a:cubicBezTo>
                  <a:cubicBezTo>
                    <a:pt x="16348" y="14016"/>
                    <a:pt x="16348" y="14016"/>
                    <a:pt x="16348" y="14016"/>
                  </a:cubicBezTo>
                  <a:cubicBezTo>
                    <a:pt x="16348" y="14084"/>
                    <a:pt x="16348" y="14084"/>
                    <a:pt x="16348" y="14084"/>
                  </a:cubicBezTo>
                  <a:cubicBezTo>
                    <a:pt x="16311" y="14152"/>
                    <a:pt x="16311" y="14152"/>
                    <a:pt x="16311" y="14152"/>
                  </a:cubicBezTo>
                  <a:cubicBezTo>
                    <a:pt x="16311" y="14219"/>
                    <a:pt x="16311" y="14219"/>
                    <a:pt x="16311" y="14219"/>
                  </a:cubicBezTo>
                  <a:cubicBezTo>
                    <a:pt x="16311" y="14287"/>
                    <a:pt x="16311" y="14287"/>
                    <a:pt x="16311" y="14287"/>
                  </a:cubicBezTo>
                  <a:cubicBezTo>
                    <a:pt x="16311" y="14355"/>
                    <a:pt x="16311" y="14355"/>
                    <a:pt x="16311" y="14355"/>
                  </a:cubicBezTo>
                  <a:cubicBezTo>
                    <a:pt x="16348" y="14355"/>
                    <a:pt x="16348" y="14355"/>
                    <a:pt x="16348" y="14355"/>
                  </a:cubicBezTo>
                  <a:cubicBezTo>
                    <a:pt x="16385" y="14355"/>
                    <a:pt x="16385" y="14355"/>
                    <a:pt x="16385" y="14355"/>
                  </a:cubicBezTo>
                  <a:cubicBezTo>
                    <a:pt x="16422" y="14355"/>
                    <a:pt x="16422" y="14355"/>
                    <a:pt x="16422" y="14355"/>
                  </a:cubicBezTo>
                  <a:cubicBezTo>
                    <a:pt x="16422" y="14355"/>
                    <a:pt x="16422" y="14355"/>
                    <a:pt x="16422" y="14355"/>
                  </a:cubicBezTo>
                  <a:cubicBezTo>
                    <a:pt x="16496" y="14355"/>
                    <a:pt x="16496" y="14355"/>
                    <a:pt x="16496" y="14355"/>
                  </a:cubicBezTo>
                  <a:cubicBezTo>
                    <a:pt x="16496" y="14355"/>
                    <a:pt x="16496" y="14355"/>
                    <a:pt x="16496" y="14355"/>
                  </a:cubicBezTo>
                  <a:cubicBezTo>
                    <a:pt x="16533" y="14287"/>
                    <a:pt x="16533" y="14287"/>
                    <a:pt x="16533" y="14287"/>
                  </a:cubicBezTo>
                  <a:cubicBezTo>
                    <a:pt x="16533" y="14287"/>
                    <a:pt x="16533" y="14287"/>
                    <a:pt x="16533" y="14287"/>
                  </a:cubicBezTo>
                  <a:cubicBezTo>
                    <a:pt x="16570" y="14287"/>
                    <a:pt x="16570" y="14287"/>
                    <a:pt x="16570" y="14287"/>
                  </a:cubicBezTo>
                  <a:cubicBezTo>
                    <a:pt x="16570" y="14423"/>
                    <a:pt x="16570" y="14423"/>
                    <a:pt x="16570" y="14423"/>
                  </a:cubicBezTo>
                  <a:cubicBezTo>
                    <a:pt x="16607" y="14490"/>
                    <a:pt x="16607" y="14490"/>
                    <a:pt x="16607" y="14490"/>
                  </a:cubicBezTo>
                  <a:cubicBezTo>
                    <a:pt x="16644" y="14558"/>
                    <a:pt x="16644" y="14558"/>
                    <a:pt x="16644" y="14558"/>
                  </a:cubicBezTo>
                  <a:cubicBezTo>
                    <a:pt x="16644" y="14626"/>
                    <a:pt x="16644" y="14626"/>
                    <a:pt x="16644" y="14626"/>
                  </a:cubicBezTo>
                  <a:cubicBezTo>
                    <a:pt x="16681" y="14693"/>
                    <a:pt x="16681" y="14693"/>
                    <a:pt x="16681" y="14693"/>
                  </a:cubicBezTo>
                  <a:cubicBezTo>
                    <a:pt x="16681" y="14693"/>
                    <a:pt x="16681" y="14693"/>
                    <a:pt x="16681" y="14693"/>
                  </a:cubicBezTo>
                  <a:cubicBezTo>
                    <a:pt x="16718" y="14693"/>
                    <a:pt x="16718" y="14693"/>
                    <a:pt x="16718" y="14693"/>
                  </a:cubicBezTo>
                  <a:cubicBezTo>
                    <a:pt x="16718" y="14626"/>
                    <a:pt x="16718" y="14626"/>
                    <a:pt x="16718" y="14626"/>
                  </a:cubicBezTo>
                  <a:cubicBezTo>
                    <a:pt x="16755" y="14626"/>
                    <a:pt x="16755" y="14626"/>
                    <a:pt x="16755" y="14626"/>
                  </a:cubicBezTo>
                  <a:cubicBezTo>
                    <a:pt x="16755" y="14558"/>
                    <a:pt x="16755" y="14558"/>
                    <a:pt x="16755" y="14558"/>
                  </a:cubicBezTo>
                  <a:cubicBezTo>
                    <a:pt x="16755" y="14626"/>
                    <a:pt x="16755" y="14626"/>
                    <a:pt x="16755" y="14626"/>
                  </a:cubicBezTo>
                  <a:cubicBezTo>
                    <a:pt x="16792" y="14558"/>
                    <a:pt x="16792" y="14558"/>
                    <a:pt x="16792" y="14558"/>
                  </a:cubicBezTo>
                  <a:cubicBezTo>
                    <a:pt x="16829" y="14626"/>
                    <a:pt x="16829" y="14626"/>
                    <a:pt x="16829" y="14626"/>
                  </a:cubicBezTo>
                  <a:cubicBezTo>
                    <a:pt x="16829" y="14626"/>
                    <a:pt x="16829" y="14626"/>
                    <a:pt x="16829" y="14626"/>
                  </a:cubicBezTo>
                  <a:cubicBezTo>
                    <a:pt x="16792" y="14626"/>
                    <a:pt x="16792" y="14626"/>
                    <a:pt x="16792" y="14626"/>
                  </a:cubicBezTo>
                  <a:cubicBezTo>
                    <a:pt x="16792" y="14761"/>
                    <a:pt x="16792" y="14761"/>
                    <a:pt x="16792" y="14761"/>
                  </a:cubicBezTo>
                  <a:cubicBezTo>
                    <a:pt x="16792" y="14761"/>
                    <a:pt x="16792" y="14761"/>
                    <a:pt x="16792" y="14761"/>
                  </a:cubicBezTo>
                  <a:cubicBezTo>
                    <a:pt x="16755" y="14761"/>
                    <a:pt x="16755" y="14761"/>
                    <a:pt x="16755" y="14761"/>
                  </a:cubicBezTo>
                  <a:cubicBezTo>
                    <a:pt x="16755" y="14829"/>
                    <a:pt x="16755" y="14829"/>
                    <a:pt x="16755" y="14829"/>
                  </a:cubicBezTo>
                  <a:cubicBezTo>
                    <a:pt x="16829" y="14761"/>
                    <a:pt x="16829" y="14761"/>
                    <a:pt x="16829" y="14761"/>
                  </a:cubicBezTo>
                  <a:cubicBezTo>
                    <a:pt x="16866" y="14761"/>
                    <a:pt x="16866" y="14761"/>
                    <a:pt x="16866" y="14761"/>
                  </a:cubicBezTo>
                  <a:cubicBezTo>
                    <a:pt x="16903" y="14693"/>
                    <a:pt x="16903" y="14693"/>
                    <a:pt x="16903" y="14693"/>
                  </a:cubicBezTo>
                  <a:cubicBezTo>
                    <a:pt x="16903" y="14626"/>
                    <a:pt x="16903" y="14626"/>
                    <a:pt x="16903" y="14626"/>
                  </a:cubicBezTo>
                  <a:cubicBezTo>
                    <a:pt x="16903" y="14558"/>
                    <a:pt x="16903" y="14558"/>
                    <a:pt x="16903" y="14558"/>
                  </a:cubicBezTo>
                  <a:cubicBezTo>
                    <a:pt x="16903" y="14626"/>
                    <a:pt x="16903" y="14626"/>
                    <a:pt x="16903" y="14626"/>
                  </a:cubicBezTo>
                  <a:cubicBezTo>
                    <a:pt x="16903" y="14693"/>
                    <a:pt x="16903" y="14693"/>
                    <a:pt x="16903" y="14693"/>
                  </a:cubicBezTo>
                  <a:cubicBezTo>
                    <a:pt x="16903" y="14761"/>
                    <a:pt x="16903" y="14761"/>
                    <a:pt x="16903" y="14761"/>
                  </a:cubicBezTo>
                  <a:cubicBezTo>
                    <a:pt x="16940" y="14761"/>
                    <a:pt x="16940" y="14761"/>
                    <a:pt x="16940" y="14761"/>
                  </a:cubicBezTo>
                  <a:cubicBezTo>
                    <a:pt x="16940" y="14693"/>
                    <a:pt x="16940" y="14693"/>
                    <a:pt x="16940" y="14693"/>
                  </a:cubicBezTo>
                  <a:cubicBezTo>
                    <a:pt x="16940" y="14558"/>
                    <a:pt x="16940" y="14558"/>
                    <a:pt x="16940" y="14558"/>
                  </a:cubicBezTo>
                  <a:cubicBezTo>
                    <a:pt x="16940" y="14558"/>
                    <a:pt x="16940" y="14558"/>
                    <a:pt x="16940" y="14558"/>
                  </a:cubicBezTo>
                  <a:cubicBezTo>
                    <a:pt x="16903" y="14490"/>
                    <a:pt x="16903" y="14490"/>
                    <a:pt x="16903" y="14490"/>
                  </a:cubicBezTo>
                  <a:cubicBezTo>
                    <a:pt x="16903" y="14423"/>
                    <a:pt x="16903" y="14423"/>
                    <a:pt x="16903" y="14423"/>
                  </a:cubicBezTo>
                  <a:cubicBezTo>
                    <a:pt x="16940" y="14423"/>
                    <a:pt x="16940" y="14423"/>
                    <a:pt x="16940" y="14423"/>
                  </a:cubicBezTo>
                  <a:cubicBezTo>
                    <a:pt x="16977" y="14423"/>
                    <a:pt x="16977" y="14423"/>
                    <a:pt x="16977" y="14423"/>
                  </a:cubicBezTo>
                  <a:cubicBezTo>
                    <a:pt x="16977" y="14423"/>
                    <a:pt x="16977" y="14423"/>
                    <a:pt x="16977" y="14423"/>
                  </a:cubicBezTo>
                  <a:cubicBezTo>
                    <a:pt x="16977" y="14490"/>
                    <a:pt x="16977" y="14490"/>
                    <a:pt x="16977" y="14490"/>
                  </a:cubicBezTo>
                  <a:cubicBezTo>
                    <a:pt x="16977" y="14490"/>
                    <a:pt x="16977" y="14490"/>
                    <a:pt x="16977" y="14490"/>
                  </a:cubicBezTo>
                  <a:cubicBezTo>
                    <a:pt x="17014" y="14423"/>
                    <a:pt x="17014" y="14423"/>
                    <a:pt x="17014" y="14423"/>
                  </a:cubicBezTo>
                  <a:cubicBezTo>
                    <a:pt x="17051" y="14423"/>
                    <a:pt x="17051" y="14423"/>
                    <a:pt x="17051" y="14423"/>
                  </a:cubicBezTo>
                  <a:cubicBezTo>
                    <a:pt x="17088" y="14423"/>
                    <a:pt x="17088" y="14423"/>
                    <a:pt x="17088" y="14423"/>
                  </a:cubicBezTo>
                  <a:cubicBezTo>
                    <a:pt x="17125" y="14423"/>
                    <a:pt x="17125" y="14423"/>
                    <a:pt x="17125" y="14423"/>
                  </a:cubicBezTo>
                  <a:cubicBezTo>
                    <a:pt x="17162" y="14423"/>
                    <a:pt x="17162" y="14423"/>
                    <a:pt x="17162" y="14423"/>
                  </a:cubicBezTo>
                  <a:cubicBezTo>
                    <a:pt x="17162" y="14490"/>
                    <a:pt x="17162" y="14490"/>
                    <a:pt x="17162" y="14490"/>
                  </a:cubicBezTo>
                  <a:cubicBezTo>
                    <a:pt x="17199" y="14558"/>
                    <a:pt x="17199" y="14558"/>
                    <a:pt x="17199" y="14558"/>
                  </a:cubicBezTo>
                  <a:cubicBezTo>
                    <a:pt x="17199" y="14558"/>
                    <a:pt x="17199" y="14558"/>
                    <a:pt x="17199" y="14558"/>
                  </a:cubicBezTo>
                  <a:cubicBezTo>
                    <a:pt x="17273" y="14558"/>
                    <a:pt x="17273" y="14558"/>
                    <a:pt x="17273" y="14558"/>
                  </a:cubicBezTo>
                  <a:cubicBezTo>
                    <a:pt x="17273" y="14626"/>
                    <a:pt x="17273" y="14626"/>
                    <a:pt x="17273" y="14626"/>
                  </a:cubicBezTo>
                  <a:cubicBezTo>
                    <a:pt x="17347" y="14626"/>
                    <a:pt x="17347" y="14626"/>
                    <a:pt x="17347" y="14626"/>
                  </a:cubicBezTo>
                  <a:cubicBezTo>
                    <a:pt x="17347" y="14693"/>
                    <a:pt x="17347" y="14693"/>
                    <a:pt x="17347" y="14693"/>
                  </a:cubicBezTo>
                  <a:cubicBezTo>
                    <a:pt x="17384" y="14693"/>
                    <a:pt x="17384" y="14693"/>
                    <a:pt x="17384" y="14693"/>
                  </a:cubicBezTo>
                  <a:cubicBezTo>
                    <a:pt x="17384" y="14761"/>
                    <a:pt x="17384" y="14761"/>
                    <a:pt x="17384" y="14761"/>
                  </a:cubicBezTo>
                  <a:cubicBezTo>
                    <a:pt x="17421" y="14761"/>
                    <a:pt x="17421" y="14761"/>
                    <a:pt x="17421" y="14761"/>
                  </a:cubicBezTo>
                  <a:cubicBezTo>
                    <a:pt x="17458" y="14829"/>
                    <a:pt x="17458" y="14829"/>
                    <a:pt x="17458" y="14829"/>
                  </a:cubicBezTo>
                  <a:cubicBezTo>
                    <a:pt x="17421" y="14897"/>
                    <a:pt x="17421" y="14897"/>
                    <a:pt x="17421" y="14897"/>
                  </a:cubicBezTo>
                  <a:cubicBezTo>
                    <a:pt x="17421" y="14897"/>
                    <a:pt x="17421" y="14897"/>
                    <a:pt x="17421" y="14897"/>
                  </a:cubicBezTo>
                  <a:cubicBezTo>
                    <a:pt x="17421" y="14964"/>
                    <a:pt x="17421" y="14964"/>
                    <a:pt x="17421" y="14964"/>
                  </a:cubicBezTo>
                  <a:cubicBezTo>
                    <a:pt x="17421" y="15032"/>
                    <a:pt x="17421" y="15032"/>
                    <a:pt x="17421" y="15032"/>
                  </a:cubicBezTo>
                  <a:cubicBezTo>
                    <a:pt x="17458" y="15032"/>
                    <a:pt x="17458" y="15032"/>
                    <a:pt x="17458" y="15032"/>
                  </a:cubicBezTo>
                  <a:cubicBezTo>
                    <a:pt x="17495" y="15100"/>
                    <a:pt x="17495" y="15100"/>
                    <a:pt x="17495" y="15100"/>
                  </a:cubicBezTo>
                  <a:cubicBezTo>
                    <a:pt x="17495" y="15167"/>
                    <a:pt x="17495" y="15167"/>
                    <a:pt x="17495" y="15167"/>
                  </a:cubicBezTo>
                  <a:cubicBezTo>
                    <a:pt x="17495" y="15167"/>
                    <a:pt x="17495" y="15167"/>
                    <a:pt x="17495" y="15167"/>
                  </a:cubicBezTo>
                  <a:cubicBezTo>
                    <a:pt x="17495" y="15235"/>
                    <a:pt x="17495" y="15235"/>
                    <a:pt x="17495" y="15235"/>
                  </a:cubicBezTo>
                  <a:cubicBezTo>
                    <a:pt x="17532" y="15303"/>
                    <a:pt x="17532" y="15303"/>
                    <a:pt x="17532" y="15303"/>
                  </a:cubicBezTo>
                  <a:cubicBezTo>
                    <a:pt x="17532" y="15303"/>
                    <a:pt x="17532" y="15303"/>
                    <a:pt x="17532" y="15303"/>
                  </a:cubicBezTo>
                  <a:cubicBezTo>
                    <a:pt x="17568" y="15235"/>
                    <a:pt x="17568" y="15235"/>
                    <a:pt x="17568" y="15235"/>
                  </a:cubicBezTo>
                  <a:cubicBezTo>
                    <a:pt x="17568" y="15303"/>
                    <a:pt x="17568" y="15303"/>
                    <a:pt x="17568" y="15303"/>
                  </a:cubicBezTo>
                  <a:cubicBezTo>
                    <a:pt x="17568" y="15371"/>
                    <a:pt x="17568" y="15371"/>
                    <a:pt x="17568" y="15371"/>
                  </a:cubicBezTo>
                  <a:cubicBezTo>
                    <a:pt x="17568" y="15438"/>
                    <a:pt x="17568" y="15438"/>
                    <a:pt x="17568" y="15438"/>
                  </a:cubicBezTo>
                  <a:cubicBezTo>
                    <a:pt x="17605" y="15438"/>
                    <a:pt x="17605" y="15438"/>
                    <a:pt x="17605" y="15438"/>
                  </a:cubicBezTo>
                  <a:cubicBezTo>
                    <a:pt x="17568" y="15506"/>
                    <a:pt x="17568" y="15506"/>
                    <a:pt x="17568" y="15506"/>
                  </a:cubicBezTo>
                  <a:cubicBezTo>
                    <a:pt x="17568" y="15506"/>
                    <a:pt x="17568" y="15506"/>
                    <a:pt x="17568" y="15506"/>
                  </a:cubicBezTo>
                  <a:cubicBezTo>
                    <a:pt x="17568" y="15574"/>
                    <a:pt x="17568" y="15574"/>
                    <a:pt x="17568" y="15574"/>
                  </a:cubicBezTo>
                  <a:cubicBezTo>
                    <a:pt x="17568" y="15641"/>
                    <a:pt x="17568" y="15641"/>
                    <a:pt x="17568" y="15641"/>
                  </a:cubicBezTo>
                  <a:cubicBezTo>
                    <a:pt x="17568" y="15641"/>
                    <a:pt x="17568" y="15641"/>
                    <a:pt x="17568" y="15641"/>
                  </a:cubicBezTo>
                  <a:cubicBezTo>
                    <a:pt x="17568" y="15641"/>
                    <a:pt x="17568" y="15641"/>
                    <a:pt x="17568" y="15641"/>
                  </a:cubicBezTo>
                  <a:cubicBezTo>
                    <a:pt x="17568" y="15709"/>
                    <a:pt x="17568" y="15709"/>
                    <a:pt x="17568" y="15709"/>
                  </a:cubicBezTo>
                  <a:cubicBezTo>
                    <a:pt x="17568" y="15709"/>
                    <a:pt x="17568" y="15709"/>
                    <a:pt x="17568" y="15709"/>
                  </a:cubicBezTo>
                  <a:cubicBezTo>
                    <a:pt x="17568" y="15777"/>
                    <a:pt x="17568" y="15777"/>
                    <a:pt x="17568" y="15777"/>
                  </a:cubicBezTo>
                  <a:cubicBezTo>
                    <a:pt x="17605" y="15912"/>
                    <a:pt x="17605" y="15912"/>
                    <a:pt x="17605" y="15912"/>
                  </a:cubicBezTo>
                  <a:cubicBezTo>
                    <a:pt x="17568" y="15912"/>
                    <a:pt x="17568" y="15912"/>
                    <a:pt x="17568" y="15912"/>
                  </a:cubicBezTo>
                  <a:cubicBezTo>
                    <a:pt x="17605" y="16048"/>
                    <a:pt x="17605" y="16048"/>
                    <a:pt x="17605" y="16048"/>
                  </a:cubicBezTo>
                  <a:cubicBezTo>
                    <a:pt x="17605" y="16048"/>
                    <a:pt x="17605" y="16048"/>
                    <a:pt x="17605" y="16048"/>
                  </a:cubicBezTo>
                  <a:cubicBezTo>
                    <a:pt x="17605" y="16115"/>
                    <a:pt x="17605" y="16115"/>
                    <a:pt x="17605" y="16115"/>
                  </a:cubicBezTo>
                  <a:cubicBezTo>
                    <a:pt x="17642" y="16318"/>
                    <a:pt x="17642" y="16318"/>
                    <a:pt x="17642" y="16318"/>
                  </a:cubicBezTo>
                  <a:cubicBezTo>
                    <a:pt x="17642" y="16318"/>
                    <a:pt x="17642" y="16318"/>
                    <a:pt x="17642" y="16318"/>
                  </a:cubicBezTo>
                  <a:cubicBezTo>
                    <a:pt x="17679" y="16251"/>
                    <a:pt x="17679" y="16251"/>
                    <a:pt x="17679" y="16251"/>
                  </a:cubicBezTo>
                  <a:cubicBezTo>
                    <a:pt x="17679" y="16318"/>
                    <a:pt x="17679" y="16318"/>
                    <a:pt x="17679" y="16318"/>
                  </a:cubicBezTo>
                  <a:cubicBezTo>
                    <a:pt x="17642" y="16386"/>
                    <a:pt x="17642" y="16386"/>
                    <a:pt x="17642" y="16386"/>
                  </a:cubicBezTo>
                  <a:cubicBezTo>
                    <a:pt x="17642" y="16386"/>
                    <a:pt x="17642" y="16386"/>
                    <a:pt x="17642" y="16386"/>
                  </a:cubicBezTo>
                  <a:cubicBezTo>
                    <a:pt x="17679" y="16454"/>
                    <a:pt x="17679" y="16454"/>
                    <a:pt x="17679" y="16454"/>
                  </a:cubicBezTo>
                  <a:cubicBezTo>
                    <a:pt x="17679" y="16454"/>
                    <a:pt x="17679" y="16454"/>
                    <a:pt x="17679" y="16454"/>
                  </a:cubicBezTo>
                  <a:cubicBezTo>
                    <a:pt x="17716" y="16522"/>
                    <a:pt x="17716" y="16522"/>
                    <a:pt x="17716" y="16522"/>
                  </a:cubicBezTo>
                  <a:cubicBezTo>
                    <a:pt x="17716" y="16589"/>
                    <a:pt x="17716" y="16589"/>
                    <a:pt x="17716" y="16589"/>
                  </a:cubicBezTo>
                  <a:cubicBezTo>
                    <a:pt x="17716" y="16657"/>
                    <a:pt x="17716" y="16657"/>
                    <a:pt x="17716" y="16657"/>
                  </a:cubicBezTo>
                  <a:cubicBezTo>
                    <a:pt x="17716" y="16657"/>
                    <a:pt x="17716" y="16657"/>
                    <a:pt x="17716" y="16657"/>
                  </a:cubicBezTo>
                  <a:cubicBezTo>
                    <a:pt x="17753" y="16792"/>
                    <a:pt x="17753" y="16792"/>
                    <a:pt x="17753" y="16792"/>
                  </a:cubicBezTo>
                  <a:cubicBezTo>
                    <a:pt x="17753" y="16792"/>
                    <a:pt x="17753" y="16792"/>
                    <a:pt x="17753" y="16792"/>
                  </a:cubicBezTo>
                  <a:cubicBezTo>
                    <a:pt x="17753" y="16860"/>
                    <a:pt x="17753" y="16860"/>
                    <a:pt x="17753" y="16860"/>
                  </a:cubicBezTo>
                  <a:cubicBezTo>
                    <a:pt x="17753" y="16928"/>
                    <a:pt x="17753" y="16928"/>
                    <a:pt x="17753" y="16928"/>
                  </a:cubicBezTo>
                  <a:cubicBezTo>
                    <a:pt x="17753" y="16996"/>
                    <a:pt x="17753" y="16996"/>
                    <a:pt x="17753" y="16996"/>
                  </a:cubicBezTo>
                  <a:cubicBezTo>
                    <a:pt x="17753" y="17063"/>
                    <a:pt x="17753" y="17063"/>
                    <a:pt x="17753" y="17063"/>
                  </a:cubicBezTo>
                  <a:cubicBezTo>
                    <a:pt x="17753" y="17131"/>
                    <a:pt x="17753" y="17131"/>
                    <a:pt x="17753" y="17131"/>
                  </a:cubicBezTo>
                  <a:cubicBezTo>
                    <a:pt x="17716" y="17199"/>
                    <a:pt x="17716" y="17199"/>
                    <a:pt x="17716" y="17199"/>
                  </a:cubicBezTo>
                  <a:cubicBezTo>
                    <a:pt x="17716" y="17266"/>
                    <a:pt x="17716" y="17266"/>
                    <a:pt x="17716" y="17266"/>
                  </a:cubicBezTo>
                  <a:cubicBezTo>
                    <a:pt x="17716" y="17334"/>
                    <a:pt x="17716" y="17334"/>
                    <a:pt x="17716" y="17334"/>
                  </a:cubicBezTo>
                  <a:cubicBezTo>
                    <a:pt x="17716" y="17470"/>
                    <a:pt x="17716" y="17470"/>
                    <a:pt x="17716" y="17470"/>
                  </a:cubicBezTo>
                  <a:cubicBezTo>
                    <a:pt x="17716" y="17470"/>
                    <a:pt x="17716" y="17470"/>
                    <a:pt x="17716" y="17470"/>
                  </a:cubicBezTo>
                  <a:cubicBezTo>
                    <a:pt x="17716" y="17537"/>
                    <a:pt x="17716" y="17537"/>
                    <a:pt x="17716" y="17537"/>
                  </a:cubicBezTo>
                  <a:cubicBezTo>
                    <a:pt x="17679" y="17605"/>
                    <a:pt x="17679" y="17605"/>
                    <a:pt x="17679" y="17605"/>
                  </a:cubicBezTo>
                  <a:cubicBezTo>
                    <a:pt x="17679" y="17673"/>
                    <a:pt x="17679" y="17673"/>
                    <a:pt x="17679" y="17673"/>
                  </a:cubicBezTo>
                  <a:cubicBezTo>
                    <a:pt x="17642" y="17740"/>
                    <a:pt x="17642" y="17740"/>
                    <a:pt x="17642" y="17740"/>
                  </a:cubicBezTo>
                  <a:cubicBezTo>
                    <a:pt x="17679" y="17740"/>
                    <a:pt x="17679" y="17740"/>
                    <a:pt x="17679" y="17740"/>
                  </a:cubicBezTo>
                  <a:cubicBezTo>
                    <a:pt x="17679" y="17808"/>
                    <a:pt x="17679" y="17808"/>
                    <a:pt x="17679" y="17808"/>
                  </a:cubicBezTo>
                  <a:cubicBezTo>
                    <a:pt x="17642" y="17808"/>
                    <a:pt x="17642" y="17808"/>
                    <a:pt x="17642" y="17808"/>
                  </a:cubicBezTo>
                  <a:cubicBezTo>
                    <a:pt x="17679" y="17944"/>
                    <a:pt x="17679" y="17944"/>
                    <a:pt x="17679" y="17944"/>
                  </a:cubicBezTo>
                  <a:cubicBezTo>
                    <a:pt x="17642" y="18011"/>
                    <a:pt x="17642" y="18011"/>
                    <a:pt x="17642" y="18011"/>
                  </a:cubicBezTo>
                  <a:cubicBezTo>
                    <a:pt x="17642" y="18079"/>
                    <a:pt x="17642" y="18079"/>
                    <a:pt x="17642" y="18079"/>
                  </a:cubicBezTo>
                  <a:cubicBezTo>
                    <a:pt x="17642" y="18079"/>
                    <a:pt x="17642" y="18079"/>
                    <a:pt x="17642" y="18079"/>
                  </a:cubicBezTo>
                  <a:cubicBezTo>
                    <a:pt x="17642" y="18147"/>
                    <a:pt x="17642" y="18147"/>
                    <a:pt x="17642" y="18147"/>
                  </a:cubicBezTo>
                  <a:cubicBezTo>
                    <a:pt x="17605" y="18214"/>
                    <a:pt x="17605" y="18214"/>
                    <a:pt x="17605" y="18214"/>
                  </a:cubicBezTo>
                  <a:cubicBezTo>
                    <a:pt x="17605" y="18282"/>
                    <a:pt x="17605" y="18282"/>
                    <a:pt x="17605" y="18282"/>
                  </a:cubicBezTo>
                  <a:cubicBezTo>
                    <a:pt x="17568" y="18350"/>
                    <a:pt x="17568" y="18350"/>
                    <a:pt x="17568" y="18350"/>
                  </a:cubicBezTo>
                  <a:cubicBezTo>
                    <a:pt x="17568" y="18418"/>
                    <a:pt x="17568" y="18418"/>
                    <a:pt x="17568" y="18418"/>
                  </a:cubicBezTo>
                  <a:cubicBezTo>
                    <a:pt x="17532" y="18485"/>
                    <a:pt x="17532" y="18485"/>
                    <a:pt x="17532" y="18485"/>
                  </a:cubicBezTo>
                  <a:cubicBezTo>
                    <a:pt x="17495" y="18688"/>
                    <a:pt x="17495" y="18688"/>
                    <a:pt x="17495" y="18688"/>
                  </a:cubicBezTo>
                  <a:cubicBezTo>
                    <a:pt x="17495" y="18688"/>
                    <a:pt x="17495" y="18688"/>
                    <a:pt x="17495" y="18688"/>
                  </a:cubicBezTo>
                  <a:cubicBezTo>
                    <a:pt x="17495" y="18756"/>
                    <a:pt x="17495" y="18756"/>
                    <a:pt x="17495" y="18756"/>
                  </a:cubicBezTo>
                  <a:cubicBezTo>
                    <a:pt x="17495" y="18824"/>
                    <a:pt x="17495" y="18824"/>
                    <a:pt x="17495" y="18824"/>
                  </a:cubicBezTo>
                  <a:cubicBezTo>
                    <a:pt x="17495" y="18824"/>
                    <a:pt x="17495" y="18824"/>
                    <a:pt x="17495" y="18824"/>
                  </a:cubicBezTo>
                  <a:cubicBezTo>
                    <a:pt x="17458" y="18892"/>
                    <a:pt x="17458" y="18892"/>
                    <a:pt x="17458" y="18892"/>
                  </a:cubicBezTo>
                  <a:cubicBezTo>
                    <a:pt x="17458" y="18959"/>
                    <a:pt x="17458" y="18959"/>
                    <a:pt x="17458" y="18959"/>
                  </a:cubicBezTo>
                  <a:cubicBezTo>
                    <a:pt x="17421" y="18959"/>
                    <a:pt x="17421" y="18959"/>
                    <a:pt x="17421" y="18959"/>
                  </a:cubicBezTo>
                  <a:cubicBezTo>
                    <a:pt x="17421" y="19027"/>
                    <a:pt x="17421" y="19027"/>
                    <a:pt x="17421" y="19027"/>
                  </a:cubicBezTo>
                  <a:cubicBezTo>
                    <a:pt x="17384" y="19027"/>
                    <a:pt x="17384" y="19027"/>
                    <a:pt x="17384" y="19027"/>
                  </a:cubicBezTo>
                  <a:cubicBezTo>
                    <a:pt x="17421" y="19095"/>
                    <a:pt x="17421" y="19095"/>
                    <a:pt x="17421" y="19095"/>
                  </a:cubicBezTo>
                  <a:cubicBezTo>
                    <a:pt x="17384" y="19162"/>
                    <a:pt x="17384" y="19162"/>
                    <a:pt x="17384" y="19162"/>
                  </a:cubicBezTo>
                  <a:cubicBezTo>
                    <a:pt x="17384" y="19162"/>
                    <a:pt x="17384" y="19162"/>
                    <a:pt x="17384" y="19162"/>
                  </a:cubicBezTo>
                  <a:cubicBezTo>
                    <a:pt x="17347" y="19162"/>
                    <a:pt x="17347" y="19162"/>
                    <a:pt x="17347" y="19162"/>
                  </a:cubicBezTo>
                  <a:cubicBezTo>
                    <a:pt x="17347" y="19230"/>
                    <a:pt x="17347" y="19230"/>
                    <a:pt x="17347" y="19230"/>
                  </a:cubicBezTo>
                  <a:cubicBezTo>
                    <a:pt x="17347" y="19298"/>
                    <a:pt x="17347" y="19298"/>
                    <a:pt x="17347" y="19298"/>
                  </a:cubicBezTo>
                  <a:cubicBezTo>
                    <a:pt x="17310" y="19298"/>
                    <a:pt x="17310" y="19298"/>
                    <a:pt x="17310" y="19298"/>
                  </a:cubicBezTo>
                  <a:cubicBezTo>
                    <a:pt x="17347" y="19366"/>
                    <a:pt x="17347" y="19366"/>
                    <a:pt x="17347" y="19366"/>
                  </a:cubicBezTo>
                  <a:cubicBezTo>
                    <a:pt x="17273" y="19433"/>
                    <a:pt x="17273" y="19433"/>
                    <a:pt x="17273" y="19433"/>
                  </a:cubicBezTo>
                  <a:cubicBezTo>
                    <a:pt x="17236" y="19501"/>
                    <a:pt x="17236" y="19501"/>
                    <a:pt x="17236" y="19501"/>
                  </a:cubicBezTo>
                  <a:cubicBezTo>
                    <a:pt x="17236" y="19501"/>
                    <a:pt x="17236" y="19501"/>
                    <a:pt x="17236" y="19501"/>
                  </a:cubicBezTo>
                  <a:cubicBezTo>
                    <a:pt x="17236" y="19569"/>
                    <a:pt x="17236" y="19569"/>
                    <a:pt x="17236" y="19569"/>
                  </a:cubicBezTo>
                  <a:cubicBezTo>
                    <a:pt x="17162" y="19569"/>
                    <a:pt x="17162" y="19569"/>
                    <a:pt x="17162" y="19569"/>
                  </a:cubicBezTo>
                  <a:cubicBezTo>
                    <a:pt x="17125" y="19636"/>
                    <a:pt x="17125" y="19636"/>
                    <a:pt x="17125" y="19636"/>
                  </a:cubicBezTo>
                  <a:cubicBezTo>
                    <a:pt x="17125" y="19636"/>
                    <a:pt x="17125" y="19636"/>
                    <a:pt x="17125" y="19636"/>
                  </a:cubicBezTo>
                  <a:cubicBezTo>
                    <a:pt x="17088" y="19636"/>
                    <a:pt x="17088" y="19636"/>
                    <a:pt x="17088" y="19636"/>
                  </a:cubicBezTo>
                  <a:cubicBezTo>
                    <a:pt x="17051" y="19569"/>
                    <a:pt x="17051" y="19569"/>
                    <a:pt x="17051" y="19569"/>
                  </a:cubicBezTo>
                  <a:cubicBezTo>
                    <a:pt x="17014" y="19569"/>
                    <a:pt x="17014" y="19569"/>
                    <a:pt x="17014" y="19569"/>
                  </a:cubicBezTo>
                  <a:cubicBezTo>
                    <a:pt x="17014" y="19433"/>
                    <a:pt x="17014" y="19433"/>
                    <a:pt x="17014" y="19433"/>
                  </a:cubicBezTo>
                  <a:cubicBezTo>
                    <a:pt x="16977" y="19433"/>
                    <a:pt x="16977" y="19433"/>
                    <a:pt x="16977" y="19433"/>
                  </a:cubicBezTo>
                  <a:cubicBezTo>
                    <a:pt x="16940" y="19433"/>
                    <a:pt x="16940" y="19433"/>
                    <a:pt x="16940" y="19433"/>
                  </a:cubicBezTo>
                  <a:cubicBezTo>
                    <a:pt x="16903" y="19433"/>
                    <a:pt x="16903" y="19433"/>
                    <a:pt x="16903" y="19433"/>
                  </a:cubicBezTo>
                  <a:cubicBezTo>
                    <a:pt x="16903" y="19433"/>
                    <a:pt x="16903" y="19433"/>
                    <a:pt x="16903" y="19433"/>
                  </a:cubicBezTo>
                  <a:cubicBezTo>
                    <a:pt x="16903" y="19501"/>
                    <a:pt x="16903" y="19501"/>
                    <a:pt x="16903" y="19501"/>
                  </a:cubicBezTo>
                  <a:cubicBezTo>
                    <a:pt x="16866" y="19569"/>
                    <a:pt x="16866" y="19569"/>
                    <a:pt x="16866" y="19569"/>
                  </a:cubicBezTo>
                  <a:cubicBezTo>
                    <a:pt x="16866" y="19636"/>
                    <a:pt x="16866" y="19636"/>
                    <a:pt x="16866" y="19636"/>
                  </a:cubicBezTo>
                  <a:cubicBezTo>
                    <a:pt x="16829" y="19636"/>
                    <a:pt x="16829" y="19636"/>
                    <a:pt x="16829" y="19636"/>
                  </a:cubicBezTo>
                  <a:cubicBezTo>
                    <a:pt x="16829" y="19772"/>
                    <a:pt x="16829" y="19772"/>
                    <a:pt x="16829" y="19772"/>
                  </a:cubicBezTo>
                  <a:cubicBezTo>
                    <a:pt x="16829" y="19704"/>
                    <a:pt x="16829" y="19704"/>
                    <a:pt x="16829" y="19704"/>
                  </a:cubicBezTo>
                  <a:cubicBezTo>
                    <a:pt x="16755" y="19772"/>
                    <a:pt x="16755" y="19772"/>
                    <a:pt x="16755" y="19772"/>
                  </a:cubicBezTo>
                  <a:cubicBezTo>
                    <a:pt x="16755" y="19839"/>
                    <a:pt x="16755" y="19839"/>
                    <a:pt x="16755" y="19839"/>
                  </a:cubicBezTo>
                  <a:cubicBezTo>
                    <a:pt x="16755" y="19839"/>
                    <a:pt x="16755" y="19839"/>
                    <a:pt x="16755" y="19839"/>
                  </a:cubicBezTo>
                  <a:close/>
                  <a:moveTo>
                    <a:pt x="5437" y="20043"/>
                  </a:moveTo>
                  <a:cubicBezTo>
                    <a:pt x="5400" y="19975"/>
                    <a:pt x="5400" y="19975"/>
                    <a:pt x="5400" y="19975"/>
                  </a:cubicBezTo>
                  <a:cubicBezTo>
                    <a:pt x="5178" y="20043"/>
                    <a:pt x="5178" y="20043"/>
                    <a:pt x="5178" y="20043"/>
                  </a:cubicBezTo>
                  <a:cubicBezTo>
                    <a:pt x="5437" y="20043"/>
                    <a:pt x="5437" y="20043"/>
                    <a:pt x="5437" y="20043"/>
                  </a:cubicBezTo>
                  <a:close/>
                  <a:moveTo>
                    <a:pt x="19159" y="18892"/>
                  </a:moveTo>
                  <a:cubicBezTo>
                    <a:pt x="19196" y="18892"/>
                    <a:pt x="19196" y="18892"/>
                    <a:pt x="19196" y="18892"/>
                  </a:cubicBezTo>
                  <a:cubicBezTo>
                    <a:pt x="19196" y="18824"/>
                    <a:pt x="19196" y="18824"/>
                    <a:pt x="19196" y="18824"/>
                  </a:cubicBezTo>
                  <a:cubicBezTo>
                    <a:pt x="19233" y="18824"/>
                    <a:pt x="19233" y="18824"/>
                    <a:pt x="19233" y="18824"/>
                  </a:cubicBezTo>
                  <a:cubicBezTo>
                    <a:pt x="19196" y="18824"/>
                    <a:pt x="19196" y="18824"/>
                    <a:pt x="19196" y="18824"/>
                  </a:cubicBezTo>
                  <a:cubicBezTo>
                    <a:pt x="19159" y="18892"/>
                    <a:pt x="19159" y="18892"/>
                    <a:pt x="19159" y="18892"/>
                  </a:cubicBezTo>
                  <a:close/>
                  <a:moveTo>
                    <a:pt x="1073" y="2776"/>
                  </a:moveTo>
                  <a:cubicBezTo>
                    <a:pt x="1036" y="2708"/>
                    <a:pt x="1036" y="2708"/>
                    <a:pt x="1036" y="2708"/>
                  </a:cubicBezTo>
                  <a:cubicBezTo>
                    <a:pt x="1036" y="2641"/>
                    <a:pt x="1036" y="2641"/>
                    <a:pt x="1036" y="2641"/>
                  </a:cubicBezTo>
                  <a:cubicBezTo>
                    <a:pt x="1036" y="2641"/>
                    <a:pt x="1036" y="2641"/>
                    <a:pt x="1036" y="2641"/>
                  </a:cubicBezTo>
                  <a:cubicBezTo>
                    <a:pt x="999" y="2573"/>
                    <a:pt x="999" y="2573"/>
                    <a:pt x="999" y="2573"/>
                  </a:cubicBezTo>
                  <a:cubicBezTo>
                    <a:pt x="999" y="2573"/>
                    <a:pt x="999" y="2573"/>
                    <a:pt x="999" y="2573"/>
                  </a:cubicBezTo>
                  <a:cubicBezTo>
                    <a:pt x="1036" y="2505"/>
                    <a:pt x="1036" y="2505"/>
                    <a:pt x="1036" y="2505"/>
                  </a:cubicBezTo>
                  <a:cubicBezTo>
                    <a:pt x="1036" y="2438"/>
                    <a:pt x="1036" y="2438"/>
                    <a:pt x="1036" y="2438"/>
                  </a:cubicBezTo>
                  <a:cubicBezTo>
                    <a:pt x="1110" y="2438"/>
                    <a:pt x="1110" y="2438"/>
                    <a:pt x="1110" y="2438"/>
                  </a:cubicBezTo>
                  <a:cubicBezTo>
                    <a:pt x="1110" y="2438"/>
                    <a:pt x="1110" y="2438"/>
                    <a:pt x="1110" y="2438"/>
                  </a:cubicBezTo>
                  <a:cubicBezTo>
                    <a:pt x="1147" y="2438"/>
                    <a:pt x="1147" y="2438"/>
                    <a:pt x="1147" y="2438"/>
                  </a:cubicBezTo>
                  <a:cubicBezTo>
                    <a:pt x="1147" y="2505"/>
                    <a:pt x="1147" y="2505"/>
                    <a:pt x="1147" y="2505"/>
                  </a:cubicBezTo>
                  <a:cubicBezTo>
                    <a:pt x="1184" y="2505"/>
                    <a:pt x="1184" y="2505"/>
                    <a:pt x="1184" y="2505"/>
                  </a:cubicBezTo>
                  <a:cubicBezTo>
                    <a:pt x="1221" y="2505"/>
                    <a:pt x="1221" y="2505"/>
                    <a:pt x="1221" y="2505"/>
                  </a:cubicBezTo>
                  <a:cubicBezTo>
                    <a:pt x="1221" y="2505"/>
                    <a:pt x="1221" y="2505"/>
                    <a:pt x="1221" y="2505"/>
                  </a:cubicBezTo>
                  <a:cubicBezTo>
                    <a:pt x="1258" y="2438"/>
                    <a:pt x="1258" y="2438"/>
                    <a:pt x="1258" y="2438"/>
                  </a:cubicBezTo>
                  <a:cubicBezTo>
                    <a:pt x="1221" y="2438"/>
                    <a:pt x="1221" y="2438"/>
                    <a:pt x="1221" y="2438"/>
                  </a:cubicBezTo>
                  <a:cubicBezTo>
                    <a:pt x="1184" y="2438"/>
                    <a:pt x="1184" y="2438"/>
                    <a:pt x="1184" y="2438"/>
                  </a:cubicBezTo>
                  <a:cubicBezTo>
                    <a:pt x="1110" y="2302"/>
                    <a:pt x="1110" y="2302"/>
                    <a:pt x="1110" y="2302"/>
                  </a:cubicBezTo>
                  <a:cubicBezTo>
                    <a:pt x="1036" y="2302"/>
                    <a:pt x="1036" y="2302"/>
                    <a:pt x="1036" y="2302"/>
                  </a:cubicBezTo>
                  <a:cubicBezTo>
                    <a:pt x="999" y="2302"/>
                    <a:pt x="999" y="2302"/>
                    <a:pt x="999" y="2302"/>
                  </a:cubicBezTo>
                  <a:cubicBezTo>
                    <a:pt x="925" y="2438"/>
                    <a:pt x="925" y="2438"/>
                    <a:pt x="925" y="2438"/>
                  </a:cubicBezTo>
                  <a:cubicBezTo>
                    <a:pt x="925" y="2505"/>
                    <a:pt x="925" y="2505"/>
                    <a:pt x="925" y="2505"/>
                  </a:cubicBezTo>
                  <a:cubicBezTo>
                    <a:pt x="888" y="2505"/>
                    <a:pt x="888" y="2505"/>
                    <a:pt x="888" y="2505"/>
                  </a:cubicBezTo>
                  <a:cubicBezTo>
                    <a:pt x="814" y="2573"/>
                    <a:pt x="814" y="2573"/>
                    <a:pt x="814" y="2573"/>
                  </a:cubicBezTo>
                  <a:cubicBezTo>
                    <a:pt x="814" y="2708"/>
                    <a:pt x="814" y="2708"/>
                    <a:pt x="814" y="2708"/>
                  </a:cubicBezTo>
                  <a:cubicBezTo>
                    <a:pt x="851" y="2708"/>
                    <a:pt x="851" y="2708"/>
                    <a:pt x="851" y="2708"/>
                  </a:cubicBezTo>
                  <a:cubicBezTo>
                    <a:pt x="888" y="2708"/>
                    <a:pt x="888" y="2708"/>
                    <a:pt x="888" y="2708"/>
                  </a:cubicBezTo>
                  <a:cubicBezTo>
                    <a:pt x="925" y="2708"/>
                    <a:pt x="925" y="2708"/>
                    <a:pt x="925" y="2708"/>
                  </a:cubicBezTo>
                  <a:cubicBezTo>
                    <a:pt x="925" y="2776"/>
                    <a:pt x="925" y="2776"/>
                    <a:pt x="925" y="2776"/>
                  </a:cubicBezTo>
                  <a:cubicBezTo>
                    <a:pt x="962" y="2776"/>
                    <a:pt x="962" y="2776"/>
                    <a:pt x="962" y="2776"/>
                  </a:cubicBezTo>
                  <a:cubicBezTo>
                    <a:pt x="962" y="2708"/>
                    <a:pt x="962" y="2708"/>
                    <a:pt x="962" y="2708"/>
                  </a:cubicBezTo>
                  <a:cubicBezTo>
                    <a:pt x="962" y="2708"/>
                    <a:pt x="962" y="2708"/>
                    <a:pt x="962" y="2708"/>
                  </a:cubicBezTo>
                  <a:cubicBezTo>
                    <a:pt x="999" y="2708"/>
                    <a:pt x="999" y="2708"/>
                    <a:pt x="999" y="2708"/>
                  </a:cubicBezTo>
                  <a:cubicBezTo>
                    <a:pt x="999" y="2708"/>
                    <a:pt x="999" y="2708"/>
                    <a:pt x="999" y="2708"/>
                  </a:cubicBezTo>
                  <a:cubicBezTo>
                    <a:pt x="1036" y="2776"/>
                    <a:pt x="1036" y="2776"/>
                    <a:pt x="1036" y="2776"/>
                  </a:cubicBezTo>
                  <a:cubicBezTo>
                    <a:pt x="1073" y="2844"/>
                    <a:pt x="1073" y="2844"/>
                    <a:pt x="1073" y="2844"/>
                  </a:cubicBezTo>
                  <a:cubicBezTo>
                    <a:pt x="1073" y="2776"/>
                    <a:pt x="1073" y="2776"/>
                    <a:pt x="1073" y="2776"/>
                  </a:cubicBezTo>
                  <a:close/>
                  <a:moveTo>
                    <a:pt x="1332" y="1964"/>
                  </a:moveTo>
                  <a:cubicBezTo>
                    <a:pt x="1332" y="1964"/>
                    <a:pt x="1332" y="1964"/>
                    <a:pt x="1332" y="1964"/>
                  </a:cubicBezTo>
                  <a:cubicBezTo>
                    <a:pt x="1368" y="1896"/>
                    <a:pt x="1368" y="1896"/>
                    <a:pt x="1368" y="1896"/>
                  </a:cubicBezTo>
                  <a:cubicBezTo>
                    <a:pt x="1368" y="1896"/>
                    <a:pt x="1368" y="1896"/>
                    <a:pt x="1368" y="1896"/>
                  </a:cubicBezTo>
                  <a:cubicBezTo>
                    <a:pt x="1368" y="1964"/>
                    <a:pt x="1368" y="1964"/>
                    <a:pt x="1368" y="1964"/>
                  </a:cubicBezTo>
                  <a:cubicBezTo>
                    <a:pt x="1368" y="1964"/>
                    <a:pt x="1368" y="1964"/>
                    <a:pt x="1368" y="1964"/>
                  </a:cubicBezTo>
                  <a:cubicBezTo>
                    <a:pt x="1368" y="2031"/>
                    <a:pt x="1368" y="2031"/>
                    <a:pt x="1368" y="2031"/>
                  </a:cubicBezTo>
                  <a:cubicBezTo>
                    <a:pt x="1332" y="2031"/>
                    <a:pt x="1332" y="2031"/>
                    <a:pt x="1332" y="2031"/>
                  </a:cubicBezTo>
                  <a:cubicBezTo>
                    <a:pt x="1332" y="2031"/>
                    <a:pt x="1332" y="1964"/>
                    <a:pt x="1332" y="1964"/>
                  </a:cubicBezTo>
                  <a:close/>
                  <a:moveTo>
                    <a:pt x="1258" y="3047"/>
                  </a:moveTo>
                  <a:cubicBezTo>
                    <a:pt x="1258" y="3047"/>
                    <a:pt x="1258" y="3047"/>
                    <a:pt x="1258" y="3047"/>
                  </a:cubicBezTo>
                  <a:cubicBezTo>
                    <a:pt x="1295" y="3047"/>
                    <a:pt x="1295" y="3047"/>
                    <a:pt x="1295" y="3047"/>
                  </a:cubicBezTo>
                  <a:cubicBezTo>
                    <a:pt x="1295" y="3047"/>
                    <a:pt x="1295" y="3047"/>
                    <a:pt x="1295" y="3047"/>
                  </a:cubicBezTo>
                  <a:cubicBezTo>
                    <a:pt x="1295" y="2979"/>
                    <a:pt x="1295" y="2979"/>
                    <a:pt x="1295" y="2979"/>
                  </a:cubicBezTo>
                  <a:cubicBezTo>
                    <a:pt x="1295" y="2979"/>
                    <a:pt x="1295" y="2979"/>
                    <a:pt x="1295" y="2979"/>
                  </a:cubicBezTo>
                  <a:cubicBezTo>
                    <a:pt x="1332" y="2979"/>
                    <a:pt x="1332" y="2979"/>
                    <a:pt x="1332" y="2979"/>
                  </a:cubicBezTo>
                  <a:cubicBezTo>
                    <a:pt x="1332" y="2912"/>
                    <a:pt x="1332" y="2912"/>
                    <a:pt x="1332" y="2912"/>
                  </a:cubicBezTo>
                  <a:cubicBezTo>
                    <a:pt x="1368" y="2844"/>
                    <a:pt x="1368" y="2844"/>
                    <a:pt x="1368" y="2844"/>
                  </a:cubicBezTo>
                  <a:cubicBezTo>
                    <a:pt x="1332" y="2776"/>
                    <a:pt x="1332" y="2776"/>
                    <a:pt x="1332" y="2776"/>
                  </a:cubicBezTo>
                  <a:cubicBezTo>
                    <a:pt x="1332" y="2776"/>
                    <a:pt x="1332" y="2776"/>
                    <a:pt x="1332" y="2776"/>
                  </a:cubicBezTo>
                  <a:cubicBezTo>
                    <a:pt x="1332" y="2708"/>
                    <a:pt x="1332" y="2708"/>
                    <a:pt x="1332" y="2708"/>
                  </a:cubicBezTo>
                  <a:cubicBezTo>
                    <a:pt x="1332" y="2708"/>
                    <a:pt x="1332" y="2708"/>
                    <a:pt x="1332" y="2708"/>
                  </a:cubicBezTo>
                  <a:cubicBezTo>
                    <a:pt x="1368" y="2708"/>
                    <a:pt x="1368" y="2708"/>
                    <a:pt x="1368" y="2708"/>
                  </a:cubicBezTo>
                  <a:cubicBezTo>
                    <a:pt x="1442" y="2708"/>
                    <a:pt x="1442" y="2708"/>
                    <a:pt x="1442" y="2708"/>
                  </a:cubicBezTo>
                  <a:cubicBezTo>
                    <a:pt x="1442" y="2708"/>
                    <a:pt x="1442" y="2708"/>
                    <a:pt x="1442" y="2708"/>
                  </a:cubicBezTo>
                  <a:cubicBezTo>
                    <a:pt x="1442" y="2641"/>
                    <a:pt x="1442" y="2641"/>
                    <a:pt x="1442" y="2641"/>
                  </a:cubicBezTo>
                  <a:cubicBezTo>
                    <a:pt x="1442" y="2641"/>
                    <a:pt x="1442" y="2641"/>
                    <a:pt x="1442" y="2641"/>
                  </a:cubicBezTo>
                  <a:cubicBezTo>
                    <a:pt x="1405" y="2641"/>
                    <a:pt x="1405" y="2641"/>
                    <a:pt x="1405" y="2641"/>
                  </a:cubicBezTo>
                  <a:cubicBezTo>
                    <a:pt x="1405" y="2573"/>
                    <a:pt x="1405" y="2573"/>
                    <a:pt x="1405" y="2573"/>
                  </a:cubicBezTo>
                  <a:cubicBezTo>
                    <a:pt x="1405" y="2573"/>
                    <a:pt x="1405" y="2573"/>
                    <a:pt x="1405" y="2573"/>
                  </a:cubicBezTo>
                  <a:cubicBezTo>
                    <a:pt x="1405" y="2505"/>
                    <a:pt x="1405" y="2505"/>
                    <a:pt x="1405" y="2505"/>
                  </a:cubicBezTo>
                  <a:cubicBezTo>
                    <a:pt x="1405" y="2505"/>
                    <a:pt x="1405" y="2505"/>
                    <a:pt x="1405" y="2505"/>
                  </a:cubicBezTo>
                  <a:cubicBezTo>
                    <a:pt x="1405" y="2505"/>
                    <a:pt x="1405" y="2505"/>
                    <a:pt x="1405" y="2505"/>
                  </a:cubicBezTo>
                  <a:cubicBezTo>
                    <a:pt x="1442" y="2505"/>
                    <a:pt x="1442" y="2505"/>
                    <a:pt x="1442" y="2505"/>
                  </a:cubicBezTo>
                  <a:cubicBezTo>
                    <a:pt x="1442" y="2573"/>
                    <a:pt x="1442" y="2573"/>
                    <a:pt x="1442" y="2573"/>
                  </a:cubicBezTo>
                  <a:cubicBezTo>
                    <a:pt x="1479" y="2505"/>
                    <a:pt x="1479" y="2505"/>
                    <a:pt x="1479" y="2505"/>
                  </a:cubicBezTo>
                  <a:cubicBezTo>
                    <a:pt x="1479" y="2505"/>
                    <a:pt x="1479" y="2505"/>
                    <a:pt x="1479" y="2505"/>
                  </a:cubicBezTo>
                  <a:cubicBezTo>
                    <a:pt x="1516" y="2438"/>
                    <a:pt x="1516" y="2438"/>
                    <a:pt x="1516" y="2438"/>
                  </a:cubicBezTo>
                  <a:cubicBezTo>
                    <a:pt x="1516" y="2438"/>
                    <a:pt x="1516" y="2438"/>
                    <a:pt x="1516" y="2438"/>
                  </a:cubicBezTo>
                  <a:cubicBezTo>
                    <a:pt x="1516" y="2370"/>
                    <a:pt x="1516" y="2370"/>
                    <a:pt x="1516" y="2370"/>
                  </a:cubicBezTo>
                  <a:cubicBezTo>
                    <a:pt x="1516" y="2370"/>
                    <a:pt x="1516" y="2370"/>
                    <a:pt x="1516" y="2370"/>
                  </a:cubicBezTo>
                  <a:cubicBezTo>
                    <a:pt x="1479" y="2302"/>
                    <a:pt x="1479" y="2302"/>
                    <a:pt x="1479" y="2302"/>
                  </a:cubicBezTo>
                  <a:cubicBezTo>
                    <a:pt x="1479" y="2302"/>
                    <a:pt x="1479" y="2302"/>
                    <a:pt x="1479" y="2302"/>
                  </a:cubicBezTo>
                  <a:cubicBezTo>
                    <a:pt x="1442" y="2234"/>
                    <a:pt x="1442" y="2234"/>
                    <a:pt x="1442" y="2234"/>
                  </a:cubicBezTo>
                  <a:cubicBezTo>
                    <a:pt x="1405" y="2302"/>
                    <a:pt x="1405" y="2302"/>
                    <a:pt x="1405" y="2302"/>
                  </a:cubicBezTo>
                  <a:cubicBezTo>
                    <a:pt x="1405" y="2370"/>
                    <a:pt x="1405" y="2370"/>
                    <a:pt x="1405" y="2370"/>
                  </a:cubicBezTo>
                  <a:cubicBezTo>
                    <a:pt x="1368" y="2370"/>
                    <a:pt x="1368" y="2370"/>
                    <a:pt x="1368" y="2370"/>
                  </a:cubicBezTo>
                  <a:cubicBezTo>
                    <a:pt x="1368" y="2370"/>
                    <a:pt x="1368" y="2370"/>
                    <a:pt x="1368" y="2370"/>
                  </a:cubicBezTo>
                  <a:cubicBezTo>
                    <a:pt x="1368" y="2302"/>
                    <a:pt x="1368" y="2302"/>
                    <a:pt x="1368" y="2302"/>
                  </a:cubicBezTo>
                  <a:cubicBezTo>
                    <a:pt x="1405" y="2234"/>
                    <a:pt x="1405" y="2234"/>
                    <a:pt x="1405" y="2234"/>
                  </a:cubicBezTo>
                  <a:cubicBezTo>
                    <a:pt x="1405" y="2167"/>
                    <a:pt x="1405" y="2167"/>
                    <a:pt x="1405" y="2167"/>
                  </a:cubicBezTo>
                  <a:cubicBezTo>
                    <a:pt x="1405" y="2099"/>
                    <a:pt x="1405" y="2099"/>
                    <a:pt x="1405" y="2099"/>
                  </a:cubicBezTo>
                  <a:cubicBezTo>
                    <a:pt x="1405" y="2099"/>
                    <a:pt x="1405" y="2099"/>
                    <a:pt x="1405" y="2099"/>
                  </a:cubicBezTo>
                  <a:cubicBezTo>
                    <a:pt x="1368" y="2167"/>
                    <a:pt x="1368" y="2167"/>
                    <a:pt x="1368" y="2167"/>
                  </a:cubicBezTo>
                  <a:cubicBezTo>
                    <a:pt x="1368" y="2234"/>
                    <a:pt x="1368" y="2234"/>
                    <a:pt x="1368" y="2234"/>
                  </a:cubicBezTo>
                  <a:cubicBezTo>
                    <a:pt x="1332" y="2234"/>
                    <a:pt x="1332" y="2234"/>
                    <a:pt x="1332" y="2234"/>
                  </a:cubicBezTo>
                  <a:cubicBezTo>
                    <a:pt x="1332" y="2234"/>
                    <a:pt x="1332" y="2234"/>
                    <a:pt x="1332" y="2234"/>
                  </a:cubicBezTo>
                  <a:cubicBezTo>
                    <a:pt x="1368" y="2167"/>
                    <a:pt x="1368" y="2167"/>
                    <a:pt x="1368" y="2167"/>
                  </a:cubicBezTo>
                  <a:cubicBezTo>
                    <a:pt x="1332" y="2167"/>
                    <a:pt x="1332" y="2167"/>
                    <a:pt x="1332" y="2167"/>
                  </a:cubicBezTo>
                  <a:cubicBezTo>
                    <a:pt x="1332" y="2167"/>
                    <a:pt x="1332" y="2167"/>
                    <a:pt x="1332" y="2167"/>
                  </a:cubicBezTo>
                  <a:cubicBezTo>
                    <a:pt x="1332" y="2234"/>
                    <a:pt x="1332" y="2234"/>
                    <a:pt x="1332" y="2234"/>
                  </a:cubicBezTo>
                  <a:cubicBezTo>
                    <a:pt x="1295" y="2234"/>
                    <a:pt x="1295" y="2234"/>
                    <a:pt x="1295" y="2234"/>
                  </a:cubicBezTo>
                  <a:cubicBezTo>
                    <a:pt x="1295" y="2302"/>
                    <a:pt x="1295" y="2302"/>
                    <a:pt x="1295" y="2302"/>
                  </a:cubicBezTo>
                  <a:cubicBezTo>
                    <a:pt x="1295" y="2302"/>
                    <a:pt x="1295" y="2302"/>
                    <a:pt x="1295" y="2302"/>
                  </a:cubicBezTo>
                  <a:cubicBezTo>
                    <a:pt x="1332" y="2302"/>
                    <a:pt x="1332" y="2302"/>
                    <a:pt x="1332" y="2302"/>
                  </a:cubicBezTo>
                  <a:cubicBezTo>
                    <a:pt x="1332" y="2302"/>
                    <a:pt x="1332" y="2302"/>
                    <a:pt x="1332" y="2302"/>
                  </a:cubicBezTo>
                  <a:cubicBezTo>
                    <a:pt x="1332" y="2370"/>
                    <a:pt x="1332" y="2370"/>
                    <a:pt x="1332" y="2370"/>
                  </a:cubicBezTo>
                  <a:cubicBezTo>
                    <a:pt x="1332" y="2370"/>
                    <a:pt x="1332" y="2370"/>
                    <a:pt x="1332" y="2370"/>
                  </a:cubicBezTo>
                  <a:cubicBezTo>
                    <a:pt x="1295" y="2438"/>
                    <a:pt x="1295" y="2438"/>
                    <a:pt x="1295" y="2438"/>
                  </a:cubicBezTo>
                  <a:cubicBezTo>
                    <a:pt x="1295" y="2438"/>
                    <a:pt x="1295" y="2438"/>
                    <a:pt x="1295" y="2438"/>
                  </a:cubicBezTo>
                  <a:cubicBezTo>
                    <a:pt x="1295" y="2505"/>
                    <a:pt x="1295" y="2505"/>
                    <a:pt x="1295" y="2505"/>
                  </a:cubicBezTo>
                  <a:cubicBezTo>
                    <a:pt x="1258" y="2505"/>
                    <a:pt x="1258" y="2505"/>
                    <a:pt x="1258" y="2505"/>
                  </a:cubicBezTo>
                  <a:cubicBezTo>
                    <a:pt x="1258" y="2573"/>
                    <a:pt x="1258" y="2573"/>
                    <a:pt x="1258" y="2573"/>
                  </a:cubicBezTo>
                  <a:cubicBezTo>
                    <a:pt x="1221" y="2573"/>
                    <a:pt x="1221" y="2573"/>
                    <a:pt x="1221" y="2573"/>
                  </a:cubicBezTo>
                  <a:cubicBezTo>
                    <a:pt x="1184" y="2573"/>
                    <a:pt x="1184" y="2573"/>
                    <a:pt x="1184" y="2573"/>
                  </a:cubicBezTo>
                  <a:cubicBezTo>
                    <a:pt x="1147" y="2573"/>
                    <a:pt x="1147" y="2573"/>
                    <a:pt x="1147" y="2573"/>
                  </a:cubicBezTo>
                  <a:cubicBezTo>
                    <a:pt x="1110" y="2573"/>
                    <a:pt x="1110" y="2573"/>
                    <a:pt x="1110" y="2573"/>
                  </a:cubicBezTo>
                  <a:cubicBezTo>
                    <a:pt x="1110" y="2505"/>
                    <a:pt x="1110" y="2505"/>
                    <a:pt x="1110" y="2505"/>
                  </a:cubicBezTo>
                  <a:cubicBezTo>
                    <a:pt x="1073" y="2573"/>
                    <a:pt x="1073" y="2573"/>
                    <a:pt x="1073" y="2573"/>
                  </a:cubicBezTo>
                  <a:cubicBezTo>
                    <a:pt x="1073" y="2573"/>
                    <a:pt x="1073" y="2573"/>
                    <a:pt x="1073" y="2573"/>
                  </a:cubicBezTo>
                  <a:cubicBezTo>
                    <a:pt x="1073" y="2641"/>
                    <a:pt x="1073" y="2641"/>
                    <a:pt x="1073" y="2641"/>
                  </a:cubicBezTo>
                  <a:cubicBezTo>
                    <a:pt x="1073" y="2641"/>
                    <a:pt x="1073" y="2641"/>
                    <a:pt x="1073" y="2641"/>
                  </a:cubicBezTo>
                  <a:cubicBezTo>
                    <a:pt x="1110" y="2641"/>
                    <a:pt x="1110" y="2641"/>
                    <a:pt x="1110" y="2641"/>
                  </a:cubicBezTo>
                  <a:cubicBezTo>
                    <a:pt x="1147" y="2641"/>
                    <a:pt x="1147" y="2641"/>
                    <a:pt x="1147" y="2641"/>
                  </a:cubicBezTo>
                  <a:cubicBezTo>
                    <a:pt x="1147" y="2641"/>
                    <a:pt x="1147" y="2641"/>
                    <a:pt x="1147" y="2641"/>
                  </a:cubicBezTo>
                  <a:cubicBezTo>
                    <a:pt x="1147" y="2708"/>
                    <a:pt x="1147" y="2708"/>
                    <a:pt x="1147" y="2708"/>
                  </a:cubicBezTo>
                  <a:cubicBezTo>
                    <a:pt x="1184" y="2708"/>
                    <a:pt x="1184" y="2708"/>
                    <a:pt x="1184" y="2708"/>
                  </a:cubicBezTo>
                  <a:cubicBezTo>
                    <a:pt x="1184" y="2776"/>
                    <a:pt x="1184" y="2776"/>
                    <a:pt x="1184" y="2776"/>
                  </a:cubicBezTo>
                  <a:cubicBezTo>
                    <a:pt x="1184" y="2776"/>
                    <a:pt x="1184" y="2776"/>
                    <a:pt x="1184" y="2776"/>
                  </a:cubicBezTo>
                  <a:cubicBezTo>
                    <a:pt x="1147" y="2776"/>
                    <a:pt x="1147" y="2776"/>
                    <a:pt x="1147" y="2776"/>
                  </a:cubicBezTo>
                  <a:cubicBezTo>
                    <a:pt x="1110" y="2776"/>
                    <a:pt x="1110" y="2776"/>
                    <a:pt x="1110" y="2776"/>
                  </a:cubicBezTo>
                  <a:cubicBezTo>
                    <a:pt x="1110" y="2912"/>
                    <a:pt x="1110" y="2912"/>
                    <a:pt x="1110" y="2912"/>
                  </a:cubicBezTo>
                  <a:cubicBezTo>
                    <a:pt x="1147" y="2979"/>
                    <a:pt x="1147" y="2979"/>
                    <a:pt x="1147" y="2979"/>
                  </a:cubicBezTo>
                  <a:cubicBezTo>
                    <a:pt x="1147" y="2979"/>
                    <a:pt x="1147" y="2979"/>
                    <a:pt x="1147" y="2979"/>
                  </a:cubicBezTo>
                  <a:cubicBezTo>
                    <a:pt x="1147" y="3047"/>
                    <a:pt x="1147" y="3047"/>
                    <a:pt x="1147" y="3047"/>
                  </a:cubicBezTo>
                  <a:cubicBezTo>
                    <a:pt x="1147" y="3047"/>
                    <a:pt x="1147" y="3047"/>
                    <a:pt x="1147" y="3047"/>
                  </a:cubicBezTo>
                  <a:cubicBezTo>
                    <a:pt x="1184" y="3047"/>
                    <a:pt x="1184" y="3047"/>
                    <a:pt x="1184" y="3047"/>
                  </a:cubicBezTo>
                  <a:cubicBezTo>
                    <a:pt x="1221" y="2979"/>
                    <a:pt x="1221" y="2979"/>
                    <a:pt x="1221" y="2979"/>
                  </a:cubicBezTo>
                  <a:cubicBezTo>
                    <a:pt x="1221" y="2912"/>
                    <a:pt x="1221" y="2912"/>
                    <a:pt x="1221" y="2912"/>
                  </a:cubicBezTo>
                  <a:cubicBezTo>
                    <a:pt x="1221" y="2912"/>
                    <a:pt x="1221" y="2912"/>
                    <a:pt x="1221" y="2912"/>
                  </a:cubicBezTo>
                  <a:cubicBezTo>
                    <a:pt x="1258" y="2979"/>
                    <a:pt x="1258" y="2979"/>
                    <a:pt x="1258" y="2979"/>
                  </a:cubicBezTo>
                  <a:cubicBezTo>
                    <a:pt x="1258" y="3047"/>
                    <a:pt x="1258" y="3047"/>
                    <a:pt x="1258" y="3047"/>
                  </a:cubicBezTo>
                  <a:close/>
                  <a:moveTo>
                    <a:pt x="1479" y="2979"/>
                  </a:moveTo>
                  <a:cubicBezTo>
                    <a:pt x="1479" y="2912"/>
                    <a:pt x="1479" y="2912"/>
                    <a:pt x="1479" y="2912"/>
                  </a:cubicBezTo>
                  <a:cubicBezTo>
                    <a:pt x="1479" y="2912"/>
                    <a:pt x="1479" y="2912"/>
                    <a:pt x="1479" y="2912"/>
                  </a:cubicBezTo>
                  <a:cubicBezTo>
                    <a:pt x="1479" y="2844"/>
                    <a:pt x="1479" y="2844"/>
                    <a:pt x="1479" y="2844"/>
                  </a:cubicBezTo>
                  <a:cubicBezTo>
                    <a:pt x="1442" y="2844"/>
                    <a:pt x="1442" y="2844"/>
                    <a:pt x="1442" y="2844"/>
                  </a:cubicBezTo>
                  <a:cubicBezTo>
                    <a:pt x="1405" y="2776"/>
                    <a:pt x="1405" y="2776"/>
                    <a:pt x="1405" y="2776"/>
                  </a:cubicBezTo>
                  <a:cubicBezTo>
                    <a:pt x="1405" y="2844"/>
                    <a:pt x="1405" y="2844"/>
                    <a:pt x="1405" y="2844"/>
                  </a:cubicBezTo>
                  <a:cubicBezTo>
                    <a:pt x="1405" y="2912"/>
                    <a:pt x="1405" y="2912"/>
                    <a:pt x="1405" y="2912"/>
                  </a:cubicBezTo>
                  <a:cubicBezTo>
                    <a:pt x="1405" y="2912"/>
                    <a:pt x="1405" y="2912"/>
                    <a:pt x="1405" y="2912"/>
                  </a:cubicBezTo>
                  <a:cubicBezTo>
                    <a:pt x="1479" y="2979"/>
                    <a:pt x="1479" y="2979"/>
                    <a:pt x="1479" y="2979"/>
                  </a:cubicBezTo>
                  <a:close/>
                  <a:moveTo>
                    <a:pt x="1516" y="3115"/>
                  </a:moveTo>
                  <a:cubicBezTo>
                    <a:pt x="1516" y="3115"/>
                    <a:pt x="1553" y="3115"/>
                    <a:pt x="1553" y="3115"/>
                  </a:cubicBezTo>
                  <a:cubicBezTo>
                    <a:pt x="1553" y="3115"/>
                    <a:pt x="1553" y="3115"/>
                    <a:pt x="1553" y="3115"/>
                  </a:cubicBezTo>
                  <a:cubicBezTo>
                    <a:pt x="1627" y="3115"/>
                    <a:pt x="1627" y="3115"/>
                    <a:pt x="1627" y="3115"/>
                  </a:cubicBezTo>
                  <a:cubicBezTo>
                    <a:pt x="1627" y="3047"/>
                    <a:pt x="1627" y="3047"/>
                    <a:pt x="1627" y="3047"/>
                  </a:cubicBezTo>
                  <a:cubicBezTo>
                    <a:pt x="1627" y="3047"/>
                    <a:pt x="1627" y="3047"/>
                    <a:pt x="1627" y="3047"/>
                  </a:cubicBezTo>
                  <a:cubicBezTo>
                    <a:pt x="1590" y="2979"/>
                    <a:pt x="1590" y="2979"/>
                    <a:pt x="1590" y="2979"/>
                  </a:cubicBezTo>
                  <a:cubicBezTo>
                    <a:pt x="1590" y="2979"/>
                    <a:pt x="1590" y="2979"/>
                    <a:pt x="1590" y="2979"/>
                  </a:cubicBezTo>
                  <a:cubicBezTo>
                    <a:pt x="1553" y="2844"/>
                    <a:pt x="1553" y="2844"/>
                    <a:pt x="1553" y="2844"/>
                  </a:cubicBezTo>
                  <a:cubicBezTo>
                    <a:pt x="1553" y="2912"/>
                    <a:pt x="1553" y="2912"/>
                    <a:pt x="1553" y="2912"/>
                  </a:cubicBezTo>
                  <a:cubicBezTo>
                    <a:pt x="1553" y="2979"/>
                    <a:pt x="1553" y="2979"/>
                    <a:pt x="1553" y="2979"/>
                  </a:cubicBezTo>
                  <a:cubicBezTo>
                    <a:pt x="1516" y="3047"/>
                    <a:pt x="1516" y="3047"/>
                    <a:pt x="1516" y="3047"/>
                  </a:cubicBezTo>
                  <a:cubicBezTo>
                    <a:pt x="1479" y="3047"/>
                    <a:pt x="1479" y="3047"/>
                    <a:pt x="1479" y="3047"/>
                  </a:cubicBezTo>
                  <a:cubicBezTo>
                    <a:pt x="1479" y="3047"/>
                    <a:pt x="1479" y="3047"/>
                    <a:pt x="1479" y="3047"/>
                  </a:cubicBezTo>
                  <a:cubicBezTo>
                    <a:pt x="1516" y="3047"/>
                    <a:pt x="1516" y="3047"/>
                    <a:pt x="1516" y="3047"/>
                  </a:cubicBezTo>
                  <a:cubicBezTo>
                    <a:pt x="1516" y="3115"/>
                    <a:pt x="1516" y="3115"/>
                    <a:pt x="1516" y="3115"/>
                  </a:cubicBezTo>
                  <a:close/>
                  <a:moveTo>
                    <a:pt x="1923" y="1219"/>
                  </a:moveTo>
                  <a:cubicBezTo>
                    <a:pt x="1960" y="1151"/>
                    <a:pt x="1960" y="1151"/>
                    <a:pt x="1960" y="1151"/>
                  </a:cubicBezTo>
                  <a:cubicBezTo>
                    <a:pt x="1997" y="1151"/>
                    <a:pt x="1997" y="1151"/>
                    <a:pt x="1997" y="1151"/>
                  </a:cubicBezTo>
                  <a:cubicBezTo>
                    <a:pt x="1997" y="1151"/>
                    <a:pt x="1997" y="1151"/>
                    <a:pt x="1997" y="1151"/>
                  </a:cubicBezTo>
                  <a:cubicBezTo>
                    <a:pt x="2034" y="1083"/>
                    <a:pt x="2034" y="1083"/>
                    <a:pt x="2034" y="1083"/>
                  </a:cubicBezTo>
                  <a:cubicBezTo>
                    <a:pt x="1997" y="1083"/>
                    <a:pt x="1997" y="1083"/>
                    <a:pt x="1997" y="1083"/>
                  </a:cubicBezTo>
                  <a:cubicBezTo>
                    <a:pt x="1997" y="1016"/>
                    <a:pt x="1997" y="1016"/>
                    <a:pt x="1997" y="1016"/>
                  </a:cubicBezTo>
                  <a:cubicBezTo>
                    <a:pt x="1997" y="1016"/>
                    <a:pt x="1997" y="1016"/>
                    <a:pt x="1997" y="1016"/>
                  </a:cubicBezTo>
                  <a:cubicBezTo>
                    <a:pt x="1960" y="1016"/>
                    <a:pt x="1960" y="1016"/>
                    <a:pt x="1960" y="1016"/>
                  </a:cubicBezTo>
                  <a:cubicBezTo>
                    <a:pt x="1923" y="1016"/>
                    <a:pt x="1923" y="1016"/>
                    <a:pt x="1923" y="1016"/>
                  </a:cubicBezTo>
                  <a:cubicBezTo>
                    <a:pt x="1886" y="1083"/>
                    <a:pt x="1886" y="1083"/>
                    <a:pt x="1886" y="1083"/>
                  </a:cubicBezTo>
                  <a:cubicBezTo>
                    <a:pt x="1886" y="1083"/>
                    <a:pt x="1886" y="1083"/>
                    <a:pt x="1886" y="1083"/>
                  </a:cubicBezTo>
                  <a:cubicBezTo>
                    <a:pt x="1923" y="1151"/>
                    <a:pt x="1923" y="1151"/>
                    <a:pt x="1923" y="1151"/>
                  </a:cubicBezTo>
                  <a:cubicBezTo>
                    <a:pt x="1923" y="1151"/>
                    <a:pt x="1923" y="1151"/>
                    <a:pt x="1923" y="1151"/>
                  </a:cubicBezTo>
                  <a:cubicBezTo>
                    <a:pt x="1923" y="1151"/>
                    <a:pt x="1923" y="1219"/>
                    <a:pt x="1923" y="1219"/>
                  </a:cubicBezTo>
                  <a:close/>
                  <a:moveTo>
                    <a:pt x="1960" y="1287"/>
                  </a:moveTo>
                  <a:cubicBezTo>
                    <a:pt x="1960" y="1287"/>
                    <a:pt x="1960" y="1287"/>
                    <a:pt x="1960" y="1287"/>
                  </a:cubicBezTo>
                  <a:cubicBezTo>
                    <a:pt x="1997" y="1219"/>
                    <a:pt x="1997" y="1219"/>
                    <a:pt x="1997" y="1219"/>
                  </a:cubicBezTo>
                  <a:cubicBezTo>
                    <a:pt x="1997" y="1287"/>
                    <a:pt x="1997" y="1287"/>
                    <a:pt x="1997" y="1287"/>
                  </a:cubicBezTo>
                  <a:cubicBezTo>
                    <a:pt x="1960" y="1287"/>
                    <a:pt x="1960" y="1287"/>
                    <a:pt x="1960" y="1287"/>
                  </a:cubicBezTo>
                  <a:close/>
                  <a:moveTo>
                    <a:pt x="1997" y="1490"/>
                  </a:moveTo>
                  <a:cubicBezTo>
                    <a:pt x="1997" y="1422"/>
                    <a:pt x="1997" y="1422"/>
                    <a:pt x="1997" y="1422"/>
                  </a:cubicBezTo>
                  <a:cubicBezTo>
                    <a:pt x="1997" y="1422"/>
                    <a:pt x="1997" y="1422"/>
                    <a:pt x="1997" y="1422"/>
                  </a:cubicBezTo>
                  <a:cubicBezTo>
                    <a:pt x="2034" y="1354"/>
                    <a:pt x="2034" y="1354"/>
                    <a:pt x="2034" y="1354"/>
                  </a:cubicBezTo>
                  <a:cubicBezTo>
                    <a:pt x="1997" y="1354"/>
                    <a:pt x="1997" y="1354"/>
                    <a:pt x="1997" y="1354"/>
                  </a:cubicBezTo>
                  <a:cubicBezTo>
                    <a:pt x="1997" y="1354"/>
                    <a:pt x="1997" y="1354"/>
                    <a:pt x="1997" y="1354"/>
                  </a:cubicBezTo>
                  <a:cubicBezTo>
                    <a:pt x="1960" y="1354"/>
                    <a:pt x="1960" y="1354"/>
                    <a:pt x="1960" y="1354"/>
                  </a:cubicBezTo>
                  <a:cubicBezTo>
                    <a:pt x="1960" y="1354"/>
                    <a:pt x="1960" y="1354"/>
                    <a:pt x="1960" y="1354"/>
                  </a:cubicBezTo>
                  <a:cubicBezTo>
                    <a:pt x="1923" y="1354"/>
                    <a:pt x="1923" y="1354"/>
                    <a:pt x="1923" y="1354"/>
                  </a:cubicBezTo>
                  <a:cubicBezTo>
                    <a:pt x="1886" y="1354"/>
                    <a:pt x="1886" y="1354"/>
                    <a:pt x="1886" y="1354"/>
                  </a:cubicBezTo>
                  <a:cubicBezTo>
                    <a:pt x="1849" y="1422"/>
                    <a:pt x="1849" y="1422"/>
                    <a:pt x="1849" y="1422"/>
                  </a:cubicBezTo>
                  <a:cubicBezTo>
                    <a:pt x="1849" y="1422"/>
                    <a:pt x="1849" y="1422"/>
                    <a:pt x="1849" y="1422"/>
                  </a:cubicBezTo>
                  <a:cubicBezTo>
                    <a:pt x="1849" y="1490"/>
                    <a:pt x="1849" y="1490"/>
                    <a:pt x="1849" y="1490"/>
                  </a:cubicBezTo>
                  <a:cubicBezTo>
                    <a:pt x="1886" y="1490"/>
                    <a:pt x="1886" y="1490"/>
                    <a:pt x="1886" y="1490"/>
                  </a:cubicBezTo>
                  <a:cubicBezTo>
                    <a:pt x="1923" y="1490"/>
                    <a:pt x="1923" y="1490"/>
                    <a:pt x="1923" y="1490"/>
                  </a:cubicBezTo>
                  <a:cubicBezTo>
                    <a:pt x="1960" y="1490"/>
                    <a:pt x="1960" y="1490"/>
                    <a:pt x="1960" y="1490"/>
                  </a:cubicBezTo>
                  <a:cubicBezTo>
                    <a:pt x="1960" y="1490"/>
                    <a:pt x="1960" y="1490"/>
                    <a:pt x="1960" y="1490"/>
                  </a:cubicBezTo>
                  <a:cubicBezTo>
                    <a:pt x="1997" y="1490"/>
                    <a:pt x="1997" y="1490"/>
                    <a:pt x="1997" y="1490"/>
                  </a:cubicBezTo>
                  <a:close/>
                  <a:moveTo>
                    <a:pt x="2071" y="1490"/>
                  </a:moveTo>
                  <a:cubicBezTo>
                    <a:pt x="2034" y="1422"/>
                    <a:pt x="2034" y="1422"/>
                    <a:pt x="2034" y="1422"/>
                  </a:cubicBezTo>
                  <a:cubicBezTo>
                    <a:pt x="2071" y="1354"/>
                    <a:pt x="2071" y="1354"/>
                    <a:pt x="2071" y="1354"/>
                  </a:cubicBezTo>
                  <a:cubicBezTo>
                    <a:pt x="2071" y="1354"/>
                    <a:pt x="2071" y="1354"/>
                    <a:pt x="2071" y="1354"/>
                  </a:cubicBezTo>
                  <a:cubicBezTo>
                    <a:pt x="2108" y="1422"/>
                    <a:pt x="2108" y="1422"/>
                    <a:pt x="2108" y="1422"/>
                  </a:cubicBezTo>
                  <a:cubicBezTo>
                    <a:pt x="2108" y="1422"/>
                    <a:pt x="2108" y="1422"/>
                    <a:pt x="2108" y="1422"/>
                  </a:cubicBezTo>
                  <a:cubicBezTo>
                    <a:pt x="2108" y="1490"/>
                    <a:pt x="2108" y="1490"/>
                    <a:pt x="2108" y="1490"/>
                  </a:cubicBezTo>
                  <a:cubicBezTo>
                    <a:pt x="2071" y="1490"/>
                    <a:pt x="2071" y="1490"/>
                    <a:pt x="2071" y="1490"/>
                  </a:cubicBezTo>
                  <a:cubicBezTo>
                    <a:pt x="2071" y="1490"/>
                    <a:pt x="2071" y="1490"/>
                    <a:pt x="2071" y="1490"/>
                  </a:cubicBezTo>
                  <a:close/>
                  <a:moveTo>
                    <a:pt x="1923" y="1761"/>
                  </a:moveTo>
                  <a:cubicBezTo>
                    <a:pt x="1960" y="1693"/>
                    <a:pt x="1960" y="1693"/>
                    <a:pt x="1960" y="1693"/>
                  </a:cubicBezTo>
                  <a:cubicBezTo>
                    <a:pt x="1960" y="1625"/>
                    <a:pt x="1960" y="1625"/>
                    <a:pt x="1960" y="1625"/>
                  </a:cubicBezTo>
                  <a:cubicBezTo>
                    <a:pt x="1997" y="1557"/>
                    <a:pt x="1997" y="1557"/>
                    <a:pt x="1997" y="1557"/>
                  </a:cubicBezTo>
                  <a:cubicBezTo>
                    <a:pt x="1997" y="1557"/>
                    <a:pt x="1997" y="1557"/>
                    <a:pt x="1997" y="1557"/>
                  </a:cubicBezTo>
                  <a:cubicBezTo>
                    <a:pt x="1997" y="1490"/>
                    <a:pt x="1997" y="1490"/>
                    <a:pt x="1997" y="1490"/>
                  </a:cubicBezTo>
                  <a:cubicBezTo>
                    <a:pt x="1960" y="1557"/>
                    <a:pt x="1960" y="1557"/>
                    <a:pt x="1960" y="1557"/>
                  </a:cubicBezTo>
                  <a:cubicBezTo>
                    <a:pt x="1923" y="1557"/>
                    <a:pt x="1923" y="1557"/>
                    <a:pt x="1923" y="1557"/>
                  </a:cubicBezTo>
                  <a:cubicBezTo>
                    <a:pt x="1886" y="1557"/>
                    <a:pt x="1886" y="1557"/>
                    <a:pt x="1886" y="1557"/>
                  </a:cubicBezTo>
                  <a:cubicBezTo>
                    <a:pt x="1849" y="1557"/>
                    <a:pt x="1849" y="1557"/>
                    <a:pt x="1849" y="1557"/>
                  </a:cubicBezTo>
                  <a:cubicBezTo>
                    <a:pt x="1849" y="1625"/>
                    <a:pt x="1849" y="1625"/>
                    <a:pt x="1849" y="1625"/>
                  </a:cubicBezTo>
                  <a:cubicBezTo>
                    <a:pt x="1849" y="1625"/>
                    <a:pt x="1849" y="1625"/>
                    <a:pt x="1849" y="1625"/>
                  </a:cubicBezTo>
                  <a:cubicBezTo>
                    <a:pt x="1886" y="1625"/>
                    <a:pt x="1886" y="1625"/>
                    <a:pt x="1886" y="1625"/>
                  </a:cubicBezTo>
                  <a:cubicBezTo>
                    <a:pt x="1886" y="1693"/>
                    <a:pt x="1886" y="1693"/>
                    <a:pt x="1886" y="1693"/>
                  </a:cubicBezTo>
                  <a:cubicBezTo>
                    <a:pt x="1886" y="1693"/>
                    <a:pt x="1886" y="1693"/>
                    <a:pt x="1886" y="1693"/>
                  </a:cubicBezTo>
                  <a:cubicBezTo>
                    <a:pt x="1849" y="1693"/>
                    <a:pt x="1849" y="1693"/>
                    <a:pt x="1849" y="1693"/>
                  </a:cubicBezTo>
                  <a:cubicBezTo>
                    <a:pt x="1812" y="1761"/>
                    <a:pt x="1812" y="1761"/>
                    <a:pt x="1812" y="1761"/>
                  </a:cubicBezTo>
                  <a:cubicBezTo>
                    <a:pt x="1812" y="1761"/>
                    <a:pt x="1812" y="1761"/>
                    <a:pt x="1812" y="1761"/>
                  </a:cubicBezTo>
                  <a:cubicBezTo>
                    <a:pt x="1812" y="1828"/>
                    <a:pt x="1812" y="1828"/>
                    <a:pt x="1812" y="1828"/>
                  </a:cubicBezTo>
                  <a:cubicBezTo>
                    <a:pt x="1849" y="1828"/>
                    <a:pt x="1849" y="1828"/>
                    <a:pt x="1849" y="1828"/>
                  </a:cubicBezTo>
                  <a:cubicBezTo>
                    <a:pt x="1886" y="1761"/>
                    <a:pt x="1886" y="1761"/>
                    <a:pt x="1886" y="1761"/>
                  </a:cubicBezTo>
                  <a:cubicBezTo>
                    <a:pt x="1886" y="1761"/>
                    <a:pt x="1923" y="1761"/>
                    <a:pt x="1923" y="1761"/>
                  </a:cubicBezTo>
                  <a:close/>
                  <a:moveTo>
                    <a:pt x="2034" y="1761"/>
                  </a:moveTo>
                  <a:cubicBezTo>
                    <a:pt x="1997" y="1761"/>
                    <a:pt x="1997" y="1761"/>
                    <a:pt x="1997" y="1761"/>
                  </a:cubicBezTo>
                  <a:cubicBezTo>
                    <a:pt x="1960" y="1761"/>
                    <a:pt x="1960" y="1761"/>
                    <a:pt x="1960" y="1761"/>
                  </a:cubicBezTo>
                  <a:cubicBezTo>
                    <a:pt x="1960" y="1761"/>
                    <a:pt x="1960" y="1761"/>
                    <a:pt x="1960" y="1761"/>
                  </a:cubicBezTo>
                  <a:cubicBezTo>
                    <a:pt x="1960" y="1693"/>
                    <a:pt x="1960" y="1693"/>
                    <a:pt x="1960" y="1693"/>
                  </a:cubicBezTo>
                  <a:cubicBezTo>
                    <a:pt x="1997" y="1693"/>
                    <a:pt x="1997" y="1693"/>
                    <a:pt x="1997" y="1693"/>
                  </a:cubicBezTo>
                  <a:cubicBezTo>
                    <a:pt x="1997" y="1625"/>
                    <a:pt x="1997" y="1625"/>
                    <a:pt x="1997" y="1625"/>
                  </a:cubicBezTo>
                  <a:cubicBezTo>
                    <a:pt x="2034" y="1693"/>
                    <a:pt x="2034" y="1693"/>
                    <a:pt x="2034" y="1693"/>
                  </a:cubicBezTo>
                  <a:cubicBezTo>
                    <a:pt x="2034" y="1693"/>
                    <a:pt x="2034" y="1693"/>
                    <a:pt x="2034" y="1693"/>
                  </a:cubicBezTo>
                  <a:cubicBezTo>
                    <a:pt x="2034" y="1761"/>
                    <a:pt x="2034" y="1761"/>
                    <a:pt x="2034" y="1761"/>
                  </a:cubicBezTo>
                  <a:close/>
                  <a:moveTo>
                    <a:pt x="2108" y="1896"/>
                  </a:moveTo>
                  <a:cubicBezTo>
                    <a:pt x="2071" y="1828"/>
                    <a:pt x="2071" y="1828"/>
                    <a:pt x="2071" y="1828"/>
                  </a:cubicBezTo>
                  <a:cubicBezTo>
                    <a:pt x="2071" y="1761"/>
                    <a:pt x="2071" y="1761"/>
                    <a:pt x="2071" y="1761"/>
                  </a:cubicBezTo>
                  <a:cubicBezTo>
                    <a:pt x="2071" y="1761"/>
                    <a:pt x="2071" y="1761"/>
                    <a:pt x="2071" y="1761"/>
                  </a:cubicBezTo>
                  <a:cubicBezTo>
                    <a:pt x="2071" y="1761"/>
                    <a:pt x="2071" y="1761"/>
                    <a:pt x="2071" y="1761"/>
                  </a:cubicBezTo>
                  <a:cubicBezTo>
                    <a:pt x="2108" y="1761"/>
                    <a:pt x="2108" y="1761"/>
                    <a:pt x="2108" y="1761"/>
                  </a:cubicBezTo>
                  <a:cubicBezTo>
                    <a:pt x="2145" y="1761"/>
                    <a:pt x="2145" y="1761"/>
                    <a:pt x="2145" y="1761"/>
                  </a:cubicBezTo>
                  <a:cubicBezTo>
                    <a:pt x="2145" y="1828"/>
                    <a:pt x="2145" y="1828"/>
                    <a:pt x="2145" y="1828"/>
                  </a:cubicBezTo>
                  <a:cubicBezTo>
                    <a:pt x="2145" y="1828"/>
                    <a:pt x="2145" y="1828"/>
                    <a:pt x="2145" y="1828"/>
                  </a:cubicBezTo>
                  <a:cubicBezTo>
                    <a:pt x="2108" y="1896"/>
                    <a:pt x="2108" y="1896"/>
                    <a:pt x="2108" y="1896"/>
                  </a:cubicBezTo>
                  <a:close/>
                  <a:moveTo>
                    <a:pt x="2071" y="2031"/>
                  </a:moveTo>
                  <a:cubicBezTo>
                    <a:pt x="2034" y="1964"/>
                    <a:pt x="2034" y="1964"/>
                    <a:pt x="2034" y="1964"/>
                  </a:cubicBezTo>
                  <a:cubicBezTo>
                    <a:pt x="1997" y="1896"/>
                    <a:pt x="1997" y="1896"/>
                    <a:pt x="1997" y="1896"/>
                  </a:cubicBezTo>
                  <a:cubicBezTo>
                    <a:pt x="1923" y="1828"/>
                    <a:pt x="1923" y="1828"/>
                    <a:pt x="1923" y="1828"/>
                  </a:cubicBezTo>
                  <a:cubicBezTo>
                    <a:pt x="1886" y="1828"/>
                    <a:pt x="1886" y="1828"/>
                    <a:pt x="1886" y="1828"/>
                  </a:cubicBezTo>
                  <a:cubicBezTo>
                    <a:pt x="1886" y="1828"/>
                    <a:pt x="1886" y="1828"/>
                    <a:pt x="1886" y="1828"/>
                  </a:cubicBezTo>
                  <a:cubicBezTo>
                    <a:pt x="1886" y="1828"/>
                    <a:pt x="1886" y="1828"/>
                    <a:pt x="1886" y="1828"/>
                  </a:cubicBezTo>
                  <a:cubicBezTo>
                    <a:pt x="1923" y="1828"/>
                    <a:pt x="1923" y="1828"/>
                    <a:pt x="1923" y="1828"/>
                  </a:cubicBezTo>
                  <a:cubicBezTo>
                    <a:pt x="1960" y="1828"/>
                    <a:pt x="1960" y="1828"/>
                    <a:pt x="1960" y="1828"/>
                  </a:cubicBezTo>
                  <a:cubicBezTo>
                    <a:pt x="1997" y="1828"/>
                    <a:pt x="1997" y="1828"/>
                    <a:pt x="1997" y="1828"/>
                  </a:cubicBezTo>
                  <a:cubicBezTo>
                    <a:pt x="2071" y="1896"/>
                    <a:pt x="2071" y="1896"/>
                    <a:pt x="2071" y="1896"/>
                  </a:cubicBezTo>
                  <a:cubicBezTo>
                    <a:pt x="2071" y="1896"/>
                    <a:pt x="2071" y="1896"/>
                    <a:pt x="2071" y="1896"/>
                  </a:cubicBezTo>
                  <a:cubicBezTo>
                    <a:pt x="2108" y="1896"/>
                    <a:pt x="2108" y="1896"/>
                    <a:pt x="2108" y="1896"/>
                  </a:cubicBezTo>
                  <a:cubicBezTo>
                    <a:pt x="2108" y="1896"/>
                    <a:pt x="2108" y="1896"/>
                    <a:pt x="2108" y="1896"/>
                  </a:cubicBezTo>
                  <a:cubicBezTo>
                    <a:pt x="2108" y="1964"/>
                    <a:pt x="2108" y="1964"/>
                    <a:pt x="2108" y="1964"/>
                  </a:cubicBezTo>
                  <a:cubicBezTo>
                    <a:pt x="2108" y="2031"/>
                    <a:pt x="2108" y="2031"/>
                    <a:pt x="2108" y="2031"/>
                  </a:cubicBezTo>
                  <a:cubicBezTo>
                    <a:pt x="2071" y="2031"/>
                    <a:pt x="2071" y="2031"/>
                    <a:pt x="2071" y="2031"/>
                  </a:cubicBezTo>
                  <a:close/>
                  <a:moveTo>
                    <a:pt x="2108" y="2167"/>
                  </a:moveTo>
                  <a:cubicBezTo>
                    <a:pt x="2108" y="2099"/>
                    <a:pt x="2108" y="2099"/>
                    <a:pt x="2108" y="2099"/>
                  </a:cubicBezTo>
                  <a:cubicBezTo>
                    <a:pt x="2071" y="2031"/>
                    <a:pt x="2071" y="2031"/>
                    <a:pt x="2071" y="2031"/>
                  </a:cubicBezTo>
                  <a:cubicBezTo>
                    <a:pt x="2034" y="2031"/>
                    <a:pt x="2034" y="2031"/>
                    <a:pt x="2034" y="2031"/>
                  </a:cubicBezTo>
                  <a:cubicBezTo>
                    <a:pt x="1997" y="2031"/>
                    <a:pt x="1997" y="2031"/>
                    <a:pt x="1997" y="2031"/>
                  </a:cubicBezTo>
                  <a:cubicBezTo>
                    <a:pt x="1960" y="1964"/>
                    <a:pt x="1960" y="1964"/>
                    <a:pt x="1960" y="1964"/>
                  </a:cubicBezTo>
                  <a:cubicBezTo>
                    <a:pt x="1923" y="1964"/>
                    <a:pt x="1923" y="1964"/>
                    <a:pt x="1923" y="1964"/>
                  </a:cubicBezTo>
                  <a:cubicBezTo>
                    <a:pt x="1923" y="1896"/>
                    <a:pt x="1923" y="1896"/>
                    <a:pt x="1923" y="1896"/>
                  </a:cubicBezTo>
                  <a:cubicBezTo>
                    <a:pt x="1886" y="1896"/>
                    <a:pt x="1886" y="1896"/>
                    <a:pt x="1886" y="1896"/>
                  </a:cubicBezTo>
                  <a:cubicBezTo>
                    <a:pt x="1849" y="1896"/>
                    <a:pt x="1849" y="1896"/>
                    <a:pt x="1849" y="1896"/>
                  </a:cubicBezTo>
                  <a:cubicBezTo>
                    <a:pt x="1775" y="1896"/>
                    <a:pt x="1775" y="1896"/>
                    <a:pt x="1775" y="1896"/>
                  </a:cubicBezTo>
                  <a:cubicBezTo>
                    <a:pt x="1738" y="1896"/>
                    <a:pt x="1738" y="1896"/>
                    <a:pt x="1738" y="1896"/>
                  </a:cubicBezTo>
                  <a:cubicBezTo>
                    <a:pt x="1738" y="1964"/>
                    <a:pt x="1738" y="1964"/>
                    <a:pt x="1738" y="1964"/>
                  </a:cubicBezTo>
                  <a:cubicBezTo>
                    <a:pt x="1738" y="1964"/>
                    <a:pt x="1738" y="1964"/>
                    <a:pt x="1738" y="1964"/>
                  </a:cubicBezTo>
                  <a:cubicBezTo>
                    <a:pt x="1738" y="2031"/>
                    <a:pt x="1738" y="2031"/>
                    <a:pt x="1738" y="2031"/>
                  </a:cubicBezTo>
                  <a:cubicBezTo>
                    <a:pt x="1812" y="2031"/>
                    <a:pt x="1812" y="2031"/>
                    <a:pt x="1812" y="2031"/>
                  </a:cubicBezTo>
                  <a:cubicBezTo>
                    <a:pt x="1812" y="2031"/>
                    <a:pt x="1812" y="2031"/>
                    <a:pt x="1812" y="2031"/>
                  </a:cubicBezTo>
                  <a:cubicBezTo>
                    <a:pt x="1849" y="2031"/>
                    <a:pt x="1849" y="2031"/>
                    <a:pt x="1849" y="2031"/>
                  </a:cubicBezTo>
                  <a:cubicBezTo>
                    <a:pt x="1849" y="2031"/>
                    <a:pt x="1849" y="2031"/>
                    <a:pt x="1849" y="2031"/>
                  </a:cubicBezTo>
                  <a:cubicBezTo>
                    <a:pt x="1886" y="2099"/>
                    <a:pt x="1886" y="2099"/>
                    <a:pt x="1886" y="2099"/>
                  </a:cubicBezTo>
                  <a:cubicBezTo>
                    <a:pt x="1886" y="2099"/>
                    <a:pt x="1886" y="2099"/>
                    <a:pt x="1886" y="2099"/>
                  </a:cubicBezTo>
                  <a:cubicBezTo>
                    <a:pt x="1923" y="2099"/>
                    <a:pt x="1923" y="2099"/>
                    <a:pt x="1923" y="2099"/>
                  </a:cubicBezTo>
                  <a:cubicBezTo>
                    <a:pt x="1923" y="2099"/>
                    <a:pt x="1923" y="2099"/>
                    <a:pt x="1923" y="2099"/>
                  </a:cubicBezTo>
                  <a:cubicBezTo>
                    <a:pt x="1960" y="2167"/>
                    <a:pt x="1960" y="2167"/>
                    <a:pt x="1960" y="2167"/>
                  </a:cubicBezTo>
                  <a:cubicBezTo>
                    <a:pt x="1997" y="2167"/>
                    <a:pt x="1997" y="2167"/>
                    <a:pt x="1997" y="2167"/>
                  </a:cubicBezTo>
                  <a:cubicBezTo>
                    <a:pt x="2034" y="2167"/>
                    <a:pt x="2034" y="2167"/>
                    <a:pt x="2034" y="2167"/>
                  </a:cubicBezTo>
                  <a:cubicBezTo>
                    <a:pt x="2071" y="2167"/>
                    <a:pt x="2071" y="2167"/>
                    <a:pt x="2071" y="2167"/>
                  </a:cubicBezTo>
                  <a:cubicBezTo>
                    <a:pt x="2108" y="2167"/>
                    <a:pt x="2108" y="2167"/>
                    <a:pt x="2108" y="2167"/>
                  </a:cubicBezTo>
                  <a:close/>
                  <a:moveTo>
                    <a:pt x="1849" y="2234"/>
                  </a:moveTo>
                  <a:cubicBezTo>
                    <a:pt x="1849" y="2234"/>
                    <a:pt x="1849" y="2234"/>
                    <a:pt x="1849" y="2234"/>
                  </a:cubicBezTo>
                  <a:cubicBezTo>
                    <a:pt x="1812" y="2234"/>
                    <a:pt x="1812" y="2234"/>
                    <a:pt x="1812" y="2234"/>
                  </a:cubicBezTo>
                  <a:cubicBezTo>
                    <a:pt x="1775" y="2234"/>
                    <a:pt x="1775" y="2234"/>
                    <a:pt x="1775" y="2234"/>
                  </a:cubicBezTo>
                  <a:cubicBezTo>
                    <a:pt x="1775" y="2167"/>
                    <a:pt x="1775" y="2167"/>
                    <a:pt x="1775" y="2167"/>
                  </a:cubicBezTo>
                  <a:cubicBezTo>
                    <a:pt x="1738" y="2167"/>
                    <a:pt x="1738" y="2167"/>
                    <a:pt x="1738" y="2167"/>
                  </a:cubicBezTo>
                  <a:cubicBezTo>
                    <a:pt x="1775" y="2167"/>
                    <a:pt x="1775" y="2167"/>
                    <a:pt x="1775" y="2167"/>
                  </a:cubicBezTo>
                  <a:cubicBezTo>
                    <a:pt x="1812" y="2099"/>
                    <a:pt x="1812" y="2099"/>
                    <a:pt x="1812" y="2099"/>
                  </a:cubicBezTo>
                  <a:cubicBezTo>
                    <a:pt x="1849" y="2167"/>
                    <a:pt x="1849" y="2167"/>
                    <a:pt x="1849" y="2167"/>
                  </a:cubicBezTo>
                  <a:cubicBezTo>
                    <a:pt x="1849" y="2099"/>
                    <a:pt x="1849" y="2099"/>
                    <a:pt x="1849" y="2099"/>
                  </a:cubicBezTo>
                  <a:cubicBezTo>
                    <a:pt x="1886" y="2167"/>
                    <a:pt x="1886" y="2167"/>
                    <a:pt x="1886" y="2167"/>
                  </a:cubicBezTo>
                  <a:cubicBezTo>
                    <a:pt x="1886" y="2167"/>
                    <a:pt x="1886" y="2167"/>
                    <a:pt x="1886" y="2167"/>
                  </a:cubicBezTo>
                  <a:cubicBezTo>
                    <a:pt x="1886" y="2167"/>
                    <a:pt x="1886" y="2167"/>
                    <a:pt x="1886" y="2167"/>
                  </a:cubicBezTo>
                  <a:cubicBezTo>
                    <a:pt x="1923" y="2167"/>
                    <a:pt x="1923" y="2167"/>
                    <a:pt x="1923" y="2167"/>
                  </a:cubicBezTo>
                  <a:cubicBezTo>
                    <a:pt x="1923" y="2167"/>
                    <a:pt x="1923" y="2167"/>
                    <a:pt x="1923" y="2167"/>
                  </a:cubicBezTo>
                  <a:cubicBezTo>
                    <a:pt x="1923" y="2234"/>
                    <a:pt x="1923" y="2234"/>
                    <a:pt x="1923" y="2234"/>
                  </a:cubicBezTo>
                  <a:cubicBezTo>
                    <a:pt x="1849" y="2234"/>
                    <a:pt x="1849" y="2234"/>
                    <a:pt x="1849" y="2234"/>
                  </a:cubicBezTo>
                  <a:close/>
                  <a:moveTo>
                    <a:pt x="1775" y="2573"/>
                  </a:moveTo>
                  <a:cubicBezTo>
                    <a:pt x="1775" y="2505"/>
                    <a:pt x="1775" y="2505"/>
                    <a:pt x="1775" y="2505"/>
                  </a:cubicBezTo>
                  <a:cubicBezTo>
                    <a:pt x="1775" y="2438"/>
                    <a:pt x="1775" y="2438"/>
                    <a:pt x="1775" y="2438"/>
                  </a:cubicBezTo>
                  <a:cubicBezTo>
                    <a:pt x="1738" y="2438"/>
                    <a:pt x="1738" y="2438"/>
                    <a:pt x="1738" y="2438"/>
                  </a:cubicBezTo>
                  <a:cubicBezTo>
                    <a:pt x="1738" y="2505"/>
                    <a:pt x="1738" y="2505"/>
                    <a:pt x="1738" y="2505"/>
                  </a:cubicBezTo>
                  <a:cubicBezTo>
                    <a:pt x="1738" y="2505"/>
                    <a:pt x="1738" y="2505"/>
                    <a:pt x="1738" y="2505"/>
                  </a:cubicBezTo>
                  <a:cubicBezTo>
                    <a:pt x="1738" y="2573"/>
                    <a:pt x="1738" y="2573"/>
                    <a:pt x="1738" y="2573"/>
                  </a:cubicBezTo>
                  <a:cubicBezTo>
                    <a:pt x="1775" y="2573"/>
                    <a:pt x="1775" y="2573"/>
                    <a:pt x="1775" y="2573"/>
                  </a:cubicBezTo>
                  <a:cubicBezTo>
                    <a:pt x="1775" y="2573"/>
                    <a:pt x="1775" y="2573"/>
                    <a:pt x="1775" y="2573"/>
                  </a:cubicBezTo>
                  <a:close/>
                  <a:moveTo>
                    <a:pt x="1812" y="2505"/>
                  </a:moveTo>
                  <a:cubicBezTo>
                    <a:pt x="1812" y="2505"/>
                    <a:pt x="1812" y="2505"/>
                    <a:pt x="1812" y="2505"/>
                  </a:cubicBezTo>
                  <a:cubicBezTo>
                    <a:pt x="1849" y="2505"/>
                    <a:pt x="1849" y="2505"/>
                    <a:pt x="1849" y="2505"/>
                  </a:cubicBezTo>
                  <a:cubicBezTo>
                    <a:pt x="1812" y="2438"/>
                    <a:pt x="1812" y="2438"/>
                    <a:pt x="1812" y="2438"/>
                  </a:cubicBezTo>
                  <a:cubicBezTo>
                    <a:pt x="1812" y="2370"/>
                    <a:pt x="1812" y="2370"/>
                    <a:pt x="1812" y="2370"/>
                  </a:cubicBezTo>
                  <a:cubicBezTo>
                    <a:pt x="1775" y="2438"/>
                    <a:pt x="1775" y="2438"/>
                    <a:pt x="1775" y="2438"/>
                  </a:cubicBezTo>
                  <a:cubicBezTo>
                    <a:pt x="1775" y="2438"/>
                    <a:pt x="1775" y="2438"/>
                    <a:pt x="1775" y="2438"/>
                  </a:cubicBezTo>
                  <a:cubicBezTo>
                    <a:pt x="1812" y="2505"/>
                    <a:pt x="1812" y="2505"/>
                    <a:pt x="1812" y="2505"/>
                  </a:cubicBezTo>
                  <a:close/>
                  <a:moveTo>
                    <a:pt x="1886" y="2505"/>
                  </a:moveTo>
                  <a:cubicBezTo>
                    <a:pt x="1886" y="2505"/>
                    <a:pt x="1923" y="2505"/>
                    <a:pt x="1923" y="2505"/>
                  </a:cubicBezTo>
                  <a:cubicBezTo>
                    <a:pt x="1923" y="2438"/>
                    <a:pt x="1923" y="2438"/>
                    <a:pt x="1923" y="2438"/>
                  </a:cubicBezTo>
                  <a:cubicBezTo>
                    <a:pt x="1886" y="2438"/>
                    <a:pt x="1886" y="2438"/>
                    <a:pt x="1886" y="2438"/>
                  </a:cubicBezTo>
                  <a:cubicBezTo>
                    <a:pt x="1849" y="2438"/>
                    <a:pt x="1849" y="2438"/>
                    <a:pt x="1849" y="2438"/>
                  </a:cubicBezTo>
                  <a:cubicBezTo>
                    <a:pt x="1849" y="2438"/>
                    <a:pt x="1849" y="2438"/>
                    <a:pt x="1849" y="2438"/>
                  </a:cubicBezTo>
                  <a:cubicBezTo>
                    <a:pt x="1886" y="2505"/>
                    <a:pt x="1886" y="2505"/>
                    <a:pt x="1886" y="2505"/>
                  </a:cubicBezTo>
                  <a:close/>
                  <a:moveTo>
                    <a:pt x="1886" y="2641"/>
                  </a:moveTo>
                  <a:cubicBezTo>
                    <a:pt x="1886" y="2573"/>
                    <a:pt x="1886" y="2573"/>
                    <a:pt x="1886" y="2573"/>
                  </a:cubicBezTo>
                  <a:cubicBezTo>
                    <a:pt x="1886" y="2573"/>
                    <a:pt x="1886" y="2573"/>
                    <a:pt x="1886" y="2573"/>
                  </a:cubicBezTo>
                  <a:cubicBezTo>
                    <a:pt x="1886" y="2505"/>
                    <a:pt x="1886" y="2505"/>
                    <a:pt x="1886" y="2505"/>
                  </a:cubicBezTo>
                  <a:cubicBezTo>
                    <a:pt x="1849" y="2505"/>
                    <a:pt x="1849" y="2505"/>
                    <a:pt x="1849" y="2505"/>
                  </a:cubicBezTo>
                  <a:cubicBezTo>
                    <a:pt x="1849" y="2505"/>
                    <a:pt x="1849" y="2505"/>
                    <a:pt x="1849" y="2505"/>
                  </a:cubicBezTo>
                  <a:cubicBezTo>
                    <a:pt x="1849" y="2573"/>
                    <a:pt x="1849" y="2573"/>
                    <a:pt x="1849" y="2573"/>
                  </a:cubicBezTo>
                  <a:cubicBezTo>
                    <a:pt x="1849" y="2573"/>
                    <a:pt x="1849" y="2573"/>
                    <a:pt x="1849" y="2573"/>
                  </a:cubicBezTo>
                  <a:cubicBezTo>
                    <a:pt x="1886" y="2641"/>
                    <a:pt x="1886" y="2641"/>
                    <a:pt x="1886" y="2641"/>
                  </a:cubicBezTo>
                  <a:close/>
                  <a:moveTo>
                    <a:pt x="1812" y="2776"/>
                  </a:moveTo>
                  <a:cubicBezTo>
                    <a:pt x="1812" y="2708"/>
                    <a:pt x="1812" y="2708"/>
                    <a:pt x="1812" y="2708"/>
                  </a:cubicBezTo>
                  <a:cubicBezTo>
                    <a:pt x="1812" y="2708"/>
                    <a:pt x="1812" y="2708"/>
                    <a:pt x="1812" y="2708"/>
                  </a:cubicBezTo>
                  <a:cubicBezTo>
                    <a:pt x="1775" y="2641"/>
                    <a:pt x="1775" y="2641"/>
                    <a:pt x="1775" y="2641"/>
                  </a:cubicBezTo>
                  <a:cubicBezTo>
                    <a:pt x="1738" y="2641"/>
                    <a:pt x="1738" y="2641"/>
                    <a:pt x="1738" y="2641"/>
                  </a:cubicBezTo>
                  <a:cubicBezTo>
                    <a:pt x="1738" y="2708"/>
                    <a:pt x="1738" y="2708"/>
                    <a:pt x="1738" y="2708"/>
                  </a:cubicBezTo>
                  <a:cubicBezTo>
                    <a:pt x="1738" y="2708"/>
                    <a:pt x="1738" y="2708"/>
                    <a:pt x="1738" y="2708"/>
                  </a:cubicBezTo>
                  <a:cubicBezTo>
                    <a:pt x="1738" y="2776"/>
                    <a:pt x="1738" y="2776"/>
                    <a:pt x="1738" y="2776"/>
                  </a:cubicBezTo>
                  <a:cubicBezTo>
                    <a:pt x="1701" y="2776"/>
                    <a:pt x="1701" y="2776"/>
                    <a:pt x="1701" y="2776"/>
                  </a:cubicBezTo>
                  <a:cubicBezTo>
                    <a:pt x="1738" y="2844"/>
                    <a:pt x="1738" y="2844"/>
                    <a:pt x="1738" y="2844"/>
                  </a:cubicBezTo>
                  <a:cubicBezTo>
                    <a:pt x="1775" y="2844"/>
                    <a:pt x="1775" y="2844"/>
                    <a:pt x="1775" y="2844"/>
                  </a:cubicBezTo>
                  <a:cubicBezTo>
                    <a:pt x="1812" y="2844"/>
                    <a:pt x="1812" y="2844"/>
                    <a:pt x="1812" y="2844"/>
                  </a:cubicBezTo>
                  <a:cubicBezTo>
                    <a:pt x="1812" y="2776"/>
                    <a:pt x="1812" y="2776"/>
                    <a:pt x="1812" y="2776"/>
                  </a:cubicBezTo>
                  <a:close/>
                  <a:moveTo>
                    <a:pt x="1849" y="2641"/>
                  </a:moveTo>
                  <a:cubicBezTo>
                    <a:pt x="1849" y="2708"/>
                    <a:pt x="1849" y="2708"/>
                    <a:pt x="1849" y="2708"/>
                  </a:cubicBezTo>
                  <a:cubicBezTo>
                    <a:pt x="1849" y="2776"/>
                    <a:pt x="1849" y="2776"/>
                    <a:pt x="1849" y="2776"/>
                  </a:cubicBezTo>
                  <a:cubicBezTo>
                    <a:pt x="1886" y="2776"/>
                    <a:pt x="1886" y="2776"/>
                    <a:pt x="1886" y="2776"/>
                  </a:cubicBezTo>
                  <a:cubicBezTo>
                    <a:pt x="1886" y="2708"/>
                    <a:pt x="1886" y="2708"/>
                    <a:pt x="1886" y="2708"/>
                  </a:cubicBezTo>
                  <a:cubicBezTo>
                    <a:pt x="1886" y="2708"/>
                    <a:pt x="1886" y="2708"/>
                    <a:pt x="1886" y="2708"/>
                  </a:cubicBezTo>
                  <a:cubicBezTo>
                    <a:pt x="1849" y="2641"/>
                    <a:pt x="1849" y="2641"/>
                    <a:pt x="1849" y="2641"/>
                  </a:cubicBezTo>
                  <a:close/>
                  <a:moveTo>
                    <a:pt x="2108" y="2031"/>
                  </a:moveTo>
                  <a:cubicBezTo>
                    <a:pt x="2108" y="2031"/>
                    <a:pt x="2108" y="2031"/>
                    <a:pt x="2108" y="2031"/>
                  </a:cubicBezTo>
                  <a:cubicBezTo>
                    <a:pt x="2145" y="2031"/>
                    <a:pt x="2145" y="2031"/>
                    <a:pt x="2145" y="2031"/>
                  </a:cubicBezTo>
                  <a:cubicBezTo>
                    <a:pt x="2145" y="1964"/>
                    <a:pt x="2145" y="1964"/>
                    <a:pt x="2145" y="1964"/>
                  </a:cubicBezTo>
                  <a:cubicBezTo>
                    <a:pt x="2145" y="1896"/>
                    <a:pt x="2145" y="1896"/>
                    <a:pt x="2145" y="1896"/>
                  </a:cubicBezTo>
                  <a:cubicBezTo>
                    <a:pt x="2182" y="1896"/>
                    <a:pt x="2182" y="1896"/>
                    <a:pt x="2182" y="1896"/>
                  </a:cubicBezTo>
                  <a:cubicBezTo>
                    <a:pt x="2182" y="1964"/>
                    <a:pt x="2182" y="1964"/>
                    <a:pt x="2182" y="1964"/>
                  </a:cubicBezTo>
                  <a:cubicBezTo>
                    <a:pt x="2182" y="2031"/>
                    <a:pt x="2182" y="2031"/>
                    <a:pt x="2182" y="2031"/>
                  </a:cubicBezTo>
                  <a:cubicBezTo>
                    <a:pt x="2182" y="2031"/>
                    <a:pt x="2182" y="2031"/>
                    <a:pt x="2182" y="2031"/>
                  </a:cubicBezTo>
                  <a:cubicBezTo>
                    <a:pt x="2182" y="2031"/>
                    <a:pt x="2182" y="2031"/>
                    <a:pt x="2182" y="2031"/>
                  </a:cubicBezTo>
                  <a:cubicBezTo>
                    <a:pt x="2145" y="2099"/>
                    <a:pt x="2145" y="2099"/>
                    <a:pt x="2145" y="2099"/>
                  </a:cubicBezTo>
                  <a:cubicBezTo>
                    <a:pt x="2108" y="2099"/>
                    <a:pt x="2108" y="2099"/>
                    <a:pt x="2108" y="2099"/>
                  </a:cubicBezTo>
                  <a:cubicBezTo>
                    <a:pt x="2108" y="2031"/>
                    <a:pt x="2108" y="2031"/>
                    <a:pt x="2108" y="2031"/>
                  </a:cubicBezTo>
                  <a:close/>
                  <a:moveTo>
                    <a:pt x="1923" y="2641"/>
                  </a:moveTo>
                  <a:cubicBezTo>
                    <a:pt x="1923" y="2708"/>
                    <a:pt x="1923" y="2708"/>
                    <a:pt x="1923" y="2708"/>
                  </a:cubicBezTo>
                  <a:cubicBezTo>
                    <a:pt x="1960" y="2708"/>
                    <a:pt x="1960" y="2708"/>
                    <a:pt x="1960" y="2708"/>
                  </a:cubicBezTo>
                  <a:cubicBezTo>
                    <a:pt x="1997" y="2708"/>
                    <a:pt x="1997" y="2708"/>
                    <a:pt x="1997" y="2708"/>
                  </a:cubicBezTo>
                  <a:cubicBezTo>
                    <a:pt x="1997" y="2641"/>
                    <a:pt x="1997" y="2641"/>
                    <a:pt x="1997" y="2641"/>
                  </a:cubicBezTo>
                  <a:cubicBezTo>
                    <a:pt x="1997" y="2641"/>
                    <a:pt x="1997" y="2641"/>
                    <a:pt x="1997" y="2641"/>
                  </a:cubicBezTo>
                  <a:cubicBezTo>
                    <a:pt x="1960" y="2573"/>
                    <a:pt x="1960" y="2573"/>
                    <a:pt x="1960" y="2573"/>
                  </a:cubicBezTo>
                  <a:cubicBezTo>
                    <a:pt x="1960" y="2573"/>
                    <a:pt x="1960" y="2573"/>
                    <a:pt x="1960" y="2573"/>
                  </a:cubicBezTo>
                  <a:cubicBezTo>
                    <a:pt x="1923" y="2641"/>
                    <a:pt x="1923" y="2641"/>
                    <a:pt x="1923" y="2641"/>
                  </a:cubicBezTo>
                  <a:cubicBezTo>
                    <a:pt x="1923" y="2641"/>
                    <a:pt x="1923" y="2641"/>
                    <a:pt x="1923" y="2641"/>
                  </a:cubicBezTo>
                  <a:close/>
                  <a:moveTo>
                    <a:pt x="1923" y="2573"/>
                  </a:moveTo>
                  <a:cubicBezTo>
                    <a:pt x="1960" y="2573"/>
                    <a:pt x="1960" y="2573"/>
                    <a:pt x="1960" y="2573"/>
                  </a:cubicBezTo>
                  <a:cubicBezTo>
                    <a:pt x="1960" y="2505"/>
                    <a:pt x="1960" y="2505"/>
                    <a:pt x="1960" y="2505"/>
                  </a:cubicBezTo>
                  <a:cubicBezTo>
                    <a:pt x="1960" y="2505"/>
                    <a:pt x="1960" y="2505"/>
                    <a:pt x="1960" y="2505"/>
                  </a:cubicBezTo>
                  <a:cubicBezTo>
                    <a:pt x="1960" y="2505"/>
                    <a:pt x="1960" y="2505"/>
                    <a:pt x="1960" y="2505"/>
                  </a:cubicBezTo>
                  <a:cubicBezTo>
                    <a:pt x="1923" y="2573"/>
                    <a:pt x="1923" y="2573"/>
                    <a:pt x="1923" y="2573"/>
                  </a:cubicBezTo>
                  <a:close/>
                  <a:moveTo>
                    <a:pt x="1997" y="2505"/>
                  </a:moveTo>
                  <a:cubicBezTo>
                    <a:pt x="1997" y="2505"/>
                    <a:pt x="1997" y="2505"/>
                    <a:pt x="1997" y="2505"/>
                  </a:cubicBezTo>
                  <a:cubicBezTo>
                    <a:pt x="1997" y="2505"/>
                    <a:pt x="1997" y="2505"/>
                    <a:pt x="1997" y="2505"/>
                  </a:cubicBezTo>
                  <a:cubicBezTo>
                    <a:pt x="2034" y="2505"/>
                    <a:pt x="2034" y="2505"/>
                    <a:pt x="2034" y="2505"/>
                  </a:cubicBezTo>
                  <a:cubicBezTo>
                    <a:pt x="2034" y="2505"/>
                    <a:pt x="2034" y="2505"/>
                    <a:pt x="2034" y="2505"/>
                  </a:cubicBezTo>
                  <a:cubicBezTo>
                    <a:pt x="2034" y="2505"/>
                    <a:pt x="2034" y="2505"/>
                    <a:pt x="2034" y="2505"/>
                  </a:cubicBezTo>
                  <a:cubicBezTo>
                    <a:pt x="1997" y="2505"/>
                    <a:pt x="1997" y="2505"/>
                    <a:pt x="1997" y="2505"/>
                  </a:cubicBezTo>
                  <a:cubicBezTo>
                    <a:pt x="1997" y="2505"/>
                    <a:pt x="1997" y="2505"/>
                    <a:pt x="1997" y="2505"/>
                  </a:cubicBezTo>
                  <a:cubicBezTo>
                    <a:pt x="1997" y="2505"/>
                    <a:pt x="1997" y="2505"/>
                    <a:pt x="1997" y="2505"/>
                  </a:cubicBezTo>
                  <a:close/>
                  <a:moveTo>
                    <a:pt x="1997" y="2302"/>
                  </a:moveTo>
                  <a:cubicBezTo>
                    <a:pt x="1960" y="2302"/>
                    <a:pt x="1960" y="2302"/>
                    <a:pt x="1960" y="2302"/>
                  </a:cubicBezTo>
                  <a:cubicBezTo>
                    <a:pt x="1960" y="2302"/>
                    <a:pt x="1960" y="2302"/>
                    <a:pt x="1960" y="2302"/>
                  </a:cubicBezTo>
                  <a:cubicBezTo>
                    <a:pt x="1923" y="2302"/>
                    <a:pt x="1923" y="2302"/>
                    <a:pt x="1923" y="2302"/>
                  </a:cubicBezTo>
                  <a:cubicBezTo>
                    <a:pt x="1923" y="2234"/>
                    <a:pt x="1923" y="2234"/>
                    <a:pt x="1923" y="2234"/>
                  </a:cubicBezTo>
                  <a:cubicBezTo>
                    <a:pt x="1960" y="2167"/>
                    <a:pt x="1960" y="2167"/>
                    <a:pt x="1960" y="2167"/>
                  </a:cubicBezTo>
                  <a:cubicBezTo>
                    <a:pt x="1997" y="2167"/>
                    <a:pt x="1997" y="2167"/>
                    <a:pt x="1997" y="2167"/>
                  </a:cubicBezTo>
                  <a:cubicBezTo>
                    <a:pt x="2034" y="2167"/>
                    <a:pt x="2034" y="2167"/>
                    <a:pt x="2034" y="2167"/>
                  </a:cubicBezTo>
                  <a:cubicBezTo>
                    <a:pt x="2034" y="2234"/>
                    <a:pt x="2034" y="2234"/>
                    <a:pt x="2034" y="2234"/>
                  </a:cubicBezTo>
                  <a:cubicBezTo>
                    <a:pt x="2071" y="2234"/>
                    <a:pt x="2071" y="2234"/>
                    <a:pt x="2071" y="2234"/>
                  </a:cubicBezTo>
                  <a:cubicBezTo>
                    <a:pt x="2071" y="2302"/>
                    <a:pt x="2071" y="2302"/>
                    <a:pt x="2071" y="2302"/>
                  </a:cubicBezTo>
                  <a:cubicBezTo>
                    <a:pt x="2034" y="2302"/>
                    <a:pt x="2034" y="2302"/>
                    <a:pt x="2034" y="2302"/>
                  </a:cubicBezTo>
                  <a:cubicBezTo>
                    <a:pt x="1997" y="2302"/>
                    <a:pt x="1997" y="2302"/>
                    <a:pt x="1997" y="2302"/>
                  </a:cubicBezTo>
                  <a:cubicBezTo>
                    <a:pt x="1997" y="2302"/>
                    <a:pt x="1997" y="2302"/>
                    <a:pt x="1997" y="2302"/>
                  </a:cubicBezTo>
                  <a:close/>
                  <a:moveTo>
                    <a:pt x="2108" y="2234"/>
                  </a:moveTo>
                  <a:cubicBezTo>
                    <a:pt x="2145" y="2302"/>
                    <a:pt x="2145" y="2302"/>
                    <a:pt x="2145" y="2302"/>
                  </a:cubicBezTo>
                  <a:cubicBezTo>
                    <a:pt x="2145" y="2302"/>
                    <a:pt x="2145" y="2302"/>
                    <a:pt x="2145" y="2302"/>
                  </a:cubicBezTo>
                  <a:cubicBezTo>
                    <a:pt x="2182" y="2302"/>
                    <a:pt x="2182" y="2302"/>
                    <a:pt x="2182" y="2302"/>
                  </a:cubicBezTo>
                  <a:cubicBezTo>
                    <a:pt x="2182" y="2234"/>
                    <a:pt x="2182" y="2234"/>
                    <a:pt x="2182" y="2234"/>
                  </a:cubicBezTo>
                  <a:cubicBezTo>
                    <a:pt x="2182" y="2234"/>
                    <a:pt x="2182" y="2234"/>
                    <a:pt x="2182" y="2234"/>
                  </a:cubicBezTo>
                  <a:cubicBezTo>
                    <a:pt x="2145" y="2234"/>
                    <a:pt x="2145" y="2234"/>
                    <a:pt x="2145" y="2234"/>
                  </a:cubicBezTo>
                  <a:cubicBezTo>
                    <a:pt x="2145" y="2234"/>
                    <a:pt x="2145" y="2234"/>
                    <a:pt x="2145" y="2234"/>
                  </a:cubicBezTo>
                  <a:cubicBezTo>
                    <a:pt x="2108" y="2234"/>
                    <a:pt x="2108" y="2234"/>
                    <a:pt x="2108" y="2234"/>
                  </a:cubicBezTo>
                  <a:close/>
                  <a:moveTo>
                    <a:pt x="2182" y="2776"/>
                  </a:moveTo>
                  <a:cubicBezTo>
                    <a:pt x="2182" y="2776"/>
                    <a:pt x="2182" y="2776"/>
                    <a:pt x="2182" y="2776"/>
                  </a:cubicBezTo>
                  <a:cubicBezTo>
                    <a:pt x="2182" y="2708"/>
                    <a:pt x="2182" y="2708"/>
                    <a:pt x="2182" y="2708"/>
                  </a:cubicBezTo>
                  <a:cubicBezTo>
                    <a:pt x="2182" y="2641"/>
                    <a:pt x="2182" y="2641"/>
                    <a:pt x="2182" y="2641"/>
                  </a:cubicBezTo>
                  <a:cubicBezTo>
                    <a:pt x="2182" y="2573"/>
                    <a:pt x="2182" y="2573"/>
                    <a:pt x="2182" y="2573"/>
                  </a:cubicBezTo>
                  <a:cubicBezTo>
                    <a:pt x="2145" y="2505"/>
                    <a:pt x="2145" y="2505"/>
                    <a:pt x="2145" y="2505"/>
                  </a:cubicBezTo>
                  <a:cubicBezTo>
                    <a:pt x="2108" y="2505"/>
                    <a:pt x="2108" y="2505"/>
                    <a:pt x="2108" y="2505"/>
                  </a:cubicBezTo>
                  <a:cubicBezTo>
                    <a:pt x="2108" y="2505"/>
                    <a:pt x="2108" y="2505"/>
                    <a:pt x="2108" y="2505"/>
                  </a:cubicBezTo>
                  <a:cubicBezTo>
                    <a:pt x="2071" y="2505"/>
                    <a:pt x="2071" y="2505"/>
                    <a:pt x="2071" y="2505"/>
                  </a:cubicBezTo>
                  <a:cubicBezTo>
                    <a:pt x="2034" y="2573"/>
                    <a:pt x="2034" y="2573"/>
                    <a:pt x="2034" y="2573"/>
                  </a:cubicBezTo>
                  <a:cubicBezTo>
                    <a:pt x="2034" y="2573"/>
                    <a:pt x="2034" y="2573"/>
                    <a:pt x="2034" y="2573"/>
                  </a:cubicBezTo>
                  <a:cubicBezTo>
                    <a:pt x="2034" y="2641"/>
                    <a:pt x="2034" y="2641"/>
                    <a:pt x="2034" y="2641"/>
                  </a:cubicBezTo>
                  <a:cubicBezTo>
                    <a:pt x="2071" y="2776"/>
                    <a:pt x="2071" y="2776"/>
                    <a:pt x="2071" y="2776"/>
                  </a:cubicBezTo>
                  <a:cubicBezTo>
                    <a:pt x="2071" y="2776"/>
                    <a:pt x="2071" y="2776"/>
                    <a:pt x="2071" y="2776"/>
                  </a:cubicBezTo>
                  <a:cubicBezTo>
                    <a:pt x="2108" y="2776"/>
                    <a:pt x="2108" y="2776"/>
                    <a:pt x="2108" y="2776"/>
                  </a:cubicBezTo>
                  <a:cubicBezTo>
                    <a:pt x="2145" y="2776"/>
                    <a:pt x="2145" y="2776"/>
                    <a:pt x="2145" y="2776"/>
                  </a:cubicBezTo>
                  <a:cubicBezTo>
                    <a:pt x="2182" y="2776"/>
                    <a:pt x="2182" y="2776"/>
                    <a:pt x="2182" y="2776"/>
                  </a:cubicBezTo>
                  <a:close/>
                  <a:moveTo>
                    <a:pt x="2256" y="2708"/>
                  </a:moveTo>
                  <a:cubicBezTo>
                    <a:pt x="2256" y="2708"/>
                    <a:pt x="2256" y="2708"/>
                    <a:pt x="2256" y="2708"/>
                  </a:cubicBezTo>
                  <a:cubicBezTo>
                    <a:pt x="2256" y="2641"/>
                    <a:pt x="2256" y="2641"/>
                    <a:pt x="2256" y="2641"/>
                  </a:cubicBezTo>
                  <a:cubicBezTo>
                    <a:pt x="2256" y="2641"/>
                    <a:pt x="2256" y="2641"/>
                    <a:pt x="2256" y="2641"/>
                  </a:cubicBezTo>
                  <a:cubicBezTo>
                    <a:pt x="2256" y="2641"/>
                    <a:pt x="2256" y="2641"/>
                    <a:pt x="2256" y="2641"/>
                  </a:cubicBezTo>
                  <a:cubicBezTo>
                    <a:pt x="2293" y="2573"/>
                    <a:pt x="2293" y="2573"/>
                    <a:pt x="2293" y="2573"/>
                  </a:cubicBezTo>
                  <a:cubicBezTo>
                    <a:pt x="2293" y="2505"/>
                    <a:pt x="2293" y="2505"/>
                    <a:pt x="2293" y="2505"/>
                  </a:cubicBezTo>
                  <a:cubicBezTo>
                    <a:pt x="2330" y="2505"/>
                    <a:pt x="2330" y="2505"/>
                    <a:pt x="2330" y="2505"/>
                  </a:cubicBezTo>
                  <a:cubicBezTo>
                    <a:pt x="2367" y="2505"/>
                    <a:pt x="2367" y="2505"/>
                    <a:pt x="2367" y="2505"/>
                  </a:cubicBezTo>
                  <a:cubicBezTo>
                    <a:pt x="2367" y="2438"/>
                    <a:pt x="2367" y="2438"/>
                    <a:pt x="2367" y="2438"/>
                  </a:cubicBezTo>
                  <a:cubicBezTo>
                    <a:pt x="2330" y="2438"/>
                    <a:pt x="2330" y="2438"/>
                    <a:pt x="2330" y="2438"/>
                  </a:cubicBezTo>
                  <a:cubicBezTo>
                    <a:pt x="2293" y="2438"/>
                    <a:pt x="2293" y="2438"/>
                    <a:pt x="2293" y="2438"/>
                  </a:cubicBezTo>
                  <a:cubicBezTo>
                    <a:pt x="2256" y="2438"/>
                    <a:pt x="2256" y="2438"/>
                    <a:pt x="2256" y="2438"/>
                  </a:cubicBezTo>
                  <a:cubicBezTo>
                    <a:pt x="2219" y="2370"/>
                    <a:pt x="2219" y="2370"/>
                    <a:pt x="2219" y="2370"/>
                  </a:cubicBezTo>
                  <a:cubicBezTo>
                    <a:pt x="2182" y="2370"/>
                    <a:pt x="2182" y="2370"/>
                    <a:pt x="2182" y="2370"/>
                  </a:cubicBezTo>
                  <a:cubicBezTo>
                    <a:pt x="2145" y="2370"/>
                    <a:pt x="2145" y="2370"/>
                    <a:pt x="2145" y="2370"/>
                  </a:cubicBezTo>
                  <a:cubicBezTo>
                    <a:pt x="2145" y="2370"/>
                    <a:pt x="2145" y="2370"/>
                    <a:pt x="2145" y="2370"/>
                  </a:cubicBezTo>
                  <a:cubicBezTo>
                    <a:pt x="2145" y="2438"/>
                    <a:pt x="2145" y="2438"/>
                    <a:pt x="2145" y="2438"/>
                  </a:cubicBezTo>
                  <a:cubicBezTo>
                    <a:pt x="2182" y="2505"/>
                    <a:pt x="2182" y="2505"/>
                    <a:pt x="2182" y="2505"/>
                  </a:cubicBezTo>
                  <a:cubicBezTo>
                    <a:pt x="2182" y="2641"/>
                    <a:pt x="2182" y="2641"/>
                    <a:pt x="2182" y="2641"/>
                  </a:cubicBezTo>
                  <a:cubicBezTo>
                    <a:pt x="2219" y="2708"/>
                    <a:pt x="2219" y="2708"/>
                    <a:pt x="2219" y="2708"/>
                  </a:cubicBezTo>
                  <a:cubicBezTo>
                    <a:pt x="2256" y="2708"/>
                    <a:pt x="2256" y="2708"/>
                    <a:pt x="2256" y="2708"/>
                  </a:cubicBezTo>
                  <a:cubicBezTo>
                    <a:pt x="2256" y="2708"/>
                    <a:pt x="2256" y="2708"/>
                    <a:pt x="2256" y="2708"/>
                  </a:cubicBezTo>
                  <a:close/>
                  <a:moveTo>
                    <a:pt x="2367" y="2708"/>
                  </a:moveTo>
                  <a:cubicBezTo>
                    <a:pt x="2367" y="2776"/>
                    <a:pt x="2367" y="2776"/>
                    <a:pt x="2367" y="2776"/>
                  </a:cubicBezTo>
                  <a:cubicBezTo>
                    <a:pt x="2404" y="2776"/>
                    <a:pt x="2404" y="2776"/>
                    <a:pt x="2404" y="2776"/>
                  </a:cubicBezTo>
                  <a:cubicBezTo>
                    <a:pt x="2441" y="2844"/>
                    <a:pt x="2441" y="2844"/>
                    <a:pt x="2441" y="2844"/>
                  </a:cubicBezTo>
                  <a:cubicBezTo>
                    <a:pt x="2478" y="2844"/>
                    <a:pt x="2478" y="2844"/>
                    <a:pt x="2478" y="2844"/>
                  </a:cubicBezTo>
                  <a:cubicBezTo>
                    <a:pt x="2515" y="2776"/>
                    <a:pt x="2515" y="2776"/>
                    <a:pt x="2515" y="2776"/>
                  </a:cubicBezTo>
                  <a:cubicBezTo>
                    <a:pt x="2478" y="2708"/>
                    <a:pt x="2478" y="2708"/>
                    <a:pt x="2478" y="2708"/>
                  </a:cubicBezTo>
                  <a:cubicBezTo>
                    <a:pt x="2478" y="2641"/>
                    <a:pt x="2478" y="2641"/>
                    <a:pt x="2478" y="2641"/>
                  </a:cubicBezTo>
                  <a:cubicBezTo>
                    <a:pt x="2404" y="2708"/>
                    <a:pt x="2404" y="2708"/>
                    <a:pt x="2404" y="2708"/>
                  </a:cubicBezTo>
                  <a:cubicBezTo>
                    <a:pt x="2367" y="2708"/>
                    <a:pt x="2367" y="2708"/>
                    <a:pt x="2367" y="2708"/>
                  </a:cubicBezTo>
                  <a:close/>
                  <a:moveTo>
                    <a:pt x="2367" y="2844"/>
                  </a:moveTo>
                  <a:cubicBezTo>
                    <a:pt x="2367" y="2912"/>
                    <a:pt x="2367" y="2912"/>
                    <a:pt x="2367" y="2912"/>
                  </a:cubicBezTo>
                  <a:cubicBezTo>
                    <a:pt x="2404" y="2912"/>
                    <a:pt x="2404" y="2912"/>
                    <a:pt x="2404" y="2912"/>
                  </a:cubicBezTo>
                  <a:cubicBezTo>
                    <a:pt x="2404" y="2912"/>
                    <a:pt x="2404" y="2912"/>
                    <a:pt x="2404" y="2912"/>
                  </a:cubicBezTo>
                  <a:cubicBezTo>
                    <a:pt x="2441" y="2912"/>
                    <a:pt x="2441" y="2912"/>
                    <a:pt x="2441" y="2912"/>
                  </a:cubicBezTo>
                  <a:cubicBezTo>
                    <a:pt x="2404" y="2844"/>
                    <a:pt x="2404" y="2844"/>
                    <a:pt x="2404" y="2844"/>
                  </a:cubicBezTo>
                  <a:cubicBezTo>
                    <a:pt x="2367" y="2844"/>
                    <a:pt x="2367" y="2844"/>
                    <a:pt x="2367" y="2844"/>
                  </a:cubicBezTo>
                  <a:close/>
                  <a:moveTo>
                    <a:pt x="2367" y="1083"/>
                  </a:moveTo>
                  <a:cubicBezTo>
                    <a:pt x="2404" y="1083"/>
                    <a:pt x="2404" y="1083"/>
                    <a:pt x="2404" y="1083"/>
                  </a:cubicBezTo>
                  <a:cubicBezTo>
                    <a:pt x="2404" y="1083"/>
                    <a:pt x="2404" y="1083"/>
                    <a:pt x="2404" y="1083"/>
                  </a:cubicBezTo>
                  <a:cubicBezTo>
                    <a:pt x="2441" y="1016"/>
                    <a:pt x="2441" y="1016"/>
                    <a:pt x="2441" y="1016"/>
                  </a:cubicBezTo>
                  <a:cubicBezTo>
                    <a:pt x="2441" y="1083"/>
                    <a:pt x="2441" y="1083"/>
                    <a:pt x="2441" y="1083"/>
                  </a:cubicBezTo>
                  <a:cubicBezTo>
                    <a:pt x="2478" y="1083"/>
                    <a:pt x="2478" y="1083"/>
                    <a:pt x="2478" y="1083"/>
                  </a:cubicBezTo>
                  <a:cubicBezTo>
                    <a:pt x="2478" y="1083"/>
                    <a:pt x="2478" y="1083"/>
                    <a:pt x="2478" y="1083"/>
                  </a:cubicBezTo>
                  <a:cubicBezTo>
                    <a:pt x="2515" y="1083"/>
                    <a:pt x="2515" y="1083"/>
                    <a:pt x="2515" y="1083"/>
                  </a:cubicBezTo>
                  <a:cubicBezTo>
                    <a:pt x="2478" y="1151"/>
                    <a:pt x="2478" y="1151"/>
                    <a:pt x="2478" y="1151"/>
                  </a:cubicBezTo>
                  <a:cubicBezTo>
                    <a:pt x="2441" y="1151"/>
                    <a:pt x="2441" y="1151"/>
                    <a:pt x="2441" y="1151"/>
                  </a:cubicBezTo>
                  <a:cubicBezTo>
                    <a:pt x="2441" y="1151"/>
                    <a:pt x="2441" y="1151"/>
                    <a:pt x="2441" y="1151"/>
                  </a:cubicBezTo>
                  <a:cubicBezTo>
                    <a:pt x="2367" y="1151"/>
                    <a:pt x="2367" y="1151"/>
                    <a:pt x="2367" y="1151"/>
                  </a:cubicBezTo>
                  <a:cubicBezTo>
                    <a:pt x="2367" y="1083"/>
                    <a:pt x="2367" y="1083"/>
                    <a:pt x="2367" y="1083"/>
                  </a:cubicBezTo>
                  <a:close/>
                  <a:moveTo>
                    <a:pt x="2441" y="1896"/>
                  </a:moveTo>
                  <a:cubicBezTo>
                    <a:pt x="2441" y="1828"/>
                    <a:pt x="2441" y="1828"/>
                    <a:pt x="2441" y="1828"/>
                  </a:cubicBezTo>
                  <a:cubicBezTo>
                    <a:pt x="2478" y="1761"/>
                    <a:pt x="2478" y="1761"/>
                    <a:pt x="2478" y="1761"/>
                  </a:cubicBezTo>
                  <a:cubicBezTo>
                    <a:pt x="2478" y="1761"/>
                    <a:pt x="2478" y="1761"/>
                    <a:pt x="2478" y="1761"/>
                  </a:cubicBezTo>
                  <a:cubicBezTo>
                    <a:pt x="2441" y="1693"/>
                    <a:pt x="2441" y="1693"/>
                    <a:pt x="2441" y="1693"/>
                  </a:cubicBezTo>
                  <a:cubicBezTo>
                    <a:pt x="2441" y="1693"/>
                    <a:pt x="2441" y="1693"/>
                    <a:pt x="2441" y="1693"/>
                  </a:cubicBezTo>
                  <a:cubicBezTo>
                    <a:pt x="2404" y="1693"/>
                    <a:pt x="2404" y="1693"/>
                    <a:pt x="2404" y="1693"/>
                  </a:cubicBezTo>
                  <a:cubicBezTo>
                    <a:pt x="2367" y="1693"/>
                    <a:pt x="2367" y="1693"/>
                    <a:pt x="2367" y="1693"/>
                  </a:cubicBezTo>
                  <a:cubicBezTo>
                    <a:pt x="2330" y="1761"/>
                    <a:pt x="2330" y="1761"/>
                    <a:pt x="2330" y="1761"/>
                  </a:cubicBezTo>
                  <a:cubicBezTo>
                    <a:pt x="2293" y="1761"/>
                    <a:pt x="2293" y="1761"/>
                    <a:pt x="2293" y="1761"/>
                  </a:cubicBezTo>
                  <a:cubicBezTo>
                    <a:pt x="2293" y="1828"/>
                    <a:pt x="2293" y="1828"/>
                    <a:pt x="2293" y="1828"/>
                  </a:cubicBezTo>
                  <a:cubicBezTo>
                    <a:pt x="2367" y="1896"/>
                    <a:pt x="2367" y="1896"/>
                    <a:pt x="2367" y="1896"/>
                  </a:cubicBezTo>
                  <a:cubicBezTo>
                    <a:pt x="2404" y="1896"/>
                    <a:pt x="2404" y="1896"/>
                    <a:pt x="2404" y="1896"/>
                  </a:cubicBezTo>
                  <a:cubicBezTo>
                    <a:pt x="2441" y="1896"/>
                    <a:pt x="2441" y="1896"/>
                    <a:pt x="2441" y="1896"/>
                  </a:cubicBezTo>
                  <a:close/>
                  <a:moveTo>
                    <a:pt x="2515" y="1761"/>
                  </a:moveTo>
                  <a:cubicBezTo>
                    <a:pt x="2515" y="1828"/>
                    <a:pt x="2515" y="1828"/>
                    <a:pt x="2515" y="1828"/>
                  </a:cubicBezTo>
                  <a:cubicBezTo>
                    <a:pt x="2515" y="1896"/>
                    <a:pt x="2515" y="1896"/>
                    <a:pt x="2515" y="1896"/>
                  </a:cubicBezTo>
                  <a:cubicBezTo>
                    <a:pt x="2478" y="1896"/>
                    <a:pt x="2478" y="1896"/>
                    <a:pt x="2478" y="1896"/>
                  </a:cubicBezTo>
                  <a:cubicBezTo>
                    <a:pt x="2478" y="1896"/>
                    <a:pt x="2478" y="1896"/>
                    <a:pt x="2478" y="1896"/>
                  </a:cubicBezTo>
                  <a:cubicBezTo>
                    <a:pt x="2441" y="1896"/>
                    <a:pt x="2441" y="1896"/>
                    <a:pt x="2441" y="1896"/>
                  </a:cubicBezTo>
                  <a:cubicBezTo>
                    <a:pt x="2404" y="1964"/>
                    <a:pt x="2404" y="1964"/>
                    <a:pt x="2404" y="1964"/>
                  </a:cubicBezTo>
                  <a:cubicBezTo>
                    <a:pt x="2367" y="1964"/>
                    <a:pt x="2367" y="1964"/>
                    <a:pt x="2367" y="1964"/>
                  </a:cubicBezTo>
                  <a:cubicBezTo>
                    <a:pt x="2330" y="1964"/>
                    <a:pt x="2330" y="1964"/>
                    <a:pt x="2330" y="1964"/>
                  </a:cubicBezTo>
                  <a:cubicBezTo>
                    <a:pt x="2330" y="1964"/>
                    <a:pt x="2330" y="1964"/>
                    <a:pt x="2330" y="1964"/>
                  </a:cubicBezTo>
                  <a:cubicBezTo>
                    <a:pt x="2330" y="2031"/>
                    <a:pt x="2330" y="2031"/>
                    <a:pt x="2330" y="2031"/>
                  </a:cubicBezTo>
                  <a:cubicBezTo>
                    <a:pt x="2330" y="2031"/>
                    <a:pt x="2330" y="2031"/>
                    <a:pt x="2330" y="2031"/>
                  </a:cubicBezTo>
                  <a:cubicBezTo>
                    <a:pt x="2330" y="2234"/>
                    <a:pt x="2330" y="2234"/>
                    <a:pt x="2330" y="2234"/>
                  </a:cubicBezTo>
                  <a:cubicBezTo>
                    <a:pt x="2367" y="2302"/>
                    <a:pt x="2367" y="2302"/>
                    <a:pt x="2367" y="2302"/>
                  </a:cubicBezTo>
                  <a:cubicBezTo>
                    <a:pt x="2404" y="2370"/>
                    <a:pt x="2404" y="2370"/>
                    <a:pt x="2404" y="2370"/>
                  </a:cubicBezTo>
                  <a:cubicBezTo>
                    <a:pt x="2441" y="2370"/>
                    <a:pt x="2441" y="2370"/>
                    <a:pt x="2441" y="2370"/>
                  </a:cubicBezTo>
                  <a:cubicBezTo>
                    <a:pt x="2478" y="2370"/>
                    <a:pt x="2478" y="2370"/>
                    <a:pt x="2478" y="2370"/>
                  </a:cubicBezTo>
                  <a:cubicBezTo>
                    <a:pt x="2515" y="2370"/>
                    <a:pt x="2515" y="2370"/>
                    <a:pt x="2515" y="2370"/>
                  </a:cubicBezTo>
                  <a:cubicBezTo>
                    <a:pt x="2552" y="2302"/>
                    <a:pt x="2552" y="2302"/>
                    <a:pt x="2552" y="2302"/>
                  </a:cubicBezTo>
                  <a:cubicBezTo>
                    <a:pt x="2589" y="2302"/>
                    <a:pt x="2589" y="2302"/>
                    <a:pt x="2589" y="2302"/>
                  </a:cubicBezTo>
                  <a:cubicBezTo>
                    <a:pt x="2589" y="2234"/>
                    <a:pt x="2589" y="2234"/>
                    <a:pt x="2589" y="2234"/>
                  </a:cubicBezTo>
                  <a:cubicBezTo>
                    <a:pt x="2552" y="2234"/>
                    <a:pt x="2552" y="2234"/>
                    <a:pt x="2552" y="2234"/>
                  </a:cubicBezTo>
                  <a:cubicBezTo>
                    <a:pt x="2552" y="2167"/>
                    <a:pt x="2552" y="2167"/>
                    <a:pt x="2552" y="2167"/>
                  </a:cubicBezTo>
                  <a:cubicBezTo>
                    <a:pt x="2515" y="2167"/>
                    <a:pt x="2515" y="2167"/>
                    <a:pt x="2515" y="2167"/>
                  </a:cubicBezTo>
                  <a:cubicBezTo>
                    <a:pt x="2478" y="2099"/>
                    <a:pt x="2478" y="2099"/>
                    <a:pt x="2478" y="2099"/>
                  </a:cubicBezTo>
                  <a:cubicBezTo>
                    <a:pt x="2478" y="2031"/>
                    <a:pt x="2478" y="2031"/>
                    <a:pt x="2478" y="2031"/>
                  </a:cubicBezTo>
                  <a:cubicBezTo>
                    <a:pt x="2515" y="2031"/>
                    <a:pt x="2515" y="2031"/>
                    <a:pt x="2515" y="2031"/>
                  </a:cubicBezTo>
                  <a:cubicBezTo>
                    <a:pt x="2552" y="2031"/>
                    <a:pt x="2552" y="2031"/>
                    <a:pt x="2552" y="2031"/>
                  </a:cubicBezTo>
                  <a:cubicBezTo>
                    <a:pt x="2589" y="1964"/>
                    <a:pt x="2589" y="1964"/>
                    <a:pt x="2589" y="1964"/>
                  </a:cubicBezTo>
                  <a:cubicBezTo>
                    <a:pt x="2589" y="1964"/>
                    <a:pt x="2589" y="1964"/>
                    <a:pt x="2589" y="1964"/>
                  </a:cubicBezTo>
                  <a:cubicBezTo>
                    <a:pt x="2552" y="1896"/>
                    <a:pt x="2552" y="1896"/>
                    <a:pt x="2552" y="1896"/>
                  </a:cubicBezTo>
                  <a:cubicBezTo>
                    <a:pt x="2515" y="1828"/>
                    <a:pt x="2515" y="1828"/>
                    <a:pt x="2515" y="1828"/>
                  </a:cubicBezTo>
                  <a:cubicBezTo>
                    <a:pt x="2515" y="1761"/>
                    <a:pt x="2515" y="1761"/>
                    <a:pt x="2515" y="1761"/>
                  </a:cubicBezTo>
                  <a:close/>
                  <a:moveTo>
                    <a:pt x="2663" y="1896"/>
                  </a:moveTo>
                  <a:cubicBezTo>
                    <a:pt x="2626" y="1828"/>
                    <a:pt x="2626" y="1828"/>
                    <a:pt x="2626" y="1828"/>
                  </a:cubicBezTo>
                  <a:cubicBezTo>
                    <a:pt x="2626" y="1828"/>
                    <a:pt x="2626" y="1828"/>
                    <a:pt x="2626" y="1828"/>
                  </a:cubicBezTo>
                  <a:cubicBezTo>
                    <a:pt x="2626" y="1761"/>
                    <a:pt x="2626" y="1761"/>
                    <a:pt x="2626" y="1761"/>
                  </a:cubicBezTo>
                  <a:cubicBezTo>
                    <a:pt x="2589" y="1761"/>
                    <a:pt x="2589" y="1761"/>
                    <a:pt x="2589" y="1761"/>
                  </a:cubicBezTo>
                  <a:cubicBezTo>
                    <a:pt x="2552" y="1761"/>
                    <a:pt x="2552" y="1761"/>
                    <a:pt x="2552" y="1761"/>
                  </a:cubicBezTo>
                  <a:cubicBezTo>
                    <a:pt x="2552" y="1693"/>
                    <a:pt x="2552" y="1693"/>
                    <a:pt x="2552" y="1693"/>
                  </a:cubicBezTo>
                  <a:cubicBezTo>
                    <a:pt x="2552" y="1693"/>
                    <a:pt x="2552" y="1693"/>
                    <a:pt x="2552" y="1693"/>
                  </a:cubicBezTo>
                  <a:cubicBezTo>
                    <a:pt x="2552" y="1557"/>
                    <a:pt x="2552" y="1557"/>
                    <a:pt x="2552" y="1557"/>
                  </a:cubicBezTo>
                  <a:cubicBezTo>
                    <a:pt x="2552" y="1557"/>
                    <a:pt x="2552" y="1557"/>
                    <a:pt x="2552" y="1557"/>
                  </a:cubicBezTo>
                  <a:cubicBezTo>
                    <a:pt x="2552" y="1422"/>
                    <a:pt x="2552" y="1422"/>
                    <a:pt x="2552" y="1422"/>
                  </a:cubicBezTo>
                  <a:cubicBezTo>
                    <a:pt x="2589" y="1422"/>
                    <a:pt x="2589" y="1422"/>
                    <a:pt x="2589" y="1422"/>
                  </a:cubicBezTo>
                  <a:cubicBezTo>
                    <a:pt x="2626" y="1354"/>
                    <a:pt x="2626" y="1354"/>
                    <a:pt x="2626" y="1354"/>
                  </a:cubicBezTo>
                  <a:cubicBezTo>
                    <a:pt x="2626" y="1354"/>
                    <a:pt x="2626" y="1354"/>
                    <a:pt x="2626" y="1354"/>
                  </a:cubicBezTo>
                  <a:cubicBezTo>
                    <a:pt x="2626" y="1287"/>
                    <a:pt x="2626" y="1287"/>
                    <a:pt x="2626" y="1287"/>
                  </a:cubicBezTo>
                  <a:cubicBezTo>
                    <a:pt x="2626" y="1287"/>
                    <a:pt x="2626" y="1287"/>
                    <a:pt x="2626" y="1287"/>
                  </a:cubicBezTo>
                  <a:cubicBezTo>
                    <a:pt x="2663" y="1287"/>
                    <a:pt x="2663" y="1287"/>
                    <a:pt x="2663" y="1287"/>
                  </a:cubicBezTo>
                  <a:cubicBezTo>
                    <a:pt x="2700" y="1287"/>
                    <a:pt x="2700" y="1287"/>
                    <a:pt x="2700" y="1287"/>
                  </a:cubicBezTo>
                  <a:cubicBezTo>
                    <a:pt x="2700" y="1354"/>
                    <a:pt x="2700" y="1354"/>
                    <a:pt x="2700" y="1354"/>
                  </a:cubicBezTo>
                  <a:cubicBezTo>
                    <a:pt x="2700" y="1422"/>
                    <a:pt x="2700" y="1422"/>
                    <a:pt x="2700" y="1422"/>
                  </a:cubicBezTo>
                  <a:cubicBezTo>
                    <a:pt x="2700" y="1490"/>
                    <a:pt x="2700" y="1490"/>
                    <a:pt x="2700" y="1490"/>
                  </a:cubicBezTo>
                  <a:cubicBezTo>
                    <a:pt x="2737" y="1490"/>
                    <a:pt x="2737" y="1490"/>
                    <a:pt x="2737" y="1490"/>
                  </a:cubicBezTo>
                  <a:cubicBezTo>
                    <a:pt x="2774" y="1557"/>
                    <a:pt x="2774" y="1557"/>
                    <a:pt x="2774" y="1557"/>
                  </a:cubicBezTo>
                  <a:cubicBezTo>
                    <a:pt x="2811" y="1557"/>
                    <a:pt x="2811" y="1557"/>
                    <a:pt x="2811" y="1557"/>
                  </a:cubicBezTo>
                  <a:cubicBezTo>
                    <a:pt x="2811" y="1625"/>
                    <a:pt x="2811" y="1625"/>
                    <a:pt x="2811" y="1625"/>
                  </a:cubicBezTo>
                  <a:cubicBezTo>
                    <a:pt x="2737" y="1625"/>
                    <a:pt x="2737" y="1625"/>
                    <a:pt x="2737" y="1625"/>
                  </a:cubicBezTo>
                  <a:cubicBezTo>
                    <a:pt x="2700" y="1693"/>
                    <a:pt x="2700" y="1693"/>
                    <a:pt x="2700" y="1693"/>
                  </a:cubicBezTo>
                  <a:cubicBezTo>
                    <a:pt x="2700" y="1693"/>
                    <a:pt x="2700" y="1693"/>
                    <a:pt x="2700" y="1693"/>
                  </a:cubicBezTo>
                  <a:cubicBezTo>
                    <a:pt x="2700" y="1761"/>
                    <a:pt x="2700" y="1761"/>
                    <a:pt x="2700" y="1761"/>
                  </a:cubicBezTo>
                  <a:cubicBezTo>
                    <a:pt x="2700" y="1828"/>
                    <a:pt x="2700" y="1828"/>
                    <a:pt x="2700" y="1828"/>
                  </a:cubicBezTo>
                  <a:cubicBezTo>
                    <a:pt x="2663" y="1896"/>
                    <a:pt x="2663" y="1896"/>
                    <a:pt x="2663" y="1896"/>
                  </a:cubicBezTo>
                  <a:close/>
                  <a:moveTo>
                    <a:pt x="16755" y="3386"/>
                  </a:moveTo>
                  <a:cubicBezTo>
                    <a:pt x="16755" y="3386"/>
                    <a:pt x="16755" y="3386"/>
                    <a:pt x="16755" y="3386"/>
                  </a:cubicBezTo>
                  <a:cubicBezTo>
                    <a:pt x="16755" y="3386"/>
                    <a:pt x="16755" y="3386"/>
                    <a:pt x="16755" y="3386"/>
                  </a:cubicBezTo>
                  <a:cubicBezTo>
                    <a:pt x="16755" y="3386"/>
                    <a:pt x="16755" y="3386"/>
                    <a:pt x="16755" y="3386"/>
                  </a:cubicBezTo>
                  <a:cubicBezTo>
                    <a:pt x="16718" y="3386"/>
                    <a:pt x="16718" y="3386"/>
                    <a:pt x="16718" y="3386"/>
                  </a:cubicBezTo>
                  <a:cubicBezTo>
                    <a:pt x="16755" y="3386"/>
                    <a:pt x="16755" y="3386"/>
                    <a:pt x="16755" y="3386"/>
                  </a:cubicBezTo>
                  <a:close/>
                  <a:moveTo>
                    <a:pt x="16607" y="3386"/>
                  </a:moveTo>
                  <a:cubicBezTo>
                    <a:pt x="16644" y="3386"/>
                    <a:pt x="16644" y="3386"/>
                    <a:pt x="16644" y="3386"/>
                  </a:cubicBezTo>
                  <a:cubicBezTo>
                    <a:pt x="16644" y="3318"/>
                    <a:pt x="16644" y="3318"/>
                    <a:pt x="16644" y="3318"/>
                  </a:cubicBezTo>
                  <a:cubicBezTo>
                    <a:pt x="16607" y="3318"/>
                    <a:pt x="16607" y="3318"/>
                    <a:pt x="16607" y="3318"/>
                  </a:cubicBezTo>
                  <a:cubicBezTo>
                    <a:pt x="16607" y="3318"/>
                    <a:pt x="16607" y="3318"/>
                    <a:pt x="16607" y="3318"/>
                  </a:cubicBezTo>
                  <a:cubicBezTo>
                    <a:pt x="16607" y="3386"/>
                    <a:pt x="16607" y="3386"/>
                    <a:pt x="16607" y="3386"/>
                  </a:cubicBezTo>
                  <a:close/>
                  <a:moveTo>
                    <a:pt x="16496" y="3453"/>
                  </a:moveTo>
                  <a:cubicBezTo>
                    <a:pt x="16496" y="3453"/>
                    <a:pt x="16496" y="3453"/>
                    <a:pt x="16496" y="3453"/>
                  </a:cubicBezTo>
                  <a:cubicBezTo>
                    <a:pt x="16496" y="3453"/>
                    <a:pt x="16496" y="3453"/>
                    <a:pt x="16496" y="3453"/>
                  </a:cubicBezTo>
                  <a:cubicBezTo>
                    <a:pt x="16496" y="3386"/>
                    <a:pt x="16496" y="3386"/>
                    <a:pt x="16496" y="3386"/>
                  </a:cubicBezTo>
                  <a:cubicBezTo>
                    <a:pt x="16496" y="3386"/>
                    <a:pt x="16496" y="3386"/>
                    <a:pt x="16496" y="3386"/>
                  </a:cubicBezTo>
                  <a:cubicBezTo>
                    <a:pt x="16459" y="3386"/>
                    <a:pt x="16459" y="3386"/>
                    <a:pt x="16459" y="3386"/>
                  </a:cubicBezTo>
                  <a:cubicBezTo>
                    <a:pt x="16496" y="3453"/>
                    <a:pt x="16496" y="3453"/>
                    <a:pt x="16496" y="3453"/>
                  </a:cubicBezTo>
                  <a:close/>
                  <a:moveTo>
                    <a:pt x="19344" y="9209"/>
                  </a:moveTo>
                  <a:cubicBezTo>
                    <a:pt x="19307" y="9209"/>
                    <a:pt x="19307" y="9209"/>
                    <a:pt x="19307" y="9209"/>
                  </a:cubicBezTo>
                  <a:cubicBezTo>
                    <a:pt x="19344" y="9276"/>
                    <a:pt x="19344" y="9276"/>
                    <a:pt x="19344" y="9276"/>
                  </a:cubicBezTo>
                  <a:cubicBezTo>
                    <a:pt x="19344" y="9276"/>
                    <a:pt x="19344" y="9276"/>
                    <a:pt x="19344" y="9276"/>
                  </a:cubicBezTo>
                  <a:cubicBezTo>
                    <a:pt x="19344" y="9209"/>
                    <a:pt x="19344" y="9209"/>
                    <a:pt x="19344" y="9209"/>
                  </a:cubicBezTo>
                  <a:cubicBezTo>
                    <a:pt x="19344" y="9209"/>
                    <a:pt x="19344" y="9209"/>
                    <a:pt x="19344" y="9209"/>
                  </a:cubicBezTo>
                  <a:cubicBezTo>
                    <a:pt x="19344" y="9209"/>
                    <a:pt x="19344" y="9209"/>
                    <a:pt x="19344" y="9209"/>
                  </a:cubicBezTo>
                  <a:close/>
                  <a:moveTo>
                    <a:pt x="19307" y="9073"/>
                  </a:moveTo>
                  <a:cubicBezTo>
                    <a:pt x="19307" y="9141"/>
                    <a:pt x="19307" y="9141"/>
                    <a:pt x="19307" y="9141"/>
                  </a:cubicBezTo>
                  <a:cubicBezTo>
                    <a:pt x="19344" y="9141"/>
                    <a:pt x="19344" y="9141"/>
                    <a:pt x="19344" y="9141"/>
                  </a:cubicBezTo>
                  <a:cubicBezTo>
                    <a:pt x="19344" y="9141"/>
                    <a:pt x="19344" y="9141"/>
                    <a:pt x="19344" y="9141"/>
                  </a:cubicBezTo>
                  <a:cubicBezTo>
                    <a:pt x="19307" y="9073"/>
                    <a:pt x="19307" y="9073"/>
                    <a:pt x="19307" y="9073"/>
                  </a:cubicBezTo>
                  <a:cubicBezTo>
                    <a:pt x="19307" y="9073"/>
                    <a:pt x="19307" y="9073"/>
                    <a:pt x="19307" y="9073"/>
                  </a:cubicBezTo>
                  <a:cubicBezTo>
                    <a:pt x="19307" y="9073"/>
                    <a:pt x="19307" y="9073"/>
                    <a:pt x="19307" y="9073"/>
                  </a:cubicBezTo>
                  <a:close/>
                  <a:moveTo>
                    <a:pt x="3070" y="5823"/>
                  </a:moveTo>
                  <a:cubicBezTo>
                    <a:pt x="3070" y="5823"/>
                    <a:pt x="3070" y="5823"/>
                    <a:pt x="3070" y="5823"/>
                  </a:cubicBezTo>
                  <a:cubicBezTo>
                    <a:pt x="3070" y="5755"/>
                    <a:pt x="3070" y="5755"/>
                    <a:pt x="3070" y="5755"/>
                  </a:cubicBezTo>
                  <a:cubicBezTo>
                    <a:pt x="3144" y="5755"/>
                    <a:pt x="3144" y="5755"/>
                    <a:pt x="3144" y="5755"/>
                  </a:cubicBezTo>
                  <a:cubicBezTo>
                    <a:pt x="3144" y="5688"/>
                    <a:pt x="3144" y="5688"/>
                    <a:pt x="3144" y="5688"/>
                  </a:cubicBezTo>
                  <a:cubicBezTo>
                    <a:pt x="3107" y="5688"/>
                    <a:pt x="3107" y="5688"/>
                    <a:pt x="3107" y="5688"/>
                  </a:cubicBezTo>
                  <a:cubicBezTo>
                    <a:pt x="3070" y="5755"/>
                    <a:pt x="3070" y="5755"/>
                    <a:pt x="3070" y="5755"/>
                  </a:cubicBezTo>
                  <a:cubicBezTo>
                    <a:pt x="3070" y="5755"/>
                    <a:pt x="3070" y="5755"/>
                    <a:pt x="3070" y="5755"/>
                  </a:cubicBezTo>
                  <a:cubicBezTo>
                    <a:pt x="3033" y="5755"/>
                    <a:pt x="3033" y="5755"/>
                    <a:pt x="3033" y="5755"/>
                  </a:cubicBezTo>
                  <a:cubicBezTo>
                    <a:pt x="3070" y="5823"/>
                    <a:pt x="3070" y="5823"/>
                    <a:pt x="3070" y="5823"/>
                  </a:cubicBezTo>
                  <a:close/>
                  <a:moveTo>
                    <a:pt x="2848" y="7516"/>
                  </a:moveTo>
                  <a:cubicBezTo>
                    <a:pt x="2922" y="7584"/>
                    <a:pt x="2922" y="7584"/>
                    <a:pt x="2922" y="7584"/>
                  </a:cubicBezTo>
                  <a:cubicBezTo>
                    <a:pt x="2959" y="7516"/>
                    <a:pt x="2959" y="7516"/>
                    <a:pt x="2959" y="7516"/>
                  </a:cubicBezTo>
                  <a:cubicBezTo>
                    <a:pt x="2996" y="7516"/>
                    <a:pt x="2996" y="7516"/>
                    <a:pt x="2996" y="7516"/>
                  </a:cubicBezTo>
                  <a:cubicBezTo>
                    <a:pt x="3033" y="7516"/>
                    <a:pt x="3033" y="7516"/>
                    <a:pt x="3033" y="7516"/>
                  </a:cubicBezTo>
                  <a:cubicBezTo>
                    <a:pt x="3033" y="7516"/>
                    <a:pt x="3033" y="7516"/>
                    <a:pt x="3033" y="7516"/>
                  </a:cubicBezTo>
                  <a:cubicBezTo>
                    <a:pt x="3070" y="7516"/>
                    <a:pt x="3070" y="7516"/>
                    <a:pt x="3070" y="7516"/>
                  </a:cubicBezTo>
                  <a:cubicBezTo>
                    <a:pt x="3107" y="7516"/>
                    <a:pt x="3107" y="7516"/>
                    <a:pt x="3107" y="7516"/>
                  </a:cubicBezTo>
                  <a:cubicBezTo>
                    <a:pt x="3107" y="7516"/>
                    <a:pt x="3107" y="7516"/>
                    <a:pt x="3107" y="7516"/>
                  </a:cubicBezTo>
                  <a:cubicBezTo>
                    <a:pt x="3107" y="7448"/>
                    <a:pt x="3107" y="7448"/>
                    <a:pt x="3107" y="7448"/>
                  </a:cubicBezTo>
                  <a:cubicBezTo>
                    <a:pt x="3107" y="7448"/>
                    <a:pt x="3107" y="7448"/>
                    <a:pt x="3107" y="7448"/>
                  </a:cubicBezTo>
                  <a:cubicBezTo>
                    <a:pt x="3107" y="7516"/>
                    <a:pt x="3107" y="7516"/>
                    <a:pt x="3107" y="7516"/>
                  </a:cubicBezTo>
                  <a:cubicBezTo>
                    <a:pt x="3144" y="7516"/>
                    <a:pt x="3144" y="7516"/>
                    <a:pt x="3144" y="7516"/>
                  </a:cubicBezTo>
                  <a:cubicBezTo>
                    <a:pt x="3181" y="7516"/>
                    <a:pt x="3181" y="7516"/>
                    <a:pt x="3181" y="7516"/>
                  </a:cubicBezTo>
                  <a:cubicBezTo>
                    <a:pt x="3218" y="7516"/>
                    <a:pt x="3218" y="7516"/>
                    <a:pt x="3218" y="7516"/>
                  </a:cubicBezTo>
                  <a:cubicBezTo>
                    <a:pt x="3218" y="7516"/>
                    <a:pt x="3218" y="7516"/>
                    <a:pt x="3218" y="7516"/>
                  </a:cubicBezTo>
                  <a:cubicBezTo>
                    <a:pt x="3255" y="7448"/>
                    <a:pt x="3255" y="7448"/>
                    <a:pt x="3255" y="7448"/>
                  </a:cubicBezTo>
                  <a:cubicBezTo>
                    <a:pt x="3255" y="7381"/>
                    <a:pt x="3255" y="7381"/>
                    <a:pt x="3255" y="7381"/>
                  </a:cubicBezTo>
                  <a:cubicBezTo>
                    <a:pt x="3255" y="7313"/>
                    <a:pt x="3255" y="7313"/>
                    <a:pt x="3255" y="7313"/>
                  </a:cubicBezTo>
                  <a:cubicBezTo>
                    <a:pt x="3255" y="7245"/>
                    <a:pt x="3255" y="7245"/>
                    <a:pt x="3255" y="7245"/>
                  </a:cubicBezTo>
                  <a:cubicBezTo>
                    <a:pt x="3255" y="7245"/>
                    <a:pt x="3255" y="7245"/>
                    <a:pt x="3255" y="7245"/>
                  </a:cubicBezTo>
                  <a:cubicBezTo>
                    <a:pt x="3218" y="7177"/>
                    <a:pt x="3218" y="7177"/>
                    <a:pt x="3218" y="7177"/>
                  </a:cubicBezTo>
                  <a:cubicBezTo>
                    <a:pt x="3181" y="7177"/>
                    <a:pt x="3181" y="7177"/>
                    <a:pt x="3181" y="7177"/>
                  </a:cubicBezTo>
                  <a:cubicBezTo>
                    <a:pt x="3181" y="7177"/>
                    <a:pt x="3181" y="7177"/>
                    <a:pt x="3181" y="7177"/>
                  </a:cubicBezTo>
                  <a:cubicBezTo>
                    <a:pt x="3181" y="7110"/>
                    <a:pt x="3181" y="7110"/>
                    <a:pt x="3181" y="7110"/>
                  </a:cubicBezTo>
                  <a:cubicBezTo>
                    <a:pt x="3181" y="7110"/>
                    <a:pt x="3181" y="7110"/>
                    <a:pt x="3181" y="7110"/>
                  </a:cubicBezTo>
                  <a:cubicBezTo>
                    <a:pt x="3218" y="7110"/>
                    <a:pt x="3218" y="7110"/>
                    <a:pt x="3218" y="7110"/>
                  </a:cubicBezTo>
                  <a:cubicBezTo>
                    <a:pt x="3218" y="7110"/>
                    <a:pt x="3218" y="7110"/>
                    <a:pt x="3218" y="7110"/>
                  </a:cubicBezTo>
                  <a:cubicBezTo>
                    <a:pt x="3255" y="7177"/>
                    <a:pt x="3255" y="7177"/>
                    <a:pt x="3255" y="7177"/>
                  </a:cubicBezTo>
                  <a:cubicBezTo>
                    <a:pt x="3255" y="7177"/>
                    <a:pt x="3255" y="7177"/>
                    <a:pt x="3255" y="7177"/>
                  </a:cubicBezTo>
                  <a:cubicBezTo>
                    <a:pt x="3255" y="7177"/>
                    <a:pt x="3255" y="7177"/>
                    <a:pt x="3255" y="7177"/>
                  </a:cubicBezTo>
                  <a:cubicBezTo>
                    <a:pt x="3292" y="7177"/>
                    <a:pt x="3292" y="7177"/>
                    <a:pt x="3292" y="7177"/>
                  </a:cubicBezTo>
                  <a:cubicBezTo>
                    <a:pt x="3255" y="7110"/>
                    <a:pt x="3255" y="7110"/>
                    <a:pt x="3255" y="7110"/>
                  </a:cubicBezTo>
                  <a:cubicBezTo>
                    <a:pt x="3218" y="6974"/>
                    <a:pt x="3218" y="6974"/>
                    <a:pt x="3218" y="6974"/>
                  </a:cubicBezTo>
                  <a:cubicBezTo>
                    <a:pt x="3218" y="6907"/>
                    <a:pt x="3218" y="6907"/>
                    <a:pt x="3218" y="6907"/>
                  </a:cubicBezTo>
                  <a:cubicBezTo>
                    <a:pt x="3218" y="6907"/>
                    <a:pt x="3218" y="6907"/>
                    <a:pt x="3218" y="6907"/>
                  </a:cubicBezTo>
                  <a:cubicBezTo>
                    <a:pt x="3218" y="6974"/>
                    <a:pt x="3218" y="6974"/>
                    <a:pt x="3218" y="6974"/>
                  </a:cubicBezTo>
                  <a:cubicBezTo>
                    <a:pt x="3255" y="6974"/>
                    <a:pt x="3255" y="6974"/>
                    <a:pt x="3255" y="6974"/>
                  </a:cubicBezTo>
                  <a:cubicBezTo>
                    <a:pt x="3255" y="7042"/>
                    <a:pt x="3255" y="7042"/>
                    <a:pt x="3255" y="7042"/>
                  </a:cubicBezTo>
                  <a:cubicBezTo>
                    <a:pt x="3292" y="7042"/>
                    <a:pt x="3292" y="7042"/>
                    <a:pt x="3292" y="7042"/>
                  </a:cubicBezTo>
                  <a:cubicBezTo>
                    <a:pt x="3292" y="6974"/>
                    <a:pt x="3292" y="6974"/>
                    <a:pt x="3292" y="6974"/>
                  </a:cubicBezTo>
                  <a:cubicBezTo>
                    <a:pt x="3292" y="6974"/>
                    <a:pt x="3292" y="6974"/>
                    <a:pt x="3292" y="6974"/>
                  </a:cubicBezTo>
                  <a:cubicBezTo>
                    <a:pt x="3292" y="6907"/>
                    <a:pt x="3292" y="6907"/>
                    <a:pt x="3292" y="6907"/>
                  </a:cubicBezTo>
                  <a:cubicBezTo>
                    <a:pt x="3292" y="6907"/>
                    <a:pt x="3292" y="6907"/>
                    <a:pt x="3292" y="6907"/>
                  </a:cubicBezTo>
                  <a:cubicBezTo>
                    <a:pt x="3292" y="6839"/>
                    <a:pt x="3292" y="6839"/>
                    <a:pt x="3292" y="6839"/>
                  </a:cubicBezTo>
                  <a:cubicBezTo>
                    <a:pt x="3292" y="6771"/>
                    <a:pt x="3292" y="6771"/>
                    <a:pt x="3292" y="6771"/>
                  </a:cubicBezTo>
                  <a:cubicBezTo>
                    <a:pt x="3292" y="6771"/>
                    <a:pt x="3292" y="6771"/>
                    <a:pt x="3292" y="6771"/>
                  </a:cubicBezTo>
                  <a:cubicBezTo>
                    <a:pt x="3255" y="6703"/>
                    <a:pt x="3255" y="6703"/>
                    <a:pt x="3255" y="6703"/>
                  </a:cubicBezTo>
                  <a:cubicBezTo>
                    <a:pt x="3255" y="6636"/>
                    <a:pt x="3255" y="6636"/>
                    <a:pt x="3255" y="6636"/>
                  </a:cubicBezTo>
                  <a:cubicBezTo>
                    <a:pt x="3292" y="6703"/>
                    <a:pt x="3292" y="6703"/>
                    <a:pt x="3292" y="6703"/>
                  </a:cubicBezTo>
                  <a:cubicBezTo>
                    <a:pt x="3329" y="6703"/>
                    <a:pt x="3329" y="6703"/>
                    <a:pt x="3329" y="6703"/>
                  </a:cubicBezTo>
                  <a:cubicBezTo>
                    <a:pt x="3329" y="6636"/>
                    <a:pt x="3329" y="6636"/>
                    <a:pt x="3329" y="6636"/>
                  </a:cubicBezTo>
                  <a:cubicBezTo>
                    <a:pt x="3329" y="6636"/>
                    <a:pt x="3329" y="6636"/>
                    <a:pt x="3329" y="6636"/>
                  </a:cubicBezTo>
                  <a:cubicBezTo>
                    <a:pt x="3292" y="6636"/>
                    <a:pt x="3292" y="6636"/>
                    <a:pt x="3292" y="6636"/>
                  </a:cubicBezTo>
                  <a:cubicBezTo>
                    <a:pt x="3292" y="6568"/>
                    <a:pt x="3292" y="6568"/>
                    <a:pt x="3292" y="6568"/>
                  </a:cubicBezTo>
                  <a:cubicBezTo>
                    <a:pt x="3329" y="6568"/>
                    <a:pt x="3329" y="6568"/>
                    <a:pt x="3329" y="6568"/>
                  </a:cubicBezTo>
                  <a:cubicBezTo>
                    <a:pt x="3366" y="6568"/>
                    <a:pt x="3366" y="6568"/>
                    <a:pt x="3366" y="6568"/>
                  </a:cubicBezTo>
                  <a:cubicBezTo>
                    <a:pt x="3403" y="6636"/>
                    <a:pt x="3403" y="6636"/>
                    <a:pt x="3403" y="6636"/>
                  </a:cubicBezTo>
                  <a:cubicBezTo>
                    <a:pt x="3403" y="6568"/>
                    <a:pt x="3403" y="6568"/>
                    <a:pt x="3403" y="6568"/>
                  </a:cubicBezTo>
                  <a:cubicBezTo>
                    <a:pt x="3403" y="6568"/>
                    <a:pt x="3403" y="6568"/>
                    <a:pt x="3403" y="6568"/>
                  </a:cubicBezTo>
                  <a:cubicBezTo>
                    <a:pt x="3366" y="6500"/>
                    <a:pt x="3366" y="6500"/>
                    <a:pt x="3366" y="6500"/>
                  </a:cubicBezTo>
                  <a:cubicBezTo>
                    <a:pt x="3403" y="6500"/>
                    <a:pt x="3403" y="6500"/>
                    <a:pt x="3403" y="6500"/>
                  </a:cubicBezTo>
                  <a:cubicBezTo>
                    <a:pt x="3440" y="6568"/>
                    <a:pt x="3440" y="6568"/>
                    <a:pt x="3440" y="6568"/>
                  </a:cubicBezTo>
                  <a:cubicBezTo>
                    <a:pt x="3440" y="6500"/>
                    <a:pt x="3440" y="6500"/>
                    <a:pt x="3440" y="6500"/>
                  </a:cubicBezTo>
                  <a:cubicBezTo>
                    <a:pt x="3440" y="6433"/>
                    <a:pt x="3440" y="6433"/>
                    <a:pt x="3440" y="6433"/>
                  </a:cubicBezTo>
                  <a:cubicBezTo>
                    <a:pt x="3440" y="6433"/>
                    <a:pt x="3440" y="6433"/>
                    <a:pt x="3440" y="6433"/>
                  </a:cubicBezTo>
                  <a:cubicBezTo>
                    <a:pt x="3440" y="6433"/>
                    <a:pt x="3440" y="6433"/>
                    <a:pt x="3440" y="6433"/>
                  </a:cubicBezTo>
                  <a:cubicBezTo>
                    <a:pt x="3477" y="6365"/>
                    <a:pt x="3477" y="6365"/>
                    <a:pt x="3477" y="6365"/>
                  </a:cubicBezTo>
                  <a:cubicBezTo>
                    <a:pt x="3514" y="6365"/>
                    <a:pt x="3514" y="6365"/>
                    <a:pt x="3514" y="6365"/>
                  </a:cubicBezTo>
                  <a:cubicBezTo>
                    <a:pt x="3477" y="6297"/>
                    <a:pt x="3477" y="6297"/>
                    <a:pt x="3477" y="6297"/>
                  </a:cubicBezTo>
                  <a:cubicBezTo>
                    <a:pt x="3477" y="6297"/>
                    <a:pt x="3477" y="6297"/>
                    <a:pt x="3477" y="6297"/>
                  </a:cubicBezTo>
                  <a:cubicBezTo>
                    <a:pt x="3477" y="6229"/>
                    <a:pt x="3477" y="6229"/>
                    <a:pt x="3477" y="6229"/>
                  </a:cubicBezTo>
                  <a:cubicBezTo>
                    <a:pt x="3477" y="6297"/>
                    <a:pt x="3477" y="6297"/>
                    <a:pt x="3477" y="6297"/>
                  </a:cubicBezTo>
                  <a:cubicBezTo>
                    <a:pt x="3514" y="6229"/>
                    <a:pt x="3514" y="6229"/>
                    <a:pt x="3514" y="6229"/>
                  </a:cubicBezTo>
                  <a:cubicBezTo>
                    <a:pt x="3551" y="6162"/>
                    <a:pt x="3551" y="6162"/>
                    <a:pt x="3551" y="6162"/>
                  </a:cubicBezTo>
                  <a:cubicBezTo>
                    <a:pt x="3551" y="6094"/>
                    <a:pt x="3551" y="6094"/>
                    <a:pt x="3551" y="6094"/>
                  </a:cubicBezTo>
                  <a:cubicBezTo>
                    <a:pt x="3588" y="6026"/>
                    <a:pt x="3588" y="6026"/>
                    <a:pt x="3588" y="6026"/>
                  </a:cubicBezTo>
                  <a:cubicBezTo>
                    <a:pt x="3588" y="5959"/>
                    <a:pt x="3588" y="5959"/>
                    <a:pt x="3588" y="5959"/>
                  </a:cubicBezTo>
                  <a:cubicBezTo>
                    <a:pt x="3625" y="5959"/>
                    <a:pt x="3625" y="5959"/>
                    <a:pt x="3625" y="5959"/>
                  </a:cubicBezTo>
                  <a:cubicBezTo>
                    <a:pt x="3662" y="5891"/>
                    <a:pt x="3662" y="5891"/>
                    <a:pt x="3662" y="5891"/>
                  </a:cubicBezTo>
                  <a:cubicBezTo>
                    <a:pt x="3699" y="5755"/>
                    <a:pt x="3699" y="5755"/>
                    <a:pt x="3699" y="5755"/>
                  </a:cubicBezTo>
                  <a:cubicBezTo>
                    <a:pt x="3699" y="5755"/>
                    <a:pt x="3699" y="5755"/>
                    <a:pt x="3699" y="5755"/>
                  </a:cubicBezTo>
                  <a:cubicBezTo>
                    <a:pt x="3773" y="5688"/>
                    <a:pt x="3773" y="5688"/>
                    <a:pt x="3773" y="5688"/>
                  </a:cubicBezTo>
                  <a:cubicBezTo>
                    <a:pt x="3847" y="5552"/>
                    <a:pt x="3847" y="5552"/>
                    <a:pt x="3847" y="5552"/>
                  </a:cubicBezTo>
                  <a:cubicBezTo>
                    <a:pt x="3884" y="5485"/>
                    <a:pt x="3884" y="5485"/>
                    <a:pt x="3884" y="5485"/>
                  </a:cubicBezTo>
                  <a:cubicBezTo>
                    <a:pt x="3921" y="5485"/>
                    <a:pt x="3921" y="5485"/>
                    <a:pt x="3921" y="5485"/>
                  </a:cubicBezTo>
                  <a:cubicBezTo>
                    <a:pt x="3958" y="5417"/>
                    <a:pt x="3958" y="5417"/>
                    <a:pt x="3958" y="5417"/>
                  </a:cubicBezTo>
                  <a:cubicBezTo>
                    <a:pt x="3995" y="5417"/>
                    <a:pt x="3995" y="5417"/>
                    <a:pt x="3995" y="5417"/>
                  </a:cubicBezTo>
                  <a:cubicBezTo>
                    <a:pt x="4032" y="5349"/>
                    <a:pt x="4032" y="5349"/>
                    <a:pt x="4032" y="5349"/>
                  </a:cubicBezTo>
                  <a:cubicBezTo>
                    <a:pt x="4068" y="5282"/>
                    <a:pt x="4068" y="5282"/>
                    <a:pt x="4068" y="5282"/>
                  </a:cubicBezTo>
                  <a:cubicBezTo>
                    <a:pt x="4105" y="5214"/>
                    <a:pt x="4105" y="5214"/>
                    <a:pt x="4105" y="5214"/>
                  </a:cubicBezTo>
                  <a:cubicBezTo>
                    <a:pt x="4142" y="5214"/>
                    <a:pt x="4142" y="5214"/>
                    <a:pt x="4142" y="5214"/>
                  </a:cubicBezTo>
                  <a:cubicBezTo>
                    <a:pt x="4142" y="5214"/>
                    <a:pt x="4142" y="5214"/>
                    <a:pt x="4142" y="5214"/>
                  </a:cubicBezTo>
                  <a:cubicBezTo>
                    <a:pt x="4142" y="5214"/>
                    <a:pt x="4142" y="5214"/>
                    <a:pt x="4142" y="5214"/>
                  </a:cubicBezTo>
                  <a:cubicBezTo>
                    <a:pt x="4142" y="5146"/>
                    <a:pt x="4142" y="5146"/>
                    <a:pt x="4142" y="5146"/>
                  </a:cubicBezTo>
                  <a:cubicBezTo>
                    <a:pt x="4142" y="5078"/>
                    <a:pt x="4142" y="5078"/>
                    <a:pt x="4142" y="5078"/>
                  </a:cubicBezTo>
                  <a:cubicBezTo>
                    <a:pt x="4142" y="5078"/>
                    <a:pt x="4142" y="5078"/>
                    <a:pt x="4142" y="5078"/>
                  </a:cubicBezTo>
                  <a:cubicBezTo>
                    <a:pt x="4142" y="5011"/>
                    <a:pt x="4142" y="5011"/>
                    <a:pt x="4142" y="5011"/>
                  </a:cubicBezTo>
                  <a:cubicBezTo>
                    <a:pt x="4142" y="4943"/>
                    <a:pt x="4142" y="4943"/>
                    <a:pt x="4142" y="4943"/>
                  </a:cubicBezTo>
                  <a:cubicBezTo>
                    <a:pt x="4105" y="4943"/>
                    <a:pt x="4105" y="4943"/>
                    <a:pt x="4105" y="4943"/>
                  </a:cubicBezTo>
                  <a:cubicBezTo>
                    <a:pt x="4105" y="4875"/>
                    <a:pt x="4105" y="4875"/>
                    <a:pt x="4105" y="4875"/>
                  </a:cubicBezTo>
                  <a:cubicBezTo>
                    <a:pt x="4142" y="4808"/>
                    <a:pt x="4142" y="4808"/>
                    <a:pt x="4142" y="4808"/>
                  </a:cubicBezTo>
                  <a:cubicBezTo>
                    <a:pt x="4142" y="4808"/>
                    <a:pt x="4142" y="4808"/>
                    <a:pt x="4142" y="4808"/>
                  </a:cubicBezTo>
                  <a:cubicBezTo>
                    <a:pt x="4105" y="4808"/>
                    <a:pt x="4105" y="4808"/>
                    <a:pt x="4105" y="4808"/>
                  </a:cubicBezTo>
                  <a:cubicBezTo>
                    <a:pt x="4068" y="4740"/>
                    <a:pt x="4068" y="4740"/>
                    <a:pt x="4068" y="4740"/>
                  </a:cubicBezTo>
                  <a:cubicBezTo>
                    <a:pt x="4032" y="4740"/>
                    <a:pt x="4032" y="4740"/>
                    <a:pt x="4032" y="4740"/>
                  </a:cubicBezTo>
                  <a:cubicBezTo>
                    <a:pt x="4032" y="4740"/>
                    <a:pt x="4032" y="4740"/>
                    <a:pt x="4032" y="4740"/>
                  </a:cubicBezTo>
                  <a:cubicBezTo>
                    <a:pt x="4032" y="4672"/>
                    <a:pt x="4032" y="4672"/>
                    <a:pt x="4032" y="4672"/>
                  </a:cubicBezTo>
                  <a:cubicBezTo>
                    <a:pt x="3995" y="4672"/>
                    <a:pt x="3995" y="4672"/>
                    <a:pt x="3995" y="4672"/>
                  </a:cubicBezTo>
                  <a:cubicBezTo>
                    <a:pt x="3958" y="4672"/>
                    <a:pt x="3958" y="4672"/>
                    <a:pt x="3958" y="4672"/>
                  </a:cubicBezTo>
                  <a:cubicBezTo>
                    <a:pt x="3958" y="4740"/>
                    <a:pt x="3958" y="4740"/>
                    <a:pt x="3958" y="4740"/>
                  </a:cubicBezTo>
                  <a:cubicBezTo>
                    <a:pt x="3958" y="4740"/>
                    <a:pt x="3958" y="4740"/>
                    <a:pt x="3958" y="4740"/>
                  </a:cubicBezTo>
                  <a:cubicBezTo>
                    <a:pt x="3921" y="4672"/>
                    <a:pt x="3921" y="4672"/>
                    <a:pt x="3921" y="4672"/>
                  </a:cubicBezTo>
                  <a:cubicBezTo>
                    <a:pt x="3884" y="4672"/>
                    <a:pt x="3884" y="4672"/>
                    <a:pt x="3884" y="4672"/>
                  </a:cubicBezTo>
                  <a:cubicBezTo>
                    <a:pt x="3847" y="4740"/>
                    <a:pt x="3847" y="4740"/>
                    <a:pt x="3847" y="4740"/>
                  </a:cubicBezTo>
                  <a:cubicBezTo>
                    <a:pt x="3847" y="4808"/>
                    <a:pt x="3847" y="4808"/>
                    <a:pt x="3847" y="4808"/>
                  </a:cubicBezTo>
                  <a:cubicBezTo>
                    <a:pt x="3810" y="4808"/>
                    <a:pt x="3810" y="4808"/>
                    <a:pt x="3810" y="4808"/>
                  </a:cubicBezTo>
                  <a:cubicBezTo>
                    <a:pt x="3810" y="4808"/>
                    <a:pt x="3810" y="4808"/>
                    <a:pt x="3810" y="4808"/>
                  </a:cubicBezTo>
                  <a:cubicBezTo>
                    <a:pt x="3773" y="4875"/>
                    <a:pt x="3773" y="4875"/>
                    <a:pt x="3773" y="4875"/>
                  </a:cubicBezTo>
                  <a:cubicBezTo>
                    <a:pt x="3773" y="4875"/>
                    <a:pt x="3773" y="4875"/>
                    <a:pt x="3773" y="4875"/>
                  </a:cubicBezTo>
                  <a:cubicBezTo>
                    <a:pt x="3773" y="4943"/>
                    <a:pt x="3773" y="4943"/>
                    <a:pt x="3773" y="4943"/>
                  </a:cubicBezTo>
                  <a:cubicBezTo>
                    <a:pt x="3736" y="4943"/>
                    <a:pt x="3736" y="4943"/>
                    <a:pt x="3736" y="4943"/>
                  </a:cubicBezTo>
                  <a:cubicBezTo>
                    <a:pt x="3773" y="5011"/>
                    <a:pt x="3773" y="5011"/>
                    <a:pt x="3773" y="5011"/>
                  </a:cubicBezTo>
                  <a:cubicBezTo>
                    <a:pt x="3773" y="5078"/>
                    <a:pt x="3773" y="5078"/>
                    <a:pt x="3773" y="5078"/>
                  </a:cubicBezTo>
                  <a:cubicBezTo>
                    <a:pt x="3736" y="5078"/>
                    <a:pt x="3736" y="5078"/>
                    <a:pt x="3736" y="5078"/>
                  </a:cubicBezTo>
                  <a:cubicBezTo>
                    <a:pt x="3736" y="5078"/>
                    <a:pt x="3736" y="5078"/>
                    <a:pt x="3736" y="5078"/>
                  </a:cubicBezTo>
                  <a:cubicBezTo>
                    <a:pt x="3736" y="5146"/>
                    <a:pt x="3736" y="5146"/>
                    <a:pt x="3736" y="5146"/>
                  </a:cubicBezTo>
                  <a:cubicBezTo>
                    <a:pt x="3699" y="5146"/>
                    <a:pt x="3699" y="5146"/>
                    <a:pt x="3699" y="5146"/>
                  </a:cubicBezTo>
                  <a:cubicBezTo>
                    <a:pt x="3699" y="5214"/>
                    <a:pt x="3699" y="5214"/>
                    <a:pt x="3699" y="5214"/>
                  </a:cubicBezTo>
                  <a:cubicBezTo>
                    <a:pt x="3625" y="5214"/>
                    <a:pt x="3625" y="5214"/>
                    <a:pt x="3625" y="5214"/>
                  </a:cubicBezTo>
                  <a:cubicBezTo>
                    <a:pt x="3625" y="5282"/>
                    <a:pt x="3625" y="5282"/>
                    <a:pt x="3625" y="5282"/>
                  </a:cubicBezTo>
                  <a:cubicBezTo>
                    <a:pt x="3625" y="5282"/>
                    <a:pt x="3625" y="5282"/>
                    <a:pt x="3625" y="5282"/>
                  </a:cubicBezTo>
                  <a:cubicBezTo>
                    <a:pt x="3588" y="5282"/>
                    <a:pt x="3588" y="5282"/>
                    <a:pt x="3588" y="5282"/>
                  </a:cubicBezTo>
                  <a:cubicBezTo>
                    <a:pt x="3551" y="5282"/>
                    <a:pt x="3551" y="5282"/>
                    <a:pt x="3551" y="5282"/>
                  </a:cubicBezTo>
                  <a:cubicBezTo>
                    <a:pt x="3514" y="5349"/>
                    <a:pt x="3514" y="5349"/>
                    <a:pt x="3514" y="5349"/>
                  </a:cubicBezTo>
                  <a:cubicBezTo>
                    <a:pt x="3514" y="5417"/>
                    <a:pt x="3514" y="5417"/>
                    <a:pt x="3514" y="5417"/>
                  </a:cubicBezTo>
                  <a:cubicBezTo>
                    <a:pt x="3477" y="5349"/>
                    <a:pt x="3477" y="5349"/>
                    <a:pt x="3477" y="5349"/>
                  </a:cubicBezTo>
                  <a:cubicBezTo>
                    <a:pt x="3477" y="5349"/>
                    <a:pt x="3477" y="5349"/>
                    <a:pt x="3477" y="5349"/>
                  </a:cubicBezTo>
                  <a:cubicBezTo>
                    <a:pt x="3477" y="5349"/>
                    <a:pt x="3477" y="5349"/>
                    <a:pt x="3477" y="5349"/>
                  </a:cubicBezTo>
                  <a:cubicBezTo>
                    <a:pt x="3477" y="5349"/>
                    <a:pt x="3477" y="5349"/>
                    <a:pt x="3477" y="5349"/>
                  </a:cubicBezTo>
                  <a:cubicBezTo>
                    <a:pt x="3477" y="5417"/>
                    <a:pt x="3477" y="5417"/>
                    <a:pt x="3477" y="5417"/>
                  </a:cubicBezTo>
                  <a:cubicBezTo>
                    <a:pt x="3440" y="5417"/>
                    <a:pt x="3440" y="5417"/>
                    <a:pt x="3440" y="5417"/>
                  </a:cubicBezTo>
                  <a:cubicBezTo>
                    <a:pt x="3440" y="5417"/>
                    <a:pt x="3440" y="5417"/>
                    <a:pt x="3440" y="5417"/>
                  </a:cubicBezTo>
                  <a:cubicBezTo>
                    <a:pt x="3440" y="5349"/>
                    <a:pt x="3440" y="5349"/>
                    <a:pt x="3440" y="5349"/>
                  </a:cubicBezTo>
                  <a:cubicBezTo>
                    <a:pt x="3366" y="5349"/>
                    <a:pt x="3366" y="5349"/>
                    <a:pt x="3366" y="5349"/>
                  </a:cubicBezTo>
                  <a:cubicBezTo>
                    <a:pt x="3329" y="5417"/>
                    <a:pt x="3329" y="5417"/>
                    <a:pt x="3329" y="5417"/>
                  </a:cubicBezTo>
                  <a:cubicBezTo>
                    <a:pt x="3292" y="5417"/>
                    <a:pt x="3292" y="5417"/>
                    <a:pt x="3292" y="5417"/>
                  </a:cubicBezTo>
                  <a:cubicBezTo>
                    <a:pt x="3292" y="5417"/>
                    <a:pt x="3292" y="5417"/>
                    <a:pt x="3292" y="5417"/>
                  </a:cubicBezTo>
                  <a:cubicBezTo>
                    <a:pt x="3292" y="5417"/>
                    <a:pt x="3292" y="5417"/>
                    <a:pt x="3292" y="5417"/>
                  </a:cubicBezTo>
                  <a:cubicBezTo>
                    <a:pt x="3292" y="5485"/>
                    <a:pt x="3292" y="5485"/>
                    <a:pt x="3292" y="5485"/>
                  </a:cubicBezTo>
                  <a:cubicBezTo>
                    <a:pt x="3292" y="5552"/>
                    <a:pt x="3292" y="5552"/>
                    <a:pt x="3292" y="5552"/>
                  </a:cubicBezTo>
                  <a:cubicBezTo>
                    <a:pt x="3292" y="5552"/>
                    <a:pt x="3292" y="5552"/>
                    <a:pt x="3292" y="5552"/>
                  </a:cubicBezTo>
                  <a:cubicBezTo>
                    <a:pt x="3292" y="5552"/>
                    <a:pt x="3292" y="5552"/>
                    <a:pt x="3292" y="5552"/>
                  </a:cubicBezTo>
                  <a:cubicBezTo>
                    <a:pt x="3255" y="5620"/>
                    <a:pt x="3255" y="5620"/>
                    <a:pt x="3255" y="5620"/>
                  </a:cubicBezTo>
                  <a:cubicBezTo>
                    <a:pt x="3255" y="5620"/>
                    <a:pt x="3255" y="5620"/>
                    <a:pt x="3255" y="5620"/>
                  </a:cubicBezTo>
                  <a:cubicBezTo>
                    <a:pt x="3255" y="5552"/>
                    <a:pt x="3255" y="5552"/>
                    <a:pt x="3255" y="5552"/>
                  </a:cubicBezTo>
                  <a:cubicBezTo>
                    <a:pt x="3255" y="5552"/>
                    <a:pt x="3255" y="5552"/>
                    <a:pt x="3255" y="5552"/>
                  </a:cubicBezTo>
                  <a:cubicBezTo>
                    <a:pt x="3255" y="5552"/>
                    <a:pt x="3255" y="5552"/>
                    <a:pt x="3255" y="5552"/>
                  </a:cubicBezTo>
                  <a:cubicBezTo>
                    <a:pt x="3255" y="5552"/>
                    <a:pt x="3255" y="5552"/>
                    <a:pt x="3255" y="5552"/>
                  </a:cubicBezTo>
                  <a:cubicBezTo>
                    <a:pt x="3218" y="5552"/>
                    <a:pt x="3218" y="5552"/>
                    <a:pt x="3218" y="5552"/>
                  </a:cubicBezTo>
                  <a:cubicBezTo>
                    <a:pt x="3181" y="5620"/>
                    <a:pt x="3181" y="5620"/>
                    <a:pt x="3181" y="5620"/>
                  </a:cubicBezTo>
                  <a:cubicBezTo>
                    <a:pt x="3181" y="5620"/>
                    <a:pt x="3181" y="5620"/>
                    <a:pt x="3181" y="5620"/>
                  </a:cubicBezTo>
                  <a:cubicBezTo>
                    <a:pt x="3218" y="5688"/>
                    <a:pt x="3218" y="5688"/>
                    <a:pt x="3218" y="5688"/>
                  </a:cubicBezTo>
                  <a:cubicBezTo>
                    <a:pt x="3218" y="5688"/>
                    <a:pt x="3218" y="5688"/>
                    <a:pt x="3218" y="5688"/>
                  </a:cubicBezTo>
                  <a:cubicBezTo>
                    <a:pt x="3181" y="5755"/>
                    <a:pt x="3181" y="5755"/>
                    <a:pt x="3181" y="5755"/>
                  </a:cubicBezTo>
                  <a:cubicBezTo>
                    <a:pt x="3144" y="5755"/>
                    <a:pt x="3144" y="5755"/>
                    <a:pt x="3144" y="5755"/>
                  </a:cubicBezTo>
                  <a:cubicBezTo>
                    <a:pt x="3144" y="5755"/>
                    <a:pt x="3144" y="5755"/>
                    <a:pt x="3144" y="5755"/>
                  </a:cubicBezTo>
                  <a:cubicBezTo>
                    <a:pt x="3144" y="5823"/>
                    <a:pt x="3144" y="5823"/>
                    <a:pt x="3144" y="5823"/>
                  </a:cubicBezTo>
                  <a:cubicBezTo>
                    <a:pt x="3107" y="5823"/>
                    <a:pt x="3107" y="5823"/>
                    <a:pt x="3107" y="5823"/>
                  </a:cubicBezTo>
                  <a:cubicBezTo>
                    <a:pt x="3070" y="5823"/>
                    <a:pt x="3070" y="5823"/>
                    <a:pt x="3070" y="5823"/>
                  </a:cubicBezTo>
                  <a:cubicBezTo>
                    <a:pt x="3070" y="5891"/>
                    <a:pt x="3070" y="5891"/>
                    <a:pt x="3070" y="5891"/>
                  </a:cubicBezTo>
                  <a:cubicBezTo>
                    <a:pt x="3070" y="5959"/>
                    <a:pt x="3070" y="5959"/>
                    <a:pt x="3070" y="5959"/>
                  </a:cubicBezTo>
                  <a:cubicBezTo>
                    <a:pt x="3107" y="5959"/>
                    <a:pt x="3107" y="5959"/>
                    <a:pt x="3107" y="5959"/>
                  </a:cubicBezTo>
                  <a:cubicBezTo>
                    <a:pt x="3070" y="5959"/>
                    <a:pt x="3070" y="5959"/>
                    <a:pt x="3070" y="5959"/>
                  </a:cubicBezTo>
                  <a:cubicBezTo>
                    <a:pt x="3033" y="5959"/>
                    <a:pt x="3033" y="5959"/>
                    <a:pt x="3033" y="5959"/>
                  </a:cubicBezTo>
                  <a:cubicBezTo>
                    <a:pt x="2996" y="6026"/>
                    <a:pt x="2996" y="6026"/>
                    <a:pt x="2996" y="6026"/>
                  </a:cubicBezTo>
                  <a:cubicBezTo>
                    <a:pt x="2996" y="6094"/>
                    <a:pt x="2996" y="6094"/>
                    <a:pt x="2996" y="6094"/>
                  </a:cubicBezTo>
                  <a:cubicBezTo>
                    <a:pt x="2996" y="6094"/>
                    <a:pt x="2996" y="6094"/>
                    <a:pt x="2996" y="6094"/>
                  </a:cubicBezTo>
                  <a:cubicBezTo>
                    <a:pt x="3033" y="6094"/>
                    <a:pt x="3033" y="6094"/>
                    <a:pt x="3033" y="6094"/>
                  </a:cubicBezTo>
                  <a:cubicBezTo>
                    <a:pt x="3033" y="6094"/>
                    <a:pt x="3033" y="6094"/>
                    <a:pt x="3033" y="6094"/>
                  </a:cubicBezTo>
                  <a:cubicBezTo>
                    <a:pt x="3070" y="6162"/>
                    <a:pt x="3070" y="6162"/>
                    <a:pt x="3070" y="6162"/>
                  </a:cubicBezTo>
                  <a:cubicBezTo>
                    <a:pt x="3070" y="6162"/>
                    <a:pt x="3070" y="6162"/>
                    <a:pt x="3070" y="6162"/>
                  </a:cubicBezTo>
                  <a:cubicBezTo>
                    <a:pt x="3070" y="6229"/>
                    <a:pt x="3070" y="6229"/>
                    <a:pt x="3070" y="6229"/>
                  </a:cubicBezTo>
                  <a:cubicBezTo>
                    <a:pt x="3033" y="6229"/>
                    <a:pt x="3033" y="6229"/>
                    <a:pt x="3033" y="6229"/>
                  </a:cubicBezTo>
                  <a:cubicBezTo>
                    <a:pt x="3033" y="6229"/>
                    <a:pt x="3033" y="6229"/>
                    <a:pt x="3033" y="6229"/>
                  </a:cubicBezTo>
                  <a:cubicBezTo>
                    <a:pt x="2996" y="6229"/>
                    <a:pt x="2996" y="6229"/>
                    <a:pt x="2996" y="6229"/>
                  </a:cubicBezTo>
                  <a:cubicBezTo>
                    <a:pt x="2959" y="6229"/>
                    <a:pt x="2959" y="6229"/>
                    <a:pt x="2959" y="6229"/>
                  </a:cubicBezTo>
                  <a:cubicBezTo>
                    <a:pt x="2922" y="6297"/>
                    <a:pt x="2922" y="6297"/>
                    <a:pt x="2922" y="6297"/>
                  </a:cubicBezTo>
                  <a:cubicBezTo>
                    <a:pt x="2922" y="6297"/>
                    <a:pt x="2922" y="6297"/>
                    <a:pt x="2922" y="6297"/>
                  </a:cubicBezTo>
                  <a:cubicBezTo>
                    <a:pt x="2922" y="6365"/>
                    <a:pt x="2922" y="6365"/>
                    <a:pt x="2922" y="6365"/>
                  </a:cubicBezTo>
                  <a:cubicBezTo>
                    <a:pt x="2885" y="6365"/>
                    <a:pt x="2885" y="6365"/>
                    <a:pt x="2885" y="6365"/>
                  </a:cubicBezTo>
                  <a:cubicBezTo>
                    <a:pt x="2885" y="6365"/>
                    <a:pt x="2885" y="6365"/>
                    <a:pt x="2885" y="6365"/>
                  </a:cubicBezTo>
                  <a:cubicBezTo>
                    <a:pt x="2848" y="6365"/>
                    <a:pt x="2848" y="6365"/>
                    <a:pt x="2848" y="6365"/>
                  </a:cubicBezTo>
                  <a:cubicBezTo>
                    <a:pt x="2848" y="6297"/>
                    <a:pt x="2848" y="6297"/>
                    <a:pt x="2848" y="6297"/>
                  </a:cubicBezTo>
                  <a:cubicBezTo>
                    <a:pt x="2848" y="6297"/>
                    <a:pt x="2848" y="6297"/>
                    <a:pt x="2848" y="6297"/>
                  </a:cubicBezTo>
                  <a:cubicBezTo>
                    <a:pt x="2811" y="6365"/>
                    <a:pt x="2811" y="6365"/>
                    <a:pt x="2811" y="6365"/>
                  </a:cubicBezTo>
                  <a:cubicBezTo>
                    <a:pt x="2811" y="6433"/>
                    <a:pt x="2811" y="6433"/>
                    <a:pt x="2811" y="6433"/>
                  </a:cubicBezTo>
                  <a:cubicBezTo>
                    <a:pt x="2848" y="6500"/>
                    <a:pt x="2848" y="6500"/>
                    <a:pt x="2848" y="6500"/>
                  </a:cubicBezTo>
                  <a:cubicBezTo>
                    <a:pt x="2885" y="6500"/>
                    <a:pt x="2885" y="6500"/>
                    <a:pt x="2885" y="6500"/>
                  </a:cubicBezTo>
                  <a:cubicBezTo>
                    <a:pt x="2885" y="6500"/>
                    <a:pt x="2885" y="6500"/>
                    <a:pt x="2885" y="6500"/>
                  </a:cubicBezTo>
                  <a:cubicBezTo>
                    <a:pt x="2885" y="6500"/>
                    <a:pt x="2885" y="6500"/>
                    <a:pt x="2885" y="6500"/>
                  </a:cubicBezTo>
                  <a:cubicBezTo>
                    <a:pt x="2885" y="6568"/>
                    <a:pt x="2885" y="6568"/>
                    <a:pt x="2885" y="6568"/>
                  </a:cubicBezTo>
                  <a:cubicBezTo>
                    <a:pt x="2885" y="6568"/>
                    <a:pt x="2885" y="6568"/>
                    <a:pt x="2885" y="6568"/>
                  </a:cubicBezTo>
                  <a:cubicBezTo>
                    <a:pt x="2885" y="6636"/>
                    <a:pt x="2885" y="6636"/>
                    <a:pt x="2885" y="6636"/>
                  </a:cubicBezTo>
                  <a:cubicBezTo>
                    <a:pt x="2922" y="6568"/>
                    <a:pt x="2922" y="6568"/>
                    <a:pt x="2922" y="6568"/>
                  </a:cubicBezTo>
                  <a:cubicBezTo>
                    <a:pt x="2922" y="6568"/>
                    <a:pt x="2922" y="6568"/>
                    <a:pt x="2922" y="6568"/>
                  </a:cubicBezTo>
                  <a:cubicBezTo>
                    <a:pt x="2959" y="6568"/>
                    <a:pt x="2959" y="6568"/>
                    <a:pt x="2959" y="6568"/>
                  </a:cubicBezTo>
                  <a:cubicBezTo>
                    <a:pt x="2959" y="6568"/>
                    <a:pt x="2959" y="6568"/>
                    <a:pt x="2959" y="6568"/>
                  </a:cubicBezTo>
                  <a:cubicBezTo>
                    <a:pt x="2996" y="6568"/>
                    <a:pt x="2996" y="6568"/>
                    <a:pt x="2996" y="6568"/>
                  </a:cubicBezTo>
                  <a:cubicBezTo>
                    <a:pt x="2996" y="6568"/>
                    <a:pt x="2996" y="6568"/>
                    <a:pt x="2996" y="6568"/>
                  </a:cubicBezTo>
                  <a:cubicBezTo>
                    <a:pt x="2996" y="6636"/>
                    <a:pt x="2996" y="6636"/>
                    <a:pt x="2996" y="6636"/>
                  </a:cubicBezTo>
                  <a:cubicBezTo>
                    <a:pt x="2959" y="6636"/>
                    <a:pt x="2959" y="6636"/>
                    <a:pt x="2959" y="6636"/>
                  </a:cubicBezTo>
                  <a:cubicBezTo>
                    <a:pt x="2922" y="6636"/>
                    <a:pt x="2922" y="6636"/>
                    <a:pt x="2922" y="6636"/>
                  </a:cubicBezTo>
                  <a:cubicBezTo>
                    <a:pt x="2922" y="6636"/>
                    <a:pt x="2922" y="6636"/>
                    <a:pt x="2922" y="6636"/>
                  </a:cubicBezTo>
                  <a:cubicBezTo>
                    <a:pt x="2885" y="6636"/>
                    <a:pt x="2885" y="6636"/>
                    <a:pt x="2885" y="6636"/>
                  </a:cubicBezTo>
                  <a:cubicBezTo>
                    <a:pt x="2885" y="6703"/>
                    <a:pt x="2885" y="6703"/>
                    <a:pt x="2885" y="6703"/>
                  </a:cubicBezTo>
                  <a:cubicBezTo>
                    <a:pt x="2885" y="6771"/>
                    <a:pt x="2885" y="6771"/>
                    <a:pt x="2885" y="6771"/>
                  </a:cubicBezTo>
                  <a:cubicBezTo>
                    <a:pt x="2922" y="6771"/>
                    <a:pt x="2922" y="6771"/>
                    <a:pt x="2922" y="6771"/>
                  </a:cubicBezTo>
                  <a:cubicBezTo>
                    <a:pt x="2959" y="6771"/>
                    <a:pt x="2959" y="6771"/>
                    <a:pt x="2959" y="6771"/>
                  </a:cubicBezTo>
                  <a:cubicBezTo>
                    <a:pt x="2959" y="6771"/>
                    <a:pt x="2959" y="6771"/>
                    <a:pt x="2959" y="6771"/>
                  </a:cubicBezTo>
                  <a:cubicBezTo>
                    <a:pt x="2959" y="6771"/>
                    <a:pt x="2959" y="6771"/>
                    <a:pt x="2959" y="6771"/>
                  </a:cubicBezTo>
                  <a:cubicBezTo>
                    <a:pt x="2959" y="6771"/>
                    <a:pt x="2959" y="6771"/>
                    <a:pt x="2959" y="6771"/>
                  </a:cubicBezTo>
                  <a:cubicBezTo>
                    <a:pt x="2922" y="6839"/>
                    <a:pt x="2922" y="6839"/>
                    <a:pt x="2922" y="6839"/>
                  </a:cubicBezTo>
                  <a:cubicBezTo>
                    <a:pt x="2885" y="6839"/>
                    <a:pt x="2885" y="6839"/>
                    <a:pt x="2885" y="6839"/>
                  </a:cubicBezTo>
                  <a:cubicBezTo>
                    <a:pt x="2885" y="6839"/>
                    <a:pt x="2885" y="6839"/>
                    <a:pt x="2885" y="6839"/>
                  </a:cubicBezTo>
                  <a:cubicBezTo>
                    <a:pt x="2885" y="6907"/>
                    <a:pt x="2885" y="6907"/>
                    <a:pt x="2885" y="6907"/>
                  </a:cubicBezTo>
                  <a:cubicBezTo>
                    <a:pt x="2885" y="6907"/>
                    <a:pt x="2885" y="6907"/>
                    <a:pt x="2885" y="6907"/>
                  </a:cubicBezTo>
                  <a:cubicBezTo>
                    <a:pt x="2922" y="6907"/>
                    <a:pt x="2922" y="6907"/>
                    <a:pt x="2922" y="6907"/>
                  </a:cubicBezTo>
                  <a:cubicBezTo>
                    <a:pt x="2959" y="6907"/>
                    <a:pt x="2959" y="6907"/>
                    <a:pt x="2959" y="6907"/>
                  </a:cubicBezTo>
                  <a:cubicBezTo>
                    <a:pt x="2959" y="6907"/>
                    <a:pt x="2959" y="6907"/>
                    <a:pt x="2959" y="6907"/>
                  </a:cubicBezTo>
                  <a:cubicBezTo>
                    <a:pt x="2922" y="6907"/>
                    <a:pt x="2922" y="6907"/>
                    <a:pt x="2922" y="6907"/>
                  </a:cubicBezTo>
                  <a:cubicBezTo>
                    <a:pt x="2885" y="6907"/>
                    <a:pt x="2885" y="6907"/>
                    <a:pt x="2885" y="6907"/>
                  </a:cubicBezTo>
                  <a:cubicBezTo>
                    <a:pt x="2885" y="6974"/>
                    <a:pt x="2885" y="6974"/>
                    <a:pt x="2885" y="6974"/>
                  </a:cubicBezTo>
                  <a:cubicBezTo>
                    <a:pt x="2922" y="6974"/>
                    <a:pt x="2922" y="6974"/>
                    <a:pt x="2922" y="6974"/>
                  </a:cubicBezTo>
                  <a:cubicBezTo>
                    <a:pt x="2959" y="6974"/>
                    <a:pt x="2959" y="6974"/>
                    <a:pt x="2959" y="6974"/>
                  </a:cubicBezTo>
                  <a:cubicBezTo>
                    <a:pt x="2996" y="7042"/>
                    <a:pt x="2996" y="7042"/>
                    <a:pt x="2996" y="7042"/>
                  </a:cubicBezTo>
                  <a:cubicBezTo>
                    <a:pt x="3033" y="7042"/>
                    <a:pt x="3033" y="7042"/>
                    <a:pt x="3033" y="7042"/>
                  </a:cubicBezTo>
                  <a:cubicBezTo>
                    <a:pt x="3033" y="7042"/>
                    <a:pt x="3033" y="7042"/>
                    <a:pt x="3033" y="7042"/>
                  </a:cubicBezTo>
                  <a:cubicBezTo>
                    <a:pt x="3033" y="7110"/>
                    <a:pt x="3033" y="7110"/>
                    <a:pt x="3033" y="7110"/>
                  </a:cubicBezTo>
                  <a:cubicBezTo>
                    <a:pt x="2996" y="7042"/>
                    <a:pt x="2996" y="7042"/>
                    <a:pt x="2996" y="7042"/>
                  </a:cubicBezTo>
                  <a:cubicBezTo>
                    <a:pt x="2959" y="7042"/>
                    <a:pt x="2959" y="7042"/>
                    <a:pt x="2959" y="7042"/>
                  </a:cubicBezTo>
                  <a:cubicBezTo>
                    <a:pt x="2922" y="7042"/>
                    <a:pt x="2922" y="7042"/>
                    <a:pt x="2922" y="7042"/>
                  </a:cubicBezTo>
                  <a:cubicBezTo>
                    <a:pt x="2922" y="6974"/>
                    <a:pt x="2922" y="6974"/>
                    <a:pt x="2922" y="6974"/>
                  </a:cubicBezTo>
                  <a:cubicBezTo>
                    <a:pt x="2885" y="6974"/>
                    <a:pt x="2885" y="6974"/>
                    <a:pt x="2885" y="6974"/>
                  </a:cubicBezTo>
                  <a:cubicBezTo>
                    <a:pt x="2848" y="7042"/>
                    <a:pt x="2848" y="7042"/>
                    <a:pt x="2848" y="7042"/>
                  </a:cubicBezTo>
                  <a:cubicBezTo>
                    <a:pt x="2848" y="7042"/>
                    <a:pt x="2848" y="7042"/>
                    <a:pt x="2848" y="7042"/>
                  </a:cubicBezTo>
                  <a:cubicBezTo>
                    <a:pt x="2848" y="7110"/>
                    <a:pt x="2848" y="7110"/>
                    <a:pt x="2848" y="7110"/>
                  </a:cubicBezTo>
                  <a:cubicBezTo>
                    <a:pt x="2848" y="7110"/>
                    <a:pt x="2848" y="7110"/>
                    <a:pt x="2848" y="7110"/>
                  </a:cubicBezTo>
                  <a:cubicBezTo>
                    <a:pt x="2848" y="7110"/>
                    <a:pt x="2848" y="7110"/>
                    <a:pt x="2848" y="7110"/>
                  </a:cubicBezTo>
                  <a:cubicBezTo>
                    <a:pt x="2848" y="7177"/>
                    <a:pt x="2848" y="7177"/>
                    <a:pt x="2848" y="7177"/>
                  </a:cubicBezTo>
                  <a:cubicBezTo>
                    <a:pt x="2848" y="7177"/>
                    <a:pt x="2848" y="7177"/>
                    <a:pt x="2848" y="7177"/>
                  </a:cubicBezTo>
                  <a:cubicBezTo>
                    <a:pt x="2811" y="7177"/>
                    <a:pt x="2811" y="7177"/>
                    <a:pt x="2811" y="7177"/>
                  </a:cubicBezTo>
                  <a:cubicBezTo>
                    <a:pt x="2811" y="7177"/>
                    <a:pt x="2811" y="7177"/>
                    <a:pt x="2811" y="7177"/>
                  </a:cubicBezTo>
                  <a:cubicBezTo>
                    <a:pt x="2811" y="7245"/>
                    <a:pt x="2811" y="7245"/>
                    <a:pt x="2811" y="7245"/>
                  </a:cubicBezTo>
                  <a:cubicBezTo>
                    <a:pt x="2811" y="7245"/>
                    <a:pt x="2811" y="7245"/>
                    <a:pt x="2811" y="7245"/>
                  </a:cubicBezTo>
                  <a:cubicBezTo>
                    <a:pt x="2774" y="7313"/>
                    <a:pt x="2774" y="7313"/>
                    <a:pt x="2774" y="7313"/>
                  </a:cubicBezTo>
                  <a:cubicBezTo>
                    <a:pt x="2774" y="7313"/>
                    <a:pt x="2774" y="7313"/>
                    <a:pt x="2774" y="7313"/>
                  </a:cubicBezTo>
                  <a:cubicBezTo>
                    <a:pt x="2774" y="7313"/>
                    <a:pt x="2774" y="7313"/>
                    <a:pt x="2774" y="7313"/>
                  </a:cubicBezTo>
                  <a:cubicBezTo>
                    <a:pt x="2811" y="7381"/>
                    <a:pt x="2811" y="7381"/>
                    <a:pt x="2811" y="7381"/>
                  </a:cubicBezTo>
                  <a:cubicBezTo>
                    <a:pt x="2811" y="7381"/>
                    <a:pt x="2811" y="7381"/>
                    <a:pt x="2811" y="7381"/>
                  </a:cubicBezTo>
                  <a:cubicBezTo>
                    <a:pt x="2848" y="7381"/>
                    <a:pt x="2848" y="7381"/>
                    <a:pt x="2848" y="7381"/>
                  </a:cubicBezTo>
                  <a:cubicBezTo>
                    <a:pt x="2848" y="7381"/>
                    <a:pt x="2848" y="7381"/>
                    <a:pt x="2848" y="7381"/>
                  </a:cubicBezTo>
                  <a:cubicBezTo>
                    <a:pt x="2885" y="7313"/>
                    <a:pt x="2885" y="7313"/>
                    <a:pt x="2885" y="7313"/>
                  </a:cubicBezTo>
                  <a:cubicBezTo>
                    <a:pt x="2922" y="7313"/>
                    <a:pt x="2922" y="7313"/>
                    <a:pt x="2922" y="7313"/>
                  </a:cubicBezTo>
                  <a:cubicBezTo>
                    <a:pt x="2959" y="7245"/>
                    <a:pt x="2959" y="7245"/>
                    <a:pt x="2959" y="7245"/>
                  </a:cubicBezTo>
                  <a:cubicBezTo>
                    <a:pt x="2996" y="7245"/>
                    <a:pt x="2996" y="7245"/>
                    <a:pt x="2996" y="7245"/>
                  </a:cubicBezTo>
                  <a:cubicBezTo>
                    <a:pt x="2996" y="7313"/>
                    <a:pt x="2996" y="7313"/>
                    <a:pt x="2996" y="7313"/>
                  </a:cubicBezTo>
                  <a:cubicBezTo>
                    <a:pt x="2996" y="7313"/>
                    <a:pt x="2996" y="7313"/>
                    <a:pt x="2996" y="7313"/>
                  </a:cubicBezTo>
                  <a:cubicBezTo>
                    <a:pt x="2996" y="7313"/>
                    <a:pt x="2996" y="7313"/>
                    <a:pt x="2996" y="7313"/>
                  </a:cubicBezTo>
                  <a:cubicBezTo>
                    <a:pt x="2959" y="7313"/>
                    <a:pt x="2959" y="7313"/>
                    <a:pt x="2959" y="7313"/>
                  </a:cubicBezTo>
                  <a:cubicBezTo>
                    <a:pt x="2959" y="7313"/>
                    <a:pt x="2959" y="7313"/>
                    <a:pt x="2959" y="7313"/>
                  </a:cubicBezTo>
                  <a:cubicBezTo>
                    <a:pt x="2922" y="7313"/>
                    <a:pt x="2922" y="7313"/>
                    <a:pt x="2922" y="7313"/>
                  </a:cubicBezTo>
                  <a:cubicBezTo>
                    <a:pt x="2885" y="7381"/>
                    <a:pt x="2885" y="7381"/>
                    <a:pt x="2885" y="7381"/>
                  </a:cubicBezTo>
                  <a:cubicBezTo>
                    <a:pt x="2885" y="7381"/>
                    <a:pt x="2885" y="7381"/>
                    <a:pt x="2885" y="7381"/>
                  </a:cubicBezTo>
                  <a:cubicBezTo>
                    <a:pt x="2848" y="7448"/>
                    <a:pt x="2848" y="7448"/>
                    <a:pt x="2848" y="7448"/>
                  </a:cubicBezTo>
                  <a:cubicBezTo>
                    <a:pt x="2885" y="7516"/>
                    <a:pt x="2885" y="7516"/>
                    <a:pt x="2885" y="7516"/>
                  </a:cubicBezTo>
                  <a:cubicBezTo>
                    <a:pt x="2848" y="7516"/>
                    <a:pt x="2848" y="7516"/>
                    <a:pt x="2848" y="7516"/>
                  </a:cubicBezTo>
                  <a:cubicBezTo>
                    <a:pt x="2848" y="7516"/>
                    <a:pt x="2848" y="7584"/>
                    <a:pt x="2848" y="7516"/>
                  </a:cubicBezTo>
                  <a:close/>
                  <a:moveTo>
                    <a:pt x="2996" y="9006"/>
                  </a:moveTo>
                  <a:cubicBezTo>
                    <a:pt x="3033" y="9006"/>
                    <a:pt x="3033" y="9006"/>
                    <a:pt x="3033" y="9006"/>
                  </a:cubicBezTo>
                  <a:cubicBezTo>
                    <a:pt x="3033" y="9006"/>
                    <a:pt x="3033" y="9006"/>
                    <a:pt x="3033" y="9006"/>
                  </a:cubicBezTo>
                  <a:cubicBezTo>
                    <a:pt x="2996" y="8938"/>
                    <a:pt x="2996" y="8938"/>
                    <a:pt x="2996" y="8938"/>
                  </a:cubicBezTo>
                  <a:cubicBezTo>
                    <a:pt x="3033" y="8938"/>
                    <a:pt x="3033" y="8938"/>
                    <a:pt x="3033" y="8938"/>
                  </a:cubicBezTo>
                  <a:cubicBezTo>
                    <a:pt x="2996" y="8870"/>
                    <a:pt x="2996" y="8870"/>
                    <a:pt x="2996" y="8870"/>
                  </a:cubicBezTo>
                  <a:cubicBezTo>
                    <a:pt x="2959" y="8870"/>
                    <a:pt x="2959" y="8870"/>
                    <a:pt x="2959" y="8870"/>
                  </a:cubicBezTo>
                  <a:cubicBezTo>
                    <a:pt x="2959" y="8803"/>
                    <a:pt x="2959" y="8803"/>
                    <a:pt x="2959" y="8803"/>
                  </a:cubicBezTo>
                  <a:cubicBezTo>
                    <a:pt x="2959" y="8803"/>
                    <a:pt x="2959" y="8803"/>
                    <a:pt x="2959" y="8803"/>
                  </a:cubicBezTo>
                  <a:cubicBezTo>
                    <a:pt x="2922" y="8803"/>
                    <a:pt x="2922" y="8803"/>
                    <a:pt x="2922" y="8803"/>
                  </a:cubicBezTo>
                  <a:cubicBezTo>
                    <a:pt x="2885" y="8870"/>
                    <a:pt x="2885" y="8870"/>
                    <a:pt x="2885" y="8870"/>
                  </a:cubicBezTo>
                  <a:cubicBezTo>
                    <a:pt x="2885" y="8870"/>
                    <a:pt x="2885" y="8870"/>
                    <a:pt x="2885" y="8870"/>
                  </a:cubicBezTo>
                  <a:cubicBezTo>
                    <a:pt x="2922" y="8870"/>
                    <a:pt x="2922" y="8870"/>
                    <a:pt x="2922" y="8870"/>
                  </a:cubicBezTo>
                  <a:cubicBezTo>
                    <a:pt x="2922" y="8870"/>
                    <a:pt x="2922" y="8870"/>
                    <a:pt x="2922" y="8870"/>
                  </a:cubicBezTo>
                  <a:cubicBezTo>
                    <a:pt x="2959" y="8870"/>
                    <a:pt x="2959" y="8870"/>
                    <a:pt x="2959" y="8870"/>
                  </a:cubicBezTo>
                  <a:cubicBezTo>
                    <a:pt x="2959" y="8938"/>
                    <a:pt x="2959" y="8938"/>
                    <a:pt x="2959" y="8938"/>
                  </a:cubicBezTo>
                  <a:cubicBezTo>
                    <a:pt x="2996" y="8938"/>
                    <a:pt x="2996" y="8938"/>
                    <a:pt x="2996" y="8938"/>
                  </a:cubicBezTo>
                  <a:cubicBezTo>
                    <a:pt x="2996" y="9006"/>
                    <a:pt x="2996" y="9006"/>
                    <a:pt x="2996" y="9006"/>
                  </a:cubicBezTo>
                  <a:close/>
                  <a:moveTo>
                    <a:pt x="3588" y="9006"/>
                  </a:moveTo>
                  <a:cubicBezTo>
                    <a:pt x="3551" y="8938"/>
                    <a:pt x="3551" y="8938"/>
                    <a:pt x="3551" y="8938"/>
                  </a:cubicBezTo>
                  <a:cubicBezTo>
                    <a:pt x="3551" y="9006"/>
                    <a:pt x="3551" y="9006"/>
                    <a:pt x="3551" y="9006"/>
                  </a:cubicBezTo>
                  <a:cubicBezTo>
                    <a:pt x="3514" y="9006"/>
                    <a:pt x="3514" y="9006"/>
                    <a:pt x="3514" y="9006"/>
                  </a:cubicBezTo>
                  <a:cubicBezTo>
                    <a:pt x="3477" y="8870"/>
                    <a:pt x="3477" y="8870"/>
                    <a:pt x="3477" y="8870"/>
                  </a:cubicBezTo>
                  <a:cubicBezTo>
                    <a:pt x="3477" y="8870"/>
                    <a:pt x="3477" y="8870"/>
                    <a:pt x="3477" y="8870"/>
                  </a:cubicBezTo>
                  <a:cubicBezTo>
                    <a:pt x="3403" y="8803"/>
                    <a:pt x="3403" y="8803"/>
                    <a:pt x="3403" y="8803"/>
                  </a:cubicBezTo>
                  <a:cubicBezTo>
                    <a:pt x="3403" y="8803"/>
                    <a:pt x="3403" y="8803"/>
                    <a:pt x="3403" y="8803"/>
                  </a:cubicBezTo>
                  <a:cubicBezTo>
                    <a:pt x="3366" y="8803"/>
                    <a:pt x="3366" y="8803"/>
                    <a:pt x="3366" y="8803"/>
                  </a:cubicBezTo>
                  <a:cubicBezTo>
                    <a:pt x="3329" y="8667"/>
                    <a:pt x="3329" y="8667"/>
                    <a:pt x="3329" y="8667"/>
                  </a:cubicBezTo>
                  <a:cubicBezTo>
                    <a:pt x="3255" y="8532"/>
                    <a:pt x="3255" y="8532"/>
                    <a:pt x="3255" y="8532"/>
                  </a:cubicBezTo>
                  <a:cubicBezTo>
                    <a:pt x="3218" y="8396"/>
                    <a:pt x="3218" y="8396"/>
                    <a:pt x="3218" y="8396"/>
                  </a:cubicBezTo>
                  <a:cubicBezTo>
                    <a:pt x="3218" y="8329"/>
                    <a:pt x="3218" y="8329"/>
                    <a:pt x="3218" y="8329"/>
                  </a:cubicBezTo>
                  <a:cubicBezTo>
                    <a:pt x="3218" y="8193"/>
                    <a:pt x="3218" y="8193"/>
                    <a:pt x="3218" y="8193"/>
                  </a:cubicBezTo>
                  <a:cubicBezTo>
                    <a:pt x="3181" y="8125"/>
                    <a:pt x="3181" y="8125"/>
                    <a:pt x="3181" y="8125"/>
                  </a:cubicBezTo>
                  <a:cubicBezTo>
                    <a:pt x="3144" y="7990"/>
                    <a:pt x="3144" y="7990"/>
                    <a:pt x="3144" y="7990"/>
                  </a:cubicBezTo>
                  <a:cubicBezTo>
                    <a:pt x="3144" y="7922"/>
                    <a:pt x="3144" y="7922"/>
                    <a:pt x="3144" y="7922"/>
                  </a:cubicBezTo>
                  <a:cubicBezTo>
                    <a:pt x="3181" y="7922"/>
                    <a:pt x="3181" y="7922"/>
                    <a:pt x="3181" y="7922"/>
                  </a:cubicBezTo>
                  <a:cubicBezTo>
                    <a:pt x="3181" y="7855"/>
                    <a:pt x="3181" y="7855"/>
                    <a:pt x="3181" y="7855"/>
                  </a:cubicBezTo>
                  <a:cubicBezTo>
                    <a:pt x="3144" y="7855"/>
                    <a:pt x="3144" y="7855"/>
                    <a:pt x="3144" y="7855"/>
                  </a:cubicBezTo>
                  <a:cubicBezTo>
                    <a:pt x="3107" y="7855"/>
                    <a:pt x="3107" y="7855"/>
                    <a:pt x="3107" y="7855"/>
                  </a:cubicBezTo>
                  <a:cubicBezTo>
                    <a:pt x="3107" y="7855"/>
                    <a:pt x="3107" y="7855"/>
                    <a:pt x="3107" y="7855"/>
                  </a:cubicBezTo>
                  <a:cubicBezTo>
                    <a:pt x="3107" y="7855"/>
                    <a:pt x="3107" y="7855"/>
                    <a:pt x="3107" y="7855"/>
                  </a:cubicBezTo>
                  <a:cubicBezTo>
                    <a:pt x="3144" y="7855"/>
                    <a:pt x="3144" y="7855"/>
                    <a:pt x="3144" y="7855"/>
                  </a:cubicBezTo>
                  <a:cubicBezTo>
                    <a:pt x="3181" y="7787"/>
                    <a:pt x="3181" y="7787"/>
                    <a:pt x="3181" y="7787"/>
                  </a:cubicBezTo>
                  <a:cubicBezTo>
                    <a:pt x="3181" y="7719"/>
                    <a:pt x="3181" y="7719"/>
                    <a:pt x="3181" y="7719"/>
                  </a:cubicBezTo>
                  <a:cubicBezTo>
                    <a:pt x="3181" y="7651"/>
                    <a:pt x="3181" y="7651"/>
                    <a:pt x="3181" y="7651"/>
                  </a:cubicBezTo>
                  <a:cubicBezTo>
                    <a:pt x="3144" y="7651"/>
                    <a:pt x="3144" y="7651"/>
                    <a:pt x="3144" y="7651"/>
                  </a:cubicBezTo>
                  <a:cubicBezTo>
                    <a:pt x="3107" y="7651"/>
                    <a:pt x="3107" y="7651"/>
                    <a:pt x="3107" y="7651"/>
                  </a:cubicBezTo>
                  <a:cubicBezTo>
                    <a:pt x="3144" y="7651"/>
                    <a:pt x="3144" y="7651"/>
                    <a:pt x="3144" y="7651"/>
                  </a:cubicBezTo>
                  <a:cubicBezTo>
                    <a:pt x="3181" y="7651"/>
                    <a:pt x="3181" y="7651"/>
                    <a:pt x="3181" y="7651"/>
                  </a:cubicBezTo>
                  <a:cubicBezTo>
                    <a:pt x="3181" y="7584"/>
                    <a:pt x="3181" y="7584"/>
                    <a:pt x="3181" y="7584"/>
                  </a:cubicBezTo>
                  <a:cubicBezTo>
                    <a:pt x="3181" y="7584"/>
                    <a:pt x="3181" y="7584"/>
                    <a:pt x="3181" y="7584"/>
                  </a:cubicBezTo>
                  <a:cubicBezTo>
                    <a:pt x="3107" y="7584"/>
                    <a:pt x="3107" y="7584"/>
                    <a:pt x="3107" y="7584"/>
                  </a:cubicBezTo>
                  <a:cubicBezTo>
                    <a:pt x="3033" y="7516"/>
                    <a:pt x="3033" y="7516"/>
                    <a:pt x="3033" y="7516"/>
                  </a:cubicBezTo>
                  <a:cubicBezTo>
                    <a:pt x="2996" y="7516"/>
                    <a:pt x="2996" y="7516"/>
                    <a:pt x="2996" y="7516"/>
                  </a:cubicBezTo>
                  <a:cubicBezTo>
                    <a:pt x="2959" y="7516"/>
                    <a:pt x="2959" y="7516"/>
                    <a:pt x="2959" y="7516"/>
                  </a:cubicBezTo>
                  <a:cubicBezTo>
                    <a:pt x="2922" y="7584"/>
                    <a:pt x="2922" y="7584"/>
                    <a:pt x="2922" y="7584"/>
                  </a:cubicBezTo>
                  <a:cubicBezTo>
                    <a:pt x="2848" y="7584"/>
                    <a:pt x="2848" y="7584"/>
                    <a:pt x="2848" y="7584"/>
                  </a:cubicBezTo>
                  <a:cubicBezTo>
                    <a:pt x="2848" y="7584"/>
                    <a:pt x="2848" y="7584"/>
                    <a:pt x="2848" y="7584"/>
                  </a:cubicBezTo>
                  <a:cubicBezTo>
                    <a:pt x="2811" y="7651"/>
                    <a:pt x="2811" y="7651"/>
                    <a:pt x="2811" y="7651"/>
                  </a:cubicBezTo>
                  <a:cubicBezTo>
                    <a:pt x="2811" y="7719"/>
                    <a:pt x="2811" y="7719"/>
                    <a:pt x="2811" y="7719"/>
                  </a:cubicBezTo>
                  <a:cubicBezTo>
                    <a:pt x="2774" y="7719"/>
                    <a:pt x="2774" y="7719"/>
                    <a:pt x="2774" y="7719"/>
                  </a:cubicBezTo>
                  <a:cubicBezTo>
                    <a:pt x="2811" y="7787"/>
                    <a:pt x="2811" y="7787"/>
                    <a:pt x="2811" y="7787"/>
                  </a:cubicBezTo>
                  <a:cubicBezTo>
                    <a:pt x="2811" y="7787"/>
                    <a:pt x="2811" y="7787"/>
                    <a:pt x="2811" y="7787"/>
                  </a:cubicBezTo>
                  <a:cubicBezTo>
                    <a:pt x="2848" y="7855"/>
                    <a:pt x="2848" y="7855"/>
                    <a:pt x="2848" y="7855"/>
                  </a:cubicBezTo>
                  <a:cubicBezTo>
                    <a:pt x="2811" y="7855"/>
                    <a:pt x="2811" y="7855"/>
                    <a:pt x="2811" y="7855"/>
                  </a:cubicBezTo>
                  <a:cubicBezTo>
                    <a:pt x="2811" y="7855"/>
                    <a:pt x="2811" y="7855"/>
                    <a:pt x="2811" y="7855"/>
                  </a:cubicBezTo>
                  <a:cubicBezTo>
                    <a:pt x="2774" y="7855"/>
                    <a:pt x="2774" y="7855"/>
                    <a:pt x="2774" y="7855"/>
                  </a:cubicBezTo>
                  <a:cubicBezTo>
                    <a:pt x="2737" y="7922"/>
                    <a:pt x="2737" y="7922"/>
                    <a:pt x="2737" y="7922"/>
                  </a:cubicBezTo>
                  <a:cubicBezTo>
                    <a:pt x="2737" y="7990"/>
                    <a:pt x="2737" y="7990"/>
                    <a:pt x="2737" y="7990"/>
                  </a:cubicBezTo>
                  <a:cubicBezTo>
                    <a:pt x="2737" y="8058"/>
                    <a:pt x="2737" y="8058"/>
                    <a:pt x="2737" y="8058"/>
                  </a:cubicBezTo>
                  <a:cubicBezTo>
                    <a:pt x="2774" y="8058"/>
                    <a:pt x="2774" y="8058"/>
                    <a:pt x="2774" y="8058"/>
                  </a:cubicBezTo>
                  <a:cubicBezTo>
                    <a:pt x="2811" y="7990"/>
                    <a:pt x="2811" y="7990"/>
                    <a:pt x="2811" y="7990"/>
                  </a:cubicBezTo>
                  <a:cubicBezTo>
                    <a:pt x="2811" y="7990"/>
                    <a:pt x="2811" y="7990"/>
                    <a:pt x="2811" y="7990"/>
                  </a:cubicBezTo>
                  <a:cubicBezTo>
                    <a:pt x="2811" y="8058"/>
                    <a:pt x="2811" y="8058"/>
                    <a:pt x="2811" y="8058"/>
                  </a:cubicBezTo>
                  <a:cubicBezTo>
                    <a:pt x="2774" y="8125"/>
                    <a:pt x="2774" y="8125"/>
                    <a:pt x="2774" y="8125"/>
                  </a:cubicBezTo>
                  <a:cubicBezTo>
                    <a:pt x="2811" y="8125"/>
                    <a:pt x="2811" y="8125"/>
                    <a:pt x="2811" y="8125"/>
                  </a:cubicBezTo>
                  <a:cubicBezTo>
                    <a:pt x="2811" y="8058"/>
                    <a:pt x="2811" y="8058"/>
                    <a:pt x="2811" y="8058"/>
                  </a:cubicBezTo>
                  <a:cubicBezTo>
                    <a:pt x="2848" y="8058"/>
                    <a:pt x="2848" y="8058"/>
                    <a:pt x="2848" y="8058"/>
                  </a:cubicBezTo>
                  <a:cubicBezTo>
                    <a:pt x="2848" y="8058"/>
                    <a:pt x="2848" y="8058"/>
                    <a:pt x="2848" y="8058"/>
                  </a:cubicBezTo>
                  <a:cubicBezTo>
                    <a:pt x="2848" y="8125"/>
                    <a:pt x="2848" y="8125"/>
                    <a:pt x="2848" y="8125"/>
                  </a:cubicBezTo>
                  <a:cubicBezTo>
                    <a:pt x="2811" y="8125"/>
                    <a:pt x="2811" y="8125"/>
                    <a:pt x="2811" y="8125"/>
                  </a:cubicBezTo>
                  <a:cubicBezTo>
                    <a:pt x="2848" y="8193"/>
                    <a:pt x="2848" y="8193"/>
                    <a:pt x="2848" y="8193"/>
                  </a:cubicBezTo>
                  <a:cubicBezTo>
                    <a:pt x="2885" y="8193"/>
                    <a:pt x="2885" y="8193"/>
                    <a:pt x="2885" y="8193"/>
                  </a:cubicBezTo>
                  <a:cubicBezTo>
                    <a:pt x="2848" y="8193"/>
                    <a:pt x="2848" y="8193"/>
                    <a:pt x="2848" y="8193"/>
                  </a:cubicBezTo>
                  <a:cubicBezTo>
                    <a:pt x="2848" y="8193"/>
                    <a:pt x="2848" y="8193"/>
                    <a:pt x="2848" y="8193"/>
                  </a:cubicBezTo>
                  <a:cubicBezTo>
                    <a:pt x="2811" y="8261"/>
                    <a:pt x="2811" y="8261"/>
                    <a:pt x="2811" y="8261"/>
                  </a:cubicBezTo>
                  <a:cubicBezTo>
                    <a:pt x="2811" y="8261"/>
                    <a:pt x="2811" y="8261"/>
                    <a:pt x="2811" y="8261"/>
                  </a:cubicBezTo>
                  <a:cubicBezTo>
                    <a:pt x="2848" y="8329"/>
                    <a:pt x="2848" y="8329"/>
                    <a:pt x="2848" y="8329"/>
                  </a:cubicBezTo>
                  <a:cubicBezTo>
                    <a:pt x="2811" y="8329"/>
                    <a:pt x="2811" y="8329"/>
                    <a:pt x="2811" y="8329"/>
                  </a:cubicBezTo>
                  <a:cubicBezTo>
                    <a:pt x="2811" y="8329"/>
                    <a:pt x="2811" y="8329"/>
                    <a:pt x="2811" y="8329"/>
                  </a:cubicBezTo>
                  <a:cubicBezTo>
                    <a:pt x="2774" y="8329"/>
                    <a:pt x="2774" y="8329"/>
                    <a:pt x="2774" y="8329"/>
                  </a:cubicBezTo>
                  <a:cubicBezTo>
                    <a:pt x="2737" y="8329"/>
                    <a:pt x="2737" y="8329"/>
                    <a:pt x="2737" y="8329"/>
                  </a:cubicBezTo>
                  <a:cubicBezTo>
                    <a:pt x="2737" y="8329"/>
                    <a:pt x="2737" y="8329"/>
                    <a:pt x="2737" y="8329"/>
                  </a:cubicBezTo>
                  <a:cubicBezTo>
                    <a:pt x="2700" y="8396"/>
                    <a:pt x="2700" y="8396"/>
                    <a:pt x="2700" y="8396"/>
                  </a:cubicBezTo>
                  <a:cubicBezTo>
                    <a:pt x="2700" y="8464"/>
                    <a:pt x="2700" y="8464"/>
                    <a:pt x="2700" y="8464"/>
                  </a:cubicBezTo>
                  <a:cubicBezTo>
                    <a:pt x="2700" y="8532"/>
                    <a:pt x="2700" y="8532"/>
                    <a:pt x="2700" y="8532"/>
                  </a:cubicBezTo>
                  <a:cubicBezTo>
                    <a:pt x="2700" y="8599"/>
                    <a:pt x="2700" y="8599"/>
                    <a:pt x="2700" y="8599"/>
                  </a:cubicBezTo>
                  <a:cubicBezTo>
                    <a:pt x="2700" y="8667"/>
                    <a:pt x="2700" y="8667"/>
                    <a:pt x="2700" y="8667"/>
                  </a:cubicBezTo>
                  <a:cubicBezTo>
                    <a:pt x="2774" y="8667"/>
                    <a:pt x="2774" y="8667"/>
                    <a:pt x="2774" y="8667"/>
                  </a:cubicBezTo>
                  <a:cubicBezTo>
                    <a:pt x="2774" y="8735"/>
                    <a:pt x="2774" y="8735"/>
                    <a:pt x="2774" y="8735"/>
                  </a:cubicBezTo>
                  <a:cubicBezTo>
                    <a:pt x="2811" y="8803"/>
                    <a:pt x="2811" y="8803"/>
                    <a:pt x="2811" y="8803"/>
                  </a:cubicBezTo>
                  <a:cubicBezTo>
                    <a:pt x="2848" y="8803"/>
                    <a:pt x="2848" y="8803"/>
                    <a:pt x="2848" y="8803"/>
                  </a:cubicBezTo>
                  <a:cubicBezTo>
                    <a:pt x="2848" y="8803"/>
                    <a:pt x="2848" y="8803"/>
                    <a:pt x="2848" y="8803"/>
                  </a:cubicBezTo>
                  <a:cubicBezTo>
                    <a:pt x="2885" y="8803"/>
                    <a:pt x="2885" y="8803"/>
                    <a:pt x="2885" y="8803"/>
                  </a:cubicBezTo>
                  <a:cubicBezTo>
                    <a:pt x="2922" y="8735"/>
                    <a:pt x="2922" y="8735"/>
                    <a:pt x="2922" y="8735"/>
                  </a:cubicBezTo>
                  <a:cubicBezTo>
                    <a:pt x="2885" y="8667"/>
                    <a:pt x="2885" y="8667"/>
                    <a:pt x="2885" y="8667"/>
                  </a:cubicBezTo>
                  <a:cubicBezTo>
                    <a:pt x="2885" y="8599"/>
                    <a:pt x="2885" y="8599"/>
                    <a:pt x="2885" y="8599"/>
                  </a:cubicBezTo>
                  <a:cubicBezTo>
                    <a:pt x="2922" y="8532"/>
                    <a:pt x="2922" y="8532"/>
                    <a:pt x="2922" y="8532"/>
                  </a:cubicBezTo>
                  <a:cubicBezTo>
                    <a:pt x="2922" y="8599"/>
                    <a:pt x="2922" y="8599"/>
                    <a:pt x="2922" y="8599"/>
                  </a:cubicBezTo>
                  <a:cubicBezTo>
                    <a:pt x="2922" y="8667"/>
                    <a:pt x="2922" y="8667"/>
                    <a:pt x="2922" y="8667"/>
                  </a:cubicBezTo>
                  <a:cubicBezTo>
                    <a:pt x="2922" y="8667"/>
                    <a:pt x="2922" y="8667"/>
                    <a:pt x="2922" y="8667"/>
                  </a:cubicBezTo>
                  <a:cubicBezTo>
                    <a:pt x="2922" y="8735"/>
                    <a:pt x="2922" y="8735"/>
                    <a:pt x="2922" y="8735"/>
                  </a:cubicBezTo>
                  <a:cubicBezTo>
                    <a:pt x="2959" y="8735"/>
                    <a:pt x="2959" y="8735"/>
                    <a:pt x="2959" y="8735"/>
                  </a:cubicBezTo>
                  <a:cubicBezTo>
                    <a:pt x="2959" y="8735"/>
                    <a:pt x="2959" y="8735"/>
                    <a:pt x="2959" y="8735"/>
                  </a:cubicBezTo>
                  <a:cubicBezTo>
                    <a:pt x="2959" y="8667"/>
                    <a:pt x="2959" y="8667"/>
                    <a:pt x="2959" y="8667"/>
                  </a:cubicBezTo>
                  <a:cubicBezTo>
                    <a:pt x="2996" y="8667"/>
                    <a:pt x="2996" y="8667"/>
                    <a:pt x="2996" y="8667"/>
                  </a:cubicBezTo>
                  <a:cubicBezTo>
                    <a:pt x="2996" y="8667"/>
                    <a:pt x="2996" y="8667"/>
                    <a:pt x="2996" y="8667"/>
                  </a:cubicBezTo>
                  <a:cubicBezTo>
                    <a:pt x="2996" y="8667"/>
                    <a:pt x="2996" y="8667"/>
                    <a:pt x="2996" y="8667"/>
                  </a:cubicBezTo>
                  <a:cubicBezTo>
                    <a:pt x="2996" y="8735"/>
                    <a:pt x="2996" y="8735"/>
                    <a:pt x="2996" y="8735"/>
                  </a:cubicBezTo>
                  <a:cubicBezTo>
                    <a:pt x="3033" y="8803"/>
                    <a:pt x="3033" y="8803"/>
                    <a:pt x="3033" y="8803"/>
                  </a:cubicBezTo>
                  <a:cubicBezTo>
                    <a:pt x="3070" y="8870"/>
                    <a:pt x="3070" y="8870"/>
                    <a:pt x="3070" y="8870"/>
                  </a:cubicBezTo>
                  <a:cubicBezTo>
                    <a:pt x="3107" y="8870"/>
                    <a:pt x="3107" y="8870"/>
                    <a:pt x="3107" y="8870"/>
                  </a:cubicBezTo>
                  <a:cubicBezTo>
                    <a:pt x="3107" y="8803"/>
                    <a:pt x="3107" y="8803"/>
                    <a:pt x="3107" y="8803"/>
                  </a:cubicBezTo>
                  <a:cubicBezTo>
                    <a:pt x="3144" y="8870"/>
                    <a:pt x="3144" y="8870"/>
                    <a:pt x="3144" y="8870"/>
                  </a:cubicBezTo>
                  <a:cubicBezTo>
                    <a:pt x="3107" y="8870"/>
                    <a:pt x="3107" y="8870"/>
                    <a:pt x="3107" y="8870"/>
                  </a:cubicBezTo>
                  <a:cubicBezTo>
                    <a:pt x="3107" y="8870"/>
                    <a:pt x="3107" y="8870"/>
                    <a:pt x="3107" y="8870"/>
                  </a:cubicBezTo>
                  <a:cubicBezTo>
                    <a:pt x="3107" y="8870"/>
                    <a:pt x="3107" y="8870"/>
                    <a:pt x="3107" y="8870"/>
                  </a:cubicBezTo>
                  <a:cubicBezTo>
                    <a:pt x="3070" y="8938"/>
                    <a:pt x="3070" y="8938"/>
                    <a:pt x="3070" y="8938"/>
                  </a:cubicBezTo>
                  <a:cubicBezTo>
                    <a:pt x="3070" y="8938"/>
                    <a:pt x="3070" y="8938"/>
                    <a:pt x="3070" y="8938"/>
                  </a:cubicBezTo>
                  <a:cubicBezTo>
                    <a:pt x="3107" y="9006"/>
                    <a:pt x="3107" y="9006"/>
                    <a:pt x="3107" y="9006"/>
                  </a:cubicBezTo>
                  <a:cubicBezTo>
                    <a:pt x="3107" y="9006"/>
                    <a:pt x="3107" y="9006"/>
                    <a:pt x="3107" y="9006"/>
                  </a:cubicBezTo>
                  <a:cubicBezTo>
                    <a:pt x="3070" y="9006"/>
                    <a:pt x="3070" y="9006"/>
                    <a:pt x="3070" y="9006"/>
                  </a:cubicBezTo>
                  <a:cubicBezTo>
                    <a:pt x="3070" y="9006"/>
                    <a:pt x="3070" y="9006"/>
                    <a:pt x="3070" y="9006"/>
                  </a:cubicBezTo>
                  <a:cubicBezTo>
                    <a:pt x="3070" y="9073"/>
                    <a:pt x="3070" y="9073"/>
                    <a:pt x="3070" y="9073"/>
                  </a:cubicBezTo>
                  <a:cubicBezTo>
                    <a:pt x="3070" y="9073"/>
                    <a:pt x="3070" y="9073"/>
                    <a:pt x="3070" y="9073"/>
                  </a:cubicBezTo>
                  <a:cubicBezTo>
                    <a:pt x="3107" y="9073"/>
                    <a:pt x="3107" y="9073"/>
                    <a:pt x="3107" y="9073"/>
                  </a:cubicBezTo>
                  <a:cubicBezTo>
                    <a:pt x="3144" y="9141"/>
                    <a:pt x="3144" y="9141"/>
                    <a:pt x="3144" y="9141"/>
                  </a:cubicBezTo>
                  <a:cubicBezTo>
                    <a:pt x="3181" y="9141"/>
                    <a:pt x="3181" y="9141"/>
                    <a:pt x="3181" y="9141"/>
                  </a:cubicBezTo>
                  <a:cubicBezTo>
                    <a:pt x="3218" y="9141"/>
                    <a:pt x="3218" y="9141"/>
                    <a:pt x="3218" y="9141"/>
                  </a:cubicBezTo>
                  <a:cubicBezTo>
                    <a:pt x="3218" y="9073"/>
                    <a:pt x="3218" y="9073"/>
                    <a:pt x="3218" y="9073"/>
                  </a:cubicBezTo>
                  <a:cubicBezTo>
                    <a:pt x="3255" y="9073"/>
                    <a:pt x="3255" y="9073"/>
                    <a:pt x="3255" y="9073"/>
                  </a:cubicBezTo>
                  <a:cubicBezTo>
                    <a:pt x="3255" y="9141"/>
                    <a:pt x="3255" y="9141"/>
                    <a:pt x="3255" y="9141"/>
                  </a:cubicBezTo>
                  <a:cubicBezTo>
                    <a:pt x="3255" y="9209"/>
                    <a:pt x="3255" y="9209"/>
                    <a:pt x="3255" y="9209"/>
                  </a:cubicBezTo>
                  <a:cubicBezTo>
                    <a:pt x="3292" y="9209"/>
                    <a:pt x="3292" y="9209"/>
                    <a:pt x="3292" y="9209"/>
                  </a:cubicBezTo>
                  <a:cubicBezTo>
                    <a:pt x="3329" y="9209"/>
                    <a:pt x="3329" y="9209"/>
                    <a:pt x="3329" y="9209"/>
                  </a:cubicBezTo>
                  <a:cubicBezTo>
                    <a:pt x="3329" y="9209"/>
                    <a:pt x="3329" y="9209"/>
                    <a:pt x="3329" y="9209"/>
                  </a:cubicBezTo>
                  <a:cubicBezTo>
                    <a:pt x="3329" y="9141"/>
                    <a:pt x="3329" y="9141"/>
                    <a:pt x="3329" y="9141"/>
                  </a:cubicBezTo>
                  <a:cubicBezTo>
                    <a:pt x="3292" y="9073"/>
                    <a:pt x="3292" y="9073"/>
                    <a:pt x="3292" y="9073"/>
                  </a:cubicBezTo>
                  <a:cubicBezTo>
                    <a:pt x="3292" y="9073"/>
                    <a:pt x="3292" y="9073"/>
                    <a:pt x="3292" y="9073"/>
                  </a:cubicBezTo>
                  <a:cubicBezTo>
                    <a:pt x="3292" y="9073"/>
                    <a:pt x="3292" y="9073"/>
                    <a:pt x="3292" y="9073"/>
                  </a:cubicBezTo>
                  <a:cubicBezTo>
                    <a:pt x="3329" y="9073"/>
                    <a:pt x="3329" y="9073"/>
                    <a:pt x="3329" y="9073"/>
                  </a:cubicBezTo>
                  <a:cubicBezTo>
                    <a:pt x="3329" y="9141"/>
                    <a:pt x="3329" y="9141"/>
                    <a:pt x="3329" y="9141"/>
                  </a:cubicBezTo>
                  <a:cubicBezTo>
                    <a:pt x="3366" y="9141"/>
                    <a:pt x="3366" y="9141"/>
                    <a:pt x="3366" y="9141"/>
                  </a:cubicBezTo>
                  <a:cubicBezTo>
                    <a:pt x="3366" y="9209"/>
                    <a:pt x="3366" y="9209"/>
                    <a:pt x="3366" y="9209"/>
                  </a:cubicBezTo>
                  <a:cubicBezTo>
                    <a:pt x="3403" y="9209"/>
                    <a:pt x="3403" y="9209"/>
                    <a:pt x="3403" y="9209"/>
                  </a:cubicBezTo>
                  <a:cubicBezTo>
                    <a:pt x="3403" y="9141"/>
                    <a:pt x="3403" y="9141"/>
                    <a:pt x="3403" y="9141"/>
                  </a:cubicBezTo>
                  <a:cubicBezTo>
                    <a:pt x="3403" y="9141"/>
                    <a:pt x="3403" y="9141"/>
                    <a:pt x="3403" y="9141"/>
                  </a:cubicBezTo>
                  <a:cubicBezTo>
                    <a:pt x="3440" y="9209"/>
                    <a:pt x="3440" y="9209"/>
                    <a:pt x="3440" y="9209"/>
                  </a:cubicBezTo>
                  <a:cubicBezTo>
                    <a:pt x="3477" y="9209"/>
                    <a:pt x="3477" y="9209"/>
                    <a:pt x="3477" y="9209"/>
                  </a:cubicBezTo>
                  <a:cubicBezTo>
                    <a:pt x="3477" y="9209"/>
                    <a:pt x="3477" y="9209"/>
                    <a:pt x="3477" y="9209"/>
                  </a:cubicBezTo>
                  <a:cubicBezTo>
                    <a:pt x="3477" y="9209"/>
                    <a:pt x="3477" y="9209"/>
                    <a:pt x="3477" y="9209"/>
                  </a:cubicBezTo>
                  <a:cubicBezTo>
                    <a:pt x="3477" y="9141"/>
                    <a:pt x="3477" y="9141"/>
                    <a:pt x="3477" y="9141"/>
                  </a:cubicBezTo>
                  <a:cubicBezTo>
                    <a:pt x="3477" y="9141"/>
                    <a:pt x="3477" y="9141"/>
                    <a:pt x="3477" y="9141"/>
                  </a:cubicBezTo>
                  <a:cubicBezTo>
                    <a:pt x="3477" y="9141"/>
                    <a:pt x="3477" y="9141"/>
                    <a:pt x="3477" y="9141"/>
                  </a:cubicBezTo>
                  <a:cubicBezTo>
                    <a:pt x="3514" y="9141"/>
                    <a:pt x="3514" y="9141"/>
                    <a:pt x="3514" y="9141"/>
                  </a:cubicBezTo>
                  <a:cubicBezTo>
                    <a:pt x="3514" y="9141"/>
                    <a:pt x="3514" y="9141"/>
                    <a:pt x="3514" y="9141"/>
                  </a:cubicBezTo>
                  <a:cubicBezTo>
                    <a:pt x="3514" y="9141"/>
                    <a:pt x="3514" y="9141"/>
                    <a:pt x="3514" y="9141"/>
                  </a:cubicBezTo>
                  <a:cubicBezTo>
                    <a:pt x="3551" y="9209"/>
                    <a:pt x="3551" y="9209"/>
                    <a:pt x="3551" y="9209"/>
                  </a:cubicBezTo>
                  <a:cubicBezTo>
                    <a:pt x="3551" y="9276"/>
                    <a:pt x="3551" y="9276"/>
                    <a:pt x="3551" y="9276"/>
                  </a:cubicBezTo>
                  <a:cubicBezTo>
                    <a:pt x="3588" y="9209"/>
                    <a:pt x="3588" y="9209"/>
                    <a:pt x="3588" y="9209"/>
                  </a:cubicBezTo>
                  <a:cubicBezTo>
                    <a:pt x="3588" y="9209"/>
                    <a:pt x="3588" y="9209"/>
                    <a:pt x="3588" y="9209"/>
                  </a:cubicBezTo>
                  <a:cubicBezTo>
                    <a:pt x="3551" y="9141"/>
                    <a:pt x="3551" y="9141"/>
                    <a:pt x="3551" y="9141"/>
                  </a:cubicBezTo>
                  <a:cubicBezTo>
                    <a:pt x="3551" y="9141"/>
                    <a:pt x="3551" y="9141"/>
                    <a:pt x="3551" y="9141"/>
                  </a:cubicBezTo>
                  <a:cubicBezTo>
                    <a:pt x="3514" y="9141"/>
                    <a:pt x="3514" y="9141"/>
                    <a:pt x="3514" y="9141"/>
                  </a:cubicBezTo>
                  <a:cubicBezTo>
                    <a:pt x="3551" y="9141"/>
                    <a:pt x="3551" y="9141"/>
                    <a:pt x="3551" y="9141"/>
                  </a:cubicBezTo>
                  <a:cubicBezTo>
                    <a:pt x="3551" y="9141"/>
                    <a:pt x="3551" y="9141"/>
                    <a:pt x="3551" y="9141"/>
                  </a:cubicBezTo>
                  <a:cubicBezTo>
                    <a:pt x="3551" y="9141"/>
                    <a:pt x="3551" y="9141"/>
                    <a:pt x="3551" y="9141"/>
                  </a:cubicBezTo>
                  <a:cubicBezTo>
                    <a:pt x="3588" y="9073"/>
                    <a:pt x="3588" y="9073"/>
                    <a:pt x="3588" y="9073"/>
                  </a:cubicBezTo>
                  <a:cubicBezTo>
                    <a:pt x="3588" y="9073"/>
                    <a:pt x="3588" y="9073"/>
                    <a:pt x="3588" y="9073"/>
                  </a:cubicBezTo>
                  <a:cubicBezTo>
                    <a:pt x="3588" y="9006"/>
                    <a:pt x="3588" y="9006"/>
                    <a:pt x="3588" y="9006"/>
                  </a:cubicBezTo>
                  <a:close/>
                  <a:moveTo>
                    <a:pt x="1147" y="12391"/>
                  </a:moveTo>
                  <a:cubicBezTo>
                    <a:pt x="1110" y="12391"/>
                    <a:pt x="1110" y="12391"/>
                    <a:pt x="1110" y="12391"/>
                  </a:cubicBezTo>
                  <a:cubicBezTo>
                    <a:pt x="1147" y="12324"/>
                    <a:pt x="1147" y="12324"/>
                    <a:pt x="1147" y="12324"/>
                  </a:cubicBezTo>
                  <a:cubicBezTo>
                    <a:pt x="1110" y="12324"/>
                    <a:pt x="1110" y="12324"/>
                    <a:pt x="1110" y="12324"/>
                  </a:cubicBezTo>
                  <a:cubicBezTo>
                    <a:pt x="1110" y="12324"/>
                    <a:pt x="1110" y="12324"/>
                    <a:pt x="1110" y="12324"/>
                  </a:cubicBezTo>
                  <a:cubicBezTo>
                    <a:pt x="1073" y="12324"/>
                    <a:pt x="1073" y="12324"/>
                    <a:pt x="1073" y="12324"/>
                  </a:cubicBezTo>
                  <a:cubicBezTo>
                    <a:pt x="1073" y="12391"/>
                    <a:pt x="1073" y="12391"/>
                    <a:pt x="1073" y="12391"/>
                  </a:cubicBezTo>
                  <a:cubicBezTo>
                    <a:pt x="1110" y="12391"/>
                    <a:pt x="1110" y="12391"/>
                    <a:pt x="1110" y="12391"/>
                  </a:cubicBezTo>
                  <a:cubicBezTo>
                    <a:pt x="1110" y="12459"/>
                    <a:pt x="1110" y="12459"/>
                    <a:pt x="1110" y="12459"/>
                  </a:cubicBezTo>
                  <a:cubicBezTo>
                    <a:pt x="1147" y="12459"/>
                    <a:pt x="1147" y="12459"/>
                    <a:pt x="1147" y="12459"/>
                  </a:cubicBezTo>
                  <a:cubicBezTo>
                    <a:pt x="1147" y="12391"/>
                    <a:pt x="1147" y="12391"/>
                    <a:pt x="1147" y="12391"/>
                  </a:cubicBezTo>
                  <a:close/>
                  <a:moveTo>
                    <a:pt x="1997" y="11511"/>
                  </a:moveTo>
                  <a:cubicBezTo>
                    <a:pt x="1997" y="11511"/>
                    <a:pt x="1997" y="11511"/>
                    <a:pt x="1997" y="11511"/>
                  </a:cubicBezTo>
                  <a:cubicBezTo>
                    <a:pt x="1997" y="11511"/>
                    <a:pt x="1997" y="11511"/>
                    <a:pt x="1997" y="11511"/>
                  </a:cubicBezTo>
                  <a:cubicBezTo>
                    <a:pt x="1960" y="11443"/>
                    <a:pt x="1960" y="11443"/>
                    <a:pt x="1960" y="11443"/>
                  </a:cubicBezTo>
                  <a:cubicBezTo>
                    <a:pt x="1960" y="11443"/>
                    <a:pt x="1960" y="11443"/>
                    <a:pt x="1960" y="11443"/>
                  </a:cubicBezTo>
                  <a:cubicBezTo>
                    <a:pt x="1960" y="11511"/>
                    <a:pt x="1960" y="11511"/>
                    <a:pt x="1960" y="11511"/>
                  </a:cubicBezTo>
                  <a:cubicBezTo>
                    <a:pt x="1997" y="11511"/>
                    <a:pt x="1997" y="11511"/>
                    <a:pt x="1997" y="11511"/>
                  </a:cubicBezTo>
                  <a:close/>
                  <a:moveTo>
                    <a:pt x="2626" y="10360"/>
                  </a:moveTo>
                  <a:cubicBezTo>
                    <a:pt x="2663" y="10360"/>
                    <a:pt x="2663" y="10360"/>
                    <a:pt x="2663" y="10360"/>
                  </a:cubicBezTo>
                  <a:cubicBezTo>
                    <a:pt x="2737" y="10292"/>
                    <a:pt x="2737" y="10292"/>
                    <a:pt x="2737" y="10292"/>
                  </a:cubicBezTo>
                  <a:cubicBezTo>
                    <a:pt x="2737" y="10224"/>
                    <a:pt x="2737" y="10224"/>
                    <a:pt x="2737" y="10224"/>
                  </a:cubicBezTo>
                  <a:cubicBezTo>
                    <a:pt x="2737" y="10089"/>
                    <a:pt x="2737" y="10089"/>
                    <a:pt x="2737" y="10089"/>
                  </a:cubicBezTo>
                  <a:cubicBezTo>
                    <a:pt x="2774" y="10089"/>
                    <a:pt x="2774" y="10089"/>
                    <a:pt x="2774" y="10089"/>
                  </a:cubicBezTo>
                  <a:cubicBezTo>
                    <a:pt x="2774" y="10157"/>
                    <a:pt x="2774" y="10157"/>
                    <a:pt x="2774" y="10157"/>
                  </a:cubicBezTo>
                  <a:cubicBezTo>
                    <a:pt x="2774" y="10224"/>
                    <a:pt x="2774" y="10224"/>
                    <a:pt x="2774" y="10224"/>
                  </a:cubicBezTo>
                  <a:cubicBezTo>
                    <a:pt x="2811" y="10157"/>
                    <a:pt x="2811" y="10157"/>
                    <a:pt x="2811" y="10157"/>
                  </a:cubicBezTo>
                  <a:cubicBezTo>
                    <a:pt x="2811" y="10089"/>
                    <a:pt x="2811" y="10089"/>
                    <a:pt x="2811" y="10089"/>
                  </a:cubicBezTo>
                  <a:cubicBezTo>
                    <a:pt x="2774" y="10021"/>
                    <a:pt x="2774" y="10021"/>
                    <a:pt x="2774" y="10021"/>
                  </a:cubicBezTo>
                  <a:cubicBezTo>
                    <a:pt x="2663" y="9954"/>
                    <a:pt x="2663" y="9954"/>
                    <a:pt x="2663" y="9954"/>
                  </a:cubicBezTo>
                  <a:cubicBezTo>
                    <a:pt x="2589" y="9886"/>
                    <a:pt x="2589" y="9886"/>
                    <a:pt x="2589" y="9886"/>
                  </a:cubicBezTo>
                  <a:cubicBezTo>
                    <a:pt x="2552" y="9954"/>
                    <a:pt x="2552" y="9954"/>
                    <a:pt x="2552" y="9954"/>
                  </a:cubicBezTo>
                  <a:cubicBezTo>
                    <a:pt x="2552" y="10089"/>
                    <a:pt x="2552" y="10089"/>
                    <a:pt x="2552" y="10089"/>
                  </a:cubicBezTo>
                  <a:cubicBezTo>
                    <a:pt x="2552" y="10224"/>
                    <a:pt x="2552" y="10224"/>
                    <a:pt x="2552" y="10224"/>
                  </a:cubicBezTo>
                  <a:cubicBezTo>
                    <a:pt x="2552" y="10224"/>
                    <a:pt x="2552" y="10224"/>
                    <a:pt x="2552" y="10224"/>
                  </a:cubicBezTo>
                  <a:cubicBezTo>
                    <a:pt x="2552" y="10360"/>
                    <a:pt x="2552" y="10360"/>
                    <a:pt x="2552" y="10360"/>
                  </a:cubicBezTo>
                  <a:cubicBezTo>
                    <a:pt x="2589" y="10292"/>
                    <a:pt x="2589" y="10292"/>
                    <a:pt x="2589" y="10292"/>
                  </a:cubicBezTo>
                  <a:cubicBezTo>
                    <a:pt x="2589" y="10360"/>
                    <a:pt x="2589" y="10360"/>
                    <a:pt x="2589" y="10360"/>
                  </a:cubicBezTo>
                  <a:cubicBezTo>
                    <a:pt x="2589" y="10360"/>
                    <a:pt x="2589" y="10360"/>
                    <a:pt x="2589" y="10360"/>
                  </a:cubicBezTo>
                  <a:cubicBezTo>
                    <a:pt x="2626" y="10360"/>
                    <a:pt x="2626" y="10360"/>
                    <a:pt x="2626" y="10360"/>
                  </a:cubicBezTo>
                  <a:cubicBezTo>
                    <a:pt x="2626" y="10360"/>
                    <a:pt x="2626" y="10360"/>
                    <a:pt x="2626" y="10360"/>
                  </a:cubicBezTo>
                  <a:close/>
                  <a:moveTo>
                    <a:pt x="2922" y="10428"/>
                  </a:moveTo>
                  <a:cubicBezTo>
                    <a:pt x="2959" y="10428"/>
                    <a:pt x="2959" y="10428"/>
                    <a:pt x="2959" y="10428"/>
                  </a:cubicBezTo>
                  <a:cubicBezTo>
                    <a:pt x="2959" y="10428"/>
                    <a:pt x="2959" y="10428"/>
                    <a:pt x="2959" y="10428"/>
                  </a:cubicBezTo>
                  <a:cubicBezTo>
                    <a:pt x="2996" y="10428"/>
                    <a:pt x="2996" y="10428"/>
                    <a:pt x="2996" y="10428"/>
                  </a:cubicBezTo>
                  <a:cubicBezTo>
                    <a:pt x="2996" y="10360"/>
                    <a:pt x="2996" y="10360"/>
                    <a:pt x="2996" y="10360"/>
                  </a:cubicBezTo>
                  <a:cubicBezTo>
                    <a:pt x="2959" y="10360"/>
                    <a:pt x="2959" y="10360"/>
                    <a:pt x="2959" y="10360"/>
                  </a:cubicBezTo>
                  <a:cubicBezTo>
                    <a:pt x="2922" y="10428"/>
                    <a:pt x="2922" y="10428"/>
                    <a:pt x="2922" y="10428"/>
                  </a:cubicBezTo>
                  <a:cubicBezTo>
                    <a:pt x="2922" y="10428"/>
                    <a:pt x="2922" y="10428"/>
                    <a:pt x="2922" y="10428"/>
                  </a:cubicBezTo>
                  <a:close/>
                  <a:moveTo>
                    <a:pt x="3403" y="10428"/>
                  </a:moveTo>
                  <a:cubicBezTo>
                    <a:pt x="3403" y="10428"/>
                    <a:pt x="3403" y="10428"/>
                    <a:pt x="3403" y="10428"/>
                  </a:cubicBezTo>
                  <a:cubicBezTo>
                    <a:pt x="3440" y="10360"/>
                    <a:pt x="3440" y="10360"/>
                    <a:pt x="3440" y="10360"/>
                  </a:cubicBezTo>
                  <a:cubicBezTo>
                    <a:pt x="3440" y="10360"/>
                    <a:pt x="3440" y="10360"/>
                    <a:pt x="3440" y="10360"/>
                  </a:cubicBezTo>
                  <a:cubicBezTo>
                    <a:pt x="3403" y="10360"/>
                    <a:pt x="3403" y="10360"/>
                    <a:pt x="3403" y="10360"/>
                  </a:cubicBezTo>
                  <a:cubicBezTo>
                    <a:pt x="3403" y="10428"/>
                    <a:pt x="3403" y="10428"/>
                    <a:pt x="3403" y="10428"/>
                  </a:cubicBezTo>
                  <a:cubicBezTo>
                    <a:pt x="3403" y="10428"/>
                    <a:pt x="3403" y="10428"/>
                    <a:pt x="3403" y="10428"/>
                  </a:cubicBezTo>
                  <a:close/>
                  <a:moveTo>
                    <a:pt x="3329" y="10428"/>
                  </a:moveTo>
                  <a:cubicBezTo>
                    <a:pt x="3366" y="10428"/>
                    <a:pt x="3366" y="10428"/>
                    <a:pt x="3366" y="10428"/>
                  </a:cubicBezTo>
                  <a:cubicBezTo>
                    <a:pt x="3403" y="10428"/>
                    <a:pt x="3403" y="10428"/>
                    <a:pt x="3403" y="10428"/>
                  </a:cubicBezTo>
                  <a:cubicBezTo>
                    <a:pt x="3366" y="10360"/>
                    <a:pt x="3366" y="10360"/>
                    <a:pt x="3366" y="10360"/>
                  </a:cubicBezTo>
                  <a:cubicBezTo>
                    <a:pt x="3366" y="10360"/>
                    <a:pt x="3366" y="10360"/>
                    <a:pt x="3366" y="10360"/>
                  </a:cubicBezTo>
                  <a:cubicBezTo>
                    <a:pt x="3329" y="10428"/>
                    <a:pt x="3329" y="10428"/>
                    <a:pt x="3329" y="10428"/>
                  </a:cubicBezTo>
                  <a:close/>
                  <a:moveTo>
                    <a:pt x="3736" y="10157"/>
                  </a:moveTo>
                  <a:cubicBezTo>
                    <a:pt x="3736" y="10157"/>
                    <a:pt x="3736" y="10157"/>
                    <a:pt x="3736" y="10157"/>
                  </a:cubicBezTo>
                  <a:cubicBezTo>
                    <a:pt x="3773" y="10157"/>
                    <a:pt x="3773" y="10157"/>
                    <a:pt x="3773" y="10157"/>
                  </a:cubicBezTo>
                  <a:cubicBezTo>
                    <a:pt x="3810" y="10089"/>
                    <a:pt x="3810" y="10089"/>
                    <a:pt x="3810" y="10089"/>
                  </a:cubicBezTo>
                  <a:cubicBezTo>
                    <a:pt x="3810" y="10089"/>
                    <a:pt x="3810" y="10089"/>
                    <a:pt x="3810" y="10089"/>
                  </a:cubicBezTo>
                  <a:cubicBezTo>
                    <a:pt x="3810" y="10089"/>
                    <a:pt x="3810" y="10089"/>
                    <a:pt x="3810" y="10089"/>
                  </a:cubicBezTo>
                  <a:cubicBezTo>
                    <a:pt x="3736" y="10089"/>
                    <a:pt x="3736" y="10089"/>
                    <a:pt x="3736" y="10089"/>
                  </a:cubicBezTo>
                  <a:cubicBezTo>
                    <a:pt x="3736" y="10157"/>
                    <a:pt x="3736" y="10157"/>
                    <a:pt x="3736" y="10157"/>
                  </a:cubicBezTo>
                  <a:close/>
                  <a:moveTo>
                    <a:pt x="3588" y="10089"/>
                  </a:moveTo>
                  <a:cubicBezTo>
                    <a:pt x="3588" y="10157"/>
                    <a:pt x="3588" y="10157"/>
                    <a:pt x="3588" y="10157"/>
                  </a:cubicBezTo>
                  <a:cubicBezTo>
                    <a:pt x="3625" y="10157"/>
                    <a:pt x="3625" y="10157"/>
                    <a:pt x="3625" y="10157"/>
                  </a:cubicBezTo>
                  <a:cubicBezTo>
                    <a:pt x="3625" y="10089"/>
                    <a:pt x="3625" y="10089"/>
                    <a:pt x="3625" y="10089"/>
                  </a:cubicBezTo>
                  <a:cubicBezTo>
                    <a:pt x="3588" y="10089"/>
                    <a:pt x="3588" y="10089"/>
                    <a:pt x="3588" y="10089"/>
                  </a:cubicBezTo>
                  <a:cubicBezTo>
                    <a:pt x="3588" y="10089"/>
                    <a:pt x="3588" y="10089"/>
                    <a:pt x="3588" y="10089"/>
                  </a:cubicBezTo>
                  <a:close/>
                  <a:moveTo>
                    <a:pt x="3477" y="10089"/>
                  </a:moveTo>
                  <a:cubicBezTo>
                    <a:pt x="3514" y="10089"/>
                    <a:pt x="3514" y="10089"/>
                    <a:pt x="3514" y="10089"/>
                  </a:cubicBezTo>
                  <a:cubicBezTo>
                    <a:pt x="3514" y="10157"/>
                    <a:pt x="3514" y="10157"/>
                    <a:pt x="3514" y="10157"/>
                  </a:cubicBezTo>
                  <a:cubicBezTo>
                    <a:pt x="3551" y="10157"/>
                    <a:pt x="3551" y="10157"/>
                    <a:pt x="3551" y="10157"/>
                  </a:cubicBezTo>
                  <a:cubicBezTo>
                    <a:pt x="3551" y="10089"/>
                    <a:pt x="3551" y="10089"/>
                    <a:pt x="3551" y="10089"/>
                  </a:cubicBezTo>
                  <a:cubicBezTo>
                    <a:pt x="3514" y="10089"/>
                    <a:pt x="3514" y="10089"/>
                    <a:pt x="3514" y="10089"/>
                  </a:cubicBezTo>
                  <a:cubicBezTo>
                    <a:pt x="3477" y="10089"/>
                    <a:pt x="3477" y="10089"/>
                    <a:pt x="3477" y="10089"/>
                  </a:cubicBezTo>
                  <a:close/>
                  <a:moveTo>
                    <a:pt x="3440" y="10089"/>
                  </a:moveTo>
                  <a:cubicBezTo>
                    <a:pt x="3440" y="10089"/>
                    <a:pt x="3440" y="10089"/>
                    <a:pt x="3440" y="10089"/>
                  </a:cubicBezTo>
                  <a:cubicBezTo>
                    <a:pt x="3440" y="10089"/>
                    <a:pt x="3440" y="10089"/>
                    <a:pt x="3440" y="10089"/>
                  </a:cubicBezTo>
                  <a:cubicBezTo>
                    <a:pt x="3477" y="10089"/>
                    <a:pt x="3477" y="10089"/>
                    <a:pt x="3477" y="10089"/>
                  </a:cubicBezTo>
                  <a:cubicBezTo>
                    <a:pt x="3440" y="10089"/>
                    <a:pt x="3440" y="10089"/>
                    <a:pt x="3440" y="10089"/>
                  </a:cubicBezTo>
                  <a:cubicBezTo>
                    <a:pt x="3440" y="10089"/>
                    <a:pt x="3440" y="10089"/>
                    <a:pt x="3440" y="10089"/>
                  </a:cubicBezTo>
                  <a:close/>
                  <a:moveTo>
                    <a:pt x="6953" y="8329"/>
                  </a:moveTo>
                  <a:cubicBezTo>
                    <a:pt x="6953" y="8396"/>
                    <a:pt x="6953" y="8396"/>
                    <a:pt x="6953" y="8396"/>
                  </a:cubicBezTo>
                  <a:cubicBezTo>
                    <a:pt x="6953" y="8396"/>
                    <a:pt x="6953" y="8396"/>
                    <a:pt x="6953" y="8396"/>
                  </a:cubicBezTo>
                  <a:cubicBezTo>
                    <a:pt x="6953" y="8396"/>
                    <a:pt x="6953" y="8396"/>
                    <a:pt x="6953" y="8396"/>
                  </a:cubicBezTo>
                  <a:cubicBezTo>
                    <a:pt x="6953" y="8329"/>
                    <a:pt x="6953" y="8329"/>
                    <a:pt x="6953" y="8329"/>
                  </a:cubicBezTo>
                  <a:cubicBezTo>
                    <a:pt x="6953" y="8329"/>
                    <a:pt x="6953" y="8329"/>
                    <a:pt x="6953" y="8329"/>
                  </a:cubicBezTo>
                  <a:close/>
                  <a:moveTo>
                    <a:pt x="6879" y="8193"/>
                  </a:moveTo>
                  <a:cubicBezTo>
                    <a:pt x="6879" y="8261"/>
                    <a:pt x="6879" y="8261"/>
                    <a:pt x="6879" y="8261"/>
                  </a:cubicBezTo>
                  <a:cubicBezTo>
                    <a:pt x="6879" y="8329"/>
                    <a:pt x="6879" y="8329"/>
                    <a:pt x="6879" y="8329"/>
                  </a:cubicBezTo>
                  <a:cubicBezTo>
                    <a:pt x="6879" y="8396"/>
                    <a:pt x="6879" y="8396"/>
                    <a:pt x="6879" y="8396"/>
                  </a:cubicBezTo>
                  <a:cubicBezTo>
                    <a:pt x="6879" y="8396"/>
                    <a:pt x="6879" y="8396"/>
                    <a:pt x="6879" y="8396"/>
                  </a:cubicBezTo>
                  <a:cubicBezTo>
                    <a:pt x="6916" y="8396"/>
                    <a:pt x="6916" y="8396"/>
                    <a:pt x="6916" y="8396"/>
                  </a:cubicBezTo>
                  <a:cubicBezTo>
                    <a:pt x="6916" y="8261"/>
                    <a:pt x="6916" y="8261"/>
                    <a:pt x="6916" y="8261"/>
                  </a:cubicBezTo>
                  <a:cubicBezTo>
                    <a:pt x="6879" y="8193"/>
                    <a:pt x="6879" y="8193"/>
                    <a:pt x="6879" y="8193"/>
                  </a:cubicBezTo>
                  <a:cubicBezTo>
                    <a:pt x="6879" y="8193"/>
                    <a:pt x="6879" y="8193"/>
                    <a:pt x="6879" y="8193"/>
                  </a:cubicBezTo>
                  <a:close/>
                  <a:moveTo>
                    <a:pt x="6842" y="8058"/>
                  </a:moveTo>
                  <a:cubicBezTo>
                    <a:pt x="6842" y="8125"/>
                    <a:pt x="6842" y="8125"/>
                    <a:pt x="6842" y="8125"/>
                  </a:cubicBezTo>
                  <a:cubicBezTo>
                    <a:pt x="6842" y="8125"/>
                    <a:pt x="6842" y="8125"/>
                    <a:pt x="6842" y="8125"/>
                  </a:cubicBezTo>
                  <a:cubicBezTo>
                    <a:pt x="6879" y="8058"/>
                    <a:pt x="6879" y="8058"/>
                    <a:pt x="6879" y="8058"/>
                  </a:cubicBezTo>
                  <a:cubicBezTo>
                    <a:pt x="6842" y="8058"/>
                    <a:pt x="6842" y="8058"/>
                    <a:pt x="6842" y="8058"/>
                  </a:cubicBezTo>
                  <a:cubicBezTo>
                    <a:pt x="6842" y="8058"/>
                    <a:pt x="6842" y="8058"/>
                    <a:pt x="6842" y="8058"/>
                  </a:cubicBezTo>
                  <a:close/>
                  <a:moveTo>
                    <a:pt x="3847" y="9683"/>
                  </a:moveTo>
                  <a:cubicBezTo>
                    <a:pt x="3847" y="9683"/>
                    <a:pt x="3847" y="9683"/>
                    <a:pt x="3847" y="9683"/>
                  </a:cubicBezTo>
                  <a:cubicBezTo>
                    <a:pt x="3847" y="9615"/>
                    <a:pt x="3847" y="9615"/>
                    <a:pt x="3847" y="9615"/>
                  </a:cubicBezTo>
                  <a:cubicBezTo>
                    <a:pt x="3847" y="9615"/>
                    <a:pt x="3847" y="9615"/>
                    <a:pt x="3847" y="9615"/>
                  </a:cubicBezTo>
                  <a:cubicBezTo>
                    <a:pt x="3847" y="9683"/>
                    <a:pt x="3847" y="9683"/>
                    <a:pt x="3847" y="9683"/>
                  </a:cubicBezTo>
                  <a:close/>
                  <a:moveTo>
                    <a:pt x="3995" y="9886"/>
                  </a:moveTo>
                  <a:cubicBezTo>
                    <a:pt x="3995" y="9886"/>
                    <a:pt x="4032" y="9886"/>
                    <a:pt x="4032" y="9886"/>
                  </a:cubicBezTo>
                  <a:cubicBezTo>
                    <a:pt x="3995" y="9886"/>
                    <a:pt x="3995" y="9886"/>
                    <a:pt x="3995" y="9886"/>
                  </a:cubicBezTo>
                  <a:cubicBezTo>
                    <a:pt x="3995" y="9886"/>
                    <a:pt x="3995" y="9886"/>
                    <a:pt x="3995" y="9886"/>
                  </a:cubicBezTo>
                  <a:close/>
                  <a:moveTo>
                    <a:pt x="3958" y="9818"/>
                  </a:moveTo>
                  <a:cubicBezTo>
                    <a:pt x="3958" y="9750"/>
                    <a:pt x="3958" y="9750"/>
                    <a:pt x="3958" y="9750"/>
                  </a:cubicBezTo>
                  <a:cubicBezTo>
                    <a:pt x="3921" y="9750"/>
                    <a:pt x="3921" y="9750"/>
                    <a:pt x="3921" y="9750"/>
                  </a:cubicBezTo>
                  <a:cubicBezTo>
                    <a:pt x="3884" y="9683"/>
                    <a:pt x="3884" y="9683"/>
                    <a:pt x="3884" y="9683"/>
                  </a:cubicBezTo>
                  <a:cubicBezTo>
                    <a:pt x="3884" y="9750"/>
                    <a:pt x="3884" y="9750"/>
                    <a:pt x="3884" y="9750"/>
                  </a:cubicBezTo>
                  <a:cubicBezTo>
                    <a:pt x="3921" y="9750"/>
                    <a:pt x="3921" y="9750"/>
                    <a:pt x="3921" y="9750"/>
                  </a:cubicBezTo>
                  <a:cubicBezTo>
                    <a:pt x="3958" y="9818"/>
                    <a:pt x="3958" y="9818"/>
                    <a:pt x="3958" y="9818"/>
                  </a:cubicBezTo>
                  <a:close/>
                  <a:moveTo>
                    <a:pt x="4068" y="9547"/>
                  </a:moveTo>
                  <a:cubicBezTo>
                    <a:pt x="4068" y="9547"/>
                    <a:pt x="4068" y="9547"/>
                    <a:pt x="4068" y="9547"/>
                  </a:cubicBezTo>
                  <a:cubicBezTo>
                    <a:pt x="4068" y="9412"/>
                    <a:pt x="4068" y="9412"/>
                    <a:pt x="4068" y="9412"/>
                  </a:cubicBezTo>
                  <a:cubicBezTo>
                    <a:pt x="3995" y="9344"/>
                    <a:pt x="3995" y="9344"/>
                    <a:pt x="3995" y="9344"/>
                  </a:cubicBezTo>
                  <a:cubicBezTo>
                    <a:pt x="3958" y="9276"/>
                    <a:pt x="3958" y="9276"/>
                    <a:pt x="3958" y="9276"/>
                  </a:cubicBezTo>
                  <a:cubicBezTo>
                    <a:pt x="3921" y="9276"/>
                    <a:pt x="3921" y="9276"/>
                    <a:pt x="3921" y="9276"/>
                  </a:cubicBezTo>
                  <a:cubicBezTo>
                    <a:pt x="3884" y="9209"/>
                    <a:pt x="3884" y="9209"/>
                    <a:pt x="3884" y="9209"/>
                  </a:cubicBezTo>
                  <a:cubicBezTo>
                    <a:pt x="3847" y="9209"/>
                    <a:pt x="3847" y="9209"/>
                    <a:pt x="3847" y="9209"/>
                  </a:cubicBezTo>
                  <a:cubicBezTo>
                    <a:pt x="3847" y="9141"/>
                    <a:pt x="3847" y="9141"/>
                    <a:pt x="3847" y="9141"/>
                  </a:cubicBezTo>
                  <a:cubicBezTo>
                    <a:pt x="3810" y="9141"/>
                    <a:pt x="3810" y="9141"/>
                    <a:pt x="3810" y="9141"/>
                  </a:cubicBezTo>
                  <a:cubicBezTo>
                    <a:pt x="3773" y="9141"/>
                    <a:pt x="3773" y="9141"/>
                    <a:pt x="3773" y="9141"/>
                  </a:cubicBezTo>
                  <a:cubicBezTo>
                    <a:pt x="3773" y="9141"/>
                    <a:pt x="3773" y="9141"/>
                    <a:pt x="3773" y="9141"/>
                  </a:cubicBezTo>
                  <a:cubicBezTo>
                    <a:pt x="3773" y="9141"/>
                    <a:pt x="3773" y="9141"/>
                    <a:pt x="3773" y="9141"/>
                  </a:cubicBezTo>
                  <a:cubicBezTo>
                    <a:pt x="3736" y="9209"/>
                    <a:pt x="3736" y="9209"/>
                    <a:pt x="3736" y="9209"/>
                  </a:cubicBezTo>
                  <a:cubicBezTo>
                    <a:pt x="3773" y="9276"/>
                    <a:pt x="3773" y="9276"/>
                    <a:pt x="3773" y="9276"/>
                  </a:cubicBezTo>
                  <a:cubicBezTo>
                    <a:pt x="3810" y="9276"/>
                    <a:pt x="3810" y="9276"/>
                    <a:pt x="3810" y="9276"/>
                  </a:cubicBezTo>
                  <a:cubicBezTo>
                    <a:pt x="3810" y="9276"/>
                    <a:pt x="3810" y="9276"/>
                    <a:pt x="3810" y="9276"/>
                  </a:cubicBezTo>
                  <a:cubicBezTo>
                    <a:pt x="3773" y="9276"/>
                    <a:pt x="3773" y="9276"/>
                    <a:pt x="3773" y="9276"/>
                  </a:cubicBezTo>
                  <a:cubicBezTo>
                    <a:pt x="3736" y="9276"/>
                    <a:pt x="3736" y="9276"/>
                    <a:pt x="3736" y="9276"/>
                  </a:cubicBezTo>
                  <a:cubicBezTo>
                    <a:pt x="3736" y="9276"/>
                    <a:pt x="3736" y="9276"/>
                    <a:pt x="3736" y="9276"/>
                  </a:cubicBezTo>
                  <a:cubicBezTo>
                    <a:pt x="3736" y="9276"/>
                    <a:pt x="3736" y="9276"/>
                    <a:pt x="3736" y="9276"/>
                  </a:cubicBezTo>
                  <a:cubicBezTo>
                    <a:pt x="3810" y="9412"/>
                    <a:pt x="3810" y="9412"/>
                    <a:pt x="3810" y="9412"/>
                  </a:cubicBezTo>
                  <a:cubicBezTo>
                    <a:pt x="3847" y="9412"/>
                    <a:pt x="3847" y="9412"/>
                    <a:pt x="3847" y="9412"/>
                  </a:cubicBezTo>
                  <a:cubicBezTo>
                    <a:pt x="3847" y="9480"/>
                    <a:pt x="3847" y="9480"/>
                    <a:pt x="3847" y="9480"/>
                  </a:cubicBezTo>
                  <a:cubicBezTo>
                    <a:pt x="3884" y="9480"/>
                    <a:pt x="3884" y="9480"/>
                    <a:pt x="3884" y="9480"/>
                  </a:cubicBezTo>
                  <a:cubicBezTo>
                    <a:pt x="3884" y="9412"/>
                    <a:pt x="3884" y="9412"/>
                    <a:pt x="3884" y="9412"/>
                  </a:cubicBezTo>
                  <a:cubicBezTo>
                    <a:pt x="3921" y="9480"/>
                    <a:pt x="3921" y="9480"/>
                    <a:pt x="3921" y="9480"/>
                  </a:cubicBezTo>
                  <a:cubicBezTo>
                    <a:pt x="3921" y="9412"/>
                    <a:pt x="3921" y="9412"/>
                    <a:pt x="3921" y="9412"/>
                  </a:cubicBezTo>
                  <a:cubicBezTo>
                    <a:pt x="3958" y="9480"/>
                    <a:pt x="3958" y="9480"/>
                    <a:pt x="3958" y="9480"/>
                  </a:cubicBezTo>
                  <a:cubicBezTo>
                    <a:pt x="3958" y="9547"/>
                    <a:pt x="3958" y="9547"/>
                    <a:pt x="3958" y="9547"/>
                  </a:cubicBezTo>
                  <a:cubicBezTo>
                    <a:pt x="3958" y="9547"/>
                    <a:pt x="3958" y="9547"/>
                    <a:pt x="3958" y="9547"/>
                  </a:cubicBezTo>
                  <a:cubicBezTo>
                    <a:pt x="3958" y="9615"/>
                    <a:pt x="3958" y="9615"/>
                    <a:pt x="3958" y="9615"/>
                  </a:cubicBezTo>
                  <a:cubicBezTo>
                    <a:pt x="3995" y="9615"/>
                    <a:pt x="3995" y="9615"/>
                    <a:pt x="3995" y="9615"/>
                  </a:cubicBezTo>
                  <a:cubicBezTo>
                    <a:pt x="4032" y="9547"/>
                    <a:pt x="4032" y="9547"/>
                    <a:pt x="4032" y="9547"/>
                  </a:cubicBezTo>
                  <a:cubicBezTo>
                    <a:pt x="4068" y="9547"/>
                    <a:pt x="4068" y="9547"/>
                    <a:pt x="4068" y="9547"/>
                  </a:cubicBezTo>
                  <a:close/>
                  <a:moveTo>
                    <a:pt x="4845" y="7245"/>
                  </a:moveTo>
                  <a:cubicBezTo>
                    <a:pt x="4845" y="7245"/>
                    <a:pt x="4845" y="7245"/>
                    <a:pt x="4845" y="7245"/>
                  </a:cubicBezTo>
                  <a:cubicBezTo>
                    <a:pt x="4845" y="7245"/>
                    <a:pt x="4845" y="7245"/>
                    <a:pt x="4845" y="7245"/>
                  </a:cubicBezTo>
                  <a:cubicBezTo>
                    <a:pt x="4845" y="7177"/>
                    <a:pt x="4845" y="7177"/>
                    <a:pt x="4845" y="7177"/>
                  </a:cubicBezTo>
                  <a:cubicBezTo>
                    <a:pt x="4845" y="7177"/>
                    <a:pt x="4845" y="7177"/>
                    <a:pt x="4845" y="7177"/>
                  </a:cubicBezTo>
                  <a:cubicBezTo>
                    <a:pt x="4882" y="7245"/>
                    <a:pt x="4882" y="7245"/>
                    <a:pt x="4882" y="7245"/>
                  </a:cubicBezTo>
                  <a:cubicBezTo>
                    <a:pt x="4882" y="7245"/>
                    <a:pt x="4882" y="7245"/>
                    <a:pt x="4882" y="7245"/>
                  </a:cubicBezTo>
                  <a:cubicBezTo>
                    <a:pt x="4919" y="7245"/>
                    <a:pt x="4919" y="7245"/>
                    <a:pt x="4919" y="7245"/>
                  </a:cubicBezTo>
                  <a:cubicBezTo>
                    <a:pt x="4919" y="7245"/>
                    <a:pt x="4919" y="7245"/>
                    <a:pt x="4919" y="7245"/>
                  </a:cubicBezTo>
                  <a:cubicBezTo>
                    <a:pt x="4956" y="7177"/>
                    <a:pt x="4956" y="7177"/>
                    <a:pt x="4956" y="7177"/>
                  </a:cubicBezTo>
                  <a:cubicBezTo>
                    <a:pt x="4956" y="7177"/>
                    <a:pt x="4956" y="7177"/>
                    <a:pt x="4956" y="7177"/>
                  </a:cubicBezTo>
                  <a:cubicBezTo>
                    <a:pt x="4993" y="7110"/>
                    <a:pt x="4993" y="7110"/>
                    <a:pt x="4993" y="7110"/>
                  </a:cubicBezTo>
                  <a:cubicBezTo>
                    <a:pt x="4993" y="7110"/>
                    <a:pt x="4993" y="7110"/>
                    <a:pt x="4993" y="7110"/>
                  </a:cubicBezTo>
                  <a:cubicBezTo>
                    <a:pt x="4993" y="7042"/>
                    <a:pt x="4993" y="7042"/>
                    <a:pt x="4993" y="7042"/>
                  </a:cubicBezTo>
                  <a:cubicBezTo>
                    <a:pt x="4956" y="7042"/>
                    <a:pt x="4956" y="7042"/>
                    <a:pt x="4956" y="7042"/>
                  </a:cubicBezTo>
                  <a:cubicBezTo>
                    <a:pt x="4956" y="6974"/>
                    <a:pt x="4956" y="6974"/>
                    <a:pt x="4956" y="6974"/>
                  </a:cubicBezTo>
                  <a:cubicBezTo>
                    <a:pt x="4919" y="6907"/>
                    <a:pt x="4919" y="6907"/>
                    <a:pt x="4919" y="6907"/>
                  </a:cubicBezTo>
                  <a:cubicBezTo>
                    <a:pt x="4882" y="6907"/>
                    <a:pt x="4882" y="6907"/>
                    <a:pt x="4882" y="6907"/>
                  </a:cubicBezTo>
                  <a:cubicBezTo>
                    <a:pt x="4882" y="6907"/>
                    <a:pt x="4882" y="6907"/>
                    <a:pt x="4882" y="6907"/>
                  </a:cubicBezTo>
                  <a:cubicBezTo>
                    <a:pt x="4845" y="6974"/>
                    <a:pt x="4845" y="6974"/>
                    <a:pt x="4845" y="6974"/>
                  </a:cubicBezTo>
                  <a:cubicBezTo>
                    <a:pt x="4808" y="6974"/>
                    <a:pt x="4808" y="6974"/>
                    <a:pt x="4808" y="6974"/>
                  </a:cubicBezTo>
                  <a:cubicBezTo>
                    <a:pt x="4771" y="7042"/>
                    <a:pt x="4771" y="7042"/>
                    <a:pt x="4771" y="7042"/>
                  </a:cubicBezTo>
                  <a:cubicBezTo>
                    <a:pt x="4771" y="7042"/>
                    <a:pt x="4771" y="7042"/>
                    <a:pt x="4771" y="7042"/>
                  </a:cubicBezTo>
                  <a:cubicBezTo>
                    <a:pt x="4808" y="7110"/>
                    <a:pt x="4808" y="7110"/>
                    <a:pt x="4808" y="7110"/>
                  </a:cubicBezTo>
                  <a:cubicBezTo>
                    <a:pt x="4808" y="7177"/>
                    <a:pt x="4808" y="7177"/>
                    <a:pt x="4808" y="7177"/>
                  </a:cubicBezTo>
                  <a:cubicBezTo>
                    <a:pt x="4808" y="7245"/>
                    <a:pt x="4808" y="7245"/>
                    <a:pt x="4808" y="7245"/>
                  </a:cubicBezTo>
                  <a:cubicBezTo>
                    <a:pt x="4845" y="7245"/>
                    <a:pt x="4845" y="7245"/>
                    <a:pt x="4845" y="7245"/>
                  </a:cubicBezTo>
                  <a:close/>
                  <a:moveTo>
                    <a:pt x="4919" y="9547"/>
                  </a:moveTo>
                  <a:cubicBezTo>
                    <a:pt x="4919" y="9547"/>
                    <a:pt x="4956" y="9547"/>
                    <a:pt x="4956" y="9547"/>
                  </a:cubicBezTo>
                  <a:cubicBezTo>
                    <a:pt x="4956" y="9615"/>
                    <a:pt x="4956" y="9615"/>
                    <a:pt x="4956" y="9615"/>
                  </a:cubicBezTo>
                  <a:cubicBezTo>
                    <a:pt x="4993" y="9547"/>
                    <a:pt x="4993" y="9547"/>
                    <a:pt x="4993" y="9547"/>
                  </a:cubicBezTo>
                  <a:cubicBezTo>
                    <a:pt x="4993" y="9480"/>
                    <a:pt x="4993" y="9480"/>
                    <a:pt x="4993" y="9480"/>
                  </a:cubicBezTo>
                  <a:cubicBezTo>
                    <a:pt x="4956" y="9480"/>
                    <a:pt x="4956" y="9480"/>
                    <a:pt x="4956" y="9480"/>
                  </a:cubicBezTo>
                  <a:cubicBezTo>
                    <a:pt x="4956" y="9480"/>
                    <a:pt x="4956" y="9480"/>
                    <a:pt x="4956" y="9480"/>
                  </a:cubicBezTo>
                  <a:cubicBezTo>
                    <a:pt x="4956" y="9547"/>
                    <a:pt x="4956" y="9547"/>
                    <a:pt x="4956" y="9547"/>
                  </a:cubicBezTo>
                  <a:cubicBezTo>
                    <a:pt x="4919" y="9547"/>
                    <a:pt x="4919" y="9547"/>
                    <a:pt x="4919" y="9547"/>
                  </a:cubicBezTo>
                  <a:close/>
                  <a:moveTo>
                    <a:pt x="5548" y="10834"/>
                  </a:moveTo>
                  <a:cubicBezTo>
                    <a:pt x="5548" y="10902"/>
                    <a:pt x="5548" y="10902"/>
                    <a:pt x="5548" y="10902"/>
                  </a:cubicBezTo>
                  <a:cubicBezTo>
                    <a:pt x="5585" y="10902"/>
                    <a:pt x="5585" y="10902"/>
                    <a:pt x="5585" y="10902"/>
                  </a:cubicBezTo>
                  <a:cubicBezTo>
                    <a:pt x="5585" y="10902"/>
                    <a:pt x="5585" y="10902"/>
                    <a:pt x="5585" y="10902"/>
                  </a:cubicBezTo>
                  <a:cubicBezTo>
                    <a:pt x="5622" y="10969"/>
                    <a:pt x="5622" y="10969"/>
                    <a:pt x="5622" y="10969"/>
                  </a:cubicBezTo>
                  <a:cubicBezTo>
                    <a:pt x="5659" y="10902"/>
                    <a:pt x="5659" y="10902"/>
                    <a:pt x="5659" y="10902"/>
                  </a:cubicBezTo>
                  <a:cubicBezTo>
                    <a:pt x="5659" y="10902"/>
                    <a:pt x="5659" y="10902"/>
                    <a:pt x="5659" y="10902"/>
                  </a:cubicBezTo>
                  <a:cubicBezTo>
                    <a:pt x="5659" y="10834"/>
                    <a:pt x="5659" y="10834"/>
                    <a:pt x="5659" y="10834"/>
                  </a:cubicBezTo>
                  <a:cubicBezTo>
                    <a:pt x="5622" y="10834"/>
                    <a:pt x="5622" y="10834"/>
                    <a:pt x="5622" y="10834"/>
                  </a:cubicBezTo>
                  <a:cubicBezTo>
                    <a:pt x="5585" y="10834"/>
                    <a:pt x="5585" y="10834"/>
                    <a:pt x="5585" y="10834"/>
                  </a:cubicBezTo>
                  <a:cubicBezTo>
                    <a:pt x="5585" y="10834"/>
                    <a:pt x="5585" y="10834"/>
                    <a:pt x="5585" y="10834"/>
                  </a:cubicBezTo>
                  <a:cubicBezTo>
                    <a:pt x="5548" y="10834"/>
                    <a:pt x="5548" y="10834"/>
                    <a:pt x="5548" y="10834"/>
                  </a:cubicBezTo>
                  <a:close/>
                  <a:moveTo>
                    <a:pt x="5437" y="7245"/>
                  </a:moveTo>
                  <a:cubicBezTo>
                    <a:pt x="5437" y="7177"/>
                    <a:pt x="5437" y="7177"/>
                    <a:pt x="5437" y="7177"/>
                  </a:cubicBezTo>
                  <a:cubicBezTo>
                    <a:pt x="5400" y="7177"/>
                    <a:pt x="5400" y="7177"/>
                    <a:pt x="5400" y="7177"/>
                  </a:cubicBezTo>
                  <a:cubicBezTo>
                    <a:pt x="5400" y="7110"/>
                    <a:pt x="5400" y="7110"/>
                    <a:pt x="5400" y="7110"/>
                  </a:cubicBezTo>
                  <a:cubicBezTo>
                    <a:pt x="5437" y="7110"/>
                    <a:pt x="5437" y="7110"/>
                    <a:pt x="5437" y="7110"/>
                  </a:cubicBezTo>
                  <a:cubicBezTo>
                    <a:pt x="5437" y="7042"/>
                    <a:pt x="5437" y="7042"/>
                    <a:pt x="5437" y="7042"/>
                  </a:cubicBezTo>
                  <a:cubicBezTo>
                    <a:pt x="5400" y="7042"/>
                    <a:pt x="5400" y="7042"/>
                    <a:pt x="5400" y="7042"/>
                  </a:cubicBezTo>
                  <a:cubicBezTo>
                    <a:pt x="5363" y="7042"/>
                    <a:pt x="5363" y="7042"/>
                    <a:pt x="5363" y="7042"/>
                  </a:cubicBezTo>
                  <a:cubicBezTo>
                    <a:pt x="5363" y="7177"/>
                    <a:pt x="5363" y="7177"/>
                    <a:pt x="5363" y="7177"/>
                  </a:cubicBezTo>
                  <a:cubicBezTo>
                    <a:pt x="5363" y="7177"/>
                    <a:pt x="5363" y="7177"/>
                    <a:pt x="5363" y="7177"/>
                  </a:cubicBezTo>
                  <a:cubicBezTo>
                    <a:pt x="5400" y="7177"/>
                    <a:pt x="5400" y="7177"/>
                    <a:pt x="5400" y="7177"/>
                  </a:cubicBezTo>
                  <a:cubicBezTo>
                    <a:pt x="5400" y="7245"/>
                    <a:pt x="5400" y="7245"/>
                    <a:pt x="5400" y="7245"/>
                  </a:cubicBezTo>
                  <a:cubicBezTo>
                    <a:pt x="5437" y="7245"/>
                    <a:pt x="5437" y="7245"/>
                    <a:pt x="5437" y="7245"/>
                  </a:cubicBezTo>
                  <a:close/>
                  <a:moveTo>
                    <a:pt x="5400" y="6839"/>
                  </a:moveTo>
                  <a:cubicBezTo>
                    <a:pt x="5400" y="6771"/>
                    <a:pt x="5400" y="6771"/>
                    <a:pt x="5400" y="6771"/>
                  </a:cubicBezTo>
                  <a:cubicBezTo>
                    <a:pt x="5437" y="6839"/>
                    <a:pt x="5437" y="6839"/>
                    <a:pt x="5437" y="6839"/>
                  </a:cubicBezTo>
                  <a:cubicBezTo>
                    <a:pt x="5474" y="6771"/>
                    <a:pt x="5474" y="6771"/>
                    <a:pt x="5474" y="6771"/>
                  </a:cubicBezTo>
                  <a:cubicBezTo>
                    <a:pt x="5437" y="6771"/>
                    <a:pt x="5437" y="6771"/>
                    <a:pt x="5437" y="6771"/>
                  </a:cubicBezTo>
                  <a:cubicBezTo>
                    <a:pt x="5474" y="6703"/>
                    <a:pt x="5474" y="6703"/>
                    <a:pt x="5474" y="6703"/>
                  </a:cubicBezTo>
                  <a:cubicBezTo>
                    <a:pt x="5474" y="6703"/>
                    <a:pt x="5474" y="6703"/>
                    <a:pt x="5474" y="6703"/>
                  </a:cubicBezTo>
                  <a:cubicBezTo>
                    <a:pt x="5474" y="6703"/>
                    <a:pt x="5474" y="6703"/>
                    <a:pt x="5474" y="6703"/>
                  </a:cubicBezTo>
                  <a:cubicBezTo>
                    <a:pt x="5437" y="6703"/>
                    <a:pt x="5437" y="6703"/>
                    <a:pt x="5437" y="6703"/>
                  </a:cubicBezTo>
                  <a:cubicBezTo>
                    <a:pt x="5400" y="6771"/>
                    <a:pt x="5400" y="6771"/>
                    <a:pt x="5400" y="6771"/>
                  </a:cubicBezTo>
                  <a:cubicBezTo>
                    <a:pt x="5400" y="6771"/>
                    <a:pt x="5400" y="6771"/>
                    <a:pt x="5400" y="6771"/>
                  </a:cubicBezTo>
                  <a:cubicBezTo>
                    <a:pt x="5400" y="6839"/>
                    <a:pt x="5400" y="6839"/>
                    <a:pt x="5400" y="6839"/>
                  </a:cubicBezTo>
                  <a:close/>
                  <a:moveTo>
                    <a:pt x="5511" y="6907"/>
                  </a:moveTo>
                  <a:cubicBezTo>
                    <a:pt x="5548" y="6974"/>
                    <a:pt x="5548" y="6974"/>
                    <a:pt x="5548" y="6974"/>
                  </a:cubicBezTo>
                  <a:cubicBezTo>
                    <a:pt x="5585" y="6974"/>
                    <a:pt x="5585" y="6974"/>
                    <a:pt x="5585" y="6974"/>
                  </a:cubicBezTo>
                  <a:cubicBezTo>
                    <a:pt x="5622" y="6974"/>
                    <a:pt x="5622" y="6974"/>
                    <a:pt x="5622" y="6974"/>
                  </a:cubicBezTo>
                  <a:cubicBezTo>
                    <a:pt x="5622" y="6907"/>
                    <a:pt x="5622" y="6907"/>
                    <a:pt x="5622" y="6907"/>
                  </a:cubicBezTo>
                  <a:cubicBezTo>
                    <a:pt x="5585" y="6907"/>
                    <a:pt x="5585" y="6907"/>
                    <a:pt x="5585" y="6907"/>
                  </a:cubicBezTo>
                  <a:cubicBezTo>
                    <a:pt x="5548" y="6907"/>
                    <a:pt x="5548" y="6907"/>
                    <a:pt x="5548" y="6907"/>
                  </a:cubicBezTo>
                  <a:cubicBezTo>
                    <a:pt x="5511" y="6907"/>
                    <a:pt x="5511" y="6907"/>
                    <a:pt x="5511" y="6907"/>
                  </a:cubicBezTo>
                  <a:close/>
                  <a:moveTo>
                    <a:pt x="5844" y="7313"/>
                  </a:moveTo>
                  <a:cubicBezTo>
                    <a:pt x="5844" y="7381"/>
                    <a:pt x="5844" y="7381"/>
                    <a:pt x="5844" y="7381"/>
                  </a:cubicBezTo>
                  <a:cubicBezTo>
                    <a:pt x="5807" y="7381"/>
                    <a:pt x="5807" y="7381"/>
                    <a:pt x="5807" y="7381"/>
                  </a:cubicBezTo>
                  <a:cubicBezTo>
                    <a:pt x="5807" y="7448"/>
                    <a:pt x="5807" y="7448"/>
                    <a:pt x="5807" y="7448"/>
                  </a:cubicBezTo>
                  <a:cubicBezTo>
                    <a:pt x="5807" y="7448"/>
                    <a:pt x="5807" y="7448"/>
                    <a:pt x="5807" y="7448"/>
                  </a:cubicBezTo>
                  <a:cubicBezTo>
                    <a:pt x="5807" y="7516"/>
                    <a:pt x="5807" y="7516"/>
                    <a:pt x="5807" y="7516"/>
                  </a:cubicBezTo>
                  <a:cubicBezTo>
                    <a:pt x="5844" y="7516"/>
                    <a:pt x="5844" y="7516"/>
                    <a:pt x="5844" y="7516"/>
                  </a:cubicBezTo>
                  <a:cubicBezTo>
                    <a:pt x="5881" y="7448"/>
                    <a:pt x="5881" y="7448"/>
                    <a:pt x="5881" y="7448"/>
                  </a:cubicBezTo>
                  <a:cubicBezTo>
                    <a:pt x="5881" y="7448"/>
                    <a:pt x="5881" y="7448"/>
                    <a:pt x="5881" y="7448"/>
                  </a:cubicBezTo>
                  <a:cubicBezTo>
                    <a:pt x="5918" y="7381"/>
                    <a:pt x="5918" y="7381"/>
                    <a:pt x="5918" y="7381"/>
                  </a:cubicBezTo>
                  <a:cubicBezTo>
                    <a:pt x="5918" y="7381"/>
                    <a:pt x="5918" y="7381"/>
                    <a:pt x="5918" y="7381"/>
                  </a:cubicBezTo>
                  <a:cubicBezTo>
                    <a:pt x="5955" y="7313"/>
                    <a:pt x="5955" y="7313"/>
                    <a:pt x="5955" y="7313"/>
                  </a:cubicBezTo>
                  <a:cubicBezTo>
                    <a:pt x="5955" y="7245"/>
                    <a:pt x="5955" y="7245"/>
                    <a:pt x="5955" y="7245"/>
                  </a:cubicBezTo>
                  <a:cubicBezTo>
                    <a:pt x="5955" y="7245"/>
                    <a:pt x="5955" y="7245"/>
                    <a:pt x="5955" y="7245"/>
                  </a:cubicBezTo>
                  <a:cubicBezTo>
                    <a:pt x="5918" y="7245"/>
                    <a:pt x="5918" y="7245"/>
                    <a:pt x="5918" y="7245"/>
                  </a:cubicBezTo>
                  <a:cubicBezTo>
                    <a:pt x="5881" y="7245"/>
                    <a:pt x="5881" y="7245"/>
                    <a:pt x="5881" y="7245"/>
                  </a:cubicBezTo>
                  <a:cubicBezTo>
                    <a:pt x="5844" y="7313"/>
                    <a:pt x="5844" y="7313"/>
                    <a:pt x="5844" y="7313"/>
                  </a:cubicBezTo>
                  <a:close/>
                  <a:moveTo>
                    <a:pt x="5955" y="6771"/>
                  </a:moveTo>
                  <a:cubicBezTo>
                    <a:pt x="5918" y="6839"/>
                    <a:pt x="5918" y="6839"/>
                    <a:pt x="5918" y="6839"/>
                  </a:cubicBezTo>
                  <a:cubicBezTo>
                    <a:pt x="5918" y="6974"/>
                    <a:pt x="5918" y="6974"/>
                    <a:pt x="5918" y="6974"/>
                  </a:cubicBezTo>
                  <a:cubicBezTo>
                    <a:pt x="5918" y="7042"/>
                    <a:pt x="5918" y="7042"/>
                    <a:pt x="5918" y="7042"/>
                  </a:cubicBezTo>
                  <a:cubicBezTo>
                    <a:pt x="5918" y="7042"/>
                    <a:pt x="5918" y="7042"/>
                    <a:pt x="5918" y="7042"/>
                  </a:cubicBezTo>
                  <a:cubicBezTo>
                    <a:pt x="5955" y="7042"/>
                    <a:pt x="5955" y="7042"/>
                    <a:pt x="5955" y="7042"/>
                  </a:cubicBezTo>
                  <a:cubicBezTo>
                    <a:pt x="5955" y="7110"/>
                    <a:pt x="5955" y="7110"/>
                    <a:pt x="5955" y="7110"/>
                  </a:cubicBezTo>
                  <a:cubicBezTo>
                    <a:pt x="5992" y="7110"/>
                    <a:pt x="5992" y="7110"/>
                    <a:pt x="5992" y="7110"/>
                  </a:cubicBezTo>
                  <a:cubicBezTo>
                    <a:pt x="6029" y="7110"/>
                    <a:pt x="6029" y="7110"/>
                    <a:pt x="6029" y="7110"/>
                  </a:cubicBezTo>
                  <a:cubicBezTo>
                    <a:pt x="6029" y="7110"/>
                    <a:pt x="6029" y="7110"/>
                    <a:pt x="6029" y="7110"/>
                  </a:cubicBezTo>
                  <a:cubicBezTo>
                    <a:pt x="6066" y="7042"/>
                    <a:pt x="6066" y="7042"/>
                    <a:pt x="6066" y="7042"/>
                  </a:cubicBezTo>
                  <a:cubicBezTo>
                    <a:pt x="6029" y="6974"/>
                    <a:pt x="6029" y="6974"/>
                    <a:pt x="6029" y="6974"/>
                  </a:cubicBezTo>
                  <a:cubicBezTo>
                    <a:pt x="6029" y="6907"/>
                    <a:pt x="6029" y="6907"/>
                    <a:pt x="6029" y="6907"/>
                  </a:cubicBezTo>
                  <a:cubicBezTo>
                    <a:pt x="5992" y="6839"/>
                    <a:pt x="5992" y="6839"/>
                    <a:pt x="5992" y="6839"/>
                  </a:cubicBezTo>
                  <a:cubicBezTo>
                    <a:pt x="5955" y="6771"/>
                    <a:pt x="5955" y="6771"/>
                    <a:pt x="5955" y="6771"/>
                  </a:cubicBezTo>
                  <a:close/>
                  <a:moveTo>
                    <a:pt x="5733" y="5891"/>
                  </a:moveTo>
                  <a:cubicBezTo>
                    <a:pt x="5733" y="5823"/>
                    <a:pt x="5733" y="5823"/>
                    <a:pt x="5733" y="5823"/>
                  </a:cubicBezTo>
                  <a:cubicBezTo>
                    <a:pt x="5733" y="5823"/>
                    <a:pt x="5733" y="5823"/>
                    <a:pt x="5733" y="5823"/>
                  </a:cubicBezTo>
                  <a:cubicBezTo>
                    <a:pt x="5696" y="5823"/>
                    <a:pt x="5696" y="5823"/>
                    <a:pt x="5696" y="5823"/>
                  </a:cubicBezTo>
                  <a:cubicBezTo>
                    <a:pt x="5659" y="5823"/>
                    <a:pt x="5659" y="5823"/>
                    <a:pt x="5659" y="5823"/>
                  </a:cubicBezTo>
                  <a:cubicBezTo>
                    <a:pt x="5659" y="5823"/>
                    <a:pt x="5659" y="5823"/>
                    <a:pt x="5659" y="5823"/>
                  </a:cubicBezTo>
                  <a:cubicBezTo>
                    <a:pt x="5696" y="5823"/>
                    <a:pt x="5696" y="5823"/>
                    <a:pt x="5696" y="5823"/>
                  </a:cubicBezTo>
                  <a:cubicBezTo>
                    <a:pt x="5696" y="5891"/>
                    <a:pt x="5696" y="5891"/>
                    <a:pt x="5696" y="5891"/>
                  </a:cubicBezTo>
                  <a:cubicBezTo>
                    <a:pt x="5696" y="5891"/>
                    <a:pt x="5696" y="5891"/>
                    <a:pt x="5696" y="5891"/>
                  </a:cubicBezTo>
                  <a:cubicBezTo>
                    <a:pt x="5733" y="5891"/>
                    <a:pt x="5733" y="5891"/>
                    <a:pt x="5733" y="5891"/>
                  </a:cubicBezTo>
                  <a:close/>
                  <a:moveTo>
                    <a:pt x="5844" y="5214"/>
                  </a:moveTo>
                  <a:cubicBezTo>
                    <a:pt x="5807" y="5214"/>
                    <a:pt x="5807" y="5214"/>
                    <a:pt x="5807" y="5214"/>
                  </a:cubicBezTo>
                  <a:cubicBezTo>
                    <a:pt x="5807" y="5146"/>
                    <a:pt x="5807" y="5146"/>
                    <a:pt x="5807" y="5146"/>
                  </a:cubicBezTo>
                  <a:cubicBezTo>
                    <a:pt x="5807" y="5282"/>
                    <a:pt x="5807" y="5282"/>
                    <a:pt x="5807" y="5282"/>
                  </a:cubicBezTo>
                  <a:cubicBezTo>
                    <a:pt x="5844" y="5282"/>
                    <a:pt x="5844" y="5282"/>
                    <a:pt x="5844" y="5282"/>
                  </a:cubicBezTo>
                  <a:cubicBezTo>
                    <a:pt x="5844" y="5282"/>
                    <a:pt x="5844" y="5282"/>
                    <a:pt x="5844" y="5282"/>
                  </a:cubicBezTo>
                  <a:cubicBezTo>
                    <a:pt x="5844" y="5282"/>
                    <a:pt x="5844" y="5282"/>
                    <a:pt x="5844" y="5282"/>
                  </a:cubicBezTo>
                  <a:cubicBezTo>
                    <a:pt x="5881" y="5349"/>
                    <a:pt x="5881" y="5349"/>
                    <a:pt x="5881" y="5349"/>
                  </a:cubicBezTo>
                  <a:cubicBezTo>
                    <a:pt x="5881" y="5349"/>
                    <a:pt x="5881" y="5349"/>
                    <a:pt x="5881" y="5349"/>
                  </a:cubicBezTo>
                  <a:cubicBezTo>
                    <a:pt x="5881" y="5349"/>
                    <a:pt x="5881" y="5349"/>
                    <a:pt x="5881" y="5349"/>
                  </a:cubicBezTo>
                  <a:cubicBezTo>
                    <a:pt x="5881" y="5282"/>
                    <a:pt x="5881" y="5282"/>
                    <a:pt x="5881" y="5282"/>
                  </a:cubicBezTo>
                  <a:cubicBezTo>
                    <a:pt x="5881" y="5214"/>
                    <a:pt x="5881" y="5214"/>
                    <a:pt x="5881" y="5214"/>
                  </a:cubicBezTo>
                  <a:cubicBezTo>
                    <a:pt x="5881" y="5214"/>
                    <a:pt x="5881" y="5214"/>
                    <a:pt x="5881" y="5214"/>
                  </a:cubicBezTo>
                  <a:cubicBezTo>
                    <a:pt x="5881" y="5146"/>
                    <a:pt x="5881" y="5146"/>
                    <a:pt x="5881" y="5146"/>
                  </a:cubicBezTo>
                  <a:cubicBezTo>
                    <a:pt x="5881" y="5146"/>
                    <a:pt x="5881" y="5146"/>
                    <a:pt x="5881" y="5146"/>
                  </a:cubicBezTo>
                  <a:cubicBezTo>
                    <a:pt x="5881" y="5078"/>
                    <a:pt x="5881" y="5078"/>
                    <a:pt x="5881" y="5078"/>
                  </a:cubicBezTo>
                  <a:cubicBezTo>
                    <a:pt x="5844" y="5078"/>
                    <a:pt x="5844" y="5078"/>
                    <a:pt x="5844" y="5078"/>
                  </a:cubicBezTo>
                  <a:cubicBezTo>
                    <a:pt x="5844" y="5078"/>
                    <a:pt x="5844" y="5078"/>
                    <a:pt x="5844" y="5078"/>
                  </a:cubicBezTo>
                  <a:cubicBezTo>
                    <a:pt x="5807" y="5146"/>
                    <a:pt x="5807" y="5146"/>
                    <a:pt x="5807" y="5146"/>
                  </a:cubicBezTo>
                  <a:cubicBezTo>
                    <a:pt x="5844" y="5146"/>
                    <a:pt x="5844" y="5146"/>
                    <a:pt x="5844" y="5146"/>
                  </a:cubicBezTo>
                  <a:cubicBezTo>
                    <a:pt x="5844" y="5214"/>
                    <a:pt x="5844" y="5214"/>
                    <a:pt x="5844" y="5214"/>
                  </a:cubicBezTo>
                  <a:close/>
                  <a:moveTo>
                    <a:pt x="5770" y="4875"/>
                  </a:moveTo>
                  <a:cubicBezTo>
                    <a:pt x="5733" y="4875"/>
                    <a:pt x="5733" y="4875"/>
                    <a:pt x="5733" y="4875"/>
                  </a:cubicBezTo>
                  <a:cubicBezTo>
                    <a:pt x="5733" y="4875"/>
                    <a:pt x="5733" y="4875"/>
                    <a:pt x="5733" y="4875"/>
                  </a:cubicBezTo>
                  <a:cubicBezTo>
                    <a:pt x="5696" y="4808"/>
                    <a:pt x="5696" y="4808"/>
                    <a:pt x="5696" y="4808"/>
                  </a:cubicBezTo>
                  <a:cubicBezTo>
                    <a:pt x="5696" y="4875"/>
                    <a:pt x="5696" y="4875"/>
                    <a:pt x="5696" y="4875"/>
                  </a:cubicBezTo>
                  <a:cubicBezTo>
                    <a:pt x="5696" y="4875"/>
                    <a:pt x="5696" y="4875"/>
                    <a:pt x="5696" y="4875"/>
                  </a:cubicBezTo>
                  <a:cubicBezTo>
                    <a:pt x="5733" y="4943"/>
                    <a:pt x="5733" y="4943"/>
                    <a:pt x="5733" y="4943"/>
                  </a:cubicBezTo>
                  <a:cubicBezTo>
                    <a:pt x="5770" y="4943"/>
                    <a:pt x="5770" y="4943"/>
                    <a:pt x="5770" y="4943"/>
                  </a:cubicBezTo>
                  <a:cubicBezTo>
                    <a:pt x="5770" y="4875"/>
                    <a:pt x="5770" y="4875"/>
                    <a:pt x="5770" y="4875"/>
                  </a:cubicBezTo>
                  <a:close/>
                  <a:moveTo>
                    <a:pt x="5770" y="4808"/>
                  </a:moveTo>
                  <a:cubicBezTo>
                    <a:pt x="5770" y="4808"/>
                    <a:pt x="5807" y="4875"/>
                    <a:pt x="5807" y="4875"/>
                  </a:cubicBezTo>
                  <a:cubicBezTo>
                    <a:pt x="5844" y="4808"/>
                    <a:pt x="5844" y="4808"/>
                    <a:pt x="5844" y="4808"/>
                  </a:cubicBezTo>
                  <a:cubicBezTo>
                    <a:pt x="5881" y="4875"/>
                    <a:pt x="5881" y="4875"/>
                    <a:pt x="5881" y="4875"/>
                  </a:cubicBezTo>
                  <a:cubicBezTo>
                    <a:pt x="5881" y="4808"/>
                    <a:pt x="5881" y="4808"/>
                    <a:pt x="5881" y="4808"/>
                  </a:cubicBezTo>
                  <a:cubicBezTo>
                    <a:pt x="5881" y="4808"/>
                    <a:pt x="5881" y="4808"/>
                    <a:pt x="5881" y="4808"/>
                  </a:cubicBezTo>
                  <a:cubicBezTo>
                    <a:pt x="5844" y="4808"/>
                    <a:pt x="5844" y="4808"/>
                    <a:pt x="5844" y="4808"/>
                  </a:cubicBezTo>
                  <a:cubicBezTo>
                    <a:pt x="5844" y="4740"/>
                    <a:pt x="5844" y="4740"/>
                    <a:pt x="5844" y="4740"/>
                  </a:cubicBezTo>
                  <a:cubicBezTo>
                    <a:pt x="5807" y="4808"/>
                    <a:pt x="5807" y="4808"/>
                    <a:pt x="5807" y="4808"/>
                  </a:cubicBezTo>
                  <a:cubicBezTo>
                    <a:pt x="5770" y="4808"/>
                    <a:pt x="5770" y="4808"/>
                    <a:pt x="5770" y="4808"/>
                  </a:cubicBezTo>
                  <a:close/>
                  <a:moveTo>
                    <a:pt x="6177" y="6162"/>
                  </a:moveTo>
                  <a:cubicBezTo>
                    <a:pt x="6177" y="6094"/>
                    <a:pt x="6177" y="6094"/>
                    <a:pt x="6177" y="6094"/>
                  </a:cubicBezTo>
                  <a:cubicBezTo>
                    <a:pt x="6177" y="6026"/>
                    <a:pt x="6177" y="6026"/>
                    <a:pt x="6177" y="6026"/>
                  </a:cubicBezTo>
                  <a:cubicBezTo>
                    <a:pt x="6140" y="6094"/>
                    <a:pt x="6140" y="6094"/>
                    <a:pt x="6140" y="6094"/>
                  </a:cubicBezTo>
                  <a:cubicBezTo>
                    <a:pt x="6140" y="6094"/>
                    <a:pt x="6140" y="6094"/>
                    <a:pt x="6140" y="6094"/>
                  </a:cubicBezTo>
                  <a:cubicBezTo>
                    <a:pt x="6140" y="6162"/>
                    <a:pt x="6140" y="6162"/>
                    <a:pt x="6140" y="6162"/>
                  </a:cubicBezTo>
                  <a:cubicBezTo>
                    <a:pt x="6177" y="6162"/>
                    <a:pt x="6177" y="6162"/>
                    <a:pt x="6177" y="6162"/>
                  </a:cubicBezTo>
                  <a:close/>
                  <a:moveTo>
                    <a:pt x="6251" y="6094"/>
                  </a:moveTo>
                  <a:cubicBezTo>
                    <a:pt x="6288" y="6094"/>
                    <a:pt x="6288" y="6094"/>
                    <a:pt x="6288" y="6094"/>
                  </a:cubicBezTo>
                  <a:cubicBezTo>
                    <a:pt x="6288" y="6026"/>
                    <a:pt x="6288" y="6026"/>
                    <a:pt x="6288" y="6026"/>
                  </a:cubicBezTo>
                  <a:cubicBezTo>
                    <a:pt x="6251" y="6026"/>
                    <a:pt x="6251" y="6026"/>
                    <a:pt x="6251" y="6026"/>
                  </a:cubicBezTo>
                  <a:cubicBezTo>
                    <a:pt x="6251" y="6026"/>
                    <a:pt x="6251" y="6026"/>
                    <a:pt x="6251" y="6026"/>
                  </a:cubicBezTo>
                  <a:cubicBezTo>
                    <a:pt x="6214" y="6026"/>
                    <a:pt x="6214" y="6026"/>
                    <a:pt x="6214" y="6026"/>
                  </a:cubicBezTo>
                  <a:cubicBezTo>
                    <a:pt x="6214" y="6094"/>
                    <a:pt x="6214" y="6094"/>
                    <a:pt x="6214" y="6094"/>
                  </a:cubicBezTo>
                  <a:cubicBezTo>
                    <a:pt x="6251" y="6094"/>
                    <a:pt x="6251" y="6094"/>
                    <a:pt x="6251" y="6094"/>
                  </a:cubicBezTo>
                  <a:close/>
                  <a:moveTo>
                    <a:pt x="6399" y="6162"/>
                  </a:moveTo>
                  <a:cubicBezTo>
                    <a:pt x="6436" y="6094"/>
                    <a:pt x="6436" y="6094"/>
                    <a:pt x="6436" y="6094"/>
                  </a:cubicBezTo>
                  <a:cubicBezTo>
                    <a:pt x="6399" y="6094"/>
                    <a:pt x="6399" y="6094"/>
                    <a:pt x="6399" y="6094"/>
                  </a:cubicBezTo>
                  <a:cubicBezTo>
                    <a:pt x="6362" y="6094"/>
                    <a:pt x="6362" y="6094"/>
                    <a:pt x="6362" y="6094"/>
                  </a:cubicBezTo>
                  <a:cubicBezTo>
                    <a:pt x="6362" y="6162"/>
                    <a:pt x="6362" y="6162"/>
                    <a:pt x="6362" y="6162"/>
                  </a:cubicBezTo>
                  <a:cubicBezTo>
                    <a:pt x="6399" y="6162"/>
                    <a:pt x="6399" y="6162"/>
                    <a:pt x="6399" y="6162"/>
                  </a:cubicBezTo>
                  <a:close/>
                  <a:moveTo>
                    <a:pt x="6621" y="6026"/>
                  </a:moveTo>
                  <a:cubicBezTo>
                    <a:pt x="6658" y="6094"/>
                    <a:pt x="6658" y="6094"/>
                    <a:pt x="6658" y="6094"/>
                  </a:cubicBezTo>
                  <a:cubicBezTo>
                    <a:pt x="6658" y="6094"/>
                    <a:pt x="6658" y="6094"/>
                    <a:pt x="6658" y="6094"/>
                  </a:cubicBezTo>
                  <a:cubicBezTo>
                    <a:pt x="6695" y="6094"/>
                    <a:pt x="6695" y="6094"/>
                    <a:pt x="6695" y="6094"/>
                  </a:cubicBezTo>
                  <a:cubicBezTo>
                    <a:pt x="6658" y="6026"/>
                    <a:pt x="6658" y="6026"/>
                    <a:pt x="6658" y="6026"/>
                  </a:cubicBezTo>
                  <a:cubicBezTo>
                    <a:pt x="6621" y="6026"/>
                    <a:pt x="6621" y="6026"/>
                    <a:pt x="6621" y="6026"/>
                  </a:cubicBezTo>
                  <a:close/>
                  <a:moveTo>
                    <a:pt x="6510" y="5959"/>
                  </a:moveTo>
                  <a:cubicBezTo>
                    <a:pt x="6547" y="5959"/>
                    <a:pt x="6547" y="5959"/>
                    <a:pt x="6547" y="5959"/>
                  </a:cubicBezTo>
                  <a:cubicBezTo>
                    <a:pt x="6547" y="5959"/>
                    <a:pt x="6547" y="5959"/>
                    <a:pt x="6547" y="5959"/>
                  </a:cubicBezTo>
                  <a:cubicBezTo>
                    <a:pt x="6510" y="5891"/>
                    <a:pt x="6510" y="5891"/>
                    <a:pt x="6510" y="5891"/>
                  </a:cubicBezTo>
                  <a:cubicBezTo>
                    <a:pt x="6510" y="5891"/>
                    <a:pt x="6510" y="5891"/>
                    <a:pt x="6510" y="5891"/>
                  </a:cubicBezTo>
                  <a:cubicBezTo>
                    <a:pt x="6510" y="5959"/>
                    <a:pt x="6510" y="5959"/>
                    <a:pt x="6510" y="5959"/>
                  </a:cubicBezTo>
                  <a:cubicBezTo>
                    <a:pt x="6510" y="5959"/>
                    <a:pt x="6510" y="5959"/>
                    <a:pt x="6510" y="5959"/>
                  </a:cubicBezTo>
                  <a:close/>
                  <a:moveTo>
                    <a:pt x="6399" y="5755"/>
                  </a:moveTo>
                  <a:cubicBezTo>
                    <a:pt x="6399" y="5688"/>
                    <a:pt x="6399" y="5688"/>
                    <a:pt x="6399" y="5688"/>
                  </a:cubicBezTo>
                  <a:cubicBezTo>
                    <a:pt x="6362" y="5688"/>
                    <a:pt x="6362" y="5688"/>
                    <a:pt x="6362" y="5688"/>
                  </a:cubicBezTo>
                  <a:cubicBezTo>
                    <a:pt x="6325" y="5755"/>
                    <a:pt x="6325" y="5755"/>
                    <a:pt x="6325" y="5755"/>
                  </a:cubicBezTo>
                  <a:cubicBezTo>
                    <a:pt x="6325" y="5823"/>
                    <a:pt x="6325" y="5823"/>
                    <a:pt x="6325" y="5823"/>
                  </a:cubicBezTo>
                  <a:cubicBezTo>
                    <a:pt x="6362" y="5823"/>
                    <a:pt x="6362" y="5823"/>
                    <a:pt x="6362" y="5823"/>
                  </a:cubicBezTo>
                  <a:cubicBezTo>
                    <a:pt x="6362" y="5823"/>
                    <a:pt x="6362" y="5823"/>
                    <a:pt x="6362" y="5823"/>
                  </a:cubicBezTo>
                  <a:cubicBezTo>
                    <a:pt x="6362" y="5755"/>
                    <a:pt x="6362" y="5755"/>
                    <a:pt x="6362" y="5755"/>
                  </a:cubicBezTo>
                  <a:cubicBezTo>
                    <a:pt x="6362" y="5755"/>
                    <a:pt x="6362" y="5755"/>
                    <a:pt x="6362" y="5755"/>
                  </a:cubicBezTo>
                  <a:cubicBezTo>
                    <a:pt x="6399" y="5755"/>
                    <a:pt x="6399" y="5755"/>
                    <a:pt x="6399" y="5755"/>
                  </a:cubicBezTo>
                  <a:close/>
                  <a:moveTo>
                    <a:pt x="6473" y="5688"/>
                  </a:moveTo>
                  <a:cubicBezTo>
                    <a:pt x="6473" y="5688"/>
                    <a:pt x="6473" y="5688"/>
                    <a:pt x="6473" y="5688"/>
                  </a:cubicBezTo>
                  <a:cubicBezTo>
                    <a:pt x="6436" y="5688"/>
                    <a:pt x="6436" y="5688"/>
                    <a:pt x="6436" y="5688"/>
                  </a:cubicBezTo>
                  <a:cubicBezTo>
                    <a:pt x="6436" y="5688"/>
                    <a:pt x="6436" y="5688"/>
                    <a:pt x="6436" y="5688"/>
                  </a:cubicBezTo>
                  <a:cubicBezTo>
                    <a:pt x="6436" y="5755"/>
                    <a:pt x="6436" y="5755"/>
                    <a:pt x="6436" y="5755"/>
                  </a:cubicBezTo>
                  <a:cubicBezTo>
                    <a:pt x="6473" y="5755"/>
                    <a:pt x="6473" y="5755"/>
                    <a:pt x="6473" y="5755"/>
                  </a:cubicBezTo>
                  <a:cubicBezTo>
                    <a:pt x="6473" y="5755"/>
                    <a:pt x="6473" y="5755"/>
                    <a:pt x="6473" y="5755"/>
                  </a:cubicBezTo>
                  <a:cubicBezTo>
                    <a:pt x="6473" y="5688"/>
                    <a:pt x="6473" y="5688"/>
                    <a:pt x="6473" y="5688"/>
                  </a:cubicBezTo>
                  <a:close/>
                  <a:moveTo>
                    <a:pt x="6510" y="5755"/>
                  </a:moveTo>
                  <a:cubicBezTo>
                    <a:pt x="6510" y="5755"/>
                    <a:pt x="6510" y="5755"/>
                    <a:pt x="6510" y="5755"/>
                  </a:cubicBezTo>
                  <a:cubicBezTo>
                    <a:pt x="6510" y="5755"/>
                    <a:pt x="6510" y="5755"/>
                    <a:pt x="6510" y="5755"/>
                  </a:cubicBezTo>
                  <a:cubicBezTo>
                    <a:pt x="6547" y="5688"/>
                    <a:pt x="6547" y="5688"/>
                    <a:pt x="6547" y="5688"/>
                  </a:cubicBezTo>
                  <a:cubicBezTo>
                    <a:pt x="6547" y="5688"/>
                    <a:pt x="6547" y="5688"/>
                    <a:pt x="6547" y="5688"/>
                  </a:cubicBezTo>
                  <a:cubicBezTo>
                    <a:pt x="6547" y="5620"/>
                    <a:pt x="6547" y="5620"/>
                    <a:pt x="6547" y="5620"/>
                  </a:cubicBezTo>
                  <a:cubicBezTo>
                    <a:pt x="6510" y="5620"/>
                    <a:pt x="6510" y="5620"/>
                    <a:pt x="6510" y="5620"/>
                  </a:cubicBezTo>
                  <a:cubicBezTo>
                    <a:pt x="6510" y="5688"/>
                    <a:pt x="6510" y="5688"/>
                    <a:pt x="6510" y="5688"/>
                  </a:cubicBezTo>
                  <a:cubicBezTo>
                    <a:pt x="6510" y="5688"/>
                    <a:pt x="6510" y="5688"/>
                    <a:pt x="6510" y="5688"/>
                  </a:cubicBezTo>
                  <a:cubicBezTo>
                    <a:pt x="6510" y="5755"/>
                    <a:pt x="6510" y="5755"/>
                    <a:pt x="6510" y="5755"/>
                  </a:cubicBezTo>
                  <a:close/>
                  <a:moveTo>
                    <a:pt x="6399" y="5552"/>
                  </a:moveTo>
                  <a:cubicBezTo>
                    <a:pt x="6436" y="5485"/>
                    <a:pt x="6436" y="5485"/>
                    <a:pt x="6436" y="5485"/>
                  </a:cubicBezTo>
                  <a:cubicBezTo>
                    <a:pt x="6399" y="5485"/>
                    <a:pt x="6399" y="5485"/>
                    <a:pt x="6399" y="5485"/>
                  </a:cubicBezTo>
                  <a:cubicBezTo>
                    <a:pt x="6399" y="5485"/>
                    <a:pt x="6399" y="5485"/>
                    <a:pt x="6399" y="5485"/>
                  </a:cubicBezTo>
                  <a:cubicBezTo>
                    <a:pt x="6362" y="5485"/>
                    <a:pt x="6362" y="5485"/>
                    <a:pt x="6362" y="5485"/>
                  </a:cubicBezTo>
                  <a:cubicBezTo>
                    <a:pt x="6325" y="5485"/>
                    <a:pt x="6325" y="5485"/>
                    <a:pt x="6325" y="5485"/>
                  </a:cubicBezTo>
                  <a:cubicBezTo>
                    <a:pt x="6325" y="5552"/>
                    <a:pt x="6325" y="5552"/>
                    <a:pt x="6325" y="5552"/>
                  </a:cubicBezTo>
                  <a:cubicBezTo>
                    <a:pt x="6399" y="5552"/>
                    <a:pt x="6399" y="5552"/>
                    <a:pt x="6399" y="5552"/>
                  </a:cubicBezTo>
                  <a:cubicBezTo>
                    <a:pt x="6399" y="5552"/>
                    <a:pt x="6399" y="5552"/>
                    <a:pt x="6399" y="5552"/>
                  </a:cubicBezTo>
                  <a:close/>
                  <a:moveTo>
                    <a:pt x="6547" y="5417"/>
                  </a:moveTo>
                  <a:cubicBezTo>
                    <a:pt x="6547" y="5417"/>
                    <a:pt x="6547" y="5417"/>
                    <a:pt x="6547" y="5417"/>
                  </a:cubicBezTo>
                  <a:cubicBezTo>
                    <a:pt x="6547" y="5417"/>
                    <a:pt x="6547" y="5417"/>
                    <a:pt x="6547" y="5417"/>
                  </a:cubicBezTo>
                  <a:cubicBezTo>
                    <a:pt x="6547" y="5349"/>
                    <a:pt x="6547" y="5349"/>
                    <a:pt x="6547" y="5349"/>
                  </a:cubicBezTo>
                  <a:cubicBezTo>
                    <a:pt x="6584" y="5349"/>
                    <a:pt x="6584" y="5349"/>
                    <a:pt x="6584" y="5349"/>
                  </a:cubicBezTo>
                  <a:cubicBezTo>
                    <a:pt x="6584" y="5349"/>
                    <a:pt x="6584" y="5349"/>
                    <a:pt x="6584" y="5349"/>
                  </a:cubicBezTo>
                  <a:cubicBezTo>
                    <a:pt x="6547" y="5282"/>
                    <a:pt x="6547" y="5282"/>
                    <a:pt x="6547" y="5282"/>
                  </a:cubicBezTo>
                  <a:cubicBezTo>
                    <a:pt x="6510" y="5282"/>
                    <a:pt x="6510" y="5282"/>
                    <a:pt x="6510" y="5282"/>
                  </a:cubicBezTo>
                  <a:cubicBezTo>
                    <a:pt x="6510" y="5349"/>
                    <a:pt x="6510" y="5349"/>
                    <a:pt x="6510" y="5349"/>
                  </a:cubicBezTo>
                  <a:cubicBezTo>
                    <a:pt x="6510" y="5349"/>
                    <a:pt x="6510" y="5349"/>
                    <a:pt x="6510" y="5349"/>
                  </a:cubicBezTo>
                  <a:cubicBezTo>
                    <a:pt x="6510" y="5349"/>
                    <a:pt x="6510" y="5349"/>
                    <a:pt x="6510" y="5349"/>
                  </a:cubicBezTo>
                  <a:cubicBezTo>
                    <a:pt x="6473" y="5349"/>
                    <a:pt x="6473" y="5349"/>
                    <a:pt x="6473" y="5349"/>
                  </a:cubicBezTo>
                  <a:cubicBezTo>
                    <a:pt x="6473" y="5349"/>
                    <a:pt x="6473" y="5349"/>
                    <a:pt x="6473" y="5349"/>
                  </a:cubicBezTo>
                  <a:cubicBezTo>
                    <a:pt x="6473" y="5417"/>
                    <a:pt x="6473" y="5417"/>
                    <a:pt x="6473" y="5417"/>
                  </a:cubicBezTo>
                  <a:cubicBezTo>
                    <a:pt x="6510" y="5417"/>
                    <a:pt x="6510" y="5417"/>
                    <a:pt x="6510" y="5417"/>
                  </a:cubicBezTo>
                  <a:cubicBezTo>
                    <a:pt x="6510" y="5417"/>
                    <a:pt x="6510" y="5417"/>
                    <a:pt x="6510" y="5417"/>
                  </a:cubicBezTo>
                  <a:cubicBezTo>
                    <a:pt x="6547" y="5417"/>
                    <a:pt x="6547" y="5417"/>
                    <a:pt x="6547" y="5417"/>
                  </a:cubicBezTo>
                  <a:close/>
                  <a:moveTo>
                    <a:pt x="6436" y="3115"/>
                  </a:moveTo>
                  <a:cubicBezTo>
                    <a:pt x="6436" y="3115"/>
                    <a:pt x="6436" y="3115"/>
                    <a:pt x="6436" y="3115"/>
                  </a:cubicBezTo>
                  <a:cubicBezTo>
                    <a:pt x="6436" y="3047"/>
                    <a:pt x="6436" y="3047"/>
                    <a:pt x="6436" y="3047"/>
                  </a:cubicBezTo>
                  <a:cubicBezTo>
                    <a:pt x="6436" y="3047"/>
                    <a:pt x="6436" y="3047"/>
                    <a:pt x="6436" y="3047"/>
                  </a:cubicBezTo>
                  <a:cubicBezTo>
                    <a:pt x="6399" y="3047"/>
                    <a:pt x="6399" y="3047"/>
                    <a:pt x="6399" y="3047"/>
                  </a:cubicBezTo>
                  <a:cubicBezTo>
                    <a:pt x="6436" y="3115"/>
                    <a:pt x="6436" y="3115"/>
                    <a:pt x="6436" y="3115"/>
                  </a:cubicBezTo>
                  <a:close/>
                  <a:moveTo>
                    <a:pt x="6251" y="3589"/>
                  </a:moveTo>
                  <a:cubicBezTo>
                    <a:pt x="6251" y="3589"/>
                    <a:pt x="6251" y="3589"/>
                    <a:pt x="6251" y="3589"/>
                  </a:cubicBezTo>
                  <a:cubicBezTo>
                    <a:pt x="6288" y="3589"/>
                    <a:pt x="6288" y="3589"/>
                    <a:pt x="6288" y="3589"/>
                  </a:cubicBezTo>
                  <a:cubicBezTo>
                    <a:pt x="6288" y="3589"/>
                    <a:pt x="6288" y="3589"/>
                    <a:pt x="6288" y="3589"/>
                  </a:cubicBezTo>
                  <a:cubicBezTo>
                    <a:pt x="6325" y="3589"/>
                    <a:pt x="6325" y="3589"/>
                    <a:pt x="6325" y="3589"/>
                  </a:cubicBezTo>
                  <a:cubicBezTo>
                    <a:pt x="6325" y="3521"/>
                    <a:pt x="6325" y="3521"/>
                    <a:pt x="6325" y="3521"/>
                  </a:cubicBezTo>
                  <a:cubicBezTo>
                    <a:pt x="6288" y="3453"/>
                    <a:pt x="6288" y="3453"/>
                    <a:pt x="6288" y="3453"/>
                  </a:cubicBezTo>
                  <a:cubicBezTo>
                    <a:pt x="6251" y="3453"/>
                    <a:pt x="6251" y="3453"/>
                    <a:pt x="6251" y="3453"/>
                  </a:cubicBezTo>
                  <a:cubicBezTo>
                    <a:pt x="6251" y="3453"/>
                    <a:pt x="6251" y="3453"/>
                    <a:pt x="6251" y="3453"/>
                  </a:cubicBezTo>
                  <a:cubicBezTo>
                    <a:pt x="6251" y="3521"/>
                    <a:pt x="6251" y="3521"/>
                    <a:pt x="6251" y="3521"/>
                  </a:cubicBezTo>
                  <a:cubicBezTo>
                    <a:pt x="6251" y="3589"/>
                    <a:pt x="6251" y="3589"/>
                    <a:pt x="6251" y="3589"/>
                  </a:cubicBezTo>
                  <a:close/>
                  <a:moveTo>
                    <a:pt x="6990" y="3453"/>
                  </a:moveTo>
                  <a:cubicBezTo>
                    <a:pt x="6990" y="3453"/>
                    <a:pt x="6990" y="3453"/>
                    <a:pt x="6990" y="3453"/>
                  </a:cubicBezTo>
                  <a:cubicBezTo>
                    <a:pt x="7027" y="3453"/>
                    <a:pt x="7027" y="3453"/>
                    <a:pt x="7027" y="3453"/>
                  </a:cubicBezTo>
                  <a:cubicBezTo>
                    <a:pt x="7027" y="3453"/>
                    <a:pt x="7027" y="3453"/>
                    <a:pt x="7027" y="3453"/>
                  </a:cubicBezTo>
                  <a:cubicBezTo>
                    <a:pt x="7064" y="3453"/>
                    <a:pt x="7064" y="3453"/>
                    <a:pt x="7064" y="3453"/>
                  </a:cubicBezTo>
                  <a:cubicBezTo>
                    <a:pt x="7064" y="3453"/>
                    <a:pt x="7064" y="3453"/>
                    <a:pt x="7064" y="3453"/>
                  </a:cubicBezTo>
                  <a:cubicBezTo>
                    <a:pt x="7064" y="3453"/>
                    <a:pt x="7064" y="3453"/>
                    <a:pt x="7064" y="3453"/>
                  </a:cubicBezTo>
                  <a:cubicBezTo>
                    <a:pt x="7101" y="3453"/>
                    <a:pt x="7101" y="3453"/>
                    <a:pt x="7101" y="3453"/>
                  </a:cubicBezTo>
                  <a:cubicBezTo>
                    <a:pt x="7101" y="3386"/>
                    <a:pt x="7101" y="3386"/>
                    <a:pt x="7101" y="3386"/>
                  </a:cubicBezTo>
                  <a:cubicBezTo>
                    <a:pt x="7101" y="3318"/>
                    <a:pt x="7101" y="3318"/>
                    <a:pt x="7101" y="3318"/>
                  </a:cubicBezTo>
                  <a:cubicBezTo>
                    <a:pt x="7138" y="3318"/>
                    <a:pt x="7138" y="3318"/>
                    <a:pt x="7138" y="3318"/>
                  </a:cubicBezTo>
                  <a:cubicBezTo>
                    <a:pt x="7138" y="3250"/>
                    <a:pt x="7138" y="3250"/>
                    <a:pt x="7138" y="3250"/>
                  </a:cubicBezTo>
                  <a:cubicBezTo>
                    <a:pt x="7138" y="3250"/>
                    <a:pt x="7138" y="3250"/>
                    <a:pt x="7138" y="3250"/>
                  </a:cubicBezTo>
                  <a:cubicBezTo>
                    <a:pt x="7101" y="3250"/>
                    <a:pt x="7101" y="3250"/>
                    <a:pt x="7101" y="3250"/>
                  </a:cubicBezTo>
                  <a:cubicBezTo>
                    <a:pt x="7101" y="3250"/>
                    <a:pt x="7101" y="3250"/>
                    <a:pt x="7101" y="3250"/>
                  </a:cubicBezTo>
                  <a:cubicBezTo>
                    <a:pt x="7064" y="3318"/>
                    <a:pt x="7064" y="3318"/>
                    <a:pt x="7064" y="3318"/>
                  </a:cubicBezTo>
                  <a:cubicBezTo>
                    <a:pt x="7027" y="3318"/>
                    <a:pt x="7027" y="3318"/>
                    <a:pt x="7027" y="3318"/>
                  </a:cubicBezTo>
                  <a:cubicBezTo>
                    <a:pt x="6990" y="3453"/>
                    <a:pt x="6990" y="3453"/>
                    <a:pt x="6990" y="3453"/>
                  </a:cubicBezTo>
                  <a:cubicBezTo>
                    <a:pt x="6990" y="3453"/>
                    <a:pt x="6990" y="3453"/>
                    <a:pt x="6990" y="3453"/>
                  </a:cubicBezTo>
                  <a:close/>
                  <a:moveTo>
                    <a:pt x="7286" y="3521"/>
                  </a:moveTo>
                  <a:cubicBezTo>
                    <a:pt x="7323" y="3521"/>
                    <a:pt x="7323" y="3521"/>
                    <a:pt x="7323" y="3521"/>
                  </a:cubicBezTo>
                  <a:cubicBezTo>
                    <a:pt x="7360" y="3453"/>
                    <a:pt x="7360" y="3453"/>
                    <a:pt x="7360" y="3453"/>
                  </a:cubicBezTo>
                  <a:cubicBezTo>
                    <a:pt x="7323" y="3453"/>
                    <a:pt x="7323" y="3453"/>
                    <a:pt x="7323" y="3453"/>
                  </a:cubicBezTo>
                  <a:cubicBezTo>
                    <a:pt x="7286" y="3453"/>
                    <a:pt x="7286" y="3453"/>
                    <a:pt x="7286" y="3453"/>
                  </a:cubicBezTo>
                  <a:cubicBezTo>
                    <a:pt x="7286" y="3521"/>
                    <a:pt x="7286" y="3521"/>
                    <a:pt x="7286" y="3521"/>
                  </a:cubicBezTo>
                  <a:cubicBezTo>
                    <a:pt x="7286" y="3521"/>
                    <a:pt x="7286" y="3521"/>
                    <a:pt x="7286" y="3521"/>
                  </a:cubicBezTo>
                  <a:close/>
                  <a:moveTo>
                    <a:pt x="7360" y="3656"/>
                  </a:moveTo>
                  <a:cubicBezTo>
                    <a:pt x="7360" y="3656"/>
                    <a:pt x="7360" y="3656"/>
                    <a:pt x="7360" y="3656"/>
                  </a:cubicBezTo>
                  <a:cubicBezTo>
                    <a:pt x="7360" y="3656"/>
                    <a:pt x="7360" y="3656"/>
                    <a:pt x="7360" y="3656"/>
                  </a:cubicBezTo>
                  <a:cubicBezTo>
                    <a:pt x="7397" y="3589"/>
                    <a:pt x="7397" y="3589"/>
                    <a:pt x="7397" y="3589"/>
                  </a:cubicBezTo>
                  <a:cubicBezTo>
                    <a:pt x="7360" y="3589"/>
                    <a:pt x="7360" y="3589"/>
                    <a:pt x="7360" y="3589"/>
                  </a:cubicBezTo>
                  <a:cubicBezTo>
                    <a:pt x="7360" y="3521"/>
                    <a:pt x="7360" y="3521"/>
                    <a:pt x="7360" y="3521"/>
                  </a:cubicBezTo>
                  <a:cubicBezTo>
                    <a:pt x="7323" y="3521"/>
                    <a:pt x="7323" y="3521"/>
                    <a:pt x="7323" y="3521"/>
                  </a:cubicBezTo>
                  <a:cubicBezTo>
                    <a:pt x="7323" y="3589"/>
                    <a:pt x="7323" y="3589"/>
                    <a:pt x="7323" y="3589"/>
                  </a:cubicBezTo>
                  <a:cubicBezTo>
                    <a:pt x="7360" y="3589"/>
                    <a:pt x="7360" y="3589"/>
                    <a:pt x="7360" y="3589"/>
                  </a:cubicBezTo>
                  <a:cubicBezTo>
                    <a:pt x="7360" y="3656"/>
                    <a:pt x="7360" y="3656"/>
                    <a:pt x="7360" y="3656"/>
                  </a:cubicBezTo>
                  <a:close/>
                  <a:moveTo>
                    <a:pt x="7064" y="3792"/>
                  </a:moveTo>
                  <a:cubicBezTo>
                    <a:pt x="7101" y="3724"/>
                    <a:pt x="7101" y="3724"/>
                    <a:pt x="7101" y="3724"/>
                  </a:cubicBezTo>
                  <a:cubicBezTo>
                    <a:pt x="7101" y="3724"/>
                    <a:pt x="7101" y="3724"/>
                    <a:pt x="7101" y="3724"/>
                  </a:cubicBezTo>
                  <a:cubicBezTo>
                    <a:pt x="7064" y="3724"/>
                    <a:pt x="7064" y="3724"/>
                    <a:pt x="7064" y="3724"/>
                  </a:cubicBezTo>
                  <a:cubicBezTo>
                    <a:pt x="7064" y="3724"/>
                    <a:pt x="7064" y="3724"/>
                    <a:pt x="7064" y="3724"/>
                  </a:cubicBezTo>
                  <a:cubicBezTo>
                    <a:pt x="7027" y="3724"/>
                    <a:pt x="7027" y="3724"/>
                    <a:pt x="7027" y="3724"/>
                  </a:cubicBezTo>
                  <a:cubicBezTo>
                    <a:pt x="7027" y="3792"/>
                    <a:pt x="7027" y="3792"/>
                    <a:pt x="7027" y="3792"/>
                  </a:cubicBezTo>
                  <a:cubicBezTo>
                    <a:pt x="7064" y="3792"/>
                    <a:pt x="7064" y="3792"/>
                    <a:pt x="7064" y="3792"/>
                  </a:cubicBezTo>
                  <a:close/>
                  <a:moveTo>
                    <a:pt x="7212" y="3792"/>
                  </a:moveTo>
                  <a:cubicBezTo>
                    <a:pt x="7249" y="3724"/>
                    <a:pt x="7249" y="3724"/>
                    <a:pt x="7249" y="3724"/>
                  </a:cubicBezTo>
                  <a:cubicBezTo>
                    <a:pt x="7249" y="3724"/>
                    <a:pt x="7249" y="3724"/>
                    <a:pt x="7249" y="3724"/>
                  </a:cubicBezTo>
                  <a:cubicBezTo>
                    <a:pt x="7249" y="3724"/>
                    <a:pt x="7249" y="3724"/>
                    <a:pt x="7249" y="3724"/>
                  </a:cubicBezTo>
                  <a:cubicBezTo>
                    <a:pt x="7249" y="3656"/>
                    <a:pt x="7249" y="3656"/>
                    <a:pt x="7249" y="3656"/>
                  </a:cubicBezTo>
                  <a:cubicBezTo>
                    <a:pt x="7212" y="3656"/>
                    <a:pt x="7212" y="3656"/>
                    <a:pt x="7212" y="3656"/>
                  </a:cubicBezTo>
                  <a:cubicBezTo>
                    <a:pt x="7212" y="3656"/>
                    <a:pt x="7212" y="3656"/>
                    <a:pt x="7212" y="3656"/>
                  </a:cubicBezTo>
                  <a:cubicBezTo>
                    <a:pt x="7175" y="3724"/>
                    <a:pt x="7175" y="3724"/>
                    <a:pt x="7175" y="3724"/>
                  </a:cubicBezTo>
                  <a:cubicBezTo>
                    <a:pt x="7175" y="3724"/>
                    <a:pt x="7175" y="3724"/>
                    <a:pt x="7175" y="3724"/>
                  </a:cubicBezTo>
                  <a:cubicBezTo>
                    <a:pt x="7175" y="3724"/>
                    <a:pt x="7175" y="3724"/>
                    <a:pt x="7175" y="3724"/>
                  </a:cubicBezTo>
                  <a:cubicBezTo>
                    <a:pt x="7175" y="3724"/>
                    <a:pt x="7175" y="3724"/>
                    <a:pt x="7175" y="3724"/>
                  </a:cubicBezTo>
                  <a:cubicBezTo>
                    <a:pt x="7212" y="3724"/>
                    <a:pt x="7212" y="3724"/>
                    <a:pt x="7212" y="3724"/>
                  </a:cubicBezTo>
                  <a:cubicBezTo>
                    <a:pt x="7212" y="3724"/>
                    <a:pt x="7212" y="3724"/>
                    <a:pt x="7212" y="3724"/>
                  </a:cubicBezTo>
                  <a:cubicBezTo>
                    <a:pt x="7212" y="3792"/>
                    <a:pt x="7212" y="3792"/>
                    <a:pt x="7212" y="3792"/>
                  </a:cubicBezTo>
                  <a:close/>
                  <a:moveTo>
                    <a:pt x="7249" y="4063"/>
                  </a:moveTo>
                  <a:cubicBezTo>
                    <a:pt x="7249" y="4063"/>
                    <a:pt x="7249" y="4063"/>
                    <a:pt x="7249" y="4063"/>
                  </a:cubicBezTo>
                  <a:cubicBezTo>
                    <a:pt x="7286" y="4063"/>
                    <a:pt x="7286" y="4063"/>
                    <a:pt x="7286" y="4063"/>
                  </a:cubicBezTo>
                  <a:cubicBezTo>
                    <a:pt x="7323" y="4063"/>
                    <a:pt x="7323" y="4063"/>
                    <a:pt x="7323" y="4063"/>
                  </a:cubicBezTo>
                  <a:cubicBezTo>
                    <a:pt x="7323" y="4063"/>
                    <a:pt x="7323" y="4063"/>
                    <a:pt x="7323" y="4063"/>
                  </a:cubicBezTo>
                  <a:cubicBezTo>
                    <a:pt x="7360" y="4063"/>
                    <a:pt x="7360" y="4063"/>
                    <a:pt x="7360" y="4063"/>
                  </a:cubicBezTo>
                  <a:cubicBezTo>
                    <a:pt x="7397" y="4063"/>
                    <a:pt x="7397" y="4063"/>
                    <a:pt x="7397" y="4063"/>
                  </a:cubicBezTo>
                  <a:cubicBezTo>
                    <a:pt x="7397" y="3995"/>
                    <a:pt x="7397" y="3995"/>
                    <a:pt x="7397" y="3995"/>
                  </a:cubicBezTo>
                  <a:cubicBezTo>
                    <a:pt x="7397" y="3995"/>
                    <a:pt x="7397" y="3995"/>
                    <a:pt x="7397" y="3995"/>
                  </a:cubicBezTo>
                  <a:cubicBezTo>
                    <a:pt x="7397" y="3995"/>
                    <a:pt x="7397" y="3995"/>
                    <a:pt x="7397" y="3995"/>
                  </a:cubicBezTo>
                  <a:cubicBezTo>
                    <a:pt x="7397" y="3995"/>
                    <a:pt x="7397" y="3995"/>
                    <a:pt x="7397" y="3995"/>
                  </a:cubicBezTo>
                  <a:cubicBezTo>
                    <a:pt x="7397" y="3927"/>
                    <a:pt x="7397" y="3927"/>
                    <a:pt x="7397" y="3927"/>
                  </a:cubicBezTo>
                  <a:cubicBezTo>
                    <a:pt x="7360" y="3927"/>
                    <a:pt x="7360" y="3927"/>
                    <a:pt x="7360" y="3927"/>
                  </a:cubicBezTo>
                  <a:cubicBezTo>
                    <a:pt x="7360" y="3927"/>
                    <a:pt x="7360" y="3927"/>
                    <a:pt x="7360" y="3927"/>
                  </a:cubicBezTo>
                  <a:cubicBezTo>
                    <a:pt x="7360" y="3995"/>
                    <a:pt x="7360" y="3995"/>
                    <a:pt x="7360" y="3995"/>
                  </a:cubicBezTo>
                  <a:cubicBezTo>
                    <a:pt x="7323" y="3995"/>
                    <a:pt x="7323" y="3995"/>
                    <a:pt x="7323" y="3995"/>
                  </a:cubicBezTo>
                  <a:cubicBezTo>
                    <a:pt x="7323" y="3995"/>
                    <a:pt x="7323" y="3995"/>
                    <a:pt x="7323" y="3995"/>
                  </a:cubicBezTo>
                  <a:cubicBezTo>
                    <a:pt x="7323" y="3927"/>
                    <a:pt x="7323" y="3927"/>
                    <a:pt x="7323" y="3927"/>
                  </a:cubicBezTo>
                  <a:cubicBezTo>
                    <a:pt x="7286" y="3927"/>
                    <a:pt x="7286" y="3927"/>
                    <a:pt x="7286" y="3927"/>
                  </a:cubicBezTo>
                  <a:cubicBezTo>
                    <a:pt x="7286" y="3995"/>
                    <a:pt x="7286" y="3995"/>
                    <a:pt x="7286" y="3995"/>
                  </a:cubicBezTo>
                  <a:cubicBezTo>
                    <a:pt x="7286" y="3995"/>
                    <a:pt x="7286" y="3995"/>
                    <a:pt x="7286" y="3995"/>
                  </a:cubicBezTo>
                  <a:cubicBezTo>
                    <a:pt x="7249" y="3995"/>
                    <a:pt x="7249" y="3995"/>
                    <a:pt x="7249" y="3995"/>
                  </a:cubicBezTo>
                  <a:cubicBezTo>
                    <a:pt x="7249" y="4063"/>
                    <a:pt x="7249" y="4063"/>
                    <a:pt x="7249" y="4063"/>
                  </a:cubicBezTo>
                  <a:cubicBezTo>
                    <a:pt x="7249" y="4063"/>
                    <a:pt x="7249" y="4063"/>
                    <a:pt x="7249" y="4063"/>
                  </a:cubicBezTo>
                  <a:close/>
                  <a:moveTo>
                    <a:pt x="4290" y="2438"/>
                  </a:moveTo>
                  <a:cubicBezTo>
                    <a:pt x="4327" y="2438"/>
                    <a:pt x="4327" y="2438"/>
                    <a:pt x="4327" y="2438"/>
                  </a:cubicBezTo>
                  <a:cubicBezTo>
                    <a:pt x="4364" y="2505"/>
                    <a:pt x="4364" y="2505"/>
                    <a:pt x="4364" y="2505"/>
                  </a:cubicBezTo>
                  <a:cubicBezTo>
                    <a:pt x="4364" y="2505"/>
                    <a:pt x="4364" y="2505"/>
                    <a:pt x="4364" y="2505"/>
                  </a:cubicBezTo>
                  <a:cubicBezTo>
                    <a:pt x="4401" y="2438"/>
                    <a:pt x="4401" y="2438"/>
                    <a:pt x="4401" y="2438"/>
                  </a:cubicBezTo>
                  <a:cubicBezTo>
                    <a:pt x="4438" y="2438"/>
                    <a:pt x="4438" y="2438"/>
                    <a:pt x="4438" y="2438"/>
                  </a:cubicBezTo>
                  <a:cubicBezTo>
                    <a:pt x="4401" y="2438"/>
                    <a:pt x="4401" y="2438"/>
                    <a:pt x="4401" y="2438"/>
                  </a:cubicBezTo>
                  <a:cubicBezTo>
                    <a:pt x="4364" y="2438"/>
                    <a:pt x="4364" y="2438"/>
                    <a:pt x="4364" y="2438"/>
                  </a:cubicBezTo>
                  <a:cubicBezTo>
                    <a:pt x="4327" y="2438"/>
                    <a:pt x="4327" y="2438"/>
                    <a:pt x="4327" y="2438"/>
                  </a:cubicBezTo>
                  <a:cubicBezTo>
                    <a:pt x="4327" y="2370"/>
                    <a:pt x="4327" y="2370"/>
                    <a:pt x="4327" y="2370"/>
                  </a:cubicBezTo>
                  <a:cubicBezTo>
                    <a:pt x="4290" y="2370"/>
                    <a:pt x="4290" y="2370"/>
                    <a:pt x="4290" y="2370"/>
                  </a:cubicBezTo>
                  <a:cubicBezTo>
                    <a:pt x="4290" y="2438"/>
                    <a:pt x="4290" y="2438"/>
                    <a:pt x="4290" y="2438"/>
                  </a:cubicBezTo>
                  <a:cubicBezTo>
                    <a:pt x="4290" y="2438"/>
                    <a:pt x="4290" y="2438"/>
                    <a:pt x="4290" y="2438"/>
                  </a:cubicBezTo>
                  <a:close/>
                  <a:moveTo>
                    <a:pt x="4216" y="1287"/>
                  </a:moveTo>
                  <a:cubicBezTo>
                    <a:pt x="4216" y="1287"/>
                    <a:pt x="4216" y="1287"/>
                    <a:pt x="4216" y="1287"/>
                  </a:cubicBezTo>
                  <a:cubicBezTo>
                    <a:pt x="4216" y="1219"/>
                    <a:pt x="4216" y="1219"/>
                    <a:pt x="4216" y="1219"/>
                  </a:cubicBezTo>
                  <a:cubicBezTo>
                    <a:pt x="4253" y="1151"/>
                    <a:pt x="4253" y="1151"/>
                    <a:pt x="4253" y="1151"/>
                  </a:cubicBezTo>
                  <a:cubicBezTo>
                    <a:pt x="4290" y="1151"/>
                    <a:pt x="4290" y="1151"/>
                    <a:pt x="4290" y="1151"/>
                  </a:cubicBezTo>
                  <a:cubicBezTo>
                    <a:pt x="4364" y="1219"/>
                    <a:pt x="4364" y="1219"/>
                    <a:pt x="4364" y="1219"/>
                  </a:cubicBezTo>
                  <a:cubicBezTo>
                    <a:pt x="4364" y="1219"/>
                    <a:pt x="4364" y="1219"/>
                    <a:pt x="4364" y="1219"/>
                  </a:cubicBezTo>
                  <a:cubicBezTo>
                    <a:pt x="4327" y="1287"/>
                    <a:pt x="4327" y="1287"/>
                    <a:pt x="4327" y="1287"/>
                  </a:cubicBezTo>
                  <a:cubicBezTo>
                    <a:pt x="4290" y="1287"/>
                    <a:pt x="4290" y="1287"/>
                    <a:pt x="4290" y="1287"/>
                  </a:cubicBezTo>
                  <a:cubicBezTo>
                    <a:pt x="4253" y="1287"/>
                    <a:pt x="4253" y="1287"/>
                    <a:pt x="4253" y="1287"/>
                  </a:cubicBezTo>
                  <a:cubicBezTo>
                    <a:pt x="4253" y="1287"/>
                    <a:pt x="4216" y="1287"/>
                    <a:pt x="4216" y="1287"/>
                  </a:cubicBezTo>
                  <a:close/>
                  <a:moveTo>
                    <a:pt x="5252" y="406"/>
                  </a:moveTo>
                  <a:cubicBezTo>
                    <a:pt x="5252" y="339"/>
                    <a:pt x="5252" y="339"/>
                    <a:pt x="5252" y="339"/>
                  </a:cubicBezTo>
                  <a:cubicBezTo>
                    <a:pt x="5289" y="339"/>
                    <a:pt x="5289" y="339"/>
                    <a:pt x="5289" y="339"/>
                  </a:cubicBezTo>
                  <a:cubicBezTo>
                    <a:pt x="5326" y="339"/>
                    <a:pt x="5326" y="339"/>
                    <a:pt x="5326" y="339"/>
                  </a:cubicBezTo>
                  <a:cubicBezTo>
                    <a:pt x="5363" y="339"/>
                    <a:pt x="5363" y="339"/>
                    <a:pt x="5363" y="339"/>
                  </a:cubicBezTo>
                  <a:cubicBezTo>
                    <a:pt x="5363" y="339"/>
                    <a:pt x="5363" y="339"/>
                    <a:pt x="5363" y="339"/>
                  </a:cubicBezTo>
                  <a:cubicBezTo>
                    <a:pt x="5363" y="406"/>
                    <a:pt x="5363" y="406"/>
                    <a:pt x="5363" y="406"/>
                  </a:cubicBezTo>
                  <a:cubicBezTo>
                    <a:pt x="5326" y="474"/>
                    <a:pt x="5326" y="474"/>
                    <a:pt x="5326" y="474"/>
                  </a:cubicBezTo>
                  <a:cubicBezTo>
                    <a:pt x="5289" y="474"/>
                    <a:pt x="5289" y="474"/>
                    <a:pt x="5289" y="474"/>
                  </a:cubicBezTo>
                  <a:cubicBezTo>
                    <a:pt x="5252" y="474"/>
                    <a:pt x="5252" y="474"/>
                    <a:pt x="5252" y="474"/>
                  </a:cubicBezTo>
                  <a:cubicBezTo>
                    <a:pt x="5252" y="406"/>
                    <a:pt x="5252" y="406"/>
                    <a:pt x="5252" y="406"/>
                  </a:cubicBezTo>
                  <a:close/>
                  <a:moveTo>
                    <a:pt x="5955" y="1219"/>
                  </a:moveTo>
                  <a:cubicBezTo>
                    <a:pt x="6029" y="1151"/>
                    <a:pt x="6029" y="1151"/>
                    <a:pt x="6029" y="1151"/>
                  </a:cubicBezTo>
                  <a:cubicBezTo>
                    <a:pt x="6066" y="1083"/>
                    <a:pt x="6066" y="1083"/>
                    <a:pt x="6066" y="1083"/>
                  </a:cubicBezTo>
                  <a:cubicBezTo>
                    <a:pt x="6066" y="1016"/>
                    <a:pt x="6066" y="1016"/>
                    <a:pt x="6066" y="1016"/>
                  </a:cubicBezTo>
                  <a:cubicBezTo>
                    <a:pt x="6103" y="948"/>
                    <a:pt x="6103" y="948"/>
                    <a:pt x="6103" y="948"/>
                  </a:cubicBezTo>
                  <a:cubicBezTo>
                    <a:pt x="6140" y="880"/>
                    <a:pt x="6140" y="880"/>
                    <a:pt x="6140" y="880"/>
                  </a:cubicBezTo>
                  <a:cubicBezTo>
                    <a:pt x="6214" y="813"/>
                    <a:pt x="6214" y="813"/>
                    <a:pt x="6214" y="813"/>
                  </a:cubicBezTo>
                  <a:cubicBezTo>
                    <a:pt x="6214" y="813"/>
                    <a:pt x="6214" y="813"/>
                    <a:pt x="6214" y="813"/>
                  </a:cubicBezTo>
                  <a:cubicBezTo>
                    <a:pt x="6214" y="745"/>
                    <a:pt x="6214" y="745"/>
                    <a:pt x="6214" y="745"/>
                  </a:cubicBezTo>
                  <a:cubicBezTo>
                    <a:pt x="6140" y="677"/>
                    <a:pt x="6140" y="677"/>
                    <a:pt x="6140" y="677"/>
                  </a:cubicBezTo>
                  <a:cubicBezTo>
                    <a:pt x="6103" y="609"/>
                    <a:pt x="6103" y="609"/>
                    <a:pt x="6103" y="609"/>
                  </a:cubicBezTo>
                  <a:cubicBezTo>
                    <a:pt x="6066" y="542"/>
                    <a:pt x="6066" y="542"/>
                    <a:pt x="6066" y="542"/>
                  </a:cubicBezTo>
                  <a:cubicBezTo>
                    <a:pt x="6066" y="474"/>
                    <a:pt x="6066" y="474"/>
                    <a:pt x="6066" y="474"/>
                  </a:cubicBezTo>
                  <a:cubicBezTo>
                    <a:pt x="6103" y="406"/>
                    <a:pt x="6103" y="406"/>
                    <a:pt x="6103" y="406"/>
                  </a:cubicBezTo>
                  <a:cubicBezTo>
                    <a:pt x="6103" y="339"/>
                    <a:pt x="6103" y="339"/>
                    <a:pt x="6103" y="339"/>
                  </a:cubicBezTo>
                  <a:cubicBezTo>
                    <a:pt x="6103" y="339"/>
                    <a:pt x="6103" y="339"/>
                    <a:pt x="6103" y="339"/>
                  </a:cubicBezTo>
                  <a:cubicBezTo>
                    <a:pt x="5992" y="339"/>
                    <a:pt x="5992" y="339"/>
                    <a:pt x="5992" y="339"/>
                  </a:cubicBezTo>
                  <a:cubicBezTo>
                    <a:pt x="5955" y="339"/>
                    <a:pt x="5955" y="339"/>
                    <a:pt x="5955" y="339"/>
                  </a:cubicBezTo>
                  <a:cubicBezTo>
                    <a:pt x="5881" y="271"/>
                    <a:pt x="5881" y="271"/>
                    <a:pt x="5881" y="271"/>
                  </a:cubicBezTo>
                  <a:cubicBezTo>
                    <a:pt x="5844" y="135"/>
                    <a:pt x="5844" y="135"/>
                    <a:pt x="5844" y="135"/>
                  </a:cubicBezTo>
                  <a:cubicBezTo>
                    <a:pt x="5770" y="68"/>
                    <a:pt x="5770" y="68"/>
                    <a:pt x="5770" y="68"/>
                  </a:cubicBezTo>
                  <a:cubicBezTo>
                    <a:pt x="5733" y="0"/>
                    <a:pt x="5733" y="0"/>
                    <a:pt x="5733" y="0"/>
                  </a:cubicBezTo>
                  <a:cubicBezTo>
                    <a:pt x="5696" y="0"/>
                    <a:pt x="5696" y="0"/>
                    <a:pt x="5696" y="0"/>
                  </a:cubicBezTo>
                  <a:cubicBezTo>
                    <a:pt x="5696" y="68"/>
                    <a:pt x="5696" y="68"/>
                    <a:pt x="5696" y="68"/>
                  </a:cubicBezTo>
                  <a:cubicBezTo>
                    <a:pt x="5696" y="68"/>
                    <a:pt x="5696" y="68"/>
                    <a:pt x="5696" y="68"/>
                  </a:cubicBezTo>
                  <a:cubicBezTo>
                    <a:pt x="5696" y="135"/>
                    <a:pt x="5696" y="135"/>
                    <a:pt x="5696" y="135"/>
                  </a:cubicBezTo>
                  <a:cubicBezTo>
                    <a:pt x="5696" y="203"/>
                    <a:pt x="5696" y="203"/>
                    <a:pt x="5696" y="203"/>
                  </a:cubicBezTo>
                  <a:cubicBezTo>
                    <a:pt x="5659" y="271"/>
                    <a:pt x="5659" y="271"/>
                    <a:pt x="5659" y="271"/>
                  </a:cubicBezTo>
                  <a:cubicBezTo>
                    <a:pt x="5622" y="339"/>
                    <a:pt x="5622" y="339"/>
                    <a:pt x="5622" y="339"/>
                  </a:cubicBezTo>
                  <a:cubicBezTo>
                    <a:pt x="5622" y="406"/>
                    <a:pt x="5622" y="406"/>
                    <a:pt x="5622" y="406"/>
                  </a:cubicBezTo>
                  <a:cubicBezTo>
                    <a:pt x="5585" y="474"/>
                    <a:pt x="5585" y="474"/>
                    <a:pt x="5585" y="474"/>
                  </a:cubicBezTo>
                  <a:cubicBezTo>
                    <a:pt x="5622" y="677"/>
                    <a:pt x="5622" y="677"/>
                    <a:pt x="5622" y="677"/>
                  </a:cubicBezTo>
                  <a:cubicBezTo>
                    <a:pt x="5622" y="745"/>
                    <a:pt x="5622" y="745"/>
                    <a:pt x="5622" y="745"/>
                  </a:cubicBezTo>
                  <a:cubicBezTo>
                    <a:pt x="5659" y="813"/>
                    <a:pt x="5659" y="813"/>
                    <a:pt x="5659" y="813"/>
                  </a:cubicBezTo>
                  <a:cubicBezTo>
                    <a:pt x="5659" y="813"/>
                    <a:pt x="5659" y="813"/>
                    <a:pt x="5659" y="813"/>
                  </a:cubicBezTo>
                  <a:cubicBezTo>
                    <a:pt x="5659" y="948"/>
                    <a:pt x="5659" y="948"/>
                    <a:pt x="5659" y="948"/>
                  </a:cubicBezTo>
                  <a:cubicBezTo>
                    <a:pt x="5622" y="1016"/>
                    <a:pt x="5622" y="1016"/>
                    <a:pt x="5622" y="1016"/>
                  </a:cubicBezTo>
                  <a:cubicBezTo>
                    <a:pt x="5622" y="1083"/>
                    <a:pt x="5622" y="1083"/>
                    <a:pt x="5622" y="1083"/>
                  </a:cubicBezTo>
                  <a:cubicBezTo>
                    <a:pt x="5622" y="1151"/>
                    <a:pt x="5622" y="1151"/>
                    <a:pt x="5622" y="1151"/>
                  </a:cubicBezTo>
                  <a:cubicBezTo>
                    <a:pt x="5659" y="1083"/>
                    <a:pt x="5659" y="1083"/>
                    <a:pt x="5659" y="1083"/>
                  </a:cubicBezTo>
                  <a:cubicBezTo>
                    <a:pt x="5659" y="1083"/>
                    <a:pt x="5659" y="1083"/>
                    <a:pt x="5659" y="1083"/>
                  </a:cubicBezTo>
                  <a:cubicBezTo>
                    <a:pt x="5696" y="1016"/>
                    <a:pt x="5696" y="1016"/>
                    <a:pt x="5696" y="1016"/>
                  </a:cubicBezTo>
                  <a:cubicBezTo>
                    <a:pt x="5733" y="1083"/>
                    <a:pt x="5733" y="1083"/>
                    <a:pt x="5733" y="1083"/>
                  </a:cubicBezTo>
                  <a:cubicBezTo>
                    <a:pt x="5733" y="1083"/>
                    <a:pt x="5733" y="1083"/>
                    <a:pt x="5733" y="1083"/>
                  </a:cubicBezTo>
                  <a:cubicBezTo>
                    <a:pt x="5770" y="1151"/>
                    <a:pt x="5770" y="1151"/>
                    <a:pt x="5770" y="1151"/>
                  </a:cubicBezTo>
                  <a:cubicBezTo>
                    <a:pt x="5807" y="1151"/>
                    <a:pt x="5807" y="1151"/>
                    <a:pt x="5807" y="1151"/>
                  </a:cubicBezTo>
                  <a:cubicBezTo>
                    <a:pt x="5807" y="1151"/>
                    <a:pt x="5807" y="1151"/>
                    <a:pt x="5807" y="1151"/>
                  </a:cubicBezTo>
                  <a:cubicBezTo>
                    <a:pt x="5844" y="1151"/>
                    <a:pt x="5844" y="1151"/>
                    <a:pt x="5844" y="1151"/>
                  </a:cubicBezTo>
                  <a:cubicBezTo>
                    <a:pt x="5881" y="1219"/>
                    <a:pt x="5881" y="1219"/>
                    <a:pt x="5881" y="1219"/>
                  </a:cubicBezTo>
                  <a:cubicBezTo>
                    <a:pt x="5918" y="1219"/>
                    <a:pt x="5918" y="1219"/>
                    <a:pt x="5918" y="1219"/>
                  </a:cubicBezTo>
                  <a:cubicBezTo>
                    <a:pt x="5955" y="1219"/>
                    <a:pt x="5955" y="1219"/>
                    <a:pt x="5955" y="1219"/>
                  </a:cubicBezTo>
                  <a:close/>
                  <a:moveTo>
                    <a:pt x="5807" y="1557"/>
                  </a:moveTo>
                  <a:cubicBezTo>
                    <a:pt x="5807" y="1557"/>
                    <a:pt x="5807" y="1557"/>
                    <a:pt x="5807" y="1557"/>
                  </a:cubicBezTo>
                  <a:cubicBezTo>
                    <a:pt x="5844" y="1625"/>
                    <a:pt x="5844" y="1625"/>
                    <a:pt x="5844" y="1625"/>
                  </a:cubicBezTo>
                  <a:cubicBezTo>
                    <a:pt x="5881" y="1625"/>
                    <a:pt x="5881" y="1625"/>
                    <a:pt x="5881" y="1625"/>
                  </a:cubicBezTo>
                  <a:cubicBezTo>
                    <a:pt x="5918" y="1557"/>
                    <a:pt x="5918" y="1557"/>
                    <a:pt x="5918" y="1557"/>
                  </a:cubicBezTo>
                  <a:cubicBezTo>
                    <a:pt x="5955" y="1557"/>
                    <a:pt x="5955" y="1557"/>
                    <a:pt x="5955" y="1557"/>
                  </a:cubicBezTo>
                  <a:cubicBezTo>
                    <a:pt x="5992" y="1490"/>
                    <a:pt x="5992" y="1490"/>
                    <a:pt x="5992" y="1490"/>
                  </a:cubicBezTo>
                  <a:cubicBezTo>
                    <a:pt x="5992" y="1422"/>
                    <a:pt x="5992" y="1422"/>
                    <a:pt x="5992" y="1422"/>
                  </a:cubicBezTo>
                  <a:cubicBezTo>
                    <a:pt x="6029" y="1354"/>
                    <a:pt x="6029" y="1354"/>
                    <a:pt x="6029" y="1354"/>
                  </a:cubicBezTo>
                  <a:cubicBezTo>
                    <a:pt x="5992" y="1287"/>
                    <a:pt x="5992" y="1287"/>
                    <a:pt x="5992" y="1287"/>
                  </a:cubicBezTo>
                  <a:cubicBezTo>
                    <a:pt x="5955" y="1287"/>
                    <a:pt x="5955" y="1287"/>
                    <a:pt x="5955" y="1287"/>
                  </a:cubicBezTo>
                  <a:cubicBezTo>
                    <a:pt x="5881" y="1219"/>
                    <a:pt x="5881" y="1219"/>
                    <a:pt x="5881" y="1219"/>
                  </a:cubicBezTo>
                  <a:cubicBezTo>
                    <a:pt x="5844" y="1287"/>
                    <a:pt x="5844" y="1287"/>
                    <a:pt x="5844" y="1287"/>
                  </a:cubicBezTo>
                  <a:cubicBezTo>
                    <a:pt x="5807" y="1287"/>
                    <a:pt x="5807" y="1287"/>
                    <a:pt x="5807" y="1287"/>
                  </a:cubicBezTo>
                  <a:cubicBezTo>
                    <a:pt x="5770" y="1287"/>
                    <a:pt x="5770" y="1287"/>
                    <a:pt x="5770" y="1287"/>
                  </a:cubicBezTo>
                  <a:cubicBezTo>
                    <a:pt x="5733" y="1287"/>
                    <a:pt x="5733" y="1287"/>
                    <a:pt x="5733" y="1287"/>
                  </a:cubicBezTo>
                  <a:cubicBezTo>
                    <a:pt x="5733" y="1287"/>
                    <a:pt x="5733" y="1287"/>
                    <a:pt x="5733" y="1287"/>
                  </a:cubicBezTo>
                  <a:cubicBezTo>
                    <a:pt x="5696" y="1287"/>
                    <a:pt x="5696" y="1287"/>
                    <a:pt x="5696" y="1287"/>
                  </a:cubicBezTo>
                  <a:cubicBezTo>
                    <a:pt x="5659" y="1287"/>
                    <a:pt x="5659" y="1287"/>
                    <a:pt x="5659" y="1287"/>
                  </a:cubicBezTo>
                  <a:cubicBezTo>
                    <a:pt x="5696" y="1354"/>
                    <a:pt x="5696" y="1354"/>
                    <a:pt x="5696" y="1354"/>
                  </a:cubicBezTo>
                  <a:cubicBezTo>
                    <a:pt x="5733" y="1354"/>
                    <a:pt x="5733" y="1354"/>
                    <a:pt x="5733" y="1354"/>
                  </a:cubicBezTo>
                  <a:cubicBezTo>
                    <a:pt x="5733" y="1422"/>
                    <a:pt x="5733" y="1422"/>
                    <a:pt x="5733" y="1422"/>
                  </a:cubicBezTo>
                  <a:cubicBezTo>
                    <a:pt x="5770" y="1422"/>
                    <a:pt x="5770" y="1422"/>
                    <a:pt x="5770" y="1422"/>
                  </a:cubicBezTo>
                  <a:cubicBezTo>
                    <a:pt x="5807" y="1490"/>
                    <a:pt x="5807" y="1490"/>
                    <a:pt x="5807" y="1490"/>
                  </a:cubicBezTo>
                  <a:cubicBezTo>
                    <a:pt x="5844" y="1490"/>
                    <a:pt x="5844" y="1490"/>
                    <a:pt x="5844" y="1490"/>
                  </a:cubicBezTo>
                  <a:cubicBezTo>
                    <a:pt x="5881" y="1490"/>
                    <a:pt x="5881" y="1490"/>
                    <a:pt x="5881" y="1490"/>
                  </a:cubicBezTo>
                  <a:cubicBezTo>
                    <a:pt x="5918" y="1557"/>
                    <a:pt x="5918" y="1557"/>
                    <a:pt x="5918" y="1557"/>
                  </a:cubicBezTo>
                  <a:cubicBezTo>
                    <a:pt x="5918" y="1557"/>
                    <a:pt x="5918" y="1557"/>
                    <a:pt x="5918" y="1557"/>
                  </a:cubicBezTo>
                  <a:cubicBezTo>
                    <a:pt x="5844" y="1557"/>
                    <a:pt x="5844" y="1557"/>
                    <a:pt x="5844" y="1557"/>
                  </a:cubicBezTo>
                  <a:cubicBezTo>
                    <a:pt x="5807" y="1557"/>
                    <a:pt x="5807" y="1557"/>
                    <a:pt x="5807" y="1557"/>
                  </a:cubicBezTo>
                  <a:close/>
                  <a:moveTo>
                    <a:pt x="6916" y="1761"/>
                  </a:moveTo>
                  <a:cubicBezTo>
                    <a:pt x="6916" y="1761"/>
                    <a:pt x="6916" y="1761"/>
                    <a:pt x="6916" y="1761"/>
                  </a:cubicBezTo>
                  <a:cubicBezTo>
                    <a:pt x="6879" y="1828"/>
                    <a:pt x="6879" y="1828"/>
                    <a:pt x="6879" y="1828"/>
                  </a:cubicBezTo>
                  <a:cubicBezTo>
                    <a:pt x="6842" y="1896"/>
                    <a:pt x="6842" y="1896"/>
                    <a:pt x="6842" y="1896"/>
                  </a:cubicBezTo>
                  <a:cubicBezTo>
                    <a:pt x="6805" y="1964"/>
                    <a:pt x="6805" y="1964"/>
                    <a:pt x="6805" y="1964"/>
                  </a:cubicBezTo>
                  <a:cubicBezTo>
                    <a:pt x="6768" y="1964"/>
                    <a:pt x="6768" y="1964"/>
                    <a:pt x="6768" y="1964"/>
                  </a:cubicBezTo>
                  <a:cubicBezTo>
                    <a:pt x="6732" y="1964"/>
                    <a:pt x="6732" y="1964"/>
                    <a:pt x="6732" y="1964"/>
                  </a:cubicBezTo>
                  <a:cubicBezTo>
                    <a:pt x="6732" y="1964"/>
                    <a:pt x="6732" y="1964"/>
                    <a:pt x="6732" y="1964"/>
                  </a:cubicBezTo>
                  <a:cubicBezTo>
                    <a:pt x="6695" y="1896"/>
                    <a:pt x="6695" y="1896"/>
                    <a:pt x="6695" y="1896"/>
                  </a:cubicBezTo>
                  <a:cubicBezTo>
                    <a:pt x="6658" y="1896"/>
                    <a:pt x="6658" y="1896"/>
                    <a:pt x="6658" y="1896"/>
                  </a:cubicBezTo>
                  <a:cubicBezTo>
                    <a:pt x="6621" y="1896"/>
                    <a:pt x="6621" y="1896"/>
                    <a:pt x="6621" y="1896"/>
                  </a:cubicBezTo>
                  <a:cubicBezTo>
                    <a:pt x="6621" y="1896"/>
                    <a:pt x="6621" y="1896"/>
                    <a:pt x="6621" y="1896"/>
                  </a:cubicBezTo>
                  <a:cubicBezTo>
                    <a:pt x="6510" y="1896"/>
                    <a:pt x="6510" y="1896"/>
                    <a:pt x="6510" y="1896"/>
                  </a:cubicBezTo>
                  <a:cubicBezTo>
                    <a:pt x="6473" y="1896"/>
                    <a:pt x="6473" y="1896"/>
                    <a:pt x="6473" y="1896"/>
                  </a:cubicBezTo>
                  <a:cubicBezTo>
                    <a:pt x="6473" y="1828"/>
                    <a:pt x="6473" y="1828"/>
                    <a:pt x="6473" y="1828"/>
                  </a:cubicBezTo>
                  <a:cubicBezTo>
                    <a:pt x="6436" y="1896"/>
                    <a:pt x="6436" y="1896"/>
                    <a:pt x="6436" y="1896"/>
                  </a:cubicBezTo>
                  <a:cubicBezTo>
                    <a:pt x="6362" y="1896"/>
                    <a:pt x="6362" y="1896"/>
                    <a:pt x="6362" y="1896"/>
                  </a:cubicBezTo>
                  <a:cubicBezTo>
                    <a:pt x="6362" y="1896"/>
                    <a:pt x="6362" y="1896"/>
                    <a:pt x="6362" y="1896"/>
                  </a:cubicBezTo>
                  <a:cubicBezTo>
                    <a:pt x="6325" y="1828"/>
                    <a:pt x="6325" y="1828"/>
                    <a:pt x="6325" y="1828"/>
                  </a:cubicBezTo>
                  <a:cubicBezTo>
                    <a:pt x="6288" y="1828"/>
                    <a:pt x="6288" y="1828"/>
                    <a:pt x="6288" y="1828"/>
                  </a:cubicBezTo>
                  <a:cubicBezTo>
                    <a:pt x="6251" y="1828"/>
                    <a:pt x="6251" y="1828"/>
                    <a:pt x="6251" y="1828"/>
                  </a:cubicBezTo>
                  <a:cubicBezTo>
                    <a:pt x="6214" y="1693"/>
                    <a:pt x="6214" y="1693"/>
                    <a:pt x="6214" y="1693"/>
                  </a:cubicBezTo>
                  <a:cubicBezTo>
                    <a:pt x="6214" y="1625"/>
                    <a:pt x="6214" y="1625"/>
                    <a:pt x="6214" y="1625"/>
                  </a:cubicBezTo>
                  <a:cubicBezTo>
                    <a:pt x="6177" y="1625"/>
                    <a:pt x="6177" y="1625"/>
                    <a:pt x="6177" y="1625"/>
                  </a:cubicBezTo>
                  <a:cubicBezTo>
                    <a:pt x="6140" y="1693"/>
                    <a:pt x="6140" y="1693"/>
                    <a:pt x="6140" y="1693"/>
                  </a:cubicBezTo>
                  <a:cubicBezTo>
                    <a:pt x="6140" y="1625"/>
                    <a:pt x="6140" y="1625"/>
                    <a:pt x="6140" y="1625"/>
                  </a:cubicBezTo>
                  <a:cubicBezTo>
                    <a:pt x="6103" y="1625"/>
                    <a:pt x="6103" y="1625"/>
                    <a:pt x="6103" y="1625"/>
                  </a:cubicBezTo>
                  <a:cubicBezTo>
                    <a:pt x="6103" y="1625"/>
                    <a:pt x="6103" y="1625"/>
                    <a:pt x="6103" y="1625"/>
                  </a:cubicBezTo>
                  <a:cubicBezTo>
                    <a:pt x="6103" y="1693"/>
                    <a:pt x="6103" y="1693"/>
                    <a:pt x="6103" y="1693"/>
                  </a:cubicBezTo>
                  <a:cubicBezTo>
                    <a:pt x="6066" y="1693"/>
                    <a:pt x="6066" y="1693"/>
                    <a:pt x="6066" y="1693"/>
                  </a:cubicBezTo>
                  <a:cubicBezTo>
                    <a:pt x="6066" y="1693"/>
                    <a:pt x="6066" y="1693"/>
                    <a:pt x="6066" y="1693"/>
                  </a:cubicBezTo>
                  <a:cubicBezTo>
                    <a:pt x="6029" y="1625"/>
                    <a:pt x="6029" y="1625"/>
                    <a:pt x="6029" y="1625"/>
                  </a:cubicBezTo>
                  <a:cubicBezTo>
                    <a:pt x="6029" y="1625"/>
                    <a:pt x="6029" y="1625"/>
                    <a:pt x="6029" y="1625"/>
                  </a:cubicBezTo>
                  <a:cubicBezTo>
                    <a:pt x="6066" y="1557"/>
                    <a:pt x="6066" y="1557"/>
                    <a:pt x="6066" y="1557"/>
                  </a:cubicBezTo>
                  <a:cubicBezTo>
                    <a:pt x="6103" y="1557"/>
                    <a:pt x="6103" y="1557"/>
                    <a:pt x="6103" y="1557"/>
                  </a:cubicBezTo>
                  <a:cubicBezTo>
                    <a:pt x="6066" y="1422"/>
                    <a:pt x="6066" y="1422"/>
                    <a:pt x="6066" y="1422"/>
                  </a:cubicBezTo>
                  <a:cubicBezTo>
                    <a:pt x="6066" y="1422"/>
                    <a:pt x="6066" y="1422"/>
                    <a:pt x="6066" y="1422"/>
                  </a:cubicBezTo>
                  <a:cubicBezTo>
                    <a:pt x="6103" y="1354"/>
                    <a:pt x="6103" y="1354"/>
                    <a:pt x="6103" y="1354"/>
                  </a:cubicBezTo>
                  <a:cubicBezTo>
                    <a:pt x="6103" y="1287"/>
                    <a:pt x="6103" y="1287"/>
                    <a:pt x="6103" y="1287"/>
                  </a:cubicBezTo>
                  <a:cubicBezTo>
                    <a:pt x="6103" y="1287"/>
                    <a:pt x="6103" y="1287"/>
                    <a:pt x="6103" y="1287"/>
                  </a:cubicBezTo>
                  <a:cubicBezTo>
                    <a:pt x="6066" y="1287"/>
                    <a:pt x="6066" y="1287"/>
                    <a:pt x="6066" y="1287"/>
                  </a:cubicBezTo>
                  <a:cubicBezTo>
                    <a:pt x="6066" y="1219"/>
                    <a:pt x="6066" y="1219"/>
                    <a:pt x="6066" y="1219"/>
                  </a:cubicBezTo>
                  <a:cubicBezTo>
                    <a:pt x="6066" y="1151"/>
                    <a:pt x="6066" y="1151"/>
                    <a:pt x="6066" y="1151"/>
                  </a:cubicBezTo>
                  <a:cubicBezTo>
                    <a:pt x="6103" y="1083"/>
                    <a:pt x="6103" y="1083"/>
                    <a:pt x="6103" y="1083"/>
                  </a:cubicBezTo>
                  <a:cubicBezTo>
                    <a:pt x="6140" y="1083"/>
                    <a:pt x="6140" y="1083"/>
                    <a:pt x="6140" y="1083"/>
                  </a:cubicBezTo>
                  <a:cubicBezTo>
                    <a:pt x="6140" y="1016"/>
                    <a:pt x="6140" y="1016"/>
                    <a:pt x="6140" y="1016"/>
                  </a:cubicBezTo>
                  <a:cubicBezTo>
                    <a:pt x="6140" y="1016"/>
                    <a:pt x="6140" y="1016"/>
                    <a:pt x="6140" y="1016"/>
                  </a:cubicBezTo>
                  <a:cubicBezTo>
                    <a:pt x="6214" y="948"/>
                    <a:pt x="6214" y="948"/>
                    <a:pt x="6214" y="948"/>
                  </a:cubicBezTo>
                  <a:cubicBezTo>
                    <a:pt x="6251" y="948"/>
                    <a:pt x="6251" y="948"/>
                    <a:pt x="6251" y="948"/>
                  </a:cubicBezTo>
                  <a:cubicBezTo>
                    <a:pt x="6251" y="880"/>
                    <a:pt x="6251" y="880"/>
                    <a:pt x="6251" y="880"/>
                  </a:cubicBezTo>
                  <a:cubicBezTo>
                    <a:pt x="6288" y="813"/>
                    <a:pt x="6288" y="813"/>
                    <a:pt x="6288" y="813"/>
                  </a:cubicBezTo>
                  <a:cubicBezTo>
                    <a:pt x="6325" y="813"/>
                    <a:pt x="6325" y="813"/>
                    <a:pt x="6325" y="813"/>
                  </a:cubicBezTo>
                  <a:cubicBezTo>
                    <a:pt x="6399" y="880"/>
                    <a:pt x="6399" y="880"/>
                    <a:pt x="6399" y="880"/>
                  </a:cubicBezTo>
                  <a:cubicBezTo>
                    <a:pt x="6436" y="1016"/>
                    <a:pt x="6436" y="1016"/>
                    <a:pt x="6436" y="1016"/>
                  </a:cubicBezTo>
                  <a:cubicBezTo>
                    <a:pt x="6436" y="1083"/>
                    <a:pt x="6436" y="1083"/>
                    <a:pt x="6436" y="1083"/>
                  </a:cubicBezTo>
                  <a:cubicBezTo>
                    <a:pt x="6436" y="1151"/>
                    <a:pt x="6436" y="1151"/>
                    <a:pt x="6436" y="1151"/>
                  </a:cubicBezTo>
                  <a:cubicBezTo>
                    <a:pt x="6436" y="1151"/>
                    <a:pt x="6436" y="1151"/>
                    <a:pt x="6436" y="1151"/>
                  </a:cubicBezTo>
                  <a:cubicBezTo>
                    <a:pt x="6436" y="1219"/>
                    <a:pt x="6436" y="1219"/>
                    <a:pt x="6436" y="1219"/>
                  </a:cubicBezTo>
                  <a:cubicBezTo>
                    <a:pt x="6436" y="1287"/>
                    <a:pt x="6436" y="1287"/>
                    <a:pt x="6436" y="1287"/>
                  </a:cubicBezTo>
                  <a:cubicBezTo>
                    <a:pt x="6436" y="1287"/>
                    <a:pt x="6436" y="1287"/>
                    <a:pt x="6436" y="1287"/>
                  </a:cubicBezTo>
                  <a:cubicBezTo>
                    <a:pt x="6436" y="1287"/>
                    <a:pt x="6436" y="1287"/>
                    <a:pt x="6436" y="1287"/>
                  </a:cubicBezTo>
                  <a:cubicBezTo>
                    <a:pt x="6473" y="1219"/>
                    <a:pt x="6473" y="1219"/>
                    <a:pt x="6473" y="1219"/>
                  </a:cubicBezTo>
                  <a:cubicBezTo>
                    <a:pt x="6473" y="1151"/>
                    <a:pt x="6473" y="1151"/>
                    <a:pt x="6473" y="1151"/>
                  </a:cubicBezTo>
                  <a:cubicBezTo>
                    <a:pt x="6473" y="1083"/>
                    <a:pt x="6473" y="1083"/>
                    <a:pt x="6473" y="1083"/>
                  </a:cubicBezTo>
                  <a:cubicBezTo>
                    <a:pt x="6473" y="1083"/>
                    <a:pt x="6473" y="1083"/>
                    <a:pt x="6473" y="1083"/>
                  </a:cubicBezTo>
                  <a:cubicBezTo>
                    <a:pt x="6473" y="1016"/>
                    <a:pt x="6473" y="1016"/>
                    <a:pt x="6473" y="1016"/>
                  </a:cubicBezTo>
                  <a:cubicBezTo>
                    <a:pt x="6436" y="948"/>
                    <a:pt x="6436" y="948"/>
                    <a:pt x="6436" y="948"/>
                  </a:cubicBezTo>
                  <a:cubicBezTo>
                    <a:pt x="6436" y="880"/>
                    <a:pt x="6436" y="880"/>
                    <a:pt x="6436" y="880"/>
                  </a:cubicBezTo>
                  <a:cubicBezTo>
                    <a:pt x="6436" y="880"/>
                    <a:pt x="6436" y="880"/>
                    <a:pt x="6436" y="880"/>
                  </a:cubicBezTo>
                  <a:cubicBezTo>
                    <a:pt x="6510" y="880"/>
                    <a:pt x="6510" y="880"/>
                    <a:pt x="6510" y="880"/>
                  </a:cubicBezTo>
                  <a:cubicBezTo>
                    <a:pt x="6547" y="880"/>
                    <a:pt x="6547" y="880"/>
                    <a:pt x="6547" y="880"/>
                  </a:cubicBezTo>
                  <a:cubicBezTo>
                    <a:pt x="6658" y="1016"/>
                    <a:pt x="6658" y="1016"/>
                    <a:pt x="6658" y="1016"/>
                  </a:cubicBezTo>
                  <a:cubicBezTo>
                    <a:pt x="6695" y="1016"/>
                    <a:pt x="6695" y="1016"/>
                    <a:pt x="6695" y="1016"/>
                  </a:cubicBezTo>
                  <a:cubicBezTo>
                    <a:pt x="6695" y="1016"/>
                    <a:pt x="6695" y="1016"/>
                    <a:pt x="6695" y="1016"/>
                  </a:cubicBezTo>
                  <a:cubicBezTo>
                    <a:pt x="6695" y="1083"/>
                    <a:pt x="6695" y="1083"/>
                    <a:pt x="6695" y="1083"/>
                  </a:cubicBezTo>
                  <a:cubicBezTo>
                    <a:pt x="6732" y="1151"/>
                    <a:pt x="6732" y="1151"/>
                    <a:pt x="6732" y="1151"/>
                  </a:cubicBezTo>
                  <a:cubicBezTo>
                    <a:pt x="6732" y="1219"/>
                    <a:pt x="6732" y="1219"/>
                    <a:pt x="6732" y="1219"/>
                  </a:cubicBezTo>
                  <a:cubicBezTo>
                    <a:pt x="6732" y="1287"/>
                    <a:pt x="6732" y="1287"/>
                    <a:pt x="6732" y="1287"/>
                  </a:cubicBezTo>
                  <a:cubicBezTo>
                    <a:pt x="6768" y="1354"/>
                    <a:pt x="6768" y="1354"/>
                    <a:pt x="6768" y="1354"/>
                  </a:cubicBezTo>
                  <a:cubicBezTo>
                    <a:pt x="6805" y="1422"/>
                    <a:pt x="6805" y="1422"/>
                    <a:pt x="6805" y="1422"/>
                  </a:cubicBezTo>
                  <a:cubicBezTo>
                    <a:pt x="6805" y="1490"/>
                    <a:pt x="6805" y="1490"/>
                    <a:pt x="6805" y="1490"/>
                  </a:cubicBezTo>
                  <a:cubicBezTo>
                    <a:pt x="6768" y="1490"/>
                    <a:pt x="6768" y="1490"/>
                    <a:pt x="6768" y="1490"/>
                  </a:cubicBezTo>
                  <a:cubicBezTo>
                    <a:pt x="6768" y="1422"/>
                    <a:pt x="6768" y="1422"/>
                    <a:pt x="6768" y="1422"/>
                  </a:cubicBezTo>
                  <a:cubicBezTo>
                    <a:pt x="6732" y="1490"/>
                    <a:pt x="6732" y="1490"/>
                    <a:pt x="6732" y="1490"/>
                  </a:cubicBezTo>
                  <a:cubicBezTo>
                    <a:pt x="6732" y="1490"/>
                    <a:pt x="6732" y="1490"/>
                    <a:pt x="6732" y="1490"/>
                  </a:cubicBezTo>
                  <a:cubicBezTo>
                    <a:pt x="6768" y="1557"/>
                    <a:pt x="6768" y="1557"/>
                    <a:pt x="6768" y="1557"/>
                  </a:cubicBezTo>
                  <a:cubicBezTo>
                    <a:pt x="6842" y="1557"/>
                    <a:pt x="6842" y="1557"/>
                    <a:pt x="6842" y="1557"/>
                  </a:cubicBezTo>
                  <a:cubicBezTo>
                    <a:pt x="6879" y="1625"/>
                    <a:pt x="6879" y="1625"/>
                    <a:pt x="6879" y="1625"/>
                  </a:cubicBezTo>
                  <a:cubicBezTo>
                    <a:pt x="6879" y="1625"/>
                    <a:pt x="6879" y="1625"/>
                    <a:pt x="6879" y="1625"/>
                  </a:cubicBezTo>
                  <a:cubicBezTo>
                    <a:pt x="6916" y="1761"/>
                    <a:pt x="6916" y="1761"/>
                    <a:pt x="6916" y="1761"/>
                  </a:cubicBezTo>
                  <a:close/>
                  <a:moveTo>
                    <a:pt x="12945" y="203"/>
                  </a:moveTo>
                  <a:cubicBezTo>
                    <a:pt x="12945" y="135"/>
                    <a:pt x="12945" y="135"/>
                    <a:pt x="12945" y="135"/>
                  </a:cubicBezTo>
                  <a:cubicBezTo>
                    <a:pt x="12982" y="68"/>
                    <a:pt x="12982" y="68"/>
                    <a:pt x="12982" y="68"/>
                  </a:cubicBezTo>
                  <a:cubicBezTo>
                    <a:pt x="12982" y="68"/>
                    <a:pt x="12982" y="68"/>
                    <a:pt x="12982" y="68"/>
                  </a:cubicBezTo>
                  <a:cubicBezTo>
                    <a:pt x="13019" y="68"/>
                    <a:pt x="13019" y="68"/>
                    <a:pt x="13019" y="68"/>
                  </a:cubicBezTo>
                  <a:cubicBezTo>
                    <a:pt x="13019" y="135"/>
                    <a:pt x="13019" y="135"/>
                    <a:pt x="13019" y="135"/>
                  </a:cubicBezTo>
                  <a:cubicBezTo>
                    <a:pt x="12982" y="135"/>
                    <a:pt x="12982" y="135"/>
                    <a:pt x="12982" y="135"/>
                  </a:cubicBezTo>
                  <a:cubicBezTo>
                    <a:pt x="12982" y="203"/>
                    <a:pt x="12982" y="203"/>
                    <a:pt x="12982" y="203"/>
                  </a:cubicBezTo>
                  <a:cubicBezTo>
                    <a:pt x="12945" y="203"/>
                    <a:pt x="12945" y="203"/>
                    <a:pt x="12945" y="203"/>
                  </a:cubicBezTo>
                  <a:close/>
                  <a:moveTo>
                    <a:pt x="13278" y="1151"/>
                  </a:moveTo>
                  <a:cubicBezTo>
                    <a:pt x="13278" y="1219"/>
                    <a:pt x="13278" y="1219"/>
                    <a:pt x="13278" y="1219"/>
                  </a:cubicBezTo>
                  <a:cubicBezTo>
                    <a:pt x="13352" y="1354"/>
                    <a:pt x="13352" y="1354"/>
                    <a:pt x="13352" y="1354"/>
                  </a:cubicBezTo>
                  <a:cubicBezTo>
                    <a:pt x="13352" y="1422"/>
                    <a:pt x="13352" y="1422"/>
                    <a:pt x="13352" y="1422"/>
                  </a:cubicBezTo>
                  <a:cubicBezTo>
                    <a:pt x="13463" y="1490"/>
                    <a:pt x="13463" y="1490"/>
                    <a:pt x="13463" y="1490"/>
                  </a:cubicBezTo>
                  <a:cubicBezTo>
                    <a:pt x="13574" y="1490"/>
                    <a:pt x="13574" y="1490"/>
                    <a:pt x="13574" y="1490"/>
                  </a:cubicBezTo>
                  <a:cubicBezTo>
                    <a:pt x="13611" y="1557"/>
                    <a:pt x="13611" y="1557"/>
                    <a:pt x="13611" y="1557"/>
                  </a:cubicBezTo>
                  <a:cubicBezTo>
                    <a:pt x="13685" y="1557"/>
                    <a:pt x="13685" y="1557"/>
                    <a:pt x="13685" y="1557"/>
                  </a:cubicBezTo>
                  <a:cubicBezTo>
                    <a:pt x="13722" y="1490"/>
                    <a:pt x="13722" y="1490"/>
                    <a:pt x="13722" y="1490"/>
                  </a:cubicBezTo>
                  <a:cubicBezTo>
                    <a:pt x="13759" y="1557"/>
                    <a:pt x="13759" y="1557"/>
                    <a:pt x="13759" y="1557"/>
                  </a:cubicBezTo>
                  <a:cubicBezTo>
                    <a:pt x="13796" y="1557"/>
                    <a:pt x="13796" y="1557"/>
                    <a:pt x="13796" y="1557"/>
                  </a:cubicBezTo>
                  <a:cubicBezTo>
                    <a:pt x="13870" y="1490"/>
                    <a:pt x="13870" y="1490"/>
                    <a:pt x="13870" y="1490"/>
                  </a:cubicBezTo>
                  <a:cubicBezTo>
                    <a:pt x="13870" y="1422"/>
                    <a:pt x="13870" y="1422"/>
                    <a:pt x="13870" y="1422"/>
                  </a:cubicBezTo>
                  <a:cubicBezTo>
                    <a:pt x="13907" y="1354"/>
                    <a:pt x="13907" y="1354"/>
                    <a:pt x="13907" y="1354"/>
                  </a:cubicBezTo>
                  <a:cubicBezTo>
                    <a:pt x="13870" y="1287"/>
                    <a:pt x="13870" y="1287"/>
                    <a:pt x="13870" y="1287"/>
                  </a:cubicBezTo>
                  <a:cubicBezTo>
                    <a:pt x="13870" y="1219"/>
                    <a:pt x="13870" y="1219"/>
                    <a:pt x="13870" y="1219"/>
                  </a:cubicBezTo>
                  <a:cubicBezTo>
                    <a:pt x="13833" y="1219"/>
                    <a:pt x="13833" y="1219"/>
                    <a:pt x="13833" y="1219"/>
                  </a:cubicBezTo>
                  <a:cubicBezTo>
                    <a:pt x="13833" y="1219"/>
                    <a:pt x="13833" y="1219"/>
                    <a:pt x="13833" y="1219"/>
                  </a:cubicBezTo>
                  <a:cubicBezTo>
                    <a:pt x="13833" y="1151"/>
                    <a:pt x="13833" y="1151"/>
                    <a:pt x="13833" y="1151"/>
                  </a:cubicBezTo>
                  <a:cubicBezTo>
                    <a:pt x="13796" y="1151"/>
                    <a:pt x="13796" y="1151"/>
                    <a:pt x="13796" y="1151"/>
                  </a:cubicBezTo>
                  <a:cubicBezTo>
                    <a:pt x="13796" y="1151"/>
                    <a:pt x="13796" y="1151"/>
                    <a:pt x="13796" y="1151"/>
                  </a:cubicBezTo>
                  <a:cubicBezTo>
                    <a:pt x="13722" y="1151"/>
                    <a:pt x="13722" y="1151"/>
                    <a:pt x="13722" y="1151"/>
                  </a:cubicBezTo>
                  <a:cubicBezTo>
                    <a:pt x="13648" y="1151"/>
                    <a:pt x="13648" y="1151"/>
                    <a:pt x="13648" y="1151"/>
                  </a:cubicBezTo>
                  <a:cubicBezTo>
                    <a:pt x="13611" y="1219"/>
                    <a:pt x="13611" y="1219"/>
                    <a:pt x="13611" y="1219"/>
                  </a:cubicBezTo>
                  <a:cubicBezTo>
                    <a:pt x="13574" y="1219"/>
                    <a:pt x="13574" y="1219"/>
                    <a:pt x="13574" y="1219"/>
                  </a:cubicBezTo>
                  <a:cubicBezTo>
                    <a:pt x="13574" y="1219"/>
                    <a:pt x="13574" y="1219"/>
                    <a:pt x="13574" y="1219"/>
                  </a:cubicBezTo>
                  <a:cubicBezTo>
                    <a:pt x="13537" y="1151"/>
                    <a:pt x="13537" y="1151"/>
                    <a:pt x="13537" y="1151"/>
                  </a:cubicBezTo>
                  <a:cubicBezTo>
                    <a:pt x="13537" y="1151"/>
                    <a:pt x="13537" y="1151"/>
                    <a:pt x="13537" y="1151"/>
                  </a:cubicBezTo>
                  <a:cubicBezTo>
                    <a:pt x="13500" y="1151"/>
                    <a:pt x="13500" y="1151"/>
                    <a:pt x="13500" y="1151"/>
                  </a:cubicBezTo>
                  <a:cubicBezTo>
                    <a:pt x="13426" y="1151"/>
                    <a:pt x="13426" y="1151"/>
                    <a:pt x="13426" y="1151"/>
                  </a:cubicBezTo>
                  <a:cubicBezTo>
                    <a:pt x="13426" y="1151"/>
                    <a:pt x="13426" y="1151"/>
                    <a:pt x="13426" y="1151"/>
                  </a:cubicBezTo>
                  <a:cubicBezTo>
                    <a:pt x="13426" y="1219"/>
                    <a:pt x="13426" y="1219"/>
                    <a:pt x="13426" y="1219"/>
                  </a:cubicBezTo>
                  <a:cubicBezTo>
                    <a:pt x="13389" y="1219"/>
                    <a:pt x="13389" y="1219"/>
                    <a:pt x="13389" y="1219"/>
                  </a:cubicBezTo>
                  <a:cubicBezTo>
                    <a:pt x="13352" y="1219"/>
                    <a:pt x="13352" y="1219"/>
                    <a:pt x="13352" y="1219"/>
                  </a:cubicBezTo>
                  <a:cubicBezTo>
                    <a:pt x="13315" y="1219"/>
                    <a:pt x="13315" y="1219"/>
                    <a:pt x="13315" y="1219"/>
                  </a:cubicBezTo>
                  <a:cubicBezTo>
                    <a:pt x="13315" y="1151"/>
                    <a:pt x="13315" y="1151"/>
                    <a:pt x="13315" y="1151"/>
                  </a:cubicBezTo>
                  <a:cubicBezTo>
                    <a:pt x="13278" y="1151"/>
                    <a:pt x="13278" y="1151"/>
                    <a:pt x="13278" y="1151"/>
                  </a:cubicBezTo>
                  <a:close/>
                  <a:moveTo>
                    <a:pt x="12021" y="2099"/>
                  </a:moveTo>
                  <a:cubicBezTo>
                    <a:pt x="11984" y="1964"/>
                    <a:pt x="11984" y="1964"/>
                    <a:pt x="11984" y="1964"/>
                  </a:cubicBezTo>
                  <a:cubicBezTo>
                    <a:pt x="11984" y="1896"/>
                    <a:pt x="11984" y="1896"/>
                    <a:pt x="11984" y="1896"/>
                  </a:cubicBezTo>
                  <a:cubicBezTo>
                    <a:pt x="11947" y="1828"/>
                    <a:pt x="11947" y="1828"/>
                    <a:pt x="11947" y="1828"/>
                  </a:cubicBezTo>
                  <a:cubicBezTo>
                    <a:pt x="11873" y="1828"/>
                    <a:pt x="11873" y="1828"/>
                    <a:pt x="11873" y="1828"/>
                  </a:cubicBezTo>
                  <a:cubicBezTo>
                    <a:pt x="11873" y="1761"/>
                    <a:pt x="11873" y="1761"/>
                    <a:pt x="11873" y="1761"/>
                  </a:cubicBezTo>
                  <a:cubicBezTo>
                    <a:pt x="11836" y="1761"/>
                    <a:pt x="11836" y="1761"/>
                    <a:pt x="11836" y="1761"/>
                  </a:cubicBezTo>
                  <a:cubicBezTo>
                    <a:pt x="11799" y="1693"/>
                    <a:pt x="11799" y="1693"/>
                    <a:pt x="11799" y="1693"/>
                  </a:cubicBezTo>
                  <a:cubicBezTo>
                    <a:pt x="11836" y="1761"/>
                    <a:pt x="11836" y="1761"/>
                    <a:pt x="11836" y="1761"/>
                  </a:cubicBezTo>
                  <a:cubicBezTo>
                    <a:pt x="11836" y="1828"/>
                    <a:pt x="11836" y="1828"/>
                    <a:pt x="11836" y="1828"/>
                  </a:cubicBezTo>
                  <a:cubicBezTo>
                    <a:pt x="11910" y="1896"/>
                    <a:pt x="11910" y="1896"/>
                    <a:pt x="11910" y="1896"/>
                  </a:cubicBezTo>
                  <a:cubicBezTo>
                    <a:pt x="11947" y="2031"/>
                    <a:pt x="11947" y="2031"/>
                    <a:pt x="11947" y="2031"/>
                  </a:cubicBezTo>
                  <a:cubicBezTo>
                    <a:pt x="11984" y="2167"/>
                    <a:pt x="11984" y="2167"/>
                    <a:pt x="11984" y="2167"/>
                  </a:cubicBezTo>
                  <a:cubicBezTo>
                    <a:pt x="11984" y="2167"/>
                    <a:pt x="11984" y="2167"/>
                    <a:pt x="11984" y="2167"/>
                  </a:cubicBezTo>
                  <a:cubicBezTo>
                    <a:pt x="12021" y="2167"/>
                    <a:pt x="12021" y="2167"/>
                    <a:pt x="12021" y="2167"/>
                  </a:cubicBezTo>
                  <a:cubicBezTo>
                    <a:pt x="12021" y="2099"/>
                    <a:pt x="12021" y="2099"/>
                    <a:pt x="12021" y="2099"/>
                  </a:cubicBezTo>
                  <a:close/>
                  <a:moveTo>
                    <a:pt x="12649" y="2167"/>
                  </a:moveTo>
                  <a:cubicBezTo>
                    <a:pt x="12649" y="2167"/>
                    <a:pt x="12649" y="2167"/>
                    <a:pt x="12649" y="2167"/>
                  </a:cubicBezTo>
                  <a:cubicBezTo>
                    <a:pt x="12612" y="2167"/>
                    <a:pt x="12612" y="2167"/>
                    <a:pt x="12612" y="2167"/>
                  </a:cubicBezTo>
                  <a:cubicBezTo>
                    <a:pt x="12612" y="2167"/>
                    <a:pt x="12612" y="2167"/>
                    <a:pt x="12612" y="2167"/>
                  </a:cubicBezTo>
                  <a:cubicBezTo>
                    <a:pt x="12612" y="2099"/>
                    <a:pt x="12612" y="2099"/>
                    <a:pt x="12612" y="2099"/>
                  </a:cubicBezTo>
                  <a:cubicBezTo>
                    <a:pt x="12649" y="2099"/>
                    <a:pt x="12649" y="2099"/>
                    <a:pt x="12649" y="2099"/>
                  </a:cubicBezTo>
                  <a:cubicBezTo>
                    <a:pt x="12649" y="2167"/>
                    <a:pt x="12649" y="2167"/>
                    <a:pt x="12649" y="2167"/>
                  </a:cubicBezTo>
                  <a:cubicBezTo>
                    <a:pt x="12686" y="2167"/>
                    <a:pt x="12686" y="2167"/>
                    <a:pt x="12686" y="2167"/>
                  </a:cubicBezTo>
                  <a:cubicBezTo>
                    <a:pt x="12686" y="2234"/>
                    <a:pt x="12686" y="2234"/>
                    <a:pt x="12686" y="2234"/>
                  </a:cubicBezTo>
                  <a:cubicBezTo>
                    <a:pt x="12686" y="2234"/>
                    <a:pt x="12686" y="2234"/>
                    <a:pt x="12686" y="2234"/>
                  </a:cubicBezTo>
                  <a:cubicBezTo>
                    <a:pt x="12723" y="2234"/>
                    <a:pt x="12723" y="2234"/>
                    <a:pt x="12723" y="2234"/>
                  </a:cubicBezTo>
                  <a:cubicBezTo>
                    <a:pt x="12760" y="2167"/>
                    <a:pt x="12760" y="2167"/>
                    <a:pt x="12760" y="2167"/>
                  </a:cubicBezTo>
                  <a:cubicBezTo>
                    <a:pt x="12797" y="2031"/>
                    <a:pt x="12797" y="2031"/>
                    <a:pt x="12797" y="2031"/>
                  </a:cubicBezTo>
                  <a:cubicBezTo>
                    <a:pt x="12834" y="1964"/>
                    <a:pt x="12834" y="1964"/>
                    <a:pt x="12834" y="1964"/>
                  </a:cubicBezTo>
                  <a:cubicBezTo>
                    <a:pt x="12871" y="1964"/>
                    <a:pt x="12871" y="1964"/>
                    <a:pt x="12871" y="1964"/>
                  </a:cubicBezTo>
                  <a:cubicBezTo>
                    <a:pt x="12908" y="1896"/>
                    <a:pt x="12908" y="1896"/>
                    <a:pt x="12908" y="1896"/>
                  </a:cubicBezTo>
                  <a:cubicBezTo>
                    <a:pt x="12908" y="1964"/>
                    <a:pt x="12908" y="1964"/>
                    <a:pt x="12908" y="1964"/>
                  </a:cubicBezTo>
                  <a:cubicBezTo>
                    <a:pt x="12908" y="1964"/>
                    <a:pt x="12908" y="1964"/>
                    <a:pt x="12908" y="1964"/>
                  </a:cubicBezTo>
                  <a:cubicBezTo>
                    <a:pt x="12945" y="1964"/>
                    <a:pt x="12945" y="1964"/>
                    <a:pt x="12945" y="1964"/>
                  </a:cubicBezTo>
                  <a:cubicBezTo>
                    <a:pt x="12945" y="2031"/>
                    <a:pt x="12945" y="2031"/>
                    <a:pt x="12945" y="2031"/>
                  </a:cubicBezTo>
                  <a:cubicBezTo>
                    <a:pt x="12982" y="1964"/>
                    <a:pt x="12982" y="1964"/>
                    <a:pt x="12982" y="1964"/>
                  </a:cubicBezTo>
                  <a:cubicBezTo>
                    <a:pt x="12982" y="1964"/>
                    <a:pt x="12982" y="1964"/>
                    <a:pt x="12982" y="1964"/>
                  </a:cubicBezTo>
                  <a:cubicBezTo>
                    <a:pt x="13056" y="1896"/>
                    <a:pt x="13056" y="1896"/>
                    <a:pt x="13056" y="1896"/>
                  </a:cubicBezTo>
                  <a:cubicBezTo>
                    <a:pt x="13056" y="1828"/>
                    <a:pt x="13056" y="1828"/>
                    <a:pt x="13056" y="1828"/>
                  </a:cubicBezTo>
                  <a:cubicBezTo>
                    <a:pt x="13056" y="1828"/>
                    <a:pt x="13056" y="1828"/>
                    <a:pt x="13056" y="1828"/>
                  </a:cubicBezTo>
                  <a:cubicBezTo>
                    <a:pt x="13019" y="1828"/>
                    <a:pt x="13019" y="1828"/>
                    <a:pt x="13019" y="1828"/>
                  </a:cubicBezTo>
                  <a:cubicBezTo>
                    <a:pt x="12945" y="1896"/>
                    <a:pt x="12945" y="1896"/>
                    <a:pt x="12945" y="1896"/>
                  </a:cubicBezTo>
                  <a:cubicBezTo>
                    <a:pt x="12908" y="1828"/>
                    <a:pt x="12908" y="1828"/>
                    <a:pt x="12908" y="1828"/>
                  </a:cubicBezTo>
                  <a:cubicBezTo>
                    <a:pt x="12871" y="1761"/>
                    <a:pt x="12871" y="1761"/>
                    <a:pt x="12871" y="1761"/>
                  </a:cubicBezTo>
                  <a:cubicBezTo>
                    <a:pt x="12834" y="1761"/>
                    <a:pt x="12834" y="1761"/>
                    <a:pt x="12834" y="1761"/>
                  </a:cubicBezTo>
                  <a:cubicBezTo>
                    <a:pt x="12797" y="1761"/>
                    <a:pt x="12797" y="1761"/>
                    <a:pt x="12797" y="1761"/>
                  </a:cubicBezTo>
                  <a:cubicBezTo>
                    <a:pt x="12797" y="1693"/>
                    <a:pt x="12797" y="1693"/>
                    <a:pt x="12797" y="1693"/>
                  </a:cubicBezTo>
                  <a:cubicBezTo>
                    <a:pt x="12760" y="1625"/>
                    <a:pt x="12760" y="1625"/>
                    <a:pt x="12760" y="1625"/>
                  </a:cubicBezTo>
                  <a:cubicBezTo>
                    <a:pt x="12723" y="1625"/>
                    <a:pt x="12723" y="1625"/>
                    <a:pt x="12723" y="1625"/>
                  </a:cubicBezTo>
                  <a:cubicBezTo>
                    <a:pt x="12686" y="1557"/>
                    <a:pt x="12686" y="1557"/>
                    <a:pt x="12686" y="1557"/>
                  </a:cubicBezTo>
                  <a:cubicBezTo>
                    <a:pt x="12686" y="1490"/>
                    <a:pt x="12686" y="1490"/>
                    <a:pt x="12686" y="1490"/>
                  </a:cubicBezTo>
                  <a:cubicBezTo>
                    <a:pt x="12686" y="1422"/>
                    <a:pt x="12686" y="1422"/>
                    <a:pt x="12686" y="1422"/>
                  </a:cubicBezTo>
                  <a:cubicBezTo>
                    <a:pt x="12649" y="1354"/>
                    <a:pt x="12649" y="1354"/>
                    <a:pt x="12649" y="1354"/>
                  </a:cubicBezTo>
                  <a:cubicBezTo>
                    <a:pt x="12612" y="1354"/>
                    <a:pt x="12612" y="1354"/>
                    <a:pt x="12612" y="1354"/>
                  </a:cubicBezTo>
                  <a:cubicBezTo>
                    <a:pt x="12612" y="1354"/>
                    <a:pt x="12612" y="1354"/>
                    <a:pt x="12612" y="1354"/>
                  </a:cubicBezTo>
                  <a:cubicBezTo>
                    <a:pt x="12649" y="1287"/>
                    <a:pt x="12649" y="1287"/>
                    <a:pt x="12649" y="1287"/>
                  </a:cubicBezTo>
                  <a:cubicBezTo>
                    <a:pt x="12649" y="1287"/>
                    <a:pt x="12649" y="1287"/>
                    <a:pt x="12649" y="1287"/>
                  </a:cubicBezTo>
                  <a:cubicBezTo>
                    <a:pt x="12649" y="1219"/>
                    <a:pt x="12649" y="1219"/>
                    <a:pt x="12649" y="1219"/>
                  </a:cubicBezTo>
                  <a:cubicBezTo>
                    <a:pt x="12649" y="1219"/>
                    <a:pt x="12649" y="1219"/>
                    <a:pt x="12649" y="1219"/>
                  </a:cubicBezTo>
                  <a:cubicBezTo>
                    <a:pt x="12649" y="1219"/>
                    <a:pt x="12649" y="1219"/>
                    <a:pt x="12649" y="1219"/>
                  </a:cubicBezTo>
                  <a:cubicBezTo>
                    <a:pt x="12649" y="1151"/>
                    <a:pt x="12649" y="1151"/>
                    <a:pt x="12649" y="1151"/>
                  </a:cubicBezTo>
                  <a:cubicBezTo>
                    <a:pt x="12612" y="1151"/>
                    <a:pt x="12612" y="1151"/>
                    <a:pt x="12612" y="1151"/>
                  </a:cubicBezTo>
                  <a:cubicBezTo>
                    <a:pt x="12538" y="1151"/>
                    <a:pt x="12538" y="1151"/>
                    <a:pt x="12538" y="1151"/>
                  </a:cubicBezTo>
                  <a:cubicBezTo>
                    <a:pt x="12501" y="1151"/>
                    <a:pt x="12501" y="1151"/>
                    <a:pt x="12501" y="1151"/>
                  </a:cubicBezTo>
                  <a:cubicBezTo>
                    <a:pt x="12501" y="1083"/>
                    <a:pt x="12501" y="1083"/>
                    <a:pt x="12501" y="1083"/>
                  </a:cubicBezTo>
                  <a:cubicBezTo>
                    <a:pt x="12464" y="1083"/>
                    <a:pt x="12464" y="1083"/>
                    <a:pt x="12464" y="1083"/>
                  </a:cubicBezTo>
                  <a:cubicBezTo>
                    <a:pt x="12427" y="1083"/>
                    <a:pt x="12427" y="1083"/>
                    <a:pt x="12427" y="1083"/>
                  </a:cubicBezTo>
                  <a:cubicBezTo>
                    <a:pt x="12390" y="1083"/>
                    <a:pt x="12390" y="1083"/>
                    <a:pt x="12390" y="1083"/>
                  </a:cubicBezTo>
                  <a:cubicBezTo>
                    <a:pt x="12464" y="1151"/>
                    <a:pt x="12464" y="1151"/>
                    <a:pt x="12464" y="1151"/>
                  </a:cubicBezTo>
                  <a:cubicBezTo>
                    <a:pt x="12501" y="1151"/>
                    <a:pt x="12501" y="1151"/>
                    <a:pt x="12501" y="1151"/>
                  </a:cubicBezTo>
                  <a:cubicBezTo>
                    <a:pt x="12501" y="1219"/>
                    <a:pt x="12501" y="1219"/>
                    <a:pt x="12501" y="1219"/>
                  </a:cubicBezTo>
                  <a:cubicBezTo>
                    <a:pt x="12464" y="1219"/>
                    <a:pt x="12464" y="1219"/>
                    <a:pt x="12464" y="1219"/>
                  </a:cubicBezTo>
                  <a:cubicBezTo>
                    <a:pt x="12464" y="1219"/>
                    <a:pt x="12464" y="1219"/>
                    <a:pt x="12464" y="1219"/>
                  </a:cubicBezTo>
                  <a:cubicBezTo>
                    <a:pt x="12427" y="1219"/>
                    <a:pt x="12427" y="1219"/>
                    <a:pt x="12427" y="1219"/>
                  </a:cubicBezTo>
                  <a:cubicBezTo>
                    <a:pt x="12390" y="1219"/>
                    <a:pt x="12390" y="1219"/>
                    <a:pt x="12390" y="1219"/>
                  </a:cubicBezTo>
                  <a:cubicBezTo>
                    <a:pt x="12427" y="1287"/>
                    <a:pt x="12427" y="1287"/>
                    <a:pt x="12427" y="1287"/>
                  </a:cubicBezTo>
                  <a:cubicBezTo>
                    <a:pt x="12427" y="1354"/>
                    <a:pt x="12427" y="1354"/>
                    <a:pt x="12427" y="1354"/>
                  </a:cubicBezTo>
                  <a:cubicBezTo>
                    <a:pt x="12427" y="1422"/>
                    <a:pt x="12427" y="1422"/>
                    <a:pt x="12427" y="1422"/>
                  </a:cubicBezTo>
                  <a:cubicBezTo>
                    <a:pt x="12501" y="1490"/>
                    <a:pt x="12501" y="1490"/>
                    <a:pt x="12501" y="1490"/>
                  </a:cubicBezTo>
                  <a:cubicBezTo>
                    <a:pt x="12501" y="1557"/>
                    <a:pt x="12501" y="1557"/>
                    <a:pt x="12501" y="1557"/>
                  </a:cubicBezTo>
                  <a:cubicBezTo>
                    <a:pt x="12501" y="1557"/>
                    <a:pt x="12501" y="1557"/>
                    <a:pt x="12501" y="1557"/>
                  </a:cubicBezTo>
                  <a:cubicBezTo>
                    <a:pt x="12464" y="1557"/>
                    <a:pt x="12464" y="1557"/>
                    <a:pt x="12464" y="1557"/>
                  </a:cubicBezTo>
                  <a:cubicBezTo>
                    <a:pt x="12427" y="1490"/>
                    <a:pt x="12427" y="1490"/>
                    <a:pt x="12427" y="1490"/>
                  </a:cubicBezTo>
                  <a:cubicBezTo>
                    <a:pt x="12390" y="1422"/>
                    <a:pt x="12390" y="1422"/>
                    <a:pt x="12390" y="1422"/>
                  </a:cubicBezTo>
                  <a:cubicBezTo>
                    <a:pt x="12353" y="1422"/>
                    <a:pt x="12353" y="1422"/>
                    <a:pt x="12353" y="1422"/>
                  </a:cubicBezTo>
                  <a:cubicBezTo>
                    <a:pt x="12353" y="1422"/>
                    <a:pt x="12353" y="1422"/>
                    <a:pt x="12353" y="1422"/>
                  </a:cubicBezTo>
                  <a:cubicBezTo>
                    <a:pt x="12316" y="1422"/>
                    <a:pt x="12316" y="1422"/>
                    <a:pt x="12316" y="1422"/>
                  </a:cubicBezTo>
                  <a:cubicBezTo>
                    <a:pt x="12316" y="1422"/>
                    <a:pt x="12316" y="1422"/>
                    <a:pt x="12316" y="1422"/>
                  </a:cubicBezTo>
                  <a:cubicBezTo>
                    <a:pt x="12279" y="1422"/>
                    <a:pt x="12279" y="1422"/>
                    <a:pt x="12279" y="1422"/>
                  </a:cubicBezTo>
                  <a:cubicBezTo>
                    <a:pt x="12279" y="1354"/>
                    <a:pt x="12279" y="1354"/>
                    <a:pt x="12279" y="1354"/>
                  </a:cubicBezTo>
                  <a:cubicBezTo>
                    <a:pt x="12279" y="1287"/>
                    <a:pt x="12279" y="1287"/>
                    <a:pt x="12279" y="1287"/>
                  </a:cubicBezTo>
                  <a:cubicBezTo>
                    <a:pt x="12242" y="1287"/>
                    <a:pt x="12242" y="1287"/>
                    <a:pt x="12242" y="1287"/>
                  </a:cubicBezTo>
                  <a:cubicBezTo>
                    <a:pt x="12205" y="1219"/>
                    <a:pt x="12205" y="1219"/>
                    <a:pt x="12205" y="1219"/>
                  </a:cubicBezTo>
                  <a:cubicBezTo>
                    <a:pt x="12168" y="1219"/>
                    <a:pt x="12168" y="1219"/>
                    <a:pt x="12168" y="1219"/>
                  </a:cubicBezTo>
                  <a:cubicBezTo>
                    <a:pt x="12132" y="1219"/>
                    <a:pt x="12132" y="1219"/>
                    <a:pt x="12132" y="1219"/>
                  </a:cubicBezTo>
                  <a:cubicBezTo>
                    <a:pt x="12132" y="1151"/>
                    <a:pt x="12132" y="1151"/>
                    <a:pt x="12132" y="1151"/>
                  </a:cubicBezTo>
                  <a:cubicBezTo>
                    <a:pt x="12095" y="1219"/>
                    <a:pt x="12095" y="1219"/>
                    <a:pt x="12095" y="1219"/>
                  </a:cubicBezTo>
                  <a:cubicBezTo>
                    <a:pt x="12058" y="1219"/>
                    <a:pt x="12058" y="1219"/>
                    <a:pt x="12058" y="1219"/>
                  </a:cubicBezTo>
                  <a:cubicBezTo>
                    <a:pt x="12058" y="1287"/>
                    <a:pt x="12058" y="1287"/>
                    <a:pt x="12058" y="1287"/>
                  </a:cubicBezTo>
                  <a:cubicBezTo>
                    <a:pt x="12058" y="1354"/>
                    <a:pt x="12058" y="1354"/>
                    <a:pt x="12058" y="1354"/>
                  </a:cubicBezTo>
                  <a:cubicBezTo>
                    <a:pt x="12058" y="1422"/>
                    <a:pt x="12058" y="1422"/>
                    <a:pt x="12058" y="1422"/>
                  </a:cubicBezTo>
                  <a:cubicBezTo>
                    <a:pt x="12021" y="1490"/>
                    <a:pt x="12021" y="1490"/>
                    <a:pt x="12021" y="1490"/>
                  </a:cubicBezTo>
                  <a:cubicBezTo>
                    <a:pt x="11984" y="1490"/>
                    <a:pt x="11984" y="1490"/>
                    <a:pt x="11984" y="1490"/>
                  </a:cubicBezTo>
                  <a:cubicBezTo>
                    <a:pt x="11984" y="1557"/>
                    <a:pt x="11984" y="1557"/>
                    <a:pt x="11984" y="1557"/>
                  </a:cubicBezTo>
                  <a:cubicBezTo>
                    <a:pt x="12021" y="1625"/>
                    <a:pt x="12021" y="1625"/>
                    <a:pt x="12021" y="1625"/>
                  </a:cubicBezTo>
                  <a:cubicBezTo>
                    <a:pt x="12058" y="1625"/>
                    <a:pt x="12058" y="1625"/>
                    <a:pt x="12058" y="1625"/>
                  </a:cubicBezTo>
                  <a:cubicBezTo>
                    <a:pt x="12095" y="1693"/>
                    <a:pt x="12095" y="1693"/>
                    <a:pt x="12095" y="1693"/>
                  </a:cubicBezTo>
                  <a:cubicBezTo>
                    <a:pt x="12058" y="1693"/>
                    <a:pt x="12058" y="1693"/>
                    <a:pt x="12058" y="1693"/>
                  </a:cubicBezTo>
                  <a:cubicBezTo>
                    <a:pt x="12058" y="1693"/>
                    <a:pt x="12058" y="1693"/>
                    <a:pt x="12058" y="1693"/>
                  </a:cubicBezTo>
                  <a:cubicBezTo>
                    <a:pt x="12058" y="1761"/>
                    <a:pt x="12058" y="1761"/>
                    <a:pt x="12058" y="1761"/>
                  </a:cubicBezTo>
                  <a:cubicBezTo>
                    <a:pt x="12095" y="1761"/>
                    <a:pt x="12095" y="1761"/>
                    <a:pt x="12095" y="1761"/>
                  </a:cubicBezTo>
                  <a:cubicBezTo>
                    <a:pt x="12095" y="1828"/>
                    <a:pt x="12095" y="1828"/>
                    <a:pt x="12095" y="1828"/>
                  </a:cubicBezTo>
                  <a:cubicBezTo>
                    <a:pt x="12095" y="1828"/>
                    <a:pt x="12095" y="1828"/>
                    <a:pt x="12095" y="1828"/>
                  </a:cubicBezTo>
                  <a:cubicBezTo>
                    <a:pt x="12095" y="1896"/>
                    <a:pt x="12095" y="1896"/>
                    <a:pt x="12095" y="1896"/>
                  </a:cubicBezTo>
                  <a:cubicBezTo>
                    <a:pt x="12132" y="1896"/>
                    <a:pt x="12132" y="1896"/>
                    <a:pt x="12132" y="1896"/>
                  </a:cubicBezTo>
                  <a:cubicBezTo>
                    <a:pt x="12168" y="1964"/>
                    <a:pt x="12168" y="1964"/>
                    <a:pt x="12168" y="1964"/>
                  </a:cubicBezTo>
                  <a:cubicBezTo>
                    <a:pt x="12168" y="1964"/>
                    <a:pt x="12168" y="1964"/>
                    <a:pt x="12168" y="1964"/>
                  </a:cubicBezTo>
                  <a:cubicBezTo>
                    <a:pt x="12168" y="1964"/>
                    <a:pt x="12168" y="1964"/>
                    <a:pt x="12168" y="1964"/>
                  </a:cubicBezTo>
                  <a:cubicBezTo>
                    <a:pt x="12168" y="1964"/>
                    <a:pt x="12168" y="1964"/>
                    <a:pt x="12168" y="1964"/>
                  </a:cubicBezTo>
                  <a:cubicBezTo>
                    <a:pt x="12205" y="1964"/>
                    <a:pt x="12205" y="1964"/>
                    <a:pt x="12205" y="1964"/>
                  </a:cubicBezTo>
                  <a:cubicBezTo>
                    <a:pt x="12205" y="2031"/>
                    <a:pt x="12205" y="2031"/>
                    <a:pt x="12205" y="2031"/>
                  </a:cubicBezTo>
                  <a:cubicBezTo>
                    <a:pt x="12205" y="2031"/>
                    <a:pt x="12205" y="2031"/>
                    <a:pt x="12205" y="2031"/>
                  </a:cubicBezTo>
                  <a:cubicBezTo>
                    <a:pt x="12168" y="2031"/>
                    <a:pt x="12168" y="2031"/>
                    <a:pt x="12168" y="2031"/>
                  </a:cubicBezTo>
                  <a:cubicBezTo>
                    <a:pt x="12168" y="2031"/>
                    <a:pt x="12168" y="2031"/>
                    <a:pt x="12168" y="2031"/>
                  </a:cubicBezTo>
                  <a:cubicBezTo>
                    <a:pt x="12168" y="2031"/>
                    <a:pt x="12168" y="2031"/>
                    <a:pt x="12168" y="2031"/>
                  </a:cubicBezTo>
                  <a:cubicBezTo>
                    <a:pt x="12168" y="2099"/>
                    <a:pt x="12168" y="2099"/>
                    <a:pt x="12168" y="2099"/>
                  </a:cubicBezTo>
                  <a:cubicBezTo>
                    <a:pt x="12279" y="2234"/>
                    <a:pt x="12279" y="2234"/>
                    <a:pt x="12279" y="2234"/>
                  </a:cubicBezTo>
                  <a:cubicBezTo>
                    <a:pt x="12316" y="2234"/>
                    <a:pt x="12316" y="2234"/>
                    <a:pt x="12316" y="2234"/>
                  </a:cubicBezTo>
                  <a:cubicBezTo>
                    <a:pt x="12353" y="2234"/>
                    <a:pt x="12353" y="2234"/>
                    <a:pt x="12353" y="2234"/>
                  </a:cubicBezTo>
                  <a:cubicBezTo>
                    <a:pt x="12390" y="2302"/>
                    <a:pt x="12390" y="2302"/>
                    <a:pt x="12390" y="2302"/>
                  </a:cubicBezTo>
                  <a:cubicBezTo>
                    <a:pt x="12427" y="2302"/>
                    <a:pt x="12427" y="2302"/>
                    <a:pt x="12427" y="2302"/>
                  </a:cubicBezTo>
                  <a:cubicBezTo>
                    <a:pt x="12427" y="2370"/>
                    <a:pt x="12427" y="2370"/>
                    <a:pt x="12427" y="2370"/>
                  </a:cubicBezTo>
                  <a:cubicBezTo>
                    <a:pt x="12464" y="2370"/>
                    <a:pt x="12464" y="2370"/>
                    <a:pt x="12464" y="2370"/>
                  </a:cubicBezTo>
                  <a:cubicBezTo>
                    <a:pt x="12501" y="2370"/>
                    <a:pt x="12501" y="2370"/>
                    <a:pt x="12501" y="2370"/>
                  </a:cubicBezTo>
                  <a:cubicBezTo>
                    <a:pt x="12538" y="2370"/>
                    <a:pt x="12538" y="2370"/>
                    <a:pt x="12538" y="2370"/>
                  </a:cubicBezTo>
                  <a:cubicBezTo>
                    <a:pt x="12612" y="2370"/>
                    <a:pt x="12612" y="2370"/>
                    <a:pt x="12612" y="2370"/>
                  </a:cubicBezTo>
                  <a:cubicBezTo>
                    <a:pt x="12649" y="2438"/>
                    <a:pt x="12649" y="2438"/>
                    <a:pt x="12649" y="2438"/>
                  </a:cubicBezTo>
                  <a:cubicBezTo>
                    <a:pt x="12649" y="2370"/>
                    <a:pt x="12649" y="2370"/>
                    <a:pt x="12649" y="2370"/>
                  </a:cubicBezTo>
                  <a:cubicBezTo>
                    <a:pt x="12686" y="2370"/>
                    <a:pt x="12686" y="2370"/>
                    <a:pt x="12686" y="2370"/>
                  </a:cubicBezTo>
                  <a:cubicBezTo>
                    <a:pt x="12686" y="2302"/>
                    <a:pt x="12686" y="2302"/>
                    <a:pt x="12686" y="2302"/>
                  </a:cubicBezTo>
                  <a:cubicBezTo>
                    <a:pt x="12649" y="2234"/>
                    <a:pt x="12649" y="2234"/>
                    <a:pt x="12649" y="2234"/>
                  </a:cubicBezTo>
                  <a:cubicBezTo>
                    <a:pt x="12649" y="2167"/>
                    <a:pt x="12649" y="2167"/>
                    <a:pt x="12649" y="2167"/>
                  </a:cubicBezTo>
                  <a:close/>
                  <a:moveTo>
                    <a:pt x="12686" y="1151"/>
                  </a:moveTo>
                  <a:cubicBezTo>
                    <a:pt x="12723" y="1151"/>
                    <a:pt x="12723" y="1151"/>
                    <a:pt x="12723" y="1151"/>
                  </a:cubicBezTo>
                  <a:cubicBezTo>
                    <a:pt x="12760" y="1151"/>
                    <a:pt x="12760" y="1151"/>
                    <a:pt x="12760" y="1151"/>
                  </a:cubicBezTo>
                  <a:cubicBezTo>
                    <a:pt x="12797" y="1151"/>
                    <a:pt x="12797" y="1151"/>
                    <a:pt x="12797" y="1151"/>
                  </a:cubicBezTo>
                  <a:cubicBezTo>
                    <a:pt x="12871" y="1219"/>
                    <a:pt x="12871" y="1219"/>
                    <a:pt x="12871" y="1219"/>
                  </a:cubicBezTo>
                  <a:cubicBezTo>
                    <a:pt x="12908" y="1219"/>
                    <a:pt x="12908" y="1219"/>
                    <a:pt x="12908" y="1219"/>
                  </a:cubicBezTo>
                  <a:cubicBezTo>
                    <a:pt x="12945" y="1219"/>
                    <a:pt x="12945" y="1219"/>
                    <a:pt x="12945" y="1219"/>
                  </a:cubicBezTo>
                  <a:cubicBezTo>
                    <a:pt x="13019" y="1219"/>
                    <a:pt x="13019" y="1219"/>
                    <a:pt x="13019" y="1219"/>
                  </a:cubicBezTo>
                  <a:cubicBezTo>
                    <a:pt x="13130" y="1287"/>
                    <a:pt x="13130" y="1287"/>
                    <a:pt x="13130" y="1287"/>
                  </a:cubicBezTo>
                  <a:cubicBezTo>
                    <a:pt x="13130" y="1287"/>
                    <a:pt x="13130" y="1287"/>
                    <a:pt x="13130" y="1287"/>
                  </a:cubicBezTo>
                  <a:cubicBezTo>
                    <a:pt x="13093" y="1287"/>
                    <a:pt x="13093" y="1287"/>
                    <a:pt x="13093" y="1287"/>
                  </a:cubicBezTo>
                  <a:cubicBezTo>
                    <a:pt x="13056" y="1354"/>
                    <a:pt x="13056" y="1354"/>
                    <a:pt x="13056" y="1354"/>
                  </a:cubicBezTo>
                  <a:cubicBezTo>
                    <a:pt x="13056" y="1422"/>
                    <a:pt x="13056" y="1422"/>
                    <a:pt x="13056" y="1422"/>
                  </a:cubicBezTo>
                  <a:cubicBezTo>
                    <a:pt x="13093" y="1490"/>
                    <a:pt x="13093" y="1490"/>
                    <a:pt x="13093" y="1490"/>
                  </a:cubicBezTo>
                  <a:cubicBezTo>
                    <a:pt x="13130" y="1490"/>
                    <a:pt x="13130" y="1490"/>
                    <a:pt x="13130" y="1490"/>
                  </a:cubicBezTo>
                  <a:cubicBezTo>
                    <a:pt x="13130" y="1557"/>
                    <a:pt x="13130" y="1557"/>
                    <a:pt x="13130" y="1557"/>
                  </a:cubicBezTo>
                  <a:cubicBezTo>
                    <a:pt x="13130" y="1557"/>
                    <a:pt x="13130" y="1557"/>
                    <a:pt x="13130" y="1557"/>
                  </a:cubicBezTo>
                  <a:cubicBezTo>
                    <a:pt x="13130" y="1625"/>
                    <a:pt x="13130" y="1625"/>
                    <a:pt x="13130" y="1625"/>
                  </a:cubicBezTo>
                  <a:cubicBezTo>
                    <a:pt x="13130" y="1693"/>
                    <a:pt x="13130" y="1693"/>
                    <a:pt x="13130" y="1693"/>
                  </a:cubicBezTo>
                  <a:cubicBezTo>
                    <a:pt x="13093" y="1761"/>
                    <a:pt x="13093" y="1761"/>
                    <a:pt x="13093" y="1761"/>
                  </a:cubicBezTo>
                  <a:cubicBezTo>
                    <a:pt x="13056" y="1761"/>
                    <a:pt x="13056" y="1761"/>
                    <a:pt x="13056" y="1761"/>
                  </a:cubicBezTo>
                  <a:cubicBezTo>
                    <a:pt x="13056" y="1761"/>
                    <a:pt x="13056" y="1761"/>
                    <a:pt x="13056" y="1761"/>
                  </a:cubicBezTo>
                  <a:cubicBezTo>
                    <a:pt x="13019" y="1761"/>
                    <a:pt x="13019" y="1761"/>
                    <a:pt x="13019" y="1761"/>
                  </a:cubicBezTo>
                  <a:cubicBezTo>
                    <a:pt x="12982" y="1761"/>
                    <a:pt x="12982" y="1761"/>
                    <a:pt x="12982" y="1761"/>
                  </a:cubicBezTo>
                  <a:cubicBezTo>
                    <a:pt x="12945" y="1828"/>
                    <a:pt x="12945" y="1828"/>
                    <a:pt x="12945" y="1828"/>
                  </a:cubicBezTo>
                  <a:cubicBezTo>
                    <a:pt x="12871" y="1761"/>
                    <a:pt x="12871" y="1761"/>
                    <a:pt x="12871" y="1761"/>
                  </a:cubicBezTo>
                  <a:cubicBezTo>
                    <a:pt x="12834" y="1693"/>
                    <a:pt x="12834" y="1693"/>
                    <a:pt x="12834" y="1693"/>
                  </a:cubicBezTo>
                  <a:cubicBezTo>
                    <a:pt x="12760" y="1557"/>
                    <a:pt x="12760" y="1557"/>
                    <a:pt x="12760" y="1557"/>
                  </a:cubicBezTo>
                  <a:cubicBezTo>
                    <a:pt x="12760" y="1490"/>
                    <a:pt x="12760" y="1490"/>
                    <a:pt x="12760" y="1490"/>
                  </a:cubicBezTo>
                  <a:cubicBezTo>
                    <a:pt x="12760" y="1422"/>
                    <a:pt x="12760" y="1422"/>
                    <a:pt x="12760" y="1422"/>
                  </a:cubicBezTo>
                  <a:cubicBezTo>
                    <a:pt x="12760" y="1422"/>
                    <a:pt x="12760" y="1422"/>
                    <a:pt x="12760" y="1422"/>
                  </a:cubicBezTo>
                  <a:cubicBezTo>
                    <a:pt x="12797" y="1354"/>
                    <a:pt x="12797" y="1354"/>
                    <a:pt x="12797" y="1354"/>
                  </a:cubicBezTo>
                  <a:cubicBezTo>
                    <a:pt x="12760" y="1354"/>
                    <a:pt x="12760" y="1354"/>
                    <a:pt x="12760" y="1354"/>
                  </a:cubicBezTo>
                  <a:cubicBezTo>
                    <a:pt x="12760" y="1287"/>
                    <a:pt x="12760" y="1287"/>
                    <a:pt x="12760" y="1287"/>
                  </a:cubicBezTo>
                  <a:cubicBezTo>
                    <a:pt x="12723" y="1287"/>
                    <a:pt x="12723" y="1287"/>
                    <a:pt x="12723" y="1287"/>
                  </a:cubicBezTo>
                  <a:cubicBezTo>
                    <a:pt x="12723" y="1219"/>
                    <a:pt x="12723" y="1219"/>
                    <a:pt x="12723" y="1219"/>
                  </a:cubicBezTo>
                  <a:cubicBezTo>
                    <a:pt x="12686" y="1219"/>
                    <a:pt x="12686" y="1219"/>
                    <a:pt x="12686" y="1219"/>
                  </a:cubicBezTo>
                  <a:cubicBezTo>
                    <a:pt x="12686" y="1151"/>
                    <a:pt x="12686" y="1151"/>
                    <a:pt x="12686" y="1151"/>
                  </a:cubicBezTo>
                  <a:close/>
                  <a:moveTo>
                    <a:pt x="7212" y="2573"/>
                  </a:moveTo>
                  <a:cubicBezTo>
                    <a:pt x="7212" y="2573"/>
                    <a:pt x="7249" y="2505"/>
                    <a:pt x="7249" y="2505"/>
                  </a:cubicBezTo>
                  <a:cubicBezTo>
                    <a:pt x="7286" y="2438"/>
                    <a:pt x="7286" y="2438"/>
                    <a:pt x="7286" y="2438"/>
                  </a:cubicBezTo>
                  <a:cubicBezTo>
                    <a:pt x="7323" y="2370"/>
                    <a:pt x="7323" y="2370"/>
                    <a:pt x="7323" y="2370"/>
                  </a:cubicBezTo>
                  <a:cubicBezTo>
                    <a:pt x="7360" y="2370"/>
                    <a:pt x="7360" y="2370"/>
                    <a:pt x="7360" y="2370"/>
                  </a:cubicBezTo>
                  <a:cubicBezTo>
                    <a:pt x="7323" y="2302"/>
                    <a:pt x="7323" y="2302"/>
                    <a:pt x="7323" y="2302"/>
                  </a:cubicBezTo>
                  <a:cubicBezTo>
                    <a:pt x="7360" y="2234"/>
                    <a:pt x="7360" y="2234"/>
                    <a:pt x="7360" y="2234"/>
                  </a:cubicBezTo>
                  <a:cubicBezTo>
                    <a:pt x="7397" y="2167"/>
                    <a:pt x="7397" y="2167"/>
                    <a:pt x="7397" y="2167"/>
                  </a:cubicBezTo>
                  <a:cubicBezTo>
                    <a:pt x="7434" y="2167"/>
                    <a:pt x="7434" y="2167"/>
                    <a:pt x="7434" y="2167"/>
                  </a:cubicBezTo>
                  <a:cubicBezTo>
                    <a:pt x="7471" y="2234"/>
                    <a:pt x="7471" y="2234"/>
                    <a:pt x="7471" y="2234"/>
                  </a:cubicBezTo>
                  <a:cubicBezTo>
                    <a:pt x="7471" y="2167"/>
                    <a:pt x="7471" y="2167"/>
                    <a:pt x="7471" y="2167"/>
                  </a:cubicBezTo>
                  <a:cubicBezTo>
                    <a:pt x="7508" y="2167"/>
                    <a:pt x="7508" y="2167"/>
                    <a:pt x="7508" y="2167"/>
                  </a:cubicBezTo>
                  <a:cubicBezTo>
                    <a:pt x="7508" y="2099"/>
                    <a:pt x="7508" y="2099"/>
                    <a:pt x="7508" y="2099"/>
                  </a:cubicBezTo>
                  <a:cubicBezTo>
                    <a:pt x="7545" y="2099"/>
                    <a:pt x="7545" y="2099"/>
                    <a:pt x="7545" y="2099"/>
                  </a:cubicBezTo>
                  <a:cubicBezTo>
                    <a:pt x="7619" y="2031"/>
                    <a:pt x="7619" y="2031"/>
                    <a:pt x="7619" y="2031"/>
                  </a:cubicBezTo>
                  <a:cubicBezTo>
                    <a:pt x="7619" y="1964"/>
                    <a:pt x="7619" y="1964"/>
                    <a:pt x="7619" y="1964"/>
                  </a:cubicBezTo>
                  <a:cubicBezTo>
                    <a:pt x="7619" y="1964"/>
                    <a:pt x="7619" y="1964"/>
                    <a:pt x="7619" y="1964"/>
                  </a:cubicBezTo>
                  <a:cubicBezTo>
                    <a:pt x="7656" y="1828"/>
                    <a:pt x="7656" y="1828"/>
                    <a:pt x="7656" y="1828"/>
                  </a:cubicBezTo>
                  <a:cubicBezTo>
                    <a:pt x="7656" y="1761"/>
                    <a:pt x="7656" y="1761"/>
                    <a:pt x="7656" y="1761"/>
                  </a:cubicBezTo>
                  <a:cubicBezTo>
                    <a:pt x="7619" y="1693"/>
                    <a:pt x="7619" y="1693"/>
                    <a:pt x="7619" y="1693"/>
                  </a:cubicBezTo>
                  <a:cubicBezTo>
                    <a:pt x="7582" y="1625"/>
                    <a:pt x="7582" y="1625"/>
                    <a:pt x="7582" y="1625"/>
                  </a:cubicBezTo>
                  <a:cubicBezTo>
                    <a:pt x="7582" y="1557"/>
                    <a:pt x="7582" y="1557"/>
                    <a:pt x="7582" y="1557"/>
                  </a:cubicBezTo>
                  <a:cubicBezTo>
                    <a:pt x="7545" y="1557"/>
                    <a:pt x="7545" y="1557"/>
                    <a:pt x="7545" y="1557"/>
                  </a:cubicBezTo>
                  <a:cubicBezTo>
                    <a:pt x="7508" y="1490"/>
                    <a:pt x="7508" y="1490"/>
                    <a:pt x="7508" y="1490"/>
                  </a:cubicBezTo>
                  <a:cubicBezTo>
                    <a:pt x="7508" y="1557"/>
                    <a:pt x="7508" y="1557"/>
                    <a:pt x="7508" y="1557"/>
                  </a:cubicBezTo>
                  <a:cubicBezTo>
                    <a:pt x="7471" y="1490"/>
                    <a:pt x="7471" y="1490"/>
                    <a:pt x="7471" y="1490"/>
                  </a:cubicBezTo>
                  <a:cubicBezTo>
                    <a:pt x="7434" y="1490"/>
                    <a:pt x="7434" y="1490"/>
                    <a:pt x="7434" y="1490"/>
                  </a:cubicBezTo>
                  <a:cubicBezTo>
                    <a:pt x="7397" y="1422"/>
                    <a:pt x="7397" y="1422"/>
                    <a:pt x="7397" y="1422"/>
                  </a:cubicBezTo>
                  <a:cubicBezTo>
                    <a:pt x="7360" y="1422"/>
                    <a:pt x="7360" y="1422"/>
                    <a:pt x="7360" y="1422"/>
                  </a:cubicBezTo>
                  <a:cubicBezTo>
                    <a:pt x="7360" y="1422"/>
                    <a:pt x="7360" y="1422"/>
                    <a:pt x="7360" y="1422"/>
                  </a:cubicBezTo>
                  <a:cubicBezTo>
                    <a:pt x="7323" y="1422"/>
                    <a:pt x="7323" y="1422"/>
                    <a:pt x="7323" y="1422"/>
                  </a:cubicBezTo>
                  <a:cubicBezTo>
                    <a:pt x="7323" y="1354"/>
                    <a:pt x="7323" y="1354"/>
                    <a:pt x="7323" y="1354"/>
                  </a:cubicBezTo>
                  <a:cubicBezTo>
                    <a:pt x="7323" y="1354"/>
                    <a:pt x="7323" y="1354"/>
                    <a:pt x="7323" y="1354"/>
                  </a:cubicBezTo>
                  <a:cubicBezTo>
                    <a:pt x="7286" y="1354"/>
                    <a:pt x="7286" y="1354"/>
                    <a:pt x="7286" y="1354"/>
                  </a:cubicBezTo>
                  <a:cubicBezTo>
                    <a:pt x="7286" y="1354"/>
                    <a:pt x="7286" y="1354"/>
                    <a:pt x="7286" y="1354"/>
                  </a:cubicBezTo>
                  <a:cubicBezTo>
                    <a:pt x="7249" y="1354"/>
                    <a:pt x="7249" y="1354"/>
                    <a:pt x="7249" y="1354"/>
                  </a:cubicBezTo>
                  <a:cubicBezTo>
                    <a:pt x="7212" y="1287"/>
                    <a:pt x="7212" y="1287"/>
                    <a:pt x="7212" y="1287"/>
                  </a:cubicBezTo>
                  <a:cubicBezTo>
                    <a:pt x="7212" y="1287"/>
                    <a:pt x="7212" y="1287"/>
                    <a:pt x="7212" y="1287"/>
                  </a:cubicBezTo>
                  <a:cubicBezTo>
                    <a:pt x="7212" y="1354"/>
                    <a:pt x="7212" y="1354"/>
                    <a:pt x="7212" y="1354"/>
                  </a:cubicBezTo>
                  <a:cubicBezTo>
                    <a:pt x="7249" y="1354"/>
                    <a:pt x="7249" y="1354"/>
                    <a:pt x="7249" y="1354"/>
                  </a:cubicBezTo>
                  <a:cubicBezTo>
                    <a:pt x="7249" y="1422"/>
                    <a:pt x="7249" y="1422"/>
                    <a:pt x="7249" y="1422"/>
                  </a:cubicBezTo>
                  <a:cubicBezTo>
                    <a:pt x="7212" y="1422"/>
                    <a:pt x="7212" y="1422"/>
                    <a:pt x="7212" y="1422"/>
                  </a:cubicBezTo>
                  <a:cubicBezTo>
                    <a:pt x="7212" y="1490"/>
                    <a:pt x="7212" y="1490"/>
                    <a:pt x="7212" y="1490"/>
                  </a:cubicBezTo>
                  <a:cubicBezTo>
                    <a:pt x="7212" y="1490"/>
                    <a:pt x="7212" y="1490"/>
                    <a:pt x="7212" y="1490"/>
                  </a:cubicBezTo>
                  <a:cubicBezTo>
                    <a:pt x="7175" y="1422"/>
                    <a:pt x="7175" y="1422"/>
                    <a:pt x="7175" y="1422"/>
                  </a:cubicBezTo>
                  <a:cubicBezTo>
                    <a:pt x="7175" y="1287"/>
                    <a:pt x="7175" y="1287"/>
                    <a:pt x="7175" y="1287"/>
                  </a:cubicBezTo>
                  <a:cubicBezTo>
                    <a:pt x="7138" y="1219"/>
                    <a:pt x="7138" y="1219"/>
                    <a:pt x="7138" y="1219"/>
                  </a:cubicBezTo>
                  <a:cubicBezTo>
                    <a:pt x="7101" y="1219"/>
                    <a:pt x="7101" y="1219"/>
                    <a:pt x="7101" y="1219"/>
                  </a:cubicBezTo>
                  <a:cubicBezTo>
                    <a:pt x="7064" y="1219"/>
                    <a:pt x="7064" y="1219"/>
                    <a:pt x="7064" y="1219"/>
                  </a:cubicBezTo>
                  <a:cubicBezTo>
                    <a:pt x="7064" y="1219"/>
                    <a:pt x="7064" y="1219"/>
                    <a:pt x="7064" y="1219"/>
                  </a:cubicBezTo>
                  <a:cubicBezTo>
                    <a:pt x="7027" y="1219"/>
                    <a:pt x="7027" y="1219"/>
                    <a:pt x="7027" y="1219"/>
                  </a:cubicBezTo>
                  <a:cubicBezTo>
                    <a:pt x="7027" y="1287"/>
                    <a:pt x="7027" y="1287"/>
                    <a:pt x="7027" y="1287"/>
                  </a:cubicBezTo>
                  <a:cubicBezTo>
                    <a:pt x="7064" y="1354"/>
                    <a:pt x="7064" y="1354"/>
                    <a:pt x="7064" y="1354"/>
                  </a:cubicBezTo>
                  <a:cubicBezTo>
                    <a:pt x="7101" y="1354"/>
                    <a:pt x="7101" y="1354"/>
                    <a:pt x="7101" y="1354"/>
                  </a:cubicBezTo>
                  <a:cubicBezTo>
                    <a:pt x="7064" y="1422"/>
                    <a:pt x="7064" y="1422"/>
                    <a:pt x="7064" y="1422"/>
                  </a:cubicBezTo>
                  <a:cubicBezTo>
                    <a:pt x="7064" y="1422"/>
                    <a:pt x="7064" y="1422"/>
                    <a:pt x="7064" y="1422"/>
                  </a:cubicBezTo>
                  <a:cubicBezTo>
                    <a:pt x="7027" y="1354"/>
                    <a:pt x="7027" y="1354"/>
                    <a:pt x="7027" y="1354"/>
                  </a:cubicBezTo>
                  <a:cubicBezTo>
                    <a:pt x="7027" y="1354"/>
                    <a:pt x="7027" y="1354"/>
                    <a:pt x="7027" y="1354"/>
                  </a:cubicBezTo>
                  <a:cubicBezTo>
                    <a:pt x="6990" y="1354"/>
                    <a:pt x="6990" y="1354"/>
                    <a:pt x="6990" y="1354"/>
                  </a:cubicBezTo>
                  <a:cubicBezTo>
                    <a:pt x="7027" y="1354"/>
                    <a:pt x="7027" y="1354"/>
                    <a:pt x="7027" y="1354"/>
                  </a:cubicBezTo>
                  <a:cubicBezTo>
                    <a:pt x="7027" y="1422"/>
                    <a:pt x="7027" y="1422"/>
                    <a:pt x="7027" y="1422"/>
                  </a:cubicBezTo>
                  <a:cubicBezTo>
                    <a:pt x="7027" y="1422"/>
                    <a:pt x="7027" y="1422"/>
                    <a:pt x="7027" y="1422"/>
                  </a:cubicBezTo>
                  <a:cubicBezTo>
                    <a:pt x="7027" y="1490"/>
                    <a:pt x="7027" y="1490"/>
                    <a:pt x="7027" y="1490"/>
                  </a:cubicBezTo>
                  <a:cubicBezTo>
                    <a:pt x="7027" y="1490"/>
                    <a:pt x="7027" y="1490"/>
                    <a:pt x="7027" y="1490"/>
                  </a:cubicBezTo>
                  <a:cubicBezTo>
                    <a:pt x="7064" y="1557"/>
                    <a:pt x="7064" y="1557"/>
                    <a:pt x="7064" y="1557"/>
                  </a:cubicBezTo>
                  <a:cubicBezTo>
                    <a:pt x="7064" y="1557"/>
                    <a:pt x="7064" y="1557"/>
                    <a:pt x="7064" y="1557"/>
                  </a:cubicBezTo>
                  <a:cubicBezTo>
                    <a:pt x="7064" y="1625"/>
                    <a:pt x="7064" y="1625"/>
                    <a:pt x="7064" y="1625"/>
                  </a:cubicBezTo>
                  <a:cubicBezTo>
                    <a:pt x="7101" y="1761"/>
                    <a:pt x="7101" y="1761"/>
                    <a:pt x="7101" y="1761"/>
                  </a:cubicBezTo>
                  <a:cubicBezTo>
                    <a:pt x="7138" y="1761"/>
                    <a:pt x="7138" y="1761"/>
                    <a:pt x="7138" y="1761"/>
                  </a:cubicBezTo>
                  <a:cubicBezTo>
                    <a:pt x="7138" y="1761"/>
                    <a:pt x="7138" y="1761"/>
                    <a:pt x="7138" y="1761"/>
                  </a:cubicBezTo>
                  <a:cubicBezTo>
                    <a:pt x="7138" y="1828"/>
                    <a:pt x="7138" y="1828"/>
                    <a:pt x="7138" y="1828"/>
                  </a:cubicBezTo>
                  <a:cubicBezTo>
                    <a:pt x="7101" y="1828"/>
                    <a:pt x="7101" y="1828"/>
                    <a:pt x="7101" y="1828"/>
                  </a:cubicBezTo>
                  <a:cubicBezTo>
                    <a:pt x="7101" y="1896"/>
                    <a:pt x="7101" y="1896"/>
                    <a:pt x="7101" y="1896"/>
                  </a:cubicBezTo>
                  <a:cubicBezTo>
                    <a:pt x="7101" y="2031"/>
                    <a:pt x="7101" y="2031"/>
                    <a:pt x="7101" y="2031"/>
                  </a:cubicBezTo>
                  <a:cubicBezTo>
                    <a:pt x="7138" y="2099"/>
                    <a:pt x="7138" y="2099"/>
                    <a:pt x="7138" y="2099"/>
                  </a:cubicBezTo>
                  <a:cubicBezTo>
                    <a:pt x="7138" y="2167"/>
                    <a:pt x="7138" y="2167"/>
                    <a:pt x="7138" y="2167"/>
                  </a:cubicBezTo>
                  <a:cubicBezTo>
                    <a:pt x="7138" y="2167"/>
                    <a:pt x="7138" y="2167"/>
                    <a:pt x="7138" y="2167"/>
                  </a:cubicBezTo>
                  <a:cubicBezTo>
                    <a:pt x="7138" y="2234"/>
                    <a:pt x="7138" y="2234"/>
                    <a:pt x="7138" y="2234"/>
                  </a:cubicBezTo>
                  <a:cubicBezTo>
                    <a:pt x="7138" y="2234"/>
                    <a:pt x="7138" y="2234"/>
                    <a:pt x="7138" y="2234"/>
                  </a:cubicBezTo>
                  <a:cubicBezTo>
                    <a:pt x="7138" y="2302"/>
                    <a:pt x="7138" y="2302"/>
                    <a:pt x="7138" y="2302"/>
                  </a:cubicBezTo>
                  <a:cubicBezTo>
                    <a:pt x="7175" y="2438"/>
                    <a:pt x="7175" y="2438"/>
                    <a:pt x="7175" y="2438"/>
                  </a:cubicBezTo>
                  <a:cubicBezTo>
                    <a:pt x="7212" y="2438"/>
                    <a:pt x="7212" y="2438"/>
                    <a:pt x="7212" y="2438"/>
                  </a:cubicBezTo>
                  <a:cubicBezTo>
                    <a:pt x="7212" y="2505"/>
                    <a:pt x="7212" y="2505"/>
                    <a:pt x="7212" y="2505"/>
                  </a:cubicBezTo>
                  <a:cubicBezTo>
                    <a:pt x="7212" y="2573"/>
                    <a:pt x="7212" y="2573"/>
                    <a:pt x="7212" y="2573"/>
                  </a:cubicBezTo>
                  <a:close/>
                  <a:moveTo>
                    <a:pt x="7841" y="1964"/>
                  </a:moveTo>
                  <a:cubicBezTo>
                    <a:pt x="7878" y="1896"/>
                    <a:pt x="7878" y="1896"/>
                    <a:pt x="7878" y="1896"/>
                  </a:cubicBezTo>
                  <a:cubicBezTo>
                    <a:pt x="7878" y="1896"/>
                    <a:pt x="7878" y="1896"/>
                    <a:pt x="7878" y="1896"/>
                  </a:cubicBezTo>
                  <a:cubicBezTo>
                    <a:pt x="7878" y="1896"/>
                    <a:pt x="7878" y="1896"/>
                    <a:pt x="7878" y="1896"/>
                  </a:cubicBezTo>
                  <a:cubicBezTo>
                    <a:pt x="7878" y="1828"/>
                    <a:pt x="7878" y="1828"/>
                    <a:pt x="7878" y="1828"/>
                  </a:cubicBezTo>
                  <a:cubicBezTo>
                    <a:pt x="7915" y="1828"/>
                    <a:pt x="7915" y="1828"/>
                    <a:pt x="7915" y="1828"/>
                  </a:cubicBezTo>
                  <a:cubicBezTo>
                    <a:pt x="7878" y="1761"/>
                    <a:pt x="7878" y="1761"/>
                    <a:pt x="7878" y="1761"/>
                  </a:cubicBezTo>
                  <a:cubicBezTo>
                    <a:pt x="7878" y="1828"/>
                    <a:pt x="7878" y="1828"/>
                    <a:pt x="7878" y="1828"/>
                  </a:cubicBezTo>
                  <a:cubicBezTo>
                    <a:pt x="7841" y="1828"/>
                    <a:pt x="7841" y="1828"/>
                    <a:pt x="7841" y="1828"/>
                  </a:cubicBezTo>
                  <a:cubicBezTo>
                    <a:pt x="7841" y="1896"/>
                    <a:pt x="7841" y="1896"/>
                    <a:pt x="7841" y="1896"/>
                  </a:cubicBezTo>
                  <a:cubicBezTo>
                    <a:pt x="7841" y="1896"/>
                    <a:pt x="7841" y="1896"/>
                    <a:pt x="7841" y="1896"/>
                  </a:cubicBezTo>
                  <a:cubicBezTo>
                    <a:pt x="7804" y="1964"/>
                    <a:pt x="7804" y="1964"/>
                    <a:pt x="7804" y="1964"/>
                  </a:cubicBezTo>
                  <a:cubicBezTo>
                    <a:pt x="7841" y="1964"/>
                    <a:pt x="7841" y="1964"/>
                    <a:pt x="7841" y="1964"/>
                  </a:cubicBezTo>
                  <a:cubicBezTo>
                    <a:pt x="7841" y="1964"/>
                    <a:pt x="7841" y="1964"/>
                    <a:pt x="7841" y="1964"/>
                  </a:cubicBezTo>
                  <a:close/>
                  <a:moveTo>
                    <a:pt x="7878" y="1964"/>
                  </a:moveTo>
                  <a:cubicBezTo>
                    <a:pt x="7915" y="1896"/>
                    <a:pt x="7915" y="1896"/>
                    <a:pt x="7915" y="1896"/>
                  </a:cubicBezTo>
                  <a:cubicBezTo>
                    <a:pt x="7952" y="1896"/>
                    <a:pt x="7952" y="1896"/>
                    <a:pt x="7952" y="1896"/>
                  </a:cubicBezTo>
                  <a:cubicBezTo>
                    <a:pt x="7989" y="1896"/>
                    <a:pt x="7989" y="1896"/>
                    <a:pt x="7989" y="1896"/>
                  </a:cubicBezTo>
                  <a:cubicBezTo>
                    <a:pt x="7989" y="1896"/>
                    <a:pt x="7989" y="1896"/>
                    <a:pt x="7989" y="1896"/>
                  </a:cubicBezTo>
                  <a:cubicBezTo>
                    <a:pt x="8026" y="1828"/>
                    <a:pt x="8026" y="1828"/>
                    <a:pt x="8026" y="1828"/>
                  </a:cubicBezTo>
                  <a:cubicBezTo>
                    <a:pt x="8026" y="1828"/>
                    <a:pt x="8026" y="1828"/>
                    <a:pt x="8026" y="1828"/>
                  </a:cubicBezTo>
                  <a:cubicBezTo>
                    <a:pt x="8063" y="1896"/>
                    <a:pt x="8063" y="1896"/>
                    <a:pt x="8063" y="1896"/>
                  </a:cubicBezTo>
                  <a:cubicBezTo>
                    <a:pt x="8026" y="1964"/>
                    <a:pt x="8026" y="1964"/>
                    <a:pt x="8026" y="1964"/>
                  </a:cubicBezTo>
                  <a:cubicBezTo>
                    <a:pt x="7989" y="1964"/>
                    <a:pt x="7989" y="1964"/>
                    <a:pt x="7989" y="1964"/>
                  </a:cubicBezTo>
                  <a:cubicBezTo>
                    <a:pt x="7989" y="1964"/>
                    <a:pt x="7989" y="1964"/>
                    <a:pt x="7989" y="1964"/>
                  </a:cubicBezTo>
                  <a:cubicBezTo>
                    <a:pt x="7952" y="1964"/>
                    <a:pt x="7952" y="1964"/>
                    <a:pt x="7952" y="1964"/>
                  </a:cubicBezTo>
                  <a:cubicBezTo>
                    <a:pt x="7878" y="1964"/>
                    <a:pt x="7878" y="1964"/>
                    <a:pt x="7878" y="1964"/>
                  </a:cubicBezTo>
                  <a:cubicBezTo>
                    <a:pt x="7878" y="1964"/>
                    <a:pt x="7878" y="1964"/>
                    <a:pt x="7878" y="1964"/>
                  </a:cubicBezTo>
                  <a:close/>
                  <a:moveTo>
                    <a:pt x="8211" y="2438"/>
                  </a:moveTo>
                  <a:cubicBezTo>
                    <a:pt x="8211" y="2505"/>
                    <a:pt x="8211" y="2505"/>
                    <a:pt x="8211" y="2505"/>
                  </a:cubicBezTo>
                  <a:cubicBezTo>
                    <a:pt x="8248" y="2573"/>
                    <a:pt x="8248" y="2573"/>
                    <a:pt x="8248" y="2573"/>
                  </a:cubicBezTo>
                  <a:cubicBezTo>
                    <a:pt x="8248" y="2573"/>
                    <a:pt x="8248" y="2573"/>
                    <a:pt x="8248" y="2573"/>
                  </a:cubicBezTo>
                  <a:cubicBezTo>
                    <a:pt x="8248" y="2641"/>
                    <a:pt x="8248" y="2641"/>
                    <a:pt x="8248" y="2641"/>
                  </a:cubicBezTo>
                  <a:cubicBezTo>
                    <a:pt x="8285" y="2573"/>
                    <a:pt x="8285" y="2573"/>
                    <a:pt x="8285" y="2573"/>
                  </a:cubicBezTo>
                  <a:cubicBezTo>
                    <a:pt x="8285" y="2505"/>
                    <a:pt x="8285" y="2505"/>
                    <a:pt x="8285" y="2505"/>
                  </a:cubicBezTo>
                  <a:cubicBezTo>
                    <a:pt x="8285" y="2438"/>
                    <a:pt x="8285" y="2438"/>
                    <a:pt x="8285" y="2438"/>
                  </a:cubicBezTo>
                  <a:cubicBezTo>
                    <a:pt x="8248" y="2438"/>
                    <a:pt x="8248" y="2438"/>
                    <a:pt x="8248" y="2438"/>
                  </a:cubicBezTo>
                  <a:cubicBezTo>
                    <a:pt x="8211" y="2438"/>
                    <a:pt x="8211" y="2438"/>
                    <a:pt x="8211" y="2438"/>
                  </a:cubicBezTo>
                  <a:close/>
                  <a:moveTo>
                    <a:pt x="11281" y="4130"/>
                  </a:moveTo>
                  <a:cubicBezTo>
                    <a:pt x="11281" y="4063"/>
                    <a:pt x="11281" y="4063"/>
                    <a:pt x="11281" y="4063"/>
                  </a:cubicBezTo>
                  <a:cubicBezTo>
                    <a:pt x="11318" y="3995"/>
                    <a:pt x="11318" y="3995"/>
                    <a:pt x="11318" y="3995"/>
                  </a:cubicBezTo>
                  <a:cubicBezTo>
                    <a:pt x="11318" y="3995"/>
                    <a:pt x="11318" y="3995"/>
                    <a:pt x="11318" y="3995"/>
                  </a:cubicBezTo>
                  <a:cubicBezTo>
                    <a:pt x="11244" y="3995"/>
                    <a:pt x="11244" y="3995"/>
                    <a:pt x="11244" y="3995"/>
                  </a:cubicBezTo>
                  <a:cubicBezTo>
                    <a:pt x="11244" y="4063"/>
                    <a:pt x="11244" y="4063"/>
                    <a:pt x="11244" y="4063"/>
                  </a:cubicBezTo>
                  <a:cubicBezTo>
                    <a:pt x="11244" y="4063"/>
                    <a:pt x="11244" y="4063"/>
                    <a:pt x="11244" y="4063"/>
                  </a:cubicBezTo>
                  <a:cubicBezTo>
                    <a:pt x="11281" y="4063"/>
                    <a:pt x="11281" y="4063"/>
                    <a:pt x="11281" y="4063"/>
                  </a:cubicBezTo>
                  <a:cubicBezTo>
                    <a:pt x="11281" y="4130"/>
                    <a:pt x="11281" y="4130"/>
                    <a:pt x="11281" y="4130"/>
                  </a:cubicBezTo>
                  <a:close/>
                  <a:moveTo>
                    <a:pt x="10874" y="4875"/>
                  </a:moveTo>
                  <a:cubicBezTo>
                    <a:pt x="10911" y="4875"/>
                    <a:pt x="10911" y="4875"/>
                    <a:pt x="10911" y="4875"/>
                  </a:cubicBezTo>
                  <a:cubicBezTo>
                    <a:pt x="10911" y="4808"/>
                    <a:pt x="10911" y="4808"/>
                    <a:pt x="10911" y="4808"/>
                  </a:cubicBezTo>
                  <a:cubicBezTo>
                    <a:pt x="10948" y="4875"/>
                    <a:pt x="10948" y="4875"/>
                    <a:pt x="10948" y="4875"/>
                  </a:cubicBezTo>
                  <a:cubicBezTo>
                    <a:pt x="10948" y="4808"/>
                    <a:pt x="10948" y="4808"/>
                    <a:pt x="10948" y="4808"/>
                  </a:cubicBezTo>
                  <a:cubicBezTo>
                    <a:pt x="10911" y="4808"/>
                    <a:pt x="10911" y="4808"/>
                    <a:pt x="10911" y="4808"/>
                  </a:cubicBezTo>
                  <a:cubicBezTo>
                    <a:pt x="10874" y="4740"/>
                    <a:pt x="10874" y="4740"/>
                    <a:pt x="10874" y="4740"/>
                  </a:cubicBezTo>
                  <a:cubicBezTo>
                    <a:pt x="10874" y="4740"/>
                    <a:pt x="10874" y="4740"/>
                    <a:pt x="10874" y="4740"/>
                  </a:cubicBezTo>
                  <a:cubicBezTo>
                    <a:pt x="10837" y="4740"/>
                    <a:pt x="10837" y="4740"/>
                    <a:pt x="10837" y="4740"/>
                  </a:cubicBezTo>
                  <a:cubicBezTo>
                    <a:pt x="10837" y="4808"/>
                    <a:pt x="10837" y="4808"/>
                    <a:pt x="10837" y="4808"/>
                  </a:cubicBezTo>
                  <a:cubicBezTo>
                    <a:pt x="10874" y="4808"/>
                    <a:pt x="10874" y="4808"/>
                    <a:pt x="10874" y="4808"/>
                  </a:cubicBezTo>
                  <a:cubicBezTo>
                    <a:pt x="10874" y="4808"/>
                    <a:pt x="10874" y="4875"/>
                    <a:pt x="10874" y="4875"/>
                  </a:cubicBezTo>
                  <a:close/>
                  <a:moveTo>
                    <a:pt x="9727" y="4537"/>
                  </a:moveTo>
                  <a:cubicBezTo>
                    <a:pt x="9764" y="4537"/>
                    <a:pt x="9764" y="4537"/>
                    <a:pt x="9764" y="4537"/>
                  </a:cubicBezTo>
                  <a:cubicBezTo>
                    <a:pt x="9801" y="4537"/>
                    <a:pt x="9801" y="4537"/>
                    <a:pt x="9801" y="4537"/>
                  </a:cubicBezTo>
                  <a:cubicBezTo>
                    <a:pt x="9801" y="4537"/>
                    <a:pt x="9801" y="4537"/>
                    <a:pt x="9801" y="4537"/>
                  </a:cubicBezTo>
                  <a:cubicBezTo>
                    <a:pt x="9801" y="4469"/>
                    <a:pt x="9801" y="4469"/>
                    <a:pt x="9801" y="4469"/>
                  </a:cubicBezTo>
                  <a:cubicBezTo>
                    <a:pt x="9838" y="4469"/>
                    <a:pt x="9838" y="4469"/>
                    <a:pt x="9838" y="4469"/>
                  </a:cubicBezTo>
                  <a:cubicBezTo>
                    <a:pt x="9838" y="4401"/>
                    <a:pt x="9838" y="4401"/>
                    <a:pt x="9838" y="4401"/>
                  </a:cubicBezTo>
                  <a:cubicBezTo>
                    <a:pt x="9801" y="4401"/>
                    <a:pt x="9801" y="4401"/>
                    <a:pt x="9801" y="4401"/>
                  </a:cubicBezTo>
                  <a:cubicBezTo>
                    <a:pt x="9801" y="4334"/>
                    <a:pt x="9801" y="4334"/>
                    <a:pt x="9801" y="4334"/>
                  </a:cubicBezTo>
                  <a:cubicBezTo>
                    <a:pt x="9801" y="4266"/>
                    <a:pt x="9801" y="4266"/>
                    <a:pt x="9801" y="4266"/>
                  </a:cubicBezTo>
                  <a:cubicBezTo>
                    <a:pt x="9764" y="4198"/>
                    <a:pt x="9764" y="4198"/>
                    <a:pt x="9764" y="4198"/>
                  </a:cubicBezTo>
                  <a:cubicBezTo>
                    <a:pt x="9764" y="4198"/>
                    <a:pt x="9764" y="4198"/>
                    <a:pt x="9764" y="4198"/>
                  </a:cubicBezTo>
                  <a:cubicBezTo>
                    <a:pt x="9764" y="4198"/>
                    <a:pt x="9764" y="4198"/>
                    <a:pt x="9764" y="4198"/>
                  </a:cubicBezTo>
                  <a:cubicBezTo>
                    <a:pt x="9690" y="4198"/>
                    <a:pt x="9690" y="4198"/>
                    <a:pt x="9690" y="4198"/>
                  </a:cubicBezTo>
                  <a:cubicBezTo>
                    <a:pt x="9653" y="4266"/>
                    <a:pt x="9653" y="4266"/>
                    <a:pt x="9653" y="4266"/>
                  </a:cubicBezTo>
                  <a:cubicBezTo>
                    <a:pt x="9616" y="4266"/>
                    <a:pt x="9616" y="4266"/>
                    <a:pt x="9616" y="4266"/>
                  </a:cubicBezTo>
                  <a:cubicBezTo>
                    <a:pt x="9579" y="4266"/>
                    <a:pt x="9579" y="4266"/>
                    <a:pt x="9579" y="4266"/>
                  </a:cubicBezTo>
                  <a:cubicBezTo>
                    <a:pt x="9616" y="4334"/>
                    <a:pt x="9616" y="4334"/>
                    <a:pt x="9616" y="4334"/>
                  </a:cubicBezTo>
                  <a:cubicBezTo>
                    <a:pt x="9616" y="4401"/>
                    <a:pt x="9616" y="4401"/>
                    <a:pt x="9616" y="4401"/>
                  </a:cubicBezTo>
                  <a:cubicBezTo>
                    <a:pt x="9653" y="4401"/>
                    <a:pt x="9653" y="4401"/>
                    <a:pt x="9653" y="4401"/>
                  </a:cubicBezTo>
                  <a:cubicBezTo>
                    <a:pt x="9616" y="4469"/>
                    <a:pt x="9616" y="4469"/>
                    <a:pt x="9616" y="4469"/>
                  </a:cubicBezTo>
                  <a:cubicBezTo>
                    <a:pt x="9579" y="4469"/>
                    <a:pt x="9579" y="4469"/>
                    <a:pt x="9579" y="4469"/>
                  </a:cubicBezTo>
                  <a:cubicBezTo>
                    <a:pt x="9579" y="4469"/>
                    <a:pt x="9579" y="4469"/>
                    <a:pt x="9579" y="4469"/>
                  </a:cubicBezTo>
                  <a:cubicBezTo>
                    <a:pt x="9616" y="4469"/>
                    <a:pt x="9616" y="4469"/>
                    <a:pt x="9616" y="4469"/>
                  </a:cubicBezTo>
                  <a:cubicBezTo>
                    <a:pt x="9653" y="4469"/>
                    <a:pt x="9653" y="4469"/>
                    <a:pt x="9653" y="4469"/>
                  </a:cubicBezTo>
                  <a:cubicBezTo>
                    <a:pt x="9727" y="4537"/>
                    <a:pt x="9727" y="4537"/>
                    <a:pt x="9727" y="4537"/>
                  </a:cubicBezTo>
                  <a:close/>
                  <a:moveTo>
                    <a:pt x="13056" y="2844"/>
                  </a:moveTo>
                  <a:cubicBezTo>
                    <a:pt x="13093" y="2844"/>
                    <a:pt x="13093" y="2844"/>
                    <a:pt x="13093" y="2844"/>
                  </a:cubicBezTo>
                  <a:cubicBezTo>
                    <a:pt x="13093" y="2844"/>
                    <a:pt x="13093" y="2844"/>
                    <a:pt x="13093" y="2844"/>
                  </a:cubicBezTo>
                  <a:cubicBezTo>
                    <a:pt x="13093" y="2776"/>
                    <a:pt x="13093" y="2776"/>
                    <a:pt x="13093" y="2776"/>
                  </a:cubicBezTo>
                  <a:cubicBezTo>
                    <a:pt x="13093" y="2708"/>
                    <a:pt x="13093" y="2708"/>
                    <a:pt x="13093" y="2708"/>
                  </a:cubicBezTo>
                  <a:cubicBezTo>
                    <a:pt x="13093" y="2708"/>
                    <a:pt x="13093" y="2708"/>
                    <a:pt x="13093" y="2708"/>
                  </a:cubicBezTo>
                  <a:cubicBezTo>
                    <a:pt x="13056" y="2641"/>
                    <a:pt x="13056" y="2641"/>
                    <a:pt x="13056" y="2641"/>
                  </a:cubicBezTo>
                  <a:cubicBezTo>
                    <a:pt x="13056" y="2573"/>
                    <a:pt x="13056" y="2573"/>
                    <a:pt x="13056" y="2573"/>
                  </a:cubicBezTo>
                  <a:cubicBezTo>
                    <a:pt x="13019" y="2505"/>
                    <a:pt x="13019" y="2505"/>
                    <a:pt x="13019" y="2505"/>
                  </a:cubicBezTo>
                  <a:cubicBezTo>
                    <a:pt x="12982" y="2573"/>
                    <a:pt x="12982" y="2573"/>
                    <a:pt x="12982" y="2573"/>
                  </a:cubicBezTo>
                  <a:cubicBezTo>
                    <a:pt x="12945" y="2573"/>
                    <a:pt x="12945" y="2573"/>
                    <a:pt x="12945" y="2573"/>
                  </a:cubicBezTo>
                  <a:cubicBezTo>
                    <a:pt x="12945" y="2641"/>
                    <a:pt x="12945" y="2641"/>
                    <a:pt x="12945" y="2641"/>
                  </a:cubicBezTo>
                  <a:cubicBezTo>
                    <a:pt x="12982" y="2708"/>
                    <a:pt x="12982" y="2708"/>
                    <a:pt x="12982" y="2708"/>
                  </a:cubicBezTo>
                  <a:cubicBezTo>
                    <a:pt x="12982" y="2708"/>
                    <a:pt x="12982" y="2708"/>
                    <a:pt x="12982" y="2708"/>
                  </a:cubicBezTo>
                  <a:cubicBezTo>
                    <a:pt x="12982" y="2776"/>
                    <a:pt x="12982" y="2776"/>
                    <a:pt x="12982" y="2776"/>
                  </a:cubicBezTo>
                  <a:cubicBezTo>
                    <a:pt x="13019" y="2776"/>
                    <a:pt x="13019" y="2776"/>
                    <a:pt x="13019" y="2776"/>
                  </a:cubicBezTo>
                  <a:cubicBezTo>
                    <a:pt x="13056" y="2844"/>
                    <a:pt x="13056" y="2844"/>
                    <a:pt x="13056" y="2844"/>
                  </a:cubicBezTo>
                  <a:cubicBezTo>
                    <a:pt x="13056" y="2844"/>
                    <a:pt x="13056" y="2844"/>
                    <a:pt x="13056" y="2844"/>
                  </a:cubicBezTo>
                  <a:close/>
                  <a:moveTo>
                    <a:pt x="13167" y="3250"/>
                  </a:moveTo>
                  <a:cubicBezTo>
                    <a:pt x="13204" y="3250"/>
                    <a:pt x="13204" y="3250"/>
                    <a:pt x="13204" y="3250"/>
                  </a:cubicBezTo>
                  <a:cubicBezTo>
                    <a:pt x="13204" y="3182"/>
                    <a:pt x="13204" y="3182"/>
                    <a:pt x="13204" y="3182"/>
                  </a:cubicBezTo>
                  <a:cubicBezTo>
                    <a:pt x="13278" y="3182"/>
                    <a:pt x="13278" y="3182"/>
                    <a:pt x="13278" y="3182"/>
                  </a:cubicBezTo>
                  <a:cubicBezTo>
                    <a:pt x="13315" y="3182"/>
                    <a:pt x="13315" y="3182"/>
                    <a:pt x="13315" y="3182"/>
                  </a:cubicBezTo>
                  <a:cubicBezTo>
                    <a:pt x="13389" y="3182"/>
                    <a:pt x="13389" y="3182"/>
                    <a:pt x="13389" y="3182"/>
                  </a:cubicBezTo>
                  <a:cubicBezTo>
                    <a:pt x="13426" y="3182"/>
                    <a:pt x="13426" y="3182"/>
                    <a:pt x="13426" y="3182"/>
                  </a:cubicBezTo>
                  <a:cubicBezTo>
                    <a:pt x="13500" y="3182"/>
                    <a:pt x="13500" y="3182"/>
                    <a:pt x="13500" y="3182"/>
                  </a:cubicBezTo>
                  <a:cubicBezTo>
                    <a:pt x="13537" y="3115"/>
                    <a:pt x="13537" y="3115"/>
                    <a:pt x="13537" y="3115"/>
                  </a:cubicBezTo>
                  <a:cubicBezTo>
                    <a:pt x="13574" y="3115"/>
                    <a:pt x="13574" y="3115"/>
                    <a:pt x="13574" y="3115"/>
                  </a:cubicBezTo>
                  <a:cubicBezTo>
                    <a:pt x="13611" y="3115"/>
                    <a:pt x="13611" y="3115"/>
                    <a:pt x="13611" y="3115"/>
                  </a:cubicBezTo>
                  <a:cubicBezTo>
                    <a:pt x="13648" y="3115"/>
                    <a:pt x="13648" y="3115"/>
                    <a:pt x="13648" y="3115"/>
                  </a:cubicBezTo>
                  <a:cubicBezTo>
                    <a:pt x="13611" y="3047"/>
                    <a:pt x="13611" y="3047"/>
                    <a:pt x="13611" y="3047"/>
                  </a:cubicBezTo>
                  <a:cubicBezTo>
                    <a:pt x="13611" y="2979"/>
                    <a:pt x="13611" y="2979"/>
                    <a:pt x="13611" y="2979"/>
                  </a:cubicBezTo>
                  <a:cubicBezTo>
                    <a:pt x="13574" y="2912"/>
                    <a:pt x="13574" y="2912"/>
                    <a:pt x="13574" y="2912"/>
                  </a:cubicBezTo>
                  <a:cubicBezTo>
                    <a:pt x="13500" y="2844"/>
                    <a:pt x="13500" y="2844"/>
                    <a:pt x="13500" y="2844"/>
                  </a:cubicBezTo>
                  <a:cubicBezTo>
                    <a:pt x="13463" y="2844"/>
                    <a:pt x="13463" y="2844"/>
                    <a:pt x="13463" y="2844"/>
                  </a:cubicBezTo>
                  <a:cubicBezTo>
                    <a:pt x="13426" y="2776"/>
                    <a:pt x="13426" y="2776"/>
                    <a:pt x="13426" y="2776"/>
                  </a:cubicBezTo>
                  <a:cubicBezTo>
                    <a:pt x="13389" y="2776"/>
                    <a:pt x="13389" y="2776"/>
                    <a:pt x="13389" y="2776"/>
                  </a:cubicBezTo>
                  <a:cubicBezTo>
                    <a:pt x="13352" y="2776"/>
                    <a:pt x="13352" y="2776"/>
                    <a:pt x="13352" y="2776"/>
                  </a:cubicBezTo>
                  <a:cubicBezTo>
                    <a:pt x="13315" y="2776"/>
                    <a:pt x="13315" y="2776"/>
                    <a:pt x="13315" y="2776"/>
                  </a:cubicBezTo>
                  <a:cubicBezTo>
                    <a:pt x="13278" y="2708"/>
                    <a:pt x="13278" y="2708"/>
                    <a:pt x="13278" y="2708"/>
                  </a:cubicBezTo>
                  <a:cubicBezTo>
                    <a:pt x="13241" y="2708"/>
                    <a:pt x="13241" y="2708"/>
                    <a:pt x="13241" y="2708"/>
                  </a:cubicBezTo>
                  <a:cubicBezTo>
                    <a:pt x="13241" y="2776"/>
                    <a:pt x="13241" y="2776"/>
                    <a:pt x="13241" y="2776"/>
                  </a:cubicBezTo>
                  <a:cubicBezTo>
                    <a:pt x="13204" y="2912"/>
                    <a:pt x="13204" y="2912"/>
                    <a:pt x="13204" y="2912"/>
                  </a:cubicBezTo>
                  <a:cubicBezTo>
                    <a:pt x="13204" y="2912"/>
                    <a:pt x="13204" y="2912"/>
                    <a:pt x="13204" y="2912"/>
                  </a:cubicBezTo>
                  <a:cubicBezTo>
                    <a:pt x="13204" y="3047"/>
                    <a:pt x="13204" y="3047"/>
                    <a:pt x="13204" y="3047"/>
                  </a:cubicBezTo>
                  <a:cubicBezTo>
                    <a:pt x="13167" y="3182"/>
                    <a:pt x="13167" y="3182"/>
                    <a:pt x="13167" y="3182"/>
                  </a:cubicBezTo>
                  <a:cubicBezTo>
                    <a:pt x="13130" y="3250"/>
                    <a:pt x="13130" y="3250"/>
                    <a:pt x="13130" y="3250"/>
                  </a:cubicBezTo>
                  <a:cubicBezTo>
                    <a:pt x="13130" y="3250"/>
                    <a:pt x="13130" y="3250"/>
                    <a:pt x="13130" y="3250"/>
                  </a:cubicBezTo>
                  <a:cubicBezTo>
                    <a:pt x="13167" y="3250"/>
                    <a:pt x="13167" y="3250"/>
                    <a:pt x="13167" y="3250"/>
                  </a:cubicBezTo>
                  <a:close/>
                  <a:moveTo>
                    <a:pt x="12390" y="2979"/>
                  </a:moveTo>
                  <a:cubicBezTo>
                    <a:pt x="12390" y="3047"/>
                    <a:pt x="12390" y="3047"/>
                    <a:pt x="12390" y="3047"/>
                  </a:cubicBezTo>
                  <a:cubicBezTo>
                    <a:pt x="12427" y="3115"/>
                    <a:pt x="12427" y="3115"/>
                    <a:pt x="12427" y="3115"/>
                  </a:cubicBezTo>
                  <a:cubicBezTo>
                    <a:pt x="12464" y="3115"/>
                    <a:pt x="12464" y="3115"/>
                    <a:pt x="12464" y="3115"/>
                  </a:cubicBezTo>
                  <a:cubicBezTo>
                    <a:pt x="12464" y="3115"/>
                    <a:pt x="12464" y="3115"/>
                    <a:pt x="12464" y="3115"/>
                  </a:cubicBezTo>
                  <a:cubicBezTo>
                    <a:pt x="12538" y="3115"/>
                    <a:pt x="12538" y="3115"/>
                    <a:pt x="12538" y="3115"/>
                  </a:cubicBezTo>
                  <a:cubicBezTo>
                    <a:pt x="12538" y="3182"/>
                    <a:pt x="12538" y="3182"/>
                    <a:pt x="12538" y="3182"/>
                  </a:cubicBezTo>
                  <a:cubicBezTo>
                    <a:pt x="12575" y="3182"/>
                    <a:pt x="12575" y="3182"/>
                    <a:pt x="12575" y="3182"/>
                  </a:cubicBezTo>
                  <a:cubicBezTo>
                    <a:pt x="12575" y="3182"/>
                    <a:pt x="12575" y="3182"/>
                    <a:pt x="12575" y="3182"/>
                  </a:cubicBezTo>
                  <a:cubicBezTo>
                    <a:pt x="12538" y="3115"/>
                    <a:pt x="12538" y="3115"/>
                    <a:pt x="12538" y="3115"/>
                  </a:cubicBezTo>
                  <a:cubicBezTo>
                    <a:pt x="12501" y="3047"/>
                    <a:pt x="12501" y="3047"/>
                    <a:pt x="12501" y="3047"/>
                  </a:cubicBezTo>
                  <a:cubicBezTo>
                    <a:pt x="12464" y="3047"/>
                    <a:pt x="12464" y="3047"/>
                    <a:pt x="12464" y="3047"/>
                  </a:cubicBezTo>
                  <a:cubicBezTo>
                    <a:pt x="12427" y="2979"/>
                    <a:pt x="12427" y="2979"/>
                    <a:pt x="12427" y="2979"/>
                  </a:cubicBezTo>
                  <a:cubicBezTo>
                    <a:pt x="12390" y="2979"/>
                    <a:pt x="12390" y="2979"/>
                    <a:pt x="12390" y="2979"/>
                  </a:cubicBezTo>
                  <a:cubicBezTo>
                    <a:pt x="12390" y="2979"/>
                    <a:pt x="12390" y="2979"/>
                    <a:pt x="12390" y="2979"/>
                  </a:cubicBezTo>
                  <a:close/>
                  <a:moveTo>
                    <a:pt x="13426" y="4740"/>
                  </a:moveTo>
                  <a:cubicBezTo>
                    <a:pt x="13463" y="4808"/>
                    <a:pt x="13463" y="4808"/>
                    <a:pt x="13463" y="4808"/>
                  </a:cubicBezTo>
                  <a:cubicBezTo>
                    <a:pt x="13500" y="4808"/>
                    <a:pt x="13500" y="4808"/>
                    <a:pt x="13500" y="4808"/>
                  </a:cubicBezTo>
                  <a:cubicBezTo>
                    <a:pt x="13500" y="4808"/>
                    <a:pt x="13500" y="4808"/>
                    <a:pt x="13500" y="4808"/>
                  </a:cubicBezTo>
                  <a:cubicBezTo>
                    <a:pt x="13537" y="4740"/>
                    <a:pt x="13537" y="4740"/>
                    <a:pt x="13537" y="4740"/>
                  </a:cubicBezTo>
                  <a:cubicBezTo>
                    <a:pt x="13537" y="4740"/>
                    <a:pt x="13537" y="4740"/>
                    <a:pt x="13537" y="4740"/>
                  </a:cubicBezTo>
                  <a:cubicBezTo>
                    <a:pt x="13537" y="4672"/>
                    <a:pt x="13537" y="4672"/>
                    <a:pt x="13537" y="4672"/>
                  </a:cubicBezTo>
                  <a:cubicBezTo>
                    <a:pt x="13500" y="4604"/>
                    <a:pt x="13500" y="4604"/>
                    <a:pt x="13500" y="4604"/>
                  </a:cubicBezTo>
                  <a:cubicBezTo>
                    <a:pt x="13500" y="4672"/>
                    <a:pt x="13500" y="4672"/>
                    <a:pt x="13500" y="4672"/>
                  </a:cubicBezTo>
                  <a:cubicBezTo>
                    <a:pt x="13500" y="4672"/>
                    <a:pt x="13500" y="4672"/>
                    <a:pt x="13500" y="4672"/>
                  </a:cubicBezTo>
                  <a:cubicBezTo>
                    <a:pt x="13463" y="4740"/>
                    <a:pt x="13463" y="4740"/>
                    <a:pt x="13463" y="4740"/>
                  </a:cubicBezTo>
                  <a:cubicBezTo>
                    <a:pt x="13463" y="4740"/>
                    <a:pt x="13426" y="4740"/>
                    <a:pt x="13426" y="4740"/>
                  </a:cubicBezTo>
                  <a:close/>
                  <a:moveTo>
                    <a:pt x="17088" y="4266"/>
                  </a:moveTo>
                  <a:cubicBezTo>
                    <a:pt x="17088" y="4266"/>
                    <a:pt x="17088" y="4266"/>
                    <a:pt x="17088" y="4266"/>
                  </a:cubicBezTo>
                  <a:cubicBezTo>
                    <a:pt x="17125" y="4198"/>
                    <a:pt x="17125" y="4198"/>
                    <a:pt x="17125" y="4198"/>
                  </a:cubicBezTo>
                  <a:cubicBezTo>
                    <a:pt x="17088" y="4198"/>
                    <a:pt x="17088" y="4198"/>
                    <a:pt x="17088" y="4198"/>
                  </a:cubicBezTo>
                  <a:cubicBezTo>
                    <a:pt x="17088" y="4198"/>
                    <a:pt x="17088" y="4198"/>
                    <a:pt x="17088" y="4198"/>
                  </a:cubicBezTo>
                  <a:cubicBezTo>
                    <a:pt x="17088" y="4198"/>
                    <a:pt x="17088" y="4198"/>
                    <a:pt x="17088" y="4198"/>
                  </a:cubicBezTo>
                  <a:cubicBezTo>
                    <a:pt x="17088" y="4266"/>
                    <a:pt x="17088" y="4266"/>
                    <a:pt x="17088" y="4266"/>
                  </a:cubicBezTo>
                  <a:close/>
                  <a:moveTo>
                    <a:pt x="17051" y="4334"/>
                  </a:moveTo>
                  <a:cubicBezTo>
                    <a:pt x="17088" y="4334"/>
                    <a:pt x="17088" y="4334"/>
                    <a:pt x="17088" y="4334"/>
                  </a:cubicBezTo>
                  <a:cubicBezTo>
                    <a:pt x="17088" y="4266"/>
                    <a:pt x="17088" y="4266"/>
                    <a:pt x="17088" y="4266"/>
                  </a:cubicBezTo>
                  <a:cubicBezTo>
                    <a:pt x="17051" y="4198"/>
                    <a:pt x="17051" y="4198"/>
                    <a:pt x="17051" y="4198"/>
                  </a:cubicBezTo>
                  <a:cubicBezTo>
                    <a:pt x="17051" y="4198"/>
                    <a:pt x="17051" y="4198"/>
                    <a:pt x="17051" y="4198"/>
                  </a:cubicBezTo>
                  <a:cubicBezTo>
                    <a:pt x="17051" y="4266"/>
                    <a:pt x="17051" y="4266"/>
                    <a:pt x="17051" y="4266"/>
                  </a:cubicBezTo>
                  <a:cubicBezTo>
                    <a:pt x="17051" y="4334"/>
                    <a:pt x="17051" y="4334"/>
                    <a:pt x="17051" y="4334"/>
                  </a:cubicBezTo>
                  <a:close/>
                  <a:moveTo>
                    <a:pt x="17051" y="4334"/>
                  </a:moveTo>
                  <a:cubicBezTo>
                    <a:pt x="17051" y="4401"/>
                    <a:pt x="17051" y="4401"/>
                    <a:pt x="17051" y="4401"/>
                  </a:cubicBezTo>
                  <a:cubicBezTo>
                    <a:pt x="17088" y="4469"/>
                    <a:pt x="17088" y="4469"/>
                    <a:pt x="17088" y="4469"/>
                  </a:cubicBezTo>
                  <a:cubicBezTo>
                    <a:pt x="17088" y="4401"/>
                    <a:pt x="17088" y="4401"/>
                    <a:pt x="17088" y="4401"/>
                  </a:cubicBezTo>
                  <a:cubicBezTo>
                    <a:pt x="17088" y="4334"/>
                    <a:pt x="17088" y="4334"/>
                    <a:pt x="17088" y="4334"/>
                  </a:cubicBezTo>
                  <a:cubicBezTo>
                    <a:pt x="17051" y="4334"/>
                    <a:pt x="17051" y="4334"/>
                    <a:pt x="17051" y="4334"/>
                  </a:cubicBezTo>
                  <a:cubicBezTo>
                    <a:pt x="17051" y="4334"/>
                    <a:pt x="17051" y="4334"/>
                    <a:pt x="17051" y="4334"/>
                  </a:cubicBezTo>
                  <a:cubicBezTo>
                    <a:pt x="17051" y="4334"/>
                    <a:pt x="17051" y="4334"/>
                    <a:pt x="17051" y="4334"/>
                  </a:cubicBezTo>
                  <a:close/>
                  <a:moveTo>
                    <a:pt x="16940" y="4266"/>
                  </a:moveTo>
                  <a:cubicBezTo>
                    <a:pt x="16977" y="4334"/>
                    <a:pt x="16977" y="4334"/>
                    <a:pt x="16977" y="4334"/>
                  </a:cubicBezTo>
                  <a:cubicBezTo>
                    <a:pt x="17014" y="4401"/>
                    <a:pt x="17014" y="4401"/>
                    <a:pt x="17014" y="4401"/>
                  </a:cubicBezTo>
                  <a:cubicBezTo>
                    <a:pt x="17014" y="4334"/>
                    <a:pt x="17014" y="4334"/>
                    <a:pt x="17014" y="4334"/>
                  </a:cubicBezTo>
                  <a:cubicBezTo>
                    <a:pt x="17014" y="4334"/>
                    <a:pt x="17014" y="4334"/>
                    <a:pt x="17014" y="4334"/>
                  </a:cubicBezTo>
                  <a:cubicBezTo>
                    <a:pt x="17014" y="4266"/>
                    <a:pt x="17014" y="4266"/>
                    <a:pt x="17014" y="4266"/>
                  </a:cubicBezTo>
                  <a:cubicBezTo>
                    <a:pt x="16977" y="4266"/>
                    <a:pt x="16977" y="4266"/>
                    <a:pt x="16977" y="4266"/>
                  </a:cubicBezTo>
                  <a:cubicBezTo>
                    <a:pt x="16977" y="4266"/>
                    <a:pt x="16977" y="4266"/>
                    <a:pt x="16977" y="4266"/>
                  </a:cubicBezTo>
                  <a:cubicBezTo>
                    <a:pt x="16940" y="4266"/>
                    <a:pt x="16940" y="4266"/>
                    <a:pt x="16940" y="4266"/>
                  </a:cubicBezTo>
                  <a:close/>
                  <a:moveTo>
                    <a:pt x="17864" y="3656"/>
                  </a:moveTo>
                  <a:cubicBezTo>
                    <a:pt x="17901" y="3724"/>
                    <a:pt x="17901" y="3724"/>
                    <a:pt x="17901" y="3724"/>
                  </a:cubicBezTo>
                  <a:cubicBezTo>
                    <a:pt x="17938" y="3656"/>
                    <a:pt x="17938" y="3656"/>
                    <a:pt x="17938" y="3656"/>
                  </a:cubicBezTo>
                  <a:cubicBezTo>
                    <a:pt x="17975" y="3656"/>
                    <a:pt x="17975" y="3656"/>
                    <a:pt x="17975" y="3656"/>
                  </a:cubicBezTo>
                  <a:cubicBezTo>
                    <a:pt x="17938" y="3589"/>
                    <a:pt x="17938" y="3589"/>
                    <a:pt x="17938" y="3589"/>
                  </a:cubicBezTo>
                  <a:cubicBezTo>
                    <a:pt x="17938" y="3521"/>
                    <a:pt x="17938" y="3521"/>
                    <a:pt x="17938" y="3521"/>
                  </a:cubicBezTo>
                  <a:cubicBezTo>
                    <a:pt x="17938" y="3521"/>
                    <a:pt x="17938" y="3521"/>
                    <a:pt x="17938" y="3521"/>
                  </a:cubicBezTo>
                  <a:cubicBezTo>
                    <a:pt x="17938" y="3453"/>
                    <a:pt x="17938" y="3453"/>
                    <a:pt x="17938" y="3453"/>
                  </a:cubicBezTo>
                  <a:cubicBezTo>
                    <a:pt x="17901" y="3386"/>
                    <a:pt x="17901" y="3386"/>
                    <a:pt x="17901" y="3386"/>
                  </a:cubicBezTo>
                  <a:cubicBezTo>
                    <a:pt x="17901" y="3453"/>
                    <a:pt x="17901" y="3453"/>
                    <a:pt x="17901" y="3453"/>
                  </a:cubicBezTo>
                  <a:cubicBezTo>
                    <a:pt x="17864" y="3453"/>
                    <a:pt x="17864" y="3453"/>
                    <a:pt x="17864" y="3453"/>
                  </a:cubicBezTo>
                  <a:cubicBezTo>
                    <a:pt x="17827" y="3386"/>
                    <a:pt x="17827" y="3386"/>
                    <a:pt x="17827" y="3386"/>
                  </a:cubicBezTo>
                  <a:cubicBezTo>
                    <a:pt x="17790" y="3386"/>
                    <a:pt x="17790" y="3386"/>
                    <a:pt x="17790" y="3386"/>
                  </a:cubicBezTo>
                  <a:cubicBezTo>
                    <a:pt x="17790" y="3453"/>
                    <a:pt x="17790" y="3453"/>
                    <a:pt x="17790" y="3453"/>
                  </a:cubicBezTo>
                  <a:cubicBezTo>
                    <a:pt x="17753" y="3453"/>
                    <a:pt x="17753" y="3453"/>
                    <a:pt x="17753" y="3453"/>
                  </a:cubicBezTo>
                  <a:cubicBezTo>
                    <a:pt x="17790" y="3453"/>
                    <a:pt x="17790" y="3453"/>
                    <a:pt x="17790" y="3453"/>
                  </a:cubicBezTo>
                  <a:cubicBezTo>
                    <a:pt x="17753" y="3453"/>
                    <a:pt x="17753" y="3453"/>
                    <a:pt x="17753" y="3453"/>
                  </a:cubicBezTo>
                  <a:cubicBezTo>
                    <a:pt x="17753" y="3521"/>
                    <a:pt x="17753" y="3521"/>
                    <a:pt x="17753" y="3521"/>
                  </a:cubicBezTo>
                  <a:cubicBezTo>
                    <a:pt x="17753" y="3589"/>
                    <a:pt x="17753" y="3589"/>
                    <a:pt x="17753" y="3589"/>
                  </a:cubicBezTo>
                  <a:cubicBezTo>
                    <a:pt x="17753" y="3589"/>
                    <a:pt x="17753" y="3589"/>
                    <a:pt x="17753" y="3589"/>
                  </a:cubicBezTo>
                  <a:cubicBezTo>
                    <a:pt x="17790" y="3589"/>
                    <a:pt x="17790" y="3589"/>
                    <a:pt x="17790" y="3589"/>
                  </a:cubicBezTo>
                  <a:cubicBezTo>
                    <a:pt x="17827" y="3656"/>
                    <a:pt x="17827" y="3656"/>
                    <a:pt x="17827" y="3656"/>
                  </a:cubicBezTo>
                  <a:cubicBezTo>
                    <a:pt x="17864" y="3656"/>
                    <a:pt x="17864" y="3656"/>
                    <a:pt x="17864" y="3656"/>
                  </a:cubicBezTo>
                  <a:close/>
                  <a:moveTo>
                    <a:pt x="18086" y="3521"/>
                  </a:moveTo>
                  <a:cubicBezTo>
                    <a:pt x="18086" y="3521"/>
                    <a:pt x="18086" y="3521"/>
                    <a:pt x="18086" y="3521"/>
                  </a:cubicBezTo>
                  <a:cubicBezTo>
                    <a:pt x="18086" y="3453"/>
                    <a:pt x="18086" y="3453"/>
                    <a:pt x="18086" y="3453"/>
                  </a:cubicBezTo>
                  <a:cubicBezTo>
                    <a:pt x="18086" y="3521"/>
                    <a:pt x="18086" y="3521"/>
                    <a:pt x="18086" y="3521"/>
                  </a:cubicBezTo>
                  <a:cubicBezTo>
                    <a:pt x="18049" y="3521"/>
                    <a:pt x="18049" y="3521"/>
                    <a:pt x="18049" y="3521"/>
                  </a:cubicBezTo>
                  <a:cubicBezTo>
                    <a:pt x="18086" y="3521"/>
                    <a:pt x="18086" y="3521"/>
                    <a:pt x="18086" y="3521"/>
                  </a:cubicBezTo>
                  <a:close/>
                  <a:moveTo>
                    <a:pt x="18308" y="18079"/>
                  </a:moveTo>
                  <a:cubicBezTo>
                    <a:pt x="18308" y="18079"/>
                    <a:pt x="18308" y="18079"/>
                    <a:pt x="18308" y="18079"/>
                  </a:cubicBezTo>
                  <a:cubicBezTo>
                    <a:pt x="18308" y="18011"/>
                    <a:pt x="18308" y="18011"/>
                    <a:pt x="18308" y="18011"/>
                  </a:cubicBezTo>
                  <a:cubicBezTo>
                    <a:pt x="18271" y="17944"/>
                    <a:pt x="18271" y="17944"/>
                    <a:pt x="18271" y="17944"/>
                  </a:cubicBezTo>
                  <a:cubicBezTo>
                    <a:pt x="18271" y="17876"/>
                    <a:pt x="18271" y="17876"/>
                    <a:pt x="18271" y="17876"/>
                  </a:cubicBezTo>
                  <a:cubicBezTo>
                    <a:pt x="18271" y="17808"/>
                    <a:pt x="18271" y="17808"/>
                    <a:pt x="18271" y="17808"/>
                  </a:cubicBezTo>
                  <a:cubicBezTo>
                    <a:pt x="18308" y="17740"/>
                    <a:pt x="18308" y="17740"/>
                    <a:pt x="18308" y="17740"/>
                  </a:cubicBezTo>
                  <a:cubicBezTo>
                    <a:pt x="18345" y="17740"/>
                    <a:pt x="18345" y="17740"/>
                    <a:pt x="18345" y="17740"/>
                  </a:cubicBezTo>
                  <a:cubicBezTo>
                    <a:pt x="18345" y="17808"/>
                    <a:pt x="18345" y="17808"/>
                    <a:pt x="18345" y="17808"/>
                  </a:cubicBezTo>
                  <a:cubicBezTo>
                    <a:pt x="18345" y="17808"/>
                    <a:pt x="18345" y="17808"/>
                    <a:pt x="18345" y="17808"/>
                  </a:cubicBezTo>
                  <a:cubicBezTo>
                    <a:pt x="18419" y="17808"/>
                    <a:pt x="18419" y="17808"/>
                    <a:pt x="18419" y="17808"/>
                  </a:cubicBezTo>
                  <a:cubicBezTo>
                    <a:pt x="18419" y="17808"/>
                    <a:pt x="18419" y="17808"/>
                    <a:pt x="18419" y="17808"/>
                  </a:cubicBezTo>
                  <a:cubicBezTo>
                    <a:pt x="18419" y="17808"/>
                    <a:pt x="18419" y="17808"/>
                    <a:pt x="18419" y="17808"/>
                  </a:cubicBezTo>
                  <a:cubicBezTo>
                    <a:pt x="18456" y="17808"/>
                    <a:pt x="18456" y="17808"/>
                    <a:pt x="18456" y="17808"/>
                  </a:cubicBezTo>
                  <a:cubicBezTo>
                    <a:pt x="18419" y="17808"/>
                    <a:pt x="18419" y="17808"/>
                    <a:pt x="18419" y="17808"/>
                  </a:cubicBezTo>
                  <a:cubicBezTo>
                    <a:pt x="18419" y="17876"/>
                    <a:pt x="18419" y="17876"/>
                    <a:pt x="18419" y="17876"/>
                  </a:cubicBezTo>
                  <a:cubicBezTo>
                    <a:pt x="18456" y="17944"/>
                    <a:pt x="18456" y="17944"/>
                    <a:pt x="18456" y="17944"/>
                  </a:cubicBezTo>
                  <a:cubicBezTo>
                    <a:pt x="18493" y="17944"/>
                    <a:pt x="18493" y="17944"/>
                    <a:pt x="18493" y="17944"/>
                  </a:cubicBezTo>
                  <a:cubicBezTo>
                    <a:pt x="18493" y="18011"/>
                    <a:pt x="18493" y="18011"/>
                    <a:pt x="18493" y="18011"/>
                  </a:cubicBezTo>
                  <a:cubicBezTo>
                    <a:pt x="18493" y="17944"/>
                    <a:pt x="18493" y="17944"/>
                    <a:pt x="18493" y="17944"/>
                  </a:cubicBezTo>
                  <a:cubicBezTo>
                    <a:pt x="18493" y="17944"/>
                    <a:pt x="18493" y="17944"/>
                    <a:pt x="18493" y="17944"/>
                  </a:cubicBezTo>
                  <a:cubicBezTo>
                    <a:pt x="18493" y="17876"/>
                    <a:pt x="18493" y="17876"/>
                    <a:pt x="18493" y="17876"/>
                  </a:cubicBezTo>
                  <a:cubicBezTo>
                    <a:pt x="18493" y="17808"/>
                    <a:pt x="18493" y="17808"/>
                    <a:pt x="18493" y="17808"/>
                  </a:cubicBezTo>
                  <a:cubicBezTo>
                    <a:pt x="18456" y="17808"/>
                    <a:pt x="18456" y="17808"/>
                    <a:pt x="18456" y="17808"/>
                  </a:cubicBezTo>
                  <a:cubicBezTo>
                    <a:pt x="18456" y="17673"/>
                    <a:pt x="18456" y="17673"/>
                    <a:pt x="18456" y="17673"/>
                  </a:cubicBezTo>
                  <a:cubicBezTo>
                    <a:pt x="18456" y="17673"/>
                    <a:pt x="18456" y="17673"/>
                    <a:pt x="18456" y="17673"/>
                  </a:cubicBezTo>
                  <a:cubicBezTo>
                    <a:pt x="18419" y="17673"/>
                    <a:pt x="18419" y="17673"/>
                    <a:pt x="18419" y="17673"/>
                  </a:cubicBezTo>
                  <a:cubicBezTo>
                    <a:pt x="18382" y="17673"/>
                    <a:pt x="18382" y="17673"/>
                    <a:pt x="18382" y="17673"/>
                  </a:cubicBezTo>
                  <a:cubicBezTo>
                    <a:pt x="18345" y="17605"/>
                    <a:pt x="18345" y="17605"/>
                    <a:pt x="18345" y="17605"/>
                  </a:cubicBezTo>
                  <a:cubicBezTo>
                    <a:pt x="18345" y="17537"/>
                    <a:pt x="18345" y="17537"/>
                    <a:pt x="18345" y="17537"/>
                  </a:cubicBezTo>
                  <a:cubicBezTo>
                    <a:pt x="18308" y="17470"/>
                    <a:pt x="18308" y="17470"/>
                    <a:pt x="18308" y="17470"/>
                  </a:cubicBezTo>
                  <a:cubicBezTo>
                    <a:pt x="18271" y="17402"/>
                    <a:pt x="18271" y="17402"/>
                    <a:pt x="18271" y="17402"/>
                  </a:cubicBezTo>
                  <a:cubicBezTo>
                    <a:pt x="18271" y="17402"/>
                    <a:pt x="18271" y="17402"/>
                    <a:pt x="18271" y="17402"/>
                  </a:cubicBezTo>
                  <a:cubicBezTo>
                    <a:pt x="18234" y="17334"/>
                    <a:pt x="18234" y="17334"/>
                    <a:pt x="18234" y="17334"/>
                  </a:cubicBezTo>
                  <a:cubicBezTo>
                    <a:pt x="18234" y="17266"/>
                    <a:pt x="18234" y="17266"/>
                    <a:pt x="18234" y="17266"/>
                  </a:cubicBezTo>
                  <a:cubicBezTo>
                    <a:pt x="18197" y="17199"/>
                    <a:pt x="18197" y="17199"/>
                    <a:pt x="18197" y="17199"/>
                  </a:cubicBezTo>
                  <a:cubicBezTo>
                    <a:pt x="18197" y="17131"/>
                    <a:pt x="18197" y="17131"/>
                    <a:pt x="18197" y="17131"/>
                  </a:cubicBezTo>
                  <a:cubicBezTo>
                    <a:pt x="18197" y="17063"/>
                    <a:pt x="18197" y="17063"/>
                    <a:pt x="18197" y="17063"/>
                  </a:cubicBezTo>
                  <a:cubicBezTo>
                    <a:pt x="18160" y="16928"/>
                    <a:pt x="18160" y="16928"/>
                    <a:pt x="18160" y="16928"/>
                  </a:cubicBezTo>
                  <a:cubicBezTo>
                    <a:pt x="18160" y="16860"/>
                    <a:pt x="18160" y="16860"/>
                    <a:pt x="18160" y="16860"/>
                  </a:cubicBezTo>
                  <a:cubicBezTo>
                    <a:pt x="18160" y="16792"/>
                    <a:pt x="18160" y="16792"/>
                    <a:pt x="18160" y="16792"/>
                  </a:cubicBezTo>
                  <a:cubicBezTo>
                    <a:pt x="18160" y="16725"/>
                    <a:pt x="18160" y="16725"/>
                    <a:pt x="18160" y="16725"/>
                  </a:cubicBezTo>
                  <a:cubicBezTo>
                    <a:pt x="18123" y="16657"/>
                    <a:pt x="18123" y="16657"/>
                    <a:pt x="18123" y="16657"/>
                  </a:cubicBezTo>
                  <a:cubicBezTo>
                    <a:pt x="18160" y="16657"/>
                    <a:pt x="18160" y="16657"/>
                    <a:pt x="18160" y="16657"/>
                  </a:cubicBezTo>
                  <a:cubicBezTo>
                    <a:pt x="18160" y="16589"/>
                    <a:pt x="18160" y="16589"/>
                    <a:pt x="18160" y="16589"/>
                  </a:cubicBezTo>
                  <a:cubicBezTo>
                    <a:pt x="18160" y="16589"/>
                    <a:pt x="18160" y="16589"/>
                    <a:pt x="18160" y="16589"/>
                  </a:cubicBezTo>
                  <a:cubicBezTo>
                    <a:pt x="18160" y="16589"/>
                    <a:pt x="18160" y="16589"/>
                    <a:pt x="18160" y="16589"/>
                  </a:cubicBezTo>
                  <a:cubicBezTo>
                    <a:pt x="18197" y="16589"/>
                    <a:pt x="18197" y="16589"/>
                    <a:pt x="18197" y="16589"/>
                  </a:cubicBezTo>
                  <a:cubicBezTo>
                    <a:pt x="18234" y="16589"/>
                    <a:pt x="18234" y="16589"/>
                    <a:pt x="18234" y="16589"/>
                  </a:cubicBezTo>
                  <a:cubicBezTo>
                    <a:pt x="18271" y="16589"/>
                    <a:pt x="18271" y="16589"/>
                    <a:pt x="18271" y="16589"/>
                  </a:cubicBezTo>
                  <a:cubicBezTo>
                    <a:pt x="18308" y="16589"/>
                    <a:pt x="18308" y="16589"/>
                    <a:pt x="18308" y="16589"/>
                  </a:cubicBezTo>
                  <a:cubicBezTo>
                    <a:pt x="18308" y="16657"/>
                    <a:pt x="18308" y="16657"/>
                    <a:pt x="18308" y="16657"/>
                  </a:cubicBezTo>
                  <a:cubicBezTo>
                    <a:pt x="18345" y="16725"/>
                    <a:pt x="18345" y="16725"/>
                    <a:pt x="18345" y="16725"/>
                  </a:cubicBezTo>
                  <a:cubicBezTo>
                    <a:pt x="18382" y="16725"/>
                    <a:pt x="18382" y="16725"/>
                    <a:pt x="18382" y="16725"/>
                  </a:cubicBezTo>
                  <a:cubicBezTo>
                    <a:pt x="18419" y="16792"/>
                    <a:pt x="18419" y="16792"/>
                    <a:pt x="18419" y="16792"/>
                  </a:cubicBezTo>
                  <a:cubicBezTo>
                    <a:pt x="18456" y="16792"/>
                    <a:pt x="18456" y="16792"/>
                    <a:pt x="18456" y="16792"/>
                  </a:cubicBezTo>
                  <a:cubicBezTo>
                    <a:pt x="18419" y="16725"/>
                    <a:pt x="18419" y="16725"/>
                    <a:pt x="18419" y="16725"/>
                  </a:cubicBezTo>
                  <a:cubicBezTo>
                    <a:pt x="18382" y="16657"/>
                    <a:pt x="18382" y="16657"/>
                    <a:pt x="18382" y="16657"/>
                  </a:cubicBezTo>
                  <a:cubicBezTo>
                    <a:pt x="18345" y="16657"/>
                    <a:pt x="18345" y="16657"/>
                    <a:pt x="18345" y="16657"/>
                  </a:cubicBezTo>
                  <a:cubicBezTo>
                    <a:pt x="18308" y="16522"/>
                    <a:pt x="18308" y="16522"/>
                    <a:pt x="18308" y="16522"/>
                  </a:cubicBezTo>
                  <a:cubicBezTo>
                    <a:pt x="18271" y="16454"/>
                    <a:pt x="18271" y="16454"/>
                    <a:pt x="18271" y="16454"/>
                  </a:cubicBezTo>
                  <a:cubicBezTo>
                    <a:pt x="18271" y="16454"/>
                    <a:pt x="18271" y="16454"/>
                    <a:pt x="18271" y="16454"/>
                  </a:cubicBezTo>
                  <a:cubicBezTo>
                    <a:pt x="18271" y="16454"/>
                    <a:pt x="18271" y="16454"/>
                    <a:pt x="18271" y="16454"/>
                  </a:cubicBezTo>
                  <a:cubicBezTo>
                    <a:pt x="18234" y="16318"/>
                    <a:pt x="18234" y="16318"/>
                    <a:pt x="18234" y="16318"/>
                  </a:cubicBezTo>
                  <a:cubicBezTo>
                    <a:pt x="18234" y="16251"/>
                    <a:pt x="18234" y="16251"/>
                    <a:pt x="18234" y="16251"/>
                  </a:cubicBezTo>
                  <a:cubicBezTo>
                    <a:pt x="18197" y="16251"/>
                    <a:pt x="18197" y="16251"/>
                    <a:pt x="18197" y="16251"/>
                  </a:cubicBezTo>
                  <a:cubicBezTo>
                    <a:pt x="18197" y="16183"/>
                    <a:pt x="18197" y="16183"/>
                    <a:pt x="18197" y="16183"/>
                  </a:cubicBezTo>
                  <a:cubicBezTo>
                    <a:pt x="18160" y="16115"/>
                    <a:pt x="18160" y="16115"/>
                    <a:pt x="18160" y="16115"/>
                  </a:cubicBezTo>
                  <a:cubicBezTo>
                    <a:pt x="18086" y="15980"/>
                    <a:pt x="18086" y="15980"/>
                    <a:pt x="18086" y="15980"/>
                  </a:cubicBezTo>
                  <a:cubicBezTo>
                    <a:pt x="18086" y="15912"/>
                    <a:pt x="18086" y="15912"/>
                    <a:pt x="18086" y="15912"/>
                  </a:cubicBezTo>
                  <a:cubicBezTo>
                    <a:pt x="18049" y="15777"/>
                    <a:pt x="18049" y="15777"/>
                    <a:pt x="18049" y="15777"/>
                  </a:cubicBezTo>
                  <a:cubicBezTo>
                    <a:pt x="18012" y="15709"/>
                    <a:pt x="18012" y="15709"/>
                    <a:pt x="18012" y="15709"/>
                  </a:cubicBezTo>
                  <a:cubicBezTo>
                    <a:pt x="17975" y="15641"/>
                    <a:pt x="17975" y="15641"/>
                    <a:pt x="17975" y="15641"/>
                  </a:cubicBezTo>
                  <a:cubicBezTo>
                    <a:pt x="17975" y="15574"/>
                    <a:pt x="17975" y="15574"/>
                    <a:pt x="17975" y="15574"/>
                  </a:cubicBezTo>
                  <a:cubicBezTo>
                    <a:pt x="17975" y="15574"/>
                    <a:pt x="17975" y="15574"/>
                    <a:pt x="17975" y="15574"/>
                  </a:cubicBezTo>
                  <a:cubicBezTo>
                    <a:pt x="17938" y="15506"/>
                    <a:pt x="17938" y="15506"/>
                    <a:pt x="17938" y="15506"/>
                  </a:cubicBezTo>
                  <a:cubicBezTo>
                    <a:pt x="17938" y="15574"/>
                    <a:pt x="17938" y="15574"/>
                    <a:pt x="17938" y="15574"/>
                  </a:cubicBezTo>
                  <a:cubicBezTo>
                    <a:pt x="17938" y="15574"/>
                    <a:pt x="17938" y="15574"/>
                    <a:pt x="17938" y="15574"/>
                  </a:cubicBezTo>
                  <a:cubicBezTo>
                    <a:pt x="17901" y="15506"/>
                    <a:pt x="17901" y="15506"/>
                    <a:pt x="17901" y="15506"/>
                  </a:cubicBezTo>
                  <a:cubicBezTo>
                    <a:pt x="17938" y="15506"/>
                    <a:pt x="17938" y="15506"/>
                    <a:pt x="17938" y="15506"/>
                  </a:cubicBezTo>
                  <a:cubicBezTo>
                    <a:pt x="17901" y="15438"/>
                    <a:pt x="17901" y="15438"/>
                    <a:pt x="17901" y="15438"/>
                  </a:cubicBezTo>
                  <a:cubicBezTo>
                    <a:pt x="17864" y="15438"/>
                    <a:pt x="17864" y="15438"/>
                    <a:pt x="17864" y="15438"/>
                  </a:cubicBezTo>
                  <a:cubicBezTo>
                    <a:pt x="17864" y="15371"/>
                    <a:pt x="17864" y="15371"/>
                    <a:pt x="17864" y="15371"/>
                  </a:cubicBezTo>
                  <a:cubicBezTo>
                    <a:pt x="17827" y="15303"/>
                    <a:pt x="17827" y="15303"/>
                    <a:pt x="17827" y="15303"/>
                  </a:cubicBezTo>
                  <a:cubicBezTo>
                    <a:pt x="17827" y="15235"/>
                    <a:pt x="17827" y="15235"/>
                    <a:pt x="17827" y="15235"/>
                  </a:cubicBezTo>
                  <a:cubicBezTo>
                    <a:pt x="17827" y="15167"/>
                    <a:pt x="17827" y="15167"/>
                    <a:pt x="17827" y="15167"/>
                  </a:cubicBezTo>
                  <a:cubicBezTo>
                    <a:pt x="17827" y="15167"/>
                    <a:pt x="17827" y="15167"/>
                    <a:pt x="17827" y="15167"/>
                  </a:cubicBezTo>
                  <a:cubicBezTo>
                    <a:pt x="17827" y="15167"/>
                    <a:pt x="17827" y="15167"/>
                    <a:pt x="17827" y="15167"/>
                  </a:cubicBezTo>
                  <a:cubicBezTo>
                    <a:pt x="17827" y="15100"/>
                    <a:pt x="17827" y="15100"/>
                    <a:pt x="17827" y="15100"/>
                  </a:cubicBezTo>
                  <a:cubicBezTo>
                    <a:pt x="17827" y="14964"/>
                    <a:pt x="17827" y="14964"/>
                    <a:pt x="17827" y="14964"/>
                  </a:cubicBezTo>
                  <a:cubicBezTo>
                    <a:pt x="17790" y="14897"/>
                    <a:pt x="17790" y="14897"/>
                    <a:pt x="17790" y="14897"/>
                  </a:cubicBezTo>
                  <a:cubicBezTo>
                    <a:pt x="17753" y="14897"/>
                    <a:pt x="17753" y="14897"/>
                    <a:pt x="17753" y="14897"/>
                  </a:cubicBezTo>
                  <a:cubicBezTo>
                    <a:pt x="17753" y="14829"/>
                    <a:pt x="17753" y="14829"/>
                    <a:pt x="17753" y="14829"/>
                  </a:cubicBezTo>
                  <a:cubicBezTo>
                    <a:pt x="17716" y="14829"/>
                    <a:pt x="17716" y="14829"/>
                    <a:pt x="17716" y="14829"/>
                  </a:cubicBezTo>
                  <a:cubicBezTo>
                    <a:pt x="17716" y="14761"/>
                    <a:pt x="17716" y="14761"/>
                    <a:pt x="17716" y="14761"/>
                  </a:cubicBezTo>
                  <a:cubicBezTo>
                    <a:pt x="17716" y="14761"/>
                    <a:pt x="17716" y="14761"/>
                    <a:pt x="17716" y="14761"/>
                  </a:cubicBezTo>
                  <a:cubicBezTo>
                    <a:pt x="17716" y="14761"/>
                    <a:pt x="17716" y="14761"/>
                    <a:pt x="17716" y="14761"/>
                  </a:cubicBezTo>
                  <a:cubicBezTo>
                    <a:pt x="17753" y="14761"/>
                    <a:pt x="17753" y="14761"/>
                    <a:pt x="17753" y="14761"/>
                  </a:cubicBezTo>
                  <a:cubicBezTo>
                    <a:pt x="17790" y="14829"/>
                    <a:pt x="17790" y="14829"/>
                    <a:pt x="17790" y="14829"/>
                  </a:cubicBezTo>
                  <a:cubicBezTo>
                    <a:pt x="17790" y="14761"/>
                    <a:pt x="17790" y="14761"/>
                    <a:pt x="17790" y="14761"/>
                  </a:cubicBezTo>
                  <a:cubicBezTo>
                    <a:pt x="17753" y="14693"/>
                    <a:pt x="17753" y="14693"/>
                    <a:pt x="17753" y="14693"/>
                  </a:cubicBezTo>
                  <a:cubicBezTo>
                    <a:pt x="17716" y="14626"/>
                    <a:pt x="17716" y="14626"/>
                    <a:pt x="17716" y="14626"/>
                  </a:cubicBezTo>
                  <a:cubicBezTo>
                    <a:pt x="17679" y="14626"/>
                    <a:pt x="17679" y="14626"/>
                    <a:pt x="17679" y="14626"/>
                  </a:cubicBezTo>
                  <a:cubicBezTo>
                    <a:pt x="17679" y="14558"/>
                    <a:pt x="17679" y="14558"/>
                    <a:pt x="17679" y="14558"/>
                  </a:cubicBezTo>
                  <a:cubicBezTo>
                    <a:pt x="17605" y="14490"/>
                    <a:pt x="17605" y="14490"/>
                    <a:pt x="17605" y="14490"/>
                  </a:cubicBezTo>
                  <a:cubicBezTo>
                    <a:pt x="17605" y="14423"/>
                    <a:pt x="17605" y="14423"/>
                    <a:pt x="17605" y="14423"/>
                  </a:cubicBezTo>
                  <a:cubicBezTo>
                    <a:pt x="17605" y="14355"/>
                    <a:pt x="17605" y="14355"/>
                    <a:pt x="17605" y="14355"/>
                  </a:cubicBezTo>
                  <a:cubicBezTo>
                    <a:pt x="17568" y="14287"/>
                    <a:pt x="17568" y="14287"/>
                    <a:pt x="17568" y="14287"/>
                  </a:cubicBezTo>
                  <a:cubicBezTo>
                    <a:pt x="17532" y="14287"/>
                    <a:pt x="17532" y="14287"/>
                    <a:pt x="17532" y="14287"/>
                  </a:cubicBezTo>
                  <a:cubicBezTo>
                    <a:pt x="17495" y="14219"/>
                    <a:pt x="17495" y="14219"/>
                    <a:pt x="17495" y="14219"/>
                  </a:cubicBezTo>
                  <a:cubicBezTo>
                    <a:pt x="17495" y="14152"/>
                    <a:pt x="17495" y="14152"/>
                    <a:pt x="17495" y="14152"/>
                  </a:cubicBezTo>
                  <a:cubicBezTo>
                    <a:pt x="17495" y="14219"/>
                    <a:pt x="17495" y="14219"/>
                    <a:pt x="17495" y="14219"/>
                  </a:cubicBezTo>
                  <a:cubicBezTo>
                    <a:pt x="17495" y="14219"/>
                    <a:pt x="17495" y="14219"/>
                    <a:pt x="17495" y="14219"/>
                  </a:cubicBezTo>
                  <a:cubicBezTo>
                    <a:pt x="17495" y="14287"/>
                    <a:pt x="17495" y="14287"/>
                    <a:pt x="17495" y="14287"/>
                  </a:cubicBezTo>
                  <a:cubicBezTo>
                    <a:pt x="17458" y="14287"/>
                    <a:pt x="17458" y="14287"/>
                    <a:pt x="17458" y="14287"/>
                  </a:cubicBezTo>
                  <a:cubicBezTo>
                    <a:pt x="17458" y="14287"/>
                    <a:pt x="17458" y="14287"/>
                    <a:pt x="17458" y="14287"/>
                  </a:cubicBezTo>
                  <a:cubicBezTo>
                    <a:pt x="17421" y="14287"/>
                    <a:pt x="17421" y="14287"/>
                    <a:pt x="17421" y="14287"/>
                  </a:cubicBezTo>
                  <a:cubicBezTo>
                    <a:pt x="17458" y="14355"/>
                    <a:pt x="17458" y="14355"/>
                    <a:pt x="17458" y="14355"/>
                  </a:cubicBezTo>
                  <a:cubicBezTo>
                    <a:pt x="17532" y="14355"/>
                    <a:pt x="17532" y="14355"/>
                    <a:pt x="17532" y="14355"/>
                  </a:cubicBezTo>
                  <a:cubicBezTo>
                    <a:pt x="17532" y="14423"/>
                    <a:pt x="17532" y="14423"/>
                    <a:pt x="17532" y="14423"/>
                  </a:cubicBezTo>
                  <a:cubicBezTo>
                    <a:pt x="17532" y="14490"/>
                    <a:pt x="17532" y="14490"/>
                    <a:pt x="17532" y="14490"/>
                  </a:cubicBezTo>
                  <a:cubicBezTo>
                    <a:pt x="17532" y="14490"/>
                    <a:pt x="17532" y="14490"/>
                    <a:pt x="17532" y="14490"/>
                  </a:cubicBezTo>
                  <a:cubicBezTo>
                    <a:pt x="17568" y="14490"/>
                    <a:pt x="17568" y="14490"/>
                    <a:pt x="17568" y="14490"/>
                  </a:cubicBezTo>
                  <a:cubicBezTo>
                    <a:pt x="17568" y="14490"/>
                    <a:pt x="17568" y="14490"/>
                    <a:pt x="17568" y="14490"/>
                  </a:cubicBezTo>
                  <a:cubicBezTo>
                    <a:pt x="17568" y="14558"/>
                    <a:pt x="17568" y="14558"/>
                    <a:pt x="17568" y="14558"/>
                  </a:cubicBezTo>
                  <a:cubicBezTo>
                    <a:pt x="17532" y="14558"/>
                    <a:pt x="17532" y="14558"/>
                    <a:pt x="17532" y="14558"/>
                  </a:cubicBezTo>
                  <a:cubicBezTo>
                    <a:pt x="17532" y="14558"/>
                    <a:pt x="17532" y="14558"/>
                    <a:pt x="17532" y="14558"/>
                  </a:cubicBezTo>
                  <a:cubicBezTo>
                    <a:pt x="17568" y="14558"/>
                    <a:pt x="17568" y="14558"/>
                    <a:pt x="17568" y="14558"/>
                  </a:cubicBezTo>
                  <a:cubicBezTo>
                    <a:pt x="17568" y="14626"/>
                    <a:pt x="17568" y="14626"/>
                    <a:pt x="17568" y="14626"/>
                  </a:cubicBezTo>
                  <a:cubicBezTo>
                    <a:pt x="17568" y="14626"/>
                    <a:pt x="17568" y="14626"/>
                    <a:pt x="17568" y="14626"/>
                  </a:cubicBezTo>
                  <a:cubicBezTo>
                    <a:pt x="17532" y="14626"/>
                    <a:pt x="17532" y="14626"/>
                    <a:pt x="17532" y="14626"/>
                  </a:cubicBezTo>
                  <a:cubicBezTo>
                    <a:pt x="17495" y="14626"/>
                    <a:pt x="17495" y="14626"/>
                    <a:pt x="17495" y="14626"/>
                  </a:cubicBezTo>
                  <a:cubicBezTo>
                    <a:pt x="17495" y="14626"/>
                    <a:pt x="17495" y="14626"/>
                    <a:pt x="17495" y="14626"/>
                  </a:cubicBezTo>
                  <a:cubicBezTo>
                    <a:pt x="17458" y="14693"/>
                    <a:pt x="17458" y="14693"/>
                    <a:pt x="17458" y="14693"/>
                  </a:cubicBezTo>
                  <a:cubicBezTo>
                    <a:pt x="17495" y="14761"/>
                    <a:pt x="17495" y="14761"/>
                    <a:pt x="17495" y="14761"/>
                  </a:cubicBezTo>
                  <a:cubicBezTo>
                    <a:pt x="17495" y="14829"/>
                    <a:pt x="17495" y="14829"/>
                    <a:pt x="17495" y="14829"/>
                  </a:cubicBezTo>
                  <a:cubicBezTo>
                    <a:pt x="17532" y="14897"/>
                    <a:pt x="17532" y="14897"/>
                    <a:pt x="17532" y="14897"/>
                  </a:cubicBezTo>
                  <a:cubicBezTo>
                    <a:pt x="17568" y="14964"/>
                    <a:pt x="17568" y="14964"/>
                    <a:pt x="17568" y="14964"/>
                  </a:cubicBezTo>
                  <a:cubicBezTo>
                    <a:pt x="17568" y="15100"/>
                    <a:pt x="17568" y="15100"/>
                    <a:pt x="17568" y="15100"/>
                  </a:cubicBezTo>
                  <a:cubicBezTo>
                    <a:pt x="17568" y="15100"/>
                    <a:pt x="17568" y="15100"/>
                    <a:pt x="17568" y="15100"/>
                  </a:cubicBezTo>
                  <a:cubicBezTo>
                    <a:pt x="17605" y="15235"/>
                    <a:pt x="17605" y="15235"/>
                    <a:pt x="17605" y="15235"/>
                  </a:cubicBezTo>
                  <a:cubicBezTo>
                    <a:pt x="17605" y="15371"/>
                    <a:pt x="17605" y="15371"/>
                    <a:pt x="17605" y="15371"/>
                  </a:cubicBezTo>
                  <a:cubicBezTo>
                    <a:pt x="17642" y="15438"/>
                    <a:pt x="17642" y="15438"/>
                    <a:pt x="17642" y="15438"/>
                  </a:cubicBezTo>
                  <a:cubicBezTo>
                    <a:pt x="17679" y="15438"/>
                    <a:pt x="17679" y="15438"/>
                    <a:pt x="17679" y="15438"/>
                  </a:cubicBezTo>
                  <a:cubicBezTo>
                    <a:pt x="17679" y="15506"/>
                    <a:pt x="17679" y="15506"/>
                    <a:pt x="17679" y="15506"/>
                  </a:cubicBezTo>
                  <a:cubicBezTo>
                    <a:pt x="17679" y="15506"/>
                    <a:pt x="17679" y="15506"/>
                    <a:pt x="17679" y="15506"/>
                  </a:cubicBezTo>
                  <a:cubicBezTo>
                    <a:pt x="17753" y="15641"/>
                    <a:pt x="17753" y="15641"/>
                    <a:pt x="17753" y="15641"/>
                  </a:cubicBezTo>
                  <a:cubicBezTo>
                    <a:pt x="17753" y="15641"/>
                    <a:pt x="17753" y="15641"/>
                    <a:pt x="17753" y="15641"/>
                  </a:cubicBezTo>
                  <a:cubicBezTo>
                    <a:pt x="17790" y="15709"/>
                    <a:pt x="17790" y="15709"/>
                    <a:pt x="17790" y="15709"/>
                  </a:cubicBezTo>
                  <a:cubicBezTo>
                    <a:pt x="17827" y="15845"/>
                    <a:pt x="17827" y="15845"/>
                    <a:pt x="17827" y="15845"/>
                  </a:cubicBezTo>
                  <a:cubicBezTo>
                    <a:pt x="17827" y="15912"/>
                    <a:pt x="17827" y="15912"/>
                    <a:pt x="17827" y="15912"/>
                  </a:cubicBezTo>
                  <a:cubicBezTo>
                    <a:pt x="17827" y="15980"/>
                    <a:pt x="17827" y="15980"/>
                    <a:pt x="17827" y="15980"/>
                  </a:cubicBezTo>
                  <a:cubicBezTo>
                    <a:pt x="17827" y="16048"/>
                    <a:pt x="17827" y="16048"/>
                    <a:pt x="17827" y="16048"/>
                  </a:cubicBezTo>
                  <a:cubicBezTo>
                    <a:pt x="17864" y="16048"/>
                    <a:pt x="17864" y="16048"/>
                    <a:pt x="17864" y="16048"/>
                  </a:cubicBezTo>
                  <a:cubicBezTo>
                    <a:pt x="17901" y="16115"/>
                    <a:pt x="17901" y="16115"/>
                    <a:pt x="17901" y="16115"/>
                  </a:cubicBezTo>
                  <a:cubicBezTo>
                    <a:pt x="17901" y="16115"/>
                    <a:pt x="17901" y="16115"/>
                    <a:pt x="17901" y="16115"/>
                  </a:cubicBezTo>
                  <a:cubicBezTo>
                    <a:pt x="17901" y="16183"/>
                    <a:pt x="17901" y="16183"/>
                    <a:pt x="17901" y="16183"/>
                  </a:cubicBezTo>
                  <a:cubicBezTo>
                    <a:pt x="17938" y="16251"/>
                    <a:pt x="17938" y="16251"/>
                    <a:pt x="17938" y="16251"/>
                  </a:cubicBezTo>
                  <a:cubicBezTo>
                    <a:pt x="17938" y="16318"/>
                    <a:pt x="17938" y="16318"/>
                    <a:pt x="17938" y="16318"/>
                  </a:cubicBezTo>
                  <a:cubicBezTo>
                    <a:pt x="17938" y="16386"/>
                    <a:pt x="17938" y="16386"/>
                    <a:pt x="17938" y="16386"/>
                  </a:cubicBezTo>
                  <a:cubicBezTo>
                    <a:pt x="17975" y="16522"/>
                    <a:pt x="17975" y="16522"/>
                    <a:pt x="17975" y="16522"/>
                  </a:cubicBezTo>
                  <a:cubicBezTo>
                    <a:pt x="17975" y="16522"/>
                    <a:pt x="17975" y="16522"/>
                    <a:pt x="17975" y="16522"/>
                  </a:cubicBezTo>
                  <a:cubicBezTo>
                    <a:pt x="17975" y="16589"/>
                    <a:pt x="17975" y="16589"/>
                    <a:pt x="17975" y="16589"/>
                  </a:cubicBezTo>
                  <a:cubicBezTo>
                    <a:pt x="17975" y="16657"/>
                    <a:pt x="17975" y="16657"/>
                    <a:pt x="17975" y="16657"/>
                  </a:cubicBezTo>
                  <a:cubicBezTo>
                    <a:pt x="18012" y="16792"/>
                    <a:pt x="18012" y="16792"/>
                    <a:pt x="18012" y="16792"/>
                  </a:cubicBezTo>
                  <a:cubicBezTo>
                    <a:pt x="17975" y="16792"/>
                    <a:pt x="17975" y="16792"/>
                    <a:pt x="17975" y="16792"/>
                  </a:cubicBezTo>
                  <a:cubicBezTo>
                    <a:pt x="18012" y="16928"/>
                    <a:pt x="18012" y="16928"/>
                    <a:pt x="18012" y="16928"/>
                  </a:cubicBezTo>
                  <a:cubicBezTo>
                    <a:pt x="18012" y="16928"/>
                    <a:pt x="18012" y="16928"/>
                    <a:pt x="18012" y="16928"/>
                  </a:cubicBezTo>
                  <a:cubicBezTo>
                    <a:pt x="18086" y="17063"/>
                    <a:pt x="18086" y="17063"/>
                    <a:pt x="18086" y="17063"/>
                  </a:cubicBezTo>
                  <a:cubicBezTo>
                    <a:pt x="18086" y="17131"/>
                    <a:pt x="18086" y="17131"/>
                    <a:pt x="18086" y="17131"/>
                  </a:cubicBezTo>
                  <a:cubicBezTo>
                    <a:pt x="18123" y="17199"/>
                    <a:pt x="18123" y="17199"/>
                    <a:pt x="18123" y="17199"/>
                  </a:cubicBezTo>
                  <a:cubicBezTo>
                    <a:pt x="18123" y="17334"/>
                    <a:pt x="18123" y="17334"/>
                    <a:pt x="18123" y="17334"/>
                  </a:cubicBezTo>
                  <a:cubicBezTo>
                    <a:pt x="18123" y="17402"/>
                    <a:pt x="18123" y="17402"/>
                    <a:pt x="18123" y="17402"/>
                  </a:cubicBezTo>
                  <a:cubicBezTo>
                    <a:pt x="18160" y="17470"/>
                    <a:pt x="18160" y="17470"/>
                    <a:pt x="18160" y="17470"/>
                  </a:cubicBezTo>
                  <a:cubicBezTo>
                    <a:pt x="18160" y="17537"/>
                    <a:pt x="18160" y="17537"/>
                    <a:pt x="18160" y="17537"/>
                  </a:cubicBezTo>
                  <a:cubicBezTo>
                    <a:pt x="18197" y="17605"/>
                    <a:pt x="18197" y="17605"/>
                    <a:pt x="18197" y="17605"/>
                  </a:cubicBezTo>
                  <a:cubicBezTo>
                    <a:pt x="18197" y="17673"/>
                    <a:pt x="18197" y="17673"/>
                    <a:pt x="18197" y="17673"/>
                  </a:cubicBezTo>
                  <a:cubicBezTo>
                    <a:pt x="18197" y="17740"/>
                    <a:pt x="18197" y="17740"/>
                    <a:pt x="18197" y="17740"/>
                  </a:cubicBezTo>
                  <a:cubicBezTo>
                    <a:pt x="18197" y="17876"/>
                    <a:pt x="18197" y="17876"/>
                    <a:pt x="18197" y="17876"/>
                  </a:cubicBezTo>
                  <a:cubicBezTo>
                    <a:pt x="18197" y="17944"/>
                    <a:pt x="18197" y="17944"/>
                    <a:pt x="18197" y="17944"/>
                  </a:cubicBezTo>
                  <a:cubicBezTo>
                    <a:pt x="18234" y="18011"/>
                    <a:pt x="18234" y="18011"/>
                    <a:pt x="18234" y="18011"/>
                  </a:cubicBezTo>
                  <a:cubicBezTo>
                    <a:pt x="18271" y="18079"/>
                    <a:pt x="18271" y="18079"/>
                    <a:pt x="18271" y="18079"/>
                  </a:cubicBezTo>
                  <a:cubicBezTo>
                    <a:pt x="18308" y="18079"/>
                    <a:pt x="18308" y="18079"/>
                    <a:pt x="18308" y="18079"/>
                  </a:cubicBezTo>
                  <a:close/>
                  <a:moveTo>
                    <a:pt x="16644" y="14287"/>
                  </a:moveTo>
                  <a:cubicBezTo>
                    <a:pt x="16644" y="14287"/>
                    <a:pt x="16644" y="14287"/>
                    <a:pt x="16644" y="14287"/>
                  </a:cubicBezTo>
                  <a:cubicBezTo>
                    <a:pt x="16644" y="14219"/>
                    <a:pt x="16644" y="14219"/>
                    <a:pt x="16644" y="14219"/>
                  </a:cubicBezTo>
                  <a:cubicBezTo>
                    <a:pt x="16644" y="14219"/>
                    <a:pt x="16644" y="14219"/>
                    <a:pt x="16644" y="14219"/>
                  </a:cubicBezTo>
                  <a:cubicBezTo>
                    <a:pt x="16681" y="14219"/>
                    <a:pt x="16681" y="14219"/>
                    <a:pt x="16681" y="14219"/>
                  </a:cubicBezTo>
                  <a:cubicBezTo>
                    <a:pt x="16681" y="14287"/>
                    <a:pt x="16681" y="14287"/>
                    <a:pt x="16681" y="14287"/>
                  </a:cubicBezTo>
                  <a:cubicBezTo>
                    <a:pt x="16718" y="14287"/>
                    <a:pt x="16718" y="14287"/>
                    <a:pt x="16718" y="14287"/>
                  </a:cubicBezTo>
                  <a:cubicBezTo>
                    <a:pt x="16718" y="14219"/>
                    <a:pt x="16718" y="14219"/>
                    <a:pt x="16718" y="14219"/>
                  </a:cubicBezTo>
                  <a:cubicBezTo>
                    <a:pt x="16755" y="14219"/>
                    <a:pt x="16755" y="14219"/>
                    <a:pt x="16755" y="14219"/>
                  </a:cubicBezTo>
                  <a:cubicBezTo>
                    <a:pt x="16718" y="14152"/>
                    <a:pt x="16718" y="14152"/>
                    <a:pt x="16718" y="14152"/>
                  </a:cubicBezTo>
                  <a:cubicBezTo>
                    <a:pt x="16718" y="14152"/>
                    <a:pt x="16718" y="14152"/>
                    <a:pt x="16718" y="14152"/>
                  </a:cubicBezTo>
                  <a:cubicBezTo>
                    <a:pt x="16755" y="14152"/>
                    <a:pt x="16755" y="14152"/>
                    <a:pt x="16755" y="14152"/>
                  </a:cubicBezTo>
                  <a:cubicBezTo>
                    <a:pt x="16755" y="14084"/>
                    <a:pt x="16755" y="14084"/>
                    <a:pt x="16755" y="14084"/>
                  </a:cubicBezTo>
                  <a:cubicBezTo>
                    <a:pt x="16718" y="14084"/>
                    <a:pt x="16718" y="14084"/>
                    <a:pt x="16718" y="14084"/>
                  </a:cubicBezTo>
                  <a:cubicBezTo>
                    <a:pt x="16718" y="14084"/>
                    <a:pt x="16718" y="14084"/>
                    <a:pt x="16718" y="14084"/>
                  </a:cubicBezTo>
                  <a:cubicBezTo>
                    <a:pt x="16718" y="14152"/>
                    <a:pt x="16718" y="14152"/>
                    <a:pt x="16718" y="14152"/>
                  </a:cubicBezTo>
                  <a:cubicBezTo>
                    <a:pt x="16681" y="14152"/>
                    <a:pt x="16681" y="14152"/>
                    <a:pt x="16681" y="14152"/>
                  </a:cubicBezTo>
                  <a:cubicBezTo>
                    <a:pt x="16718" y="14084"/>
                    <a:pt x="16718" y="14084"/>
                    <a:pt x="16718" y="14084"/>
                  </a:cubicBezTo>
                  <a:cubicBezTo>
                    <a:pt x="16718" y="14084"/>
                    <a:pt x="16718" y="14084"/>
                    <a:pt x="16718" y="14084"/>
                  </a:cubicBezTo>
                  <a:cubicBezTo>
                    <a:pt x="16718" y="14084"/>
                    <a:pt x="16718" y="14084"/>
                    <a:pt x="16718" y="14084"/>
                  </a:cubicBezTo>
                  <a:cubicBezTo>
                    <a:pt x="16681" y="14084"/>
                    <a:pt x="16681" y="14084"/>
                    <a:pt x="16681" y="14084"/>
                  </a:cubicBezTo>
                  <a:cubicBezTo>
                    <a:pt x="16644" y="14016"/>
                    <a:pt x="16644" y="14016"/>
                    <a:pt x="16644" y="14016"/>
                  </a:cubicBezTo>
                  <a:cubicBezTo>
                    <a:pt x="16644" y="14084"/>
                    <a:pt x="16644" y="14084"/>
                    <a:pt x="16644" y="14084"/>
                  </a:cubicBezTo>
                  <a:cubicBezTo>
                    <a:pt x="16607" y="14152"/>
                    <a:pt x="16607" y="14152"/>
                    <a:pt x="16607" y="14152"/>
                  </a:cubicBezTo>
                  <a:cubicBezTo>
                    <a:pt x="16607" y="14152"/>
                    <a:pt x="16607" y="14152"/>
                    <a:pt x="16607" y="14152"/>
                  </a:cubicBezTo>
                  <a:cubicBezTo>
                    <a:pt x="16607" y="14219"/>
                    <a:pt x="16607" y="14219"/>
                    <a:pt x="16607" y="14219"/>
                  </a:cubicBezTo>
                  <a:cubicBezTo>
                    <a:pt x="16644" y="14287"/>
                    <a:pt x="16644" y="14287"/>
                    <a:pt x="16644" y="14287"/>
                  </a:cubicBezTo>
                  <a:close/>
                  <a:moveTo>
                    <a:pt x="16533" y="14219"/>
                  </a:moveTo>
                  <a:cubicBezTo>
                    <a:pt x="16533" y="14219"/>
                    <a:pt x="16533" y="14219"/>
                    <a:pt x="16533" y="14219"/>
                  </a:cubicBezTo>
                  <a:cubicBezTo>
                    <a:pt x="16533" y="14219"/>
                    <a:pt x="16533" y="14219"/>
                    <a:pt x="16533" y="14219"/>
                  </a:cubicBezTo>
                  <a:cubicBezTo>
                    <a:pt x="16533" y="14152"/>
                    <a:pt x="16533" y="14152"/>
                    <a:pt x="16533" y="14152"/>
                  </a:cubicBezTo>
                  <a:cubicBezTo>
                    <a:pt x="16570" y="14219"/>
                    <a:pt x="16570" y="14219"/>
                    <a:pt x="16570" y="14219"/>
                  </a:cubicBezTo>
                  <a:cubicBezTo>
                    <a:pt x="16570" y="14219"/>
                    <a:pt x="16570" y="14219"/>
                    <a:pt x="16570" y="14219"/>
                  </a:cubicBezTo>
                  <a:cubicBezTo>
                    <a:pt x="16570" y="14152"/>
                    <a:pt x="16570" y="14152"/>
                    <a:pt x="16570" y="14152"/>
                  </a:cubicBezTo>
                  <a:cubicBezTo>
                    <a:pt x="16570" y="14152"/>
                    <a:pt x="16570" y="14152"/>
                    <a:pt x="16570" y="14152"/>
                  </a:cubicBezTo>
                  <a:cubicBezTo>
                    <a:pt x="16570" y="14084"/>
                    <a:pt x="16570" y="14084"/>
                    <a:pt x="16570" y="14084"/>
                  </a:cubicBezTo>
                  <a:cubicBezTo>
                    <a:pt x="16570" y="14084"/>
                    <a:pt x="16570" y="14084"/>
                    <a:pt x="16570" y="14084"/>
                  </a:cubicBezTo>
                  <a:cubicBezTo>
                    <a:pt x="16533" y="14152"/>
                    <a:pt x="16533" y="14152"/>
                    <a:pt x="16533" y="14152"/>
                  </a:cubicBezTo>
                  <a:cubicBezTo>
                    <a:pt x="16496" y="14152"/>
                    <a:pt x="16496" y="14152"/>
                    <a:pt x="16496" y="14152"/>
                  </a:cubicBezTo>
                  <a:cubicBezTo>
                    <a:pt x="16496" y="14219"/>
                    <a:pt x="16496" y="14219"/>
                    <a:pt x="16496" y="14219"/>
                  </a:cubicBezTo>
                  <a:cubicBezTo>
                    <a:pt x="16533" y="14219"/>
                    <a:pt x="16533" y="14219"/>
                    <a:pt x="16533" y="14219"/>
                  </a:cubicBezTo>
                  <a:close/>
                  <a:moveTo>
                    <a:pt x="16755" y="14423"/>
                  </a:moveTo>
                  <a:cubicBezTo>
                    <a:pt x="16755" y="14423"/>
                    <a:pt x="16755" y="14423"/>
                    <a:pt x="16755" y="14423"/>
                  </a:cubicBezTo>
                  <a:cubicBezTo>
                    <a:pt x="16755" y="14423"/>
                    <a:pt x="16755" y="14423"/>
                    <a:pt x="16755" y="14423"/>
                  </a:cubicBezTo>
                  <a:cubicBezTo>
                    <a:pt x="16792" y="14355"/>
                    <a:pt x="16792" y="14355"/>
                    <a:pt x="16792" y="14355"/>
                  </a:cubicBezTo>
                  <a:cubicBezTo>
                    <a:pt x="16755" y="14355"/>
                    <a:pt x="16755" y="14355"/>
                    <a:pt x="16755" y="14355"/>
                  </a:cubicBezTo>
                  <a:cubicBezTo>
                    <a:pt x="16755" y="14355"/>
                    <a:pt x="16755" y="14355"/>
                    <a:pt x="16755" y="14355"/>
                  </a:cubicBezTo>
                  <a:cubicBezTo>
                    <a:pt x="16755" y="14355"/>
                    <a:pt x="16755" y="14355"/>
                    <a:pt x="16755" y="14355"/>
                  </a:cubicBezTo>
                  <a:cubicBezTo>
                    <a:pt x="16755" y="14423"/>
                    <a:pt x="16755" y="14423"/>
                    <a:pt x="16755" y="14423"/>
                  </a:cubicBezTo>
                  <a:close/>
                  <a:moveTo>
                    <a:pt x="16718" y="14355"/>
                  </a:moveTo>
                  <a:cubicBezTo>
                    <a:pt x="16718" y="14355"/>
                    <a:pt x="16718" y="14355"/>
                    <a:pt x="16718" y="14355"/>
                  </a:cubicBezTo>
                  <a:cubicBezTo>
                    <a:pt x="16718" y="14423"/>
                    <a:pt x="16718" y="14423"/>
                    <a:pt x="16718" y="14423"/>
                  </a:cubicBezTo>
                  <a:cubicBezTo>
                    <a:pt x="16718" y="14355"/>
                    <a:pt x="16718" y="14355"/>
                    <a:pt x="16718" y="14355"/>
                  </a:cubicBezTo>
                  <a:cubicBezTo>
                    <a:pt x="16718" y="14355"/>
                    <a:pt x="16718" y="14355"/>
                    <a:pt x="16718" y="14355"/>
                  </a:cubicBezTo>
                  <a:cubicBezTo>
                    <a:pt x="16718" y="14355"/>
                    <a:pt x="16718" y="14355"/>
                    <a:pt x="16718" y="14355"/>
                  </a:cubicBezTo>
                  <a:cubicBezTo>
                    <a:pt x="16718" y="14355"/>
                    <a:pt x="16718" y="14355"/>
                    <a:pt x="16718" y="14355"/>
                  </a:cubicBezTo>
                  <a:close/>
                  <a:moveTo>
                    <a:pt x="16718" y="14558"/>
                  </a:moveTo>
                  <a:cubicBezTo>
                    <a:pt x="16718" y="14558"/>
                    <a:pt x="16718" y="14558"/>
                    <a:pt x="16718" y="14558"/>
                  </a:cubicBezTo>
                  <a:cubicBezTo>
                    <a:pt x="16755" y="14558"/>
                    <a:pt x="16755" y="14558"/>
                    <a:pt x="16755" y="14558"/>
                  </a:cubicBezTo>
                  <a:cubicBezTo>
                    <a:pt x="16755" y="14490"/>
                    <a:pt x="16755" y="14490"/>
                    <a:pt x="16755" y="14490"/>
                  </a:cubicBezTo>
                  <a:cubicBezTo>
                    <a:pt x="16755" y="14490"/>
                    <a:pt x="16755" y="14490"/>
                    <a:pt x="16755" y="14490"/>
                  </a:cubicBezTo>
                  <a:cubicBezTo>
                    <a:pt x="16755" y="14423"/>
                    <a:pt x="16755" y="14423"/>
                    <a:pt x="16755" y="14423"/>
                  </a:cubicBezTo>
                  <a:cubicBezTo>
                    <a:pt x="16718" y="14490"/>
                    <a:pt x="16718" y="14490"/>
                    <a:pt x="16718" y="14490"/>
                  </a:cubicBezTo>
                  <a:cubicBezTo>
                    <a:pt x="16681" y="14490"/>
                    <a:pt x="16681" y="14490"/>
                    <a:pt x="16681" y="14490"/>
                  </a:cubicBezTo>
                  <a:cubicBezTo>
                    <a:pt x="16681" y="14558"/>
                    <a:pt x="16681" y="14558"/>
                    <a:pt x="16681" y="14558"/>
                  </a:cubicBezTo>
                  <a:cubicBezTo>
                    <a:pt x="16718" y="14558"/>
                    <a:pt x="16718" y="14558"/>
                    <a:pt x="16718" y="14558"/>
                  </a:cubicBezTo>
                  <a:close/>
                  <a:moveTo>
                    <a:pt x="17975" y="11443"/>
                  </a:moveTo>
                  <a:cubicBezTo>
                    <a:pt x="17975" y="11443"/>
                    <a:pt x="17975" y="11443"/>
                    <a:pt x="17975" y="11443"/>
                  </a:cubicBezTo>
                  <a:cubicBezTo>
                    <a:pt x="18012" y="11376"/>
                    <a:pt x="18012" y="11376"/>
                    <a:pt x="18012" y="11376"/>
                  </a:cubicBezTo>
                  <a:cubicBezTo>
                    <a:pt x="18012" y="11308"/>
                    <a:pt x="18012" y="11308"/>
                    <a:pt x="18012" y="11308"/>
                  </a:cubicBezTo>
                  <a:cubicBezTo>
                    <a:pt x="17975" y="11308"/>
                    <a:pt x="17975" y="11308"/>
                    <a:pt x="17975" y="11308"/>
                  </a:cubicBezTo>
                  <a:cubicBezTo>
                    <a:pt x="17975" y="11376"/>
                    <a:pt x="17975" y="11376"/>
                    <a:pt x="17975" y="11376"/>
                  </a:cubicBezTo>
                  <a:cubicBezTo>
                    <a:pt x="17975" y="11443"/>
                    <a:pt x="17975" y="11443"/>
                    <a:pt x="17975" y="11443"/>
                  </a:cubicBezTo>
                  <a:close/>
                  <a:moveTo>
                    <a:pt x="19973" y="11037"/>
                  </a:moveTo>
                  <a:cubicBezTo>
                    <a:pt x="19973" y="11105"/>
                    <a:pt x="19973" y="11105"/>
                    <a:pt x="19973" y="11105"/>
                  </a:cubicBezTo>
                  <a:cubicBezTo>
                    <a:pt x="19973" y="11037"/>
                    <a:pt x="19973" y="11037"/>
                    <a:pt x="19973" y="11037"/>
                  </a:cubicBezTo>
                  <a:cubicBezTo>
                    <a:pt x="19973" y="10969"/>
                    <a:pt x="19973" y="10969"/>
                    <a:pt x="19973" y="10969"/>
                  </a:cubicBezTo>
                  <a:cubicBezTo>
                    <a:pt x="19973" y="10969"/>
                    <a:pt x="19973" y="10969"/>
                    <a:pt x="19973" y="10969"/>
                  </a:cubicBezTo>
                  <a:cubicBezTo>
                    <a:pt x="19973" y="10902"/>
                    <a:pt x="19973" y="10902"/>
                    <a:pt x="19973" y="10902"/>
                  </a:cubicBezTo>
                  <a:cubicBezTo>
                    <a:pt x="20010" y="10834"/>
                    <a:pt x="20010" y="10834"/>
                    <a:pt x="20010" y="10834"/>
                  </a:cubicBezTo>
                  <a:cubicBezTo>
                    <a:pt x="20010" y="10766"/>
                    <a:pt x="20010" y="10766"/>
                    <a:pt x="20010" y="10766"/>
                  </a:cubicBezTo>
                  <a:cubicBezTo>
                    <a:pt x="20047" y="10766"/>
                    <a:pt x="20047" y="10766"/>
                    <a:pt x="20047" y="10766"/>
                  </a:cubicBezTo>
                  <a:cubicBezTo>
                    <a:pt x="20084" y="10698"/>
                    <a:pt x="20084" y="10698"/>
                    <a:pt x="20084" y="10698"/>
                  </a:cubicBezTo>
                  <a:cubicBezTo>
                    <a:pt x="20084" y="10698"/>
                    <a:pt x="20084" y="10698"/>
                    <a:pt x="20084" y="10698"/>
                  </a:cubicBezTo>
                  <a:cubicBezTo>
                    <a:pt x="20047" y="10631"/>
                    <a:pt x="20047" y="10631"/>
                    <a:pt x="20047" y="10631"/>
                  </a:cubicBezTo>
                  <a:cubicBezTo>
                    <a:pt x="20010" y="10495"/>
                    <a:pt x="20010" y="10495"/>
                    <a:pt x="20010" y="10495"/>
                  </a:cubicBezTo>
                  <a:cubicBezTo>
                    <a:pt x="20010" y="10495"/>
                    <a:pt x="20010" y="10495"/>
                    <a:pt x="20010" y="10495"/>
                  </a:cubicBezTo>
                  <a:cubicBezTo>
                    <a:pt x="19973" y="10563"/>
                    <a:pt x="19973" y="10563"/>
                    <a:pt x="19973" y="10563"/>
                  </a:cubicBezTo>
                  <a:cubicBezTo>
                    <a:pt x="19973" y="10563"/>
                    <a:pt x="19973" y="10563"/>
                    <a:pt x="19973" y="10563"/>
                  </a:cubicBezTo>
                  <a:cubicBezTo>
                    <a:pt x="19973" y="10563"/>
                    <a:pt x="19973" y="10563"/>
                    <a:pt x="19973" y="10563"/>
                  </a:cubicBezTo>
                  <a:cubicBezTo>
                    <a:pt x="19936" y="10698"/>
                    <a:pt x="19936" y="10698"/>
                    <a:pt x="19936" y="10698"/>
                  </a:cubicBezTo>
                  <a:cubicBezTo>
                    <a:pt x="19899" y="10698"/>
                    <a:pt x="19899" y="10698"/>
                    <a:pt x="19899" y="10698"/>
                  </a:cubicBezTo>
                  <a:cubicBezTo>
                    <a:pt x="19899" y="10766"/>
                    <a:pt x="19899" y="10766"/>
                    <a:pt x="19899" y="10766"/>
                  </a:cubicBezTo>
                  <a:cubicBezTo>
                    <a:pt x="19899" y="10698"/>
                    <a:pt x="19899" y="10698"/>
                    <a:pt x="19899" y="10698"/>
                  </a:cubicBezTo>
                  <a:cubicBezTo>
                    <a:pt x="19936" y="10698"/>
                    <a:pt x="19936" y="10698"/>
                    <a:pt x="19936" y="10698"/>
                  </a:cubicBezTo>
                  <a:cubicBezTo>
                    <a:pt x="19936" y="10698"/>
                    <a:pt x="19936" y="10698"/>
                    <a:pt x="19936" y="10698"/>
                  </a:cubicBezTo>
                  <a:cubicBezTo>
                    <a:pt x="19936" y="10766"/>
                    <a:pt x="19936" y="10766"/>
                    <a:pt x="19936" y="10766"/>
                  </a:cubicBezTo>
                  <a:cubicBezTo>
                    <a:pt x="19936" y="10834"/>
                    <a:pt x="19936" y="10834"/>
                    <a:pt x="19936" y="10834"/>
                  </a:cubicBezTo>
                  <a:cubicBezTo>
                    <a:pt x="19973" y="10902"/>
                    <a:pt x="19973" y="10902"/>
                    <a:pt x="19973" y="10902"/>
                  </a:cubicBezTo>
                  <a:cubicBezTo>
                    <a:pt x="19973" y="10969"/>
                    <a:pt x="19973" y="10969"/>
                    <a:pt x="19973" y="10969"/>
                  </a:cubicBezTo>
                  <a:cubicBezTo>
                    <a:pt x="19936" y="10969"/>
                    <a:pt x="19936" y="10969"/>
                    <a:pt x="19936" y="10969"/>
                  </a:cubicBezTo>
                  <a:cubicBezTo>
                    <a:pt x="19936" y="11037"/>
                    <a:pt x="19936" y="11037"/>
                    <a:pt x="19936" y="11037"/>
                  </a:cubicBezTo>
                  <a:cubicBezTo>
                    <a:pt x="19973" y="11037"/>
                    <a:pt x="19973" y="11037"/>
                    <a:pt x="19973" y="11037"/>
                  </a:cubicBezTo>
                  <a:close/>
                  <a:moveTo>
                    <a:pt x="21156" y="12797"/>
                  </a:moveTo>
                  <a:cubicBezTo>
                    <a:pt x="21156" y="12797"/>
                    <a:pt x="21156" y="12797"/>
                    <a:pt x="21156" y="12797"/>
                  </a:cubicBezTo>
                  <a:cubicBezTo>
                    <a:pt x="21193" y="12797"/>
                    <a:pt x="21193" y="12797"/>
                    <a:pt x="21193" y="12797"/>
                  </a:cubicBezTo>
                  <a:cubicBezTo>
                    <a:pt x="21230" y="12865"/>
                    <a:pt x="21230" y="12865"/>
                    <a:pt x="21230" y="12865"/>
                  </a:cubicBezTo>
                  <a:cubicBezTo>
                    <a:pt x="21304" y="12933"/>
                    <a:pt x="21304" y="12933"/>
                    <a:pt x="21304" y="12933"/>
                  </a:cubicBezTo>
                  <a:cubicBezTo>
                    <a:pt x="21304" y="12933"/>
                    <a:pt x="21304" y="12933"/>
                    <a:pt x="21304" y="12933"/>
                  </a:cubicBezTo>
                  <a:cubicBezTo>
                    <a:pt x="21341" y="12933"/>
                    <a:pt x="21341" y="12933"/>
                    <a:pt x="21341" y="12933"/>
                  </a:cubicBezTo>
                  <a:cubicBezTo>
                    <a:pt x="21341" y="12865"/>
                    <a:pt x="21341" y="12865"/>
                    <a:pt x="21341" y="12865"/>
                  </a:cubicBezTo>
                  <a:cubicBezTo>
                    <a:pt x="21304" y="12865"/>
                    <a:pt x="21304" y="12865"/>
                    <a:pt x="21304" y="12865"/>
                  </a:cubicBezTo>
                  <a:cubicBezTo>
                    <a:pt x="21267" y="12865"/>
                    <a:pt x="21267" y="12865"/>
                    <a:pt x="21267" y="12865"/>
                  </a:cubicBezTo>
                  <a:cubicBezTo>
                    <a:pt x="21230" y="12797"/>
                    <a:pt x="21230" y="12797"/>
                    <a:pt x="21230" y="12797"/>
                  </a:cubicBezTo>
                  <a:cubicBezTo>
                    <a:pt x="21230" y="12797"/>
                    <a:pt x="21230" y="12797"/>
                    <a:pt x="21230" y="12797"/>
                  </a:cubicBezTo>
                  <a:cubicBezTo>
                    <a:pt x="21156" y="12797"/>
                    <a:pt x="21156" y="12797"/>
                    <a:pt x="21156" y="12797"/>
                  </a:cubicBezTo>
                  <a:cubicBezTo>
                    <a:pt x="21156" y="12797"/>
                    <a:pt x="21156" y="12797"/>
                    <a:pt x="21156" y="12797"/>
                  </a:cubicBezTo>
                  <a:close/>
                  <a:moveTo>
                    <a:pt x="20823" y="12662"/>
                  </a:moveTo>
                  <a:cubicBezTo>
                    <a:pt x="20860" y="12662"/>
                    <a:pt x="20860" y="12662"/>
                    <a:pt x="20860" y="12662"/>
                  </a:cubicBezTo>
                  <a:cubicBezTo>
                    <a:pt x="20860" y="12662"/>
                    <a:pt x="20860" y="12662"/>
                    <a:pt x="20860" y="12662"/>
                  </a:cubicBezTo>
                  <a:cubicBezTo>
                    <a:pt x="20897" y="12730"/>
                    <a:pt x="20897" y="12730"/>
                    <a:pt x="20897" y="12730"/>
                  </a:cubicBezTo>
                  <a:cubicBezTo>
                    <a:pt x="20897" y="12730"/>
                    <a:pt x="20897" y="12730"/>
                    <a:pt x="20897" y="12730"/>
                  </a:cubicBezTo>
                  <a:cubicBezTo>
                    <a:pt x="20934" y="12797"/>
                    <a:pt x="20934" y="12797"/>
                    <a:pt x="20934" y="12797"/>
                  </a:cubicBezTo>
                  <a:cubicBezTo>
                    <a:pt x="20934" y="12797"/>
                    <a:pt x="20934" y="12797"/>
                    <a:pt x="20934" y="12797"/>
                  </a:cubicBezTo>
                  <a:cubicBezTo>
                    <a:pt x="20971" y="12865"/>
                    <a:pt x="20971" y="12865"/>
                    <a:pt x="20971" y="12865"/>
                  </a:cubicBezTo>
                  <a:cubicBezTo>
                    <a:pt x="20971" y="12865"/>
                    <a:pt x="20971" y="12865"/>
                    <a:pt x="20971" y="12865"/>
                  </a:cubicBezTo>
                  <a:cubicBezTo>
                    <a:pt x="21008" y="12865"/>
                    <a:pt x="21008" y="12865"/>
                    <a:pt x="21008" y="12865"/>
                  </a:cubicBezTo>
                  <a:cubicBezTo>
                    <a:pt x="21045" y="12865"/>
                    <a:pt x="21045" y="12865"/>
                    <a:pt x="21045" y="12865"/>
                  </a:cubicBezTo>
                  <a:cubicBezTo>
                    <a:pt x="21082" y="12865"/>
                    <a:pt x="21082" y="12865"/>
                    <a:pt x="21082" y="12865"/>
                  </a:cubicBezTo>
                  <a:cubicBezTo>
                    <a:pt x="21082" y="12865"/>
                    <a:pt x="21082" y="12865"/>
                    <a:pt x="21082" y="12865"/>
                  </a:cubicBezTo>
                  <a:cubicBezTo>
                    <a:pt x="21045" y="12797"/>
                    <a:pt x="21045" y="12797"/>
                    <a:pt x="21045" y="12797"/>
                  </a:cubicBezTo>
                  <a:cubicBezTo>
                    <a:pt x="21008" y="12797"/>
                    <a:pt x="21008" y="12797"/>
                    <a:pt x="21008" y="12797"/>
                  </a:cubicBezTo>
                  <a:cubicBezTo>
                    <a:pt x="20971" y="12730"/>
                    <a:pt x="20971" y="12730"/>
                    <a:pt x="20971" y="12730"/>
                  </a:cubicBezTo>
                  <a:cubicBezTo>
                    <a:pt x="20971" y="12662"/>
                    <a:pt x="20971" y="12662"/>
                    <a:pt x="20971" y="12662"/>
                  </a:cubicBezTo>
                  <a:cubicBezTo>
                    <a:pt x="20934" y="12662"/>
                    <a:pt x="20934" y="12662"/>
                    <a:pt x="20934" y="12662"/>
                  </a:cubicBezTo>
                  <a:cubicBezTo>
                    <a:pt x="20897" y="12594"/>
                    <a:pt x="20897" y="12594"/>
                    <a:pt x="20897" y="12594"/>
                  </a:cubicBezTo>
                  <a:cubicBezTo>
                    <a:pt x="20897" y="12594"/>
                    <a:pt x="20897" y="12594"/>
                    <a:pt x="20897" y="12594"/>
                  </a:cubicBezTo>
                  <a:cubicBezTo>
                    <a:pt x="20934" y="12594"/>
                    <a:pt x="20934" y="12594"/>
                    <a:pt x="20934" y="12594"/>
                  </a:cubicBezTo>
                  <a:cubicBezTo>
                    <a:pt x="20897" y="12594"/>
                    <a:pt x="20897" y="12594"/>
                    <a:pt x="20897" y="12594"/>
                  </a:cubicBezTo>
                  <a:cubicBezTo>
                    <a:pt x="20860" y="12594"/>
                    <a:pt x="20860" y="12594"/>
                    <a:pt x="20860" y="12594"/>
                  </a:cubicBezTo>
                  <a:cubicBezTo>
                    <a:pt x="20823" y="12594"/>
                    <a:pt x="20823" y="12594"/>
                    <a:pt x="20823" y="12594"/>
                  </a:cubicBezTo>
                  <a:cubicBezTo>
                    <a:pt x="20823" y="12594"/>
                    <a:pt x="20823" y="12594"/>
                    <a:pt x="20823" y="12594"/>
                  </a:cubicBezTo>
                  <a:cubicBezTo>
                    <a:pt x="20823" y="12662"/>
                    <a:pt x="20823" y="12662"/>
                    <a:pt x="20823" y="12662"/>
                  </a:cubicBezTo>
                  <a:close/>
                  <a:moveTo>
                    <a:pt x="20010" y="15438"/>
                  </a:moveTo>
                  <a:cubicBezTo>
                    <a:pt x="20010" y="15438"/>
                    <a:pt x="20010" y="15438"/>
                    <a:pt x="20010" y="15438"/>
                  </a:cubicBezTo>
                  <a:cubicBezTo>
                    <a:pt x="20047" y="15438"/>
                    <a:pt x="20047" y="15438"/>
                    <a:pt x="20047" y="15438"/>
                  </a:cubicBezTo>
                  <a:cubicBezTo>
                    <a:pt x="20047" y="15371"/>
                    <a:pt x="20047" y="15371"/>
                    <a:pt x="20047" y="15371"/>
                  </a:cubicBezTo>
                  <a:cubicBezTo>
                    <a:pt x="20010" y="15371"/>
                    <a:pt x="20010" y="15371"/>
                    <a:pt x="20010" y="15371"/>
                  </a:cubicBezTo>
                  <a:cubicBezTo>
                    <a:pt x="19973" y="15371"/>
                    <a:pt x="19973" y="15371"/>
                    <a:pt x="19973" y="15371"/>
                  </a:cubicBezTo>
                  <a:cubicBezTo>
                    <a:pt x="19973" y="15438"/>
                    <a:pt x="19973" y="15438"/>
                    <a:pt x="19973" y="15438"/>
                  </a:cubicBezTo>
                  <a:cubicBezTo>
                    <a:pt x="20010" y="15438"/>
                    <a:pt x="20010" y="15438"/>
                    <a:pt x="20010" y="15438"/>
                  </a:cubicBezTo>
                  <a:close/>
                  <a:moveTo>
                    <a:pt x="19825" y="15371"/>
                  </a:moveTo>
                  <a:cubicBezTo>
                    <a:pt x="19825" y="15438"/>
                    <a:pt x="19825" y="15438"/>
                    <a:pt x="19825" y="15438"/>
                  </a:cubicBezTo>
                  <a:cubicBezTo>
                    <a:pt x="19862" y="15438"/>
                    <a:pt x="19862" y="15438"/>
                    <a:pt x="19862" y="15438"/>
                  </a:cubicBezTo>
                  <a:cubicBezTo>
                    <a:pt x="19899" y="15438"/>
                    <a:pt x="19899" y="15438"/>
                    <a:pt x="19899" y="15438"/>
                  </a:cubicBezTo>
                  <a:cubicBezTo>
                    <a:pt x="19899" y="15438"/>
                    <a:pt x="19899" y="15438"/>
                    <a:pt x="19899" y="15438"/>
                  </a:cubicBezTo>
                  <a:cubicBezTo>
                    <a:pt x="19862" y="15371"/>
                    <a:pt x="19862" y="15371"/>
                    <a:pt x="19862" y="15371"/>
                  </a:cubicBezTo>
                  <a:cubicBezTo>
                    <a:pt x="19825" y="15371"/>
                    <a:pt x="19825" y="15371"/>
                    <a:pt x="19825" y="15371"/>
                  </a:cubicBezTo>
                  <a:close/>
                  <a:moveTo>
                    <a:pt x="19936" y="15845"/>
                  </a:moveTo>
                  <a:cubicBezTo>
                    <a:pt x="19936" y="15845"/>
                    <a:pt x="19936" y="15845"/>
                    <a:pt x="19936" y="15845"/>
                  </a:cubicBezTo>
                  <a:cubicBezTo>
                    <a:pt x="19936" y="15777"/>
                    <a:pt x="19936" y="15777"/>
                    <a:pt x="19936" y="15777"/>
                  </a:cubicBezTo>
                  <a:cubicBezTo>
                    <a:pt x="19936" y="15709"/>
                    <a:pt x="19936" y="15709"/>
                    <a:pt x="19936" y="15709"/>
                  </a:cubicBezTo>
                  <a:cubicBezTo>
                    <a:pt x="19973" y="15709"/>
                    <a:pt x="19973" y="15709"/>
                    <a:pt x="19973" y="15709"/>
                  </a:cubicBezTo>
                  <a:cubicBezTo>
                    <a:pt x="20010" y="15641"/>
                    <a:pt x="20010" y="15641"/>
                    <a:pt x="20010" y="15641"/>
                  </a:cubicBezTo>
                  <a:cubicBezTo>
                    <a:pt x="19973" y="15574"/>
                    <a:pt x="19973" y="15574"/>
                    <a:pt x="19973" y="15574"/>
                  </a:cubicBezTo>
                  <a:cubicBezTo>
                    <a:pt x="20010" y="15574"/>
                    <a:pt x="20010" y="15574"/>
                    <a:pt x="20010" y="15574"/>
                  </a:cubicBezTo>
                  <a:cubicBezTo>
                    <a:pt x="20010" y="15506"/>
                    <a:pt x="20010" y="15506"/>
                    <a:pt x="20010" y="15506"/>
                  </a:cubicBezTo>
                  <a:cubicBezTo>
                    <a:pt x="20010" y="15506"/>
                    <a:pt x="20010" y="15506"/>
                    <a:pt x="20010" y="15506"/>
                  </a:cubicBezTo>
                  <a:cubicBezTo>
                    <a:pt x="19936" y="15438"/>
                    <a:pt x="19936" y="15438"/>
                    <a:pt x="19936" y="15438"/>
                  </a:cubicBezTo>
                  <a:cubicBezTo>
                    <a:pt x="19936" y="15438"/>
                    <a:pt x="19936" y="15438"/>
                    <a:pt x="19936" y="15438"/>
                  </a:cubicBezTo>
                  <a:cubicBezTo>
                    <a:pt x="19936" y="15574"/>
                    <a:pt x="19936" y="15574"/>
                    <a:pt x="19936" y="15574"/>
                  </a:cubicBezTo>
                  <a:cubicBezTo>
                    <a:pt x="19936" y="15574"/>
                    <a:pt x="19936" y="15574"/>
                    <a:pt x="19936" y="15574"/>
                  </a:cubicBezTo>
                  <a:cubicBezTo>
                    <a:pt x="19899" y="15641"/>
                    <a:pt x="19899" y="15641"/>
                    <a:pt x="19899" y="15641"/>
                  </a:cubicBezTo>
                  <a:cubicBezTo>
                    <a:pt x="19899" y="15641"/>
                    <a:pt x="19899" y="15641"/>
                    <a:pt x="19899" y="15641"/>
                  </a:cubicBezTo>
                  <a:cubicBezTo>
                    <a:pt x="19862" y="15641"/>
                    <a:pt x="19862" y="15641"/>
                    <a:pt x="19862" y="15641"/>
                  </a:cubicBezTo>
                  <a:cubicBezTo>
                    <a:pt x="19862" y="15709"/>
                    <a:pt x="19862" y="15709"/>
                    <a:pt x="19862" y="15709"/>
                  </a:cubicBezTo>
                  <a:cubicBezTo>
                    <a:pt x="19899" y="15709"/>
                    <a:pt x="19899" y="15709"/>
                    <a:pt x="19899" y="15709"/>
                  </a:cubicBezTo>
                  <a:cubicBezTo>
                    <a:pt x="19899" y="15777"/>
                    <a:pt x="19899" y="15777"/>
                    <a:pt x="19899" y="15777"/>
                  </a:cubicBezTo>
                  <a:cubicBezTo>
                    <a:pt x="19899" y="15777"/>
                    <a:pt x="19899" y="15777"/>
                    <a:pt x="19899" y="15777"/>
                  </a:cubicBezTo>
                  <a:cubicBezTo>
                    <a:pt x="19899" y="15777"/>
                    <a:pt x="19899" y="15777"/>
                    <a:pt x="19899" y="15777"/>
                  </a:cubicBezTo>
                  <a:cubicBezTo>
                    <a:pt x="19936" y="15777"/>
                    <a:pt x="19936" y="15777"/>
                    <a:pt x="19936" y="15777"/>
                  </a:cubicBezTo>
                  <a:cubicBezTo>
                    <a:pt x="19936" y="15845"/>
                    <a:pt x="19936" y="15845"/>
                    <a:pt x="19936" y="15845"/>
                  </a:cubicBezTo>
                  <a:close/>
                  <a:moveTo>
                    <a:pt x="19899" y="16183"/>
                  </a:moveTo>
                  <a:cubicBezTo>
                    <a:pt x="19899" y="16183"/>
                    <a:pt x="19899" y="16115"/>
                    <a:pt x="19899" y="16115"/>
                  </a:cubicBezTo>
                  <a:cubicBezTo>
                    <a:pt x="19899" y="16115"/>
                    <a:pt x="19899" y="16115"/>
                    <a:pt x="19899" y="16115"/>
                  </a:cubicBezTo>
                  <a:cubicBezTo>
                    <a:pt x="19899" y="16048"/>
                    <a:pt x="19899" y="16048"/>
                    <a:pt x="19899" y="16048"/>
                  </a:cubicBezTo>
                  <a:cubicBezTo>
                    <a:pt x="19899" y="16048"/>
                    <a:pt x="19899" y="16048"/>
                    <a:pt x="19899" y="16048"/>
                  </a:cubicBezTo>
                  <a:cubicBezTo>
                    <a:pt x="19899" y="16048"/>
                    <a:pt x="19899" y="16048"/>
                    <a:pt x="19899" y="16048"/>
                  </a:cubicBezTo>
                  <a:cubicBezTo>
                    <a:pt x="19862" y="16115"/>
                    <a:pt x="19862" y="16115"/>
                    <a:pt x="19862" y="16115"/>
                  </a:cubicBezTo>
                  <a:cubicBezTo>
                    <a:pt x="19899" y="16183"/>
                    <a:pt x="19899" y="16183"/>
                    <a:pt x="19899" y="16183"/>
                  </a:cubicBezTo>
                  <a:close/>
                  <a:moveTo>
                    <a:pt x="19899" y="16251"/>
                  </a:moveTo>
                  <a:cubicBezTo>
                    <a:pt x="19936" y="16251"/>
                    <a:pt x="19936" y="16251"/>
                    <a:pt x="19936" y="16251"/>
                  </a:cubicBezTo>
                  <a:cubicBezTo>
                    <a:pt x="19899" y="16251"/>
                    <a:pt x="19899" y="16251"/>
                    <a:pt x="19899" y="16251"/>
                  </a:cubicBezTo>
                  <a:cubicBezTo>
                    <a:pt x="19899" y="16183"/>
                    <a:pt x="19899" y="16183"/>
                    <a:pt x="19899" y="16183"/>
                  </a:cubicBezTo>
                  <a:cubicBezTo>
                    <a:pt x="19899" y="16251"/>
                    <a:pt x="19899" y="16251"/>
                    <a:pt x="19899" y="16251"/>
                  </a:cubicBezTo>
                  <a:cubicBezTo>
                    <a:pt x="19899" y="16251"/>
                    <a:pt x="19899" y="16251"/>
                    <a:pt x="19899" y="16251"/>
                  </a:cubicBezTo>
                  <a:cubicBezTo>
                    <a:pt x="19899" y="16251"/>
                    <a:pt x="19899" y="16251"/>
                    <a:pt x="19899" y="16251"/>
                  </a:cubicBezTo>
                  <a:close/>
                  <a:moveTo>
                    <a:pt x="19862" y="16318"/>
                  </a:moveTo>
                  <a:cubicBezTo>
                    <a:pt x="19862" y="16318"/>
                    <a:pt x="19862" y="16318"/>
                    <a:pt x="19862" y="16318"/>
                  </a:cubicBezTo>
                  <a:cubicBezTo>
                    <a:pt x="19862" y="16318"/>
                    <a:pt x="19862" y="16318"/>
                    <a:pt x="19862" y="16318"/>
                  </a:cubicBezTo>
                  <a:cubicBezTo>
                    <a:pt x="19825" y="16318"/>
                    <a:pt x="19825" y="16318"/>
                    <a:pt x="19825" y="16318"/>
                  </a:cubicBezTo>
                  <a:cubicBezTo>
                    <a:pt x="19825" y="16318"/>
                    <a:pt x="19825" y="16318"/>
                    <a:pt x="19825" y="16318"/>
                  </a:cubicBezTo>
                  <a:cubicBezTo>
                    <a:pt x="19862" y="16318"/>
                    <a:pt x="19862" y="16318"/>
                    <a:pt x="19862" y="16318"/>
                  </a:cubicBezTo>
                  <a:close/>
                  <a:moveTo>
                    <a:pt x="19862" y="16454"/>
                  </a:moveTo>
                  <a:cubicBezTo>
                    <a:pt x="19899" y="16454"/>
                    <a:pt x="19899" y="16454"/>
                    <a:pt x="19899" y="16454"/>
                  </a:cubicBezTo>
                  <a:cubicBezTo>
                    <a:pt x="19899" y="16454"/>
                    <a:pt x="19899" y="16454"/>
                    <a:pt x="19899" y="16454"/>
                  </a:cubicBezTo>
                  <a:cubicBezTo>
                    <a:pt x="19899" y="16386"/>
                    <a:pt x="19899" y="16386"/>
                    <a:pt x="19899" y="16386"/>
                  </a:cubicBezTo>
                  <a:cubicBezTo>
                    <a:pt x="19899" y="16386"/>
                    <a:pt x="19899" y="16386"/>
                    <a:pt x="19899" y="16386"/>
                  </a:cubicBezTo>
                  <a:cubicBezTo>
                    <a:pt x="19862" y="16386"/>
                    <a:pt x="19862" y="16386"/>
                    <a:pt x="19862" y="16386"/>
                  </a:cubicBezTo>
                  <a:cubicBezTo>
                    <a:pt x="19862" y="16454"/>
                    <a:pt x="19862" y="16454"/>
                    <a:pt x="19862" y="16454"/>
                  </a:cubicBezTo>
                  <a:close/>
                  <a:moveTo>
                    <a:pt x="19825" y="16792"/>
                  </a:moveTo>
                  <a:cubicBezTo>
                    <a:pt x="19825" y="16792"/>
                    <a:pt x="19825" y="16792"/>
                    <a:pt x="19825" y="16792"/>
                  </a:cubicBezTo>
                  <a:cubicBezTo>
                    <a:pt x="19825" y="16792"/>
                    <a:pt x="19825" y="16792"/>
                    <a:pt x="19825" y="16792"/>
                  </a:cubicBezTo>
                  <a:cubicBezTo>
                    <a:pt x="19825" y="16792"/>
                    <a:pt x="19825" y="16792"/>
                    <a:pt x="19825" y="16792"/>
                  </a:cubicBezTo>
                  <a:cubicBezTo>
                    <a:pt x="19825" y="16792"/>
                    <a:pt x="19825" y="16792"/>
                    <a:pt x="19825" y="16792"/>
                  </a:cubicBezTo>
                  <a:close/>
                  <a:moveTo>
                    <a:pt x="19825" y="16996"/>
                  </a:moveTo>
                  <a:cubicBezTo>
                    <a:pt x="19825" y="16928"/>
                    <a:pt x="19825" y="16928"/>
                    <a:pt x="19825" y="16928"/>
                  </a:cubicBezTo>
                  <a:cubicBezTo>
                    <a:pt x="19825" y="16928"/>
                    <a:pt x="19825" y="16928"/>
                    <a:pt x="19825" y="16928"/>
                  </a:cubicBezTo>
                  <a:cubicBezTo>
                    <a:pt x="19825" y="16928"/>
                    <a:pt x="19825" y="16928"/>
                    <a:pt x="19825" y="16928"/>
                  </a:cubicBezTo>
                  <a:cubicBezTo>
                    <a:pt x="19825" y="16996"/>
                    <a:pt x="19825" y="16996"/>
                    <a:pt x="19825" y="16996"/>
                  </a:cubicBezTo>
                  <a:close/>
                  <a:moveTo>
                    <a:pt x="19825" y="17063"/>
                  </a:moveTo>
                  <a:cubicBezTo>
                    <a:pt x="19825" y="17063"/>
                    <a:pt x="19825" y="17063"/>
                    <a:pt x="19825" y="17063"/>
                  </a:cubicBezTo>
                  <a:cubicBezTo>
                    <a:pt x="19825" y="17063"/>
                    <a:pt x="19825" y="17063"/>
                    <a:pt x="19825" y="17063"/>
                  </a:cubicBezTo>
                  <a:cubicBezTo>
                    <a:pt x="19825" y="17063"/>
                    <a:pt x="19825" y="17063"/>
                    <a:pt x="19825" y="17063"/>
                  </a:cubicBezTo>
                  <a:close/>
                  <a:moveTo>
                    <a:pt x="19788" y="17131"/>
                  </a:moveTo>
                  <a:cubicBezTo>
                    <a:pt x="19788" y="17131"/>
                    <a:pt x="19788" y="17131"/>
                    <a:pt x="19788" y="17131"/>
                  </a:cubicBezTo>
                  <a:cubicBezTo>
                    <a:pt x="19788" y="17131"/>
                    <a:pt x="19788" y="17131"/>
                    <a:pt x="19788" y="17131"/>
                  </a:cubicBezTo>
                  <a:cubicBezTo>
                    <a:pt x="19788" y="17131"/>
                    <a:pt x="19788" y="17131"/>
                    <a:pt x="19788" y="17131"/>
                  </a:cubicBezTo>
                  <a:cubicBezTo>
                    <a:pt x="19788" y="17131"/>
                    <a:pt x="19788" y="17131"/>
                    <a:pt x="19788" y="17131"/>
                  </a:cubicBezTo>
                  <a:cubicBezTo>
                    <a:pt x="19788" y="17131"/>
                    <a:pt x="19788" y="17131"/>
                    <a:pt x="19788" y="17131"/>
                  </a:cubicBezTo>
                  <a:close/>
                  <a:moveTo>
                    <a:pt x="19751" y="17334"/>
                  </a:moveTo>
                  <a:cubicBezTo>
                    <a:pt x="19751" y="17334"/>
                    <a:pt x="19751" y="17334"/>
                    <a:pt x="19751" y="17334"/>
                  </a:cubicBezTo>
                  <a:cubicBezTo>
                    <a:pt x="19751" y="17266"/>
                    <a:pt x="19751" y="17266"/>
                    <a:pt x="19751" y="17266"/>
                  </a:cubicBezTo>
                  <a:cubicBezTo>
                    <a:pt x="19751" y="17266"/>
                    <a:pt x="19751" y="17266"/>
                    <a:pt x="19751" y="17266"/>
                  </a:cubicBezTo>
                  <a:cubicBezTo>
                    <a:pt x="19751" y="17266"/>
                    <a:pt x="19751" y="17266"/>
                    <a:pt x="19751" y="17266"/>
                  </a:cubicBezTo>
                  <a:cubicBezTo>
                    <a:pt x="19751" y="17334"/>
                    <a:pt x="19751" y="17334"/>
                    <a:pt x="19751" y="17334"/>
                  </a:cubicBezTo>
                  <a:cubicBezTo>
                    <a:pt x="19751" y="17334"/>
                    <a:pt x="19751" y="17334"/>
                    <a:pt x="19751" y="17334"/>
                  </a:cubicBezTo>
                  <a:close/>
                  <a:moveTo>
                    <a:pt x="19455" y="18011"/>
                  </a:moveTo>
                  <a:cubicBezTo>
                    <a:pt x="19492" y="18011"/>
                    <a:pt x="19492" y="18011"/>
                    <a:pt x="19492" y="18011"/>
                  </a:cubicBezTo>
                  <a:cubicBezTo>
                    <a:pt x="19529" y="17944"/>
                    <a:pt x="19529" y="17944"/>
                    <a:pt x="19529" y="17944"/>
                  </a:cubicBezTo>
                  <a:cubicBezTo>
                    <a:pt x="19529" y="17876"/>
                    <a:pt x="19529" y="17876"/>
                    <a:pt x="19529" y="17876"/>
                  </a:cubicBezTo>
                  <a:cubicBezTo>
                    <a:pt x="19566" y="17876"/>
                    <a:pt x="19566" y="17876"/>
                    <a:pt x="19566" y="17876"/>
                  </a:cubicBezTo>
                  <a:cubicBezTo>
                    <a:pt x="19566" y="17808"/>
                    <a:pt x="19566" y="17808"/>
                    <a:pt x="19566" y="17808"/>
                  </a:cubicBezTo>
                  <a:cubicBezTo>
                    <a:pt x="19566" y="17740"/>
                    <a:pt x="19566" y="17740"/>
                    <a:pt x="19566" y="17740"/>
                  </a:cubicBezTo>
                  <a:cubicBezTo>
                    <a:pt x="19603" y="17673"/>
                    <a:pt x="19603" y="17673"/>
                    <a:pt x="19603" y="17673"/>
                  </a:cubicBezTo>
                  <a:cubicBezTo>
                    <a:pt x="19603" y="17673"/>
                    <a:pt x="19603" y="17673"/>
                    <a:pt x="19603" y="17673"/>
                  </a:cubicBezTo>
                  <a:cubicBezTo>
                    <a:pt x="19566" y="17673"/>
                    <a:pt x="19566" y="17673"/>
                    <a:pt x="19566" y="17673"/>
                  </a:cubicBezTo>
                  <a:cubicBezTo>
                    <a:pt x="19529" y="17740"/>
                    <a:pt x="19529" y="17740"/>
                    <a:pt x="19529" y="17740"/>
                  </a:cubicBezTo>
                  <a:cubicBezTo>
                    <a:pt x="19529" y="17740"/>
                    <a:pt x="19529" y="17740"/>
                    <a:pt x="19529" y="17740"/>
                  </a:cubicBezTo>
                  <a:cubicBezTo>
                    <a:pt x="19529" y="17808"/>
                    <a:pt x="19529" y="17808"/>
                    <a:pt x="19529" y="17808"/>
                  </a:cubicBezTo>
                  <a:cubicBezTo>
                    <a:pt x="19492" y="17808"/>
                    <a:pt x="19492" y="17808"/>
                    <a:pt x="19492" y="17808"/>
                  </a:cubicBezTo>
                  <a:cubicBezTo>
                    <a:pt x="19492" y="17876"/>
                    <a:pt x="19492" y="17876"/>
                    <a:pt x="19492" y="17876"/>
                  </a:cubicBezTo>
                  <a:cubicBezTo>
                    <a:pt x="19492" y="17876"/>
                    <a:pt x="19492" y="17876"/>
                    <a:pt x="19492" y="17876"/>
                  </a:cubicBezTo>
                  <a:cubicBezTo>
                    <a:pt x="19455" y="18011"/>
                    <a:pt x="19455" y="18011"/>
                    <a:pt x="19455" y="18011"/>
                  </a:cubicBezTo>
                  <a:close/>
                  <a:moveTo>
                    <a:pt x="19159" y="18553"/>
                  </a:moveTo>
                  <a:cubicBezTo>
                    <a:pt x="19196" y="18553"/>
                    <a:pt x="19196" y="18553"/>
                    <a:pt x="19196" y="18553"/>
                  </a:cubicBezTo>
                  <a:cubicBezTo>
                    <a:pt x="19196" y="18485"/>
                    <a:pt x="19196" y="18485"/>
                    <a:pt x="19196" y="18485"/>
                  </a:cubicBezTo>
                  <a:cubicBezTo>
                    <a:pt x="19196" y="18485"/>
                    <a:pt x="19196" y="18485"/>
                    <a:pt x="19196" y="18485"/>
                  </a:cubicBezTo>
                  <a:cubicBezTo>
                    <a:pt x="19196" y="18418"/>
                    <a:pt x="19196" y="18418"/>
                    <a:pt x="19196" y="18418"/>
                  </a:cubicBezTo>
                  <a:cubicBezTo>
                    <a:pt x="19233" y="18418"/>
                    <a:pt x="19233" y="18418"/>
                    <a:pt x="19233" y="18418"/>
                  </a:cubicBezTo>
                  <a:cubicBezTo>
                    <a:pt x="19233" y="18350"/>
                    <a:pt x="19233" y="18350"/>
                    <a:pt x="19233" y="18350"/>
                  </a:cubicBezTo>
                  <a:cubicBezTo>
                    <a:pt x="19233" y="18350"/>
                    <a:pt x="19233" y="18350"/>
                    <a:pt x="19233" y="18350"/>
                  </a:cubicBezTo>
                  <a:cubicBezTo>
                    <a:pt x="19270" y="18350"/>
                    <a:pt x="19270" y="18350"/>
                    <a:pt x="19270" y="18350"/>
                  </a:cubicBezTo>
                  <a:cubicBezTo>
                    <a:pt x="19270" y="18282"/>
                    <a:pt x="19270" y="18282"/>
                    <a:pt x="19270" y="18282"/>
                  </a:cubicBezTo>
                  <a:cubicBezTo>
                    <a:pt x="19307" y="18214"/>
                    <a:pt x="19307" y="18214"/>
                    <a:pt x="19307" y="18214"/>
                  </a:cubicBezTo>
                  <a:cubicBezTo>
                    <a:pt x="19344" y="18147"/>
                    <a:pt x="19344" y="18147"/>
                    <a:pt x="19344" y="18147"/>
                  </a:cubicBezTo>
                  <a:cubicBezTo>
                    <a:pt x="19381" y="18147"/>
                    <a:pt x="19381" y="18147"/>
                    <a:pt x="19381" y="18147"/>
                  </a:cubicBezTo>
                  <a:cubicBezTo>
                    <a:pt x="19381" y="18147"/>
                    <a:pt x="19381" y="18147"/>
                    <a:pt x="19381" y="18147"/>
                  </a:cubicBezTo>
                  <a:cubicBezTo>
                    <a:pt x="19381" y="18079"/>
                    <a:pt x="19381" y="18079"/>
                    <a:pt x="19381" y="18079"/>
                  </a:cubicBezTo>
                  <a:cubicBezTo>
                    <a:pt x="19381" y="18011"/>
                    <a:pt x="19381" y="18011"/>
                    <a:pt x="19381" y="18011"/>
                  </a:cubicBezTo>
                  <a:cubicBezTo>
                    <a:pt x="19344" y="18011"/>
                    <a:pt x="19344" y="18011"/>
                    <a:pt x="19344" y="18011"/>
                  </a:cubicBezTo>
                  <a:cubicBezTo>
                    <a:pt x="19344" y="18079"/>
                    <a:pt x="19344" y="18079"/>
                    <a:pt x="19344" y="18079"/>
                  </a:cubicBezTo>
                  <a:cubicBezTo>
                    <a:pt x="19307" y="18147"/>
                    <a:pt x="19307" y="18147"/>
                    <a:pt x="19307" y="18147"/>
                  </a:cubicBezTo>
                  <a:cubicBezTo>
                    <a:pt x="19307" y="18147"/>
                    <a:pt x="19307" y="18147"/>
                    <a:pt x="19307" y="18147"/>
                  </a:cubicBezTo>
                  <a:cubicBezTo>
                    <a:pt x="19270" y="18147"/>
                    <a:pt x="19270" y="18147"/>
                    <a:pt x="19270" y="18147"/>
                  </a:cubicBezTo>
                  <a:cubicBezTo>
                    <a:pt x="19270" y="18147"/>
                    <a:pt x="19270" y="18147"/>
                    <a:pt x="19270" y="18147"/>
                  </a:cubicBezTo>
                  <a:cubicBezTo>
                    <a:pt x="19233" y="18147"/>
                    <a:pt x="19233" y="18147"/>
                    <a:pt x="19233" y="18147"/>
                  </a:cubicBezTo>
                  <a:cubicBezTo>
                    <a:pt x="19233" y="18147"/>
                    <a:pt x="19233" y="18147"/>
                    <a:pt x="19233" y="18147"/>
                  </a:cubicBezTo>
                  <a:cubicBezTo>
                    <a:pt x="19233" y="18147"/>
                    <a:pt x="19233" y="18147"/>
                    <a:pt x="19233" y="18147"/>
                  </a:cubicBezTo>
                  <a:cubicBezTo>
                    <a:pt x="19233" y="18214"/>
                    <a:pt x="19233" y="18214"/>
                    <a:pt x="19233" y="18214"/>
                  </a:cubicBezTo>
                  <a:cubicBezTo>
                    <a:pt x="19233" y="18214"/>
                    <a:pt x="19233" y="18214"/>
                    <a:pt x="19233" y="18214"/>
                  </a:cubicBezTo>
                  <a:cubicBezTo>
                    <a:pt x="19196" y="18282"/>
                    <a:pt x="19196" y="18282"/>
                    <a:pt x="19196" y="18282"/>
                  </a:cubicBezTo>
                  <a:cubicBezTo>
                    <a:pt x="19196" y="18282"/>
                    <a:pt x="19196" y="18282"/>
                    <a:pt x="19196" y="18282"/>
                  </a:cubicBezTo>
                  <a:cubicBezTo>
                    <a:pt x="19196" y="18350"/>
                    <a:pt x="19196" y="18350"/>
                    <a:pt x="19196" y="18350"/>
                  </a:cubicBezTo>
                  <a:cubicBezTo>
                    <a:pt x="19196" y="18350"/>
                    <a:pt x="19196" y="18350"/>
                    <a:pt x="19196" y="18350"/>
                  </a:cubicBezTo>
                  <a:cubicBezTo>
                    <a:pt x="19159" y="18418"/>
                    <a:pt x="19159" y="18418"/>
                    <a:pt x="19159" y="18418"/>
                  </a:cubicBezTo>
                  <a:cubicBezTo>
                    <a:pt x="19159" y="18418"/>
                    <a:pt x="19159" y="18418"/>
                    <a:pt x="19159" y="18418"/>
                  </a:cubicBezTo>
                  <a:cubicBezTo>
                    <a:pt x="19159" y="18485"/>
                    <a:pt x="19159" y="18485"/>
                    <a:pt x="19159" y="18485"/>
                  </a:cubicBezTo>
                  <a:cubicBezTo>
                    <a:pt x="19159" y="18485"/>
                    <a:pt x="19159" y="18485"/>
                    <a:pt x="19159" y="18485"/>
                  </a:cubicBezTo>
                  <a:cubicBezTo>
                    <a:pt x="19159" y="18553"/>
                    <a:pt x="19159" y="18553"/>
                    <a:pt x="19159" y="18553"/>
                  </a:cubicBezTo>
                  <a:cubicBezTo>
                    <a:pt x="19159" y="18553"/>
                    <a:pt x="19159" y="18553"/>
                    <a:pt x="19159" y="18553"/>
                  </a:cubicBezTo>
                  <a:close/>
                  <a:moveTo>
                    <a:pt x="19011" y="18959"/>
                  </a:moveTo>
                  <a:cubicBezTo>
                    <a:pt x="19011" y="18959"/>
                    <a:pt x="19011" y="18892"/>
                    <a:pt x="19011" y="18892"/>
                  </a:cubicBezTo>
                  <a:cubicBezTo>
                    <a:pt x="19048" y="18756"/>
                    <a:pt x="19048" y="18756"/>
                    <a:pt x="19048" y="18756"/>
                  </a:cubicBezTo>
                  <a:cubicBezTo>
                    <a:pt x="19048" y="18756"/>
                    <a:pt x="19048" y="18756"/>
                    <a:pt x="19048" y="18756"/>
                  </a:cubicBezTo>
                  <a:cubicBezTo>
                    <a:pt x="19085" y="18688"/>
                    <a:pt x="19085" y="18688"/>
                    <a:pt x="19085" y="18688"/>
                  </a:cubicBezTo>
                  <a:cubicBezTo>
                    <a:pt x="19085" y="18621"/>
                    <a:pt x="19085" y="18621"/>
                    <a:pt x="19085" y="18621"/>
                  </a:cubicBezTo>
                  <a:cubicBezTo>
                    <a:pt x="19085" y="18621"/>
                    <a:pt x="19085" y="18621"/>
                    <a:pt x="19085" y="18621"/>
                  </a:cubicBezTo>
                  <a:cubicBezTo>
                    <a:pt x="19085" y="18621"/>
                    <a:pt x="19085" y="18621"/>
                    <a:pt x="19085" y="18621"/>
                  </a:cubicBezTo>
                  <a:cubicBezTo>
                    <a:pt x="19048" y="18621"/>
                    <a:pt x="19048" y="18621"/>
                    <a:pt x="19048" y="18621"/>
                  </a:cubicBezTo>
                  <a:cubicBezTo>
                    <a:pt x="19048" y="18553"/>
                    <a:pt x="19048" y="18553"/>
                    <a:pt x="19048" y="18553"/>
                  </a:cubicBezTo>
                  <a:cubicBezTo>
                    <a:pt x="19011" y="18621"/>
                    <a:pt x="19011" y="18621"/>
                    <a:pt x="19011" y="18621"/>
                  </a:cubicBezTo>
                  <a:cubicBezTo>
                    <a:pt x="19011" y="18688"/>
                    <a:pt x="19011" y="18688"/>
                    <a:pt x="19011" y="18688"/>
                  </a:cubicBezTo>
                  <a:cubicBezTo>
                    <a:pt x="19011" y="18688"/>
                    <a:pt x="19011" y="18688"/>
                    <a:pt x="19011" y="18688"/>
                  </a:cubicBezTo>
                  <a:cubicBezTo>
                    <a:pt x="19011" y="18824"/>
                    <a:pt x="19011" y="18824"/>
                    <a:pt x="19011" y="18824"/>
                  </a:cubicBezTo>
                  <a:cubicBezTo>
                    <a:pt x="18974" y="18824"/>
                    <a:pt x="18974" y="18824"/>
                    <a:pt x="18974" y="18824"/>
                  </a:cubicBezTo>
                  <a:cubicBezTo>
                    <a:pt x="19011" y="18892"/>
                    <a:pt x="19011" y="18892"/>
                    <a:pt x="19011" y="18892"/>
                  </a:cubicBezTo>
                  <a:cubicBezTo>
                    <a:pt x="19011" y="18959"/>
                    <a:pt x="19011" y="18959"/>
                    <a:pt x="19011" y="18959"/>
                  </a:cubicBezTo>
                  <a:close/>
                  <a:moveTo>
                    <a:pt x="333" y="14558"/>
                  </a:moveTo>
                  <a:cubicBezTo>
                    <a:pt x="333" y="14558"/>
                    <a:pt x="296" y="14626"/>
                    <a:pt x="296" y="14626"/>
                  </a:cubicBezTo>
                  <a:cubicBezTo>
                    <a:pt x="333" y="14693"/>
                    <a:pt x="333" y="14693"/>
                    <a:pt x="333" y="14693"/>
                  </a:cubicBezTo>
                  <a:cubicBezTo>
                    <a:pt x="370" y="14626"/>
                    <a:pt x="370" y="14626"/>
                    <a:pt x="370" y="14626"/>
                  </a:cubicBezTo>
                  <a:lnTo>
                    <a:pt x="333" y="14558"/>
                  </a:lnTo>
                  <a:close/>
                  <a:moveTo>
                    <a:pt x="333" y="1455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14"/>
            <p:cNvSpPr/>
            <p:nvPr/>
          </p:nvSpPr>
          <p:spPr>
            <a:xfrm>
              <a:off x="7121" y="521"/>
              <a:ext cx="591" cy="633"/>
            </a:xfrm>
            <a:custGeom>
              <a:avLst/>
              <a:gdLst/>
              <a:ahLst/>
              <a:cxnLst/>
              <a:rect l="l" t="t" r="r" b="b"/>
              <a:pathLst>
                <a:path w="21600" h="21600" extrusionOk="0">
                  <a:moveTo>
                    <a:pt x="19886" y="1878"/>
                  </a:moveTo>
                  <a:cubicBezTo>
                    <a:pt x="20229" y="1878"/>
                    <a:pt x="20229" y="1565"/>
                    <a:pt x="20229" y="1565"/>
                  </a:cubicBezTo>
                  <a:cubicBezTo>
                    <a:pt x="20571" y="1565"/>
                    <a:pt x="20571" y="1565"/>
                    <a:pt x="20571" y="1565"/>
                  </a:cubicBezTo>
                  <a:cubicBezTo>
                    <a:pt x="20914" y="1565"/>
                    <a:pt x="20914" y="1565"/>
                    <a:pt x="20914" y="1565"/>
                  </a:cubicBezTo>
                  <a:cubicBezTo>
                    <a:pt x="20914" y="1252"/>
                    <a:pt x="20914" y="1252"/>
                    <a:pt x="20914" y="1252"/>
                  </a:cubicBezTo>
                  <a:cubicBezTo>
                    <a:pt x="21257" y="939"/>
                    <a:pt x="21257" y="939"/>
                    <a:pt x="21257" y="939"/>
                  </a:cubicBezTo>
                  <a:cubicBezTo>
                    <a:pt x="21600" y="939"/>
                    <a:pt x="21600" y="939"/>
                    <a:pt x="21600" y="939"/>
                  </a:cubicBezTo>
                  <a:cubicBezTo>
                    <a:pt x="21600" y="1252"/>
                    <a:pt x="21600" y="1252"/>
                    <a:pt x="21600" y="1252"/>
                  </a:cubicBezTo>
                  <a:cubicBezTo>
                    <a:pt x="21600" y="1252"/>
                    <a:pt x="21600" y="1252"/>
                    <a:pt x="21600" y="1252"/>
                  </a:cubicBezTo>
                  <a:cubicBezTo>
                    <a:pt x="21257" y="1565"/>
                    <a:pt x="21257" y="1565"/>
                    <a:pt x="21257" y="1565"/>
                  </a:cubicBezTo>
                  <a:cubicBezTo>
                    <a:pt x="20914" y="1565"/>
                    <a:pt x="20914" y="1565"/>
                    <a:pt x="20914" y="1565"/>
                  </a:cubicBezTo>
                  <a:cubicBezTo>
                    <a:pt x="20571" y="1878"/>
                    <a:pt x="20571" y="1878"/>
                    <a:pt x="20571" y="1878"/>
                  </a:cubicBezTo>
                  <a:cubicBezTo>
                    <a:pt x="20229" y="1878"/>
                    <a:pt x="20229" y="1878"/>
                    <a:pt x="20229" y="1878"/>
                  </a:cubicBezTo>
                  <a:cubicBezTo>
                    <a:pt x="20229" y="1878"/>
                    <a:pt x="20229" y="1878"/>
                    <a:pt x="20229" y="1878"/>
                  </a:cubicBezTo>
                  <a:cubicBezTo>
                    <a:pt x="19886" y="1878"/>
                    <a:pt x="19886" y="1878"/>
                    <a:pt x="19886" y="1878"/>
                  </a:cubicBezTo>
                  <a:close/>
                  <a:moveTo>
                    <a:pt x="16114" y="2191"/>
                  </a:moveTo>
                  <a:cubicBezTo>
                    <a:pt x="16457" y="2191"/>
                    <a:pt x="16457" y="2191"/>
                    <a:pt x="16457" y="2191"/>
                  </a:cubicBezTo>
                  <a:cubicBezTo>
                    <a:pt x="16457" y="2191"/>
                    <a:pt x="16457" y="2191"/>
                    <a:pt x="16457" y="2191"/>
                  </a:cubicBezTo>
                  <a:cubicBezTo>
                    <a:pt x="16800" y="2191"/>
                    <a:pt x="16800" y="2191"/>
                    <a:pt x="16800" y="2191"/>
                  </a:cubicBezTo>
                  <a:cubicBezTo>
                    <a:pt x="16457" y="1878"/>
                    <a:pt x="16457" y="1878"/>
                    <a:pt x="16457" y="1878"/>
                  </a:cubicBezTo>
                  <a:cubicBezTo>
                    <a:pt x="16457" y="1878"/>
                    <a:pt x="16457" y="1878"/>
                    <a:pt x="16457" y="1878"/>
                  </a:cubicBezTo>
                  <a:cubicBezTo>
                    <a:pt x="16114" y="1878"/>
                    <a:pt x="16114" y="1878"/>
                    <a:pt x="16114" y="1878"/>
                  </a:cubicBezTo>
                  <a:cubicBezTo>
                    <a:pt x="16114" y="2191"/>
                    <a:pt x="16114" y="2191"/>
                    <a:pt x="16114" y="2191"/>
                  </a:cubicBezTo>
                  <a:close/>
                  <a:moveTo>
                    <a:pt x="8914" y="0"/>
                  </a:moveTo>
                  <a:cubicBezTo>
                    <a:pt x="9257" y="313"/>
                    <a:pt x="9257" y="313"/>
                    <a:pt x="9257" y="313"/>
                  </a:cubicBezTo>
                  <a:cubicBezTo>
                    <a:pt x="9600" y="626"/>
                    <a:pt x="9600" y="626"/>
                    <a:pt x="9600" y="626"/>
                  </a:cubicBezTo>
                  <a:cubicBezTo>
                    <a:pt x="9600" y="313"/>
                    <a:pt x="9600" y="313"/>
                    <a:pt x="9600" y="313"/>
                  </a:cubicBezTo>
                  <a:cubicBezTo>
                    <a:pt x="9943" y="313"/>
                    <a:pt x="9943" y="313"/>
                    <a:pt x="9943" y="313"/>
                  </a:cubicBezTo>
                  <a:cubicBezTo>
                    <a:pt x="9600" y="0"/>
                    <a:pt x="9600" y="0"/>
                    <a:pt x="9600" y="0"/>
                  </a:cubicBezTo>
                  <a:cubicBezTo>
                    <a:pt x="9600" y="313"/>
                    <a:pt x="9600" y="313"/>
                    <a:pt x="9600" y="313"/>
                  </a:cubicBezTo>
                  <a:cubicBezTo>
                    <a:pt x="9257" y="0"/>
                    <a:pt x="9257" y="0"/>
                    <a:pt x="9257" y="0"/>
                  </a:cubicBezTo>
                  <a:cubicBezTo>
                    <a:pt x="8914" y="0"/>
                    <a:pt x="8914" y="0"/>
                    <a:pt x="8914" y="0"/>
                  </a:cubicBezTo>
                  <a:cubicBezTo>
                    <a:pt x="8914" y="0"/>
                    <a:pt x="8914" y="0"/>
                    <a:pt x="8914" y="0"/>
                  </a:cubicBezTo>
                  <a:cubicBezTo>
                    <a:pt x="8914" y="0"/>
                    <a:pt x="8914" y="0"/>
                    <a:pt x="8914" y="0"/>
                  </a:cubicBezTo>
                  <a:close/>
                  <a:moveTo>
                    <a:pt x="7543" y="2191"/>
                  </a:moveTo>
                  <a:cubicBezTo>
                    <a:pt x="7200" y="2191"/>
                    <a:pt x="7200" y="2191"/>
                    <a:pt x="7200" y="2191"/>
                  </a:cubicBezTo>
                  <a:cubicBezTo>
                    <a:pt x="7200" y="1878"/>
                    <a:pt x="7200" y="1878"/>
                    <a:pt x="7200" y="1878"/>
                  </a:cubicBezTo>
                  <a:cubicBezTo>
                    <a:pt x="7200" y="1878"/>
                    <a:pt x="7200" y="1878"/>
                    <a:pt x="7200" y="1878"/>
                  </a:cubicBezTo>
                  <a:cubicBezTo>
                    <a:pt x="7543" y="1878"/>
                    <a:pt x="7543" y="1878"/>
                    <a:pt x="7543" y="1878"/>
                  </a:cubicBezTo>
                  <a:cubicBezTo>
                    <a:pt x="7543" y="1878"/>
                    <a:pt x="7543" y="1878"/>
                    <a:pt x="7543" y="1878"/>
                  </a:cubicBezTo>
                  <a:cubicBezTo>
                    <a:pt x="7886" y="1878"/>
                    <a:pt x="7886" y="1878"/>
                    <a:pt x="7886" y="1878"/>
                  </a:cubicBezTo>
                  <a:cubicBezTo>
                    <a:pt x="7543" y="2191"/>
                    <a:pt x="7543" y="2191"/>
                    <a:pt x="7543" y="2191"/>
                  </a:cubicBezTo>
                  <a:cubicBezTo>
                    <a:pt x="7543" y="2191"/>
                    <a:pt x="7543" y="2191"/>
                    <a:pt x="7543" y="2191"/>
                  </a:cubicBezTo>
                  <a:cubicBezTo>
                    <a:pt x="7543" y="2191"/>
                    <a:pt x="7543" y="2191"/>
                    <a:pt x="7543" y="2191"/>
                  </a:cubicBezTo>
                  <a:close/>
                  <a:moveTo>
                    <a:pt x="8914" y="4070"/>
                  </a:moveTo>
                  <a:cubicBezTo>
                    <a:pt x="8914" y="4070"/>
                    <a:pt x="8914" y="4070"/>
                    <a:pt x="8914" y="4070"/>
                  </a:cubicBezTo>
                  <a:cubicBezTo>
                    <a:pt x="9257" y="4070"/>
                    <a:pt x="9257" y="4070"/>
                    <a:pt x="9257" y="4070"/>
                  </a:cubicBezTo>
                  <a:cubicBezTo>
                    <a:pt x="9600" y="4070"/>
                    <a:pt x="9600" y="4070"/>
                    <a:pt x="9600" y="4070"/>
                  </a:cubicBezTo>
                  <a:cubicBezTo>
                    <a:pt x="9943" y="3757"/>
                    <a:pt x="9943" y="3757"/>
                    <a:pt x="9943" y="3757"/>
                  </a:cubicBezTo>
                  <a:cubicBezTo>
                    <a:pt x="10629" y="3757"/>
                    <a:pt x="10629" y="3757"/>
                    <a:pt x="10629" y="3757"/>
                  </a:cubicBezTo>
                  <a:cubicBezTo>
                    <a:pt x="10629" y="3757"/>
                    <a:pt x="10629" y="3757"/>
                    <a:pt x="10629" y="3757"/>
                  </a:cubicBezTo>
                  <a:cubicBezTo>
                    <a:pt x="10971" y="3757"/>
                    <a:pt x="10971" y="3757"/>
                    <a:pt x="10971" y="3757"/>
                  </a:cubicBezTo>
                  <a:cubicBezTo>
                    <a:pt x="10971" y="3757"/>
                    <a:pt x="10971" y="3757"/>
                    <a:pt x="10971" y="3757"/>
                  </a:cubicBezTo>
                  <a:cubicBezTo>
                    <a:pt x="10971" y="4070"/>
                    <a:pt x="10971" y="4070"/>
                    <a:pt x="10971" y="4070"/>
                  </a:cubicBezTo>
                  <a:cubicBezTo>
                    <a:pt x="10971" y="4070"/>
                    <a:pt x="10971" y="4070"/>
                    <a:pt x="10971" y="4070"/>
                  </a:cubicBezTo>
                  <a:cubicBezTo>
                    <a:pt x="10971" y="4070"/>
                    <a:pt x="10971" y="4070"/>
                    <a:pt x="10971" y="4070"/>
                  </a:cubicBezTo>
                  <a:cubicBezTo>
                    <a:pt x="10629" y="4383"/>
                    <a:pt x="10629" y="4383"/>
                    <a:pt x="10629" y="4383"/>
                  </a:cubicBezTo>
                  <a:cubicBezTo>
                    <a:pt x="10286" y="4070"/>
                    <a:pt x="10286" y="4070"/>
                    <a:pt x="10286" y="4070"/>
                  </a:cubicBezTo>
                  <a:cubicBezTo>
                    <a:pt x="9943" y="4070"/>
                    <a:pt x="9943" y="4070"/>
                    <a:pt x="9943" y="4070"/>
                  </a:cubicBezTo>
                  <a:cubicBezTo>
                    <a:pt x="9600" y="4070"/>
                    <a:pt x="9600" y="4070"/>
                    <a:pt x="9600" y="4070"/>
                  </a:cubicBezTo>
                  <a:cubicBezTo>
                    <a:pt x="9600" y="4383"/>
                    <a:pt x="9600" y="4383"/>
                    <a:pt x="9600" y="4383"/>
                  </a:cubicBezTo>
                  <a:cubicBezTo>
                    <a:pt x="9600" y="4383"/>
                    <a:pt x="9600" y="4383"/>
                    <a:pt x="9600" y="4383"/>
                  </a:cubicBezTo>
                  <a:cubicBezTo>
                    <a:pt x="10286" y="4383"/>
                    <a:pt x="10286" y="4383"/>
                    <a:pt x="10286" y="4383"/>
                  </a:cubicBezTo>
                  <a:cubicBezTo>
                    <a:pt x="10286" y="4383"/>
                    <a:pt x="10286" y="4383"/>
                    <a:pt x="10286" y="4383"/>
                  </a:cubicBezTo>
                  <a:cubicBezTo>
                    <a:pt x="10286" y="4696"/>
                    <a:pt x="10286" y="4696"/>
                    <a:pt x="10286" y="4696"/>
                  </a:cubicBezTo>
                  <a:cubicBezTo>
                    <a:pt x="10286" y="4696"/>
                    <a:pt x="10286" y="4696"/>
                    <a:pt x="10286" y="4696"/>
                  </a:cubicBezTo>
                  <a:cubicBezTo>
                    <a:pt x="9943" y="4383"/>
                    <a:pt x="9943" y="4383"/>
                    <a:pt x="9943" y="4383"/>
                  </a:cubicBezTo>
                  <a:cubicBezTo>
                    <a:pt x="9943" y="4696"/>
                    <a:pt x="9943" y="4696"/>
                    <a:pt x="9943" y="4696"/>
                  </a:cubicBezTo>
                  <a:cubicBezTo>
                    <a:pt x="9600" y="4696"/>
                    <a:pt x="9600" y="4696"/>
                    <a:pt x="9600" y="4696"/>
                  </a:cubicBezTo>
                  <a:cubicBezTo>
                    <a:pt x="9257" y="4383"/>
                    <a:pt x="9257" y="4383"/>
                    <a:pt x="9257" y="4383"/>
                  </a:cubicBezTo>
                  <a:cubicBezTo>
                    <a:pt x="8914" y="4383"/>
                    <a:pt x="8914" y="4383"/>
                    <a:pt x="8914" y="4383"/>
                  </a:cubicBezTo>
                  <a:cubicBezTo>
                    <a:pt x="8571" y="4383"/>
                    <a:pt x="8571" y="4383"/>
                    <a:pt x="8571" y="4383"/>
                  </a:cubicBezTo>
                  <a:cubicBezTo>
                    <a:pt x="8571" y="4696"/>
                    <a:pt x="8571" y="4696"/>
                    <a:pt x="8571" y="4696"/>
                  </a:cubicBezTo>
                  <a:cubicBezTo>
                    <a:pt x="8914" y="4696"/>
                    <a:pt x="8914" y="4696"/>
                    <a:pt x="8914" y="4696"/>
                  </a:cubicBezTo>
                  <a:cubicBezTo>
                    <a:pt x="9600" y="5009"/>
                    <a:pt x="9600" y="5009"/>
                    <a:pt x="9600" y="5009"/>
                  </a:cubicBezTo>
                  <a:cubicBezTo>
                    <a:pt x="9600" y="5009"/>
                    <a:pt x="9600" y="5009"/>
                    <a:pt x="9600" y="5009"/>
                  </a:cubicBezTo>
                  <a:cubicBezTo>
                    <a:pt x="9943" y="5009"/>
                    <a:pt x="9943" y="5009"/>
                    <a:pt x="9943" y="5009"/>
                  </a:cubicBezTo>
                  <a:cubicBezTo>
                    <a:pt x="9943" y="5009"/>
                    <a:pt x="9943" y="5009"/>
                    <a:pt x="9943" y="5009"/>
                  </a:cubicBezTo>
                  <a:cubicBezTo>
                    <a:pt x="10286" y="5322"/>
                    <a:pt x="10286" y="5322"/>
                    <a:pt x="10286" y="5322"/>
                  </a:cubicBezTo>
                  <a:cubicBezTo>
                    <a:pt x="10286" y="5635"/>
                    <a:pt x="10286" y="5635"/>
                    <a:pt x="10286" y="5635"/>
                  </a:cubicBezTo>
                  <a:cubicBezTo>
                    <a:pt x="10286" y="5635"/>
                    <a:pt x="10286" y="5635"/>
                    <a:pt x="10286" y="5635"/>
                  </a:cubicBezTo>
                  <a:cubicBezTo>
                    <a:pt x="10629" y="5635"/>
                    <a:pt x="10629" y="5635"/>
                    <a:pt x="10629" y="5635"/>
                  </a:cubicBezTo>
                  <a:cubicBezTo>
                    <a:pt x="10971" y="5322"/>
                    <a:pt x="10971" y="5322"/>
                    <a:pt x="10971" y="5322"/>
                  </a:cubicBezTo>
                  <a:cubicBezTo>
                    <a:pt x="11314" y="5322"/>
                    <a:pt x="11314" y="5322"/>
                    <a:pt x="11314" y="5322"/>
                  </a:cubicBezTo>
                  <a:cubicBezTo>
                    <a:pt x="11657" y="5322"/>
                    <a:pt x="11657" y="5322"/>
                    <a:pt x="11657" y="5322"/>
                  </a:cubicBezTo>
                  <a:cubicBezTo>
                    <a:pt x="12000" y="5322"/>
                    <a:pt x="12000" y="5322"/>
                    <a:pt x="12000" y="5322"/>
                  </a:cubicBezTo>
                  <a:cubicBezTo>
                    <a:pt x="12343" y="5322"/>
                    <a:pt x="12343" y="5322"/>
                    <a:pt x="12343" y="5322"/>
                  </a:cubicBezTo>
                  <a:cubicBezTo>
                    <a:pt x="12000" y="5635"/>
                    <a:pt x="12000" y="5635"/>
                    <a:pt x="12000" y="5635"/>
                  </a:cubicBezTo>
                  <a:cubicBezTo>
                    <a:pt x="12343" y="5948"/>
                    <a:pt x="12343" y="5948"/>
                    <a:pt x="12343" y="5948"/>
                  </a:cubicBezTo>
                  <a:cubicBezTo>
                    <a:pt x="12686" y="5948"/>
                    <a:pt x="12686" y="5948"/>
                    <a:pt x="12686" y="5948"/>
                  </a:cubicBezTo>
                  <a:cubicBezTo>
                    <a:pt x="13029" y="5948"/>
                    <a:pt x="13029" y="5948"/>
                    <a:pt x="13029" y="5948"/>
                  </a:cubicBezTo>
                  <a:cubicBezTo>
                    <a:pt x="13371" y="5948"/>
                    <a:pt x="13371" y="5948"/>
                    <a:pt x="13371" y="5948"/>
                  </a:cubicBezTo>
                  <a:cubicBezTo>
                    <a:pt x="13371" y="5948"/>
                    <a:pt x="13371" y="5948"/>
                    <a:pt x="13371" y="5948"/>
                  </a:cubicBezTo>
                  <a:cubicBezTo>
                    <a:pt x="13371" y="5635"/>
                    <a:pt x="13371" y="5635"/>
                    <a:pt x="13371" y="5635"/>
                  </a:cubicBezTo>
                  <a:cubicBezTo>
                    <a:pt x="13371" y="5635"/>
                    <a:pt x="13371" y="5635"/>
                    <a:pt x="13371" y="5635"/>
                  </a:cubicBezTo>
                  <a:cubicBezTo>
                    <a:pt x="13371" y="5322"/>
                    <a:pt x="13371" y="5322"/>
                    <a:pt x="13371" y="5322"/>
                  </a:cubicBezTo>
                  <a:cubicBezTo>
                    <a:pt x="13714" y="5322"/>
                    <a:pt x="13714" y="5322"/>
                    <a:pt x="13714" y="5322"/>
                  </a:cubicBezTo>
                  <a:cubicBezTo>
                    <a:pt x="14057" y="5322"/>
                    <a:pt x="14057" y="5322"/>
                    <a:pt x="14057" y="5322"/>
                  </a:cubicBezTo>
                  <a:cubicBezTo>
                    <a:pt x="14057" y="5322"/>
                    <a:pt x="14057" y="5322"/>
                    <a:pt x="14057" y="5322"/>
                  </a:cubicBezTo>
                  <a:cubicBezTo>
                    <a:pt x="14400" y="5322"/>
                    <a:pt x="14400" y="5322"/>
                    <a:pt x="14400" y="5322"/>
                  </a:cubicBezTo>
                  <a:cubicBezTo>
                    <a:pt x="14743" y="5322"/>
                    <a:pt x="14743" y="5322"/>
                    <a:pt x="14743" y="5322"/>
                  </a:cubicBezTo>
                  <a:cubicBezTo>
                    <a:pt x="15086" y="5322"/>
                    <a:pt x="15086" y="5322"/>
                    <a:pt x="15086" y="5322"/>
                  </a:cubicBezTo>
                  <a:cubicBezTo>
                    <a:pt x="15086" y="5009"/>
                    <a:pt x="15086" y="5009"/>
                    <a:pt x="15086" y="5009"/>
                  </a:cubicBezTo>
                  <a:cubicBezTo>
                    <a:pt x="15086" y="4696"/>
                    <a:pt x="15086" y="4696"/>
                    <a:pt x="15086" y="4696"/>
                  </a:cubicBezTo>
                  <a:cubicBezTo>
                    <a:pt x="15086" y="4696"/>
                    <a:pt x="15086" y="4696"/>
                    <a:pt x="15086" y="4696"/>
                  </a:cubicBezTo>
                  <a:cubicBezTo>
                    <a:pt x="15086" y="4383"/>
                    <a:pt x="15086" y="4383"/>
                    <a:pt x="15086" y="4383"/>
                  </a:cubicBezTo>
                  <a:cubicBezTo>
                    <a:pt x="15429" y="4383"/>
                    <a:pt x="15429" y="4383"/>
                    <a:pt x="15429" y="4383"/>
                  </a:cubicBezTo>
                  <a:cubicBezTo>
                    <a:pt x="15429" y="3757"/>
                    <a:pt x="15429" y="3757"/>
                    <a:pt x="15429" y="3757"/>
                  </a:cubicBezTo>
                  <a:cubicBezTo>
                    <a:pt x="15771" y="3757"/>
                    <a:pt x="15771" y="3757"/>
                    <a:pt x="15771" y="3757"/>
                  </a:cubicBezTo>
                  <a:cubicBezTo>
                    <a:pt x="16114" y="3443"/>
                    <a:pt x="16114" y="3443"/>
                    <a:pt x="16114" y="3443"/>
                  </a:cubicBezTo>
                  <a:cubicBezTo>
                    <a:pt x="16114" y="3130"/>
                    <a:pt x="16114" y="3130"/>
                    <a:pt x="16114" y="3130"/>
                  </a:cubicBezTo>
                  <a:cubicBezTo>
                    <a:pt x="16114" y="3130"/>
                    <a:pt x="16114" y="3130"/>
                    <a:pt x="16114" y="3130"/>
                  </a:cubicBezTo>
                  <a:cubicBezTo>
                    <a:pt x="16114" y="2817"/>
                    <a:pt x="16114" y="2817"/>
                    <a:pt x="16114" y="2817"/>
                  </a:cubicBezTo>
                  <a:cubicBezTo>
                    <a:pt x="16114" y="2504"/>
                    <a:pt x="16114" y="2504"/>
                    <a:pt x="16114" y="2504"/>
                  </a:cubicBezTo>
                  <a:cubicBezTo>
                    <a:pt x="16114" y="2504"/>
                    <a:pt x="16114" y="2504"/>
                    <a:pt x="16114" y="2504"/>
                  </a:cubicBezTo>
                  <a:cubicBezTo>
                    <a:pt x="16114" y="2191"/>
                    <a:pt x="16114" y="2191"/>
                    <a:pt x="16114" y="2191"/>
                  </a:cubicBezTo>
                  <a:cubicBezTo>
                    <a:pt x="16114" y="2191"/>
                    <a:pt x="16114" y="2191"/>
                    <a:pt x="16114" y="2191"/>
                  </a:cubicBezTo>
                  <a:cubicBezTo>
                    <a:pt x="15429" y="2191"/>
                    <a:pt x="15429" y="2191"/>
                    <a:pt x="15429" y="2191"/>
                  </a:cubicBezTo>
                  <a:cubicBezTo>
                    <a:pt x="15429" y="2191"/>
                    <a:pt x="15429" y="2191"/>
                    <a:pt x="15429" y="2191"/>
                  </a:cubicBezTo>
                  <a:cubicBezTo>
                    <a:pt x="15086" y="2191"/>
                    <a:pt x="15086" y="2191"/>
                    <a:pt x="15086" y="2191"/>
                  </a:cubicBezTo>
                  <a:cubicBezTo>
                    <a:pt x="14743" y="2191"/>
                    <a:pt x="14743" y="2191"/>
                    <a:pt x="14743" y="2191"/>
                  </a:cubicBezTo>
                  <a:cubicBezTo>
                    <a:pt x="14400" y="2191"/>
                    <a:pt x="14400" y="2191"/>
                    <a:pt x="14400" y="2191"/>
                  </a:cubicBezTo>
                  <a:cubicBezTo>
                    <a:pt x="14057" y="1878"/>
                    <a:pt x="14057" y="1878"/>
                    <a:pt x="14057" y="1878"/>
                  </a:cubicBezTo>
                  <a:cubicBezTo>
                    <a:pt x="13714" y="1878"/>
                    <a:pt x="13714" y="1878"/>
                    <a:pt x="13714" y="1878"/>
                  </a:cubicBezTo>
                  <a:cubicBezTo>
                    <a:pt x="13714" y="1878"/>
                    <a:pt x="13714" y="1878"/>
                    <a:pt x="13714" y="1878"/>
                  </a:cubicBezTo>
                  <a:cubicBezTo>
                    <a:pt x="13714" y="1878"/>
                    <a:pt x="13714" y="1878"/>
                    <a:pt x="13714" y="1878"/>
                  </a:cubicBezTo>
                  <a:cubicBezTo>
                    <a:pt x="13371" y="1565"/>
                    <a:pt x="13371" y="1565"/>
                    <a:pt x="13371" y="1565"/>
                  </a:cubicBezTo>
                  <a:cubicBezTo>
                    <a:pt x="13371" y="1878"/>
                    <a:pt x="13371" y="1878"/>
                    <a:pt x="13371" y="1878"/>
                  </a:cubicBezTo>
                  <a:cubicBezTo>
                    <a:pt x="13371" y="1565"/>
                    <a:pt x="13371" y="1565"/>
                    <a:pt x="13371" y="1565"/>
                  </a:cubicBezTo>
                  <a:cubicBezTo>
                    <a:pt x="13371" y="1565"/>
                    <a:pt x="13371" y="1565"/>
                    <a:pt x="13371" y="1565"/>
                  </a:cubicBezTo>
                  <a:cubicBezTo>
                    <a:pt x="13371" y="1252"/>
                    <a:pt x="13371" y="1252"/>
                    <a:pt x="13371" y="1252"/>
                  </a:cubicBezTo>
                  <a:cubicBezTo>
                    <a:pt x="13029" y="1565"/>
                    <a:pt x="13029" y="1565"/>
                    <a:pt x="13029" y="1565"/>
                  </a:cubicBezTo>
                  <a:cubicBezTo>
                    <a:pt x="13029" y="1565"/>
                    <a:pt x="13029" y="1565"/>
                    <a:pt x="13029" y="1565"/>
                  </a:cubicBezTo>
                  <a:cubicBezTo>
                    <a:pt x="13029" y="1878"/>
                    <a:pt x="13029" y="1878"/>
                    <a:pt x="13029" y="1878"/>
                  </a:cubicBezTo>
                  <a:cubicBezTo>
                    <a:pt x="12686" y="1565"/>
                    <a:pt x="12686" y="1565"/>
                    <a:pt x="12686" y="1565"/>
                  </a:cubicBezTo>
                  <a:cubicBezTo>
                    <a:pt x="12686" y="1565"/>
                    <a:pt x="12686" y="1565"/>
                    <a:pt x="12686" y="1565"/>
                  </a:cubicBezTo>
                  <a:cubicBezTo>
                    <a:pt x="12686" y="1565"/>
                    <a:pt x="12686" y="1565"/>
                    <a:pt x="12686" y="1565"/>
                  </a:cubicBezTo>
                  <a:cubicBezTo>
                    <a:pt x="12686" y="1565"/>
                    <a:pt x="12686" y="1565"/>
                    <a:pt x="12686" y="1565"/>
                  </a:cubicBezTo>
                  <a:cubicBezTo>
                    <a:pt x="12686" y="1878"/>
                    <a:pt x="12686" y="1878"/>
                    <a:pt x="12686" y="1878"/>
                  </a:cubicBezTo>
                  <a:cubicBezTo>
                    <a:pt x="12343" y="1878"/>
                    <a:pt x="12343" y="1878"/>
                    <a:pt x="12343" y="1878"/>
                  </a:cubicBezTo>
                  <a:cubicBezTo>
                    <a:pt x="12343" y="2191"/>
                    <a:pt x="12343" y="2191"/>
                    <a:pt x="12343" y="2191"/>
                  </a:cubicBezTo>
                  <a:cubicBezTo>
                    <a:pt x="12343" y="2191"/>
                    <a:pt x="12343" y="2191"/>
                    <a:pt x="12343" y="2191"/>
                  </a:cubicBezTo>
                  <a:cubicBezTo>
                    <a:pt x="12343" y="2191"/>
                    <a:pt x="12343" y="2191"/>
                    <a:pt x="12343" y="2191"/>
                  </a:cubicBezTo>
                  <a:cubicBezTo>
                    <a:pt x="12000" y="2191"/>
                    <a:pt x="12000" y="2191"/>
                    <a:pt x="12000" y="2191"/>
                  </a:cubicBezTo>
                  <a:cubicBezTo>
                    <a:pt x="12000" y="2191"/>
                    <a:pt x="12000" y="2191"/>
                    <a:pt x="12000" y="2191"/>
                  </a:cubicBezTo>
                  <a:cubicBezTo>
                    <a:pt x="12000" y="2191"/>
                    <a:pt x="12000" y="2191"/>
                    <a:pt x="12000" y="2191"/>
                  </a:cubicBezTo>
                  <a:cubicBezTo>
                    <a:pt x="12000" y="2504"/>
                    <a:pt x="12000" y="2504"/>
                    <a:pt x="12000" y="2504"/>
                  </a:cubicBezTo>
                  <a:cubicBezTo>
                    <a:pt x="12000" y="2191"/>
                    <a:pt x="12000" y="2191"/>
                    <a:pt x="12000" y="2191"/>
                  </a:cubicBezTo>
                  <a:cubicBezTo>
                    <a:pt x="11657" y="2191"/>
                    <a:pt x="11657" y="2191"/>
                    <a:pt x="11657" y="2191"/>
                  </a:cubicBezTo>
                  <a:cubicBezTo>
                    <a:pt x="12000" y="1878"/>
                    <a:pt x="12000" y="1878"/>
                    <a:pt x="12000" y="1878"/>
                  </a:cubicBezTo>
                  <a:cubicBezTo>
                    <a:pt x="12000" y="1252"/>
                    <a:pt x="12000" y="1252"/>
                    <a:pt x="12000" y="1252"/>
                  </a:cubicBezTo>
                  <a:cubicBezTo>
                    <a:pt x="12000" y="1252"/>
                    <a:pt x="12000" y="1252"/>
                    <a:pt x="12000" y="1252"/>
                  </a:cubicBezTo>
                  <a:cubicBezTo>
                    <a:pt x="11657" y="939"/>
                    <a:pt x="11657" y="939"/>
                    <a:pt x="11657" y="939"/>
                  </a:cubicBezTo>
                  <a:cubicBezTo>
                    <a:pt x="11314" y="939"/>
                    <a:pt x="11314" y="939"/>
                    <a:pt x="11314" y="939"/>
                  </a:cubicBezTo>
                  <a:cubicBezTo>
                    <a:pt x="11314" y="939"/>
                    <a:pt x="11314" y="939"/>
                    <a:pt x="11314" y="939"/>
                  </a:cubicBezTo>
                  <a:cubicBezTo>
                    <a:pt x="11314" y="939"/>
                    <a:pt x="11314" y="939"/>
                    <a:pt x="11314" y="939"/>
                  </a:cubicBezTo>
                  <a:cubicBezTo>
                    <a:pt x="11314" y="1252"/>
                    <a:pt x="11314" y="1252"/>
                    <a:pt x="11314" y="1252"/>
                  </a:cubicBezTo>
                  <a:cubicBezTo>
                    <a:pt x="11314" y="1252"/>
                    <a:pt x="11314" y="1252"/>
                    <a:pt x="11314" y="1252"/>
                  </a:cubicBezTo>
                  <a:cubicBezTo>
                    <a:pt x="11314" y="1252"/>
                    <a:pt x="11314" y="1252"/>
                    <a:pt x="11314" y="1252"/>
                  </a:cubicBezTo>
                  <a:cubicBezTo>
                    <a:pt x="11314" y="1252"/>
                    <a:pt x="11314" y="1252"/>
                    <a:pt x="11314" y="1252"/>
                  </a:cubicBezTo>
                  <a:cubicBezTo>
                    <a:pt x="10971" y="1252"/>
                    <a:pt x="10971" y="1252"/>
                    <a:pt x="10971" y="1252"/>
                  </a:cubicBezTo>
                  <a:cubicBezTo>
                    <a:pt x="10971" y="1565"/>
                    <a:pt x="10971" y="1565"/>
                    <a:pt x="10971" y="1565"/>
                  </a:cubicBezTo>
                  <a:cubicBezTo>
                    <a:pt x="11314" y="1878"/>
                    <a:pt x="11314" y="1878"/>
                    <a:pt x="11314" y="1878"/>
                  </a:cubicBezTo>
                  <a:cubicBezTo>
                    <a:pt x="11314" y="1878"/>
                    <a:pt x="11314" y="1878"/>
                    <a:pt x="11314" y="1878"/>
                  </a:cubicBezTo>
                  <a:cubicBezTo>
                    <a:pt x="11314" y="2191"/>
                    <a:pt x="11314" y="2191"/>
                    <a:pt x="11314" y="2191"/>
                  </a:cubicBezTo>
                  <a:cubicBezTo>
                    <a:pt x="11314" y="2504"/>
                    <a:pt x="11314" y="2504"/>
                    <a:pt x="11314" y="2504"/>
                  </a:cubicBezTo>
                  <a:cubicBezTo>
                    <a:pt x="11314" y="2817"/>
                    <a:pt x="11314" y="2817"/>
                    <a:pt x="11314" y="2817"/>
                  </a:cubicBezTo>
                  <a:cubicBezTo>
                    <a:pt x="11314" y="3130"/>
                    <a:pt x="11314" y="3130"/>
                    <a:pt x="11314" y="3130"/>
                  </a:cubicBezTo>
                  <a:cubicBezTo>
                    <a:pt x="11314" y="3130"/>
                    <a:pt x="11314" y="3130"/>
                    <a:pt x="11314" y="3130"/>
                  </a:cubicBezTo>
                  <a:cubicBezTo>
                    <a:pt x="10971" y="2817"/>
                    <a:pt x="10971" y="2817"/>
                    <a:pt x="10971" y="2817"/>
                  </a:cubicBezTo>
                  <a:cubicBezTo>
                    <a:pt x="10971" y="2504"/>
                    <a:pt x="10971" y="2504"/>
                    <a:pt x="10971" y="2504"/>
                  </a:cubicBezTo>
                  <a:cubicBezTo>
                    <a:pt x="10629" y="2504"/>
                    <a:pt x="10629" y="2504"/>
                    <a:pt x="10629" y="2504"/>
                  </a:cubicBezTo>
                  <a:cubicBezTo>
                    <a:pt x="10629" y="2191"/>
                    <a:pt x="10629" y="2191"/>
                    <a:pt x="10629" y="2191"/>
                  </a:cubicBezTo>
                  <a:cubicBezTo>
                    <a:pt x="10629" y="2191"/>
                    <a:pt x="10629" y="2191"/>
                    <a:pt x="10629" y="2191"/>
                  </a:cubicBezTo>
                  <a:cubicBezTo>
                    <a:pt x="10629" y="1878"/>
                    <a:pt x="10629" y="1878"/>
                    <a:pt x="10629" y="1878"/>
                  </a:cubicBezTo>
                  <a:cubicBezTo>
                    <a:pt x="10286" y="1878"/>
                    <a:pt x="10286" y="1878"/>
                    <a:pt x="10286" y="1878"/>
                  </a:cubicBezTo>
                  <a:cubicBezTo>
                    <a:pt x="10286" y="2191"/>
                    <a:pt x="10286" y="2191"/>
                    <a:pt x="10286" y="2191"/>
                  </a:cubicBezTo>
                  <a:cubicBezTo>
                    <a:pt x="9943" y="2191"/>
                    <a:pt x="9943" y="2191"/>
                    <a:pt x="9943" y="2191"/>
                  </a:cubicBezTo>
                  <a:cubicBezTo>
                    <a:pt x="9943" y="2191"/>
                    <a:pt x="9943" y="2191"/>
                    <a:pt x="9943" y="2191"/>
                  </a:cubicBezTo>
                  <a:cubicBezTo>
                    <a:pt x="9600" y="2191"/>
                    <a:pt x="9600" y="2191"/>
                    <a:pt x="9600" y="2191"/>
                  </a:cubicBezTo>
                  <a:cubicBezTo>
                    <a:pt x="9600" y="2191"/>
                    <a:pt x="9600" y="2191"/>
                    <a:pt x="9600" y="2191"/>
                  </a:cubicBezTo>
                  <a:cubicBezTo>
                    <a:pt x="9600" y="2191"/>
                    <a:pt x="9600" y="2191"/>
                    <a:pt x="9600" y="2191"/>
                  </a:cubicBezTo>
                  <a:cubicBezTo>
                    <a:pt x="9600" y="1878"/>
                    <a:pt x="9600" y="1878"/>
                    <a:pt x="9600" y="1878"/>
                  </a:cubicBezTo>
                  <a:cubicBezTo>
                    <a:pt x="9257" y="1878"/>
                    <a:pt x="9257" y="1878"/>
                    <a:pt x="9257" y="1878"/>
                  </a:cubicBezTo>
                  <a:cubicBezTo>
                    <a:pt x="9257" y="1878"/>
                    <a:pt x="9257" y="1878"/>
                    <a:pt x="9257" y="1878"/>
                  </a:cubicBezTo>
                  <a:cubicBezTo>
                    <a:pt x="8914" y="1565"/>
                    <a:pt x="8914" y="1565"/>
                    <a:pt x="8914" y="1565"/>
                  </a:cubicBezTo>
                  <a:cubicBezTo>
                    <a:pt x="8914" y="1565"/>
                    <a:pt x="8914" y="1565"/>
                    <a:pt x="8914" y="1565"/>
                  </a:cubicBezTo>
                  <a:cubicBezTo>
                    <a:pt x="8914" y="1565"/>
                    <a:pt x="8914" y="1565"/>
                    <a:pt x="8914" y="1565"/>
                  </a:cubicBezTo>
                  <a:cubicBezTo>
                    <a:pt x="8571" y="1252"/>
                    <a:pt x="8571" y="1252"/>
                    <a:pt x="8571" y="1252"/>
                  </a:cubicBezTo>
                  <a:cubicBezTo>
                    <a:pt x="8571" y="1252"/>
                    <a:pt x="8571" y="1252"/>
                    <a:pt x="8571" y="1252"/>
                  </a:cubicBezTo>
                  <a:cubicBezTo>
                    <a:pt x="8571" y="939"/>
                    <a:pt x="8571" y="939"/>
                    <a:pt x="8571" y="939"/>
                  </a:cubicBezTo>
                  <a:cubicBezTo>
                    <a:pt x="8571" y="939"/>
                    <a:pt x="8571" y="939"/>
                    <a:pt x="8571" y="939"/>
                  </a:cubicBezTo>
                  <a:cubicBezTo>
                    <a:pt x="8229" y="939"/>
                    <a:pt x="8229" y="939"/>
                    <a:pt x="8229" y="939"/>
                  </a:cubicBezTo>
                  <a:cubicBezTo>
                    <a:pt x="8229" y="1565"/>
                    <a:pt x="8229" y="1565"/>
                    <a:pt x="8229" y="1565"/>
                  </a:cubicBezTo>
                  <a:cubicBezTo>
                    <a:pt x="8229" y="1565"/>
                    <a:pt x="8229" y="1565"/>
                    <a:pt x="8229" y="1565"/>
                  </a:cubicBezTo>
                  <a:cubicBezTo>
                    <a:pt x="8571" y="1878"/>
                    <a:pt x="8571" y="1878"/>
                    <a:pt x="8571" y="1878"/>
                  </a:cubicBezTo>
                  <a:cubicBezTo>
                    <a:pt x="8571" y="2191"/>
                    <a:pt x="8571" y="2191"/>
                    <a:pt x="8571" y="2191"/>
                  </a:cubicBezTo>
                  <a:cubicBezTo>
                    <a:pt x="8571" y="2191"/>
                    <a:pt x="8571" y="2191"/>
                    <a:pt x="8571" y="2191"/>
                  </a:cubicBezTo>
                  <a:cubicBezTo>
                    <a:pt x="8229" y="2191"/>
                    <a:pt x="8229" y="2191"/>
                    <a:pt x="8229" y="2191"/>
                  </a:cubicBezTo>
                  <a:cubicBezTo>
                    <a:pt x="8229" y="1878"/>
                    <a:pt x="8229" y="1878"/>
                    <a:pt x="8229" y="1878"/>
                  </a:cubicBezTo>
                  <a:cubicBezTo>
                    <a:pt x="7886" y="1878"/>
                    <a:pt x="7886" y="1878"/>
                    <a:pt x="7886" y="1878"/>
                  </a:cubicBezTo>
                  <a:cubicBezTo>
                    <a:pt x="7886" y="2191"/>
                    <a:pt x="7886" y="2191"/>
                    <a:pt x="7886" y="2191"/>
                  </a:cubicBezTo>
                  <a:cubicBezTo>
                    <a:pt x="8229" y="2504"/>
                    <a:pt x="8229" y="2504"/>
                    <a:pt x="8229" y="2504"/>
                  </a:cubicBezTo>
                  <a:cubicBezTo>
                    <a:pt x="8229" y="2504"/>
                    <a:pt x="8229" y="2504"/>
                    <a:pt x="8229" y="2504"/>
                  </a:cubicBezTo>
                  <a:cubicBezTo>
                    <a:pt x="8229" y="2817"/>
                    <a:pt x="8229" y="2817"/>
                    <a:pt x="8229" y="2817"/>
                  </a:cubicBezTo>
                  <a:cubicBezTo>
                    <a:pt x="8229" y="2817"/>
                    <a:pt x="8229" y="2817"/>
                    <a:pt x="8229" y="2817"/>
                  </a:cubicBezTo>
                  <a:cubicBezTo>
                    <a:pt x="7886" y="2817"/>
                    <a:pt x="7886" y="2817"/>
                    <a:pt x="7886" y="2817"/>
                  </a:cubicBezTo>
                  <a:cubicBezTo>
                    <a:pt x="7886" y="2504"/>
                    <a:pt x="7886" y="2504"/>
                    <a:pt x="7886" y="2504"/>
                  </a:cubicBezTo>
                  <a:cubicBezTo>
                    <a:pt x="7886" y="2504"/>
                    <a:pt x="7886" y="2504"/>
                    <a:pt x="7886" y="2504"/>
                  </a:cubicBezTo>
                  <a:cubicBezTo>
                    <a:pt x="7200" y="2504"/>
                    <a:pt x="7200" y="2504"/>
                    <a:pt x="7200" y="2504"/>
                  </a:cubicBezTo>
                  <a:cubicBezTo>
                    <a:pt x="7200" y="2504"/>
                    <a:pt x="7200" y="2504"/>
                    <a:pt x="7200" y="2504"/>
                  </a:cubicBezTo>
                  <a:cubicBezTo>
                    <a:pt x="6857" y="2504"/>
                    <a:pt x="6857" y="2504"/>
                    <a:pt x="6857" y="2504"/>
                  </a:cubicBezTo>
                  <a:cubicBezTo>
                    <a:pt x="7200" y="2817"/>
                    <a:pt x="7200" y="2817"/>
                    <a:pt x="7200" y="2817"/>
                  </a:cubicBezTo>
                  <a:cubicBezTo>
                    <a:pt x="7200" y="2817"/>
                    <a:pt x="7200" y="2817"/>
                    <a:pt x="7200" y="2817"/>
                  </a:cubicBezTo>
                  <a:cubicBezTo>
                    <a:pt x="7543" y="2817"/>
                    <a:pt x="7543" y="2817"/>
                    <a:pt x="7543" y="2817"/>
                  </a:cubicBezTo>
                  <a:cubicBezTo>
                    <a:pt x="7200" y="3130"/>
                    <a:pt x="7200" y="3130"/>
                    <a:pt x="7200" y="3130"/>
                  </a:cubicBezTo>
                  <a:cubicBezTo>
                    <a:pt x="7543" y="3130"/>
                    <a:pt x="7543" y="3130"/>
                    <a:pt x="7543" y="3130"/>
                  </a:cubicBezTo>
                  <a:cubicBezTo>
                    <a:pt x="7543" y="3130"/>
                    <a:pt x="7543" y="3130"/>
                    <a:pt x="7543" y="3130"/>
                  </a:cubicBezTo>
                  <a:cubicBezTo>
                    <a:pt x="7886" y="3130"/>
                    <a:pt x="7886" y="3130"/>
                    <a:pt x="7886" y="3130"/>
                  </a:cubicBezTo>
                  <a:cubicBezTo>
                    <a:pt x="7200" y="3443"/>
                    <a:pt x="7200" y="3443"/>
                    <a:pt x="7200" y="3443"/>
                  </a:cubicBezTo>
                  <a:cubicBezTo>
                    <a:pt x="7200" y="3443"/>
                    <a:pt x="7200" y="3443"/>
                    <a:pt x="7200" y="3443"/>
                  </a:cubicBezTo>
                  <a:cubicBezTo>
                    <a:pt x="7543" y="4070"/>
                    <a:pt x="7543" y="4070"/>
                    <a:pt x="7543" y="4070"/>
                  </a:cubicBezTo>
                  <a:cubicBezTo>
                    <a:pt x="7886" y="4070"/>
                    <a:pt x="7886" y="4070"/>
                    <a:pt x="7886" y="4070"/>
                  </a:cubicBezTo>
                  <a:cubicBezTo>
                    <a:pt x="8229" y="4070"/>
                    <a:pt x="8229" y="4070"/>
                    <a:pt x="8229" y="4070"/>
                  </a:cubicBezTo>
                  <a:cubicBezTo>
                    <a:pt x="8571" y="4070"/>
                    <a:pt x="8571" y="4070"/>
                    <a:pt x="8571" y="4070"/>
                  </a:cubicBezTo>
                  <a:cubicBezTo>
                    <a:pt x="8571" y="4070"/>
                    <a:pt x="8571" y="4070"/>
                    <a:pt x="8571" y="4070"/>
                  </a:cubicBezTo>
                  <a:cubicBezTo>
                    <a:pt x="8914" y="4070"/>
                    <a:pt x="8914" y="4070"/>
                    <a:pt x="8914" y="4070"/>
                  </a:cubicBezTo>
                  <a:close/>
                  <a:moveTo>
                    <a:pt x="17486" y="6887"/>
                  </a:moveTo>
                  <a:cubicBezTo>
                    <a:pt x="17829" y="6574"/>
                    <a:pt x="17829" y="6574"/>
                    <a:pt x="17829" y="6574"/>
                  </a:cubicBezTo>
                  <a:cubicBezTo>
                    <a:pt x="17829" y="6574"/>
                    <a:pt x="17829" y="6574"/>
                    <a:pt x="17829" y="6574"/>
                  </a:cubicBezTo>
                  <a:cubicBezTo>
                    <a:pt x="18171" y="6574"/>
                    <a:pt x="18171" y="6574"/>
                    <a:pt x="18171" y="6574"/>
                  </a:cubicBezTo>
                  <a:cubicBezTo>
                    <a:pt x="18171" y="6261"/>
                    <a:pt x="18171" y="6261"/>
                    <a:pt x="18171" y="6261"/>
                  </a:cubicBezTo>
                  <a:cubicBezTo>
                    <a:pt x="18514" y="6574"/>
                    <a:pt x="18514" y="6574"/>
                    <a:pt x="18514" y="6574"/>
                  </a:cubicBezTo>
                  <a:cubicBezTo>
                    <a:pt x="18857" y="6574"/>
                    <a:pt x="18857" y="6574"/>
                    <a:pt x="18857" y="6574"/>
                  </a:cubicBezTo>
                  <a:cubicBezTo>
                    <a:pt x="19200" y="6574"/>
                    <a:pt x="19200" y="6574"/>
                    <a:pt x="19200" y="6574"/>
                  </a:cubicBezTo>
                  <a:cubicBezTo>
                    <a:pt x="18857" y="6574"/>
                    <a:pt x="18857" y="6574"/>
                    <a:pt x="18857" y="6574"/>
                  </a:cubicBezTo>
                  <a:cubicBezTo>
                    <a:pt x="18857" y="6887"/>
                    <a:pt x="18857" y="6887"/>
                    <a:pt x="18857" y="6887"/>
                  </a:cubicBezTo>
                  <a:cubicBezTo>
                    <a:pt x="18171" y="6574"/>
                    <a:pt x="18171" y="6574"/>
                    <a:pt x="18171" y="6574"/>
                  </a:cubicBezTo>
                  <a:cubicBezTo>
                    <a:pt x="18171" y="6574"/>
                    <a:pt x="18171" y="6574"/>
                    <a:pt x="18171" y="6574"/>
                  </a:cubicBezTo>
                  <a:cubicBezTo>
                    <a:pt x="17829" y="6887"/>
                    <a:pt x="17829" y="6887"/>
                    <a:pt x="17829" y="6887"/>
                  </a:cubicBezTo>
                  <a:cubicBezTo>
                    <a:pt x="17829" y="6887"/>
                    <a:pt x="17829" y="6887"/>
                    <a:pt x="17829" y="6887"/>
                  </a:cubicBezTo>
                  <a:cubicBezTo>
                    <a:pt x="17486" y="6887"/>
                    <a:pt x="17486" y="6887"/>
                    <a:pt x="17486" y="6887"/>
                  </a:cubicBezTo>
                  <a:cubicBezTo>
                    <a:pt x="17486" y="6887"/>
                    <a:pt x="17486" y="6887"/>
                    <a:pt x="17486" y="6887"/>
                  </a:cubicBezTo>
                  <a:close/>
                  <a:moveTo>
                    <a:pt x="16457" y="7826"/>
                  </a:moveTo>
                  <a:cubicBezTo>
                    <a:pt x="16457" y="7513"/>
                    <a:pt x="16457" y="7513"/>
                    <a:pt x="16457" y="7513"/>
                  </a:cubicBezTo>
                  <a:cubicBezTo>
                    <a:pt x="16114" y="7513"/>
                    <a:pt x="16114" y="7513"/>
                    <a:pt x="16114" y="7513"/>
                  </a:cubicBezTo>
                  <a:cubicBezTo>
                    <a:pt x="16114" y="7200"/>
                    <a:pt x="16114" y="7200"/>
                    <a:pt x="16114" y="7200"/>
                  </a:cubicBezTo>
                  <a:cubicBezTo>
                    <a:pt x="16114" y="7200"/>
                    <a:pt x="16114" y="7200"/>
                    <a:pt x="16114" y="7200"/>
                  </a:cubicBezTo>
                  <a:cubicBezTo>
                    <a:pt x="16457" y="7200"/>
                    <a:pt x="16457" y="7200"/>
                    <a:pt x="16457" y="7200"/>
                  </a:cubicBezTo>
                  <a:cubicBezTo>
                    <a:pt x="16457" y="7200"/>
                    <a:pt x="16457" y="7200"/>
                    <a:pt x="16457" y="7200"/>
                  </a:cubicBezTo>
                  <a:cubicBezTo>
                    <a:pt x="16457" y="7200"/>
                    <a:pt x="16457" y="7200"/>
                    <a:pt x="16457" y="7200"/>
                  </a:cubicBezTo>
                  <a:cubicBezTo>
                    <a:pt x="16800" y="7513"/>
                    <a:pt x="16800" y="7513"/>
                    <a:pt x="16800" y="7513"/>
                  </a:cubicBezTo>
                  <a:cubicBezTo>
                    <a:pt x="16800" y="7513"/>
                    <a:pt x="16800" y="7513"/>
                    <a:pt x="16800" y="7513"/>
                  </a:cubicBezTo>
                  <a:cubicBezTo>
                    <a:pt x="16457" y="7826"/>
                    <a:pt x="16457" y="7826"/>
                    <a:pt x="16457" y="7826"/>
                  </a:cubicBezTo>
                  <a:cubicBezTo>
                    <a:pt x="16457" y="7826"/>
                    <a:pt x="16457" y="7826"/>
                    <a:pt x="16457" y="7826"/>
                  </a:cubicBezTo>
                  <a:close/>
                  <a:moveTo>
                    <a:pt x="10971" y="10017"/>
                  </a:moveTo>
                  <a:cubicBezTo>
                    <a:pt x="10971" y="9704"/>
                    <a:pt x="10971" y="9704"/>
                    <a:pt x="10971" y="9704"/>
                  </a:cubicBezTo>
                  <a:cubicBezTo>
                    <a:pt x="11314" y="9391"/>
                    <a:pt x="11314" y="9391"/>
                    <a:pt x="11314" y="9391"/>
                  </a:cubicBezTo>
                  <a:cubicBezTo>
                    <a:pt x="12000" y="9391"/>
                    <a:pt x="12000" y="9391"/>
                    <a:pt x="12000" y="9391"/>
                  </a:cubicBezTo>
                  <a:cubicBezTo>
                    <a:pt x="12343" y="9391"/>
                    <a:pt x="12343" y="9391"/>
                    <a:pt x="12343" y="9391"/>
                  </a:cubicBezTo>
                  <a:cubicBezTo>
                    <a:pt x="12686" y="9078"/>
                    <a:pt x="12686" y="9078"/>
                    <a:pt x="12686" y="9078"/>
                  </a:cubicBezTo>
                  <a:cubicBezTo>
                    <a:pt x="13029" y="8765"/>
                    <a:pt x="13029" y="8765"/>
                    <a:pt x="13029" y="8765"/>
                  </a:cubicBezTo>
                  <a:cubicBezTo>
                    <a:pt x="13029" y="9078"/>
                    <a:pt x="13029" y="9078"/>
                    <a:pt x="13029" y="9078"/>
                  </a:cubicBezTo>
                  <a:cubicBezTo>
                    <a:pt x="13371" y="9391"/>
                    <a:pt x="13371" y="9391"/>
                    <a:pt x="13371" y="9391"/>
                  </a:cubicBezTo>
                  <a:cubicBezTo>
                    <a:pt x="13371" y="9391"/>
                    <a:pt x="13371" y="9391"/>
                    <a:pt x="13371" y="9391"/>
                  </a:cubicBezTo>
                  <a:cubicBezTo>
                    <a:pt x="13029" y="9704"/>
                    <a:pt x="13029" y="9704"/>
                    <a:pt x="13029" y="9704"/>
                  </a:cubicBezTo>
                  <a:cubicBezTo>
                    <a:pt x="13029" y="9704"/>
                    <a:pt x="13029" y="9704"/>
                    <a:pt x="13029" y="9704"/>
                  </a:cubicBezTo>
                  <a:cubicBezTo>
                    <a:pt x="13029" y="10017"/>
                    <a:pt x="13029" y="10017"/>
                    <a:pt x="13029" y="10017"/>
                  </a:cubicBezTo>
                  <a:cubicBezTo>
                    <a:pt x="13371" y="10330"/>
                    <a:pt x="13371" y="10330"/>
                    <a:pt x="13371" y="10330"/>
                  </a:cubicBezTo>
                  <a:cubicBezTo>
                    <a:pt x="13714" y="10643"/>
                    <a:pt x="13714" y="10643"/>
                    <a:pt x="13714" y="10643"/>
                  </a:cubicBezTo>
                  <a:cubicBezTo>
                    <a:pt x="14057" y="10330"/>
                    <a:pt x="14057" y="10330"/>
                    <a:pt x="14057" y="10330"/>
                  </a:cubicBezTo>
                  <a:cubicBezTo>
                    <a:pt x="14400" y="10330"/>
                    <a:pt x="14400" y="10330"/>
                    <a:pt x="14400" y="10330"/>
                  </a:cubicBezTo>
                  <a:cubicBezTo>
                    <a:pt x="14743" y="10330"/>
                    <a:pt x="14743" y="10330"/>
                    <a:pt x="14743" y="10330"/>
                  </a:cubicBezTo>
                  <a:cubicBezTo>
                    <a:pt x="14743" y="10330"/>
                    <a:pt x="14743" y="10330"/>
                    <a:pt x="14743" y="10330"/>
                  </a:cubicBezTo>
                  <a:cubicBezTo>
                    <a:pt x="15086" y="10643"/>
                    <a:pt x="15086" y="10643"/>
                    <a:pt x="15086" y="10643"/>
                  </a:cubicBezTo>
                  <a:cubicBezTo>
                    <a:pt x="15086" y="10643"/>
                    <a:pt x="15086" y="10643"/>
                    <a:pt x="15086" y="10643"/>
                  </a:cubicBezTo>
                  <a:cubicBezTo>
                    <a:pt x="14743" y="10643"/>
                    <a:pt x="14743" y="10643"/>
                    <a:pt x="14743" y="10643"/>
                  </a:cubicBezTo>
                  <a:cubicBezTo>
                    <a:pt x="14400" y="11270"/>
                    <a:pt x="14400" y="11270"/>
                    <a:pt x="14400" y="11270"/>
                  </a:cubicBezTo>
                  <a:cubicBezTo>
                    <a:pt x="14400" y="11270"/>
                    <a:pt x="14400" y="11270"/>
                    <a:pt x="14400" y="11270"/>
                  </a:cubicBezTo>
                  <a:cubicBezTo>
                    <a:pt x="14057" y="11896"/>
                    <a:pt x="14057" y="11896"/>
                    <a:pt x="14057" y="11896"/>
                  </a:cubicBezTo>
                  <a:cubicBezTo>
                    <a:pt x="13714" y="11896"/>
                    <a:pt x="13714" y="11896"/>
                    <a:pt x="13714" y="11896"/>
                  </a:cubicBezTo>
                  <a:cubicBezTo>
                    <a:pt x="13714" y="11896"/>
                    <a:pt x="13714" y="11896"/>
                    <a:pt x="13714" y="11896"/>
                  </a:cubicBezTo>
                  <a:cubicBezTo>
                    <a:pt x="13371" y="12209"/>
                    <a:pt x="13371" y="12209"/>
                    <a:pt x="13371" y="12209"/>
                  </a:cubicBezTo>
                  <a:cubicBezTo>
                    <a:pt x="13371" y="12522"/>
                    <a:pt x="13371" y="12522"/>
                    <a:pt x="13371" y="12522"/>
                  </a:cubicBezTo>
                  <a:cubicBezTo>
                    <a:pt x="13029" y="12522"/>
                    <a:pt x="13029" y="12522"/>
                    <a:pt x="13029" y="12522"/>
                  </a:cubicBezTo>
                  <a:cubicBezTo>
                    <a:pt x="13029" y="12522"/>
                    <a:pt x="13029" y="12522"/>
                    <a:pt x="13029" y="12522"/>
                  </a:cubicBezTo>
                  <a:cubicBezTo>
                    <a:pt x="13029" y="12522"/>
                    <a:pt x="13029" y="12522"/>
                    <a:pt x="13029" y="12522"/>
                  </a:cubicBezTo>
                  <a:cubicBezTo>
                    <a:pt x="13029" y="12209"/>
                    <a:pt x="13029" y="12209"/>
                    <a:pt x="13029" y="12209"/>
                  </a:cubicBezTo>
                  <a:cubicBezTo>
                    <a:pt x="13029" y="11896"/>
                    <a:pt x="13029" y="11896"/>
                    <a:pt x="13029" y="11896"/>
                  </a:cubicBezTo>
                  <a:cubicBezTo>
                    <a:pt x="13029" y="11583"/>
                    <a:pt x="13029" y="11583"/>
                    <a:pt x="13029" y="11583"/>
                  </a:cubicBezTo>
                  <a:cubicBezTo>
                    <a:pt x="13029" y="11270"/>
                    <a:pt x="13029" y="11270"/>
                    <a:pt x="13029" y="11270"/>
                  </a:cubicBezTo>
                  <a:cubicBezTo>
                    <a:pt x="13029" y="11270"/>
                    <a:pt x="13029" y="11270"/>
                    <a:pt x="13029" y="11270"/>
                  </a:cubicBezTo>
                  <a:cubicBezTo>
                    <a:pt x="12686" y="11270"/>
                    <a:pt x="12686" y="11270"/>
                    <a:pt x="12686" y="11270"/>
                  </a:cubicBezTo>
                  <a:cubicBezTo>
                    <a:pt x="12686" y="11270"/>
                    <a:pt x="12686" y="11270"/>
                    <a:pt x="12686" y="11270"/>
                  </a:cubicBezTo>
                  <a:cubicBezTo>
                    <a:pt x="12343" y="11583"/>
                    <a:pt x="12343" y="11583"/>
                    <a:pt x="12343" y="11583"/>
                  </a:cubicBezTo>
                  <a:cubicBezTo>
                    <a:pt x="12343" y="11896"/>
                    <a:pt x="12343" y="11896"/>
                    <a:pt x="12343" y="11896"/>
                  </a:cubicBezTo>
                  <a:cubicBezTo>
                    <a:pt x="12000" y="11896"/>
                    <a:pt x="12000" y="11896"/>
                    <a:pt x="12000" y="11896"/>
                  </a:cubicBezTo>
                  <a:cubicBezTo>
                    <a:pt x="11657" y="12209"/>
                    <a:pt x="11657" y="12209"/>
                    <a:pt x="11657" y="12209"/>
                  </a:cubicBezTo>
                  <a:cubicBezTo>
                    <a:pt x="11314" y="12209"/>
                    <a:pt x="11314" y="12209"/>
                    <a:pt x="11314" y="12209"/>
                  </a:cubicBezTo>
                  <a:cubicBezTo>
                    <a:pt x="11314" y="12209"/>
                    <a:pt x="11314" y="12209"/>
                    <a:pt x="11314" y="12209"/>
                  </a:cubicBezTo>
                  <a:cubicBezTo>
                    <a:pt x="10971" y="12209"/>
                    <a:pt x="10971" y="12209"/>
                    <a:pt x="10971" y="12209"/>
                  </a:cubicBezTo>
                  <a:cubicBezTo>
                    <a:pt x="10971" y="11896"/>
                    <a:pt x="10971" y="11896"/>
                    <a:pt x="10971" y="11896"/>
                  </a:cubicBezTo>
                  <a:cubicBezTo>
                    <a:pt x="11314" y="11896"/>
                    <a:pt x="11314" y="11896"/>
                    <a:pt x="11314" y="11896"/>
                  </a:cubicBezTo>
                  <a:cubicBezTo>
                    <a:pt x="10971" y="11583"/>
                    <a:pt x="10971" y="11583"/>
                    <a:pt x="10971" y="11583"/>
                  </a:cubicBezTo>
                  <a:cubicBezTo>
                    <a:pt x="11314" y="11583"/>
                    <a:pt x="11314" y="11583"/>
                    <a:pt x="11314" y="11583"/>
                  </a:cubicBezTo>
                  <a:cubicBezTo>
                    <a:pt x="11314" y="11270"/>
                    <a:pt x="11314" y="11270"/>
                    <a:pt x="11314" y="11270"/>
                  </a:cubicBezTo>
                  <a:cubicBezTo>
                    <a:pt x="11657" y="10957"/>
                    <a:pt x="11657" y="10957"/>
                    <a:pt x="11657" y="10957"/>
                  </a:cubicBezTo>
                  <a:cubicBezTo>
                    <a:pt x="11657" y="10643"/>
                    <a:pt x="11657" y="10643"/>
                    <a:pt x="11657" y="10643"/>
                  </a:cubicBezTo>
                  <a:cubicBezTo>
                    <a:pt x="11657" y="10330"/>
                    <a:pt x="11657" y="10330"/>
                    <a:pt x="11657" y="10330"/>
                  </a:cubicBezTo>
                  <a:cubicBezTo>
                    <a:pt x="11657" y="10330"/>
                    <a:pt x="11657" y="10330"/>
                    <a:pt x="11657" y="10330"/>
                  </a:cubicBezTo>
                  <a:cubicBezTo>
                    <a:pt x="11314" y="10330"/>
                    <a:pt x="11314" y="10330"/>
                    <a:pt x="11314" y="10330"/>
                  </a:cubicBezTo>
                  <a:cubicBezTo>
                    <a:pt x="11314" y="10017"/>
                    <a:pt x="11314" y="10017"/>
                    <a:pt x="11314" y="10017"/>
                  </a:cubicBezTo>
                  <a:cubicBezTo>
                    <a:pt x="10971" y="10017"/>
                    <a:pt x="10971" y="10017"/>
                    <a:pt x="10971" y="10017"/>
                  </a:cubicBezTo>
                  <a:close/>
                  <a:moveTo>
                    <a:pt x="9600" y="6261"/>
                  </a:moveTo>
                  <a:cubicBezTo>
                    <a:pt x="9600" y="6574"/>
                    <a:pt x="9600" y="6574"/>
                    <a:pt x="9600" y="6574"/>
                  </a:cubicBezTo>
                  <a:cubicBezTo>
                    <a:pt x="9943" y="6574"/>
                    <a:pt x="9943" y="6574"/>
                    <a:pt x="9943" y="6574"/>
                  </a:cubicBezTo>
                  <a:cubicBezTo>
                    <a:pt x="9943" y="6574"/>
                    <a:pt x="9943" y="6574"/>
                    <a:pt x="9943" y="6574"/>
                  </a:cubicBezTo>
                  <a:cubicBezTo>
                    <a:pt x="10286" y="6574"/>
                    <a:pt x="10286" y="6574"/>
                    <a:pt x="10286" y="6574"/>
                  </a:cubicBezTo>
                  <a:cubicBezTo>
                    <a:pt x="10286" y="6574"/>
                    <a:pt x="10286" y="6574"/>
                    <a:pt x="10286" y="6574"/>
                  </a:cubicBezTo>
                  <a:cubicBezTo>
                    <a:pt x="10286" y="6261"/>
                    <a:pt x="10286" y="6261"/>
                    <a:pt x="10286" y="6261"/>
                  </a:cubicBezTo>
                  <a:cubicBezTo>
                    <a:pt x="9600" y="6261"/>
                    <a:pt x="9600" y="6261"/>
                    <a:pt x="9600" y="6261"/>
                  </a:cubicBezTo>
                  <a:cubicBezTo>
                    <a:pt x="9600" y="6261"/>
                    <a:pt x="9600" y="6261"/>
                    <a:pt x="9600" y="6261"/>
                  </a:cubicBezTo>
                  <a:cubicBezTo>
                    <a:pt x="9600" y="6261"/>
                    <a:pt x="9600" y="6261"/>
                    <a:pt x="9600" y="6261"/>
                  </a:cubicBezTo>
                  <a:close/>
                  <a:moveTo>
                    <a:pt x="9943" y="8452"/>
                  </a:moveTo>
                  <a:cubicBezTo>
                    <a:pt x="10286" y="8765"/>
                    <a:pt x="10286" y="8765"/>
                    <a:pt x="10286" y="8765"/>
                  </a:cubicBezTo>
                  <a:cubicBezTo>
                    <a:pt x="10629" y="8765"/>
                    <a:pt x="10629" y="8765"/>
                    <a:pt x="10629" y="8765"/>
                  </a:cubicBezTo>
                  <a:cubicBezTo>
                    <a:pt x="10629" y="8765"/>
                    <a:pt x="10629" y="8765"/>
                    <a:pt x="10629" y="8765"/>
                  </a:cubicBezTo>
                  <a:cubicBezTo>
                    <a:pt x="10971" y="9078"/>
                    <a:pt x="10971" y="9078"/>
                    <a:pt x="10971" y="9078"/>
                  </a:cubicBezTo>
                  <a:cubicBezTo>
                    <a:pt x="10971" y="9078"/>
                    <a:pt x="10971" y="9078"/>
                    <a:pt x="10971" y="9078"/>
                  </a:cubicBezTo>
                  <a:cubicBezTo>
                    <a:pt x="10971" y="9078"/>
                    <a:pt x="10971" y="9078"/>
                    <a:pt x="10971" y="9078"/>
                  </a:cubicBezTo>
                  <a:cubicBezTo>
                    <a:pt x="10971" y="9391"/>
                    <a:pt x="10971" y="9391"/>
                    <a:pt x="10971" y="9391"/>
                  </a:cubicBezTo>
                  <a:cubicBezTo>
                    <a:pt x="10971" y="9391"/>
                    <a:pt x="10971" y="9391"/>
                    <a:pt x="10971" y="9391"/>
                  </a:cubicBezTo>
                  <a:cubicBezTo>
                    <a:pt x="11314" y="9391"/>
                    <a:pt x="11314" y="9391"/>
                    <a:pt x="11314" y="9391"/>
                  </a:cubicBezTo>
                  <a:cubicBezTo>
                    <a:pt x="11314" y="9391"/>
                    <a:pt x="11314" y="9391"/>
                    <a:pt x="11314" y="9391"/>
                  </a:cubicBezTo>
                  <a:cubicBezTo>
                    <a:pt x="11657" y="9078"/>
                    <a:pt x="11657" y="9078"/>
                    <a:pt x="11657" y="9078"/>
                  </a:cubicBezTo>
                  <a:cubicBezTo>
                    <a:pt x="12000" y="9078"/>
                    <a:pt x="12000" y="9078"/>
                    <a:pt x="12000" y="9078"/>
                  </a:cubicBezTo>
                  <a:cubicBezTo>
                    <a:pt x="12000" y="9078"/>
                    <a:pt x="12000" y="9078"/>
                    <a:pt x="12000" y="9078"/>
                  </a:cubicBezTo>
                  <a:cubicBezTo>
                    <a:pt x="12000" y="8765"/>
                    <a:pt x="12000" y="8765"/>
                    <a:pt x="12000" y="8765"/>
                  </a:cubicBezTo>
                  <a:cubicBezTo>
                    <a:pt x="12000" y="8452"/>
                    <a:pt x="12000" y="8452"/>
                    <a:pt x="12000" y="8452"/>
                  </a:cubicBezTo>
                  <a:cubicBezTo>
                    <a:pt x="12343" y="8452"/>
                    <a:pt x="12343" y="8452"/>
                    <a:pt x="12343" y="8452"/>
                  </a:cubicBezTo>
                  <a:cubicBezTo>
                    <a:pt x="12343" y="8139"/>
                    <a:pt x="12343" y="8139"/>
                    <a:pt x="12343" y="8139"/>
                  </a:cubicBezTo>
                  <a:cubicBezTo>
                    <a:pt x="12343" y="8139"/>
                    <a:pt x="12343" y="8139"/>
                    <a:pt x="12343" y="8139"/>
                  </a:cubicBezTo>
                  <a:cubicBezTo>
                    <a:pt x="12000" y="8139"/>
                    <a:pt x="12000" y="8139"/>
                    <a:pt x="12000" y="8139"/>
                  </a:cubicBezTo>
                  <a:cubicBezTo>
                    <a:pt x="12000" y="7826"/>
                    <a:pt x="12000" y="7826"/>
                    <a:pt x="12000" y="7826"/>
                  </a:cubicBezTo>
                  <a:cubicBezTo>
                    <a:pt x="11657" y="7826"/>
                    <a:pt x="11657" y="7826"/>
                    <a:pt x="11657" y="7826"/>
                  </a:cubicBezTo>
                  <a:cubicBezTo>
                    <a:pt x="11657" y="7826"/>
                    <a:pt x="11657" y="7826"/>
                    <a:pt x="11657" y="7826"/>
                  </a:cubicBezTo>
                  <a:cubicBezTo>
                    <a:pt x="11314" y="8139"/>
                    <a:pt x="11314" y="8139"/>
                    <a:pt x="11314" y="8139"/>
                  </a:cubicBezTo>
                  <a:cubicBezTo>
                    <a:pt x="11314" y="7826"/>
                    <a:pt x="11314" y="7826"/>
                    <a:pt x="11314" y="7826"/>
                  </a:cubicBezTo>
                  <a:cubicBezTo>
                    <a:pt x="10971" y="7826"/>
                    <a:pt x="10971" y="7826"/>
                    <a:pt x="10971" y="7826"/>
                  </a:cubicBezTo>
                  <a:cubicBezTo>
                    <a:pt x="10971" y="8139"/>
                    <a:pt x="10971" y="8139"/>
                    <a:pt x="10971" y="8139"/>
                  </a:cubicBezTo>
                  <a:cubicBezTo>
                    <a:pt x="10971" y="8139"/>
                    <a:pt x="10971" y="8139"/>
                    <a:pt x="10971" y="8139"/>
                  </a:cubicBezTo>
                  <a:cubicBezTo>
                    <a:pt x="10629" y="8139"/>
                    <a:pt x="10629" y="8139"/>
                    <a:pt x="10629" y="8139"/>
                  </a:cubicBezTo>
                  <a:cubicBezTo>
                    <a:pt x="10286" y="8139"/>
                    <a:pt x="10286" y="8139"/>
                    <a:pt x="10286" y="8139"/>
                  </a:cubicBezTo>
                  <a:cubicBezTo>
                    <a:pt x="10286" y="8452"/>
                    <a:pt x="10286" y="8452"/>
                    <a:pt x="10286" y="8452"/>
                  </a:cubicBezTo>
                  <a:cubicBezTo>
                    <a:pt x="9943" y="8452"/>
                    <a:pt x="9943" y="8452"/>
                    <a:pt x="9943" y="8452"/>
                  </a:cubicBezTo>
                  <a:close/>
                  <a:moveTo>
                    <a:pt x="1714" y="9704"/>
                  </a:moveTo>
                  <a:cubicBezTo>
                    <a:pt x="1371" y="9391"/>
                    <a:pt x="1371" y="9391"/>
                    <a:pt x="1371" y="9391"/>
                  </a:cubicBezTo>
                  <a:cubicBezTo>
                    <a:pt x="1371" y="9391"/>
                    <a:pt x="1371" y="9391"/>
                    <a:pt x="1371" y="9391"/>
                  </a:cubicBezTo>
                  <a:cubicBezTo>
                    <a:pt x="1371" y="9078"/>
                    <a:pt x="1371" y="9078"/>
                    <a:pt x="1371" y="9078"/>
                  </a:cubicBezTo>
                  <a:cubicBezTo>
                    <a:pt x="1029" y="8765"/>
                    <a:pt x="1029" y="8765"/>
                    <a:pt x="1029" y="8765"/>
                  </a:cubicBezTo>
                  <a:cubicBezTo>
                    <a:pt x="686" y="8765"/>
                    <a:pt x="686" y="8765"/>
                    <a:pt x="686" y="8765"/>
                  </a:cubicBezTo>
                  <a:cubicBezTo>
                    <a:pt x="686" y="8765"/>
                    <a:pt x="686" y="8765"/>
                    <a:pt x="686" y="8765"/>
                  </a:cubicBezTo>
                  <a:cubicBezTo>
                    <a:pt x="686" y="8139"/>
                    <a:pt x="686" y="8139"/>
                    <a:pt x="686" y="8139"/>
                  </a:cubicBezTo>
                  <a:cubicBezTo>
                    <a:pt x="343" y="8139"/>
                    <a:pt x="343" y="8139"/>
                    <a:pt x="343" y="8139"/>
                  </a:cubicBezTo>
                  <a:cubicBezTo>
                    <a:pt x="343" y="7826"/>
                    <a:pt x="343" y="7826"/>
                    <a:pt x="343" y="7826"/>
                  </a:cubicBezTo>
                  <a:cubicBezTo>
                    <a:pt x="343" y="7513"/>
                    <a:pt x="343" y="7513"/>
                    <a:pt x="343" y="7513"/>
                  </a:cubicBezTo>
                  <a:cubicBezTo>
                    <a:pt x="343" y="7513"/>
                    <a:pt x="343" y="7513"/>
                    <a:pt x="343" y="7513"/>
                  </a:cubicBezTo>
                  <a:cubicBezTo>
                    <a:pt x="686" y="7513"/>
                    <a:pt x="686" y="7513"/>
                    <a:pt x="686" y="7513"/>
                  </a:cubicBezTo>
                  <a:cubicBezTo>
                    <a:pt x="686" y="7826"/>
                    <a:pt x="686" y="7826"/>
                    <a:pt x="686" y="7826"/>
                  </a:cubicBezTo>
                  <a:cubicBezTo>
                    <a:pt x="1029" y="7826"/>
                    <a:pt x="1029" y="7826"/>
                    <a:pt x="1029" y="7826"/>
                  </a:cubicBezTo>
                  <a:cubicBezTo>
                    <a:pt x="686" y="8139"/>
                    <a:pt x="686" y="8139"/>
                    <a:pt x="686" y="8139"/>
                  </a:cubicBezTo>
                  <a:cubicBezTo>
                    <a:pt x="1029" y="8452"/>
                    <a:pt x="1029" y="8452"/>
                    <a:pt x="1029" y="8452"/>
                  </a:cubicBezTo>
                  <a:cubicBezTo>
                    <a:pt x="1371" y="8765"/>
                    <a:pt x="1371" y="8765"/>
                    <a:pt x="1371" y="8765"/>
                  </a:cubicBezTo>
                  <a:cubicBezTo>
                    <a:pt x="1371" y="8765"/>
                    <a:pt x="1371" y="8765"/>
                    <a:pt x="1371" y="8765"/>
                  </a:cubicBezTo>
                  <a:cubicBezTo>
                    <a:pt x="1371" y="8765"/>
                    <a:pt x="1371" y="8765"/>
                    <a:pt x="1371" y="8765"/>
                  </a:cubicBezTo>
                  <a:cubicBezTo>
                    <a:pt x="1371" y="8765"/>
                    <a:pt x="1371" y="8765"/>
                    <a:pt x="1371" y="8765"/>
                  </a:cubicBezTo>
                  <a:cubicBezTo>
                    <a:pt x="1714" y="9078"/>
                    <a:pt x="1714" y="9078"/>
                    <a:pt x="1714" y="9078"/>
                  </a:cubicBezTo>
                  <a:cubicBezTo>
                    <a:pt x="1714" y="9391"/>
                    <a:pt x="1714" y="9391"/>
                    <a:pt x="1714" y="9391"/>
                  </a:cubicBezTo>
                  <a:cubicBezTo>
                    <a:pt x="2057" y="9391"/>
                    <a:pt x="2057" y="9391"/>
                    <a:pt x="2057" y="9391"/>
                  </a:cubicBezTo>
                  <a:cubicBezTo>
                    <a:pt x="1714" y="9704"/>
                    <a:pt x="1714" y="9704"/>
                    <a:pt x="1714" y="9704"/>
                  </a:cubicBezTo>
                  <a:cubicBezTo>
                    <a:pt x="1714" y="9704"/>
                    <a:pt x="1714" y="9704"/>
                    <a:pt x="1714" y="9704"/>
                  </a:cubicBezTo>
                  <a:cubicBezTo>
                    <a:pt x="1714" y="9704"/>
                    <a:pt x="1714" y="9704"/>
                    <a:pt x="1714" y="9704"/>
                  </a:cubicBezTo>
                  <a:close/>
                  <a:moveTo>
                    <a:pt x="7200" y="15339"/>
                  </a:moveTo>
                  <a:cubicBezTo>
                    <a:pt x="7200" y="15026"/>
                    <a:pt x="7200" y="15026"/>
                    <a:pt x="7200" y="15026"/>
                  </a:cubicBezTo>
                  <a:cubicBezTo>
                    <a:pt x="7200" y="15339"/>
                    <a:pt x="7200" y="15339"/>
                    <a:pt x="7200" y="15339"/>
                  </a:cubicBezTo>
                  <a:cubicBezTo>
                    <a:pt x="6857" y="15339"/>
                    <a:pt x="6857" y="15339"/>
                    <a:pt x="6857" y="15339"/>
                  </a:cubicBezTo>
                  <a:cubicBezTo>
                    <a:pt x="6857" y="15339"/>
                    <a:pt x="6857" y="15339"/>
                    <a:pt x="6857" y="15339"/>
                  </a:cubicBezTo>
                  <a:cubicBezTo>
                    <a:pt x="6857" y="15026"/>
                    <a:pt x="6857" y="15026"/>
                    <a:pt x="6857" y="15026"/>
                  </a:cubicBezTo>
                  <a:cubicBezTo>
                    <a:pt x="6857" y="14713"/>
                    <a:pt x="6857" y="14713"/>
                    <a:pt x="6857" y="14713"/>
                  </a:cubicBezTo>
                  <a:cubicBezTo>
                    <a:pt x="6857" y="14713"/>
                    <a:pt x="6857" y="14713"/>
                    <a:pt x="6857" y="14713"/>
                  </a:cubicBezTo>
                  <a:cubicBezTo>
                    <a:pt x="6514" y="14713"/>
                    <a:pt x="6514" y="14713"/>
                    <a:pt x="6514" y="14713"/>
                  </a:cubicBezTo>
                  <a:cubicBezTo>
                    <a:pt x="6171" y="14400"/>
                    <a:pt x="6171" y="14400"/>
                    <a:pt x="6171" y="14400"/>
                  </a:cubicBezTo>
                  <a:cubicBezTo>
                    <a:pt x="6171" y="14087"/>
                    <a:pt x="6171" y="14087"/>
                    <a:pt x="6171" y="14087"/>
                  </a:cubicBezTo>
                  <a:cubicBezTo>
                    <a:pt x="6514" y="14087"/>
                    <a:pt x="6514" y="14087"/>
                    <a:pt x="6514" y="14087"/>
                  </a:cubicBezTo>
                  <a:cubicBezTo>
                    <a:pt x="6514" y="14087"/>
                    <a:pt x="6514" y="14087"/>
                    <a:pt x="6514" y="14087"/>
                  </a:cubicBezTo>
                  <a:cubicBezTo>
                    <a:pt x="6514" y="13774"/>
                    <a:pt x="6514" y="13774"/>
                    <a:pt x="6514" y="13774"/>
                  </a:cubicBezTo>
                  <a:cubicBezTo>
                    <a:pt x="6514" y="13774"/>
                    <a:pt x="6514" y="13774"/>
                    <a:pt x="6514" y="13774"/>
                  </a:cubicBezTo>
                  <a:cubicBezTo>
                    <a:pt x="6514" y="13774"/>
                    <a:pt x="6514" y="13774"/>
                    <a:pt x="6514" y="13774"/>
                  </a:cubicBezTo>
                  <a:cubicBezTo>
                    <a:pt x="6514" y="13774"/>
                    <a:pt x="6514" y="13774"/>
                    <a:pt x="6514" y="13774"/>
                  </a:cubicBezTo>
                  <a:cubicBezTo>
                    <a:pt x="6171" y="13461"/>
                    <a:pt x="6171" y="13461"/>
                    <a:pt x="6171" y="13461"/>
                  </a:cubicBezTo>
                  <a:cubicBezTo>
                    <a:pt x="6171" y="13461"/>
                    <a:pt x="6171" y="13461"/>
                    <a:pt x="6171" y="13461"/>
                  </a:cubicBezTo>
                  <a:cubicBezTo>
                    <a:pt x="6171" y="13774"/>
                    <a:pt x="6171" y="13774"/>
                    <a:pt x="6171" y="13774"/>
                  </a:cubicBezTo>
                  <a:cubicBezTo>
                    <a:pt x="5829" y="13774"/>
                    <a:pt x="5829" y="13774"/>
                    <a:pt x="5829" y="13774"/>
                  </a:cubicBezTo>
                  <a:cubicBezTo>
                    <a:pt x="5486" y="13461"/>
                    <a:pt x="5486" y="13461"/>
                    <a:pt x="5486" y="13461"/>
                  </a:cubicBezTo>
                  <a:cubicBezTo>
                    <a:pt x="5486" y="13461"/>
                    <a:pt x="5486" y="13461"/>
                    <a:pt x="5486" y="13461"/>
                  </a:cubicBezTo>
                  <a:cubicBezTo>
                    <a:pt x="5143" y="13461"/>
                    <a:pt x="5143" y="13461"/>
                    <a:pt x="5143" y="13461"/>
                  </a:cubicBezTo>
                  <a:cubicBezTo>
                    <a:pt x="5143" y="13148"/>
                    <a:pt x="5143" y="13148"/>
                    <a:pt x="5143" y="13148"/>
                  </a:cubicBezTo>
                  <a:cubicBezTo>
                    <a:pt x="4800" y="13148"/>
                    <a:pt x="4800" y="13148"/>
                    <a:pt x="4800" y="13148"/>
                  </a:cubicBezTo>
                  <a:cubicBezTo>
                    <a:pt x="4800" y="13148"/>
                    <a:pt x="4800" y="13148"/>
                    <a:pt x="4800" y="13148"/>
                  </a:cubicBezTo>
                  <a:cubicBezTo>
                    <a:pt x="4800" y="13148"/>
                    <a:pt x="4800" y="13148"/>
                    <a:pt x="4800" y="13148"/>
                  </a:cubicBezTo>
                  <a:cubicBezTo>
                    <a:pt x="4800" y="12835"/>
                    <a:pt x="4800" y="12835"/>
                    <a:pt x="4800" y="12835"/>
                  </a:cubicBezTo>
                  <a:cubicBezTo>
                    <a:pt x="4457" y="12835"/>
                    <a:pt x="4457" y="12835"/>
                    <a:pt x="4457" y="12835"/>
                  </a:cubicBezTo>
                  <a:cubicBezTo>
                    <a:pt x="4457" y="12835"/>
                    <a:pt x="4457" y="12835"/>
                    <a:pt x="4457" y="12835"/>
                  </a:cubicBezTo>
                  <a:cubicBezTo>
                    <a:pt x="4457" y="12835"/>
                    <a:pt x="4457" y="12835"/>
                    <a:pt x="4457" y="12835"/>
                  </a:cubicBezTo>
                  <a:cubicBezTo>
                    <a:pt x="4457" y="12522"/>
                    <a:pt x="4457" y="12522"/>
                    <a:pt x="4457" y="12522"/>
                  </a:cubicBezTo>
                  <a:cubicBezTo>
                    <a:pt x="4114" y="12522"/>
                    <a:pt x="4114" y="12522"/>
                    <a:pt x="4114" y="12522"/>
                  </a:cubicBezTo>
                  <a:cubicBezTo>
                    <a:pt x="4114" y="12522"/>
                    <a:pt x="4114" y="12522"/>
                    <a:pt x="4114" y="12522"/>
                  </a:cubicBezTo>
                  <a:cubicBezTo>
                    <a:pt x="4114" y="12209"/>
                    <a:pt x="4114" y="12209"/>
                    <a:pt x="4114" y="12209"/>
                  </a:cubicBezTo>
                  <a:cubicBezTo>
                    <a:pt x="4114" y="12209"/>
                    <a:pt x="4114" y="12209"/>
                    <a:pt x="4114" y="12209"/>
                  </a:cubicBezTo>
                  <a:cubicBezTo>
                    <a:pt x="4114" y="12209"/>
                    <a:pt x="4114" y="12209"/>
                    <a:pt x="4114" y="12209"/>
                  </a:cubicBezTo>
                  <a:cubicBezTo>
                    <a:pt x="4114" y="11896"/>
                    <a:pt x="4114" y="11896"/>
                    <a:pt x="4114" y="11896"/>
                  </a:cubicBezTo>
                  <a:cubicBezTo>
                    <a:pt x="4114" y="11896"/>
                    <a:pt x="4114" y="11896"/>
                    <a:pt x="4114" y="11896"/>
                  </a:cubicBezTo>
                  <a:cubicBezTo>
                    <a:pt x="4114" y="11896"/>
                    <a:pt x="4114" y="11896"/>
                    <a:pt x="4114" y="11896"/>
                  </a:cubicBezTo>
                  <a:cubicBezTo>
                    <a:pt x="4457" y="11583"/>
                    <a:pt x="4457" y="11583"/>
                    <a:pt x="4457" y="11583"/>
                  </a:cubicBezTo>
                  <a:cubicBezTo>
                    <a:pt x="4457" y="11583"/>
                    <a:pt x="4457" y="11583"/>
                    <a:pt x="4457" y="11583"/>
                  </a:cubicBezTo>
                  <a:cubicBezTo>
                    <a:pt x="4800" y="11896"/>
                    <a:pt x="4800" y="11896"/>
                    <a:pt x="4800" y="11896"/>
                  </a:cubicBezTo>
                  <a:cubicBezTo>
                    <a:pt x="4800" y="11896"/>
                    <a:pt x="4800" y="11896"/>
                    <a:pt x="4800" y="11896"/>
                  </a:cubicBezTo>
                  <a:cubicBezTo>
                    <a:pt x="4800" y="11896"/>
                    <a:pt x="4800" y="11896"/>
                    <a:pt x="4800" y="11896"/>
                  </a:cubicBezTo>
                  <a:cubicBezTo>
                    <a:pt x="4800" y="11896"/>
                    <a:pt x="4800" y="11896"/>
                    <a:pt x="4800" y="11896"/>
                  </a:cubicBezTo>
                  <a:cubicBezTo>
                    <a:pt x="5143" y="11896"/>
                    <a:pt x="5143" y="11896"/>
                    <a:pt x="5143" y="11896"/>
                  </a:cubicBezTo>
                  <a:cubicBezTo>
                    <a:pt x="5486" y="11896"/>
                    <a:pt x="5486" y="11896"/>
                    <a:pt x="5486" y="11896"/>
                  </a:cubicBezTo>
                  <a:cubicBezTo>
                    <a:pt x="5486" y="11896"/>
                    <a:pt x="5486" y="11896"/>
                    <a:pt x="5486" y="11896"/>
                  </a:cubicBezTo>
                  <a:cubicBezTo>
                    <a:pt x="6171" y="11896"/>
                    <a:pt x="6171" y="11896"/>
                    <a:pt x="6171" y="11896"/>
                  </a:cubicBezTo>
                  <a:cubicBezTo>
                    <a:pt x="6171" y="11583"/>
                    <a:pt x="6171" y="11583"/>
                    <a:pt x="6171" y="11583"/>
                  </a:cubicBezTo>
                  <a:cubicBezTo>
                    <a:pt x="5829" y="11583"/>
                    <a:pt x="5829" y="11583"/>
                    <a:pt x="5829" y="11583"/>
                  </a:cubicBezTo>
                  <a:cubicBezTo>
                    <a:pt x="5486" y="11583"/>
                    <a:pt x="5486" y="11583"/>
                    <a:pt x="5486" y="11583"/>
                  </a:cubicBezTo>
                  <a:cubicBezTo>
                    <a:pt x="5143" y="11583"/>
                    <a:pt x="5143" y="11583"/>
                    <a:pt x="5143" y="11583"/>
                  </a:cubicBezTo>
                  <a:cubicBezTo>
                    <a:pt x="4800" y="11270"/>
                    <a:pt x="4800" y="11270"/>
                    <a:pt x="4800" y="11270"/>
                  </a:cubicBezTo>
                  <a:cubicBezTo>
                    <a:pt x="4800" y="11270"/>
                    <a:pt x="4800" y="11270"/>
                    <a:pt x="4800" y="11270"/>
                  </a:cubicBezTo>
                  <a:cubicBezTo>
                    <a:pt x="5143" y="11270"/>
                    <a:pt x="5143" y="11270"/>
                    <a:pt x="5143" y="11270"/>
                  </a:cubicBezTo>
                  <a:cubicBezTo>
                    <a:pt x="5486" y="11270"/>
                    <a:pt x="5486" y="11270"/>
                    <a:pt x="5486" y="11270"/>
                  </a:cubicBezTo>
                  <a:cubicBezTo>
                    <a:pt x="5829" y="10957"/>
                    <a:pt x="5829" y="10957"/>
                    <a:pt x="5829" y="10957"/>
                  </a:cubicBezTo>
                  <a:cubicBezTo>
                    <a:pt x="6171" y="10957"/>
                    <a:pt x="6171" y="10957"/>
                    <a:pt x="6171" y="10957"/>
                  </a:cubicBezTo>
                  <a:cubicBezTo>
                    <a:pt x="6514" y="10957"/>
                    <a:pt x="6514" y="10957"/>
                    <a:pt x="6514" y="10957"/>
                  </a:cubicBezTo>
                  <a:cubicBezTo>
                    <a:pt x="6514" y="10957"/>
                    <a:pt x="6514" y="10957"/>
                    <a:pt x="6514" y="10957"/>
                  </a:cubicBezTo>
                  <a:cubicBezTo>
                    <a:pt x="6857" y="10957"/>
                    <a:pt x="6857" y="10957"/>
                    <a:pt x="6857" y="10957"/>
                  </a:cubicBezTo>
                  <a:cubicBezTo>
                    <a:pt x="6857" y="10957"/>
                    <a:pt x="6857" y="10957"/>
                    <a:pt x="6857" y="10957"/>
                  </a:cubicBezTo>
                  <a:cubicBezTo>
                    <a:pt x="6857" y="10643"/>
                    <a:pt x="6857" y="10643"/>
                    <a:pt x="6857" y="10643"/>
                  </a:cubicBezTo>
                  <a:cubicBezTo>
                    <a:pt x="7200" y="10643"/>
                    <a:pt x="7200" y="10643"/>
                    <a:pt x="7200" y="10643"/>
                  </a:cubicBezTo>
                  <a:cubicBezTo>
                    <a:pt x="7200" y="10643"/>
                    <a:pt x="7200" y="10643"/>
                    <a:pt x="7200" y="10643"/>
                  </a:cubicBezTo>
                  <a:cubicBezTo>
                    <a:pt x="6857" y="10330"/>
                    <a:pt x="6857" y="10330"/>
                    <a:pt x="6857" y="10330"/>
                  </a:cubicBezTo>
                  <a:cubicBezTo>
                    <a:pt x="6857" y="10643"/>
                    <a:pt x="6857" y="10643"/>
                    <a:pt x="6857" y="10643"/>
                  </a:cubicBezTo>
                  <a:cubicBezTo>
                    <a:pt x="6514" y="10643"/>
                    <a:pt x="6514" y="10643"/>
                    <a:pt x="6514" y="10643"/>
                  </a:cubicBezTo>
                  <a:cubicBezTo>
                    <a:pt x="5829" y="10643"/>
                    <a:pt x="5829" y="10643"/>
                    <a:pt x="5829" y="10643"/>
                  </a:cubicBezTo>
                  <a:cubicBezTo>
                    <a:pt x="5829" y="10643"/>
                    <a:pt x="5829" y="10643"/>
                    <a:pt x="5829" y="10643"/>
                  </a:cubicBezTo>
                  <a:cubicBezTo>
                    <a:pt x="5829" y="10643"/>
                    <a:pt x="5829" y="10643"/>
                    <a:pt x="5829" y="10643"/>
                  </a:cubicBezTo>
                  <a:cubicBezTo>
                    <a:pt x="5486" y="10643"/>
                    <a:pt x="5486" y="10643"/>
                    <a:pt x="5486" y="10643"/>
                  </a:cubicBezTo>
                  <a:cubicBezTo>
                    <a:pt x="5486" y="10643"/>
                    <a:pt x="5486" y="10643"/>
                    <a:pt x="5486" y="10643"/>
                  </a:cubicBezTo>
                  <a:cubicBezTo>
                    <a:pt x="5143" y="10643"/>
                    <a:pt x="5143" y="10643"/>
                    <a:pt x="5143" y="10643"/>
                  </a:cubicBezTo>
                  <a:cubicBezTo>
                    <a:pt x="5143" y="10957"/>
                    <a:pt x="5143" y="10957"/>
                    <a:pt x="5143" y="10957"/>
                  </a:cubicBezTo>
                  <a:cubicBezTo>
                    <a:pt x="4800" y="10957"/>
                    <a:pt x="4800" y="10957"/>
                    <a:pt x="4800" y="10957"/>
                  </a:cubicBezTo>
                  <a:cubicBezTo>
                    <a:pt x="4800" y="10957"/>
                    <a:pt x="4800" y="10957"/>
                    <a:pt x="4800" y="10957"/>
                  </a:cubicBezTo>
                  <a:cubicBezTo>
                    <a:pt x="4457" y="10957"/>
                    <a:pt x="4457" y="10957"/>
                    <a:pt x="4457" y="10957"/>
                  </a:cubicBezTo>
                  <a:cubicBezTo>
                    <a:pt x="4114" y="10957"/>
                    <a:pt x="4114" y="10957"/>
                    <a:pt x="4114" y="10957"/>
                  </a:cubicBezTo>
                  <a:cubicBezTo>
                    <a:pt x="4114" y="11270"/>
                    <a:pt x="4114" y="11270"/>
                    <a:pt x="4114" y="11270"/>
                  </a:cubicBezTo>
                  <a:cubicBezTo>
                    <a:pt x="3771" y="11270"/>
                    <a:pt x="3771" y="11270"/>
                    <a:pt x="3771" y="11270"/>
                  </a:cubicBezTo>
                  <a:cubicBezTo>
                    <a:pt x="3771" y="11270"/>
                    <a:pt x="3771" y="11270"/>
                    <a:pt x="3771" y="11270"/>
                  </a:cubicBezTo>
                  <a:cubicBezTo>
                    <a:pt x="3771" y="10957"/>
                    <a:pt x="3771" y="10957"/>
                    <a:pt x="3771" y="10957"/>
                  </a:cubicBezTo>
                  <a:cubicBezTo>
                    <a:pt x="3429" y="10330"/>
                    <a:pt x="3429" y="10330"/>
                    <a:pt x="3429" y="10330"/>
                  </a:cubicBezTo>
                  <a:cubicBezTo>
                    <a:pt x="3771" y="10330"/>
                    <a:pt x="3771" y="10330"/>
                    <a:pt x="3771" y="10330"/>
                  </a:cubicBezTo>
                  <a:cubicBezTo>
                    <a:pt x="3771" y="10330"/>
                    <a:pt x="3771" y="10330"/>
                    <a:pt x="3771" y="10330"/>
                  </a:cubicBezTo>
                  <a:cubicBezTo>
                    <a:pt x="3771" y="10017"/>
                    <a:pt x="3771" y="10017"/>
                    <a:pt x="3771" y="10017"/>
                  </a:cubicBezTo>
                  <a:cubicBezTo>
                    <a:pt x="4114" y="10017"/>
                    <a:pt x="4114" y="10017"/>
                    <a:pt x="4114" y="10017"/>
                  </a:cubicBezTo>
                  <a:cubicBezTo>
                    <a:pt x="4114" y="10017"/>
                    <a:pt x="4114" y="10017"/>
                    <a:pt x="4114" y="10017"/>
                  </a:cubicBezTo>
                  <a:cubicBezTo>
                    <a:pt x="4114" y="10330"/>
                    <a:pt x="4114" y="10330"/>
                    <a:pt x="4114" y="10330"/>
                  </a:cubicBezTo>
                  <a:cubicBezTo>
                    <a:pt x="4114" y="10330"/>
                    <a:pt x="4114" y="10330"/>
                    <a:pt x="4114" y="10330"/>
                  </a:cubicBezTo>
                  <a:cubicBezTo>
                    <a:pt x="4457" y="10017"/>
                    <a:pt x="4457" y="10017"/>
                    <a:pt x="4457" y="10017"/>
                  </a:cubicBezTo>
                  <a:cubicBezTo>
                    <a:pt x="4457" y="10017"/>
                    <a:pt x="4457" y="10017"/>
                    <a:pt x="4457" y="10017"/>
                  </a:cubicBezTo>
                  <a:cubicBezTo>
                    <a:pt x="4800" y="10017"/>
                    <a:pt x="4800" y="10017"/>
                    <a:pt x="4800" y="10017"/>
                  </a:cubicBezTo>
                  <a:cubicBezTo>
                    <a:pt x="4800" y="9704"/>
                    <a:pt x="4800" y="9704"/>
                    <a:pt x="4800" y="9704"/>
                  </a:cubicBezTo>
                  <a:cubicBezTo>
                    <a:pt x="5143" y="9704"/>
                    <a:pt x="5143" y="9704"/>
                    <a:pt x="5143" y="9704"/>
                  </a:cubicBezTo>
                  <a:cubicBezTo>
                    <a:pt x="5486" y="9391"/>
                    <a:pt x="5486" y="9391"/>
                    <a:pt x="5486" y="9391"/>
                  </a:cubicBezTo>
                  <a:cubicBezTo>
                    <a:pt x="5486" y="9391"/>
                    <a:pt x="5486" y="9391"/>
                    <a:pt x="5486" y="9391"/>
                  </a:cubicBezTo>
                  <a:cubicBezTo>
                    <a:pt x="5486" y="9078"/>
                    <a:pt x="5486" y="9078"/>
                    <a:pt x="5486" y="9078"/>
                  </a:cubicBezTo>
                  <a:cubicBezTo>
                    <a:pt x="5829" y="9078"/>
                    <a:pt x="5829" y="9078"/>
                    <a:pt x="5829" y="9078"/>
                  </a:cubicBezTo>
                  <a:cubicBezTo>
                    <a:pt x="6171" y="9078"/>
                    <a:pt x="6171" y="9078"/>
                    <a:pt x="6171" y="9078"/>
                  </a:cubicBezTo>
                  <a:cubicBezTo>
                    <a:pt x="6514" y="8765"/>
                    <a:pt x="6514" y="8765"/>
                    <a:pt x="6514" y="8765"/>
                  </a:cubicBezTo>
                  <a:cubicBezTo>
                    <a:pt x="6857" y="8765"/>
                    <a:pt x="6857" y="8765"/>
                    <a:pt x="6857" y="8765"/>
                  </a:cubicBezTo>
                  <a:cubicBezTo>
                    <a:pt x="6857" y="8765"/>
                    <a:pt x="6857" y="8765"/>
                    <a:pt x="6857" y="8765"/>
                  </a:cubicBezTo>
                  <a:cubicBezTo>
                    <a:pt x="6857" y="8452"/>
                    <a:pt x="6857" y="8452"/>
                    <a:pt x="6857" y="8452"/>
                  </a:cubicBezTo>
                  <a:cubicBezTo>
                    <a:pt x="6857" y="8452"/>
                    <a:pt x="6857" y="8452"/>
                    <a:pt x="6857" y="8452"/>
                  </a:cubicBezTo>
                  <a:cubicBezTo>
                    <a:pt x="6514" y="8765"/>
                    <a:pt x="6514" y="8765"/>
                    <a:pt x="6514" y="8765"/>
                  </a:cubicBezTo>
                  <a:cubicBezTo>
                    <a:pt x="6514" y="8765"/>
                    <a:pt x="6514" y="8765"/>
                    <a:pt x="6514" y="8765"/>
                  </a:cubicBezTo>
                  <a:cubicBezTo>
                    <a:pt x="6171" y="8765"/>
                    <a:pt x="6171" y="8765"/>
                    <a:pt x="6171" y="8765"/>
                  </a:cubicBezTo>
                  <a:cubicBezTo>
                    <a:pt x="6171" y="8452"/>
                    <a:pt x="6171" y="8452"/>
                    <a:pt x="6171" y="8452"/>
                  </a:cubicBezTo>
                  <a:cubicBezTo>
                    <a:pt x="6171" y="8139"/>
                    <a:pt x="6171" y="8139"/>
                    <a:pt x="6171" y="8139"/>
                  </a:cubicBezTo>
                  <a:cubicBezTo>
                    <a:pt x="6171" y="7826"/>
                    <a:pt x="6171" y="7826"/>
                    <a:pt x="6171" y="7826"/>
                  </a:cubicBezTo>
                  <a:cubicBezTo>
                    <a:pt x="6171" y="7826"/>
                    <a:pt x="6171" y="7826"/>
                    <a:pt x="6171" y="7826"/>
                  </a:cubicBezTo>
                  <a:cubicBezTo>
                    <a:pt x="6171" y="7826"/>
                    <a:pt x="6171" y="7826"/>
                    <a:pt x="6171" y="7826"/>
                  </a:cubicBezTo>
                  <a:cubicBezTo>
                    <a:pt x="5829" y="7826"/>
                    <a:pt x="5829" y="7826"/>
                    <a:pt x="5829" y="7826"/>
                  </a:cubicBezTo>
                  <a:cubicBezTo>
                    <a:pt x="5829" y="8139"/>
                    <a:pt x="5829" y="8139"/>
                    <a:pt x="5829" y="8139"/>
                  </a:cubicBezTo>
                  <a:cubicBezTo>
                    <a:pt x="5829" y="8452"/>
                    <a:pt x="5829" y="8452"/>
                    <a:pt x="5829" y="8452"/>
                  </a:cubicBezTo>
                  <a:cubicBezTo>
                    <a:pt x="5486" y="8765"/>
                    <a:pt x="5486" y="8765"/>
                    <a:pt x="5486" y="8765"/>
                  </a:cubicBezTo>
                  <a:cubicBezTo>
                    <a:pt x="5143" y="8765"/>
                    <a:pt x="5143" y="8765"/>
                    <a:pt x="5143" y="8765"/>
                  </a:cubicBezTo>
                  <a:cubicBezTo>
                    <a:pt x="5143" y="8765"/>
                    <a:pt x="5143" y="8765"/>
                    <a:pt x="5143" y="8765"/>
                  </a:cubicBezTo>
                  <a:cubicBezTo>
                    <a:pt x="5143" y="8452"/>
                    <a:pt x="5143" y="8452"/>
                    <a:pt x="5143" y="8452"/>
                  </a:cubicBezTo>
                  <a:cubicBezTo>
                    <a:pt x="5143" y="8452"/>
                    <a:pt x="5143" y="8452"/>
                    <a:pt x="5143" y="8452"/>
                  </a:cubicBezTo>
                  <a:cubicBezTo>
                    <a:pt x="5143" y="8139"/>
                    <a:pt x="5143" y="8139"/>
                    <a:pt x="5143" y="8139"/>
                  </a:cubicBezTo>
                  <a:cubicBezTo>
                    <a:pt x="5143" y="8139"/>
                    <a:pt x="5143" y="8139"/>
                    <a:pt x="5143" y="8139"/>
                  </a:cubicBezTo>
                  <a:cubicBezTo>
                    <a:pt x="5143" y="7826"/>
                    <a:pt x="5143" y="7826"/>
                    <a:pt x="5143" y="7826"/>
                  </a:cubicBezTo>
                  <a:cubicBezTo>
                    <a:pt x="5143" y="7513"/>
                    <a:pt x="5143" y="7513"/>
                    <a:pt x="5143" y="7513"/>
                  </a:cubicBezTo>
                  <a:cubicBezTo>
                    <a:pt x="5143" y="7513"/>
                    <a:pt x="5143" y="7513"/>
                    <a:pt x="5143" y="7513"/>
                  </a:cubicBezTo>
                  <a:cubicBezTo>
                    <a:pt x="4800" y="7513"/>
                    <a:pt x="4800" y="7513"/>
                    <a:pt x="4800" y="7513"/>
                  </a:cubicBezTo>
                  <a:cubicBezTo>
                    <a:pt x="4800" y="7513"/>
                    <a:pt x="4800" y="7513"/>
                    <a:pt x="4800" y="7513"/>
                  </a:cubicBezTo>
                  <a:cubicBezTo>
                    <a:pt x="4800" y="8139"/>
                    <a:pt x="4800" y="8139"/>
                    <a:pt x="4800" y="8139"/>
                  </a:cubicBezTo>
                  <a:cubicBezTo>
                    <a:pt x="4800" y="8139"/>
                    <a:pt x="4800" y="8139"/>
                    <a:pt x="4800" y="8139"/>
                  </a:cubicBezTo>
                  <a:cubicBezTo>
                    <a:pt x="4800" y="8452"/>
                    <a:pt x="4800" y="8452"/>
                    <a:pt x="4800" y="8452"/>
                  </a:cubicBezTo>
                  <a:cubicBezTo>
                    <a:pt x="4457" y="8139"/>
                    <a:pt x="4457" y="8139"/>
                    <a:pt x="4457" y="8139"/>
                  </a:cubicBezTo>
                  <a:cubicBezTo>
                    <a:pt x="4457" y="8139"/>
                    <a:pt x="4457" y="8139"/>
                    <a:pt x="4457" y="8139"/>
                  </a:cubicBezTo>
                  <a:cubicBezTo>
                    <a:pt x="4457" y="7826"/>
                    <a:pt x="4457" y="7826"/>
                    <a:pt x="4457" y="7826"/>
                  </a:cubicBezTo>
                  <a:cubicBezTo>
                    <a:pt x="4457" y="7826"/>
                    <a:pt x="4457" y="7826"/>
                    <a:pt x="4457" y="7826"/>
                  </a:cubicBezTo>
                  <a:cubicBezTo>
                    <a:pt x="4114" y="7826"/>
                    <a:pt x="4114" y="7826"/>
                    <a:pt x="4114" y="7826"/>
                  </a:cubicBezTo>
                  <a:cubicBezTo>
                    <a:pt x="4114" y="8139"/>
                    <a:pt x="4114" y="8139"/>
                    <a:pt x="4114" y="8139"/>
                  </a:cubicBezTo>
                  <a:cubicBezTo>
                    <a:pt x="4114" y="8139"/>
                    <a:pt x="4114" y="8139"/>
                    <a:pt x="4114" y="8139"/>
                  </a:cubicBezTo>
                  <a:cubicBezTo>
                    <a:pt x="4114" y="8452"/>
                    <a:pt x="4114" y="8452"/>
                    <a:pt x="4114" y="8452"/>
                  </a:cubicBezTo>
                  <a:cubicBezTo>
                    <a:pt x="4457" y="8765"/>
                    <a:pt x="4457" y="8765"/>
                    <a:pt x="4457" y="8765"/>
                  </a:cubicBezTo>
                  <a:cubicBezTo>
                    <a:pt x="4457" y="9078"/>
                    <a:pt x="4457" y="9078"/>
                    <a:pt x="4457" y="9078"/>
                  </a:cubicBezTo>
                  <a:cubicBezTo>
                    <a:pt x="4457" y="9078"/>
                    <a:pt x="4457" y="9078"/>
                    <a:pt x="4457" y="9078"/>
                  </a:cubicBezTo>
                  <a:cubicBezTo>
                    <a:pt x="4457" y="9078"/>
                    <a:pt x="4457" y="9078"/>
                    <a:pt x="4457" y="9078"/>
                  </a:cubicBezTo>
                  <a:cubicBezTo>
                    <a:pt x="4114" y="9078"/>
                    <a:pt x="4114" y="9078"/>
                    <a:pt x="4114" y="9078"/>
                  </a:cubicBezTo>
                  <a:cubicBezTo>
                    <a:pt x="4114" y="9391"/>
                    <a:pt x="4114" y="9391"/>
                    <a:pt x="4114" y="9391"/>
                  </a:cubicBezTo>
                  <a:cubicBezTo>
                    <a:pt x="4114" y="9704"/>
                    <a:pt x="4114" y="9704"/>
                    <a:pt x="4114" y="9704"/>
                  </a:cubicBezTo>
                  <a:cubicBezTo>
                    <a:pt x="3771" y="9704"/>
                    <a:pt x="3771" y="9704"/>
                    <a:pt x="3771" y="9704"/>
                  </a:cubicBezTo>
                  <a:cubicBezTo>
                    <a:pt x="3429" y="9704"/>
                    <a:pt x="3429" y="9704"/>
                    <a:pt x="3429" y="9704"/>
                  </a:cubicBezTo>
                  <a:cubicBezTo>
                    <a:pt x="3086" y="9704"/>
                    <a:pt x="3086" y="9704"/>
                    <a:pt x="3086" y="9704"/>
                  </a:cubicBezTo>
                  <a:cubicBezTo>
                    <a:pt x="3086" y="9704"/>
                    <a:pt x="3086" y="9704"/>
                    <a:pt x="3086" y="9704"/>
                  </a:cubicBezTo>
                  <a:cubicBezTo>
                    <a:pt x="3086" y="9391"/>
                    <a:pt x="3086" y="9391"/>
                    <a:pt x="3086" y="9391"/>
                  </a:cubicBezTo>
                  <a:cubicBezTo>
                    <a:pt x="3086" y="9391"/>
                    <a:pt x="3086" y="9391"/>
                    <a:pt x="3086" y="9391"/>
                  </a:cubicBezTo>
                  <a:cubicBezTo>
                    <a:pt x="2743" y="9078"/>
                    <a:pt x="2743" y="9078"/>
                    <a:pt x="2743" y="9078"/>
                  </a:cubicBezTo>
                  <a:cubicBezTo>
                    <a:pt x="2400" y="9078"/>
                    <a:pt x="2400" y="9078"/>
                    <a:pt x="2400" y="9078"/>
                  </a:cubicBezTo>
                  <a:cubicBezTo>
                    <a:pt x="2400" y="9078"/>
                    <a:pt x="2400" y="9078"/>
                    <a:pt x="2400" y="9078"/>
                  </a:cubicBezTo>
                  <a:cubicBezTo>
                    <a:pt x="2057" y="8765"/>
                    <a:pt x="2057" y="8765"/>
                    <a:pt x="2057" y="8765"/>
                  </a:cubicBezTo>
                  <a:cubicBezTo>
                    <a:pt x="2057" y="8452"/>
                    <a:pt x="2057" y="8452"/>
                    <a:pt x="2057" y="8452"/>
                  </a:cubicBezTo>
                  <a:cubicBezTo>
                    <a:pt x="2400" y="8452"/>
                    <a:pt x="2400" y="8452"/>
                    <a:pt x="2400" y="8452"/>
                  </a:cubicBezTo>
                  <a:cubicBezTo>
                    <a:pt x="2743" y="8452"/>
                    <a:pt x="2743" y="8452"/>
                    <a:pt x="2743" y="8452"/>
                  </a:cubicBezTo>
                  <a:cubicBezTo>
                    <a:pt x="2743" y="8452"/>
                    <a:pt x="2743" y="8452"/>
                    <a:pt x="2743" y="8452"/>
                  </a:cubicBezTo>
                  <a:cubicBezTo>
                    <a:pt x="2400" y="8452"/>
                    <a:pt x="2400" y="8452"/>
                    <a:pt x="2400" y="8452"/>
                  </a:cubicBezTo>
                  <a:cubicBezTo>
                    <a:pt x="2057" y="8452"/>
                    <a:pt x="2057" y="8452"/>
                    <a:pt x="2057" y="8452"/>
                  </a:cubicBezTo>
                  <a:cubicBezTo>
                    <a:pt x="2057" y="8452"/>
                    <a:pt x="2057" y="8452"/>
                    <a:pt x="2057" y="8452"/>
                  </a:cubicBezTo>
                  <a:cubicBezTo>
                    <a:pt x="2057" y="8139"/>
                    <a:pt x="2057" y="8139"/>
                    <a:pt x="2057" y="8139"/>
                  </a:cubicBezTo>
                  <a:cubicBezTo>
                    <a:pt x="1714" y="8139"/>
                    <a:pt x="1714" y="8139"/>
                    <a:pt x="1714" y="8139"/>
                  </a:cubicBezTo>
                  <a:cubicBezTo>
                    <a:pt x="1371" y="7826"/>
                    <a:pt x="1371" y="7826"/>
                    <a:pt x="1371" y="7826"/>
                  </a:cubicBezTo>
                  <a:cubicBezTo>
                    <a:pt x="1371" y="7826"/>
                    <a:pt x="1371" y="7826"/>
                    <a:pt x="1371" y="7826"/>
                  </a:cubicBezTo>
                  <a:cubicBezTo>
                    <a:pt x="1371" y="7513"/>
                    <a:pt x="1371" y="7513"/>
                    <a:pt x="1371" y="7513"/>
                  </a:cubicBezTo>
                  <a:cubicBezTo>
                    <a:pt x="1371" y="7513"/>
                    <a:pt x="1371" y="7513"/>
                    <a:pt x="1371" y="7513"/>
                  </a:cubicBezTo>
                  <a:cubicBezTo>
                    <a:pt x="1371" y="7513"/>
                    <a:pt x="1371" y="7513"/>
                    <a:pt x="1371" y="7513"/>
                  </a:cubicBezTo>
                  <a:cubicBezTo>
                    <a:pt x="1029" y="7513"/>
                    <a:pt x="1029" y="7513"/>
                    <a:pt x="1029" y="7513"/>
                  </a:cubicBezTo>
                  <a:cubicBezTo>
                    <a:pt x="1029" y="7200"/>
                    <a:pt x="1029" y="7200"/>
                    <a:pt x="1029" y="7200"/>
                  </a:cubicBezTo>
                  <a:cubicBezTo>
                    <a:pt x="1029" y="6887"/>
                    <a:pt x="1029" y="6887"/>
                    <a:pt x="1029" y="6887"/>
                  </a:cubicBezTo>
                  <a:cubicBezTo>
                    <a:pt x="1029" y="6887"/>
                    <a:pt x="1029" y="6887"/>
                    <a:pt x="1029" y="6887"/>
                  </a:cubicBezTo>
                  <a:cubicBezTo>
                    <a:pt x="1371" y="7200"/>
                    <a:pt x="1371" y="7200"/>
                    <a:pt x="1371" y="7200"/>
                  </a:cubicBezTo>
                  <a:cubicBezTo>
                    <a:pt x="1371" y="7200"/>
                    <a:pt x="1371" y="7200"/>
                    <a:pt x="1371" y="7200"/>
                  </a:cubicBezTo>
                  <a:cubicBezTo>
                    <a:pt x="1371" y="7513"/>
                    <a:pt x="1371" y="7513"/>
                    <a:pt x="1371" y="7513"/>
                  </a:cubicBezTo>
                  <a:cubicBezTo>
                    <a:pt x="1714" y="7513"/>
                    <a:pt x="1714" y="7513"/>
                    <a:pt x="1714" y="7513"/>
                  </a:cubicBezTo>
                  <a:cubicBezTo>
                    <a:pt x="1714" y="7200"/>
                    <a:pt x="1714" y="7200"/>
                    <a:pt x="1714" y="7200"/>
                  </a:cubicBezTo>
                  <a:cubicBezTo>
                    <a:pt x="1714" y="7200"/>
                    <a:pt x="1714" y="7200"/>
                    <a:pt x="1714" y="7200"/>
                  </a:cubicBezTo>
                  <a:cubicBezTo>
                    <a:pt x="1714" y="6887"/>
                    <a:pt x="1714" y="6887"/>
                    <a:pt x="1714" y="6887"/>
                  </a:cubicBezTo>
                  <a:cubicBezTo>
                    <a:pt x="1714" y="6887"/>
                    <a:pt x="1714" y="6887"/>
                    <a:pt x="1714" y="6887"/>
                  </a:cubicBezTo>
                  <a:cubicBezTo>
                    <a:pt x="1371" y="6887"/>
                    <a:pt x="1371" y="6887"/>
                    <a:pt x="1371" y="6887"/>
                  </a:cubicBezTo>
                  <a:cubicBezTo>
                    <a:pt x="1371" y="6887"/>
                    <a:pt x="1371" y="6887"/>
                    <a:pt x="1371" y="6887"/>
                  </a:cubicBezTo>
                  <a:cubicBezTo>
                    <a:pt x="1029" y="6574"/>
                    <a:pt x="1029" y="6574"/>
                    <a:pt x="1029" y="6574"/>
                  </a:cubicBezTo>
                  <a:cubicBezTo>
                    <a:pt x="1029" y="6574"/>
                    <a:pt x="1029" y="6574"/>
                    <a:pt x="1029" y="6574"/>
                  </a:cubicBezTo>
                  <a:cubicBezTo>
                    <a:pt x="1371" y="6574"/>
                    <a:pt x="1371" y="6574"/>
                    <a:pt x="1371" y="6574"/>
                  </a:cubicBezTo>
                  <a:cubicBezTo>
                    <a:pt x="1371" y="6261"/>
                    <a:pt x="1371" y="6261"/>
                    <a:pt x="1371" y="6261"/>
                  </a:cubicBezTo>
                  <a:cubicBezTo>
                    <a:pt x="1371" y="5948"/>
                    <a:pt x="1371" y="5948"/>
                    <a:pt x="1371" y="5948"/>
                  </a:cubicBezTo>
                  <a:cubicBezTo>
                    <a:pt x="1371" y="5948"/>
                    <a:pt x="1371" y="5948"/>
                    <a:pt x="1371" y="5948"/>
                  </a:cubicBezTo>
                  <a:cubicBezTo>
                    <a:pt x="1371" y="5948"/>
                    <a:pt x="1371" y="5948"/>
                    <a:pt x="1371" y="5948"/>
                  </a:cubicBezTo>
                  <a:cubicBezTo>
                    <a:pt x="1029" y="5948"/>
                    <a:pt x="1029" y="5948"/>
                    <a:pt x="1029" y="5948"/>
                  </a:cubicBezTo>
                  <a:cubicBezTo>
                    <a:pt x="1029" y="5948"/>
                    <a:pt x="1029" y="5948"/>
                    <a:pt x="1029" y="5948"/>
                  </a:cubicBezTo>
                  <a:cubicBezTo>
                    <a:pt x="1029" y="6261"/>
                    <a:pt x="1029" y="6261"/>
                    <a:pt x="1029" y="6261"/>
                  </a:cubicBezTo>
                  <a:cubicBezTo>
                    <a:pt x="1029" y="6261"/>
                    <a:pt x="1029" y="6261"/>
                    <a:pt x="1029" y="6261"/>
                  </a:cubicBezTo>
                  <a:cubicBezTo>
                    <a:pt x="686" y="6574"/>
                    <a:pt x="686" y="6574"/>
                    <a:pt x="686" y="6574"/>
                  </a:cubicBezTo>
                  <a:cubicBezTo>
                    <a:pt x="686" y="6574"/>
                    <a:pt x="686" y="6574"/>
                    <a:pt x="686" y="6574"/>
                  </a:cubicBezTo>
                  <a:cubicBezTo>
                    <a:pt x="686" y="6261"/>
                    <a:pt x="686" y="6261"/>
                    <a:pt x="686" y="6261"/>
                  </a:cubicBezTo>
                  <a:cubicBezTo>
                    <a:pt x="343" y="5948"/>
                    <a:pt x="343" y="5948"/>
                    <a:pt x="343" y="5948"/>
                  </a:cubicBezTo>
                  <a:cubicBezTo>
                    <a:pt x="343" y="5635"/>
                    <a:pt x="343" y="5635"/>
                    <a:pt x="343" y="5635"/>
                  </a:cubicBezTo>
                  <a:cubicBezTo>
                    <a:pt x="0" y="5322"/>
                    <a:pt x="0" y="5322"/>
                    <a:pt x="0" y="5322"/>
                  </a:cubicBezTo>
                  <a:cubicBezTo>
                    <a:pt x="0" y="5322"/>
                    <a:pt x="0" y="5322"/>
                    <a:pt x="0" y="5322"/>
                  </a:cubicBezTo>
                  <a:cubicBezTo>
                    <a:pt x="343" y="5322"/>
                    <a:pt x="343" y="5322"/>
                    <a:pt x="343" y="5322"/>
                  </a:cubicBezTo>
                  <a:cubicBezTo>
                    <a:pt x="686" y="5009"/>
                    <a:pt x="686" y="5009"/>
                    <a:pt x="686" y="5009"/>
                  </a:cubicBezTo>
                  <a:cubicBezTo>
                    <a:pt x="686" y="5009"/>
                    <a:pt x="686" y="5009"/>
                    <a:pt x="686" y="5009"/>
                  </a:cubicBezTo>
                  <a:cubicBezTo>
                    <a:pt x="686" y="4696"/>
                    <a:pt x="686" y="4696"/>
                    <a:pt x="686" y="4696"/>
                  </a:cubicBezTo>
                  <a:cubicBezTo>
                    <a:pt x="686" y="4696"/>
                    <a:pt x="686" y="4696"/>
                    <a:pt x="686" y="4696"/>
                  </a:cubicBezTo>
                  <a:cubicBezTo>
                    <a:pt x="686" y="4383"/>
                    <a:pt x="686" y="4383"/>
                    <a:pt x="686" y="4383"/>
                  </a:cubicBezTo>
                  <a:cubicBezTo>
                    <a:pt x="686" y="4070"/>
                    <a:pt x="686" y="4070"/>
                    <a:pt x="686" y="4070"/>
                  </a:cubicBezTo>
                  <a:cubicBezTo>
                    <a:pt x="1029" y="4070"/>
                    <a:pt x="1029" y="4070"/>
                    <a:pt x="1029" y="4070"/>
                  </a:cubicBezTo>
                  <a:cubicBezTo>
                    <a:pt x="1029" y="4383"/>
                    <a:pt x="1029" y="4383"/>
                    <a:pt x="1029" y="4383"/>
                  </a:cubicBezTo>
                  <a:cubicBezTo>
                    <a:pt x="1371" y="4696"/>
                    <a:pt x="1371" y="4696"/>
                    <a:pt x="1371" y="4696"/>
                  </a:cubicBezTo>
                  <a:cubicBezTo>
                    <a:pt x="1371" y="4696"/>
                    <a:pt x="1371" y="4696"/>
                    <a:pt x="1371" y="4696"/>
                  </a:cubicBezTo>
                  <a:cubicBezTo>
                    <a:pt x="1714" y="4696"/>
                    <a:pt x="1714" y="4696"/>
                    <a:pt x="1714" y="4696"/>
                  </a:cubicBezTo>
                  <a:cubicBezTo>
                    <a:pt x="1371" y="4383"/>
                    <a:pt x="1371" y="4383"/>
                    <a:pt x="1371" y="4383"/>
                  </a:cubicBezTo>
                  <a:cubicBezTo>
                    <a:pt x="1371" y="4070"/>
                    <a:pt x="1371" y="4070"/>
                    <a:pt x="1371" y="4070"/>
                  </a:cubicBezTo>
                  <a:cubicBezTo>
                    <a:pt x="1371" y="4070"/>
                    <a:pt x="1371" y="4070"/>
                    <a:pt x="1371" y="4070"/>
                  </a:cubicBezTo>
                  <a:cubicBezTo>
                    <a:pt x="1714" y="4070"/>
                    <a:pt x="1714" y="4070"/>
                    <a:pt x="1714" y="4070"/>
                  </a:cubicBezTo>
                  <a:cubicBezTo>
                    <a:pt x="1714" y="4070"/>
                    <a:pt x="1714" y="4070"/>
                    <a:pt x="1714" y="4070"/>
                  </a:cubicBezTo>
                  <a:cubicBezTo>
                    <a:pt x="1714" y="4383"/>
                    <a:pt x="1714" y="4383"/>
                    <a:pt x="1714" y="4383"/>
                  </a:cubicBezTo>
                  <a:cubicBezTo>
                    <a:pt x="2057" y="4070"/>
                    <a:pt x="2057" y="4070"/>
                    <a:pt x="2057" y="4070"/>
                  </a:cubicBezTo>
                  <a:cubicBezTo>
                    <a:pt x="2743" y="3757"/>
                    <a:pt x="2743" y="3757"/>
                    <a:pt x="2743" y="3757"/>
                  </a:cubicBezTo>
                  <a:cubicBezTo>
                    <a:pt x="2743" y="3757"/>
                    <a:pt x="2743" y="3757"/>
                    <a:pt x="2743" y="3757"/>
                  </a:cubicBezTo>
                  <a:cubicBezTo>
                    <a:pt x="3086" y="3757"/>
                    <a:pt x="3086" y="3757"/>
                    <a:pt x="3086" y="3757"/>
                  </a:cubicBezTo>
                  <a:cubicBezTo>
                    <a:pt x="3086" y="4070"/>
                    <a:pt x="3086" y="4070"/>
                    <a:pt x="3086" y="4070"/>
                  </a:cubicBezTo>
                  <a:cubicBezTo>
                    <a:pt x="3086" y="4383"/>
                    <a:pt x="3086" y="4383"/>
                    <a:pt x="3086" y="4383"/>
                  </a:cubicBezTo>
                  <a:cubicBezTo>
                    <a:pt x="3086" y="4383"/>
                    <a:pt x="3086" y="4383"/>
                    <a:pt x="3086" y="4383"/>
                  </a:cubicBezTo>
                  <a:cubicBezTo>
                    <a:pt x="2743" y="4383"/>
                    <a:pt x="2743" y="4383"/>
                    <a:pt x="2743" y="4383"/>
                  </a:cubicBezTo>
                  <a:cubicBezTo>
                    <a:pt x="2743" y="4383"/>
                    <a:pt x="2743" y="4383"/>
                    <a:pt x="2743" y="4383"/>
                  </a:cubicBezTo>
                  <a:cubicBezTo>
                    <a:pt x="2743" y="4383"/>
                    <a:pt x="2743" y="4383"/>
                    <a:pt x="2743" y="4383"/>
                  </a:cubicBezTo>
                  <a:cubicBezTo>
                    <a:pt x="2400" y="4696"/>
                    <a:pt x="2400" y="4696"/>
                    <a:pt x="2400" y="4696"/>
                  </a:cubicBezTo>
                  <a:cubicBezTo>
                    <a:pt x="2400" y="4696"/>
                    <a:pt x="2400" y="4696"/>
                    <a:pt x="2400" y="4696"/>
                  </a:cubicBezTo>
                  <a:cubicBezTo>
                    <a:pt x="2057" y="4696"/>
                    <a:pt x="2057" y="4696"/>
                    <a:pt x="2057" y="4696"/>
                  </a:cubicBezTo>
                  <a:cubicBezTo>
                    <a:pt x="2057" y="5009"/>
                    <a:pt x="2057" y="5009"/>
                    <a:pt x="2057" y="5009"/>
                  </a:cubicBezTo>
                  <a:cubicBezTo>
                    <a:pt x="2057" y="5009"/>
                    <a:pt x="2057" y="5009"/>
                    <a:pt x="2057" y="5009"/>
                  </a:cubicBezTo>
                  <a:cubicBezTo>
                    <a:pt x="2400" y="5009"/>
                    <a:pt x="2400" y="5009"/>
                    <a:pt x="2400" y="5009"/>
                  </a:cubicBezTo>
                  <a:cubicBezTo>
                    <a:pt x="2743" y="4696"/>
                    <a:pt x="2743" y="4696"/>
                    <a:pt x="2743" y="4696"/>
                  </a:cubicBezTo>
                  <a:cubicBezTo>
                    <a:pt x="3086" y="4696"/>
                    <a:pt x="3086" y="4696"/>
                    <a:pt x="3086" y="4696"/>
                  </a:cubicBezTo>
                  <a:cubicBezTo>
                    <a:pt x="3086" y="5009"/>
                    <a:pt x="3086" y="5009"/>
                    <a:pt x="3086" y="5009"/>
                  </a:cubicBezTo>
                  <a:cubicBezTo>
                    <a:pt x="2743" y="5009"/>
                    <a:pt x="2743" y="5009"/>
                    <a:pt x="2743" y="5009"/>
                  </a:cubicBezTo>
                  <a:cubicBezTo>
                    <a:pt x="2743" y="5322"/>
                    <a:pt x="2743" y="5322"/>
                    <a:pt x="2743" y="5322"/>
                  </a:cubicBezTo>
                  <a:cubicBezTo>
                    <a:pt x="2743" y="5322"/>
                    <a:pt x="2743" y="5322"/>
                    <a:pt x="2743" y="5322"/>
                  </a:cubicBezTo>
                  <a:cubicBezTo>
                    <a:pt x="2743" y="5322"/>
                    <a:pt x="2743" y="5322"/>
                    <a:pt x="2743" y="5322"/>
                  </a:cubicBezTo>
                  <a:cubicBezTo>
                    <a:pt x="3086" y="5322"/>
                    <a:pt x="3086" y="5322"/>
                    <a:pt x="3086" y="5322"/>
                  </a:cubicBezTo>
                  <a:cubicBezTo>
                    <a:pt x="3086" y="5322"/>
                    <a:pt x="3086" y="5322"/>
                    <a:pt x="3086" y="5322"/>
                  </a:cubicBezTo>
                  <a:cubicBezTo>
                    <a:pt x="3086" y="5322"/>
                    <a:pt x="3086" y="5322"/>
                    <a:pt x="3086" y="5322"/>
                  </a:cubicBezTo>
                  <a:cubicBezTo>
                    <a:pt x="3086" y="5635"/>
                    <a:pt x="3086" y="5635"/>
                    <a:pt x="3086" y="5635"/>
                  </a:cubicBezTo>
                  <a:cubicBezTo>
                    <a:pt x="3429" y="5948"/>
                    <a:pt x="3429" y="5948"/>
                    <a:pt x="3429" y="5948"/>
                  </a:cubicBezTo>
                  <a:cubicBezTo>
                    <a:pt x="3429" y="5948"/>
                    <a:pt x="3429" y="5948"/>
                    <a:pt x="3429" y="5948"/>
                  </a:cubicBezTo>
                  <a:cubicBezTo>
                    <a:pt x="3429" y="5948"/>
                    <a:pt x="3429" y="5948"/>
                    <a:pt x="3429" y="5948"/>
                  </a:cubicBezTo>
                  <a:cubicBezTo>
                    <a:pt x="3429" y="5635"/>
                    <a:pt x="3429" y="5635"/>
                    <a:pt x="3429" y="5635"/>
                  </a:cubicBezTo>
                  <a:cubicBezTo>
                    <a:pt x="3429" y="5322"/>
                    <a:pt x="3429" y="5322"/>
                    <a:pt x="3429" y="5322"/>
                  </a:cubicBezTo>
                  <a:cubicBezTo>
                    <a:pt x="3429" y="5009"/>
                    <a:pt x="3429" y="5009"/>
                    <a:pt x="3429" y="5009"/>
                  </a:cubicBezTo>
                  <a:cubicBezTo>
                    <a:pt x="3429" y="5009"/>
                    <a:pt x="3429" y="5009"/>
                    <a:pt x="3429" y="5009"/>
                  </a:cubicBezTo>
                  <a:cubicBezTo>
                    <a:pt x="3771" y="4383"/>
                    <a:pt x="3771" y="4383"/>
                    <a:pt x="3771" y="4383"/>
                  </a:cubicBezTo>
                  <a:cubicBezTo>
                    <a:pt x="3771" y="4383"/>
                    <a:pt x="3771" y="4383"/>
                    <a:pt x="3771" y="4383"/>
                  </a:cubicBezTo>
                  <a:cubicBezTo>
                    <a:pt x="3771" y="4070"/>
                    <a:pt x="3771" y="4070"/>
                    <a:pt x="3771" y="4070"/>
                  </a:cubicBezTo>
                  <a:cubicBezTo>
                    <a:pt x="4114" y="4070"/>
                    <a:pt x="4114" y="4070"/>
                    <a:pt x="4114" y="4070"/>
                  </a:cubicBezTo>
                  <a:cubicBezTo>
                    <a:pt x="4114" y="4383"/>
                    <a:pt x="4114" y="4383"/>
                    <a:pt x="4114" y="4383"/>
                  </a:cubicBezTo>
                  <a:cubicBezTo>
                    <a:pt x="4457" y="4696"/>
                    <a:pt x="4457" y="4696"/>
                    <a:pt x="4457" y="4696"/>
                  </a:cubicBezTo>
                  <a:cubicBezTo>
                    <a:pt x="4457" y="4696"/>
                    <a:pt x="4457" y="4696"/>
                    <a:pt x="4457" y="4696"/>
                  </a:cubicBezTo>
                  <a:cubicBezTo>
                    <a:pt x="4457" y="5322"/>
                    <a:pt x="4457" y="5322"/>
                    <a:pt x="4457" y="5322"/>
                  </a:cubicBezTo>
                  <a:cubicBezTo>
                    <a:pt x="4800" y="5635"/>
                    <a:pt x="4800" y="5635"/>
                    <a:pt x="4800" y="5635"/>
                  </a:cubicBezTo>
                  <a:cubicBezTo>
                    <a:pt x="4800" y="5948"/>
                    <a:pt x="4800" y="5948"/>
                    <a:pt x="4800" y="5948"/>
                  </a:cubicBezTo>
                  <a:cubicBezTo>
                    <a:pt x="4800" y="6261"/>
                    <a:pt x="4800" y="6261"/>
                    <a:pt x="4800" y="6261"/>
                  </a:cubicBezTo>
                  <a:cubicBezTo>
                    <a:pt x="4457" y="6261"/>
                    <a:pt x="4457" y="6261"/>
                    <a:pt x="4457" y="6261"/>
                  </a:cubicBezTo>
                  <a:cubicBezTo>
                    <a:pt x="4457" y="6261"/>
                    <a:pt x="4457" y="6261"/>
                    <a:pt x="4457" y="6261"/>
                  </a:cubicBezTo>
                  <a:cubicBezTo>
                    <a:pt x="4800" y="6574"/>
                    <a:pt x="4800" y="6574"/>
                    <a:pt x="4800" y="6574"/>
                  </a:cubicBezTo>
                  <a:cubicBezTo>
                    <a:pt x="4800" y="6261"/>
                    <a:pt x="4800" y="6261"/>
                    <a:pt x="4800" y="6261"/>
                  </a:cubicBezTo>
                  <a:cubicBezTo>
                    <a:pt x="5143" y="6261"/>
                    <a:pt x="5143" y="6261"/>
                    <a:pt x="5143" y="6261"/>
                  </a:cubicBezTo>
                  <a:cubicBezTo>
                    <a:pt x="5143" y="6574"/>
                    <a:pt x="5143" y="6574"/>
                    <a:pt x="5143" y="6574"/>
                  </a:cubicBezTo>
                  <a:cubicBezTo>
                    <a:pt x="5486" y="6887"/>
                    <a:pt x="5486" y="6887"/>
                    <a:pt x="5486" y="6887"/>
                  </a:cubicBezTo>
                  <a:cubicBezTo>
                    <a:pt x="5486" y="7200"/>
                    <a:pt x="5486" y="7200"/>
                    <a:pt x="5486" y="7200"/>
                  </a:cubicBezTo>
                  <a:cubicBezTo>
                    <a:pt x="5829" y="7200"/>
                    <a:pt x="5829" y="7200"/>
                    <a:pt x="5829" y="7200"/>
                  </a:cubicBezTo>
                  <a:cubicBezTo>
                    <a:pt x="5829" y="6887"/>
                    <a:pt x="5829" y="6887"/>
                    <a:pt x="5829" y="6887"/>
                  </a:cubicBezTo>
                  <a:cubicBezTo>
                    <a:pt x="5486" y="6574"/>
                    <a:pt x="5486" y="6574"/>
                    <a:pt x="5486" y="6574"/>
                  </a:cubicBezTo>
                  <a:cubicBezTo>
                    <a:pt x="5486" y="6261"/>
                    <a:pt x="5486" y="6261"/>
                    <a:pt x="5486" y="6261"/>
                  </a:cubicBezTo>
                  <a:cubicBezTo>
                    <a:pt x="5143" y="5948"/>
                    <a:pt x="5143" y="5948"/>
                    <a:pt x="5143" y="5948"/>
                  </a:cubicBezTo>
                  <a:cubicBezTo>
                    <a:pt x="5143" y="5635"/>
                    <a:pt x="5143" y="5635"/>
                    <a:pt x="5143" y="5635"/>
                  </a:cubicBezTo>
                  <a:cubicBezTo>
                    <a:pt x="5143" y="5322"/>
                    <a:pt x="5143" y="5322"/>
                    <a:pt x="5143" y="5322"/>
                  </a:cubicBezTo>
                  <a:cubicBezTo>
                    <a:pt x="5143" y="4696"/>
                    <a:pt x="5143" y="4696"/>
                    <a:pt x="5143" y="4696"/>
                  </a:cubicBezTo>
                  <a:cubicBezTo>
                    <a:pt x="5143" y="4383"/>
                    <a:pt x="5143" y="4383"/>
                    <a:pt x="5143" y="4383"/>
                  </a:cubicBezTo>
                  <a:cubicBezTo>
                    <a:pt x="4800" y="4383"/>
                    <a:pt x="4800" y="4383"/>
                    <a:pt x="4800" y="4383"/>
                  </a:cubicBezTo>
                  <a:cubicBezTo>
                    <a:pt x="5143" y="4070"/>
                    <a:pt x="5143" y="4070"/>
                    <a:pt x="5143" y="4070"/>
                  </a:cubicBezTo>
                  <a:cubicBezTo>
                    <a:pt x="5143" y="4070"/>
                    <a:pt x="5143" y="4070"/>
                    <a:pt x="5143" y="4070"/>
                  </a:cubicBezTo>
                  <a:cubicBezTo>
                    <a:pt x="5143" y="3757"/>
                    <a:pt x="5143" y="3757"/>
                    <a:pt x="5143" y="3757"/>
                  </a:cubicBezTo>
                  <a:cubicBezTo>
                    <a:pt x="5143" y="3443"/>
                    <a:pt x="5143" y="3443"/>
                    <a:pt x="5143" y="3443"/>
                  </a:cubicBezTo>
                  <a:cubicBezTo>
                    <a:pt x="5143" y="3130"/>
                    <a:pt x="5143" y="3130"/>
                    <a:pt x="5143" y="3130"/>
                  </a:cubicBezTo>
                  <a:cubicBezTo>
                    <a:pt x="5486" y="3130"/>
                    <a:pt x="5486" y="3130"/>
                    <a:pt x="5486" y="3130"/>
                  </a:cubicBezTo>
                  <a:cubicBezTo>
                    <a:pt x="5486" y="3130"/>
                    <a:pt x="5486" y="3130"/>
                    <a:pt x="5486" y="3130"/>
                  </a:cubicBezTo>
                  <a:cubicBezTo>
                    <a:pt x="5829" y="3443"/>
                    <a:pt x="5829" y="3443"/>
                    <a:pt x="5829" y="3443"/>
                  </a:cubicBezTo>
                  <a:cubicBezTo>
                    <a:pt x="5829" y="3757"/>
                    <a:pt x="5829" y="3757"/>
                    <a:pt x="5829" y="3757"/>
                  </a:cubicBezTo>
                  <a:cubicBezTo>
                    <a:pt x="6171" y="3757"/>
                    <a:pt x="6171" y="3757"/>
                    <a:pt x="6171" y="3757"/>
                  </a:cubicBezTo>
                  <a:cubicBezTo>
                    <a:pt x="6171" y="3443"/>
                    <a:pt x="6171" y="3443"/>
                    <a:pt x="6171" y="3443"/>
                  </a:cubicBezTo>
                  <a:cubicBezTo>
                    <a:pt x="6514" y="3443"/>
                    <a:pt x="6514" y="3443"/>
                    <a:pt x="6514" y="3443"/>
                  </a:cubicBezTo>
                  <a:cubicBezTo>
                    <a:pt x="6514" y="3443"/>
                    <a:pt x="6514" y="3443"/>
                    <a:pt x="6514" y="3443"/>
                  </a:cubicBezTo>
                  <a:cubicBezTo>
                    <a:pt x="6857" y="4070"/>
                    <a:pt x="6857" y="4070"/>
                    <a:pt x="6857" y="4070"/>
                  </a:cubicBezTo>
                  <a:cubicBezTo>
                    <a:pt x="7200" y="4070"/>
                    <a:pt x="7200" y="4070"/>
                    <a:pt x="7200" y="4070"/>
                  </a:cubicBezTo>
                  <a:cubicBezTo>
                    <a:pt x="7200" y="4383"/>
                    <a:pt x="7200" y="4383"/>
                    <a:pt x="7200" y="4383"/>
                  </a:cubicBezTo>
                  <a:cubicBezTo>
                    <a:pt x="6857" y="4696"/>
                    <a:pt x="6857" y="4696"/>
                    <a:pt x="6857" y="4696"/>
                  </a:cubicBezTo>
                  <a:cubicBezTo>
                    <a:pt x="6857" y="5009"/>
                    <a:pt x="6857" y="5009"/>
                    <a:pt x="6857" y="5009"/>
                  </a:cubicBezTo>
                  <a:cubicBezTo>
                    <a:pt x="6857" y="5322"/>
                    <a:pt x="6857" y="5322"/>
                    <a:pt x="6857" y="5322"/>
                  </a:cubicBezTo>
                  <a:cubicBezTo>
                    <a:pt x="6857" y="5635"/>
                    <a:pt x="6857" y="5635"/>
                    <a:pt x="6857" y="5635"/>
                  </a:cubicBezTo>
                  <a:cubicBezTo>
                    <a:pt x="6857" y="5635"/>
                    <a:pt x="6857" y="5635"/>
                    <a:pt x="6857" y="5635"/>
                  </a:cubicBezTo>
                  <a:cubicBezTo>
                    <a:pt x="7200" y="5635"/>
                    <a:pt x="7200" y="5635"/>
                    <a:pt x="7200" y="5635"/>
                  </a:cubicBezTo>
                  <a:cubicBezTo>
                    <a:pt x="7200" y="5322"/>
                    <a:pt x="7200" y="5322"/>
                    <a:pt x="7200" y="5322"/>
                  </a:cubicBezTo>
                  <a:cubicBezTo>
                    <a:pt x="7200" y="4696"/>
                    <a:pt x="7200" y="4696"/>
                    <a:pt x="7200" y="4696"/>
                  </a:cubicBezTo>
                  <a:cubicBezTo>
                    <a:pt x="7200" y="4383"/>
                    <a:pt x="7200" y="4383"/>
                    <a:pt x="7200" y="4383"/>
                  </a:cubicBezTo>
                  <a:cubicBezTo>
                    <a:pt x="7543" y="4383"/>
                    <a:pt x="7543" y="4383"/>
                    <a:pt x="7543" y="4383"/>
                  </a:cubicBezTo>
                  <a:cubicBezTo>
                    <a:pt x="7886" y="4696"/>
                    <a:pt x="7886" y="4696"/>
                    <a:pt x="7886" y="4696"/>
                  </a:cubicBezTo>
                  <a:cubicBezTo>
                    <a:pt x="7886" y="5009"/>
                    <a:pt x="7886" y="5009"/>
                    <a:pt x="7886" y="5009"/>
                  </a:cubicBezTo>
                  <a:cubicBezTo>
                    <a:pt x="8229" y="5635"/>
                    <a:pt x="8229" y="5635"/>
                    <a:pt x="8229" y="5635"/>
                  </a:cubicBezTo>
                  <a:cubicBezTo>
                    <a:pt x="8229" y="5948"/>
                    <a:pt x="8229" y="5948"/>
                    <a:pt x="8229" y="5948"/>
                  </a:cubicBezTo>
                  <a:cubicBezTo>
                    <a:pt x="8229" y="5948"/>
                    <a:pt x="8229" y="5948"/>
                    <a:pt x="8229" y="5948"/>
                  </a:cubicBezTo>
                  <a:cubicBezTo>
                    <a:pt x="8571" y="5948"/>
                    <a:pt x="8571" y="5948"/>
                    <a:pt x="8571" y="5948"/>
                  </a:cubicBezTo>
                  <a:cubicBezTo>
                    <a:pt x="8914" y="5948"/>
                    <a:pt x="8914" y="5948"/>
                    <a:pt x="8914" y="5948"/>
                  </a:cubicBezTo>
                  <a:cubicBezTo>
                    <a:pt x="9257" y="6574"/>
                    <a:pt x="9257" y="6574"/>
                    <a:pt x="9257" y="6574"/>
                  </a:cubicBezTo>
                  <a:cubicBezTo>
                    <a:pt x="9257" y="6574"/>
                    <a:pt x="9257" y="6574"/>
                    <a:pt x="9257" y="6574"/>
                  </a:cubicBezTo>
                  <a:cubicBezTo>
                    <a:pt x="9943" y="6887"/>
                    <a:pt x="9943" y="6887"/>
                    <a:pt x="9943" y="6887"/>
                  </a:cubicBezTo>
                  <a:cubicBezTo>
                    <a:pt x="9943" y="7200"/>
                    <a:pt x="9943" y="7200"/>
                    <a:pt x="9943" y="7200"/>
                  </a:cubicBezTo>
                  <a:cubicBezTo>
                    <a:pt x="10629" y="7200"/>
                    <a:pt x="10629" y="7200"/>
                    <a:pt x="10629" y="7200"/>
                  </a:cubicBezTo>
                  <a:cubicBezTo>
                    <a:pt x="10971" y="7200"/>
                    <a:pt x="10971" y="7200"/>
                    <a:pt x="10971" y="7200"/>
                  </a:cubicBezTo>
                  <a:cubicBezTo>
                    <a:pt x="10971" y="7513"/>
                    <a:pt x="10971" y="7513"/>
                    <a:pt x="10971" y="7513"/>
                  </a:cubicBezTo>
                  <a:cubicBezTo>
                    <a:pt x="10971" y="7513"/>
                    <a:pt x="10971" y="7513"/>
                    <a:pt x="10971" y="7513"/>
                  </a:cubicBezTo>
                  <a:cubicBezTo>
                    <a:pt x="10971" y="7826"/>
                    <a:pt x="10971" y="7826"/>
                    <a:pt x="10971" y="7826"/>
                  </a:cubicBezTo>
                  <a:cubicBezTo>
                    <a:pt x="10629" y="7826"/>
                    <a:pt x="10629" y="7826"/>
                    <a:pt x="10629" y="7826"/>
                  </a:cubicBezTo>
                  <a:cubicBezTo>
                    <a:pt x="10629" y="7513"/>
                    <a:pt x="10629" y="7513"/>
                    <a:pt x="10629" y="7513"/>
                  </a:cubicBezTo>
                  <a:cubicBezTo>
                    <a:pt x="10286" y="7826"/>
                    <a:pt x="10286" y="7826"/>
                    <a:pt x="10286" y="7826"/>
                  </a:cubicBezTo>
                  <a:cubicBezTo>
                    <a:pt x="9943" y="7826"/>
                    <a:pt x="9943" y="7826"/>
                    <a:pt x="9943" y="7826"/>
                  </a:cubicBezTo>
                  <a:cubicBezTo>
                    <a:pt x="9600" y="7826"/>
                    <a:pt x="9600" y="7826"/>
                    <a:pt x="9600" y="7826"/>
                  </a:cubicBezTo>
                  <a:cubicBezTo>
                    <a:pt x="9257" y="8139"/>
                    <a:pt x="9257" y="8139"/>
                    <a:pt x="9257" y="8139"/>
                  </a:cubicBezTo>
                  <a:cubicBezTo>
                    <a:pt x="9257" y="8139"/>
                    <a:pt x="9257" y="8139"/>
                    <a:pt x="9257" y="8139"/>
                  </a:cubicBezTo>
                  <a:cubicBezTo>
                    <a:pt x="9257" y="8139"/>
                    <a:pt x="9257" y="8139"/>
                    <a:pt x="9257" y="8139"/>
                  </a:cubicBezTo>
                  <a:cubicBezTo>
                    <a:pt x="9257" y="8452"/>
                    <a:pt x="9257" y="8452"/>
                    <a:pt x="9257" y="8452"/>
                  </a:cubicBezTo>
                  <a:cubicBezTo>
                    <a:pt x="8914" y="8452"/>
                    <a:pt x="8914" y="8452"/>
                    <a:pt x="8914" y="8452"/>
                  </a:cubicBezTo>
                  <a:cubicBezTo>
                    <a:pt x="8914" y="8765"/>
                    <a:pt x="8914" y="8765"/>
                    <a:pt x="8914" y="8765"/>
                  </a:cubicBezTo>
                  <a:cubicBezTo>
                    <a:pt x="8914" y="9078"/>
                    <a:pt x="8914" y="9078"/>
                    <a:pt x="8914" y="9078"/>
                  </a:cubicBezTo>
                  <a:cubicBezTo>
                    <a:pt x="8914" y="9391"/>
                    <a:pt x="8914" y="9391"/>
                    <a:pt x="8914" y="9391"/>
                  </a:cubicBezTo>
                  <a:cubicBezTo>
                    <a:pt x="8914" y="9704"/>
                    <a:pt x="8914" y="9704"/>
                    <a:pt x="8914" y="9704"/>
                  </a:cubicBezTo>
                  <a:cubicBezTo>
                    <a:pt x="8914" y="10017"/>
                    <a:pt x="8914" y="10017"/>
                    <a:pt x="8914" y="10017"/>
                  </a:cubicBezTo>
                  <a:cubicBezTo>
                    <a:pt x="9257" y="10017"/>
                    <a:pt x="9257" y="10017"/>
                    <a:pt x="9257" y="10017"/>
                  </a:cubicBezTo>
                  <a:cubicBezTo>
                    <a:pt x="8914" y="10330"/>
                    <a:pt x="8914" y="10330"/>
                    <a:pt x="8914" y="10330"/>
                  </a:cubicBezTo>
                  <a:cubicBezTo>
                    <a:pt x="8571" y="10017"/>
                    <a:pt x="8571" y="10017"/>
                    <a:pt x="8571" y="10017"/>
                  </a:cubicBezTo>
                  <a:cubicBezTo>
                    <a:pt x="8571" y="10330"/>
                    <a:pt x="8571" y="10330"/>
                    <a:pt x="8571" y="10330"/>
                  </a:cubicBezTo>
                  <a:cubicBezTo>
                    <a:pt x="8571" y="10330"/>
                    <a:pt x="8571" y="10330"/>
                    <a:pt x="8571" y="10330"/>
                  </a:cubicBezTo>
                  <a:cubicBezTo>
                    <a:pt x="8914" y="10643"/>
                    <a:pt x="8914" y="10643"/>
                    <a:pt x="8914" y="10643"/>
                  </a:cubicBezTo>
                  <a:cubicBezTo>
                    <a:pt x="8914" y="10957"/>
                    <a:pt x="8914" y="10957"/>
                    <a:pt x="8914" y="10957"/>
                  </a:cubicBezTo>
                  <a:cubicBezTo>
                    <a:pt x="8571" y="11270"/>
                    <a:pt x="8571" y="11270"/>
                    <a:pt x="8571" y="11270"/>
                  </a:cubicBezTo>
                  <a:cubicBezTo>
                    <a:pt x="8571" y="11583"/>
                    <a:pt x="8571" y="11583"/>
                    <a:pt x="8571" y="11583"/>
                  </a:cubicBezTo>
                  <a:cubicBezTo>
                    <a:pt x="8571" y="11896"/>
                    <a:pt x="8571" y="11896"/>
                    <a:pt x="8571" y="11896"/>
                  </a:cubicBezTo>
                  <a:cubicBezTo>
                    <a:pt x="8571" y="11896"/>
                    <a:pt x="8571" y="11896"/>
                    <a:pt x="8571" y="11896"/>
                  </a:cubicBezTo>
                  <a:cubicBezTo>
                    <a:pt x="8229" y="11896"/>
                    <a:pt x="8229" y="11896"/>
                    <a:pt x="8229" y="11896"/>
                  </a:cubicBezTo>
                  <a:cubicBezTo>
                    <a:pt x="7886" y="12209"/>
                    <a:pt x="7886" y="12209"/>
                    <a:pt x="7886" y="12209"/>
                  </a:cubicBezTo>
                  <a:cubicBezTo>
                    <a:pt x="8229" y="12209"/>
                    <a:pt x="8229" y="12209"/>
                    <a:pt x="8229" y="12209"/>
                  </a:cubicBezTo>
                  <a:cubicBezTo>
                    <a:pt x="8229" y="12209"/>
                    <a:pt x="8229" y="12209"/>
                    <a:pt x="8229" y="12209"/>
                  </a:cubicBezTo>
                  <a:cubicBezTo>
                    <a:pt x="7886" y="12522"/>
                    <a:pt x="7886" y="12522"/>
                    <a:pt x="7886" y="12522"/>
                  </a:cubicBezTo>
                  <a:cubicBezTo>
                    <a:pt x="7886" y="12522"/>
                    <a:pt x="7886" y="12522"/>
                    <a:pt x="7886" y="12522"/>
                  </a:cubicBezTo>
                  <a:cubicBezTo>
                    <a:pt x="7886" y="12835"/>
                    <a:pt x="7886" y="12835"/>
                    <a:pt x="7886" y="12835"/>
                  </a:cubicBezTo>
                  <a:cubicBezTo>
                    <a:pt x="7886" y="13461"/>
                    <a:pt x="7886" y="13461"/>
                    <a:pt x="7886" y="13461"/>
                  </a:cubicBezTo>
                  <a:cubicBezTo>
                    <a:pt x="7886" y="13774"/>
                    <a:pt x="7886" y="13774"/>
                    <a:pt x="7886" y="13774"/>
                  </a:cubicBezTo>
                  <a:cubicBezTo>
                    <a:pt x="7543" y="14087"/>
                    <a:pt x="7543" y="14087"/>
                    <a:pt x="7543" y="14087"/>
                  </a:cubicBezTo>
                  <a:cubicBezTo>
                    <a:pt x="7886" y="14400"/>
                    <a:pt x="7886" y="14400"/>
                    <a:pt x="7886" y="14400"/>
                  </a:cubicBezTo>
                  <a:cubicBezTo>
                    <a:pt x="7886" y="14713"/>
                    <a:pt x="7886" y="14713"/>
                    <a:pt x="7886" y="14713"/>
                  </a:cubicBezTo>
                  <a:cubicBezTo>
                    <a:pt x="7886" y="14713"/>
                    <a:pt x="7886" y="14713"/>
                    <a:pt x="7886" y="14713"/>
                  </a:cubicBezTo>
                  <a:cubicBezTo>
                    <a:pt x="7886" y="14713"/>
                    <a:pt x="7886" y="14713"/>
                    <a:pt x="7886" y="14713"/>
                  </a:cubicBezTo>
                  <a:cubicBezTo>
                    <a:pt x="7886" y="15026"/>
                    <a:pt x="7886" y="15026"/>
                    <a:pt x="7886" y="15026"/>
                  </a:cubicBezTo>
                  <a:cubicBezTo>
                    <a:pt x="7543" y="15339"/>
                    <a:pt x="7543" y="15339"/>
                    <a:pt x="7543" y="15339"/>
                  </a:cubicBezTo>
                  <a:cubicBezTo>
                    <a:pt x="7200" y="15339"/>
                    <a:pt x="7200" y="15339"/>
                    <a:pt x="7200" y="15339"/>
                  </a:cubicBezTo>
                  <a:close/>
                  <a:moveTo>
                    <a:pt x="10629" y="21600"/>
                  </a:moveTo>
                  <a:cubicBezTo>
                    <a:pt x="10971" y="21600"/>
                    <a:pt x="10971" y="21600"/>
                    <a:pt x="10971" y="21600"/>
                  </a:cubicBezTo>
                  <a:cubicBezTo>
                    <a:pt x="10971" y="21287"/>
                    <a:pt x="10971" y="21287"/>
                    <a:pt x="10971" y="21287"/>
                  </a:cubicBezTo>
                  <a:cubicBezTo>
                    <a:pt x="10629" y="20974"/>
                    <a:pt x="10629" y="20974"/>
                    <a:pt x="10629" y="20974"/>
                  </a:cubicBezTo>
                  <a:cubicBezTo>
                    <a:pt x="10286" y="20974"/>
                    <a:pt x="10286" y="20974"/>
                    <a:pt x="10286" y="20974"/>
                  </a:cubicBezTo>
                  <a:cubicBezTo>
                    <a:pt x="10286" y="21287"/>
                    <a:pt x="10286" y="21287"/>
                    <a:pt x="10286" y="21287"/>
                  </a:cubicBezTo>
                  <a:cubicBezTo>
                    <a:pt x="10286" y="21287"/>
                    <a:pt x="10286" y="21287"/>
                    <a:pt x="10286" y="21287"/>
                  </a:cubicBezTo>
                  <a:cubicBezTo>
                    <a:pt x="10629" y="21600"/>
                    <a:pt x="10629" y="21600"/>
                    <a:pt x="10629" y="21600"/>
                  </a:cubicBezTo>
                  <a:cubicBezTo>
                    <a:pt x="10629" y="21600"/>
                    <a:pt x="10629" y="21600"/>
                    <a:pt x="10629" y="21600"/>
                  </a:cubicBezTo>
                  <a:close/>
                  <a:moveTo>
                    <a:pt x="10629"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9" name="Google Shape;249;p14"/>
            <p:cNvSpPr/>
            <p:nvPr/>
          </p:nvSpPr>
          <p:spPr>
            <a:xfrm>
              <a:off x="11967" y="2603"/>
              <a:ext cx="657" cy="1120"/>
            </a:xfrm>
            <a:custGeom>
              <a:avLst/>
              <a:gdLst/>
              <a:ahLst/>
              <a:cxnLst/>
              <a:rect l="l" t="t" r="r" b="b"/>
              <a:pathLst>
                <a:path w="21600" h="21600" extrusionOk="0">
                  <a:moveTo>
                    <a:pt x="8673" y="10442"/>
                  </a:moveTo>
                  <a:lnTo>
                    <a:pt x="9007" y="10442"/>
                  </a:lnTo>
                  <a:lnTo>
                    <a:pt x="8673" y="10442"/>
                  </a:lnTo>
                  <a:close/>
                  <a:moveTo>
                    <a:pt x="9007" y="10442"/>
                  </a:moveTo>
                  <a:lnTo>
                    <a:pt x="9007" y="10252"/>
                  </a:lnTo>
                  <a:lnTo>
                    <a:pt x="9257" y="10252"/>
                  </a:lnTo>
                  <a:lnTo>
                    <a:pt x="9007" y="10442"/>
                  </a:lnTo>
                  <a:close/>
                  <a:moveTo>
                    <a:pt x="334" y="21600"/>
                  </a:moveTo>
                  <a:lnTo>
                    <a:pt x="334" y="21409"/>
                  </a:lnTo>
                  <a:lnTo>
                    <a:pt x="0" y="21409"/>
                  </a:lnTo>
                  <a:lnTo>
                    <a:pt x="0" y="21600"/>
                  </a:lnTo>
                  <a:lnTo>
                    <a:pt x="334" y="21600"/>
                  </a:lnTo>
                  <a:close/>
                  <a:moveTo>
                    <a:pt x="667" y="21409"/>
                  </a:moveTo>
                  <a:lnTo>
                    <a:pt x="667" y="21219"/>
                  </a:lnTo>
                  <a:lnTo>
                    <a:pt x="917" y="21409"/>
                  </a:lnTo>
                  <a:lnTo>
                    <a:pt x="667" y="21600"/>
                  </a:lnTo>
                  <a:lnTo>
                    <a:pt x="667" y="21409"/>
                  </a:lnTo>
                  <a:close/>
                  <a:moveTo>
                    <a:pt x="1835" y="20885"/>
                  </a:moveTo>
                  <a:lnTo>
                    <a:pt x="1835" y="21028"/>
                  </a:lnTo>
                  <a:lnTo>
                    <a:pt x="2168" y="21028"/>
                  </a:lnTo>
                  <a:lnTo>
                    <a:pt x="1835" y="20885"/>
                  </a:lnTo>
                  <a:close/>
                  <a:moveTo>
                    <a:pt x="5004" y="19645"/>
                  </a:moveTo>
                  <a:lnTo>
                    <a:pt x="4670" y="19454"/>
                  </a:lnTo>
                  <a:lnTo>
                    <a:pt x="5004" y="19454"/>
                  </a:lnTo>
                  <a:lnTo>
                    <a:pt x="5004" y="19264"/>
                  </a:lnTo>
                  <a:lnTo>
                    <a:pt x="5254" y="19121"/>
                  </a:lnTo>
                  <a:lnTo>
                    <a:pt x="5588" y="19121"/>
                  </a:lnTo>
                  <a:lnTo>
                    <a:pt x="5254" y="19264"/>
                  </a:lnTo>
                  <a:lnTo>
                    <a:pt x="5254" y="19454"/>
                  </a:lnTo>
                  <a:lnTo>
                    <a:pt x="5004" y="19454"/>
                  </a:lnTo>
                  <a:lnTo>
                    <a:pt x="5004" y="19645"/>
                  </a:lnTo>
                  <a:close/>
                  <a:moveTo>
                    <a:pt x="6171" y="18215"/>
                  </a:moveTo>
                  <a:lnTo>
                    <a:pt x="6171" y="18405"/>
                  </a:lnTo>
                  <a:lnTo>
                    <a:pt x="5921" y="18405"/>
                  </a:lnTo>
                  <a:lnTo>
                    <a:pt x="5921" y="18215"/>
                  </a:lnTo>
                  <a:lnTo>
                    <a:pt x="6171" y="18215"/>
                  </a:lnTo>
                  <a:close/>
                  <a:moveTo>
                    <a:pt x="6505" y="18024"/>
                  </a:moveTo>
                  <a:lnTo>
                    <a:pt x="6505" y="17881"/>
                  </a:lnTo>
                  <a:lnTo>
                    <a:pt x="6171" y="17881"/>
                  </a:lnTo>
                  <a:lnTo>
                    <a:pt x="6505" y="17690"/>
                  </a:lnTo>
                  <a:lnTo>
                    <a:pt x="6839" y="17690"/>
                  </a:lnTo>
                  <a:lnTo>
                    <a:pt x="6839" y="17881"/>
                  </a:lnTo>
                  <a:lnTo>
                    <a:pt x="6505" y="18024"/>
                  </a:lnTo>
                  <a:close/>
                  <a:moveTo>
                    <a:pt x="13594" y="3910"/>
                  </a:moveTo>
                  <a:lnTo>
                    <a:pt x="13594" y="3719"/>
                  </a:lnTo>
                  <a:lnTo>
                    <a:pt x="13927" y="3528"/>
                  </a:lnTo>
                  <a:lnTo>
                    <a:pt x="13927" y="3910"/>
                  </a:lnTo>
                  <a:lnTo>
                    <a:pt x="13594" y="3910"/>
                  </a:lnTo>
                  <a:close/>
                  <a:moveTo>
                    <a:pt x="15429" y="4577"/>
                  </a:moveTo>
                  <a:lnTo>
                    <a:pt x="15178" y="4434"/>
                  </a:lnTo>
                  <a:lnTo>
                    <a:pt x="15178" y="4053"/>
                  </a:lnTo>
                  <a:lnTo>
                    <a:pt x="14845" y="3910"/>
                  </a:lnTo>
                  <a:lnTo>
                    <a:pt x="14511" y="3719"/>
                  </a:lnTo>
                  <a:lnTo>
                    <a:pt x="14261" y="3719"/>
                  </a:lnTo>
                  <a:lnTo>
                    <a:pt x="14261" y="3195"/>
                  </a:lnTo>
                  <a:lnTo>
                    <a:pt x="14511" y="3004"/>
                  </a:lnTo>
                  <a:lnTo>
                    <a:pt x="14845" y="2813"/>
                  </a:lnTo>
                  <a:lnTo>
                    <a:pt x="14845" y="2670"/>
                  </a:lnTo>
                  <a:lnTo>
                    <a:pt x="14511" y="2670"/>
                  </a:lnTo>
                  <a:lnTo>
                    <a:pt x="14511" y="2479"/>
                  </a:lnTo>
                  <a:lnTo>
                    <a:pt x="15178" y="2479"/>
                  </a:lnTo>
                  <a:lnTo>
                    <a:pt x="15429" y="2670"/>
                  </a:lnTo>
                  <a:lnTo>
                    <a:pt x="15762" y="2479"/>
                  </a:lnTo>
                  <a:lnTo>
                    <a:pt x="15762" y="2289"/>
                  </a:lnTo>
                  <a:lnTo>
                    <a:pt x="15429" y="2146"/>
                  </a:lnTo>
                  <a:lnTo>
                    <a:pt x="15429" y="1764"/>
                  </a:lnTo>
                  <a:lnTo>
                    <a:pt x="15762" y="1764"/>
                  </a:lnTo>
                  <a:lnTo>
                    <a:pt x="15429" y="1574"/>
                  </a:lnTo>
                  <a:lnTo>
                    <a:pt x="15429" y="906"/>
                  </a:lnTo>
                  <a:lnTo>
                    <a:pt x="14845" y="525"/>
                  </a:lnTo>
                  <a:lnTo>
                    <a:pt x="14845" y="191"/>
                  </a:lnTo>
                  <a:lnTo>
                    <a:pt x="15178" y="0"/>
                  </a:lnTo>
                  <a:lnTo>
                    <a:pt x="15429" y="0"/>
                  </a:lnTo>
                  <a:lnTo>
                    <a:pt x="15429" y="191"/>
                  </a:lnTo>
                  <a:lnTo>
                    <a:pt x="15762" y="334"/>
                  </a:lnTo>
                  <a:lnTo>
                    <a:pt x="16429" y="334"/>
                  </a:lnTo>
                  <a:lnTo>
                    <a:pt x="16429" y="525"/>
                  </a:lnTo>
                  <a:lnTo>
                    <a:pt x="17013" y="906"/>
                  </a:lnTo>
                  <a:lnTo>
                    <a:pt x="17347" y="1049"/>
                  </a:lnTo>
                  <a:lnTo>
                    <a:pt x="17597" y="1049"/>
                  </a:lnTo>
                  <a:lnTo>
                    <a:pt x="17931" y="1240"/>
                  </a:lnTo>
                  <a:lnTo>
                    <a:pt x="18514" y="1430"/>
                  </a:lnTo>
                  <a:lnTo>
                    <a:pt x="18848" y="1430"/>
                  </a:lnTo>
                  <a:lnTo>
                    <a:pt x="19181" y="1574"/>
                  </a:lnTo>
                  <a:lnTo>
                    <a:pt x="19181" y="1430"/>
                  </a:lnTo>
                  <a:lnTo>
                    <a:pt x="19515" y="1574"/>
                  </a:lnTo>
                  <a:lnTo>
                    <a:pt x="19765" y="1430"/>
                  </a:lnTo>
                  <a:lnTo>
                    <a:pt x="20099" y="1430"/>
                  </a:lnTo>
                  <a:lnTo>
                    <a:pt x="20432" y="1240"/>
                  </a:lnTo>
                  <a:lnTo>
                    <a:pt x="20432" y="1049"/>
                  </a:lnTo>
                  <a:lnTo>
                    <a:pt x="20432" y="1574"/>
                  </a:lnTo>
                  <a:lnTo>
                    <a:pt x="20683" y="1764"/>
                  </a:lnTo>
                  <a:lnTo>
                    <a:pt x="21016" y="1955"/>
                  </a:lnTo>
                  <a:lnTo>
                    <a:pt x="21016" y="2146"/>
                  </a:lnTo>
                  <a:lnTo>
                    <a:pt x="21350" y="2146"/>
                  </a:lnTo>
                  <a:lnTo>
                    <a:pt x="21350" y="1955"/>
                  </a:lnTo>
                  <a:lnTo>
                    <a:pt x="21600" y="1955"/>
                  </a:lnTo>
                  <a:lnTo>
                    <a:pt x="21600" y="2146"/>
                  </a:lnTo>
                  <a:lnTo>
                    <a:pt x="21350" y="2289"/>
                  </a:lnTo>
                  <a:lnTo>
                    <a:pt x="21016" y="2289"/>
                  </a:lnTo>
                  <a:lnTo>
                    <a:pt x="21016" y="2479"/>
                  </a:lnTo>
                  <a:lnTo>
                    <a:pt x="20432" y="2479"/>
                  </a:lnTo>
                  <a:lnTo>
                    <a:pt x="20432" y="2670"/>
                  </a:lnTo>
                  <a:lnTo>
                    <a:pt x="20099" y="2670"/>
                  </a:lnTo>
                  <a:lnTo>
                    <a:pt x="19765" y="2479"/>
                  </a:lnTo>
                  <a:lnTo>
                    <a:pt x="19765" y="2670"/>
                  </a:lnTo>
                  <a:lnTo>
                    <a:pt x="19181" y="2813"/>
                  </a:lnTo>
                  <a:lnTo>
                    <a:pt x="19181" y="3719"/>
                  </a:lnTo>
                  <a:lnTo>
                    <a:pt x="18848" y="3719"/>
                  </a:lnTo>
                  <a:lnTo>
                    <a:pt x="18848" y="3528"/>
                  </a:lnTo>
                  <a:lnTo>
                    <a:pt x="18264" y="3528"/>
                  </a:lnTo>
                  <a:lnTo>
                    <a:pt x="17931" y="3385"/>
                  </a:lnTo>
                  <a:lnTo>
                    <a:pt x="17597" y="3195"/>
                  </a:lnTo>
                  <a:lnTo>
                    <a:pt x="16680" y="3195"/>
                  </a:lnTo>
                  <a:lnTo>
                    <a:pt x="16680" y="3004"/>
                  </a:lnTo>
                  <a:lnTo>
                    <a:pt x="16429" y="3004"/>
                  </a:lnTo>
                  <a:lnTo>
                    <a:pt x="15762" y="3385"/>
                  </a:lnTo>
                  <a:lnTo>
                    <a:pt x="15429" y="3195"/>
                  </a:lnTo>
                  <a:lnTo>
                    <a:pt x="15178" y="3195"/>
                  </a:lnTo>
                  <a:lnTo>
                    <a:pt x="15178" y="3528"/>
                  </a:lnTo>
                  <a:lnTo>
                    <a:pt x="15429" y="3719"/>
                  </a:lnTo>
                  <a:lnTo>
                    <a:pt x="15762" y="3719"/>
                  </a:lnTo>
                  <a:lnTo>
                    <a:pt x="16096" y="3910"/>
                  </a:lnTo>
                  <a:lnTo>
                    <a:pt x="16680" y="3910"/>
                  </a:lnTo>
                  <a:lnTo>
                    <a:pt x="16429" y="4053"/>
                  </a:lnTo>
                  <a:lnTo>
                    <a:pt x="16429" y="4244"/>
                  </a:lnTo>
                  <a:lnTo>
                    <a:pt x="16429" y="4053"/>
                  </a:lnTo>
                  <a:lnTo>
                    <a:pt x="15762" y="4053"/>
                  </a:lnTo>
                  <a:lnTo>
                    <a:pt x="15762" y="4434"/>
                  </a:lnTo>
                  <a:lnTo>
                    <a:pt x="15429" y="4577"/>
                  </a:lnTo>
                  <a:close/>
                  <a:moveTo>
                    <a:pt x="14845" y="8487"/>
                  </a:moveTo>
                  <a:lnTo>
                    <a:pt x="14845" y="8297"/>
                  </a:lnTo>
                  <a:lnTo>
                    <a:pt x="15178" y="8297"/>
                  </a:lnTo>
                  <a:lnTo>
                    <a:pt x="14845" y="8297"/>
                  </a:lnTo>
                  <a:lnTo>
                    <a:pt x="14845" y="7963"/>
                  </a:lnTo>
                  <a:lnTo>
                    <a:pt x="15178" y="7963"/>
                  </a:lnTo>
                  <a:lnTo>
                    <a:pt x="15178" y="8487"/>
                  </a:lnTo>
                  <a:lnTo>
                    <a:pt x="14845" y="8487"/>
                  </a:lnTo>
                  <a:close/>
                  <a:moveTo>
                    <a:pt x="5004" y="13256"/>
                  </a:moveTo>
                  <a:lnTo>
                    <a:pt x="5004" y="13446"/>
                  </a:lnTo>
                  <a:lnTo>
                    <a:pt x="5004" y="13256"/>
                  </a:lnTo>
                  <a:close/>
                  <a:moveTo>
                    <a:pt x="4670" y="13446"/>
                  </a:moveTo>
                  <a:lnTo>
                    <a:pt x="5004" y="13446"/>
                  </a:lnTo>
                  <a:lnTo>
                    <a:pt x="4670" y="13446"/>
                  </a:lnTo>
                  <a:close/>
                  <a:moveTo>
                    <a:pt x="4670" y="13446"/>
                  </a:moveTo>
                  <a:close/>
                  <a:moveTo>
                    <a:pt x="4337" y="13637"/>
                  </a:moveTo>
                  <a:lnTo>
                    <a:pt x="4670" y="13637"/>
                  </a:lnTo>
                  <a:lnTo>
                    <a:pt x="4337" y="13637"/>
                  </a:lnTo>
                  <a:close/>
                  <a:moveTo>
                    <a:pt x="4337" y="13971"/>
                  </a:moveTo>
                  <a:lnTo>
                    <a:pt x="4003" y="13780"/>
                  </a:lnTo>
                  <a:lnTo>
                    <a:pt x="4003" y="13637"/>
                  </a:lnTo>
                  <a:lnTo>
                    <a:pt x="4337" y="13637"/>
                  </a:lnTo>
                  <a:lnTo>
                    <a:pt x="4337" y="13780"/>
                  </a:lnTo>
                  <a:lnTo>
                    <a:pt x="4670" y="13780"/>
                  </a:lnTo>
                  <a:lnTo>
                    <a:pt x="4337" y="13971"/>
                  </a:lnTo>
                  <a:close/>
                  <a:moveTo>
                    <a:pt x="6171" y="13971"/>
                  </a:moveTo>
                  <a:lnTo>
                    <a:pt x="6505" y="13780"/>
                  </a:lnTo>
                  <a:lnTo>
                    <a:pt x="6505" y="13971"/>
                  </a:lnTo>
                  <a:lnTo>
                    <a:pt x="6171" y="13971"/>
                  </a:lnTo>
                  <a:close/>
                  <a:moveTo>
                    <a:pt x="6171" y="14162"/>
                  </a:moveTo>
                  <a:lnTo>
                    <a:pt x="6171" y="14305"/>
                  </a:lnTo>
                  <a:lnTo>
                    <a:pt x="6171" y="14162"/>
                  </a:lnTo>
                  <a:close/>
                  <a:moveTo>
                    <a:pt x="5921" y="13780"/>
                  </a:moveTo>
                  <a:lnTo>
                    <a:pt x="5921" y="14162"/>
                  </a:lnTo>
                  <a:lnTo>
                    <a:pt x="6171" y="14162"/>
                  </a:lnTo>
                  <a:lnTo>
                    <a:pt x="6171" y="13780"/>
                  </a:lnTo>
                  <a:lnTo>
                    <a:pt x="5921" y="13780"/>
                  </a:lnTo>
                  <a:close/>
                  <a:moveTo>
                    <a:pt x="11759" y="12207"/>
                  </a:moveTo>
                  <a:lnTo>
                    <a:pt x="11759" y="11873"/>
                  </a:lnTo>
                  <a:lnTo>
                    <a:pt x="12093" y="11873"/>
                  </a:lnTo>
                  <a:lnTo>
                    <a:pt x="12093" y="12207"/>
                  </a:lnTo>
                  <a:lnTo>
                    <a:pt x="11759" y="12207"/>
                  </a:lnTo>
                  <a:close/>
                  <a:moveTo>
                    <a:pt x="10842" y="12016"/>
                  </a:moveTo>
                  <a:lnTo>
                    <a:pt x="11175" y="11873"/>
                  </a:lnTo>
                  <a:lnTo>
                    <a:pt x="11425" y="11873"/>
                  </a:lnTo>
                  <a:lnTo>
                    <a:pt x="11175" y="12016"/>
                  </a:lnTo>
                  <a:lnTo>
                    <a:pt x="10842" y="12016"/>
                  </a:lnTo>
                  <a:close/>
                  <a:moveTo>
                    <a:pt x="9591" y="13446"/>
                  </a:moveTo>
                  <a:lnTo>
                    <a:pt x="10175" y="13446"/>
                  </a:lnTo>
                  <a:lnTo>
                    <a:pt x="9924" y="13256"/>
                  </a:lnTo>
                  <a:lnTo>
                    <a:pt x="9924" y="13113"/>
                  </a:lnTo>
                  <a:lnTo>
                    <a:pt x="10175" y="12922"/>
                  </a:lnTo>
                  <a:lnTo>
                    <a:pt x="10508" y="12922"/>
                  </a:lnTo>
                  <a:lnTo>
                    <a:pt x="10508" y="12731"/>
                  </a:lnTo>
                  <a:lnTo>
                    <a:pt x="10842" y="12731"/>
                  </a:lnTo>
                  <a:lnTo>
                    <a:pt x="11175" y="12922"/>
                  </a:lnTo>
                  <a:lnTo>
                    <a:pt x="11425" y="12922"/>
                  </a:lnTo>
                  <a:lnTo>
                    <a:pt x="12093" y="12540"/>
                  </a:lnTo>
                  <a:lnTo>
                    <a:pt x="12093" y="12397"/>
                  </a:lnTo>
                  <a:lnTo>
                    <a:pt x="11759" y="12397"/>
                  </a:lnTo>
                  <a:lnTo>
                    <a:pt x="11425" y="12207"/>
                  </a:lnTo>
                  <a:lnTo>
                    <a:pt x="11175" y="12207"/>
                  </a:lnTo>
                  <a:lnTo>
                    <a:pt x="10842" y="12016"/>
                  </a:lnTo>
                  <a:lnTo>
                    <a:pt x="10508" y="12207"/>
                  </a:lnTo>
                  <a:lnTo>
                    <a:pt x="10508" y="12397"/>
                  </a:lnTo>
                  <a:lnTo>
                    <a:pt x="10175" y="12397"/>
                  </a:lnTo>
                  <a:lnTo>
                    <a:pt x="9924" y="12540"/>
                  </a:lnTo>
                  <a:lnTo>
                    <a:pt x="9591" y="12540"/>
                  </a:lnTo>
                  <a:lnTo>
                    <a:pt x="9591" y="12397"/>
                  </a:lnTo>
                  <a:lnTo>
                    <a:pt x="9257" y="12397"/>
                  </a:lnTo>
                  <a:lnTo>
                    <a:pt x="9007" y="12540"/>
                  </a:lnTo>
                  <a:lnTo>
                    <a:pt x="9007" y="12731"/>
                  </a:lnTo>
                  <a:lnTo>
                    <a:pt x="8673" y="12731"/>
                  </a:lnTo>
                  <a:lnTo>
                    <a:pt x="8673" y="12922"/>
                  </a:lnTo>
                  <a:lnTo>
                    <a:pt x="9257" y="12922"/>
                  </a:lnTo>
                  <a:lnTo>
                    <a:pt x="9257" y="13446"/>
                  </a:lnTo>
                  <a:lnTo>
                    <a:pt x="9591" y="13446"/>
                  </a:lnTo>
                  <a:close/>
                  <a:moveTo>
                    <a:pt x="7756" y="15926"/>
                  </a:moveTo>
                  <a:lnTo>
                    <a:pt x="7756" y="15735"/>
                  </a:lnTo>
                  <a:lnTo>
                    <a:pt x="7422" y="15735"/>
                  </a:lnTo>
                  <a:lnTo>
                    <a:pt x="7422" y="15926"/>
                  </a:lnTo>
                  <a:lnTo>
                    <a:pt x="7756" y="16117"/>
                  </a:lnTo>
                  <a:lnTo>
                    <a:pt x="8090" y="15926"/>
                  </a:lnTo>
                  <a:lnTo>
                    <a:pt x="7756" y="15926"/>
                  </a:lnTo>
                  <a:close/>
                  <a:moveTo>
                    <a:pt x="8090" y="15735"/>
                  </a:moveTo>
                  <a:lnTo>
                    <a:pt x="8090" y="15401"/>
                  </a:lnTo>
                  <a:lnTo>
                    <a:pt x="8340" y="15544"/>
                  </a:lnTo>
                  <a:lnTo>
                    <a:pt x="8090" y="15735"/>
                  </a:lnTo>
                  <a:close/>
                  <a:moveTo>
                    <a:pt x="7756" y="15401"/>
                  </a:moveTo>
                  <a:lnTo>
                    <a:pt x="7756" y="15211"/>
                  </a:lnTo>
                  <a:lnTo>
                    <a:pt x="8090" y="15020"/>
                  </a:lnTo>
                  <a:lnTo>
                    <a:pt x="8090" y="14877"/>
                  </a:lnTo>
                  <a:lnTo>
                    <a:pt x="7756" y="14877"/>
                  </a:lnTo>
                  <a:lnTo>
                    <a:pt x="8340" y="14877"/>
                  </a:lnTo>
                  <a:lnTo>
                    <a:pt x="8340" y="13637"/>
                  </a:lnTo>
                  <a:lnTo>
                    <a:pt x="8673" y="13637"/>
                  </a:lnTo>
                  <a:lnTo>
                    <a:pt x="8673" y="13446"/>
                  </a:lnTo>
                  <a:lnTo>
                    <a:pt x="8340" y="13446"/>
                  </a:lnTo>
                  <a:lnTo>
                    <a:pt x="8340" y="13256"/>
                  </a:lnTo>
                  <a:lnTo>
                    <a:pt x="8090" y="13256"/>
                  </a:lnTo>
                  <a:lnTo>
                    <a:pt x="7756" y="13113"/>
                  </a:lnTo>
                  <a:lnTo>
                    <a:pt x="8090" y="13113"/>
                  </a:lnTo>
                  <a:lnTo>
                    <a:pt x="8090" y="12731"/>
                  </a:lnTo>
                  <a:lnTo>
                    <a:pt x="7756" y="12731"/>
                  </a:lnTo>
                  <a:lnTo>
                    <a:pt x="7422" y="12922"/>
                  </a:lnTo>
                  <a:lnTo>
                    <a:pt x="7089" y="12731"/>
                  </a:lnTo>
                  <a:lnTo>
                    <a:pt x="7089" y="12540"/>
                  </a:lnTo>
                  <a:lnTo>
                    <a:pt x="7422" y="12540"/>
                  </a:lnTo>
                  <a:lnTo>
                    <a:pt x="7756" y="12397"/>
                  </a:lnTo>
                  <a:lnTo>
                    <a:pt x="8340" y="12540"/>
                  </a:lnTo>
                  <a:lnTo>
                    <a:pt x="8673" y="12540"/>
                  </a:lnTo>
                  <a:lnTo>
                    <a:pt x="8673" y="12207"/>
                  </a:lnTo>
                  <a:lnTo>
                    <a:pt x="8340" y="12207"/>
                  </a:lnTo>
                  <a:lnTo>
                    <a:pt x="8673" y="12016"/>
                  </a:lnTo>
                  <a:lnTo>
                    <a:pt x="9007" y="12207"/>
                  </a:lnTo>
                  <a:lnTo>
                    <a:pt x="9257" y="12016"/>
                  </a:lnTo>
                  <a:lnTo>
                    <a:pt x="10842" y="12016"/>
                  </a:lnTo>
                  <a:lnTo>
                    <a:pt x="10842" y="11873"/>
                  </a:lnTo>
                  <a:lnTo>
                    <a:pt x="11175" y="11873"/>
                  </a:lnTo>
                  <a:lnTo>
                    <a:pt x="11425" y="11682"/>
                  </a:lnTo>
                  <a:lnTo>
                    <a:pt x="11759" y="11491"/>
                  </a:lnTo>
                  <a:lnTo>
                    <a:pt x="12093" y="11682"/>
                  </a:lnTo>
                  <a:lnTo>
                    <a:pt x="12343" y="11682"/>
                  </a:lnTo>
                  <a:lnTo>
                    <a:pt x="12343" y="11873"/>
                  </a:lnTo>
                  <a:lnTo>
                    <a:pt x="12093" y="12016"/>
                  </a:lnTo>
                  <a:lnTo>
                    <a:pt x="12343" y="12016"/>
                  </a:lnTo>
                  <a:lnTo>
                    <a:pt x="12343" y="12540"/>
                  </a:lnTo>
                  <a:lnTo>
                    <a:pt x="12676" y="12540"/>
                  </a:lnTo>
                  <a:lnTo>
                    <a:pt x="13010" y="12731"/>
                  </a:lnTo>
                  <a:lnTo>
                    <a:pt x="13594" y="12731"/>
                  </a:lnTo>
                  <a:lnTo>
                    <a:pt x="13594" y="12540"/>
                  </a:lnTo>
                  <a:lnTo>
                    <a:pt x="13927" y="12397"/>
                  </a:lnTo>
                  <a:lnTo>
                    <a:pt x="13927" y="12207"/>
                  </a:lnTo>
                  <a:lnTo>
                    <a:pt x="14261" y="12016"/>
                  </a:lnTo>
                  <a:lnTo>
                    <a:pt x="14511" y="12016"/>
                  </a:lnTo>
                  <a:lnTo>
                    <a:pt x="14511" y="11682"/>
                  </a:lnTo>
                  <a:lnTo>
                    <a:pt x="13927" y="11682"/>
                  </a:lnTo>
                  <a:lnTo>
                    <a:pt x="13927" y="11301"/>
                  </a:lnTo>
                  <a:lnTo>
                    <a:pt x="14261" y="11301"/>
                  </a:lnTo>
                  <a:lnTo>
                    <a:pt x="14261" y="11491"/>
                  </a:lnTo>
                  <a:lnTo>
                    <a:pt x="15178" y="11491"/>
                  </a:lnTo>
                  <a:lnTo>
                    <a:pt x="14845" y="11682"/>
                  </a:lnTo>
                  <a:lnTo>
                    <a:pt x="15178" y="11682"/>
                  </a:lnTo>
                  <a:lnTo>
                    <a:pt x="15429" y="11491"/>
                  </a:lnTo>
                  <a:lnTo>
                    <a:pt x="16429" y="11491"/>
                  </a:lnTo>
                  <a:lnTo>
                    <a:pt x="16429" y="11158"/>
                  </a:lnTo>
                  <a:lnTo>
                    <a:pt x="17013" y="11158"/>
                  </a:lnTo>
                  <a:lnTo>
                    <a:pt x="17013" y="11491"/>
                  </a:lnTo>
                  <a:lnTo>
                    <a:pt x="17347" y="11491"/>
                  </a:lnTo>
                  <a:lnTo>
                    <a:pt x="17347" y="10967"/>
                  </a:lnTo>
                  <a:lnTo>
                    <a:pt x="17597" y="10776"/>
                  </a:lnTo>
                  <a:lnTo>
                    <a:pt x="17931" y="10776"/>
                  </a:lnTo>
                  <a:lnTo>
                    <a:pt x="17597" y="10633"/>
                  </a:lnTo>
                  <a:lnTo>
                    <a:pt x="17931" y="10442"/>
                  </a:lnTo>
                  <a:lnTo>
                    <a:pt x="18264" y="10442"/>
                  </a:lnTo>
                  <a:lnTo>
                    <a:pt x="18264" y="11301"/>
                  </a:lnTo>
                  <a:lnTo>
                    <a:pt x="18514" y="11158"/>
                  </a:lnTo>
                  <a:lnTo>
                    <a:pt x="18848" y="11158"/>
                  </a:lnTo>
                  <a:lnTo>
                    <a:pt x="19181" y="10967"/>
                  </a:lnTo>
                  <a:lnTo>
                    <a:pt x="19181" y="10633"/>
                  </a:lnTo>
                  <a:lnTo>
                    <a:pt x="19515" y="10442"/>
                  </a:lnTo>
                  <a:lnTo>
                    <a:pt x="18848" y="10061"/>
                  </a:lnTo>
                  <a:lnTo>
                    <a:pt x="18848" y="8869"/>
                  </a:lnTo>
                  <a:lnTo>
                    <a:pt x="18514" y="8487"/>
                  </a:lnTo>
                  <a:lnTo>
                    <a:pt x="18264" y="8154"/>
                  </a:lnTo>
                  <a:lnTo>
                    <a:pt x="18264" y="7772"/>
                  </a:lnTo>
                  <a:lnTo>
                    <a:pt x="18848" y="7629"/>
                  </a:lnTo>
                  <a:lnTo>
                    <a:pt x="19181" y="7772"/>
                  </a:lnTo>
                  <a:lnTo>
                    <a:pt x="19181" y="7438"/>
                  </a:lnTo>
                  <a:lnTo>
                    <a:pt x="18848" y="7438"/>
                  </a:lnTo>
                  <a:lnTo>
                    <a:pt x="18848" y="6199"/>
                  </a:lnTo>
                  <a:lnTo>
                    <a:pt x="18514" y="5817"/>
                  </a:lnTo>
                  <a:lnTo>
                    <a:pt x="18264" y="5817"/>
                  </a:lnTo>
                  <a:lnTo>
                    <a:pt x="18264" y="5483"/>
                  </a:lnTo>
                  <a:lnTo>
                    <a:pt x="17931" y="5483"/>
                  </a:lnTo>
                  <a:lnTo>
                    <a:pt x="17347" y="5150"/>
                  </a:lnTo>
                  <a:lnTo>
                    <a:pt x="17347" y="4959"/>
                  </a:lnTo>
                  <a:lnTo>
                    <a:pt x="17013" y="4768"/>
                  </a:lnTo>
                  <a:lnTo>
                    <a:pt x="17013" y="4577"/>
                  </a:lnTo>
                  <a:lnTo>
                    <a:pt x="16680" y="4434"/>
                  </a:lnTo>
                  <a:lnTo>
                    <a:pt x="16429" y="4434"/>
                  </a:lnTo>
                  <a:lnTo>
                    <a:pt x="16429" y="4768"/>
                  </a:lnTo>
                  <a:lnTo>
                    <a:pt x="16680" y="4768"/>
                  </a:lnTo>
                  <a:lnTo>
                    <a:pt x="17013" y="4577"/>
                  </a:lnTo>
                  <a:lnTo>
                    <a:pt x="17013" y="4959"/>
                  </a:lnTo>
                  <a:lnTo>
                    <a:pt x="16429" y="4959"/>
                  </a:lnTo>
                  <a:lnTo>
                    <a:pt x="16680" y="5150"/>
                  </a:lnTo>
                  <a:lnTo>
                    <a:pt x="16429" y="5150"/>
                  </a:lnTo>
                  <a:lnTo>
                    <a:pt x="16096" y="4959"/>
                  </a:lnTo>
                  <a:lnTo>
                    <a:pt x="16096" y="4768"/>
                  </a:lnTo>
                  <a:lnTo>
                    <a:pt x="15762" y="4768"/>
                  </a:lnTo>
                  <a:lnTo>
                    <a:pt x="15762" y="5293"/>
                  </a:lnTo>
                  <a:lnTo>
                    <a:pt x="15429" y="5483"/>
                  </a:lnTo>
                  <a:lnTo>
                    <a:pt x="15762" y="5674"/>
                  </a:lnTo>
                  <a:lnTo>
                    <a:pt x="16096" y="5817"/>
                  </a:lnTo>
                  <a:lnTo>
                    <a:pt x="15762" y="6008"/>
                  </a:lnTo>
                  <a:lnTo>
                    <a:pt x="15429" y="6008"/>
                  </a:lnTo>
                  <a:lnTo>
                    <a:pt x="15429" y="6199"/>
                  </a:lnTo>
                  <a:lnTo>
                    <a:pt x="15762" y="6199"/>
                  </a:lnTo>
                  <a:lnTo>
                    <a:pt x="16096" y="6008"/>
                  </a:lnTo>
                  <a:lnTo>
                    <a:pt x="16429" y="6389"/>
                  </a:lnTo>
                  <a:lnTo>
                    <a:pt x="16429" y="7248"/>
                  </a:lnTo>
                  <a:lnTo>
                    <a:pt x="16096" y="7772"/>
                  </a:lnTo>
                  <a:lnTo>
                    <a:pt x="16096" y="8154"/>
                  </a:lnTo>
                  <a:lnTo>
                    <a:pt x="15762" y="8297"/>
                  </a:lnTo>
                  <a:lnTo>
                    <a:pt x="15429" y="8487"/>
                  </a:lnTo>
                  <a:lnTo>
                    <a:pt x="15429" y="9012"/>
                  </a:lnTo>
                  <a:lnTo>
                    <a:pt x="15178" y="9203"/>
                  </a:lnTo>
                  <a:lnTo>
                    <a:pt x="14261" y="9393"/>
                  </a:lnTo>
                  <a:lnTo>
                    <a:pt x="13927" y="9536"/>
                  </a:lnTo>
                  <a:lnTo>
                    <a:pt x="13594" y="9393"/>
                  </a:lnTo>
                  <a:lnTo>
                    <a:pt x="13260" y="9203"/>
                  </a:lnTo>
                  <a:lnTo>
                    <a:pt x="13594" y="9012"/>
                  </a:lnTo>
                  <a:lnTo>
                    <a:pt x="13594" y="8869"/>
                  </a:lnTo>
                  <a:lnTo>
                    <a:pt x="13927" y="8869"/>
                  </a:lnTo>
                  <a:lnTo>
                    <a:pt x="13927" y="8678"/>
                  </a:lnTo>
                  <a:lnTo>
                    <a:pt x="13260" y="8869"/>
                  </a:lnTo>
                  <a:lnTo>
                    <a:pt x="13010" y="9012"/>
                  </a:lnTo>
                  <a:lnTo>
                    <a:pt x="13010" y="9727"/>
                  </a:lnTo>
                  <a:lnTo>
                    <a:pt x="12676" y="9918"/>
                  </a:lnTo>
                  <a:lnTo>
                    <a:pt x="12676" y="10633"/>
                  </a:lnTo>
                  <a:lnTo>
                    <a:pt x="12343" y="10633"/>
                  </a:lnTo>
                  <a:lnTo>
                    <a:pt x="12676" y="10776"/>
                  </a:lnTo>
                  <a:lnTo>
                    <a:pt x="12093" y="10776"/>
                  </a:lnTo>
                  <a:lnTo>
                    <a:pt x="11759" y="10633"/>
                  </a:lnTo>
                  <a:lnTo>
                    <a:pt x="11425" y="10633"/>
                  </a:lnTo>
                  <a:lnTo>
                    <a:pt x="10842" y="10776"/>
                  </a:lnTo>
                  <a:lnTo>
                    <a:pt x="10508" y="10776"/>
                  </a:lnTo>
                  <a:lnTo>
                    <a:pt x="10175" y="10967"/>
                  </a:lnTo>
                  <a:lnTo>
                    <a:pt x="9007" y="10967"/>
                  </a:lnTo>
                  <a:lnTo>
                    <a:pt x="8673" y="11158"/>
                  </a:lnTo>
                  <a:lnTo>
                    <a:pt x="8340" y="11301"/>
                  </a:lnTo>
                  <a:lnTo>
                    <a:pt x="8340" y="11491"/>
                  </a:lnTo>
                  <a:lnTo>
                    <a:pt x="7756" y="11682"/>
                  </a:lnTo>
                  <a:lnTo>
                    <a:pt x="7422" y="11873"/>
                  </a:lnTo>
                  <a:lnTo>
                    <a:pt x="7422" y="12016"/>
                  </a:lnTo>
                  <a:lnTo>
                    <a:pt x="6839" y="12016"/>
                  </a:lnTo>
                  <a:lnTo>
                    <a:pt x="6505" y="12207"/>
                  </a:lnTo>
                  <a:lnTo>
                    <a:pt x="6839" y="12397"/>
                  </a:lnTo>
                  <a:lnTo>
                    <a:pt x="6839" y="12540"/>
                  </a:lnTo>
                  <a:lnTo>
                    <a:pt x="6505" y="12540"/>
                  </a:lnTo>
                  <a:lnTo>
                    <a:pt x="6171" y="12731"/>
                  </a:lnTo>
                  <a:lnTo>
                    <a:pt x="6171" y="12922"/>
                  </a:lnTo>
                  <a:lnTo>
                    <a:pt x="5921" y="13113"/>
                  </a:lnTo>
                  <a:lnTo>
                    <a:pt x="5588" y="13113"/>
                  </a:lnTo>
                  <a:lnTo>
                    <a:pt x="5254" y="13256"/>
                  </a:lnTo>
                  <a:lnTo>
                    <a:pt x="5588" y="13256"/>
                  </a:lnTo>
                  <a:lnTo>
                    <a:pt x="5588" y="13446"/>
                  </a:lnTo>
                  <a:lnTo>
                    <a:pt x="5254" y="13446"/>
                  </a:lnTo>
                  <a:lnTo>
                    <a:pt x="5588" y="13637"/>
                  </a:lnTo>
                  <a:lnTo>
                    <a:pt x="5588" y="13780"/>
                  </a:lnTo>
                  <a:lnTo>
                    <a:pt x="5921" y="13637"/>
                  </a:lnTo>
                  <a:lnTo>
                    <a:pt x="6171" y="13637"/>
                  </a:lnTo>
                  <a:lnTo>
                    <a:pt x="6171" y="13780"/>
                  </a:lnTo>
                  <a:lnTo>
                    <a:pt x="6505" y="13780"/>
                  </a:lnTo>
                  <a:lnTo>
                    <a:pt x="6171" y="13637"/>
                  </a:lnTo>
                  <a:lnTo>
                    <a:pt x="5921" y="13637"/>
                  </a:lnTo>
                  <a:lnTo>
                    <a:pt x="5921" y="13256"/>
                  </a:lnTo>
                  <a:lnTo>
                    <a:pt x="6171" y="13256"/>
                  </a:lnTo>
                  <a:lnTo>
                    <a:pt x="6505" y="13446"/>
                  </a:lnTo>
                  <a:lnTo>
                    <a:pt x="6505" y="13637"/>
                  </a:lnTo>
                  <a:lnTo>
                    <a:pt x="6839" y="13780"/>
                  </a:lnTo>
                  <a:lnTo>
                    <a:pt x="6839" y="13971"/>
                  </a:lnTo>
                  <a:lnTo>
                    <a:pt x="6505" y="14162"/>
                  </a:lnTo>
                  <a:lnTo>
                    <a:pt x="6171" y="14162"/>
                  </a:lnTo>
                  <a:lnTo>
                    <a:pt x="6171" y="14305"/>
                  </a:lnTo>
                  <a:lnTo>
                    <a:pt x="6505" y="14495"/>
                  </a:lnTo>
                  <a:lnTo>
                    <a:pt x="6505" y="14686"/>
                  </a:lnTo>
                  <a:lnTo>
                    <a:pt x="6839" y="14877"/>
                  </a:lnTo>
                  <a:lnTo>
                    <a:pt x="6839" y="15211"/>
                  </a:lnTo>
                  <a:lnTo>
                    <a:pt x="7422" y="15211"/>
                  </a:lnTo>
                  <a:lnTo>
                    <a:pt x="7422" y="15020"/>
                  </a:lnTo>
                  <a:lnTo>
                    <a:pt x="7089" y="14877"/>
                  </a:lnTo>
                  <a:lnTo>
                    <a:pt x="7089" y="14686"/>
                  </a:lnTo>
                  <a:lnTo>
                    <a:pt x="7422" y="14686"/>
                  </a:lnTo>
                  <a:lnTo>
                    <a:pt x="7422" y="14877"/>
                  </a:lnTo>
                  <a:lnTo>
                    <a:pt x="7756" y="15211"/>
                  </a:lnTo>
                  <a:lnTo>
                    <a:pt x="7756" y="15401"/>
                  </a:lnTo>
                  <a:close/>
                  <a:moveTo>
                    <a:pt x="7756" y="1540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0" name="Google Shape;250;p14"/>
            <p:cNvSpPr/>
            <p:nvPr/>
          </p:nvSpPr>
          <p:spPr>
            <a:xfrm>
              <a:off x="11921" y="3026"/>
              <a:ext cx="188" cy="264"/>
            </a:xfrm>
            <a:custGeom>
              <a:avLst/>
              <a:gdLst/>
              <a:ahLst/>
              <a:cxnLst/>
              <a:rect l="l" t="t" r="r" b="b"/>
              <a:pathLst>
                <a:path w="21600" h="21600" extrusionOk="0">
                  <a:moveTo>
                    <a:pt x="12843" y="15746"/>
                  </a:moveTo>
                  <a:lnTo>
                    <a:pt x="14011" y="15746"/>
                  </a:lnTo>
                  <a:lnTo>
                    <a:pt x="12843" y="15746"/>
                  </a:lnTo>
                  <a:close/>
                  <a:moveTo>
                    <a:pt x="6422" y="17966"/>
                  </a:moveTo>
                  <a:lnTo>
                    <a:pt x="5254" y="17159"/>
                  </a:lnTo>
                  <a:lnTo>
                    <a:pt x="6422" y="17159"/>
                  </a:lnTo>
                  <a:lnTo>
                    <a:pt x="6422" y="17966"/>
                  </a:lnTo>
                  <a:close/>
                  <a:moveTo>
                    <a:pt x="17222" y="14938"/>
                  </a:moveTo>
                  <a:lnTo>
                    <a:pt x="16054" y="14938"/>
                  </a:lnTo>
                  <a:lnTo>
                    <a:pt x="16054" y="15746"/>
                  </a:lnTo>
                  <a:lnTo>
                    <a:pt x="17222" y="15746"/>
                  </a:lnTo>
                  <a:lnTo>
                    <a:pt x="17222" y="14938"/>
                  </a:lnTo>
                  <a:close/>
                  <a:moveTo>
                    <a:pt x="20432" y="18572"/>
                  </a:moveTo>
                  <a:lnTo>
                    <a:pt x="20432" y="17966"/>
                  </a:lnTo>
                  <a:lnTo>
                    <a:pt x="21600" y="17966"/>
                  </a:lnTo>
                  <a:lnTo>
                    <a:pt x="21600" y="18572"/>
                  </a:lnTo>
                  <a:lnTo>
                    <a:pt x="20432" y="18572"/>
                  </a:lnTo>
                  <a:close/>
                  <a:moveTo>
                    <a:pt x="21600" y="17159"/>
                  </a:moveTo>
                  <a:lnTo>
                    <a:pt x="20432" y="17966"/>
                  </a:lnTo>
                  <a:lnTo>
                    <a:pt x="20432" y="16351"/>
                  </a:lnTo>
                  <a:lnTo>
                    <a:pt x="21600" y="16351"/>
                  </a:lnTo>
                  <a:lnTo>
                    <a:pt x="21600" y="17159"/>
                  </a:lnTo>
                  <a:close/>
                  <a:moveTo>
                    <a:pt x="7589" y="21600"/>
                  </a:moveTo>
                  <a:lnTo>
                    <a:pt x="7589" y="20994"/>
                  </a:lnTo>
                  <a:lnTo>
                    <a:pt x="9632" y="20187"/>
                  </a:lnTo>
                  <a:lnTo>
                    <a:pt x="10800" y="20994"/>
                  </a:lnTo>
                  <a:lnTo>
                    <a:pt x="9632" y="21600"/>
                  </a:lnTo>
                  <a:lnTo>
                    <a:pt x="7589" y="21600"/>
                  </a:lnTo>
                  <a:close/>
                  <a:moveTo>
                    <a:pt x="0" y="3634"/>
                  </a:moveTo>
                  <a:lnTo>
                    <a:pt x="876" y="3634"/>
                  </a:lnTo>
                  <a:lnTo>
                    <a:pt x="3211" y="5249"/>
                  </a:lnTo>
                  <a:lnTo>
                    <a:pt x="4378" y="5854"/>
                  </a:lnTo>
                  <a:lnTo>
                    <a:pt x="5254" y="5854"/>
                  </a:lnTo>
                  <a:lnTo>
                    <a:pt x="5254" y="6662"/>
                  </a:lnTo>
                  <a:lnTo>
                    <a:pt x="6422" y="7469"/>
                  </a:lnTo>
                  <a:lnTo>
                    <a:pt x="4378" y="7469"/>
                  </a:lnTo>
                  <a:lnTo>
                    <a:pt x="4378" y="6662"/>
                  </a:lnTo>
                  <a:lnTo>
                    <a:pt x="3211" y="7469"/>
                  </a:lnTo>
                  <a:lnTo>
                    <a:pt x="2043" y="8075"/>
                  </a:lnTo>
                  <a:lnTo>
                    <a:pt x="4378" y="8882"/>
                  </a:lnTo>
                  <a:lnTo>
                    <a:pt x="5254" y="8882"/>
                  </a:lnTo>
                  <a:lnTo>
                    <a:pt x="5254" y="10497"/>
                  </a:lnTo>
                  <a:lnTo>
                    <a:pt x="6422" y="10497"/>
                  </a:lnTo>
                  <a:lnTo>
                    <a:pt x="6422" y="11910"/>
                  </a:lnTo>
                  <a:lnTo>
                    <a:pt x="5254" y="11910"/>
                  </a:lnTo>
                  <a:lnTo>
                    <a:pt x="5254" y="12718"/>
                  </a:lnTo>
                  <a:lnTo>
                    <a:pt x="6422" y="12718"/>
                  </a:lnTo>
                  <a:lnTo>
                    <a:pt x="6422" y="13323"/>
                  </a:lnTo>
                  <a:lnTo>
                    <a:pt x="5254" y="13323"/>
                  </a:lnTo>
                  <a:lnTo>
                    <a:pt x="5254" y="14131"/>
                  </a:lnTo>
                  <a:lnTo>
                    <a:pt x="6422" y="14938"/>
                  </a:lnTo>
                  <a:lnTo>
                    <a:pt x="5254" y="14938"/>
                  </a:lnTo>
                  <a:lnTo>
                    <a:pt x="6422" y="16351"/>
                  </a:lnTo>
                  <a:lnTo>
                    <a:pt x="7589" y="16351"/>
                  </a:lnTo>
                  <a:lnTo>
                    <a:pt x="7589" y="17966"/>
                  </a:lnTo>
                  <a:lnTo>
                    <a:pt x="8465" y="17159"/>
                  </a:lnTo>
                  <a:lnTo>
                    <a:pt x="8465" y="16351"/>
                  </a:lnTo>
                  <a:lnTo>
                    <a:pt x="8465" y="17159"/>
                  </a:lnTo>
                  <a:lnTo>
                    <a:pt x="11676" y="14938"/>
                  </a:lnTo>
                  <a:lnTo>
                    <a:pt x="12843" y="14938"/>
                  </a:lnTo>
                  <a:lnTo>
                    <a:pt x="12843" y="15746"/>
                  </a:lnTo>
                  <a:lnTo>
                    <a:pt x="12843" y="14938"/>
                  </a:lnTo>
                  <a:lnTo>
                    <a:pt x="14011" y="14938"/>
                  </a:lnTo>
                  <a:lnTo>
                    <a:pt x="14011" y="15746"/>
                  </a:lnTo>
                  <a:lnTo>
                    <a:pt x="15178" y="14938"/>
                  </a:lnTo>
                  <a:lnTo>
                    <a:pt x="16054" y="15746"/>
                  </a:lnTo>
                  <a:lnTo>
                    <a:pt x="16054" y="14938"/>
                  </a:lnTo>
                  <a:lnTo>
                    <a:pt x="17222" y="14131"/>
                  </a:lnTo>
                  <a:lnTo>
                    <a:pt x="18389" y="14131"/>
                  </a:lnTo>
                  <a:lnTo>
                    <a:pt x="19265" y="13323"/>
                  </a:lnTo>
                  <a:lnTo>
                    <a:pt x="19265" y="10497"/>
                  </a:lnTo>
                  <a:lnTo>
                    <a:pt x="18389" y="10497"/>
                  </a:lnTo>
                  <a:lnTo>
                    <a:pt x="18389" y="8075"/>
                  </a:lnTo>
                  <a:lnTo>
                    <a:pt x="17222" y="7469"/>
                  </a:lnTo>
                  <a:lnTo>
                    <a:pt x="17222" y="5854"/>
                  </a:lnTo>
                  <a:lnTo>
                    <a:pt x="14011" y="3634"/>
                  </a:lnTo>
                  <a:lnTo>
                    <a:pt x="11676" y="2221"/>
                  </a:lnTo>
                  <a:lnTo>
                    <a:pt x="9632" y="0"/>
                  </a:lnTo>
                  <a:lnTo>
                    <a:pt x="8465" y="606"/>
                  </a:lnTo>
                  <a:lnTo>
                    <a:pt x="5254" y="606"/>
                  </a:lnTo>
                  <a:lnTo>
                    <a:pt x="3211" y="2221"/>
                  </a:lnTo>
                  <a:lnTo>
                    <a:pt x="876" y="2221"/>
                  </a:lnTo>
                  <a:lnTo>
                    <a:pt x="0" y="3028"/>
                  </a:lnTo>
                  <a:lnTo>
                    <a:pt x="0" y="3634"/>
                  </a:lnTo>
                  <a:close/>
                  <a:moveTo>
                    <a:pt x="0" y="3634"/>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1" name="Google Shape;251;p14"/>
            <p:cNvSpPr/>
            <p:nvPr/>
          </p:nvSpPr>
          <p:spPr>
            <a:xfrm>
              <a:off x="11835" y="2778"/>
              <a:ext cx="198" cy="302"/>
            </a:xfrm>
            <a:custGeom>
              <a:avLst/>
              <a:gdLst/>
              <a:ahLst/>
              <a:cxnLst/>
              <a:rect l="l" t="t" r="r" b="b"/>
              <a:pathLst>
                <a:path w="21600" h="21600" extrusionOk="0">
                  <a:moveTo>
                    <a:pt x="0" y="13633"/>
                  </a:moveTo>
                  <a:lnTo>
                    <a:pt x="0" y="12393"/>
                  </a:lnTo>
                  <a:lnTo>
                    <a:pt x="1108" y="11685"/>
                  </a:lnTo>
                  <a:lnTo>
                    <a:pt x="1108" y="10446"/>
                  </a:lnTo>
                  <a:lnTo>
                    <a:pt x="3323" y="9738"/>
                  </a:lnTo>
                  <a:lnTo>
                    <a:pt x="3323" y="9030"/>
                  </a:lnTo>
                  <a:lnTo>
                    <a:pt x="4154" y="9030"/>
                  </a:lnTo>
                  <a:lnTo>
                    <a:pt x="5262" y="7790"/>
                  </a:lnTo>
                  <a:lnTo>
                    <a:pt x="5262" y="5843"/>
                  </a:lnTo>
                  <a:lnTo>
                    <a:pt x="6369" y="5134"/>
                  </a:lnTo>
                  <a:lnTo>
                    <a:pt x="7200" y="6551"/>
                  </a:lnTo>
                  <a:lnTo>
                    <a:pt x="9415" y="6551"/>
                  </a:lnTo>
                  <a:lnTo>
                    <a:pt x="10246" y="7082"/>
                  </a:lnTo>
                  <a:lnTo>
                    <a:pt x="12462" y="6551"/>
                  </a:lnTo>
                  <a:lnTo>
                    <a:pt x="13569" y="7082"/>
                  </a:lnTo>
                  <a:lnTo>
                    <a:pt x="14400" y="5843"/>
                  </a:lnTo>
                  <a:lnTo>
                    <a:pt x="13569" y="5843"/>
                  </a:lnTo>
                  <a:lnTo>
                    <a:pt x="13569" y="5134"/>
                  </a:lnTo>
                  <a:lnTo>
                    <a:pt x="12462" y="4426"/>
                  </a:lnTo>
                  <a:lnTo>
                    <a:pt x="13569" y="4426"/>
                  </a:lnTo>
                  <a:lnTo>
                    <a:pt x="15508" y="3895"/>
                  </a:lnTo>
                  <a:lnTo>
                    <a:pt x="15508" y="3187"/>
                  </a:lnTo>
                  <a:lnTo>
                    <a:pt x="16615" y="2479"/>
                  </a:lnTo>
                  <a:lnTo>
                    <a:pt x="17446" y="2479"/>
                  </a:lnTo>
                  <a:lnTo>
                    <a:pt x="17446" y="0"/>
                  </a:lnTo>
                  <a:lnTo>
                    <a:pt x="18554" y="531"/>
                  </a:lnTo>
                  <a:lnTo>
                    <a:pt x="18554" y="1239"/>
                  </a:lnTo>
                  <a:lnTo>
                    <a:pt x="20492" y="1948"/>
                  </a:lnTo>
                  <a:lnTo>
                    <a:pt x="21600" y="2479"/>
                  </a:lnTo>
                  <a:lnTo>
                    <a:pt x="19662" y="3187"/>
                  </a:lnTo>
                  <a:lnTo>
                    <a:pt x="19662" y="3895"/>
                  </a:lnTo>
                  <a:lnTo>
                    <a:pt x="18554" y="5134"/>
                  </a:lnTo>
                  <a:lnTo>
                    <a:pt x="18554" y="5843"/>
                  </a:lnTo>
                  <a:lnTo>
                    <a:pt x="19662" y="6551"/>
                  </a:lnTo>
                  <a:lnTo>
                    <a:pt x="19662" y="7790"/>
                  </a:lnTo>
                  <a:lnTo>
                    <a:pt x="20492" y="8498"/>
                  </a:lnTo>
                  <a:lnTo>
                    <a:pt x="19662" y="8498"/>
                  </a:lnTo>
                  <a:lnTo>
                    <a:pt x="18554" y="9030"/>
                  </a:lnTo>
                  <a:lnTo>
                    <a:pt x="19662" y="9738"/>
                  </a:lnTo>
                  <a:lnTo>
                    <a:pt x="16615" y="11154"/>
                  </a:lnTo>
                  <a:lnTo>
                    <a:pt x="17446" y="11154"/>
                  </a:lnTo>
                  <a:lnTo>
                    <a:pt x="16615" y="11685"/>
                  </a:lnTo>
                  <a:lnTo>
                    <a:pt x="15508" y="11685"/>
                  </a:lnTo>
                  <a:lnTo>
                    <a:pt x="14400" y="12393"/>
                  </a:lnTo>
                  <a:lnTo>
                    <a:pt x="14400" y="13102"/>
                  </a:lnTo>
                  <a:lnTo>
                    <a:pt x="12462" y="13102"/>
                  </a:lnTo>
                  <a:lnTo>
                    <a:pt x="12462" y="13633"/>
                  </a:lnTo>
                  <a:lnTo>
                    <a:pt x="13569" y="14341"/>
                  </a:lnTo>
                  <a:lnTo>
                    <a:pt x="12462" y="15049"/>
                  </a:lnTo>
                  <a:lnTo>
                    <a:pt x="13569" y="15757"/>
                  </a:lnTo>
                  <a:lnTo>
                    <a:pt x="14400" y="15757"/>
                  </a:lnTo>
                  <a:lnTo>
                    <a:pt x="15508" y="16289"/>
                  </a:lnTo>
                  <a:lnTo>
                    <a:pt x="18554" y="16997"/>
                  </a:lnTo>
                  <a:lnTo>
                    <a:pt x="18554" y="17705"/>
                  </a:lnTo>
                  <a:lnTo>
                    <a:pt x="17446" y="18236"/>
                  </a:lnTo>
                  <a:lnTo>
                    <a:pt x="14400" y="18236"/>
                  </a:lnTo>
                  <a:lnTo>
                    <a:pt x="12462" y="19652"/>
                  </a:lnTo>
                  <a:lnTo>
                    <a:pt x="10246" y="19652"/>
                  </a:lnTo>
                  <a:lnTo>
                    <a:pt x="9415" y="20361"/>
                  </a:lnTo>
                  <a:lnTo>
                    <a:pt x="9415" y="20892"/>
                  </a:lnTo>
                  <a:lnTo>
                    <a:pt x="8308" y="20361"/>
                  </a:lnTo>
                  <a:lnTo>
                    <a:pt x="7200" y="20892"/>
                  </a:lnTo>
                  <a:lnTo>
                    <a:pt x="8308" y="20892"/>
                  </a:lnTo>
                  <a:lnTo>
                    <a:pt x="7200" y="21600"/>
                  </a:lnTo>
                  <a:lnTo>
                    <a:pt x="5262" y="21600"/>
                  </a:lnTo>
                  <a:lnTo>
                    <a:pt x="6369" y="20892"/>
                  </a:lnTo>
                  <a:lnTo>
                    <a:pt x="5262" y="20361"/>
                  </a:lnTo>
                  <a:lnTo>
                    <a:pt x="4154" y="20892"/>
                  </a:lnTo>
                  <a:lnTo>
                    <a:pt x="4154" y="18944"/>
                  </a:lnTo>
                  <a:lnTo>
                    <a:pt x="5262" y="18236"/>
                  </a:lnTo>
                  <a:lnTo>
                    <a:pt x="6369" y="18236"/>
                  </a:lnTo>
                  <a:lnTo>
                    <a:pt x="7200" y="17705"/>
                  </a:lnTo>
                  <a:lnTo>
                    <a:pt x="6369" y="18236"/>
                  </a:lnTo>
                  <a:lnTo>
                    <a:pt x="4154" y="18236"/>
                  </a:lnTo>
                  <a:lnTo>
                    <a:pt x="4154" y="16289"/>
                  </a:lnTo>
                  <a:lnTo>
                    <a:pt x="5262" y="15757"/>
                  </a:lnTo>
                  <a:lnTo>
                    <a:pt x="4154" y="15049"/>
                  </a:lnTo>
                  <a:lnTo>
                    <a:pt x="5262" y="15049"/>
                  </a:lnTo>
                  <a:lnTo>
                    <a:pt x="5262" y="14341"/>
                  </a:lnTo>
                  <a:lnTo>
                    <a:pt x="4154" y="14341"/>
                  </a:lnTo>
                  <a:lnTo>
                    <a:pt x="3323" y="15049"/>
                  </a:lnTo>
                  <a:lnTo>
                    <a:pt x="2215" y="14341"/>
                  </a:lnTo>
                  <a:lnTo>
                    <a:pt x="1108" y="14341"/>
                  </a:lnTo>
                  <a:lnTo>
                    <a:pt x="1108" y="15049"/>
                  </a:lnTo>
                  <a:lnTo>
                    <a:pt x="0" y="13633"/>
                  </a:lnTo>
                  <a:close/>
                  <a:moveTo>
                    <a:pt x="0" y="1363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p14"/>
            <p:cNvSpPr/>
            <p:nvPr/>
          </p:nvSpPr>
          <p:spPr>
            <a:xfrm>
              <a:off x="10229" y="2393"/>
              <a:ext cx="1289" cy="531"/>
            </a:xfrm>
            <a:custGeom>
              <a:avLst/>
              <a:gdLst/>
              <a:ahLst/>
              <a:cxnLst/>
              <a:rect l="l" t="t" r="r" b="b"/>
              <a:pathLst>
                <a:path w="21600" h="21600" extrusionOk="0">
                  <a:moveTo>
                    <a:pt x="0" y="7836"/>
                  </a:moveTo>
                  <a:lnTo>
                    <a:pt x="170" y="7033"/>
                  </a:lnTo>
                  <a:lnTo>
                    <a:pt x="638" y="7033"/>
                  </a:lnTo>
                  <a:lnTo>
                    <a:pt x="935" y="6329"/>
                  </a:lnTo>
                  <a:lnTo>
                    <a:pt x="935" y="5927"/>
                  </a:lnTo>
                  <a:lnTo>
                    <a:pt x="1276" y="5526"/>
                  </a:lnTo>
                  <a:lnTo>
                    <a:pt x="1276" y="5224"/>
                  </a:lnTo>
                  <a:lnTo>
                    <a:pt x="1446" y="5224"/>
                  </a:lnTo>
                  <a:lnTo>
                    <a:pt x="1573" y="4822"/>
                  </a:lnTo>
                  <a:lnTo>
                    <a:pt x="1573" y="4420"/>
                  </a:lnTo>
                  <a:lnTo>
                    <a:pt x="1913" y="4420"/>
                  </a:lnTo>
                  <a:lnTo>
                    <a:pt x="1913" y="4119"/>
                  </a:lnTo>
                  <a:lnTo>
                    <a:pt x="2041" y="3717"/>
                  </a:lnTo>
                  <a:lnTo>
                    <a:pt x="3019" y="3717"/>
                  </a:lnTo>
                  <a:lnTo>
                    <a:pt x="3019" y="4119"/>
                  </a:lnTo>
                  <a:lnTo>
                    <a:pt x="3784" y="4119"/>
                  </a:lnTo>
                  <a:lnTo>
                    <a:pt x="3784" y="4420"/>
                  </a:lnTo>
                  <a:lnTo>
                    <a:pt x="4124" y="5224"/>
                  </a:lnTo>
                  <a:lnTo>
                    <a:pt x="4252" y="5224"/>
                  </a:lnTo>
                  <a:lnTo>
                    <a:pt x="4592" y="5526"/>
                  </a:lnTo>
                  <a:lnTo>
                    <a:pt x="4720" y="5224"/>
                  </a:lnTo>
                  <a:lnTo>
                    <a:pt x="6293" y="5224"/>
                  </a:lnTo>
                  <a:lnTo>
                    <a:pt x="6463" y="4822"/>
                  </a:lnTo>
                  <a:lnTo>
                    <a:pt x="6463" y="4420"/>
                  </a:lnTo>
                  <a:lnTo>
                    <a:pt x="6293" y="4420"/>
                  </a:lnTo>
                  <a:lnTo>
                    <a:pt x="6293" y="3315"/>
                  </a:lnTo>
                  <a:lnTo>
                    <a:pt x="6165" y="2913"/>
                  </a:lnTo>
                  <a:lnTo>
                    <a:pt x="5825" y="2913"/>
                  </a:lnTo>
                  <a:lnTo>
                    <a:pt x="5825" y="1808"/>
                  </a:lnTo>
                  <a:lnTo>
                    <a:pt x="5995" y="1507"/>
                  </a:lnTo>
                  <a:lnTo>
                    <a:pt x="5995" y="703"/>
                  </a:lnTo>
                  <a:lnTo>
                    <a:pt x="6293" y="703"/>
                  </a:lnTo>
                  <a:lnTo>
                    <a:pt x="6293" y="0"/>
                  </a:lnTo>
                  <a:lnTo>
                    <a:pt x="6633" y="0"/>
                  </a:lnTo>
                  <a:lnTo>
                    <a:pt x="6761" y="301"/>
                  </a:lnTo>
                  <a:lnTo>
                    <a:pt x="6931" y="301"/>
                  </a:lnTo>
                  <a:lnTo>
                    <a:pt x="7101" y="703"/>
                  </a:lnTo>
                  <a:lnTo>
                    <a:pt x="7739" y="703"/>
                  </a:lnTo>
                  <a:lnTo>
                    <a:pt x="7739" y="1105"/>
                  </a:lnTo>
                  <a:lnTo>
                    <a:pt x="8504" y="1105"/>
                  </a:lnTo>
                  <a:lnTo>
                    <a:pt x="8504" y="1507"/>
                  </a:lnTo>
                  <a:lnTo>
                    <a:pt x="8674" y="1808"/>
                  </a:lnTo>
                  <a:lnTo>
                    <a:pt x="8674" y="2210"/>
                  </a:lnTo>
                  <a:lnTo>
                    <a:pt x="8844" y="2612"/>
                  </a:lnTo>
                  <a:lnTo>
                    <a:pt x="8844" y="2913"/>
                  </a:lnTo>
                  <a:lnTo>
                    <a:pt x="8972" y="2913"/>
                  </a:lnTo>
                  <a:lnTo>
                    <a:pt x="9142" y="3315"/>
                  </a:lnTo>
                  <a:lnTo>
                    <a:pt x="9312" y="3315"/>
                  </a:lnTo>
                  <a:lnTo>
                    <a:pt x="9609" y="3717"/>
                  </a:lnTo>
                  <a:lnTo>
                    <a:pt x="10247" y="3717"/>
                  </a:lnTo>
                  <a:lnTo>
                    <a:pt x="10417" y="3315"/>
                  </a:lnTo>
                  <a:lnTo>
                    <a:pt x="10545" y="2913"/>
                  </a:lnTo>
                  <a:lnTo>
                    <a:pt x="11991" y="2913"/>
                  </a:lnTo>
                  <a:lnTo>
                    <a:pt x="12118" y="3315"/>
                  </a:lnTo>
                  <a:lnTo>
                    <a:pt x="12458" y="3717"/>
                  </a:lnTo>
                  <a:lnTo>
                    <a:pt x="12756" y="3717"/>
                  </a:lnTo>
                  <a:lnTo>
                    <a:pt x="12926" y="4119"/>
                  </a:lnTo>
                  <a:lnTo>
                    <a:pt x="13096" y="4420"/>
                  </a:lnTo>
                  <a:lnTo>
                    <a:pt x="13224" y="4420"/>
                  </a:lnTo>
                  <a:lnTo>
                    <a:pt x="13394" y="4822"/>
                  </a:lnTo>
                  <a:lnTo>
                    <a:pt x="15137" y="4822"/>
                  </a:lnTo>
                  <a:lnTo>
                    <a:pt x="15137" y="4420"/>
                  </a:lnTo>
                  <a:lnTo>
                    <a:pt x="15435" y="4119"/>
                  </a:lnTo>
                  <a:lnTo>
                    <a:pt x="15775" y="4119"/>
                  </a:lnTo>
                  <a:lnTo>
                    <a:pt x="15775" y="3717"/>
                  </a:lnTo>
                  <a:lnTo>
                    <a:pt x="16243" y="3717"/>
                  </a:lnTo>
                  <a:lnTo>
                    <a:pt x="16370" y="3315"/>
                  </a:lnTo>
                  <a:lnTo>
                    <a:pt x="16370" y="2913"/>
                  </a:lnTo>
                  <a:lnTo>
                    <a:pt x="16540" y="2612"/>
                  </a:lnTo>
                  <a:lnTo>
                    <a:pt x="16710" y="2612"/>
                  </a:lnTo>
                  <a:lnTo>
                    <a:pt x="16710" y="2210"/>
                  </a:lnTo>
                  <a:lnTo>
                    <a:pt x="16838" y="1808"/>
                  </a:lnTo>
                  <a:lnTo>
                    <a:pt x="17008" y="1808"/>
                  </a:lnTo>
                  <a:lnTo>
                    <a:pt x="17008" y="2210"/>
                  </a:lnTo>
                  <a:lnTo>
                    <a:pt x="17178" y="1808"/>
                  </a:lnTo>
                  <a:lnTo>
                    <a:pt x="17348" y="1808"/>
                  </a:lnTo>
                  <a:lnTo>
                    <a:pt x="17476" y="2210"/>
                  </a:lnTo>
                  <a:lnTo>
                    <a:pt x="17646" y="2612"/>
                  </a:lnTo>
                  <a:lnTo>
                    <a:pt x="17943" y="2612"/>
                  </a:lnTo>
                  <a:lnTo>
                    <a:pt x="18113" y="2210"/>
                  </a:lnTo>
                  <a:lnTo>
                    <a:pt x="18581" y="2210"/>
                  </a:lnTo>
                  <a:lnTo>
                    <a:pt x="18751" y="2612"/>
                  </a:lnTo>
                  <a:lnTo>
                    <a:pt x="18581" y="4822"/>
                  </a:lnTo>
                  <a:lnTo>
                    <a:pt x="18581" y="5927"/>
                  </a:lnTo>
                  <a:lnTo>
                    <a:pt x="18411" y="6631"/>
                  </a:lnTo>
                  <a:lnTo>
                    <a:pt x="18581" y="7033"/>
                  </a:lnTo>
                  <a:lnTo>
                    <a:pt x="18921" y="7434"/>
                  </a:lnTo>
                  <a:lnTo>
                    <a:pt x="19219" y="7033"/>
                  </a:lnTo>
                  <a:lnTo>
                    <a:pt x="19687" y="7033"/>
                  </a:lnTo>
                  <a:lnTo>
                    <a:pt x="19857" y="7434"/>
                  </a:lnTo>
                  <a:lnTo>
                    <a:pt x="20027" y="7033"/>
                  </a:lnTo>
                  <a:lnTo>
                    <a:pt x="20027" y="6329"/>
                  </a:lnTo>
                  <a:lnTo>
                    <a:pt x="20154" y="6329"/>
                  </a:lnTo>
                  <a:lnTo>
                    <a:pt x="20324" y="5927"/>
                  </a:lnTo>
                  <a:lnTo>
                    <a:pt x="20622" y="6329"/>
                  </a:lnTo>
                  <a:lnTo>
                    <a:pt x="20792" y="6631"/>
                  </a:lnTo>
                  <a:lnTo>
                    <a:pt x="21090" y="7033"/>
                  </a:lnTo>
                  <a:lnTo>
                    <a:pt x="21260" y="7836"/>
                  </a:lnTo>
                  <a:lnTo>
                    <a:pt x="21430" y="8138"/>
                  </a:lnTo>
                  <a:lnTo>
                    <a:pt x="21600" y="8540"/>
                  </a:lnTo>
                  <a:lnTo>
                    <a:pt x="21600" y="8941"/>
                  </a:lnTo>
                  <a:lnTo>
                    <a:pt x="21430" y="8941"/>
                  </a:lnTo>
                  <a:lnTo>
                    <a:pt x="21430" y="9243"/>
                  </a:lnTo>
                  <a:lnTo>
                    <a:pt x="20792" y="9243"/>
                  </a:lnTo>
                  <a:lnTo>
                    <a:pt x="20622" y="9645"/>
                  </a:lnTo>
                  <a:lnTo>
                    <a:pt x="20494" y="10047"/>
                  </a:lnTo>
                  <a:lnTo>
                    <a:pt x="20154" y="10047"/>
                  </a:lnTo>
                  <a:lnTo>
                    <a:pt x="20154" y="10448"/>
                  </a:lnTo>
                  <a:lnTo>
                    <a:pt x="19857" y="10448"/>
                  </a:lnTo>
                  <a:lnTo>
                    <a:pt x="19687" y="11152"/>
                  </a:lnTo>
                  <a:lnTo>
                    <a:pt x="19687" y="11855"/>
                  </a:lnTo>
                  <a:lnTo>
                    <a:pt x="19517" y="11855"/>
                  </a:lnTo>
                  <a:lnTo>
                    <a:pt x="19219" y="12659"/>
                  </a:lnTo>
                  <a:lnTo>
                    <a:pt x="19049" y="12659"/>
                  </a:lnTo>
                  <a:lnTo>
                    <a:pt x="18751" y="12257"/>
                  </a:lnTo>
                  <a:lnTo>
                    <a:pt x="18751" y="12659"/>
                  </a:lnTo>
                  <a:lnTo>
                    <a:pt x="18581" y="13060"/>
                  </a:lnTo>
                  <a:lnTo>
                    <a:pt x="18411" y="13362"/>
                  </a:lnTo>
                  <a:lnTo>
                    <a:pt x="18283" y="13362"/>
                  </a:lnTo>
                  <a:lnTo>
                    <a:pt x="18283" y="13764"/>
                  </a:lnTo>
                  <a:lnTo>
                    <a:pt x="18113" y="14166"/>
                  </a:lnTo>
                  <a:lnTo>
                    <a:pt x="17943" y="13764"/>
                  </a:lnTo>
                  <a:lnTo>
                    <a:pt x="17646" y="13764"/>
                  </a:lnTo>
                  <a:lnTo>
                    <a:pt x="17476" y="13362"/>
                  </a:lnTo>
                  <a:lnTo>
                    <a:pt x="17008" y="13362"/>
                  </a:lnTo>
                  <a:lnTo>
                    <a:pt x="16838" y="13764"/>
                  </a:lnTo>
                  <a:lnTo>
                    <a:pt x="16710" y="14166"/>
                  </a:lnTo>
                  <a:lnTo>
                    <a:pt x="16710" y="15271"/>
                  </a:lnTo>
                  <a:lnTo>
                    <a:pt x="17008" y="15673"/>
                  </a:lnTo>
                  <a:lnTo>
                    <a:pt x="17348" y="15974"/>
                  </a:lnTo>
                  <a:lnTo>
                    <a:pt x="17348" y="16376"/>
                  </a:lnTo>
                  <a:lnTo>
                    <a:pt x="17178" y="16376"/>
                  </a:lnTo>
                  <a:lnTo>
                    <a:pt x="17178" y="16778"/>
                  </a:lnTo>
                  <a:lnTo>
                    <a:pt x="16838" y="17481"/>
                  </a:lnTo>
                  <a:lnTo>
                    <a:pt x="16710" y="18184"/>
                  </a:lnTo>
                  <a:lnTo>
                    <a:pt x="16540" y="18586"/>
                  </a:lnTo>
                  <a:lnTo>
                    <a:pt x="16370" y="18586"/>
                  </a:lnTo>
                  <a:lnTo>
                    <a:pt x="16243" y="18988"/>
                  </a:lnTo>
                  <a:lnTo>
                    <a:pt x="15902" y="18988"/>
                  </a:lnTo>
                  <a:lnTo>
                    <a:pt x="15775" y="19390"/>
                  </a:lnTo>
                  <a:lnTo>
                    <a:pt x="15137" y="19390"/>
                  </a:lnTo>
                  <a:lnTo>
                    <a:pt x="14967" y="19691"/>
                  </a:lnTo>
                  <a:lnTo>
                    <a:pt x="14797" y="19691"/>
                  </a:lnTo>
                  <a:lnTo>
                    <a:pt x="13861" y="20495"/>
                  </a:lnTo>
                  <a:lnTo>
                    <a:pt x="13691" y="20796"/>
                  </a:lnTo>
                  <a:lnTo>
                    <a:pt x="13394" y="21600"/>
                  </a:lnTo>
                  <a:lnTo>
                    <a:pt x="12926" y="21600"/>
                  </a:lnTo>
                  <a:lnTo>
                    <a:pt x="12926" y="21198"/>
                  </a:lnTo>
                  <a:lnTo>
                    <a:pt x="12586" y="21198"/>
                  </a:lnTo>
                  <a:lnTo>
                    <a:pt x="12288" y="21600"/>
                  </a:lnTo>
                  <a:lnTo>
                    <a:pt x="12118" y="21198"/>
                  </a:lnTo>
                  <a:lnTo>
                    <a:pt x="11820" y="21198"/>
                  </a:lnTo>
                  <a:lnTo>
                    <a:pt x="11523" y="20796"/>
                  </a:lnTo>
                  <a:lnTo>
                    <a:pt x="11013" y="20495"/>
                  </a:lnTo>
                  <a:lnTo>
                    <a:pt x="10715" y="19691"/>
                  </a:lnTo>
                  <a:lnTo>
                    <a:pt x="9439" y="19691"/>
                  </a:lnTo>
                  <a:lnTo>
                    <a:pt x="9439" y="20093"/>
                  </a:lnTo>
                  <a:lnTo>
                    <a:pt x="6931" y="20093"/>
                  </a:lnTo>
                  <a:lnTo>
                    <a:pt x="6761" y="19390"/>
                  </a:lnTo>
                  <a:lnTo>
                    <a:pt x="6761" y="18988"/>
                  </a:lnTo>
                  <a:lnTo>
                    <a:pt x="6633" y="18586"/>
                  </a:lnTo>
                  <a:lnTo>
                    <a:pt x="6463" y="18184"/>
                  </a:lnTo>
                  <a:lnTo>
                    <a:pt x="6463" y="17883"/>
                  </a:lnTo>
                  <a:lnTo>
                    <a:pt x="6293" y="17481"/>
                  </a:lnTo>
                  <a:lnTo>
                    <a:pt x="6165" y="17481"/>
                  </a:lnTo>
                  <a:lnTo>
                    <a:pt x="6165" y="17079"/>
                  </a:lnTo>
                  <a:lnTo>
                    <a:pt x="5825" y="17079"/>
                  </a:lnTo>
                  <a:lnTo>
                    <a:pt x="5698" y="16778"/>
                  </a:lnTo>
                  <a:lnTo>
                    <a:pt x="5357" y="16376"/>
                  </a:lnTo>
                  <a:lnTo>
                    <a:pt x="5060" y="16376"/>
                  </a:lnTo>
                  <a:lnTo>
                    <a:pt x="5060" y="15974"/>
                  </a:lnTo>
                  <a:lnTo>
                    <a:pt x="4890" y="15974"/>
                  </a:lnTo>
                  <a:lnTo>
                    <a:pt x="4422" y="15673"/>
                  </a:lnTo>
                  <a:lnTo>
                    <a:pt x="3019" y="15673"/>
                  </a:lnTo>
                  <a:lnTo>
                    <a:pt x="2679" y="14869"/>
                  </a:lnTo>
                  <a:lnTo>
                    <a:pt x="2679" y="14166"/>
                  </a:lnTo>
                  <a:lnTo>
                    <a:pt x="2849" y="14166"/>
                  </a:lnTo>
                  <a:lnTo>
                    <a:pt x="2849" y="12659"/>
                  </a:lnTo>
                  <a:lnTo>
                    <a:pt x="2679" y="12257"/>
                  </a:lnTo>
                  <a:lnTo>
                    <a:pt x="2551" y="11855"/>
                  </a:lnTo>
                  <a:lnTo>
                    <a:pt x="2381" y="11553"/>
                  </a:lnTo>
                  <a:lnTo>
                    <a:pt x="2381" y="11152"/>
                  </a:lnTo>
                  <a:lnTo>
                    <a:pt x="2211" y="10750"/>
                  </a:lnTo>
                  <a:lnTo>
                    <a:pt x="2041" y="10448"/>
                  </a:lnTo>
                  <a:lnTo>
                    <a:pt x="1913" y="10047"/>
                  </a:lnTo>
                  <a:lnTo>
                    <a:pt x="1743" y="10047"/>
                  </a:lnTo>
                  <a:lnTo>
                    <a:pt x="1573" y="10448"/>
                  </a:lnTo>
                  <a:lnTo>
                    <a:pt x="1446" y="10047"/>
                  </a:lnTo>
                  <a:lnTo>
                    <a:pt x="1106" y="10047"/>
                  </a:lnTo>
                  <a:lnTo>
                    <a:pt x="935" y="10448"/>
                  </a:lnTo>
                  <a:lnTo>
                    <a:pt x="808" y="10047"/>
                  </a:lnTo>
                  <a:lnTo>
                    <a:pt x="808" y="9645"/>
                  </a:lnTo>
                  <a:lnTo>
                    <a:pt x="638" y="9645"/>
                  </a:lnTo>
                  <a:lnTo>
                    <a:pt x="170" y="8540"/>
                  </a:lnTo>
                  <a:lnTo>
                    <a:pt x="170" y="8138"/>
                  </a:lnTo>
                  <a:lnTo>
                    <a:pt x="170" y="8540"/>
                  </a:lnTo>
                  <a:lnTo>
                    <a:pt x="0" y="8138"/>
                  </a:lnTo>
                  <a:lnTo>
                    <a:pt x="0" y="7836"/>
                  </a:lnTo>
                  <a:close/>
                  <a:moveTo>
                    <a:pt x="0" y="7836"/>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4"/>
            <p:cNvSpPr/>
            <p:nvPr/>
          </p:nvSpPr>
          <p:spPr>
            <a:xfrm>
              <a:off x="8633" y="2291"/>
              <a:ext cx="1578" cy="735"/>
            </a:xfrm>
            <a:custGeom>
              <a:avLst/>
              <a:gdLst/>
              <a:ahLst/>
              <a:cxnLst/>
              <a:rect l="l" t="t" r="r" b="b"/>
              <a:pathLst>
                <a:path w="21600" h="21600" extrusionOk="0">
                  <a:moveTo>
                    <a:pt x="1667" y="14545"/>
                  </a:moveTo>
                  <a:lnTo>
                    <a:pt x="1528" y="14327"/>
                  </a:lnTo>
                  <a:lnTo>
                    <a:pt x="1285" y="14545"/>
                  </a:lnTo>
                  <a:lnTo>
                    <a:pt x="1146" y="14327"/>
                  </a:lnTo>
                  <a:lnTo>
                    <a:pt x="1146" y="14036"/>
                  </a:lnTo>
                  <a:lnTo>
                    <a:pt x="1424" y="14036"/>
                  </a:lnTo>
                  <a:lnTo>
                    <a:pt x="1146" y="13236"/>
                  </a:lnTo>
                  <a:lnTo>
                    <a:pt x="903" y="12945"/>
                  </a:lnTo>
                  <a:lnTo>
                    <a:pt x="521" y="12655"/>
                  </a:lnTo>
                  <a:lnTo>
                    <a:pt x="521" y="12945"/>
                  </a:lnTo>
                  <a:lnTo>
                    <a:pt x="243" y="12436"/>
                  </a:lnTo>
                  <a:lnTo>
                    <a:pt x="243" y="12145"/>
                  </a:lnTo>
                  <a:lnTo>
                    <a:pt x="0" y="11855"/>
                  </a:lnTo>
                  <a:lnTo>
                    <a:pt x="0" y="11564"/>
                  </a:lnTo>
                  <a:lnTo>
                    <a:pt x="139" y="10764"/>
                  </a:lnTo>
                  <a:lnTo>
                    <a:pt x="0" y="10764"/>
                  </a:lnTo>
                  <a:lnTo>
                    <a:pt x="0" y="10255"/>
                  </a:lnTo>
                  <a:lnTo>
                    <a:pt x="139" y="9964"/>
                  </a:lnTo>
                  <a:lnTo>
                    <a:pt x="243" y="9673"/>
                  </a:lnTo>
                  <a:lnTo>
                    <a:pt x="243" y="9455"/>
                  </a:lnTo>
                  <a:lnTo>
                    <a:pt x="382" y="9164"/>
                  </a:lnTo>
                  <a:lnTo>
                    <a:pt x="625" y="9673"/>
                  </a:lnTo>
                  <a:lnTo>
                    <a:pt x="625" y="9964"/>
                  </a:lnTo>
                  <a:lnTo>
                    <a:pt x="903" y="10255"/>
                  </a:lnTo>
                  <a:lnTo>
                    <a:pt x="1007" y="9964"/>
                  </a:lnTo>
                  <a:lnTo>
                    <a:pt x="1007" y="9673"/>
                  </a:lnTo>
                  <a:lnTo>
                    <a:pt x="903" y="8873"/>
                  </a:lnTo>
                  <a:lnTo>
                    <a:pt x="1146" y="8655"/>
                  </a:lnTo>
                  <a:lnTo>
                    <a:pt x="1285" y="8655"/>
                  </a:lnTo>
                  <a:lnTo>
                    <a:pt x="1285" y="8073"/>
                  </a:lnTo>
                  <a:lnTo>
                    <a:pt x="1424" y="7782"/>
                  </a:lnTo>
                  <a:lnTo>
                    <a:pt x="1528" y="7782"/>
                  </a:lnTo>
                  <a:lnTo>
                    <a:pt x="1528" y="7564"/>
                  </a:lnTo>
                  <a:lnTo>
                    <a:pt x="1806" y="7564"/>
                  </a:lnTo>
                  <a:lnTo>
                    <a:pt x="1806" y="6982"/>
                  </a:lnTo>
                  <a:lnTo>
                    <a:pt x="1910" y="7273"/>
                  </a:lnTo>
                  <a:lnTo>
                    <a:pt x="2049" y="7273"/>
                  </a:lnTo>
                  <a:lnTo>
                    <a:pt x="2049" y="7782"/>
                  </a:lnTo>
                  <a:lnTo>
                    <a:pt x="2188" y="7564"/>
                  </a:lnTo>
                  <a:lnTo>
                    <a:pt x="2188" y="7273"/>
                  </a:lnTo>
                  <a:lnTo>
                    <a:pt x="2292" y="7273"/>
                  </a:lnTo>
                  <a:lnTo>
                    <a:pt x="2292" y="7564"/>
                  </a:lnTo>
                  <a:lnTo>
                    <a:pt x="2292" y="7273"/>
                  </a:lnTo>
                  <a:lnTo>
                    <a:pt x="2431" y="7273"/>
                  </a:lnTo>
                  <a:lnTo>
                    <a:pt x="2570" y="6982"/>
                  </a:lnTo>
                  <a:lnTo>
                    <a:pt x="2709" y="6982"/>
                  </a:lnTo>
                  <a:lnTo>
                    <a:pt x="2709" y="7273"/>
                  </a:lnTo>
                  <a:lnTo>
                    <a:pt x="2813" y="7564"/>
                  </a:lnTo>
                  <a:lnTo>
                    <a:pt x="3091" y="7273"/>
                  </a:lnTo>
                  <a:lnTo>
                    <a:pt x="3195" y="7273"/>
                  </a:lnTo>
                  <a:lnTo>
                    <a:pt x="3195" y="7564"/>
                  </a:lnTo>
                  <a:lnTo>
                    <a:pt x="3334" y="7564"/>
                  </a:lnTo>
                  <a:lnTo>
                    <a:pt x="3473" y="7782"/>
                  </a:lnTo>
                  <a:lnTo>
                    <a:pt x="3577" y="7782"/>
                  </a:lnTo>
                  <a:lnTo>
                    <a:pt x="3577" y="8073"/>
                  </a:lnTo>
                  <a:lnTo>
                    <a:pt x="3855" y="8364"/>
                  </a:lnTo>
                  <a:lnTo>
                    <a:pt x="3994" y="8364"/>
                  </a:lnTo>
                  <a:lnTo>
                    <a:pt x="3994" y="8655"/>
                  </a:lnTo>
                  <a:lnTo>
                    <a:pt x="4098" y="8655"/>
                  </a:lnTo>
                  <a:lnTo>
                    <a:pt x="4098" y="8364"/>
                  </a:lnTo>
                  <a:lnTo>
                    <a:pt x="4237" y="8073"/>
                  </a:lnTo>
                  <a:lnTo>
                    <a:pt x="4237" y="8364"/>
                  </a:lnTo>
                  <a:lnTo>
                    <a:pt x="4480" y="8364"/>
                  </a:lnTo>
                  <a:lnTo>
                    <a:pt x="4480" y="8655"/>
                  </a:lnTo>
                  <a:lnTo>
                    <a:pt x="4619" y="8655"/>
                  </a:lnTo>
                  <a:lnTo>
                    <a:pt x="4758" y="8364"/>
                  </a:lnTo>
                  <a:lnTo>
                    <a:pt x="4758" y="8073"/>
                  </a:lnTo>
                  <a:lnTo>
                    <a:pt x="4896" y="8073"/>
                  </a:lnTo>
                  <a:lnTo>
                    <a:pt x="4896" y="7782"/>
                  </a:lnTo>
                  <a:lnTo>
                    <a:pt x="5278" y="7782"/>
                  </a:lnTo>
                  <a:lnTo>
                    <a:pt x="5383" y="8073"/>
                  </a:lnTo>
                  <a:lnTo>
                    <a:pt x="5660" y="8073"/>
                  </a:lnTo>
                  <a:lnTo>
                    <a:pt x="5522" y="7782"/>
                  </a:lnTo>
                  <a:lnTo>
                    <a:pt x="5765" y="7782"/>
                  </a:lnTo>
                  <a:lnTo>
                    <a:pt x="5904" y="7564"/>
                  </a:lnTo>
                  <a:lnTo>
                    <a:pt x="6042" y="7782"/>
                  </a:lnTo>
                  <a:lnTo>
                    <a:pt x="6042" y="8073"/>
                  </a:lnTo>
                  <a:lnTo>
                    <a:pt x="5904" y="8073"/>
                  </a:lnTo>
                  <a:lnTo>
                    <a:pt x="6042" y="8364"/>
                  </a:lnTo>
                  <a:lnTo>
                    <a:pt x="6424" y="8364"/>
                  </a:lnTo>
                  <a:lnTo>
                    <a:pt x="6668" y="8655"/>
                  </a:lnTo>
                  <a:lnTo>
                    <a:pt x="6806" y="8655"/>
                  </a:lnTo>
                  <a:lnTo>
                    <a:pt x="6806" y="8073"/>
                  </a:lnTo>
                  <a:lnTo>
                    <a:pt x="6945" y="8073"/>
                  </a:lnTo>
                  <a:lnTo>
                    <a:pt x="7050" y="8364"/>
                  </a:lnTo>
                  <a:lnTo>
                    <a:pt x="7188" y="8364"/>
                  </a:lnTo>
                  <a:lnTo>
                    <a:pt x="7466" y="8073"/>
                  </a:lnTo>
                  <a:lnTo>
                    <a:pt x="7466" y="6982"/>
                  </a:lnTo>
                  <a:lnTo>
                    <a:pt x="7188" y="6982"/>
                  </a:lnTo>
                  <a:lnTo>
                    <a:pt x="7050" y="6764"/>
                  </a:lnTo>
                  <a:lnTo>
                    <a:pt x="6945" y="6764"/>
                  </a:lnTo>
                  <a:lnTo>
                    <a:pt x="6945" y="6473"/>
                  </a:lnTo>
                  <a:lnTo>
                    <a:pt x="6806" y="6473"/>
                  </a:lnTo>
                  <a:lnTo>
                    <a:pt x="6668" y="6182"/>
                  </a:lnTo>
                  <a:lnTo>
                    <a:pt x="6806" y="6182"/>
                  </a:lnTo>
                  <a:lnTo>
                    <a:pt x="6945" y="5964"/>
                  </a:lnTo>
                  <a:lnTo>
                    <a:pt x="6945" y="5382"/>
                  </a:lnTo>
                  <a:lnTo>
                    <a:pt x="6806" y="5382"/>
                  </a:lnTo>
                  <a:lnTo>
                    <a:pt x="6806" y="5091"/>
                  </a:lnTo>
                  <a:lnTo>
                    <a:pt x="6945" y="4873"/>
                  </a:lnTo>
                  <a:lnTo>
                    <a:pt x="7050" y="4582"/>
                  </a:lnTo>
                  <a:lnTo>
                    <a:pt x="7466" y="4582"/>
                  </a:lnTo>
                  <a:lnTo>
                    <a:pt x="7466" y="4291"/>
                  </a:lnTo>
                  <a:lnTo>
                    <a:pt x="7327" y="4073"/>
                  </a:lnTo>
                  <a:lnTo>
                    <a:pt x="7188" y="4073"/>
                  </a:lnTo>
                  <a:lnTo>
                    <a:pt x="7188" y="4291"/>
                  </a:lnTo>
                  <a:lnTo>
                    <a:pt x="7050" y="4073"/>
                  </a:lnTo>
                  <a:lnTo>
                    <a:pt x="6945" y="4073"/>
                  </a:lnTo>
                  <a:lnTo>
                    <a:pt x="7050" y="4073"/>
                  </a:lnTo>
                  <a:lnTo>
                    <a:pt x="7050" y="3782"/>
                  </a:lnTo>
                  <a:lnTo>
                    <a:pt x="6806" y="3782"/>
                  </a:lnTo>
                  <a:lnTo>
                    <a:pt x="6806" y="3200"/>
                  </a:lnTo>
                  <a:lnTo>
                    <a:pt x="6945" y="3200"/>
                  </a:lnTo>
                  <a:lnTo>
                    <a:pt x="6945" y="2982"/>
                  </a:lnTo>
                  <a:lnTo>
                    <a:pt x="7050" y="2982"/>
                  </a:lnTo>
                  <a:lnTo>
                    <a:pt x="7050" y="3200"/>
                  </a:lnTo>
                  <a:lnTo>
                    <a:pt x="7466" y="3200"/>
                  </a:lnTo>
                  <a:lnTo>
                    <a:pt x="7466" y="2982"/>
                  </a:lnTo>
                  <a:lnTo>
                    <a:pt x="7570" y="2982"/>
                  </a:lnTo>
                  <a:lnTo>
                    <a:pt x="7709" y="3200"/>
                  </a:lnTo>
                  <a:lnTo>
                    <a:pt x="7709" y="2982"/>
                  </a:lnTo>
                  <a:lnTo>
                    <a:pt x="7952" y="2691"/>
                  </a:lnTo>
                  <a:lnTo>
                    <a:pt x="8334" y="2691"/>
                  </a:lnTo>
                  <a:lnTo>
                    <a:pt x="8334" y="2400"/>
                  </a:lnTo>
                  <a:lnTo>
                    <a:pt x="8473" y="2400"/>
                  </a:lnTo>
                  <a:lnTo>
                    <a:pt x="8612" y="2182"/>
                  </a:lnTo>
                  <a:lnTo>
                    <a:pt x="8994" y="2182"/>
                  </a:lnTo>
                  <a:lnTo>
                    <a:pt x="8994" y="1891"/>
                  </a:lnTo>
                  <a:lnTo>
                    <a:pt x="9133" y="1891"/>
                  </a:lnTo>
                  <a:lnTo>
                    <a:pt x="9133" y="1600"/>
                  </a:lnTo>
                  <a:lnTo>
                    <a:pt x="9654" y="1600"/>
                  </a:lnTo>
                  <a:lnTo>
                    <a:pt x="9897" y="1091"/>
                  </a:lnTo>
                  <a:lnTo>
                    <a:pt x="10140" y="1091"/>
                  </a:lnTo>
                  <a:lnTo>
                    <a:pt x="10140" y="800"/>
                  </a:lnTo>
                  <a:lnTo>
                    <a:pt x="10418" y="800"/>
                  </a:lnTo>
                  <a:lnTo>
                    <a:pt x="10418" y="509"/>
                  </a:lnTo>
                  <a:lnTo>
                    <a:pt x="10522" y="509"/>
                  </a:lnTo>
                  <a:lnTo>
                    <a:pt x="10522" y="291"/>
                  </a:lnTo>
                  <a:lnTo>
                    <a:pt x="10661" y="0"/>
                  </a:lnTo>
                  <a:lnTo>
                    <a:pt x="10800" y="291"/>
                  </a:lnTo>
                  <a:lnTo>
                    <a:pt x="10800" y="0"/>
                  </a:lnTo>
                  <a:lnTo>
                    <a:pt x="11043" y="291"/>
                  </a:lnTo>
                  <a:lnTo>
                    <a:pt x="11703" y="291"/>
                  </a:lnTo>
                  <a:lnTo>
                    <a:pt x="11703" y="509"/>
                  </a:lnTo>
                  <a:lnTo>
                    <a:pt x="11807" y="800"/>
                  </a:lnTo>
                  <a:lnTo>
                    <a:pt x="11807" y="1091"/>
                  </a:lnTo>
                  <a:lnTo>
                    <a:pt x="11946" y="1091"/>
                  </a:lnTo>
                  <a:lnTo>
                    <a:pt x="11946" y="1600"/>
                  </a:lnTo>
                  <a:lnTo>
                    <a:pt x="11807" y="1600"/>
                  </a:lnTo>
                  <a:lnTo>
                    <a:pt x="11946" y="1891"/>
                  </a:lnTo>
                  <a:lnTo>
                    <a:pt x="12328" y="1891"/>
                  </a:lnTo>
                  <a:lnTo>
                    <a:pt x="12328" y="1600"/>
                  </a:lnTo>
                  <a:lnTo>
                    <a:pt x="12328" y="1891"/>
                  </a:lnTo>
                  <a:lnTo>
                    <a:pt x="12467" y="1891"/>
                  </a:lnTo>
                  <a:lnTo>
                    <a:pt x="12467" y="1600"/>
                  </a:lnTo>
                  <a:lnTo>
                    <a:pt x="12710" y="1891"/>
                  </a:lnTo>
                  <a:lnTo>
                    <a:pt x="12710" y="2400"/>
                  </a:lnTo>
                  <a:lnTo>
                    <a:pt x="12849" y="2400"/>
                  </a:lnTo>
                  <a:lnTo>
                    <a:pt x="12849" y="1891"/>
                  </a:lnTo>
                  <a:lnTo>
                    <a:pt x="12988" y="1891"/>
                  </a:lnTo>
                  <a:lnTo>
                    <a:pt x="13092" y="2182"/>
                  </a:lnTo>
                  <a:lnTo>
                    <a:pt x="13370" y="2182"/>
                  </a:lnTo>
                  <a:lnTo>
                    <a:pt x="13370" y="2400"/>
                  </a:lnTo>
                  <a:lnTo>
                    <a:pt x="13231" y="2400"/>
                  </a:lnTo>
                  <a:lnTo>
                    <a:pt x="13231" y="2691"/>
                  </a:lnTo>
                  <a:lnTo>
                    <a:pt x="13370" y="2982"/>
                  </a:lnTo>
                  <a:lnTo>
                    <a:pt x="13509" y="2691"/>
                  </a:lnTo>
                  <a:lnTo>
                    <a:pt x="13891" y="2691"/>
                  </a:lnTo>
                  <a:lnTo>
                    <a:pt x="13891" y="2982"/>
                  </a:lnTo>
                  <a:lnTo>
                    <a:pt x="13995" y="2691"/>
                  </a:lnTo>
                  <a:lnTo>
                    <a:pt x="13891" y="2400"/>
                  </a:lnTo>
                  <a:lnTo>
                    <a:pt x="14273" y="2400"/>
                  </a:lnTo>
                  <a:lnTo>
                    <a:pt x="14273" y="2182"/>
                  </a:lnTo>
                  <a:lnTo>
                    <a:pt x="14412" y="2182"/>
                  </a:lnTo>
                  <a:lnTo>
                    <a:pt x="14412" y="1891"/>
                  </a:lnTo>
                  <a:lnTo>
                    <a:pt x="14516" y="1891"/>
                  </a:lnTo>
                  <a:lnTo>
                    <a:pt x="14655" y="1600"/>
                  </a:lnTo>
                  <a:lnTo>
                    <a:pt x="14655" y="1309"/>
                  </a:lnTo>
                  <a:lnTo>
                    <a:pt x="14898" y="1309"/>
                  </a:lnTo>
                  <a:lnTo>
                    <a:pt x="15037" y="1091"/>
                  </a:lnTo>
                  <a:lnTo>
                    <a:pt x="15037" y="1600"/>
                  </a:lnTo>
                  <a:lnTo>
                    <a:pt x="14898" y="1600"/>
                  </a:lnTo>
                  <a:lnTo>
                    <a:pt x="14898" y="1891"/>
                  </a:lnTo>
                  <a:lnTo>
                    <a:pt x="15940" y="3200"/>
                  </a:lnTo>
                  <a:lnTo>
                    <a:pt x="17363" y="6473"/>
                  </a:lnTo>
                  <a:lnTo>
                    <a:pt x="17606" y="6473"/>
                  </a:lnTo>
                  <a:lnTo>
                    <a:pt x="17606" y="5964"/>
                  </a:lnTo>
                  <a:lnTo>
                    <a:pt x="17745" y="5964"/>
                  </a:lnTo>
                  <a:lnTo>
                    <a:pt x="17850" y="6182"/>
                  </a:lnTo>
                  <a:lnTo>
                    <a:pt x="17850" y="6473"/>
                  </a:lnTo>
                  <a:lnTo>
                    <a:pt x="17988" y="6473"/>
                  </a:lnTo>
                  <a:lnTo>
                    <a:pt x="18127" y="6764"/>
                  </a:lnTo>
                  <a:lnTo>
                    <a:pt x="18266" y="6473"/>
                  </a:lnTo>
                  <a:lnTo>
                    <a:pt x="18370" y="6473"/>
                  </a:lnTo>
                  <a:lnTo>
                    <a:pt x="18509" y="6764"/>
                  </a:lnTo>
                  <a:lnTo>
                    <a:pt x="18648" y="6473"/>
                  </a:lnTo>
                  <a:lnTo>
                    <a:pt x="18891" y="6473"/>
                  </a:lnTo>
                  <a:lnTo>
                    <a:pt x="18752" y="6182"/>
                  </a:lnTo>
                  <a:lnTo>
                    <a:pt x="19412" y="6182"/>
                  </a:lnTo>
                  <a:lnTo>
                    <a:pt x="19551" y="6473"/>
                  </a:lnTo>
                  <a:lnTo>
                    <a:pt x="19655" y="6764"/>
                  </a:lnTo>
                  <a:lnTo>
                    <a:pt x="19655" y="6982"/>
                  </a:lnTo>
                  <a:lnTo>
                    <a:pt x="19933" y="6982"/>
                  </a:lnTo>
                  <a:lnTo>
                    <a:pt x="20037" y="7273"/>
                  </a:lnTo>
                  <a:lnTo>
                    <a:pt x="20176" y="7273"/>
                  </a:lnTo>
                  <a:lnTo>
                    <a:pt x="20176" y="8073"/>
                  </a:lnTo>
                  <a:lnTo>
                    <a:pt x="20558" y="8073"/>
                  </a:lnTo>
                  <a:lnTo>
                    <a:pt x="20836" y="7782"/>
                  </a:lnTo>
                  <a:lnTo>
                    <a:pt x="21079" y="7782"/>
                  </a:lnTo>
                  <a:lnTo>
                    <a:pt x="21218" y="7564"/>
                  </a:lnTo>
                  <a:lnTo>
                    <a:pt x="21218" y="8073"/>
                  </a:lnTo>
                  <a:lnTo>
                    <a:pt x="21322" y="8073"/>
                  </a:lnTo>
                  <a:lnTo>
                    <a:pt x="21461" y="8364"/>
                  </a:lnTo>
                  <a:lnTo>
                    <a:pt x="21600" y="8364"/>
                  </a:lnTo>
                  <a:lnTo>
                    <a:pt x="21600" y="8655"/>
                  </a:lnTo>
                  <a:lnTo>
                    <a:pt x="21461" y="8873"/>
                  </a:lnTo>
                  <a:lnTo>
                    <a:pt x="21322" y="9164"/>
                  </a:lnTo>
                  <a:lnTo>
                    <a:pt x="21322" y="9455"/>
                  </a:lnTo>
                  <a:lnTo>
                    <a:pt x="21218" y="9673"/>
                  </a:lnTo>
                  <a:lnTo>
                    <a:pt x="21079" y="9673"/>
                  </a:lnTo>
                  <a:lnTo>
                    <a:pt x="20940" y="9964"/>
                  </a:lnTo>
                  <a:lnTo>
                    <a:pt x="20940" y="10545"/>
                  </a:lnTo>
                  <a:lnTo>
                    <a:pt x="21079" y="11055"/>
                  </a:lnTo>
                  <a:lnTo>
                    <a:pt x="21218" y="11345"/>
                  </a:lnTo>
                  <a:lnTo>
                    <a:pt x="21218" y="11564"/>
                  </a:lnTo>
                  <a:lnTo>
                    <a:pt x="21079" y="11855"/>
                  </a:lnTo>
                  <a:lnTo>
                    <a:pt x="20940" y="11855"/>
                  </a:lnTo>
                  <a:lnTo>
                    <a:pt x="20836" y="12145"/>
                  </a:lnTo>
                  <a:lnTo>
                    <a:pt x="20697" y="12145"/>
                  </a:lnTo>
                  <a:lnTo>
                    <a:pt x="20697" y="11855"/>
                  </a:lnTo>
                  <a:lnTo>
                    <a:pt x="20558" y="11855"/>
                  </a:lnTo>
                  <a:lnTo>
                    <a:pt x="20315" y="12145"/>
                  </a:lnTo>
                  <a:lnTo>
                    <a:pt x="20176" y="12145"/>
                  </a:lnTo>
                  <a:lnTo>
                    <a:pt x="19933" y="11855"/>
                  </a:lnTo>
                  <a:lnTo>
                    <a:pt x="19794" y="11855"/>
                  </a:lnTo>
                  <a:lnTo>
                    <a:pt x="19655" y="12436"/>
                  </a:lnTo>
                  <a:lnTo>
                    <a:pt x="19655" y="12945"/>
                  </a:lnTo>
                  <a:lnTo>
                    <a:pt x="19551" y="13455"/>
                  </a:lnTo>
                  <a:lnTo>
                    <a:pt x="19551" y="14327"/>
                  </a:lnTo>
                  <a:lnTo>
                    <a:pt x="19794" y="14327"/>
                  </a:lnTo>
                  <a:lnTo>
                    <a:pt x="19655" y="14545"/>
                  </a:lnTo>
                  <a:lnTo>
                    <a:pt x="19655" y="14836"/>
                  </a:lnTo>
                  <a:lnTo>
                    <a:pt x="19169" y="14836"/>
                  </a:lnTo>
                  <a:lnTo>
                    <a:pt x="18891" y="15127"/>
                  </a:lnTo>
                  <a:lnTo>
                    <a:pt x="18509" y="15127"/>
                  </a:lnTo>
                  <a:lnTo>
                    <a:pt x="18370" y="15345"/>
                  </a:lnTo>
                  <a:lnTo>
                    <a:pt x="18509" y="15636"/>
                  </a:lnTo>
                  <a:lnTo>
                    <a:pt x="18752" y="15636"/>
                  </a:lnTo>
                  <a:lnTo>
                    <a:pt x="18752" y="16436"/>
                  </a:lnTo>
                  <a:lnTo>
                    <a:pt x="18891" y="16436"/>
                  </a:lnTo>
                  <a:lnTo>
                    <a:pt x="18891" y="16727"/>
                  </a:lnTo>
                  <a:lnTo>
                    <a:pt x="19030" y="17018"/>
                  </a:lnTo>
                  <a:lnTo>
                    <a:pt x="19030" y="17236"/>
                  </a:lnTo>
                  <a:lnTo>
                    <a:pt x="19169" y="17236"/>
                  </a:lnTo>
                  <a:lnTo>
                    <a:pt x="19169" y="17818"/>
                  </a:lnTo>
                  <a:lnTo>
                    <a:pt x="19030" y="18036"/>
                  </a:lnTo>
                  <a:lnTo>
                    <a:pt x="19169" y="18327"/>
                  </a:lnTo>
                  <a:lnTo>
                    <a:pt x="19030" y="18327"/>
                  </a:lnTo>
                  <a:lnTo>
                    <a:pt x="19030" y="18909"/>
                  </a:lnTo>
                  <a:lnTo>
                    <a:pt x="18891" y="19127"/>
                  </a:lnTo>
                  <a:lnTo>
                    <a:pt x="18648" y="18909"/>
                  </a:lnTo>
                  <a:lnTo>
                    <a:pt x="18370" y="18327"/>
                  </a:lnTo>
                  <a:lnTo>
                    <a:pt x="16565" y="18327"/>
                  </a:lnTo>
                  <a:lnTo>
                    <a:pt x="16460" y="18618"/>
                  </a:lnTo>
                  <a:lnTo>
                    <a:pt x="16183" y="18327"/>
                  </a:lnTo>
                  <a:lnTo>
                    <a:pt x="15280" y="18327"/>
                  </a:lnTo>
                  <a:lnTo>
                    <a:pt x="15280" y="19127"/>
                  </a:lnTo>
                  <a:lnTo>
                    <a:pt x="14412" y="19127"/>
                  </a:lnTo>
                  <a:lnTo>
                    <a:pt x="14273" y="18909"/>
                  </a:lnTo>
                  <a:lnTo>
                    <a:pt x="13995" y="18909"/>
                  </a:lnTo>
                  <a:lnTo>
                    <a:pt x="13995" y="19127"/>
                  </a:lnTo>
                  <a:lnTo>
                    <a:pt x="13891" y="19418"/>
                  </a:lnTo>
                  <a:lnTo>
                    <a:pt x="13752" y="19418"/>
                  </a:lnTo>
                  <a:lnTo>
                    <a:pt x="13752" y="19709"/>
                  </a:lnTo>
                  <a:lnTo>
                    <a:pt x="13613" y="19927"/>
                  </a:lnTo>
                  <a:lnTo>
                    <a:pt x="13370" y="20218"/>
                  </a:lnTo>
                  <a:lnTo>
                    <a:pt x="13231" y="20800"/>
                  </a:lnTo>
                  <a:lnTo>
                    <a:pt x="13092" y="21309"/>
                  </a:lnTo>
                  <a:lnTo>
                    <a:pt x="12849" y="21600"/>
                  </a:lnTo>
                  <a:lnTo>
                    <a:pt x="12606" y="21309"/>
                  </a:lnTo>
                  <a:lnTo>
                    <a:pt x="12224" y="21309"/>
                  </a:lnTo>
                  <a:lnTo>
                    <a:pt x="11946" y="21600"/>
                  </a:lnTo>
                  <a:lnTo>
                    <a:pt x="11807" y="21600"/>
                  </a:lnTo>
                  <a:lnTo>
                    <a:pt x="11564" y="20218"/>
                  </a:lnTo>
                  <a:lnTo>
                    <a:pt x="11182" y="20218"/>
                  </a:lnTo>
                  <a:lnTo>
                    <a:pt x="11182" y="18618"/>
                  </a:lnTo>
                  <a:lnTo>
                    <a:pt x="10939" y="18909"/>
                  </a:lnTo>
                  <a:lnTo>
                    <a:pt x="10800" y="18036"/>
                  </a:lnTo>
                  <a:lnTo>
                    <a:pt x="10522" y="17818"/>
                  </a:lnTo>
                  <a:lnTo>
                    <a:pt x="8751" y="17818"/>
                  </a:lnTo>
                  <a:lnTo>
                    <a:pt x="8230" y="17236"/>
                  </a:lnTo>
                  <a:lnTo>
                    <a:pt x="7952" y="17018"/>
                  </a:lnTo>
                  <a:lnTo>
                    <a:pt x="7050" y="15927"/>
                  </a:lnTo>
                  <a:lnTo>
                    <a:pt x="5522" y="16436"/>
                  </a:lnTo>
                  <a:lnTo>
                    <a:pt x="6042" y="21600"/>
                  </a:lnTo>
                  <a:lnTo>
                    <a:pt x="5660" y="21600"/>
                  </a:lnTo>
                  <a:lnTo>
                    <a:pt x="5278" y="20800"/>
                  </a:lnTo>
                  <a:lnTo>
                    <a:pt x="4896" y="20509"/>
                  </a:lnTo>
                  <a:lnTo>
                    <a:pt x="4480" y="20218"/>
                  </a:lnTo>
                  <a:lnTo>
                    <a:pt x="4237" y="20509"/>
                  </a:lnTo>
                  <a:lnTo>
                    <a:pt x="3855" y="21018"/>
                  </a:lnTo>
                  <a:lnTo>
                    <a:pt x="3855" y="20218"/>
                  </a:lnTo>
                  <a:lnTo>
                    <a:pt x="3994" y="19927"/>
                  </a:lnTo>
                  <a:lnTo>
                    <a:pt x="3994" y="19709"/>
                  </a:lnTo>
                  <a:lnTo>
                    <a:pt x="3473" y="19709"/>
                  </a:lnTo>
                  <a:lnTo>
                    <a:pt x="3473" y="19418"/>
                  </a:lnTo>
                  <a:lnTo>
                    <a:pt x="3334" y="19418"/>
                  </a:lnTo>
                  <a:lnTo>
                    <a:pt x="3334" y="19127"/>
                  </a:lnTo>
                  <a:lnTo>
                    <a:pt x="3091" y="19127"/>
                  </a:lnTo>
                  <a:lnTo>
                    <a:pt x="3091" y="18909"/>
                  </a:lnTo>
                  <a:lnTo>
                    <a:pt x="2952" y="18327"/>
                  </a:lnTo>
                  <a:lnTo>
                    <a:pt x="2813" y="18327"/>
                  </a:lnTo>
                  <a:lnTo>
                    <a:pt x="2813" y="18036"/>
                  </a:lnTo>
                  <a:lnTo>
                    <a:pt x="2709" y="18036"/>
                  </a:lnTo>
                  <a:lnTo>
                    <a:pt x="2709" y="17818"/>
                  </a:lnTo>
                  <a:lnTo>
                    <a:pt x="2431" y="17818"/>
                  </a:lnTo>
                  <a:lnTo>
                    <a:pt x="2431" y="17236"/>
                  </a:lnTo>
                  <a:lnTo>
                    <a:pt x="2813" y="17236"/>
                  </a:lnTo>
                  <a:lnTo>
                    <a:pt x="2813" y="17527"/>
                  </a:lnTo>
                  <a:lnTo>
                    <a:pt x="2952" y="17236"/>
                  </a:lnTo>
                  <a:lnTo>
                    <a:pt x="3091" y="17236"/>
                  </a:lnTo>
                  <a:lnTo>
                    <a:pt x="2952" y="17236"/>
                  </a:lnTo>
                  <a:lnTo>
                    <a:pt x="2952" y="17018"/>
                  </a:lnTo>
                  <a:lnTo>
                    <a:pt x="2813" y="16727"/>
                  </a:lnTo>
                  <a:lnTo>
                    <a:pt x="2813" y="16436"/>
                  </a:lnTo>
                  <a:lnTo>
                    <a:pt x="2952" y="16145"/>
                  </a:lnTo>
                  <a:lnTo>
                    <a:pt x="3334" y="16145"/>
                  </a:lnTo>
                  <a:lnTo>
                    <a:pt x="3473" y="15927"/>
                  </a:lnTo>
                  <a:lnTo>
                    <a:pt x="3473" y="16145"/>
                  </a:lnTo>
                  <a:lnTo>
                    <a:pt x="3994" y="16145"/>
                  </a:lnTo>
                  <a:lnTo>
                    <a:pt x="3855" y="15927"/>
                  </a:lnTo>
                  <a:lnTo>
                    <a:pt x="3716" y="15927"/>
                  </a:lnTo>
                  <a:lnTo>
                    <a:pt x="3716" y="15345"/>
                  </a:lnTo>
                  <a:lnTo>
                    <a:pt x="3855" y="15345"/>
                  </a:lnTo>
                  <a:lnTo>
                    <a:pt x="3716" y="15127"/>
                  </a:lnTo>
                  <a:lnTo>
                    <a:pt x="3716" y="14836"/>
                  </a:lnTo>
                  <a:lnTo>
                    <a:pt x="3855" y="14545"/>
                  </a:lnTo>
                  <a:lnTo>
                    <a:pt x="3716" y="14545"/>
                  </a:lnTo>
                  <a:lnTo>
                    <a:pt x="3716" y="14036"/>
                  </a:lnTo>
                  <a:lnTo>
                    <a:pt x="3577" y="14036"/>
                  </a:lnTo>
                  <a:lnTo>
                    <a:pt x="3577" y="13745"/>
                  </a:lnTo>
                  <a:lnTo>
                    <a:pt x="3195" y="13745"/>
                  </a:lnTo>
                  <a:lnTo>
                    <a:pt x="3195" y="14036"/>
                  </a:lnTo>
                  <a:lnTo>
                    <a:pt x="2813" y="14036"/>
                  </a:lnTo>
                  <a:lnTo>
                    <a:pt x="2813" y="13745"/>
                  </a:lnTo>
                  <a:lnTo>
                    <a:pt x="2570" y="13745"/>
                  </a:lnTo>
                  <a:lnTo>
                    <a:pt x="2431" y="14036"/>
                  </a:lnTo>
                  <a:lnTo>
                    <a:pt x="2292" y="14036"/>
                  </a:lnTo>
                  <a:lnTo>
                    <a:pt x="2188" y="14327"/>
                  </a:lnTo>
                  <a:lnTo>
                    <a:pt x="2049" y="14327"/>
                  </a:lnTo>
                  <a:lnTo>
                    <a:pt x="2049" y="14545"/>
                  </a:lnTo>
                  <a:lnTo>
                    <a:pt x="1667" y="14545"/>
                  </a:lnTo>
                  <a:close/>
                  <a:moveTo>
                    <a:pt x="1667" y="1454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4" name="Google Shape;254;p14"/>
            <p:cNvSpPr/>
            <p:nvPr/>
          </p:nvSpPr>
          <p:spPr>
            <a:xfrm>
              <a:off x="9037" y="2833"/>
              <a:ext cx="667" cy="366"/>
            </a:xfrm>
            <a:custGeom>
              <a:avLst/>
              <a:gdLst/>
              <a:ahLst/>
              <a:cxnLst/>
              <a:rect l="l" t="t" r="r" b="b"/>
              <a:pathLst>
                <a:path w="21600" h="21600" extrusionOk="0">
                  <a:moveTo>
                    <a:pt x="17001" y="21600"/>
                  </a:moveTo>
                  <a:lnTo>
                    <a:pt x="17329" y="19995"/>
                  </a:lnTo>
                  <a:lnTo>
                    <a:pt x="17658" y="19411"/>
                  </a:lnTo>
                  <a:lnTo>
                    <a:pt x="17658" y="18389"/>
                  </a:lnTo>
                  <a:lnTo>
                    <a:pt x="17329" y="18389"/>
                  </a:lnTo>
                  <a:lnTo>
                    <a:pt x="17329" y="16784"/>
                  </a:lnTo>
                  <a:lnTo>
                    <a:pt x="16754" y="16784"/>
                  </a:lnTo>
                  <a:lnTo>
                    <a:pt x="16426" y="16200"/>
                  </a:lnTo>
                  <a:lnTo>
                    <a:pt x="16426" y="15178"/>
                  </a:lnTo>
                  <a:lnTo>
                    <a:pt x="17329" y="15178"/>
                  </a:lnTo>
                  <a:lnTo>
                    <a:pt x="17329" y="14595"/>
                  </a:lnTo>
                  <a:lnTo>
                    <a:pt x="17904" y="14011"/>
                  </a:lnTo>
                  <a:lnTo>
                    <a:pt x="17658" y="13573"/>
                  </a:lnTo>
                  <a:lnTo>
                    <a:pt x="18233" y="13573"/>
                  </a:lnTo>
                  <a:lnTo>
                    <a:pt x="18890" y="12989"/>
                  </a:lnTo>
                  <a:lnTo>
                    <a:pt x="18561" y="12405"/>
                  </a:lnTo>
                  <a:lnTo>
                    <a:pt x="18561" y="11822"/>
                  </a:lnTo>
                  <a:lnTo>
                    <a:pt x="18890" y="11822"/>
                  </a:lnTo>
                  <a:lnTo>
                    <a:pt x="19136" y="11384"/>
                  </a:lnTo>
                  <a:lnTo>
                    <a:pt x="19465" y="11384"/>
                  </a:lnTo>
                  <a:lnTo>
                    <a:pt x="19793" y="10800"/>
                  </a:lnTo>
                  <a:lnTo>
                    <a:pt x="20040" y="11384"/>
                  </a:lnTo>
                  <a:lnTo>
                    <a:pt x="21271" y="11384"/>
                  </a:lnTo>
                  <a:lnTo>
                    <a:pt x="21600" y="10800"/>
                  </a:lnTo>
                  <a:lnTo>
                    <a:pt x="21600" y="10216"/>
                  </a:lnTo>
                  <a:lnTo>
                    <a:pt x="21025" y="9195"/>
                  </a:lnTo>
                  <a:lnTo>
                    <a:pt x="20697" y="9195"/>
                  </a:lnTo>
                  <a:lnTo>
                    <a:pt x="20697" y="10216"/>
                  </a:lnTo>
                  <a:lnTo>
                    <a:pt x="20368" y="10216"/>
                  </a:lnTo>
                  <a:lnTo>
                    <a:pt x="20040" y="9778"/>
                  </a:lnTo>
                  <a:lnTo>
                    <a:pt x="19465" y="9778"/>
                  </a:lnTo>
                  <a:lnTo>
                    <a:pt x="19136" y="9195"/>
                  </a:lnTo>
                  <a:lnTo>
                    <a:pt x="19465" y="8611"/>
                  </a:lnTo>
                  <a:lnTo>
                    <a:pt x="19793" y="7589"/>
                  </a:lnTo>
                  <a:lnTo>
                    <a:pt x="19793" y="7005"/>
                  </a:lnTo>
                  <a:lnTo>
                    <a:pt x="19465" y="7005"/>
                  </a:lnTo>
                  <a:lnTo>
                    <a:pt x="19465" y="7589"/>
                  </a:lnTo>
                  <a:lnTo>
                    <a:pt x="19136" y="8027"/>
                  </a:lnTo>
                  <a:lnTo>
                    <a:pt x="18561" y="8611"/>
                  </a:lnTo>
                  <a:lnTo>
                    <a:pt x="18233" y="9778"/>
                  </a:lnTo>
                  <a:lnTo>
                    <a:pt x="17904" y="10800"/>
                  </a:lnTo>
                  <a:lnTo>
                    <a:pt x="17329" y="11384"/>
                  </a:lnTo>
                  <a:lnTo>
                    <a:pt x="16754" y="10800"/>
                  </a:lnTo>
                  <a:lnTo>
                    <a:pt x="15851" y="10800"/>
                  </a:lnTo>
                  <a:lnTo>
                    <a:pt x="15194" y="11384"/>
                  </a:lnTo>
                  <a:lnTo>
                    <a:pt x="14865" y="11384"/>
                  </a:lnTo>
                  <a:lnTo>
                    <a:pt x="14290" y="8611"/>
                  </a:lnTo>
                  <a:lnTo>
                    <a:pt x="13387" y="8611"/>
                  </a:lnTo>
                  <a:lnTo>
                    <a:pt x="13387" y="5400"/>
                  </a:lnTo>
                  <a:lnTo>
                    <a:pt x="12812" y="5984"/>
                  </a:lnTo>
                  <a:lnTo>
                    <a:pt x="12484" y="4232"/>
                  </a:lnTo>
                  <a:lnTo>
                    <a:pt x="11827" y="3795"/>
                  </a:lnTo>
                  <a:lnTo>
                    <a:pt x="7638" y="3795"/>
                  </a:lnTo>
                  <a:lnTo>
                    <a:pt x="6406" y="2627"/>
                  </a:lnTo>
                  <a:lnTo>
                    <a:pt x="5749" y="2189"/>
                  </a:lnTo>
                  <a:lnTo>
                    <a:pt x="3614" y="0"/>
                  </a:lnTo>
                  <a:lnTo>
                    <a:pt x="0" y="1022"/>
                  </a:lnTo>
                  <a:lnTo>
                    <a:pt x="1232" y="11384"/>
                  </a:lnTo>
                  <a:lnTo>
                    <a:pt x="2135" y="11384"/>
                  </a:lnTo>
                  <a:lnTo>
                    <a:pt x="2464" y="10800"/>
                  </a:lnTo>
                  <a:lnTo>
                    <a:pt x="2135" y="10216"/>
                  </a:lnTo>
                  <a:lnTo>
                    <a:pt x="2135" y="9778"/>
                  </a:lnTo>
                  <a:lnTo>
                    <a:pt x="2464" y="8611"/>
                  </a:lnTo>
                  <a:lnTo>
                    <a:pt x="2710" y="8611"/>
                  </a:lnTo>
                  <a:lnTo>
                    <a:pt x="3039" y="8027"/>
                  </a:lnTo>
                  <a:lnTo>
                    <a:pt x="3614" y="8027"/>
                  </a:lnTo>
                  <a:lnTo>
                    <a:pt x="3614" y="7589"/>
                  </a:lnTo>
                  <a:lnTo>
                    <a:pt x="4271" y="7589"/>
                  </a:lnTo>
                  <a:lnTo>
                    <a:pt x="5174" y="8027"/>
                  </a:lnTo>
                  <a:lnTo>
                    <a:pt x="5749" y="9195"/>
                  </a:lnTo>
                  <a:lnTo>
                    <a:pt x="6078" y="9778"/>
                  </a:lnTo>
                  <a:lnTo>
                    <a:pt x="6981" y="10216"/>
                  </a:lnTo>
                  <a:lnTo>
                    <a:pt x="7884" y="11384"/>
                  </a:lnTo>
                  <a:lnTo>
                    <a:pt x="7884" y="10800"/>
                  </a:lnTo>
                  <a:lnTo>
                    <a:pt x="8213" y="10800"/>
                  </a:lnTo>
                  <a:lnTo>
                    <a:pt x="8788" y="11384"/>
                  </a:lnTo>
                  <a:lnTo>
                    <a:pt x="9116" y="12989"/>
                  </a:lnTo>
                  <a:lnTo>
                    <a:pt x="9445" y="12989"/>
                  </a:lnTo>
                  <a:lnTo>
                    <a:pt x="9445" y="13573"/>
                  </a:lnTo>
                  <a:lnTo>
                    <a:pt x="9773" y="14595"/>
                  </a:lnTo>
                  <a:lnTo>
                    <a:pt x="10348" y="15178"/>
                  </a:lnTo>
                  <a:lnTo>
                    <a:pt x="10923" y="15616"/>
                  </a:lnTo>
                  <a:lnTo>
                    <a:pt x="11827" y="16784"/>
                  </a:lnTo>
                  <a:lnTo>
                    <a:pt x="13059" y="17805"/>
                  </a:lnTo>
                  <a:lnTo>
                    <a:pt x="13962" y="18973"/>
                  </a:lnTo>
                  <a:lnTo>
                    <a:pt x="14865" y="18973"/>
                  </a:lnTo>
                  <a:lnTo>
                    <a:pt x="15522" y="19411"/>
                  </a:lnTo>
                  <a:lnTo>
                    <a:pt x="15522" y="21016"/>
                  </a:lnTo>
                  <a:lnTo>
                    <a:pt x="16097" y="21016"/>
                  </a:lnTo>
                  <a:lnTo>
                    <a:pt x="16426" y="21600"/>
                  </a:lnTo>
                  <a:lnTo>
                    <a:pt x="16754" y="21600"/>
                  </a:lnTo>
                  <a:lnTo>
                    <a:pt x="16754" y="21016"/>
                  </a:lnTo>
                  <a:lnTo>
                    <a:pt x="17001" y="21600"/>
                  </a:lnTo>
                  <a:close/>
                  <a:moveTo>
                    <a:pt x="17001"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5" name="Google Shape;255;p14"/>
            <p:cNvSpPr/>
            <p:nvPr/>
          </p:nvSpPr>
          <p:spPr>
            <a:xfrm>
              <a:off x="8915" y="2961"/>
              <a:ext cx="601" cy="329"/>
            </a:xfrm>
            <a:custGeom>
              <a:avLst/>
              <a:gdLst/>
              <a:ahLst/>
              <a:cxnLst/>
              <a:rect l="l" t="t" r="r" b="b"/>
              <a:pathLst>
                <a:path w="21600" h="21600" extrusionOk="0">
                  <a:moveTo>
                    <a:pt x="21600" y="14941"/>
                  </a:moveTo>
                  <a:lnTo>
                    <a:pt x="21600" y="13155"/>
                  </a:lnTo>
                  <a:lnTo>
                    <a:pt x="20871" y="12668"/>
                  </a:lnTo>
                  <a:lnTo>
                    <a:pt x="19868" y="12668"/>
                  </a:lnTo>
                  <a:lnTo>
                    <a:pt x="18866" y="11368"/>
                  </a:lnTo>
                  <a:lnTo>
                    <a:pt x="17499" y="10232"/>
                  </a:lnTo>
                  <a:lnTo>
                    <a:pt x="16496" y="8932"/>
                  </a:lnTo>
                  <a:lnTo>
                    <a:pt x="15858" y="8445"/>
                  </a:lnTo>
                  <a:lnTo>
                    <a:pt x="15220" y="7795"/>
                  </a:lnTo>
                  <a:lnTo>
                    <a:pt x="14856" y="6659"/>
                  </a:lnTo>
                  <a:lnTo>
                    <a:pt x="14856" y="6009"/>
                  </a:lnTo>
                  <a:lnTo>
                    <a:pt x="14491" y="6009"/>
                  </a:lnTo>
                  <a:lnTo>
                    <a:pt x="14127" y="4223"/>
                  </a:lnTo>
                  <a:lnTo>
                    <a:pt x="13489" y="3573"/>
                  </a:lnTo>
                  <a:lnTo>
                    <a:pt x="13124" y="3573"/>
                  </a:lnTo>
                  <a:lnTo>
                    <a:pt x="13124" y="4223"/>
                  </a:lnTo>
                  <a:lnTo>
                    <a:pt x="12122" y="2923"/>
                  </a:lnTo>
                  <a:lnTo>
                    <a:pt x="11119" y="2436"/>
                  </a:lnTo>
                  <a:lnTo>
                    <a:pt x="10754" y="1786"/>
                  </a:lnTo>
                  <a:lnTo>
                    <a:pt x="10116" y="487"/>
                  </a:lnTo>
                  <a:lnTo>
                    <a:pt x="9114" y="0"/>
                  </a:lnTo>
                  <a:lnTo>
                    <a:pt x="8385" y="0"/>
                  </a:lnTo>
                  <a:lnTo>
                    <a:pt x="8385" y="487"/>
                  </a:lnTo>
                  <a:lnTo>
                    <a:pt x="7747" y="487"/>
                  </a:lnTo>
                  <a:lnTo>
                    <a:pt x="7382" y="1137"/>
                  </a:lnTo>
                  <a:lnTo>
                    <a:pt x="7109" y="1137"/>
                  </a:lnTo>
                  <a:lnTo>
                    <a:pt x="6744" y="2436"/>
                  </a:lnTo>
                  <a:lnTo>
                    <a:pt x="6744" y="2923"/>
                  </a:lnTo>
                  <a:lnTo>
                    <a:pt x="7109" y="3573"/>
                  </a:lnTo>
                  <a:lnTo>
                    <a:pt x="6744" y="4223"/>
                  </a:lnTo>
                  <a:lnTo>
                    <a:pt x="4739" y="4223"/>
                  </a:lnTo>
                  <a:lnTo>
                    <a:pt x="3737" y="2436"/>
                  </a:lnTo>
                  <a:lnTo>
                    <a:pt x="2734" y="1786"/>
                  </a:lnTo>
                  <a:lnTo>
                    <a:pt x="1641" y="1137"/>
                  </a:lnTo>
                  <a:lnTo>
                    <a:pt x="1003" y="1786"/>
                  </a:lnTo>
                  <a:lnTo>
                    <a:pt x="0" y="2923"/>
                  </a:lnTo>
                  <a:lnTo>
                    <a:pt x="0" y="3573"/>
                  </a:lnTo>
                  <a:lnTo>
                    <a:pt x="365" y="3573"/>
                  </a:lnTo>
                  <a:lnTo>
                    <a:pt x="365" y="4223"/>
                  </a:lnTo>
                  <a:lnTo>
                    <a:pt x="638" y="4223"/>
                  </a:lnTo>
                  <a:lnTo>
                    <a:pt x="638" y="4710"/>
                  </a:lnTo>
                  <a:lnTo>
                    <a:pt x="1003" y="5359"/>
                  </a:lnTo>
                  <a:lnTo>
                    <a:pt x="1003" y="8932"/>
                  </a:lnTo>
                  <a:lnTo>
                    <a:pt x="1641" y="9582"/>
                  </a:lnTo>
                  <a:lnTo>
                    <a:pt x="1641" y="8932"/>
                  </a:lnTo>
                  <a:lnTo>
                    <a:pt x="1367" y="8932"/>
                  </a:lnTo>
                  <a:lnTo>
                    <a:pt x="2005" y="8932"/>
                  </a:lnTo>
                  <a:lnTo>
                    <a:pt x="2370" y="8445"/>
                  </a:lnTo>
                  <a:lnTo>
                    <a:pt x="2370" y="9582"/>
                  </a:lnTo>
                  <a:lnTo>
                    <a:pt x="2734" y="9582"/>
                  </a:lnTo>
                  <a:lnTo>
                    <a:pt x="2734" y="10232"/>
                  </a:lnTo>
                  <a:lnTo>
                    <a:pt x="1641" y="10232"/>
                  </a:lnTo>
                  <a:lnTo>
                    <a:pt x="1641" y="10719"/>
                  </a:lnTo>
                  <a:lnTo>
                    <a:pt x="2005" y="11368"/>
                  </a:lnTo>
                  <a:lnTo>
                    <a:pt x="2005" y="10719"/>
                  </a:lnTo>
                  <a:lnTo>
                    <a:pt x="2370" y="10719"/>
                  </a:lnTo>
                  <a:lnTo>
                    <a:pt x="2734" y="11368"/>
                  </a:lnTo>
                  <a:lnTo>
                    <a:pt x="3008" y="11368"/>
                  </a:lnTo>
                  <a:lnTo>
                    <a:pt x="3008" y="14454"/>
                  </a:lnTo>
                  <a:lnTo>
                    <a:pt x="3372" y="14941"/>
                  </a:lnTo>
                  <a:lnTo>
                    <a:pt x="3737" y="16241"/>
                  </a:lnTo>
                  <a:lnTo>
                    <a:pt x="4739" y="16241"/>
                  </a:lnTo>
                  <a:lnTo>
                    <a:pt x="4739" y="15591"/>
                  </a:lnTo>
                  <a:lnTo>
                    <a:pt x="5013" y="14941"/>
                  </a:lnTo>
                  <a:lnTo>
                    <a:pt x="5742" y="14454"/>
                  </a:lnTo>
                  <a:lnTo>
                    <a:pt x="6380" y="13805"/>
                  </a:lnTo>
                  <a:lnTo>
                    <a:pt x="7109" y="14454"/>
                  </a:lnTo>
                  <a:lnTo>
                    <a:pt x="7109" y="13805"/>
                  </a:lnTo>
                  <a:lnTo>
                    <a:pt x="7382" y="13155"/>
                  </a:lnTo>
                  <a:lnTo>
                    <a:pt x="7747" y="13805"/>
                  </a:lnTo>
                  <a:lnTo>
                    <a:pt x="8111" y="13805"/>
                  </a:lnTo>
                  <a:lnTo>
                    <a:pt x="8385" y="14454"/>
                  </a:lnTo>
                  <a:lnTo>
                    <a:pt x="9114" y="14454"/>
                  </a:lnTo>
                  <a:lnTo>
                    <a:pt x="9752" y="15591"/>
                  </a:lnTo>
                  <a:lnTo>
                    <a:pt x="10116" y="15591"/>
                  </a:lnTo>
                  <a:lnTo>
                    <a:pt x="10481" y="14941"/>
                  </a:lnTo>
                  <a:lnTo>
                    <a:pt x="11119" y="15591"/>
                  </a:lnTo>
                  <a:lnTo>
                    <a:pt x="11484" y="15591"/>
                  </a:lnTo>
                  <a:lnTo>
                    <a:pt x="11484" y="16890"/>
                  </a:lnTo>
                  <a:lnTo>
                    <a:pt x="11757" y="16241"/>
                  </a:lnTo>
                  <a:lnTo>
                    <a:pt x="12486" y="16890"/>
                  </a:lnTo>
                  <a:lnTo>
                    <a:pt x="13124" y="18027"/>
                  </a:lnTo>
                  <a:lnTo>
                    <a:pt x="13853" y="18027"/>
                  </a:lnTo>
                  <a:lnTo>
                    <a:pt x="14127" y="18677"/>
                  </a:lnTo>
                  <a:lnTo>
                    <a:pt x="14127" y="20463"/>
                  </a:lnTo>
                  <a:lnTo>
                    <a:pt x="14491" y="20463"/>
                  </a:lnTo>
                  <a:lnTo>
                    <a:pt x="14856" y="21113"/>
                  </a:lnTo>
                  <a:lnTo>
                    <a:pt x="16223" y="21113"/>
                  </a:lnTo>
                  <a:lnTo>
                    <a:pt x="16223" y="21600"/>
                  </a:lnTo>
                  <a:lnTo>
                    <a:pt x="16861" y="21600"/>
                  </a:lnTo>
                  <a:lnTo>
                    <a:pt x="17225" y="21113"/>
                  </a:lnTo>
                  <a:lnTo>
                    <a:pt x="17225" y="20463"/>
                  </a:lnTo>
                  <a:lnTo>
                    <a:pt x="17499" y="20463"/>
                  </a:lnTo>
                  <a:lnTo>
                    <a:pt x="17225" y="19814"/>
                  </a:lnTo>
                  <a:lnTo>
                    <a:pt x="17863" y="19814"/>
                  </a:lnTo>
                  <a:lnTo>
                    <a:pt x="18592" y="19164"/>
                  </a:lnTo>
                  <a:lnTo>
                    <a:pt x="18592" y="18677"/>
                  </a:lnTo>
                  <a:lnTo>
                    <a:pt x="18866" y="18677"/>
                  </a:lnTo>
                  <a:lnTo>
                    <a:pt x="18866" y="17377"/>
                  </a:lnTo>
                  <a:lnTo>
                    <a:pt x="19230" y="16890"/>
                  </a:lnTo>
                  <a:lnTo>
                    <a:pt x="19230" y="15591"/>
                  </a:lnTo>
                  <a:lnTo>
                    <a:pt x="19868" y="15591"/>
                  </a:lnTo>
                  <a:lnTo>
                    <a:pt x="20597" y="14941"/>
                  </a:lnTo>
                  <a:lnTo>
                    <a:pt x="21600" y="14941"/>
                  </a:lnTo>
                  <a:close/>
                  <a:moveTo>
                    <a:pt x="21600" y="1494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 name="Google Shape;256;p14"/>
            <p:cNvSpPr/>
            <p:nvPr/>
          </p:nvSpPr>
          <p:spPr>
            <a:xfrm>
              <a:off x="11741" y="3923"/>
              <a:ext cx="414" cy="551"/>
            </a:xfrm>
            <a:custGeom>
              <a:avLst/>
              <a:gdLst/>
              <a:ahLst/>
              <a:cxnLst/>
              <a:rect l="l" t="t" r="r" b="b"/>
              <a:pathLst>
                <a:path w="21600" h="21600" extrusionOk="0">
                  <a:moveTo>
                    <a:pt x="7855" y="720"/>
                  </a:moveTo>
                  <a:cubicBezTo>
                    <a:pt x="8345" y="720"/>
                    <a:pt x="8345" y="720"/>
                    <a:pt x="8345" y="720"/>
                  </a:cubicBezTo>
                  <a:cubicBezTo>
                    <a:pt x="8345" y="1080"/>
                    <a:pt x="8345" y="1080"/>
                    <a:pt x="8345" y="1080"/>
                  </a:cubicBezTo>
                  <a:cubicBezTo>
                    <a:pt x="7855" y="720"/>
                    <a:pt x="7855" y="720"/>
                    <a:pt x="7855" y="720"/>
                  </a:cubicBezTo>
                  <a:close/>
                  <a:moveTo>
                    <a:pt x="7855" y="360"/>
                  </a:moveTo>
                  <a:cubicBezTo>
                    <a:pt x="7855" y="360"/>
                    <a:pt x="7855" y="360"/>
                    <a:pt x="7855" y="360"/>
                  </a:cubicBezTo>
                  <a:cubicBezTo>
                    <a:pt x="7364" y="360"/>
                    <a:pt x="7364" y="360"/>
                    <a:pt x="7364" y="360"/>
                  </a:cubicBezTo>
                  <a:cubicBezTo>
                    <a:pt x="7855" y="360"/>
                    <a:pt x="7855" y="360"/>
                    <a:pt x="7855" y="360"/>
                  </a:cubicBezTo>
                  <a:close/>
                  <a:moveTo>
                    <a:pt x="8345" y="0"/>
                  </a:moveTo>
                  <a:cubicBezTo>
                    <a:pt x="8345" y="0"/>
                    <a:pt x="8345" y="0"/>
                    <a:pt x="8345" y="0"/>
                  </a:cubicBezTo>
                  <a:cubicBezTo>
                    <a:pt x="8345" y="0"/>
                    <a:pt x="8345" y="0"/>
                    <a:pt x="8345" y="0"/>
                  </a:cubicBezTo>
                  <a:cubicBezTo>
                    <a:pt x="8345" y="0"/>
                    <a:pt x="8345" y="0"/>
                    <a:pt x="8345" y="0"/>
                  </a:cubicBezTo>
                  <a:close/>
                  <a:moveTo>
                    <a:pt x="9327" y="720"/>
                  </a:moveTo>
                  <a:cubicBezTo>
                    <a:pt x="9327" y="720"/>
                    <a:pt x="9327" y="720"/>
                    <a:pt x="9327" y="720"/>
                  </a:cubicBezTo>
                  <a:cubicBezTo>
                    <a:pt x="9327" y="1080"/>
                    <a:pt x="9327" y="1080"/>
                    <a:pt x="9327" y="1080"/>
                  </a:cubicBezTo>
                  <a:cubicBezTo>
                    <a:pt x="9818" y="720"/>
                    <a:pt x="9818" y="720"/>
                    <a:pt x="9818" y="720"/>
                  </a:cubicBezTo>
                  <a:cubicBezTo>
                    <a:pt x="9818" y="720"/>
                    <a:pt x="9327" y="720"/>
                    <a:pt x="9327" y="720"/>
                  </a:cubicBezTo>
                  <a:close/>
                  <a:moveTo>
                    <a:pt x="9818" y="7920"/>
                  </a:moveTo>
                  <a:cubicBezTo>
                    <a:pt x="9818" y="7920"/>
                    <a:pt x="9818" y="7920"/>
                    <a:pt x="9818" y="7920"/>
                  </a:cubicBezTo>
                  <a:cubicBezTo>
                    <a:pt x="10309" y="8280"/>
                    <a:pt x="10309" y="8280"/>
                    <a:pt x="10309" y="8280"/>
                  </a:cubicBezTo>
                  <a:cubicBezTo>
                    <a:pt x="10800" y="8640"/>
                    <a:pt x="10800" y="8640"/>
                    <a:pt x="10800" y="8640"/>
                  </a:cubicBezTo>
                  <a:cubicBezTo>
                    <a:pt x="11291" y="8280"/>
                    <a:pt x="11291" y="8280"/>
                    <a:pt x="11291" y="8280"/>
                  </a:cubicBezTo>
                  <a:cubicBezTo>
                    <a:pt x="11291" y="8280"/>
                    <a:pt x="11291" y="8280"/>
                    <a:pt x="11291" y="8280"/>
                  </a:cubicBezTo>
                  <a:cubicBezTo>
                    <a:pt x="11782" y="7920"/>
                    <a:pt x="11782" y="7920"/>
                    <a:pt x="11782" y="7920"/>
                  </a:cubicBezTo>
                  <a:cubicBezTo>
                    <a:pt x="12273" y="7920"/>
                    <a:pt x="12273" y="7920"/>
                    <a:pt x="12273" y="7920"/>
                  </a:cubicBezTo>
                  <a:cubicBezTo>
                    <a:pt x="12764" y="8280"/>
                    <a:pt x="12764" y="8280"/>
                    <a:pt x="12764" y="8280"/>
                  </a:cubicBezTo>
                  <a:cubicBezTo>
                    <a:pt x="13255" y="8640"/>
                    <a:pt x="13255" y="8640"/>
                    <a:pt x="13255" y="8640"/>
                  </a:cubicBezTo>
                  <a:cubicBezTo>
                    <a:pt x="12764" y="8640"/>
                    <a:pt x="12764" y="8640"/>
                    <a:pt x="12764" y="8640"/>
                  </a:cubicBezTo>
                  <a:cubicBezTo>
                    <a:pt x="13255" y="9000"/>
                    <a:pt x="13255" y="9000"/>
                    <a:pt x="13255" y="9000"/>
                  </a:cubicBezTo>
                  <a:cubicBezTo>
                    <a:pt x="13745" y="8640"/>
                    <a:pt x="13745" y="8640"/>
                    <a:pt x="13745" y="8640"/>
                  </a:cubicBezTo>
                  <a:cubicBezTo>
                    <a:pt x="13255" y="8640"/>
                    <a:pt x="13255" y="8640"/>
                    <a:pt x="13255" y="8640"/>
                  </a:cubicBezTo>
                  <a:cubicBezTo>
                    <a:pt x="13745" y="8280"/>
                    <a:pt x="13745" y="8280"/>
                    <a:pt x="13745" y="8280"/>
                  </a:cubicBezTo>
                  <a:cubicBezTo>
                    <a:pt x="13745" y="8640"/>
                    <a:pt x="13745" y="8640"/>
                    <a:pt x="13745" y="8640"/>
                  </a:cubicBezTo>
                  <a:cubicBezTo>
                    <a:pt x="14236" y="8640"/>
                    <a:pt x="14236" y="8640"/>
                    <a:pt x="14236" y="8640"/>
                  </a:cubicBezTo>
                  <a:cubicBezTo>
                    <a:pt x="14727" y="9000"/>
                    <a:pt x="14727" y="9000"/>
                    <a:pt x="14727" y="9000"/>
                  </a:cubicBezTo>
                  <a:cubicBezTo>
                    <a:pt x="14727" y="9000"/>
                    <a:pt x="14727" y="9000"/>
                    <a:pt x="14727" y="9000"/>
                  </a:cubicBezTo>
                  <a:cubicBezTo>
                    <a:pt x="14727" y="9000"/>
                    <a:pt x="14727" y="9000"/>
                    <a:pt x="14727" y="9000"/>
                  </a:cubicBezTo>
                  <a:cubicBezTo>
                    <a:pt x="14236" y="9000"/>
                    <a:pt x="14236" y="9000"/>
                    <a:pt x="14236" y="9000"/>
                  </a:cubicBezTo>
                  <a:cubicBezTo>
                    <a:pt x="14236" y="9000"/>
                    <a:pt x="14236" y="9000"/>
                    <a:pt x="14236" y="9000"/>
                  </a:cubicBezTo>
                  <a:cubicBezTo>
                    <a:pt x="14236" y="9360"/>
                    <a:pt x="14236" y="9360"/>
                    <a:pt x="14236" y="9360"/>
                  </a:cubicBezTo>
                  <a:cubicBezTo>
                    <a:pt x="14727" y="9720"/>
                    <a:pt x="14727" y="9720"/>
                    <a:pt x="14727" y="9720"/>
                  </a:cubicBezTo>
                  <a:cubicBezTo>
                    <a:pt x="14727" y="10080"/>
                    <a:pt x="14727" y="10080"/>
                    <a:pt x="14727" y="10080"/>
                  </a:cubicBezTo>
                  <a:cubicBezTo>
                    <a:pt x="15218" y="10080"/>
                    <a:pt x="15218" y="10080"/>
                    <a:pt x="15218" y="10080"/>
                  </a:cubicBezTo>
                  <a:cubicBezTo>
                    <a:pt x="15218" y="10080"/>
                    <a:pt x="15218" y="10080"/>
                    <a:pt x="15218" y="10080"/>
                  </a:cubicBezTo>
                  <a:cubicBezTo>
                    <a:pt x="15709" y="10080"/>
                    <a:pt x="15709" y="10080"/>
                    <a:pt x="15709" y="10080"/>
                  </a:cubicBezTo>
                  <a:cubicBezTo>
                    <a:pt x="15709" y="10080"/>
                    <a:pt x="15709" y="10080"/>
                    <a:pt x="15709" y="10080"/>
                  </a:cubicBezTo>
                  <a:cubicBezTo>
                    <a:pt x="15709" y="10440"/>
                    <a:pt x="15709" y="10440"/>
                    <a:pt x="15709" y="10440"/>
                  </a:cubicBezTo>
                  <a:cubicBezTo>
                    <a:pt x="15709" y="10440"/>
                    <a:pt x="15709" y="10440"/>
                    <a:pt x="15709" y="10440"/>
                  </a:cubicBezTo>
                  <a:cubicBezTo>
                    <a:pt x="15709" y="10800"/>
                    <a:pt x="15709" y="10800"/>
                    <a:pt x="15709" y="10800"/>
                  </a:cubicBezTo>
                  <a:cubicBezTo>
                    <a:pt x="15218" y="10800"/>
                    <a:pt x="15218" y="10800"/>
                    <a:pt x="15218" y="10800"/>
                  </a:cubicBezTo>
                  <a:cubicBezTo>
                    <a:pt x="14727" y="10440"/>
                    <a:pt x="14727" y="10440"/>
                    <a:pt x="14727" y="10440"/>
                  </a:cubicBezTo>
                  <a:cubicBezTo>
                    <a:pt x="15218" y="10440"/>
                    <a:pt x="15218" y="10440"/>
                    <a:pt x="15218" y="10440"/>
                  </a:cubicBezTo>
                  <a:cubicBezTo>
                    <a:pt x="15218" y="10440"/>
                    <a:pt x="15218" y="10440"/>
                    <a:pt x="15218" y="10440"/>
                  </a:cubicBezTo>
                  <a:cubicBezTo>
                    <a:pt x="14727" y="10080"/>
                    <a:pt x="14727" y="10080"/>
                    <a:pt x="14727" y="10080"/>
                  </a:cubicBezTo>
                  <a:cubicBezTo>
                    <a:pt x="14727" y="10440"/>
                    <a:pt x="14727" y="10440"/>
                    <a:pt x="14727" y="10440"/>
                  </a:cubicBezTo>
                  <a:cubicBezTo>
                    <a:pt x="14236" y="10440"/>
                    <a:pt x="14236" y="10440"/>
                    <a:pt x="14236" y="10440"/>
                  </a:cubicBezTo>
                  <a:cubicBezTo>
                    <a:pt x="13745" y="10080"/>
                    <a:pt x="13745" y="10080"/>
                    <a:pt x="13745" y="10080"/>
                  </a:cubicBezTo>
                  <a:cubicBezTo>
                    <a:pt x="13745" y="10080"/>
                    <a:pt x="13745" y="10080"/>
                    <a:pt x="13745" y="10080"/>
                  </a:cubicBezTo>
                  <a:cubicBezTo>
                    <a:pt x="13745" y="9720"/>
                    <a:pt x="13745" y="9720"/>
                    <a:pt x="13745" y="9720"/>
                  </a:cubicBezTo>
                  <a:cubicBezTo>
                    <a:pt x="13255" y="9360"/>
                    <a:pt x="13255" y="9360"/>
                    <a:pt x="13255" y="9360"/>
                  </a:cubicBezTo>
                  <a:cubicBezTo>
                    <a:pt x="12764" y="9360"/>
                    <a:pt x="12764" y="9360"/>
                    <a:pt x="12764" y="9360"/>
                  </a:cubicBezTo>
                  <a:cubicBezTo>
                    <a:pt x="12764" y="9000"/>
                    <a:pt x="12764" y="9000"/>
                    <a:pt x="12764" y="9000"/>
                  </a:cubicBezTo>
                  <a:cubicBezTo>
                    <a:pt x="12273" y="8640"/>
                    <a:pt x="12273" y="8640"/>
                    <a:pt x="12273" y="8640"/>
                  </a:cubicBezTo>
                  <a:cubicBezTo>
                    <a:pt x="12273" y="8640"/>
                    <a:pt x="12273" y="8640"/>
                    <a:pt x="12273" y="8640"/>
                  </a:cubicBezTo>
                  <a:cubicBezTo>
                    <a:pt x="11782" y="8640"/>
                    <a:pt x="11782" y="8640"/>
                    <a:pt x="11782" y="8640"/>
                  </a:cubicBezTo>
                  <a:cubicBezTo>
                    <a:pt x="11782" y="8640"/>
                    <a:pt x="11782" y="8640"/>
                    <a:pt x="11782" y="8640"/>
                  </a:cubicBezTo>
                  <a:cubicBezTo>
                    <a:pt x="12273" y="9360"/>
                    <a:pt x="12273" y="9360"/>
                    <a:pt x="12273" y="9360"/>
                  </a:cubicBezTo>
                  <a:cubicBezTo>
                    <a:pt x="12273" y="9720"/>
                    <a:pt x="12273" y="9720"/>
                    <a:pt x="12273" y="9720"/>
                  </a:cubicBezTo>
                  <a:cubicBezTo>
                    <a:pt x="12273" y="9720"/>
                    <a:pt x="12273" y="9720"/>
                    <a:pt x="12273" y="9720"/>
                  </a:cubicBezTo>
                  <a:cubicBezTo>
                    <a:pt x="11782" y="9360"/>
                    <a:pt x="11782" y="9360"/>
                    <a:pt x="11782" y="9360"/>
                  </a:cubicBezTo>
                  <a:cubicBezTo>
                    <a:pt x="11291" y="9000"/>
                    <a:pt x="11291" y="9000"/>
                    <a:pt x="11291" y="9000"/>
                  </a:cubicBezTo>
                  <a:cubicBezTo>
                    <a:pt x="11291" y="9000"/>
                    <a:pt x="11291" y="9000"/>
                    <a:pt x="11291" y="9000"/>
                  </a:cubicBezTo>
                  <a:cubicBezTo>
                    <a:pt x="10309" y="8640"/>
                    <a:pt x="10309" y="8640"/>
                    <a:pt x="10309" y="8640"/>
                  </a:cubicBezTo>
                  <a:cubicBezTo>
                    <a:pt x="9818" y="8640"/>
                    <a:pt x="9818" y="8640"/>
                    <a:pt x="9818" y="8640"/>
                  </a:cubicBezTo>
                  <a:cubicBezTo>
                    <a:pt x="9327" y="9000"/>
                    <a:pt x="9327" y="9000"/>
                    <a:pt x="9327" y="9000"/>
                  </a:cubicBezTo>
                  <a:cubicBezTo>
                    <a:pt x="9818" y="9000"/>
                    <a:pt x="9818" y="9000"/>
                    <a:pt x="9818" y="9000"/>
                  </a:cubicBezTo>
                  <a:cubicBezTo>
                    <a:pt x="9327" y="9360"/>
                    <a:pt x="9327" y="9360"/>
                    <a:pt x="9327" y="9360"/>
                  </a:cubicBezTo>
                  <a:cubicBezTo>
                    <a:pt x="8836" y="9000"/>
                    <a:pt x="8836" y="9000"/>
                    <a:pt x="8836" y="9000"/>
                  </a:cubicBezTo>
                  <a:cubicBezTo>
                    <a:pt x="8345" y="9000"/>
                    <a:pt x="8345" y="9000"/>
                    <a:pt x="8345" y="9000"/>
                  </a:cubicBezTo>
                  <a:cubicBezTo>
                    <a:pt x="7855" y="9000"/>
                    <a:pt x="7855" y="9000"/>
                    <a:pt x="7855" y="9000"/>
                  </a:cubicBezTo>
                  <a:cubicBezTo>
                    <a:pt x="8345" y="9000"/>
                    <a:pt x="8345" y="9000"/>
                    <a:pt x="8345" y="9000"/>
                  </a:cubicBezTo>
                  <a:cubicBezTo>
                    <a:pt x="7855" y="8640"/>
                    <a:pt x="7855" y="8640"/>
                    <a:pt x="7855" y="8640"/>
                  </a:cubicBezTo>
                  <a:cubicBezTo>
                    <a:pt x="7855" y="8640"/>
                    <a:pt x="7855" y="8640"/>
                    <a:pt x="7855" y="8640"/>
                  </a:cubicBezTo>
                  <a:cubicBezTo>
                    <a:pt x="7855" y="9000"/>
                    <a:pt x="7855" y="9000"/>
                    <a:pt x="7855" y="9000"/>
                  </a:cubicBezTo>
                  <a:cubicBezTo>
                    <a:pt x="7364" y="8640"/>
                    <a:pt x="7364" y="8640"/>
                    <a:pt x="7364" y="8640"/>
                  </a:cubicBezTo>
                  <a:cubicBezTo>
                    <a:pt x="7364" y="8280"/>
                    <a:pt x="7364" y="8280"/>
                    <a:pt x="7364" y="8280"/>
                  </a:cubicBezTo>
                  <a:cubicBezTo>
                    <a:pt x="7364" y="8280"/>
                    <a:pt x="7364" y="8280"/>
                    <a:pt x="7364" y="8280"/>
                  </a:cubicBezTo>
                  <a:cubicBezTo>
                    <a:pt x="7855" y="7920"/>
                    <a:pt x="7855" y="7920"/>
                    <a:pt x="7855" y="7920"/>
                  </a:cubicBezTo>
                  <a:cubicBezTo>
                    <a:pt x="8345" y="7560"/>
                    <a:pt x="8345" y="7560"/>
                    <a:pt x="8345" y="7560"/>
                  </a:cubicBezTo>
                  <a:cubicBezTo>
                    <a:pt x="7855" y="7200"/>
                    <a:pt x="7855" y="7200"/>
                    <a:pt x="7855" y="7200"/>
                  </a:cubicBezTo>
                  <a:cubicBezTo>
                    <a:pt x="7364" y="7200"/>
                    <a:pt x="7364" y="7200"/>
                    <a:pt x="7364" y="7200"/>
                  </a:cubicBezTo>
                  <a:cubicBezTo>
                    <a:pt x="7364" y="7560"/>
                    <a:pt x="7364" y="7560"/>
                    <a:pt x="7364" y="7560"/>
                  </a:cubicBezTo>
                  <a:cubicBezTo>
                    <a:pt x="7364" y="7560"/>
                    <a:pt x="7364" y="7560"/>
                    <a:pt x="7364" y="7560"/>
                  </a:cubicBezTo>
                  <a:cubicBezTo>
                    <a:pt x="7364" y="7920"/>
                    <a:pt x="7364" y="7920"/>
                    <a:pt x="7364" y="7920"/>
                  </a:cubicBezTo>
                  <a:cubicBezTo>
                    <a:pt x="6873" y="7920"/>
                    <a:pt x="6873" y="7920"/>
                    <a:pt x="6873" y="7920"/>
                  </a:cubicBezTo>
                  <a:cubicBezTo>
                    <a:pt x="6382" y="7560"/>
                    <a:pt x="6382" y="7560"/>
                    <a:pt x="6382" y="7560"/>
                  </a:cubicBezTo>
                  <a:cubicBezTo>
                    <a:pt x="6382" y="7200"/>
                    <a:pt x="6382" y="7200"/>
                    <a:pt x="6382" y="7200"/>
                  </a:cubicBezTo>
                  <a:cubicBezTo>
                    <a:pt x="6382" y="7200"/>
                    <a:pt x="6382" y="7200"/>
                    <a:pt x="6382" y="7200"/>
                  </a:cubicBezTo>
                  <a:cubicBezTo>
                    <a:pt x="6382" y="7200"/>
                    <a:pt x="6382" y="7200"/>
                    <a:pt x="6382" y="7200"/>
                  </a:cubicBezTo>
                  <a:cubicBezTo>
                    <a:pt x="5891" y="7200"/>
                    <a:pt x="5891" y="7200"/>
                    <a:pt x="5891" y="7200"/>
                  </a:cubicBezTo>
                  <a:cubicBezTo>
                    <a:pt x="5891" y="6480"/>
                    <a:pt x="5891" y="6480"/>
                    <a:pt x="5891" y="6480"/>
                  </a:cubicBezTo>
                  <a:cubicBezTo>
                    <a:pt x="5891" y="6120"/>
                    <a:pt x="5891" y="6120"/>
                    <a:pt x="5891" y="6120"/>
                  </a:cubicBezTo>
                  <a:cubicBezTo>
                    <a:pt x="5400" y="5760"/>
                    <a:pt x="5400" y="5760"/>
                    <a:pt x="5400" y="5760"/>
                  </a:cubicBezTo>
                  <a:cubicBezTo>
                    <a:pt x="5891" y="5760"/>
                    <a:pt x="5891" y="5760"/>
                    <a:pt x="5891" y="5760"/>
                  </a:cubicBezTo>
                  <a:cubicBezTo>
                    <a:pt x="5400" y="5400"/>
                    <a:pt x="5400" y="5400"/>
                    <a:pt x="5400" y="5400"/>
                  </a:cubicBezTo>
                  <a:cubicBezTo>
                    <a:pt x="5400" y="5400"/>
                    <a:pt x="5400" y="5400"/>
                    <a:pt x="5400" y="5400"/>
                  </a:cubicBezTo>
                  <a:cubicBezTo>
                    <a:pt x="5400" y="5040"/>
                    <a:pt x="5400" y="5040"/>
                    <a:pt x="5400" y="5040"/>
                  </a:cubicBezTo>
                  <a:cubicBezTo>
                    <a:pt x="5400" y="4680"/>
                    <a:pt x="5400" y="4680"/>
                    <a:pt x="5400" y="4680"/>
                  </a:cubicBezTo>
                  <a:cubicBezTo>
                    <a:pt x="5400" y="5040"/>
                    <a:pt x="5400" y="5040"/>
                    <a:pt x="5400" y="5040"/>
                  </a:cubicBezTo>
                  <a:cubicBezTo>
                    <a:pt x="5891" y="5040"/>
                    <a:pt x="5891" y="5040"/>
                    <a:pt x="5891" y="5040"/>
                  </a:cubicBezTo>
                  <a:cubicBezTo>
                    <a:pt x="6382" y="5040"/>
                    <a:pt x="6382" y="5040"/>
                    <a:pt x="6382" y="5040"/>
                  </a:cubicBezTo>
                  <a:cubicBezTo>
                    <a:pt x="6382" y="4680"/>
                    <a:pt x="6382" y="4680"/>
                    <a:pt x="6382" y="4680"/>
                  </a:cubicBezTo>
                  <a:cubicBezTo>
                    <a:pt x="5891" y="4320"/>
                    <a:pt x="5891" y="4320"/>
                    <a:pt x="5891" y="4320"/>
                  </a:cubicBezTo>
                  <a:cubicBezTo>
                    <a:pt x="5891" y="3960"/>
                    <a:pt x="5891" y="3960"/>
                    <a:pt x="5891" y="3960"/>
                  </a:cubicBezTo>
                  <a:cubicBezTo>
                    <a:pt x="6382" y="3240"/>
                    <a:pt x="6382" y="3240"/>
                    <a:pt x="6382" y="3240"/>
                  </a:cubicBezTo>
                  <a:cubicBezTo>
                    <a:pt x="6382" y="2520"/>
                    <a:pt x="6382" y="2520"/>
                    <a:pt x="6382" y="2520"/>
                  </a:cubicBezTo>
                  <a:cubicBezTo>
                    <a:pt x="6382" y="2160"/>
                    <a:pt x="6382" y="2160"/>
                    <a:pt x="6382" y="2160"/>
                  </a:cubicBezTo>
                  <a:cubicBezTo>
                    <a:pt x="6873" y="1800"/>
                    <a:pt x="6873" y="1800"/>
                    <a:pt x="6873" y="1800"/>
                  </a:cubicBezTo>
                  <a:cubicBezTo>
                    <a:pt x="6873" y="1440"/>
                    <a:pt x="6873" y="1440"/>
                    <a:pt x="6873" y="1440"/>
                  </a:cubicBezTo>
                  <a:cubicBezTo>
                    <a:pt x="7364" y="1440"/>
                    <a:pt x="7364" y="1440"/>
                    <a:pt x="7364" y="1440"/>
                  </a:cubicBezTo>
                  <a:cubicBezTo>
                    <a:pt x="8345" y="1440"/>
                    <a:pt x="8345" y="1440"/>
                    <a:pt x="8345" y="1440"/>
                  </a:cubicBezTo>
                  <a:cubicBezTo>
                    <a:pt x="8345" y="1800"/>
                    <a:pt x="8345" y="1800"/>
                    <a:pt x="8345" y="1800"/>
                  </a:cubicBezTo>
                  <a:cubicBezTo>
                    <a:pt x="8836" y="1800"/>
                    <a:pt x="8836" y="1800"/>
                    <a:pt x="8836" y="1800"/>
                  </a:cubicBezTo>
                  <a:cubicBezTo>
                    <a:pt x="8836" y="1800"/>
                    <a:pt x="8836" y="1800"/>
                    <a:pt x="8836" y="1800"/>
                  </a:cubicBezTo>
                  <a:cubicBezTo>
                    <a:pt x="9818" y="1800"/>
                    <a:pt x="9818" y="1800"/>
                    <a:pt x="9818" y="1800"/>
                  </a:cubicBezTo>
                  <a:cubicBezTo>
                    <a:pt x="9818" y="1440"/>
                    <a:pt x="9818" y="1440"/>
                    <a:pt x="9818" y="1440"/>
                  </a:cubicBezTo>
                  <a:cubicBezTo>
                    <a:pt x="9818" y="1440"/>
                    <a:pt x="9818" y="1440"/>
                    <a:pt x="9818" y="1440"/>
                  </a:cubicBezTo>
                  <a:cubicBezTo>
                    <a:pt x="10309" y="1440"/>
                    <a:pt x="10309" y="1440"/>
                    <a:pt x="10309" y="1440"/>
                  </a:cubicBezTo>
                  <a:cubicBezTo>
                    <a:pt x="10309" y="1440"/>
                    <a:pt x="10309" y="1440"/>
                    <a:pt x="10309" y="1440"/>
                  </a:cubicBezTo>
                  <a:cubicBezTo>
                    <a:pt x="10309" y="1800"/>
                    <a:pt x="10309" y="1800"/>
                    <a:pt x="10309" y="1800"/>
                  </a:cubicBezTo>
                  <a:cubicBezTo>
                    <a:pt x="10309" y="1800"/>
                    <a:pt x="10309" y="1800"/>
                    <a:pt x="10309" y="1800"/>
                  </a:cubicBezTo>
                  <a:cubicBezTo>
                    <a:pt x="9818" y="2520"/>
                    <a:pt x="9818" y="2520"/>
                    <a:pt x="9818" y="2520"/>
                  </a:cubicBezTo>
                  <a:cubicBezTo>
                    <a:pt x="10309" y="2880"/>
                    <a:pt x="10309" y="2880"/>
                    <a:pt x="10309" y="2880"/>
                  </a:cubicBezTo>
                  <a:cubicBezTo>
                    <a:pt x="10800" y="2880"/>
                    <a:pt x="10800" y="2880"/>
                    <a:pt x="10800" y="2880"/>
                  </a:cubicBezTo>
                  <a:cubicBezTo>
                    <a:pt x="10800" y="3240"/>
                    <a:pt x="10800" y="3240"/>
                    <a:pt x="10800" y="3240"/>
                  </a:cubicBezTo>
                  <a:cubicBezTo>
                    <a:pt x="11291" y="3600"/>
                    <a:pt x="11291" y="3600"/>
                    <a:pt x="11291" y="3600"/>
                  </a:cubicBezTo>
                  <a:cubicBezTo>
                    <a:pt x="10800" y="4320"/>
                    <a:pt x="10800" y="4320"/>
                    <a:pt x="10800" y="4320"/>
                  </a:cubicBezTo>
                  <a:cubicBezTo>
                    <a:pt x="10800" y="4680"/>
                    <a:pt x="10800" y="4680"/>
                    <a:pt x="10800" y="4680"/>
                  </a:cubicBezTo>
                  <a:cubicBezTo>
                    <a:pt x="10800" y="5040"/>
                    <a:pt x="10800" y="5040"/>
                    <a:pt x="10800" y="5040"/>
                  </a:cubicBezTo>
                  <a:cubicBezTo>
                    <a:pt x="10309" y="5400"/>
                    <a:pt x="10309" y="5400"/>
                    <a:pt x="10309" y="5400"/>
                  </a:cubicBezTo>
                  <a:cubicBezTo>
                    <a:pt x="10309" y="5400"/>
                    <a:pt x="10309" y="5400"/>
                    <a:pt x="10309" y="5400"/>
                  </a:cubicBezTo>
                  <a:cubicBezTo>
                    <a:pt x="10309" y="5040"/>
                    <a:pt x="10309" y="5040"/>
                    <a:pt x="10309" y="5040"/>
                  </a:cubicBezTo>
                  <a:cubicBezTo>
                    <a:pt x="10309" y="5040"/>
                    <a:pt x="10309" y="5040"/>
                    <a:pt x="10309" y="5040"/>
                  </a:cubicBezTo>
                  <a:cubicBezTo>
                    <a:pt x="9327" y="5400"/>
                    <a:pt x="9327" y="5400"/>
                    <a:pt x="9327" y="5400"/>
                  </a:cubicBezTo>
                  <a:cubicBezTo>
                    <a:pt x="9327" y="5760"/>
                    <a:pt x="9327" y="5760"/>
                    <a:pt x="9327" y="5760"/>
                  </a:cubicBezTo>
                  <a:cubicBezTo>
                    <a:pt x="9327" y="6120"/>
                    <a:pt x="9327" y="6120"/>
                    <a:pt x="9327" y="6120"/>
                  </a:cubicBezTo>
                  <a:cubicBezTo>
                    <a:pt x="9327" y="6480"/>
                    <a:pt x="9327" y="6480"/>
                    <a:pt x="9327" y="6480"/>
                  </a:cubicBezTo>
                  <a:cubicBezTo>
                    <a:pt x="9327" y="6840"/>
                    <a:pt x="9327" y="6840"/>
                    <a:pt x="9327" y="6840"/>
                  </a:cubicBezTo>
                  <a:cubicBezTo>
                    <a:pt x="9327" y="6840"/>
                    <a:pt x="9327" y="6840"/>
                    <a:pt x="9327" y="6840"/>
                  </a:cubicBezTo>
                  <a:cubicBezTo>
                    <a:pt x="9327" y="7200"/>
                    <a:pt x="9327" y="7200"/>
                    <a:pt x="9327" y="7200"/>
                  </a:cubicBezTo>
                  <a:cubicBezTo>
                    <a:pt x="9818" y="7560"/>
                    <a:pt x="9818" y="7560"/>
                    <a:pt x="9818" y="7560"/>
                  </a:cubicBezTo>
                  <a:cubicBezTo>
                    <a:pt x="9818" y="7560"/>
                    <a:pt x="9818" y="7560"/>
                    <a:pt x="9818" y="7560"/>
                  </a:cubicBezTo>
                  <a:cubicBezTo>
                    <a:pt x="9818" y="7920"/>
                    <a:pt x="9818" y="7920"/>
                    <a:pt x="9818" y="7920"/>
                  </a:cubicBezTo>
                  <a:close/>
                  <a:moveTo>
                    <a:pt x="10309" y="7920"/>
                  </a:moveTo>
                  <a:cubicBezTo>
                    <a:pt x="10309" y="8280"/>
                    <a:pt x="10309" y="8280"/>
                    <a:pt x="10309" y="8280"/>
                  </a:cubicBezTo>
                  <a:cubicBezTo>
                    <a:pt x="10800" y="8280"/>
                    <a:pt x="10800" y="8280"/>
                    <a:pt x="10800" y="8280"/>
                  </a:cubicBezTo>
                  <a:cubicBezTo>
                    <a:pt x="10800" y="8280"/>
                    <a:pt x="10800" y="8280"/>
                    <a:pt x="10800" y="8280"/>
                  </a:cubicBezTo>
                  <a:cubicBezTo>
                    <a:pt x="10309" y="7920"/>
                    <a:pt x="10309" y="7920"/>
                    <a:pt x="10309" y="7920"/>
                  </a:cubicBezTo>
                  <a:close/>
                  <a:moveTo>
                    <a:pt x="10309" y="6840"/>
                  </a:moveTo>
                  <a:cubicBezTo>
                    <a:pt x="10309" y="7200"/>
                    <a:pt x="10309" y="7200"/>
                    <a:pt x="10309" y="7200"/>
                  </a:cubicBezTo>
                  <a:cubicBezTo>
                    <a:pt x="10309" y="7560"/>
                    <a:pt x="10309" y="7560"/>
                    <a:pt x="10309" y="7560"/>
                  </a:cubicBezTo>
                  <a:cubicBezTo>
                    <a:pt x="10309" y="7560"/>
                    <a:pt x="10309" y="7560"/>
                    <a:pt x="10309" y="7560"/>
                  </a:cubicBezTo>
                  <a:cubicBezTo>
                    <a:pt x="10800" y="7560"/>
                    <a:pt x="10800" y="7560"/>
                    <a:pt x="10800" y="7560"/>
                  </a:cubicBezTo>
                  <a:cubicBezTo>
                    <a:pt x="10800" y="6840"/>
                    <a:pt x="10800" y="6840"/>
                    <a:pt x="10800" y="6840"/>
                  </a:cubicBezTo>
                  <a:cubicBezTo>
                    <a:pt x="10800" y="6840"/>
                    <a:pt x="10800" y="6840"/>
                    <a:pt x="10800" y="6840"/>
                  </a:cubicBezTo>
                  <a:cubicBezTo>
                    <a:pt x="10800" y="6840"/>
                    <a:pt x="10800" y="6840"/>
                    <a:pt x="10800" y="6840"/>
                  </a:cubicBezTo>
                  <a:cubicBezTo>
                    <a:pt x="10309" y="6840"/>
                    <a:pt x="10309" y="6840"/>
                    <a:pt x="10309" y="6840"/>
                  </a:cubicBezTo>
                  <a:close/>
                  <a:moveTo>
                    <a:pt x="6382" y="8640"/>
                  </a:moveTo>
                  <a:cubicBezTo>
                    <a:pt x="6382" y="9000"/>
                    <a:pt x="6382" y="9000"/>
                    <a:pt x="6382" y="9000"/>
                  </a:cubicBezTo>
                  <a:cubicBezTo>
                    <a:pt x="6873" y="9000"/>
                    <a:pt x="6873" y="9000"/>
                    <a:pt x="6873" y="9000"/>
                  </a:cubicBezTo>
                  <a:cubicBezTo>
                    <a:pt x="6873" y="9000"/>
                    <a:pt x="6873" y="9000"/>
                    <a:pt x="6873" y="9000"/>
                  </a:cubicBezTo>
                  <a:cubicBezTo>
                    <a:pt x="6382" y="8640"/>
                    <a:pt x="6382" y="8640"/>
                    <a:pt x="6382" y="8640"/>
                  </a:cubicBezTo>
                  <a:cubicBezTo>
                    <a:pt x="6382" y="8640"/>
                    <a:pt x="6382" y="8640"/>
                    <a:pt x="6382" y="8640"/>
                  </a:cubicBezTo>
                  <a:close/>
                  <a:moveTo>
                    <a:pt x="6873" y="9360"/>
                  </a:moveTo>
                  <a:cubicBezTo>
                    <a:pt x="6873" y="9360"/>
                    <a:pt x="6873" y="9360"/>
                    <a:pt x="6873" y="9360"/>
                  </a:cubicBezTo>
                  <a:cubicBezTo>
                    <a:pt x="7364" y="9360"/>
                    <a:pt x="7364" y="9360"/>
                    <a:pt x="7364" y="9360"/>
                  </a:cubicBezTo>
                  <a:cubicBezTo>
                    <a:pt x="7364" y="9720"/>
                    <a:pt x="7364" y="9720"/>
                    <a:pt x="7364" y="9720"/>
                  </a:cubicBezTo>
                  <a:cubicBezTo>
                    <a:pt x="7855" y="10080"/>
                    <a:pt x="7855" y="10080"/>
                    <a:pt x="7855" y="10080"/>
                  </a:cubicBezTo>
                  <a:cubicBezTo>
                    <a:pt x="7855" y="10080"/>
                    <a:pt x="7855" y="10080"/>
                    <a:pt x="7855" y="10080"/>
                  </a:cubicBezTo>
                  <a:cubicBezTo>
                    <a:pt x="7855" y="10440"/>
                    <a:pt x="7855" y="10440"/>
                    <a:pt x="7855" y="10440"/>
                  </a:cubicBezTo>
                  <a:cubicBezTo>
                    <a:pt x="8345" y="10800"/>
                    <a:pt x="8345" y="10800"/>
                    <a:pt x="8345" y="10800"/>
                  </a:cubicBezTo>
                  <a:cubicBezTo>
                    <a:pt x="8345" y="11160"/>
                    <a:pt x="8345" y="11160"/>
                    <a:pt x="8345" y="11160"/>
                  </a:cubicBezTo>
                  <a:cubicBezTo>
                    <a:pt x="8836" y="11160"/>
                    <a:pt x="8836" y="11160"/>
                    <a:pt x="8836" y="11160"/>
                  </a:cubicBezTo>
                  <a:cubicBezTo>
                    <a:pt x="9327" y="11520"/>
                    <a:pt x="9327" y="11520"/>
                    <a:pt x="9327" y="11520"/>
                  </a:cubicBezTo>
                  <a:cubicBezTo>
                    <a:pt x="9818" y="11160"/>
                    <a:pt x="9818" y="11160"/>
                    <a:pt x="9818" y="11160"/>
                  </a:cubicBezTo>
                  <a:cubicBezTo>
                    <a:pt x="9818" y="10800"/>
                    <a:pt x="9818" y="10800"/>
                    <a:pt x="9818" y="10800"/>
                  </a:cubicBezTo>
                  <a:cubicBezTo>
                    <a:pt x="9818" y="10800"/>
                    <a:pt x="9818" y="10800"/>
                    <a:pt x="9818" y="10800"/>
                  </a:cubicBezTo>
                  <a:cubicBezTo>
                    <a:pt x="9818" y="10440"/>
                    <a:pt x="9818" y="10440"/>
                    <a:pt x="9818" y="10440"/>
                  </a:cubicBezTo>
                  <a:cubicBezTo>
                    <a:pt x="9818" y="10440"/>
                    <a:pt x="9818" y="10440"/>
                    <a:pt x="9818" y="10440"/>
                  </a:cubicBezTo>
                  <a:cubicBezTo>
                    <a:pt x="9818" y="10080"/>
                    <a:pt x="9818" y="10080"/>
                    <a:pt x="9818" y="10080"/>
                  </a:cubicBezTo>
                  <a:cubicBezTo>
                    <a:pt x="9818" y="10080"/>
                    <a:pt x="9818" y="10080"/>
                    <a:pt x="9818" y="10080"/>
                  </a:cubicBezTo>
                  <a:cubicBezTo>
                    <a:pt x="9327" y="9720"/>
                    <a:pt x="9327" y="9720"/>
                    <a:pt x="9327" y="9720"/>
                  </a:cubicBezTo>
                  <a:cubicBezTo>
                    <a:pt x="8345" y="9360"/>
                    <a:pt x="8345" y="9360"/>
                    <a:pt x="8345" y="9360"/>
                  </a:cubicBezTo>
                  <a:cubicBezTo>
                    <a:pt x="7855" y="9360"/>
                    <a:pt x="7855" y="9360"/>
                    <a:pt x="7855" y="9360"/>
                  </a:cubicBezTo>
                  <a:cubicBezTo>
                    <a:pt x="7364" y="9360"/>
                    <a:pt x="7364" y="9360"/>
                    <a:pt x="7364" y="9360"/>
                  </a:cubicBezTo>
                  <a:cubicBezTo>
                    <a:pt x="6873" y="9360"/>
                    <a:pt x="6873" y="9360"/>
                    <a:pt x="6873" y="9360"/>
                  </a:cubicBezTo>
                  <a:close/>
                  <a:moveTo>
                    <a:pt x="15709" y="8280"/>
                  </a:moveTo>
                  <a:cubicBezTo>
                    <a:pt x="15218" y="8640"/>
                    <a:pt x="15218" y="8640"/>
                    <a:pt x="15218" y="8640"/>
                  </a:cubicBezTo>
                  <a:cubicBezTo>
                    <a:pt x="15709" y="8640"/>
                    <a:pt x="15709" y="8640"/>
                    <a:pt x="15709" y="8640"/>
                  </a:cubicBezTo>
                  <a:cubicBezTo>
                    <a:pt x="15218" y="9000"/>
                    <a:pt x="15218" y="9000"/>
                    <a:pt x="15218" y="9000"/>
                  </a:cubicBezTo>
                  <a:cubicBezTo>
                    <a:pt x="15218" y="9000"/>
                    <a:pt x="15218" y="9000"/>
                    <a:pt x="15218" y="9000"/>
                  </a:cubicBezTo>
                  <a:cubicBezTo>
                    <a:pt x="15218" y="9360"/>
                    <a:pt x="15218" y="9360"/>
                    <a:pt x="15218" y="9360"/>
                  </a:cubicBezTo>
                  <a:cubicBezTo>
                    <a:pt x="16200" y="9000"/>
                    <a:pt x="16200" y="9000"/>
                    <a:pt x="16200" y="9000"/>
                  </a:cubicBezTo>
                  <a:cubicBezTo>
                    <a:pt x="16200" y="9000"/>
                    <a:pt x="16200" y="9000"/>
                    <a:pt x="16200" y="9000"/>
                  </a:cubicBezTo>
                  <a:cubicBezTo>
                    <a:pt x="15709" y="8640"/>
                    <a:pt x="15709" y="8640"/>
                    <a:pt x="15709" y="8640"/>
                  </a:cubicBezTo>
                  <a:cubicBezTo>
                    <a:pt x="15709" y="8280"/>
                    <a:pt x="15709" y="8280"/>
                    <a:pt x="15709" y="8280"/>
                  </a:cubicBezTo>
                  <a:close/>
                  <a:moveTo>
                    <a:pt x="10309" y="9360"/>
                  </a:moveTo>
                  <a:cubicBezTo>
                    <a:pt x="10800" y="9720"/>
                    <a:pt x="10800" y="9720"/>
                    <a:pt x="10800" y="9720"/>
                  </a:cubicBezTo>
                  <a:cubicBezTo>
                    <a:pt x="10800" y="9720"/>
                    <a:pt x="10800" y="9720"/>
                    <a:pt x="10800" y="9720"/>
                  </a:cubicBezTo>
                  <a:cubicBezTo>
                    <a:pt x="11291" y="9360"/>
                    <a:pt x="11291" y="9360"/>
                    <a:pt x="11291" y="9360"/>
                  </a:cubicBezTo>
                  <a:cubicBezTo>
                    <a:pt x="10800" y="9360"/>
                    <a:pt x="10800" y="9360"/>
                    <a:pt x="10800" y="9360"/>
                  </a:cubicBezTo>
                  <a:cubicBezTo>
                    <a:pt x="10309" y="9000"/>
                    <a:pt x="10309" y="9000"/>
                    <a:pt x="10309" y="9000"/>
                  </a:cubicBezTo>
                  <a:cubicBezTo>
                    <a:pt x="10309" y="9360"/>
                    <a:pt x="10309" y="9360"/>
                    <a:pt x="10309" y="9360"/>
                  </a:cubicBezTo>
                  <a:cubicBezTo>
                    <a:pt x="10309" y="9360"/>
                    <a:pt x="10309" y="9360"/>
                    <a:pt x="10309" y="9360"/>
                  </a:cubicBezTo>
                  <a:close/>
                  <a:moveTo>
                    <a:pt x="11291" y="10800"/>
                  </a:moveTo>
                  <a:cubicBezTo>
                    <a:pt x="10800" y="10800"/>
                    <a:pt x="10800" y="10800"/>
                    <a:pt x="10800" y="10800"/>
                  </a:cubicBezTo>
                  <a:cubicBezTo>
                    <a:pt x="10800" y="11160"/>
                    <a:pt x="10800" y="11160"/>
                    <a:pt x="10800" y="11160"/>
                  </a:cubicBezTo>
                  <a:cubicBezTo>
                    <a:pt x="10800" y="11520"/>
                    <a:pt x="10800" y="11520"/>
                    <a:pt x="10800" y="11520"/>
                  </a:cubicBezTo>
                  <a:cubicBezTo>
                    <a:pt x="11291" y="11520"/>
                    <a:pt x="11291" y="11520"/>
                    <a:pt x="11291" y="11520"/>
                  </a:cubicBezTo>
                  <a:cubicBezTo>
                    <a:pt x="11291" y="11160"/>
                    <a:pt x="11291" y="11160"/>
                    <a:pt x="11291" y="11160"/>
                  </a:cubicBezTo>
                  <a:cubicBezTo>
                    <a:pt x="11291" y="10800"/>
                    <a:pt x="11291" y="10800"/>
                    <a:pt x="11291" y="10800"/>
                  </a:cubicBezTo>
                  <a:cubicBezTo>
                    <a:pt x="11291" y="10440"/>
                    <a:pt x="11291" y="10440"/>
                    <a:pt x="11291" y="10440"/>
                  </a:cubicBezTo>
                  <a:cubicBezTo>
                    <a:pt x="11291" y="10800"/>
                    <a:pt x="11291" y="10800"/>
                    <a:pt x="11291" y="10800"/>
                  </a:cubicBezTo>
                  <a:close/>
                  <a:moveTo>
                    <a:pt x="12273" y="10800"/>
                  </a:moveTo>
                  <a:cubicBezTo>
                    <a:pt x="11782" y="10800"/>
                    <a:pt x="11782" y="10800"/>
                    <a:pt x="11782" y="10800"/>
                  </a:cubicBezTo>
                  <a:cubicBezTo>
                    <a:pt x="12273" y="11160"/>
                    <a:pt x="12273" y="11160"/>
                    <a:pt x="12273" y="11160"/>
                  </a:cubicBezTo>
                  <a:cubicBezTo>
                    <a:pt x="12273" y="11160"/>
                    <a:pt x="12273" y="11160"/>
                    <a:pt x="12273" y="11160"/>
                  </a:cubicBezTo>
                  <a:cubicBezTo>
                    <a:pt x="12764" y="10800"/>
                    <a:pt x="12764" y="10800"/>
                    <a:pt x="12764" y="10800"/>
                  </a:cubicBezTo>
                  <a:cubicBezTo>
                    <a:pt x="12273" y="10800"/>
                    <a:pt x="12273" y="10800"/>
                    <a:pt x="12273" y="10800"/>
                  </a:cubicBezTo>
                  <a:close/>
                  <a:moveTo>
                    <a:pt x="13745" y="10080"/>
                  </a:moveTo>
                  <a:cubicBezTo>
                    <a:pt x="13255" y="9720"/>
                    <a:pt x="13255" y="9720"/>
                    <a:pt x="13255" y="9720"/>
                  </a:cubicBezTo>
                  <a:cubicBezTo>
                    <a:pt x="12764" y="9720"/>
                    <a:pt x="12764" y="9720"/>
                    <a:pt x="12764" y="9720"/>
                  </a:cubicBezTo>
                  <a:cubicBezTo>
                    <a:pt x="12764" y="10080"/>
                    <a:pt x="12764" y="10080"/>
                    <a:pt x="12764" y="10080"/>
                  </a:cubicBezTo>
                  <a:cubicBezTo>
                    <a:pt x="13745" y="10440"/>
                    <a:pt x="13745" y="10440"/>
                    <a:pt x="13745" y="10440"/>
                  </a:cubicBezTo>
                  <a:cubicBezTo>
                    <a:pt x="13745" y="10440"/>
                    <a:pt x="13745" y="10440"/>
                    <a:pt x="13745" y="10440"/>
                  </a:cubicBezTo>
                  <a:cubicBezTo>
                    <a:pt x="13745" y="10080"/>
                    <a:pt x="13745" y="10080"/>
                    <a:pt x="13745" y="10080"/>
                  </a:cubicBezTo>
                  <a:close/>
                  <a:moveTo>
                    <a:pt x="14236" y="10800"/>
                  </a:moveTo>
                  <a:cubicBezTo>
                    <a:pt x="14727" y="10800"/>
                    <a:pt x="14727" y="10800"/>
                    <a:pt x="14727" y="10800"/>
                  </a:cubicBezTo>
                  <a:cubicBezTo>
                    <a:pt x="14727" y="11160"/>
                    <a:pt x="14727" y="11160"/>
                    <a:pt x="14727" y="11160"/>
                  </a:cubicBezTo>
                  <a:cubicBezTo>
                    <a:pt x="15218" y="11160"/>
                    <a:pt x="15218" y="11160"/>
                    <a:pt x="15218" y="11160"/>
                  </a:cubicBezTo>
                  <a:cubicBezTo>
                    <a:pt x="14727" y="10800"/>
                    <a:pt x="14727" y="10800"/>
                    <a:pt x="14727" y="10800"/>
                  </a:cubicBezTo>
                  <a:cubicBezTo>
                    <a:pt x="14236" y="10800"/>
                    <a:pt x="14236" y="10800"/>
                    <a:pt x="14236" y="10800"/>
                  </a:cubicBezTo>
                  <a:close/>
                  <a:moveTo>
                    <a:pt x="13745" y="11880"/>
                  </a:moveTo>
                  <a:cubicBezTo>
                    <a:pt x="14236" y="11520"/>
                    <a:pt x="14236" y="11520"/>
                    <a:pt x="14236" y="11520"/>
                  </a:cubicBezTo>
                  <a:cubicBezTo>
                    <a:pt x="14236" y="11160"/>
                    <a:pt x="14236" y="11160"/>
                    <a:pt x="14236" y="11160"/>
                  </a:cubicBezTo>
                  <a:cubicBezTo>
                    <a:pt x="14727" y="11880"/>
                    <a:pt x="14727" y="11880"/>
                    <a:pt x="14727" y="11880"/>
                  </a:cubicBezTo>
                  <a:cubicBezTo>
                    <a:pt x="15218" y="11880"/>
                    <a:pt x="15218" y="11880"/>
                    <a:pt x="15218" y="11880"/>
                  </a:cubicBezTo>
                  <a:cubicBezTo>
                    <a:pt x="15709" y="11880"/>
                    <a:pt x="15709" y="11880"/>
                    <a:pt x="15709" y="11880"/>
                  </a:cubicBezTo>
                  <a:cubicBezTo>
                    <a:pt x="15709" y="11520"/>
                    <a:pt x="15709" y="11520"/>
                    <a:pt x="15709" y="11520"/>
                  </a:cubicBezTo>
                  <a:cubicBezTo>
                    <a:pt x="15218" y="11520"/>
                    <a:pt x="15218" y="11520"/>
                    <a:pt x="15218" y="11520"/>
                  </a:cubicBezTo>
                  <a:cubicBezTo>
                    <a:pt x="14727" y="11160"/>
                    <a:pt x="14727" y="11160"/>
                    <a:pt x="14727" y="11160"/>
                  </a:cubicBezTo>
                  <a:cubicBezTo>
                    <a:pt x="14236" y="11160"/>
                    <a:pt x="14236" y="11160"/>
                    <a:pt x="14236" y="11160"/>
                  </a:cubicBezTo>
                  <a:cubicBezTo>
                    <a:pt x="14236" y="10800"/>
                    <a:pt x="14236" y="10800"/>
                    <a:pt x="14236" y="10800"/>
                  </a:cubicBezTo>
                  <a:cubicBezTo>
                    <a:pt x="13745" y="10800"/>
                    <a:pt x="13745" y="10800"/>
                    <a:pt x="13745" y="10800"/>
                  </a:cubicBezTo>
                  <a:cubicBezTo>
                    <a:pt x="13745" y="10800"/>
                    <a:pt x="13745" y="10800"/>
                    <a:pt x="13745" y="10800"/>
                  </a:cubicBezTo>
                  <a:cubicBezTo>
                    <a:pt x="13745" y="10800"/>
                    <a:pt x="13745" y="10800"/>
                    <a:pt x="13745" y="10800"/>
                  </a:cubicBezTo>
                  <a:cubicBezTo>
                    <a:pt x="13745" y="11160"/>
                    <a:pt x="13745" y="11160"/>
                    <a:pt x="13745" y="11160"/>
                  </a:cubicBezTo>
                  <a:cubicBezTo>
                    <a:pt x="13745" y="11160"/>
                    <a:pt x="13745" y="11160"/>
                    <a:pt x="13745" y="11160"/>
                  </a:cubicBezTo>
                  <a:cubicBezTo>
                    <a:pt x="13745" y="11520"/>
                    <a:pt x="13745" y="11520"/>
                    <a:pt x="13745" y="11520"/>
                  </a:cubicBezTo>
                  <a:cubicBezTo>
                    <a:pt x="13745" y="11520"/>
                    <a:pt x="13745" y="11520"/>
                    <a:pt x="13745" y="11520"/>
                  </a:cubicBezTo>
                  <a:cubicBezTo>
                    <a:pt x="13745" y="11880"/>
                    <a:pt x="13745" y="11880"/>
                    <a:pt x="13745" y="11880"/>
                  </a:cubicBezTo>
                  <a:close/>
                  <a:moveTo>
                    <a:pt x="11782" y="13680"/>
                  </a:moveTo>
                  <a:cubicBezTo>
                    <a:pt x="11291" y="14040"/>
                    <a:pt x="11291" y="14040"/>
                    <a:pt x="11291" y="14040"/>
                  </a:cubicBezTo>
                  <a:cubicBezTo>
                    <a:pt x="11291" y="14040"/>
                    <a:pt x="11291" y="14040"/>
                    <a:pt x="11291" y="14040"/>
                  </a:cubicBezTo>
                  <a:cubicBezTo>
                    <a:pt x="10800" y="13680"/>
                    <a:pt x="10800" y="13680"/>
                    <a:pt x="10800" y="13680"/>
                  </a:cubicBezTo>
                  <a:cubicBezTo>
                    <a:pt x="11291" y="13320"/>
                    <a:pt x="11291" y="13320"/>
                    <a:pt x="11291" y="13320"/>
                  </a:cubicBezTo>
                  <a:cubicBezTo>
                    <a:pt x="11291" y="12600"/>
                    <a:pt x="11291" y="12600"/>
                    <a:pt x="11291" y="12600"/>
                  </a:cubicBezTo>
                  <a:cubicBezTo>
                    <a:pt x="11291" y="12240"/>
                    <a:pt x="11291" y="12240"/>
                    <a:pt x="11291" y="12240"/>
                  </a:cubicBezTo>
                  <a:cubicBezTo>
                    <a:pt x="11291" y="12240"/>
                    <a:pt x="11291" y="12240"/>
                    <a:pt x="11291" y="12240"/>
                  </a:cubicBezTo>
                  <a:cubicBezTo>
                    <a:pt x="11291" y="12240"/>
                    <a:pt x="11291" y="12240"/>
                    <a:pt x="11291" y="12240"/>
                  </a:cubicBezTo>
                  <a:cubicBezTo>
                    <a:pt x="10800" y="11880"/>
                    <a:pt x="10800" y="11880"/>
                    <a:pt x="10800" y="11880"/>
                  </a:cubicBezTo>
                  <a:cubicBezTo>
                    <a:pt x="10800" y="11880"/>
                    <a:pt x="10800" y="11880"/>
                    <a:pt x="10800" y="11880"/>
                  </a:cubicBezTo>
                  <a:cubicBezTo>
                    <a:pt x="11291" y="11880"/>
                    <a:pt x="11291" y="11880"/>
                    <a:pt x="11291" y="11880"/>
                  </a:cubicBezTo>
                  <a:cubicBezTo>
                    <a:pt x="11782" y="11880"/>
                    <a:pt x="11782" y="11880"/>
                    <a:pt x="11782" y="11880"/>
                  </a:cubicBezTo>
                  <a:cubicBezTo>
                    <a:pt x="11782" y="12240"/>
                    <a:pt x="11782" y="12240"/>
                    <a:pt x="11782" y="12240"/>
                  </a:cubicBezTo>
                  <a:cubicBezTo>
                    <a:pt x="11782" y="12240"/>
                    <a:pt x="11782" y="12240"/>
                    <a:pt x="11782" y="12240"/>
                  </a:cubicBezTo>
                  <a:cubicBezTo>
                    <a:pt x="12273" y="12240"/>
                    <a:pt x="12273" y="12240"/>
                    <a:pt x="12273" y="12240"/>
                  </a:cubicBezTo>
                  <a:cubicBezTo>
                    <a:pt x="12273" y="12240"/>
                    <a:pt x="12273" y="12240"/>
                    <a:pt x="12273" y="12240"/>
                  </a:cubicBezTo>
                  <a:cubicBezTo>
                    <a:pt x="12764" y="12240"/>
                    <a:pt x="12764" y="12240"/>
                    <a:pt x="12764" y="12240"/>
                  </a:cubicBezTo>
                  <a:cubicBezTo>
                    <a:pt x="13255" y="12600"/>
                    <a:pt x="13255" y="12600"/>
                    <a:pt x="13255" y="12600"/>
                  </a:cubicBezTo>
                  <a:cubicBezTo>
                    <a:pt x="13255" y="12240"/>
                    <a:pt x="13255" y="12240"/>
                    <a:pt x="13255" y="12240"/>
                  </a:cubicBezTo>
                  <a:cubicBezTo>
                    <a:pt x="13745" y="12240"/>
                    <a:pt x="13745" y="12240"/>
                    <a:pt x="13745" y="12240"/>
                  </a:cubicBezTo>
                  <a:cubicBezTo>
                    <a:pt x="13745" y="12240"/>
                    <a:pt x="13745" y="12240"/>
                    <a:pt x="13745" y="12240"/>
                  </a:cubicBezTo>
                  <a:cubicBezTo>
                    <a:pt x="13745" y="12600"/>
                    <a:pt x="13745" y="12600"/>
                    <a:pt x="13745" y="12600"/>
                  </a:cubicBezTo>
                  <a:cubicBezTo>
                    <a:pt x="13745" y="12600"/>
                    <a:pt x="13745" y="12600"/>
                    <a:pt x="13745" y="12600"/>
                  </a:cubicBezTo>
                  <a:cubicBezTo>
                    <a:pt x="13255" y="12960"/>
                    <a:pt x="13255" y="12960"/>
                    <a:pt x="13255" y="12960"/>
                  </a:cubicBezTo>
                  <a:cubicBezTo>
                    <a:pt x="12764" y="13320"/>
                    <a:pt x="12764" y="13320"/>
                    <a:pt x="12764" y="13320"/>
                  </a:cubicBezTo>
                  <a:cubicBezTo>
                    <a:pt x="12764" y="13680"/>
                    <a:pt x="12764" y="13680"/>
                    <a:pt x="12764" y="13680"/>
                  </a:cubicBezTo>
                  <a:cubicBezTo>
                    <a:pt x="12273" y="13680"/>
                    <a:pt x="12273" y="13680"/>
                    <a:pt x="12273" y="13680"/>
                  </a:cubicBezTo>
                  <a:cubicBezTo>
                    <a:pt x="12273" y="13680"/>
                    <a:pt x="12273" y="13680"/>
                    <a:pt x="12273" y="13680"/>
                  </a:cubicBezTo>
                  <a:cubicBezTo>
                    <a:pt x="12273" y="13680"/>
                    <a:pt x="12273" y="13680"/>
                    <a:pt x="12273" y="13680"/>
                  </a:cubicBezTo>
                  <a:cubicBezTo>
                    <a:pt x="11782" y="13680"/>
                    <a:pt x="11782" y="13680"/>
                    <a:pt x="11782" y="13680"/>
                  </a:cubicBezTo>
                  <a:close/>
                  <a:moveTo>
                    <a:pt x="12764" y="13680"/>
                  </a:moveTo>
                  <a:cubicBezTo>
                    <a:pt x="12273" y="13680"/>
                    <a:pt x="12273" y="13680"/>
                    <a:pt x="12273" y="13680"/>
                  </a:cubicBezTo>
                  <a:cubicBezTo>
                    <a:pt x="12273" y="14040"/>
                    <a:pt x="12273" y="14040"/>
                    <a:pt x="12273" y="14040"/>
                  </a:cubicBezTo>
                  <a:cubicBezTo>
                    <a:pt x="12273" y="14040"/>
                    <a:pt x="12273" y="14040"/>
                    <a:pt x="12273" y="14040"/>
                  </a:cubicBezTo>
                  <a:cubicBezTo>
                    <a:pt x="12764" y="14040"/>
                    <a:pt x="12764" y="14040"/>
                    <a:pt x="12764" y="14040"/>
                  </a:cubicBezTo>
                  <a:cubicBezTo>
                    <a:pt x="12764" y="13680"/>
                    <a:pt x="12764" y="13680"/>
                    <a:pt x="12764" y="13680"/>
                  </a:cubicBezTo>
                  <a:cubicBezTo>
                    <a:pt x="12764" y="13680"/>
                    <a:pt x="12764" y="13680"/>
                    <a:pt x="12764" y="13680"/>
                  </a:cubicBezTo>
                  <a:close/>
                  <a:moveTo>
                    <a:pt x="16200" y="13680"/>
                  </a:moveTo>
                  <a:cubicBezTo>
                    <a:pt x="16200" y="13680"/>
                    <a:pt x="16200" y="13680"/>
                    <a:pt x="16200" y="13680"/>
                  </a:cubicBezTo>
                  <a:cubicBezTo>
                    <a:pt x="16200" y="13680"/>
                    <a:pt x="16200" y="13680"/>
                    <a:pt x="16200" y="13680"/>
                  </a:cubicBezTo>
                  <a:cubicBezTo>
                    <a:pt x="16200" y="13680"/>
                    <a:pt x="16200" y="13680"/>
                    <a:pt x="16200" y="13680"/>
                  </a:cubicBezTo>
                  <a:close/>
                  <a:moveTo>
                    <a:pt x="14236" y="15480"/>
                  </a:moveTo>
                  <a:cubicBezTo>
                    <a:pt x="14727" y="15120"/>
                    <a:pt x="14727" y="15120"/>
                    <a:pt x="14727" y="15120"/>
                  </a:cubicBezTo>
                  <a:cubicBezTo>
                    <a:pt x="14727" y="14760"/>
                    <a:pt x="14727" y="14760"/>
                    <a:pt x="14727" y="14760"/>
                  </a:cubicBezTo>
                  <a:cubicBezTo>
                    <a:pt x="15709" y="14040"/>
                    <a:pt x="15709" y="14040"/>
                    <a:pt x="15709" y="14040"/>
                  </a:cubicBezTo>
                  <a:cubicBezTo>
                    <a:pt x="15709" y="14040"/>
                    <a:pt x="15709" y="14040"/>
                    <a:pt x="15709" y="14040"/>
                  </a:cubicBezTo>
                  <a:cubicBezTo>
                    <a:pt x="15709" y="13680"/>
                    <a:pt x="15709" y="13680"/>
                    <a:pt x="15709" y="13680"/>
                  </a:cubicBezTo>
                  <a:cubicBezTo>
                    <a:pt x="15709" y="13320"/>
                    <a:pt x="15709" y="13320"/>
                    <a:pt x="15709" y="13320"/>
                  </a:cubicBezTo>
                  <a:cubicBezTo>
                    <a:pt x="15709" y="12960"/>
                    <a:pt x="15709" y="12960"/>
                    <a:pt x="15709" y="12960"/>
                  </a:cubicBezTo>
                  <a:cubicBezTo>
                    <a:pt x="15218" y="12960"/>
                    <a:pt x="15218" y="12960"/>
                    <a:pt x="15218" y="12960"/>
                  </a:cubicBezTo>
                  <a:cubicBezTo>
                    <a:pt x="15218" y="13680"/>
                    <a:pt x="15218" y="13680"/>
                    <a:pt x="15218" y="13680"/>
                  </a:cubicBezTo>
                  <a:cubicBezTo>
                    <a:pt x="14727" y="14040"/>
                    <a:pt x="14727" y="14040"/>
                    <a:pt x="14727" y="14040"/>
                  </a:cubicBezTo>
                  <a:cubicBezTo>
                    <a:pt x="14727" y="14400"/>
                    <a:pt x="14727" y="14400"/>
                    <a:pt x="14727" y="14400"/>
                  </a:cubicBezTo>
                  <a:cubicBezTo>
                    <a:pt x="14727" y="14760"/>
                    <a:pt x="14727" y="14760"/>
                    <a:pt x="14727" y="14760"/>
                  </a:cubicBezTo>
                  <a:cubicBezTo>
                    <a:pt x="14236" y="15120"/>
                    <a:pt x="14236" y="15120"/>
                    <a:pt x="14236" y="15120"/>
                  </a:cubicBezTo>
                  <a:cubicBezTo>
                    <a:pt x="14236" y="15120"/>
                    <a:pt x="14236" y="15120"/>
                    <a:pt x="14236" y="15120"/>
                  </a:cubicBezTo>
                  <a:cubicBezTo>
                    <a:pt x="14236" y="15480"/>
                    <a:pt x="14236" y="15480"/>
                    <a:pt x="14236" y="15480"/>
                  </a:cubicBezTo>
                  <a:close/>
                  <a:moveTo>
                    <a:pt x="13745" y="15480"/>
                  </a:moveTo>
                  <a:cubicBezTo>
                    <a:pt x="13745" y="14760"/>
                    <a:pt x="13745" y="14760"/>
                    <a:pt x="13745" y="14760"/>
                  </a:cubicBezTo>
                  <a:cubicBezTo>
                    <a:pt x="14236" y="14040"/>
                    <a:pt x="14236" y="14040"/>
                    <a:pt x="14236" y="14040"/>
                  </a:cubicBezTo>
                  <a:cubicBezTo>
                    <a:pt x="14727" y="13680"/>
                    <a:pt x="14727" y="13680"/>
                    <a:pt x="14727" y="13680"/>
                  </a:cubicBezTo>
                  <a:cubicBezTo>
                    <a:pt x="14727" y="13320"/>
                    <a:pt x="14727" y="13320"/>
                    <a:pt x="14727" y="13320"/>
                  </a:cubicBezTo>
                  <a:cubicBezTo>
                    <a:pt x="14236" y="13320"/>
                    <a:pt x="14236" y="13320"/>
                    <a:pt x="14236" y="13320"/>
                  </a:cubicBezTo>
                  <a:cubicBezTo>
                    <a:pt x="14236" y="13320"/>
                    <a:pt x="14236" y="13320"/>
                    <a:pt x="14236" y="13320"/>
                  </a:cubicBezTo>
                  <a:cubicBezTo>
                    <a:pt x="13745" y="13320"/>
                    <a:pt x="13745" y="13320"/>
                    <a:pt x="13745" y="13320"/>
                  </a:cubicBezTo>
                  <a:cubicBezTo>
                    <a:pt x="13255" y="13320"/>
                    <a:pt x="13255" y="13320"/>
                    <a:pt x="13255" y="13320"/>
                  </a:cubicBezTo>
                  <a:cubicBezTo>
                    <a:pt x="13255" y="13680"/>
                    <a:pt x="13255" y="13680"/>
                    <a:pt x="13255" y="13680"/>
                  </a:cubicBezTo>
                  <a:cubicBezTo>
                    <a:pt x="13255" y="14040"/>
                    <a:pt x="13255" y="14040"/>
                    <a:pt x="13255" y="14040"/>
                  </a:cubicBezTo>
                  <a:cubicBezTo>
                    <a:pt x="13255" y="14400"/>
                    <a:pt x="13255" y="14400"/>
                    <a:pt x="13255" y="14400"/>
                  </a:cubicBezTo>
                  <a:cubicBezTo>
                    <a:pt x="12764" y="14760"/>
                    <a:pt x="12764" y="14760"/>
                    <a:pt x="12764" y="14760"/>
                  </a:cubicBezTo>
                  <a:cubicBezTo>
                    <a:pt x="12273" y="14760"/>
                    <a:pt x="12273" y="14760"/>
                    <a:pt x="12273" y="14760"/>
                  </a:cubicBezTo>
                  <a:cubicBezTo>
                    <a:pt x="12273" y="15120"/>
                    <a:pt x="12273" y="15120"/>
                    <a:pt x="12273" y="15120"/>
                  </a:cubicBezTo>
                  <a:cubicBezTo>
                    <a:pt x="12273" y="15480"/>
                    <a:pt x="12273" y="15480"/>
                    <a:pt x="12273" y="15480"/>
                  </a:cubicBezTo>
                  <a:cubicBezTo>
                    <a:pt x="12764" y="15480"/>
                    <a:pt x="12764" y="15480"/>
                    <a:pt x="12764" y="15480"/>
                  </a:cubicBezTo>
                  <a:cubicBezTo>
                    <a:pt x="13255" y="15840"/>
                    <a:pt x="13255" y="15840"/>
                    <a:pt x="13255" y="15840"/>
                  </a:cubicBezTo>
                  <a:cubicBezTo>
                    <a:pt x="13255" y="15840"/>
                    <a:pt x="13255" y="15840"/>
                    <a:pt x="13255" y="15840"/>
                  </a:cubicBezTo>
                  <a:cubicBezTo>
                    <a:pt x="13255" y="16200"/>
                    <a:pt x="13255" y="16200"/>
                    <a:pt x="13255" y="16200"/>
                  </a:cubicBezTo>
                  <a:cubicBezTo>
                    <a:pt x="13745" y="16200"/>
                    <a:pt x="13745" y="16200"/>
                    <a:pt x="13745" y="16200"/>
                  </a:cubicBezTo>
                  <a:cubicBezTo>
                    <a:pt x="14236" y="15840"/>
                    <a:pt x="14236" y="15840"/>
                    <a:pt x="14236" y="15840"/>
                  </a:cubicBezTo>
                  <a:cubicBezTo>
                    <a:pt x="14236" y="15840"/>
                    <a:pt x="14236" y="15840"/>
                    <a:pt x="14236" y="15840"/>
                  </a:cubicBezTo>
                  <a:cubicBezTo>
                    <a:pt x="13745" y="15480"/>
                    <a:pt x="13745" y="15480"/>
                    <a:pt x="13745" y="15480"/>
                  </a:cubicBezTo>
                  <a:close/>
                  <a:moveTo>
                    <a:pt x="15218" y="15840"/>
                  </a:moveTo>
                  <a:cubicBezTo>
                    <a:pt x="15218" y="15840"/>
                    <a:pt x="15218" y="15840"/>
                    <a:pt x="15218" y="15840"/>
                  </a:cubicBezTo>
                  <a:cubicBezTo>
                    <a:pt x="15218" y="16200"/>
                    <a:pt x="15218" y="16200"/>
                    <a:pt x="15218" y="16200"/>
                  </a:cubicBezTo>
                  <a:cubicBezTo>
                    <a:pt x="14727" y="16200"/>
                    <a:pt x="14727" y="16200"/>
                    <a:pt x="14727" y="16200"/>
                  </a:cubicBezTo>
                  <a:cubicBezTo>
                    <a:pt x="14727" y="16200"/>
                    <a:pt x="14727" y="16200"/>
                    <a:pt x="14727" y="16200"/>
                  </a:cubicBezTo>
                  <a:cubicBezTo>
                    <a:pt x="14727" y="15840"/>
                    <a:pt x="14727" y="15840"/>
                    <a:pt x="14727" y="15840"/>
                  </a:cubicBezTo>
                  <a:cubicBezTo>
                    <a:pt x="15218" y="15840"/>
                    <a:pt x="15218" y="15840"/>
                    <a:pt x="15218" y="15840"/>
                  </a:cubicBezTo>
                  <a:close/>
                  <a:moveTo>
                    <a:pt x="16200" y="14400"/>
                  </a:moveTo>
                  <a:cubicBezTo>
                    <a:pt x="16691" y="14400"/>
                    <a:pt x="16691" y="14400"/>
                    <a:pt x="16691" y="14400"/>
                  </a:cubicBezTo>
                  <a:cubicBezTo>
                    <a:pt x="16691" y="14760"/>
                    <a:pt x="16691" y="14760"/>
                    <a:pt x="16691" y="14760"/>
                  </a:cubicBezTo>
                  <a:cubicBezTo>
                    <a:pt x="16691" y="15120"/>
                    <a:pt x="16691" y="15120"/>
                    <a:pt x="16691" y="15120"/>
                  </a:cubicBezTo>
                  <a:cubicBezTo>
                    <a:pt x="16691" y="15120"/>
                    <a:pt x="16691" y="15120"/>
                    <a:pt x="16691" y="15120"/>
                  </a:cubicBezTo>
                  <a:cubicBezTo>
                    <a:pt x="16200" y="15480"/>
                    <a:pt x="16200" y="15480"/>
                    <a:pt x="16200" y="15480"/>
                  </a:cubicBezTo>
                  <a:cubicBezTo>
                    <a:pt x="15709" y="15480"/>
                    <a:pt x="15709" y="15480"/>
                    <a:pt x="15709" y="15480"/>
                  </a:cubicBezTo>
                  <a:cubicBezTo>
                    <a:pt x="15709" y="15120"/>
                    <a:pt x="15709" y="15120"/>
                    <a:pt x="15709" y="15120"/>
                  </a:cubicBezTo>
                  <a:cubicBezTo>
                    <a:pt x="15218" y="15120"/>
                    <a:pt x="15218" y="15120"/>
                    <a:pt x="15218" y="15120"/>
                  </a:cubicBezTo>
                  <a:cubicBezTo>
                    <a:pt x="15709" y="14760"/>
                    <a:pt x="15709" y="14760"/>
                    <a:pt x="15709" y="14760"/>
                  </a:cubicBezTo>
                  <a:cubicBezTo>
                    <a:pt x="16200" y="14400"/>
                    <a:pt x="16200" y="14400"/>
                    <a:pt x="16200" y="14400"/>
                  </a:cubicBezTo>
                  <a:close/>
                  <a:moveTo>
                    <a:pt x="18164" y="14400"/>
                  </a:moveTo>
                  <a:cubicBezTo>
                    <a:pt x="18655" y="14760"/>
                    <a:pt x="18655" y="14760"/>
                    <a:pt x="18655" y="14760"/>
                  </a:cubicBezTo>
                  <a:cubicBezTo>
                    <a:pt x="18655" y="15120"/>
                    <a:pt x="18655" y="15120"/>
                    <a:pt x="18655" y="15120"/>
                  </a:cubicBezTo>
                  <a:cubicBezTo>
                    <a:pt x="18164" y="14760"/>
                    <a:pt x="18164" y="14760"/>
                    <a:pt x="18164" y="14760"/>
                  </a:cubicBezTo>
                  <a:cubicBezTo>
                    <a:pt x="18164" y="14400"/>
                    <a:pt x="18164" y="14400"/>
                    <a:pt x="18164" y="14400"/>
                  </a:cubicBezTo>
                  <a:close/>
                  <a:moveTo>
                    <a:pt x="17182" y="15840"/>
                  </a:moveTo>
                  <a:cubicBezTo>
                    <a:pt x="17673" y="15840"/>
                    <a:pt x="17673" y="15840"/>
                    <a:pt x="17673" y="15840"/>
                  </a:cubicBezTo>
                  <a:cubicBezTo>
                    <a:pt x="17673" y="16200"/>
                    <a:pt x="17673" y="16200"/>
                    <a:pt x="17673" y="16200"/>
                  </a:cubicBezTo>
                  <a:cubicBezTo>
                    <a:pt x="17182" y="15840"/>
                    <a:pt x="17182" y="15840"/>
                    <a:pt x="17182" y="15840"/>
                  </a:cubicBezTo>
                  <a:cubicBezTo>
                    <a:pt x="17182" y="15840"/>
                    <a:pt x="17182" y="15840"/>
                    <a:pt x="17182" y="15840"/>
                  </a:cubicBezTo>
                  <a:cubicBezTo>
                    <a:pt x="17182" y="15840"/>
                    <a:pt x="17182" y="15840"/>
                    <a:pt x="17182" y="15840"/>
                  </a:cubicBezTo>
                  <a:close/>
                  <a:moveTo>
                    <a:pt x="16691" y="12240"/>
                  </a:moveTo>
                  <a:cubicBezTo>
                    <a:pt x="16691" y="12600"/>
                    <a:pt x="16691" y="12600"/>
                    <a:pt x="16691" y="12600"/>
                  </a:cubicBezTo>
                  <a:cubicBezTo>
                    <a:pt x="16200" y="12600"/>
                    <a:pt x="16200" y="12600"/>
                    <a:pt x="16200" y="12600"/>
                  </a:cubicBezTo>
                  <a:cubicBezTo>
                    <a:pt x="16200" y="12240"/>
                    <a:pt x="16200" y="12240"/>
                    <a:pt x="16200" y="12240"/>
                  </a:cubicBezTo>
                  <a:cubicBezTo>
                    <a:pt x="16200" y="12240"/>
                    <a:pt x="16200" y="12240"/>
                    <a:pt x="16200" y="12240"/>
                  </a:cubicBezTo>
                  <a:cubicBezTo>
                    <a:pt x="16691" y="12240"/>
                    <a:pt x="16691" y="12240"/>
                    <a:pt x="16691" y="12240"/>
                  </a:cubicBezTo>
                  <a:close/>
                  <a:moveTo>
                    <a:pt x="17673" y="12600"/>
                  </a:moveTo>
                  <a:cubicBezTo>
                    <a:pt x="18164" y="12960"/>
                    <a:pt x="18164" y="12960"/>
                    <a:pt x="18164" y="12960"/>
                  </a:cubicBezTo>
                  <a:cubicBezTo>
                    <a:pt x="18164" y="12960"/>
                    <a:pt x="18164" y="12960"/>
                    <a:pt x="18164" y="12960"/>
                  </a:cubicBezTo>
                  <a:cubicBezTo>
                    <a:pt x="18655" y="12960"/>
                    <a:pt x="18655" y="12960"/>
                    <a:pt x="18655" y="12960"/>
                  </a:cubicBezTo>
                  <a:cubicBezTo>
                    <a:pt x="19145" y="12960"/>
                    <a:pt x="19145" y="12960"/>
                    <a:pt x="19145" y="12960"/>
                  </a:cubicBezTo>
                  <a:cubicBezTo>
                    <a:pt x="19145" y="12960"/>
                    <a:pt x="19145" y="12960"/>
                    <a:pt x="19145" y="12960"/>
                  </a:cubicBezTo>
                  <a:cubicBezTo>
                    <a:pt x="19145" y="12960"/>
                    <a:pt x="19145" y="12960"/>
                    <a:pt x="19145" y="12960"/>
                  </a:cubicBezTo>
                  <a:cubicBezTo>
                    <a:pt x="19145" y="12960"/>
                    <a:pt x="19145" y="12960"/>
                    <a:pt x="19145" y="12960"/>
                  </a:cubicBezTo>
                  <a:cubicBezTo>
                    <a:pt x="19145" y="12600"/>
                    <a:pt x="19145" y="12600"/>
                    <a:pt x="19145" y="12600"/>
                  </a:cubicBezTo>
                  <a:cubicBezTo>
                    <a:pt x="18655" y="12600"/>
                    <a:pt x="18655" y="12600"/>
                    <a:pt x="18655" y="12600"/>
                  </a:cubicBezTo>
                  <a:cubicBezTo>
                    <a:pt x="18655" y="12240"/>
                    <a:pt x="18655" y="12240"/>
                    <a:pt x="18655" y="12240"/>
                  </a:cubicBezTo>
                  <a:cubicBezTo>
                    <a:pt x="18655" y="11520"/>
                    <a:pt x="18655" y="11520"/>
                    <a:pt x="18655" y="11520"/>
                  </a:cubicBezTo>
                  <a:cubicBezTo>
                    <a:pt x="18655" y="11520"/>
                    <a:pt x="18655" y="11520"/>
                    <a:pt x="18655" y="11520"/>
                  </a:cubicBezTo>
                  <a:cubicBezTo>
                    <a:pt x="18655" y="11160"/>
                    <a:pt x="18655" y="11160"/>
                    <a:pt x="18655" y="11160"/>
                  </a:cubicBezTo>
                  <a:cubicBezTo>
                    <a:pt x="18164" y="10800"/>
                    <a:pt x="18164" y="10800"/>
                    <a:pt x="18164" y="10800"/>
                  </a:cubicBezTo>
                  <a:cubicBezTo>
                    <a:pt x="18164" y="10800"/>
                    <a:pt x="18164" y="10800"/>
                    <a:pt x="18164" y="10800"/>
                  </a:cubicBezTo>
                  <a:cubicBezTo>
                    <a:pt x="17673" y="10800"/>
                    <a:pt x="17673" y="10800"/>
                    <a:pt x="17673" y="10800"/>
                  </a:cubicBezTo>
                  <a:cubicBezTo>
                    <a:pt x="17673" y="10800"/>
                    <a:pt x="17673" y="10800"/>
                    <a:pt x="17673" y="10800"/>
                  </a:cubicBezTo>
                  <a:cubicBezTo>
                    <a:pt x="17182" y="10800"/>
                    <a:pt x="17182" y="10800"/>
                    <a:pt x="17182" y="10800"/>
                  </a:cubicBezTo>
                  <a:cubicBezTo>
                    <a:pt x="17182" y="10800"/>
                    <a:pt x="17182" y="10800"/>
                    <a:pt x="17182" y="10800"/>
                  </a:cubicBezTo>
                  <a:cubicBezTo>
                    <a:pt x="17182" y="10800"/>
                    <a:pt x="17182" y="10800"/>
                    <a:pt x="17182" y="10800"/>
                  </a:cubicBezTo>
                  <a:cubicBezTo>
                    <a:pt x="16691" y="10800"/>
                    <a:pt x="16691" y="10800"/>
                    <a:pt x="16691" y="10800"/>
                  </a:cubicBezTo>
                  <a:cubicBezTo>
                    <a:pt x="16200" y="10800"/>
                    <a:pt x="16200" y="10800"/>
                    <a:pt x="16200" y="10800"/>
                  </a:cubicBezTo>
                  <a:cubicBezTo>
                    <a:pt x="16200" y="10800"/>
                    <a:pt x="16200" y="10800"/>
                    <a:pt x="16200" y="10800"/>
                  </a:cubicBezTo>
                  <a:cubicBezTo>
                    <a:pt x="16200" y="10800"/>
                    <a:pt x="16200" y="10800"/>
                    <a:pt x="16200" y="10800"/>
                  </a:cubicBezTo>
                  <a:cubicBezTo>
                    <a:pt x="16200" y="11520"/>
                    <a:pt x="16200" y="11520"/>
                    <a:pt x="16200" y="11520"/>
                  </a:cubicBezTo>
                  <a:cubicBezTo>
                    <a:pt x="17182" y="11520"/>
                    <a:pt x="17182" y="11520"/>
                    <a:pt x="17182" y="11520"/>
                  </a:cubicBezTo>
                  <a:cubicBezTo>
                    <a:pt x="17673" y="12240"/>
                    <a:pt x="17673" y="12240"/>
                    <a:pt x="17673" y="12240"/>
                  </a:cubicBezTo>
                  <a:cubicBezTo>
                    <a:pt x="17673" y="12240"/>
                    <a:pt x="17673" y="12240"/>
                    <a:pt x="17673" y="12240"/>
                  </a:cubicBezTo>
                  <a:cubicBezTo>
                    <a:pt x="17673" y="12240"/>
                    <a:pt x="17673" y="12240"/>
                    <a:pt x="17673" y="12240"/>
                  </a:cubicBezTo>
                  <a:cubicBezTo>
                    <a:pt x="17182" y="12600"/>
                    <a:pt x="17182" y="12600"/>
                    <a:pt x="17182" y="12600"/>
                  </a:cubicBezTo>
                  <a:cubicBezTo>
                    <a:pt x="17182" y="12600"/>
                    <a:pt x="17182" y="12600"/>
                    <a:pt x="17182" y="12600"/>
                  </a:cubicBezTo>
                  <a:cubicBezTo>
                    <a:pt x="17673" y="12600"/>
                    <a:pt x="17673" y="12600"/>
                    <a:pt x="17673" y="12600"/>
                  </a:cubicBezTo>
                  <a:cubicBezTo>
                    <a:pt x="17673" y="12600"/>
                    <a:pt x="17673" y="12600"/>
                    <a:pt x="17673" y="12600"/>
                  </a:cubicBezTo>
                  <a:cubicBezTo>
                    <a:pt x="17673" y="12600"/>
                    <a:pt x="17673" y="12600"/>
                    <a:pt x="17673" y="12600"/>
                  </a:cubicBezTo>
                  <a:close/>
                  <a:moveTo>
                    <a:pt x="17182" y="12600"/>
                  </a:moveTo>
                  <a:cubicBezTo>
                    <a:pt x="17182" y="12960"/>
                    <a:pt x="17182" y="12960"/>
                    <a:pt x="17182" y="12960"/>
                  </a:cubicBezTo>
                  <a:cubicBezTo>
                    <a:pt x="16691" y="12600"/>
                    <a:pt x="16691" y="12600"/>
                    <a:pt x="16691" y="12600"/>
                  </a:cubicBezTo>
                  <a:cubicBezTo>
                    <a:pt x="16200" y="12600"/>
                    <a:pt x="16200" y="12600"/>
                    <a:pt x="16200" y="12600"/>
                  </a:cubicBezTo>
                  <a:cubicBezTo>
                    <a:pt x="16200" y="12960"/>
                    <a:pt x="16200" y="12960"/>
                    <a:pt x="16200" y="12960"/>
                  </a:cubicBezTo>
                  <a:cubicBezTo>
                    <a:pt x="16200" y="13320"/>
                    <a:pt x="16200" y="13320"/>
                    <a:pt x="16200" y="13320"/>
                  </a:cubicBezTo>
                  <a:cubicBezTo>
                    <a:pt x="16691" y="13320"/>
                    <a:pt x="16691" y="13320"/>
                    <a:pt x="16691" y="13320"/>
                  </a:cubicBezTo>
                  <a:cubicBezTo>
                    <a:pt x="16691" y="13320"/>
                    <a:pt x="16691" y="13320"/>
                    <a:pt x="16691" y="13320"/>
                  </a:cubicBezTo>
                  <a:cubicBezTo>
                    <a:pt x="17182" y="13320"/>
                    <a:pt x="17182" y="13320"/>
                    <a:pt x="17182" y="13320"/>
                  </a:cubicBezTo>
                  <a:cubicBezTo>
                    <a:pt x="17182" y="13680"/>
                    <a:pt x="17182" y="13680"/>
                    <a:pt x="17182" y="13680"/>
                  </a:cubicBezTo>
                  <a:cubicBezTo>
                    <a:pt x="17182" y="14040"/>
                    <a:pt x="17182" y="14040"/>
                    <a:pt x="17182" y="14040"/>
                  </a:cubicBezTo>
                  <a:cubicBezTo>
                    <a:pt x="17182" y="14400"/>
                    <a:pt x="17182" y="14400"/>
                    <a:pt x="17182" y="14400"/>
                  </a:cubicBezTo>
                  <a:cubicBezTo>
                    <a:pt x="17673" y="14760"/>
                    <a:pt x="17673" y="14760"/>
                    <a:pt x="17673" y="14760"/>
                  </a:cubicBezTo>
                  <a:cubicBezTo>
                    <a:pt x="17673" y="14400"/>
                    <a:pt x="17673" y="14400"/>
                    <a:pt x="17673" y="14400"/>
                  </a:cubicBezTo>
                  <a:cubicBezTo>
                    <a:pt x="18164" y="14400"/>
                    <a:pt x="18164" y="14400"/>
                    <a:pt x="18164" y="14400"/>
                  </a:cubicBezTo>
                  <a:cubicBezTo>
                    <a:pt x="18655" y="14400"/>
                    <a:pt x="18655" y="14400"/>
                    <a:pt x="18655" y="14400"/>
                  </a:cubicBezTo>
                  <a:cubicBezTo>
                    <a:pt x="18655" y="14040"/>
                    <a:pt x="18655" y="14040"/>
                    <a:pt x="18655" y="14040"/>
                  </a:cubicBezTo>
                  <a:cubicBezTo>
                    <a:pt x="18164" y="13680"/>
                    <a:pt x="18164" y="13680"/>
                    <a:pt x="18164" y="13680"/>
                  </a:cubicBezTo>
                  <a:cubicBezTo>
                    <a:pt x="17673" y="13680"/>
                    <a:pt x="17673" y="13680"/>
                    <a:pt x="17673" y="13680"/>
                  </a:cubicBezTo>
                  <a:cubicBezTo>
                    <a:pt x="17673" y="13320"/>
                    <a:pt x="17673" y="13320"/>
                    <a:pt x="17673" y="13320"/>
                  </a:cubicBezTo>
                  <a:cubicBezTo>
                    <a:pt x="17673" y="12960"/>
                    <a:pt x="17673" y="12960"/>
                    <a:pt x="17673" y="12960"/>
                  </a:cubicBezTo>
                  <a:cubicBezTo>
                    <a:pt x="17182" y="12600"/>
                    <a:pt x="17182" y="12600"/>
                    <a:pt x="17182" y="12600"/>
                  </a:cubicBezTo>
                  <a:close/>
                  <a:moveTo>
                    <a:pt x="19636" y="13320"/>
                  </a:moveTo>
                  <a:cubicBezTo>
                    <a:pt x="19636" y="13320"/>
                    <a:pt x="19636" y="13320"/>
                    <a:pt x="19636" y="13320"/>
                  </a:cubicBezTo>
                  <a:cubicBezTo>
                    <a:pt x="19636" y="13320"/>
                    <a:pt x="19636" y="13320"/>
                    <a:pt x="19636" y="13320"/>
                  </a:cubicBezTo>
                  <a:cubicBezTo>
                    <a:pt x="19636" y="13320"/>
                    <a:pt x="19636" y="13320"/>
                    <a:pt x="19636" y="13320"/>
                  </a:cubicBezTo>
                  <a:cubicBezTo>
                    <a:pt x="19636" y="13320"/>
                    <a:pt x="19636" y="13320"/>
                    <a:pt x="19636" y="13320"/>
                  </a:cubicBezTo>
                  <a:close/>
                  <a:moveTo>
                    <a:pt x="19636" y="13680"/>
                  </a:moveTo>
                  <a:cubicBezTo>
                    <a:pt x="19145" y="13680"/>
                    <a:pt x="19145" y="13680"/>
                    <a:pt x="19145" y="13680"/>
                  </a:cubicBezTo>
                  <a:cubicBezTo>
                    <a:pt x="19145" y="13680"/>
                    <a:pt x="19145" y="13680"/>
                    <a:pt x="19145" y="13680"/>
                  </a:cubicBezTo>
                  <a:cubicBezTo>
                    <a:pt x="19636" y="13680"/>
                    <a:pt x="19636" y="13680"/>
                    <a:pt x="19636" y="13680"/>
                  </a:cubicBezTo>
                  <a:cubicBezTo>
                    <a:pt x="19636" y="13680"/>
                    <a:pt x="19636" y="13680"/>
                    <a:pt x="19636" y="13680"/>
                  </a:cubicBezTo>
                  <a:close/>
                  <a:moveTo>
                    <a:pt x="19636" y="15120"/>
                  </a:moveTo>
                  <a:cubicBezTo>
                    <a:pt x="19636" y="14760"/>
                    <a:pt x="19636" y="14760"/>
                    <a:pt x="19636" y="14760"/>
                  </a:cubicBezTo>
                  <a:cubicBezTo>
                    <a:pt x="19145" y="14400"/>
                    <a:pt x="19145" y="14400"/>
                    <a:pt x="19145" y="14400"/>
                  </a:cubicBezTo>
                  <a:cubicBezTo>
                    <a:pt x="19145" y="14400"/>
                    <a:pt x="19145" y="14400"/>
                    <a:pt x="19145" y="14400"/>
                  </a:cubicBezTo>
                  <a:cubicBezTo>
                    <a:pt x="19636" y="14040"/>
                    <a:pt x="19636" y="14040"/>
                    <a:pt x="19636" y="14040"/>
                  </a:cubicBezTo>
                  <a:cubicBezTo>
                    <a:pt x="19145" y="14040"/>
                    <a:pt x="19145" y="14040"/>
                    <a:pt x="19145" y="14040"/>
                  </a:cubicBezTo>
                  <a:cubicBezTo>
                    <a:pt x="19145" y="14040"/>
                    <a:pt x="19145" y="14040"/>
                    <a:pt x="19145" y="14040"/>
                  </a:cubicBezTo>
                  <a:cubicBezTo>
                    <a:pt x="19145" y="14400"/>
                    <a:pt x="19145" y="14400"/>
                    <a:pt x="19145" y="14400"/>
                  </a:cubicBezTo>
                  <a:cubicBezTo>
                    <a:pt x="19145" y="14760"/>
                    <a:pt x="19145" y="14760"/>
                    <a:pt x="19145" y="14760"/>
                  </a:cubicBezTo>
                  <a:cubicBezTo>
                    <a:pt x="19145" y="14760"/>
                    <a:pt x="19145" y="14760"/>
                    <a:pt x="19145" y="14760"/>
                  </a:cubicBezTo>
                  <a:cubicBezTo>
                    <a:pt x="19145" y="15120"/>
                    <a:pt x="19145" y="15120"/>
                    <a:pt x="19145" y="15120"/>
                  </a:cubicBezTo>
                  <a:cubicBezTo>
                    <a:pt x="19636" y="15120"/>
                    <a:pt x="19636" y="15120"/>
                    <a:pt x="19636" y="15120"/>
                  </a:cubicBezTo>
                  <a:close/>
                  <a:moveTo>
                    <a:pt x="20127" y="15120"/>
                  </a:moveTo>
                  <a:cubicBezTo>
                    <a:pt x="20127" y="15480"/>
                    <a:pt x="20127" y="15480"/>
                    <a:pt x="20127" y="15480"/>
                  </a:cubicBezTo>
                  <a:cubicBezTo>
                    <a:pt x="20127" y="15480"/>
                    <a:pt x="20127" y="15480"/>
                    <a:pt x="20127" y="15480"/>
                  </a:cubicBezTo>
                  <a:cubicBezTo>
                    <a:pt x="20127" y="15120"/>
                    <a:pt x="20127" y="15120"/>
                    <a:pt x="20127" y="15120"/>
                  </a:cubicBezTo>
                  <a:cubicBezTo>
                    <a:pt x="20127" y="15120"/>
                    <a:pt x="20127" y="15120"/>
                    <a:pt x="20127" y="15120"/>
                  </a:cubicBezTo>
                  <a:close/>
                  <a:moveTo>
                    <a:pt x="20127" y="14400"/>
                  </a:moveTo>
                  <a:cubicBezTo>
                    <a:pt x="20127" y="14760"/>
                    <a:pt x="20127" y="14760"/>
                    <a:pt x="20127" y="14760"/>
                  </a:cubicBezTo>
                  <a:cubicBezTo>
                    <a:pt x="20127" y="15120"/>
                    <a:pt x="20127" y="15120"/>
                    <a:pt x="20127" y="15120"/>
                  </a:cubicBezTo>
                  <a:cubicBezTo>
                    <a:pt x="20127" y="15120"/>
                    <a:pt x="20127" y="15120"/>
                    <a:pt x="20127" y="15120"/>
                  </a:cubicBezTo>
                  <a:cubicBezTo>
                    <a:pt x="20618" y="15120"/>
                    <a:pt x="20618" y="15120"/>
                    <a:pt x="20618" y="15120"/>
                  </a:cubicBezTo>
                  <a:cubicBezTo>
                    <a:pt x="20618" y="14760"/>
                    <a:pt x="20618" y="14760"/>
                    <a:pt x="20618" y="14760"/>
                  </a:cubicBezTo>
                  <a:cubicBezTo>
                    <a:pt x="20127" y="14400"/>
                    <a:pt x="20127" y="14400"/>
                    <a:pt x="20127" y="14400"/>
                  </a:cubicBezTo>
                  <a:close/>
                  <a:moveTo>
                    <a:pt x="11782" y="19440"/>
                  </a:moveTo>
                  <a:cubicBezTo>
                    <a:pt x="11291" y="19080"/>
                    <a:pt x="11291" y="19080"/>
                    <a:pt x="11291" y="19080"/>
                  </a:cubicBezTo>
                  <a:cubicBezTo>
                    <a:pt x="11782" y="18720"/>
                    <a:pt x="11782" y="18720"/>
                    <a:pt x="11782" y="18720"/>
                  </a:cubicBezTo>
                  <a:cubicBezTo>
                    <a:pt x="11782" y="18360"/>
                    <a:pt x="11782" y="18360"/>
                    <a:pt x="11782" y="18360"/>
                  </a:cubicBezTo>
                  <a:cubicBezTo>
                    <a:pt x="11782" y="18360"/>
                    <a:pt x="11782" y="18360"/>
                    <a:pt x="11782" y="18360"/>
                  </a:cubicBezTo>
                  <a:cubicBezTo>
                    <a:pt x="12273" y="18000"/>
                    <a:pt x="12273" y="18000"/>
                    <a:pt x="12273" y="18000"/>
                  </a:cubicBezTo>
                  <a:cubicBezTo>
                    <a:pt x="12273" y="18000"/>
                    <a:pt x="12273" y="18000"/>
                    <a:pt x="12273" y="18000"/>
                  </a:cubicBezTo>
                  <a:cubicBezTo>
                    <a:pt x="12764" y="17640"/>
                    <a:pt x="12764" y="17640"/>
                    <a:pt x="12764" y="17640"/>
                  </a:cubicBezTo>
                  <a:cubicBezTo>
                    <a:pt x="13255" y="17640"/>
                    <a:pt x="13255" y="17640"/>
                    <a:pt x="13255" y="17640"/>
                  </a:cubicBezTo>
                  <a:cubicBezTo>
                    <a:pt x="13745" y="17640"/>
                    <a:pt x="13745" y="17640"/>
                    <a:pt x="13745" y="17640"/>
                  </a:cubicBezTo>
                  <a:cubicBezTo>
                    <a:pt x="13745" y="17280"/>
                    <a:pt x="13745" y="17280"/>
                    <a:pt x="13745" y="17280"/>
                  </a:cubicBezTo>
                  <a:cubicBezTo>
                    <a:pt x="13745" y="17280"/>
                    <a:pt x="13745" y="17280"/>
                    <a:pt x="13745" y="17280"/>
                  </a:cubicBezTo>
                  <a:cubicBezTo>
                    <a:pt x="14236" y="16920"/>
                    <a:pt x="14236" y="16920"/>
                    <a:pt x="14236" y="16920"/>
                  </a:cubicBezTo>
                  <a:cubicBezTo>
                    <a:pt x="14727" y="16560"/>
                    <a:pt x="14727" y="16560"/>
                    <a:pt x="14727" y="16560"/>
                  </a:cubicBezTo>
                  <a:cubicBezTo>
                    <a:pt x="14727" y="16560"/>
                    <a:pt x="14727" y="16560"/>
                    <a:pt x="14727" y="16560"/>
                  </a:cubicBezTo>
                  <a:cubicBezTo>
                    <a:pt x="15709" y="16920"/>
                    <a:pt x="15709" y="16920"/>
                    <a:pt x="15709" y="16920"/>
                  </a:cubicBezTo>
                  <a:cubicBezTo>
                    <a:pt x="15709" y="17640"/>
                    <a:pt x="15709" y="17640"/>
                    <a:pt x="15709" y="17640"/>
                  </a:cubicBezTo>
                  <a:cubicBezTo>
                    <a:pt x="15218" y="18000"/>
                    <a:pt x="15218" y="18000"/>
                    <a:pt x="15218" y="18000"/>
                  </a:cubicBezTo>
                  <a:cubicBezTo>
                    <a:pt x="15218" y="17640"/>
                    <a:pt x="15218" y="17640"/>
                    <a:pt x="15218" y="17640"/>
                  </a:cubicBezTo>
                  <a:cubicBezTo>
                    <a:pt x="15709" y="17640"/>
                    <a:pt x="15709" y="17640"/>
                    <a:pt x="15709" y="17640"/>
                  </a:cubicBezTo>
                  <a:cubicBezTo>
                    <a:pt x="16200" y="17640"/>
                    <a:pt x="16200" y="17640"/>
                    <a:pt x="16200" y="17640"/>
                  </a:cubicBezTo>
                  <a:cubicBezTo>
                    <a:pt x="16691" y="16920"/>
                    <a:pt x="16691" y="16920"/>
                    <a:pt x="16691" y="16920"/>
                  </a:cubicBezTo>
                  <a:cubicBezTo>
                    <a:pt x="17182" y="16920"/>
                    <a:pt x="17182" y="16920"/>
                    <a:pt x="17182" y="16920"/>
                  </a:cubicBezTo>
                  <a:cubicBezTo>
                    <a:pt x="17182" y="17280"/>
                    <a:pt x="17182" y="17280"/>
                    <a:pt x="17182" y="17280"/>
                  </a:cubicBezTo>
                  <a:cubicBezTo>
                    <a:pt x="17673" y="16920"/>
                    <a:pt x="17673" y="16920"/>
                    <a:pt x="17673" y="16920"/>
                  </a:cubicBezTo>
                  <a:cubicBezTo>
                    <a:pt x="17673" y="16920"/>
                    <a:pt x="17673" y="16920"/>
                    <a:pt x="17673" y="16920"/>
                  </a:cubicBezTo>
                  <a:cubicBezTo>
                    <a:pt x="17182" y="16920"/>
                    <a:pt x="17182" y="16920"/>
                    <a:pt x="17182" y="16920"/>
                  </a:cubicBezTo>
                  <a:cubicBezTo>
                    <a:pt x="17673" y="16200"/>
                    <a:pt x="17673" y="16200"/>
                    <a:pt x="17673" y="16200"/>
                  </a:cubicBezTo>
                  <a:cubicBezTo>
                    <a:pt x="18164" y="16200"/>
                    <a:pt x="18164" y="16200"/>
                    <a:pt x="18164" y="16200"/>
                  </a:cubicBezTo>
                  <a:cubicBezTo>
                    <a:pt x="18164" y="16560"/>
                    <a:pt x="18164" y="16560"/>
                    <a:pt x="18164" y="16560"/>
                  </a:cubicBezTo>
                  <a:cubicBezTo>
                    <a:pt x="18655" y="16200"/>
                    <a:pt x="18655" y="16200"/>
                    <a:pt x="18655" y="16200"/>
                  </a:cubicBezTo>
                  <a:cubicBezTo>
                    <a:pt x="18655" y="15840"/>
                    <a:pt x="18655" y="15840"/>
                    <a:pt x="18655" y="15840"/>
                  </a:cubicBezTo>
                  <a:cubicBezTo>
                    <a:pt x="18655" y="15840"/>
                    <a:pt x="18655" y="15840"/>
                    <a:pt x="18655" y="15840"/>
                  </a:cubicBezTo>
                  <a:cubicBezTo>
                    <a:pt x="19145" y="16200"/>
                    <a:pt x="19145" y="16200"/>
                    <a:pt x="19145" y="16200"/>
                  </a:cubicBezTo>
                  <a:cubicBezTo>
                    <a:pt x="19145" y="15840"/>
                    <a:pt x="19145" y="15840"/>
                    <a:pt x="19145" y="15840"/>
                  </a:cubicBezTo>
                  <a:cubicBezTo>
                    <a:pt x="18655" y="15480"/>
                    <a:pt x="18655" y="15480"/>
                    <a:pt x="18655" y="15480"/>
                  </a:cubicBezTo>
                  <a:cubicBezTo>
                    <a:pt x="18655" y="15120"/>
                    <a:pt x="18655" y="15120"/>
                    <a:pt x="18655" y="15120"/>
                  </a:cubicBezTo>
                  <a:cubicBezTo>
                    <a:pt x="19145" y="15120"/>
                    <a:pt x="19145" y="15120"/>
                    <a:pt x="19145" y="15120"/>
                  </a:cubicBezTo>
                  <a:cubicBezTo>
                    <a:pt x="19145" y="15120"/>
                    <a:pt x="19145" y="15120"/>
                    <a:pt x="19145" y="15120"/>
                  </a:cubicBezTo>
                  <a:cubicBezTo>
                    <a:pt x="19636" y="15480"/>
                    <a:pt x="19636" y="15480"/>
                    <a:pt x="19636" y="15480"/>
                  </a:cubicBezTo>
                  <a:cubicBezTo>
                    <a:pt x="20127" y="15840"/>
                    <a:pt x="20127" y="15840"/>
                    <a:pt x="20127" y="15840"/>
                  </a:cubicBezTo>
                  <a:cubicBezTo>
                    <a:pt x="20618" y="15840"/>
                    <a:pt x="20618" y="15840"/>
                    <a:pt x="20618" y="15840"/>
                  </a:cubicBezTo>
                  <a:cubicBezTo>
                    <a:pt x="20618" y="15840"/>
                    <a:pt x="20618" y="15840"/>
                    <a:pt x="20618" y="15840"/>
                  </a:cubicBezTo>
                  <a:cubicBezTo>
                    <a:pt x="20618" y="15840"/>
                    <a:pt x="20618" y="15840"/>
                    <a:pt x="20618" y="15840"/>
                  </a:cubicBezTo>
                  <a:cubicBezTo>
                    <a:pt x="21109" y="16200"/>
                    <a:pt x="21109" y="16200"/>
                    <a:pt x="21109" y="16200"/>
                  </a:cubicBezTo>
                  <a:cubicBezTo>
                    <a:pt x="21109" y="16560"/>
                    <a:pt x="21109" y="16560"/>
                    <a:pt x="21109" y="16560"/>
                  </a:cubicBezTo>
                  <a:cubicBezTo>
                    <a:pt x="20618" y="16560"/>
                    <a:pt x="20618" y="16560"/>
                    <a:pt x="20618" y="16560"/>
                  </a:cubicBezTo>
                  <a:cubicBezTo>
                    <a:pt x="20618" y="16920"/>
                    <a:pt x="20618" y="16920"/>
                    <a:pt x="20618" y="16920"/>
                  </a:cubicBezTo>
                  <a:cubicBezTo>
                    <a:pt x="21109" y="16920"/>
                    <a:pt x="21109" y="16920"/>
                    <a:pt x="21109" y="16920"/>
                  </a:cubicBezTo>
                  <a:cubicBezTo>
                    <a:pt x="21109" y="16920"/>
                    <a:pt x="21109" y="16920"/>
                    <a:pt x="21109" y="16920"/>
                  </a:cubicBezTo>
                  <a:cubicBezTo>
                    <a:pt x="21109" y="17280"/>
                    <a:pt x="21109" y="17280"/>
                    <a:pt x="21109" y="17280"/>
                  </a:cubicBezTo>
                  <a:cubicBezTo>
                    <a:pt x="21109" y="17640"/>
                    <a:pt x="21109" y="17640"/>
                    <a:pt x="21109" y="17640"/>
                  </a:cubicBezTo>
                  <a:cubicBezTo>
                    <a:pt x="21109" y="17280"/>
                    <a:pt x="21109" y="17280"/>
                    <a:pt x="21109" y="17280"/>
                  </a:cubicBezTo>
                  <a:cubicBezTo>
                    <a:pt x="21109" y="17640"/>
                    <a:pt x="21109" y="17640"/>
                    <a:pt x="21109" y="17640"/>
                  </a:cubicBezTo>
                  <a:cubicBezTo>
                    <a:pt x="21109" y="18000"/>
                    <a:pt x="21109" y="18000"/>
                    <a:pt x="21109" y="18000"/>
                  </a:cubicBezTo>
                  <a:cubicBezTo>
                    <a:pt x="21600" y="18360"/>
                    <a:pt x="21600" y="18360"/>
                    <a:pt x="21600" y="18360"/>
                  </a:cubicBezTo>
                  <a:cubicBezTo>
                    <a:pt x="21600" y="18720"/>
                    <a:pt x="21600" y="18720"/>
                    <a:pt x="21600" y="18720"/>
                  </a:cubicBezTo>
                  <a:cubicBezTo>
                    <a:pt x="21600" y="19080"/>
                    <a:pt x="21600" y="19080"/>
                    <a:pt x="21600" y="19080"/>
                  </a:cubicBezTo>
                  <a:cubicBezTo>
                    <a:pt x="21600" y="19440"/>
                    <a:pt x="21600" y="19440"/>
                    <a:pt x="21600" y="19440"/>
                  </a:cubicBezTo>
                  <a:cubicBezTo>
                    <a:pt x="21600" y="19440"/>
                    <a:pt x="21600" y="19440"/>
                    <a:pt x="21600" y="19440"/>
                  </a:cubicBezTo>
                  <a:cubicBezTo>
                    <a:pt x="21600" y="19440"/>
                    <a:pt x="21600" y="19440"/>
                    <a:pt x="21600" y="19440"/>
                  </a:cubicBezTo>
                  <a:cubicBezTo>
                    <a:pt x="21109" y="19440"/>
                    <a:pt x="21109" y="19440"/>
                    <a:pt x="21109" y="19440"/>
                  </a:cubicBezTo>
                  <a:cubicBezTo>
                    <a:pt x="21109" y="19440"/>
                    <a:pt x="21109" y="19440"/>
                    <a:pt x="21109" y="19440"/>
                  </a:cubicBezTo>
                  <a:cubicBezTo>
                    <a:pt x="21109" y="19440"/>
                    <a:pt x="21109" y="19440"/>
                    <a:pt x="21109" y="19440"/>
                  </a:cubicBezTo>
                  <a:cubicBezTo>
                    <a:pt x="21109" y="20160"/>
                    <a:pt x="21109" y="20160"/>
                    <a:pt x="21109" y="20160"/>
                  </a:cubicBezTo>
                  <a:cubicBezTo>
                    <a:pt x="21109" y="20160"/>
                    <a:pt x="21109" y="20160"/>
                    <a:pt x="21109" y="20160"/>
                  </a:cubicBezTo>
                  <a:cubicBezTo>
                    <a:pt x="21109" y="20520"/>
                    <a:pt x="21109" y="20520"/>
                    <a:pt x="21109" y="20520"/>
                  </a:cubicBezTo>
                  <a:cubicBezTo>
                    <a:pt x="21109" y="20160"/>
                    <a:pt x="21109" y="20160"/>
                    <a:pt x="21109" y="20160"/>
                  </a:cubicBezTo>
                  <a:cubicBezTo>
                    <a:pt x="20618" y="19800"/>
                    <a:pt x="20618" y="19800"/>
                    <a:pt x="20618" y="19800"/>
                  </a:cubicBezTo>
                  <a:cubicBezTo>
                    <a:pt x="20618" y="19800"/>
                    <a:pt x="20618" y="19800"/>
                    <a:pt x="20618" y="19800"/>
                  </a:cubicBezTo>
                  <a:cubicBezTo>
                    <a:pt x="20618" y="19440"/>
                    <a:pt x="20618" y="19440"/>
                    <a:pt x="20618" y="19440"/>
                  </a:cubicBezTo>
                  <a:cubicBezTo>
                    <a:pt x="20618" y="19080"/>
                    <a:pt x="20618" y="19080"/>
                    <a:pt x="20618" y="19080"/>
                  </a:cubicBezTo>
                  <a:cubicBezTo>
                    <a:pt x="20127" y="18720"/>
                    <a:pt x="20127" y="18720"/>
                    <a:pt x="20127" y="18720"/>
                  </a:cubicBezTo>
                  <a:cubicBezTo>
                    <a:pt x="19636" y="19080"/>
                    <a:pt x="19636" y="19080"/>
                    <a:pt x="19636" y="19080"/>
                  </a:cubicBezTo>
                  <a:cubicBezTo>
                    <a:pt x="19145" y="19440"/>
                    <a:pt x="19145" y="19440"/>
                    <a:pt x="19145" y="19440"/>
                  </a:cubicBezTo>
                  <a:cubicBezTo>
                    <a:pt x="19145" y="19800"/>
                    <a:pt x="19145" y="19800"/>
                    <a:pt x="19145" y="19800"/>
                  </a:cubicBezTo>
                  <a:cubicBezTo>
                    <a:pt x="19636" y="20160"/>
                    <a:pt x="19636" y="20160"/>
                    <a:pt x="19636" y="20160"/>
                  </a:cubicBezTo>
                  <a:cubicBezTo>
                    <a:pt x="19636" y="20520"/>
                    <a:pt x="19636" y="20520"/>
                    <a:pt x="19636" y="20520"/>
                  </a:cubicBezTo>
                  <a:cubicBezTo>
                    <a:pt x="20127" y="20520"/>
                    <a:pt x="20127" y="20520"/>
                    <a:pt x="20127" y="20520"/>
                  </a:cubicBezTo>
                  <a:cubicBezTo>
                    <a:pt x="20127" y="20880"/>
                    <a:pt x="20127" y="20880"/>
                    <a:pt x="20127" y="20880"/>
                  </a:cubicBezTo>
                  <a:cubicBezTo>
                    <a:pt x="19145" y="21240"/>
                    <a:pt x="19145" y="21240"/>
                    <a:pt x="19145" y="21240"/>
                  </a:cubicBezTo>
                  <a:cubicBezTo>
                    <a:pt x="19145" y="21600"/>
                    <a:pt x="19145" y="21600"/>
                    <a:pt x="19145" y="21600"/>
                  </a:cubicBezTo>
                  <a:cubicBezTo>
                    <a:pt x="19145" y="21240"/>
                    <a:pt x="19145" y="21240"/>
                    <a:pt x="19145" y="21240"/>
                  </a:cubicBezTo>
                  <a:cubicBezTo>
                    <a:pt x="18655" y="21240"/>
                    <a:pt x="18655" y="21240"/>
                    <a:pt x="18655" y="21240"/>
                  </a:cubicBezTo>
                  <a:cubicBezTo>
                    <a:pt x="19145" y="20880"/>
                    <a:pt x="19145" y="20880"/>
                    <a:pt x="19145" y="20880"/>
                  </a:cubicBezTo>
                  <a:cubicBezTo>
                    <a:pt x="18655" y="20880"/>
                    <a:pt x="18655" y="20880"/>
                    <a:pt x="18655" y="20880"/>
                  </a:cubicBezTo>
                  <a:cubicBezTo>
                    <a:pt x="18655" y="20880"/>
                    <a:pt x="18655" y="20880"/>
                    <a:pt x="18655" y="20880"/>
                  </a:cubicBezTo>
                  <a:cubicBezTo>
                    <a:pt x="18655" y="21240"/>
                    <a:pt x="18655" y="21240"/>
                    <a:pt x="18655" y="21240"/>
                  </a:cubicBezTo>
                  <a:cubicBezTo>
                    <a:pt x="18164" y="21240"/>
                    <a:pt x="18164" y="21240"/>
                    <a:pt x="18164" y="21240"/>
                  </a:cubicBezTo>
                  <a:cubicBezTo>
                    <a:pt x="17673" y="21240"/>
                    <a:pt x="17673" y="21240"/>
                    <a:pt x="17673" y="21240"/>
                  </a:cubicBezTo>
                  <a:cubicBezTo>
                    <a:pt x="17182" y="20880"/>
                    <a:pt x="17182" y="20880"/>
                    <a:pt x="17182" y="20880"/>
                  </a:cubicBezTo>
                  <a:cubicBezTo>
                    <a:pt x="16691" y="20880"/>
                    <a:pt x="16691" y="20880"/>
                    <a:pt x="16691" y="20880"/>
                  </a:cubicBezTo>
                  <a:cubicBezTo>
                    <a:pt x="16691" y="20520"/>
                    <a:pt x="16691" y="20520"/>
                    <a:pt x="16691" y="20520"/>
                  </a:cubicBezTo>
                  <a:cubicBezTo>
                    <a:pt x="16200" y="20160"/>
                    <a:pt x="16200" y="20160"/>
                    <a:pt x="16200" y="20160"/>
                  </a:cubicBezTo>
                  <a:cubicBezTo>
                    <a:pt x="16200" y="20160"/>
                    <a:pt x="16200" y="20160"/>
                    <a:pt x="16200" y="20160"/>
                  </a:cubicBezTo>
                  <a:cubicBezTo>
                    <a:pt x="16200" y="19800"/>
                    <a:pt x="16200" y="19800"/>
                    <a:pt x="16200" y="19800"/>
                  </a:cubicBezTo>
                  <a:cubicBezTo>
                    <a:pt x="16200" y="19800"/>
                    <a:pt x="16200" y="19800"/>
                    <a:pt x="16200" y="19800"/>
                  </a:cubicBezTo>
                  <a:cubicBezTo>
                    <a:pt x="15709" y="19440"/>
                    <a:pt x="15709" y="19440"/>
                    <a:pt x="15709" y="19440"/>
                  </a:cubicBezTo>
                  <a:cubicBezTo>
                    <a:pt x="16200" y="19440"/>
                    <a:pt x="16200" y="19440"/>
                    <a:pt x="16200" y="19440"/>
                  </a:cubicBezTo>
                  <a:cubicBezTo>
                    <a:pt x="16200" y="19080"/>
                    <a:pt x="16200" y="19080"/>
                    <a:pt x="16200" y="19080"/>
                  </a:cubicBezTo>
                  <a:cubicBezTo>
                    <a:pt x="16200" y="19080"/>
                    <a:pt x="16200" y="19080"/>
                    <a:pt x="16200" y="19080"/>
                  </a:cubicBezTo>
                  <a:cubicBezTo>
                    <a:pt x="16691" y="19080"/>
                    <a:pt x="16691" y="19080"/>
                    <a:pt x="16691" y="19080"/>
                  </a:cubicBezTo>
                  <a:cubicBezTo>
                    <a:pt x="16200" y="19080"/>
                    <a:pt x="16200" y="19080"/>
                    <a:pt x="16200" y="19080"/>
                  </a:cubicBezTo>
                  <a:cubicBezTo>
                    <a:pt x="16200" y="18720"/>
                    <a:pt x="16200" y="18720"/>
                    <a:pt x="16200" y="18720"/>
                  </a:cubicBezTo>
                  <a:cubicBezTo>
                    <a:pt x="15709" y="18360"/>
                    <a:pt x="15709" y="18360"/>
                    <a:pt x="15709" y="18360"/>
                  </a:cubicBezTo>
                  <a:cubicBezTo>
                    <a:pt x="15218" y="18360"/>
                    <a:pt x="15218" y="18360"/>
                    <a:pt x="15218" y="18360"/>
                  </a:cubicBezTo>
                  <a:cubicBezTo>
                    <a:pt x="15218" y="18360"/>
                    <a:pt x="15218" y="18360"/>
                    <a:pt x="15218" y="18360"/>
                  </a:cubicBezTo>
                  <a:cubicBezTo>
                    <a:pt x="14727" y="18360"/>
                    <a:pt x="14727" y="18360"/>
                    <a:pt x="14727" y="18360"/>
                  </a:cubicBezTo>
                  <a:cubicBezTo>
                    <a:pt x="14727" y="18360"/>
                    <a:pt x="14727" y="18360"/>
                    <a:pt x="14727" y="18360"/>
                  </a:cubicBezTo>
                  <a:cubicBezTo>
                    <a:pt x="14727" y="18360"/>
                    <a:pt x="14727" y="18360"/>
                    <a:pt x="14727" y="18360"/>
                  </a:cubicBezTo>
                  <a:cubicBezTo>
                    <a:pt x="14727" y="18720"/>
                    <a:pt x="14727" y="18720"/>
                    <a:pt x="14727" y="18720"/>
                  </a:cubicBezTo>
                  <a:cubicBezTo>
                    <a:pt x="14727" y="18720"/>
                    <a:pt x="14727" y="18720"/>
                    <a:pt x="14727" y="18720"/>
                  </a:cubicBezTo>
                  <a:cubicBezTo>
                    <a:pt x="14727" y="18720"/>
                    <a:pt x="14727" y="18720"/>
                    <a:pt x="14727" y="18720"/>
                  </a:cubicBezTo>
                  <a:cubicBezTo>
                    <a:pt x="14236" y="18720"/>
                    <a:pt x="14236" y="18720"/>
                    <a:pt x="14236" y="18720"/>
                  </a:cubicBezTo>
                  <a:cubicBezTo>
                    <a:pt x="14236" y="18720"/>
                    <a:pt x="14236" y="18720"/>
                    <a:pt x="14236" y="18720"/>
                  </a:cubicBezTo>
                  <a:cubicBezTo>
                    <a:pt x="14236" y="18360"/>
                    <a:pt x="14236" y="18360"/>
                    <a:pt x="14236" y="18360"/>
                  </a:cubicBezTo>
                  <a:cubicBezTo>
                    <a:pt x="13745" y="18360"/>
                    <a:pt x="13745" y="18360"/>
                    <a:pt x="13745" y="18360"/>
                  </a:cubicBezTo>
                  <a:cubicBezTo>
                    <a:pt x="13745" y="18360"/>
                    <a:pt x="13745" y="18360"/>
                    <a:pt x="13745" y="18360"/>
                  </a:cubicBezTo>
                  <a:cubicBezTo>
                    <a:pt x="13745" y="18720"/>
                    <a:pt x="13745" y="18720"/>
                    <a:pt x="13745" y="18720"/>
                  </a:cubicBezTo>
                  <a:cubicBezTo>
                    <a:pt x="13745" y="18720"/>
                    <a:pt x="13745" y="18720"/>
                    <a:pt x="13745" y="18720"/>
                  </a:cubicBezTo>
                  <a:cubicBezTo>
                    <a:pt x="13255" y="18720"/>
                    <a:pt x="13255" y="18720"/>
                    <a:pt x="13255" y="18720"/>
                  </a:cubicBezTo>
                  <a:cubicBezTo>
                    <a:pt x="13255" y="18720"/>
                    <a:pt x="13255" y="18720"/>
                    <a:pt x="13255" y="18720"/>
                  </a:cubicBezTo>
                  <a:cubicBezTo>
                    <a:pt x="13255" y="18360"/>
                    <a:pt x="13255" y="18360"/>
                    <a:pt x="13255" y="18360"/>
                  </a:cubicBezTo>
                  <a:cubicBezTo>
                    <a:pt x="13255" y="18360"/>
                    <a:pt x="13255" y="18360"/>
                    <a:pt x="13255" y="18360"/>
                  </a:cubicBezTo>
                  <a:cubicBezTo>
                    <a:pt x="12764" y="18360"/>
                    <a:pt x="12764" y="18360"/>
                    <a:pt x="12764" y="18360"/>
                  </a:cubicBezTo>
                  <a:cubicBezTo>
                    <a:pt x="12764" y="18720"/>
                    <a:pt x="12764" y="18720"/>
                    <a:pt x="12764" y="18720"/>
                  </a:cubicBezTo>
                  <a:cubicBezTo>
                    <a:pt x="12273" y="18720"/>
                    <a:pt x="12273" y="18720"/>
                    <a:pt x="12273" y="18720"/>
                  </a:cubicBezTo>
                  <a:cubicBezTo>
                    <a:pt x="11782" y="19440"/>
                    <a:pt x="11782" y="19440"/>
                    <a:pt x="11782" y="19440"/>
                  </a:cubicBezTo>
                  <a:cubicBezTo>
                    <a:pt x="11782" y="19440"/>
                    <a:pt x="11782" y="19440"/>
                    <a:pt x="11782" y="19440"/>
                  </a:cubicBezTo>
                  <a:close/>
                  <a:moveTo>
                    <a:pt x="11291" y="19800"/>
                  </a:moveTo>
                  <a:cubicBezTo>
                    <a:pt x="11291" y="20160"/>
                    <a:pt x="11291" y="20160"/>
                    <a:pt x="11291" y="20160"/>
                  </a:cubicBezTo>
                  <a:cubicBezTo>
                    <a:pt x="11291" y="20160"/>
                    <a:pt x="11291" y="20160"/>
                    <a:pt x="11291" y="20160"/>
                  </a:cubicBezTo>
                  <a:cubicBezTo>
                    <a:pt x="11782" y="20520"/>
                    <a:pt x="11782" y="20520"/>
                    <a:pt x="11782" y="20520"/>
                  </a:cubicBezTo>
                  <a:cubicBezTo>
                    <a:pt x="12273" y="20160"/>
                    <a:pt x="12273" y="20160"/>
                    <a:pt x="12273" y="20160"/>
                  </a:cubicBezTo>
                  <a:cubicBezTo>
                    <a:pt x="12273" y="19800"/>
                    <a:pt x="12273" y="19800"/>
                    <a:pt x="12273" y="19800"/>
                  </a:cubicBezTo>
                  <a:cubicBezTo>
                    <a:pt x="11782" y="19800"/>
                    <a:pt x="11782" y="19800"/>
                    <a:pt x="11782" y="19800"/>
                  </a:cubicBezTo>
                  <a:cubicBezTo>
                    <a:pt x="11782" y="19800"/>
                    <a:pt x="11782" y="19800"/>
                    <a:pt x="11782" y="19800"/>
                  </a:cubicBezTo>
                  <a:cubicBezTo>
                    <a:pt x="11291" y="19800"/>
                    <a:pt x="11291" y="19800"/>
                    <a:pt x="11291" y="19800"/>
                  </a:cubicBezTo>
                  <a:cubicBezTo>
                    <a:pt x="11291" y="19800"/>
                    <a:pt x="11291" y="19800"/>
                    <a:pt x="11291" y="19800"/>
                  </a:cubicBezTo>
                  <a:close/>
                  <a:moveTo>
                    <a:pt x="6382" y="11520"/>
                  </a:moveTo>
                  <a:cubicBezTo>
                    <a:pt x="5891" y="11520"/>
                    <a:pt x="5891" y="11520"/>
                    <a:pt x="5891" y="11520"/>
                  </a:cubicBezTo>
                  <a:cubicBezTo>
                    <a:pt x="5891" y="11160"/>
                    <a:pt x="5891" y="11160"/>
                    <a:pt x="5891" y="11160"/>
                  </a:cubicBezTo>
                  <a:cubicBezTo>
                    <a:pt x="5891" y="11160"/>
                    <a:pt x="5891" y="11160"/>
                    <a:pt x="5891" y="11160"/>
                  </a:cubicBezTo>
                  <a:cubicBezTo>
                    <a:pt x="6382" y="11160"/>
                    <a:pt x="6382" y="11160"/>
                    <a:pt x="6382" y="11160"/>
                  </a:cubicBezTo>
                  <a:cubicBezTo>
                    <a:pt x="6382" y="11520"/>
                    <a:pt x="6382" y="11520"/>
                    <a:pt x="6382" y="11520"/>
                  </a:cubicBezTo>
                  <a:cubicBezTo>
                    <a:pt x="6873" y="11520"/>
                    <a:pt x="6873" y="11520"/>
                    <a:pt x="6873" y="11520"/>
                  </a:cubicBezTo>
                  <a:cubicBezTo>
                    <a:pt x="6873" y="11520"/>
                    <a:pt x="6873" y="11520"/>
                    <a:pt x="6873" y="11520"/>
                  </a:cubicBezTo>
                  <a:cubicBezTo>
                    <a:pt x="6873" y="11880"/>
                    <a:pt x="6873" y="11880"/>
                    <a:pt x="6873" y="11880"/>
                  </a:cubicBezTo>
                  <a:cubicBezTo>
                    <a:pt x="6873" y="11520"/>
                    <a:pt x="6873" y="11520"/>
                    <a:pt x="6873" y="11520"/>
                  </a:cubicBezTo>
                  <a:cubicBezTo>
                    <a:pt x="6382" y="11520"/>
                    <a:pt x="6382" y="11520"/>
                    <a:pt x="6382" y="11520"/>
                  </a:cubicBezTo>
                  <a:close/>
                  <a:moveTo>
                    <a:pt x="5891" y="11880"/>
                  </a:moveTo>
                  <a:cubicBezTo>
                    <a:pt x="6382" y="11880"/>
                    <a:pt x="6382" y="11880"/>
                    <a:pt x="6382" y="11880"/>
                  </a:cubicBezTo>
                  <a:cubicBezTo>
                    <a:pt x="6382" y="11880"/>
                    <a:pt x="6382" y="11880"/>
                    <a:pt x="6382" y="11880"/>
                  </a:cubicBezTo>
                  <a:cubicBezTo>
                    <a:pt x="6382" y="12240"/>
                    <a:pt x="6382" y="12240"/>
                    <a:pt x="6382" y="12240"/>
                  </a:cubicBezTo>
                  <a:cubicBezTo>
                    <a:pt x="6382" y="12240"/>
                    <a:pt x="6382" y="12240"/>
                    <a:pt x="6382" y="12240"/>
                  </a:cubicBezTo>
                  <a:cubicBezTo>
                    <a:pt x="5891" y="12240"/>
                    <a:pt x="5891" y="12240"/>
                    <a:pt x="5891" y="12240"/>
                  </a:cubicBezTo>
                  <a:cubicBezTo>
                    <a:pt x="5891" y="11880"/>
                    <a:pt x="5891" y="11880"/>
                    <a:pt x="5891" y="11880"/>
                  </a:cubicBezTo>
                  <a:cubicBezTo>
                    <a:pt x="5891" y="11880"/>
                    <a:pt x="5891" y="11880"/>
                    <a:pt x="5891" y="11880"/>
                  </a:cubicBezTo>
                  <a:close/>
                  <a:moveTo>
                    <a:pt x="6382" y="14040"/>
                  </a:moveTo>
                  <a:cubicBezTo>
                    <a:pt x="6382" y="13680"/>
                    <a:pt x="6382" y="13680"/>
                    <a:pt x="6382" y="13680"/>
                  </a:cubicBezTo>
                  <a:cubicBezTo>
                    <a:pt x="6382" y="13680"/>
                    <a:pt x="6382" y="13680"/>
                    <a:pt x="6382" y="13680"/>
                  </a:cubicBezTo>
                  <a:cubicBezTo>
                    <a:pt x="6382" y="13680"/>
                    <a:pt x="6382" y="13680"/>
                    <a:pt x="6382" y="13680"/>
                  </a:cubicBezTo>
                  <a:cubicBezTo>
                    <a:pt x="6873" y="14040"/>
                    <a:pt x="6873" y="14040"/>
                    <a:pt x="6873" y="14040"/>
                  </a:cubicBezTo>
                  <a:cubicBezTo>
                    <a:pt x="6873" y="14040"/>
                    <a:pt x="6873" y="14040"/>
                    <a:pt x="6873" y="14040"/>
                  </a:cubicBezTo>
                  <a:cubicBezTo>
                    <a:pt x="6382" y="14040"/>
                    <a:pt x="6382" y="14040"/>
                    <a:pt x="6382" y="14040"/>
                  </a:cubicBezTo>
                  <a:cubicBezTo>
                    <a:pt x="5891" y="14040"/>
                    <a:pt x="5891" y="14040"/>
                    <a:pt x="5891" y="14040"/>
                  </a:cubicBezTo>
                  <a:cubicBezTo>
                    <a:pt x="6382" y="14040"/>
                    <a:pt x="6382" y="14040"/>
                    <a:pt x="6382" y="14040"/>
                  </a:cubicBezTo>
                  <a:close/>
                  <a:moveTo>
                    <a:pt x="982" y="17280"/>
                  </a:moveTo>
                  <a:cubicBezTo>
                    <a:pt x="1473" y="16920"/>
                    <a:pt x="1473" y="16920"/>
                    <a:pt x="1473" y="16920"/>
                  </a:cubicBezTo>
                  <a:cubicBezTo>
                    <a:pt x="1473" y="16920"/>
                    <a:pt x="1473" y="16920"/>
                    <a:pt x="1473" y="16920"/>
                  </a:cubicBezTo>
                  <a:cubicBezTo>
                    <a:pt x="1964" y="16560"/>
                    <a:pt x="1964" y="16560"/>
                    <a:pt x="1964" y="16560"/>
                  </a:cubicBezTo>
                  <a:cubicBezTo>
                    <a:pt x="2455" y="16560"/>
                    <a:pt x="2455" y="16560"/>
                    <a:pt x="2455" y="16560"/>
                  </a:cubicBezTo>
                  <a:cubicBezTo>
                    <a:pt x="2945" y="16200"/>
                    <a:pt x="2945" y="16200"/>
                    <a:pt x="2945" y="16200"/>
                  </a:cubicBezTo>
                  <a:cubicBezTo>
                    <a:pt x="3436" y="15840"/>
                    <a:pt x="3436" y="15840"/>
                    <a:pt x="3436" y="15840"/>
                  </a:cubicBezTo>
                  <a:cubicBezTo>
                    <a:pt x="3436" y="15840"/>
                    <a:pt x="3436" y="15840"/>
                    <a:pt x="3436" y="15840"/>
                  </a:cubicBezTo>
                  <a:cubicBezTo>
                    <a:pt x="3927" y="15480"/>
                    <a:pt x="3927" y="15480"/>
                    <a:pt x="3927" y="15480"/>
                  </a:cubicBezTo>
                  <a:cubicBezTo>
                    <a:pt x="3927" y="15480"/>
                    <a:pt x="3927" y="15480"/>
                    <a:pt x="3927" y="15480"/>
                  </a:cubicBezTo>
                  <a:cubicBezTo>
                    <a:pt x="3927" y="15120"/>
                    <a:pt x="3927" y="15120"/>
                    <a:pt x="3927" y="15120"/>
                  </a:cubicBezTo>
                  <a:cubicBezTo>
                    <a:pt x="4418" y="14760"/>
                    <a:pt x="4418" y="14760"/>
                    <a:pt x="4418" y="14760"/>
                  </a:cubicBezTo>
                  <a:cubicBezTo>
                    <a:pt x="4909" y="14760"/>
                    <a:pt x="4909" y="14760"/>
                    <a:pt x="4909" y="14760"/>
                  </a:cubicBezTo>
                  <a:cubicBezTo>
                    <a:pt x="4909" y="14400"/>
                    <a:pt x="4909" y="14400"/>
                    <a:pt x="4909" y="14400"/>
                  </a:cubicBezTo>
                  <a:cubicBezTo>
                    <a:pt x="5400" y="14040"/>
                    <a:pt x="5400" y="14040"/>
                    <a:pt x="5400" y="14040"/>
                  </a:cubicBezTo>
                  <a:cubicBezTo>
                    <a:pt x="5891" y="14040"/>
                    <a:pt x="5891" y="14040"/>
                    <a:pt x="5891" y="14040"/>
                  </a:cubicBezTo>
                  <a:cubicBezTo>
                    <a:pt x="5891" y="14040"/>
                    <a:pt x="5891" y="14040"/>
                    <a:pt x="5891" y="14040"/>
                  </a:cubicBezTo>
                  <a:cubicBezTo>
                    <a:pt x="5891" y="13680"/>
                    <a:pt x="5891" y="13680"/>
                    <a:pt x="5891" y="13680"/>
                  </a:cubicBezTo>
                  <a:cubicBezTo>
                    <a:pt x="5400" y="13320"/>
                    <a:pt x="5400" y="13320"/>
                    <a:pt x="5400" y="13320"/>
                  </a:cubicBezTo>
                  <a:cubicBezTo>
                    <a:pt x="5400" y="12960"/>
                    <a:pt x="5400" y="12960"/>
                    <a:pt x="5400" y="12960"/>
                  </a:cubicBezTo>
                  <a:cubicBezTo>
                    <a:pt x="5400" y="12600"/>
                    <a:pt x="5400" y="12600"/>
                    <a:pt x="5400" y="12600"/>
                  </a:cubicBezTo>
                  <a:cubicBezTo>
                    <a:pt x="5400" y="12600"/>
                    <a:pt x="5400" y="12600"/>
                    <a:pt x="5400" y="12600"/>
                  </a:cubicBezTo>
                  <a:cubicBezTo>
                    <a:pt x="4909" y="12960"/>
                    <a:pt x="4909" y="12960"/>
                    <a:pt x="4909" y="12960"/>
                  </a:cubicBezTo>
                  <a:cubicBezTo>
                    <a:pt x="4909" y="13680"/>
                    <a:pt x="4909" y="13680"/>
                    <a:pt x="4909" y="13680"/>
                  </a:cubicBezTo>
                  <a:cubicBezTo>
                    <a:pt x="4909" y="13320"/>
                    <a:pt x="4909" y="13320"/>
                    <a:pt x="4909" y="13320"/>
                  </a:cubicBezTo>
                  <a:cubicBezTo>
                    <a:pt x="4909" y="13680"/>
                    <a:pt x="4909" y="13680"/>
                    <a:pt x="4909" y="13680"/>
                  </a:cubicBezTo>
                  <a:cubicBezTo>
                    <a:pt x="4909" y="14040"/>
                    <a:pt x="4909" y="14040"/>
                    <a:pt x="4909" y="14040"/>
                  </a:cubicBezTo>
                  <a:cubicBezTo>
                    <a:pt x="4909" y="14040"/>
                    <a:pt x="4909" y="14040"/>
                    <a:pt x="4909" y="14040"/>
                  </a:cubicBezTo>
                  <a:cubicBezTo>
                    <a:pt x="4418" y="14040"/>
                    <a:pt x="4418" y="14040"/>
                    <a:pt x="4418" y="14040"/>
                  </a:cubicBezTo>
                  <a:cubicBezTo>
                    <a:pt x="3927" y="14400"/>
                    <a:pt x="3927" y="14400"/>
                    <a:pt x="3927" y="14400"/>
                  </a:cubicBezTo>
                  <a:cubicBezTo>
                    <a:pt x="3927" y="14760"/>
                    <a:pt x="3927" y="14760"/>
                    <a:pt x="3927" y="14760"/>
                  </a:cubicBezTo>
                  <a:cubicBezTo>
                    <a:pt x="3436" y="14760"/>
                    <a:pt x="3436" y="14760"/>
                    <a:pt x="3436" y="14760"/>
                  </a:cubicBezTo>
                  <a:cubicBezTo>
                    <a:pt x="2945" y="15480"/>
                    <a:pt x="2945" y="15480"/>
                    <a:pt x="2945" y="15480"/>
                  </a:cubicBezTo>
                  <a:cubicBezTo>
                    <a:pt x="2455" y="15840"/>
                    <a:pt x="2455" y="15840"/>
                    <a:pt x="2455" y="15840"/>
                  </a:cubicBezTo>
                  <a:cubicBezTo>
                    <a:pt x="1964" y="15840"/>
                    <a:pt x="1964" y="15840"/>
                    <a:pt x="1964" y="15840"/>
                  </a:cubicBezTo>
                  <a:cubicBezTo>
                    <a:pt x="1964" y="16200"/>
                    <a:pt x="1964" y="16200"/>
                    <a:pt x="1964" y="16200"/>
                  </a:cubicBezTo>
                  <a:cubicBezTo>
                    <a:pt x="1473" y="16200"/>
                    <a:pt x="1473" y="16200"/>
                    <a:pt x="1473" y="16200"/>
                  </a:cubicBezTo>
                  <a:cubicBezTo>
                    <a:pt x="982" y="16920"/>
                    <a:pt x="982" y="16920"/>
                    <a:pt x="982" y="16920"/>
                  </a:cubicBezTo>
                  <a:cubicBezTo>
                    <a:pt x="982" y="16920"/>
                    <a:pt x="982" y="16920"/>
                    <a:pt x="982" y="16920"/>
                  </a:cubicBezTo>
                  <a:cubicBezTo>
                    <a:pt x="982" y="17280"/>
                    <a:pt x="982" y="17280"/>
                    <a:pt x="982" y="17280"/>
                  </a:cubicBezTo>
                  <a:close/>
                  <a:moveTo>
                    <a:pt x="982" y="17280"/>
                  </a:moveTo>
                  <a:cubicBezTo>
                    <a:pt x="491" y="17280"/>
                    <a:pt x="491" y="17280"/>
                    <a:pt x="491" y="17280"/>
                  </a:cubicBezTo>
                  <a:cubicBezTo>
                    <a:pt x="982" y="17280"/>
                    <a:pt x="982" y="17280"/>
                    <a:pt x="982" y="17280"/>
                  </a:cubicBezTo>
                  <a:cubicBezTo>
                    <a:pt x="982" y="17280"/>
                    <a:pt x="982" y="17280"/>
                    <a:pt x="982" y="17280"/>
                  </a:cubicBezTo>
                  <a:close/>
                  <a:moveTo>
                    <a:pt x="982" y="17280"/>
                  </a:moveTo>
                  <a:cubicBezTo>
                    <a:pt x="982" y="17280"/>
                    <a:pt x="982" y="17280"/>
                    <a:pt x="982" y="17280"/>
                  </a:cubicBezTo>
                  <a:cubicBezTo>
                    <a:pt x="1473" y="17640"/>
                    <a:pt x="1473" y="17640"/>
                    <a:pt x="1473" y="17640"/>
                  </a:cubicBezTo>
                  <a:cubicBezTo>
                    <a:pt x="982" y="17280"/>
                    <a:pt x="982" y="17280"/>
                    <a:pt x="982" y="17280"/>
                  </a:cubicBezTo>
                  <a:close/>
                  <a:moveTo>
                    <a:pt x="491" y="17640"/>
                  </a:moveTo>
                  <a:cubicBezTo>
                    <a:pt x="0" y="17640"/>
                    <a:pt x="0" y="17640"/>
                    <a:pt x="0" y="17640"/>
                  </a:cubicBezTo>
                  <a:cubicBezTo>
                    <a:pt x="0" y="18000"/>
                    <a:pt x="0" y="18000"/>
                    <a:pt x="0" y="18000"/>
                  </a:cubicBezTo>
                  <a:cubicBezTo>
                    <a:pt x="491" y="18360"/>
                    <a:pt x="491" y="18360"/>
                    <a:pt x="491" y="18360"/>
                  </a:cubicBezTo>
                  <a:cubicBezTo>
                    <a:pt x="491" y="18360"/>
                    <a:pt x="491" y="18360"/>
                    <a:pt x="491" y="18360"/>
                  </a:cubicBezTo>
                  <a:cubicBezTo>
                    <a:pt x="491" y="18000"/>
                    <a:pt x="491" y="18000"/>
                    <a:pt x="491" y="18000"/>
                  </a:cubicBezTo>
                  <a:cubicBezTo>
                    <a:pt x="491" y="17640"/>
                    <a:pt x="491" y="17640"/>
                    <a:pt x="491" y="17640"/>
                  </a:cubicBezTo>
                  <a:close/>
                  <a:moveTo>
                    <a:pt x="491" y="1764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14"/>
            <p:cNvSpPr/>
            <p:nvPr/>
          </p:nvSpPr>
          <p:spPr>
            <a:xfrm>
              <a:off x="10851" y="4437"/>
              <a:ext cx="1915" cy="670"/>
            </a:xfrm>
            <a:custGeom>
              <a:avLst/>
              <a:gdLst/>
              <a:ahLst/>
              <a:cxnLst/>
              <a:rect l="l" t="t" r="r" b="b"/>
              <a:pathLst>
                <a:path w="21600" h="21600" extrusionOk="0">
                  <a:moveTo>
                    <a:pt x="21600" y="11244"/>
                  </a:moveTo>
                  <a:cubicBezTo>
                    <a:pt x="21494" y="15682"/>
                    <a:pt x="21494" y="15682"/>
                    <a:pt x="21494" y="15682"/>
                  </a:cubicBezTo>
                  <a:cubicBezTo>
                    <a:pt x="21494" y="15978"/>
                    <a:pt x="21494" y="15978"/>
                    <a:pt x="21494" y="15978"/>
                  </a:cubicBezTo>
                  <a:cubicBezTo>
                    <a:pt x="21494" y="16274"/>
                    <a:pt x="21494" y="16274"/>
                    <a:pt x="21494" y="16274"/>
                  </a:cubicBezTo>
                  <a:cubicBezTo>
                    <a:pt x="21494" y="16274"/>
                    <a:pt x="21494" y="16274"/>
                    <a:pt x="21494" y="16274"/>
                  </a:cubicBezTo>
                  <a:cubicBezTo>
                    <a:pt x="21494" y="19233"/>
                    <a:pt x="21494" y="19233"/>
                    <a:pt x="21494" y="19233"/>
                  </a:cubicBezTo>
                  <a:cubicBezTo>
                    <a:pt x="21494" y="19233"/>
                    <a:pt x="21494" y="19233"/>
                    <a:pt x="21494" y="19233"/>
                  </a:cubicBezTo>
                  <a:cubicBezTo>
                    <a:pt x="21388" y="19233"/>
                    <a:pt x="21388" y="19233"/>
                    <a:pt x="21388" y="19233"/>
                  </a:cubicBezTo>
                  <a:cubicBezTo>
                    <a:pt x="21176" y="18937"/>
                    <a:pt x="21176" y="18937"/>
                    <a:pt x="21176" y="18937"/>
                  </a:cubicBezTo>
                  <a:cubicBezTo>
                    <a:pt x="21176" y="18641"/>
                    <a:pt x="21176" y="18641"/>
                    <a:pt x="21176" y="18641"/>
                  </a:cubicBezTo>
                  <a:cubicBezTo>
                    <a:pt x="21176" y="18641"/>
                    <a:pt x="21176" y="18641"/>
                    <a:pt x="21176" y="18641"/>
                  </a:cubicBezTo>
                  <a:cubicBezTo>
                    <a:pt x="21071" y="18345"/>
                    <a:pt x="21071" y="18345"/>
                    <a:pt x="21071" y="18345"/>
                  </a:cubicBezTo>
                  <a:cubicBezTo>
                    <a:pt x="21071" y="18345"/>
                    <a:pt x="21071" y="18345"/>
                    <a:pt x="21071" y="18345"/>
                  </a:cubicBezTo>
                  <a:cubicBezTo>
                    <a:pt x="21071" y="18049"/>
                    <a:pt x="21071" y="18049"/>
                    <a:pt x="21071" y="18049"/>
                  </a:cubicBezTo>
                  <a:cubicBezTo>
                    <a:pt x="21071" y="18049"/>
                    <a:pt x="21071" y="18049"/>
                    <a:pt x="21071" y="18049"/>
                  </a:cubicBezTo>
                  <a:cubicBezTo>
                    <a:pt x="21071" y="17753"/>
                    <a:pt x="21071" y="17753"/>
                    <a:pt x="21071" y="17753"/>
                  </a:cubicBezTo>
                  <a:cubicBezTo>
                    <a:pt x="21071" y="18049"/>
                    <a:pt x="21071" y="18049"/>
                    <a:pt x="21071" y="18049"/>
                  </a:cubicBezTo>
                  <a:cubicBezTo>
                    <a:pt x="20965" y="18049"/>
                    <a:pt x="20965" y="18049"/>
                    <a:pt x="20965" y="18049"/>
                  </a:cubicBezTo>
                  <a:cubicBezTo>
                    <a:pt x="20859" y="18049"/>
                    <a:pt x="20859" y="18049"/>
                    <a:pt x="20859" y="18049"/>
                  </a:cubicBezTo>
                  <a:cubicBezTo>
                    <a:pt x="20753" y="18049"/>
                    <a:pt x="20753" y="18049"/>
                    <a:pt x="20753" y="18049"/>
                  </a:cubicBezTo>
                  <a:cubicBezTo>
                    <a:pt x="20647" y="18049"/>
                    <a:pt x="20647" y="18049"/>
                    <a:pt x="20647" y="18049"/>
                  </a:cubicBezTo>
                  <a:cubicBezTo>
                    <a:pt x="20647" y="18049"/>
                    <a:pt x="20647" y="18049"/>
                    <a:pt x="20647" y="18049"/>
                  </a:cubicBezTo>
                  <a:cubicBezTo>
                    <a:pt x="20541" y="18049"/>
                    <a:pt x="20541" y="18049"/>
                    <a:pt x="20541" y="18049"/>
                  </a:cubicBezTo>
                  <a:cubicBezTo>
                    <a:pt x="20435" y="18049"/>
                    <a:pt x="20435" y="18049"/>
                    <a:pt x="20435" y="18049"/>
                  </a:cubicBezTo>
                  <a:cubicBezTo>
                    <a:pt x="20541" y="18049"/>
                    <a:pt x="20541" y="18049"/>
                    <a:pt x="20541" y="18049"/>
                  </a:cubicBezTo>
                  <a:cubicBezTo>
                    <a:pt x="20541" y="17753"/>
                    <a:pt x="20541" y="17753"/>
                    <a:pt x="20541" y="17753"/>
                  </a:cubicBezTo>
                  <a:cubicBezTo>
                    <a:pt x="20541" y="17458"/>
                    <a:pt x="20541" y="17458"/>
                    <a:pt x="20541" y="17458"/>
                  </a:cubicBezTo>
                  <a:cubicBezTo>
                    <a:pt x="20541" y="17458"/>
                    <a:pt x="20541" y="17458"/>
                    <a:pt x="20541" y="17458"/>
                  </a:cubicBezTo>
                  <a:cubicBezTo>
                    <a:pt x="20647" y="17162"/>
                    <a:pt x="20647" y="17162"/>
                    <a:pt x="20647" y="17162"/>
                  </a:cubicBezTo>
                  <a:cubicBezTo>
                    <a:pt x="20541" y="17162"/>
                    <a:pt x="20541" y="17162"/>
                    <a:pt x="20541" y="17162"/>
                  </a:cubicBezTo>
                  <a:cubicBezTo>
                    <a:pt x="20435" y="16866"/>
                    <a:pt x="20435" y="16866"/>
                    <a:pt x="20435" y="16866"/>
                  </a:cubicBezTo>
                  <a:cubicBezTo>
                    <a:pt x="20541" y="16866"/>
                    <a:pt x="20541" y="16866"/>
                    <a:pt x="20541" y="16866"/>
                  </a:cubicBezTo>
                  <a:cubicBezTo>
                    <a:pt x="20541" y="16866"/>
                    <a:pt x="20541" y="16866"/>
                    <a:pt x="20541" y="16866"/>
                  </a:cubicBezTo>
                  <a:cubicBezTo>
                    <a:pt x="20647" y="16866"/>
                    <a:pt x="20647" y="16866"/>
                    <a:pt x="20647" y="16866"/>
                  </a:cubicBezTo>
                  <a:cubicBezTo>
                    <a:pt x="20753" y="16866"/>
                    <a:pt x="20753" y="16866"/>
                    <a:pt x="20753" y="16866"/>
                  </a:cubicBezTo>
                  <a:cubicBezTo>
                    <a:pt x="20647" y="16866"/>
                    <a:pt x="20647" y="16866"/>
                    <a:pt x="20647" y="16866"/>
                  </a:cubicBezTo>
                  <a:cubicBezTo>
                    <a:pt x="20541" y="16866"/>
                    <a:pt x="20541" y="16866"/>
                    <a:pt x="20541" y="16866"/>
                  </a:cubicBezTo>
                  <a:cubicBezTo>
                    <a:pt x="20435" y="16866"/>
                    <a:pt x="20435" y="16866"/>
                    <a:pt x="20435" y="16866"/>
                  </a:cubicBezTo>
                  <a:cubicBezTo>
                    <a:pt x="20435" y="16570"/>
                    <a:pt x="20435" y="16570"/>
                    <a:pt x="20435" y="16570"/>
                  </a:cubicBezTo>
                  <a:cubicBezTo>
                    <a:pt x="20435" y="16570"/>
                    <a:pt x="20435" y="16570"/>
                    <a:pt x="20435" y="16570"/>
                  </a:cubicBezTo>
                  <a:cubicBezTo>
                    <a:pt x="20435" y="16570"/>
                    <a:pt x="20435" y="16570"/>
                    <a:pt x="20435" y="16570"/>
                  </a:cubicBezTo>
                  <a:cubicBezTo>
                    <a:pt x="20541" y="16570"/>
                    <a:pt x="20541" y="16570"/>
                    <a:pt x="20541" y="16570"/>
                  </a:cubicBezTo>
                  <a:cubicBezTo>
                    <a:pt x="20541" y="16274"/>
                    <a:pt x="20541" y="16274"/>
                    <a:pt x="20541" y="16274"/>
                  </a:cubicBezTo>
                  <a:cubicBezTo>
                    <a:pt x="20329" y="15978"/>
                    <a:pt x="20329" y="15978"/>
                    <a:pt x="20329" y="15978"/>
                  </a:cubicBezTo>
                  <a:cubicBezTo>
                    <a:pt x="20329" y="15978"/>
                    <a:pt x="20329" y="15978"/>
                    <a:pt x="20329" y="15978"/>
                  </a:cubicBezTo>
                  <a:cubicBezTo>
                    <a:pt x="20224" y="15682"/>
                    <a:pt x="20224" y="15682"/>
                    <a:pt x="20224" y="15682"/>
                  </a:cubicBezTo>
                  <a:cubicBezTo>
                    <a:pt x="20329" y="15682"/>
                    <a:pt x="20329" y="15682"/>
                    <a:pt x="20329" y="15682"/>
                  </a:cubicBezTo>
                  <a:cubicBezTo>
                    <a:pt x="20224" y="15386"/>
                    <a:pt x="20224" y="15386"/>
                    <a:pt x="20224" y="15386"/>
                  </a:cubicBezTo>
                  <a:cubicBezTo>
                    <a:pt x="20224" y="15090"/>
                    <a:pt x="20224" y="15090"/>
                    <a:pt x="20224" y="15090"/>
                  </a:cubicBezTo>
                  <a:cubicBezTo>
                    <a:pt x="20329" y="15090"/>
                    <a:pt x="20329" y="15090"/>
                    <a:pt x="20329" y="15090"/>
                  </a:cubicBezTo>
                  <a:cubicBezTo>
                    <a:pt x="20224" y="15090"/>
                    <a:pt x="20224" y="15090"/>
                    <a:pt x="20224" y="15090"/>
                  </a:cubicBezTo>
                  <a:cubicBezTo>
                    <a:pt x="20118" y="14795"/>
                    <a:pt x="20118" y="14795"/>
                    <a:pt x="20118" y="14795"/>
                  </a:cubicBezTo>
                  <a:cubicBezTo>
                    <a:pt x="20118" y="14795"/>
                    <a:pt x="20118" y="14795"/>
                    <a:pt x="20118" y="14795"/>
                  </a:cubicBezTo>
                  <a:cubicBezTo>
                    <a:pt x="20118" y="14795"/>
                    <a:pt x="20118" y="14795"/>
                    <a:pt x="20118" y="14795"/>
                  </a:cubicBezTo>
                  <a:cubicBezTo>
                    <a:pt x="20224" y="14499"/>
                    <a:pt x="20224" y="14499"/>
                    <a:pt x="20224" y="14499"/>
                  </a:cubicBezTo>
                  <a:cubicBezTo>
                    <a:pt x="20118" y="14795"/>
                    <a:pt x="20118" y="14795"/>
                    <a:pt x="20118" y="14795"/>
                  </a:cubicBezTo>
                  <a:cubicBezTo>
                    <a:pt x="20012" y="14499"/>
                    <a:pt x="20012" y="14499"/>
                    <a:pt x="20012" y="14499"/>
                  </a:cubicBezTo>
                  <a:cubicBezTo>
                    <a:pt x="20012" y="14499"/>
                    <a:pt x="20012" y="14499"/>
                    <a:pt x="20012" y="14499"/>
                  </a:cubicBezTo>
                  <a:cubicBezTo>
                    <a:pt x="20012" y="14499"/>
                    <a:pt x="20012" y="14499"/>
                    <a:pt x="20012" y="14499"/>
                  </a:cubicBezTo>
                  <a:cubicBezTo>
                    <a:pt x="20012" y="14203"/>
                    <a:pt x="20012" y="14203"/>
                    <a:pt x="20012" y="14203"/>
                  </a:cubicBezTo>
                  <a:cubicBezTo>
                    <a:pt x="20012" y="14499"/>
                    <a:pt x="20012" y="14499"/>
                    <a:pt x="20012" y="14499"/>
                  </a:cubicBezTo>
                  <a:cubicBezTo>
                    <a:pt x="19906" y="14499"/>
                    <a:pt x="19906" y="14499"/>
                    <a:pt x="19906" y="14499"/>
                  </a:cubicBezTo>
                  <a:cubicBezTo>
                    <a:pt x="19800" y="14203"/>
                    <a:pt x="19800" y="14203"/>
                    <a:pt x="19800" y="14203"/>
                  </a:cubicBezTo>
                  <a:cubicBezTo>
                    <a:pt x="19694" y="14203"/>
                    <a:pt x="19694" y="14203"/>
                    <a:pt x="19694" y="14203"/>
                  </a:cubicBezTo>
                  <a:cubicBezTo>
                    <a:pt x="19588" y="13907"/>
                    <a:pt x="19588" y="13907"/>
                    <a:pt x="19588" y="13907"/>
                  </a:cubicBezTo>
                  <a:cubicBezTo>
                    <a:pt x="19482" y="13907"/>
                    <a:pt x="19482" y="13907"/>
                    <a:pt x="19482" y="13907"/>
                  </a:cubicBezTo>
                  <a:cubicBezTo>
                    <a:pt x="19271" y="13907"/>
                    <a:pt x="19271" y="13907"/>
                    <a:pt x="19271" y="13907"/>
                  </a:cubicBezTo>
                  <a:cubicBezTo>
                    <a:pt x="18953" y="13611"/>
                    <a:pt x="18953" y="13611"/>
                    <a:pt x="18953" y="13611"/>
                  </a:cubicBezTo>
                  <a:cubicBezTo>
                    <a:pt x="18847" y="13611"/>
                    <a:pt x="18847" y="13611"/>
                    <a:pt x="18847" y="13611"/>
                  </a:cubicBezTo>
                  <a:cubicBezTo>
                    <a:pt x="18741" y="13315"/>
                    <a:pt x="18741" y="13315"/>
                    <a:pt x="18741" y="13315"/>
                  </a:cubicBezTo>
                  <a:cubicBezTo>
                    <a:pt x="18635" y="13315"/>
                    <a:pt x="18635" y="13315"/>
                    <a:pt x="18635" y="13315"/>
                  </a:cubicBezTo>
                  <a:cubicBezTo>
                    <a:pt x="18635" y="13315"/>
                    <a:pt x="18635" y="13315"/>
                    <a:pt x="18635" y="13315"/>
                  </a:cubicBezTo>
                  <a:cubicBezTo>
                    <a:pt x="18529" y="13019"/>
                    <a:pt x="18529" y="13019"/>
                    <a:pt x="18529" y="13019"/>
                  </a:cubicBezTo>
                  <a:cubicBezTo>
                    <a:pt x="18529" y="13019"/>
                    <a:pt x="18529" y="13019"/>
                    <a:pt x="18529" y="13019"/>
                  </a:cubicBezTo>
                  <a:cubicBezTo>
                    <a:pt x="18635" y="13019"/>
                    <a:pt x="18635" y="13019"/>
                    <a:pt x="18635" y="13019"/>
                  </a:cubicBezTo>
                  <a:cubicBezTo>
                    <a:pt x="18635" y="13019"/>
                    <a:pt x="18635" y="13019"/>
                    <a:pt x="18635" y="13019"/>
                  </a:cubicBezTo>
                  <a:cubicBezTo>
                    <a:pt x="18635" y="13019"/>
                    <a:pt x="18635" y="13019"/>
                    <a:pt x="18635" y="13019"/>
                  </a:cubicBezTo>
                  <a:cubicBezTo>
                    <a:pt x="18635" y="13019"/>
                    <a:pt x="18635" y="13019"/>
                    <a:pt x="18635" y="13019"/>
                  </a:cubicBezTo>
                  <a:cubicBezTo>
                    <a:pt x="18529" y="13019"/>
                    <a:pt x="18529" y="13019"/>
                    <a:pt x="18529" y="13019"/>
                  </a:cubicBezTo>
                  <a:cubicBezTo>
                    <a:pt x="18424" y="13019"/>
                    <a:pt x="18424" y="13019"/>
                    <a:pt x="18424" y="13019"/>
                  </a:cubicBezTo>
                  <a:cubicBezTo>
                    <a:pt x="18424" y="12723"/>
                    <a:pt x="18424" y="12723"/>
                    <a:pt x="18424" y="12723"/>
                  </a:cubicBezTo>
                  <a:cubicBezTo>
                    <a:pt x="18424" y="12723"/>
                    <a:pt x="18424" y="12723"/>
                    <a:pt x="18424" y="12723"/>
                  </a:cubicBezTo>
                  <a:cubicBezTo>
                    <a:pt x="18318" y="13019"/>
                    <a:pt x="18318" y="13019"/>
                    <a:pt x="18318" y="13019"/>
                  </a:cubicBezTo>
                  <a:cubicBezTo>
                    <a:pt x="18318" y="12723"/>
                    <a:pt x="18318" y="12723"/>
                    <a:pt x="18318" y="12723"/>
                  </a:cubicBezTo>
                  <a:cubicBezTo>
                    <a:pt x="18318" y="12723"/>
                    <a:pt x="18318" y="12723"/>
                    <a:pt x="18318" y="12723"/>
                  </a:cubicBezTo>
                  <a:cubicBezTo>
                    <a:pt x="18318" y="12723"/>
                    <a:pt x="18318" y="12723"/>
                    <a:pt x="18318" y="12723"/>
                  </a:cubicBezTo>
                  <a:cubicBezTo>
                    <a:pt x="18212" y="12723"/>
                    <a:pt x="18212" y="12723"/>
                    <a:pt x="18212" y="12723"/>
                  </a:cubicBezTo>
                  <a:cubicBezTo>
                    <a:pt x="18212" y="12723"/>
                    <a:pt x="18212" y="12723"/>
                    <a:pt x="18212" y="12723"/>
                  </a:cubicBezTo>
                  <a:cubicBezTo>
                    <a:pt x="18212" y="12427"/>
                    <a:pt x="18212" y="12427"/>
                    <a:pt x="18212" y="12427"/>
                  </a:cubicBezTo>
                  <a:cubicBezTo>
                    <a:pt x="18106" y="12132"/>
                    <a:pt x="18106" y="12132"/>
                    <a:pt x="18106" y="12132"/>
                  </a:cubicBezTo>
                  <a:cubicBezTo>
                    <a:pt x="18212" y="11836"/>
                    <a:pt x="18212" y="11836"/>
                    <a:pt x="18212" y="11836"/>
                  </a:cubicBezTo>
                  <a:cubicBezTo>
                    <a:pt x="18212" y="11540"/>
                    <a:pt x="18212" y="11540"/>
                    <a:pt x="18212" y="11540"/>
                  </a:cubicBezTo>
                  <a:cubicBezTo>
                    <a:pt x="18106" y="11836"/>
                    <a:pt x="18106" y="11836"/>
                    <a:pt x="18106" y="11836"/>
                  </a:cubicBezTo>
                  <a:cubicBezTo>
                    <a:pt x="18106" y="12132"/>
                    <a:pt x="18106" y="12132"/>
                    <a:pt x="18106" y="12132"/>
                  </a:cubicBezTo>
                  <a:cubicBezTo>
                    <a:pt x="18106" y="12132"/>
                    <a:pt x="18106" y="12132"/>
                    <a:pt x="18106" y="12132"/>
                  </a:cubicBezTo>
                  <a:cubicBezTo>
                    <a:pt x="18000" y="12427"/>
                    <a:pt x="18000" y="12427"/>
                    <a:pt x="18000" y="12427"/>
                  </a:cubicBezTo>
                  <a:cubicBezTo>
                    <a:pt x="18000" y="12723"/>
                    <a:pt x="18000" y="12723"/>
                    <a:pt x="18000" y="12723"/>
                  </a:cubicBezTo>
                  <a:cubicBezTo>
                    <a:pt x="18000" y="12723"/>
                    <a:pt x="18000" y="12723"/>
                    <a:pt x="18000" y="12723"/>
                  </a:cubicBezTo>
                  <a:cubicBezTo>
                    <a:pt x="17894" y="13019"/>
                    <a:pt x="17894" y="13019"/>
                    <a:pt x="17894" y="13019"/>
                  </a:cubicBezTo>
                  <a:cubicBezTo>
                    <a:pt x="17788" y="13315"/>
                    <a:pt x="17788" y="13315"/>
                    <a:pt x="17788" y="13315"/>
                  </a:cubicBezTo>
                  <a:cubicBezTo>
                    <a:pt x="17682" y="13019"/>
                    <a:pt x="17682" y="13019"/>
                    <a:pt x="17682" y="13019"/>
                  </a:cubicBezTo>
                  <a:cubicBezTo>
                    <a:pt x="17682" y="12723"/>
                    <a:pt x="17682" y="12723"/>
                    <a:pt x="17682" y="12723"/>
                  </a:cubicBezTo>
                  <a:cubicBezTo>
                    <a:pt x="17682" y="12427"/>
                    <a:pt x="17682" y="12427"/>
                    <a:pt x="17682" y="12427"/>
                  </a:cubicBezTo>
                  <a:cubicBezTo>
                    <a:pt x="17682" y="12427"/>
                    <a:pt x="17682" y="12427"/>
                    <a:pt x="17682" y="12427"/>
                  </a:cubicBezTo>
                  <a:cubicBezTo>
                    <a:pt x="17682" y="12427"/>
                    <a:pt x="17682" y="12427"/>
                    <a:pt x="17682" y="12427"/>
                  </a:cubicBezTo>
                  <a:cubicBezTo>
                    <a:pt x="17682" y="12132"/>
                    <a:pt x="17682" y="12132"/>
                    <a:pt x="17682" y="12132"/>
                  </a:cubicBezTo>
                  <a:cubicBezTo>
                    <a:pt x="17576" y="12132"/>
                    <a:pt x="17576" y="12132"/>
                    <a:pt x="17576" y="12132"/>
                  </a:cubicBezTo>
                  <a:cubicBezTo>
                    <a:pt x="17576" y="12132"/>
                    <a:pt x="17576" y="12132"/>
                    <a:pt x="17576" y="12132"/>
                  </a:cubicBezTo>
                  <a:cubicBezTo>
                    <a:pt x="17576" y="11836"/>
                    <a:pt x="17576" y="11836"/>
                    <a:pt x="17576" y="11836"/>
                  </a:cubicBezTo>
                  <a:cubicBezTo>
                    <a:pt x="17471" y="11836"/>
                    <a:pt x="17471" y="11836"/>
                    <a:pt x="17471" y="11836"/>
                  </a:cubicBezTo>
                  <a:cubicBezTo>
                    <a:pt x="17365" y="11836"/>
                    <a:pt x="17365" y="11836"/>
                    <a:pt x="17365" y="11836"/>
                  </a:cubicBezTo>
                  <a:cubicBezTo>
                    <a:pt x="17365" y="11540"/>
                    <a:pt x="17365" y="11540"/>
                    <a:pt x="17365" y="11540"/>
                  </a:cubicBezTo>
                  <a:cubicBezTo>
                    <a:pt x="17365" y="11540"/>
                    <a:pt x="17365" y="11540"/>
                    <a:pt x="17365" y="11540"/>
                  </a:cubicBezTo>
                  <a:cubicBezTo>
                    <a:pt x="17471" y="11540"/>
                    <a:pt x="17471" y="11540"/>
                    <a:pt x="17471" y="11540"/>
                  </a:cubicBezTo>
                  <a:cubicBezTo>
                    <a:pt x="17576" y="11540"/>
                    <a:pt x="17576" y="11540"/>
                    <a:pt x="17576" y="11540"/>
                  </a:cubicBezTo>
                  <a:cubicBezTo>
                    <a:pt x="17576" y="11540"/>
                    <a:pt x="17576" y="11540"/>
                    <a:pt x="17576" y="11540"/>
                  </a:cubicBezTo>
                  <a:cubicBezTo>
                    <a:pt x="17682" y="11540"/>
                    <a:pt x="17682" y="11540"/>
                    <a:pt x="17682" y="11540"/>
                  </a:cubicBezTo>
                  <a:cubicBezTo>
                    <a:pt x="17788" y="11540"/>
                    <a:pt x="17788" y="11540"/>
                    <a:pt x="17788" y="11540"/>
                  </a:cubicBezTo>
                  <a:cubicBezTo>
                    <a:pt x="17788" y="11244"/>
                    <a:pt x="17788" y="11244"/>
                    <a:pt x="17788" y="11244"/>
                  </a:cubicBezTo>
                  <a:cubicBezTo>
                    <a:pt x="17894" y="11244"/>
                    <a:pt x="17894" y="11244"/>
                    <a:pt x="17894" y="11244"/>
                  </a:cubicBezTo>
                  <a:cubicBezTo>
                    <a:pt x="18000" y="11244"/>
                    <a:pt x="18000" y="11244"/>
                    <a:pt x="18000" y="11244"/>
                  </a:cubicBezTo>
                  <a:cubicBezTo>
                    <a:pt x="18106" y="11540"/>
                    <a:pt x="18106" y="11540"/>
                    <a:pt x="18106" y="11540"/>
                  </a:cubicBezTo>
                  <a:cubicBezTo>
                    <a:pt x="18106" y="11244"/>
                    <a:pt x="18106" y="11244"/>
                    <a:pt x="18106" y="11244"/>
                  </a:cubicBezTo>
                  <a:cubicBezTo>
                    <a:pt x="18212" y="11244"/>
                    <a:pt x="18212" y="11244"/>
                    <a:pt x="18212" y="11244"/>
                  </a:cubicBezTo>
                  <a:cubicBezTo>
                    <a:pt x="18212" y="11244"/>
                    <a:pt x="18212" y="11244"/>
                    <a:pt x="18212" y="11244"/>
                  </a:cubicBezTo>
                  <a:cubicBezTo>
                    <a:pt x="18212" y="10948"/>
                    <a:pt x="18212" y="10948"/>
                    <a:pt x="18212" y="10948"/>
                  </a:cubicBezTo>
                  <a:cubicBezTo>
                    <a:pt x="18212" y="10652"/>
                    <a:pt x="18212" y="10652"/>
                    <a:pt x="18212" y="10652"/>
                  </a:cubicBezTo>
                  <a:cubicBezTo>
                    <a:pt x="18000" y="10652"/>
                    <a:pt x="18000" y="10652"/>
                    <a:pt x="18000" y="10652"/>
                  </a:cubicBezTo>
                  <a:cubicBezTo>
                    <a:pt x="18000" y="10652"/>
                    <a:pt x="18000" y="10652"/>
                    <a:pt x="18000" y="10652"/>
                  </a:cubicBezTo>
                  <a:cubicBezTo>
                    <a:pt x="18000" y="10948"/>
                    <a:pt x="18000" y="10948"/>
                    <a:pt x="18000" y="10948"/>
                  </a:cubicBezTo>
                  <a:cubicBezTo>
                    <a:pt x="17894" y="10652"/>
                    <a:pt x="17894" y="10652"/>
                    <a:pt x="17894" y="10652"/>
                  </a:cubicBezTo>
                  <a:cubicBezTo>
                    <a:pt x="17788" y="10948"/>
                    <a:pt x="17788" y="10948"/>
                    <a:pt x="17788" y="10948"/>
                  </a:cubicBezTo>
                  <a:cubicBezTo>
                    <a:pt x="17682" y="10948"/>
                    <a:pt x="17682" y="10948"/>
                    <a:pt x="17682" y="10948"/>
                  </a:cubicBezTo>
                  <a:cubicBezTo>
                    <a:pt x="17682" y="10948"/>
                    <a:pt x="17682" y="10948"/>
                    <a:pt x="17682" y="10948"/>
                  </a:cubicBezTo>
                  <a:cubicBezTo>
                    <a:pt x="17576" y="10948"/>
                    <a:pt x="17576" y="10948"/>
                    <a:pt x="17576" y="10948"/>
                  </a:cubicBezTo>
                  <a:cubicBezTo>
                    <a:pt x="17471" y="10948"/>
                    <a:pt x="17471" y="10948"/>
                    <a:pt x="17471" y="10948"/>
                  </a:cubicBezTo>
                  <a:cubicBezTo>
                    <a:pt x="17471" y="10948"/>
                    <a:pt x="17471" y="10948"/>
                    <a:pt x="17471" y="10948"/>
                  </a:cubicBezTo>
                  <a:cubicBezTo>
                    <a:pt x="17365" y="10652"/>
                    <a:pt x="17365" y="10652"/>
                    <a:pt x="17365" y="10652"/>
                  </a:cubicBezTo>
                  <a:cubicBezTo>
                    <a:pt x="17259" y="10356"/>
                    <a:pt x="17259" y="10356"/>
                    <a:pt x="17259" y="10356"/>
                  </a:cubicBezTo>
                  <a:cubicBezTo>
                    <a:pt x="17365" y="10356"/>
                    <a:pt x="17365" y="10356"/>
                    <a:pt x="17365" y="10356"/>
                  </a:cubicBezTo>
                  <a:cubicBezTo>
                    <a:pt x="17259" y="10060"/>
                    <a:pt x="17259" y="10060"/>
                    <a:pt x="17259" y="10060"/>
                  </a:cubicBezTo>
                  <a:cubicBezTo>
                    <a:pt x="17153" y="9764"/>
                    <a:pt x="17153" y="9764"/>
                    <a:pt x="17153" y="9764"/>
                  </a:cubicBezTo>
                  <a:cubicBezTo>
                    <a:pt x="17047" y="9764"/>
                    <a:pt x="17047" y="9764"/>
                    <a:pt x="17047" y="9764"/>
                  </a:cubicBezTo>
                  <a:cubicBezTo>
                    <a:pt x="17047" y="9764"/>
                    <a:pt x="17047" y="9764"/>
                    <a:pt x="17047" y="9764"/>
                  </a:cubicBezTo>
                  <a:cubicBezTo>
                    <a:pt x="16941" y="10060"/>
                    <a:pt x="16941" y="10060"/>
                    <a:pt x="16941" y="10060"/>
                  </a:cubicBezTo>
                  <a:cubicBezTo>
                    <a:pt x="16835" y="9764"/>
                    <a:pt x="16835" y="9764"/>
                    <a:pt x="16835" y="9764"/>
                  </a:cubicBezTo>
                  <a:cubicBezTo>
                    <a:pt x="16941" y="9764"/>
                    <a:pt x="16941" y="9764"/>
                    <a:pt x="16941" y="9764"/>
                  </a:cubicBezTo>
                  <a:cubicBezTo>
                    <a:pt x="17047" y="9468"/>
                    <a:pt x="17047" y="9468"/>
                    <a:pt x="17047" y="9468"/>
                  </a:cubicBezTo>
                  <a:cubicBezTo>
                    <a:pt x="17047" y="9468"/>
                    <a:pt x="17047" y="9468"/>
                    <a:pt x="17047" y="9468"/>
                  </a:cubicBezTo>
                  <a:cubicBezTo>
                    <a:pt x="16941" y="9173"/>
                    <a:pt x="16941" y="9173"/>
                    <a:pt x="16941" y="9173"/>
                  </a:cubicBezTo>
                  <a:cubicBezTo>
                    <a:pt x="17047" y="9173"/>
                    <a:pt x="17047" y="9173"/>
                    <a:pt x="17047" y="9173"/>
                  </a:cubicBezTo>
                  <a:cubicBezTo>
                    <a:pt x="17153" y="9173"/>
                    <a:pt x="17153" y="9173"/>
                    <a:pt x="17153" y="9173"/>
                  </a:cubicBezTo>
                  <a:cubicBezTo>
                    <a:pt x="17259" y="8877"/>
                    <a:pt x="17259" y="8877"/>
                    <a:pt x="17259" y="8877"/>
                  </a:cubicBezTo>
                  <a:cubicBezTo>
                    <a:pt x="17365" y="8877"/>
                    <a:pt x="17365" y="8877"/>
                    <a:pt x="17365" y="8877"/>
                  </a:cubicBezTo>
                  <a:cubicBezTo>
                    <a:pt x="17471" y="8581"/>
                    <a:pt x="17471" y="8581"/>
                    <a:pt x="17471" y="8581"/>
                  </a:cubicBezTo>
                  <a:cubicBezTo>
                    <a:pt x="17471" y="8581"/>
                    <a:pt x="17471" y="8581"/>
                    <a:pt x="17471" y="8581"/>
                  </a:cubicBezTo>
                  <a:cubicBezTo>
                    <a:pt x="17576" y="8581"/>
                    <a:pt x="17576" y="8581"/>
                    <a:pt x="17576" y="8581"/>
                  </a:cubicBezTo>
                  <a:cubicBezTo>
                    <a:pt x="17894" y="8581"/>
                    <a:pt x="17894" y="8581"/>
                    <a:pt x="17894" y="8581"/>
                  </a:cubicBezTo>
                  <a:cubicBezTo>
                    <a:pt x="18000" y="8877"/>
                    <a:pt x="18000" y="8877"/>
                    <a:pt x="18000" y="8877"/>
                  </a:cubicBezTo>
                  <a:cubicBezTo>
                    <a:pt x="18212" y="8877"/>
                    <a:pt x="18212" y="8877"/>
                    <a:pt x="18212" y="8877"/>
                  </a:cubicBezTo>
                  <a:cubicBezTo>
                    <a:pt x="18318" y="8877"/>
                    <a:pt x="18318" y="8877"/>
                    <a:pt x="18318" y="8877"/>
                  </a:cubicBezTo>
                  <a:cubicBezTo>
                    <a:pt x="18318" y="9173"/>
                    <a:pt x="18318" y="9173"/>
                    <a:pt x="18318" y="9173"/>
                  </a:cubicBezTo>
                  <a:cubicBezTo>
                    <a:pt x="18318" y="9173"/>
                    <a:pt x="18318" y="9173"/>
                    <a:pt x="18318" y="9173"/>
                  </a:cubicBezTo>
                  <a:cubicBezTo>
                    <a:pt x="18318" y="9468"/>
                    <a:pt x="18318" y="9468"/>
                    <a:pt x="18318" y="9468"/>
                  </a:cubicBezTo>
                  <a:cubicBezTo>
                    <a:pt x="18424" y="9764"/>
                    <a:pt x="18424" y="9764"/>
                    <a:pt x="18424" y="9764"/>
                  </a:cubicBezTo>
                  <a:cubicBezTo>
                    <a:pt x="18424" y="9764"/>
                    <a:pt x="18424" y="9764"/>
                    <a:pt x="18424" y="9764"/>
                  </a:cubicBezTo>
                  <a:cubicBezTo>
                    <a:pt x="18424" y="10060"/>
                    <a:pt x="18424" y="10060"/>
                    <a:pt x="18424" y="10060"/>
                  </a:cubicBezTo>
                  <a:cubicBezTo>
                    <a:pt x="18318" y="10356"/>
                    <a:pt x="18318" y="10356"/>
                    <a:pt x="18318" y="10356"/>
                  </a:cubicBezTo>
                  <a:cubicBezTo>
                    <a:pt x="18318" y="10652"/>
                    <a:pt x="18318" y="10652"/>
                    <a:pt x="18318" y="10652"/>
                  </a:cubicBezTo>
                  <a:cubicBezTo>
                    <a:pt x="18424" y="11244"/>
                    <a:pt x="18424" y="11244"/>
                    <a:pt x="18424" y="11244"/>
                  </a:cubicBezTo>
                  <a:cubicBezTo>
                    <a:pt x="18424" y="11540"/>
                    <a:pt x="18424" y="11540"/>
                    <a:pt x="18424" y="11540"/>
                  </a:cubicBezTo>
                  <a:cubicBezTo>
                    <a:pt x="18529" y="11540"/>
                    <a:pt x="18529" y="11540"/>
                    <a:pt x="18529" y="11540"/>
                  </a:cubicBezTo>
                  <a:cubicBezTo>
                    <a:pt x="18529" y="11540"/>
                    <a:pt x="18529" y="11540"/>
                    <a:pt x="18529" y="11540"/>
                  </a:cubicBezTo>
                  <a:cubicBezTo>
                    <a:pt x="18529" y="11244"/>
                    <a:pt x="18529" y="11244"/>
                    <a:pt x="18529" y="11244"/>
                  </a:cubicBezTo>
                  <a:cubicBezTo>
                    <a:pt x="18529" y="11244"/>
                    <a:pt x="18529" y="11244"/>
                    <a:pt x="18529" y="11244"/>
                  </a:cubicBezTo>
                  <a:cubicBezTo>
                    <a:pt x="18635" y="11244"/>
                    <a:pt x="18635" y="11244"/>
                    <a:pt x="18635" y="11244"/>
                  </a:cubicBezTo>
                  <a:cubicBezTo>
                    <a:pt x="18635" y="11540"/>
                    <a:pt x="18635" y="11540"/>
                    <a:pt x="18635" y="11540"/>
                  </a:cubicBezTo>
                  <a:cubicBezTo>
                    <a:pt x="18635" y="11836"/>
                    <a:pt x="18635" y="11836"/>
                    <a:pt x="18635" y="11836"/>
                  </a:cubicBezTo>
                  <a:cubicBezTo>
                    <a:pt x="18635" y="11836"/>
                    <a:pt x="18635" y="11836"/>
                    <a:pt x="18635" y="11836"/>
                  </a:cubicBezTo>
                  <a:cubicBezTo>
                    <a:pt x="18741" y="11836"/>
                    <a:pt x="18741" y="11836"/>
                    <a:pt x="18741" y="11836"/>
                  </a:cubicBezTo>
                  <a:cubicBezTo>
                    <a:pt x="18847" y="12132"/>
                    <a:pt x="18847" y="12132"/>
                    <a:pt x="18847" y="12132"/>
                  </a:cubicBezTo>
                  <a:cubicBezTo>
                    <a:pt x="18847" y="12132"/>
                    <a:pt x="18847" y="12132"/>
                    <a:pt x="18847" y="12132"/>
                  </a:cubicBezTo>
                  <a:cubicBezTo>
                    <a:pt x="18953" y="12132"/>
                    <a:pt x="18953" y="12132"/>
                    <a:pt x="18953" y="12132"/>
                  </a:cubicBezTo>
                  <a:cubicBezTo>
                    <a:pt x="19059" y="12132"/>
                    <a:pt x="19059" y="12132"/>
                    <a:pt x="19059" y="12132"/>
                  </a:cubicBezTo>
                  <a:cubicBezTo>
                    <a:pt x="19059" y="11836"/>
                    <a:pt x="19059" y="11836"/>
                    <a:pt x="19059" y="11836"/>
                  </a:cubicBezTo>
                  <a:cubicBezTo>
                    <a:pt x="19059" y="11836"/>
                    <a:pt x="19059" y="11836"/>
                    <a:pt x="19059" y="11836"/>
                  </a:cubicBezTo>
                  <a:cubicBezTo>
                    <a:pt x="19165" y="11836"/>
                    <a:pt x="19165" y="11836"/>
                    <a:pt x="19165" y="11836"/>
                  </a:cubicBezTo>
                  <a:cubicBezTo>
                    <a:pt x="19165" y="11540"/>
                    <a:pt x="19165" y="11540"/>
                    <a:pt x="19165" y="11540"/>
                  </a:cubicBezTo>
                  <a:cubicBezTo>
                    <a:pt x="19165" y="11244"/>
                    <a:pt x="19165" y="11244"/>
                    <a:pt x="19165" y="11244"/>
                  </a:cubicBezTo>
                  <a:cubicBezTo>
                    <a:pt x="19271" y="11244"/>
                    <a:pt x="19271" y="11244"/>
                    <a:pt x="19271" y="11244"/>
                  </a:cubicBezTo>
                  <a:cubicBezTo>
                    <a:pt x="19376" y="11244"/>
                    <a:pt x="19376" y="11244"/>
                    <a:pt x="19376" y="11244"/>
                  </a:cubicBezTo>
                  <a:cubicBezTo>
                    <a:pt x="19376" y="10948"/>
                    <a:pt x="19376" y="10948"/>
                    <a:pt x="19376" y="10948"/>
                  </a:cubicBezTo>
                  <a:cubicBezTo>
                    <a:pt x="19482" y="10652"/>
                    <a:pt x="19482" y="10652"/>
                    <a:pt x="19482" y="10652"/>
                  </a:cubicBezTo>
                  <a:cubicBezTo>
                    <a:pt x="19482" y="10948"/>
                    <a:pt x="19482" y="10948"/>
                    <a:pt x="19482" y="10948"/>
                  </a:cubicBezTo>
                  <a:cubicBezTo>
                    <a:pt x="19588" y="10948"/>
                    <a:pt x="19588" y="10948"/>
                    <a:pt x="19588" y="10948"/>
                  </a:cubicBezTo>
                  <a:cubicBezTo>
                    <a:pt x="19588" y="10652"/>
                    <a:pt x="19588" y="10652"/>
                    <a:pt x="19588" y="10652"/>
                  </a:cubicBezTo>
                  <a:cubicBezTo>
                    <a:pt x="19800" y="10652"/>
                    <a:pt x="19800" y="10652"/>
                    <a:pt x="19800" y="10652"/>
                  </a:cubicBezTo>
                  <a:cubicBezTo>
                    <a:pt x="19800" y="10652"/>
                    <a:pt x="19800" y="10652"/>
                    <a:pt x="19800" y="10652"/>
                  </a:cubicBezTo>
                  <a:cubicBezTo>
                    <a:pt x="19694" y="10356"/>
                    <a:pt x="19694" y="10356"/>
                    <a:pt x="19694" y="10356"/>
                  </a:cubicBezTo>
                  <a:cubicBezTo>
                    <a:pt x="19800" y="10060"/>
                    <a:pt x="19800" y="10060"/>
                    <a:pt x="19800" y="10060"/>
                  </a:cubicBezTo>
                  <a:cubicBezTo>
                    <a:pt x="20012" y="9764"/>
                    <a:pt x="20012" y="9764"/>
                    <a:pt x="20012" y="9764"/>
                  </a:cubicBezTo>
                  <a:cubicBezTo>
                    <a:pt x="20118" y="9764"/>
                    <a:pt x="20118" y="9764"/>
                    <a:pt x="20118" y="9764"/>
                  </a:cubicBezTo>
                  <a:cubicBezTo>
                    <a:pt x="20224" y="10060"/>
                    <a:pt x="20224" y="10060"/>
                    <a:pt x="20224" y="10060"/>
                  </a:cubicBezTo>
                  <a:cubicBezTo>
                    <a:pt x="20329" y="10060"/>
                    <a:pt x="20329" y="10060"/>
                    <a:pt x="20329" y="10060"/>
                  </a:cubicBezTo>
                  <a:cubicBezTo>
                    <a:pt x="20435" y="10356"/>
                    <a:pt x="20435" y="10356"/>
                    <a:pt x="20435" y="10356"/>
                  </a:cubicBezTo>
                  <a:cubicBezTo>
                    <a:pt x="20541" y="10356"/>
                    <a:pt x="20541" y="10356"/>
                    <a:pt x="20541" y="10356"/>
                  </a:cubicBezTo>
                  <a:cubicBezTo>
                    <a:pt x="20647" y="10652"/>
                    <a:pt x="20647" y="10652"/>
                    <a:pt x="20647" y="10652"/>
                  </a:cubicBezTo>
                  <a:cubicBezTo>
                    <a:pt x="20753" y="10652"/>
                    <a:pt x="20753" y="10652"/>
                    <a:pt x="20753" y="10652"/>
                  </a:cubicBezTo>
                  <a:cubicBezTo>
                    <a:pt x="21071" y="10948"/>
                    <a:pt x="21071" y="10948"/>
                    <a:pt x="21071" y="10948"/>
                  </a:cubicBezTo>
                  <a:cubicBezTo>
                    <a:pt x="21176" y="10948"/>
                    <a:pt x="21176" y="10948"/>
                    <a:pt x="21176" y="10948"/>
                  </a:cubicBezTo>
                  <a:cubicBezTo>
                    <a:pt x="21176" y="10948"/>
                    <a:pt x="21176" y="10948"/>
                    <a:pt x="21176" y="10948"/>
                  </a:cubicBezTo>
                  <a:cubicBezTo>
                    <a:pt x="21282" y="10948"/>
                    <a:pt x="21282" y="10948"/>
                    <a:pt x="21282" y="10948"/>
                  </a:cubicBezTo>
                  <a:cubicBezTo>
                    <a:pt x="21388" y="10948"/>
                    <a:pt x="21388" y="10948"/>
                    <a:pt x="21388" y="10948"/>
                  </a:cubicBezTo>
                  <a:cubicBezTo>
                    <a:pt x="21494" y="10948"/>
                    <a:pt x="21494" y="10948"/>
                    <a:pt x="21494" y="10948"/>
                  </a:cubicBezTo>
                  <a:cubicBezTo>
                    <a:pt x="21494" y="11244"/>
                    <a:pt x="21494" y="11244"/>
                    <a:pt x="21494" y="11244"/>
                  </a:cubicBezTo>
                  <a:cubicBezTo>
                    <a:pt x="21494" y="11244"/>
                    <a:pt x="21494" y="11244"/>
                    <a:pt x="21494" y="11244"/>
                  </a:cubicBezTo>
                  <a:cubicBezTo>
                    <a:pt x="21494" y="11244"/>
                    <a:pt x="21494" y="11244"/>
                    <a:pt x="21494" y="11244"/>
                  </a:cubicBezTo>
                  <a:cubicBezTo>
                    <a:pt x="21600" y="11244"/>
                    <a:pt x="21600" y="11244"/>
                    <a:pt x="21600" y="11244"/>
                  </a:cubicBezTo>
                  <a:cubicBezTo>
                    <a:pt x="21600" y="11244"/>
                    <a:pt x="21600" y="11244"/>
                    <a:pt x="21600" y="11244"/>
                  </a:cubicBezTo>
                  <a:close/>
                  <a:moveTo>
                    <a:pt x="15988" y="7989"/>
                  </a:moveTo>
                  <a:cubicBezTo>
                    <a:pt x="16200" y="8285"/>
                    <a:pt x="16200" y="8285"/>
                    <a:pt x="16200" y="8285"/>
                  </a:cubicBezTo>
                  <a:cubicBezTo>
                    <a:pt x="16200" y="8285"/>
                    <a:pt x="16200" y="8285"/>
                    <a:pt x="16200" y="8285"/>
                  </a:cubicBezTo>
                  <a:cubicBezTo>
                    <a:pt x="16094" y="8285"/>
                    <a:pt x="16094" y="8285"/>
                    <a:pt x="16094" y="8285"/>
                  </a:cubicBezTo>
                  <a:cubicBezTo>
                    <a:pt x="15988" y="7989"/>
                    <a:pt x="15988" y="7989"/>
                    <a:pt x="15988" y="7989"/>
                  </a:cubicBezTo>
                  <a:close/>
                  <a:moveTo>
                    <a:pt x="16941" y="8581"/>
                  </a:moveTo>
                  <a:cubicBezTo>
                    <a:pt x="17047" y="8581"/>
                    <a:pt x="17047" y="8581"/>
                    <a:pt x="17047" y="8581"/>
                  </a:cubicBezTo>
                  <a:cubicBezTo>
                    <a:pt x="17047" y="8581"/>
                    <a:pt x="17047" y="8581"/>
                    <a:pt x="17047" y="8581"/>
                  </a:cubicBezTo>
                  <a:cubicBezTo>
                    <a:pt x="17047" y="8285"/>
                    <a:pt x="17047" y="8285"/>
                    <a:pt x="17047" y="8285"/>
                  </a:cubicBezTo>
                  <a:cubicBezTo>
                    <a:pt x="16941" y="8285"/>
                    <a:pt x="16941" y="8285"/>
                    <a:pt x="16941" y="8285"/>
                  </a:cubicBezTo>
                  <a:cubicBezTo>
                    <a:pt x="16835" y="8285"/>
                    <a:pt x="16835" y="8285"/>
                    <a:pt x="16835" y="8285"/>
                  </a:cubicBezTo>
                  <a:cubicBezTo>
                    <a:pt x="16729" y="8285"/>
                    <a:pt x="16729" y="8285"/>
                    <a:pt x="16729" y="8285"/>
                  </a:cubicBezTo>
                  <a:cubicBezTo>
                    <a:pt x="16624" y="8285"/>
                    <a:pt x="16624" y="8285"/>
                    <a:pt x="16624" y="8285"/>
                  </a:cubicBezTo>
                  <a:cubicBezTo>
                    <a:pt x="16624" y="8285"/>
                    <a:pt x="16624" y="8285"/>
                    <a:pt x="16624" y="8285"/>
                  </a:cubicBezTo>
                  <a:cubicBezTo>
                    <a:pt x="16624" y="8285"/>
                    <a:pt x="16624" y="8285"/>
                    <a:pt x="16624" y="8285"/>
                  </a:cubicBezTo>
                  <a:cubicBezTo>
                    <a:pt x="16518" y="8581"/>
                    <a:pt x="16518" y="8581"/>
                    <a:pt x="16518" y="8581"/>
                  </a:cubicBezTo>
                  <a:cubicBezTo>
                    <a:pt x="16729" y="8581"/>
                    <a:pt x="16729" y="8581"/>
                    <a:pt x="16729" y="8581"/>
                  </a:cubicBezTo>
                  <a:cubicBezTo>
                    <a:pt x="16729" y="8581"/>
                    <a:pt x="16729" y="8581"/>
                    <a:pt x="16729" y="8581"/>
                  </a:cubicBezTo>
                  <a:cubicBezTo>
                    <a:pt x="16835" y="8581"/>
                    <a:pt x="16835" y="8581"/>
                    <a:pt x="16835" y="8581"/>
                  </a:cubicBezTo>
                  <a:cubicBezTo>
                    <a:pt x="16835" y="8581"/>
                    <a:pt x="16835" y="8581"/>
                    <a:pt x="16835" y="8581"/>
                  </a:cubicBezTo>
                  <a:cubicBezTo>
                    <a:pt x="16729" y="8285"/>
                    <a:pt x="16729" y="8285"/>
                    <a:pt x="16729" y="8285"/>
                  </a:cubicBezTo>
                  <a:cubicBezTo>
                    <a:pt x="16729" y="8285"/>
                    <a:pt x="16729" y="8285"/>
                    <a:pt x="16729" y="8285"/>
                  </a:cubicBezTo>
                  <a:cubicBezTo>
                    <a:pt x="16835" y="8285"/>
                    <a:pt x="16835" y="8285"/>
                    <a:pt x="16835" y="8285"/>
                  </a:cubicBezTo>
                  <a:cubicBezTo>
                    <a:pt x="16941" y="8581"/>
                    <a:pt x="16941" y="8581"/>
                    <a:pt x="16941" y="8581"/>
                  </a:cubicBezTo>
                  <a:close/>
                  <a:moveTo>
                    <a:pt x="16835" y="9173"/>
                  </a:moveTo>
                  <a:cubicBezTo>
                    <a:pt x="16729" y="9173"/>
                    <a:pt x="16729" y="9173"/>
                    <a:pt x="16729" y="9173"/>
                  </a:cubicBezTo>
                  <a:cubicBezTo>
                    <a:pt x="16624" y="9173"/>
                    <a:pt x="16624" y="9173"/>
                    <a:pt x="16624" y="9173"/>
                  </a:cubicBezTo>
                  <a:cubicBezTo>
                    <a:pt x="16624" y="9173"/>
                    <a:pt x="16624" y="9173"/>
                    <a:pt x="16624" y="9173"/>
                  </a:cubicBezTo>
                  <a:cubicBezTo>
                    <a:pt x="16835" y="9173"/>
                    <a:pt x="16835" y="9173"/>
                    <a:pt x="16835" y="9173"/>
                  </a:cubicBezTo>
                  <a:close/>
                  <a:moveTo>
                    <a:pt x="16835" y="9173"/>
                  </a:moveTo>
                  <a:cubicBezTo>
                    <a:pt x="16835" y="9173"/>
                    <a:pt x="16835" y="9173"/>
                    <a:pt x="16835" y="9173"/>
                  </a:cubicBezTo>
                  <a:cubicBezTo>
                    <a:pt x="16729" y="9173"/>
                    <a:pt x="16729" y="9173"/>
                    <a:pt x="16729" y="9173"/>
                  </a:cubicBezTo>
                  <a:cubicBezTo>
                    <a:pt x="16835" y="9173"/>
                    <a:pt x="16835" y="9173"/>
                    <a:pt x="16835" y="9173"/>
                  </a:cubicBezTo>
                  <a:close/>
                  <a:moveTo>
                    <a:pt x="16835" y="9173"/>
                  </a:moveTo>
                  <a:cubicBezTo>
                    <a:pt x="16729" y="9468"/>
                    <a:pt x="16729" y="9468"/>
                    <a:pt x="16729" y="9468"/>
                  </a:cubicBezTo>
                  <a:cubicBezTo>
                    <a:pt x="16729" y="9764"/>
                    <a:pt x="16729" y="9764"/>
                    <a:pt x="16729" y="9764"/>
                  </a:cubicBezTo>
                  <a:cubicBezTo>
                    <a:pt x="16835" y="9764"/>
                    <a:pt x="16835" y="9764"/>
                    <a:pt x="16835" y="9764"/>
                  </a:cubicBezTo>
                  <a:cubicBezTo>
                    <a:pt x="16835" y="9764"/>
                    <a:pt x="16835" y="9764"/>
                    <a:pt x="16835" y="9764"/>
                  </a:cubicBezTo>
                  <a:cubicBezTo>
                    <a:pt x="16941" y="9173"/>
                    <a:pt x="16941" y="9173"/>
                    <a:pt x="16941" y="9173"/>
                  </a:cubicBezTo>
                  <a:cubicBezTo>
                    <a:pt x="16835" y="9173"/>
                    <a:pt x="16835" y="9173"/>
                    <a:pt x="16835" y="9173"/>
                  </a:cubicBezTo>
                  <a:close/>
                  <a:moveTo>
                    <a:pt x="14188" y="3551"/>
                  </a:moveTo>
                  <a:cubicBezTo>
                    <a:pt x="14294" y="3551"/>
                    <a:pt x="14294" y="3551"/>
                    <a:pt x="14294" y="3551"/>
                  </a:cubicBezTo>
                  <a:cubicBezTo>
                    <a:pt x="14294" y="3847"/>
                    <a:pt x="14294" y="3847"/>
                    <a:pt x="14294" y="3847"/>
                  </a:cubicBezTo>
                  <a:cubicBezTo>
                    <a:pt x="14294" y="4142"/>
                    <a:pt x="14294" y="4142"/>
                    <a:pt x="14294" y="4142"/>
                  </a:cubicBezTo>
                  <a:cubicBezTo>
                    <a:pt x="14188" y="3847"/>
                    <a:pt x="14188" y="3847"/>
                    <a:pt x="14188" y="3847"/>
                  </a:cubicBezTo>
                  <a:cubicBezTo>
                    <a:pt x="14188" y="3551"/>
                    <a:pt x="14188" y="3551"/>
                    <a:pt x="14188" y="3551"/>
                  </a:cubicBezTo>
                  <a:cubicBezTo>
                    <a:pt x="14188" y="3551"/>
                    <a:pt x="14188" y="3551"/>
                    <a:pt x="14188" y="3551"/>
                  </a:cubicBezTo>
                  <a:close/>
                  <a:moveTo>
                    <a:pt x="14824" y="2663"/>
                  </a:moveTo>
                  <a:cubicBezTo>
                    <a:pt x="14824" y="2959"/>
                    <a:pt x="14824" y="2959"/>
                    <a:pt x="14824" y="2959"/>
                  </a:cubicBezTo>
                  <a:cubicBezTo>
                    <a:pt x="14824" y="2959"/>
                    <a:pt x="14824" y="2959"/>
                    <a:pt x="14824" y="2959"/>
                  </a:cubicBezTo>
                  <a:cubicBezTo>
                    <a:pt x="14929" y="2959"/>
                    <a:pt x="14929" y="2959"/>
                    <a:pt x="14929" y="2959"/>
                  </a:cubicBezTo>
                  <a:cubicBezTo>
                    <a:pt x="14929" y="2959"/>
                    <a:pt x="14929" y="2959"/>
                    <a:pt x="14929" y="2959"/>
                  </a:cubicBezTo>
                  <a:cubicBezTo>
                    <a:pt x="14929" y="2663"/>
                    <a:pt x="14929" y="2663"/>
                    <a:pt x="14929" y="2663"/>
                  </a:cubicBezTo>
                  <a:cubicBezTo>
                    <a:pt x="14824" y="2367"/>
                    <a:pt x="14824" y="2367"/>
                    <a:pt x="14824" y="2367"/>
                  </a:cubicBezTo>
                  <a:cubicBezTo>
                    <a:pt x="14824" y="2663"/>
                    <a:pt x="14824" y="2663"/>
                    <a:pt x="14824" y="2663"/>
                  </a:cubicBezTo>
                  <a:close/>
                  <a:moveTo>
                    <a:pt x="14824" y="3255"/>
                  </a:moveTo>
                  <a:cubicBezTo>
                    <a:pt x="14824" y="3255"/>
                    <a:pt x="14824" y="3255"/>
                    <a:pt x="14824" y="3255"/>
                  </a:cubicBezTo>
                  <a:cubicBezTo>
                    <a:pt x="14824" y="3255"/>
                    <a:pt x="14824" y="3255"/>
                    <a:pt x="14824" y="3255"/>
                  </a:cubicBezTo>
                  <a:cubicBezTo>
                    <a:pt x="14824" y="3255"/>
                    <a:pt x="14824" y="3255"/>
                    <a:pt x="14824" y="3255"/>
                  </a:cubicBezTo>
                  <a:cubicBezTo>
                    <a:pt x="14824" y="3255"/>
                    <a:pt x="14824" y="3255"/>
                    <a:pt x="14824" y="3255"/>
                  </a:cubicBezTo>
                  <a:close/>
                  <a:moveTo>
                    <a:pt x="15565" y="5326"/>
                  </a:moveTo>
                  <a:cubicBezTo>
                    <a:pt x="15565" y="5622"/>
                    <a:pt x="15565" y="5622"/>
                    <a:pt x="15565" y="5622"/>
                  </a:cubicBezTo>
                  <a:cubicBezTo>
                    <a:pt x="15671" y="5622"/>
                    <a:pt x="15671" y="5622"/>
                    <a:pt x="15671" y="5622"/>
                  </a:cubicBezTo>
                  <a:cubicBezTo>
                    <a:pt x="15671" y="5622"/>
                    <a:pt x="15671" y="5622"/>
                    <a:pt x="15671" y="5622"/>
                  </a:cubicBezTo>
                  <a:cubicBezTo>
                    <a:pt x="15776" y="5326"/>
                    <a:pt x="15776" y="5326"/>
                    <a:pt x="15776" y="5326"/>
                  </a:cubicBezTo>
                  <a:cubicBezTo>
                    <a:pt x="15776" y="5326"/>
                    <a:pt x="15776" y="5326"/>
                    <a:pt x="15776" y="5326"/>
                  </a:cubicBezTo>
                  <a:cubicBezTo>
                    <a:pt x="15671" y="5030"/>
                    <a:pt x="15671" y="5030"/>
                    <a:pt x="15671" y="5030"/>
                  </a:cubicBezTo>
                  <a:cubicBezTo>
                    <a:pt x="15565" y="5326"/>
                    <a:pt x="15565" y="5326"/>
                    <a:pt x="15565" y="5326"/>
                  </a:cubicBezTo>
                  <a:cubicBezTo>
                    <a:pt x="15565" y="5326"/>
                    <a:pt x="15565" y="5326"/>
                    <a:pt x="15565" y="5326"/>
                  </a:cubicBezTo>
                  <a:close/>
                  <a:moveTo>
                    <a:pt x="15459" y="8581"/>
                  </a:moveTo>
                  <a:cubicBezTo>
                    <a:pt x="15459" y="8877"/>
                    <a:pt x="15459" y="8877"/>
                    <a:pt x="15459" y="8877"/>
                  </a:cubicBezTo>
                  <a:cubicBezTo>
                    <a:pt x="15565" y="9173"/>
                    <a:pt x="15565" y="9173"/>
                    <a:pt x="15565" y="9173"/>
                  </a:cubicBezTo>
                  <a:cubicBezTo>
                    <a:pt x="15671" y="9173"/>
                    <a:pt x="15671" y="9173"/>
                    <a:pt x="15671" y="9173"/>
                  </a:cubicBezTo>
                  <a:cubicBezTo>
                    <a:pt x="15565" y="9173"/>
                    <a:pt x="15565" y="9173"/>
                    <a:pt x="15565" y="9173"/>
                  </a:cubicBezTo>
                  <a:cubicBezTo>
                    <a:pt x="15565" y="9468"/>
                    <a:pt x="15565" y="9468"/>
                    <a:pt x="15565" y="9468"/>
                  </a:cubicBezTo>
                  <a:cubicBezTo>
                    <a:pt x="15565" y="9173"/>
                    <a:pt x="15565" y="9173"/>
                    <a:pt x="15565" y="9173"/>
                  </a:cubicBezTo>
                  <a:cubicBezTo>
                    <a:pt x="15459" y="9173"/>
                    <a:pt x="15459" y="9173"/>
                    <a:pt x="15459" y="9173"/>
                  </a:cubicBezTo>
                  <a:cubicBezTo>
                    <a:pt x="15459" y="8877"/>
                    <a:pt x="15459" y="8877"/>
                    <a:pt x="15459" y="8877"/>
                  </a:cubicBezTo>
                  <a:cubicBezTo>
                    <a:pt x="15353" y="8581"/>
                    <a:pt x="15353" y="8581"/>
                    <a:pt x="15353" y="8581"/>
                  </a:cubicBezTo>
                  <a:cubicBezTo>
                    <a:pt x="15247" y="8285"/>
                    <a:pt x="15247" y="8285"/>
                    <a:pt x="15247" y="8285"/>
                  </a:cubicBezTo>
                  <a:cubicBezTo>
                    <a:pt x="15353" y="7989"/>
                    <a:pt x="15353" y="7989"/>
                    <a:pt x="15353" y="7989"/>
                  </a:cubicBezTo>
                  <a:cubicBezTo>
                    <a:pt x="15247" y="7989"/>
                    <a:pt x="15247" y="7989"/>
                    <a:pt x="15247" y="7989"/>
                  </a:cubicBezTo>
                  <a:cubicBezTo>
                    <a:pt x="15247" y="7693"/>
                    <a:pt x="15247" y="7693"/>
                    <a:pt x="15247" y="7693"/>
                  </a:cubicBezTo>
                  <a:cubicBezTo>
                    <a:pt x="15247" y="7693"/>
                    <a:pt x="15247" y="7693"/>
                    <a:pt x="15247" y="7693"/>
                  </a:cubicBezTo>
                  <a:cubicBezTo>
                    <a:pt x="15247" y="7397"/>
                    <a:pt x="15247" y="7397"/>
                    <a:pt x="15247" y="7397"/>
                  </a:cubicBezTo>
                  <a:cubicBezTo>
                    <a:pt x="15247" y="7101"/>
                    <a:pt x="15247" y="7101"/>
                    <a:pt x="15247" y="7101"/>
                  </a:cubicBezTo>
                  <a:cubicBezTo>
                    <a:pt x="15247" y="7101"/>
                    <a:pt x="15247" y="7101"/>
                    <a:pt x="15247" y="7101"/>
                  </a:cubicBezTo>
                  <a:cubicBezTo>
                    <a:pt x="15141" y="6805"/>
                    <a:pt x="15141" y="6805"/>
                    <a:pt x="15141" y="6805"/>
                  </a:cubicBezTo>
                  <a:cubicBezTo>
                    <a:pt x="15141" y="6510"/>
                    <a:pt x="15141" y="6510"/>
                    <a:pt x="15141" y="6510"/>
                  </a:cubicBezTo>
                  <a:cubicBezTo>
                    <a:pt x="15247" y="6510"/>
                    <a:pt x="15247" y="6510"/>
                    <a:pt x="15247" y="6510"/>
                  </a:cubicBezTo>
                  <a:cubicBezTo>
                    <a:pt x="15247" y="6214"/>
                    <a:pt x="15247" y="6214"/>
                    <a:pt x="15247" y="6214"/>
                  </a:cubicBezTo>
                  <a:cubicBezTo>
                    <a:pt x="15247" y="5918"/>
                    <a:pt x="15247" y="5918"/>
                    <a:pt x="15247" y="5918"/>
                  </a:cubicBezTo>
                  <a:cubicBezTo>
                    <a:pt x="15459" y="5326"/>
                    <a:pt x="15459" y="5326"/>
                    <a:pt x="15459" y="5326"/>
                  </a:cubicBezTo>
                  <a:cubicBezTo>
                    <a:pt x="15459" y="5326"/>
                    <a:pt x="15459" y="5326"/>
                    <a:pt x="15459" y="5326"/>
                  </a:cubicBezTo>
                  <a:cubicBezTo>
                    <a:pt x="15459" y="5622"/>
                    <a:pt x="15459" y="5622"/>
                    <a:pt x="15459" y="5622"/>
                  </a:cubicBezTo>
                  <a:cubicBezTo>
                    <a:pt x="15353" y="5918"/>
                    <a:pt x="15353" y="5918"/>
                    <a:pt x="15353" y="5918"/>
                  </a:cubicBezTo>
                  <a:cubicBezTo>
                    <a:pt x="15353" y="5918"/>
                    <a:pt x="15353" y="5918"/>
                    <a:pt x="15353" y="5918"/>
                  </a:cubicBezTo>
                  <a:cubicBezTo>
                    <a:pt x="15459" y="5918"/>
                    <a:pt x="15459" y="5918"/>
                    <a:pt x="15459" y="5918"/>
                  </a:cubicBezTo>
                  <a:cubicBezTo>
                    <a:pt x="15459" y="6214"/>
                    <a:pt x="15459" y="6214"/>
                    <a:pt x="15459" y="6214"/>
                  </a:cubicBezTo>
                  <a:cubicBezTo>
                    <a:pt x="15459" y="6510"/>
                    <a:pt x="15459" y="6510"/>
                    <a:pt x="15459" y="6510"/>
                  </a:cubicBezTo>
                  <a:cubicBezTo>
                    <a:pt x="15353" y="6805"/>
                    <a:pt x="15353" y="6805"/>
                    <a:pt x="15353" y="6805"/>
                  </a:cubicBezTo>
                  <a:cubicBezTo>
                    <a:pt x="15247" y="6805"/>
                    <a:pt x="15247" y="6805"/>
                    <a:pt x="15247" y="6805"/>
                  </a:cubicBezTo>
                  <a:cubicBezTo>
                    <a:pt x="15353" y="7101"/>
                    <a:pt x="15353" y="7101"/>
                    <a:pt x="15353" y="7101"/>
                  </a:cubicBezTo>
                  <a:cubicBezTo>
                    <a:pt x="15353" y="7101"/>
                    <a:pt x="15353" y="7101"/>
                    <a:pt x="15353" y="7101"/>
                  </a:cubicBezTo>
                  <a:cubicBezTo>
                    <a:pt x="15459" y="6805"/>
                    <a:pt x="15459" y="6805"/>
                    <a:pt x="15459" y="6805"/>
                  </a:cubicBezTo>
                  <a:cubicBezTo>
                    <a:pt x="15459" y="6805"/>
                    <a:pt x="15459" y="6805"/>
                    <a:pt x="15459" y="6805"/>
                  </a:cubicBezTo>
                  <a:cubicBezTo>
                    <a:pt x="15565" y="6510"/>
                    <a:pt x="15565" y="6510"/>
                    <a:pt x="15565" y="6510"/>
                  </a:cubicBezTo>
                  <a:cubicBezTo>
                    <a:pt x="15459" y="6510"/>
                    <a:pt x="15459" y="6510"/>
                    <a:pt x="15459" y="6510"/>
                  </a:cubicBezTo>
                  <a:cubicBezTo>
                    <a:pt x="15459" y="6510"/>
                    <a:pt x="15459" y="6510"/>
                    <a:pt x="15459" y="6510"/>
                  </a:cubicBezTo>
                  <a:cubicBezTo>
                    <a:pt x="15671" y="6214"/>
                    <a:pt x="15671" y="6214"/>
                    <a:pt x="15671" y="6214"/>
                  </a:cubicBezTo>
                  <a:cubicBezTo>
                    <a:pt x="15776" y="6214"/>
                    <a:pt x="15776" y="6214"/>
                    <a:pt x="15776" y="6214"/>
                  </a:cubicBezTo>
                  <a:cubicBezTo>
                    <a:pt x="15882" y="6214"/>
                    <a:pt x="15882" y="6214"/>
                    <a:pt x="15882" y="6214"/>
                  </a:cubicBezTo>
                  <a:cubicBezTo>
                    <a:pt x="15882" y="6510"/>
                    <a:pt x="15882" y="6510"/>
                    <a:pt x="15882" y="6510"/>
                  </a:cubicBezTo>
                  <a:cubicBezTo>
                    <a:pt x="15776" y="6805"/>
                    <a:pt x="15776" y="6805"/>
                    <a:pt x="15776" y="6805"/>
                  </a:cubicBezTo>
                  <a:cubicBezTo>
                    <a:pt x="15565" y="7101"/>
                    <a:pt x="15565" y="7101"/>
                    <a:pt x="15565" y="7101"/>
                  </a:cubicBezTo>
                  <a:cubicBezTo>
                    <a:pt x="15565" y="7101"/>
                    <a:pt x="15565" y="7101"/>
                    <a:pt x="15565" y="7101"/>
                  </a:cubicBezTo>
                  <a:cubicBezTo>
                    <a:pt x="15565" y="7397"/>
                    <a:pt x="15565" y="7397"/>
                    <a:pt x="15565" y="7397"/>
                  </a:cubicBezTo>
                  <a:cubicBezTo>
                    <a:pt x="15671" y="7397"/>
                    <a:pt x="15671" y="7397"/>
                    <a:pt x="15671" y="7397"/>
                  </a:cubicBezTo>
                  <a:cubicBezTo>
                    <a:pt x="15776" y="7693"/>
                    <a:pt x="15776" y="7693"/>
                    <a:pt x="15776" y="7693"/>
                  </a:cubicBezTo>
                  <a:cubicBezTo>
                    <a:pt x="15776" y="7693"/>
                    <a:pt x="15776" y="7693"/>
                    <a:pt x="15776" y="7693"/>
                  </a:cubicBezTo>
                  <a:cubicBezTo>
                    <a:pt x="15882" y="7693"/>
                    <a:pt x="15882" y="7693"/>
                    <a:pt x="15882" y="7693"/>
                  </a:cubicBezTo>
                  <a:cubicBezTo>
                    <a:pt x="15776" y="7989"/>
                    <a:pt x="15776" y="7989"/>
                    <a:pt x="15776" y="7989"/>
                  </a:cubicBezTo>
                  <a:cubicBezTo>
                    <a:pt x="15671" y="7693"/>
                    <a:pt x="15671" y="7693"/>
                    <a:pt x="15671" y="7693"/>
                  </a:cubicBezTo>
                  <a:cubicBezTo>
                    <a:pt x="15565" y="7693"/>
                    <a:pt x="15565" y="7693"/>
                    <a:pt x="15565" y="7693"/>
                  </a:cubicBezTo>
                  <a:cubicBezTo>
                    <a:pt x="15459" y="7693"/>
                    <a:pt x="15459" y="7693"/>
                    <a:pt x="15459" y="7693"/>
                  </a:cubicBezTo>
                  <a:cubicBezTo>
                    <a:pt x="15353" y="7693"/>
                    <a:pt x="15353" y="7693"/>
                    <a:pt x="15353" y="7693"/>
                  </a:cubicBezTo>
                  <a:cubicBezTo>
                    <a:pt x="15353" y="7989"/>
                    <a:pt x="15353" y="7989"/>
                    <a:pt x="15353" y="7989"/>
                  </a:cubicBezTo>
                  <a:cubicBezTo>
                    <a:pt x="15459" y="8581"/>
                    <a:pt x="15459" y="8581"/>
                    <a:pt x="15459" y="8581"/>
                  </a:cubicBezTo>
                  <a:close/>
                  <a:moveTo>
                    <a:pt x="15035" y="9173"/>
                  </a:moveTo>
                  <a:cubicBezTo>
                    <a:pt x="15141" y="9173"/>
                    <a:pt x="15141" y="9173"/>
                    <a:pt x="15141" y="9173"/>
                  </a:cubicBezTo>
                  <a:cubicBezTo>
                    <a:pt x="15035" y="9173"/>
                    <a:pt x="15035" y="9173"/>
                    <a:pt x="15035" y="9173"/>
                  </a:cubicBezTo>
                  <a:cubicBezTo>
                    <a:pt x="15035" y="8877"/>
                    <a:pt x="15035" y="8877"/>
                    <a:pt x="15035" y="8877"/>
                  </a:cubicBezTo>
                  <a:cubicBezTo>
                    <a:pt x="15035" y="9173"/>
                    <a:pt x="15035" y="9173"/>
                    <a:pt x="15035" y="9173"/>
                  </a:cubicBezTo>
                  <a:close/>
                  <a:moveTo>
                    <a:pt x="15035" y="8581"/>
                  </a:moveTo>
                  <a:cubicBezTo>
                    <a:pt x="15035" y="8581"/>
                    <a:pt x="15035" y="8581"/>
                    <a:pt x="15035" y="8581"/>
                  </a:cubicBezTo>
                  <a:cubicBezTo>
                    <a:pt x="15035" y="8877"/>
                    <a:pt x="15035" y="8877"/>
                    <a:pt x="15035" y="8877"/>
                  </a:cubicBezTo>
                  <a:cubicBezTo>
                    <a:pt x="15035" y="8877"/>
                    <a:pt x="15035" y="8877"/>
                    <a:pt x="15035" y="8877"/>
                  </a:cubicBezTo>
                  <a:cubicBezTo>
                    <a:pt x="15035" y="8581"/>
                    <a:pt x="15035" y="8581"/>
                    <a:pt x="15035" y="8581"/>
                  </a:cubicBezTo>
                  <a:cubicBezTo>
                    <a:pt x="15035" y="8581"/>
                    <a:pt x="15035" y="8581"/>
                    <a:pt x="15035" y="8581"/>
                  </a:cubicBezTo>
                  <a:close/>
                  <a:moveTo>
                    <a:pt x="15141" y="8581"/>
                  </a:moveTo>
                  <a:cubicBezTo>
                    <a:pt x="15141" y="8877"/>
                    <a:pt x="15141" y="8877"/>
                    <a:pt x="15141" y="8877"/>
                  </a:cubicBezTo>
                  <a:cubicBezTo>
                    <a:pt x="15141" y="8877"/>
                    <a:pt x="15141" y="8877"/>
                    <a:pt x="15141" y="8877"/>
                  </a:cubicBezTo>
                  <a:cubicBezTo>
                    <a:pt x="15141" y="9173"/>
                    <a:pt x="15141" y="9173"/>
                    <a:pt x="15141" y="9173"/>
                  </a:cubicBezTo>
                  <a:cubicBezTo>
                    <a:pt x="15247" y="9173"/>
                    <a:pt x="15247" y="9173"/>
                    <a:pt x="15247" y="9173"/>
                  </a:cubicBezTo>
                  <a:cubicBezTo>
                    <a:pt x="15353" y="9173"/>
                    <a:pt x="15353" y="9173"/>
                    <a:pt x="15353" y="9173"/>
                  </a:cubicBezTo>
                  <a:cubicBezTo>
                    <a:pt x="15353" y="9173"/>
                    <a:pt x="15353" y="9173"/>
                    <a:pt x="15353" y="9173"/>
                  </a:cubicBezTo>
                  <a:cubicBezTo>
                    <a:pt x="15353" y="8877"/>
                    <a:pt x="15353" y="8877"/>
                    <a:pt x="15353" y="8877"/>
                  </a:cubicBezTo>
                  <a:cubicBezTo>
                    <a:pt x="15247" y="8877"/>
                    <a:pt x="15247" y="8877"/>
                    <a:pt x="15247" y="8877"/>
                  </a:cubicBezTo>
                  <a:cubicBezTo>
                    <a:pt x="15247" y="8877"/>
                    <a:pt x="15247" y="8877"/>
                    <a:pt x="15247" y="8877"/>
                  </a:cubicBezTo>
                  <a:cubicBezTo>
                    <a:pt x="15247" y="8581"/>
                    <a:pt x="15247" y="8581"/>
                    <a:pt x="15247" y="8581"/>
                  </a:cubicBezTo>
                  <a:cubicBezTo>
                    <a:pt x="15141" y="8581"/>
                    <a:pt x="15141" y="8581"/>
                    <a:pt x="15141" y="8581"/>
                  </a:cubicBezTo>
                  <a:close/>
                  <a:moveTo>
                    <a:pt x="15141" y="10060"/>
                  </a:moveTo>
                  <a:cubicBezTo>
                    <a:pt x="15247" y="9764"/>
                    <a:pt x="15247" y="9764"/>
                    <a:pt x="15247" y="9764"/>
                  </a:cubicBezTo>
                  <a:cubicBezTo>
                    <a:pt x="15353" y="9764"/>
                    <a:pt x="15353" y="9764"/>
                    <a:pt x="15353" y="9764"/>
                  </a:cubicBezTo>
                  <a:cubicBezTo>
                    <a:pt x="15459" y="10060"/>
                    <a:pt x="15459" y="10060"/>
                    <a:pt x="15459" y="10060"/>
                  </a:cubicBezTo>
                  <a:cubicBezTo>
                    <a:pt x="15459" y="10356"/>
                    <a:pt x="15459" y="10356"/>
                    <a:pt x="15459" y="10356"/>
                  </a:cubicBezTo>
                  <a:cubicBezTo>
                    <a:pt x="15459" y="10356"/>
                    <a:pt x="15459" y="10356"/>
                    <a:pt x="15459" y="10356"/>
                  </a:cubicBezTo>
                  <a:cubicBezTo>
                    <a:pt x="15353" y="10356"/>
                    <a:pt x="15353" y="10356"/>
                    <a:pt x="15353" y="10356"/>
                  </a:cubicBezTo>
                  <a:cubicBezTo>
                    <a:pt x="15247" y="10356"/>
                    <a:pt x="15247" y="10356"/>
                    <a:pt x="15247" y="10356"/>
                  </a:cubicBezTo>
                  <a:cubicBezTo>
                    <a:pt x="15141" y="10356"/>
                    <a:pt x="15141" y="10356"/>
                    <a:pt x="15141" y="10356"/>
                  </a:cubicBezTo>
                  <a:cubicBezTo>
                    <a:pt x="15141" y="10060"/>
                    <a:pt x="15141" y="10060"/>
                    <a:pt x="15141" y="10060"/>
                  </a:cubicBezTo>
                  <a:close/>
                  <a:moveTo>
                    <a:pt x="16518" y="10060"/>
                  </a:moveTo>
                  <a:cubicBezTo>
                    <a:pt x="16306" y="10356"/>
                    <a:pt x="16306" y="10356"/>
                    <a:pt x="16306" y="10356"/>
                  </a:cubicBezTo>
                  <a:cubicBezTo>
                    <a:pt x="16306" y="10356"/>
                    <a:pt x="16306" y="10356"/>
                    <a:pt x="16306" y="10356"/>
                  </a:cubicBezTo>
                  <a:cubicBezTo>
                    <a:pt x="16306" y="10356"/>
                    <a:pt x="16306" y="10356"/>
                    <a:pt x="16306" y="10356"/>
                  </a:cubicBezTo>
                  <a:cubicBezTo>
                    <a:pt x="16412" y="10652"/>
                    <a:pt x="16412" y="10652"/>
                    <a:pt x="16412" y="10652"/>
                  </a:cubicBezTo>
                  <a:cubicBezTo>
                    <a:pt x="16624" y="10652"/>
                    <a:pt x="16624" y="10652"/>
                    <a:pt x="16624" y="10652"/>
                  </a:cubicBezTo>
                  <a:cubicBezTo>
                    <a:pt x="16518" y="10356"/>
                    <a:pt x="16518" y="10356"/>
                    <a:pt x="16518" y="10356"/>
                  </a:cubicBezTo>
                  <a:cubicBezTo>
                    <a:pt x="16518" y="10356"/>
                    <a:pt x="16518" y="10356"/>
                    <a:pt x="16518" y="10356"/>
                  </a:cubicBezTo>
                  <a:cubicBezTo>
                    <a:pt x="16518" y="10060"/>
                    <a:pt x="16518" y="10060"/>
                    <a:pt x="16518" y="10060"/>
                  </a:cubicBezTo>
                  <a:close/>
                  <a:moveTo>
                    <a:pt x="15671" y="12427"/>
                  </a:moveTo>
                  <a:cubicBezTo>
                    <a:pt x="15776" y="12427"/>
                    <a:pt x="15776" y="12427"/>
                    <a:pt x="15776" y="12427"/>
                  </a:cubicBezTo>
                  <a:cubicBezTo>
                    <a:pt x="15776" y="12427"/>
                    <a:pt x="15776" y="12427"/>
                    <a:pt x="15776" y="12427"/>
                  </a:cubicBezTo>
                  <a:cubicBezTo>
                    <a:pt x="15671" y="12723"/>
                    <a:pt x="15671" y="12723"/>
                    <a:pt x="15671" y="12723"/>
                  </a:cubicBezTo>
                  <a:cubicBezTo>
                    <a:pt x="15671" y="12427"/>
                    <a:pt x="15671" y="12427"/>
                    <a:pt x="15671" y="12427"/>
                  </a:cubicBezTo>
                  <a:close/>
                  <a:moveTo>
                    <a:pt x="15565" y="12427"/>
                  </a:moveTo>
                  <a:cubicBezTo>
                    <a:pt x="15671" y="12427"/>
                    <a:pt x="15671" y="12427"/>
                    <a:pt x="15671" y="12427"/>
                  </a:cubicBezTo>
                  <a:cubicBezTo>
                    <a:pt x="15671" y="12723"/>
                    <a:pt x="15671" y="12723"/>
                    <a:pt x="15671" y="12723"/>
                  </a:cubicBezTo>
                  <a:cubicBezTo>
                    <a:pt x="15565" y="12723"/>
                    <a:pt x="15565" y="12723"/>
                    <a:pt x="15565" y="12723"/>
                  </a:cubicBezTo>
                  <a:cubicBezTo>
                    <a:pt x="15565" y="12427"/>
                    <a:pt x="15565" y="12427"/>
                    <a:pt x="15565" y="12427"/>
                  </a:cubicBezTo>
                  <a:close/>
                  <a:moveTo>
                    <a:pt x="15353" y="12723"/>
                  </a:moveTo>
                  <a:cubicBezTo>
                    <a:pt x="15459" y="12427"/>
                    <a:pt x="15459" y="12427"/>
                    <a:pt x="15459" y="12427"/>
                  </a:cubicBezTo>
                  <a:cubicBezTo>
                    <a:pt x="15459" y="12427"/>
                    <a:pt x="15459" y="12427"/>
                    <a:pt x="15459" y="12427"/>
                  </a:cubicBezTo>
                  <a:cubicBezTo>
                    <a:pt x="15565" y="12427"/>
                    <a:pt x="15565" y="12427"/>
                    <a:pt x="15565" y="12427"/>
                  </a:cubicBezTo>
                  <a:cubicBezTo>
                    <a:pt x="15459" y="12723"/>
                    <a:pt x="15459" y="12723"/>
                    <a:pt x="15459" y="12723"/>
                  </a:cubicBezTo>
                  <a:cubicBezTo>
                    <a:pt x="15459" y="12723"/>
                    <a:pt x="15459" y="12723"/>
                    <a:pt x="15459" y="12723"/>
                  </a:cubicBezTo>
                  <a:cubicBezTo>
                    <a:pt x="15459" y="12723"/>
                    <a:pt x="15459" y="12723"/>
                    <a:pt x="15459" y="12723"/>
                  </a:cubicBezTo>
                  <a:cubicBezTo>
                    <a:pt x="15353" y="12723"/>
                    <a:pt x="15353" y="12723"/>
                    <a:pt x="15353" y="12723"/>
                  </a:cubicBezTo>
                  <a:close/>
                  <a:moveTo>
                    <a:pt x="15353" y="11836"/>
                  </a:moveTo>
                  <a:cubicBezTo>
                    <a:pt x="15247" y="12132"/>
                    <a:pt x="15247" y="12132"/>
                    <a:pt x="15247" y="12132"/>
                  </a:cubicBezTo>
                  <a:cubicBezTo>
                    <a:pt x="15353" y="12132"/>
                    <a:pt x="15353" y="12132"/>
                    <a:pt x="15353" y="12132"/>
                  </a:cubicBezTo>
                  <a:cubicBezTo>
                    <a:pt x="15353" y="11836"/>
                    <a:pt x="15353" y="11836"/>
                    <a:pt x="15353" y="11836"/>
                  </a:cubicBezTo>
                  <a:close/>
                  <a:moveTo>
                    <a:pt x="15459" y="11540"/>
                  </a:moveTo>
                  <a:cubicBezTo>
                    <a:pt x="15353" y="11836"/>
                    <a:pt x="15353" y="11836"/>
                    <a:pt x="15353" y="11836"/>
                  </a:cubicBezTo>
                  <a:cubicBezTo>
                    <a:pt x="15353" y="11836"/>
                    <a:pt x="15353" y="11836"/>
                    <a:pt x="15353" y="11836"/>
                  </a:cubicBezTo>
                  <a:cubicBezTo>
                    <a:pt x="15459" y="11836"/>
                    <a:pt x="15459" y="11836"/>
                    <a:pt x="15459" y="11836"/>
                  </a:cubicBezTo>
                  <a:cubicBezTo>
                    <a:pt x="15459" y="11540"/>
                    <a:pt x="15459" y="11540"/>
                    <a:pt x="15459" y="11540"/>
                  </a:cubicBezTo>
                  <a:close/>
                  <a:moveTo>
                    <a:pt x="15459" y="12427"/>
                  </a:moveTo>
                  <a:cubicBezTo>
                    <a:pt x="15565" y="12132"/>
                    <a:pt x="15565" y="12132"/>
                    <a:pt x="15565" y="12132"/>
                  </a:cubicBezTo>
                  <a:cubicBezTo>
                    <a:pt x="15565" y="12132"/>
                    <a:pt x="15565" y="12132"/>
                    <a:pt x="15565" y="12132"/>
                  </a:cubicBezTo>
                  <a:cubicBezTo>
                    <a:pt x="15671" y="12427"/>
                    <a:pt x="15671" y="12427"/>
                    <a:pt x="15671" y="12427"/>
                  </a:cubicBezTo>
                  <a:cubicBezTo>
                    <a:pt x="15776" y="12427"/>
                    <a:pt x="15776" y="12427"/>
                    <a:pt x="15776" y="12427"/>
                  </a:cubicBezTo>
                  <a:cubicBezTo>
                    <a:pt x="15776" y="12132"/>
                    <a:pt x="15776" y="12132"/>
                    <a:pt x="15776" y="12132"/>
                  </a:cubicBezTo>
                  <a:cubicBezTo>
                    <a:pt x="15882" y="12132"/>
                    <a:pt x="15882" y="12132"/>
                    <a:pt x="15882" y="12132"/>
                  </a:cubicBezTo>
                  <a:cubicBezTo>
                    <a:pt x="15882" y="12427"/>
                    <a:pt x="15882" y="12427"/>
                    <a:pt x="15882" y="12427"/>
                  </a:cubicBezTo>
                  <a:cubicBezTo>
                    <a:pt x="16094" y="12427"/>
                    <a:pt x="16094" y="12427"/>
                    <a:pt x="16094" y="12427"/>
                  </a:cubicBezTo>
                  <a:cubicBezTo>
                    <a:pt x="16200" y="12132"/>
                    <a:pt x="16200" y="12132"/>
                    <a:pt x="16200" y="12132"/>
                  </a:cubicBezTo>
                  <a:cubicBezTo>
                    <a:pt x="16306" y="12132"/>
                    <a:pt x="16306" y="12132"/>
                    <a:pt x="16306" y="12132"/>
                  </a:cubicBezTo>
                  <a:cubicBezTo>
                    <a:pt x="16412" y="12427"/>
                    <a:pt x="16412" y="12427"/>
                    <a:pt x="16412" y="12427"/>
                  </a:cubicBezTo>
                  <a:cubicBezTo>
                    <a:pt x="16518" y="12427"/>
                    <a:pt x="16518" y="12427"/>
                    <a:pt x="16518" y="12427"/>
                  </a:cubicBezTo>
                  <a:cubicBezTo>
                    <a:pt x="16624" y="12723"/>
                    <a:pt x="16624" y="12723"/>
                    <a:pt x="16624" y="12723"/>
                  </a:cubicBezTo>
                  <a:cubicBezTo>
                    <a:pt x="16729" y="12723"/>
                    <a:pt x="16729" y="12723"/>
                    <a:pt x="16729" y="12723"/>
                  </a:cubicBezTo>
                  <a:cubicBezTo>
                    <a:pt x="16729" y="12723"/>
                    <a:pt x="16729" y="12723"/>
                    <a:pt x="16729" y="12723"/>
                  </a:cubicBezTo>
                  <a:cubicBezTo>
                    <a:pt x="16729" y="12132"/>
                    <a:pt x="16729" y="12132"/>
                    <a:pt x="16729" y="12132"/>
                  </a:cubicBezTo>
                  <a:cubicBezTo>
                    <a:pt x="16518" y="11836"/>
                    <a:pt x="16518" y="11836"/>
                    <a:pt x="16518" y="11836"/>
                  </a:cubicBezTo>
                  <a:cubicBezTo>
                    <a:pt x="16306" y="11836"/>
                    <a:pt x="16306" y="11836"/>
                    <a:pt x="16306" y="11836"/>
                  </a:cubicBezTo>
                  <a:cubicBezTo>
                    <a:pt x="16200" y="11540"/>
                    <a:pt x="16200" y="11540"/>
                    <a:pt x="16200" y="11540"/>
                  </a:cubicBezTo>
                  <a:cubicBezTo>
                    <a:pt x="16094" y="11540"/>
                    <a:pt x="16094" y="11540"/>
                    <a:pt x="16094" y="11540"/>
                  </a:cubicBezTo>
                  <a:cubicBezTo>
                    <a:pt x="15988" y="11836"/>
                    <a:pt x="15988" y="11836"/>
                    <a:pt x="15988" y="11836"/>
                  </a:cubicBezTo>
                  <a:cubicBezTo>
                    <a:pt x="15882" y="11836"/>
                    <a:pt x="15882" y="11836"/>
                    <a:pt x="15882" y="11836"/>
                  </a:cubicBezTo>
                  <a:cubicBezTo>
                    <a:pt x="15882" y="11540"/>
                    <a:pt x="15882" y="11540"/>
                    <a:pt x="15882" y="11540"/>
                  </a:cubicBezTo>
                  <a:cubicBezTo>
                    <a:pt x="15671" y="11540"/>
                    <a:pt x="15671" y="11540"/>
                    <a:pt x="15671" y="11540"/>
                  </a:cubicBezTo>
                  <a:cubicBezTo>
                    <a:pt x="15565" y="11540"/>
                    <a:pt x="15565" y="11540"/>
                    <a:pt x="15565" y="11540"/>
                  </a:cubicBezTo>
                  <a:cubicBezTo>
                    <a:pt x="15459" y="11836"/>
                    <a:pt x="15459" y="11836"/>
                    <a:pt x="15459" y="11836"/>
                  </a:cubicBezTo>
                  <a:cubicBezTo>
                    <a:pt x="15459" y="11836"/>
                    <a:pt x="15459" y="11836"/>
                    <a:pt x="15459" y="11836"/>
                  </a:cubicBezTo>
                  <a:cubicBezTo>
                    <a:pt x="15353" y="12132"/>
                    <a:pt x="15353" y="12132"/>
                    <a:pt x="15353" y="12132"/>
                  </a:cubicBezTo>
                  <a:cubicBezTo>
                    <a:pt x="15353" y="12132"/>
                    <a:pt x="15353" y="12132"/>
                    <a:pt x="15353" y="12132"/>
                  </a:cubicBezTo>
                  <a:cubicBezTo>
                    <a:pt x="15353" y="12427"/>
                    <a:pt x="15353" y="12427"/>
                    <a:pt x="15353" y="12427"/>
                  </a:cubicBezTo>
                  <a:cubicBezTo>
                    <a:pt x="15459" y="12427"/>
                    <a:pt x="15459" y="12427"/>
                    <a:pt x="15459" y="12427"/>
                  </a:cubicBezTo>
                  <a:close/>
                  <a:moveTo>
                    <a:pt x="14506" y="11836"/>
                  </a:moveTo>
                  <a:cubicBezTo>
                    <a:pt x="14612" y="12132"/>
                    <a:pt x="14612" y="12132"/>
                    <a:pt x="14612" y="12132"/>
                  </a:cubicBezTo>
                  <a:cubicBezTo>
                    <a:pt x="14718" y="11836"/>
                    <a:pt x="14718" y="11836"/>
                    <a:pt x="14718" y="11836"/>
                  </a:cubicBezTo>
                  <a:cubicBezTo>
                    <a:pt x="14824" y="11836"/>
                    <a:pt x="14824" y="11836"/>
                    <a:pt x="14824" y="11836"/>
                  </a:cubicBezTo>
                  <a:cubicBezTo>
                    <a:pt x="15035" y="12132"/>
                    <a:pt x="15035" y="12132"/>
                    <a:pt x="15035" y="12132"/>
                  </a:cubicBezTo>
                  <a:cubicBezTo>
                    <a:pt x="15035" y="12132"/>
                    <a:pt x="15035" y="12132"/>
                    <a:pt x="15035" y="12132"/>
                  </a:cubicBezTo>
                  <a:cubicBezTo>
                    <a:pt x="15035" y="12427"/>
                    <a:pt x="15035" y="12427"/>
                    <a:pt x="15035" y="12427"/>
                  </a:cubicBezTo>
                  <a:cubicBezTo>
                    <a:pt x="15035" y="12723"/>
                    <a:pt x="15035" y="12723"/>
                    <a:pt x="15035" y="12723"/>
                  </a:cubicBezTo>
                  <a:cubicBezTo>
                    <a:pt x="15035" y="12723"/>
                    <a:pt x="15035" y="12723"/>
                    <a:pt x="15035" y="12723"/>
                  </a:cubicBezTo>
                  <a:cubicBezTo>
                    <a:pt x="14929" y="12723"/>
                    <a:pt x="14929" y="12723"/>
                    <a:pt x="14929" y="12723"/>
                  </a:cubicBezTo>
                  <a:cubicBezTo>
                    <a:pt x="14824" y="12723"/>
                    <a:pt x="14824" y="12723"/>
                    <a:pt x="14824" y="12723"/>
                  </a:cubicBezTo>
                  <a:cubicBezTo>
                    <a:pt x="14718" y="12723"/>
                    <a:pt x="14718" y="12723"/>
                    <a:pt x="14718" y="12723"/>
                  </a:cubicBezTo>
                  <a:cubicBezTo>
                    <a:pt x="14612" y="12723"/>
                    <a:pt x="14612" y="12723"/>
                    <a:pt x="14612" y="12723"/>
                  </a:cubicBezTo>
                  <a:cubicBezTo>
                    <a:pt x="14506" y="12723"/>
                    <a:pt x="14506" y="12723"/>
                    <a:pt x="14506" y="12723"/>
                  </a:cubicBezTo>
                  <a:cubicBezTo>
                    <a:pt x="14400" y="12427"/>
                    <a:pt x="14400" y="12427"/>
                    <a:pt x="14400" y="12427"/>
                  </a:cubicBezTo>
                  <a:cubicBezTo>
                    <a:pt x="14400" y="12132"/>
                    <a:pt x="14400" y="12132"/>
                    <a:pt x="14400" y="12132"/>
                  </a:cubicBezTo>
                  <a:cubicBezTo>
                    <a:pt x="14506" y="11836"/>
                    <a:pt x="14506" y="11836"/>
                    <a:pt x="14506" y="11836"/>
                  </a:cubicBezTo>
                  <a:close/>
                  <a:moveTo>
                    <a:pt x="11965" y="16866"/>
                  </a:moveTo>
                  <a:cubicBezTo>
                    <a:pt x="11859" y="16866"/>
                    <a:pt x="11859" y="16866"/>
                    <a:pt x="11859" y="16866"/>
                  </a:cubicBezTo>
                  <a:cubicBezTo>
                    <a:pt x="11859" y="16866"/>
                    <a:pt x="11859" y="16866"/>
                    <a:pt x="11859" y="16866"/>
                  </a:cubicBezTo>
                  <a:cubicBezTo>
                    <a:pt x="11859" y="16866"/>
                    <a:pt x="11859" y="16866"/>
                    <a:pt x="11859" y="16866"/>
                  </a:cubicBezTo>
                  <a:cubicBezTo>
                    <a:pt x="11965" y="16866"/>
                    <a:pt x="11965" y="16866"/>
                    <a:pt x="11965" y="16866"/>
                  </a:cubicBezTo>
                  <a:close/>
                  <a:moveTo>
                    <a:pt x="11859" y="15090"/>
                  </a:moveTo>
                  <a:cubicBezTo>
                    <a:pt x="11859" y="15682"/>
                    <a:pt x="11859" y="15682"/>
                    <a:pt x="11859" y="15682"/>
                  </a:cubicBezTo>
                  <a:cubicBezTo>
                    <a:pt x="11859" y="15682"/>
                    <a:pt x="11859" y="15682"/>
                    <a:pt x="11859" y="15682"/>
                  </a:cubicBezTo>
                  <a:cubicBezTo>
                    <a:pt x="11859" y="15978"/>
                    <a:pt x="11859" y="15978"/>
                    <a:pt x="11859" y="15978"/>
                  </a:cubicBezTo>
                  <a:cubicBezTo>
                    <a:pt x="11859" y="15978"/>
                    <a:pt x="11859" y="15978"/>
                    <a:pt x="11859" y="15978"/>
                  </a:cubicBezTo>
                  <a:cubicBezTo>
                    <a:pt x="11753" y="15682"/>
                    <a:pt x="11753" y="15682"/>
                    <a:pt x="11753" y="15682"/>
                  </a:cubicBezTo>
                  <a:cubicBezTo>
                    <a:pt x="11753" y="15386"/>
                    <a:pt x="11753" y="15386"/>
                    <a:pt x="11753" y="15386"/>
                  </a:cubicBezTo>
                  <a:cubicBezTo>
                    <a:pt x="11859" y="15386"/>
                    <a:pt x="11859" y="15386"/>
                    <a:pt x="11859" y="15386"/>
                  </a:cubicBezTo>
                  <a:cubicBezTo>
                    <a:pt x="11859" y="15090"/>
                    <a:pt x="11859" y="15090"/>
                    <a:pt x="11859" y="15090"/>
                  </a:cubicBezTo>
                  <a:close/>
                  <a:moveTo>
                    <a:pt x="14400" y="10652"/>
                  </a:moveTo>
                  <a:cubicBezTo>
                    <a:pt x="14400" y="10948"/>
                    <a:pt x="14400" y="10948"/>
                    <a:pt x="14400" y="10948"/>
                  </a:cubicBezTo>
                  <a:cubicBezTo>
                    <a:pt x="14506" y="10948"/>
                    <a:pt x="14506" y="10948"/>
                    <a:pt x="14506" y="10948"/>
                  </a:cubicBezTo>
                  <a:cubicBezTo>
                    <a:pt x="14506" y="11244"/>
                    <a:pt x="14506" y="11244"/>
                    <a:pt x="14506" y="11244"/>
                  </a:cubicBezTo>
                  <a:cubicBezTo>
                    <a:pt x="14506" y="11244"/>
                    <a:pt x="14506" y="11244"/>
                    <a:pt x="14506" y="11244"/>
                  </a:cubicBezTo>
                  <a:cubicBezTo>
                    <a:pt x="14400" y="10948"/>
                    <a:pt x="14400" y="10948"/>
                    <a:pt x="14400" y="10948"/>
                  </a:cubicBezTo>
                  <a:cubicBezTo>
                    <a:pt x="14400" y="10652"/>
                    <a:pt x="14400" y="10652"/>
                    <a:pt x="14400" y="10652"/>
                  </a:cubicBezTo>
                  <a:cubicBezTo>
                    <a:pt x="14400" y="10652"/>
                    <a:pt x="14400" y="10652"/>
                    <a:pt x="14400" y="10652"/>
                  </a:cubicBezTo>
                  <a:close/>
                  <a:moveTo>
                    <a:pt x="14188" y="10356"/>
                  </a:moveTo>
                  <a:cubicBezTo>
                    <a:pt x="14188" y="10356"/>
                    <a:pt x="14188" y="10356"/>
                    <a:pt x="14188" y="10356"/>
                  </a:cubicBezTo>
                  <a:cubicBezTo>
                    <a:pt x="14294" y="10356"/>
                    <a:pt x="14294" y="10356"/>
                    <a:pt x="14294" y="10356"/>
                  </a:cubicBezTo>
                  <a:cubicBezTo>
                    <a:pt x="14400" y="10356"/>
                    <a:pt x="14400" y="10356"/>
                    <a:pt x="14400" y="10356"/>
                  </a:cubicBezTo>
                  <a:cubicBezTo>
                    <a:pt x="14506" y="10356"/>
                    <a:pt x="14506" y="10356"/>
                    <a:pt x="14506" y="10356"/>
                  </a:cubicBezTo>
                  <a:cubicBezTo>
                    <a:pt x="14612" y="10356"/>
                    <a:pt x="14612" y="10356"/>
                    <a:pt x="14612" y="10356"/>
                  </a:cubicBezTo>
                  <a:cubicBezTo>
                    <a:pt x="14506" y="10356"/>
                    <a:pt x="14506" y="10356"/>
                    <a:pt x="14506" y="10356"/>
                  </a:cubicBezTo>
                  <a:cubicBezTo>
                    <a:pt x="14294" y="10652"/>
                    <a:pt x="14294" y="10652"/>
                    <a:pt x="14294" y="10652"/>
                  </a:cubicBezTo>
                  <a:cubicBezTo>
                    <a:pt x="14188" y="10356"/>
                    <a:pt x="14188" y="10356"/>
                    <a:pt x="14188" y="10356"/>
                  </a:cubicBezTo>
                  <a:cubicBezTo>
                    <a:pt x="14188" y="10356"/>
                    <a:pt x="14188" y="10356"/>
                    <a:pt x="14188" y="10356"/>
                  </a:cubicBezTo>
                  <a:cubicBezTo>
                    <a:pt x="14188" y="10356"/>
                    <a:pt x="14188" y="10356"/>
                    <a:pt x="14188" y="10356"/>
                  </a:cubicBezTo>
                  <a:close/>
                  <a:moveTo>
                    <a:pt x="13659" y="10356"/>
                  </a:moveTo>
                  <a:cubicBezTo>
                    <a:pt x="13765" y="10356"/>
                    <a:pt x="13765" y="10356"/>
                    <a:pt x="13765" y="10356"/>
                  </a:cubicBezTo>
                  <a:cubicBezTo>
                    <a:pt x="13765" y="10356"/>
                    <a:pt x="13765" y="10356"/>
                    <a:pt x="13765" y="10356"/>
                  </a:cubicBezTo>
                  <a:cubicBezTo>
                    <a:pt x="13871" y="10060"/>
                    <a:pt x="13871" y="10060"/>
                    <a:pt x="13871" y="10060"/>
                  </a:cubicBezTo>
                  <a:cubicBezTo>
                    <a:pt x="13976" y="10356"/>
                    <a:pt x="13976" y="10356"/>
                    <a:pt x="13976" y="10356"/>
                  </a:cubicBezTo>
                  <a:cubicBezTo>
                    <a:pt x="13976" y="10356"/>
                    <a:pt x="13976" y="10356"/>
                    <a:pt x="13976" y="10356"/>
                  </a:cubicBezTo>
                  <a:cubicBezTo>
                    <a:pt x="14082" y="10356"/>
                    <a:pt x="14082" y="10356"/>
                    <a:pt x="14082" y="10356"/>
                  </a:cubicBezTo>
                  <a:cubicBezTo>
                    <a:pt x="14188" y="10356"/>
                    <a:pt x="14188" y="10356"/>
                    <a:pt x="14188" y="10356"/>
                  </a:cubicBezTo>
                  <a:cubicBezTo>
                    <a:pt x="14188" y="10356"/>
                    <a:pt x="14188" y="10356"/>
                    <a:pt x="14188" y="10356"/>
                  </a:cubicBezTo>
                  <a:cubicBezTo>
                    <a:pt x="14082" y="10356"/>
                    <a:pt x="14082" y="10356"/>
                    <a:pt x="14082" y="10356"/>
                  </a:cubicBezTo>
                  <a:cubicBezTo>
                    <a:pt x="13976" y="10652"/>
                    <a:pt x="13976" y="10652"/>
                    <a:pt x="13976" y="10652"/>
                  </a:cubicBezTo>
                  <a:cubicBezTo>
                    <a:pt x="13976" y="10356"/>
                    <a:pt x="13976" y="10356"/>
                    <a:pt x="13976" y="10356"/>
                  </a:cubicBezTo>
                  <a:cubicBezTo>
                    <a:pt x="13871" y="10652"/>
                    <a:pt x="13871" y="10652"/>
                    <a:pt x="13871" y="10652"/>
                  </a:cubicBezTo>
                  <a:cubicBezTo>
                    <a:pt x="13765" y="10652"/>
                    <a:pt x="13765" y="10652"/>
                    <a:pt x="13765" y="10652"/>
                  </a:cubicBezTo>
                  <a:cubicBezTo>
                    <a:pt x="13659" y="10356"/>
                    <a:pt x="13659" y="10356"/>
                    <a:pt x="13659" y="10356"/>
                  </a:cubicBezTo>
                  <a:cubicBezTo>
                    <a:pt x="13659" y="10356"/>
                    <a:pt x="13659" y="10356"/>
                    <a:pt x="13659" y="10356"/>
                  </a:cubicBezTo>
                  <a:close/>
                  <a:moveTo>
                    <a:pt x="12918" y="14795"/>
                  </a:moveTo>
                  <a:cubicBezTo>
                    <a:pt x="12918" y="14499"/>
                    <a:pt x="12918" y="14499"/>
                    <a:pt x="12918" y="14499"/>
                  </a:cubicBezTo>
                  <a:cubicBezTo>
                    <a:pt x="13024" y="13907"/>
                    <a:pt x="13024" y="13907"/>
                    <a:pt x="13024" y="13907"/>
                  </a:cubicBezTo>
                  <a:cubicBezTo>
                    <a:pt x="13024" y="13611"/>
                    <a:pt x="13024" y="13611"/>
                    <a:pt x="13024" y="13611"/>
                  </a:cubicBezTo>
                  <a:cubicBezTo>
                    <a:pt x="13024" y="13611"/>
                    <a:pt x="13024" y="13611"/>
                    <a:pt x="13024" y="13611"/>
                  </a:cubicBezTo>
                  <a:cubicBezTo>
                    <a:pt x="13129" y="13611"/>
                    <a:pt x="13129" y="13611"/>
                    <a:pt x="13129" y="13611"/>
                  </a:cubicBezTo>
                  <a:cubicBezTo>
                    <a:pt x="13129" y="13611"/>
                    <a:pt x="13129" y="13611"/>
                    <a:pt x="13129" y="13611"/>
                  </a:cubicBezTo>
                  <a:cubicBezTo>
                    <a:pt x="13129" y="13907"/>
                    <a:pt x="13129" y="13907"/>
                    <a:pt x="13129" y="13907"/>
                  </a:cubicBezTo>
                  <a:cubicBezTo>
                    <a:pt x="13129" y="13907"/>
                    <a:pt x="13129" y="13907"/>
                    <a:pt x="13129" y="13907"/>
                  </a:cubicBezTo>
                  <a:cubicBezTo>
                    <a:pt x="13129" y="13907"/>
                    <a:pt x="13129" y="13907"/>
                    <a:pt x="13129" y="13907"/>
                  </a:cubicBezTo>
                  <a:cubicBezTo>
                    <a:pt x="13129" y="13907"/>
                    <a:pt x="13129" y="13907"/>
                    <a:pt x="13129" y="13907"/>
                  </a:cubicBezTo>
                  <a:cubicBezTo>
                    <a:pt x="13024" y="14203"/>
                    <a:pt x="13024" y="14203"/>
                    <a:pt x="13024" y="14203"/>
                  </a:cubicBezTo>
                  <a:cubicBezTo>
                    <a:pt x="13024" y="14203"/>
                    <a:pt x="13024" y="14203"/>
                    <a:pt x="13024" y="14203"/>
                  </a:cubicBezTo>
                  <a:cubicBezTo>
                    <a:pt x="13024" y="14499"/>
                    <a:pt x="13024" y="14499"/>
                    <a:pt x="13024" y="14499"/>
                  </a:cubicBezTo>
                  <a:cubicBezTo>
                    <a:pt x="13129" y="14499"/>
                    <a:pt x="13129" y="14499"/>
                    <a:pt x="13129" y="14499"/>
                  </a:cubicBezTo>
                  <a:cubicBezTo>
                    <a:pt x="13129" y="14499"/>
                    <a:pt x="13129" y="14499"/>
                    <a:pt x="13129" y="14499"/>
                  </a:cubicBezTo>
                  <a:cubicBezTo>
                    <a:pt x="13129" y="14795"/>
                    <a:pt x="13129" y="14795"/>
                    <a:pt x="13129" y="14795"/>
                  </a:cubicBezTo>
                  <a:cubicBezTo>
                    <a:pt x="13024" y="14795"/>
                    <a:pt x="13024" y="14795"/>
                    <a:pt x="13024" y="14795"/>
                  </a:cubicBezTo>
                  <a:cubicBezTo>
                    <a:pt x="13024" y="14795"/>
                    <a:pt x="13024" y="14795"/>
                    <a:pt x="13024" y="14795"/>
                  </a:cubicBezTo>
                  <a:cubicBezTo>
                    <a:pt x="12918" y="15090"/>
                    <a:pt x="12918" y="15090"/>
                    <a:pt x="12918" y="15090"/>
                  </a:cubicBezTo>
                  <a:cubicBezTo>
                    <a:pt x="12918" y="14795"/>
                    <a:pt x="12918" y="14795"/>
                    <a:pt x="12918" y="14795"/>
                  </a:cubicBezTo>
                  <a:cubicBezTo>
                    <a:pt x="12918" y="14795"/>
                    <a:pt x="12918" y="14795"/>
                    <a:pt x="12918" y="14795"/>
                  </a:cubicBezTo>
                  <a:close/>
                  <a:moveTo>
                    <a:pt x="12706" y="14499"/>
                  </a:moveTo>
                  <a:cubicBezTo>
                    <a:pt x="12706" y="14499"/>
                    <a:pt x="12706" y="14499"/>
                    <a:pt x="12706" y="14499"/>
                  </a:cubicBezTo>
                  <a:cubicBezTo>
                    <a:pt x="12706" y="14795"/>
                    <a:pt x="12706" y="14795"/>
                    <a:pt x="12706" y="14795"/>
                  </a:cubicBezTo>
                  <a:cubicBezTo>
                    <a:pt x="12812" y="14795"/>
                    <a:pt x="12812" y="14795"/>
                    <a:pt x="12812" y="14795"/>
                  </a:cubicBezTo>
                  <a:cubicBezTo>
                    <a:pt x="12812" y="14499"/>
                    <a:pt x="12812" y="14499"/>
                    <a:pt x="12812" y="14499"/>
                  </a:cubicBezTo>
                  <a:cubicBezTo>
                    <a:pt x="12812" y="14499"/>
                    <a:pt x="12812" y="14499"/>
                    <a:pt x="12812" y="14499"/>
                  </a:cubicBezTo>
                  <a:cubicBezTo>
                    <a:pt x="12812" y="14203"/>
                    <a:pt x="12812" y="14203"/>
                    <a:pt x="12812" y="14203"/>
                  </a:cubicBezTo>
                  <a:cubicBezTo>
                    <a:pt x="12918" y="14203"/>
                    <a:pt x="12918" y="14203"/>
                    <a:pt x="12918" y="14203"/>
                  </a:cubicBezTo>
                  <a:cubicBezTo>
                    <a:pt x="12918" y="14203"/>
                    <a:pt x="12918" y="14203"/>
                    <a:pt x="12918" y="14203"/>
                  </a:cubicBezTo>
                  <a:cubicBezTo>
                    <a:pt x="12812" y="13907"/>
                    <a:pt x="12812" y="13907"/>
                    <a:pt x="12812" y="13907"/>
                  </a:cubicBezTo>
                  <a:cubicBezTo>
                    <a:pt x="12812" y="13907"/>
                    <a:pt x="12812" y="13907"/>
                    <a:pt x="12812" y="13907"/>
                  </a:cubicBezTo>
                  <a:cubicBezTo>
                    <a:pt x="12706" y="14203"/>
                    <a:pt x="12706" y="14203"/>
                    <a:pt x="12706" y="14203"/>
                  </a:cubicBezTo>
                  <a:cubicBezTo>
                    <a:pt x="12706" y="14203"/>
                    <a:pt x="12706" y="14203"/>
                    <a:pt x="12706" y="14203"/>
                  </a:cubicBezTo>
                  <a:cubicBezTo>
                    <a:pt x="12706" y="14499"/>
                    <a:pt x="12706" y="14499"/>
                    <a:pt x="12706" y="14499"/>
                  </a:cubicBezTo>
                  <a:close/>
                  <a:moveTo>
                    <a:pt x="12494" y="14203"/>
                  </a:moveTo>
                  <a:cubicBezTo>
                    <a:pt x="12494" y="14499"/>
                    <a:pt x="12494" y="14499"/>
                    <a:pt x="12494" y="14499"/>
                  </a:cubicBezTo>
                  <a:cubicBezTo>
                    <a:pt x="12388" y="14499"/>
                    <a:pt x="12388" y="14499"/>
                    <a:pt x="12388" y="14499"/>
                  </a:cubicBezTo>
                  <a:cubicBezTo>
                    <a:pt x="12494" y="14795"/>
                    <a:pt x="12494" y="14795"/>
                    <a:pt x="12494" y="14795"/>
                  </a:cubicBezTo>
                  <a:cubicBezTo>
                    <a:pt x="12494" y="14795"/>
                    <a:pt x="12494" y="14795"/>
                    <a:pt x="12494" y="14795"/>
                  </a:cubicBezTo>
                  <a:cubicBezTo>
                    <a:pt x="12600" y="14795"/>
                    <a:pt x="12600" y="14795"/>
                    <a:pt x="12600" y="14795"/>
                  </a:cubicBezTo>
                  <a:cubicBezTo>
                    <a:pt x="12600" y="14499"/>
                    <a:pt x="12600" y="14499"/>
                    <a:pt x="12600" y="14499"/>
                  </a:cubicBezTo>
                  <a:cubicBezTo>
                    <a:pt x="12494" y="14203"/>
                    <a:pt x="12494" y="14203"/>
                    <a:pt x="12494" y="14203"/>
                  </a:cubicBezTo>
                  <a:cubicBezTo>
                    <a:pt x="12494" y="14203"/>
                    <a:pt x="12494" y="14203"/>
                    <a:pt x="12494" y="14203"/>
                  </a:cubicBezTo>
                  <a:close/>
                  <a:moveTo>
                    <a:pt x="13129" y="10356"/>
                  </a:moveTo>
                  <a:cubicBezTo>
                    <a:pt x="13024" y="10652"/>
                    <a:pt x="13024" y="10652"/>
                    <a:pt x="13024" y="10652"/>
                  </a:cubicBezTo>
                  <a:cubicBezTo>
                    <a:pt x="13129" y="10652"/>
                    <a:pt x="13129" y="10652"/>
                    <a:pt x="13129" y="10652"/>
                  </a:cubicBezTo>
                  <a:cubicBezTo>
                    <a:pt x="13129" y="10652"/>
                    <a:pt x="13129" y="10356"/>
                    <a:pt x="13129" y="10356"/>
                  </a:cubicBezTo>
                  <a:close/>
                  <a:moveTo>
                    <a:pt x="13235" y="10356"/>
                  </a:moveTo>
                  <a:cubicBezTo>
                    <a:pt x="13235" y="10356"/>
                    <a:pt x="13235" y="10356"/>
                    <a:pt x="13235" y="10356"/>
                  </a:cubicBezTo>
                  <a:cubicBezTo>
                    <a:pt x="13235" y="10356"/>
                    <a:pt x="13235" y="10356"/>
                    <a:pt x="13235" y="10356"/>
                  </a:cubicBezTo>
                  <a:cubicBezTo>
                    <a:pt x="13235" y="10356"/>
                    <a:pt x="13235" y="10356"/>
                    <a:pt x="13235" y="10356"/>
                  </a:cubicBezTo>
                  <a:close/>
                  <a:moveTo>
                    <a:pt x="13341" y="10060"/>
                  </a:moveTo>
                  <a:cubicBezTo>
                    <a:pt x="13341" y="10060"/>
                    <a:pt x="13341" y="10060"/>
                    <a:pt x="13341" y="10060"/>
                  </a:cubicBezTo>
                  <a:cubicBezTo>
                    <a:pt x="13341" y="10356"/>
                    <a:pt x="13341" y="10356"/>
                    <a:pt x="13341" y="10356"/>
                  </a:cubicBezTo>
                  <a:cubicBezTo>
                    <a:pt x="13341" y="10060"/>
                    <a:pt x="13341" y="10060"/>
                    <a:pt x="13341" y="10060"/>
                  </a:cubicBezTo>
                  <a:close/>
                  <a:moveTo>
                    <a:pt x="13024" y="9764"/>
                  </a:moveTo>
                  <a:cubicBezTo>
                    <a:pt x="13129" y="9764"/>
                    <a:pt x="13129" y="9764"/>
                    <a:pt x="13129" y="9764"/>
                  </a:cubicBezTo>
                  <a:cubicBezTo>
                    <a:pt x="13235" y="9764"/>
                    <a:pt x="13235" y="9764"/>
                    <a:pt x="13235" y="9764"/>
                  </a:cubicBezTo>
                  <a:cubicBezTo>
                    <a:pt x="13235" y="9764"/>
                    <a:pt x="13235" y="9764"/>
                    <a:pt x="13235" y="9764"/>
                  </a:cubicBezTo>
                  <a:cubicBezTo>
                    <a:pt x="13235" y="9764"/>
                    <a:pt x="13235" y="9764"/>
                    <a:pt x="13235" y="9764"/>
                  </a:cubicBezTo>
                  <a:cubicBezTo>
                    <a:pt x="13235" y="9764"/>
                    <a:pt x="13235" y="9764"/>
                    <a:pt x="13235" y="9764"/>
                  </a:cubicBezTo>
                  <a:cubicBezTo>
                    <a:pt x="13341" y="9764"/>
                    <a:pt x="13341" y="9764"/>
                    <a:pt x="13341" y="9764"/>
                  </a:cubicBezTo>
                  <a:cubicBezTo>
                    <a:pt x="13341" y="9764"/>
                    <a:pt x="13341" y="9764"/>
                    <a:pt x="13341" y="9764"/>
                  </a:cubicBezTo>
                  <a:cubicBezTo>
                    <a:pt x="13341" y="10060"/>
                    <a:pt x="13341" y="10060"/>
                    <a:pt x="13341" y="10060"/>
                  </a:cubicBezTo>
                  <a:cubicBezTo>
                    <a:pt x="13235" y="10060"/>
                    <a:pt x="13235" y="10060"/>
                    <a:pt x="13235" y="10060"/>
                  </a:cubicBezTo>
                  <a:cubicBezTo>
                    <a:pt x="13235" y="10060"/>
                    <a:pt x="13235" y="10060"/>
                    <a:pt x="13235" y="10060"/>
                  </a:cubicBezTo>
                  <a:cubicBezTo>
                    <a:pt x="13235" y="10060"/>
                    <a:pt x="13235" y="10060"/>
                    <a:pt x="13235" y="10060"/>
                  </a:cubicBezTo>
                  <a:cubicBezTo>
                    <a:pt x="13129" y="10060"/>
                    <a:pt x="13129" y="10060"/>
                    <a:pt x="13129" y="10060"/>
                  </a:cubicBezTo>
                  <a:cubicBezTo>
                    <a:pt x="13024" y="10060"/>
                    <a:pt x="13024" y="10060"/>
                    <a:pt x="13024" y="10060"/>
                  </a:cubicBezTo>
                  <a:cubicBezTo>
                    <a:pt x="13024" y="10060"/>
                    <a:pt x="13024" y="10060"/>
                    <a:pt x="13024" y="10060"/>
                  </a:cubicBezTo>
                  <a:cubicBezTo>
                    <a:pt x="13024" y="9764"/>
                    <a:pt x="13024" y="9764"/>
                    <a:pt x="13024" y="9764"/>
                  </a:cubicBezTo>
                  <a:close/>
                  <a:moveTo>
                    <a:pt x="12494" y="8581"/>
                  </a:moveTo>
                  <a:cubicBezTo>
                    <a:pt x="12600" y="8581"/>
                    <a:pt x="12600" y="8581"/>
                    <a:pt x="12600" y="8581"/>
                  </a:cubicBezTo>
                  <a:cubicBezTo>
                    <a:pt x="12600" y="8581"/>
                    <a:pt x="12600" y="8581"/>
                    <a:pt x="12600" y="8581"/>
                  </a:cubicBezTo>
                  <a:cubicBezTo>
                    <a:pt x="12600" y="8581"/>
                    <a:pt x="12494" y="8581"/>
                    <a:pt x="12494" y="8581"/>
                  </a:cubicBezTo>
                  <a:close/>
                  <a:moveTo>
                    <a:pt x="12388" y="8581"/>
                  </a:moveTo>
                  <a:cubicBezTo>
                    <a:pt x="12494" y="8581"/>
                    <a:pt x="12494" y="8581"/>
                    <a:pt x="12494" y="8581"/>
                  </a:cubicBezTo>
                  <a:cubicBezTo>
                    <a:pt x="12494" y="8877"/>
                    <a:pt x="12494" y="8877"/>
                    <a:pt x="12494" y="8877"/>
                  </a:cubicBezTo>
                  <a:cubicBezTo>
                    <a:pt x="12494" y="8877"/>
                    <a:pt x="12494" y="8877"/>
                    <a:pt x="12494" y="8877"/>
                  </a:cubicBezTo>
                  <a:cubicBezTo>
                    <a:pt x="12388" y="8581"/>
                    <a:pt x="12388" y="8581"/>
                    <a:pt x="12388" y="8581"/>
                  </a:cubicBezTo>
                  <a:close/>
                  <a:moveTo>
                    <a:pt x="11859" y="7693"/>
                  </a:moveTo>
                  <a:cubicBezTo>
                    <a:pt x="11965" y="7397"/>
                    <a:pt x="11965" y="7397"/>
                    <a:pt x="11965" y="7397"/>
                  </a:cubicBezTo>
                  <a:cubicBezTo>
                    <a:pt x="12071" y="7693"/>
                    <a:pt x="12071" y="7693"/>
                    <a:pt x="12071" y="7693"/>
                  </a:cubicBezTo>
                  <a:cubicBezTo>
                    <a:pt x="12176" y="7693"/>
                    <a:pt x="12176" y="7693"/>
                    <a:pt x="12176" y="7693"/>
                  </a:cubicBezTo>
                  <a:cubicBezTo>
                    <a:pt x="12388" y="7397"/>
                    <a:pt x="12388" y="7397"/>
                    <a:pt x="12388" y="7397"/>
                  </a:cubicBezTo>
                  <a:cubicBezTo>
                    <a:pt x="12494" y="7397"/>
                    <a:pt x="12494" y="7397"/>
                    <a:pt x="12494" y="7397"/>
                  </a:cubicBezTo>
                  <a:cubicBezTo>
                    <a:pt x="12494" y="7693"/>
                    <a:pt x="12494" y="7693"/>
                    <a:pt x="12494" y="7693"/>
                  </a:cubicBezTo>
                  <a:cubicBezTo>
                    <a:pt x="12600" y="7693"/>
                    <a:pt x="12600" y="7693"/>
                    <a:pt x="12600" y="7693"/>
                  </a:cubicBezTo>
                  <a:cubicBezTo>
                    <a:pt x="12706" y="7693"/>
                    <a:pt x="12706" y="7693"/>
                    <a:pt x="12706" y="7693"/>
                  </a:cubicBezTo>
                  <a:cubicBezTo>
                    <a:pt x="12918" y="7693"/>
                    <a:pt x="12918" y="7693"/>
                    <a:pt x="12918" y="7693"/>
                  </a:cubicBezTo>
                  <a:cubicBezTo>
                    <a:pt x="13024" y="7693"/>
                    <a:pt x="13024" y="7693"/>
                    <a:pt x="13024" y="7693"/>
                  </a:cubicBezTo>
                  <a:cubicBezTo>
                    <a:pt x="13024" y="7693"/>
                    <a:pt x="13024" y="7693"/>
                    <a:pt x="13024" y="7693"/>
                  </a:cubicBezTo>
                  <a:cubicBezTo>
                    <a:pt x="13129" y="7693"/>
                    <a:pt x="13129" y="7693"/>
                    <a:pt x="13129" y="7693"/>
                  </a:cubicBezTo>
                  <a:cubicBezTo>
                    <a:pt x="13235" y="7693"/>
                    <a:pt x="13235" y="7693"/>
                    <a:pt x="13235" y="7693"/>
                  </a:cubicBezTo>
                  <a:cubicBezTo>
                    <a:pt x="13235" y="7693"/>
                    <a:pt x="13235" y="7693"/>
                    <a:pt x="13235" y="7693"/>
                  </a:cubicBezTo>
                  <a:cubicBezTo>
                    <a:pt x="13341" y="7989"/>
                    <a:pt x="13341" y="7989"/>
                    <a:pt x="13341" y="7989"/>
                  </a:cubicBezTo>
                  <a:cubicBezTo>
                    <a:pt x="13659" y="7693"/>
                    <a:pt x="13659" y="7693"/>
                    <a:pt x="13659" y="7693"/>
                  </a:cubicBezTo>
                  <a:cubicBezTo>
                    <a:pt x="13871" y="7397"/>
                    <a:pt x="13871" y="7397"/>
                    <a:pt x="13871" y="7397"/>
                  </a:cubicBezTo>
                  <a:cubicBezTo>
                    <a:pt x="13871" y="7101"/>
                    <a:pt x="13871" y="7101"/>
                    <a:pt x="13871" y="7101"/>
                  </a:cubicBezTo>
                  <a:cubicBezTo>
                    <a:pt x="13976" y="7101"/>
                    <a:pt x="13976" y="7101"/>
                    <a:pt x="13976" y="7101"/>
                  </a:cubicBezTo>
                  <a:cubicBezTo>
                    <a:pt x="13976" y="7101"/>
                    <a:pt x="13976" y="7101"/>
                    <a:pt x="13976" y="7101"/>
                  </a:cubicBezTo>
                  <a:cubicBezTo>
                    <a:pt x="14082" y="6805"/>
                    <a:pt x="14082" y="6805"/>
                    <a:pt x="14082" y="6805"/>
                  </a:cubicBezTo>
                  <a:cubicBezTo>
                    <a:pt x="14082" y="6805"/>
                    <a:pt x="14082" y="6805"/>
                    <a:pt x="14082" y="6805"/>
                  </a:cubicBezTo>
                  <a:cubicBezTo>
                    <a:pt x="14082" y="6510"/>
                    <a:pt x="14082" y="6510"/>
                    <a:pt x="14082" y="6510"/>
                  </a:cubicBezTo>
                  <a:cubicBezTo>
                    <a:pt x="14188" y="6510"/>
                    <a:pt x="14188" y="6510"/>
                    <a:pt x="14188" y="6510"/>
                  </a:cubicBezTo>
                  <a:cubicBezTo>
                    <a:pt x="14082" y="6214"/>
                    <a:pt x="14082" y="6214"/>
                    <a:pt x="14082" y="6214"/>
                  </a:cubicBezTo>
                  <a:cubicBezTo>
                    <a:pt x="14082" y="6214"/>
                    <a:pt x="14082" y="6214"/>
                    <a:pt x="14082" y="6214"/>
                  </a:cubicBezTo>
                  <a:cubicBezTo>
                    <a:pt x="13976" y="6214"/>
                    <a:pt x="13976" y="6214"/>
                    <a:pt x="13976" y="6214"/>
                  </a:cubicBezTo>
                  <a:cubicBezTo>
                    <a:pt x="13871" y="6214"/>
                    <a:pt x="13871" y="6214"/>
                    <a:pt x="13871" y="6214"/>
                  </a:cubicBezTo>
                  <a:cubicBezTo>
                    <a:pt x="13871" y="6510"/>
                    <a:pt x="13871" y="6510"/>
                    <a:pt x="13871" y="6510"/>
                  </a:cubicBezTo>
                  <a:cubicBezTo>
                    <a:pt x="13765" y="6510"/>
                    <a:pt x="13765" y="6510"/>
                    <a:pt x="13765" y="6510"/>
                  </a:cubicBezTo>
                  <a:cubicBezTo>
                    <a:pt x="13765" y="6805"/>
                    <a:pt x="13765" y="6805"/>
                    <a:pt x="13765" y="6805"/>
                  </a:cubicBezTo>
                  <a:cubicBezTo>
                    <a:pt x="13659" y="6805"/>
                    <a:pt x="13659" y="6805"/>
                    <a:pt x="13659" y="6805"/>
                  </a:cubicBezTo>
                  <a:cubicBezTo>
                    <a:pt x="13659" y="6805"/>
                    <a:pt x="13659" y="6805"/>
                    <a:pt x="13659" y="6805"/>
                  </a:cubicBezTo>
                  <a:cubicBezTo>
                    <a:pt x="13553" y="7101"/>
                    <a:pt x="13553" y="7101"/>
                    <a:pt x="13553" y="7101"/>
                  </a:cubicBezTo>
                  <a:cubicBezTo>
                    <a:pt x="13447" y="7101"/>
                    <a:pt x="13447" y="7101"/>
                    <a:pt x="13447" y="7101"/>
                  </a:cubicBezTo>
                  <a:cubicBezTo>
                    <a:pt x="13235" y="7101"/>
                    <a:pt x="13235" y="7101"/>
                    <a:pt x="13235" y="7101"/>
                  </a:cubicBezTo>
                  <a:cubicBezTo>
                    <a:pt x="13024" y="7101"/>
                    <a:pt x="13024" y="7101"/>
                    <a:pt x="13024" y="7101"/>
                  </a:cubicBezTo>
                  <a:cubicBezTo>
                    <a:pt x="13024" y="7101"/>
                    <a:pt x="13024" y="7101"/>
                    <a:pt x="13024" y="7101"/>
                  </a:cubicBezTo>
                  <a:cubicBezTo>
                    <a:pt x="12918" y="7101"/>
                    <a:pt x="12918" y="7101"/>
                    <a:pt x="12918" y="7101"/>
                  </a:cubicBezTo>
                  <a:cubicBezTo>
                    <a:pt x="12918" y="6805"/>
                    <a:pt x="12918" y="6805"/>
                    <a:pt x="12918" y="6805"/>
                  </a:cubicBezTo>
                  <a:cubicBezTo>
                    <a:pt x="12812" y="6805"/>
                    <a:pt x="12812" y="6805"/>
                    <a:pt x="12812" y="6805"/>
                  </a:cubicBezTo>
                  <a:cubicBezTo>
                    <a:pt x="12706" y="6805"/>
                    <a:pt x="12706" y="6805"/>
                    <a:pt x="12706" y="6805"/>
                  </a:cubicBezTo>
                  <a:cubicBezTo>
                    <a:pt x="12600" y="6805"/>
                    <a:pt x="12600" y="6805"/>
                    <a:pt x="12600" y="6805"/>
                  </a:cubicBezTo>
                  <a:cubicBezTo>
                    <a:pt x="12494" y="6805"/>
                    <a:pt x="12494" y="6805"/>
                    <a:pt x="12494" y="6805"/>
                  </a:cubicBezTo>
                  <a:cubicBezTo>
                    <a:pt x="12494" y="6805"/>
                    <a:pt x="12494" y="6805"/>
                    <a:pt x="12494" y="6805"/>
                  </a:cubicBezTo>
                  <a:cubicBezTo>
                    <a:pt x="12388" y="6805"/>
                    <a:pt x="12388" y="6805"/>
                    <a:pt x="12388" y="6805"/>
                  </a:cubicBezTo>
                  <a:cubicBezTo>
                    <a:pt x="12282" y="6510"/>
                    <a:pt x="12282" y="6510"/>
                    <a:pt x="12282" y="6510"/>
                  </a:cubicBezTo>
                  <a:cubicBezTo>
                    <a:pt x="12176" y="6510"/>
                    <a:pt x="12176" y="6510"/>
                    <a:pt x="12176" y="6510"/>
                  </a:cubicBezTo>
                  <a:cubicBezTo>
                    <a:pt x="12071" y="6510"/>
                    <a:pt x="12071" y="6510"/>
                    <a:pt x="12071" y="6510"/>
                  </a:cubicBezTo>
                  <a:cubicBezTo>
                    <a:pt x="12071" y="6805"/>
                    <a:pt x="12071" y="6805"/>
                    <a:pt x="12071" y="6805"/>
                  </a:cubicBezTo>
                  <a:cubicBezTo>
                    <a:pt x="11965" y="6805"/>
                    <a:pt x="11965" y="6805"/>
                    <a:pt x="11965" y="6805"/>
                  </a:cubicBezTo>
                  <a:cubicBezTo>
                    <a:pt x="11965" y="7101"/>
                    <a:pt x="11965" y="7101"/>
                    <a:pt x="11965" y="7101"/>
                  </a:cubicBezTo>
                  <a:cubicBezTo>
                    <a:pt x="11859" y="7397"/>
                    <a:pt x="11859" y="7397"/>
                    <a:pt x="11859" y="7397"/>
                  </a:cubicBezTo>
                  <a:cubicBezTo>
                    <a:pt x="11753" y="7101"/>
                    <a:pt x="11753" y="7101"/>
                    <a:pt x="11753" y="7101"/>
                  </a:cubicBezTo>
                  <a:cubicBezTo>
                    <a:pt x="11647" y="7101"/>
                    <a:pt x="11647" y="7101"/>
                    <a:pt x="11647" y="7101"/>
                  </a:cubicBezTo>
                  <a:cubicBezTo>
                    <a:pt x="11647" y="7397"/>
                    <a:pt x="11647" y="7397"/>
                    <a:pt x="11647" y="7397"/>
                  </a:cubicBezTo>
                  <a:cubicBezTo>
                    <a:pt x="11647" y="7397"/>
                    <a:pt x="11647" y="7397"/>
                    <a:pt x="11647" y="7397"/>
                  </a:cubicBezTo>
                  <a:cubicBezTo>
                    <a:pt x="11541" y="7693"/>
                    <a:pt x="11541" y="7693"/>
                    <a:pt x="11541" y="7693"/>
                  </a:cubicBezTo>
                  <a:cubicBezTo>
                    <a:pt x="11541" y="7989"/>
                    <a:pt x="11541" y="7989"/>
                    <a:pt x="11541" y="7989"/>
                  </a:cubicBezTo>
                  <a:cubicBezTo>
                    <a:pt x="11541" y="8285"/>
                    <a:pt x="11541" y="8285"/>
                    <a:pt x="11541" y="8285"/>
                  </a:cubicBezTo>
                  <a:cubicBezTo>
                    <a:pt x="11541" y="8581"/>
                    <a:pt x="11541" y="8581"/>
                    <a:pt x="11541" y="8581"/>
                  </a:cubicBezTo>
                  <a:cubicBezTo>
                    <a:pt x="11541" y="8877"/>
                    <a:pt x="11541" y="8877"/>
                    <a:pt x="11541" y="8877"/>
                  </a:cubicBezTo>
                  <a:cubicBezTo>
                    <a:pt x="11541" y="9173"/>
                    <a:pt x="11541" y="9173"/>
                    <a:pt x="11541" y="9173"/>
                  </a:cubicBezTo>
                  <a:cubicBezTo>
                    <a:pt x="11541" y="9173"/>
                    <a:pt x="11541" y="9173"/>
                    <a:pt x="11541" y="9173"/>
                  </a:cubicBezTo>
                  <a:cubicBezTo>
                    <a:pt x="11541" y="9173"/>
                    <a:pt x="11541" y="9173"/>
                    <a:pt x="11541" y="9173"/>
                  </a:cubicBezTo>
                  <a:cubicBezTo>
                    <a:pt x="11541" y="8877"/>
                    <a:pt x="11541" y="8877"/>
                    <a:pt x="11541" y="8877"/>
                  </a:cubicBezTo>
                  <a:cubicBezTo>
                    <a:pt x="11435" y="9173"/>
                    <a:pt x="11435" y="9173"/>
                    <a:pt x="11435" y="9173"/>
                  </a:cubicBezTo>
                  <a:cubicBezTo>
                    <a:pt x="11329" y="9173"/>
                    <a:pt x="11329" y="9173"/>
                    <a:pt x="11329" y="9173"/>
                  </a:cubicBezTo>
                  <a:cubicBezTo>
                    <a:pt x="11329" y="9468"/>
                    <a:pt x="11329" y="9468"/>
                    <a:pt x="11329" y="9468"/>
                  </a:cubicBezTo>
                  <a:cubicBezTo>
                    <a:pt x="11224" y="9468"/>
                    <a:pt x="11224" y="9468"/>
                    <a:pt x="11224" y="9468"/>
                  </a:cubicBezTo>
                  <a:cubicBezTo>
                    <a:pt x="11329" y="9764"/>
                    <a:pt x="11329" y="9764"/>
                    <a:pt x="11329" y="9764"/>
                  </a:cubicBezTo>
                  <a:cubicBezTo>
                    <a:pt x="11224" y="10060"/>
                    <a:pt x="11224" y="10060"/>
                    <a:pt x="11224" y="10060"/>
                  </a:cubicBezTo>
                  <a:cubicBezTo>
                    <a:pt x="11329" y="10652"/>
                    <a:pt x="11329" y="10652"/>
                    <a:pt x="11329" y="10652"/>
                  </a:cubicBezTo>
                  <a:cubicBezTo>
                    <a:pt x="11224" y="10652"/>
                    <a:pt x="11224" y="10652"/>
                    <a:pt x="11224" y="10652"/>
                  </a:cubicBezTo>
                  <a:cubicBezTo>
                    <a:pt x="11224" y="10948"/>
                    <a:pt x="11224" y="10948"/>
                    <a:pt x="11224" y="10948"/>
                  </a:cubicBezTo>
                  <a:cubicBezTo>
                    <a:pt x="11224" y="10948"/>
                    <a:pt x="11224" y="10948"/>
                    <a:pt x="11224" y="10948"/>
                  </a:cubicBezTo>
                  <a:cubicBezTo>
                    <a:pt x="11224" y="11244"/>
                    <a:pt x="11224" y="11244"/>
                    <a:pt x="11224" y="11244"/>
                  </a:cubicBezTo>
                  <a:cubicBezTo>
                    <a:pt x="11118" y="11540"/>
                    <a:pt x="11118" y="11540"/>
                    <a:pt x="11118" y="11540"/>
                  </a:cubicBezTo>
                  <a:cubicBezTo>
                    <a:pt x="11012" y="11836"/>
                    <a:pt x="11012" y="11836"/>
                    <a:pt x="11012" y="11836"/>
                  </a:cubicBezTo>
                  <a:cubicBezTo>
                    <a:pt x="11012" y="11836"/>
                    <a:pt x="11012" y="11836"/>
                    <a:pt x="11012" y="11836"/>
                  </a:cubicBezTo>
                  <a:cubicBezTo>
                    <a:pt x="11012" y="11836"/>
                    <a:pt x="11012" y="11836"/>
                    <a:pt x="11012" y="11836"/>
                  </a:cubicBezTo>
                  <a:cubicBezTo>
                    <a:pt x="11118" y="12427"/>
                    <a:pt x="11118" y="12427"/>
                    <a:pt x="11118" y="12427"/>
                  </a:cubicBezTo>
                  <a:cubicBezTo>
                    <a:pt x="11118" y="12427"/>
                    <a:pt x="11118" y="12427"/>
                    <a:pt x="11118" y="12427"/>
                  </a:cubicBezTo>
                  <a:cubicBezTo>
                    <a:pt x="11118" y="12427"/>
                    <a:pt x="11118" y="12427"/>
                    <a:pt x="11118" y="12427"/>
                  </a:cubicBezTo>
                  <a:cubicBezTo>
                    <a:pt x="11224" y="12427"/>
                    <a:pt x="11224" y="12427"/>
                    <a:pt x="11224" y="12427"/>
                  </a:cubicBezTo>
                  <a:cubicBezTo>
                    <a:pt x="11329" y="12427"/>
                    <a:pt x="11329" y="12427"/>
                    <a:pt x="11329" y="12427"/>
                  </a:cubicBezTo>
                  <a:cubicBezTo>
                    <a:pt x="11329" y="12427"/>
                    <a:pt x="11329" y="12427"/>
                    <a:pt x="11329" y="12427"/>
                  </a:cubicBezTo>
                  <a:cubicBezTo>
                    <a:pt x="11329" y="12723"/>
                    <a:pt x="11329" y="12723"/>
                    <a:pt x="11329" y="12723"/>
                  </a:cubicBezTo>
                  <a:cubicBezTo>
                    <a:pt x="11435" y="13315"/>
                    <a:pt x="11435" y="13315"/>
                    <a:pt x="11435" y="13315"/>
                  </a:cubicBezTo>
                  <a:cubicBezTo>
                    <a:pt x="11435" y="13315"/>
                    <a:pt x="11435" y="13315"/>
                    <a:pt x="11435" y="13315"/>
                  </a:cubicBezTo>
                  <a:cubicBezTo>
                    <a:pt x="11329" y="13611"/>
                    <a:pt x="11329" y="13611"/>
                    <a:pt x="11329" y="13611"/>
                  </a:cubicBezTo>
                  <a:cubicBezTo>
                    <a:pt x="11329" y="13907"/>
                    <a:pt x="11329" y="13907"/>
                    <a:pt x="11329" y="13907"/>
                  </a:cubicBezTo>
                  <a:cubicBezTo>
                    <a:pt x="11329" y="14499"/>
                    <a:pt x="11329" y="14499"/>
                    <a:pt x="11329" y="14499"/>
                  </a:cubicBezTo>
                  <a:cubicBezTo>
                    <a:pt x="11329" y="14795"/>
                    <a:pt x="11329" y="14795"/>
                    <a:pt x="11329" y="14795"/>
                  </a:cubicBezTo>
                  <a:cubicBezTo>
                    <a:pt x="11329" y="14795"/>
                    <a:pt x="11329" y="14795"/>
                    <a:pt x="11329" y="14795"/>
                  </a:cubicBezTo>
                  <a:cubicBezTo>
                    <a:pt x="11435" y="15090"/>
                    <a:pt x="11435" y="15090"/>
                    <a:pt x="11435" y="15090"/>
                  </a:cubicBezTo>
                  <a:cubicBezTo>
                    <a:pt x="11541" y="15090"/>
                    <a:pt x="11541" y="15090"/>
                    <a:pt x="11541" y="15090"/>
                  </a:cubicBezTo>
                  <a:cubicBezTo>
                    <a:pt x="11541" y="14795"/>
                    <a:pt x="11541" y="14795"/>
                    <a:pt x="11541" y="14795"/>
                  </a:cubicBezTo>
                  <a:cubicBezTo>
                    <a:pt x="11647" y="14795"/>
                    <a:pt x="11647" y="14795"/>
                    <a:pt x="11647" y="14795"/>
                  </a:cubicBezTo>
                  <a:cubicBezTo>
                    <a:pt x="11753" y="14795"/>
                    <a:pt x="11753" y="14795"/>
                    <a:pt x="11753" y="14795"/>
                  </a:cubicBezTo>
                  <a:cubicBezTo>
                    <a:pt x="11753" y="15090"/>
                    <a:pt x="11753" y="15090"/>
                    <a:pt x="11753" y="15090"/>
                  </a:cubicBezTo>
                  <a:cubicBezTo>
                    <a:pt x="11859" y="14795"/>
                    <a:pt x="11859" y="14795"/>
                    <a:pt x="11859" y="14795"/>
                  </a:cubicBezTo>
                  <a:cubicBezTo>
                    <a:pt x="11753" y="14499"/>
                    <a:pt x="11753" y="14499"/>
                    <a:pt x="11753" y="14499"/>
                  </a:cubicBezTo>
                  <a:cubicBezTo>
                    <a:pt x="11753" y="14499"/>
                    <a:pt x="11753" y="14499"/>
                    <a:pt x="11753" y="14499"/>
                  </a:cubicBezTo>
                  <a:cubicBezTo>
                    <a:pt x="11753" y="14203"/>
                    <a:pt x="11753" y="14203"/>
                    <a:pt x="11753" y="14203"/>
                  </a:cubicBezTo>
                  <a:cubicBezTo>
                    <a:pt x="11753" y="13907"/>
                    <a:pt x="11753" y="13907"/>
                    <a:pt x="11753" y="13907"/>
                  </a:cubicBezTo>
                  <a:cubicBezTo>
                    <a:pt x="11753" y="13611"/>
                    <a:pt x="11753" y="13611"/>
                    <a:pt x="11753" y="13611"/>
                  </a:cubicBezTo>
                  <a:cubicBezTo>
                    <a:pt x="11753" y="13315"/>
                    <a:pt x="11753" y="13315"/>
                    <a:pt x="11753" y="13315"/>
                  </a:cubicBezTo>
                  <a:cubicBezTo>
                    <a:pt x="11753" y="13019"/>
                    <a:pt x="11753" y="13019"/>
                    <a:pt x="11753" y="13019"/>
                  </a:cubicBezTo>
                  <a:cubicBezTo>
                    <a:pt x="11859" y="12723"/>
                    <a:pt x="11859" y="12723"/>
                    <a:pt x="11859" y="12723"/>
                  </a:cubicBezTo>
                  <a:cubicBezTo>
                    <a:pt x="11859" y="12427"/>
                    <a:pt x="11859" y="12427"/>
                    <a:pt x="11859" y="12427"/>
                  </a:cubicBezTo>
                  <a:cubicBezTo>
                    <a:pt x="11859" y="12132"/>
                    <a:pt x="11859" y="12132"/>
                    <a:pt x="11859" y="12132"/>
                  </a:cubicBezTo>
                  <a:cubicBezTo>
                    <a:pt x="11753" y="11836"/>
                    <a:pt x="11753" y="11836"/>
                    <a:pt x="11753" y="11836"/>
                  </a:cubicBezTo>
                  <a:cubicBezTo>
                    <a:pt x="11753" y="11836"/>
                    <a:pt x="11753" y="11836"/>
                    <a:pt x="11753" y="11836"/>
                  </a:cubicBezTo>
                  <a:cubicBezTo>
                    <a:pt x="11859" y="11540"/>
                    <a:pt x="11859" y="11540"/>
                    <a:pt x="11859" y="11540"/>
                  </a:cubicBezTo>
                  <a:cubicBezTo>
                    <a:pt x="11965" y="11540"/>
                    <a:pt x="11965" y="11540"/>
                    <a:pt x="11965" y="11540"/>
                  </a:cubicBezTo>
                  <a:cubicBezTo>
                    <a:pt x="11965" y="11540"/>
                    <a:pt x="11965" y="11540"/>
                    <a:pt x="11965" y="11540"/>
                  </a:cubicBezTo>
                  <a:cubicBezTo>
                    <a:pt x="12071" y="11540"/>
                    <a:pt x="12071" y="11540"/>
                    <a:pt x="12071" y="11540"/>
                  </a:cubicBezTo>
                  <a:cubicBezTo>
                    <a:pt x="12071" y="11540"/>
                    <a:pt x="12071" y="11540"/>
                    <a:pt x="12071" y="11540"/>
                  </a:cubicBezTo>
                  <a:cubicBezTo>
                    <a:pt x="12176" y="11836"/>
                    <a:pt x="12176" y="11836"/>
                    <a:pt x="12176" y="11836"/>
                  </a:cubicBezTo>
                  <a:cubicBezTo>
                    <a:pt x="12176" y="12132"/>
                    <a:pt x="12176" y="12132"/>
                    <a:pt x="12176" y="12132"/>
                  </a:cubicBezTo>
                  <a:cubicBezTo>
                    <a:pt x="12071" y="12427"/>
                    <a:pt x="12071" y="12427"/>
                    <a:pt x="12071" y="12427"/>
                  </a:cubicBezTo>
                  <a:cubicBezTo>
                    <a:pt x="12071" y="12427"/>
                    <a:pt x="12071" y="12427"/>
                    <a:pt x="12071" y="12427"/>
                  </a:cubicBezTo>
                  <a:cubicBezTo>
                    <a:pt x="12071" y="12723"/>
                    <a:pt x="12071" y="12723"/>
                    <a:pt x="12071" y="12723"/>
                  </a:cubicBezTo>
                  <a:cubicBezTo>
                    <a:pt x="12176" y="12723"/>
                    <a:pt x="12176" y="12723"/>
                    <a:pt x="12176" y="12723"/>
                  </a:cubicBezTo>
                  <a:cubicBezTo>
                    <a:pt x="12176" y="13019"/>
                    <a:pt x="12176" y="13019"/>
                    <a:pt x="12176" y="13019"/>
                  </a:cubicBezTo>
                  <a:cubicBezTo>
                    <a:pt x="12282" y="13019"/>
                    <a:pt x="12282" y="13019"/>
                    <a:pt x="12282" y="13019"/>
                  </a:cubicBezTo>
                  <a:cubicBezTo>
                    <a:pt x="12388" y="13315"/>
                    <a:pt x="12388" y="13315"/>
                    <a:pt x="12388" y="13315"/>
                  </a:cubicBezTo>
                  <a:cubicBezTo>
                    <a:pt x="12282" y="13315"/>
                    <a:pt x="12282" y="13315"/>
                    <a:pt x="12282" y="13315"/>
                  </a:cubicBezTo>
                  <a:cubicBezTo>
                    <a:pt x="12282" y="13907"/>
                    <a:pt x="12282" y="13907"/>
                    <a:pt x="12282" y="13907"/>
                  </a:cubicBezTo>
                  <a:cubicBezTo>
                    <a:pt x="12282" y="13907"/>
                    <a:pt x="12282" y="13907"/>
                    <a:pt x="12282" y="13907"/>
                  </a:cubicBezTo>
                  <a:cubicBezTo>
                    <a:pt x="12388" y="14203"/>
                    <a:pt x="12388" y="14203"/>
                    <a:pt x="12388" y="14203"/>
                  </a:cubicBezTo>
                  <a:cubicBezTo>
                    <a:pt x="12388" y="13907"/>
                    <a:pt x="12388" y="13907"/>
                    <a:pt x="12388" y="13907"/>
                  </a:cubicBezTo>
                  <a:cubicBezTo>
                    <a:pt x="12494" y="14203"/>
                    <a:pt x="12494" y="14203"/>
                    <a:pt x="12494" y="14203"/>
                  </a:cubicBezTo>
                  <a:cubicBezTo>
                    <a:pt x="12600" y="14203"/>
                    <a:pt x="12600" y="14203"/>
                    <a:pt x="12600" y="14203"/>
                  </a:cubicBezTo>
                  <a:cubicBezTo>
                    <a:pt x="12600" y="13907"/>
                    <a:pt x="12600" y="13907"/>
                    <a:pt x="12600" y="13907"/>
                  </a:cubicBezTo>
                  <a:cubicBezTo>
                    <a:pt x="12600" y="13907"/>
                    <a:pt x="12600" y="13907"/>
                    <a:pt x="12600" y="13907"/>
                  </a:cubicBezTo>
                  <a:cubicBezTo>
                    <a:pt x="12706" y="13611"/>
                    <a:pt x="12706" y="13611"/>
                    <a:pt x="12706" y="13611"/>
                  </a:cubicBezTo>
                  <a:cubicBezTo>
                    <a:pt x="12706" y="13611"/>
                    <a:pt x="12706" y="13611"/>
                    <a:pt x="12706" y="13611"/>
                  </a:cubicBezTo>
                  <a:cubicBezTo>
                    <a:pt x="12812" y="13315"/>
                    <a:pt x="12812" y="13315"/>
                    <a:pt x="12812" y="13315"/>
                  </a:cubicBezTo>
                  <a:cubicBezTo>
                    <a:pt x="13024" y="13315"/>
                    <a:pt x="13024" y="13315"/>
                    <a:pt x="13024" y="13315"/>
                  </a:cubicBezTo>
                  <a:cubicBezTo>
                    <a:pt x="13024" y="13315"/>
                    <a:pt x="13024" y="13315"/>
                    <a:pt x="13024" y="13315"/>
                  </a:cubicBezTo>
                  <a:cubicBezTo>
                    <a:pt x="13129" y="13315"/>
                    <a:pt x="13129" y="13315"/>
                    <a:pt x="13129" y="13315"/>
                  </a:cubicBezTo>
                  <a:cubicBezTo>
                    <a:pt x="13129" y="13315"/>
                    <a:pt x="13129" y="13315"/>
                    <a:pt x="13129" y="13315"/>
                  </a:cubicBezTo>
                  <a:cubicBezTo>
                    <a:pt x="13235" y="13315"/>
                    <a:pt x="13235" y="13315"/>
                    <a:pt x="13235" y="13315"/>
                  </a:cubicBezTo>
                  <a:cubicBezTo>
                    <a:pt x="13129" y="13019"/>
                    <a:pt x="13129" y="13019"/>
                    <a:pt x="13129" y="13019"/>
                  </a:cubicBezTo>
                  <a:cubicBezTo>
                    <a:pt x="13024" y="13019"/>
                    <a:pt x="13024" y="13019"/>
                    <a:pt x="13024" y="13019"/>
                  </a:cubicBezTo>
                  <a:cubicBezTo>
                    <a:pt x="13024" y="13019"/>
                    <a:pt x="13024" y="13019"/>
                    <a:pt x="13024" y="13019"/>
                  </a:cubicBezTo>
                  <a:cubicBezTo>
                    <a:pt x="13024" y="13019"/>
                    <a:pt x="13024" y="13019"/>
                    <a:pt x="13024" y="13019"/>
                  </a:cubicBezTo>
                  <a:cubicBezTo>
                    <a:pt x="12918" y="13019"/>
                    <a:pt x="12918" y="13019"/>
                    <a:pt x="12918" y="13019"/>
                  </a:cubicBezTo>
                  <a:cubicBezTo>
                    <a:pt x="12918" y="13019"/>
                    <a:pt x="12918" y="13019"/>
                    <a:pt x="12918" y="13019"/>
                  </a:cubicBezTo>
                  <a:cubicBezTo>
                    <a:pt x="12812" y="13019"/>
                    <a:pt x="12812" y="13019"/>
                    <a:pt x="12812" y="13019"/>
                  </a:cubicBezTo>
                  <a:cubicBezTo>
                    <a:pt x="12812" y="12723"/>
                    <a:pt x="12812" y="12723"/>
                    <a:pt x="12812" y="12723"/>
                  </a:cubicBezTo>
                  <a:cubicBezTo>
                    <a:pt x="12812" y="12723"/>
                    <a:pt x="12812" y="12723"/>
                    <a:pt x="12812" y="12723"/>
                  </a:cubicBezTo>
                  <a:cubicBezTo>
                    <a:pt x="12812" y="12723"/>
                    <a:pt x="12812" y="12723"/>
                    <a:pt x="12812" y="12723"/>
                  </a:cubicBezTo>
                  <a:cubicBezTo>
                    <a:pt x="12706" y="12723"/>
                    <a:pt x="12706" y="12723"/>
                    <a:pt x="12706" y="12723"/>
                  </a:cubicBezTo>
                  <a:cubicBezTo>
                    <a:pt x="12706" y="12723"/>
                    <a:pt x="12706" y="12723"/>
                    <a:pt x="12706" y="12723"/>
                  </a:cubicBezTo>
                  <a:cubicBezTo>
                    <a:pt x="12600" y="12427"/>
                    <a:pt x="12600" y="12427"/>
                    <a:pt x="12600" y="12427"/>
                  </a:cubicBezTo>
                  <a:cubicBezTo>
                    <a:pt x="12706" y="12427"/>
                    <a:pt x="12706" y="12427"/>
                    <a:pt x="12706" y="12427"/>
                  </a:cubicBezTo>
                  <a:cubicBezTo>
                    <a:pt x="12706" y="12132"/>
                    <a:pt x="12706" y="12132"/>
                    <a:pt x="12706" y="12132"/>
                  </a:cubicBezTo>
                  <a:cubicBezTo>
                    <a:pt x="12706" y="12427"/>
                    <a:pt x="12706" y="12427"/>
                    <a:pt x="12706" y="12427"/>
                  </a:cubicBezTo>
                  <a:cubicBezTo>
                    <a:pt x="12706" y="12132"/>
                    <a:pt x="12706" y="12132"/>
                    <a:pt x="12706" y="12132"/>
                  </a:cubicBezTo>
                  <a:cubicBezTo>
                    <a:pt x="12812" y="12132"/>
                    <a:pt x="12812" y="12132"/>
                    <a:pt x="12812" y="12132"/>
                  </a:cubicBezTo>
                  <a:cubicBezTo>
                    <a:pt x="12812" y="12132"/>
                    <a:pt x="12812" y="12132"/>
                    <a:pt x="12812" y="12132"/>
                  </a:cubicBezTo>
                  <a:cubicBezTo>
                    <a:pt x="12706" y="11836"/>
                    <a:pt x="12706" y="11836"/>
                    <a:pt x="12706" y="11836"/>
                  </a:cubicBezTo>
                  <a:cubicBezTo>
                    <a:pt x="12706" y="11836"/>
                    <a:pt x="12706" y="11836"/>
                    <a:pt x="12706" y="11836"/>
                  </a:cubicBezTo>
                  <a:cubicBezTo>
                    <a:pt x="12706" y="11836"/>
                    <a:pt x="12706" y="11836"/>
                    <a:pt x="12706" y="11836"/>
                  </a:cubicBezTo>
                  <a:cubicBezTo>
                    <a:pt x="12706" y="11540"/>
                    <a:pt x="12706" y="11540"/>
                    <a:pt x="12706" y="11540"/>
                  </a:cubicBezTo>
                  <a:cubicBezTo>
                    <a:pt x="12600" y="11540"/>
                    <a:pt x="12600" y="11540"/>
                    <a:pt x="12600" y="11540"/>
                  </a:cubicBezTo>
                  <a:cubicBezTo>
                    <a:pt x="12600" y="11540"/>
                    <a:pt x="12600" y="11540"/>
                    <a:pt x="12600" y="11540"/>
                  </a:cubicBezTo>
                  <a:cubicBezTo>
                    <a:pt x="12494" y="11244"/>
                    <a:pt x="12494" y="11244"/>
                    <a:pt x="12494" y="11244"/>
                  </a:cubicBezTo>
                  <a:cubicBezTo>
                    <a:pt x="12388" y="10948"/>
                    <a:pt x="12388" y="10948"/>
                    <a:pt x="12388" y="10948"/>
                  </a:cubicBezTo>
                  <a:cubicBezTo>
                    <a:pt x="12282" y="10652"/>
                    <a:pt x="12282" y="10652"/>
                    <a:pt x="12282" y="10652"/>
                  </a:cubicBezTo>
                  <a:cubicBezTo>
                    <a:pt x="12282" y="10652"/>
                    <a:pt x="12282" y="10652"/>
                    <a:pt x="12282" y="10652"/>
                  </a:cubicBezTo>
                  <a:cubicBezTo>
                    <a:pt x="12282" y="10356"/>
                    <a:pt x="12282" y="10356"/>
                    <a:pt x="12282" y="10356"/>
                  </a:cubicBezTo>
                  <a:cubicBezTo>
                    <a:pt x="12282" y="10356"/>
                    <a:pt x="12282" y="10356"/>
                    <a:pt x="12282" y="10356"/>
                  </a:cubicBezTo>
                  <a:cubicBezTo>
                    <a:pt x="12388" y="10652"/>
                    <a:pt x="12388" y="10652"/>
                    <a:pt x="12388" y="10652"/>
                  </a:cubicBezTo>
                  <a:cubicBezTo>
                    <a:pt x="12388" y="10652"/>
                    <a:pt x="12388" y="10652"/>
                    <a:pt x="12388" y="10652"/>
                  </a:cubicBezTo>
                  <a:cubicBezTo>
                    <a:pt x="12494" y="10356"/>
                    <a:pt x="12494" y="10356"/>
                    <a:pt x="12494" y="10356"/>
                  </a:cubicBezTo>
                  <a:cubicBezTo>
                    <a:pt x="12494" y="10356"/>
                    <a:pt x="12494" y="10356"/>
                    <a:pt x="12494" y="10356"/>
                  </a:cubicBezTo>
                  <a:cubicBezTo>
                    <a:pt x="12706" y="10060"/>
                    <a:pt x="12706" y="10060"/>
                    <a:pt x="12706" y="10060"/>
                  </a:cubicBezTo>
                  <a:cubicBezTo>
                    <a:pt x="12812" y="9764"/>
                    <a:pt x="12812" y="9764"/>
                    <a:pt x="12812" y="9764"/>
                  </a:cubicBezTo>
                  <a:cubicBezTo>
                    <a:pt x="12918" y="9468"/>
                    <a:pt x="12918" y="9468"/>
                    <a:pt x="12918" y="9468"/>
                  </a:cubicBezTo>
                  <a:cubicBezTo>
                    <a:pt x="13024" y="9468"/>
                    <a:pt x="13024" y="9468"/>
                    <a:pt x="13024" y="9468"/>
                  </a:cubicBezTo>
                  <a:cubicBezTo>
                    <a:pt x="13024" y="9173"/>
                    <a:pt x="13024" y="9173"/>
                    <a:pt x="13024" y="9173"/>
                  </a:cubicBezTo>
                  <a:cubicBezTo>
                    <a:pt x="13129" y="9173"/>
                    <a:pt x="13129" y="9173"/>
                    <a:pt x="13129" y="9173"/>
                  </a:cubicBezTo>
                  <a:cubicBezTo>
                    <a:pt x="13235" y="9468"/>
                    <a:pt x="13235" y="9468"/>
                    <a:pt x="13235" y="9468"/>
                  </a:cubicBezTo>
                  <a:cubicBezTo>
                    <a:pt x="13235" y="9468"/>
                    <a:pt x="13235" y="9468"/>
                    <a:pt x="13235" y="9468"/>
                  </a:cubicBezTo>
                  <a:cubicBezTo>
                    <a:pt x="13341" y="9173"/>
                    <a:pt x="13341" y="9173"/>
                    <a:pt x="13341" y="9173"/>
                  </a:cubicBezTo>
                  <a:cubicBezTo>
                    <a:pt x="13341" y="8877"/>
                    <a:pt x="13341" y="8877"/>
                    <a:pt x="13341" y="8877"/>
                  </a:cubicBezTo>
                  <a:cubicBezTo>
                    <a:pt x="13235" y="8877"/>
                    <a:pt x="13235" y="8877"/>
                    <a:pt x="13235" y="8877"/>
                  </a:cubicBezTo>
                  <a:cubicBezTo>
                    <a:pt x="13024" y="8877"/>
                    <a:pt x="13024" y="8877"/>
                    <a:pt x="13024" y="8877"/>
                  </a:cubicBezTo>
                  <a:cubicBezTo>
                    <a:pt x="12918" y="8877"/>
                    <a:pt x="12918" y="8877"/>
                    <a:pt x="12918" y="8877"/>
                  </a:cubicBezTo>
                  <a:cubicBezTo>
                    <a:pt x="12812" y="8877"/>
                    <a:pt x="12812" y="8877"/>
                    <a:pt x="12812" y="8877"/>
                  </a:cubicBezTo>
                  <a:cubicBezTo>
                    <a:pt x="12706" y="9173"/>
                    <a:pt x="12706" y="9173"/>
                    <a:pt x="12706" y="9173"/>
                  </a:cubicBezTo>
                  <a:cubicBezTo>
                    <a:pt x="12706" y="9173"/>
                    <a:pt x="12706" y="9173"/>
                    <a:pt x="12706" y="9173"/>
                  </a:cubicBezTo>
                  <a:cubicBezTo>
                    <a:pt x="12600" y="9173"/>
                    <a:pt x="12600" y="9173"/>
                    <a:pt x="12600" y="9173"/>
                  </a:cubicBezTo>
                  <a:cubicBezTo>
                    <a:pt x="12494" y="9173"/>
                    <a:pt x="12494" y="9173"/>
                    <a:pt x="12494" y="9173"/>
                  </a:cubicBezTo>
                  <a:cubicBezTo>
                    <a:pt x="12388" y="9173"/>
                    <a:pt x="12388" y="9173"/>
                    <a:pt x="12388" y="9173"/>
                  </a:cubicBezTo>
                  <a:cubicBezTo>
                    <a:pt x="12282" y="9173"/>
                    <a:pt x="12282" y="9173"/>
                    <a:pt x="12282" y="9173"/>
                  </a:cubicBezTo>
                  <a:cubicBezTo>
                    <a:pt x="12282" y="9468"/>
                    <a:pt x="12282" y="9468"/>
                    <a:pt x="12282" y="9468"/>
                  </a:cubicBezTo>
                  <a:cubicBezTo>
                    <a:pt x="12176" y="9764"/>
                    <a:pt x="12176" y="9764"/>
                    <a:pt x="12176" y="9764"/>
                  </a:cubicBezTo>
                  <a:cubicBezTo>
                    <a:pt x="12071" y="10060"/>
                    <a:pt x="12071" y="10060"/>
                    <a:pt x="12071" y="10060"/>
                  </a:cubicBezTo>
                  <a:cubicBezTo>
                    <a:pt x="11965" y="9764"/>
                    <a:pt x="11965" y="9764"/>
                    <a:pt x="11965" y="9764"/>
                  </a:cubicBezTo>
                  <a:cubicBezTo>
                    <a:pt x="11965" y="9764"/>
                    <a:pt x="11965" y="9764"/>
                    <a:pt x="11965" y="9764"/>
                  </a:cubicBezTo>
                  <a:cubicBezTo>
                    <a:pt x="11859" y="9468"/>
                    <a:pt x="11859" y="9468"/>
                    <a:pt x="11859" y="9468"/>
                  </a:cubicBezTo>
                  <a:cubicBezTo>
                    <a:pt x="11753" y="9173"/>
                    <a:pt x="11753" y="9173"/>
                    <a:pt x="11753" y="9173"/>
                  </a:cubicBezTo>
                  <a:cubicBezTo>
                    <a:pt x="11647" y="8877"/>
                    <a:pt x="11647" y="8877"/>
                    <a:pt x="11647" y="8877"/>
                  </a:cubicBezTo>
                  <a:cubicBezTo>
                    <a:pt x="11647" y="8285"/>
                    <a:pt x="11647" y="8285"/>
                    <a:pt x="11647" y="8285"/>
                  </a:cubicBezTo>
                  <a:cubicBezTo>
                    <a:pt x="11753" y="7989"/>
                    <a:pt x="11753" y="7989"/>
                    <a:pt x="11753" y="7989"/>
                  </a:cubicBezTo>
                  <a:cubicBezTo>
                    <a:pt x="11859" y="7693"/>
                    <a:pt x="11859" y="7693"/>
                    <a:pt x="11859" y="7693"/>
                  </a:cubicBezTo>
                  <a:close/>
                  <a:moveTo>
                    <a:pt x="11965" y="0"/>
                  </a:moveTo>
                  <a:cubicBezTo>
                    <a:pt x="11859" y="0"/>
                    <a:pt x="11859" y="0"/>
                    <a:pt x="11859" y="0"/>
                  </a:cubicBezTo>
                  <a:cubicBezTo>
                    <a:pt x="11859" y="296"/>
                    <a:pt x="11859" y="296"/>
                    <a:pt x="11859" y="296"/>
                  </a:cubicBezTo>
                  <a:cubicBezTo>
                    <a:pt x="11965" y="0"/>
                    <a:pt x="11965" y="0"/>
                    <a:pt x="11965" y="0"/>
                  </a:cubicBezTo>
                  <a:cubicBezTo>
                    <a:pt x="11965" y="0"/>
                    <a:pt x="11965" y="0"/>
                    <a:pt x="11965" y="0"/>
                  </a:cubicBezTo>
                  <a:close/>
                  <a:moveTo>
                    <a:pt x="12071" y="888"/>
                  </a:moveTo>
                  <a:cubicBezTo>
                    <a:pt x="12071" y="888"/>
                    <a:pt x="12071" y="888"/>
                    <a:pt x="12071" y="888"/>
                  </a:cubicBezTo>
                  <a:cubicBezTo>
                    <a:pt x="12176" y="592"/>
                    <a:pt x="12176" y="592"/>
                    <a:pt x="12176" y="592"/>
                  </a:cubicBezTo>
                  <a:cubicBezTo>
                    <a:pt x="12176" y="888"/>
                    <a:pt x="12176" y="888"/>
                    <a:pt x="12176" y="888"/>
                  </a:cubicBezTo>
                  <a:cubicBezTo>
                    <a:pt x="12282" y="592"/>
                    <a:pt x="12282" y="592"/>
                    <a:pt x="12282" y="592"/>
                  </a:cubicBezTo>
                  <a:cubicBezTo>
                    <a:pt x="12282" y="592"/>
                    <a:pt x="12282" y="592"/>
                    <a:pt x="12282" y="592"/>
                  </a:cubicBezTo>
                  <a:cubicBezTo>
                    <a:pt x="12176" y="592"/>
                    <a:pt x="12176" y="592"/>
                    <a:pt x="12176" y="592"/>
                  </a:cubicBezTo>
                  <a:cubicBezTo>
                    <a:pt x="12071" y="592"/>
                    <a:pt x="12071" y="592"/>
                    <a:pt x="12071" y="592"/>
                  </a:cubicBezTo>
                  <a:cubicBezTo>
                    <a:pt x="11965" y="592"/>
                    <a:pt x="11965" y="592"/>
                    <a:pt x="11965" y="592"/>
                  </a:cubicBezTo>
                  <a:cubicBezTo>
                    <a:pt x="12071" y="888"/>
                    <a:pt x="12071" y="888"/>
                    <a:pt x="12071" y="888"/>
                  </a:cubicBezTo>
                  <a:close/>
                  <a:moveTo>
                    <a:pt x="11329" y="2071"/>
                  </a:moveTo>
                  <a:cubicBezTo>
                    <a:pt x="11329" y="2071"/>
                    <a:pt x="11329" y="2071"/>
                    <a:pt x="11329" y="2071"/>
                  </a:cubicBezTo>
                  <a:cubicBezTo>
                    <a:pt x="11329" y="2367"/>
                    <a:pt x="11329" y="2367"/>
                    <a:pt x="11329" y="2367"/>
                  </a:cubicBezTo>
                  <a:cubicBezTo>
                    <a:pt x="11329" y="2071"/>
                    <a:pt x="11329" y="2071"/>
                    <a:pt x="11329" y="2071"/>
                  </a:cubicBezTo>
                  <a:cubicBezTo>
                    <a:pt x="11329" y="2071"/>
                    <a:pt x="11329" y="2071"/>
                    <a:pt x="11329" y="2071"/>
                  </a:cubicBezTo>
                  <a:close/>
                  <a:moveTo>
                    <a:pt x="11435" y="1775"/>
                  </a:moveTo>
                  <a:cubicBezTo>
                    <a:pt x="11647" y="1479"/>
                    <a:pt x="11647" y="1479"/>
                    <a:pt x="11647" y="1479"/>
                  </a:cubicBezTo>
                  <a:cubicBezTo>
                    <a:pt x="11753" y="1479"/>
                    <a:pt x="11753" y="1479"/>
                    <a:pt x="11753" y="1479"/>
                  </a:cubicBezTo>
                  <a:cubicBezTo>
                    <a:pt x="11753" y="1479"/>
                    <a:pt x="11753" y="1479"/>
                    <a:pt x="11753" y="1479"/>
                  </a:cubicBezTo>
                  <a:cubicBezTo>
                    <a:pt x="11647" y="1775"/>
                    <a:pt x="11647" y="1775"/>
                    <a:pt x="11647" y="1775"/>
                  </a:cubicBezTo>
                  <a:cubicBezTo>
                    <a:pt x="11541" y="1775"/>
                    <a:pt x="11541" y="1775"/>
                    <a:pt x="11541" y="1775"/>
                  </a:cubicBezTo>
                  <a:cubicBezTo>
                    <a:pt x="11435" y="1775"/>
                    <a:pt x="11435" y="1775"/>
                    <a:pt x="11435" y="1775"/>
                  </a:cubicBezTo>
                  <a:close/>
                  <a:moveTo>
                    <a:pt x="10482" y="2959"/>
                  </a:moveTo>
                  <a:cubicBezTo>
                    <a:pt x="10588" y="3255"/>
                    <a:pt x="10588" y="3255"/>
                    <a:pt x="10588" y="3255"/>
                  </a:cubicBezTo>
                  <a:cubicBezTo>
                    <a:pt x="10482" y="2959"/>
                    <a:pt x="10482" y="2959"/>
                    <a:pt x="10482" y="2959"/>
                  </a:cubicBezTo>
                  <a:cubicBezTo>
                    <a:pt x="10482" y="2959"/>
                    <a:pt x="10482" y="2959"/>
                    <a:pt x="10482" y="2959"/>
                  </a:cubicBezTo>
                  <a:close/>
                  <a:moveTo>
                    <a:pt x="10482" y="2959"/>
                  </a:moveTo>
                  <a:cubicBezTo>
                    <a:pt x="10482" y="2959"/>
                    <a:pt x="10482" y="2959"/>
                    <a:pt x="10482" y="2959"/>
                  </a:cubicBezTo>
                  <a:cubicBezTo>
                    <a:pt x="10588" y="2959"/>
                    <a:pt x="10588" y="2959"/>
                    <a:pt x="10588" y="2959"/>
                  </a:cubicBezTo>
                  <a:cubicBezTo>
                    <a:pt x="10588" y="2959"/>
                    <a:pt x="10588" y="2959"/>
                    <a:pt x="10588" y="2959"/>
                  </a:cubicBezTo>
                  <a:cubicBezTo>
                    <a:pt x="10588" y="2959"/>
                    <a:pt x="10588" y="2959"/>
                    <a:pt x="10588" y="2959"/>
                  </a:cubicBezTo>
                  <a:cubicBezTo>
                    <a:pt x="10482" y="2959"/>
                    <a:pt x="10482" y="2959"/>
                    <a:pt x="10482" y="2959"/>
                  </a:cubicBezTo>
                  <a:close/>
                  <a:moveTo>
                    <a:pt x="10588" y="3551"/>
                  </a:moveTo>
                  <a:cubicBezTo>
                    <a:pt x="10482" y="3551"/>
                    <a:pt x="10482" y="3551"/>
                    <a:pt x="10482" y="3551"/>
                  </a:cubicBezTo>
                  <a:cubicBezTo>
                    <a:pt x="10588" y="3551"/>
                    <a:pt x="10588" y="3551"/>
                    <a:pt x="10588" y="3551"/>
                  </a:cubicBezTo>
                  <a:cubicBezTo>
                    <a:pt x="10588" y="3551"/>
                    <a:pt x="10588" y="3551"/>
                    <a:pt x="10588" y="3551"/>
                  </a:cubicBezTo>
                  <a:close/>
                  <a:moveTo>
                    <a:pt x="10482" y="3847"/>
                  </a:moveTo>
                  <a:cubicBezTo>
                    <a:pt x="10482" y="3847"/>
                    <a:pt x="10482" y="3847"/>
                    <a:pt x="10482" y="3847"/>
                  </a:cubicBezTo>
                  <a:cubicBezTo>
                    <a:pt x="10482" y="4142"/>
                    <a:pt x="10482" y="4142"/>
                    <a:pt x="10482" y="4142"/>
                  </a:cubicBezTo>
                  <a:cubicBezTo>
                    <a:pt x="10482" y="4142"/>
                    <a:pt x="10482" y="4142"/>
                    <a:pt x="10482" y="4142"/>
                  </a:cubicBezTo>
                  <a:cubicBezTo>
                    <a:pt x="10482" y="3847"/>
                    <a:pt x="10482" y="3847"/>
                    <a:pt x="10482" y="3847"/>
                  </a:cubicBezTo>
                  <a:close/>
                  <a:moveTo>
                    <a:pt x="9847" y="12427"/>
                  </a:moveTo>
                  <a:cubicBezTo>
                    <a:pt x="9953" y="12427"/>
                    <a:pt x="9953" y="12427"/>
                    <a:pt x="9953" y="12427"/>
                  </a:cubicBezTo>
                  <a:cubicBezTo>
                    <a:pt x="9953" y="12723"/>
                    <a:pt x="9953" y="12723"/>
                    <a:pt x="9953" y="12723"/>
                  </a:cubicBezTo>
                  <a:cubicBezTo>
                    <a:pt x="9847" y="12723"/>
                    <a:pt x="9847" y="12723"/>
                    <a:pt x="9847" y="12723"/>
                  </a:cubicBezTo>
                  <a:cubicBezTo>
                    <a:pt x="9847" y="12427"/>
                    <a:pt x="9847" y="12427"/>
                    <a:pt x="9847" y="12427"/>
                  </a:cubicBezTo>
                  <a:cubicBezTo>
                    <a:pt x="9847" y="12427"/>
                    <a:pt x="9847" y="12427"/>
                    <a:pt x="9847" y="12427"/>
                  </a:cubicBezTo>
                  <a:close/>
                  <a:moveTo>
                    <a:pt x="9847" y="12427"/>
                  </a:moveTo>
                  <a:cubicBezTo>
                    <a:pt x="9847" y="12723"/>
                    <a:pt x="9847" y="12723"/>
                    <a:pt x="9847" y="12723"/>
                  </a:cubicBezTo>
                  <a:cubicBezTo>
                    <a:pt x="9847" y="13019"/>
                    <a:pt x="9847" y="13019"/>
                    <a:pt x="9847" y="13019"/>
                  </a:cubicBezTo>
                  <a:cubicBezTo>
                    <a:pt x="9741" y="13019"/>
                    <a:pt x="9741" y="13019"/>
                    <a:pt x="9741" y="13019"/>
                  </a:cubicBezTo>
                  <a:cubicBezTo>
                    <a:pt x="9741" y="13019"/>
                    <a:pt x="9741" y="13019"/>
                    <a:pt x="9741" y="13019"/>
                  </a:cubicBezTo>
                  <a:cubicBezTo>
                    <a:pt x="9741" y="12723"/>
                    <a:pt x="9741" y="12723"/>
                    <a:pt x="9741" y="12723"/>
                  </a:cubicBezTo>
                  <a:cubicBezTo>
                    <a:pt x="9741" y="12427"/>
                    <a:pt x="9741" y="12427"/>
                    <a:pt x="9741" y="12427"/>
                  </a:cubicBezTo>
                  <a:cubicBezTo>
                    <a:pt x="9847" y="12132"/>
                    <a:pt x="9847" y="12132"/>
                    <a:pt x="9847" y="12132"/>
                  </a:cubicBezTo>
                  <a:cubicBezTo>
                    <a:pt x="9847" y="12427"/>
                    <a:pt x="9847" y="12427"/>
                    <a:pt x="9847" y="12427"/>
                  </a:cubicBezTo>
                  <a:close/>
                  <a:moveTo>
                    <a:pt x="6565" y="8581"/>
                  </a:moveTo>
                  <a:cubicBezTo>
                    <a:pt x="6671" y="8581"/>
                    <a:pt x="6671" y="8581"/>
                    <a:pt x="6671" y="8581"/>
                  </a:cubicBezTo>
                  <a:cubicBezTo>
                    <a:pt x="6776" y="8877"/>
                    <a:pt x="6776" y="8877"/>
                    <a:pt x="6776" y="8877"/>
                  </a:cubicBezTo>
                  <a:cubicBezTo>
                    <a:pt x="6671" y="8877"/>
                    <a:pt x="6671" y="8877"/>
                    <a:pt x="6671" y="8877"/>
                  </a:cubicBezTo>
                  <a:cubicBezTo>
                    <a:pt x="6565" y="8877"/>
                    <a:pt x="6565" y="8877"/>
                    <a:pt x="6565" y="8877"/>
                  </a:cubicBezTo>
                  <a:cubicBezTo>
                    <a:pt x="6565" y="8581"/>
                    <a:pt x="6565" y="8581"/>
                    <a:pt x="6565" y="8581"/>
                  </a:cubicBezTo>
                  <a:cubicBezTo>
                    <a:pt x="6565" y="8581"/>
                    <a:pt x="6565" y="8581"/>
                    <a:pt x="6565" y="8581"/>
                  </a:cubicBezTo>
                  <a:close/>
                  <a:moveTo>
                    <a:pt x="6671" y="9173"/>
                  </a:moveTo>
                  <a:cubicBezTo>
                    <a:pt x="6776" y="9173"/>
                    <a:pt x="6776" y="9173"/>
                    <a:pt x="6776" y="9173"/>
                  </a:cubicBezTo>
                  <a:cubicBezTo>
                    <a:pt x="6776" y="9173"/>
                    <a:pt x="6776" y="9173"/>
                    <a:pt x="6776" y="9173"/>
                  </a:cubicBezTo>
                  <a:cubicBezTo>
                    <a:pt x="6882" y="9468"/>
                    <a:pt x="6882" y="9468"/>
                    <a:pt x="6882" y="9468"/>
                  </a:cubicBezTo>
                  <a:cubicBezTo>
                    <a:pt x="6882" y="9468"/>
                    <a:pt x="6882" y="9468"/>
                    <a:pt x="6882" y="9468"/>
                  </a:cubicBezTo>
                  <a:cubicBezTo>
                    <a:pt x="6776" y="9468"/>
                    <a:pt x="6776" y="9468"/>
                    <a:pt x="6776" y="9468"/>
                  </a:cubicBezTo>
                  <a:cubicBezTo>
                    <a:pt x="6671" y="9468"/>
                    <a:pt x="6671" y="9468"/>
                    <a:pt x="6671" y="9468"/>
                  </a:cubicBezTo>
                  <a:cubicBezTo>
                    <a:pt x="6671" y="9173"/>
                    <a:pt x="6671" y="9173"/>
                    <a:pt x="6671" y="9173"/>
                  </a:cubicBezTo>
                  <a:cubicBezTo>
                    <a:pt x="6671" y="9173"/>
                    <a:pt x="6671" y="9173"/>
                    <a:pt x="6671" y="9173"/>
                  </a:cubicBezTo>
                  <a:close/>
                  <a:moveTo>
                    <a:pt x="6776" y="9468"/>
                  </a:moveTo>
                  <a:cubicBezTo>
                    <a:pt x="6882" y="9468"/>
                    <a:pt x="6882" y="9468"/>
                    <a:pt x="6882" y="9468"/>
                  </a:cubicBezTo>
                  <a:cubicBezTo>
                    <a:pt x="6882" y="9764"/>
                    <a:pt x="6882" y="9764"/>
                    <a:pt x="6882" y="9764"/>
                  </a:cubicBezTo>
                  <a:cubicBezTo>
                    <a:pt x="6882" y="9764"/>
                    <a:pt x="6882" y="9764"/>
                    <a:pt x="6882" y="9764"/>
                  </a:cubicBezTo>
                  <a:cubicBezTo>
                    <a:pt x="6776" y="10060"/>
                    <a:pt x="6776" y="10060"/>
                    <a:pt x="6776" y="10060"/>
                  </a:cubicBezTo>
                  <a:cubicBezTo>
                    <a:pt x="6776" y="9764"/>
                    <a:pt x="6776" y="9764"/>
                    <a:pt x="6776" y="9764"/>
                  </a:cubicBezTo>
                  <a:cubicBezTo>
                    <a:pt x="6776" y="9764"/>
                    <a:pt x="6776" y="9764"/>
                    <a:pt x="6776" y="9764"/>
                  </a:cubicBezTo>
                  <a:cubicBezTo>
                    <a:pt x="6776" y="9468"/>
                    <a:pt x="6776" y="9468"/>
                    <a:pt x="6776" y="9468"/>
                  </a:cubicBezTo>
                  <a:close/>
                  <a:moveTo>
                    <a:pt x="6565" y="6805"/>
                  </a:moveTo>
                  <a:cubicBezTo>
                    <a:pt x="6565" y="6214"/>
                    <a:pt x="6565" y="6214"/>
                    <a:pt x="6565" y="6214"/>
                  </a:cubicBezTo>
                  <a:cubicBezTo>
                    <a:pt x="6671" y="5918"/>
                    <a:pt x="6671" y="5918"/>
                    <a:pt x="6671" y="5918"/>
                  </a:cubicBezTo>
                  <a:cubicBezTo>
                    <a:pt x="6776" y="5918"/>
                    <a:pt x="6776" y="5918"/>
                    <a:pt x="6776" y="5918"/>
                  </a:cubicBezTo>
                  <a:cubicBezTo>
                    <a:pt x="6776" y="5622"/>
                    <a:pt x="6776" y="5622"/>
                    <a:pt x="6776" y="5622"/>
                  </a:cubicBezTo>
                  <a:cubicBezTo>
                    <a:pt x="6882" y="6214"/>
                    <a:pt x="6882" y="6214"/>
                    <a:pt x="6882" y="6214"/>
                  </a:cubicBezTo>
                  <a:cubicBezTo>
                    <a:pt x="7094" y="6510"/>
                    <a:pt x="7094" y="6510"/>
                    <a:pt x="7094" y="6510"/>
                  </a:cubicBezTo>
                  <a:cubicBezTo>
                    <a:pt x="7094" y="6510"/>
                    <a:pt x="7094" y="6510"/>
                    <a:pt x="7094" y="6510"/>
                  </a:cubicBezTo>
                  <a:cubicBezTo>
                    <a:pt x="7200" y="6805"/>
                    <a:pt x="7200" y="6805"/>
                    <a:pt x="7200" y="6805"/>
                  </a:cubicBezTo>
                  <a:cubicBezTo>
                    <a:pt x="7200" y="7101"/>
                    <a:pt x="7200" y="7101"/>
                    <a:pt x="7200" y="7101"/>
                  </a:cubicBezTo>
                  <a:cubicBezTo>
                    <a:pt x="7306" y="7101"/>
                    <a:pt x="7306" y="7101"/>
                    <a:pt x="7306" y="7101"/>
                  </a:cubicBezTo>
                  <a:cubicBezTo>
                    <a:pt x="7412" y="6805"/>
                    <a:pt x="7412" y="6805"/>
                    <a:pt x="7412" y="6805"/>
                  </a:cubicBezTo>
                  <a:cubicBezTo>
                    <a:pt x="7412" y="6805"/>
                    <a:pt x="7412" y="6805"/>
                    <a:pt x="7412" y="6805"/>
                  </a:cubicBezTo>
                  <a:cubicBezTo>
                    <a:pt x="7518" y="6805"/>
                    <a:pt x="7518" y="6805"/>
                    <a:pt x="7518" y="6805"/>
                  </a:cubicBezTo>
                  <a:cubicBezTo>
                    <a:pt x="7624" y="6805"/>
                    <a:pt x="7624" y="6805"/>
                    <a:pt x="7624" y="6805"/>
                  </a:cubicBezTo>
                  <a:cubicBezTo>
                    <a:pt x="7941" y="6805"/>
                    <a:pt x="7941" y="6805"/>
                    <a:pt x="7941" y="6805"/>
                  </a:cubicBezTo>
                  <a:cubicBezTo>
                    <a:pt x="8153" y="6510"/>
                    <a:pt x="8153" y="6510"/>
                    <a:pt x="8153" y="6510"/>
                  </a:cubicBezTo>
                  <a:cubicBezTo>
                    <a:pt x="8259" y="6214"/>
                    <a:pt x="8259" y="6214"/>
                    <a:pt x="8259" y="6214"/>
                  </a:cubicBezTo>
                  <a:cubicBezTo>
                    <a:pt x="8471" y="6214"/>
                    <a:pt x="8471" y="6214"/>
                    <a:pt x="8471" y="6214"/>
                  </a:cubicBezTo>
                  <a:cubicBezTo>
                    <a:pt x="8576" y="6510"/>
                    <a:pt x="8576" y="6510"/>
                    <a:pt x="8576" y="6510"/>
                  </a:cubicBezTo>
                  <a:cubicBezTo>
                    <a:pt x="8576" y="6510"/>
                    <a:pt x="8576" y="6510"/>
                    <a:pt x="8576" y="6510"/>
                  </a:cubicBezTo>
                  <a:cubicBezTo>
                    <a:pt x="8682" y="6510"/>
                    <a:pt x="8682" y="6510"/>
                    <a:pt x="8682" y="6510"/>
                  </a:cubicBezTo>
                  <a:cubicBezTo>
                    <a:pt x="8894" y="6214"/>
                    <a:pt x="8894" y="6214"/>
                    <a:pt x="8894" y="6214"/>
                  </a:cubicBezTo>
                  <a:cubicBezTo>
                    <a:pt x="9106" y="6214"/>
                    <a:pt x="9106" y="6214"/>
                    <a:pt x="9106" y="6214"/>
                  </a:cubicBezTo>
                  <a:cubicBezTo>
                    <a:pt x="9106" y="5918"/>
                    <a:pt x="9106" y="5918"/>
                    <a:pt x="9106" y="5918"/>
                  </a:cubicBezTo>
                  <a:cubicBezTo>
                    <a:pt x="9318" y="5326"/>
                    <a:pt x="9318" y="5326"/>
                    <a:pt x="9318" y="5326"/>
                  </a:cubicBezTo>
                  <a:cubicBezTo>
                    <a:pt x="9424" y="4734"/>
                    <a:pt x="9424" y="4734"/>
                    <a:pt x="9424" y="4734"/>
                  </a:cubicBezTo>
                  <a:cubicBezTo>
                    <a:pt x="9529" y="4438"/>
                    <a:pt x="9529" y="4438"/>
                    <a:pt x="9529" y="4438"/>
                  </a:cubicBezTo>
                  <a:cubicBezTo>
                    <a:pt x="9635" y="3255"/>
                    <a:pt x="9635" y="3255"/>
                    <a:pt x="9635" y="3255"/>
                  </a:cubicBezTo>
                  <a:cubicBezTo>
                    <a:pt x="9635" y="3255"/>
                    <a:pt x="9635" y="3255"/>
                    <a:pt x="9635" y="3255"/>
                  </a:cubicBezTo>
                  <a:cubicBezTo>
                    <a:pt x="9635" y="2959"/>
                    <a:pt x="9635" y="2959"/>
                    <a:pt x="9635" y="2959"/>
                  </a:cubicBezTo>
                  <a:cubicBezTo>
                    <a:pt x="9635" y="2959"/>
                    <a:pt x="9635" y="2959"/>
                    <a:pt x="9635" y="2959"/>
                  </a:cubicBezTo>
                  <a:cubicBezTo>
                    <a:pt x="9741" y="2663"/>
                    <a:pt x="9741" y="2663"/>
                    <a:pt x="9741" y="2663"/>
                  </a:cubicBezTo>
                  <a:cubicBezTo>
                    <a:pt x="9847" y="2663"/>
                    <a:pt x="9847" y="2663"/>
                    <a:pt x="9847" y="2663"/>
                  </a:cubicBezTo>
                  <a:cubicBezTo>
                    <a:pt x="9953" y="2663"/>
                    <a:pt x="9953" y="2663"/>
                    <a:pt x="9953" y="2663"/>
                  </a:cubicBezTo>
                  <a:cubicBezTo>
                    <a:pt x="10165" y="2663"/>
                    <a:pt x="10165" y="2663"/>
                    <a:pt x="10165" y="2663"/>
                  </a:cubicBezTo>
                  <a:cubicBezTo>
                    <a:pt x="10271" y="2663"/>
                    <a:pt x="10271" y="2663"/>
                    <a:pt x="10271" y="2663"/>
                  </a:cubicBezTo>
                  <a:cubicBezTo>
                    <a:pt x="10376" y="2663"/>
                    <a:pt x="10376" y="2663"/>
                    <a:pt x="10376" y="2663"/>
                  </a:cubicBezTo>
                  <a:cubicBezTo>
                    <a:pt x="10482" y="2663"/>
                    <a:pt x="10482" y="2663"/>
                    <a:pt x="10482" y="2663"/>
                  </a:cubicBezTo>
                  <a:cubicBezTo>
                    <a:pt x="10482" y="2959"/>
                    <a:pt x="10482" y="2959"/>
                    <a:pt x="10482" y="2959"/>
                  </a:cubicBezTo>
                  <a:cubicBezTo>
                    <a:pt x="10376" y="2959"/>
                    <a:pt x="10376" y="2959"/>
                    <a:pt x="10376" y="2959"/>
                  </a:cubicBezTo>
                  <a:cubicBezTo>
                    <a:pt x="10482" y="2959"/>
                    <a:pt x="10482" y="2959"/>
                    <a:pt x="10482" y="2959"/>
                  </a:cubicBezTo>
                  <a:cubicBezTo>
                    <a:pt x="10376" y="2959"/>
                    <a:pt x="10376" y="2959"/>
                    <a:pt x="10376" y="2959"/>
                  </a:cubicBezTo>
                  <a:cubicBezTo>
                    <a:pt x="10482" y="3255"/>
                    <a:pt x="10482" y="3255"/>
                    <a:pt x="10482" y="3255"/>
                  </a:cubicBezTo>
                  <a:cubicBezTo>
                    <a:pt x="10588" y="3551"/>
                    <a:pt x="10588" y="3551"/>
                    <a:pt x="10588" y="3551"/>
                  </a:cubicBezTo>
                  <a:cubicBezTo>
                    <a:pt x="10482" y="3551"/>
                    <a:pt x="10482" y="3551"/>
                    <a:pt x="10482" y="3551"/>
                  </a:cubicBezTo>
                  <a:cubicBezTo>
                    <a:pt x="10376" y="3551"/>
                    <a:pt x="10376" y="3551"/>
                    <a:pt x="10376" y="3551"/>
                  </a:cubicBezTo>
                  <a:cubicBezTo>
                    <a:pt x="10376" y="3551"/>
                    <a:pt x="10376" y="3551"/>
                    <a:pt x="10376" y="3551"/>
                  </a:cubicBezTo>
                  <a:cubicBezTo>
                    <a:pt x="10376" y="3847"/>
                    <a:pt x="10376" y="3847"/>
                    <a:pt x="10376" y="3847"/>
                  </a:cubicBezTo>
                  <a:cubicBezTo>
                    <a:pt x="10482" y="3847"/>
                    <a:pt x="10482" y="3847"/>
                    <a:pt x="10482" y="3847"/>
                  </a:cubicBezTo>
                  <a:cubicBezTo>
                    <a:pt x="10482" y="3847"/>
                    <a:pt x="10482" y="3847"/>
                    <a:pt x="10482" y="3847"/>
                  </a:cubicBezTo>
                  <a:cubicBezTo>
                    <a:pt x="10376" y="4142"/>
                    <a:pt x="10376" y="4142"/>
                    <a:pt x="10376" y="4142"/>
                  </a:cubicBezTo>
                  <a:cubicBezTo>
                    <a:pt x="10376" y="4142"/>
                    <a:pt x="10376" y="4142"/>
                    <a:pt x="10376" y="4142"/>
                  </a:cubicBezTo>
                  <a:cubicBezTo>
                    <a:pt x="10482" y="4438"/>
                    <a:pt x="10482" y="4438"/>
                    <a:pt x="10482" y="4438"/>
                  </a:cubicBezTo>
                  <a:cubicBezTo>
                    <a:pt x="10482" y="4734"/>
                    <a:pt x="10482" y="4734"/>
                    <a:pt x="10482" y="4734"/>
                  </a:cubicBezTo>
                  <a:cubicBezTo>
                    <a:pt x="10694" y="5030"/>
                    <a:pt x="10694" y="5030"/>
                    <a:pt x="10694" y="5030"/>
                  </a:cubicBezTo>
                  <a:cubicBezTo>
                    <a:pt x="10694" y="5030"/>
                    <a:pt x="10694" y="5030"/>
                    <a:pt x="10694" y="5030"/>
                  </a:cubicBezTo>
                  <a:cubicBezTo>
                    <a:pt x="10694" y="5326"/>
                    <a:pt x="10694" y="5326"/>
                    <a:pt x="10694" y="5326"/>
                  </a:cubicBezTo>
                  <a:cubicBezTo>
                    <a:pt x="10588" y="5326"/>
                    <a:pt x="10588" y="5326"/>
                    <a:pt x="10588" y="5326"/>
                  </a:cubicBezTo>
                  <a:cubicBezTo>
                    <a:pt x="10482" y="5622"/>
                    <a:pt x="10482" y="5622"/>
                    <a:pt x="10482" y="5622"/>
                  </a:cubicBezTo>
                  <a:cubicBezTo>
                    <a:pt x="10588" y="5622"/>
                    <a:pt x="10588" y="5622"/>
                    <a:pt x="10588" y="5622"/>
                  </a:cubicBezTo>
                  <a:cubicBezTo>
                    <a:pt x="10588" y="5918"/>
                    <a:pt x="10588" y="5918"/>
                    <a:pt x="10588" y="5918"/>
                  </a:cubicBezTo>
                  <a:cubicBezTo>
                    <a:pt x="10694" y="5918"/>
                    <a:pt x="10694" y="5918"/>
                    <a:pt x="10694" y="5918"/>
                  </a:cubicBezTo>
                  <a:cubicBezTo>
                    <a:pt x="10906" y="6510"/>
                    <a:pt x="10906" y="6510"/>
                    <a:pt x="10906" y="6510"/>
                  </a:cubicBezTo>
                  <a:cubicBezTo>
                    <a:pt x="10906" y="6510"/>
                    <a:pt x="10906" y="6510"/>
                    <a:pt x="10906" y="6510"/>
                  </a:cubicBezTo>
                  <a:cubicBezTo>
                    <a:pt x="11012" y="6805"/>
                    <a:pt x="11012" y="6805"/>
                    <a:pt x="11012" y="6805"/>
                  </a:cubicBezTo>
                  <a:cubicBezTo>
                    <a:pt x="11012" y="6805"/>
                    <a:pt x="11012" y="6805"/>
                    <a:pt x="11012" y="6805"/>
                  </a:cubicBezTo>
                  <a:cubicBezTo>
                    <a:pt x="11118" y="6805"/>
                    <a:pt x="11118" y="6805"/>
                    <a:pt x="11118" y="6805"/>
                  </a:cubicBezTo>
                  <a:cubicBezTo>
                    <a:pt x="11118" y="7101"/>
                    <a:pt x="11118" y="7101"/>
                    <a:pt x="11118" y="7101"/>
                  </a:cubicBezTo>
                  <a:cubicBezTo>
                    <a:pt x="11012" y="7101"/>
                    <a:pt x="11012" y="7101"/>
                    <a:pt x="11012" y="7101"/>
                  </a:cubicBezTo>
                  <a:cubicBezTo>
                    <a:pt x="11012" y="7101"/>
                    <a:pt x="11012" y="7101"/>
                    <a:pt x="11012" y="7101"/>
                  </a:cubicBezTo>
                  <a:cubicBezTo>
                    <a:pt x="10906" y="7101"/>
                    <a:pt x="10906" y="7101"/>
                    <a:pt x="10906" y="7101"/>
                  </a:cubicBezTo>
                  <a:cubicBezTo>
                    <a:pt x="10800" y="7101"/>
                    <a:pt x="10800" y="7101"/>
                    <a:pt x="10800" y="7101"/>
                  </a:cubicBezTo>
                  <a:cubicBezTo>
                    <a:pt x="10588" y="6805"/>
                    <a:pt x="10588" y="6805"/>
                    <a:pt x="10588" y="6805"/>
                  </a:cubicBezTo>
                  <a:cubicBezTo>
                    <a:pt x="10694" y="7101"/>
                    <a:pt x="10694" y="7101"/>
                    <a:pt x="10694" y="7101"/>
                  </a:cubicBezTo>
                  <a:cubicBezTo>
                    <a:pt x="10694" y="7101"/>
                    <a:pt x="10694" y="7101"/>
                    <a:pt x="10694" y="7101"/>
                  </a:cubicBezTo>
                  <a:cubicBezTo>
                    <a:pt x="10588" y="7101"/>
                    <a:pt x="10588" y="7101"/>
                    <a:pt x="10588" y="7101"/>
                  </a:cubicBezTo>
                  <a:cubicBezTo>
                    <a:pt x="10482" y="7397"/>
                    <a:pt x="10482" y="7397"/>
                    <a:pt x="10482" y="7397"/>
                  </a:cubicBezTo>
                  <a:cubicBezTo>
                    <a:pt x="10482" y="7397"/>
                    <a:pt x="10482" y="7397"/>
                    <a:pt x="10482" y="7397"/>
                  </a:cubicBezTo>
                  <a:cubicBezTo>
                    <a:pt x="10482" y="7693"/>
                    <a:pt x="10482" y="7693"/>
                    <a:pt x="10482" y="7693"/>
                  </a:cubicBezTo>
                  <a:cubicBezTo>
                    <a:pt x="10482" y="7989"/>
                    <a:pt x="10482" y="7989"/>
                    <a:pt x="10482" y="7989"/>
                  </a:cubicBezTo>
                  <a:cubicBezTo>
                    <a:pt x="10376" y="8285"/>
                    <a:pt x="10376" y="8285"/>
                    <a:pt x="10376" y="8285"/>
                  </a:cubicBezTo>
                  <a:cubicBezTo>
                    <a:pt x="10376" y="8581"/>
                    <a:pt x="10376" y="8581"/>
                    <a:pt x="10376" y="8581"/>
                  </a:cubicBezTo>
                  <a:cubicBezTo>
                    <a:pt x="10271" y="8877"/>
                    <a:pt x="10271" y="8877"/>
                    <a:pt x="10271" y="8877"/>
                  </a:cubicBezTo>
                  <a:cubicBezTo>
                    <a:pt x="10271" y="9173"/>
                    <a:pt x="10271" y="9173"/>
                    <a:pt x="10271" y="9173"/>
                  </a:cubicBezTo>
                  <a:cubicBezTo>
                    <a:pt x="10271" y="9468"/>
                    <a:pt x="10271" y="9468"/>
                    <a:pt x="10271" y="9468"/>
                  </a:cubicBezTo>
                  <a:cubicBezTo>
                    <a:pt x="10165" y="9764"/>
                    <a:pt x="10165" y="9764"/>
                    <a:pt x="10165" y="9764"/>
                  </a:cubicBezTo>
                  <a:cubicBezTo>
                    <a:pt x="10059" y="9468"/>
                    <a:pt x="10059" y="9468"/>
                    <a:pt x="10059" y="9468"/>
                  </a:cubicBezTo>
                  <a:cubicBezTo>
                    <a:pt x="10059" y="9468"/>
                    <a:pt x="10059" y="9468"/>
                    <a:pt x="10059" y="9468"/>
                  </a:cubicBezTo>
                  <a:cubicBezTo>
                    <a:pt x="10059" y="9468"/>
                    <a:pt x="10059" y="9468"/>
                    <a:pt x="10059" y="9468"/>
                  </a:cubicBezTo>
                  <a:cubicBezTo>
                    <a:pt x="10059" y="9764"/>
                    <a:pt x="10059" y="9764"/>
                    <a:pt x="10059" y="9764"/>
                  </a:cubicBezTo>
                  <a:cubicBezTo>
                    <a:pt x="9953" y="10060"/>
                    <a:pt x="9953" y="10060"/>
                    <a:pt x="9953" y="10060"/>
                  </a:cubicBezTo>
                  <a:cubicBezTo>
                    <a:pt x="9953" y="10356"/>
                    <a:pt x="9953" y="10356"/>
                    <a:pt x="9953" y="10356"/>
                  </a:cubicBezTo>
                  <a:cubicBezTo>
                    <a:pt x="9953" y="10356"/>
                    <a:pt x="9953" y="10356"/>
                    <a:pt x="9953" y="10356"/>
                  </a:cubicBezTo>
                  <a:cubicBezTo>
                    <a:pt x="9847" y="10356"/>
                    <a:pt x="9847" y="10356"/>
                    <a:pt x="9847" y="10356"/>
                  </a:cubicBezTo>
                  <a:cubicBezTo>
                    <a:pt x="9847" y="10356"/>
                    <a:pt x="9847" y="10356"/>
                    <a:pt x="9847" y="10356"/>
                  </a:cubicBezTo>
                  <a:cubicBezTo>
                    <a:pt x="9847" y="10652"/>
                    <a:pt x="9847" y="10652"/>
                    <a:pt x="9847" y="10652"/>
                  </a:cubicBezTo>
                  <a:cubicBezTo>
                    <a:pt x="9953" y="10356"/>
                    <a:pt x="9953" y="10356"/>
                    <a:pt x="9953" y="10356"/>
                  </a:cubicBezTo>
                  <a:cubicBezTo>
                    <a:pt x="9953" y="10652"/>
                    <a:pt x="9953" y="10652"/>
                    <a:pt x="9953" y="10652"/>
                  </a:cubicBezTo>
                  <a:cubicBezTo>
                    <a:pt x="9953" y="10652"/>
                    <a:pt x="9953" y="10652"/>
                    <a:pt x="9953" y="10652"/>
                  </a:cubicBezTo>
                  <a:cubicBezTo>
                    <a:pt x="9847" y="10948"/>
                    <a:pt x="9847" y="10948"/>
                    <a:pt x="9847" y="10948"/>
                  </a:cubicBezTo>
                  <a:cubicBezTo>
                    <a:pt x="9953" y="10948"/>
                    <a:pt x="9953" y="10948"/>
                    <a:pt x="9953" y="10948"/>
                  </a:cubicBezTo>
                  <a:cubicBezTo>
                    <a:pt x="9953" y="10948"/>
                    <a:pt x="9953" y="10948"/>
                    <a:pt x="9953" y="10948"/>
                  </a:cubicBezTo>
                  <a:cubicBezTo>
                    <a:pt x="9953" y="10948"/>
                    <a:pt x="9953" y="10948"/>
                    <a:pt x="9953" y="10948"/>
                  </a:cubicBezTo>
                  <a:cubicBezTo>
                    <a:pt x="9953" y="11244"/>
                    <a:pt x="9953" y="11244"/>
                    <a:pt x="9953" y="11244"/>
                  </a:cubicBezTo>
                  <a:cubicBezTo>
                    <a:pt x="9847" y="11244"/>
                    <a:pt x="9847" y="11244"/>
                    <a:pt x="9847" y="11244"/>
                  </a:cubicBezTo>
                  <a:cubicBezTo>
                    <a:pt x="9847" y="11244"/>
                    <a:pt x="9847" y="11244"/>
                    <a:pt x="9847" y="11244"/>
                  </a:cubicBezTo>
                  <a:cubicBezTo>
                    <a:pt x="9847" y="11244"/>
                    <a:pt x="9847" y="11244"/>
                    <a:pt x="9847" y="11244"/>
                  </a:cubicBezTo>
                  <a:cubicBezTo>
                    <a:pt x="9953" y="11244"/>
                    <a:pt x="9953" y="11244"/>
                    <a:pt x="9953" y="11244"/>
                  </a:cubicBezTo>
                  <a:cubicBezTo>
                    <a:pt x="9953" y="11540"/>
                    <a:pt x="9953" y="11540"/>
                    <a:pt x="9953" y="11540"/>
                  </a:cubicBezTo>
                  <a:cubicBezTo>
                    <a:pt x="9847" y="11836"/>
                    <a:pt x="9847" y="11836"/>
                    <a:pt x="9847" y="11836"/>
                  </a:cubicBezTo>
                  <a:cubicBezTo>
                    <a:pt x="9847" y="11836"/>
                    <a:pt x="9847" y="11836"/>
                    <a:pt x="9847" y="11836"/>
                  </a:cubicBezTo>
                  <a:cubicBezTo>
                    <a:pt x="9741" y="11836"/>
                    <a:pt x="9741" y="11836"/>
                    <a:pt x="9741" y="11836"/>
                  </a:cubicBezTo>
                  <a:cubicBezTo>
                    <a:pt x="9741" y="12132"/>
                    <a:pt x="9741" y="12132"/>
                    <a:pt x="9741" y="12132"/>
                  </a:cubicBezTo>
                  <a:cubicBezTo>
                    <a:pt x="9741" y="12132"/>
                    <a:pt x="9741" y="12132"/>
                    <a:pt x="9741" y="12132"/>
                  </a:cubicBezTo>
                  <a:cubicBezTo>
                    <a:pt x="9635" y="12723"/>
                    <a:pt x="9635" y="12723"/>
                    <a:pt x="9635" y="12723"/>
                  </a:cubicBezTo>
                  <a:cubicBezTo>
                    <a:pt x="9529" y="13019"/>
                    <a:pt x="9529" y="13019"/>
                    <a:pt x="9529" y="13019"/>
                  </a:cubicBezTo>
                  <a:cubicBezTo>
                    <a:pt x="9318" y="13019"/>
                    <a:pt x="9318" y="13019"/>
                    <a:pt x="9318" y="13019"/>
                  </a:cubicBezTo>
                  <a:cubicBezTo>
                    <a:pt x="9212" y="13315"/>
                    <a:pt x="9212" y="13315"/>
                    <a:pt x="9212" y="13315"/>
                  </a:cubicBezTo>
                  <a:cubicBezTo>
                    <a:pt x="9106" y="13315"/>
                    <a:pt x="9106" y="13315"/>
                    <a:pt x="9106" y="13315"/>
                  </a:cubicBezTo>
                  <a:cubicBezTo>
                    <a:pt x="9106" y="13019"/>
                    <a:pt x="9106" y="13019"/>
                    <a:pt x="9106" y="13019"/>
                  </a:cubicBezTo>
                  <a:cubicBezTo>
                    <a:pt x="9106" y="12723"/>
                    <a:pt x="9106" y="12723"/>
                    <a:pt x="9106" y="12723"/>
                  </a:cubicBezTo>
                  <a:cubicBezTo>
                    <a:pt x="9000" y="12427"/>
                    <a:pt x="9000" y="12427"/>
                    <a:pt x="9000" y="12427"/>
                  </a:cubicBezTo>
                  <a:cubicBezTo>
                    <a:pt x="9000" y="12427"/>
                    <a:pt x="9000" y="12427"/>
                    <a:pt x="9000" y="12427"/>
                  </a:cubicBezTo>
                  <a:cubicBezTo>
                    <a:pt x="9000" y="12427"/>
                    <a:pt x="9000" y="12427"/>
                    <a:pt x="9000" y="12427"/>
                  </a:cubicBezTo>
                  <a:cubicBezTo>
                    <a:pt x="8894" y="12427"/>
                    <a:pt x="8894" y="12427"/>
                    <a:pt x="8894" y="12427"/>
                  </a:cubicBezTo>
                  <a:cubicBezTo>
                    <a:pt x="8894" y="12427"/>
                    <a:pt x="8894" y="12427"/>
                    <a:pt x="8894" y="12427"/>
                  </a:cubicBezTo>
                  <a:cubicBezTo>
                    <a:pt x="8788" y="12427"/>
                    <a:pt x="8788" y="12427"/>
                    <a:pt x="8788" y="12427"/>
                  </a:cubicBezTo>
                  <a:cubicBezTo>
                    <a:pt x="8788" y="12132"/>
                    <a:pt x="8788" y="12132"/>
                    <a:pt x="8788" y="12132"/>
                  </a:cubicBezTo>
                  <a:cubicBezTo>
                    <a:pt x="8682" y="12427"/>
                    <a:pt x="8682" y="12427"/>
                    <a:pt x="8682" y="12427"/>
                  </a:cubicBezTo>
                  <a:cubicBezTo>
                    <a:pt x="8788" y="12427"/>
                    <a:pt x="8788" y="12427"/>
                    <a:pt x="8788" y="12427"/>
                  </a:cubicBezTo>
                  <a:cubicBezTo>
                    <a:pt x="8682" y="12427"/>
                    <a:pt x="8682" y="12427"/>
                    <a:pt x="8682" y="12427"/>
                  </a:cubicBezTo>
                  <a:cubicBezTo>
                    <a:pt x="8682" y="12427"/>
                    <a:pt x="8682" y="12427"/>
                    <a:pt x="8682" y="12427"/>
                  </a:cubicBezTo>
                  <a:cubicBezTo>
                    <a:pt x="8682" y="12132"/>
                    <a:pt x="8682" y="12132"/>
                    <a:pt x="8682" y="12132"/>
                  </a:cubicBezTo>
                  <a:cubicBezTo>
                    <a:pt x="8576" y="12132"/>
                    <a:pt x="8576" y="12132"/>
                    <a:pt x="8576" y="12132"/>
                  </a:cubicBezTo>
                  <a:cubicBezTo>
                    <a:pt x="8576" y="12132"/>
                    <a:pt x="8576" y="12132"/>
                    <a:pt x="8576" y="12132"/>
                  </a:cubicBezTo>
                  <a:cubicBezTo>
                    <a:pt x="8471" y="11836"/>
                    <a:pt x="8471" y="11836"/>
                    <a:pt x="8471" y="11836"/>
                  </a:cubicBezTo>
                  <a:cubicBezTo>
                    <a:pt x="8365" y="11836"/>
                    <a:pt x="8365" y="11836"/>
                    <a:pt x="8365" y="11836"/>
                  </a:cubicBezTo>
                  <a:cubicBezTo>
                    <a:pt x="8365" y="12132"/>
                    <a:pt x="8365" y="12132"/>
                    <a:pt x="8365" y="12132"/>
                  </a:cubicBezTo>
                  <a:cubicBezTo>
                    <a:pt x="8153" y="12132"/>
                    <a:pt x="8153" y="12132"/>
                    <a:pt x="8153" y="12132"/>
                  </a:cubicBezTo>
                  <a:cubicBezTo>
                    <a:pt x="8153" y="12427"/>
                    <a:pt x="8153" y="12427"/>
                    <a:pt x="8153" y="12427"/>
                  </a:cubicBezTo>
                  <a:cubicBezTo>
                    <a:pt x="8153" y="12427"/>
                    <a:pt x="8153" y="12427"/>
                    <a:pt x="8153" y="12427"/>
                  </a:cubicBezTo>
                  <a:cubicBezTo>
                    <a:pt x="8047" y="12132"/>
                    <a:pt x="8047" y="12132"/>
                    <a:pt x="8047" y="12132"/>
                  </a:cubicBezTo>
                  <a:cubicBezTo>
                    <a:pt x="8047" y="12427"/>
                    <a:pt x="8047" y="12427"/>
                    <a:pt x="8047" y="12427"/>
                  </a:cubicBezTo>
                  <a:cubicBezTo>
                    <a:pt x="7941" y="12723"/>
                    <a:pt x="7941" y="12723"/>
                    <a:pt x="7941" y="12723"/>
                  </a:cubicBezTo>
                  <a:cubicBezTo>
                    <a:pt x="7835" y="12723"/>
                    <a:pt x="7835" y="12723"/>
                    <a:pt x="7835" y="12723"/>
                  </a:cubicBezTo>
                  <a:cubicBezTo>
                    <a:pt x="7835" y="12427"/>
                    <a:pt x="7835" y="12427"/>
                    <a:pt x="7835" y="12427"/>
                  </a:cubicBezTo>
                  <a:cubicBezTo>
                    <a:pt x="7835" y="12132"/>
                    <a:pt x="7835" y="12132"/>
                    <a:pt x="7835" y="12132"/>
                  </a:cubicBezTo>
                  <a:cubicBezTo>
                    <a:pt x="7835" y="11836"/>
                    <a:pt x="7835" y="11836"/>
                    <a:pt x="7835" y="11836"/>
                  </a:cubicBezTo>
                  <a:cubicBezTo>
                    <a:pt x="7835" y="11540"/>
                    <a:pt x="7835" y="11540"/>
                    <a:pt x="7835" y="11540"/>
                  </a:cubicBezTo>
                  <a:cubicBezTo>
                    <a:pt x="7835" y="11244"/>
                    <a:pt x="7835" y="11244"/>
                    <a:pt x="7835" y="11244"/>
                  </a:cubicBezTo>
                  <a:cubicBezTo>
                    <a:pt x="7835" y="11540"/>
                    <a:pt x="7835" y="11540"/>
                    <a:pt x="7835" y="11540"/>
                  </a:cubicBezTo>
                  <a:cubicBezTo>
                    <a:pt x="7729" y="11836"/>
                    <a:pt x="7729" y="11836"/>
                    <a:pt x="7729" y="11836"/>
                  </a:cubicBezTo>
                  <a:cubicBezTo>
                    <a:pt x="7729" y="11836"/>
                    <a:pt x="7729" y="11836"/>
                    <a:pt x="7729" y="11836"/>
                  </a:cubicBezTo>
                  <a:cubicBezTo>
                    <a:pt x="7624" y="11836"/>
                    <a:pt x="7624" y="11836"/>
                    <a:pt x="7624" y="11836"/>
                  </a:cubicBezTo>
                  <a:cubicBezTo>
                    <a:pt x="7518" y="11836"/>
                    <a:pt x="7518" y="11836"/>
                    <a:pt x="7518" y="11836"/>
                  </a:cubicBezTo>
                  <a:cubicBezTo>
                    <a:pt x="7412" y="11836"/>
                    <a:pt x="7412" y="11836"/>
                    <a:pt x="7412" y="11836"/>
                  </a:cubicBezTo>
                  <a:cubicBezTo>
                    <a:pt x="7412" y="11836"/>
                    <a:pt x="7412" y="11836"/>
                    <a:pt x="7412" y="11836"/>
                  </a:cubicBezTo>
                  <a:cubicBezTo>
                    <a:pt x="7306" y="11836"/>
                    <a:pt x="7306" y="11836"/>
                    <a:pt x="7306" y="11836"/>
                  </a:cubicBezTo>
                  <a:cubicBezTo>
                    <a:pt x="7200" y="11540"/>
                    <a:pt x="7200" y="11540"/>
                    <a:pt x="7200" y="11540"/>
                  </a:cubicBezTo>
                  <a:cubicBezTo>
                    <a:pt x="7200" y="11836"/>
                    <a:pt x="7200" y="11836"/>
                    <a:pt x="7200" y="11836"/>
                  </a:cubicBezTo>
                  <a:cubicBezTo>
                    <a:pt x="7094" y="11836"/>
                    <a:pt x="7094" y="11836"/>
                    <a:pt x="7094" y="11836"/>
                  </a:cubicBezTo>
                  <a:cubicBezTo>
                    <a:pt x="7094" y="11540"/>
                    <a:pt x="7094" y="11540"/>
                    <a:pt x="7094" y="11540"/>
                  </a:cubicBezTo>
                  <a:cubicBezTo>
                    <a:pt x="7094" y="11244"/>
                    <a:pt x="7094" y="11244"/>
                    <a:pt x="7094" y="11244"/>
                  </a:cubicBezTo>
                  <a:cubicBezTo>
                    <a:pt x="6988" y="10652"/>
                    <a:pt x="6988" y="10652"/>
                    <a:pt x="6988" y="10652"/>
                  </a:cubicBezTo>
                  <a:cubicBezTo>
                    <a:pt x="6988" y="10652"/>
                    <a:pt x="6988" y="10652"/>
                    <a:pt x="6988" y="10652"/>
                  </a:cubicBezTo>
                  <a:cubicBezTo>
                    <a:pt x="6882" y="10356"/>
                    <a:pt x="6882" y="10356"/>
                    <a:pt x="6882" y="10356"/>
                  </a:cubicBezTo>
                  <a:cubicBezTo>
                    <a:pt x="6988" y="10356"/>
                    <a:pt x="6988" y="10356"/>
                    <a:pt x="6988" y="10356"/>
                  </a:cubicBezTo>
                  <a:cubicBezTo>
                    <a:pt x="6988" y="10060"/>
                    <a:pt x="6988" y="10060"/>
                    <a:pt x="6988" y="10060"/>
                  </a:cubicBezTo>
                  <a:cubicBezTo>
                    <a:pt x="6988" y="9764"/>
                    <a:pt x="6988" y="9764"/>
                    <a:pt x="6988" y="9764"/>
                  </a:cubicBezTo>
                  <a:cubicBezTo>
                    <a:pt x="6988" y="9468"/>
                    <a:pt x="6988" y="9468"/>
                    <a:pt x="6988" y="9468"/>
                  </a:cubicBezTo>
                  <a:cubicBezTo>
                    <a:pt x="6882" y="9173"/>
                    <a:pt x="6882" y="9173"/>
                    <a:pt x="6882" y="9173"/>
                  </a:cubicBezTo>
                  <a:cubicBezTo>
                    <a:pt x="6776" y="9173"/>
                    <a:pt x="6776" y="9173"/>
                    <a:pt x="6776" y="9173"/>
                  </a:cubicBezTo>
                  <a:cubicBezTo>
                    <a:pt x="6671" y="8877"/>
                    <a:pt x="6671" y="8877"/>
                    <a:pt x="6671" y="8877"/>
                  </a:cubicBezTo>
                  <a:cubicBezTo>
                    <a:pt x="6671" y="8877"/>
                    <a:pt x="6671" y="8877"/>
                    <a:pt x="6671" y="8877"/>
                  </a:cubicBezTo>
                  <a:cubicBezTo>
                    <a:pt x="6671" y="8877"/>
                    <a:pt x="6671" y="8877"/>
                    <a:pt x="6671" y="8877"/>
                  </a:cubicBezTo>
                  <a:cubicBezTo>
                    <a:pt x="6776" y="8877"/>
                    <a:pt x="6776" y="8877"/>
                    <a:pt x="6776" y="8877"/>
                  </a:cubicBezTo>
                  <a:cubicBezTo>
                    <a:pt x="6988" y="8581"/>
                    <a:pt x="6988" y="8581"/>
                    <a:pt x="6988" y="8581"/>
                  </a:cubicBezTo>
                  <a:cubicBezTo>
                    <a:pt x="7094" y="8285"/>
                    <a:pt x="7094" y="8285"/>
                    <a:pt x="7094" y="8285"/>
                  </a:cubicBezTo>
                  <a:cubicBezTo>
                    <a:pt x="7094" y="8285"/>
                    <a:pt x="7094" y="8285"/>
                    <a:pt x="7094" y="8285"/>
                  </a:cubicBezTo>
                  <a:cubicBezTo>
                    <a:pt x="7094" y="8285"/>
                    <a:pt x="7094" y="8285"/>
                    <a:pt x="7094" y="8285"/>
                  </a:cubicBezTo>
                  <a:cubicBezTo>
                    <a:pt x="6882" y="8581"/>
                    <a:pt x="6882" y="8581"/>
                    <a:pt x="6882" y="8581"/>
                  </a:cubicBezTo>
                  <a:cubicBezTo>
                    <a:pt x="6776" y="8581"/>
                    <a:pt x="6776" y="8581"/>
                    <a:pt x="6776" y="8581"/>
                  </a:cubicBezTo>
                  <a:cubicBezTo>
                    <a:pt x="6776" y="8581"/>
                    <a:pt x="6776" y="8581"/>
                    <a:pt x="6776" y="8581"/>
                  </a:cubicBezTo>
                  <a:cubicBezTo>
                    <a:pt x="6671" y="8581"/>
                    <a:pt x="6671" y="8581"/>
                    <a:pt x="6671" y="8581"/>
                  </a:cubicBezTo>
                  <a:cubicBezTo>
                    <a:pt x="6565" y="8285"/>
                    <a:pt x="6565" y="8285"/>
                    <a:pt x="6565" y="8285"/>
                  </a:cubicBezTo>
                  <a:cubicBezTo>
                    <a:pt x="6565" y="8285"/>
                    <a:pt x="6565" y="8285"/>
                    <a:pt x="6565" y="8285"/>
                  </a:cubicBezTo>
                  <a:cubicBezTo>
                    <a:pt x="6671" y="8285"/>
                    <a:pt x="6671" y="8285"/>
                    <a:pt x="6671" y="8285"/>
                  </a:cubicBezTo>
                  <a:cubicBezTo>
                    <a:pt x="6565" y="7989"/>
                    <a:pt x="6565" y="7989"/>
                    <a:pt x="6565" y="7989"/>
                  </a:cubicBezTo>
                  <a:cubicBezTo>
                    <a:pt x="6459" y="7693"/>
                    <a:pt x="6459" y="7693"/>
                    <a:pt x="6459" y="7693"/>
                  </a:cubicBezTo>
                  <a:cubicBezTo>
                    <a:pt x="6459" y="7101"/>
                    <a:pt x="6459" y="7101"/>
                    <a:pt x="6459" y="7101"/>
                  </a:cubicBezTo>
                  <a:cubicBezTo>
                    <a:pt x="6565" y="7101"/>
                    <a:pt x="6565" y="7101"/>
                    <a:pt x="6565" y="7101"/>
                  </a:cubicBezTo>
                  <a:cubicBezTo>
                    <a:pt x="6565" y="7101"/>
                    <a:pt x="6565" y="7101"/>
                    <a:pt x="6565" y="7101"/>
                  </a:cubicBezTo>
                  <a:cubicBezTo>
                    <a:pt x="6459" y="6805"/>
                    <a:pt x="6459" y="6805"/>
                    <a:pt x="6459" y="6805"/>
                  </a:cubicBezTo>
                  <a:cubicBezTo>
                    <a:pt x="6565" y="6805"/>
                    <a:pt x="6565" y="6805"/>
                    <a:pt x="6565" y="6805"/>
                  </a:cubicBezTo>
                  <a:close/>
                  <a:moveTo>
                    <a:pt x="18635" y="9173"/>
                  </a:moveTo>
                  <a:cubicBezTo>
                    <a:pt x="18635" y="9173"/>
                    <a:pt x="18635" y="9173"/>
                    <a:pt x="18635" y="9173"/>
                  </a:cubicBezTo>
                  <a:cubicBezTo>
                    <a:pt x="18635" y="9468"/>
                    <a:pt x="18635" y="9468"/>
                    <a:pt x="18635" y="9468"/>
                  </a:cubicBezTo>
                  <a:cubicBezTo>
                    <a:pt x="18741" y="9468"/>
                    <a:pt x="18741" y="9468"/>
                    <a:pt x="18741" y="9468"/>
                  </a:cubicBezTo>
                  <a:cubicBezTo>
                    <a:pt x="18635" y="9173"/>
                    <a:pt x="18635" y="9173"/>
                    <a:pt x="18635" y="9173"/>
                  </a:cubicBezTo>
                  <a:close/>
                  <a:moveTo>
                    <a:pt x="18847" y="10060"/>
                  </a:moveTo>
                  <a:cubicBezTo>
                    <a:pt x="18741" y="10060"/>
                    <a:pt x="18741" y="10060"/>
                    <a:pt x="18741" y="10060"/>
                  </a:cubicBezTo>
                  <a:cubicBezTo>
                    <a:pt x="18847" y="10060"/>
                    <a:pt x="18847" y="10060"/>
                    <a:pt x="18847" y="10060"/>
                  </a:cubicBezTo>
                  <a:cubicBezTo>
                    <a:pt x="18847" y="10060"/>
                    <a:pt x="18847" y="10060"/>
                    <a:pt x="18847" y="10060"/>
                  </a:cubicBezTo>
                  <a:close/>
                  <a:moveTo>
                    <a:pt x="18953" y="10060"/>
                  </a:moveTo>
                  <a:cubicBezTo>
                    <a:pt x="18953" y="10060"/>
                    <a:pt x="18953" y="10060"/>
                    <a:pt x="18953" y="10060"/>
                  </a:cubicBezTo>
                  <a:cubicBezTo>
                    <a:pt x="19165" y="10356"/>
                    <a:pt x="19165" y="10356"/>
                    <a:pt x="19165" y="10356"/>
                  </a:cubicBezTo>
                  <a:cubicBezTo>
                    <a:pt x="19376" y="10356"/>
                    <a:pt x="19376" y="10356"/>
                    <a:pt x="19376" y="10356"/>
                  </a:cubicBezTo>
                  <a:cubicBezTo>
                    <a:pt x="19588" y="10356"/>
                    <a:pt x="19588" y="10356"/>
                    <a:pt x="19588" y="10356"/>
                  </a:cubicBezTo>
                  <a:cubicBezTo>
                    <a:pt x="19588" y="10356"/>
                    <a:pt x="19588" y="10356"/>
                    <a:pt x="19588" y="10356"/>
                  </a:cubicBezTo>
                  <a:cubicBezTo>
                    <a:pt x="19482" y="10060"/>
                    <a:pt x="19482" y="10060"/>
                    <a:pt x="19482" y="10060"/>
                  </a:cubicBezTo>
                  <a:cubicBezTo>
                    <a:pt x="19376" y="10060"/>
                    <a:pt x="19376" y="10060"/>
                    <a:pt x="19376" y="10060"/>
                  </a:cubicBezTo>
                  <a:cubicBezTo>
                    <a:pt x="19165" y="10060"/>
                    <a:pt x="19165" y="10060"/>
                    <a:pt x="19165" y="10060"/>
                  </a:cubicBezTo>
                  <a:cubicBezTo>
                    <a:pt x="19165" y="10060"/>
                    <a:pt x="19165" y="10060"/>
                    <a:pt x="19165" y="10060"/>
                  </a:cubicBezTo>
                  <a:cubicBezTo>
                    <a:pt x="18953" y="10060"/>
                    <a:pt x="18953" y="10060"/>
                    <a:pt x="18953" y="10060"/>
                  </a:cubicBezTo>
                  <a:close/>
                  <a:moveTo>
                    <a:pt x="18953" y="8877"/>
                  </a:moveTo>
                  <a:cubicBezTo>
                    <a:pt x="19059" y="9173"/>
                    <a:pt x="19059" y="9173"/>
                    <a:pt x="19059" y="9173"/>
                  </a:cubicBezTo>
                  <a:cubicBezTo>
                    <a:pt x="19059" y="8877"/>
                    <a:pt x="19059" y="8877"/>
                    <a:pt x="19059" y="8877"/>
                  </a:cubicBezTo>
                  <a:cubicBezTo>
                    <a:pt x="19059" y="8877"/>
                    <a:pt x="19059" y="8877"/>
                    <a:pt x="19059" y="8877"/>
                  </a:cubicBezTo>
                  <a:cubicBezTo>
                    <a:pt x="19165" y="9173"/>
                    <a:pt x="19165" y="9173"/>
                    <a:pt x="19165" y="9173"/>
                  </a:cubicBezTo>
                  <a:cubicBezTo>
                    <a:pt x="19165" y="9468"/>
                    <a:pt x="19165" y="9468"/>
                    <a:pt x="19165" y="9468"/>
                  </a:cubicBezTo>
                  <a:cubicBezTo>
                    <a:pt x="19165" y="9468"/>
                    <a:pt x="19165" y="9468"/>
                    <a:pt x="19165" y="9468"/>
                  </a:cubicBezTo>
                  <a:cubicBezTo>
                    <a:pt x="19271" y="9468"/>
                    <a:pt x="19271" y="9468"/>
                    <a:pt x="19271" y="9468"/>
                  </a:cubicBezTo>
                  <a:cubicBezTo>
                    <a:pt x="19271" y="9468"/>
                    <a:pt x="19271" y="9468"/>
                    <a:pt x="19271" y="9468"/>
                  </a:cubicBezTo>
                  <a:cubicBezTo>
                    <a:pt x="19376" y="9468"/>
                    <a:pt x="19376" y="9468"/>
                    <a:pt x="19376" y="9468"/>
                  </a:cubicBezTo>
                  <a:cubicBezTo>
                    <a:pt x="19376" y="9468"/>
                    <a:pt x="19376" y="9468"/>
                    <a:pt x="19376" y="9468"/>
                  </a:cubicBezTo>
                  <a:cubicBezTo>
                    <a:pt x="19271" y="9173"/>
                    <a:pt x="19271" y="9173"/>
                    <a:pt x="19271" y="9173"/>
                  </a:cubicBezTo>
                  <a:cubicBezTo>
                    <a:pt x="19165" y="8877"/>
                    <a:pt x="19165" y="8877"/>
                    <a:pt x="19165" y="8877"/>
                  </a:cubicBezTo>
                  <a:cubicBezTo>
                    <a:pt x="19165" y="8877"/>
                    <a:pt x="19165" y="8877"/>
                    <a:pt x="19165" y="8877"/>
                  </a:cubicBezTo>
                  <a:cubicBezTo>
                    <a:pt x="19059" y="8877"/>
                    <a:pt x="19059" y="8877"/>
                    <a:pt x="19059" y="8877"/>
                  </a:cubicBezTo>
                  <a:cubicBezTo>
                    <a:pt x="18953" y="8877"/>
                    <a:pt x="18953" y="8877"/>
                    <a:pt x="18953" y="8877"/>
                  </a:cubicBezTo>
                  <a:cubicBezTo>
                    <a:pt x="18953" y="8877"/>
                    <a:pt x="18953" y="8877"/>
                    <a:pt x="18953" y="8877"/>
                  </a:cubicBezTo>
                  <a:close/>
                  <a:moveTo>
                    <a:pt x="17576" y="14795"/>
                  </a:moveTo>
                  <a:cubicBezTo>
                    <a:pt x="17576" y="15090"/>
                    <a:pt x="17576" y="15090"/>
                    <a:pt x="17576" y="15090"/>
                  </a:cubicBezTo>
                  <a:cubicBezTo>
                    <a:pt x="17576" y="15386"/>
                    <a:pt x="17576" y="15386"/>
                    <a:pt x="17576" y="15386"/>
                  </a:cubicBezTo>
                  <a:cubicBezTo>
                    <a:pt x="17682" y="15386"/>
                    <a:pt x="17682" y="15386"/>
                    <a:pt x="17682" y="15386"/>
                  </a:cubicBezTo>
                  <a:cubicBezTo>
                    <a:pt x="17682" y="15090"/>
                    <a:pt x="17682" y="15090"/>
                    <a:pt x="17682" y="15090"/>
                  </a:cubicBezTo>
                  <a:cubicBezTo>
                    <a:pt x="17576" y="14795"/>
                    <a:pt x="17576" y="14795"/>
                    <a:pt x="17576" y="14795"/>
                  </a:cubicBezTo>
                  <a:close/>
                  <a:moveTo>
                    <a:pt x="17788" y="14499"/>
                  </a:moveTo>
                  <a:cubicBezTo>
                    <a:pt x="17788" y="14795"/>
                    <a:pt x="17788" y="14795"/>
                    <a:pt x="17788" y="14795"/>
                  </a:cubicBezTo>
                  <a:cubicBezTo>
                    <a:pt x="17682" y="15090"/>
                    <a:pt x="17682" y="15090"/>
                    <a:pt x="17682" y="15090"/>
                  </a:cubicBezTo>
                  <a:cubicBezTo>
                    <a:pt x="17682" y="15386"/>
                    <a:pt x="17682" y="15386"/>
                    <a:pt x="17682" y="15386"/>
                  </a:cubicBezTo>
                  <a:cubicBezTo>
                    <a:pt x="17682" y="15386"/>
                    <a:pt x="17682" y="15386"/>
                    <a:pt x="17682" y="15386"/>
                  </a:cubicBezTo>
                  <a:cubicBezTo>
                    <a:pt x="17788" y="14795"/>
                    <a:pt x="17788" y="14795"/>
                    <a:pt x="17788" y="14795"/>
                  </a:cubicBezTo>
                  <a:cubicBezTo>
                    <a:pt x="17788" y="14499"/>
                    <a:pt x="17788" y="14499"/>
                    <a:pt x="17788" y="14499"/>
                  </a:cubicBezTo>
                  <a:close/>
                  <a:moveTo>
                    <a:pt x="18529" y="16274"/>
                  </a:moveTo>
                  <a:cubicBezTo>
                    <a:pt x="18529" y="16274"/>
                    <a:pt x="18529" y="16274"/>
                    <a:pt x="18529" y="16274"/>
                  </a:cubicBezTo>
                  <a:cubicBezTo>
                    <a:pt x="18529" y="16274"/>
                    <a:pt x="18529" y="16274"/>
                    <a:pt x="18529" y="16274"/>
                  </a:cubicBezTo>
                  <a:cubicBezTo>
                    <a:pt x="18635" y="16274"/>
                    <a:pt x="18635" y="16274"/>
                    <a:pt x="18635" y="16274"/>
                  </a:cubicBezTo>
                  <a:cubicBezTo>
                    <a:pt x="18529" y="16274"/>
                    <a:pt x="18529" y="16274"/>
                    <a:pt x="18529" y="16274"/>
                  </a:cubicBezTo>
                  <a:close/>
                  <a:moveTo>
                    <a:pt x="18318" y="15682"/>
                  </a:moveTo>
                  <a:cubicBezTo>
                    <a:pt x="18318" y="15682"/>
                    <a:pt x="18318" y="15682"/>
                    <a:pt x="18318" y="15682"/>
                  </a:cubicBezTo>
                  <a:cubicBezTo>
                    <a:pt x="18318" y="15682"/>
                    <a:pt x="18318" y="15682"/>
                    <a:pt x="18318" y="15682"/>
                  </a:cubicBezTo>
                  <a:cubicBezTo>
                    <a:pt x="18318" y="15978"/>
                    <a:pt x="18318" y="15978"/>
                    <a:pt x="18318" y="15978"/>
                  </a:cubicBezTo>
                  <a:cubicBezTo>
                    <a:pt x="18318" y="16274"/>
                    <a:pt x="18318" y="16274"/>
                    <a:pt x="18318" y="16274"/>
                  </a:cubicBezTo>
                  <a:cubicBezTo>
                    <a:pt x="18318" y="16274"/>
                    <a:pt x="18318" y="16274"/>
                    <a:pt x="18318" y="16274"/>
                  </a:cubicBezTo>
                  <a:cubicBezTo>
                    <a:pt x="18318" y="16274"/>
                    <a:pt x="18318" y="16274"/>
                    <a:pt x="18318" y="16274"/>
                  </a:cubicBezTo>
                  <a:cubicBezTo>
                    <a:pt x="18318" y="16274"/>
                    <a:pt x="18318" y="16274"/>
                    <a:pt x="18318" y="16274"/>
                  </a:cubicBezTo>
                  <a:cubicBezTo>
                    <a:pt x="18318" y="16274"/>
                    <a:pt x="18318" y="16274"/>
                    <a:pt x="18318" y="16274"/>
                  </a:cubicBezTo>
                  <a:cubicBezTo>
                    <a:pt x="18318" y="16570"/>
                    <a:pt x="18318" y="16570"/>
                    <a:pt x="18318" y="16570"/>
                  </a:cubicBezTo>
                  <a:cubicBezTo>
                    <a:pt x="18318" y="16570"/>
                    <a:pt x="18318" y="16570"/>
                    <a:pt x="18318" y="16570"/>
                  </a:cubicBezTo>
                  <a:cubicBezTo>
                    <a:pt x="18424" y="16274"/>
                    <a:pt x="18424" y="16274"/>
                    <a:pt x="18424" y="16274"/>
                  </a:cubicBezTo>
                  <a:cubicBezTo>
                    <a:pt x="18424" y="16274"/>
                    <a:pt x="18424" y="16274"/>
                    <a:pt x="18424" y="16274"/>
                  </a:cubicBezTo>
                  <a:cubicBezTo>
                    <a:pt x="18424" y="16274"/>
                    <a:pt x="18424" y="16274"/>
                    <a:pt x="18424" y="16274"/>
                  </a:cubicBezTo>
                  <a:cubicBezTo>
                    <a:pt x="18424" y="15978"/>
                    <a:pt x="18424" y="15978"/>
                    <a:pt x="18424" y="15978"/>
                  </a:cubicBezTo>
                  <a:cubicBezTo>
                    <a:pt x="18318" y="15682"/>
                    <a:pt x="18318" y="15682"/>
                    <a:pt x="18318" y="15682"/>
                  </a:cubicBezTo>
                  <a:close/>
                  <a:moveTo>
                    <a:pt x="18424" y="15978"/>
                  </a:moveTo>
                  <a:cubicBezTo>
                    <a:pt x="18424" y="15978"/>
                    <a:pt x="18424" y="15978"/>
                    <a:pt x="18424" y="15978"/>
                  </a:cubicBezTo>
                  <a:cubicBezTo>
                    <a:pt x="18424" y="15978"/>
                    <a:pt x="18424" y="15978"/>
                    <a:pt x="18424" y="15978"/>
                  </a:cubicBezTo>
                  <a:cubicBezTo>
                    <a:pt x="18529" y="15978"/>
                    <a:pt x="18529" y="15978"/>
                    <a:pt x="18529" y="15978"/>
                  </a:cubicBezTo>
                  <a:cubicBezTo>
                    <a:pt x="18529" y="15978"/>
                    <a:pt x="18529" y="15978"/>
                    <a:pt x="18529" y="15978"/>
                  </a:cubicBezTo>
                  <a:cubicBezTo>
                    <a:pt x="18529" y="15978"/>
                    <a:pt x="18529" y="15978"/>
                    <a:pt x="18529" y="15978"/>
                  </a:cubicBezTo>
                  <a:cubicBezTo>
                    <a:pt x="18424" y="15978"/>
                    <a:pt x="18424" y="15978"/>
                    <a:pt x="18424" y="15978"/>
                  </a:cubicBezTo>
                  <a:close/>
                  <a:moveTo>
                    <a:pt x="18318" y="15386"/>
                  </a:moveTo>
                  <a:cubicBezTo>
                    <a:pt x="18318" y="15386"/>
                    <a:pt x="18318" y="15386"/>
                    <a:pt x="18318" y="15386"/>
                  </a:cubicBezTo>
                  <a:cubicBezTo>
                    <a:pt x="18318" y="15682"/>
                    <a:pt x="18318" y="15682"/>
                    <a:pt x="18318" y="15682"/>
                  </a:cubicBezTo>
                  <a:cubicBezTo>
                    <a:pt x="18318" y="15682"/>
                    <a:pt x="18318" y="15682"/>
                    <a:pt x="18318" y="15682"/>
                  </a:cubicBezTo>
                  <a:cubicBezTo>
                    <a:pt x="18424" y="15978"/>
                    <a:pt x="18424" y="15978"/>
                    <a:pt x="18424" y="15978"/>
                  </a:cubicBezTo>
                  <a:cubicBezTo>
                    <a:pt x="18424" y="15682"/>
                    <a:pt x="18424" y="15682"/>
                    <a:pt x="18424" y="15682"/>
                  </a:cubicBezTo>
                  <a:cubicBezTo>
                    <a:pt x="18318" y="15682"/>
                    <a:pt x="18318" y="15682"/>
                    <a:pt x="18318" y="15682"/>
                  </a:cubicBezTo>
                  <a:cubicBezTo>
                    <a:pt x="18318" y="15386"/>
                    <a:pt x="18318" y="15386"/>
                    <a:pt x="18318" y="15386"/>
                  </a:cubicBezTo>
                  <a:close/>
                  <a:moveTo>
                    <a:pt x="18529" y="15386"/>
                  </a:moveTo>
                  <a:cubicBezTo>
                    <a:pt x="18424" y="15386"/>
                    <a:pt x="18424" y="15386"/>
                    <a:pt x="18424" y="15386"/>
                  </a:cubicBezTo>
                  <a:cubicBezTo>
                    <a:pt x="18318" y="15682"/>
                    <a:pt x="18318" y="15682"/>
                    <a:pt x="18318" y="15682"/>
                  </a:cubicBezTo>
                  <a:cubicBezTo>
                    <a:pt x="18424" y="15682"/>
                    <a:pt x="18424" y="15682"/>
                    <a:pt x="18424" y="15682"/>
                  </a:cubicBezTo>
                  <a:cubicBezTo>
                    <a:pt x="18529" y="15682"/>
                    <a:pt x="18529" y="15682"/>
                    <a:pt x="18529" y="15682"/>
                  </a:cubicBezTo>
                  <a:cubicBezTo>
                    <a:pt x="18529" y="15682"/>
                    <a:pt x="18529" y="15682"/>
                    <a:pt x="18529" y="15682"/>
                  </a:cubicBezTo>
                  <a:cubicBezTo>
                    <a:pt x="18529" y="15682"/>
                    <a:pt x="18529" y="15682"/>
                    <a:pt x="18529" y="15682"/>
                  </a:cubicBezTo>
                  <a:cubicBezTo>
                    <a:pt x="18529" y="15682"/>
                    <a:pt x="18529" y="15682"/>
                    <a:pt x="18529" y="15682"/>
                  </a:cubicBezTo>
                  <a:cubicBezTo>
                    <a:pt x="18529" y="15386"/>
                    <a:pt x="18529" y="15386"/>
                    <a:pt x="18529" y="15386"/>
                  </a:cubicBezTo>
                  <a:cubicBezTo>
                    <a:pt x="18529" y="15386"/>
                    <a:pt x="18529" y="15386"/>
                    <a:pt x="18529" y="15386"/>
                  </a:cubicBezTo>
                  <a:cubicBezTo>
                    <a:pt x="18529" y="15386"/>
                    <a:pt x="18529" y="15386"/>
                    <a:pt x="18529" y="15386"/>
                  </a:cubicBezTo>
                  <a:cubicBezTo>
                    <a:pt x="18529" y="15386"/>
                    <a:pt x="18529" y="15386"/>
                    <a:pt x="18529" y="15386"/>
                  </a:cubicBezTo>
                  <a:close/>
                  <a:moveTo>
                    <a:pt x="18318" y="15090"/>
                  </a:moveTo>
                  <a:cubicBezTo>
                    <a:pt x="18318" y="15090"/>
                    <a:pt x="18318" y="15090"/>
                    <a:pt x="18318" y="15090"/>
                  </a:cubicBezTo>
                  <a:cubicBezTo>
                    <a:pt x="18318" y="15090"/>
                    <a:pt x="18318" y="15090"/>
                    <a:pt x="18318" y="15090"/>
                  </a:cubicBezTo>
                  <a:cubicBezTo>
                    <a:pt x="18318" y="15090"/>
                    <a:pt x="18318" y="15090"/>
                    <a:pt x="18318" y="15090"/>
                  </a:cubicBezTo>
                  <a:cubicBezTo>
                    <a:pt x="18318" y="15090"/>
                    <a:pt x="18318" y="15090"/>
                    <a:pt x="18318" y="15090"/>
                  </a:cubicBezTo>
                  <a:close/>
                  <a:moveTo>
                    <a:pt x="18529" y="14795"/>
                  </a:moveTo>
                  <a:cubicBezTo>
                    <a:pt x="18529" y="14795"/>
                    <a:pt x="18529" y="14795"/>
                    <a:pt x="18529" y="14795"/>
                  </a:cubicBezTo>
                  <a:cubicBezTo>
                    <a:pt x="18529" y="14795"/>
                    <a:pt x="18529" y="14795"/>
                    <a:pt x="18529" y="14795"/>
                  </a:cubicBezTo>
                  <a:cubicBezTo>
                    <a:pt x="18529" y="14795"/>
                    <a:pt x="18529" y="14795"/>
                    <a:pt x="18529" y="14795"/>
                  </a:cubicBezTo>
                  <a:cubicBezTo>
                    <a:pt x="18529" y="14795"/>
                    <a:pt x="18529" y="14795"/>
                    <a:pt x="18529" y="14795"/>
                  </a:cubicBezTo>
                  <a:close/>
                  <a:moveTo>
                    <a:pt x="18424" y="14795"/>
                  </a:moveTo>
                  <a:cubicBezTo>
                    <a:pt x="18424" y="14795"/>
                    <a:pt x="18424" y="14795"/>
                    <a:pt x="18424" y="14795"/>
                  </a:cubicBezTo>
                  <a:cubicBezTo>
                    <a:pt x="18424" y="15090"/>
                    <a:pt x="18424" y="15090"/>
                    <a:pt x="18424" y="15090"/>
                  </a:cubicBezTo>
                  <a:cubicBezTo>
                    <a:pt x="18318" y="15090"/>
                    <a:pt x="18318" y="15090"/>
                    <a:pt x="18318" y="15090"/>
                  </a:cubicBezTo>
                  <a:cubicBezTo>
                    <a:pt x="18424" y="15090"/>
                    <a:pt x="18424" y="15090"/>
                    <a:pt x="18424" y="15090"/>
                  </a:cubicBezTo>
                  <a:cubicBezTo>
                    <a:pt x="18424" y="15090"/>
                    <a:pt x="18424" y="15090"/>
                    <a:pt x="18424" y="15090"/>
                  </a:cubicBezTo>
                  <a:cubicBezTo>
                    <a:pt x="18424" y="15090"/>
                    <a:pt x="18424" y="15090"/>
                    <a:pt x="18424" y="15090"/>
                  </a:cubicBezTo>
                  <a:cubicBezTo>
                    <a:pt x="18424" y="15090"/>
                    <a:pt x="18424" y="15090"/>
                    <a:pt x="18424" y="15090"/>
                  </a:cubicBezTo>
                  <a:cubicBezTo>
                    <a:pt x="18424" y="15386"/>
                    <a:pt x="18424" y="15386"/>
                    <a:pt x="18424" y="15386"/>
                  </a:cubicBezTo>
                  <a:cubicBezTo>
                    <a:pt x="18424" y="15386"/>
                    <a:pt x="18424" y="15386"/>
                    <a:pt x="18424" y="15386"/>
                  </a:cubicBezTo>
                  <a:cubicBezTo>
                    <a:pt x="18529" y="15386"/>
                    <a:pt x="18529" y="15386"/>
                    <a:pt x="18529" y="15386"/>
                  </a:cubicBezTo>
                  <a:cubicBezTo>
                    <a:pt x="18529" y="15386"/>
                    <a:pt x="18529" y="15386"/>
                    <a:pt x="18529" y="15386"/>
                  </a:cubicBezTo>
                  <a:cubicBezTo>
                    <a:pt x="18529" y="15090"/>
                    <a:pt x="18529" y="15090"/>
                    <a:pt x="18529" y="15090"/>
                  </a:cubicBezTo>
                  <a:cubicBezTo>
                    <a:pt x="18529" y="14795"/>
                    <a:pt x="18529" y="14795"/>
                    <a:pt x="18529" y="14795"/>
                  </a:cubicBezTo>
                  <a:cubicBezTo>
                    <a:pt x="18529" y="14795"/>
                    <a:pt x="18529" y="14795"/>
                    <a:pt x="18529" y="14795"/>
                  </a:cubicBezTo>
                  <a:cubicBezTo>
                    <a:pt x="18424" y="14795"/>
                    <a:pt x="18424" y="14795"/>
                    <a:pt x="18424" y="14795"/>
                  </a:cubicBezTo>
                  <a:close/>
                  <a:moveTo>
                    <a:pt x="17259" y="16570"/>
                  </a:moveTo>
                  <a:cubicBezTo>
                    <a:pt x="17259" y="16570"/>
                    <a:pt x="17259" y="16570"/>
                    <a:pt x="17259" y="16570"/>
                  </a:cubicBezTo>
                  <a:cubicBezTo>
                    <a:pt x="17259" y="16570"/>
                    <a:pt x="17259" y="16570"/>
                    <a:pt x="17259" y="16570"/>
                  </a:cubicBezTo>
                  <a:cubicBezTo>
                    <a:pt x="17259" y="16570"/>
                    <a:pt x="17259" y="16570"/>
                    <a:pt x="17259" y="16570"/>
                  </a:cubicBezTo>
                  <a:close/>
                  <a:moveTo>
                    <a:pt x="17153" y="16866"/>
                  </a:moveTo>
                  <a:cubicBezTo>
                    <a:pt x="17259" y="16866"/>
                    <a:pt x="17259" y="16866"/>
                    <a:pt x="17259" y="16866"/>
                  </a:cubicBezTo>
                  <a:cubicBezTo>
                    <a:pt x="17259" y="16866"/>
                    <a:pt x="17259" y="16866"/>
                    <a:pt x="17259" y="16866"/>
                  </a:cubicBezTo>
                  <a:cubicBezTo>
                    <a:pt x="17153" y="16866"/>
                    <a:pt x="17153" y="16866"/>
                    <a:pt x="17153" y="16866"/>
                  </a:cubicBezTo>
                  <a:close/>
                  <a:moveTo>
                    <a:pt x="16729" y="17162"/>
                  </a:moveTo>
                  <a:cubicBezTo>
                    <a:pt x="16729" y="17458"/>
                    <a:pt x="16729" y="17458"/>
                    <a:pt x="16729" y="17458"/>
                  </a:cubicBezTo>
                  <a:cubicBezTo>
                    <a:pt x="16729" y="17458"/>
                    <a:pt x="16729" y="17458"/>
                    <a:pt x="16729" y="17458"/>
                  </a:cubicBezTo>
                  <a:cubicBezTo>
                    <a:pt x="16729" y="17458"/>
                    <a:pt x="16729" y="17162"/>
                    <a:pt x="16729" y="17162"/>
                  </a:cubicBezTo>
                  <a:close/>
                  <a:moveTo>
                    <a:pt x="16835" y="17162"/>
                  </a:moveTo>
                  <a:cubicBezTo>
                    <a:pt x="16729" y="17162"/>
                    <a:pt x="16729" y="17162"/>
                    <a:pt x="16729" y="17162"/>
                  </a:cubicBezTo>
                  <a:cubicBezTo>
                    <a:pt x="16835" y="17162"/>
                    <a:pt x="16835" y="17162"/>
                    <a:pt x="16835" y="17162"/>
                  </a:cubicBezTo>
                  <a:cubicBezTo>
                    <a:pt x="16835" y="17162"/>
                    <a:pt x="16835" y="17162"/>
                    <a:pt x="16835" y="17162"/>
                  </a:cubicBezTo>
                  <a:cubicBezTo>
                    <a:pt x="16835" y="17162"/>
                    <a:pt x="16835" y="17162"/>
                    <a:pt x="16835" y="17162"/>
                  </a:cubicBezTo>
                  <a:close/>
                  <a:moveTo>
                    <a:pt x="16835" y="18049"/>
                  </a:moveTo>
                  <a:cubicBezTo>
                    <a:pt x="16835" y="18049"/>
                    <a:pt x="16835" y="18049"/>
                    <a:pt x="16835" y="18049"/>
                  </a:cubicBezTo>
                  <a:cubicBezTo>
                    <a:pt x="16729" y="18049"/>
                    <a:pt x="16729" y="18049"/>
                    <a:pt x="16729" y="18049"/>
                  </a:cubicBezTo>
                  <a:cubicBezTo>
                    <a:pt x="16729" y="18345"/>
                    <a:pt x="16729" y="18345"/>
                    <a:pt x="16729" y="18345"/>
                  </a:cubicBezTo>
                  <a:cubicBezTo>
                    <a:pt x="16835" y="18345"/>
                    <a:pt x="16835" y="18345"/>
                    <a:pt x="16835" y="18345"/>
                  </a:cubicBezTo>
                  <a:cubicBezTo>
                    <a:pt x="16835" y="18049"/>
                    <a:pt x="16835" y="18049"/>
                    <a:pt x="16835" y="18049"/>
                  </a:cubicBezTo>
                  <a:cubicBezTo>
                    <a:pt x="16835" y="18049"/>
                    <a:pt x="16835" y="18049"/>
                    <a:pt x="16835" y="18049"/>
                  </a:cubicBezTo>
                  <a:close/>
                  <a:moveTo>
                    <a:pt x="17047" y="17162"/>
                  </a:moveTo>
                  <a:cubicBezTo>
                    <a:pt x="16941" y="17458"/>
                    <a:pt x="16941" y="17458"/>
                    <a:pt x="16941" y="17458"/>
                  </a:cubicBezTo>
                  <a:cubicBezTo>
                    <a:pt x="16941" y="17458"/>
                    <a:pt x="16941" y="17458"/>
                    <a:pt x="16941" y="17458"/>
                  </a:cubicBezTo>
                  <a:cubicBezTo>
                    <a:pt x="16941" y="17458"/>
                    <a:pt x="16941" y="17458"/>
                    <a:pt x="16941" y="17458"/>
                  </a:cubicBezTo>
                  <a:cubicBezTo>
                    <a:pt x="16835" y="17753"/>
                    <a:pt x="16835" y="17753"/>
                    <a:pt x="16835" y="17753"/>
                  </a:cubicBezTo>
                  <a:cubicBezTo>
                    <a:pt x="16835" y="17753"/>
                    <a:pt x="16835" y="17753"/>
                    <a:pt x="16835" y="17753"/>
                  </a:cubicBezTo>
                  <a:cubicBezTo>
                    <a:pt x="16941" y="18049"/>
                    <a:pt x="16941" y="18049"/>
                    <a:pt x="16941" y="18049"/>
                  </a:cubicBezTo>
                  <a:cubicBezTo>
                    <a:pt x="16941" y="17753"/>
                    <a:pt x="16941" y="17753"/>
                    <a:pt x="16941" y="17753"/>
                  </a:cubicBezTo>
                  <a:cubicBezTo>
                    <a:pt x="17047" y="17458"/>
                    <a:pt x="17047" y="17458"/>
                    <a:pt x="17047" y="17458"/>
                  </a:cubicBezTo>
                  <a:cubicBezTo>
                    <a:pt x="17153" y="17162"/>
                    <a:pt x="17153" y="17162"/>
                    <a:pt x="17153" y="17162"/>
                  </a:cubicBezTo>
                  <a:cubicBezTo>
                    <a:pt x="17153" y="17162"/>
                    <a:pt x="17153" y="17162"/>
                    <a:pt x="17153" y="17162"/>
                  </a:cubicBezTo>
                  <a:cubicBezTo>
                    <a:pt x="17153" y="16866"/>
                    <a:pt x="17153" y="16866"/>
                    <a:pt x="17153" y="16866"/>
                  </a:cubicBezTo>
                  <a:cubicBezTo>
                    <a:pt x="17153" y="16866"/>
                    <a:pt x="17153" y="16866"/>
                    <a:pt x="17153" y="16866"/>
                  </a:cubicBezTo>
                  <a:cubicBezTo>
                    <a:pt x="17047" y="16866"/>
                    <a:pt x="17047" y="16866"/>
                    <a:pt x="17047" y="16866"/>
                  </a:cubicBezTo>
                  <a:cubicBezTo>
                    <a:pt x="17047" y="16866"/>
                    <a:pt x="17047" y="16866"/>
                    <a:pt x="17047" y="16866"/>
                  </a:cubicBezTo>
                  <a:cubicBezTo>
                    <a:pt x="17047" y="17162"/>
                    <a:pt x="17047" y="17162"/>
                    <a:pt x="17047" y="17162"/>
                  </a:cubicBezTo>
                  <a:close/>
                  <a:moveTo>
                    <a:pt x="16306" y="15978"/>
                  </a:moveTo>
                  <a:cubicBezTo>
                    <a:pt x="16412" y="15682"/>
                    <a:pt x="16412" y="15682"/>
                    <a:pt x="16412" y="15682"/>
                  </a:cubicBezTo>
                  <a:cubicBezTo>
                    <a:pt x="16306" y="15682"/>
                    <a:pt x="16306" y="15682"/>
                    <a:pt x="16306" y="15682"/>
                  </a:cubicBezTo>
                  <a:cubicBezTo>
                    <a:pt x="16306" y="15978"/>
                    <a:pt x="16306" y="15978"/>
                    <a:pt x="16306" y="15978"/>
                  </a:cubicBezTo>
                  <a:close/>
                  <a:moveTo>
                    <a:pt x="16094" y="16274"/>
                  </a:moveTo>
                  <a:cubicBezTo>
                    <a:pt x="16094" y="16274"/>
                    <a:pt x="16094" y="16274"/>
                    <a:pt x="16094" y="16274"/>
                  </a:cubicBezTo>
                  <a:cubicBezTo>
                    <a:pt x="16094" y="16274"/>
                    <a:pt x="16094" y="16274"/>
                    <a:pt x="16094" y="16274"/>
                  </a:cubicBezTo>
                  <a:cubicBezTo>
                    <a:pt x="16094" y="16274"/>
                    <a:pt x="16094" y="16274"/>
                    <a:pt x="16094" y="16274"/>
                  </a:cubicBezTo>
                  <a:close/>
                  <a:moveTo>
                    <a:pt x="16306" y="18049"/>
                  </a:moveTo>
                  <a:cubicBezTo>
                    <a:pt x="16200" y="18049"/>
                    <a:pt x="16200" y="18049"/>
                    <a:pt x="16200" y="18049"/>
                  </a:cubicBezTo>
                  <a:cubicBezTo>
                    <a:pt x="16200" y="18049"/>
                    <a:pt x="16200" y="18049"/>
                    <a:pt x="16200" y="18049"/>
                  </a:cubicBezTo>
                  <a:cubicBezTo>
                    <a:pt x="16306" y="18049"/>
                    <a:pt x="16306" y="18049"/>
                    <a:pt x="16306" y="18049"/>
                  </a:cubicBezTo>
                  <a:close/>
                  <a:moveTo>
                    <a:pt x="16094" y="17753"/>
                  </a:moveTo>
                  <a:cubicBezTo>
                    <a:pt x="16200" y="17458"/>
                    <a:pt x="16200" y="17458"/>
                    <a:pt x="16200" y="17458"/>
                  </a:cubicBezTo>
                  <a:cubicBezTo>
                    <a:pt x="16200" y="17753"/>
                    <a:pt x="16200" y="17753"/>
                    <a:pt x="16200" y="17753"/>
                  </a:cubicBezTo>
                  <a:cubicBezTo>
                    <a:pt x="16200" y="17753"/>
                    <a:pt x="16200" y="17753"/>
                    <a:pt x="16200" y="17753"/>
                  </a:cubicBezTo>
                  <a:cubicBezTo>
                    <a:pt x="16200" y="18049"/>
                    <a:pt x="16200" y="18049"/>
                    <a:pt x="16200" y="18049"/>
                  </a:cubicBezTo>
                  <a:cubicBezTo>
                    <a:pt x="16094" y="17753"/>
                    <a:pt x="16094" y="17753"/>
                    <a:pt x="16094" y="17753"/>
                  </a:cubicBezTo>
                  <a:cubicBezTo>
                    <a:pt x="16094" y="17753"/>
                    <a:pt x="16094" y="17753"/>
                    <a:pt x="16094" y="17753"/>
                  </a:cubicBezTo>
                  <a:close/>
                  <a:moveTo>
                    <a:pt x="15565" y="16866"/>
                  </a:moveTo>
                  <a:cubicBezTo>
                    <a:pt x="15671" y="16866"/>
                    <a:pt x="15671" y="16866"/>
                    <a:pt x="15671" y="16866"/>
                  </a:cubicBezTo>
                  <a:cubicBezTo>
                    <a:pt x="15671" y="16866"/>
                    <a:pt x="15671" y="16866"/>
                    <a:pt x="15671" y="16866"/>
                  </a:cubicBezTo>
                  <a:cubicBezTo>
                    <a:pt x="15671" y="16866"/>
                    <a:pt x="15671" y="16866"/>
                    <a:pt x="15671" y="16866"/>
                  </a:cubicBezTo>
                  <a:cubicBezTo>
                    <a:pt x="15671" y="16866"/>
                    <a:pt x="15671" y="16866"/>
                    <a:pt x="15671" y="16866"/>
                  </a:cubicBezTo>
                  <a:cubicBezTo>
                    <a:pt x="15565" y="16866"/>
                    <a:pt x="15565" y="16866"/>
                    <a:pt x="15565" y="16866"/>
                  </a:cubicBezTo>
                  <a:close/>
                  <a:moveTo>
                    <a:pt x="15671" y="18345"/>
                  </a:moveTo>
                  <a:cubicBezTo>
                    <a:pt x="15776" y="18345"/>
                    <a:pt x="15776" y="18345"/>
                    <a:pt x="15776" y="18345"/>
                  </a:cubicBezTo>
                  <a:cubicBezTo>
                    <a:pt x="15882" y="18345"/>
                    <a:pt x="15882" y="18345"/>
                    <a:pt x="15882" y="18345"/>
                  </a:cubicBezTo>
                  <a:cubicBezTo>
                    <a:pt x="15776" y="18345"/>
                    <a:pt x="15776" y="18345"/>
                    <a:pt x="15776" y="18345"/>
                  </a:cubicBezTo>
                  <a:cubicBezTo>
                    <a:pt x="15671" y="18345"/>
                    <a:pt x="15671" y="18345"/>
                    <a:pt x="15671" y="18345"/>
                  </a:cubicBezTo>
                  <a:close/>
                  <a:moveTo>
                    <a:pt x="15035" y="17458"/>
                  </a:moveTo>
                  <a:cubicBezTo>
                    <a:pt x="15035" y="17162"/>
                    <a:pt x="15035" y="17162"/>
                    <a:pt x="15035" y="17162"/>
                  </a:cubicBezTo>
                  <a:cubicBezTo>
                    <a:pt x="15035" y="17162"/>
                    <a:pt x="15035" y="17162"/>
                    <a:pt x="15035" y="17162"/>
                  </a:cubicBezTo>
                  <a:cubicBezTo>
                    <a:pt x="15035" y="17162"/>
                    <a:pt x="15035" y="17162"/>
                    <a:pt x="15035" y="17162"/>
                  </a:cubicBezTo>
                  <a:cubicBezTo>
                    <a:pt x="15035" y="17458"/>
                    <a:pt x="15035" y="17458"/>
                    <a:pt x="15035" y="17458"/>
                  </a:cubicBezTo>
                  <a:close/>
                  <a:moveTo>
                    <a:pt x="15247" y="18049"/>
                  </a:moveTo>
                  <a:cubicBezTo>
                    <a:pt x="15353" y="18049"/>
                    <a:pt x="15353" y="18049"/>
                    <a:pt x="15353" y="18049"/>
                  </a:cubicBezTo>
                  <a:cubicBezTo>
                    <a:pt x="15459" y="18049"/>
                    <a:pt x="15459" y="18049"/>
                    <a:pt x="15459" y="18049"/>
                  </a:cubicBezTo>
                  <a:cubicBezTo>
                    <a:pt x="15459" y="18345"/>
                    <a:pt x="15459" y="18345"/>
                    <a:pt x="15459" y="18345"/>
                  </a:cubicBezTo>
                  <a:cubicBezTo>
                    <a:pt x="15353" y="18345"/>
                    <a:pt x="15353" y="18345"/>
                    <a:pt x="15353" y="18345"/>
                  </a:cubicBezTo>
                  <a:cubicBezTo>
                    <a:pt x="15247" y="18345"/>
                    <a:pt x="15247" y="18345"/>
                    <a:pt x="15247" y="18345"/>
                  </a:cubicBezTo>
                  <a:cubicBezTo>
                    <a:pt x="15247" y="18049"/>
                    <a:pt x="15247" y="18049"/>
                    <a:pt x="15247" y="18049"/>
                  </a:cubicBezTo>
                  <a:close/>
                  <a:moveTo>
                    <a:pt x="15141" y="18345"/>
                  </a:moveTo>
                  <a:cubicBezTo>
                    <a:pt x="15141" y="18049"/>
                    <a:pt x="15141" y="18049"/>
                    <a:pt x="15141" y="18049"/>
                  </a:cubicBezTo>
                  <a:cubicBezTo>
                    <a:pt x="15141" y="18345"/>
                    <a:pt x="15141" y="18345"/>
                    <a:pt x="15141" y="18345"/>
                  </a:cubicBezTo>
                  <a:cubicBezTo>
                    <a:pt x="15141" y="18345"/>
                    <a:pt x="15141" y="18345"/>
                    <a:pt x="15141" y="18345"/>
                  </a:cubicBezTo>
                  <a:close/>
                  <a:moveTo>
                    <a:pt x="14929" y="18049"/>
                  </a:moveTo>
                  <a:cubicBezTo>
                    <a:pt x="14929" y="18049"/>
                    <a:pt x="14929" y="18049"/>
                    <a:pt x="14929" y="18049"/>
                  </a:cubicBezTo>
                  <a:cubicBezTo>
                    <a:pt x="15035" y="18049"/>
                    <a:pt x="15035" y="18049"/>
                    <a:pt x="15035" y="18049"/>
                  </a:cubicBezTo>
                  <a:cubicBezTo>
                    <a:pt x="14929" y="18345"/>
                    <a:pt x="14929" y="18345"/>
                    <a:pt x="14929" y="18345"/>
                  </a:cubicBezTo>
                  <a:cubicBezTo>
                    <a:pt x="14929" y="18049"/>
                    <a:pt x="14929" y="18049"/>
                    <a:pt x="14929" y="18049"/>
                  </a:cubicBezTo>
                  <a:close/>
                  <a:moveTo>
                    <a:pt x="13129" y="20712"/>
                  </a:moveTo>
                  <a:cubicBezTo>
                    <a:pt x="13129" y="21008"/>
                    <a:pt x="13129" y="21008"/>
                    <a:pt x="13129" y="21008"/>
                  </a:cubicBezTo>
                  <a:cubicBezTo>
                    <a:pt x="13129" y="21008"/>
                    <a:pt x="13129" y="21008"/>
                    <a:pt x="13129" y="21008"/>
                  </a:cubicBezTo>
                  <a:cubicBezTo>
                    <a:pt x="13341" y="21008"/>
                    <a:pt x="13341" y="21008"/>
                    <a:pt x="13341" y="21008"/>
                  </a:cubicBezTo>
                  <a:cubicBezTo>
                    <a:pt x="13447" y="20712"/>
                    <a:pt x="13447" y="20712"/>
                    <a:pt x="13447" y="20712"/>
                  </a:cubicBezTo>
                  <a:cubicBezTo>
                    <a:pt x="13553" y="20712"/>
                    <a:pt x="13553" y="20712"/>
                    <a:pt x="13553" y="20712"/>
                  </a:cubicBezTo>
                  <a:cubicBezTo>
                    <a:pt x="13659" y="20712"/>
                    <a:pt x="13659" y="20712"/>
                    <a:pt x="13659" y="20712"/>
                  </a:cubicBezTo>
                  <a:cubicBezTo>
                    <a:pt x="13659" y="20416"/>
                    <a:pt x="13659" y="20416"/>
                    <a:pt x="13659" y="20416"/>
                  </a:cubicBezTo>
                  <a:cubicBezTo>
                    <a:pt x="13765" y="20416"/>
                    <a:pt x="13765" y="20416"/>
                    <a:pt x="13765" y="20416"/>
                  </a:cubicBezTo>
                  <a:cubicBezTo>
                    <a:pt x="13976" y="19825"/>
                    <a:pt x="13976" y="19825"/>
                    <a:pt x="13976" y="19825"/>
                  </a:cubicBezTo>
                  <a:cubicBezTo>
                    <a:pt x="13976" y="19825"/>
                    <a:pt x="13976" y="19825"/>
                    <a:pt x="13976" y="19825"/>
                  </a:cubicBezTo>
                  <a:cubicBezTo>
                    <a:pt x="13976" y="19825"/>
                    <a:pt x="13976" y="19825"/>
                    <a:pt x="13976" y="19825"/>
                  </a:cubicBezTo>
                  <a:cubicBezTo>
                    <a:pt x="13871" y="19529"/>
                    <a:pt x="13871" y="19529"/>
                    <a:pt x="13871" y="19529"/>
                  </a:cubicBezTo>
                  <a:cubicBezTo>
                    <a:pt x="13765" y="19233"/>
                    <a:pt x="13765" y="19233"/>
                    <a:pt x="13765" y="19233"/>
                  </a:cubicBezTo>
                  <a:cubicBezTo>
                    <a:pt x="13765" y="19233"/>
                    <a:pt x="13765" y="19233"/>
                    <a:pt x="13765" y="19233"/>
                  </a:cubicBezTo>
                  <a:cubicBezTo>
                    <a:pt x="13659" y="19233"/>
                    <a:pt x="13659" y="19233"/>
                    <a:pt x="13659" y="19233"/>
                  </a:cubicBezTo>
                  <a:cubicBezTo>
                    <a:pt x="13659" y="19529"/>
                    <a:pt x="13659" y="19529"/>
                    <a:pt x="13659" y="19529"/>
                  </a:cubicBezTo>
                  <a:cubicBezTo>
                    <a:pt x="13553" y="19529"/>
                    <a:pt x="13553" y="19529"/>
                    <a:pt x="13553" y="19529"/>
                  </a:cubicBezTo>
                  <a:cubicBezTo>
                    <a:pt x="13553" y="19825"/>
                    <a:pt x="13553" y="19825"/>
                    <a:pt x="13553" y="19825"/>
                  </a:cubicBezTo>
                  <a:cubicBezTo>
                    <a:pt x="13447" y="19529"/>
                    <a:pt x="13447" y="19529"/>
                    <a:pt x="13447" y="19529"/>
                  </a:cubicBezTo>
                  <a:cubicBezTo>
                    <a:pt x="13447" y="19529"/>
                    <a:pt x="13447" y="19529"/>
                    <a:pt x="13447" y="19529"/>
                  </a:cubicBezTo>
                  <a:cubicBezTo>
                    <a:pt x="13341" y="19825"/>
                    <a:pt x="13341" y="19825"/>
                    <a:pt x="13341" y="19825"/>
                  </a:cubicBezTo>
                  <a:cubicBezTo>
                    <a:pt x="13235" y="20121"/>
                    <a:pt x="13235" y="20121"/>
                    <a:pt x="13235" y="20121"/>
                  </a:cubicBezTo>
                  <a:cubicBezTo>
                    <a:pt x="13235" y="20416"/>
                    <a:pt x="13235" y="20416"/>
                    <a:pt x="13235" y="20416"/>
                  </a:cubicBezTo>
                  <a:cubicBezTo>
                    <a:pt x="13129" y="20416"/>
                    <a:pt x="13129" y="20416"/>
                    <a:pt x="13129" y="20416"/>
                  </a:cubicBezTo>
                  <a:cubicBezTo>
                    <a:pt x="13235" y="20712"/>
                    <a:pt x="13235" y="20712"/>
                    <a:pt x="13235" y="20712"/>
                  </a:cubicBezTo>
                  <a:cubicBezTo>
                    <a:pt x="13235" y="20712"/>
                    <a:pt x="13235" y="20712"/>
                    <a:pt x="13235" y="20712"/>
                  </a:cubicBezTo>
                  <a:cubicBezTo>
                    <a:pt x="13235" y="20712"/>
                    <a:pt x="13235" y="20712"/>
                    <a:pt x="13235" y="20712"/>
                  </a:cubicBezTo>
                  <a:cubicBezTo>
                    <a:pt x="13129" y="20712"/>
                    <a:pt x="13129" y="20712"/>
                    <a:pt x="13129" y="20712"/>
                  </a:cubicBezTo>
                  <a:close/>
                  <a:moveTo>
                    <a:pt x="13024" y="21008"/>
                  </a:moveTo>
                  <a:cubicBezTo>
                    <a:pt x="13129" y="20712"/>
                    <a:pt x="13129" y="20712"/>
                    <a:pt x="13129" y="20712"/>
                  </a:cubicBezTo>
                  <a:cubicBezTo>
                    <a:pt x="13024" y="20712"/>
                    <a:pt x="13024" y="20712"/>
                    <a:pt x="13024" y="20712"/>
                  </a:cubicBezTo>
                  <a:cubicBezTo>
                    <a:pt x="13024" y="20712"/>
                    <a:pt x="13024" y="20712"/>
                    <a:pt x="13024" y="20712"/>
                  </a:cubicBezTo>
                  <a:cubicBezTo>
                    <a:pt x="13024" y="21008"/>
                    <a:pt x="13024" y="21008"/>
                    <a:pt x="13024" y="21008"/>
                  </a:cubicBezTo>
                  <a:close/>
                  <a:moveTo>
                    <a:pt x="13024" y="21008"/>
                  </a:moveTo>
                  <a:cubicBezTo>
                    <a:pt x="13024" y="21008"/>
                    <a:pt x="13024" y="21008"/>
                    <a:pt x="13024" y="21008"/>
                  </a:cubicBezTo>
                  <a:cubicBezTo>
                    <a:pt x="13024" y="21304"/>
                    <a:pt x="13024" y="21304"/>
                    <a:pt x="13024" y="21304"/>
                  </a:cubicBezTo>
                  <a:cubicBezTo>
                    <a:pt x="12812" y="21304"/>
                    <a:pt x="12812" y="21304"/>
                    <a:pt x="12812" y="21304"/>
                  </a:cubicBezTo>
                  <a:cubicBezTo>
                    <a:pt x="12812" y="21600"/>
                    <a:pt x="12812" y="21600"/>
                    <a:pt x="12812" y="21600"/>
                  </a:cubicBezTo>
                  <a:cubicBezTo>
                    <a:pt x="12812" y="21600"/>
                    <a:pt x="12812" y="21600"/>
                    <a:pt x="12812" y="21600"/>
                  </a:cubicBezTo>
                  <a:cubicBezTo>
                    <a:pt x="13024" y="21304"/>
                    <a:pt x="13024" y="21304"/>
                    <a:pt x="13024" y="21304"/>
                  </a:cubicBezTo>
                  <a:cubicBezTo>
                    <a:pt x="13129" y="21304"/>
                    <a:pt x="13129" y="21304"/>
                    <a:pt x="13129" y="21304"/>
                  </a:cubicBezTo>
                  <a:cubicBezTo>
                    <a:pt x="13024" y="21008"/>
                    <a:pt x="13024" y="21008"/>
                    <a:pt x="13024" y="21008"/>
                  </a:cubicBezTo>
                  <a:close/>
                  <a:moveTo>
                    <a:pt x="12388" y="21008"/>
                  </a:moveTo>
                  <a:cubicBezTo>
                    <a:pt x="12388" y="21008"/>
                    <a:pt x="12388" y="21008"/>
                    <a:pt x="12388" y="21008"/>
                  </a:cubicBezTo>
                  <a:cubicBezTo>
                    <a:pt x="12388" y="21304"/>
                    <a:pt x="12388" y="21304"/>
                    <a:pt x="12388" y="21304"/>
                  </a:cubicBezTo>
                  <a:cubicBezTo>
                    <a:pt x="12388" y="21304"/>
                    <a:pt x="12388" y="21304"/>
                    <a:pt x="12388" y="21304"/>
                  </a:cubicBezTo>
                  <a:cubicBezTo>
                    <a:pt x="12282" y="21304"/>
                    <a:pt x="12282" y="21304"/>
                    <a:pt x="12282" y="21304"/>
                  </a:cubicBezTo>
                  <a:cubicBezTo>
                    <a:pt x="12282" y="21008"/>
                    <a:pt x="12282" y="21008"/>
                    <a:pt x="12282" y="21008"/>
                  </a:cubicBezTo>
                  <a:cubicBezTo>
                    <a:pt x="12388" y="21008"/>
                    <a:pt x="12388" y="21008"/>
                    <a:pt x="12388" y="21008"/>
                  </a:cubicBezTo>
                  <a:close/>
                  <a:moveTo>
                    <a:pt x="11012" y="19825"/>
                  </a:moveTo>
                  <a:cubicBezTo>
                    <a:pt x="11224" y="19529"/>
                    <a:pt x="11224" y="19529"/>
                    <a:pt x="11224" y="19529"/>
                  </a:cubicBezTo>
                  <a:cubicBezTo>
                    <a:pt x="11329" y="19825"/>
                    <a:pt x="11329" y="19825"/>
                    <a:pt x="11329" y="19825"/>
                  </a:cubicBezTo>
                  <a:cubicBezTo>
                    <a:pt x="11435" y="19825"/>
                    <a:pt x="11435" y="19825"/>
                    <a:pt x="11435" y="19825"/>
                  </a:cubicBezTo>
                  <a:cubicBezTo>
                    <a:pt x="11541" y="19529"/>
                    <a:pt x="11541" y="19529"/>
                    <a:pt x="11541" y="19529"/>
                  </a:cubicBezTo>
                  <a:cubicBezTo>
                    <a:pt x="11647" y="19825"/>
                    <a:pt x="11647" y="19825"/>
                    <a:pt x="11647" y="19825"/>
                  </a:cubicBezTo>
                  <a:cubicBezTo>
                    <a:pt x="11647" y="19825"/>
                    <a:pt x="11647" y="19825"/>
                    <a:pt x="11647" y="19825"/>
                  </a:cubicBezTo>
                  <a:cubicBezTo>
                    <a:pt x="11753" y="19825"/>
                    <a:pt x="11753" y="19825"/>
                    <a:pt x="11753" y="19825"/>
                  </a:cubicBezTo>
                  <a:cubicBezTo>
                    <a:pt x="11859" y="20121"/>
                    <a:pt x="11859" y="20121"/>
                    <a:pt x="11859" y="20121"/>
                  </a:cubicBezTo>
                  <a:cubicBezTo>
                    <a:pt x="11859" y="20416"/>
                    <a:pt x="11859" y="20416"/>
                    <a:pt x="11859" y="20416"/>
                  </a:cubicBezTo>
                  <a:cubicBezTo>
                    <a:pt x="11859" y="20712"/>
                    <a:pt x="11859" y="20712"/>
                    <a:pt x="11859" y="20712"/>
                  </a:cubicBezTo>
                  <a:cubicBezTo>
                    <a:pt x="11753" y="20712"/>
                    <a:pt x="11753" y="20712"/>
                    <a:pt x="11753" y="20712"/>
                  </a:cubicBezTo>
                  <a:cubicBezTo>
                    <a:pt x="11647" y="20712"/>
                    <a:pt x="11647" y="20712"/>
                    <a:pt x="11647" y="20712"/>
                  </a:cubicBezTo>
                  <a:cubicBezTo>
                    <a:pt x="11541" y="20712"/>
                    <a:pt x="11541" y="20712"/>
                    <a:pt x="11541" y="20712"/>
                  </a:cubicBezTo>
                  <a:cubicBezTo>
                    <a:pt x="11435" y="20416"/>
                    <a:pt x="11435" y="20416"/>
                    <a:pt x="11435" y="20416"/>
                  </a:cubicBezTo>
                  <a:cubicBezTo>
                    <a:pt x="11329" y="20416"/>
                    <a:pt x="11329" y="20416"/>
                    <a:pt x="11329" y="20416"/>
                  </a:cubicBezTo>
                  <a:cubicBezTo>
                    <a:pt x="11329" y="20121"/>
                    <a:pt x="11329" y="20121"/>
                    <a:pt x="11329" y="20121"/>
                  </a:cubicBezTo>
                  <a:cubicBezTo>
                    <a:pt x="11224" y="20121"/>
                    <a:pt x="11224" y="20121"/>
                    <a:pt x="11224" y="20121"/>
                  </a:cubicBezTo>
                  <a:cubicBezTo>
                    <a:pt x="11118" y="20121"/>
                    <a:pt x="11118" y="20121"/>
                    <a:pt x="11118" y="20121"/>
                  </a:cubicBezTo>
                  <a:cubicBezTo>
                    <a:pt x="11012" y="19825"/>
                    <a:pt x="11012" y="19825"/>
                    <a:pt x="11012" y="19825"/>
                  </a:cubicBezTo>
                  <a:cubicBezTo>
                    <a:pt x="11012" y="19825"/>
                    <a:pt x="11012" y="19825"/>
                    <a:pt x="11012" y="19825"/>
                  </a:cubicBezTo>
                  <a:close/>
                  <a:moveTo>
                    <a:pt x="9529" y="16866"/>
                  </a:moveTo>
                  <a:cubicBezTo>
                    <a:pt x="9635" y="17162"/>
                    <a:pt x="9635" y="17162"/>
                    <a:pt x="9635" y="17162"/>
                  </a:cubicBezTo>
                  <a:cubicBezTo>
                    <a:pt x="9635" y="16866"/>
                    <a:pt x="9635" y="16866"/>
                    <a:pt x="9635" y="16866"/>
                  </a:cubicBezTo>
                  <a:cubicBezTo>
                    <a:pt x="9635" y="17162"/>
                    <a:pt x="9635" y="17162"/>
                    <a:pt x="9635" y="17162"/>
                  </a:cubicBezTo>
                  <a:cubicBezTo>
                    <a:pt x="9529" y="17162"/>
                    <a:pt x="9529" y="17162"/>
                    <a:pt x="9529" y="17162"/>
                  </a:cubicBezTo>
                  <a:cubicBezTo>
                    <a:pt x="9529" y="16866"/>
                    <a:pt x="9529" y="16866"/>
                    <a:pt x="9529" y="16866"/>
                  </a:cubicBezTo>
                  <a:close/>
                  <a:moveTo>
                    <a:pt x="9318" y="16570"/>
                  </a:moveTo>
                  <a:cubicBezTo>
                    <a:pt x="9318" y="16866"/>
                    <a:pt x="9318" y="16866"/>
                    <a:pt x="9318" y="16866"/>
                  </a:cubicBezTo>
                  <a:cubicBezTo>
                    <a:pt x="9424" y="16570"/>
                    <a:pt x="9424" y="16570"/>
                    <a:pt x="9424" y="16570"/>
                  </a:cubicBezTo>
                  <a:cubicBezTo>
                    <a:pt x="9424" y="16570"/>
                    <a:pt x="9424" y="16570"/>
                    <a:pt x="9424" y="16570"/>
                  </a:cubicBezTo>
                  <a:cubicBezTo>
                    <a:pt x="9529" y="16570"/>
                    <a:pt x="9529" y="16570"/>
                    <a:pt x="9529" y="16570"/>
                  </a:cubicBezTo>
                  <a:cubicBezTo>
                    <a:pt x="9424" y="16570"/>
                    <a:pt x="9424" y="16570"/>
                    <a:pt x="9424" y="16570"/>
                  </a:cubicBezTo>
                  <a:cubicBezTo>
                    <a:pt x="9424" y="16570"/>
                    <a:pt x="9424" y="16570"/>
                    <a:pt x="9424" y="16570"/>
                  </a:cubicBezTo>
                  <a:cubicBezTo>
                    <a:pt x="9318" y="16570"/>
                    <a:pt x="9318" y="16570"/>
                    <a:pt x="9318" y="16570"/>
                  </a:cubicBezTo>
                  <a:cubicBezTo>
                    <a:pt x="9318" y="16570"/>
                    <a:pt x="9318" y="16570"/>
                    <a:pt x="9318" y="16570"/>
                  </a:cubicBezTo>
                  <a:cubicBezTo>
                    <a:pt x="9318" y="16570"/>
                    <a:pt x="9318" y="16570"/>
                    <a:pt x="9318" y="16570"/>
                  </a:cubicBezTo>
                  <a:close/>
                  <a:moveTo>
                    <a:pt x="14294" y="17753"/>
                  </a:moveTo>
                  <a:cubicBezTo>
                    <a:pt x="14400" y="17753"/>
                    <a:pt x="14400" y="17753"/>
                    <a:pt x="14400" y="17753"/>
                  </a:cubicBezTo>
                  <a:cubicBezTo>
                    <a:pt x="14612" y="17753"/>
                    <a:pt x="14612" y="17753"/>
                    <a:pt x="14612" y="17753"/>
                  </a:cubicBezTo>
                  <a:cubicBezTo>
                    <a:pt x="14612" y="17753"/>
                    <a:pt x="14612" y="17753"/>
                    <a:pt x="14612" y="17753"/>
                  </a:cubicBezTo>
                  <a:cubicBezTo>
                    <a:pt x="14612" y="17753"/>
                    <a:pt x="14612" y="17753"/>
                    <a:pt x="14612" y="17753"/>
                  </a:cubicBezTo>
                  <a:cubicBezTo>
                    <a:pt x="14718" y="17753"/>
                    <a:pt x="14718" y="17753"/>
                    <a:pt x="14718" y="17753"/>
                  </a:cubicBezTo>
                  <a:cubicBezTo>
                    <a:pt x="14824" y="17458"/>
                    <a:pt x="14824" y="17458"/>
                    <a:pt x="14824" y="17458"/>
                  </a:cubicBezTo>
                  <a:cubicBezTo>
                    <a:pt x="14824" y="17458"/>
                    <a:pt x="14824" y="17458"/>
                    <a:pt x="14824" y="17458"/>
                  </a:cubicBezTo>
                  <a:cubicBezTo>
                    <a:pt x="14718" y="17458"/>
                    <a:pt x="14718" y="17458"/>
                    <a:pt x="14718" y="17458"/>
                  </a:cubicBezTo>
                  <a:cubicBezTo>
                    <a:pt x="14612" y="17458"/>
                    <a:pt x="14612" y="17458"/>
                    <a:pt x="14612" y="17458"/>
                  </a:cubicBezTo>
                  <a:cubicBezTo>
                    <a:pt x="14506" y="17458"/>
                    <a:pt x="14506" y="17458"/>
                    <a:pt x="14506" y="17458"/>
                  </a:cubicBezTo>
                  <a:cubicBezTo>
                    <a:pt x="14400" y="17458"/>
                    <a:pt x="14400" y="17458"/>
                    <a:pt x="14400" y="17458"/>
                  </a:cubicBezTo>
                  <a:cubicBezTo>
                    <a:pt x="14294" y="17458"/>
                    <a:pt x="14294" y="17458"/>
                    <a:pt x="14294" y="17458"/>
                  </a:cubicBezTo>
                  <a:cubicBezTo>
                    <a:pt x="14294" y="17753"/>
                    <a:pt x="14294" y="17753"/>
                    <a:pt x="14294" y="17753"/>
                  </a:cubicBezTo>
                  <a:cubicBezTo>
                    <a:pt x="14294" y="17753"/>
                    <a:pt x="14294" y="17753"/>
                    <a:pt x="14294" y="17753"/>
                  </a:cubicBezTo>
                  <a:close/>
                  <a:moveTo>
                    <a:pt x="14188" y="18049"/>
                  </a:moveTo>
                  <a:cubicBezTo>
                    <a:pt x="14188" y="18345"/>
                    <a:pt x="14188" y="18345"/>
                    <a:pt x="14188" y="18345"/>
                  </a:cubicBezTo>
                  <a:cubicBezTo>
                    <a:pt x="14188" y="18345"/>
                    <a:pt x="14188" y="18345"/>
                    <a:pt x="14188" y="18345"/>
                  </a:cubicBezTo>
                  <a:cubicBezTo>
                    <a:pt x="14188" y="18345"/>
                    <a:pt x="14188" y="18345"/>
                    <a:pt x="14188" y="18345"/>
                  </a:cubicBezTo>
                  <a:cubicBezTo>
                    <a:pt x="14188" y="18049"/>
                    <a:pt x="14188" y="18049"/>
                    <a:pt x="14188" y="18049"/>
                  </a:cubicBezTo>
                  <a:close/>
                  <a:moveTo>
                    <a:pt x="13765" y="18049"/>
                  </a:moveTo>
                  <a:cubicBezTo>
                    <a:pt x="13659" y="18345"/>
                    <a:pt x="13659" y="18345"/>
                    <a:pt x="13659" y="18345"/>
                  </a:cubicBezTo>
                  <a:cubicBezTo>
                    <a:pt x="13659" y="18345"/>
                    <a:pt x="13659" y="18345"/>
                    <a:pt x="13659" y="18345"/>
                  </a:cubicBezTo>
                  <a:cubicBezTo>
                    <a:pt x="13659" y="18345"/>
                    <a:pt x="13659" y="18345"/>
                    <a:pt x="13659" y="18345"/>
                  </a:cubicBezTo>
                  <a:cubicBezTo>
                    <a:pt x="13659" y="18641"/>
                    <a:pt x="13659" y="18641"/>
                    <a:pt x="13659" y="18641"/>
                  </a:cubicBezTo>
                  <a:cubicBezTo>
                    <a:pt x="13765" y="18641"/>
                    <a:pt x="13765" y="18641"/>
                    <a:pt x="13765" y="18641"/>
                  </a:cubicBezTo>
                  <a:cubicBezTo>
                    <a:pt x="13871" y="18345"/>
                    <a:pt x="13871" y="18345"/>
                    <a:pt x="13871" y="18345"/>
                  </a:cubicBezTo>
                  <a:cubicBezTo>
                    <a:pt x="13976" y="18345"/>
                    <a:pt x="13976" y="18345"/>
                    <a:pt x="13976" y="18345"/>
                  </a:cubicBezTo>
                  <a:cubicBezTo>
                    <a:pt x="13871" y="18049"/>
                    <a:pt x="13871" y="18049"/>
                    <a:pt x="13871" y="18049"/>
                  </a:cubicBezTo>
                  <a:cubicBezTo>
                    <a:pt x="13765" y="18345"/>
                    <a:pt x="13765" y="18345"/>
                    <a:pt x="13765" y="18345"/>
                  </a:cubicBezTo>
                  <a:cubicBezTo>
                    <a:pt x="13765" y="18049"/>
                    <a:pt x="13765" y="18049"/>
                    <a:pt x="13765" y="18049"/>
                  </a:cubicBezTo>
                  <a:close/>
                  <a:moveTo>
                    <a:pt x="13447" y="18641"/>
                  </a:moveTo>
                  <a:cubicBezTo>
                    <a:pt x="13447" y="18641"/>
                    <a:pt x="13447" y="18641"/>
                    <a:pt x="13447" y="18641"/>
                  </a:cubicBezTo>
                  <a:cubicBezTo>
                    <a:pt x="13553" y="18641"/>
                    <a:pt x="13553" y="18641"/>
                    <a:pt x="13553" y="18641"/>
                  </a:cubicBezTo>
                  <a:cubicBezTo>
                    <a:pt x="13553" y="18345"/>
                    <a:pt x="13553" y="18345"/>
                    <a:pt x="13553" y="18345"/>
                  </a:cubicBezTo>
                  <a:cubicBezTo>
                    <a:pt x="13553" y="18345"/>
                    <a:pt x="13553" y="18345"/>
                    <a:pt x="13553" y="18345"/>
                  </a:cubicBezTo>
                  <a:cubicBezTo>
                    <a:pt x="13553" y="18345"/>
                    <a:pt x="13553" y="18345"/>
                    <a:pt x="13553" y="18345"/>
                  </a:cubicBezTo>
                  <a:cubicBezTo>
                    <a:pt x="13447" y="18641"/>
                    <a:pt x="13447" y="18641"/>
                    <a:pt x="13447" y="18641"/>
                  </a:cubicBezTo>
                  <a:cubicBezTo>
                    <a:pt x="13447" y="18641"/>
                    <a:pt x="13447" y="18641"/>
                    <a:pt x="13447" y="18641"/>
                  </a:cubicBezTo>
                  <a:close/>
                  <a:moveTo>
                    <a:pt x="13129" y="18641"/>
                  </a:moveTo>
                  <a:cubicBezTo>
                    <a:pt x="13235" y="18345"/>
                    <a:pt x="13235" y="18345"/>
                    <a:pt x="13235" y="18345"/>
                  </a:cubicBezTo>
                  <a:cubicBezTo>
                    <a:pt x="13235" y="18345"/>
                    <a:pt x="13235" y="18345"/>
                    <a:pt x="13235" y="18345"/>
                  </a:cubicBezTo>
                  <a:cubicBezTo>
                    <a:pt x="13235" y="18345"/>
                    <a:pt x="13235" y="18345"/>
                    <a:pt x="13235" y="18345"/>
                  </a:cubicBezTo>
                  <a:cubicBezTo>
                    <a:pt x="13341" y="18345"/>
                    <a:pt x="13341" y="18345"/>
                    <a:pt x="13341" y="18345"/>
                  </a:cubicBezTo>
                  <a:cubicBezTo>
                    <a:pt x="13341" y="18345"/>
                    <a:pt x="13341" y="18345"/>
                    <a:pt x="13341" y="18345"/>
                  </a:cubicBezTo>
                  <a:cubicBezTo>
                    <a:pt x="13447" y="18345"/>
                    <a:pt x="13447" y="18345"/>
                    <a:pt x="13447" y="18345"/>
                  </a:cubicBezTo>
                  <a:cubicBezTo>
                    <a:pt x="13341" y="18641"/>
                    <a:pt x="13341" y="18641"/>
                    <a:pt x="13341" y="18641"/>
                  </a:cubicBezTo>
                  <a:cubicBezTo>
                    <a:pt x="13235" y="18641"/>
                    <a:pt x="13235" y="18641"/>
                    <a:pt x="13235" y="18641"/>
                  </a:cubicBezTo>
                  <a:cubicBezTo>
                    <a:pt x="13129" y="18641"/>
                    <a:pt x="13129" y="18641"/>
                    <a:pt x="13129" y="18641"/>
                  </a:cubicBezTo>
                  <a:cubicBezTo>
                    <a:pt x="13129" y="18641"/>
                    <a:pt x="13129" y="18641"/>
                    <a:pt x="13129" y="18641"/>
                  </a:cubicBezTo>
                  <a:close/>
                  <a:moveTo>
                    <a:pt x="13024" y="18641"/>
                  </a:moveTo>
                  <a:cubicBezTo>
                    <a:pt x="12918" y="18641"/>
                    <a:pt x="12918" y="18641"/>
                    <a:pt x="12918" y="18641"/>
                  </a:cubicBezTo>
                  <a:cubicBezTo>
                    <a:pt x="12918" y="18937"/>
                    <a:pt x="12918" y="18937"/>
                    <a:pt x="12918" y="18937"/>
                  </a:cubicBezTo>
                  <a:cubicBezTo>
                    <a:pt x="12918" y="18641"/>
                    <a:pt x="12918" y="18641"/>
                    <a:pt x="12918" y="18641"/>
                  </a:cubicBezTo>
                  <a:cubicBezTo>
                    <a:pt x="13024" y="18641"/>
                    <a:pt x="13024" y="18641"/>
                    <a:pt x="13024" y="18641"/>
                  </a:cubicBezTo>
                  <a:close/>
                  <a:moveTo>
                    <a:pt x="13129" y="18345"/>
                  </a:moveTo>
                  <a:cubicBezTo>
                    <a:pt x="13024" y="18345"/>
                    <a:pt x="13024" y="18345"/>
                    <a:pt x="13024" y="18345"/>
                  </a:cubicBezTo>
                  <a:cubicBezTo>
                    <a:pt x="13024" y="18345"/>
                    <a:pt x="13024" y="18345"/>
                    <a:pt x="13024" y="18345"/>
                  </a:cubicBezTo>
                  <a:cubicBezTo>
                    <a:pt x="13129" y="18345"/>
                    <a:pt x="13129" y="18345"/>
                    <a:pt x="13129" y="18345"/>
                  </a:cubicBezTo>
                  <a:cubicBezTo>
                    <a:pt x="13129" y="18345"/>
                    <a:pt x="13129" y="18345"/>
                    <a:pt x="13129" y="18345"/>
                  </a:cubicBezTo>
                  <a:close/>
                  <a:moveTo>
                    <a:pt x="11435" y="18641"/>
                  </a:moveTo>
                  <a:cubicBezTo>
                    <a:pt x="11435" y="18641"/>
                    <a:pt x="11435" y="18641"/>
                    <a:pt x="11435" y="18641"/>
                  </a:cubicBezTo>
                  <a:cubicBezTo>
                    <a:pt x="11541" y="18345"/>
                    <a:pt x="11541" y="18345"/>
                    <a:pt x="11541" y="18345"/>
                  </a:cubicBezTo>
                  <a:cubicBezTo>
                    <a:pt x="11859" y="18049"/>
                    <a:pt x="11859" y="18049"/>
                    <a:pt x="11859" y="18049"/>
                  </a:cubicBezTo>
                  <a:cubicBezTo>
                    <a:pt x="11965" y="18345"/>
                    <a:pt x="11965" y="18345"/>
                    <a:pt x="11965" y="18345"/>
                  </a:cubicBezTo>
                  <a:cubicBezTo>
                    <a:pt x="11965" y="18345"/>
                    <a:pt x="11965" y="18345"/>
                    <a:pt x="11965" y="18345"/>
                  </a:cubicBezTo>
                  <a:cubicBezTo>
                    <a:pt x="12071" y="18345"/>
                    <a:pt x="12071" y="18345"/>
                    <a:pt x="12071" y="18345"/>
                  </a:cubicBezTo>
                  <a:cubicBezTo>
                    <a:pt x="12282" y="18641"/>
                    <a:pt x="12282" y="18641"/>
                    <a:pt x="12282" y="18641"/>
                  </a:cubicBezTo>
                  <a:cubicBezTo>
                    <a:pt x="12388" y="18345"/>
                    <a:pt x="12388" y="18345"/>
                    <a:pt x="12388" y="18345"/>
                  </a:cubicBezTo>
                  <a:cubicBezTo>
                    <a:pt x="12494" y="18641"/>
                    <a:pt x="12494" y="18641"/>
                    <a:pt x="12494" y="18641"/>
                  </a:cubicBezTo>
                  <a:cubicBezTo>
                    <a:pt x="12494" y="18641"/>
                    <a:pt x="12494" y="18641"/>
                    <a:pt x="12494" y="18641"/>
                  </a:cubicBezTo>
                  <a:cubicBezTo>
                    <a:pt x="12600" y="18641"/>
                    <a:pt x="12600" y="18641"/>
                    <a:pt x="12600" y="18641"/>
                  </a:cubicBezTo>
                  <a:cubicBezTo>
                    <a:pt x="12706" y="18345"/>
                    <a:pt x="12706" y="18345"/>
                    <a:pt x="12706" y="18345"/>
                  </a:cubicBezTo>
                  <a:cubicBezTo>
                    <a:pt x="12812" y="18345"/>
                    <a:pt x="12812" y="18345"/>
                    <a:pt x="12812" y="18345"/>
                  </a:cubicBezTo>
                  <a:cubicBezTo>
                    <a:pt x="12812" y="18049"/>
                    <a:pt x="12812" y="18049"/>
                    <a:pt x="12812" y="18049"/>
                  </a:cubicBezTo>
                  <a:cubicBezTo>
                    <a:pt x="12812" y="18049"/>
                    <a:pt x="12812" y="18049"/>
                    <a:pt x="12812" y="18049"/>
                  </a:cubicBezTo>
                  <a:cubicBezTo>
                    <a:pt x="12918" y="18049"/>
                    <a:pt x="12918" y="18049"/>
                    <a:pt x="12918" y="18049"/>
                  </a:cubicBezTo>
                  <a:cubicBezTo>
                    <a:pt x="13024" y="18049"/>
                    <a:pt x="13024" y="18049"/>
                    <a:pt x="13024" y="18049"/>
                  </a:cubicBezTo>
                  <a:cubicBezTo>
                    <a:pt x="13024" y="18345"/>
                    <a:pt x="13024" y="18345"/>
                    <a:pt x="13024" y="18345"/>
                  </a:cubicBezTo>
                  <a:cubicBezTo>
                    <a:pt x="12918" y="18345"/>
                    <a:pt x="12918" y="18345"/>
                    <a:pt x="12918" y="18345"/>
                  </a:cubicBezTo>
                  <a:cubicBezTo>
                    <a:pt x="12918" y="18641"/>
                    <a:pt x="12918" y="18641"/>
                    <a:pt x="12918" y="18641"/>
                  </a:cubicBezTo>
                  <a:cubicBezTo>
                    <a:pt x="12812" y="18641"/>
                    <a:pt x="12812" y="18641"/>
                    <a:pt x="12812" y="18641"/>
                  </a:cubicBezTo>
                  <a:cubicBezTo>
                    <a:pt x="12706" y="18937"/>
                    <a:pt x="12706" y="18937"/>
                    <a:pt x="12706" y="18937"/>
                  </a:cubicBezTo>
                  <a:cubicBezTo>
                    <a:pt x="12706" y="18937"/>
                    <a:pt x="12706" y="18937"/>
                    <a:pt x="12706" y="18937"/>
                  </a:cubicBezTo>
                  <a:cubicBezTo>
                    <a:pt x="12600" y="18937"/>
                    <a:pt x="12600" y="18937"/>
                    <a:pt x="12600" y="18937"/>
                  </a:cubicBezTo>
                  <a:cubicBezTo>
                    <a:pt x="12494" y="18937"/>
                    <a:pt x="12494" y="18937"/>
                    <a:pt x="12494" y="18937"/>
                  </a:cubicBezTo>
                  <a:cubicBezTo>
                    <a:pt x="12282" y="18937"/>
                    <a:pt x="12282" y="18937"/>
                    <a:pt x="12282" y="18937"/>
                  </a:cubicBezTo>
                  <a:cubicBezTo>
                    <a:pt x="12176" y="18937"/>
                    <a:pt x="12176" y="18937"/>
                    <a:pt x="12176" y="18937"/>
                  </a:cubicBezTo>
                  <a:cubicBezTo>
                    <a:pt x="12071" y="18937"/>
                    <a:pt x="12071" y="18937"/>
                    <a:pt x="12071" y="18937"/>
                  </a:cubicBezTo>
                  <a:cubicBezTo>
                    <a:pt x="12071" y="19233"/>
                    <a:pt x="12071" y="19233"/>
                    <a:pt x="12071" y="19233"/>
                  </a:cubicBezTo>
                  <a:cubicBezTo>
                    <a:pt x="11965" y="19233"/>
                    <a:pt x="11965" y="19233"/>
                    <a:pt x="11965" y="19233"/>
                  </a:cubicBezTo>
                  <a:cubicBezTo>
                    <a:pt x="11965" y="18937"/>
                    <a:pt x="11965" y="18937"/>
                    <a:pt x="11965" y="18937"/>
                  </a:cubicBezTo>
                  <a:cubicBezTo>
                    <a:pt x="11859" y="19233"/>
                    <a:pt x="11859" y="19233"/>
                    <a:pt x="11859" y="19233"/>
                  </a:cubicBezTo>
                  <a:cubicBezTo>
                    <a:pt x="11753" y="18937"/>
                    <a:pt x="11753" y="18937"/>
                    <a:pt x="11753" y="18937"/>
                  </a:cubicBezTo>
                  <a:cubicBezTo>
                    <a:pt x="11753" y="18937"/>
                    <a:pt x="11753" y="18937"/>
                    <a:pt x="11753" y="18937"/>
                  </a:cubicBezTo>
                  <a:cubicBezTo>
                    <a:pt x="11647" y="18937"/>
                    <a:pt x="11647" y="18937"/>
                    <a:pt x="11647" y="18937"/>
                  </a:cubicBezTo>
                  <a:cubicBezTo>
                    <a:pt x="11541" y="18937"/>
                    <a:pt x="11541" y="18937"/>
                    <a:pt x="11541" y="18937"/>
                  </a:cubicBezTo>
                  <a:cubicBezTo>
                    <a:pt x="11541" y="18937"/>
                    <a:pt x="11541" y="18937"/>
                    <a:pt x="11541" y="18937"/>
                  </a:cubicBezTo>
                  <a:cubicBezTo>
                    <a:pt x="11435" y="18937"/>
                    <a:pt x="11435" y="18937"/>
                    <a:pt x="11435" y="18937"/>
                  </a:cubicBezTo>
                  <a:cubicBezTo>
                    <a:pt x="11435" y="18641"/>
                    <a:pt x="11435" y="18641"/>
                    <a:pt x="11435" y="18641"/>
                  </a:cubicBezTo>
                  <a:close/>
                  <a:moveTo>
                    <a:pt x="11329" y="18641"/>
                  </a:moveTo>
                  <a:cubicBezTo>
                    <a:pt x="11329" y="18937"/>
                    <a:pt x="11329" y="18937"/>
                    <a:pt x="11329" y="18937"/>
                  </a:cubicBezTo>
                  <a:cubicBezTo>
                    <a:pt x="11435" y="18937"/>
                    <a:pt x="11435" y="18937"/>
                    <a:pt x="11435" y="18937"/>
                  </a:cubicBezTo>
                  <a:cubicBezTo>
                    <a:pt x="11435" y="18641"/>
                    <a:pt x="11435" y="18641"/>
                    <a:pt x="11435" y="18641"/>
                  </a:cubicBezTo>
                  <a:cubicBezTo>
                    <a:pt x="11329" y="18641"/>
                    <a:pt x="11329" y="18641"/>
                    <a:pt x="11329" y="18641"/>
                  </a:cubicBezTo>
                  <a:close/>
                  <a:moveTo>
                    <a:pt x="11329" y="18641"/>
                  </a:moveTo>
                  <a:cubicBezTo>
                    <a:pt x="11224" y="18641"/>
                    <a:pt x="11224" y="18641"/>
                    <a:pt x="11224" y="18641"/>
                  </a:cubicBezTo>
                  <a:cubicBezTo>
                    <a:pt x="11224" y="18937"/>
                    <a:pt x="11224" y="18937"/>
                    <a:pt x="11224" y="18937"/>
                  </a:cubicBezTo>
                  <a:cubicBezTo>
                    <a:pt x="11224" y="18937"/>
                    <a:pt x="11224" y="18937"/>
                    <a:pt x="11224" y="18937"/>
                  </a:cubicBezTo>
                  <a:cubicBezTo>
                    <a:pt x="11329" y="18641"/>
                    <a:pt x="11329" y="18641"/>
                    <a:pt x="11329" y="18641"/>
                  </a:cubicBezTo>
                  <a:cubicBezTo>
                    <a:pt x="11329" y="18641"/>
                    <a:pt x="11329" y="18641"/>
                    <a:pt x="11329" y="18641"/>
                  </a:cubicBezTo>
                  <a:close/>
                  <a:moveTo>
                    <a:pt x="9953" y="18641"/>
                  </a:moveTo>
                  <a:cubicBezTo>
                    <a:pt x="9953" y="18937"/>
                    <a:pt x="9953" y="18937"/>
                    <a:pt x="9953" y="18937"/>
                  </a:cubicBezTo>
                  <a:cubicBezTo>
                    <a:pt x="9953" y="18937"/>
                    <a:pt x="9953" y="18937"/>
                    <a:pt x="9953" y="18937"/>
                  </a:cubicBezTo>
                  <a:cubicBezTo>
                    <a:pt x="9953" y="18937"/>
                    <a:pt x="9953" y="18937"/>
                    <a:pt x="9953" y="18937"/>
                  </a:cubicBezTo>
                  <a:cubicBezTo>
                    <a:pt x="10059" y="19233"/>
                    <a:pt x="10059" y="19233"/>
                    <a:pt x="10059" y="19233"/>
                  </a:cubicBezTo>
                  <a:cubicBezTo>
                    <a:pt x="10059" y="19233"/>
                    <a:pt x="10059" y="19233"/>
                    <a:pt x="10059" y="19233"/>
                  </a:cubicBezTo>
                  <a:cubicBezTo>
                    <a:pt x="10165" y="19233"/>
                    <a:pt x="10165" y="19233"/>
                    <a:pt x="10165" y="19233"/>
                  </a:cubicBezTo>
                  <a:cubicBezTo>
                    <a:pt x="10271" y="19233"/>
                    <a:pt x="10271" y="19233"/>
                    <a:pt x="10271" y="19233"/>
                  </a:cubicBezTo>
                  <a:cubicBezTo>
                    <a:pt x="10376" y="19233"/>
                    <a:pt x="10376" y="19233"/>
                    <a:pt x="10376" y="19233"/>
                  </a:cubicBezTo>
                  <a:cubicBezTo>
                    <a:pt x="10376" y="18937"/>
                    <a:pt x="10376" y="18937"/>
                    <a:pt x="10376" y="18937"/>
                  </a:cubicBezTo>
                  <a:cubicBezTo>
                    <a:pt x="10482" y="19233"/>
                    <a:pt x="10482" y="19233"/>
                    <a:pt x="10482" y="19233"/>
                  </a:cubicBezTo>
                  <a:cubicBezTo>
                    <a:pt x="10588" y="18937"/>
                    <a:pt x="10588" y="18937"/>
                    <a:pt x="10588" y="18937"/>
                  </a:cubicBezTo>
                  <a:cubicBezTo>
                    <a:pt x="10694" y="19233"/>
                    <a:pt x="10694" y="19233"/>
                    <a:pt x="10694" y="19233"/>
                  </a:cubicBezTo>
                  <a:cubicBezTo>
                    <a:pt x="10800" y="18937"/>
                    <a:pt x="10800" y="18937"/>
                    <a:pt x="10800" y="18937"/>
                  </a:cubicBezTo>
                  <a:cubicBezTo>
                    <a:pt x="10800" y="18937"/>
                    <a:pt x="10800" y="18937"/>
                    <a:pt x="10800" y="18937"/>
                  </a:cubicBezTo>
                  <a:cubicBezTo>
                    <a:pt x="10906" y="18937"/>
                    <a:pt x="10906" y="18937"/>
                    <a:pt x="10906" y="18937"/>
                  </a:cubicBezTo>
                  <a:cubicBezTo>
                    <a:pt x="11012" y="18937"/>
                    <a:pt x="11012" y="18937"/>
                    <a:pt x="11012" y="18937"/>
                  </a:cubicBezTo>
                  <a:cubicBezTo>
                    <a:pt x="11012" y="18937"/>
                    <a:pt x="11012" y="18937"/>
                    <a:pt x="11012" y="18937"/>
                  </a:cubicBezTo>
                  <a:cubicBezTo>
                    <a:pt x="11118" y="18937"/>
                    <a:pt x="11118" y="18937"/>
                    <a:pt x="11118" y="18937"/>
                  </a:cubicBezTo>
                  <a:cubicBezTo>
                    <a:pt x="11118" y="18641"/>
                    <a:pt x="11118" y="18641"/>
                    <a:pt x="11118" y="18641"/>
                  </a:cubicBezTo>
                  <a:cubicBezTo>
                    <a:pt x="11118" y="18641"/>
                    <a:pt x="11118" y="18641"/>
                    <a:pt x="11118" y="18641"/>
                  </a:cubicBezTo>
                  <a:cubicBezTo>
                    <a:pt x="11118" y="18641"/>
                    <a:pt x="11118" y="18641"/>
                    <a:pt x="11118" y="18641"/>
                  </a:cubicBezTo>
                  <a:cubicBezTo>
                    <a:pt x="11118" y="18345"/>
                    <a:pt x="11118" y="18345"/>
                    <a:pt x="11118" y="18345"/>
                  </a:cubicBezTo>
                  <a:cubicBezTo>
                    <a:pt x="11012" y="18345"/>
                    <a:pt x="11012" y="18345"/>
                    <a:pt x="11012" y="18345"/>
                  </a:cubicBezTo>
                  <a:cubicBezTo>
                    <a:pt x="11012" y="18345"/>
                    <a:pt x="11012" y="18345"/>
                    <a:pt x="11012" y="18345"/>
                  </a:cubicBezTo>
                  <a:cubicBezTo>
                    <a:pt x="10906" y="18641"/>
                    <a:pt x="10906" y="18641"/>
                    <a:pt x="10906" y="18641"/>
                  </a:cubicBezTo>
                  <a:cubicBezTo>
                    <a:pt x="10906" y="18345"/>
                    <a:pt x="10906" y="18345"/>
                    <a:pt x="10906" y="18345"/>
                  </a:cubicBezTo>
                  <a:cubicBezTo>
                    <a:pt x="10800" y="18049"/>
                    <a:pt x="10800" y="18049"/>
                    <a:pt x="10800" y="18049"/>
                  </a:cubicBezTo>
                  <a:cubicBezTo>
                    <a:pt x="10694" y="18345"/>
                    <a:pt x="10694" y="18345"/>
                    <a:pt x="10694" y="18345"/>
                  </a:cubicBezTo>
                  <a:cubicBezTo>
                    <a:pt x="10694" y="18049"/>
                    <a:pt x="10694" y="18049"/>
                    <a:pt x="10694" y="18049"/>
                  </a:cubicBezTo>
                  <a:cubicBezTo>
                    <a:pt x="10588" y="18049"/>
                    <a:pt x="10588" y="18049"/>
                    <a:pt x="10588" y="18049"/>
                  </a:cubicBezTo>
                  <a:cubicBezTo>
                    <a:pt x="10482" y="18345"/>
                    <a:pt x="10482" y="18345"/>
                    <a:pt x="10482" y="18345"/>
                  </a:cubicBezTo>
                  <a:cubicBezTo>
                    <a:pt x="10482" y="18345"/>
                    <a:pt x="10482" y="18345"/>
                    <a:pt x="10482" y="18345"/>
                  </a:cubicBezTo>
                  <a:cubicBezTo>
                    <a:pt x="10694" y="18641"/>
                    <a:pt x="10694" y="18641"/>
                    <a:pt x="10694" y="18641"/>
                  </a:cubicBezTo>
                  <a:cubicBezTo>
                    <a:pt x="10694" y="18641"/>
                    <a:pt x="10694" y="18641"/>
                    <a:pt x="10694" y="18641"/>
                  </a:cubicBezTo>
                  <a:cubicBezTo>
                    <a:pt x="10588" y="18641"/>
                    <a:pt x="10588" y="18641"/>
                    <a:pt x="10588" y="18641"/>
                  </a:cubicBezTo>
                  <a:cubicBezTo>
                    <a:pt x="10482" y="18937"/>
                    <a:pt x="10482" y="18937"/>
                    <a:pt x="10482" y="18937"/>
                  </a:cubicBezTo>
                  <a:cubicBezTo>
                    <a:pt x="10376" y="18641"/>
                    <a:pt x="10376" y="18641"/>
                    <a:pt x="10376" y="18641"/>
                  </a:cubicBezTo>
                  <a:cubicBezTo>
                    <a:pt x="10376" y="18345"/>
                    <a:pt x="10376" y="18345"/>
                    <a:pt x="10376" y="18345"/>
                  </a:cubicBezTo>
                  <a:cubicBezTo>
                    <a:pt x="10376" y="18345"/>
                    <a:pt x="10376" y="18345"/>
                    <a:pt x="10376" y="18345"/>
                  </a:cubicBezTo>
                  <a:cubicBezTo>
                    <a:pt x="10271" y="18345"/>
                    <a:pt x="10271" y="18345"/>
                    <a:pt x="10271" y="18345"/>
                  </a:cubicBezTo>
                  <a:cubicBezTo>
                    <a:pt x="10165" y="18345"/>
                    <a:pt x="10165" y="18345"/>
                    <a:pt x="10165" y="18345"/>
                  </a:cubicBezTo>
                  <a:cubicBezTo>
                    <a:pt x="10059" y="18641"/>
                    <a:pt x="10059" y="18641"/>
                    <a:pt x="10059" y="18641"/>
                  </a:cubicBezTo>
                  <a:cubicBezTo>
                    <a:pt x="10059" y="18641"/>
                    <a:pt x="9953" y="18641"/>
                    <a:pt x="9953" y="18641"/>
                  </a:cubicBezTo>
                  <a:close/>
                  <a:moveTo>
                    <a:pt x="9741" y="18345"/>
                  </a:moveTo>
                  <a:cubicBezTo>
                    <a:pt x="9847" y="18345"/>
                    <a:pt x="9847" y="18345"/>
                    <a:pt x="9847" y="18345"/>
                  </a:cubicBezTo>
                  <a:cubicBezTo>
                    <a:pt x="9953" y="18345"/>
                    <a:pt x="9953" y="18345"/>
                    <a:pt x="9953" y="18345"/>
                  </a:cubicBezTo>
                  <a:cubicBezTo>
                    <a:pt x="9953" y="18641"/>
                    <a:pt x="9953" y="18641"/>
                    <a:pt x="9953" y="18641"/>
                  </a:cubicBezTo>
                  <a:cubicBezTo>
                    <a:pt x="9847" y="18937"/>
                    <a:pt x="9847" y="18937"/>
                    <a:pt x="9847" y="18937"/>
                  </a:cubicBezTo>
                  <a:cubicBezTo>
                    <a:pt x="9847" y="18937"/>
                    <a:pt x="9847" y="18937"/>
                    <a:pt x="9847" y="18937"/>
                  </a:cubicBezTo>
                  <a:cubicBezTo>
                    <a:pt x="9847" y="18937"/>
                    <a:pt x="9847" y="18937"/>
                    <a:pt x="9847" y="18937"/>
                  </a:cubicBezTo>
                  <a:cubicBezTo>
                    <a:pt x="9741" y="18937"/>
                    <a:pt x="9741" y="18937"/>
                    <a:pt x="9741" y="18937"/>
                  </a:cubicBezTo>
                  <a:cubicBezTo>
                    <a:pt x="9635" y="18937"/>
                    <a:pt x="9635" y="18937"/>
                    <a:pt x="9635" y="18937"/>
                  </a:cubicBezTo>
                  <a:cubicBezTo>
                    <a:pt x="9529" y="18937"/>
                    <a:pt x="9529" y="18937"/>
                    <a:pt x="9529" y="18937"/>
                  </a:cubicBezTo>
                  <a:cubicBezTo>
                    <a:pt x="9635" y="18641"/>
                    <a:pt x="9635" y="18641"/>
                    <a:pt x="9635" y="18641"/>
                  </a:cubicBezTo>
                  <a:cubicBezTo>
                    <a:pt x="9635" y="18641"/>
                    <a:pt x="9635" y="18641"/>
                    <a:pt x="9635" y="18641"/>
                  </a:cubicBezTo>
                  <a:cubicBezTo>
                    <a:pt x="9741" y="18345"/>
                    <a:pt x="9741" y="18345"/>
                    <a:pt x="9741" y="18345"/>
                  </a:cubicBezTo>
                  <a:close/>
                  <a:moveTo>
                    <a:pt x="9424" y="18937"/>
                  </a:moveTo>
                  <a:cubicBezTo>
                    <a:pt x="9424" y="18641"/>
                    <a:pt x="9424" y="18641"/>
                    <a:pt x="9424" y="18641"/>
                  </a:cubicBezTo>
                  <a:cubicBezTo>
                    <a:pt x="9424" y="18937"/>
                    <a:pt x="9424" y="18937"/>
                    <a:pt x="9424" y="18937"/>
                  </a:cubicBezTo>
                  <a:cubicBezTo>
                    <a:pt x="9424" y="18937"/>
                    <a:pt x="9424" y="18937"/>
                    <a:pt x="9424" y="18937"/>
                  </a:cubicBezTo>
                  <a:cubicBezTo>
                    <a:pt x="9424" y="18937"/>
                    <a:pt x="9424" y="18937"/>
                    <a:pt x="9424" y="18937"/>
                  </a:cubicBezTo>
                  <a:close/>
                  <a:moveTo>
                    <a:pt x="9000" y="18049"/>
                  </a:moveTo>
                  <a:cubicBezTo>
                    <a:pt x="9000" y="18345"/>
                    <a:pt x="9000" y="18345"/>
                    <a:pt x="9000" y="18345"/>
                  </a:cubicBezTo>
                  <a:cubicBezTo>
                    <a:pt x="9000" y="18345"/>
                    <a:pt x="9000" y="18345"/>
                    <a:pt x="9000" y="18345"/>
                  </a:cubicBezTo>
                  <a:cubicBezTo>
                    <a:pt x="9106" y="18641"/>
                    <a:pt x="9106" y="18641"/>
                    <a:pt x="9106" y="18641"/>
                  </a:cubicBezTo>
                  <a:cubicBezTo>
                    <a:pt x="9212" y="18641"/>
                    <a:pt x="9212" y="18641"/>
                    <a:pt x="9212" y="18641"/>
                  </a:cubicBezTo>
                  <a:cubicBezTo>
                    <a:pt x="9212" y="18937"/>
                    <a:pt x="9212" y="18937"/>
                    <a:pt x="9212" y="18937"/>
                  </a:cubicBezTo>
                  <a:cubicBezTo>
                    <a:pt x="9318" y="18641"/>
                    <a:pt x="9318" y="18641"/>
                    <a:pt x="9318" y="18641"/>
                  </a:cubicBezTo>
                  <a:cubicBezTo>
                    <a:pt x="9424" y="18641"/>
                    <a:pt x="9424" y="18641"/>
                    <a:pt x="9424" y="18641"/>
                  </a:cubicBezTo>
                  <a:cubicBezTo>
                    <a:pt x="9424" y="18641"/>
                    <a:pt x="9424" y="18641"/>
                    <a:pt x="9424" y="18641"/>
                  </a:cubicBezTo>
                  <a:cubicBezTo>
                    <a:pt x="9529" y="18641"/>
                    <a:pt x="9529" y="18641"/>
                    <a:pt x="9529" y="18641"/>
                  </a:cubicBezTo>
                  <a:cubicBezTo>
                    <a:pt x="9529" y="18345"/>
                    <a:pt x="9529" y="18345"/>
                    <a:pt x="9529" y="18345"/>
                  </a:cubicBezTo>
                  <a:cubicBezTo>
                    <a:pt x="9424" y="18049"/>
                    <a:pt x="9424" y="18049"/>
                    <a:pt x="9424" y="18049"/>
                  </a:cubicBezTo>
                  <a:cubicBezTo>
                    <a:pt x="9318" y="18049"/>
                    <a:pt x="9318" y="18049"/>
                    <a:pt x="9318" y="18049"/>
                  </a:cubicBezTo>
                  <a:cubicBezTo>
                    <a:pt x="9212" y="18049"/>
                    <a:pt x="9212" y="18049"/>
                    <a:pt x="9212" y="18049"/>
                  </a:cubicBezTo>
                  <a:cubicBezTo>
                    <a:pt x="9106" y="18049"/>
                    <a:pt x="9106" y="18049"/>
                    <a:pt x="9106" y="18049"/>
                  </a:cubicBezTo>
                  <a:cubicBezTo>
                    <a:pt x="9000" y="18049"/>
                    <a:pt x="9000" y="18049"/>
                    <a:pt x="9000" y="18049"/>
                  </a:cubicBezTo>
                  <a:close/>
                  <a:moveTo>
                    <a:pt x="20329" y="18345"/>
                  </a:moveTo>
                  <a:cubicBezTo>
                    <a:pt x="20435" y="18345"/>
                    <a:pt x="20435" y="18345"/>
                    <a:pt x="20435" y="18345"/>
                  </a:cubicBezTo>
                  <a:cubicBezTo>
                    <a:pt x="20435" y="18345"/>
                    <a:pt x="20435" y="18345"/>
                    <a:pt x="20435" y="18345"/>
                  </a:cubicBezTo>
                  <a:cubicBezTo>
                    <a:pt x="20541" y="18345"/>
                    <a:pt x="20541" y="18345"/>
                    <a:pt x="20541" y="18345"/>
                  </a:cubicBezTo>
                  <a:cubicBezTo>
                    <a:pt x="20435" y="18049"/>
                    <a:pt x="20435" y="18049"/>
                    <a:pt x="20435" y="18049"/>
                  </a:cubicBezTo>
                  <a:cubicBezTo>
                    <a:pt x="20435" y="18049"/>
                    <a:pt x="20435" y="18049"/>
                    <a:pt x="20435" y="18049"/>
                  </a:cubicBezTo>
                  <a:cubicBezTo>
                    <a:pt x="20435" y="18049"/>
                    <a:pt x="20435" y="18049"/>
                    <a:pt x="20435" y="18049"/>
                  </a:cubicBezTo>
                  <a:cubicBezTo>
                    <a:pt x="20329" y="18345"/>
                    <a:pt x="20329" y="18345"/>
                    <a:pt x="20329" y="18345"/>
                  </a:cubicBezTo>
                  <a:close/>
                  <a:moveTo>
                    <a:pt x="19906" y="18345"/>
                  </a:moveTo>
                  <a:cubicBezTo>
                    <a:pt x="19906" y="18345"/>
                    <a:pt x="20012" y="18345"/>
                    <a:pt x="20012" y="18345"/>
                  </a:cubicBezTo>
                  <a:cubicBezTo>
                    <a:pt x="20118" y="18345"/>
                    <a:pt x="20118" y="18345"/>
                    <a:pt x="20118" y="18345"/>
                  </a:cubicBezTo>
                  <a:cubicBezTo>
                    <a:pt x="20224" y="18345"/>
                    <a:pt x="20224" y="18345"/>
                    <a:pt x="20224" y="18345"/>
                  </a:cubicBezTo>
                  <a:cubicBezTo>
                    <a:pt x="20329" y="18345"/>
                    <a:pt x="20329" y="18345"/>
                    <a:pt x="20329" y="18345"/>
                  </a:cubicBezTo>
                  <a:cubicBezTo>
                    <a:pt x="20329" y="18049"/>
                    <a:pt x="20329" y="18049"/>
                    <a:pt x="20329" y="18049"/>
                  </a:cubicBezTo>
                  <a:cubicBezTo>
                    <a:pt x="20435" y="18049"/>
                    <a:pt x="20435" y="18049"/>
                    <a:pt x="20435" y="18049"/>
                  </a:cubicBezTo>
                  <a:cubicBezTo>
                    <a:pt x="20541" y="17753"/>
                    <a:pt x="20541" y="17753"/>
                    <a:pt x="20541" y="17753"/>
                  </a:cubicBezTo>
                  <a:cubicBezTo>
                    <a:pt x="20541" y="17753"/>
                    <a:pt x="20541" y="17753"/>
                    <a:pt x="20541" y="17753"/>
                  </a:cubicBezTo>
                  <a:cubicBezTo>
                    <a:pt x="20541" y="17753"/>
                    <a:pt x="20541" y="17753"/>
                    <a:pt x="20541" y="17753"/>
                  </a:cubicBezTo>
                  <a:cubicBezTo>
                    <a:pt x="20541" y="17458"/>
                    <a:pt x="20541" y="17458"/>
                    <a:pt x="20541" y="17458"/>
                  </a:cubicBezTo>
                  <a:cubicBezTo>
                    <a:pt x="20541" y="17458"/>
                    <a:pt x="20541" y="17458"/>
                    <a:pt x="20541" y="17458"/>
                  </a:cubicBezTo>
                  <a:cubicBezTo>
                    <a:pt x="20435" y="17162"/>
                    <a:pt x="20435" y="17162"/>
                    <a:pt x="20435" y="17162"/>
                  </a:cubicBezTo>
                  <a:cubicBezTo>
                    <a:pt x="20435" y="17162"/>
                    <a:pt x="20435" y="17162"/>
                    <a:pt x="20435" y="17162"/>
                  </a:cubicBezTo>
                  <a:cubicBezTo>
                    <a:pt x="20329" y="17162"/>
                    <a:pt x="20329" y="17162"/>
                    <a:pt x="20329" y="17162"/>
                  </a:cubicBezTo>
                  <a:cubicBezTo>
                    <a:pt x="20224" y="17162"/>
                    <a:pt x="20224" y="17162"/>
                    <a:pt x="20224" y="17162"/>
                  </a:cubicBezTo>
                  <a:cubicBezTo>
                    <a:pt x="20118" y="17458"/>
                    <a:pt x="20118" y="17458"/>
                    <a:pt x="20118" y="17458"/>
                  </a:cubicBezTo>
                  <a:cubicBezTo>
                    <a:pt x="20118" y="17753"/>
                    <a:pt x="20118" y="17753"/>
                    <a:pt x="20118" y="17753"/>
                  </a:cubicBezTo>
                  <a:cubicBezTo>
                    <a:pt x="19906" y="18345"/>
                    <a:pt x="19906" y="18345"/>
                    <a:pt x="19906" y="18345"/>
                  </a:cubicBezTo>
                  <a:close/>
                  <a:moveTo>
                    <a:pt x="8259" y="16570"/>
                  </a:moveTo>
                  <a:cubicBezTo>
                    <a:pt x="8153" y="16866"/>
                    <a:pt x="8153" y="16866"/>
                    <a:pt x="8153" y="16866"/>
                  </a:cubicBezTo>
                  <a:cubicBezTo>
                    <a:pt x="8259" y="16866"/>
                    <a:pt x="8259" y="16866"/>
                    <a:pt x="8259" y="16866"/>
                  </a:cubicBezTo>
                  <a:cubicBezTo>
                    <a:pt x="8365" y="17162"/>
                    <a:pt x="8365" y="17162"/>
                    <a:pt x="8365" y="17162"/>
                  </a:cubicBezTo>
                  <a:cubicBezTo>
                    <a:pt x="8365" y="16866"/>
                    <a:pt x="8365" y="16866"/>
                    <a:pt x="8365" y="16866"/>
                  </a:cubicBezTo>
                  <a:cubicBezTo>
                    <a:pt x="8576" y="16866"/>
                    <a:pt x="8576" y="16866"/>
                    <a:pt x="8576" y="16866"/>
                  </a:cubicBezTo>
                  <a:cubicBezTo>
                    <a:pt x="8682" y="16866"/>
                    <a:pt x="8682" y="16866"/>
                    <a:pt x="8682" y="16866"/>
                  </a:cubicBezTo>
                  <a:cubicBezTo>
                    <a:pt x="8788" y="16866"/>
                    <a:pt x="8788" y="16866"/>
                    <a:pt x="8788" y="16866"/>
                  </a:cubicBezTo>
                  <a:cubicBezTo>
                    <a:pt x="8788" y="16570"/>
                    <a:pt x="8788" y="16570"/>
                    <a:pt x="8788" y="16570"/>
                  </a:cubicBezTo>
                  <a:cubicBezTo>
                    <a:pt x="8682" y="16570"/>
                    <a:pt x="8682" y="16570"/>
                    <a:pt x="8682" y="16570"/>
                  </a:cubicBezTo>
                  <a:cubicBezTo>
                    <a:pt x="8576" y="16570"/>
                    <a:pt x="8576" y="16570"/>
                    <a:pt x="8576" y="16570"/>
                  </a:cubicBezTo>
                  <a:cubicBezTo>
                    <a:pt x="8576" y="16570"/>
                    <a:pt x="8576" y="16570"/>
                    <a:pt x="8576" y="16570"/>
                  </a:cubicBezTo>
                  <a:cubicBezTo>
                    <a:pt x="8259" y="16570"/>
                    <a:pt x="8259" y="16570"/>
                    <a:pt x="8259" y="16570"/>
                  </a:cubicBezTo>
                  <a:cubicBezTo>
                    <a:pt x="8259" y="16570"/>
                    <a:pt x="8259" y="16570"/>
                    <a:pt x="8259" y="16570"/>
                  </a:cubicBezTo>
                  <a:close/>
                  <a:moveTo>
                    <a:pt x="4659" y="16274"/>
                  </a:moveTo>
                  <a:cubicBezTo>
                    <a:pt x="4659" y="16274"/>
                    <a:pt x="4659" y="16274"/>
                    <a:pt x="4659" y="16274"/>
                  </a:cubicBezTo>
                  <a:cubicBezTo>
                    <a:pt x="4765" y="16274"/>
                    <a:pt x="4765" y="16274"/>
                    <a:pt x="4765" y="16274"/>
                  </a:cubicBezTo>
                  <a:cubicBezTo>
                    <a:pt x="4765" y="16274"/>
                    <a:pt x="4765" y="16274"/>
                    <a:pt x="4765" y="16274"/>
                  </a:cubicBezTo>
                  <a:cubicBezTo>
                    <a:pt x="4659" y="16274"/>
                    <a:pt x="4659" y="16274"/>
                    <a:pt x="4659" y="16274"/>
                  </a:cubicBezTo>
                  <a:close/>
                  <a:moveTo>
                    <a:pt x="4765" y="16274"/>
                  </a:moveTo>
                  <a:cubicBezTo>
                    <a:pt x="4765" y="16274"/>
                    <a:pt x="4765" y="16274"/>
                    <a:pt x="4765" y="16274"/>
                  </a:cubicBezTo>
                  <a:cubicBezTo>
                    <a:pt x="4871" y="16274"/>
                    <a:pt x="4871" y="16274"/>
                    <a:pt x="4871" y="16274"/>
                  </a:cubicBezTo>
                  <a:cubicBezTo>
                    <a:pt x="4871" y="15978"/>
                    <a:pt x="4871" y="15978"/>
                    <a:pt x="4871" y="15978"/>
                  </a:cubicBezTo>
                  <a:cubicBezTo>
                    <a:pt x="4976" y="15978"/>
                    <a:pt x="4976" y="15978"/>
                    <a:pt x="4976" y="15978"/>
                  </a:cubicBezTo>
                  <a:cubicBezTo>
                    <a:pt x="4976" y="15682"/>
                    <a:pt x="4976" y="15682"/>
                    <a:pt x="4976" y="15682"/>
                  </a:cubicBezTo>
                  <a:cubicBezTo>
                    <a:pt x="4976" y="15682"/>
                    <a:pt x="4976" y="15682"/>
                    <a:pt x="4976" y="15682"/>
                  </a:cubicBezTo>
                  <a:cubicBezTo>
                    <a:pt x="5082" y="15386"/>
                    <a:pt x="5082" y="15386"/>
                    <a:pt x="5082" y="15386"/>
                  </a:cubicBezTo>
                  <a:cubicBezTo>
                    <a:pt x="5188" y="15386"/>
                    <a:pt x="5188" y="15386"/>
                    <a:pt x="5188" y="15386"/>
                  </a:cubicBezTo>
                  <a:cubicBezTo>
                    <a:pt x="5294" y="15386"/>
                    <a:pt x="5294" y="15386"/>
                    <a:pt x="5294" y="15386"/>
                  </a:cubicBezTo>
                  <a:cubicBezTo>
                    <a:pt x="5400" y="15386"/>
                    <a:pt x="5400" y="15386"/>
                    <a:pt x="5400" y="15386"/>
                  </a:cubicBezTo>
                  <a:cubicBezTo>
                    <a:pt x="5506" y="15682"/>
                    <a:pt x="5506" y="15682"/>
                    <a:pt x="5506" y="15682"/>
                  </a:cubicBezTo>
                  <a:cubicBezTo>
                    <a:pt x="5506" y="15386"/>
                    <a:pt x="5506" y="15386"/>
                    <a:pt x="5506" y="15386"/>
                  </a:cubicBezTo>
                  <a:cubicBezTo>
                    <a:pt x="5612" y="15386"/>
                    <a:pt x="5612" y="15386"/>
                    <a:pt x="5612" y="15386"/>
                  </a:cubicBezTo>
                  <a:cubicBezTo>
                    <a:pt x="5718" y="15386"/>
                    <a:pt x="5718" y="15386"/>
                    <a:pt x="5718" y="15386"/>
                  </a:cubicBezTo>
                  <a:cubicBezTo>
                    <a:pt x="5824" y="15682"/>
                    <a:pt x="5824" y="15682"/>
                    <a:pt x="5824" y="15682"/>
                  </a:cubicBezTo>
                  <a:cubicBezTo>
                    <a:pt x="5929" y="15682"/>
                    <a:pt x="5929" y="15682"/>
                    <a:pt x="5929" y="15682"/>
                  </a:cubicBezTo>
                  <a:cubicBezTo>
                    <a:pt x="6141" y="15682"/>
                    <a:pt x="6141" y="15682"/>
                    <a:pt x="6141" y="15682"/>
                  </a:cubicBezTo>
                  <a:cubicBezTo>
                    <a:pt x="6247" y="15978"/>
                    <a:pt x="6247" y="15978"/>
                    <a:pt x="6247" y="15978"/>
                  </a:cubicBezTo>
                  <a:cubicBezTo>
                    <a:pt x="6247" y="16274"/>
                    <a:pt x="6247" y="16274"/>
                    <a:pt x="6247" y="16274"/>
                  </a:cubicBezTo>
                  <a:cubicBezTo>
                    <a:pt x="6247" y="16274"/>
                    <a:pt x="6247" y="16274"/>
                    <a:pt x="6247" y="16274"/>
                  </a:cubicBezTo>
                  <a:cubicBezTo>
                    <a:pt x="6459" y="16570"/>
                    <a:pt x="6459" y="16570"/>
                    <a:pt x="6459" y="16570"/>
                  </a:cubicBezTo>
                  <a:cubicBezTo>
                    <a:pt x="6671" y="16570"/>
                    <a:pt x="6671" y="16570"/>
                    <a:pt x="6671" y="16570"/>
                  </a:cubicBezTo>
                  <a:cubicBezTo>
                    <a:pt x="6988" y="16570"/>
                    <a:pt x="6988" y="16570"/>
                    <a:pt x="6988" y="16570"/>
                  </a:cubicBezTo>
                  <a:cubicBezTo>
                    <a:pt x="7200" y="16570"/>
                    <a:pt x="7200" y="16570"/>
                    <a:pt x="7200" y="16570"/>
                  </a:cubicBezTo>
                  <a:cubicBezTo>
                    <a:pt x="7200" y="16274"/>
                    <a:pt x="7200" y="16274"/>
                    <a:pt x="7200" y="16274"/>
                  </a:cubicBezTo>
                  <a:cubicBezTo>
                    <a:pt x="7200" y="15978"/>
                    <a:pt x="7200" y="15978"/>
                    <a:pt x="7200" y="15978"/>
                  </a:cubicBezTo>
                  <a:cubicBezTo>
                    <a:pt x="7306" y="15978"/>
                    <a:pt x="7306" y="15978"/>
                    <a:pt x="7306" y="15978"/>
                  </a:cubicBezTo>
                  <a:cubicBezTo>
                    <a:pt x="7412" y="16274"/>
                    <a:pt x="7412" y="16274"/>
                    <a:pt x="7412" y="16274"/>
                  </a:cubicBezTo>
                  <a:cubicBezTo>
                    <a:pt x="7518" y="16274"/>
                    <a:pt x="7518" y="16274"/>
                    <a:pt x="7518" y="16274"/>
                  </a:cubicBezTo>
                  <a:cubicBezTo>
                    <a:pt x="7624" y="15978"/>
                    <a:pt x="7624" y="15978"/>
                    <a:pt x="7624" y="15978"/>
                  </a:cubicBezTo>
                  <a:cubicBezTo>
                    <a:pt x="7624" y="16274"/>
                    <a:pt x="7624" y="16274"/>
                    <a:pt x="7624" y="16274"/>
                  </a:cubicBezTo>
                  <a:cubicBezTo>
                    <a:pt x="7729" y="16570"/>
                    <a:pt x="7729" y="16570"/>
                    <a:pt x="7729" y="16570"/>
                  </a:cubicBezTo>
                  <a:cubicBezTo>
                    <a:pt x="7835" y="16274"/>
                    <a:pt x="7835" y="16274"/>
                    <a:pt x="7835" y="16274"/>
                  </a:cubicBezTo>
                  <a:cubicBezTo>
                    <a:pt x="7941" y="16570"/>
                    <a:pt x="7941" y="16570"/>
                    <a:pt x="7941" y="16570"/>
                  </a:cubicBezTo>
                  <a:cubicBezTo>
                    <a:pt x="7941" y="16570"/>
                    <a:pt x="7941" y="16570"/>
                    <a:pt x="7941" y="16570"/>
                  </a:cubicBezTo>
                  <a:cubicBezTo>
                    <a:pt x="8153" y="16570"/>
                    <a:pt x="8153" y="16570"/>
                    <a:pt x="8153" y="16570"/>
                  </a:cubicBezTo>
                  <a:cubicBezTo>
                    <a:pt x="8153" y="16866"/>
                    <a:pt x="8153" y="16866"/>
                    <a:pt x="8153" y="16866"/>
                  </a:cubicBezTo>
                  <a:cubicBezTo>
                    <a:pt x="8153" y="17162"/>
                    <a:pt x="8153" y="17162"/>
                    <a:pt x="8153" y="17162"/>
                  </a:cubicBezTo>
                  <a:cubicBezTo>
                    <a:pt x="8259" y="17458"/>
                    <a:pt x="8259" y="17458"/>
                    <a:pt x="8259" y="17458"/>
                  </a:cubicBezTo>
                  <a:cubicBezTo>
                    <a:pt x="8259" y="17458"/>
                    <a:pt x="8259" y="17458"/>
                    <a:pt x="8259" y="17458"/>
                  </a:cubicBezTo>
                  <a:cubicBezTo>
                    <a:pt x="8365" y="17753"/>
                    <a:pt x="8365" y="17753"/>
                    <a:pt x="8365" y="17753"/>
                  </a:cubicBezTo>
                  <a:cubicBezTo>
                    <a:pt x="8471" y="17458"/>
                    <a:pt x="8471" y="17458"/>
                    <a:pt x="8471" y="17458"/>
                  </a:cubicBezTo>
                  <a:cubicBezTo>
                    <a:pt x="8576" y="17753"/>
                    <a:pt x="8576" y="17753"/>
                    <a:pt x="8576" y="17753"/>
                  </a:cubicBezTo>
                  <a:cubicBezTo>
                    <a:pt x="8576" y="17753"/>
                    <a:pt x="8576" y="17753"/>
                    <a:pt x="8576" y="17753"/>
                  </a:cubicBezTo>
                  <a:cubicBezTo>
                    <a:pt x="8682" y="17458"/>
                    <a:pt x="8682" y="17458"/>
                    <a:pt x="8682" y="17458"/>
                  </a:cubicBezTo>
                  <a:cubicBezTo>
                    <a:pt x="8788" y="17458"/>
                    <a:pt x="8788" y="17458"/>
                    <a:pt x="8788" y="17458"/>
                  </a:cubicBezTo>
                  <a:cubicBezTo>
                    <a:pt x="8788" y="17753"/>
                    <a:pt x="8788" y="17753"/>
                    <a:pt x="8788" y="17753"/>
                  </a:cubicBezTo>
                  <a:cubicBezTo>
                    <a:pt x="8894" y="17753"/>
                    <a:pt x="8894" y="17753"/>
                    <a:pt x="8894" y="17753"/>
                  </a:cubicBezTo>
                  <a:cubicBezTo>
                    <a:pt x="8894" y="17753"/>
                    <a:pt x="8894" y="17753"/>
                    <a:pt x="8894" y="17753"/>
                  </a:cubicBezTo>
                  <a:cubicBezTo>
                    <a:pt x="8894" y="18345"/>
                    <a:pt x="8894" y="18345"/>
                    <a:pt x="8894" y="18345"/>
                  </a:cubicBezTo>
                  <a:cubicBezTo>
                    <a:pt x="8894" y="18345"/>
                    <a:pt x="8894" y="18345"/>
                    <a:pt x="8894" y="18345"/>
                  </a:cubicBezTo>
                  <a:cubicBezTo>
                    <a:pt x="8894" y="18641"/>
                    <a:pt x="8894" y="18641"/>
                    <a:pt x="8894" y="18641"/>
                  </a:cubicBezTo>
                  <a:cubicBezTo>
                    <a:pt x="8894" y="18937"/>
                    <a:pt x="8894" y="18937"/>
                    <a:pt x="8894" y="18937"/>
                  </a:cubicBezTo>
                  <a:cubicBezTo>
                    <a:pt x="8894" y="18937"/>
                    <a:pt x="8894" y="18937"/>
                    <a:pt x="8894" y="18937"/>
                  </a:cubicBezTo>
                  <a:cubicBezTo>
                    <a:pt x="8788" y="18641"/>
                    <a:pt x="8788" y="18641"/>
                    <a:pt x="8788" y="18641"/>
                  </a:cubicBezTo>
                  <a:cubicBezTo>
                    <a:pt x="8682" y="18937"/>
                    <a:pt x="8682" y="18937"/>
                    <a:pt x="8682" y="18937"/>
                  </a:cubicBezTo>
                  <a:cubicBezTo>
                    <a:pt x="8576" y="18641"/>
                    <a:pt x="8576" y="18641"/>
                    <a:pt x="8576" y="18641"/>
                  </a:cubicBezTo>
                  <a:cubicBezTo>
                    <a:pt x="8471" y="18345"/>
                    <a:pt x="8471" y="18345"/>
                    <a:pt x="8471" y="18345"/>
                  </a:cubicBezTo>
                  <a:cubicBezTo>
                    <a:pt x="8365" y="18345"/>
                    <a:pt x="8365" y="18345"/>
                    <a:pt x="8365" y="18345"/>
                  </a:cubicBezTo>
                  <a:cubicBezTo>
                    <a:pt x="8365" y="18345"/>
                    <a:pt x="8365" y="18345"/>
                    <a:pt x="8365" y="18345"/>
                  </a:cubicBezTo>
                  <a:cubicBezTo>
                    <a:pt x="8153" y="18345"/>
                    <a:pt x="8153" y="18345"/>
                    <a:pt x="8153" y="18345"/>
                  </a:cubicBezTo>
                  <a:cubicBezTo>
                    <a:pt x="8047" y="18345"/>
                    <a:pt x="8047" y="18345"/>
                    <a:pt x="8047" y="18345"/>
                  </a:cubicBezTo>
                  <a:cubicBezTo>
                    <a:pt x="7941" y="18345"/>
                    <a:pt x="7941" y="18345"/>
                    <a:pt x="7941" y="18345"/>
                  </a:cubicBezTo>
                  <a:cubicBezTo>
                    <a:pt x="7835" y="18049"/>
                    <a:pt x="7835" y="18049"/>
                    <a:pt x="7835" y="18049"/>
                  </a:cubicBezTo>
                  <a:cubicBezTo>
                    <a:pt x="7729" y="18345"/>
                    <a:pt x="7729" y="18345"/>
                    <a:pt x="7729" y="18345"/>
                  </a:cubicBezTo>
                  <a:cubicBezTo>
                    <a:pt x="7518" y="18345"/>
                    <a:pt x="7518" y="18345"/>
                    <a:pt x="7518" y="18345"/>
                  </a:cubicBezTo>
                  <a:cubicBezTo>
                    <a:pt x="7412" y="18049"/>
                    <a:pt x="7412" y="18049"/>
                    <a:pt x="7412" y="18049"/>
                  </a:cubicBezTo>
                  <a:cubicBezTo>
                    <a:pt x="7306" y="18345"/>
                    <a:pt x="7306" y="18345"/>
                    <a:pt x="7306" y="18345"/>
                  </a:cubicBezTo>
                  <a:cubicBezTo>
                    <a:pt x="7094" y="18049"/>
                    <a:pt x="7094" y="18049"/>
                    <a:pt x="7094" y="18049"/>
                  </a:cubicBezTo>
                  <a:cubicBezTo>
                    <a:pt x="6776" y="17753"/>
                    <a:pt x="6776" y="17753"/>
                    <a:pt x="6776" y="17753"/>
                  </a:cubicBezTo>
                  <a:cubicBezTo>
                    <a:pt x="6671" y="17753"/>
                    <a:pt x="6671" y="17753"/>
                    <a:pt x="6671" y="17753"/>
                  </a:cubicBezTo>
                  <a:cubicBezTo>
                    <a:pt x="6565" y="17458"/>
                    <a:pt x="6565" y="17458"/>
                    <a:pt x="6565" y="17458"/>
                  </a:cubicBezTo>
                  <a:cubicBezTo>
                    <a:pt x="6459" y="17458"/>
                    <a:pt x="6459" y="17458"/>
                    <a:pt x="6459" y="17458"/>
                  </a:cubicBezTo>
                  <a:cubicBezTo>
                    <a:pt x="6459" y="17753"/>
                    <a:pt x="6459" y="17753"/>
                    <a:pt x="6459" y="17753"/>
                  </a:cubicBezTo>
                  <a:cubicBezTo>
                    <a:pt x="6353" y="17753"/>
                    <a:pt x="6353" y="17753"/>
                    <a:pt x="6353" y="17753"/>
                  </a:cubicBezTo>
                  <a:cubicBezTo>
                    <a:pt x="6247" y="17458"/>
                    <a:pt x="6247" y="17458"/>
                    <a:pt x="6247" y="17458"/>
                  </a:cubicBezTo>
                  <a:cubicBezTo>
                    <a:pt x="6247" y="17458"/>
                    <a:pt x="6247" y="17458"/>
                    <a:pt x="6247" y="17458"/>
                  </a:cubicBezTo>
                  <a:cubicBezTo>
                    <a:pt x="6141" y="17753"/>
                    <a:pt x="6141" y="17753"/>
                    <a:pt x="6141" y="17753"/>
                  </a:cubicBezTo>
                  <a:cubicBezTo>
                    <a:pt x="5929" y="17458"/>
                    <a:pt x="5929" y="17458"/>
                    <a:pt x="5929" y="17458"/>
                  </a:cubicBezTo>
                  <a:cubicBezTo>
                    <a:pt x="5824" y="17162"/>
                    <a:pt x="5824" y="17162"/>
                    <a:pt x="5824" y="17162"/>
                  </a:cubicBezTo>
                  <a:cubicBezTo>
                    <a:pt x="5612" y="17162"/>
                    <a:pt x="5612" y="17162"/>
                    <a:pt x="5612" y="17162"/>
                  </a:cubicBezTo>
                  <a:cubicBezTo>
                    <a:pt x="5612" y="17162"/>
                    <a:pt x="5612" y="17162"/>
                    <a:pt x="5612" y="17162"/>
                  </a:cubicBezTo>
                  <a:cubicBezTo>
                    <a:pt x="5506" y="17458"/>
                    <a:pt x="5506" y="17458"/>
                    <a:pt x="5506" y="17458"/>
                  </a:cubicBezTo>
                  <a:cubicBezTo>
                    <a:pt x="5400" y="17162"/>
                    <a:pt x="5400" y="17162"/>
                    <a:pt x="5400" y="17162"/>
                  </a:cubicBezTo>
                  <a:cubicBezTo>
                    <a:pt x="5294" y="17162"/>
                    <a:pt x="5294" y="17162"/>
                    <a:pt x="5294" y="17162"/>
                  </a:cubicBezTo>
                  <a:cubicBezTo>
                    <a:pt x="5188" y="17162"/>
                    <a:pt x="5188" y="17162"/>
                    <a:pt x="5188" y="17162"/>
                  </a:cubicBezTo>
                  <a:cubicBezTo>
                    <a:pt x="5294" y="16866"/>
                    <a:pt x="5294" y="16866"/>
                    <a:pt x="5294" y="16866"/>
                  </a:cubicBezTo>
                  <a:cubicBezTo>
                    <a:pt x="5294" y="16570"/>
                    <a:pt x="5294" y="16570"/>
                    <a:pt x="5294" y="16570"/>
                  </a:cubicBezTo>
                  <a:cubicBezTo>
                    <a:pt x="5294" y="16570"/>
                    <a:pt x="5294" y="16570"/>
                    <a:pt x="5294" y="16570"/>
                  </a:cubicBezTo>
                  <a:cubicBezTo>
                    <a:pt x="5188" y="16866"/>
                    <a:pt x="5188" y="16866"/>
                    <a:pt x="5188" y="16866"/>
                  </a:cubicBezTo>
                  <a:cubicBezTo>
                    <a:pt x="5082" y="16570"/>
                    <a:pt x="5082" y="16570"/>
                    <a:pt x="5082" y="16570"/>
                  </a:cubicBezTo>
                  <a:cubicBezTo>
                    <a:pt x="5082" y="16570"/>
                    <a:pt x="5082" y="16570"/>
                    <a:pt x="5082" y="16570"/>
                  </a:cubicBezTo>
                  <a:cubicBezTo>
                    <a:pt x="4976" y="16570"/>
                    <a:pt x="4976" y="16570"/>
                    <a:pt x="4976" y="16570"/>
                  </a:cubicBezTo>
                  <a:cubicBezTo>
                    <a:pt x="4765" y="16570"/>
                    <a:pt x="4765" y="16570"/>
                    <a:pt x="4765" y="16570"/>
                  </a:cubicBezTo>
                  <a:cubicBezTo>
                    <a:pt x="4765" y="16570"/>
                    <a:pt x="4765" y="16570"/>
                    <a:pt x="4765" y="16570"/>
                  </a:cubicBezTo>
                  <a:cubicBezTo>
                    <a:pt x="4765" y="16274"/>
                    <a:pt x="4765" y="16274"/>
                    <a:pt x="4765" y="16274"/>
                  </a:cubicBezTo>
                  <a:cubicBezTo>
                    <a:pt x="4765" y="16274"/>
                    <a:pt x="4765" y="16274"/>
                    <a:pt x="4765" y="16274"/>
                  </a:cubicBezTo>
                  <a:close/>
                  <a:moveTo>
                    <a:pt x="6035" y="2959"/>
                  </a:moveTo>
                  <a:cubicBezTo>
                    <a:pt x="6035" y="3255"/>
                    <a:pt x="6035" y="3255"/>
                    <a:pt x="6035" y="3255"/>
                  </a:cubicBezTo>
                  <a:cubicBezTo>
                    <a:pt x="6141" y="3255"/>
                    <a:pt x="6141" y="3255"/>
                    <a:pt x="6141" y="3255"/>
                  </a:cubicBezTo>
                  <a:cubicBezTo>
                    <a:pt x="6141" y="3255"/>
                    <a:pt x="6141" y="3255"/>
                    <a:pt x="6141" y="3255"/>
                  </a:cubicBezTo>
                  <a:cubicBezTo>
                    <a:pt x="6141" y="3255"/>
                    <a:pt x="6141" y="3255"/>
                    <a:pt x="6141" y="3255"/>
                  </a:cubicBezTo>
                  <a:cubicBezTo>
                    <a:pt x="6247" y="2959"/>
                    <a:pt x="6247" y="2959"/>
                    <a:pt x="6247" y="2959"/>
                  </a:cubicBezTo>
                  <a:cubicBezTo>
                    <a:pt x="6141" y="2663"/>
                    <a:pt x="6141" y="2663"/>
                    <a:pt x="6141" y="2663"/>
                  </a:cubicBezTo>
                  <a:cubicBezTo>
                    <a:pt x="6035" y="2663"/>
                    <a:pt x="6035" y="2663"/>
                    <a:pt x="6035" y="2663"/>
                  </a:cubicBezTo>
                  <a:cubicBezTo>
                    <a:pt x="6035" y="2959"/>
                    <a:pt x="6035" y="2959"/>
                    <a:pt x="6035" y="2959"/>
                  </a:cubicBezTo>
                  <a:close/>
                  <a:moveTo>
                    <a:pt x="5188" y="4438"/>
                  </a:moveTo>
                  <a:cubicBezTo>
                    <a:pt x="5188" y="4734"/>
                    <a:pt x="5188" y="4734"/>
                    <a:pt x="5188" y="4734"/>
                  </a:cubicBezTo>
                  <a:cubicBezTo>
                    <a:pt x="5294" y="4438"/>
                    <a:pt x="5294" y="4438"/>
                    <a:pt x="5294" y="4438"/>
                  </a:cubicBezTo>
                  <a:cubicBezTo>
                    <a:pt x="5188" y="4438"/>
                    <a:pt x="5188" y="4438"/>
                    <a:pt x="5188" y="4438"/>
                  </a:cubicBezTo>
                  <a:close/>
                  <a:moveTo>
                    <a:pt x="5188" y="3847"/>
                  </a:moveTo>
                  <a:cubicBezTo>
                    <a:pt x="5294" y="3847"/>
                    <a:pt x="5294" y="3847"/>
                    <a:pt x="5294" y="3847"/>
                  </a:cubicBezTo>
                  <a:cubicBezTo>
                    <a:pt x="5188" y="3847"/>
                    <a:pt x="5188" y="3847"/>
                    <a:pt x="5188" y="3847"/>
                  </a:cubicBezTo>
                  <a:cubicBezTo>
                    <a:pt x="5188" y="3847"/>
                    <a:pt x="5188" y="3847"/>
                    <a:pt x="5188" y="3847"/>
                  </a:cubicBezTo>
                  <a:close/>
                  <a:moveTo>
                    <a:pt x="5188" y="4142"/>
                  </a:moveTo>
                  <a:cubicBezTo>
                    <a:pt x="5188" y="4142"/>
                    <a:pt x="5188" y="4142"/>
                    <a:pt x="5188" y="4142"/>
                  </a:cubicBezTo>
                  <a:cubicBezTo>
                    <a:pt x="5294" y="4142"/>
                    <a:pt x="5294" y="4142"/>
                    <a:pt x="5294" y="4142"/>
                  </a:cubicBezTo>
                  <a:cubicBezTo>
                    <a:pt x="5188" y="4142"/>
                    <a:pt x="5188" y="4142"/>
                    <a:pt x="5188" y="4142"/>
                  </a:cubicBezTo>
                  <a:close/>
                  <a:moveTo>
                    <a:pt x="4871" y="4142"/>
                  </a:moveTo>
                  <a:cubicBezTo>
                    <a:pt x="4871" y="4438"/>
                    <a:pt x="4871" y="4438"/>
                    <a:pt x="4871" y="4438"/>
                  </a:cubicBezTo>
                  <a:cubicBezTo>
                    <a:pt x="4976" y="4438"/>
                    <a:pt x="4976" y="4438"/>
                    <a:pt x="4976" y="4438"/>
                  </a:cubicBezTo>
                  <a:cubicBezTo>
                    <a:pt x="5082" y="4142"/>
                    <a:pt x="5082" y="4142"/>
                    <a:pt x="5082" y="4142"/>
                  </a:cubicBezTo>
                  <a:cubicBezTo>
                    <a:pt x="4976" y="4142"/>
                    <a:pt x="4976" y="4142"/>
                    <a:pt x="4976" y="4142"/>
                  </a:cubicBezTo>
                  <a:cubicBezTo>
                    <a:pt x="4871" y="4142"/>
                    <a:pt x="4871" y="4142"/>
                    <a:pt x="4871" y="4142"/>
                  </a:cubicBezTo>
                  <a:close/>
                  <a:moveTo>
                    <a:pt x="4129" y="6805"/>
                  </a:moveTo>
                  <a:cubicBezTo>
                    <a:pt x="4235" y="6805"/>
                    <a:pt x="4235" y="6805"/>
                    <a:pt x="4235" y="6805"/>
                  </a:cubicBezTo>
                  <a:cubicBezTo>
                    <a:pt x="4235" y="6805"/>
                    <a:pt x="4235" y="6805"/>
                    <a:pt x="4235" y="6805"/>
                  </a:cubicBezTo>
                  <a:cubicBezTo>
                    <a:pt x="4235" y="6510"/>
                    <a:pt x="4235" y="6510"/>
                    <a:pt x="4235" y="6510"/>
                  </a:cubicBezTo>
                  <a:cubicBezTo>
                    <a:pt x="4129" y="6805"/>
                    <a:pt x="4129" y="6805"/>
                    <a:pt x="4129" y="6805"/>
                  </a:cubicBezTo>
                  <a:close/>
                  <a:moveTo>
                    <a:pt x="4341" y="6510"/>
                  </a:moveTo>
                  <a:cubicBezTo>
                    <a:pt x="4341" y="6805"/>
                    <a:pt x="4341" y="6805"/>
                    <a:pt x="4341" y="6805"/>
                  </a:cubicBezTo>
                  <a:cubicBezTo>
                    <a:pt x="4447" y="6805"/>
                    <a:pt x="4447" y="6805"/>
                    <a:pt x="4447" y="6805"/>
                  </a:cubicBezTo>
                  <a:cubicBezTo>
                    <a:pt x="4447" y="7101"/>
                    <a:pt x="4447" y="7101"/>
                    <a:pt x="4447" y="7101"/>
                  </a:cubicBezTo>
                  <a:cubicBezTo>
                    <a:pt x="4447" y="7101"/>
                    <a:pt x="4447" y="7101"/>
                    <a:pt x="4447" y="7101"/>
                  </a:cubicBezTo>
                  <a:cubicBezTo>
                    <a:pt x="4553" y="6805"/>
                    <a:pt x="4553" y="6805"/>
                    <a:pt x="4553" y="6805"/>
                  </a:cubicBezTo>
                  <a:cubicBezTo>
                    <a:pt x="4447" y="6805"/>
                    <a:pt x="4447" y="6805"/>
                    <a:pt x="4447" y="6805"/>
                  </a:cubicBezTo>
                  <a:cubicBezTo>
                    <a:pt x="4553" y="6510"/>
                    <a:pt x="4553" y="6510"/>
                    <a:pt x="4553" y="6510"/>
                  </a:cubicBezTo>
                  <a:cubicBezTo>
                    <a:pt x="4447" y="6510"/>
                    <a:pt x="4447" y="6510"/>
                    <a:pt x="4447" y="6510"/>
                  </a:cubicBezTo>
                  <a:cubicBezTo>
                    <a:pt x="4447" y="6510"/>
                    <a:pt x="4447" y="6510"/>
                    <a:pt x="4447" y="6510"/>
                  </a:cubicBezTo>
                  <a:cubicBezTo>
                    <a:pt x="4341" y="6510"/>
                    <a:pt x="4341" y="6510"/>
                    <a:pt x="4341" y="6510"/>
                  </a:cubicBezTo>
                  <a:close/>
                  <a:moveTo>
                    <a:pt x="6459" y="10060"/>
                  </a:moveTo>
                  <a:cubicBezTo>
                    <a:pt x="6459" y="10356"/>
                    <a:pt x="6459" y="10356"/>
                    <a:pt x="6459" y="10356"/>
                  </a:cubicBezTo>
                  <a:cubicBezTo>
                    <a:pt x="6459" y="10356"/>
                    <a:pt x="6459" y="10356"/>
                    <a:pt x="6459" y="10356"/>
                  </a:cubicBezTo>
                  <a:cubicBezTo>
                    <a:pt x="6565" y="10356"/>
                    <a:pt x="6565" y="10356"/>
                    <a:pt x="6565" y="10356"/>
                  </a:cubicBezTo>
                  <a:cubicBezTo>
                    <a:pt x="6459" y="10060"/>
                    <a:pt x="6459" y="10060"/>
                    <a:pt x="6459" y="10060"/>
                  </a:cubicBezTo>
                  <a:cubicBezTo>
                    <a:pt x="6459" y="10060"/>
                    <a:pt x="6459" y="10060"/>
                    <a:pt x="6459" y="10060"/>
                  </a:cubicBezTo>
                  <a:close/>
                  <a:moveTo>
                    <a:pt x="5824" y="11244"/>
                  </a:moveTo>
                  <a:cubicBezTo>
                    <a:pt x="5824" y="11540"/>
                    <a:pt x="5824" y="11540"/>
                    <a:pt x="5824" y="11540"/>
                  </a:cubicBezTo>
                  <a:cubicBezTo>
                    <a:pt x="5824" y="11540"/>
                    <a:pt x="5824" y="11540"/>
                    <a:pt x="5824" y="11540"/>
                  </a:cubicBezTo>
                  <a:cubicBezTo>
                    <a:pt x="5718" y="11540"/>
                    <a:pt x="5718" y="11540"/>
                    <a:pt x="5718" y="11540"/>
                  </a:cubicBezTo>
                  <a:cubicBezTo>
                    <a:pt x="5718" y="11836"/>
                    <a:pt x="5718" y="11836"/>
                    <a:pt x="5718" y="11836"/>
                  </a:cubicBezTo>
                  <a:cubicBezTo>
                    <a:pt x="5824" y="11836"/>
                    <a:pt x="5824" y="11836"/>
                    <a:pt x="5824" y="11836"/>
                  </a:cubicBezTo>
                  <a:cubicBezTo>
                    <a:pt x="5824" y="11836"/>
                    <a:pt x="5824" y="11836"/>
                    <a:pt x="5824" y="11836"/>
                  </a:cubicBezTo>
                  <a:cubicBezTo>
                    <a:pt x="5824" y="11540"/>
                    <a:pt x="5824" y="11540"/>
                    <a:pt x="5824" y="11540"/>
                  </a:cubicBezTo>
                  <a:cubicBezTo>
                    <a:pt x="5824" y="11836"/>
                    <a:pt x="5824" y="11836"/>
                    <a:pt x="5824" y="11836"/>
                  </a:cubicBezTo>
                  <a:cubicBezTo>
                    <a:pt x="5929" y="12132"/>
                    <a:pt x="5929" y="12132"/>
                    <a:pt x="5929" y="12132"/>
                  </a:cubicBezTo>
                  <a:cubicBezTo>
                    <a:pt x="6035" y="11836"/>
                    <a:pt x="6035" y="11836"/>
                    <a:pt x="6035" y="11836"/>
                  </a:cubicBezTo>
                  <a:cubicBezTo>
                    <a:pt x="6035" y="12132"/>
                    <a:pt x="6035" y="12132"/>
                    <a:pt x="6035" y="12132"/>
                  </a:cubicBezTo>
                  <a:cubicBezTo>
                    <a:pt x="6141" y="12132"/>
                    <a:pt x="6141" y="12132"/>
                    <a:pt x="6141" y="12132"/>
                  </a:cubicBezTo>
                  <a:cubicBezTo>
                    <a:pt x="6141" y="11836"/>
                    <a:pt x="6141" y="11836"/>
                    <a:pt x="6141" y="11836"/>
                  </a:cubicBezTo>
                  <a:cubicBezTo>
                    <a:pt x="6247" y="11836"/>
                    <a:pt x="6247" y="11836"/>
                    <a:pt x="6247" y="11836"/>
                  </a:cubicBezTo>
                  <a:cubicBezTo>
                    <a:pt x="6141" y="11540"/>
                    <a:pt x="6141" y="11540"/>
                    <a:pt x="6141" y="11540"/>
                  </a:cubicBezTo>
                  <a:cubicBezTo>
                    <a:pt x="6035" y="11244"/>
                    <a:pt x="6035" y="11244"/>
                    <a:pt x="6035" y="11244"/>
                  </a:cubicBezTo>
                  <a:cubicBezTo>
                    <a:pt x="5824" y="11244"/>
                    <a:pt x="5824" y="11244"/>
                    <a:pt x="5824" y="11244"/>
                  </a:cubicBezTo>
                  <a:cubicBezTo>
                    <a:pt x="5824" y="11244"/>
                    <a:pt x="5824" y="11244"/>
                    <a:pt x="5824" y="11244"/>
                  </a:cubicBezTo>
                  <a:close/>
                  <a:moveTo>
                    <a:pt x="5506" y="11836"/>
                  </a:moveTo>
                  <a:cubicBezTo>
                    <a:pt x="5506" y="11836"/>
                    <a:pt x="5506" y="11836"/>
                    <a:pt x="5506" y="11836"/>
                  </a:cubicBezTo>
                  <a:cubicBezTo>
                    <a:pt x="5506" y="11836"/>
                    <a:pt x="5506" y="11836"/>
                    <a:pt x="5506" y="11836"/>
                  </a:cubicBezTo>
                  <a:cubicBezTo>
                    <a:pt x="5506" y="11836"/>
                    <a:pt x="5506" y="11836"/>
                    <a:pt x="5506" y="11836"/>
                  </a:cubicBezTo>
                  <a:close/>
                  <a:moveTo>
                    <a:pt x="4871" y="10356"/>
                  </a:moveTo>
                  <a:cubicBezTo>
                    <a:pt x="4871" y="10356"/>
                    <a:pt x="4871" y="10356"/>
                    <a:pt x="4871" y="10356"/>
                  </a:cubicBezTo>
                  <a:cubicBezTo>
                    <a:pt x="4765" y="10652"/>
                    <a:pt x="4765" y="10652"/>
                    <a:pt x="4765" y="10652"/>
                  </a:cubicBezTo>
                  <a:cubicBezTo>
                    <a:pt x="4765" y="10652"/>
                    <a:pt x="4765" y="10652"/>
                    <a:pt x="4765" y="10652"/>
                  </a:cubicBezTo>
                  <a:cubicBezTo>
                    <a:pt x="4976" y="10948"/>
                    <a:pt x="4976" y="10948"/>
                    <a:pt x="4976" y="10948"/>
                  </a:cubicBezTo>
                  <a:cubicBezTo>
                    <a:pt x="4976" y="10948"/>
                    <a:pt x="4976" y="10948"/>
                    <a:pt x="4976" y="10948"/>
                  </a:cubicBezTo>
                  <a:cubicBezTo>
                    <a:pt x="4976" y="11244"/>
                    <a:pt x="4976" y="11244"/>
                    <a:pt x="4976" y="11244"/>
                  </a:cubicBezTo>
                  <a:cubicBezTo>
                    <a:pt x="5082" y="11244"/>
                    <a:pt x="5082" y="11244"/>
                    <a:pt x="5082" y="11244"/>
                  </a:cubicBezTo>
                  <a:cubicBezTo>
                    <a:pt x="5082" y="11540"/>
                    <a:pt x="5082" y="11540"/>
                    <a:pt x="5082" y="11540"/>
                  </a:cubicBezTo>
                  <a:cubicBezTo>
                    <a:pt x="5188" y="11836"/>
                    <a:pt x="5188" y="11836"/>
                    <a:pt x="5188" y="11836"/>
                  </a:cubicBezTo>
                  <a:cubicBezTo>
                    <a:pt x="5294" y="11836"/>
                    <a:pt x="5294" y="11836"/>
                    <a:pt x="5294" y="11836"/>
                  </a:cubicBezTo>
                  <a:cubicBezTo>
                    <a:pt x="5294" y="11836"/>
                    <a:pt x="5294" y="11836"/>
                    <a:pt x="5294" y="11836"/>
                  </a:cubicBezTo>
                  <a:cubicBezTo>
                    <a:pt x="5400" y="12132"/>
                    <a:pt x="5400" y="12132"/>
                    <a:pt x="5400" y="12132"/>
                  </a:cubicBezTo>
                  <a:cubicBezTo>
                    <a:pt x="5400" y="11836"/>
                    <a:pt x="5400" y="11836"/>
                    <a:pt x="5400" y="11836"/>
                  </a:cubicBezTo>
                  <a:cubicBezTo>
                    <a:pt x="5400" y="11540"/>
                    <a:pt x="5400" y="11540"/>
                    <a:pt x="5400" y="11540"/>
                  </a:cubicBezTo>
                  <a:cubicBezTo>
                    <a:pt x="5400" y="11244"/>
                    <a:pt x="5400" y="11244"/>
                    <a:pt x="5400" y="11244"/>
                  </a:cubicBezTo>
                  <a:cubicBezTo>
                    <a:pt x="5294" y="11244"/>
                    <a:pt x="5294" y="11244"/>
                    <a:pt x="5294" y="11244"/>
                  </a:cubicBezTo>
                  <a:cubicBezTo>
                    <a:pt x="5188" y="10948"/>
                    <a:pt x="5188" y="10948"/>
                    <a:pt x="5188" y="10948"/>
                  </a:cubicBezTo>
                  <a:cubicBezTo>
                    <a:pt x="5188" y="10356"/>
                    <a:pt x="5188" y="10356"/>
                    <a:pt x="5188" y="10356"/>
                  </a:cubicBezTo>
                  <a:cubicBezTo>
                    <a:pt x="5082" y="10356"/>
                    <a:pt x="5082" y="10356"/>
                    <a:pt x="5082" y="10356"/>
                  </a:cubicBezTo>
                  <a:cubicBezTo>
                    <a:pt x="5082" y="10060"/>
                    <a:pt x="5082" y="10060"/>
                    <a:pt x="5082" y="10060"/>
                  </a:cubicBezTo>
                  <a:cubicBezTo>
                    <a:pt x="5082" y="10060"/>
                    <a:pt x="5082" y="10060"/>
                    <a:pt x="5082" y="10060"/>
                  </a:cubicBezTo>
                  <a:cubicBezTo>
                    <a:pt x="4976" y="10060"/>
                    <a:pt x="4976" y="10060"/>
                    <a:pt x="4976" y="10060"/>
                  </a:cubicBezTo>
                  <a:cubicBezTo>
                    <a:pt x="4976" y="10356"/>
                    <a:pt x="4976" y="10356"/>
                    <a:pt x="4976" y="10356"/>
                  </a:cubicBezTo>
                  <a:cubicBezTo>
                    <a:pt x="4976" y="10356"/>
                    <a:pt x="4976" y="10356"/>
                    <a:pt x="4976" y="10356"/>
                  </a:cubicBezTo>
                  <a:cubicBezTo>
                    <a:pt x="4976" y="10356"/>
                    <a:pt x="4976" y="10356"/>
                    <a:pt x="4976" y="10356"/>
                  </a:cubicBezTo>
                  <a:cubicBezTo>
                    <a:pt x="4871" y="10060"/>
                    <a:pt x="4871" y="10060"/>
                    <a:pt x="4871" y="10060"/>
                  </a:cubicBezTo>
                  <a:cubicBezTo>
                    <a:pt x="4871" y="10356"/>
                    <a:pt x="4871" y="10356"/>
                    <a:pt x="4871" y="10356"/>
                  </a:cubicBezTo>
                  <a:close/>
                  <a:moveTo>
                    <a:pt x="4341" y="8877"/>
                  </a:moveTo>
                  <a:cubicBezTo>
                    <a:pt x="4341" y="8877"/>
                    <a:pt x="4341" y="8877"/>
                    <a:pt x="4341" y="8877"/>
                  </a:cubicBezTo>
                  <a:cubicBezTo>
                    <a:pt x="4447" y="9173"/>
                    <a:pt x="4447" y="9173"/>
                    <a:pt x="4447" y="9173"/>
                  </a:cubicBezTo>
                  <a:cubicBezTo>
                    <a:pt x="4447" y="8877"/>
                    <a:pt x="4447" y="8877"/>
                    <a:pt x="4447" y="8877"/>
                  </a:cubicBezTo>
                  <a:cubicBezTo>
                    <a:pt x="4447" y="8877"/>
                    <a:pt x="4447" y="8877"/>
                    <a:pt x="4447" y="8877"/>
                  </a:cubicBezTo>
                  <a:cubicBezTo>
                    <a:pt x="4341" y="8877"/>
                    <a:pt x="4341" y="8877"/>
                    <a:pt x="4341" y="8877"/>
                  </a:cubicBezTo>
                  <a:close/>
                  <a:moveTo>
                    <a:pt x="4447" y="8285"/>
                  </a:moveTo>
                  <a:cubicBezTo>
                    <a:pt x="4447" y="8581"/>
                    <a:pt x="4447" y="8581"/>
                    <a:pt x="4447" y="8581"/>
                  </a:cubicBezTo>
                  <a:cubicBezTo>
                    <a:pt x="4447" y="8581"/>
                    <a:pt x="4447" y="8581"/>
                    <a:pt x="4447" y="8581"/>
                  </a:cubicBezTo>
                  <a:cubicBezTo>
                    <a:pt x="4553" y="8581"/>
                    <a:pt x="4553" y="8581"/>
                    <a:pt x="4553" y="8581"/>
                  </a:cubicBezTo>
                  <a:cubicBezTo>
                    <a:pt x="4659" y="8581"/>
                    <a:pt x="4659" y="8581"/>
                    <a:pt x="4659" y="8581"/>
                  </a:cubicBezTo>
                  <a:cubicBezTo>
                    <a:pt x="4659" y="8581"/>
                    <a:pt x="4659" y="8581"/>
                    <a:pt x="4659" y="8581"/>
                  </a:cubicBezTo>
                  <a:cubicBezTo>
                    <a:pt x="4553" y="8285"/>
                    <a:pt x="4553" y="8285"/>
                    <a:pt x="4553" y="8285"/>
                  </a:cubicBezTo>
                  <a:cubicBezTo>
                    <a:pt x="4447" y="8285"/>
                    <a:pt x="4447" y="8285"/>
                    <a:pt x="4447" y="8285"/>
                  </a:cubicBezTo>
                  <a:close/>
                  <a:moveTo>
                    <a:pt x="3494" y="6805"/>
                  </a:moveTo>
                  <a:cubicBezTo>
                    <a:pt x="3494" y="7101"/>
                    <a:pt x="3494" y="7101"/>
                    <a:pt x="3494" y="7101"/>
                  </a:cubicBezTo>
                  <a:cubicBezTo>
                    <a:pt x="3494" y="7101"/>
                    <a:pt x="3494" y="7101"/>
                    <a:pt x="3494" y="7101"/>
                  </a:cubicBezTo>
                  <a:cubicBezTo>
                    <a:pt x="3600" y="7101"/>
                    <a:pt x="3600" y="7101"/>
                    <a:pt x="3600" y="7101"/>
                  </a:cubicBezTo>
                  <a:cubicBezTo>
                    <a:pt x="3706" y="7397"/>
                    <a:pt x="3706" y="7397"/>
                    <a:pt x="3706" y="7397"/>
                  </a:cubicBezTo>
                  <a:cubicBezTo>
                    <a:pt x="3812" y="7397"/>
                    <a:pt x="3812" y="7397"/>
                    <a:pt x="3812" y="7397"/>
                  </a:cubicBezTo>
                  <a:cubicBezTo>
                    <a:pt x="3706" y="6805"/>
                    <a:pt x="3706" y="6805"/>
                    <a:pt x="3706" y="6805"/>
                  </a:cubicBezTo>
                  <a:cubicBezTo>
                    <a:pt x="3600" y="6805"/>
                    <a:pt x="3600" y="6805"/>
                    <a:pt x="3600" y="6805"/>
                  </a:cubicBezTo>
                  <a:cubicBezTo>
                    <a:pt x="3494" y="6805"/>
                    <a:pt x="3494" y="6805"/>
                    <a:pt x="3494" y="6805"/>
                  </a:cubicBezTo>
                  <a:close/>
                  <a:moveTo>
                    <a:pt x="3282" y="6214"/>
                  </a:moveTo>
                  <a:cubicBezTo>
                    <a:pt x="3282" y="6214"/>
                    <a:pt x="3282" y="6214"/>
                    <a:pt x="3282" y="6214"/>
                  </a:cubicBezTo>
                  <a:cubicBezTo>
                    <a:pt x="3388" y="6510"/>
                    <a:pt x="3388" y="6510"/>
                    <a:pt x="3388" y="6510"/>
                  </a:cubicBezTo>
                  <a:cubicBezTo>
                    <a:pt x="3494" y="6510"/>
                    <a:pt x="3494" y="6510"/>
                    <a:pt x="3494" y="6510"/>
                  </a:cubicBezTo>
                  <a:cubicBezTo>
                    <a:pt x="3388" y="6805"/>
                    <a:pt x="3388" y="6805"/>
                    <a:pt x="3388" y="6805"/>
                  </a:cubicBezTo>
                  <a:cubicBezTo>
                    <a:pt x="3388" y="6805"/>
                    <a:pt x="3388" y="6805"/>
                    <a:pt x="3388" y="6805"/>
                  </a:cubicBezTo>
                  <a:cubicBezTo>
                    <a:pt x="3282" y="6214"/>
                    <a:pt x="3282" y="6214"/>
                    <a:pt x="3282" y="6214"/>
                  </a:cubicBezTo>
                  <a:close/>
                  <a:moveTo>
                    <a:pt x="2965" y="5622"/>
                  </a:moveTo>
                  <a:cubicBezTo>
                    <a:pt x="2965" y="6214"/>
                    <a:pt x="2965" y="6214"/>
                    <a:pt x="2965" y="6214"/>
                  </a:cubicBezTo>
                  <a:cubicBezTo>
                    <a:pt x="3071" y="5918"/>
                    <a:pt x="3071" y="5918"/>
                    <a:pt x="3071" y="5918"/>
                  </a:cubicBezTo>
                  <a:cubicBezTo>
                    <a:pt x="3176" y="5918"/>
                    <a:pt x="3176" y="5918"/>
                    <a:pt x="3176" y="5918"/>
                  </a:cubicBezTo>
                  <a:cubicBezTo>
                    <a:pt x="3071" y="5622"/>
                    <a:pt x="3071" y="5622"/>
                    <a:pt x="3071" y="5622"/>
                  </a:cubicBezTo>
                  <a:cubicBezTo>
                    <a:pt x="2965" y="5622"/>
                    <a:pt x="2965" y="5622"/>
                    <a:pt x="2965" y="5622"/>
                  </a:cubicBezTo>
                  <a:cubicBezTo>
                    <a:pt x="2965" y="5622"/>
                    <a:pt x="2965" y="5622"/>
                    <a:pt x="2965" y="5622"/>
                  </a:cubicBezTo>
                  <a:close/>
                  <a:moveTo>
                    <a:pt x="3282" y="14499"/>
                  </a:moveTo>
                  <a:cubicBezTo>
                    <a:pt x="3388" y="14795"/>
                    <a:pt x="3388" y="14795"/>
                    <a:pt x="3388" y="14795"/>
                  </a:cubicBezTo>
                  <a:cubicBezTo>
                    <a:pt x="3388" y="14795"/>
                    <a:pt x="3388" y="14795"/>
                    <a:pt x="3388" y="14795"/>
                  </a:cubicBezTo>
                  <a:cubicBezTo>
                    <a:pt x="3282" y="14499"/>
                    <a:pt x="3282" y="14499"/>
                    <a:pt x="3282" y="14499"/>
                  </a:cubicBezTo>
                  <a:cubicBezTo>
                    <a:pt x="3282" y="14499"/>
                    <a:pt x="3282" y="14499"/>
                    <a:pt x="3282" y="14499"/>
                  </a:cubicBezTo>
                  <a:close/>
                  <a:moveTo>
                    <a:pt x="2435" y="11540"/>
                  </a:moveTo>
                  <a:cubicBezTo>
                    <a:pt x="2329" y="11836"/>
                    <a:pt x="2329" y="11836"/>
                    <a:pt x="2329" y="11836"/>
                  </a:cubicBezTo>
                  <a:cubicBezTo>
                    <a:pt x="2541" y="12132"/>
                    <a:pt x="2541" y="12132"/>
                    <a:pt x="2541" y="12132"/>
                  </a:cubicBezTo>
                  <a:cubicBezTo>
                    <a:pt x="2435" y="12132"/>
                    <a:pt x="2435" y="12132"/>
                    <a:pt x="2435" y="12132"/>
                  </a:cubicBezTo>
                  <a:cubicBezTo>
                    <a:pt x="2435" y="11836"/>
                    <a:pt x="2435" y="11836"/>
                    <a:pt x="2435" y="11836"/>
                  </a:cubicBezTo>
                  <a:cubicBezTo>
                    <a:pt x="2435" y="11540"/>
                    <a:pt x="2435" y="11540"/>
                    <a:pt x="2435" y="11540"/>
                  </a:cubicBezTo>
                  <a:close/>
                  <a:moveTo>
                    <a:pt x="2224" y="11244"/>
                  </a:moveTo>
                  <a:cubicBezTo>
                    <a:pt x="2329" y="11540"/>
                    <a:pt x="2329" y="11540"/>
                    <a:pt x="2329" y="11540"/>
                  </a:cubicBezTo>
                  <a:cubicBezTo>
                    <a:pt x="2224" y="11540"/>
                    <a:pt x="2224" y="11540"/>
                    <a:pt x="2224" y="11540"/>
                  </a:cubicBezTo>
                  <a:cubicBezTo>
                    <a:pt x="2224" y="11244"/>
                    <a:pt x="2224" y="11244"/>
                    <a:pt x="2224" y="11244"/>
                  </a:cubicBezTo>
                  <a:close/>
                  <a:moveTo>
                    <a:pt x="2118" y="10652"/>
                  </a:moveTo>
                  <a:cubicBezTo>
                    <a:pt x="2012" y="10652"/>
                    <a:pt x="2012" y="10652"/>
                    <a:pt x="2012" y="10652"/>
                  </a:cubicBezTo>
                  <a:cubicBezTo>
                    <a:pt x="2118" y="10948"/>
                    <a:pt x="2118" y="10948"/>
                    <a:pt x="2118" y="10948"/>
                  </a:cubicBezTo>
                  <a:cubicBezTo>
                    <a:pt x="2224" y="10948"/>
                    <a:pt x="2224" y="10948"/>
                    <a:pt x="2224" y="10948"/>
                  </a:cubicBezTo>
                  <a:cubicBezTo>
                    <a:pt x="2118" y="10652"/>
                    <a:pt x="2118" y="10652"/>
                    <a:pt x="2118" y="10652"/>
                  </a:cubicBezTo>
                  <a:close/>
                  <a:moveTo>
                    <a:pt x="1588" y="9468"/>
                  </a:moveTo>
                  <a:cubicBezTo>
                    <a:pt x="1588" y="9764"/>
                    <a:pt x="1588" y="9764"/>
                    <a:pt x="1588" y="9764"/>
                  </a:cubicBezTo>
                  <a:cubicBezTo>
                    <a:pt x="1694" y="9764"/>
                    <a:pt x="1694" y="9764"/>
                    <a:pt x="1694" y="9764"/>
                  </a:cubicBezTo>
                  <a:cubicBezTo>
                    <a:pt x="1800" y="10356"/>
                    <a:pt x="1800" y="10356"/>
                    <a:pt x="1800" y="10356"/>
                  </a:cubicBezTo>
                  <a:cubicBezTo>
                    <a:pt x="1906" y="10356"/>
                    <a:pt x="1906" y="10356"/>
                    <a:pt x="1906" y="10356"/>
                  </a:cubicBezTo>
                  <a:cubicBezTo>
                    <a:pt x="1906" y="10060"/>
                    <a:pt x="1906" y="10060"/>
                    <a:pt x="1906" y="10060"/>
                  </a:cubicBezTo>
                  <a:cubicBezTo>
                    <a:pt x="1800" y="9468"/>
                    <a:pt x="1800" y="9468"/>
                    <a:pt x="1800" y="9468"/>
                  </a:cubicBezTo>
                  <a:cubicBezTo>
                    <a:pt x="1694" y="9468"/>
                    <a:pt x="1694" y="9468"/>
                    <a:pt x="1694" y="9468"/>
                  </a:cubicBezTo>
                  <a:cubicBezTo>
                    <a:pt x="1588" y="9468"/>
                    <a:pt x="1588" y="9468"/>
                    <a:pt x="1588" y="9468"/>
                  </a:cubicBezTo>
                  <a:close/>
                  <a:moveTo>
                    <a:pt x="1482" y="8581"/>
                  </a:moveTo>
                  <a:cubicBezTo>
                    <a:pt x="1482" y="8877"/>
                    <a:pt x="1482" y="8877"/>
                    <a:pt x="1482" y="8877"/>
                  </a:cubicBezTo>
                  <a:cubicBezTo>
                    <a:pt x="1482" y="9173"/>
                    <a:pt x="1482" y="9173"/>
                    <a:pt x="1482" y="9173"/>
                  </a:cubicBezTo>
                  <a:cubicBezTo>
                    <a:pt x="1588" y="8877"/>
                    <a:pt x="1588" y="8877"/>
                    <a:pt x="1588" y="8877"/>
                  </a:cubicBezTo>
                  <a:cubicBezTo>
                    <a:pt x="1588" y="8877"/>
                    <a:pt x="1588" y="8877"/>
                    <a:pt x="1588" y="8877"/>
                  </a:cubicBezTo>
                  <a:cubicBezTo>
                    <a:pt x="1482" y="8581"/>
                    <a:pt x="1482" y="8581"/>
                    <a:pt x="1482" y="8581"/>
                  </a:cubicBezTo>
                  <a:close/>
                  <a:moveTo>
                    <a:pt x="1588" y="7989"/>
                  </a:moveTo>
                  <a:cubicBezTo>
                    <a:pt x="1694" y="7989"/>
                    <a:pt x="1694" y="7989"/>
                    <a:pt x="1694" y="7989"/>
                  </a:cubicBezTo>
                  <a:cubicBezTo>
                    <a:pt x="1694" y="7989"/>
                    <a:pt x="1694" y="7989"/>
                    <a:pt x="1694" y="7989"/>
                  </a:cubicBezTo>
                  <a:cubicBezTo>
                    <a:pt x="1694" y="7989"/>
                    <a:pt x="1694" y="7989"/>
                    <a:pt x="1694" y="7989"/>
                  </a:cubicBezTo>
                  <a:cubicBezTo>
                    <a:pt x="1588" y="7989"/>
                    <a:pt x="1588" y="7989"/>
                    <a:pt x="1588" y="7989"/>
                  </a:cubicBezTo>
                  <a:cubicBezTo>
                    <a:pt x="1588" y="7989"/>
                    <a:pt x="1588" y="7989"/>
                    <a:pt x="1588" y="7989"/>
                  </a:cubicBezTo>
                  <a:close/>
                  <a:moveTo>
                    <a:pt x="847" y="6510"/>
                  </a:moveTo>
                  <a:cubicBezTo>
                    <a:pt x="953" y="6510"/>
                    <a:pt x="953" y="6510"/>
                    <a:pt x="953" y="6510"/>
                  </a:cubicBezTo>
                  <a:cubicBezTo>
                    <a:pt x="1059" y="6214"/>
                    <a:pt x="1059" y="6214"/>
                    <a:pt x="1059" y="6214"/>
                  </a:cubicBezTo>
                  <a:cubicBezTo>
                    <a:pt x="1059" y="6214"/>
                    <a:pt x="1059" y="6214"/>
                    <a:pt x="1059" y="6214"/>
                  </a:cubicBezTo>
                  <a:cubicBezTo>
                    <a:pt x="1165" y="6805"/>
                    <a:pt x="1165" y="6805"/>
                    <a:pt x="1165" y="6805"/>
                  </a:cubicBezTo>
                  <a:cubicBezTo>
                    <a:pt x="1271" y="6805"/>
                    <a:pt x="1271" y="6805"/>
                    <a:pt x="1271" y="6805"/>
                  </a:cubicBezTo>
                  <a:cubicBezTo>
                    <a:pt x="1271" y="7101"/>
                    <a:pt x="1271" y="7101"/>
                    <a:pt x="1271" y="7101"/>
                  </a:cubicBezTo>
                  <a:cubicBezTo>
                    <a:pt x="1271" y="7397"/>
                    <a:pt x="1271" y="7397"/>
                    <a:pt x="1271" y="7397"/>
                  </a:cubicBezTo>
                  <a:cubicBezTo>
                    <a:pt x="1165" y="7397"/>
                    <a:pt x="1165" y="7397"/>
                    <a:pt x="1165" y="7397"/>
                  </a:cubicBezTo>
                  <a:cubicBezTo>
                    <a:pt x="1059" y="7101"/>
                    <a:pt x="1059" y="7101"/>
                    <a:pt x="1059" y="7101"/>
                  </a:cubicBezTo>
                  <a:cubicBezTo>
                    <a:pt x="1059" y="7101"/>
                    <a:pt x="1059" y="7101"/>
                    <a:pt x="1059" y="7101"/>
                  </a:cubicBezTo>
                  <a:cubicBezTo>
                    <a:pt x="953" y="6805"/>
                    <a:pt x="953" y="6805"/>
                    <a:pt x="953" y="6805"/>
                  </a:cubicBezTo>
                  <a:cubicBezTo>
                    <a:pt x="847" y="6510"/>
                    <a:pt x="847" y="6510"/>
                    <a:pt x="847" y="6510"/>
                  </a:cubicBezTo>
                  <a:close/>
                  <a:moveTo>
                    <a:pt x="847" y="5622"/>
                  </a:moveTo>
                  <a:cubicBezTo>
                    <a:pt x="953" y="5622"/>
                    <a:pt x="953" y="5622"/>
                    <a:pt x="953" y="5622"/>
                  </a:cubicBezTo>
                  <a:cubicBezTo>
                    <a:pt x="953" y="5326"/>
                    <a:pt x="953" y="5326"/>
                    <a:pt x="953" y="5326"/>
                  </a:cubicBezTo>
                  <a:cubicBezTo>
                    <a:pt x="847" y="5622"/>
                    <a:pt x="847" y="5622"/>
                    <a:pt x="847" y="5622"/>
                  </a:cubicBezTo>
                  <a:close/>
                  <a:moveTo>
                    <a:pt x="212" y="4438"/>
                  </a:moveTo>
                  <a:cubicBezTo>
                    <a:pt x="212" y="4438"/>
                    <a:pt x="212" y="4438"/>
                    <a:pt x="212" y="4438"/>
                  </a:cubicBezTo>
                  <a:cubicBezTo>
                    <a:pt x="212" y="4734"/>
                    <a:pt x="212" y="4734"/>
                    <a:pt x="212" y="4734"/>
                  </a:cubicBezTo>
                  <a:cubicBezTo>
                    <a:pt x="318" y="4734"/>
                    <a:pt x="318" y="4734"/>
                    <a:pt x="318" y="4734"/>
                  </a:cubicBezTo>
                  <a:cubicBezTo>
                    <a:pt x="424" y="4734"/>
                    <a:pt x="424" y="4734"/>
                    <a:pt x="424" y="4734"/>
                  </a:cubicBezTo>
                  <a:cubicBezTo>
                    <a:pt x="318" y="4734"/>
                    <a:pt x="318" y="4734"/>
                    <a:pt x="318" y="4734"/>
                  </a:cubicBezTo>
                  <a:cubicBezTo>
                    <a:pt x="212" y="4438"/>
                    <a:pt x="212" y="4438"/>
                    <a:pt x="212" y="4438"/>
                  </a:cubicBezTo>
                  <a:close/>
                  <a:moveTo>
                    <a:pt x="0" y="1184"/>
                  </a:moveTo>
                  <a:cubicBezTo>
                    <a:pt x="0" y="1184"/>
                    <a:pt x="0" y="1184"/>
                    <a:pt x="0" y="1184"/>
                  </a:cubicBezTo>
                  <a:cubicBezTo>
                    <a:pt x="0" y="1775"/>
                    <a:pt x="0" y="1775"/>
                    <a:pt x="0" y="1775"/>
                  </a:cubicBezTo>
                  <a:cubicBezTo>
                    <a:pt x="106" y="2367"/>
                    <a:pt x="106" y="2367"/>
                    <a:pt x="106" y="2367"/>
                  </a:cubicBezTo>
                  <a:cubicBezTo>
                    <a:pt x="212" y="2367"/>
                    <a:pt x="212" y="2367"/>
                    <a:pt x="212" y="2367"/>
                  </a:cubicBezTo>
                  <a:cubicBezTo>
                    <a:pt x="424" y="2959"/>
                    <a:pt x="424" y="2959"/>
                    <a:pt x="424" y="2959"/>
                  </a:cubicBezTo>
                  <a:cubicBezTo>
                    <a:pt x="424" y="2959"/>
                    <a:pt x="424" y="2959"/>
                    <a:pt x="424" y="2959"/>
                  </a:cubicBezTo>
                  <a:cubicBezTo>
                    <a:pt x="529" y="3255"/>
                    <a:pt x="529" y="3255"/>
                    <a:pt x="529" y="3255"/>
                  </a:cubicBezTo>
                  <a:cubicBezTo>
                    <a:pt x="635" y="3255"/>
                    <a:pt x="635" y="3255"/>
                    <a:pt x="635" y="3255"/>
                  </a:cubicBezTo>
                  <a:cubicBezTo>
                    <a:pt x="741" y="3255"/>
                    <a:pt x="741" y="3255"/>
                    <a:pt x="741" y="3255"/>
                  </a:cubicBezTo>
                  <a:cubicBezTo>
                    <a:pt x="847" y="3551"/>
                    <a:pt x="847" y="3551"/>
                    <a:pt x="847" y="3551"/>
                  </a:cubicBezTo>
                  <a:cubicBezTo>
                    <a:pt x="1059" y="4438"/>
                    <a:pt x="1059" y="4438"/>
                    <a:pt x="1059" y="4438"/>
                  </a:cubicBezTo>
                  <a:cubicBezTo>
                    <a:pt x="1165" y="4734"/>
                    <a:pt x="1165" y="4734"/>
                    <a:pt x="1165" y="4734"/>
                  </a:cubicBezTo>
                  <a:cubicBezTo>
                    <a:pt x="1271" y="4734"/>
                    <a:pt x="1271" y="4734"/>
                    <a:pt x="1271" y="4734"/>
                  </a:cubicBezTo>
                  <a:cubicBezTo>
                    <a:pt x="1271" y="5030"/>
                    <a:pt x="1271" y="5030"/>
                    <a:pt x="1271" y="5030"/>
                  </a:cubicBezTo>
                  <a:cubicBezTo>
                    <a:pt x="1271" y="5030"/>
                    <a:pt x="1271" y="5030"/>
                    <a:pt x="1271" y="5030"/>
                  </a:cubicBezTo>
                  <a:cubicBezTo>
                    <a:pt x="1271" y="5326"/>
                    <a:pt x="1271" y="5326"/>
                    <a:pt x="1271" y="5326"/>
                  </a:cubicBezTo>
                  <a:cubicBezTo>
                    <a:pt x="1376" y="5622"/>
                    <a:pt x="1376" y="5622"/>
                    <a:pt x="1376" y="5622"/>
                  </a:cubicBezTo>
                  <a:cubicBezTo>
                    <a:pt x="1482" y="5622"/>
                    <a:pt x="1482" y="5622"/>
                    <a:pt x="1482" y="5622"/>
                  </a:cubicBezTo>
                  <a:cubicBezTo>
                    <a:pt x="1588" y="5918"/>
                    <a:pt x="1588" y="5918"/>
                    <a:pt x="1588" y="5918"/>
                  </a:cubicBezTo>
                  <a:cubicBezTo>
                    <a:pt x="1588" y="5918"/>
                    <a:pt x="1588" y="5918"/>
                    <a:pt x="1588" y="5918"/>
                  </a:cubicBezTo>
                  <a:cubicBezTo>
                    <a:pt x="1694" y="5918"/>
                    <a:pt x="1694" y="5918"/>
                    <a:pt x="1694" y="5918"/>
                  </a:cubicBezTo>
                  <a:cubicBezTo>
                    <a:pt x="1694" y="6214"/>
                    <a:pt x="1694" y="6214"/>
                    <a:pt x="1694" y="6214"/>
                  </a:cubicBezTo>
                  <a:cubicBezTo>
                    <a:pt x="1694" y="6214"/>
                    <a:pt x="1694" y="6214"/>
                    <a:pt x="1694" y="6214"/>
                  </a:cubicBezTo>
                  <a:cubicBezTo>
                    <a:pt x="1694" y="6510"/>
                    <a:pt x="1694" y="6510"/>
                    <a:pt x="1694" y="6510"/>
                  </a:cubicBezTo>
                  <a:cubicBezTo>
                    <a:pt x="1800" y="6805"/>
                    <a:pt x="1800" y="6805"/>
                    <a:pt x="1800" y="6805"/>
                  </a:cubicBezTo>
                  <a:cubicBezTo>
                    <a:pt x="1800" y="6805"/>
                    <a:pt x="1800" y="6805"/>
                    <a:pt x="1800" y="6805"/>
                  </a:cubicBezTo>
                  <a:cubicBezTo>
                    <a:pt x="1906" y="7397"/>
                    <a:pt x="1906" y="7397"/>
                    <a:pt x="1906" y="7397"/>
                  </a:cubicBezTo>
                  <a:cubicBezTo>
                    <a:pt x="1906" y="7693"/>
                    <a:pt x="1906" y="7693"/>
                    <a:pt x="1906" y="7693"/>
                  </a:cubicBezTo>
                  <a:cubicBezTo>
                    <a:pt x="2012" y="7989"/>
                    <a:pt x="2012" y="7989"/>
                    <a:pt x="2012" y="7989"/>
                  </a:cubicBezTo>
                  <a:cubicBezTo>
                    <a:pt x="2224" y="8285"/>
                    <a:pt x="2224" y="8285"/>
                    <a:pt x="2224" y="8285"/>
                  </a:cubicBezTo>
                  <a:cubicBezTo>
                    <a:pt x="2224" y="8285"/>
                    <a:pt x="2224" y="8285"/>
                    <a:pt x="2224" y="8285"/>
                  </a:cubicBezTo>
                  <a:cubicBezTo>
                    <a:pt x="2329" y="8877"/>
                    <a:pt x="2329" y="8877"/>
                    <a:pt x="2329" y="8877"/>
                  </a:cubicBezTo>
                  <a:cubicBezTo>
                    <a:pt x="2435" y="9173"/>
                    <a:pt x="2435" y="9173"/>
                    <a:pt x="2435" y="9173"/>
                  </a:cubicBezTo>
                  <a:cubicBezTo>
                    <a:pt x="2435" y="9764"/>
                    <a:pt x="2435" y="9764"/>
                    <a:pt x="2435" y="9764"/>
                  </a:cubicBezTo>
                  <a:cubicBezTo>
                    <a:pt x="2541" y="10356"/>
                    <a:pt x="2541" y="10356"/>
                    <a:pt x="2541" y="10356"/>
                  </a:cubicBezTo>
                  <a:cubicBezTo>
                    <a:pt x="2541" y="10948"/>
                    <a:pt x="2541" y="10948"/>
                    <a:pt x="2541" y="10948"/>
                  </a:cubicBezTo>
                  <a:cubicBezTo>
                    <a:pt x="2647" y="11244"/>
                    <a:pt x="2647" y="11244"/>
                    <a:pt x="2647" y="11244"/>
                  </a:cubicBezTo>
                  <a:cubicBezTo>
                    <a:pt x="2753" y="11540"/>
                    <a:pt x="2753" y="11540"/>
                    <a:pt x="2753" y="11540"/>
                  </a:cubicBezTo>
                  <a:cubicBezTo>
                    <a:pt x="2965" y="12132"/>
                    <a:pt x="2965" y="12132"/>
                    <a:pt x="2965" y="12132"/>
                  </a:cubicBezTo>
                  <a:cubicBezTo>
                    <a:pt x="2965" y="12132"/>
                    <a:pt x="2965" y="12132"/>
                    <a:pt x="2965" y="12132"/>
                  </a:cubicBezTo>
                  <a:cubicBezTo>
                    <a:pt x="3176" y="12427"/>
                    <a:pt x="3176" y="12427"/>
                    <a:pt x="3176" y="12427"/>
                  </a:cubicBezTo>
                  <a:cubicBezTo>
                    <a:pt x="3176" y="12427"/>
                    <a:pt x="3176" y="12427"/>
                    <a:pt x="3176" y="12427"/>
                  </a:cubicBezTo>
                  <a:cubicBezTo>
                    <a:pt x="3282" y="12723"/>
                    <a:pt x="3282" y="12723"/>
                    <a:pt x="3282" y="12723"/>
                  </a:cubicBezTo>
                  <a:cubicBezTo>
                    <a:pt x="3282" y="13019"/>
                    <a:pt x="3282" y="13019"/>
                    <a:pt x="3282" y="13019"/>
                  </a:cubicBezTo>
                  <a:cubicBezTo>
                    <a:pt x="3388" y="13315"/>
                    <a:pt x="3388" y="13315"/>
                    <a:pt x="3388" y="13315"/>
                  </a:cubicBezTo>
                  <a:cubicBezTo>
                    <a:pt x="3600" y="13611"/>
                    <a:pt x="3600" y="13611"/>
                    <a:pt x="3600" y="13611"/>
                  </a:cubicBezTo>
                  <a:cubicBezTo>
                    <a:pt x="3706" y="13907"/>
                    <a:pt x="3706" y="13907"/>
                    <a:pt x="3706" y="13907"/>
                  </a:cubicBezTo>
                  <a:cubicBezTo>
                    <a:pt x="3812" y="14203"/>
                    <a:pt x="3812" y="14203"/>
                    <a:pt x="3812" y="14203"/>
                  </a:cubicBezTo>
                  <a:cubicBezTo>
                    <a:pt x="3918" y="14203"/>
                    <a:pt x="3918" y="14203"/>
                    <a:pt x="3918" y="14203"/>
                  </a:cubicBezTo>
                  <a:cubicBezTo>
                    <a:pt x="4235" y="14795"/>
                    <a:pt x="4235" y="14795"/>
                    <a:pt x="4235" y="14795"/>
                  </a:cubicBezTo>
                  <a:cubicBezTo>
                    <a:pt x="4235" y="15090"/>
                    <a:pt x="4235" y="15090"/>
                    <a:pt x="4235" y="15090"/>
                  </a:cubicBezTo>
                  <a:cubicBezTo>
                    <a:pt x="4341" y="15090"/>
                    <a:pt x="4341" y="15090"/>
                    <a:pt x="4341" y="15090"/>
                  </a:cubicBezTo>
                  <a:cubicBezTo>
                    <a:pt x="4341" y="15386"/>
                    <a:pt x="4341" y="15386"/>
                    <a:pt x="4341" y="15386"/>
                  </a:cubicBezTo>
                  <a:cubicBezTo>
                    <a:pt x="4447" y="15386"/>
                    <a:pt x="4447" y="15386"/>
                    <a:pt x="4447" y="15386"/>
                  </a:cubicBezTo>
                  <a:cubicBezTo>
                    <a:pt x="4447" y="15090"/>
                    <a:pt x="4447" y="15090"/>
                    <a:pt x="4447" y="15090"/>
                  </a:cubicBezTo>
                  <a:cubicBezTo>
                    <a:pt x="4341" y="15090"/>
                    <a:pt x="4341" y="15090"/>
                    <a:pt x="4341" y="15090"/>
                  </a:cubicBezTo>
                  <a:cubicBezTo>
                    <a:pt x="4341" y="14795"/>
                    <a:pt x="4341" y="14795"/>
                    <a:pt x="4341" y="14795"/>
                  </a:cubicBezTo>
                  <a:cubicBezTo>
                    <a:pt x="4447" y="14795"/>
                    <a:pt x="4447" y="14795"/>
                    <a:pt x="4447" y="14795"/>
                  </a:cubicBezTo>
                  <a:cubicBezTo>
                    <a:pt x="4659" y="15386"/>
                    <a:pt x="4659" y="15386"/>
                    <a:pt x="4659" y="15386"/>
                  </a:cubicBezTo>
                  <a:cubicBezTo>
                    <a:pt x="4659" y="15090"/>
                    <a:pt x="4659" y="15090"/>
                    <a:pt x="4659" y="15090"/>
                  </a:cubicBezTo>
                  <a:cubicBezTo>
                    <a:pt x="4659" y="14795"/>
                    <a:pt x="4659" y="14795"/>
                    <a:pt x="4659" y="14795"/>
                  </a:cubicBezTo>
                  <a:cubicBezTo>
                    <a:pt x="4765" y="14795"/>
                    <a:pt x="4765" y="14795"/>
                    <a:pt x="4765" y="14795"/>
                  </a:cubicBezTo>
                  <a:cubicBezTo>
                    <a:pt x="4765" y="14795"/>
                    <a:pt x="4765" y="14795"/>
                    <a:pt x="4765" y="14795"/>
                  </a:cubicBezTo>
                  <a:cubicBezTo>
                    <a:pt x="4871" y="15090"/>
                    <a:pt x="4871" y="15090"/>
                    <a:pt x="4871" y="15090"/>
                  </a:cubicBezTo>
                  <a:cubicBezTo>
                    <a:pt x="4976" y="15090"/>
                    <a:pt x="4976" y="15090"/>
                    <a:pt x="4976" y="15090"/>
                  </a:cubicBezTo>
                  <a:cubicBezTo>
                    <a:pt x="4976" y="15090"/>
                    <a:pt x="4976" y="15090"/>
                    <a:pt x="4976" y="15090"/>
                  </a:cubicBezTo>
                  <a:cubicBezTo>
                    <a:pt x="4976" y="14499"/>
                    <a:pt x="4976" y="14499"/>
                    <a:pt x="4976" y="14499"/>
                  </a:cubicBezTo>
                  <a:cubicBezTo>
                    <a:pt x="5082" y="13907"/>
                    <a:pt x="5082" y="13907"/>
                    <a:pt x="5082" y="13907"/>
                  </a:cubicBezTo>
                  <a:cubicBezTo>
                    <a:pt x="4976" y="13315"/>
                    <a:pt x="4976" y="13315"/>
                    <a:pt x="4976" y="13315"/>
                  </a:cubicBezTo>
                  <a:cubicBezTo>
                    <a:pt x="5082" y="13019"/>
                    <a:pt x="5082" y="13019"/>
                    <a:pt x="5082" y="13019"/>
                  </a:cubicBezTo>
                  <a:cubicBezTo>
                    <a:pt x="4976" y="12723"/>
                    <a:pt x="4976" y="12723"/>
                    <a:pt x="4976" y="12723"/>
                  </a:cubicBezTo>
                  <a:cubicBezTo>
                    <a:pt x="5082" y="12427"/>
                    <a:pt x="5082" y="12427"/>
                    <a:pt x="5082" y="12427"/>
                  </a:cubicBezTo>
                  <a:cubicBezTo>
                    <a:pt x="5082" y="12427"/>
                    <a:pt x="5082" y="12427"/>
                    <a:pt x="5082" y="12427"/>
                  </a:cubicBezTo>
                  <a:cubicBezTo>
                    <a:pt x="5188" y="12132"/>
                    <a:pt x="5188" y="12132"/>
                    <a:pt x="5188" y="12132"/>
                  </a:cubicBezTo>
                  <a:cubicBezTo>
                    <a:pt x="5188" y="11836"/>
                    <a:pt x="5188" y="11836"/>
                    <a:pt x="5188" y="11836"/>
                  </a:cubicBezTo>
                  <a:cubicBezTo>
                    <a:pt x="5082" y="11836"/>
                    <a:pt x="5082" y="11836"/>
                    <a:pt x="5082" y="11836"/>
                  </a:cubicBezTo>
                  <a:cubicBezTo>
                    <a:pt x="4976" y="11540"/>
                    <a:pt x="4976" y="11540"/>
                    <a:pt x="4976" y="11540"/>
                  </a:cubicBezTo>
                  <a:cubicBezTo>
                    <a:pt x="4976" y="11244"/>
                    <a:pt x="4976" y="11244"/>
                    <a:pt x="4976" y="11244"/>
                  </a:cubicBezTo>
                  <a:cubicBezTo>
                    <a:pt x="4871" y="11244"/>
                    <a:pt x="4871" y="11244"/>
                    <a:pt x="4871" y="11244"/>
                  </a:cubicBezTo>
                  <a:cubicBezTo>
                    <a:pt x="4871" y="11244"/>
                    <a:pt x="4871" y="11244"/>
                    <a:pt x="4871" y="11244"/>
                  </a:cubicBezTo>
                  <a:cubicBezTo>
                    <a:pt x="4765" y="10948"/>
                    <a:pt x="4765" y="10948"/>
                    <a:pt x="4765" y="10948"/>
                  </a:cubicBezTo>
                  <a:cubicBezTo>
                    <a:pt x="4659" y="10948"/>
                    <a:pt x="4659" y="10948"/>
                    <a:pt x="4659" y="10948"/>
                  </a:cubicBezTo>
                  <a:cubicBezTo>
                    <a:pt x="4553" y="10948"/>
                    <a:pt x="4553" y="10948"/>
                    <a:pt x="4553" y="10948"/>
                  </a:cubicBezTo>
                  <a:cubicBezTo>
                    <a:pt x="4553" y="10652"/>
                    <a:pt x="4553" y="10652"/>
                    <a:pt x="4553" y="10652"/>
                  </a:cubicBezTo>
                  <a:cubicBezTo>
                    <a:pt x="4447" y="10356"/>
                    <a:pt x="4447" y="10356"/>
                    <a:pt x="4447" y="10356"/>
                  </a:cubicBezTo>
                  <a:cubicBezTo>
                    <a:pt x="4447" y="10652"/>
                    <a:pt x="4447" y="10652"/>
                    <a:pt x="4447" y="10652"/>
                  </a:cubicBezTo>
                  <a:cubicBezTo>
                    <a:pt x="4447" y="10356"/>
                    <a:pt x="4447" y="10356"/>
                    <a:pt x="4447" y="10356"/>
                  </a:cubicBezTo>
                  <a:cubicBezTo>
                    <a:pt x="4447" y="10060"/>
                    <a:pt x="4447" y="10060"/>
                    <a:pt x="4447" y="10060"/>
                  </a:cubicBezTo>
                  <a:cubicBezTo>
                    <a:pt x="4341" y="9468"/>
                    <a:pt x="4341" y="9468"/>
                    <a:pt x="4341" y="9468"/>
                  </a:cubicBezTo>
                  <a:cubicBezTo>
                    <a:pt x="4235" y="9468"/>
                    <a:pt x="4235" y="9468"/>
                    <a:pt x="4235" y="9468"/>
                  </a:cubicBezTo>
                  <a:cubicBezTo>
                    <a:pt x="4235" y="9468"/>
                    <a:pt x="4235" y="9468"/>
                    <a:pt x="4235" y="9468"/>
                  </a:cubicBezTo>
                  <a:cubicBezTo>
                    <a:pt x="4024" y="9468"/>
                    <a:pt x="4024" y="9468"/>
                    <a:pt x="4024" y="9468"/>
                  </a:cubicBezTo>
                  <a:cubicBezTo>
                    <a:pt x="3918" y="9173"/>
                    <a:pt x="3918" y="9173"/>
                    <a:pt x="3918" y="9173"/>
                  </a:cubicBezTo>
                  <a:cubicBezTo>
                    <a:pt x="3918" y="8877"/>
                    <a:pt x="3918" y="8877"/>
                    <a:pt x="3918" y="8877"/>
                  </a:cubicBezTo>
                  <a:cubicBezTo>
                    <a:pt x="4024" y="8877"/>
                    <a:pt x="4024" y="8877"/>
                    <a:pt x="4024" y="8877"/>
                  </a:cubicBezTo>
                  <a:cubicBezTo>
                    <a:pt x="4129" y="8581"/>
                    <a:pt x="4129" y="8581"/>
                    <a:pt x="4129" y="8581"/>
                  </a:cubicBezTo>
                  <a:cubicBezTo>
                    <a:pt x="4024" y="8581"/>
                    <a:pt x="4024" y="8581"/>
                    <a:pt x="4024" y="8581"/>
                  </a:cubicBezTo>
                  <a:cubicBezTo>
                    <a:pt x="3918" y="8581"/>
                    <a:pt x="3918" y="8581"/>
                    <a:pt x="3918" y="8581"/>
                  </a:cubicBezTo>
                  <a:cubicBezTo>
                    <a:pt x="3918" y="8581"/>
                    <a:pt x="3918" y="8581"/>
                    <a:pt x="3918" y="8581"/>
                  </a:cubicBezTo>
                  <a:cubicBezTo>
                    <a:pt x="3812" y="8581"/>
                    <a:pt x="3812" y="8581"/>
                    <a:pt x="3812" y="8581"/>
                  </a:cubicBezTo>
                  <a:cubicBezTo>
                    <a:pt x="3812" y="8581"/>
                    <a:pt x="3812" y="8581"/>
                    <a:pt x="3812" y="8581"/>
                  </a:cubicBezTo>
                  <a:cubicBezTo>
                    <a:pt x="3918" y="8285"/>
                    <a:pt x="3918" y="8285"/>
                    <a:pt x="3918" y="8285"/>
                  </a:cubicBezTo>
                  <a:cubicBezTo>
                    <a:pt x="4129" y="8285"/>
                    <a:pt x="4129" y="8285"/>
                    <a:pt x="4129" y="8285"/>
                  </a:cubicBezTo>
                  <a:cubicBezTo>
                    <a:pt x="4024" y="7989"/>
                    <a:pt x="4024" y="7989"/>
                    <a:pt x="4024" y="7989"/>
                  </a:cubicBezTo>
                  <a:cubicBezTo>
                    <a:pt x="3918" y="7693"/>
                    <a:pt x="3918" y="7693"/>
                    <a:pt x="3918" y="7693"/>
                  </a:cubicBezTo>
                  <a:cubicBezTo>
                    <a:pt x="3812" y="7693"/>
                    <a:pt x="3812" y="7693"/>
                    <a:pt x="3812" y="7693"/>
                  </a:cubicBezTo>
                  <a:cubicBezTo>
                    <a:pt x="3706" y="7693"/>
                    <a:pt x="3706" y="7693"/>
                    <a:pt x="3706" y="7693"/>
                  </a:cubicBezTo>
                  <a:cubicBezTo>
                    <a:pt x="3600" y="7989"/>
                    <a:pt x="3600" y="7989"/>
                    <a:pt x="3600" y="7989"/>
                  </a:cubicBezTo>
                  <a:cubicBezTo>
                    <a:pt x="3494" y="7989"/>
                    <a:pt x="3494" y="7989"/>
                    <a:pt x="3494" y="7989"/>
                  </a:cubicBezTo>
                  <a:cubicBezTo>
                    <a:pt x="3600" y="7989"/>
                    <a:pt x="3600" y="7989"/>
                    <a:pt x="3600" y="7989"/>
                  </a:cubicBezTo>
                  <a:cubicBezTo>
                    <a:pt x="3600" y="7693"/>
                    <a:pt x="3600" y="7693"/>
                    <a:pt x="3600" y="7693"/>
                  </a:cubicBezTo>
                  <a:cubicBezTo>
                    <a:pt x="3706" y="7693"/>
                    <a:pt x="3706" y="7693"/>
                    <a:pt x="3706" y="7693"/>
                  </a:cubicBezTo>
                  <a:cubicBezTo>
                    <a:pt x="3706" y="7693"/>
                    <a:pt x="3706" y="7693"/>
                    <a:pt x="3706" y="7693"/>
                  </a:cubicBezTo>
                  <a:cubicBezTo>
                    <a:pt x="3706" y="7397"/>
                    <a:pt x="3706" y="7397"/>
                    <a:pt x="3706" y="7397"/>
                  </a:cubicBezTo>
                  <a:cubicBezTo>
                    <a:pt x="3600" y="7397"/>
                    <a:pt x="3600" y="7397"/>
                    <a:pt x="3600" y="7397"/>
                  </a:cubicBezTo>
                  <a:cubicBezTo>
                    <a:pt x="3388" y="7397"/>
                    <a:pt x="3388" y="7397"/>
                    <a:pt x="3388" y="7397"/>
                  </a:cubicBezTo>
                  <a:cubicBezTo>
                    <a:pt x="3282" y="7101"/>
                    <a:pt x="3282" y="7101"/>
                    <a:pt x="3282" y="7101"/>
                  </a:cubicBezTo>
                  <a:cubicBezTo>
                    <a:pt x="3282" y="6805"/>
                    <a:pt x="3282" y="6805"/>
                    <a:pt x="3282" y="6805"/>
                  </a:cubicBezTo>
                  <a:cubicBezTo>
                    <a:pt x="3282" y="6510"/>
                    <a:pt x="3282" y="6510"/>
                    <a:pt x="3282" y="6510"/>
                  </a:cubicBezTo>
                  <a:cubicBezTo>
                    <a:pt x="3071" y="6214"/>
                    <a:pt x="3071" y="6214"/>
                    <a:pt x="3071" y="6214"/>
                  </a:cubicBezTo>
                  <a:cubicBezTo>
                    <a:pt x="3071" y="6214"/>
                    <a:pt x="3071" y="6214"/>
                    <a:pt x="3071" y="6214"/>
                  </a:cubicBezTo>
                  <a:cubicBezTo>
                    <a:pt x="2965" y="6214"/>
                    <a:pt x="2965" y="6214"/>
                    <a:pt x="2965" y="6214"/>
                  </a:cubicBezTo>
                  <a:cubicBezTo>
                    <a:pt x="2859" y="5918"/>
                    <a:pt x="2859" y="5918"/>
                    <a:pt x="2859" y="5918"/>
                  </a:cubicBezTo>
                  <a:cubicBezTo>
                    <a:pt x="2859" y="5622"/>
                    <a:pt x="2859" y="5622"/>
                    <a:pt x="2859" y="5622"/>
                  </a:cubicBezTo>
                  <a:cubicBezTo>
                    <a:pt x="2753" y="5326"/>
                    <a:pt x="2753" y="5326"/>
                    <a:pt x="2753" y="5326"/>
                  </a:cubicBezTo>
                  <a:cubicBezTo>
                    <a:pt x="2541" y="5030"/>
                    <a:pt x="2541" y="5030"/>
                    <a:pt x="2541" y="5030"/>
                  </a:cubicBezTo>
                  <a:cubicBezTo>
                    <a:pt x="2435" y="5030"/>
                    <a:pt x="2435" y="5030"/>
                    <a:pt x="2435" y="5030"/>
                  </a:cubicBezTo>
                  <a:cubicBezTo>
                    <a:pt x="2435" y="5030"/>
                    <a:pt x="2435" y="5030"/>
                    <a:pt x="2435" y="5030"/>
                  </a:cubicBezTo>
                  <a:cubicBezTo>
                    <a:pt x="2329" y="5030"/>
                    <a:pt x="2329" y="5030"/>
                    <a:pt x="2329" y="5030"/>
                  </a:cubicBezTo>
                  <a:cubicBezTo>
                    <a:pt x="2329" y="4734"/>
                    <a:pt x="2329" y="4734"/>
                    <a:pt x="2329" y="4734"/>
                  </a:cubicBezTo>
                  <a:cubicBezTo>
                    <a:pt x="2329" y="4734"/>
                    <a:pt x="2329" y="4734"/>
                    <a:pt x="2329" y="4734"/>
                  </a:cubicBezTo>
                  <a:cubicBezTo>
                    <a:pt x="2224" y="4734"/>
                    <a:pt x="2224" y="4734"/>
                    <a:pt x="2224" y="4734"/>
                  </a:cubicBezTo>
                  <a:cubicBezTo>
                    <a:pt x="2224" y="4438"/>
                    <a:pt x="2224" y="4438"/>
                    <a:pt x="2224" y="4438"/>
                  </a:cubicBezTo>
                  <a:cubicBezTo>
                    <a:pt x="2118" y="4142"/>
                    <a:pt x="2118" y="4142"/>
                    <a:pt x="2118" y="4142"/>
                  </a:cubicBezTo>
                  <a:cubicBezTo>
                    <a:pt x="2012" y="3847"/>
                    <a:pt x="2012" y="3847"/>
                    <a:pt x="2012" y="3847"/>
                  </a:cubicBezTo>
                  <a:cubicBezTo>
                    <a:pt x="2012" y="3847"/>
                    <a:pt x="2012" y="3847"/>
                    <a:pt x="2012" y="3847"/>
                  </a:cubicBezTo>
                  <a:cubicBezTo>
                    <a:pt x="1694" y="3255"/>
                    <a:pt x="1694" y="3255"/>
                    <a:pt x="1694" y="3255"/>
                  </a:cubicBezTo>
                  <a:cubicBezTo>
                    <a:pt x="1588" y="3255"/>
                    <a:pt x="1588" y="3255"/>
                    <a:pt x="1588" y="3255"/>
                  </a:cubicBezTo>
                  <a:cubicBezTo>
                    <a:pt x="1482" y="2959"/>
                    <a:pt x="1482" y="2959"/>
                    <a:pt x="1482" y="2959"/>
                  </a:cubicBezTo>
                  <a:cubicBezTo>
                    <a:pt x="1376" y="2959"/>
                    <a:pt x="1376" y="2959"/>
                    <a:pt x="1376" y="2959"/>
                  </a:cubicBezTo>
                  <a:cubicBezTo>
                    <a:pt x="1376" y="2663"/>
                    <a:pt x="1376" y="2663"/>
                    <a:pt x="1376" y="2663"/>
                  </a:cubicBezTo>
                  <a:cubicBezTo>
                    <a:pt x="1376" y="2367"/>
                    <a:pt x="1376" y="2367"/>
                    <a:pt x="1376" y="2367"/>
                  </a:cubicBezTo>
                  <a:cubicBezTo>
                    <a:pt x="1271" y="2367"/>
                    <a:pt x="1271" y="2367"/>
                    <a:pt x="1271" y="2367"/>
                  </a:cubicBezTo>
                  <a:cubicBezTo>
                    <a:pt x="1165" y="2071"/>
                    <a:pt x="1165" y="2071"/>
                    <a:pt x="1165" y="2071"/>
                  </a:cubicBezTo>
                  <a:cubicBezTo>
                    <a:pt x="1165" y="2071"/>
                    <a:pt x="1165" y="2071"/>
                    <a:pt x="1165" y="2071"/>
                  </a:cubicBezTo>
                  <a:cubicBezTo>
                    <a:pt x="1059" y="1775"/>
                    <a:pt x="1059" y="1775"/>
                    <a:pt x="1059" y="1775"/>
                  </a:cubicBezTo>
                  <a:cubicBezTo>
                    <a:pt x="953" y="1479"/>
                    <a:pt x="953" y="1479"/>
                    <a:pt x="953" y="1479"/>
                  </a:cubicBezTo>
                  <a:cubicBezTo>
                    <a:pt x="847" y="1479"/>
                    <a:pt x="847" y="1479"/>
                    <a:pt x="847" y="1479"/>
                  </a:cubicBezTo>
                  <a:cubicBezTo>
                    <a:pt x="847" y="1479"/>
                    <a:pt x="847" y="1479"/>
                    <a:pt x="847" y="1479"/>
                  </a:cubicBezTo>
                  <a:cubicBezTo>
                    <a:pt x="741" y="1479"/>
                    <a:pt x="741" y="1479"/>
                    <a:pt x="741" y="1479"/>
                  </a:cubicBezTo>
                  <a:cubicBezTo>
                    <a:pt x="635" y="1479"/>
                    <a:pt x="635" y="1479"/>
                    <a:pt x="635" y="1479"/>
                  </a:cubicBezTo>
                  <a:cubicBezTo>
                    <a:pt x="529" y="1479"/>
                    <a:pt x="529" y="1479"/>
                    <a:pt x="529" y="1479"/>
                  </a:cubicBezTo>
                  <a:cubicBezTo>
                    <a:pt x="424" y="1479"/>
                    <a:pt x="424" y="1479"/>
                    <a:pt x="424" y="1479"/>
                  </a:cubicBezTo>
                  <a:cubicBezTo>
                    <a:pt x="212" y="1184"/>
                    <a:pt x="212" y="1184"/>
                    <a:pt x="212" y="1184"/>
                  </a:cubicBezTo>
                  <a:cubicBezTo>
                    <a:pt x="0" y="1184"/>
                    <a:pt x="0" y="1184"/>
                    <a:pt x="0" y="1184"/>
                  </a:cubicBezTo>
                  <a:close/>
                  <a:moveTo>
                    <a:pt x="0" y="1184"/>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Google Shape;258;p14"/>
            <p:cNvSpPr/>
            <p:nvPr/>
          </p:nvSpPr>
          <p:spPr>
            <a:xfrm>
              <a:off x="12043" y="5016"/>
              <a:ext cx="132" cy="34"/>
            </a:xfrm>
            <a:custGeom>
              <a:avLst/>
              <a:gdLst/>
              <a:ahLst/>
              <a:cxnLst/>
              <a:rect l="l" t="t" r="r" b="b"/>
              <a:pathLst>
                <a:path w="21600" h="21600" extrusionOk="0">
                  <a:moveTo>
                    <a:pt x="0" y="16971"/>
                  </a:moveTo>
                  <a:lnTo>
                    <a:pt x="1662" y="21600"/>
                  </a:lnTo>
                  <a:lnTo>
                    <a:pt x="1662" y="16971"/>
                  </a:lnTo>
                  <a:lnTo>
                    <a:pt x="2908" y="16971"/>
                  </a:lnTo>
                  <a:lnTo>
                    <a:pt x="2908" y="10800"/>
                  </a:lnTo>
                  <a:lnTo>
                    <a:pt x="1662" y="16971"/>
                  </a:lnTo>
                  <a:lnTo>
                    <a:pt x="0" y="16971"/>
                  </a:lnTo>
                  <a:close/>
                  <a:moveTo>
                    <a:pt x="4569" y="10800"/>
                  </a:moveTo>
                  <a:lnTo>
                    <a:pt x="7477" y="21600"/>
                  </a:lnTo>
                  <a:lnTo>
                    <a:pt x="9138" y="21600"/>
                  </a:lnTo>
                  <a:lnTo>
                    <a:pt x="9138" y="16971"/>
                  </a:lnTo>
                  <a:lnTo>
                    <a:pt x="15369" y="16971"/>
                  </a:lnTo>
                  <a:lnTo>
                    <a:pt x="17031" y="10800"/>
                  </a:lnTo>
                  <a:lnTo>
                    <a:pt x="18277" y="10800"/>
                  </a:lnTo>
                  <a:lnTo>
                    <a:pt x="19938" y="4629"/>
                  </a:lnTo>
                  <a:lnTo>
                    <a:pt x="21600" y="0"/>
                  </a:lnTo>
                  <a:lnTo>
                    <a:pt x="9138" y="0"/>
                  </a:lnTo>
                  <a:lnTo>
                    <a:pt x="7477" y="4629"/>
                  </a:lnTo>
                  <a:lnTo>
                    <a:pt x="4569" y="10800"/>
                  </a:lnTo>
                  <a:close/>
                  <a:moveTo>
                    <a:pt x="4569" y="108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Google Shape;259;p14"/>
            <p:cNvSpPr/>
            <p:nvPr/>
          </p:nvSpPr>
          <p:spPr>
            <a:xfrm>
              <a:off x="11046" y="4400"/>
              <a:ext cx="799" cy="257"/>
            </a:xfrm>
            <a:custGeom>
              <a:avLst/>
              <a:gdLst/>
              <a:ahLst/>
              <a:cxnLst/>
              <a:rect l="l" t="t" r="r" b="b"/>
              <a:pathLst>
                <a:path w="21600" h="21600" extrusionOk="0">
                  <a:moveTo>
                    <a:pt x="13234" y="15369"/>
                  </a:moveTo>
                  <a:lnTo>
                    <a:pt x="13234" y="16200"/>
                  </a:lnTo>
                  <a:lnTo>
                    <a:pt x="12960" y="16200"/>
                  </a:lnTo>
                  <a:lnTo>
                    <a:pt x="13234" y="15369"/>
                  </a:lnTo>
                  <a:close/>
                  <a:moveTo>
                    <a:pt x="0" y="6231"/>
                  </a:moveTo>
                  <a:lnTo>
                    <a:pt x="0" y="6854"/>
                  </a:lnTo>
                  <a:lnTo>
                    <a:pt x="274" y="6854"/>
                  </a:lnTo>
                  <a:lnTo>
                    <a:pt x="274" y="6231"/>
                  </a:lnTo>
                  <a:lnTo>
                    <a:pt x="0" y="6231"/>
                  </a:lnTo>
                  <a:close/>
                  <a:moveTo>
                    <a:pt x="10971" y="17654"/>
                  </a:moveTo>
                  <a:lnTo>
                    <a:pt x="11177" y="19315"/>
                  </a:lnTo>
                  <a:lnTo>
                    <a:pt x="11726" y="20146"/>
                  </a:lnTo>
                  <a:lnTo>
                    <a:pt x="11931" y="20769"/>
                  </a:lnTo>
                  <a:lnTo>
                    <a:pt x="11931" y="21600"/>
                  </a:lnTo>
                  <a:lnTo>
                    <a:pt x="12206" y="21600"/>
                  </a:lnTo>
                  <a:lnTo>
                    <a:pt x="12480" y="20769"/>
                  </a:lnTo>
                  <a:lnTo>
                    <a:pt x="13714" y="20769"/>
                  </a:lnTo>
                  <a:lnTo>
                    <a:pt x="14263" y="20146"/>
                  </a:lnTo>
                  <a:lnTo>
                    <a:pt x="14469" y="19315"/>
                  </a:lnTo>
                  <a:lnTo>
                    <a:pt x="15017" y="19315"/>
                  </a:lnTo>
                  <a:lnTo>
                    <a:pt x="15291" y="20146"/>
                  </a:lnTo>
                  <a:lnTo>
                    <a:pt x="15497" y="20146"/>
                  </a:lnTo>
                  <a:lnTo>
                    <a:pt x="16046" y="19315"/>
                  </a:lnTo>
                  <a:lnTo>
                    <a:pt x="16526" y="19315"/>
                  </a:lnTo>
                  <a:lnTo>
                    <a:pt x="16526" y="18485"/>
                  </a:lnTo>
                  <a:lnTo>
                    <a:pt x="17006" y="17031"/>
                  </a:lnTo>
                  <a:lnTo>
                    <a:pt x="17280" y="15369"/>
                  </a:lnTo>
                  <a:lnTo>
                    <a:pt x="17554" y="14746"/>
                  </a:lnTo>
                  <a:lnTo>
                    <a:pt x="17829" y="11631"/>
                  </a:lnTo>
                  <a:lnTo>
                    <a:pt x="17829" y="10800"/>
                  </a:lnTo>
                  <a:lnTo>
                    <a:pt x="18034" y="9969"/>
                  </a:lnTo>
                  <a:lnTo>
                    <a:pt x="19817" y="9969"/>
                  </a:lnTo>
                  <a:lnTo>
                    <a:pt x="20091" y="10800"/>
                  </a:lnTo>
                  <a:lnTo>
                    <a:pt x="20366" y="10800"/>
                  </a:lnTo>
                  <a:lnTo>
                    <a:pt x="20571" y="9969"/>
                  </a:lnTo>
                  <a:lnTo>
                    <a:pt x="20846" y="9969"/>
                  </a:lnTo>
                  <a:lnTo>
                    <a:pt x="20571" y="9346"/>
                  </a:lnTo>
                  <a:lnTo>
                    <a:pt x="20571" y="7685"/>
                  </a:lnTo>
                  <a:lnTo>
                    <a:pt x="21120" y="8515"/>
                  </a:lnTo>
                  <a:lnTo>
                    <a:pt x="21600" y="7685"/>
                  </a:lnTo>
                  <a:lnTo>
                    <a:pt x="21600" y="6854"/>
                  </a:lnTo>
                  <a:lnTo>
                    <a:pt x="21326" y="6854"/>
                  </a:lnTo>
                  <a:lnTo>
                    <a:pt x="21120" y="6231"/>
                  </a:lnTo>
                  <a:lnTo>
                    <a:pt x="20846" y="6231"/>
                  </a:lnTo>
                  <a:lnTo>
                    <a:pt x="20571" y="5400"/>
                  </a:lnTo>
                  <a:lnTo>
                    <a:pt x="20366" y="5400"/>
                  </a:lnTo>
                  <a:lnTo>
                    <a:pt x="20366" y="6231"/>
                  </a:lnTo>
                  <a:lnTo>
                    <a:pt x="20091" y="6231"/>
                  </a:lnTo>
                  <a:lnTo>
                    <a:pt x="20366" y="5400"/>
                  </a:lnTo>
                  <a:lnTo>
                    <a:pt x="20366" y="4569"/>
                  </a:lnTo>
                  <a:lnTo>
                    <a:pt x="20091" y="4569"/>
                  </a:lnTo>
                  <a:lnTo>
                    <a:pt x="20091" y="5400"/>
                  </a:lnTo>
                  <a:lnTo>
                    <a:pt x="19817" y="5400"/>
                  </a:lnTo>
                  <a:lnTo>
                    <a:pt x="19817" y="3946"/>
                  </a:lnTo>
                  <a:lnTo>
                    <a:pt x="20091" y="3946"/>
                  </a:lnTo>
                  <a:lnTo>
                    <a:pt x="19817" y="3115"/>
                  </a:lnTo>
                  <a:lnTo>
                    <a:pt x="19337" y="3115"/>
                  </a:lnTo>
                  <a:lnTo>
                    <a:pt x="19337" y="1662"/>
                  </a:lnTo>
                  <a:lnTo>
                    <a:pt x="19063" y="1662"/>
                  </a:lnTo>
                  <a:lnTo>
                    <a:pt x="19063" y="2285"/>
                  </a:lnTo>
                  <a:lnTo>
                    <a:pt x="18789" y="3115"/>
                  </a:lnTo>
                  <a:lnTo>
                    <a:pt x="18789" y="1662"/>
                  </a:lnTo>
                  <a:lnTo>
                    <a:pt x="18583" y="3115"/>
                  </a:lnTo>
                  <a:lnTo>
                    <a:pt x="18309" y="3115"/>
                  </a:lnTo>
                  <a:lnTo>
                    <a:pt x="18034" y="4569"/>
                  </a:lnTo>
                  <a:lnTo>
                    <a:pt x="18034" y="5400"/>
                  </a:lnTo>
                  <a:lnTo>
                    <a:pt x="17829" y="6854"/>
                  </a:lnTo>
                  <a:lnTo>
                    <a:pt x="17280" y="6854"/>
                  </a:lnTo>
                  <a:lnTo>
                    <a:pt x="17006" y="7685"/>
                  </a:lnTo>
                  <a:lnTo>
                    <a:pt x="17280" y="7685"/>
                  </a:lnTo>
                  <a:lnTo>
                    <a:pt x="17006" y="7685"/>
                  </a:lnTo>
                  <a:lnTo>
                    <a:pt x="17280" y="7685"/>
                  </a:lnTo>
                  <a:lnTo>
                    <a:pt x="17280" y="8515"/>
                  </a:lnTo>
                  <a:lnTo>
                    <a:pt x="17006" y="8515"/>
                  </a:lnTo>
                  <a:lnTo>
                    <a:pt x="17280" y="8515"/>
                  </a:lnTo>
                  <a:lnTo>
                    <a:pt x="17280" y="9969"/>
                  </a:lnTo>
                  <a:lnTo>
                    <a:pt x="17006" y="9969"/>
                  </a:lnTo>
                  <a:lnTo>
                    <a:pt x="17006" y="8515"/>
                  </a:lnTo>
                  <a:lnTo>
                    <a:pt x="16800" y="8515"/>
                  </a:lnTo>
                  <a:lnTo>
                    <a:pt x="16800" y="10800"/>
                  </a:lnTo>
                  <a:lnTo>
                    <a:pt x="16526" y="9969"/>
                  </a:lnTo>
                  <a:lnTo>
                    <a:pt x="16251" y="9346"/>
                  </a:lnTo>
                  <a:lnTo>
                    <a:pt x="15771" y="9346"/>
                  </a:lnTo>
                  <a:lnTo>
                    <a:pt x="15771" y="9969"/>
                  </a:lnTo>
                  <a:lnTo>
                    <a:pt x="15497" y="10800"/>
                  </a:lnTo>
                  <a:lnTo>
                    <a:pt x="15497" y="11631"/>
                  </a:lnTo>
                  <a:lnTo>
                    <a:pt x="15017" y="12254"/>
                  </a:lnTo>
                  <a:lnTo>
                    <a:pt x="15017" y="13085"/>
                  </a:lnTo>
                  <a:lnTo>
                    <a:pt x="14469" y="14746"/>
                  </a:lnTo>
                  <a:lnTo>
                    <a:pt x="13509" y="15369"/>
                  </a:lnTo>
                  <a:lnTo>
                    <a:pt x="13509" y="16200"/>
                  </a:lnTo>
                  <a:lnTo>
                    <a:pt x="13714" y="16200"/>
                  </a:lnTo>
                  <a:lnTo>
                    <a:pt x="13509" y="16200"/>
                  </a:lnTo>
                  <a:lnTo>
                    <a:pt x="13234" y="17031"/>
                  </a:lnTo>
                  <a:lnTo>
                    <a:pt x="12960" y="17031"/>
                  </a:lnTo>
                  <a:lnTo>
                    <a:pt x="12960" y="18485"/>
                  </a:lnTo>
                  <a:lnTo>
                    <a:pt x="12754" y="19315"/>
                  </a:lnTo>
                  <a:lnTo>
                    <a:pt x="11451" y="19315"/>
                  </a:lnTo>
                  <a:lnTo>
                    <a:pt x="11451" y="18485"/>
                  </a:lnTo>
                  <a:lnTo>
                    <a:pt x="11177" y="17654"/>
                  </a:lnTo>
                  <a:lnTo>
                    <a:pt x="10971" y="17654"/>
                  </a:lnTo>
                  <a:close/>
                  <a:moveTo>
                    <a:pt x="19063" y="0"/>
                  </a:moveTo>
                  <a:lnTo>
                    <a:pt x="18789" y="831"/>
                  </a:lnTo>
                  <a:lnTo>
                    <a:pt x="19063" y="831"/>
                  </a:lnTo>
                  <a:lnTo>
                    <a:pt x="19063" y="0"/>
                  </a:lnTo>
                  <a:close/>
                  <a:moveTo>
                    <a:pt x="19337" y="0"/>
                  </a:moveTo>
                  <a:lnTo>
                    <a:pt x="19063" y="831"/>
                  </a:lnTo>
                  <a:lnTo>
                    <a:pt x="19611" y="831"/>
                  </a:lnTo>
                  <a:lnTo>
                    <a:pt x="19337" y="0"/>
                  </a:lnTo>
                  <a:close/>
                  <a:moveTo>
                    <a:pt x="13234" y="17031"/>
                  </a:moveTo>
                  <a:lnTo>
                    <a:pt x="12960" y="17031"/>
                  </a:lnTo>
                  <a:lnTo>
                    <a:pt x="12960" y="16200"/>
                  </a:lnTo>
                  <a:lnTo>
                    <a:pt x="13234" y="17031"/>
                  </a:lnTo>
                  <a:close/>
                  <a:moveTo>
                    <a:pt x="13234" y="16200"/>
                  </a:moveTo>
                  <a:close/>
                  <a:moveTo>
                    <a:pt x="13509" y="15369"/>
                  </a:moveTo>
                  <a:lnTo>
                    <a:pt x="13509" y="16200"/>
                  </a:lnTo>
                  <a:lnTo>
                    <a:pt x="13234" y="16200"/>
                  </a:lnTo>
                  <a:lnTo>
                    <a:pt x="13234" y="15369"/>
                  </a:lnTo>
                  <a:lnTo>
                    <a:pt x="13509" y="15369"/>
                  </a:lnTo>
                  <a:close/>
                  <a:moveTo>
                    <a:pt x="0" y="3115"/>
                  </a:moveTo>
                  <a:lnTo>
                    <a:pt x="274" y="2285"/>
                  </a:lnTo>
                  <a:lnTo>
                    <a:pt x="549" y="2285"/>
                  </a:lnTo>
                  <a:lnTo>
                    <a:pt x="823" y="3115"/>
                  </a:lnTo>
                  <a:lnTo>
                    <a:pt x="1029" y="3115"/>
                  </a:lnTo>
                  <a:lnTo>
                    <a:pt x="1303" y="3946"/>
                  </a:lnTo>
                  <a:lnTo>
                    <a:pt x="1303" y="4569"/>
                  </a:lnTo>
                  <a:lnTo>
                    <a:pt x="1029" y="4569"/>
                  </a:lnTo>
                  <a:lnTo>
                    <a:pt x="1029" y="5400"/>
                  </a:lnTo>
                  <a:lnTo>
                    <a:pt x="1783" y="5400"/>
                  </a:lnTo>
                  <a:lnTo>
                    <a:pt x="1783" y="4569"/>
                  </a:lnTo>
                  <a:lnTo>
                    <a:pt x="2057" y="5400"/>
                  </a:lnTo>
                  <a:lnTo>
                    <a:pt x="2537" y="3946"/>
                  </a:lnTo>
                  <a:lnTo>
                    <a:pt x="2811" y="4569"/>
                  </a:lnTo>
                  <a:lnTo>
                    <a:pt x="3566" y="6854"/>
                  </a:lnTo>
                  <a:lnTo>
                    <a:pt x="3840" y="8515"/>
                  </a:lnTo>
                  <a:lnTo>
                    <a:pt x="3840" y="13915"/>
                  </a:lnTo>
                  <a:lnTo>
                    <a:pt x="4320" y="15369"/>
                  </a:lnTo>
                  <a:lnTo>
                    <a:pt x="4594" y="15369"/>
                  </a:lnTo>
                  <a:lnTo>
                    <a:pt x="4594" y="17654"/>
                  </a:lnTo>
                  <a:lnTo>
                    <a:pt x="4869" y="17654"/>
                  </a:lnTo>
                  <a:lnTo>
                    <a:pt x="5074" y="18485"/>
                  </a:lnTo>
                  <a:lnTo>
                    <a:pt x="5074" y="19315"/>
                  </a:lnTo>
                  <a:lnTo>
                    <a:pt x="4869" y="19315"/>
                  </a:lnTo>
                  <a:lnTo>
                    <a:pt x="4594" y="18485"/>
                  </a:lnTo>
                  <a:lnTo>
                    <a:pt x="4869" y="19315"/>
                  </a:lnTo>
                  <a:lnTo>
                    <a:pt x="4594" y="19315"/>
                  </a:lnTo>
                  <a:lnTo>
                    <a:pt x="4869" y="19315"/>
                  </a:lnTo>
                  <a:lnTo>
                    <a:pt x="4594" y="20146"/>
                  </a:lnTo>
                  <a:lnTo>
                    <a:pt x="4320" y="19315"/>
                  </a:lnTo>
                  <a:lnTo>
                    <a:pt x="4320" y="20146"/>
                  </a:lnTo>
                  <a:lnTo>
                    <a:pt x="4114" y="19315"/>
                  </a:lnTo>
                  <a:lnTo>
                    <a:pt x="3566" y="18485"/>
                  </a:lnTo>
                  <a:lnTo>
                    <a:pt x="3360" y="18485"/>
                  </a:lnTo>
                  <a:lnTo>
                    <a:pt x="3086" y="17654"/>
                  </a:lnTo>
                  <a:lnTo>
                    <a:pt x="2537" y="17654"/>
                  </a:lnTo>
                  <a:lnTo>
                    <a:pt x="2331" y="17031"/>
                  </a:lnTo>
                  <a:lnTo>
                    <a:pt x="2331" y="16200"/>
                  </a:lnTo>
                  <a:lnTo>
                    <a:pt x="2057" y="15369"/>
                  </a:lnTo>
                  <a:lnTo>
                    <a:pt x="1783" y="15369"/>
                  </a:lnTo>
                  <a:lnTo>
                    <a:pt x="1577" y="14746"/>
                  </a:lnTo>
                  <a:lnTo>
                    <a:pt x="1783" y="13915"/>
                  </a:lnTo>
                  <a:lnTo>
                    <a:pt x="1577" y="13085"/>
                  </a:lnTo>
                  <a:lnTo>
                    <a:pt x="1303" y="13085"/>
                  </a:lnTo>
                  <a:lnTo>
                    <a:pt x="1303" y="12254"/>
                  </a:lnTo>
                  <a:lnTo>
                    <a:pt x="823" y="11631"/>
                  </a:lnTo>
                  <a:lnTo>
                    <a:pt x="823" y="10800"/>
                  </a:lnTo>
                  <a:lnTo>
                    <a:pt x="549" y="9969"/>
                  </a:lnTo>
                  <a:lnTo>
                    <a:pt x="823" y="9346"/>
                  </a:lnTo>
                  <a:lnTo>
                    <a:pt x="823" y="8515"/>
                  </a:lnTo>
                  <a:lnTo>
                    <a:pt x="549" y="7685"/>
                  </a:lnTo>
                  <a:lnTo>
                    <a:pt x="549" y="6854"/>
                  </a:lnTo>
                  <a:lnTo>
                    <a:pt x="274" y="4569"/>
                  </a:lnTo>
                  <a:lnTo>
                    <a:pt x="0" y="3115"/>
                  </a:lnTo>
                  <a:close/>
                  <a:moveTo>
                    <a:pt x="0" y="311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Google Shape;260;p14"/>
            <p:cNvSpPr/>
            <p:nvPr/>
          </p:nvSpPr>
          <p:spPr>
            <a:xfrm>
              <a:off x="11640" y="4492"/>
              <a:ext cx="45" cy="37"/>
            </a:xfrm>
            <a:custGeom>
              <a:avLst/>
              <a:gdLst/>
              <a:ahLst/>
              <a:cxnLst/>
              <a:rect l="l" t="t" r="r" b="b"/>
              <a:pathLst>
                <a:path w="21600" h="21600" extrusionOk="0">
                  <a:moveTo>
                    <a:pt x="0" y="11520"/>
                  </a:moveTo>
                  <a:lnTo>
                    <a:pt x="3600" y="11520"/>
                  </a:lnTo>
                  <a:lnTo>
                    <a:pt x="8400" y="15840"/>
                  </a:lnTo>
                  <a:lnTo>
                    <a:pt x="13200" y="21600"/>
                  </a:lnTo>
                  <a:lnTo>
                    <a:pt x="13200" y="5760"/>
                  </a:lnTo>
                  <a:lnTo>
                    <a:pt x="16800" y="5760"/>
                  </a:lnTo>
                  <a:lnTo>
                    <a:pt x="16800" y="0"/>
                  </a:lnTo>
                  <a:lnTo>
                    <a:pt x="13200" y="0"/>
                  </a:lnTo>
                  <a:lnTo>
                    <a:pt x="8400" y="5760"/>
                  </a:lnTo>
                  <a:lnTo>
                    <a:pt x="0" y="11520"/>
                  </a:lnTo>
                  <a:close/>
                  <a:moveTo>
                    <a:pt x="16800" y="5760"/>
                  </a:moveTo>
                  <a:lnTo>
                    <a:pt x="16800" y="15840"/>
                  </a:lnTo>
                  <a:lnTo>
                    <a:pt x="21600" y="15840"/>
                  </a:lnTo>
                  <a:lnTo>
                    <a:pt x="21600" y="5760"/>
                  </a:lnTo>
                  <a:lnTo>
                    <a:pt x="16800" y="5760"/>
                  </a:lnTo>
                  <a:close/>
                  <a:moveTo>
                    <a:pt x="16800" y="576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Google Shape;261;p14"/>
            <p:cNvSpPr/>
            <p:nvPr/>
          </p:nvSpPr>
          <p:spPr>
            <a:xfrm>
              <a:off x="11084" y="3767"/>
              <a:ext cx="348" cy="589"/>
            </a:xfrm>
            <a:custGeom>
              <a:avLst/>
              <a:gdLst/>
              <a:ahLst/>
              <a:cxnLst/>
              <a:rect l="l" t="t" r="r" b="b"/>
              <a:pathLst>
                <a:path w="21600" h="21600" extrusionOk="0">
                  <a:moveTo>
                    <a:pt x="0" y="1361"/>
                  </a:moveTo>
                  <a:lnTo>
                    <a:pt x="631" y="1361"/>
                  </a:lnTo>
                  <a:lnTo>
                    <a:pt x="631" y="998"/>
                  </a:lnTo>
                  <a:lnTo>
                    <a:pt x="1734" y="998"/>
                  </a:lnTo>
                  <a:lnTo>
                    <a:pt x="1734" y="1361"/>
                  </a:lnTo>
                  <a:lnTo>
                    <a:pt x="2365" y="1361"/>
                  </a:lnTo>
                  <a:lnTo>
                    <a:pt x="2365" y="998"/>
                  </a:lnTo>
                  <a:lnTo>
                    <a:pt x="3469" y="998"/>
                  </a:lnTo>
                  <a:lnTo>
                    <a:pt x="4099" y="1361"/>
                  </a:lnTo>
                  <a:lnTo>
                    <a:pt x="4730" y="998"/>
                  </a:lnTo>
                  <a:lnTo>
                    <a:pt x="4730" y="726"/>
                  </a:lnTo>
                  <a:lnTo>
                    <a:pt x="5361" y="726"/>
                  </a:lnTo>
                  <a:lnTo>
                    <a:pt x="5834" y="998"/>
                  </a:lnTo>
                  <a:lnTo>
                    <a:pt x="6464" y="726"/>
                  </a:lnTo>
                  <a:lnTo>
                    <a:pt x="6464" y="363"/>
                  </a:lnTo>
                  <a:lnTo>
                    <a:pt x="7095" y="0"/>
                  </a:lnTo>
                  <a:lnTo>
                    <a:pt x="8199" y="0"/>
                  </a:lnTo>
                  <a:lnTo>
                    <a:pt x="8829" y="363"/>
                  </a:lnTo>
                  <a:lnTo>
                    <a:pt x="9302" y="363"/>
                  </a:lnTo>
                  <a:lnTo>
                    <a:pt x="9302" y="726"/>
                  </a:lnTo>
                  <a:lnTo>
                    <a:pt x="12298" y="726"/>
                  </a:lnTo>
                  <a:lnTo>
                    <a:pt x="11667" y="998"/>
                  </a:lnTo>
                  <a:lnTo>
                    <a:pt x="11194" y="1724"/>
                  </a:lnTo>
                  <a:lnTo>
                    <a:pt x="11667" y="1724"/>
                  </a:lnTo>
                  <a:lnTo>
                    <a:pt x="11667" y="1997"/>
                  </a:lnTo>
                  <a:lnTo>
                    <a:pt x="12928" y="1997"/>
                  </a:lnTo>
                  <a:lnTo>
                    <a:pt x="12928" y="2360"/>
                  </a:lnTo>
                  <a:lnTo>
                    <a:pt x="13401" y="2360"/>
                  </a:lnTo>
                  <a:lnTo>
                    <a:pt x="14032" y="2723"/>
                  </a:lnTo>
                  <a:lnTo>
                    <a:pt x="14663" y="2360"/>
                  </a:lnTo>
                  <a:lnTo>
                    <a:pt x="14663" y="2723"/>
                  </a:lnTo>
                  <a:lnTo>
                    <a:pt x="15136" y="2360"/>
                  </a:lnTo>
                  <a:lnTo>
                    <a:pt x="15136" y="2723"/>
                  </a:lnTo>
                  <a:lnTo>
                    <a:pt x="15766" y="2723"/>
                  </a:lnTo>
                  <a:lnTo>
                    <a:pt x="15136" y="3086"/>
                  </a:lnTo>
                  <a:lnTo>
                    <a:pt x="13401" y="3086"/>
                  </a:lnTo>
                  <a:lnTo>
                    <a:pt x="13401" y="3721"/>
                  </a:lnTo>
                  <a:lnTo>
                    <a:pt x="11667" y="3721"/>
                  </a:lnTo>
                  <a:lnTo>
                    <a:pt x="11667" y="4719"/>
                  </a:lnTo>
                  <a:lnTo>
                    <a:pt x="11194" y="4719"/>
                  </a:lnTo>
                  <a:lnTo>
                    <a:pt x="11194" y="5082"/>
                  </a:lnTo>
                  <a:lnTo>
                    <a:pt x="10564" y="5082"/>
                  </a:lnTo>
                  <a:lnTo>
                    <a:pt x="10564" y="5355"/>
                  </a:lnTo>
                  <a:lnTo>
                    <a:pt x="9933" y="5355"/>
                  </a:lnTo>
                  <a:lnTo>
                    <a:pt x="9933" y="5718"/>
                  </a:lnTo>
                  <a:lnTo>
                    <a:pt x="10564" y="6081"/>
                  </a:lnTo>
                  <a:lnTo>
                    <a:pt x="9933" y="6444"/>
                  </a:lnTo>
                  <a:lnTo>
                    <a:pt x="9933" y="6716"/>
                  </a:lnTo>
                  <a:lnTo>
                    <a:pt x="10564" y="6716"/>
                  </a:lnTo>
                  <a:lnTo>
                    <a:pt x="9933" y="7079"/>
                  </a:lnTo>
                  <a:lnTo>
                    <a:pt x="11194" y="7442"/>
                  </a:lnTo>
                  <a:lnTo>
                    <a:pt x="12298" y="8077"/>
                  </a:lnTo>
                  <a:lnTo>
                    <a:pt x="12298" y="8803"/>
                  </a:lnTo>
                  <a:lnTo>
                    <a:pt x="13401" y="9076"/>
                  </a:lnTo>
                  <a:lnTo>
                    <a:pt x="14032" y="9439"/>
                  </a:lnTo>
                  <a:lnTo>
                    <a:pt x="15136" y="9802"/>
                  </a:lnTo>
                  <a:lnTo>
                    <a:pt x="17028" y="10437"/>
                  </a:lnTo>
                  <a:lnTo>
                    <a:pt x="18131" y="11163"/>
                  </a:lnTo>
                  <a:lnTo>
                    <a:pt x="18762" y="11435"/>
                  </a:lnTo>
                  <a:lnTo>
                    <a:pt x="18762" y="11798"/>
                  </a:lnTo>
                  <a:lnTo>
                    <a:pt x="19235" y="12161"/>
                  </a:lnTo>
                  <a:lnTo>
                    <a:pt x="19235" y="12434"/>
                  </a:lnTo>
                  <a:lnTo>
                    <a:pt x="19866" y="12797"/>
                  </a:lnTo>
                  <a:lnTo>
                    <a:pt x="19866" y="13523"/>
                  </a:lnTo>
                  <a:lnTo>
                    <a:pt x="20496" y="13795"/>
                  </a:lnTo>
                  <a:lnTo>
                    <a:pt x="20496" y="15156"/>
                  </a:lnTo>
                  <a:lnTo>
                    <a:pt x="21127" y="15156"/>
                  </a:lnTo>
                  <a:lnTo>
                    <a:pt x="21600" y="15519"/>
                  </a:lnTo>
                  <a:lnTo>
                    <a:pt x="21127" y="15792"/>
                  </a:lnTo>
                  <a:lnTo>
                    <a:pt x="21127" y="15519"/>
                  </a:lnTo>
                  <a:lnTo>
                    <a:pt x="21127" y="16155"/>
                  </a:lnTo>
                  <a:lnTo>
                    <a:pt x="20496" y="16155"/>
                  </a:lnTo>
                  <a:lnTo>
                    <a:pt x="20496" y="17153"/>
                  </a:lnTo>
                  <a:lnTo>
                    <a:pt x="19866" y="17516"/>
                  </a:lnTo>
                  <a:lnTo>
                    <a:pt x="19866" y="17879"/>
                  </a:lnTo>
                  <a:lnTo>
                    <a:pt x="19235" y="18151"/>
                  </a:lnTo>
                  <a:lnTo>
                    <a:pt x="18762" y="18151"/>
                  </a:lnTo>
                  <a:lnTo>
                    <a:pt x="18131" y="18514"/>
                  </a:lnTo>
                  <a:lnTo>
                    <a:pt x="17501" y="18514"/>
                  </a:lnTo>
                  <a:lnTo>
                    <a:pt x="17501" y="18877"/>
                  </a:lnTo>
                  <a:lnTo>
                    <a:pt x="16397" y="19240"/>
                  </a:lnTo>
                  <a:lnTo>
                    <a:pt x="14663" y="19240"/>
                  </a:lnTo>
                  <a:lnTo>
                    <a:pt x="14663" y="18877"/>
                  </a:lnTo>
                  <a:lnTo>
                    <a:pt x="14032" y="18877"/>
                  </a:lnTo>
                  <a:lnTo>
                    <a:pt x="14663" y="19240"/>
                  </a:lnTo>
                  <a:lnTo>
                    <a:pt x="14032" y="19240"/>
                  </a:lnTo>
                  <a:lnTo>
                    <a:pt x="14663" y="19240"/>
                  </a:lnTo>
                  <a:lnTo>
                    <a:pt x="14663" y="19513"/>
                  </a:lnTo>
                  <a:lnTo>
                    <a:pt x="14032" y="19876"/>
                  </a:lnTo>
                  <a:lnTo>
                    <a:pt x="13401" y="19513"/>
                  </a:lnTo>
                  <a:lnTo>
                    <a:pt x="14032" y="19876"/>
                  </a:lnTo>
                  <a:lnTo>
                    <a:pt x="14032" y="20239"/>
                  </a:lnTo>
                  <a:lnTo>
                    <a:pt x="13401" y="20239"/>
                  </a:lnTo>
                  <a:lnTo>
                    <a:pt x="13401" y="19876"/>
                  </a:lnTo>
                  <a:lnTo>
                    <a:pt x="12928" y="19876"/>
                  </a:lnTo>
                  <a:lnTo>
                    <a:pt x="13401" y="20239"/>
                  </a:lnTo>
                  <a:lnTo>
                    <a:pt x="12928" y="20239"/>
                  </a:lnTo>
                  <a:lnTo>
                    <a:pt x="12928" y="20511"/>
                  </a:lnTo>
                  <a:lnTo>
                    <a:pt x="12298" y="20511"/>
                  </a:lnTo>
                  <a:lnTo>
                    <a:pt x="12298" y="20874"/>
                  </a:lnTo>
                  <a:lnTo>
                    <a:pt x="11667" y="20874"/>
                  </a:lnTo>
                  <a:lnTo>
                    <a:pt x="11667" y="21237"/>
                  </a:lnTo>
                  <a:lnTo>
                    <a:pt x="11194" y="21237"/>
                  </a:lnTo>
                  <a:lnTo>
                    <a:pt x="9933" y="21600"/>
                  </a:lnTo>
                  <a:lnTo>
                    <a:pt x="9302" y="21600"/>
                  </a:lnTo>
                  <a:lnTo>
                    <a:pt x="9933" y="21600"/>
                  </a:lnTo>
                  <a:lnTo>
                    <a:pt x="9933" y="21237"/>
                  </a:lnTo>
                  <a:lnTo>
                    <a:pt x="10564" y="21237"/>
                  </a:lnTo>
                  <a:lnTo>
                    <a:pt x="9933" y="21237"/>
                  </a:lnTo>
                  <a:lnTo>
                    <a:pt x="9933" y="19876"/>
                  </a:lnTo>
                  <a:lnTo>
                    <a:pt x="11194" y="19513"/>
                  </a:lnTo>
                  <a:lnTo>
                    <a:pt x="11194" y="19240"/>
                  </a:lnTo>
                  <a:lnTo>
                    <a:pt x="10564" y="19513"/>
                  </a:lnTo>
                  <a:lnTo>
                    <a:pt x="9933" y="19513"/>
                  </a:lnTo>
                  <a:lnTo>
                    <a:pt x="9302" y="19240"/>
                  </a:lnTo>
                  <a:lnTo>
                    <a:pt x="9302" y="19513"/>
                  </a:lnTo>
                  <a:lnTo>
                    <a:pt x="8829" y="19240"/>
                  </a:lnTo>
                  <a:lnTo>
                    <a:pt x="8829" y="18877"/>
                  </a:lnTo>
                  <a:lnTo>
                    <a:pt x="9302" y="18514"/>
                  </a:lnTo>
                  <a:lnTo>
                    <a:pt x="9933" y="18514"/>
                  </a:lnTo>
                  <a:lnTo>
                    <a:pt x="9933" y="18151"/>
                  </a:lnTo>
                  <a:lnTo>
                    <a:pt x="12928" y="18151"/>
                  </a:lnTo>
                  <a:lnTo>
                    <a:pt x="12928" y="18514"/>
                  </a:lnTo>
                  <a:lnTo>
                    <a:pt x="13401" y="18514"/>
                  </a:lnTo>
                  <a:lnTo>
                    <a:pt x="13401" y="18151"/>
                  </a:lnTo>
                  <a:lnTo>
                    <a:pt x="12928" y="17879"/>
                  </a:lnTo>
                  <a:lnTo>
                    <a:pt x="12298" y="17879"/>
                  </a:lnTo>
                  <a:lnTo>
                    <a:pt x="12298" y="17153"/>
                  </a:lnTo>
                  <a:lnTo>
                    <a:pt x="14032" y="17153"/>
                  </a:lnTo>
                  <a:lnTo>
                    <a:pt x="14032" y="16881"/>
                  </a:lnTo>
                  <a:lnTo>
                    <a:pt x="14663" y="16518"/>
                  </a:lnTo>
                  <a:lnTo>
                    <a:pt x="15136" y="16518"/>
                  </a:lnTo>
                  <a:lnTo>
                    <a:pt x="16397" y="15792"/>
                  </a:lnTo>
                  <a:lnTo>
                    <a:pt x="16397" y="14521"/>
                  </a:lnTo>
                  <a:lnTo>
                    <a:pt x="15766" y="13795"/>
                  </a:lnTo>
                  <a:lnTo>
                    <a:pt x="15136" y="13795"/>
                  </a:lnTo>
                  <a:lnTo>
                    <a:pt x="15136" y="13523"/>
                  </a:lnTo>
                  <a:lnTo>
                    <a:pt x="15766" y="13160"/>
                  </a:lnTo>
                  <a:lnTo>
                    <a:pt x="15766" y="12797"/>
                  </a:lnTo>
                  <a:lnTo>
                    <a:pt x="15136" y="12434"/>
                  </a:lnTo>
                  <a:lnTo>
                    <a:pt x="15136" y="12161"/>
                  </a:lnTo>
                  <a:lnTo>
                    <a:pt x="15766" y="11798"/>
                  </a:lnTo>
                  <a:lnTo>
                    <a:pt x="15766" y="11435"/>
                  </a:lnTo>
                  <a:lnTo>
                    <a:pt x="15136" y="11435"/>
                  </a:lnTo>
                  <a:lnTo>
                    <a:pt x="15766" y="11163"/>
                  </a:lnTo>
                  <a:lnTo>
                    <a:pt x="15766" y="10800"/>
                  </a:lnTo>
                  <a:lnTo>
                    <a:pt x="15136" y="10800"/>
                  </a:lnTo>
                  <a:lnTo>
                    <a:pt x="14663" y="10437"/>
                  </a:lnTo>
                  <a:lnTo>
                    <a:pt x="14032" y="10437"/>
                  </a:lnTo>
                  <a:lnTo>
                    <a:pt x="14032" y="10074"/>
                  </a:lnTo>
                  <a:lnTo>
                    <a:pt x="13401" y="10074"/>
                  </a:lnTo>
                  <a:lnTo>
                    <a:pt x="12928" y="9802"/>
                  </a:lnTo>
                  <a:lnTo>
                    <a:pt x="12928" y="9439"/>
                  </a:lnTo>
                  <a:lnTo>
                    <a:pt x="11667" y="9439"/>
                  </a:lnTo>
                  <a:lnTo>
                    <a:pt x="11667" y="9076"/>
                  </a:lnTo>
                  <a:lnTo>
                    <a:pt x="8829" y="7442"/>
                  </a:lnTo>
                  <a:lnTo>
                    <a:pt x="8199" y="7442"/>
                  </a:lnTo>
                  <a:lnTo>
                    <a:pt x="7568" y="7079"/>
                  </a:lnTo>
                  <a:lnTo>
                    <a:pt x="6464" y="7079"/>
                  </a:lnTo>
                  <a:lnTo>
                    <a:pt x="6464" y="6716"/>
                  </a:lnTo>
                  <a:lnTo>
                    <a:pt x="5834" y="6716"/>
                  </a:lnTo>
                  <a:lnTo>
                    <a:pt x="5834" y="6444"/>
                  </a:lnTo>
                  <a:lnTo>
                    <a:pt x="6464" y="6444"/>
                  </a:lnTo>
                  <a:lnTo>
                    <a:pt x="5834" y="6081"/>
                  </a:lnTo>
                  <a:lnTo>
                    <a:pt x="5834" y="5718"/>
                  </a:lnTo>
                  <a:lnTo>
                    <a:pt x="6464" y="5718"/>
                  </a:lnTo>
                  <a:lnTo>
                    <a:pt x="7095" y="5355"/>
                  </a:lnTo>
                  <a:lnTo>
                    <a:pt x="7568" y="5355"/>
                  </a:lnTo>
                  <a:lnTo>
                    <a:pt x="7568" y="4719"/>
                  </a:lnTo>
                  <a:lnTo>
                    <a:pt x="8199" y="4719"/>
                  </a:lnTo>
                  <a:lnTo>
                    <a:pt x="7568" y="4356"/>
                  </a:lnTo>
                  <a:lnTo>
                    <a:pt x="7568" y="4084"/>
                  </a:lnTo>
                  <a:lnTo>
                    <a:pt x="6464" y="4084"/>
                  </a:lnTo>
                  <a:lnTo>
                    <a:pt x="6464" y="3721"/>
                  </a:lnTo>
                  <a:lnTo>
                    <a:pt x="5834" y="3721"/>
                  </a:lnTo>
                  <a:lnTo>
                    <a:pt x="5361" y="4084"/>
                  </a:lnTo>
                  <a:lnTo>
                    <a:pt x="4099" y="3721"/>
                  </a:lnTo>
                  <a:lnTo>
                    <a:pt x="3469" y="3721"/>
                  </a:lnTo>
                  <a:lnTo>
                    <a:pt x="2996" y="3358"/>
                  </a:lnTo>
                  <a:lnTo>
                    <a:pt x="1734" y="3086"/>
                  </a:lnTo>
                  <a:lnTo>
                    <a:pt x="1734" y="1997"/>
                  </a:lnTo>
                  <a:lnTo>
                    <a:pt x="1261" y="1724"/>
                  </a:lnTo>
                  <a:lnTo>
                    <a:pt x="0" y="1724"/>
                  </a:lnTo>
                  <a:lnTo>
                    <a:pt x="0" y="1361"/>
                  </a:lnTo>
                  <a:close/>
                  <a:moveTo>
                    <a:pt x="7095" y="19240"/>
                  </a:moveTo>
                  <a:lnTo>
                    <a:pt x="7568" y="19240"/>
                  </a:lnTo>
                  <a:lnTo>
                    <a:pt x="7568" y="19513"/>
                  </a:lnTo>
                  <a:lnTo>
                    <a:pt x="8199" y="19240"/>
                  </a:lnTo>
                  <a:lnTo>
                    <a:pt x="7568" y="19240"/>
                  </a:lnTo>
                  <a:lnTo>
                    <a:pt x="7568" y="18877"/>
                  </a:lnTo>
                  <a:lnTo>
                    <a:pt x="7095" y="19240"/>
                  </a:lnTo>
                  <a:close/>
                  <a:moveTo>
                    <a:pt x="7095" y="1924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Google Shape;262;p14"/>
            <p:cNvSpPr/>
            <p:nvPr/>
          </p:nvSpPr>
          <p:spPr>
            <a:xfrm>
              <a:off x="11132" y="4116"/>
              <a:ext cx="216" cy="165"/>
            </a:xfrm>
            <a:custGeom>
              <a:avLst/>
              <a:gdLst/>
              <a:ahLst/>
              <a:cxnLst/>
              <a:rect l="l" t="t" r="r" b="b"/>
              <a:pathLst>
                <a:path w="21600" h="21600" extrusionOk="0">
                  <a:moveTo>
                    <a:pt x="9402" y="21600"/>
                  </a:moveTo>
                  <a:lnTo>
                    <a:pt x="10165" y="20310"/>
                  </a:lnTo>
                  <a:lnTo>
                    <a:pt x="11181" y="20310"/>
                  </a:lnTo>
                  <a:lnTo>
                    <a:pt x="11181" y="19021"/>
                  </a:lnTo>
                  <a:lnTo>
                    <a:pt x="16009" y="19021"/>
                  </a:lnTo>
                  <a:lnTo>
                    <a:pt x="16009" y="20310"/>
                  </a:lnTo>
                  <a:lnTo>
                    <a:pt x="16772" y="20310"/>
                  </a:lnTo>
                  <a:lnTo>
                    <a:pt x="16772" y="19021"/>
                  </a:lnTo>
                  <a:lnTo>
                    <a:pt x="16009" y="18054"/>
                  </a:lnTo>
                  <a:lnTo>
                    <a:pt x="14993" y="18054"/>
                  </a:lnTo>
                  <a:lnTo>
                    <a:pt x="14993" y="15475"/>
                  </a:lnTo>
                  <a:lnTo>
                    <a:pt x="17788" y="15475"/>
                  </a:lnTo>
                  <a:lnTo>
                    <a:pt x="17788" y="14507"/>
                  </a:lnTo>
                  <a:lnTo>
                    <a:pt x="18805" y="13218"/>
                  </a:lnTo>
                  <a:lnTo>
                    <a:pt x="19567" y="13218"/>
                  </a:lnTo>
                  <a:lnTo>
                    <a:pt x="21600" y="10639"/>
                  </a:lnTo>
                  <a:lnTo>
                    <a:pt x="21600" y="6125"/>
                  </a:lnTo>
                  <a:lnTo>
                    <a:pt x="20584" y="3546"/>
                  </a:lnTo>
                  <a:lnTo>
                    <a:pt x="19567" y="3546"/>
                  </a:lnTo>
                  <a:lnTo>
                    <a:pt x="19567" y="2579"/>
                  </a:lnTo>
                  <a:lnTo>
                    <a:pt x="18805" y="2579"/>
                  </a:lnTo>
                  <a:lnTo>
                    <a:pt x="16772" y="0"/>
                  </a:lnTo>
                  <a:lnTo>
                    <a:pt x="16009" y="1290"/>
                  </a:lnTo>
                  <a:lnTo>
                    <a:pt x="14993" y="1290"/>
                  </a:lnTo>
                  <a:lnTo>
                    <a:pt x="16009" y="2579"/>
                  </a:lnTo>
                  <a:lnTo>
                    <a:pt x="16009" y="4836"/>
                  </a:lnTo>
                  <a:lnTo>
                    <a:pt x="14993" y="4836"/>
                  </a:lnTo>
                  <a:lnTo>
                    <a:pt x="13976" y="2579"/>
                  </a:lnTo>
                  <a:lnTo>
                    <a:pt x="12198" y="2579"/>
                  </a:lnTo>
                  <a:lnTo>
                    <a:pt x="11181" y="1290"/>
                  </a:lnTo>
                  <a:lnTo>
                    <a:pt x="1779" y="1290"/>
                  </a:lnTo>
                  <a:lnTo>
                    <a:pt x="762" y="3546"/>
                  </a:lnTo>
                  <a:lnTo>
                    <a:pt x="762" y="4836"/>
                  </a:lnTo>
                  <a:lnTo>
                    <a:pt x="0" y="6125"/>
                  </a:lnTo>
                  <a:lnTo>
                    <a:pt x="0" y="9672"/>
                  </a:lnTo>
                  <a:lnTo>
                    <a:pt x="762" y="9672"/>
                  </a:lnTo>
                  <a:lnTo>
                    <a:pt x="762" y="13218"/>
                  </a:lnTo>
                  <a:lnTo>
                    <a:pt x="1779" y="14507"/>
                  </a:lnTo>
                  <a:lnTo>
                    <a:pt x="1779" y="16764"/>
                  </a:lnTo>
                  <a:lnTo>
                    <a:pt x="2795" y="18054"/>
                  </a:lnTo>
                  <a:lnTo>
                    <a:pt x="2795" y="16764"/>
                  </a:lnTo>
                  <a:lnTo>
                    <a:pt x="3812" y="18054"/>
                  </a:lnTo>
                  <a:lnTo>
                    <a:pt x="3812" y="20310"/>
                  </a:lnTo>
                  <a:lnTo>
                    <a:pt x="4574" y="20310"/>
                  </a:lnTo>
                  <a:lnTo>
                    <a:pt x="4574" y="19021"/>
                  </a:lnTo>
                  <a:lnTo>
                    <a:pt x="5591" y="19021"/>
                  </a:lnTo>
                  <a:lnTo>
                    <a:pt x="5591" y="18054"/>
                  </a:lnTo>
                  <a:lnTo>
                    <a:pt x="5591" y="19021"/>
                  </a:lnTo>
                  <a:lnTo>
                    <a:pt x="6607" y="19021"/>
                  </a:lnTo>
                  <a:lnTo>
                    <a:pt x="5591" y="20310"/>
                  </a:lnTo>
                  <a:lnTo>
                    <a:pt x="5591" y="21600"/>
                  </a:lnTo>
                  <a:lnTo>
                    <a:pt x="6607" y="21600"/>
                  </a:lnTo>
                  <a:lnTo>
                    <a:pt x="7369" y="20310"/>
                  </a:lnTo>
                  <a:lnTo>
                    <a:pt x="7369" y="21600"/>
                  </a:lnTo>
                  <a:lnTo>
                    <a:pt x="9402" y="21600"/>
                  </a:lnTo>
                  <a:close/>
                  <a:moveTo>
                    <a:pt x="9402"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p14"/>
            <p:cNvSpPr/>
            <p:nvPr/>
          </p:nvSpPr>
          <p:spPr>
            <a:xfrm>
              <a:off x="11000" y="3804"/>
              <a:ext cx="338" cy="349"/>
            </a:xfrm>
            <a:custGeom>
              <a:avLst/>
              <a:gdLst/>
              <a:ahLst/>
              <a:cxnLst/>
              <a:rect l="l" t="t" r="r" b="b"/>
              <a:pathLst>
                <a:path w="21600" h="21600" extrusionOk="0">
                  <a:moveTo>
                    <a:pt x="2436" y="2911"/>
                  </a:moveTo>
                  <a:lnTo>
                    <a:pt x="2923" y="2911"/>
                  </a:lnTo>
                  <a:lnTo>
                    <a:pt x="2923" y="3370"/>
                  </a:lnTo>
                  <a:lnTo>
                    <a:pt x="4223" y="2911"/>
                  </a:lnTo>
                  <a:lnTo>
                    <a:pt x="4223" y="0"/>
                  </a:lnTo>
                  <a:lnTo>
                    <a:pt x="5359" y="0"/>
                  </a:lnTo>
                  <a:lnTo>
                    <a:pt x="5359" y="613"/>
                  </a:lnTo>
                  <a:lnTo>
                    <a:pt x="6659" y="613"/>
                  </a:lnTo>
                  <a:lnTo>
                    <a:pt x="7146" y="1072"/>
                  </a:lnTo>
                  <a:lnTo>
                    <a:pt x="7146" y="2911"/>
                  </a:lnTo>
                  <a:lnTo>
                    <a:pt x="8445" y="3370"/>
                  </a:lnTo>
                  <a:lnTo>
                    <a:pt x="8932" y="3983"/>
                  </a:lnTo>
                  <a:lnTo>
                    <a:pt x="9582" y="3983"/>
                  </a:lnTo>
                  <a:lnTo>
                    <a:pt x="10881" y="4596"/>
                  </a:lnTo>
                  <a:lnTo>
                    <a:pt x="11368" y="3983"/>
                  </a:lnTo>
                  <a:lnTo>
                    <a:pt x="12018" y="3983"/>
                  </a:lnTo>
                  <a:lnTo>
                    <a:pt x="12018" y="4596"/>
                  </a:lnTo>
                  <a:lnTo>
                    <a:pt x="13155" y="4596"/>
                  </a:lnTo>
                  <a:lnTo>
                    <a:pt x="13155" y="5055"/>
                  </a:lnTo>
                  <a:lnTo>
                    <a:pt x="13805" y="5668"/>
                  </a:lnTo>
                  <a:lnTo>
                    <a:pt x="13155" y="5668"/>
                  </a:lnTo>
                  <a:lnTo>
                    <a:pt x="13155" y="6740"/>
                  </a:lnTo>
                  <a:lnTo>
                    <a:pt x="12668" y="6740"/>
                  </a:lnTo>
                  <a:lnTo>
                    <a:pt x="12018" y="7353"/>
                  </a:lnTo>
                  <a:lnTo>
                    <a:pt x="11368" y="7353"/>
                  </a:lnTo>
                  <a:lnTo>
                    <a:pt x="11368" y="7966"/>
                  </a:lnTo>
                  <a:lnTo>
                    <a:pt x="12018" y="8579"/>
                  </a:lnTo>
                  <a:lnTo>
                    <a:pt x="11368" y="8579"/>
                  </a:lnTo>
                  <a:lnTo>
                    <a:pt x="11368" y="9038"/>
                  </a:lnTo>
                  <a:lnTo>
                    <a:pt x="12018" y="9038"/>
                  </a:lnTo>
                  <a:lnTo>
                    <a:pt x="12018" y="9651"/>
                  </a:lnTo>
                  <a:lnTo>
                    <a:pt x="13155" y="9651"/>
                  </a:lnTo>
                  <a:lnTo>
                    <a:pt x="13805" y="10264"/>
                  </a:lnTo>
                  <a:lnTo>
                    <a:pt x="14454" y="10264"/>
                  </a:lnTo>
                  <a:lnTo>
                    <a:pt x="17377" y="13021"/>
                  </a:lnTo>
                  <a:lnTo>
                    <a:pt x="17377" y="13634"/>
                  </a:lnTo>
                  <a:lnTo>
                    <a:pt x="18677" y="13634"/>
                  </a:lnTo>
                  <a:lnTo>
                    <a:pt x="18677" y="14247"/>
                  </a:lnTo>
                  <a:lnTo>
                    <a:pt x="19164" y="14706"/>
                  </a:lnTo>
                  <a:lnTo>
                    <a:pt x="19814" y="14706"/>
                  </a:lnTo>
                  <a:lnTo>
                    <a:pt x="19814" y="15319"/>
                  </a:lnTo>
                  <a:lnTo>
                    <a:pt x="20463" y="15319"/>
                  </a:lnTo>
                  <a:lnTo>
                    <a:pt x="20950" y="15932"/>
                  </a:lnTo>
                  <a:lnTo>
                    <a:pt x="21600" y="15932"/>
                  </a:lnTo>
                  <a:lnTo>
                    <a:pt x="21600" y="16545"/>
                  </a:lnTo>
                  <a:lnTo>
                    <a:pt x="20950" y="17004"/>
                  </a:lnTo>
                  <a:lnTo>
                    <a:pt x="21600" y="17004"/>
                  </a:lnTo>
                  <a:lnTo>
                    <a:pt x="21600" y="17617"/>
                  </a:lnTo>
                  <a:lnTo>
                    <a:pt x="20950" y="18230"/>
                  </a:lnTo>
                  <a:lnTo>
                    <a:pt x="20950" y="18689"/>
                  </a:lnTo>
                  <a:lnTo>
                    <a:pt x="21600" y="19302"/>
                  </a:lnTo>
                  <a:lnTo>
                    <a:pt x="21600" y="19915"/>
                  </a:lnTo>
                  <a:lnTo>
                    <a:pt x="20950" y="20528"/>
                  </a:lnTo>
                  <a:lnTo>
                    <a:pt x="20463" y="20528"/>
                  </a:lnTo>
                  <a:lnTo>
                    <a:pt x="19164" y="19302"/>
                  </a:lnTo>
                  <a:lnTo>
                    <a:pt x="18677" y="19915"/>
                  </a:lnTo>
                  <a:lnTo>
                    <a:pt x="18027" y="19915"/>
                  </a:lnTo>
                  <a:lnTo>
                    <a:pt x="18677" y="20528"/>
                  </a:lnTo>
                  <a:lnTo>
                    <a:pt x="18677" y="21600"/>
                  </a:lnTo>
                  <a:lnTo>
                    <a:pt x="18027" y="21600"/>
                  </a:lnTo>
                  <a:lnTo>
                    <a:pt x="17377" y="20528"/>
                  </a:lnTo>
                  <a:lnTo>
                    <a:pt x="16241" y="20528"/>
                  </a:lnTo>
                  <a:lnTo>
                    <a:pt x="15591" y="19915"/>
                  </a:lnTo>
                  <a:lnTo>
                    <a:pt x="16241" y="19915"/>
                  </a:lnTo>
                  <a:lnTo>
                    <a:pt x="16241" y="17617"/>
                  </a:lnTo>
                  <a:lnTo>
                    <a:pt x="16890" y="17004"/>
                  </a:lnTo>
                  <a:lnTo>
                    <a:pt x="16241" y="17004"/>
                  </a:lnTo>
                  <a:lnTo>
                    <a:pt x="15591" y="16545"/>
                  </a:lnTo>
                  <a:lnTo>
                    <a:pt x="16241" y="16545"/>
                  </a:lnTo>
                  <a:lnTo>
                    <a:pt x="15591" y="15932"/>
                  </a:lnTo>
                  <a:lnTo>
                    <a:pt x="14941" y="15932"/>
                  </a:lnTo>
                  <a:lnTo>
                    <a:pt x="14454" y="15319"/>
                  </a:lnTo>
                  <a:lnTo>
                    <a:pt x="13805" y="15319"/>
                  </a:lnTo>
                  <a:lnTo>
                    <a:pt x="13805" y="12562"/>
                  </a:lnTo>
                  <a:lnTo>
                    <a:pt x="13155" y="11949"/>
                  </a:lnTo>
                  <a:lnTo>
                    <a:pt x="12018" y="11336"/>
                  </a:lnTo>
                  <a:lnTo>
                    <a:pt x="11368" y="10723"/>
                  </a:lnTo>
                  <a:lnTo>
                    <a:pt x="10232" y="10264"/>
                  </a:lnTo>
                  <a:lnTo>
                    <a:pt x="9582" y="10723"/>
                  </a:lnTo>
                  <a:lnTo>
                    <a:pt x="8932" y="11336"/>
                  </a:lnTo>
                  <a:lnTo>
                    <a:pt x="7795" y="11949"/>
                  </a:lnTo>
                  <a:lnTo>
                    <a:pt x="7146" y="11336"/>
                  </a:lnTo>
                  <a:lnTo>
                    <a:pt x="6659" y="11336"/>
                  </a:lnTo>
                  <a:lnTo>
                    <a:pt x="6009" y="10723"/>
                  </a:lnTo>
                  <a:lnTo>
                    <a:pt x="5359" y="11336"/>
                  </a:lnTo>
                  <a:lnTo>
                    <a:pt x="4872" y="11949"/>
                  </a:lnTo>
                  <a:lnTo>
                    <a:pt x="3573" y="11949"/>
                  </a:lnTo>
                  <a:lnTo>
                    <a:pt x="3573" y="7353"/>
                  </a:lnTo>
                  <a:lnTo>
                    <a:pt x="2923" y="7353"/>
                  </a:lnTo>
                  <a:lnTo>
                    <a:pt x="2436" y="7966"/>
                  </a:lnTo>
                  <a:lnTo>
                    <a:pt x="1786" y="7966"/>
                  </a:lnTo>
                  <a:lnTo>
                    <a:pt x="1137" y="7353"/>
                  </a:lnTo>
                  <a:lnTo>
                    <a:pt x="1786" y="6740"/>
                  </a:lnTo>
                  <a:lnTo>
                    <a:pt x="1786" y="6281"/>
                  </a:lnTo>
                  <a:lnTo>
                    <a:pt x="1137" y="5668"/>
                  </a:lnTo>
                  <a:lnTo>
                    <a:pt x="650" y="5668"/>
                  </a:lnTo>
                  <a:lnTo>
                    <a:pt x="0" y="5055"/>
                  </a:lnTo>
                  <a:lnTo>
                    <a:pt x="650" y="4596"/>
                  </a:lnTo>
                  <a:lnTo>
                    <a:pt x="1137" y="3983"/>
                  </a:lnTo>
                  <a:lnTo>
                    <a:pt x="1137" y="2911"/>
                  </a:lnTo>
                  <a:lnTo>
                    <a:pt x="2436" y="2911"/>
                  </a:lnTo>
                  <a:close/>
                  <a:moveTo>
                    <a:pt x="2436" y="291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p14"/>
            <p:cNvSpPr/>
            <p:nvPr/>
          </p:nvSpPr>
          <p:spPr>
            <a:xfrm>
              <a:off x="10907" y="3886"/>
              <a:ext cx="357" cy="578"/>
            </a:xfrm>
            <a:custGeom>
              <a:avLst/>
              <a:gdLst/>
              <a:ahLst/>
              <a:cxnLst/>
              <a:rect l="l" t="t" r="r" b="b"/>
              <a:pathLst>
                <a:path w="21600" h="21600" extrusionOk="0">
                  <a:moveTo>
                    <a:pt x="5684" y="0"/>
                  </a:moveTo>
                  <a:cubicBezTo>
                    <a:pt x="6253" y="343"/>
                    <a:pt x="6253" y="343"/>
                    <a:pt x="6253" y="343"/>
                  </a:cubicBezTo>
                  <a:cubicBezTo>
                    <a:pt x="6821" y="343"/>
                    <a:pt x="6821" y="343"/>
                    <a:pt x="6821" y="343"/>
                  </a:cubicBezTo>
                  <a:cubicBezTo>
                    <a:pt x="7389" y="686"/>
                    <a:pt x="7389" y="686"/>
                    <a:pt x="7389" y="686"/>
                  </a:cubicBezTo>
                  <a:cubicBezTo>
                    <a:pt x="7389" y="1029"/>
                    <a:pt x="7389" y="1029"/>
                    <a:pt x="7389" y="1029"/>
                  </a:cubicBezTo>
                  <a:cubicBezTo>
                    <a:pt x="6821" y="1371"/>
                    <a:pt x="6821" y="1371"/>
                    <a:pt x="6821" y="1371"/>
                  </a:cubicBezTo>
                  <a:cubicBezTo>
                    <a:pt x="7389" y="1714"/>
                    <a:pt x="7389" y="1714"/>
                    <a:pt x="7389" y="1714"/>
                  </a:cubicBezTo>
                  <a:cubicBezTo>
                    <a:pt x="7958" y="1714"/>
                    <a:pt x="7958" y="1714"/>
                    <a:pt x="7958" y="1714"/>
                  </a:cubicBezTo>
                  <a:cubicBezTo>
                    <a:pt x="8526" y="1371"/>
                    <a:pt x="8526" y="1371"/>
                    <a:pt x="8526" y="1371"/>
                  </a:cubicBezTo>
                  <a:cubicBezTo>
                    <a:pt x="9095" y="1371"/>
                    <a:pt x="9095" y="1371"/>
                    <a:pt x="9095" y="1371"/>
                  </a:cubicBezTo>
                  <a:cubicBezTo>
                    <a:pt x="9095" y="1714"/>
                    <a:pt x="9095" y="1714"/>
                    <a:pt x="9095" y="1714"/>
                  </a:cubicBezTo>
                  <a:cubicBezTo>
                    <a:pt x="9095" y="2057"/>
                    <a:pt x="9095" y="2057"/>
                    <a:pt x="9095" y="2057"/>
                  </a:cubicBezTo>
                  <a:cubicBezTo>
                    <a:pt x="9095" y="2400"/>
                    <a:pt x="9095" y="2400"/>
                    <a:pt x="9095" y="2400"/>
                  </a:cubicBezTo>
                  <a:cubicBezTo>
                    <a:pt x="9095" y="2400"/>
                    <a:pt x="9095" y="2400"/>
                    <a:pt x="9095" y="2400"/>
                  </a:cubicBezTo>
                  <a:cubicBezTo>
                    <a:pt x="9095" y="2743"/>
                    <a:pt x="9095" y="2743"/>
                    <a:pt x="9095" y="2743"/>
                  </a:cubicBezTo>
                  <a:cubicBezTo>
                    <a:pt x="9095" y="3086"/>
                    <a:pt x="9095" y="3086"/>
                    <a:pt x="9095" y="3086"/>
                  </a:cubicBezTo>
                  <a:cubicBezTo>
                    <a:pt x="9095" y="3429"/>
                    <a:pt x="9095" y="3429"/>
                    <a:pt x="9095" y="3429"/>
                  </a:cubicBezTo>
                  <a:cubicBezTo>
                    <a:pt x="9095" y="4114"/>
                    <a:pt x="9095" y="4114"/>
                    <a:pt x="9095" y="4114"/>
                  </a:cubicBezTo>
                  <a:cubicBezTo>
                    <a:pt x="9663" y="4114"/>
                    <a:pt x="9663" y="4114"/>
                    <a:pt x="9663" y="4114"/>
                  </a:cubicBezTo>
                  <a:cubicBezTo>
                    <a:pt x="10232" y="4114"/>
                    <a:pt x="10232" y="4114"/>
                    <a:pt x="10232" y="4114"/>
                  </a:cubicBezTo>
                  <a:cubicBezTo>
                    <a:pt x="10800" y="3771"/>
                    <a:pt x="10800" y="3771"/>
                    <a:pt x="10800" y="3771"/>
                  </a:cubicBezTo>
                  <a:cubicBezTo>
                    <a:pt x="11368" y="3429"/>
                    <a:pt x="11368" y="3429"/>
                    <a:pt x="11368" y="3429"/>
                  </a:cubicBezTo>
                  <a:cubicBezTo>
                    <a:pt x="11937" y="3771"/>
                    <a:pt x="11937" y="3771"/>
                    <a:pt x="11937" y="3771"/>
                  </a:cubicBezTo>
                  <a:cubicBezTo>
                    <a:pt x="12505" y="3771"/>
                    <a:pt x="12505" y="3771"/>
                    <a:pt x="12505" y="3771"/>
                  </a:cubicBezTo>
                  <a:cubicBezTo>
                    <a:pt x="13074" y="4114"/>
                    <a:pt x="13074" y="4114"/>
                    <a:pt x="13074" y="4114"/>
                  </a:cubicBezTo>
                  <a:cubicBezTo>
                    <a:pt x="14211" y="3771"/>
                    <a:pt x="14211" y="3771"/>
                    <a:pt x="14211" y="3771"/>
                  </a:cubicBezTo>
                  <a:cubicBezTo>
                    <a:pt x="14779" y="3429"/>
                    <a:pt x="14779" y="3429"/>
                    <a:pt x="14779" y="3429"/>
                  </a:cubicBezTo>
                  <a:cubicBezTo>
                    <a:pt x="15347" y="3086"/>
                    <a:pt x="15347" y="3086"/>
                    <a:pt x="15347" y="3086"/>
                  </a:cubicBezTo>
                  <a:cubicBezTo>
                    <a:pt x="16484" y="3429"/>
                    <a:pt x="16484" y="3429"/>
                    <a:pt x="16484" y="3429"/>
                  </a:cubicBezTo>
                  <a:cubicBezTo>
                    <a:pt x="17053" y="3771"/>
                    <a:pt x="17053" y="3771"/>
                    <a:pt x="17053" y="3771"/>
                  </a:cubicBezTo>
                  <a:cubicBezTo>
                    <a:pt x="18189" y="4114"/>
                    <a:pt x="18189" y="4114"/>
                    <a:pt x="18189" y="4114"/>
                  </a:cubicBezTo>
                  <a:cubicBezTo>
                    <a:pt x="18758" y="4457"/>
                    <a:pt x="18758" y="4457"/>
                    <a:pt x="18758" y="4457"/>
                  </a:cubicBezTo>
                  <a:cubicBezTo>
                    <a:pt x="18758" y="4800"/>
                    <a:pt x="18758" y="4800"/>
                    <a:pt x="18758" y="4800"/>
                  </a:cubicBezTo>
                  <a:cubicBezTo>
                    <a:pt x="18758" y="5143"/>
                    <a:pt x="18758" y="5143"/>
                    <a:pt x="18758" y="5143"/>
                  </a:cubicBezTo>
                  <a:cubicBezTo>
                    <a:pt x="18758" y="5143"/>
                    <a:pt x="18758" y="5143"/>
                    <a:pt x="18758" y="5143"/>
                  </a:cubicBezTo>
                  <a:cubicBezTo>
                    <a:pt x="18758" y="5486"/>
                    <a:pt x="18758" y="5486"/>
                    <a:pt x="18758" y="5486"/>
                  </a:cubicBezTo>
                  <a:cubicBezTo>
                    <a:pt x="18758" y="5829"/>
                    <a:pt x="18758" y="5829"/>
                    <a:pt x="18758" y="5829"/>
                  </a:cubicBezTo>
                  <a:cubicBezTo>
                    <a:pt x="18758" y="6171"/>
                    <a:pt x="18758" y="6171"/>
                    <a:pt x="18758" y="6171"/>
                  </a:cubicBezTo>
                  <a:cubicBezTo>
                    <a:pt x="19326" y="6171"/>
                    <a:pt x="19326" y="6171"/>
                    <a:pt x="19326" y="6171"/>
                  </a:cubicBezTo>
                  <a:cubicBezTo>
                    <a:pt x="19895" y="6514"/>
                    <a:pt x="19895" y="6514"/>
                    <a:pt x="19895" y="6514"/>
                  </a:cubicBezTo>
                  <a:cubicBezTo>
                    <a:pt x="20463" y="6514"/>
                    <a:pt x="20463" y="6514"/>
                    <a:pt x="20463" y="6514"/>
                  </a:cubicBezTo>
                  <a:cubicBezTo>
                    <a:pt x="21032" y="6857"/>
                    <a:pt x="21032" y="6857"/>
                    <a:pt x="21032" y="6857"/>
                  </a:cubicBezTo>
                  <a:cubicBezTo>
                    <a:pt x="20463" y="6857"/>
                    <a:pt x="20463" y="6857"/>
                    <a:pt x="20463" y="6857"/>
                  </a:cubicBezTo>
                  <a:cubicBezTo>
                    <a:pt x="21032" y="7200"/>
                    <a:pt x="21032" y="7200"/>
                    <a:pt x="21032" y="7200"/>
                  </a:cubicBezTo>
                  <a:cubicBezTo>
                    <a:pt x="21600" y="7200"/>
                    <a:pt x="21600" y="7200"/>
                    <a:pt x="21600" y="7200"/>
                  </a:cubicBezTo>
                  <a:cubicBezTo>
                    <a:pt x="21032" y="7543"/>
                    <a:pt x="21032" y="7543"/>
                    <a:pt x="21032" y="7543"/>
                  </a:cubicBezTo>
                  <a:cubicBezTo>
                    <a:pt x="21032" y="7886"/>
                    <a:pt x="21032" y="7886"/>
                    <a:pt x="21032" y="7886"/>
                  </a:cubicBezTo>
                  <a:cubicBezTo>
                    <a:pt x="21032" y="7886"/>
                    <a:pt x="21032" y="7886"/>
                    <a:pt x="21032" y="7886"/>
                  </a:cubicBezTo>
                  <a:cubicBezTo>
                    <a:pt x="21032" y="8229"/>
                    <a:pt x="21032" y="8229"/>
                    <a:pt x="21032" y="8229"/>
                  </a:cubicBezTo>
                  <a:cubicBezTo>
                    <a:pt x="21032" y="8571"/>
                    <a:pt x="21032" y="8571"/>
                    <a:pt x="21032" y="8571"/>
                  </a:cubicBezTo>
                  <a:cubicBezTo>
                    <a:pt x="21032" y="8914"/>
                    <a:pt x="21032" y="8914"/>
                    <a:pt x="21032" y="8914"/>
                  </a:cubicBezTo>
                  <a:cubicBezTo>
                    <a:pt x="20463" y="8914"/>
                    <a:pt x="20463" y="8914"/>
                    <a:pt x="20463" y="8914"/>
                  </a:cubicBezTo>
                  <a:cubicBezTo>
                    <a:pt x="19895" y="8914"/>
                    <a:pt x="19895" y="8914"/>
                    <a:pt x="19895" y="8914"/>
                  </a:cubicBezTo>
                  <a:cubicBezTo>
                    <a:pt x="19326" y="8914"/>
                    <a:pt x="19326" y="8914"/>
                    <a:pt x="19326" y="8914"/>
                  </a:cubicBezTo>
                  <a:cubicBezTo>
                    <a:pt x="18758" y="8914"/>
                    <a:pt x="18758" y="8914"/>
                    <a:pt x="18758" y="8914"/>
                  </a:cubicBezTo>
                  <a:cubicBezTo>
                    <a:pt x="18189" y="8914"/>
                    <a:pt x="18189" y="8914"/>
                    <a:pt x="18189" y="8914"/>
                  </a:cubicBezTo>
                  <a:cubicBezTo>
                    <a:pt x="17053" y="8914"/>
                    <a:pt x="17053" y="8914"/>
                    <a:pt x="17053" y="8914"/>
                  </a:cubicBezTo>
                  <a:cubicBezTo>
                    <a:pt x="17053" y="8914"/>
                    <a:pt x="17053" y="8914"/>
                    <a:pt x="17053" y="8914"/>
                  </a:cubicBezTo>
                  <a:cubicBezTo>
                    <a:pt x="16484" y="8914"/>
                    <a:pt x="16484" y="8914"/>
                    <a:pt x="16484" y="8914"/>
                  </a:cubicBezTo>
                  <a:cubicBezTo>
                    <a:pt x="15347" y="8914"/>
                    <a:pt x="15347" y="8914"/>
                    <a:pt x="15347" y="8914"/>
                  </a:cubicBezTo>
                  <a:cubicBezTo>
                    <a:pt x="14779" y="8914"/>
                    <a:pt x="14779" y="8914"/>
                    <a:pt x="14779" y="8914"/>
                  </a:cubicBezTo>
                  <a:cubicBezTo>
                    <a:pt x="14211" y="9600"/>
                    <a:pt x="14211" y="9600"/>
                    <a:pt x="14211" y="9600"/>
                  </a:cubicBezTo>
                  <a:cubicBezTo>
                    <a:pt x="14211" y="9943"/>
                    <a:pt x="14211" y="9943"/>
                    <a:pt x="14211" y="9943"/>
                  </a:cubicBezTo>
                  <a:cubicBezTo>
                    <a:pt x="13642" y="10286"/>
                    <a:pt x="13642" y="10286"/>
                    <a:pt x="13642" y="10286"/>
                  </a:cubicBezTo>
                  <a:cubicBezTo>
                    <a:pt x="13642" y="10629"/>
                    <a:pt x="13642" y="10629"/>
                    <a:pt x="13642" y="10629"/>
                  </a:cubicBezTo>
                  <a:cubicBezTo>
                    <a:pt x="13642" y="11314"/>
                    <a:pt x="13642" y="11314"/>
                    <a:pt x="13642" y="11314"/>
                  </a:cubicBezTo>
                  <a:cubicBezTo>
                    <a:pt x="14211" y="11314"/>
                    <a:pt x="14211" y="11314"/>
                    <a:pt x="14211" y="11314"/>
                  </a:cubicBezTo>
                  <a:cubicBezTo>
                    <a:pt x="14211" y="11657"/>
                    <a:pt x="14211" y="11657"/>
                    <a:pt x="14211" y="11657"/>
                  </a:cubicBezTo>
                  <a:cubicBezTo>
                    <a:pt x="14211" y="12000"/>
                    <a:pt x="14211" y="12000"/>
                    <a:pt x="14211" y="12000"/>
                  </a:cubicBezTo>
                  <a:cubicBezTo>
                    <a:pt x="14211" y="12343"/>
                    <a:pt x="14211" y="12343"/>
                    <a:pt x="14211" y="12343"/>
                  </a:cubicBezTo>
                  <a:cubicBezTo>
                    <a:pt x="14211" y="12343"/>
                    <a:pt x="14211" y="12343"/>
                    <a:pt x="14211" y="12343"/>
                  </a:cubicBezTo>
                  <a:cubicBezTo>
                    <a:pt x="14211" y="12686"/>
                    <a:pt x="14211" y="12686"/>
                    <a:pt x="14211" y="12686"/>
                  </a:cubicBezTo>
                  <a:cubicBezTo>
                    <a:pt x="14211" y="12686"/>
                    <a:pt x="14211" y="12686"/>
                    <a:pt x="14211" y="12686"/>
                  </a:cubicBezTo>
                  <a:cubicBezTo>
                    <a:pt x="13642" y="12343"/>
                    <a:pt x="13642" y="12343"/>
                    <a:pt x="13642" y="12343"/>
                  </a:cubicBezTo>
                  <a:cubicBezTo>
                    <a:pt x="13074" y="12343"/>
                    <a:pt x="13074" y="12343"/>
                    <a:pt x="13074" y="12343"/>
                  </a:cubicBezTo>
                  <a:cubicBezTo>
                    <a:pt x="13074" y="12343"/>
                    <a:pt x="13074" y="12343"/>
                    <a:pt x="13074" y="12343"/>
                  </a:cubicBezTo>
                  <a:cubicBezTo>
                    <a:pt x="13074" y="12000"/>
                    <a:pt x="13074" y="12000"/>
                    <a:pt x="13074" y="12000"/>
                  </a:cubicBezTo>
                  <a:cubicBezTo>
                    <a:pt x="13074" y="12000"/>
                    <a:pt x="13074" y="12000"/>
                    <a:pt x="13074" y="12000"/>
                  </a:cubicBezTo>
                  <a:cubicBezTo>
                    <a:pt x="11937" y="11657"/>
                    <a:pt x="11937" y="11657"/>
                    <a:pt x="11937" y="11657"/>
                  </a:cubicBezTo>
                  <a:cubicBezTo>
                    <a:pt x="11937" y="11657"/>
                    <a:pt x="11937" y="11657"/>
                    <a:pt x="11937" y="11657"/>
                  </a:cubicBezTo>
                  <a:cubicBezTo>
                    <a:pt x="11368" y="11657"/>
                    <a:pt x="11368" y="11657"/>
                    <a:pt x="11368" y="11657"/>
                  </a:cubicBezTo>
                  <a:cubicBezTo>
                    <a:pt x="11368" y="11657"/>
                    <a:pt x="11368" y="11657"/>
                    <a:pt x="11368" y="11657"/>
                  </a:cubicBezTo>
                  <a:cubicBezTo>
                    <a:pt x="11368" y="12000"/>
                    <a:pt x="11368" y="12000"/>
                    <a:pt x="11368" y="12000"/>
                  </a:cubicBezTo>
                  <a:cubicBezTo>
                    <a:pt x="11368" y="11657"/>
                    <a:pt x="11368" y="11657"/>
                    <a:pt x="11368" y="11657"/>
                  </a:cubicBezTo>
                  <a:cubicBezTo>
                    <a:pt x="10800" y="11657"/>
                    <a:pt x="10800" y="11657"/>
                    <a:pt x="10800" y="11657"/>
                  </a:cubicBezTo>
                  <a:cubicBezTo>
                    <a:pt x="10232" y="11657"/>
                    <a:pt x="10232" y="11657"/>
                    <a:pt x="10232" y="11657"/>
                  </a:cubicBezTo>
                  <a:cubicBezTo>
                    <a:pt x="9663" y="11657"/>
                    <a:pt x="9663" y="11657"/>
                    <a:pt x="9663" y="11657"/>
                  </a:cubicBezTo>
                  <a:cubicBezTo>
                    <a:pt x="9663" y="11657"/>
                    <a:pt x="9663" y="11657"/>
                    <a:pt x="9663" y="11657"/>
                  </a:cubicBezTo>
                  <a:cubicBezTo>
                    <a:pt x="9663" y="11657"/>
                    <a:pt x="9663" y="11657"/>
                    <a:pt x="9663" y="11657"/>
                  </a:cubicBezTo>
                  <a:cubicBezTo>
                    <a:pt x="9663" y="11314"/>
                    <a:pt x="9663" y="11314"/>
                    <a:pt x="9663" y="11314"/>
                  </a:cubicBezTo>
                  <a:cubicBezTo>
                    <a:pt x="9663" y="11314"/>
                    <a:pt x="9663" y="11314"/>
                    <a:pt x="9663" y="11314"/>
                  </a:cubicBezTo>
                  <a:cubicBezTo>
                    <a:pt x="9663" y="10971"/>
                    <a:pt x="9663" y="10971"/>
                    <a:pt x="9663" y="10971"/>
                  </a:cubicBezTo>
                  <a:cubicBezTo>
                    <a:pt x="9663" y="10629"/>
                    <a:pt x="9663" y="10629"/>
                    <a:pt x="9663" y="10629"/>
                  </a:cubicBezTo>
                  <a:cubicBezTo>
                    <a:pt x="9663" y="10629"/>
                    <a:pt x="9663" y="10629"/>
                    <a:pt x="9663" y="10629"/>
                  </a:cubicBezTo>
                  <a:cubicBezTo>
                    <a:pt x="9095" y="10629"/>
                    <a:pt x="9095" y="10629"/>
                    <a:pt x="9095" y="10629"/>
                  </a:cubicBezTo>
                  <a:cubicBezTo>
                    <a:pt x="9095" y="10629"/>
                    <a:pt x="9095" y="10629"/>
                    <a:pt x="9095" y="10629"/>
                  </a:cubicBezTo>
                  <a:cubicBezTo>
                    <a:pt x="9095" y="10629"/>
                    <a:pt x="9095" y="10629"/>
                    <a:pt x="9095" y="10629"/>
                  </a:cubicBezTo>
                  <a:cubicBezTo>
                    <a:pt x="8526" y="10286"/>
                    <a:pt x="8526" y="10286"/>
                    <a:pt x="8526" y="10286"/>
                  </a:cubicBezTo>
                  <a:cubicBezTo>
                    <a:pt x="8526" y="10629"/>
                    <a:pt x="8526" y="10629"/>
                    <a:pt x="8526" y="10629"/>
                  </a:cubicBezTo>
                  <a:cubicBezTo>
                    <a:pt x="7958" y="10629"/>
                    <a:pt x="7958" y="10629"/>
                    <a:pt x="7958" y="10629"/>
                  </a:cubicBezTo>
                  <a:cubicBezTo>
                    <a:pt x="7958" y="10629"/>
                    <a:pt x="7958" y="10629"/>
                    <a:pt x="7958" y="10629"/>
                  </a:cubicBezTo>
                  <a:cubicBezTo>
                    <a:pt x="7958" y="10629"/>
                    <a:pt x="7958" y="10629"/>
                    <a:pt x="7958" y="10629"/>
                  </a:cubicBezTo>
                  <a:cubicBezTo>
                    <a:pt x="7389" y="10629"/>
                    <a:pt x="7389" y="10629"/>
                    <a:pt x="7389" y="10629"/>
                  </a:cubicBezTo>
                  <a:cubicBezTo>
                    <a:pt x="7389" y="10629"/>
                    <a:pt x="7389" y="10629"/>
                    <a:pt x="7389" y="10629"/>
                  </a:cubicBezTo>
                  <a:cubicBezTo>
                    <a:pt x="7389" y="10629"/>
                    <a:pt x="7389" y="10629"/>
                    <a:pt x="7389" y="10629"/>
                  </a:cubicBezTo>
                  <a:cubicBezTo>
                    <a:pt x="7389" y="10629"/>
                    <a:pt x="7389" y="10629"/>
                    <a:pt x="7389" y="10629"/>
                  </a:cubicBezTo>
                  <a:cubicBezTo>
                    <a:pt x="7389" y="10971"/>
                    <a:pt x="7389" y="10971"/>
                    <a:pt x="7389" y="10971"/>
                  </a:cubicBezTo>
                  <a:cubicBezTo>
                    <a:pt x="7958" y="11314"/>
                    <a:pt x="7958" y="11314"/>
                    <a:pt x="7958" y="11314"/>
                  </a:cubicBezTo>
                  <a:cubicBezTo>
                    <a:pt x="7389" y="11314"/>
                    <a:pt x="7389" y="11314"/>
                    <a:pt x="7389" y="11314"/>
                  </a:cubicBezTo>
                  <a:cubicBezTo>
                    <a:pt x="7389" y="11657"/>
                    <a:pt x="7389" y="11657"/>
                    <a:pt x="7389" y="11657"/>
                  </a:cubicBezTo>
                  <a:cubicBezTo>
                    <a:pt x="7389" y="12000"/>
                    <a:pt x="7389" y="12000"/>
                    <a:pt x="7389" y="12000"/>
                  </a:cubicBezTo>
                  <a:cubicBezTo>
                    <a:pt x="7389" y="12000"/>
                    <a:pt x="7389" y="12000"/>
                    <a:pt x="7389" y="12000"/>
                  </a:cubicBezTo>
                  <a:cubicBezTo>
                    <a:pt x="7389" y="12343"/>
                    <a:pt x="7389" y="12343"/>
                    <a:pt x="7389" y="12343"/>
                  </a:cubicBezTo>
                  <a:cubicBezTo>
                    <a:pt x="7389" y="12686"/>
                    <a:pt x="7389" y="12686"/>
                    <a:pt x="7389" y="12686"/>
                  </a:cubicBezTo>
                  <a:cubicBezTo>
                    <a:pt x="6821" y="13029"/>
                    <a:pt x="6821" y="13029"/>
                    <a:pt x="6821" y="13029"/>
                  </a:cubicBezTo>
                  <a:cubicBezTo>
                    <a:pt x="6821" y="13029"/>
                    <a:pt x="6821" y="13029"/>
                    <a:pt x="6821" y="13029"/>
                  </a:cubicBezTo>
                  <a:cubicBezTo>
                    <a:pt x="6253" y="14057"/>
                    <a:pt x="6253" y="14057"/>
                    <a:pt x="6253" y="14057"/>
                  </a:cubicBezTo>
                  <a:cubicBezTo>
                    <a:pt x="5684" y="14743"/>
                    <a:pt x="5684" y="14743"/>
                    <a:pt x="5684" y="14743"/>
                  </a:cubicBezTo>
                  <a:cubicBezTo>
                    <a:pt x="5684" y="14743"/>
                    <a:pt x="5684" y="14743"/>
                    <a:pt x="5684" y="14743"/>
                  </a:cubicBezTo>
                  <a:cubicBezTo>
                    <a:pt x="5684" y="15086"/>
                    <a:pt x="5684" y="15086"/>
                    <a:pt x="5684" y="15086"/>
                  </a:cubicBezTo>
                  <a:cubicBezTo>
                    <a:pt x="5684" y="15086"/>
                    <a:pt x="5684" y="15086"/>
                    <a:pt x="5684" y="15086"/>
                  </a:cubicBezTo>
                  <a:cubicBezTo>
                    <a:pt x="6253" y="15429"/>
                    <a:pt x="6253" y="15429"/>
                    <a:pt x="6253" y="15429"/>
                  </a:cubicBezTo>
                  <a:cubicBezTo>
                    <a:pt x="5684" y="15429"/>
                    <a:pt x="5684" y="15429"/>
                    <a:pt x="5684" y="15429"/>
                  </a:cubicBezTo>
                  <a:cubicBezTo>
                    <a:pt x="5684" y="15429"/>
                    <a:pt x="5684" y="15429"/>
                    <a:pt x="5684" y="15429"/>
                  </a:cubicBezTo>
                  <a:cubicBezTo>
                    <a:pt x="5684" y="15771"/>
                    <a:pt x="5684" y="15771"/>
                    <a:pt x="5684" y="15771"/>
                  </a:cubicBezTo>
                  <a:cubicBezTo>
                    <a:pt x="5684" y="16114"/>
                    <a:pt x="5684" y="16114"/>
                    <a:pt x="5684" y="16114"/>
                  </a:cubicBezTo>
                  <a:cubicBezTo>
                    <a:pt x="6253" y="16457"/>
                    <a:pt x="6253" y="16457"/>
                    <a:pt x="6253" y="16457"/>
                  </a:cubicBezTo>
                  <a:cubicBezTo>
                    <a:pt x="6253" y="16800"/>
                    <a:pt x="6253" y="16800"/>
                    <a:pt x="6253" y="16800"/>
                  </a:cubicBezTo>
                  <a:cubicBezTo>
                    <a:pt x="6253" y="16800"/>
                    <a:pt x="6253" y="16800"/>
                    <a:pt x="6253" y="16800"/>
                  </a:cubicBezTo>
                  <a:cubicBezTo>
                    <a:pt x="6821" y="16800"/>
                    <a:pt x="6821" y="16800"/>
                    <a:pt x="6821" y="16800"/>
                  </a:cubicBezTo>
                  <a:cubicBezTo>
                    <a:pt x="6821" y="16800"/>
                    <a:pt x="6821" y="16800"/>
                    <a:pt x="6821" y="16800"/>
                  </a:cubicBezTo>
                  <a:cubicBezTo>
                    <a:pt x="6821" y="16457"/>
                    <a:pt x="6821" y="16457"/>
                    <a:pt x="6821" y="16457"/>
                  </a:cubicBezTo>
                  <a:cubicBezTo>
                    <a:pt x="6821" y="16457"/>
                    <a:pt x="6821" y="16457"/>
                    <a:pt x="6821" y="16457"/>
                  </a:cubicBezTo>
                  <a:cubicBezTo>
                    <a:pt x="7389" y="16457"/>
                    <a:pt x="7389" y="16457"/>
                    <a:pt x="7389" y="16457"/>
                  </a:cubicBezTo>
                  <a:cubicBezTo>
                    <a:pt x="7389" y="16800"/>
                    <a:pt x="7389" y="16800"/>
                    <a:pt x="7389" y="16800"/>
                  </a:cubicBezTo>
                  <a:cubicBezTo>
                    <a:pt x="7958" y="17143"/>
                    <a:pt x="7958" y="17143"/>
                    <a:pt x="7958" y="17143"/>
                  </a:cubicBezTo>
                  <a:cubicBezTo>
                    <a:pt x="7958" y="17143"/>
                    <a:pt x="7958" y="17143"/>
                    <a:pt x="7958" y="17143"/>
                  </a:cubicBezTo>
                  <a:cubicBezTo>
                    <a:pt x="7958" y="17486"/>
                    <a:pt x="7958" y="17486"/>
                    <a:pt x="7958" y="17486"/>
                  </a:cubicBezTo>
                  <a:cubicBezTo>
                    <a:pt x="7958" y="17486"/>
                    <a:pt x="7958" y="17486"/>
                    <a:pt x="7958" y="17486"/>
                  </a:cubicBezTo>
                  <a:cubicBezTo>
                    <a:pt x="8526" y="17829"/>
                    <a:pt x="8526" y="17829"/>
                    <a:pt x="8526" y="17829"/>
                  </a:cubicBezTo>
                  <a:cubicBezTo>
                    <a:pt x="8526" y="17829"/>
                    <a:pt x="8526" y="17829"/>
                    <a:pt x="8526" y="17829"/>
                  </a:cubicBezTo>
                  <a:cubicBezTo>
                    <a:pt x="8526" y="17486"/>
                    <a:pt x="8526" y="17486"/>
                    <a:pt x="8526" y="17486"/>
                  </a:cubicBezTo>
                  <a:cubicBezTo>
                    <a:pt x="8526" y="17486"/>
                    <a:pt x="8526" y="17486"/>
                    <a:pt x="8526" y="17486"/>
                  </a:cubicBezTo>
                  <a:cubicBezTo>
                    <a:pt x="9095" y="17829"/>
                    <a:pt x="9095" y="17829"/>
                    <a:pt x="9095" y="17829"/>
                  </a:cubicBezTo>
                  <a:cubicBezTo>
                    <a:pt x="9095" y="17829"/>
                    <a:pt x="9095" y="17829"/>
                    <a:pt x="9095" y="17829"/>
                  </a:cubicBezTo>
                  <a:cubicBezTo>
                    <a:pt x="9095" y="18171"/>
                    <a:pt x="9095" y="18171"/>
                    <a:pt x="9095" y="18171"/>
                  </a:cubicBezTo>
                  <a:cubicBezTo>
                    <a:pt x="9663" y="18171"/>
                    <a:pt x="9663" y="18171"/>
                    <a:pt x="9663" y="18171"/>
                  </a:cubicBezTo>
                  <a:cubicBezTo>
                    <a:pt x="9663" y="18857"/>
                    <a:pt x="9663" y="18857"/>
                    <a:pt x="9663" y="18857"/>
                  </a:cubicBezTo>
                  <a:cubicBezTo>
                    <a:pt x="9663" y="18857"/>
                    <a:pt x="9663" y="18857"/>
                    <a:pt x="9663" y="18857"/>
                  </a:cubicBezTo>
                  <a:cubicBezTo>
                    <a:pt x="9663" y="18857"/>
                    <a:pt x="9663" y="18857"/>
                    <a:pt x="9663" y="18857"/>
                  </a:cubicBezTo>
                  <a:cubicBezTo>
                    <a:pt x="9095" y="18857"/>
                    <a:pt x="9095" y="18857"/>
                    <a:pt x="9095" y="18857"/>
                  </a:cubicBezTo>
                  <a:cubicBezTo>
                    <a:pt x="9095" y="19200"/>
                    <a:pt x="9095" y="19200"/>
                    <a:pt x="9095" y="19200"/>
                  </a:cubicBezTo>
                  <a:cubicBezTo>
                    <a:pt x="9095" y="19200"/>
                    <a:pt x="9095" y="19200"/>
                    <a:pt x="9095" y="19200"/>
                  </a:cubicBezTo>
                  <a:cubicBezTo>
                    <a:pt x="9663" y="19543"/>
                    <a:pt x="9663" y="19543"/>
                    <a:pt x="9663" y="19543"/>
                  </a:cubicBezTo>
                  <a:cubicBezTo>
                    <a:pt x="9663" y="19200"/>
                    <a:pt x="9663" y="19200"/>
                    <a:pt x="9663" y="19200"/>
                  </a:cubicBezTo>
                  <a:cubicBezTo>
                    <a:pt x="9663" y="19200"/>
                    <a:pt x="9663" y="19200"/>
                    <a:pt x="9663" y="19200"/>
                  </a:cubicBezTo>
                  <a:cubicBezTo>
                    <a:pt x="9663" y="19543"/>
                    <a:pt x="9663" y="19543"/>
                    <a:pt x="9663" y="19543"/>
                  </a:cubicBezTo>
                  <a:cubicBezTo>
                    <a:pt x="10232" y="19543"/>
                    <a:pt x="10232" y="19543"/>
                    <a:pt x="10232" y="19543"/>
                  </a:cubicBezTo>
                  <a:cubicBezTo>
                    <a:pt x="10800" y="19886"/>
                    <a:pt x="10800" y="19886"/>
                    <a:pt x="10800" y="19886"/>
                  </a:cubicBezTo>
                  <a:cubicBezTo>
                    <a:pt x="11368" y="20229"/>
                    <a:pt x="11368" y="20229"/>
                    <a:pt x="11368" y="20229"/>
                  </a:cubicBezTo>
                  <a:cubicBezTo>
                    <a:pt x="11368" y="20229"/>
                    <a:pt x="11368" y="20229"/>
                    <a:pt x="11368" y="20229"/>
                  </a:cubicBezTo>
                  <a:cubicBezTo>
                    <a:pt x="11937" y="20229"/>
                    <a:pt x="11937" y="20229"/>
                    <a:pt x="11937" y="20229"/>
                  </a:cubicBezTo>
                  <a:cubicBezTo>
                    <a:pt x="12505" y="20229"/>
                    <a:pt x="12505" y="20229"/>
                    <a:pt x="12505" y="20229"/>
                  </a:cubicBezTo>
                  <a:cubicBezTo>
                    <a:pt x="12505" y="20571"/>
                    <a:pt x="12505" y="20571"/>
                    <a:pt x="12505" y="20571"/>
                  </a:cubicBezTo>
                  <a:cubicBezTo>
                    <a:pt x="13074" y="20914"/>
                    <a:pt x="13074" y="20914"/>
                    <a:pt x="13074" y="20914"/>
                  </a:cubicBezTo>
                  <a:cubicBezTo>
                    <a:pt x="13642" y="20914"/>
                    <a:pt x="13642" y="20914"/>
                    <a:pt x="13642" y="20914"/>
                  </a:cubicBezTo>
                  <a:cubicBezTo>
                    <a:pt x="13642" y="21257"/>
                    <a:pt x="13642" y="21257"/>
                    <a:pt x="13642" y="21257"/>
                  </a:cubicBezTo>
                  <a:cubicBezTo>
                    <a:pt x="13642" y="21257"/>
                    <a:pt x="13642" y="21257"/>
                    <a:pt x="13642" y="21257"/>
                  </a:cubicBezTo>
                  <a:cubicBezTo>
                    <a:pt x="13642" y="21257"/>
                    <a:pt x="13642" y="21257"/>
                    <a:pt x="13642" y="21257"/>
                  </a:cubicBezTo>
                  <a:cubicBezTo>
                    <a:pt x="13074" y="21600"/>
                    <a:pt x="13074" y="21600"/>
                    <a:pt x="13074" y="21600"/>
                  </a:cubicBezTo>
                  <a:cubicBezTo>
                    <a:pt x="12505" y="21257"/>
                    <a:pt x="12505" y="21257"/>
                    <a:pt x="12505" y="21257"/>
                  </a:cubicBezTo>
                  <a:cubicBezTo>
                    <a:pt x="12505" y="21600"/>
                    <a:pt x="12505" y="21600"/>
                    <a:pt x="12505" y="21600"/>
                  </a:cubicBezTo>
                  <a:cubicBezTo>
                    <a:pt x="11937" y="21600"/>
                    <a:pt x="11937" y="21600"/>
                    <a:pt x="11937" y="21600"/>
                  </a:cubicBezTo>
                  <a:cubicBezTo>
                    <a:pt x="10800" y="21600"/>
                    <a:pt x="10800" y="21600"/>
                    <a:pt x="10800" y="21600"/>
                  </a:cubicBezTo>
                  <a:cubicBezTo>
                    <a:pt x="10800" y="21257"/>
                    <a:pt x="10800" y="21257"/>
                    <a:pt x="10800" y="21257"/>
                  </a:cubicBezTo>
                  <a:cubicBezTo>
                    <a:pt x="11368" y="21257"/>
                    <a:pt x="11368" y="21257"/>
                    <a:pt x="11368" y="21257"/>
                  </a:cubicBezTo>
                  <a:cubicBezTo>
                    <a:pt x="11368" y="20914"/>
                    <a:pt x="11368" y="20914"/>
                    <a:pt x="11368" y="20914"/>
                  </a:cubicBezTo>
                  <a:cubicBezTo>
                    <a:pt x="10800" y="20571"/>
                    <a:pt x="10800" y="20571"/>
                    <a:pt x="10800" y="20571"/>
                  </a:cubicBezTo>
                  <a:cubicBezTo>
                    <a:pt x="10800" y="20571"/>
                    <a:pt x="10800" y="20571"/>
                    <a:pt x="10800" y="20571"/>
                  </a:cubicBezTo>
                  <a:cubicBezTo>
                    <a:pt x="10232" y="20571"/>
                    <a:pt x="10232" y="20571"/>
                    <a:pt x="10232" y="20571"/>
                  </a:cubicBezTo>
                  <a:cubicBezTo>
                    <a:pt x="9663" y="20229"/>
                    <a:pt x="9663" y="20229"/>
                    <a:pt x="9663" y="20229"/>
                  </a:cubicBezTo>
                  <a:cubicBezTo>
                    <a:pt x="9095" y="20229"/>
                    <a:pt x="9095" y="20229"/>
                    <a:pt x="9095" y="20229"/>
                  </a:cubicBezTo>
                  <a:cubicBezTo>
                    <a:pt x="9095" y="20229"/>
                    <a:pt x="9095" y="20229"/>
                    <a:pt x="9095" y="20229"/>
                  </a:cubicBezTo>
                  <a:cubicBezTo>
                    <a:pt x="8526" y="20571"/>
                    <a:pt x="8526" y="20571"/>
                    <a:pt x="8526" y="20571"/>
                  </a:cubicBezTo>
                  <a:cubicBezTo>
                    <a:pt x="8526" y="20571"/>
                    <a:pt x="8526" y="20571"/>
                    <a:pt x="8526" y="20571"/>
                  </a:cubicBezTo>
                  <a:cubicBezTo>
                    <a:pt x="7389" y="20229"/>
                    <a:pt x="7389" y="20229"/>
                    <a:pt x="7389" y="20229"/>
                  </a:cubicBezTo>
                  <a:cubicBezTo>
                    <a:pt x="7389" y="19886"/>
                    <a:pt x="7389" y="19886"/>
                    <a:pt x="7389" y="19886"/>
                  </a:cubicBezTo>
                  <a:cubicBezTo>
                    <a:pt x="7389" y="19886"/>
                    <a:pt x="7389" y="19886"/>
                    <a:pt x="7389" y="19886"/>
                  </a:cubicBezTo>
                  <a:cubicBezTo>
                    <a:pt x="7389" y="19543"/>
                    <a:pt x="7389" y="19543"/>
                    <a:pt x="7389" y="19543"/>
                  </a:cubicBezTo>
                  <a:cubicBezTo>
                    <a:pt x="7389" y="19543"/>
                    <a:pt x="7389" y="19543"/>
                    <a:pt x="7389" y="19543"/>
                  </a:cubicBezTo>
                  <a:cubicBezTo>
                    <a:pt x="7389" y="19543"/>
                    <a:pt x="7389" y="19543"/>
                    <a:pt x="7389" y="19543"/>
                  </a:cubicBezTo>
                  <a:cubicBezTo>
                    <a:pt x="6821" y="19543"/>
                    <a:pt x="6821" y="19543"/>
                    <a:pt x="6821" y="19543"/>
                  </a:cubicBezTo>
                  <a:cubicBezTo>
                    <a:pt x="6821" y="19200"/>
                    <a:pt x="6821" y="19200"/>
                    <a:pt x="6821" y="19200"/>
                  </a:cubicBezTo>
                  <a:cubicBezTo>
                    <a:pt x="6253" y="18857"/>
                    <a:pt x="6253" y="18857"/>
                    <a:pt x="6253" y="18857"/>
                  </a:cubicBezTo>
                  <a:cubicBezTo>
                    <a:pt x="5684" y="18857"/>
                    <a:pt x="5684" y="18857"/>
                    <a:pt x="5684" y="18857"/>
                  </a:cubicBezTo>
                  <a:cubicBezTo>
                    <a:pt x="5684" y="18171"/>
                    <a:pt x="5684" y="18171"/>
                    <a:pt x="5684" y="18171"/>
                  </a:cubicBezTo>
                  <a:cubicBezTo>
                    <a:pt x="5116" y="18171"/>
                    <a:pt x="5116" y="18171"/>
                    <a:pt x="5116" y="18171"/>
                  </a:cubicBezTo>
                  <a:cubicBezTo>
                    <a:pt x="5116" y="18171"/>
                    <a:pt x="5116" y="18171"/>
                    <a:pt x="5116" y="18171"/>
                  </a:cubicBezTo>
                  <a:cubicBezTo>
                    <a:pt x="4547" y="17829"/>
                    <a:pt x="4547" y="17829"/>
                    <a:pt x="4547" y="17829"/>
                  </a:cubicBezTo>
                  <a:cubicBezTo>
                    <a:pt x="4547" y="17829"/>
                    <a:pt x="4547" y="17829"/>
                    <a:pt x="4547" y="17829"/>
                  </a:cubicBezTo>
                  <a:cubicBezTo>
                    <a:pt x="4547" y="17829"/>
                    <a:pt x="4547" y="17829"/>
                    <a:pt x="4547" y="17829"/>
                  </a:cubicBezTo>
                  <a:cubicBezTo>
                    <a:pt x="4547" y="18171"/>
                    <a:pt x="4547" y="18171"/>
                    <a:pt x="4547" y="18171"/>
                  </a:cubicBezTo>
                  <a:cubicBezTo>
                    <a:pt x="3979" y="18171"/>
                    <a:pt x="3979" y="18171"/>
                    <a:pt x="3979" y="18171"/>
                  </a:cubicBezTo>
                  <a:cubicBezTo>
                    <a:pt x="3979" y="17829"/>
                    <a:pt x="3979" y="17829"/>
                    <a:pt x="3979" y="17829"/>
                  </a:cubicBezTo>
                  <a:cubicBezTo>
                    <a:pt x="3411" y="17486"/>
                    <a:pt x="3411" y="17486"/>
                    <a:pt x="3411" y="17486"/>
                  </a:cubicBezTo>
                  <a:cubicBezTo>
                    <a:pt x="3979" y="17486"/>
                    <a:pt x="3979" y="17486"/>
                    <a:pt x="3979" y="17486"/>
                  </a:cubicBezTo>
                  <a:cubicBezTo>
                    <a:pt x="3411" y="17143"/>
                    <a:pt x="3411" y="17143"/>
                    <a:pt x="3411" y="17143"/>
                  </a:cubicBezTo>
                  <a:cubicBezTo>
                    <a:pt x="3979" y="16800"/>
                    <a:pt x="3979" y="16800"/>
                    <a:pt x="3979" y="16800"/>
                  </a:cubicBezTo>
                  <a:cubicBezTo>
                    <a:pt x="3979" y="16457"/>
                    <a:pt x="3979" y="16457"/>
                    <a:pt x="3979" y="16457"/>
                  </a:cubicBezTo>
                  <a:cubicBezTo>
                    <a:pt x="3979" y="16457"/>
                    <a:pt x="3979" y="16457"/>
                    <a:pt x="3979" y="16457"/>
                  </a:cubicBezTo>
                  <a:cubicBezTo>
                    <a:pt x="4547" y="16114"/>
                    <a:pt x="4547" y="16114"/>
                    <a:pt x="4547" y="16114"/>
                  </a:cubicBezTo>
                  <a:cubicBezTo>
                    <a:pt x="3979" y="16114"/>
                    <a:pt x="3979" y="16114"/>
                    <a:pt x="3979" y="16114"/>
                  </a:cubicBezTo>
                  <a:cubicBezTo>
                    <a:pt x="4547" y="15771"/>
                    <a:pt x="4547" y="15771"/>
                    <a:pt x="4547" y="15771"/>
                  </a:cubicBezTo>
                  <a:cubicBezTo>
                    <a:pt x="4547" y="15771"/>
                    <a:pt x="4547" y="15771"/>
                    <a:pt x="4547" y="15771"/>
                  </a:cubicBezTo>
                  <a:cubicBezTo>
                    <a:pt x="4547" y="15429"/>
                    <a:pt x="4547" y="15429"/>
                    <a:pt x="4547" y="15429"/>
                  </a:cubicBezTo>
                  <a:cubicBezTo>
                    <a:pt x="4547" y="15429"/>
                    <a:pt x="4547" y="15429"/>
                    <a:pt x="4547" y="15429"/>
                  </a:cubicBezTo>
                  <a:cubicBezTo>
                    <a:pt x="4547" y="15086"/>
                    <a:pt x="4547" y="15086"/>
                    <a:pt x="4547" y="15086"/>
                  </a:cubicBezTo>
                  <a:cubicBezTo>
                    <a:pt x="4547" y="14743"/>
                    <a:pt x="4547" y="14743"/>
                    <a:pt x="4547" y="14743"/>
                  </a:cubicBezTo>
                  <a:cubicBezTo>
                    <a:pt x="5116" y="14743"/>
                    <a:pt x="5116" y="14743"/>
                    <a:pt x="5116" y="14743"/>
                  </a:cubicBezTo>
                  <a:cubicBezTo>
                    <a:pt x="5116" y="14400"/>
                    <a:pt x="5116" y="14400"/>
                    <a:pt x="5116" y="14400"/>
                  </a:cubicBezTo>
                  <a:cubicBezTo>
                    <a:pt x="5684" y="14057"/>
                    <a:pt x="5684" y="14057"/>
                    <a:pt x="5684" y="14057"/>
                  </a:cubicBezTo>
                  <a:cubicBezTo>
                    <a:pt x="6253" y="13029"/>
                    <a:pt x="6253" y="13029"/>
                    <a:pt x="6253" y="13029"/>
                  </a:cubicBezTo>
                  <a:cubicBezTo>
                    <a:pt x="6253" y="13029"/>
                    <a:pt x="6253" y="13029"/>
                    <a:pt x="6253" y="13029"/>
                  </a:cubicBezTo>
                  <a:cubicBezTo>
                    <a:pt x="6253" y="12686"/>
                    <a:pt x="6253" y="12686"/>
                    <a:pt x="6253" y="12686"/>
                  </a:cubicBezTo>
                  <a:cubicBezTo>
                    <a:pt x="6253" y="12343"/>
                    <a:pt x="6253" y="12343"/>
                    <a:pt x="6253" y="12343"/>
                  </a:cubicBezTo>
                  <a:cubicBezTo>
                    <a:pt x="6253" y="12000"/>
                    <a:pt x="6253" y="12000"/>
                    <a:pt x="6253" y="12000"/>
                  </a:cubicBezTo>
                  <a:cubicBezTo>
                    <a:pt x="5684" y="11657"/>
                    <a:pt x="5684" y="11657"/>
                    <a:pt x="5684" y="11657"/>
                  </a:cubicBezTo>
                  <a:cubicBezTo>
                    <a:pt x="5684" y="11314"/>
                    <a:pt x="5684" y="11314"/>
                    <a:pt x="5684" y="11314"/>
                  </a:cubicBezTo>
                  <a:cubicBezTo>
                    <a:pt x="5684" y="10971"/>
                    <a:pt x="5684" y="10971"/>
                    <a:pt x="5684" y="10971"/>
                  </a:cubicBezTo>
                  <a:cubicBezTo>
                    <a:pt x="5684" y="10629"/>
                    <a:pt x="5684" y="10629"/>
                    <a:pt x="5684" y="10629"/>
                  </a:cubicBezTo>
                  <a:cubicBezTo>
                    <a:pt x="5684" y="10629"/>
                    <a:pt x="5684" y="10629"/>
                    <a:pt x="5684" y="10629"/>
                  </a:cubicBezTo>
                  <a:cubicBezTo>
                    <a:pt x="5684" y="10286"/>
                    <a:pt x="5684" y="10286"/>
                    <a:pt x="5684" y="10286"/>
                  </a:cubicBezTo>
                  <a:cubicBezTo>
                    <a:pt x="5116" y="9600"/>
                    <a:pt x="5116" y="9600"/>
                    <a:pt x="5116" y="9600"/>
                  </a:cubicBezTo>
                  <a:cubicBezTo>
                    <a:pt x="4547" y="9257"/>
                    <a:pt x="4547" y="9257"/>
                    <a:pt x="4547" y="9257"/>
                  </a:cubicBezTo>
                  <a:cubicBezTo>
                    <a:pt x="3979" y="8914"/>
                    <a:pt x="3979" y="8914"/>
                    <a:pt x="3979" y="8914"/>
                  </a:cubicBezTo>
                  <a:cubicBezTo>
                    <a:pt x="3411" y="8571"/>
                    <a:pt x="3411" y="8571"/>
                    <a:pt x="3411" y="8571"/>
                  </a:cubicBezTo>
                  <a:cubicBezTo>
                    <a:pt x="3411" y="8229"/>
                    <a:pt x="3411" y="8229"/>
                    <a:pt x="3411" y="8229"/>
                  </a:cubicBezTo>
                  <a:cubicBezTo>
                    <a:pt x="2842" y="7886"/>
                    <a:pt x="2842" y="7886"/>
                    <a:pt x="2842" y="7886"/>
                  </a:cubicBezTo>
                  <a:cubicBezTo>
                    <a:pt x="3411" y="7543"/>
                    <a:pt x="3411" y="7543"/>
                    <a:pt x="3411" y="7543"/>
                  </a:cubicBezTo>
                  <a:cubicBezTo>
                    <a:pt x="3411" y="7543"/>
                    <a:pt x="3411" y="7543"/>
                    <a:pt x="3411" y="7543"/>
                  </a:cubicBezTo>
                  <a:cubicBezTo>
                    <a:pt x="3411" y="6857"/>
                    <a:pt x="3411" y="6857"/>
                    <a:pt x="3411" y="6857"/>
                  </a:cubicBezTo>
                  <a:cubicBezTo>
                    <a:pt x="3411" y="6514"/>
                    <a:pt x="3411" y="6514"/>
                    <a:pt x="3411" y="6514"/>
                  </a:cubicBezTo>
                  <a:cubicBezTo>
                    <a:pt x="3979" y="6514"/>
                    <a:pt x="3979" y="6514"/>
                    <a:pt x="3979" y="6514"/>
                  </a:cubicBezTo>
                  <a:cubicBezTo>
                    <a:pt x="3979" y="6171"/>
                    <a:pt x="3979" y="6171"/>
                    <a:pt x="3979" y="6171"/>
                  </a:cubicBezTo>
                  <a:cubicBezTo>
                    <a:pt x="3411" y="6171"/>
                    <a:pt x="3411" y="6171"/>
                    <a:pt x="3411" y="6171"/>
                  </a:cubicBezTo>
                  <a:cubicBezTo>
                    <a:pt x="3411" y="5829"/>
                    <a:pt x="3411" y="5829"/>
                    <a:pt x="3411" y="5829"/>
                  </a:cubicBezTo>
                  <a:cubicBezTo>
                    <a:pt x="2842" y="5486"/>
                    <a:pt x="2842" y="5486"/>
                    <a:pt x="2842" y="5486"/>
                  </a:cubicBezTo>
                  <a:cubicBezTo>
                    <a:pt x="2274" y="5143"/>
                    <a:pt x="2274" y="5143"/>
                    <a:pt x="2274" y="5143"/>
                  </a:cubicBezTo>
                  <a:cubicBezTo>
                    <a:pt x="1705" y="4457"/>
                    <a:pt x="1705" y="4457"/>
                    <a:pt x="1705" y="4457"/>
                  </a:cubicBezTo>
                  <a:cubicBezTo>
                    <a:pt x="1137" y="4457"/>
                    <a:pt x="1137" y="4457"/>
                    <a:pt x="1137" y="4457"/>
                  </a:cubicBezTo>
                  <a:cubicBezTo>
                    <a:pt x="1137" y="4114"/>
                    <a:pt x="1137" y="4114"/>
                    <a:pt x="1137" y="4114"/>
                  </a:cubicBezTo>
                  <a:cubicBezTo>
                    <a:pt x="568" y="3771"/>
                    <a:pt x="568" y="3771"/>
                    <a:pt x="568" y="3771"/>
                  </a:cubicBezTo>
                  <a:cubicBezTo>
                    <a:pt x="0" y="3429"/>
                    <a:pt x="0" y="3429"/>
                    <a:pt x="0" y="3429"/>
                  </a:cubicBezTo>
                  <a:cubicBezTo>
                    <a:pt x="0" y="3429"/>
                    <a:pt x="0" y="3429"/>
                    <a:pt x="0" y="3429"/>
                  </a:cubicBezTo>
                  <a:cubicBezTo>
                    <a:pt x="0" y="3429"/>
                    <a:pt x="0" y="3429"/>
                    <a:pt x="0" y="3429"/>
                  </a:cubicBezTo>
                  <a:cubicBezTo>
                    <a:pt x="568" y="3086"/>
                    <a:pt x="568" y="3086"/>
                    <a:pt x="568" y="3086"/>
                  </a:cubicBezTo>
                  <a:cubicBezTo>
                    <a:pt x="1137" y="3086"/>
                    <a:pt x="1137" y="3086"/>
                    <a:pt x="1137" y="3086"/>
                  </a:cubicBezTo>
                  <a:cubicBezTo>
                    <a:pt x="568" y="2743"/>
                    <a:pt x="568" y="2743"/>
                    <a:pt x="568" y="2743"/>
                  </a:cubicBezTo>
                  <a:cubicBezTo>
                    <a:pt x="568" y="2400"/>
                    <a:pt x="568" y="2400"/>
                    <a:pt x="568" y="2400"/>
                  </a:cubicBezTo>
                  <a:cubicBezTo>
                    <a:pt x="1137" y="2057"/>
                    <a:pt x="1137" y="2057"/>
                    <a:pt x="1137" y="2057"/>
                  </a:cubicBezTo>
                  <a:cubicBezTo>
                    <a:pt x="1137" y="1714"/>
                    <a:pt x="1137" y="1714"/>
                    <a:pt x="1137" y="1714"/>
                  </a:cubicBezTo>
                  <a:cubicBezTo>
                    <a:pt x="1137" y="1371"/>
                    <a:pt x="1137" y="1371"/>
                    <a:pt x="1137" y="1371"/>
                  </a:cubicBezTo>
                  <a:cubicBezTo>
                    <a:pt x="2274" y="1371"/>
                    <a:pt x="2274" y="1371"/>
                    <a:pt x="2274" y="1371"/>
                  </a:cubicBezTo>
                  <a:cubicBezTo>
                    <a:pt x="2842" y="1371"/>
                    <a:pt x="2842" y="1371"/>
                    <a:pt x="2842" y="1371"/>
                  </a:cubicBezTo>
                  <a:cubicBezTo>
                    <a:pt x="3411" y="1371"/>
                    <a:pt x="3411" y="1371"/>
                    <a:pt x="3411" y="1371"/>
                  </a:cubicBezTo>
                  <a:cubicBezTo>
                    <a:pt x="3411" y="1029"/>
                    <a:pt x="3411" y="1029"/>
                    <a:pt x="3411" y="1029"/>
                  </a:cubicBezTo>
                  <a:cubicBezTo>
                    <a:pt x="3411" y="686"/>
                    <a:pt x="3411" y="686"/>
                    <a:pt x="3411" y="686"/>
                  </a:cubicBezTo>
                  <a:cubicBezTo>
                    <a:pt x="3979" y="686"/>
                    <a:pt x="3979" y="686"/>
                    <a:pt x="3979" y="686"/>
                  </a:cubicBezTo>
                  <a:cubicBezTo>
                    <a:pt x="4547" y="686"/>
                    <a:pt x="4547" y="686"/>
                    <a:pt x="4547" y="686"/>
                  </a:cubicBezTo>
                  <a:cubicBezTo>
                    <a:pt x="5116" y="686"/>
                    <a:pt x="5116" y="686"/>
                    <a:pt x="5116" y="686"/>
                  </a:cubicBezTo>
                  <a:cubicBezTo>
                    <a:pt x="4547" y="343"/>
                    <a:pt x="4547" y="343"/>
                    <a:pt x="4547" y="343"/>
                  </a:cubicBezTo>
                  <a:cubicBezTo>
                    <a:pt x="4547" y="343"/>
                    <a:pt x="4547" y="343"/>
                    <a:pt x="4547" y="343"/>
                  </a:cubicBezTo>
                  <a:cubicBezTo>
                    <a:pt x="5116" y="0"/>
                    <a:pt x="5116" y="0"/>
                    <a:pt x="5116" y="0"/>
                  </a:cubicBezTo>
                  <a:cubicBezTo>
                    <a:pt x="5684" y="0"/>
                    <a:pt x="5684" y="0"/>
                    <a:pt x="5684" y="0"/>
                  </a:cubicBezTo>
                  <a:cubicBezTo>
                    <a:pt x="5684" y="0"/>
                    <a:pt x="5684" y="0"/>
                    <a:pt x="5684" y="0"/>
                  </a:cubicBezTo>
                  <a:close/>
                  <a:moveTo>
                    <a:pt x="7389" y="20229"/>
                  </a:moveTo>
                  <a:cubicBezTo>
                    <a:pt x="7389" y="20571"/>
                    <a:pt x="7389" y="20571"/>
                    <a:pt x="7389" y="20571"/>
                  </a:cubicBezTo>
                  <a:cubicBezTo>
                    <a:pt x="7389" y="20571"/>
                    <a:pt x="7389" y="20571"/>
                    <a:pt x="7389" y="20571"/>
                  </a:cubicBezTo>
                  <a:cubicBezTo>
                    <a:pt x="7389" y="20229"/>
                    <a:pt x="7389" y="20229"/>
                    <a:pt x="7389" y="20229"/>
                  </a:cubicBezTo>
                  <a:cubicBezTo>
                    <a:pt x="7389" y="20229"/>
                    <a:pt x="7389" y="20229"/>
                    <a:pt x="7389" y="20229"/>
                  </a:cubicBezTo>
                  <a:cubicBezTo>
                    <a:pt x="7389" y="20229"/>
                    <a:pt x="7389" y="20229"/>
                    <a:pt x="7389" y="20229"/>
                  </a:cubicBezTo>
                  <a:close/>
                  <a:moveTo>
                    <a:pt x="5684" y="18857"/>
                  </a:moveTo>
                  <a:cubicBezTo>
                    <a:pt x="5684" y="19200"/>
                    <a:pt x="5684" y="19200"/>
                    <a:pt x="5684" y="19200"/>
                  </a:cubicBezTo>
                  <a:cubicBezTo>
                    <a:pt x="5684" y="19200"/>
                    <a:pt x="5684" y="19200"/>
                    <a:pt x="5684" y="19200"/>
                  </a:cubicBezTo>
                  <a:cubicBezTo>
                    <a:pt x="5684" y="18857"/>
                    <a:pt x="5684" y="18857"/>
                    <a:pt x="5684" y="18857"/>
                  </a:cubicBezTo>
                  <a:cubicBezTo>
                    <a:pt x="5684" y="18857"/>
                    <a:pt x="5684" y="18857"/>
                    <a:pt x="5684" y="18857"/>
                  </a:cubicBezTo>
                  <a:close/>
                  <a:moveTo>
                    <a:pt x="3979" y="18171"/>
                  </a:moveTo>
                  <a:cubicBezTo>
                    <a:pt x="3979" y="18514"/>
                    <a:pt x="3979" y="18514"/>
                    <a:pt x="3979" y="18514"/>
                  </a:cubicBezTo>
                  <a:cubicBezTo>
                    <a:pt x="3979" y="18514"/>
                    <a:pt x="3979" y="18514"/>
                    <a:pt x="3979" y="18514"/>
                  </a:cubicBezTo>
                  <a:cubicBezTo>
                    <a:pt x="3979" y="18857"/>
                    <a:pt x="3979" y="18857"/>
                    <a:pt x="3979" y="18857"/>
                  </a:cubicBezTo>
                  <a:cubicBezTo>
                    <a:pt x="3979" y="18514"/>
                    <a:pt x="3979" y="18514"/>
                    <a:pt x="3979" y="18514"/>
                  </a:cubicBezTo>
                  <a:cubicBezTo>
                    <a:pt x="3979" y="18171"/>
                    <a:pt x="3979" y="18171"/>
                    <a:pt x="3979" y="18171"/>
                  </a:cubicBezTo>
                  <a:cubicBezTo>
                    <a:pt x="3979" y="18171"/>
                    <a:pt x="3979" y="18171"/>
                    <a:pt x="3979" y="18171"/>
                  </a:cubicBezTo>
                  <a:close/>
                  <a:moveTo>
                    <a:pt x="13074" y="12343"/>
                  </a:moveTo>
                  <a:cubicBezTo>
                    <a:pt x="13074" y="12686"/>
                    <a:pt x="13074" y="12686"/>
                    <a:pt x="13074" y="12686"/>
                  </a:cubicBezTo>
                  <a:cubicBezTo>
                    <a:pt x="13642" y="12686"/>
                    <a:pt x="13642" y="12686"/>
                    <a:pt x="13642" y="12686"/>
                  </a:cubicBezTo>
                  <a:cubicBezTo>
                    <a:pt x="13642" y="12686"/>
                    <a:pt x="13642" y="12686"/>
                    <a:pt x="13642" y="12686"/>
                  </a:cubicBezTo>
                  <a:cubicBezTo>
                    <a:pt x="13074" y="12343"/>
                    <a:pt x="13074" y="12343"/>
                    <a:pt x="13074" y="12343"/>
                  </a:cubicBezTo>
                  <a:close/>
                  <a:moveTo>
                    <a:pt x="7958" y="15771"/>
                  </a:moveTo>
                  <a:cubicBezTo>
                    <a:pt x="7389" y="15771"/>
                    <a:pt x="7389" y="15771"/>
                    <a:pt x="7389" y="15771"/>
                  </a:cubicBezTo>
                  <a:cubicBezTo>
                    <a:pt x="7958" y="15771"/>
                    <a:pt x="7958" y="15771"/>
                    <a:pt x="7958" y="15771"/>
                  </a:cubicBezTo>
                  <a:cubicBezTo>
                    <a:pt x="7958" y="15771"/>
                    <a:pt x="7958" y="15771"/>
                    <a:pt x="7958" y="15771"/>
                  </a:cubicBezTo>
                  <a:close/>
                  <a:moveTo>
                    <a:pt x="7958" y="16114"/>
                  </a:moveTo>
                  <a:cubicBezTo>
                    <a:pt x="7958" y="16114"/>
                    <a:pt x="7958" y="16114"/>
                    <a:pt x="7958" y="16114"/>
                  </a:cubicBezTo>
                  <a:cubicBezTo>
                    <a:pt x="7958" y="16457"/>
                    <a:pt x="7958" y="16457"/>
                    <a:pt x="7958" y="16457"/>
                  </a:cubicBezTo>
                  <a:cubicBezTo>
                    <a:pt x="8526" y="16457"/>
                    <a:pt x="8526" y="16457"/>
                    <a:pt x="8526" y="16457"/>
                  </a:cubicBezTo>
                  <a:cubicBezTo>
                    <a:pt x="8526" y="16114"/>
                    <a:pt x="8526" y="16114"/>
                    <a:pt x="8526" y="16114"/>
                  </a:cubicBezTo>
                  <a:lnTo>
                    <a:pt x="7958" y="16114"/>
                  </a:lnTo>
                  <a:close/>
                  <a:moveTo>
                    <a:pt x="7958" y="16114"/>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Google Shape;265;p14"/>
            <p:cNvSpPr/>
            <p:nvPr/>
          </p:nvSpPr>
          <p:spPr>
            <a:xfrm>
              <a:off x="10671" y="3574"/>
              <a:ext cx="375" cy="735"/>
            </a:xfrm>
            <a:custGeom>
              <a:avLst/>
              <a:gdLst/>
              <a:ahLst/>
              <a:cxnLst/>
              <a:rect l="l" t="t" r="r" b="b"/>
              <a:pathLst>
                <a:path w="21600" h="21600" extrusionOk="0">
                  <a:moveTo>
                    <a:pt x="9778" y="0"/>
                  </a:moveTo>
                  <a:lnTo>
                    <a:pt x="11968" y="0"/>
                  </a:lnTo>
                  <a:lnTo>
                    <a:pt x="11968" y="291"/>
                  </a:lnTo>
                  <a:lnTo>
                    <a:pt x="12405" y="291"/>
                  </a:lnTo>
                  <a:lnTo>
                    <a:pt x="12405" y="800"/>
                  </a:lnTo>
                  <a:lnTo>
                    <a:pt x="12989" y="582"/>
                  </a:lnTo>
                  <a:lnTo>
                    <a:pt x="13573" y="800"/>
                  </a:lnTo>
                  <a:lnTo>
                    <a:pt x="13573" y="1091"/>
                  </a:lnTo>
                  <a:lnTo>
                    <a:pt x="14157" y="1600"/>
                  </a:lnTo>
                  <a:lnTo>
                    <a:pt x="14157" y="2691"/>
                  </a:lnTo>
                  <a:lnTo>
                    <a:pt x="13573" y="2691"/>
                  </a:lnTo>
                  <a:lnTo>
                    <a:pt x="12989" y="2982"/>
                  </a:lnTo>
                  <a:lnTo>
                    <a:pt x="12989" y="3491"/>
                  </a:lnTo>
                  <a:lnTo>
                    <a:pt x="12405" y="3491"/>
                  </a:lnTo>
                  <a:lnTo>
                    <a:pt x="11968" y="3782"/>
                  </a:lnTo>
                  <a:lnTo>
                    <a:pt x="12405" y="4073"/>
                  </a:lnTo>
                  <a:lnTo>
                    <a:pt x="11968" y="4073"/>
                  </a:lnTo>
                  <a:lnTo>
                    <a:pt x="11968" y="4364"/>
                  </a:lnTo>
                  <a:lnTo>
                    <a:pt x="12405" y="4364"/>
                  </a:lnTo>
                  <a:lnTo>
                    <a:pt x="12405" y="4582"/>
                  </a:lnTo>
                  <a:lnTo>
                    <a:pt x="12989" y="4582"/>
                  </a:lnTo>
                  <a:lnTo>
                    <a:pt x="12989" y="5164"/>
                  </a:lnTo>
                  <a:lnTo>
                    <a:pt x="13573" y="4873"/>
                  </a:lnTo>
                  <a:lnTo>
                    <a:pt x="14595" y="4873"/>
                  </a:lnTo>
                  <a:lnTo>
                    <a:pt x="14595" y="5164"/>
                  </a:lnTo>
                  <a:lnTo>
                    <a:pt x="15178" y="5382"/>
                  </a:lnTo>
                  <a:lnTo>
                    <a:pt x="15762" y="5164"/>
                  </a:lnTo>
                  <a:lnTo>
                    <a:pt x="15762" y="5673"/>
                  </a:lnTo>
                  <a:lnTo>
                    <a:pt x="16200" y="5964"/>
                  </a:lnTo>
                  <a:lnTo>
                    <a:pt x="17368" y="5964"/>
                  </a:lnTo>
                  <a:lnTo>
                    <a:pt x="17805" y="6255"/>
                  </a:lnTo>
                  <a:lnTo>
                    <a:pt x="17805" y="6473"/>
                  </a:lnTo>
                  <a:lnTo>
                    <a:pt x="17368" y="7055"/>
                  </a:lnTo>
                  <a:lnTo>
                    <a:pt x="16784" y="7055"/>
                  </a:lnTo>
                  <a:lnTo>
                    <a:pt x="16784" y="7273"/>
                  </a:lnTo>
                  <a:lnTo>
                    <a:pt x="18389" y="7273"/>
                  </a:lnTo>
                  <a:lnTo>
                    <a:pt x="18389" y="7855"/>
                  </a:lnTo>
                  <a:lnTo>
                    <a:pt x="18973" y="8145"/>
                  </a:lnTo>
                  <a:lnTo>
                    <a:pt x="19557" y="7855"/>
                  </a:lnTo>
                  <a:lnTo>
                    <a:pt x="19995" y="7855"/>
                  </a:lnTo>
                  <a:lnTo>
                    <a:pt x="21162" y="7564"/>
                  </a:lnTo>
                  <a:lnTo>
                    <a:pt x="21600" y="7855"/>
                  </a:lnTo>
                  <a:lnTo>
                    <a:pt x="21162" y="8145"/>
                  </a:lnTo>
                  <a:lnTo>
                    <a:pt x="19995" y="8145"/>
                  </a:lnTo>
                  <a:lnTo>
                    <a:pt x="19995" y="8655"/>
                  </a:lnTo>
                  <a:lnTo>
                    <a:pt x="19557" y="8945"/>
                  </a:lnTo>
                  <a:lnTo>
                    <a:pt x="18973" y="9164"/>
                  </a:lnTo>
                  <a:lnTo>
                    <a:pt x="18389" y="9164"/>
                  </a:lnTo>
                  <a:lnTo>
                    <a:pt x="17805" y="9455"/>
                  </a:lnTo>
                  <a:lnTo>
                    <a:pt x="18389" y="9745"/>
                  </a:lnTo>
                  <a:lnTo>
                    <a:pt x="16784" y="9745"/>
                  </a:lnTo>
                  <a:lnTo>
                    <a:pt x="16784" y="10255"/>
                  </a:lnTo>
                  <a:lnTo>
                    <a:pt x="14595" y="10255"/>
                  </a:lnTo>
                  <a:lnTo>
                    <a:pt x="14595" y="10836"/>
                  </a:lnTo>
                  <a:lnTo>
                    <a:pt x="14157" y="11055"/>
                  </a:lnTo>
                  <a:lnTo>
                    <a:pt x="14157" y="11345"/>
                  </a:lnTo>
                  <a:lnTo>
                    <a:pt x="14595" y="11636"/>
                  </a:lnTo>
                  <a:lnTo>
                    <a:pt x="14157" y="11636"/>
                  </a:lnTo>
                  <a:lnTo>
                    <a:pt x="13573" y="11855"/>
                  </a:lnTo>
                  <a:lnTo>
                    <a:pt x="14157" y="12145"/>
                  </a:lnTo>
                  <a:lnTo>
                    <a:pt x="14595" y="12436"/>
                  </a:lnTo>
                  <a:lnTo>
                    <a:pt x="14595" y="12727"/>
                  </a:lnTo>
                  <a:lnTo>
                    <a:pt x="15178" y="12727"/>
                  </a:lnTo>
                  <a:lnTo>
                    <a:pt x="15762" y="13236"/>
                  </a:lnTo>
                  <a:lnTo>
                    <a:pt x="16200" y="13527"/>
                  </a:lnTo>
                  <a:lnTo>
                    <a:pt x="16784" y="13745"/>
                  </a:lnTo>
                  <a:lnTo>
                    <a:pt x="16784" y="14036"/>
                  </a:lnTo>
                  <a:lnTo>
                    <a:pt x="17368" y="14036"/>
                  </a:lnTo>
                  <a:lnTo>
                    <a:pt x="17368" y="14327"/>
                  </a:lnTo>
                  <a:lnTo>
                    <a:pt x="16784" y="14327"/>
                  </a:lnTo>
                  <a:lnTo>
                    <a:pt x="16784" y="15127"/>
                  </a:lnTo>
                  <a:lnTo>
                    <a:pt x="16200" y="15418"/>
                  </a:lnTo>
                  <a:lnTo>
                    <a:pt x="16784" y="15636"/>
                  </a:lnTo>
                  <a:lnTo>
                    <a:pt x="16784" y="15927"/>
                  </a:lnTo>
                  <a:lnTo>
                    <a:pt x="17368" y="16218"/>
                  </a:lnTo>
                  <a:lnTo>
                    <a:pt x="17805" y="16509"/>
                  </a:lnTo>
                  <a:lnTo>
                    <a:pt x="18389" y="16727"/>
                  </a:lnTo>
                  <a:lnTo>
                    <a:pt x="18973" y="17309"/>
                  </a:lnTo>
                  <a:lnTo>
                    <a:pt x="18973" y="18327"/>
                  </a:lnTo>
                  <a:lnTo>
                    <a:pt x="19557" y="18618"/>
                  </a:lnTo>
                  <a:lnTo>
                    <a:pt x="19557" y="19418"/>
                  </a:lnTo>
                  <a:lnTo>
                    <a:pt x="18973" y="20218"/>
                  </a:lnTo>
                  <a:lnTo>
                    <a:pt x="18389" y="20509"/>
                  </a:lnTo>
                  <a:lnTo>
                    <a:pt x="18389" y="20800"/>
                  </a:lnTo>
                  <a:lnTo>
                    <a:pt x="17805" y="20800"/>
                  </a:lnTo>
                  <a:lnTo>
                    <a:pt x="17805" y="21309"/>
                  </a:lnTo>
                  <a:lnTo>
                    <a:pt x="17368" y="21600"/>
                  </a:lnTo>
                  <a:lnTo>
                    <a:pt x="17368" y="20509"/>
                  </a:lnTo>
                  <a:lnTo>
                    <a:pt x="17805" y="20218"/>
                  </a:lnTo>
                  <a:lnTo>
                    <a:pt x="17805" y="19200"/>
                  </a:lnTo>
                  <a:lnTo>
                    <a:pt x="17368" y="18909"/>
                  </a:lnTo>
                  <a:lnTo>
                    <a:pt x="17368" y="18618"/>
                  </a:lnTo>
                  <a:lnTo>
                    <a:pt x="17805" y="18618"/>
                  </a:lnTo>
                  <a:lnTo>
                    <a:pt x="17368" y="18327"/>
                  </a:lnTo>
                  <a:lnTo>
                    <a:pt x="17368" y="17527"/>
                  </a:lnTo>
                  <a:lnTo>
                    <a:pt x="16784" y="17527"/>
                  </a:lnTo>
                  <a:lnTo>
                    <a:pt x="16784" y="17309"/>
                  </a:lnTo>
                  <a:lnTo>
                    <a:pt x="16200" y="17018"/>
                  </a:lnTo>
                  <a:lnTo>
                    <a:pt x="16200" y="17309"/>
                  </a:lnTo>
                  <a:lnTo>
                    <a:pt x="15762" y="17018"/>
                  </a:lnTo>
                  <a:lnTo>
                    <a:pt x="15762" y="15927"/>
                  </a:lnTo>
                  <a:lnTo>
                    <a:pt x="15178" y="15927"/>
                  </a:lnTo>
                  <a:lnTo>
                    <a:pt x="15178" y="15418"/>
                  </a:lnTo>
                  <a:lnTo>
                    <a:pt x="14595" y="14618"/>
                  </a:lnTo>
                  <a:lnTo>
                    <a:pt x="14595" y="14327"/>
                  </a:lnTo>
                  <a:lnTo>
                    <a:pt x="14157" y="14036"/>
                  </a:lnTo>
                  <a:lnTo>
                    <a:pt x="14595" y="13745"/>
                  </a:lnTo>
                  <a:lnTo>
                    <a:pt x="14157" y="14036"/>
                  </a:lnTo>
                  <a:lnTo>
                    <a:pt x="13573" y="14036"/>
                  </a:lnTo>
                  <a:lnTo>
                    <a:pt x="13573" y="13745"/>
                  </a:lnTo>
                  <a:lnTo>
                    <a:pt x="12989" y="13527"/>
                  </a:lnTo>
                  <a:lnTo>
                    <a:pt x="12405" y="13236"/>
                  </a:lnTo>
                  <a:lnTo>
                    <a:pt x="12405" y="12945"/>
                  </a:lnTo>
                  <a:lnTo>
                    <a:pt x="11968" y="12727"/>
                  </a:lnTo>
                  <a:lnTo>
                    <a:pt x="12405" y="12945"/>
                  </a:lnTo>
                  <a:lnTo>
                    <a:pt x="11968" y="12945"/>
                  </a:lnTo>
                  <a:lnTo>
                    <a:pt x="11968" y="13236"/>
                  </a:lnTo>
                  <a:lnTo>
                    <a:pt x="12405" y="13236"/>
                  </a:lnTo>
                  <a:lnTo>
                    <a:pt x="12405" y="13527"/>
                  </a:lnTo>
                  <a:lnTo>
                    <a:pt x="11968" y="13527"/>
                  </a:lnTo>
                  <a:lnTo>
                    <a:pt x="12405" y="13745"/>
                  </a:lnTo>
                  <a:lnTo>
                    <a:pt x="11384" y="14036"/>
                  </a:lnTo>
                  <a:lnTo>
                    <a:pt x="11384" y="13745"/>
                  </a:lnTo>
                  <a:lnTo>
                    <a:pt x="10800" y="13745"/>
                  </a:lnTo>
                  <a:lnTo>
                    <a:pt x="10800" y="14036"/>
                  </a:lnTo>
                  <a:lnTo>
                    <a:pt x="11384" y="14036"/>
                  </a:lnTo>
                  <a:lnTo>
                    <a:pt x="10362" y="14036"/>
                  </a:lnTo>
                  <a:lnTo>
                    <a:pt x="10362" y="14327"/>
                  </a:lnTo>
                  <a:lnTo>
                    <a:pt x="9195" y="14618"/>
                  </a:lnTo>
                  <a:lnTo>
                    <a:pt x="7005" y="14618"/>
                  </a:lnTo>
                  <a:lnTo>
                    <a:pt x="7005" y="14836"/>
                  </a:lnTo>
                  <a:lnTo>
                    <a:pt x="6568" y="14836"/>
                  </a:lnTo>
                  <a:lnTo>
                    <a:pt x="6568" y="14618"/>
                  </a:lnTo>
                  <a:lnTo>
                    <a:pt x="7589" y="14327"/>
                  </a:lnTo>
                  <a:lnTo>
                    <a:pt x="7589" y="14036"/>
                  </a:lnTo>
                  <a:lnTo>
                    <a:pt x="7005" y="14327"/>
                  </a:lnTo>
                  <a:lnTo>
                    <a:pt x="6568" y="14327"/>
                  </a:lnTo>
                  <a:lnTo>
                    <a:pt x="5984" y="14618"/>
                  </a:lnTo>
                  <a:lnTo>
                    <a:pt x="5984" y="14327"/>
                  </a:lnTo>
                  <a:lnTo>
                    <a:pt x="6568" y="13236"/>
                  </a:lnTo>
                  <a:lnTo>
                    <a:pt x="7005" y="12945"/>
                  </a:lnTo>
                  <a:lnTo>
                    <a:pt x="6568" y="12436"/>
                  </a:lnTo>
                  <a:lnTo>
                    <a:pt x="6568" y="12145"/>
                  </a:lnTo>
                  <a:lnTo>
                    <a:pt x="5984" y="11855"/>
                  </a:lnTo>
                  <a:lnTo>
                    <a:pt x="5984" y="11636"/>
                  </a:lnTo>
                  <a:lnTo>
                    <a:pt x="5400" y="11345"/>
                  </a:lnTo>
                  <a:lnTo>
                    <a:pt x="4962" y="11055"/>
                  </a:lnTo>
                  <a:lnTo>
                    <a:pt x="4962" y="10836"/>
                  </a:lnTo>
                  <a:lnTo>
                    <a:pt x="4378" y="10836"/>
                  </a:lnTo>
                  <a:lnTo>
                    <a:pt x="4962" y="10836"/>
                  </a:lnTo>
                  <a:lnTo>
                    <a:pt x="4962" y="11345"/>
                  </a:lnTo>
                  <a:lnTo>
                    <a:pt x="3795" y="11055"/>
                  </a:lnTo>
                  <a:lnTo>
                    <a:pt x="3357" y="11055"/>
                  </a:lnTo>
                  <a:lnTo>
                    <a:pt x="3357" y="10545"/>
                  </a:lnTo>
                  <a:lnTo>
                    <a:pt x="2773" y="10545"/>
                  </a:lnTo>
                  <a:lnTo>
                    <a:pt x="3357" y="10545"/>
                  </a:lnTo>
                  <a:lnTo>
                    <a:pt x="3795" y="10836"/>
                  </a:lnTo>
                  <a:lnTo>
                    <a:pt x="4378" y="10836"/>
                  </a:lnTo>
                  <a:lnTo>
                    <a:pt x="3795" y="10836"/>
                  </a:lnTo>
                  <a:lnTo>
                    <a:pt x="3795" y="10545"/>
                  </a:lnTo>
                  <a:lnTo>
                    <a:pt x="4378" y="10545"/>
                  </a:lnTo>
                  <a:lnTo>
                    <a:pt x="4378" y="10255"/>
                  </a:lnTo>
                  <a:lnTo>
                    <a:pt x="3795" y="9964"/>
                  </a:lnTo>
                  <a:lnTo>
                    <a:pt x="3357" y="9964"/>
                  </a:lnTo>
                  <a:lnTo>
                    <a:pt x="3357" y="9745"/>
                  </a:lnTo>
                  <a:lnTo>
                    <a:pt x="2189" y="9745"/>
                  </a:lnTo>
                  <a:lnTo>
                    <a:pt x="2189" y="9455"/>
                  </a:lnTo>
                  <a:lnTo>
                    <a:pt x="1605" y="9455"/>
                  </a:lnTo>
                  <a:lnTo>
                    <a:pt x="1605" y="9745"/>
                  </a:lnTo>
                  <a:lnTo>
                    <a:pt x="584" y="9164"/>
                  </a:lnTo>
                  <a:lnTo>
                    <a:pt x="584" y="8655"/>
                  </a:lnTo>
                  <a:lnTo>
                    <a:pt x="0" y="8655"/>
                  </a:lnTo>
                  <a:lnTo>
                    <a:pt x="584" y="8364"/>
                  </a:lnTo>
                  <a:lnTo>
                    <a:pt x="584" y="8145"/>
                  </a:lnTo>
                  <a:lnTo>
                    <a:pt x="1168" y="8364"/>
                  </a:lnTo>
                  <a:lnTo>
                    <a:pt x="1168" y="7564"/>
                  </a:lnTo>
                  <a:lnTo>
                    <a:pt x="1605" y="7564"/>
                  </a:lnTo>
                  <a:lnTo>
                    <a:pt x="1605" y="7273"/>
                  </a:lnTo>
                  <a:lnTo>
                    <a:pt x="2189" y="7055"/>
                  </a:lnTo>
                  <a:lnTo>
                    <a:pt x="2189" y="6255"/>
                  </a:lnTo>
                  <a:lnTo>
                    <a:pt x="2773" y="6255"/>
                  </a:lnTo>
                  <a:lnTo>
                    <a:pt x="2773" y="5673"/>
                  </a:lnTo>
                  <a:lnTo>
                    <a:pt x="2189" y="5164"/>
                  </a:lnTo>
                  <a:lnTo>
                    <a:pt x="3795" y="5164"/>
                  </a:lnTo>
                  <a:lnTo>
                    <a:pt x="4378" y="4873"/>
                  </a:lnTo>
                  <a:lnTo>
                    <a:pt x="4378" y="4364"/>
                  </a:lnTo>
                  <a:lnTo>
                    <a:pt x="4962" y="3782"/>
                  </a:lnTo>
                  <a:lnTo>
                    <a:pt x="4378" y="3491"/>
                  </a:lnTo>
                  <a:lnTo>
                    <a:pt x="4962" y="2982"/>
                  </a:lnTo>
                  <a:lnTo>
                    <a:pt x="5400" y="2473"/>
                  </a:lnTo>
                  <a:lnTo>
                    <a:pt x="4962" y="2473"/>
                  </a:lnTo>
                  <a:lnTo>
                    <a:pt x="5400" y="2182"/>
                  </a:lnTo>
                  <a:lnTo>
                    <a:pt x="5984" y="1600"/>
                  </a:lnTo>
                  <a:lnTo>
                    <a:pt x="6568" y="1600"/>
                  </a:lnTo>
                  <a:lnTo>
                    <a:pt x="7005" y="1091"/>
                  </a:lnTo>
                  <a:lnTo>
                    <a:pt x="7589" y="800"/>
                  </a:lnTo>
                  <a:lnTo>
                    <a:pt x="8173" y="800"/>
                  </a:lnTo>
                  <a:lnTo>
                    <a:pt x="8757" y="582"/>
                  </a:lnTo>
                  <a:lnTo>
                    <a:pt x="9195" y="800"/>
                  </a:lnTo>
                  <a:lnTo>
                    <a:pt x="9778" y="800"/>
                  </a:lnTo>
                  <a:lnTo>
                    <a:pt x="9778" y="291"/>
                  </a:lnTo>
                  <a:lnTo>
                    <a:pt x="10362" y="291"/>
                  </a:lnTo>
                  <a:lnTo>
                    <a:pt x="9778" y="0"/>
                  </a:lnTo>
                  <a:close/>
                  <a:moveTo>
                    <a:pt x="3357" y="11345"/>
                  </a:moveTo>
                  <a:lnTo>
                    <a:pt x="3795" y="11636"/>
                  </a:lnTo>
                  <a:lnTo>
                    <a:pt x="4378" y="11636"/>
                  </a:lnTo>
                  <a:lnTo>
                    <a:pt x="3795" y="11345"/>
                  </a:lnTo>
                  <a:lnTo>
                    <a:pt x="3357" y="11345"/>
                  </a:lnTo>
                  <a:close/>
                  <a:moveTo>
                    <a:pt x="3357" y="1134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6" name="Google Shape;266;p14"/>
            <p:cNvSpPr/>
            <p:nvPr/>
          </p:nvSpPr>
          <p:spPr>
            <a:xfrm>
              <a:off x="10191" y="4309"/>
              <a:ext cx="94" cy="155"/>
            </a:xfrm>
            <a:custGeom>
              <a:avLst/>
              <a:gdLst/>
              <a:ahLst/>
              <a:cxnLst/>
              <a:rect l="l" t="t" r="r" b="b"/>
              <a:pathLst>
                <a:path w="21600" h="21600" extrusionOk="0">
                  <a:moveTo>
                    <a:pt x="0" y="10286"/>
                  </a:moveTo>
                  <a:lnTo>
                    <a:pt x="0" y="8914"/>
                  </a:lnTo>
                  <a:lnTo>
                    <a:pt x="2335" y="7543"/>
                  </a:lnTo>
                  <a:lnTo>
                    <a:pt x="0" y="8914"/>
                  </a:lnTo>
                  <a:lnTo>
                    <a:pt x="0" y="10286"/>
                  </a:lnTo>
                  <a:close/>
                  <a:moveTo>
                    <a:pt x="4670" y="1371"/>
                  </a:moveTo>
                  <a:lnTo>
                    <a:pt x="2335" y="1371"/>
                  </a:lnTo>
                  <a:lnTo>
                    <a:pt x="0" y="0"/>
                  </a:lnTo>
                  <a:lnTo>
                    <a:pt x="4670" y="0"/>
                  </a:lnTo>
                  <a:lnTo>
                    <a:pt x="4670" y="1371"/>
                  </a:lnTo>
                  <a:close/>
                  <a:moveTo>
                    <a:pt x="7005" y="1371"/>
                  </a:moveTo>
                  <a:lnTo>
                    <a:pt x="8757" y="2400"/>
                  </a:lnTo>
                  <a:lnTo>
                    <a:pt x="11092" y="2400"/>
                  </a:lnTo>
                  <a:lnTo>
                    <a:pt x="7005" y="2400"/>
                  </a:lnTo>
                  <a:lnTo>
                    <a:pt x="4670" y="1371"/>
                  </a:lnTo>
                  <a:lnTo>
                    <a:pt x="7005" y="1371"/>
                  </a:lnTo>
                  <a:lnTo>
                    <a:pt x="4670" y="1371"/>
                  </a:lnTo>
                  <a:lnTo>
                    <a:pt x="7005" y="1371"/>
                  </a:lnTo>
                  <a:close/>
                  <a:moveTo>
                    <a:pt x="4670" y="2400"/>
                  </a:moveTo>
                  <a:lnTo>
                    <a:pt x="4670" y="3771"/>
                  </a:lnTo>
                  <a:lnTo>
                    <a:pt x="2335" y="5143"/>
                  </a:lnTo>
                  <a:lnTo>
                    <a:pt x="2335" y="3771"/>
                  </a:lnTo>
                  <a:lnTo>
                    <a:pt x="0" y="3771"/>
                  </a:lnTo>
                  <a:lnTo>
                    <a:pt x="0" y="5143"/>
                  </a:lnTo>
                  <a:lnTo>
                    <a:pt x="2335" y="5143"/>
                  </a:lnTo>
                  <a:lnTo>
                    <a:pt x="2335" y="8914"/>
                  </a:lnTo>
                  <a:lnTo>
                    <a:pt x="0" y="10286"/>
                  </a:lnTo>
                  <a:lnTo>
                    <a:pt x="0" y="11314"/>
                  </a:lnTo>
                  <a:lnTo>
                    <a:pt x="2335" y="14057"/>
                  </a:lnTo>
                  <a:lnTo>
                    <a:pt x="0" y="14057"/>
                  </a:lnTo>
                  <a:lnTo>
                    <a:pt x="2335" y="16457"/>
                  </a:lnTo>
                  <a:lnTo>
                    <a:pt x="4670" y="19200"/>
                  </a:lnTo>
                  <a:lnTo>
                    <a:pt x="4670" y="20229"/>
                  </a:lnTo>
                  <a:lnTo>
                    <a:pt x="7005" y="21600"/>
                  </a:lnTo>
                  <a:lnTo>
                    <a:pt x="8757" y="20229"/>
                  </a:lnTo>
                  <a:lnTo>
                    <a:pt x="15178" y="20229"/>
                  </a:lnTo>
                  <a:lnTo>
                    <a:pt x="19849" y="19200"/>
                  </a:lnTo>
                  <a:lnTo>
                    <a:pt x="19849" y="16457"/>
                  </a:lnTo>
                  <a:lnTo>
                    <a:pt x="21600" y="16457"/>
                  </a:lnTo>
                  <a:lnTo>
                    <a:pt x="21600" y="14057"/>
                  </a:lnTo>
                  <a:lnTo>
                    <a:pt x="19849" y="12686"/>
                  </a:lnTo>
                  <a:lnTo>
                    <a:pt x="21600" y="12686"/>
                  </a:lnTo>
                  <a:lnTo>
                    <a:pt x="19849" y="11314"/>
                  </a:lnTo>
                  <a:lnTo>
                    <a:pt x="17514" y="8914"/>
                  </a:lnTo>
                  <a:lnTo>
                    <a:pt x="17514" y="7543"/>
                  </a:lnTo>
                  <a:lnTo>
                    <a:pt x="15178" y="7543"/>
                  </a:lnTo>
                  <a:lnTo>
                    <a:pt x="15178" y="6514"/>
                  </a:lnTo>
                  <a:lnTo>
                    <a:pt x="13427" y="6514"/>
                  </a:lnTo>
                  <a:lnTo>
                    <a:pt x="13427" y="5143"/>
                  </a:lnTo>
                  <a:lnTo>
                    <a:pt x="11092" y="5143"/>
                  </a:lnTo>
                  <a:lnTo>
                    <a:pt x="11092" y="3771"/>
                  </a:lnTo>
                  <a:lnTo>
                    <a:pt x="8757" y="2400"/>
                  </a:lnTo>
                  <a:lnTo>
                    <a:pt x="4670" y="2400"/>
                  </a:lnTo>
                  <a:close/>
                  <a:moveTo>
                    <a:pt x="4670" y="24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7" name="Google Shape;267;p14"/>
            <p:cNvSpPr/>
            <p:nvPr/>
          </p:nvSpPr>
          <p:spPr>
            <a:xfrm>
              <a:off x="9676" y="3364"/>
              <a:ext cx="1175" cy="1019"/>
            </a:xfrm>
            <a:custGeom>
              <a:avLst/>
              <a:gdLst/>
              <a:ahLst/>
              <a:cxnLst/>
              <a:rect l="l" t="t" r="r" b="b"/>
              <a:pathLst>
                <a:path w="21600" h="21600" extrusionOk="0">
                  <a:moveTo>
                    <a:pt x="6905" y="786"/>
                  </a:moveTo>
                  <a:lnTo>
                    <a:pt x="6905" y="944"/>
                  </a:lnTo>
                  <a:lnTo>
                    <a:pt x="7091" y="1153"/>
                  </a:lnTo>
                  <a:lnTo>
                    <a:pt x="7091" y="1363"/>
                  </a:lnTo>
                  <a:lnTo>
                    <a:pt x="7231" y="1573"/>
                  </a:lnTo>
                  <a:lnTo>
                    <a:pt x="7091" y="1573"/>
                  </a:lnTo>
                  <a:lnTo>
                    <a:pt x="7231" y="1730"/>
                  </a:lnTo>
                  <a:lnTo>
                    <a:pt x="7231" y="1940"/>
                  </a:lnTo>
                  <a:lnTo>
                    <a:pt x="7418" y="1940"/>
                  </a:lnTo>
                  <a:lnTo>
                    <a:pt x="7418" y="2150"/>
                  </a:lnTo>
                  <a:lnTo>
                    <a:pt x="8117" y="2150"/>
                  </a:lnTo>
                  <a:lnTo>
                    <a:pt x="8304" y="2307"/>
                  </a:lnTo>
                  <a:lnTo>
                    <a:pt x="8444" y="2307"/>
                  </a:lnTo>
                  <a:lnTo>
                    <a:pt x="8444" y="2517"/>
                  </a:lnTo>
                  <a:lnTo>
                    <a:pt x="8631" y="2517"/>
                  </a:lnTo>
                  <a:lnTo>
                    <a:pt x="8631" y="3670"/>
                  </a:lnTo>
                  <a:lnTo>
                    <a:pt x="8444" y="3880"/>
                  </a:lnTo>
                  <a:lnTo>
                    <a:pt x="8444" y="4089"/>
                  </a:lnTo>
                  <a:lnTo>
                    <a:pt x="8631" y="4089"/>
                  </a:lnTo>
                  <a:lnTo>
                    <a:pt x="8817" y="4299"/>
                  </a:lnTo>
                  <a:lnTo>
                    <a:pt x="8957" y="4299"/>
                  </a:lnTo>
                  <a:lnTo>
                    <a:pt x="9330" y="4456"/>
                  </a:lnTo>
                  <a:lnTo>
                    <a:pt x="9657" y="4666"/>
                  </a:lnTo>
                  <a:lnTo>
                    <a:pt x="9844" y="4876"/>
                  </a:lnTo>
                  <a:lnTo>
                    <a:pt x="10170" y="5033"/>
                  </a:lnTo>
                  <a:lnTo>
                    <a:pt x="10543" y="5033"/>
                  </a:lnTo>
                  <a:lnTo>
                    <a:pt x="10683" y="5243"/>
                  </a:lnTo>
                  <a:lnTo>
                    <a:pt x="11197" y="5243"/>
                  </a:lnTo>
                  <a:lnTo>
                    <a:pt x="11197" y="5452"/>
                  </a:lnTo>
                  <a:lnTo>
                    <a:pt x="11756" y="5243"/>
                  </a:lnTo>
                  <a:lnTo>
                    <a:pt x="12083" y="5452"/>
                  </a:lnTo>
                  <a:lnTo>
                    <a:pt x="12083" y="5610"/>
                  </a:lnTo>
                  <a:lnTo>
                    <a:pt x="12270" y="5610"/>
                  </a:lnTo>
                  <a:lnTo>
                    <a:pt x="12783" y="5819"/>
                  </a:lnTo>
                  <a:lnTo>
                    <a:pt x="13109" y="5819"/>
                  </a:lnTo>
                  <a:lnTo>
                    <a:pt x="13809" y="6029"/>
                  </a:lnTo>
                  <a:lnTo>
                    <a:pt x="13996" y="5819"/>
                  </a:lnTo>
                  <a:lnTo>
                    <a:pt x="14136" y="6029"/>
                  </a:lnTo>
                  <a:lnTo>
                    <a:pt x="14695" y="6029"/>
                  </a:lnTo>
                  <a:lnTo>
                    <a:pt x="14835" y="5610"/>
                  </a:lnTo>
                  <a:lnTo>
                    <a:pt x="14695" y="5243"/>
                  </a:lnTo>
                  <a:lnTo>
                    <a:pt x="14695" y="4876"/>
                  </a:lnTo>
                  <a:lnTo>
                    <a:pt x="14835" y="4666"/>
                  </a:lnTo>
                  <a:lnTo>
                    <a:pt x="15022" y="4666"/>
                  </a:lnTo>
                  <a:lnTo>
                    <a:pt x="15022" y="5033"/>
                  </a:lnTo>
                  <a:lnTo>
                    <a:pt x="15209" y="5033"/>
                  </a:lnTo>
                  <a:lnTo>
                    <a:pt x="15209" y="5452"/>
                  </a:lnTo>
                  <a:lnTo>
                    <a:pt x="15349" y="5610"/>
                  </a:lnTo>
                  <a:lnTo>
                    <a:pt x="15722" y="5610"/>
                  </a:lnTo>
                  <a:lnTo>
                    <a:pt x="16048" y="5819"/>
                  </a:lnTo>
                  <a:lnTo>
                    <a:pt x="16235" y="5819"/>
                  </a:lnTo>
                  <a:lnTo>
                    <a:pt x="16422" y="5610"/>
                  </a:lnTo>
                  <a:lnTo>
                    <a:pt x="17261" y="5610"/>
                  </a:lnTo>
                  <a:lnTo>
                    <a:pt x="17588" y="5452"/>
                  </a:lnTo>
                  <a:lnTo>
                    <a:pt x="17448" y="5452"/>
                  </a:lnTo>
                  <a:lnTo>
                    <a:pt x="17448" y="5243"/>
                  </a:lnTo>
                  <a:lnTo>
                    <a:pt x="17261" y="5033"/>
                  </a:lnTo>
                  <a:lnTo>
                    <a:pt x="17261" y="4666"/>
                  </a:lnTo>
                  <a:lnTo>
                    <a:pt x="17775" y="4666"/>
                  </a:lnTo>
                  <a:lnTo>
                    <a:pt x="17961" y="4456"/>
                  </a:lnTo>
                  <a:lnTo>
                    <a:pt x="18148" y="4456"/>
                  </a:lnTo>
                  <a:lnTo>
                    <a:pt x="18148" y="4299"/>
                  </a:lnTo>
                  <a:lnTo>
                    <a:pt x="18288" y="4299"/>
                  </a:lnTo>
                  <a:lnTo>
                    <a:pt x="18288" y="4089"/>
                  </a:lnTo>
                  <a:lnTo>
                    <a:pt x="18474" y="3880"/>
                  </a:lnTo>
                  <a:lnTo>
                    <a:pt x="18987" y="3880"/>
                  </a:lnTo>
                  <a:lnTo>
                    <a:pt x="19174" y="3670"/>
                  </a:lnTo>
                  <a:lnTo>
                    <a:pt x="19174" y="3513"/>
                  </a:lnTo>
                  <a:lnTo>
                    <a:pt x="19361" y="3303"/>
                  </a:lnTo>
                  <a:lnTo>
                    <a:pt x="19501" y="3513"/>
                  </a:lnTo>
                  <a:lnTo>
                    <a:pt x="20014" y="3513"/>
                  </a:lnTo>
                  <a:lnTo>
                    <a:pt x="20014" y="3303"/>
                  </a:lnTo>
                  <a:lnTo>
                    <a:pt x="20387" y="3093"/>
                  </a:lnTo>
                  <a:lnTo>
                    <a:pt x="20527" y="3093"/>
                  </a:lnTo>
                  <a:lnTo>
                    <a:pt x="20527" y="3303"/>
                  </a:lnTo>
                  <a:lnTo>
                    <a:pt x="20714" y="3303"/>
                  </a:lnTo>
                  <a:lnTo>
                    <a:pt x="20527" y="3513"/>
                  </a:lnTo>
                  <a:lnTo>
                    <a:pt x="20714" y="3670"/>
                  </a:lnTo>
                  <a:lnTo>
                    <a:pt x="20900" y="3670"/>
                  </a:lnTo>
                  <a:lnTo>
                    <a:pt x="21087" y="3880"/>
                  </a:lnTo>
                  <a:lnTo>
                    <a:pt x="21087" y="4089"/>
                  </a:lnTo>
                  <a:lnTo>
                    <a:pt x="20900" y="4089"/>
                  </a:lnTo>
                  <a:lnTo>
                    <a:pt x="20900" y="4299"/>
                  </a:lnTo>
                  <a:lnTo>
                    <a:pt x="21413" y="4299"/>
                  </a:lnTo>
                  <a:lnTo>
                    <a:pt x="21413" y="4456"/>
                  </a:lnTo>
                  <a:lnTo>
                    <a:pt x="21600" y="4666"/>
                  </a:lnTo>
                  <a:lnTo>
                    <a:pt x="21413" y="4666"/>
                  </a:lnTo>
                  <a:lnTo>
                    <a:pt x="21413" y="5033"/>
                  </a:lnTo>
                  <a:lnTo>
                    <a:pt x="21227" y="5033"/>
                  </a:lnTo>
                  <a:lnTo>
                    <a:pt x="21087" y="4876"/>
                  </a:lnTo>
                  <a:lnTo>
                    <a:pt x="20900" y="5033"/>
                  </a:lnTo>
                  <a:lnTo>
                    <a:pt x="20714" y="5033"/>
                  </a:lnTo>
                  <a:lnTo>
                    <a:pt x="20527" y="5243"/>
                  </a:lnTo>
                  <a:lnTo>
                    <a:pt x="20387" y="5610"/>
                  </a:lnTo>
                  <a:lnTo>
                    <a:pt x="20200" y="5610"/>
                  </a:lnTo>
                  <a:lnTo>
                    <a:pt x="20014" y="6029"/>
                  </a:lnTo>
                  <a:lnTo>
                    <a:pt x="19874" y="6239"/>
                  </a:lnTo>
                  <a:lnTo>
                    <a:pt x="20014" y="6239"/>
                  </a:lnTo>
                  <a:lnTo>
                    <a:pt x="19874" y="6606"/>
                  </a:lnTo>
                  <a:lnTo>
                    <a:pt x="19687" y="6973"/>
                  </a:lnTo>
                  <a:lnTo>
                    <a:pt x="19874" y="7183"/>
                  </a:lnTo>
                  <a:lnTo>
                    <a:pt x="19687" y="7602"/>
                  </a:lnTo>
                  <a:lnTo>
                    <a:pt x="19687" y="7969"/>
                  </a:lnTo>
                  <a:lnTo>
                    <a:pt x="19501" y="8179"/>
                  </a:lnTo>
                  <a:lnTo>
                    <a:pt x="18987" y="8179"/>
                  </a:lnTo>
                  <a:lnTo>
                    <a:pt x="19174" y="8546"/>
                  </a:lnTo>
                  <a:lnTo>
                    <a:pt x="19174" y="8965"/>
                  </a:lnTo>
                  <a:lnTo>
                    <a:pt x="18987" y="8965"/>
                  </a:lnTo>
                  <a:lnTo>
                    <a:pt x="18987" y="9542"/>
                  </a:lnTo>
                  <a:lnTo>
                    <a:pt x="18801" y="9699"/>
                  </a:lnTo>
                  <a:lnTo>
                    <a:pt x="18801" y="9909"/>
                  </a:lnTo>
                  <a:lnTo>
                    <a:pt x="18661" y="9909"/>
                  </a:lnTo>
                  <a:lnTo>
                    <a:pt x="18661" y="10118"/>
                  </a:lnTo>
                  <a:lnTo>
                    <a:pt x="18661" y="9909"/>
                  </a:lnTo>
                  <a:lnTo>
                    <a:pt x="18474" y="9699"/>
                  </a:lnTo>
                  <a:lnTo>
                    <a:pt x="18474" y="9122"/>
                  </a:lnTo>
                  <a:lnTo>
                    <a:pt x="18288" y="9122"/>
                  </a:lnTo>
                  <a:lnTo>
                    <a:pt x="18288" y="8546"/>
                  </a:lnTo>
                  <a:lnTo>
                    <a:pt x="18148" y="8546"/>
                  </a:lnTo>
                  <a:lnTo>
                    <a:pt x="17961" y="8336"/>
                  </a:lnTo>
                  <a:lnTo>
                    <a:pt x="17961" y="8755"/>
                  </a:lnTo>
                  <a:lnTo>
                    <a:pt x="17775" y="8965"/>
                  </a:lnTo>
                  <a:lnTo>
                    <a:pt x="17961" y="8965"/>
                  </a:lnTo>
                  <a:lnTo>
                    <a:pt x="17588" y="8965"/>
                  </a:lnTo>
                  <a:lnTo>
                    <a:pt x="17588" y="8755"/>
                  </a:lnTo>
                  <a:lnTo>
                    <a:pt x="17448" y="8546"/>
                  </a:lnTo>
                  <a:lnTo>
                    <a:pt x="17448" y="8179"/>
                  </a:lnTo>
                  <a:lnTo>
                    <a:pt x="17588" y="7969"/>
                  </a:lnTo>
                  <a:lnTo>
                    <a:pt x="17588" y="8179"/>
                  </a:lnTo>
                  <a:lnTo>
                    <a:pt x="17775" y="8179"/>
                  </a:lnTo>
                  <a:lnTo>
                    <a:pt x="17775" y="7969"/>
                  </a:lnTo>
                  <a:lnTo>
                    <a:pt x="17961" y="7759"/>
                  </a:lnTo>
                  <a:lnTo>
                    <a:pt x="17961" y="7392"/>
                  </a:lnTo>
                  <a:lnTo>
                    <a:pt x="18148" y="7183"/>
                  </a:lnTo>
                  <a:lnTo>
                    <a:pt x="17961" y="7183"/>
                  </a:lnTo>
                  <a:lnTo>
                    <a:pt x="17961" y="6973"/>
                  </a:lnTo>
                  <a:lnTo>
                    <a:pt x="17775" y="7183"/>
                  </a:lnTo>
                  <a:lnTo>
                    <a:pt x="17775" y="6973"/>
                  </a:lnTo>
                  <a:lnTo>
                    <a:pt x="16235" y="6973"/>
                  </a:lnTo>
                  <a:lnTo>
                    <a:pt x="16235" y="6816"/>
                  </a:lnTo>
                  <a:lnTo>
                    <a:pt x="16048" y="6606"/>
                  </a:lnTo>
                  <a:lnTo>
                    <a:pt x="16048" y="6239"/>
                  </a:lnTo>
                  <a:lnTo>
                    <a:pt x="15722" y="6239"/>
                  </a:lnTo>
                  <a:lnTo>
                    <a:pt x="15535" y="6029"/>
                  </a:lnTo>
                  <a:lnTo>
                    <a:pt x="15349" y="6239"/>
                  </a:lnTo>
                  <a:lnTo>
                    <a:pt x="15535" y="6239"/>
                  </a:lnTo>
                  <a:lnTo>
                    <a:pt x="15349" y="6239"/>
                  </a:lnTo>
                  <a:lnTo>
                    <a:pt x="15209" y="6029"/>
                  </a:lnTo>
                  <a:lnTo>
                    <a:pt x="15209" y="5819"/>
                  </a:lnTo>
                  <a:lnTo>
                    <a:pt x="15022" y="5819"/>
                  </a:lnTo>
                  <a:lnTo>
                    <a:pt x="15022" y="6239"/>
                  </a:lnTo>
                  <a:lnTo>
                    <a:pt x="14835" y="6396"/>
                  </a:lnTo>
                  <a:lnTo>
                    <a:pt x="14835" y="6606"/>
                  </a:lnTo>
                  <a:lnTo>
                    <a:pt x="15209" y="6816"/>
                  </a:lnTo>
                  <a:lnTo>
                    <a:pt x="15349" y="6816"/>
                  </a:lnTo>
                  <a:lnTo>
                    <a:pt x="15535" y="6973"/>
                  </a:lnTo>
                  <a:lnTo>
                    <a:pt x="15349" y="7183"/>
                  </a:lnTo>
                  <a:lnTo>
                    <a:pt x="15349" y="6973"/>
                  </a:lnTo>
                  <a:lnTo>
                    <a:pt x="15209" y="7183"/>
                  </a:lnTo>
                  <a:lnTo>
                    <a:pt x="15209" y="7392"/>
                  </a:lnTo>
                  <a:lnTo>
                    <a:pt x="15022" y="7392"/>
                  </a:lnTo>
                  <a:lnTo>
                    <a:pt x="15022" y="7759"/>
                  </a:lnTo>
                  <a:lnTo>
                    <a:pt x="15209" y="7969"/>
                  </a:lnTo>
                  <a:lnTo>
                    <a:pt x="15349" y="7969"/>
                  </a:lnTo>
                  <a:lnTo>
                    <a:pt x="15535" y="8179"/>
                  </a:lnTo>
                  <a:lnTo>
                    <a:pt x="15535" y="9122"/>
                  </a:lnTo>
                  <a:lnTo>
                    <a:pt x="15862" y="9332"/>
                  </a:lnTo>
                  <a:lnTo>
                    <a:pt x="15862" y="10328"/>
                  </a:lnTo>
                  <a:lnTo>
                    <a:pt x="15722" y="10118"/>
                  </a:lnTo>
                  <a:lnTo>
                    <a:pt x="15722" y="10328"/>
                  </a:lnTo>
                  <a:lnTo>
                    <a:pt x="15722" y="10118"/>
                  </a:lnTo>
                  <a:lnTo>
                    <a:pt x="15535" y="10118"/>
                  </a:lnTo>
                  <a:lnTo>
                    <a:pt x="15535" y="9909"/>
                  </a:lnTo>
                  <a:lnTo>
                    <a:pt x="15535" y="10118"/>
                  </a:lnTo>
                  <a:lnTo>
                    <a:pt x="15209" y="10118"/>
                  </a:lnTo>
                  <a:lnTo>
                    <a:pt x="15209" y="9699"/>
                  </a:lnTo>
                  <a:lnTo>
                    <a:pt x="15022" y="9699"/>
                  </a:lnTo>
                  <a:lnTo>
                    <a:pt x="15209" y="9699"/>
                  </a:lnTo>
                  <a:lnTo>
                    <a:pt x="15022" y="9909"/>
                  </a:lnTo>
                  <a:lnTo>
                    <a:pt x="15022" y="10118"/>
                  </a:lnTo>
                  <a:lnTo>
                    <a:pt x="14835" y="10118"/>
                  </a:lnTo>
                  <a:lnTo>
                    <a:pt x="14509" y="10328"/>
                  </a:lnTo>
                  <a:lnTo>
                    <a:pt x="14322" y="10485"/>
                  </a:lnTo>
                  <a:lnTo>
                    <a:pt x="14322" y="11062"/>
                  </a:lnTo>
                  <a:lnTo>
                    <a:pt x="14136" y="11272"/>
                  </a:lnTo>
                  <a:lnTo>
                    <a:pt x="14136" y="11482"/>
                  </a:lnTo>
                  <a:lnTo>
                    <a:pt x="13809" y="11639"/>
                  </a:lnTo>
                  <a:lnTo>
                    <a:pt x="13483" y="12058"/>
                  </a:lnTo>
                  <a:lnTo>
                    <a:pt x="13483" y="11849"/>
                  </a:lnTo>
                  <a:lnTo>
                    <a:pt x="13109" y="11849"/>
                  </a:lnTo>
                  <a:lnTo>
                    <a:pt x="13109" y="12058"/>
                  </a:lnTo>
                  <a:lnTo>
                    <a:pt x="13296" y="12058"/>
                  </a:lnTo>
                  <a:lnTo>
                    <a:pt x="12783" y="12425"/>
                  </a:lnTo>
                  <a:lnTo>
                    <a:pt x="12596" y="12845"/>
                  </a:lnTo>
                  <a:lnTo>
                    <a:pt x="11896" y="13421"/>
                  </a:lnTo>
                  <a:lnTo>
                    <a:pt x="11896" y="13631"/>
                  </a:lnTo>
                  <a:lnTo>
                    <a:pt x="11756" y="13788"/>
                  </a:lnTo>
                  <a:lnTo>
                    <a:pt x="11383" y="13998"/>
                  </a:lnTo>
                  <a:lnTo>
                    <a:pt x="11197" y="13998"/>
                  </a:lnTo>
                  <a:lnTo>
                    <a:pt x="11197" y="14365"/>
                  </a:lnTo>
                  <a:lnTo>
                    <a:pt x="11057" y="14575"/>
                  </a:lnTo>
                  <a:lnTo>
                    <a:pt x="10870" y="14784"/>
                  </a:lnTo>
                  <a:lnTo>
                    <a:pt x="10357" y="14784"/>
                  </a:lnTo>
                  <a:lnTo>
                    <a:pt x="10357" y="14994"/>
                  </a:lnTo>
                  <a:lnTo>
                    <a:pt x="10170" y="15151"/>
                  </a:lnTo>
                  <a:lnTo>
                    <a:pt x="9844" y="15151"/>
                  </a:lnTo>
                  <a:lnTo>
                    <a:pt x="9657" y="15361"/>
                  </a:lnTo>
                  <a:lnTo>
                    <a:pt x="9657" y="17091"/>
                  </a:lnTo>
                  <a:lnTo>
                    <a:pt x="9844" y="17301"/>
                  </a:lnTo>
                  <a:lnTo>
                    <a:pt x="9844" y="17511"/>
                  </a:lnTo>
                  <a:lnTo>
                    <a:pt x="9657" y="18087"/>
                  </a:lnTo>
                  <a:lnTo>
                    <a:pt x="9470" y="18454"/>
                  </a:lnTo>
                  <a:lnTo>
                    <a:pt x="9470" y="18874"/>
                  </a:lnTo>
                  <a:lnTo>
                    <a:pt x="9657" y="19450"/>
                  </a:lnTo>
                  <a:lnTo>
                    <a:pt x="9657" y="19660"/>
                  </a:lnTo>
                  <a:lnTo>
                    <a:pt x="9470" y="19817"/>
                  </a:lnTo>
                  <a:lnTo>
                    <a:pt x="9330" y="19660"/>
                  </a:lnTo>
                  <a:lnTo>
                    <a:pt x="9144" y="19817"/>
                  </a:lnTo>
                  <a:lnTo>
                    <a:pt x="9144" y="20027"/>
                  </a:lnTo>
                  <a:lnTo>
                    <a:pt x="8817" y="20394"/>
                  </a:lnTo>
                  <a:lnTo>
                    <a:pt x="8957" y="20394"/>
                  </a:lnTo>
                  <a:lnTo>
                    <a:pt x="9144" y="20604"/>
                  </a:lnTo>
                  <a:lnTo>
                    <a:pt x="8631" y="20604"/>
                  </a:lnTo>
                  <a:lnTo>
                    <a:pt x="8444" y="20814"/>
                  </a:lnTo>
                  <a:lnTo>
                    <a:pt x="8304" y="21023"/>
                  </a:lnTo>
                  <a:lnTo>
                    <a:pt x="8304" y="21390"/>
                  </a:lnTo>
                  <a:lnTo>
                    <a:pt x="7931" y="21600"/>
                  </a:lnTo>
                  <a:lnTo>
                    <a:pt x="7604" y="21390"/>
                  </a:lnTo>
                  <a:lnTo>
                    <a:pt x="7418" y="21390"/>
                  </a:lnTo>
                  <a:lnTo>
                    <a:pt x="7231" y="21023"/>
                  </a:lnTo>
                  <a:lnTo>
                    <a:pt x="6905" y="20394"/>
                  </a:lnTo>
                  <a:lnTo>
                    <a:pt x="6905" y="19817"/>
                  </a:lnTo>
                  <a:lnTo>
                    <a:pt x="6718" y="19450"/>
                  </a:lnTo>
                  <a:lnTo>
                    <a:pt x="6578" y="19450"/>
                  </a:lnTo>
                  <a:lnTo>
                    <a:pt x="6578" y="19031"/>
                  </a:lnTo>
                  <a:lnTo>
                    <a:pt x="6391" y="18874"/>
                  </a:lnTo>
                  <a:lnTo>
                    <a:pt x="6018" y="18454"/>
                  </a:lnTo>
                  <a:lnTo>
                    <a:pt x="5878" y="18087"/>
                  </a:lnTo>
                  <a:lnTo>
                    <a:pt x="5692" y="17878"/>
                  </a:lnTo>
                  <a:lnTo>
                    <a:pt x="5692" y="17511"/>
                  </a:lnTo>
                  <a:lnTo>
                    <a:pt x="5505" y="17511"/>
                  </a:lnTo>
                  <a:lnTo>
                    <a:pt x="5365" y="17091"/>
                  </a:lnTo>
                  <a:lnTo>
                    <a:pt x="5365" y="16724"/>
                  </a:lnTo>
                  <a:lnTo>
                    <a:pt x="5178" y="16515"/>
                  </a:lnTo>
                  <a:lnTo>
                    <a:pt x="5178" y="16357"/>
                  </a:lnTo>
                  <a:lnTo>
                    <a:pt x="4992" y="15938"/>
                  </a:lnTo>
                  <a:lnTo>
                    <a:pt x="4805" y="15938"/>
                  </a:lnTo>
                  <a:lnTo>
                    <a:pt x="4665" y="15571"/>
                  </a:lnTo>
                  <a:lnTo>
                    <a:pt x="4665" y="15361"/>
                  </a:lnTo>
                  <a:lnTo>
                    <a:pt x="4479" y="15151"/>
                  </a:lnTo>
                  <a:lnTo>
                    <a:pt x="4292" y="14784"/>
                  </a:lnTo>
                  <a:lnTo>
                    <a:pt x="4292" y="14365"/>
                  </a:lnTo>
                  <a:lnTo>
                    <a:pt x="3965" y="13631"/>
                  </a:lnTo>
                  <a:lnTo>
                    <a:pt x="3965" y="13421"/>
                  </a:lnTo>
                  <a:lnTo>
                    <a:pt x="3779" y="13212"/>
                  </a:lnTo>
                  <a:lnTo>
                    <a:pt x="3965" y="13212"/>
                  </a:lnTo>
                  <a:lnTo>
                    <a:pt x="3779" y="13002"/>
                  </a:lnTo>
                  <a:lnTo>
                    <a:pt x="3779" y="12845"/>
                  </a:lnTo>
                  <a:lnTo>
                    <a:pt x="3965" y="12845"/>
                  </a:lnTo>
                  <a:lnTo>
                    <a:pt x="3779" y="12635"/>
                  </a:lnTo>
                  <a:lnTo>
                    <a:pt x="3779" y="12425"/>
                  </a:lnTo>
                  <a:lnTo>
                    <a:pt x="3639" y="12058"/>
                  </a:lnTo>
                  <a:lnTo>
                    <a:pt x="3452" y="11849"/>
                  </a:lnTo>
                  <a:lnTo>
                    <a:pt x="3639" y="11639"/>
                  </a:lnTo>
                  <a:lnTo>
                    <a:pt x="3639" y="10905"/>
                  </a:lnTo>
                  <a:lnTo>
                    <a:pt x="3452" y="10905"/>
                  </a:lnTo>
                  <a:lnTo>
                    <a:pt x="3452" y="10485"/>
                  </a:lnTo>
                  <a:lnTo>
                    <a:pt x="3639" y="10328"/>
                  </a:lnTo>
                  <a:lnTo>
                    <a:pt x="3779" y="10328"/>
                  </a:lnTo>
                  <a:lnTo>
                    <a:pt x="3266" y="10328"/>
                  </a:lnTo>
                  <a:lnTo>
                    <a:pt x="3266" y="9909"/>
                  </a:lnTo>
                  <a:lnTo>
                    <a:pt x="3452" y="9909"/>
                  </a:lnTo>
                  <a:lnTo>
                    <a:pt x="3639" y="9699"/>
                  </a:lnTo>
                  <a:lnTo>
                    <a:pt x="3266" y="9699"/>
                  </a:lnTo>
                  <a:lnTo>
                    <a:pt x="3079" y="9542"/>
                  </a:lnTo>
                  <a:lnTo>
                    <a:pt x="3079" y="9909"/>
                  </a:lnTo>
                  <a:lnTo>
                    <a:pt x="2939" y="10118"/>
                  </a:lnTo>
                  <a:lnTo>
                    <a:pt x="3079" y="10328"/>
                  </a:lnTo>
                  <a:lnTo>
                    <a:pt x="3079" y="10485"/>
                  </a:lnTo>
                  <a:lnTo>
                    <a:pt x="2939" y="10695"/>
                  </a:lnTo>
                  <a:lnTo>
                    <a:pt x="2752" y="10905"/>
                  </a:lnTo>
                  <a:lnTo>
                    <a:pt x="2239" y="11062"/>
                  </a:lnTo>
                  <a:lnTo>
                    <a:pt x="2053" y="11272"/>
                  </a:lnTo>
                  <a:lnTo>
                    <a:pt x="1913" y="11062"/>
                  </a:lnTo>
                  <a:lnTo>
                    <a:pt x="1213" y="10695"/>
                  </a:lnTo>
                  <a:lnTo>
                    <a:pt x="1026" y="10328"/>
                  </a:lnTo>
                  <a:lnTo>
                    <a:pt x="840" y="10328"/>
                  </a:lnTo>
                  <a:lnTo>
                    <a:pt x="513" y="9909"/>
                  </a:lnTo>
                  <a:lnTo>
                    <a:pt x="513" y="9699"/>
                  </a:lnTo>
                  <a:lnTo>
                    <a:pt x="700" y="9699"/>
                  </a:lnTo>
                  <a:lnTo>
                    <a:pt x="700" y="9909"/>
                  </a:lnTo>
                  <a:lnTo>
                    <a:pt x="840" y="9909"/>
                  </a:lnTo>
                  <a:lnTo>
                    <a:pt x="1026" y="9699"/>
                  </a:lnTo>
                  <a:lnTo>
                    <a:pt x="1026" y="9909"/>
                  </a:lnTo>
                  <a:lnTo>
                    <a:pt x="1026" y="9699"/>
                  </a:lnTo>
                  <a:lnTo>
                    <a:pt x="1353" y="9542"/>
                  </a:lnTo>
                  <a:lnTo>
                    <a:pt x="1540" y="9542"/>
                  </a:lnTo>
                  <a:lnTo>
                    <a:pt x="1726" y="9332"/>
                  </a:lnTo>
                  <a:lnTo>
                    <a:pt x="1726" y="9122"/>
                  </a:lnTo>
                  <a:lnTo>
                    <a:pt x="1540" y="9122"/>
                  </a:lnTo>
                  <a:lnTo>
                    <a:pt x="1540" y="9332"/>
                  </a:lnTo>
                  <a:lnTo>
                    <a:pt x="1026" y="9332"/>
                  </a:lnTo>
                  <a:lnTo>
                    <a:pt x="840" y="9542"/>
                  </a:lnTo>
                  <a:lnTo>
                    <a:pt x="327" y="9332"/>
                  </a:lnTo>
                  <a:lnTo>
                    <a:pt x="187" y="8965"/>
                  </a:lnTo>
                  <a:lnTo>
                    <a:pt x="0" y="8965"/>
                  </a:lnTo>
                  <a:lnTo>
                    <a:pt x="187" y="8755"/>
                  </a:lnTo>
                  <a:lnTo>
                    <a:pt x="187" y="8546"/>
                  </a:lnTo>
                  <a:lnTo>
                    <a:pt x="327" y="8546"/>
                  </a:lnTo>
                  <a:lnTo>
                    <a:pt x="187" y="8546"/>
                  </a:lnTo>
                  <a:lnTo>
                    <a:pt x="0" y="8755"/>
                  </a:lnTo>
                  <a:lnTo>
                    <a:pt x="0" y="8546"/>
                  </a:lnTo>
                  <a:lnTo>
                    <a:pt x="327" y="8179"/>
                  </a:lnTo>
                  <a:lnTo>
                    <a:pt x="1026" y="8179"/>
                  </a:lnTo>
                  <a:lnTo>
                    <a:pt x="1353" y="7969"/>
                  </a:lnTo>
                  <a:lnTo>
                    <a:pt x="1540" y="7969"/>
                  </a:lnTo>
                  <a:lnTo>
                    <a:pt x="1726" y="8179"/>
                  </a:lnTo>
                  <a:lnTo>
                    <a:pt x="1913" y="7969"/>
                  </a:lnTo>
                  <a:lnTo>
                    <a:pt x="1913" y="7759"/>
                  </a:lnTo>
                  <a:lnTo>
                    <a:pt x="1726" y="7183"/>
                  </a:lnTo>
                  <a:lnTo>
                    <a:pt x="1540" y="6973"/>
                  </a:lnTo>
                  <a:lnTo>
                    <a:pt x="1540" y="6816"/>
                  </a:lnTo>
                  <a:lnTo>
                    <a:pt x="1213" y="6816"/>
                  </a:lnTo>
                  <a:lnTo>
                    <a:pt x="1026" y="6396"/>
                  </a:lnTo>
                  <a:lnTo>
                    <a:pt x="1026" y="6029"/>
                  </a:lnTo>
                  <a:lnTo>
                    <a:pt x="513" y="6029"/>
                  </a:lnTo>
                  <a:lnTo>
                    <a:pt x="513" y="5452"/>
                  </a:lnTo>
                  <a:lnTo>
                    <a:pt x="700" y="5452"/>
                  </a:lnTo>
                  <a:lnTo>
                    <a:pt x="840" y="5033"/>
                  </a:lnTo>
                  <a:lnTo>
                    <a:pt x="1026" y="4876"/>
                  </a:lnTo>
                  <a:lnTo>
                    <a:pt x="1353" y="4876"/>
                  </a:lnTo>
                  <a:lnTo>
                    <a:pt x="1353" y="5033"/>
                  </a:lnTo>
                  <a:lnTo>
                    <a:pt x="1726" y="5033"/>
                  </a:lnTo>
                  <a:lnTo>
                    <a:pt x="2239" y="4876"/>
                  </a:lnTo>
                  <a:lnTo>
                    <a:pt x="2426" y="4666"/>
                  </a:lnTo>
                  <a:lnTo>
                    <a:pt x="2566" y="4299"/>
                  </a:lnTo>
                  <a:lnTo>
                    <a:pt x="2939" y="3880"/>
                  </a:lnTo>
                  <a:lnTo>
                    <a:pt x="2939" y="3670"/>
                  </a:lnTo>
                  <a:lnTo>
                    <a:pt x="3452" y="3093"/>
                  </a:lnTo>
                  <a:lnTo>
                    <a:pt x="3639" y="2936"/>
                  </a:lnTo>
                  <a:lnTo>
                    <a:pt x="3452" y="2726"/>
                  </a:lnTo>
                  <a:lnTo>
                    <a:pt x="3639" y="2517"/>
                  </a:lnTo>
                  <a:lnTo>
                    <a:pt x="3779" y="2307"/>
                  </a:lnTo>
                  <a:lnTo>
                    <a:pt x="3779" y="1573"/>
                  </a:lnTo>
                  <a:lnTo>
                    <a:pt x="3965" y="1153"/>
                  </a:lnTo>
                  <a:lnTo>
                    <a:pt x="4292" y="1153"/>
                  </a:lnTo>
                  <a:lnTo>
                    <a:pt x="4992" y="367"/>
                  </a:lnTo>
                  <a:lnTo>
                    <a:pt x="5178" y="210"/>
                  </a:lnTo>
                  <a:lnTo>
                    <a:pt x="5365" y="0"/>
                  </a:lnTo>
                  <a:lnTo>
                    <a:pt x="5505" y="0"/>
                  </a:lnTo>
                  <a:lnTo>
                    <a:pt x="5878" y="367"/>
                  </a:lnTo>
                  <a:lnTo>
                    <a:pt x="6018" y="210"/>
                  </a:lnTo>
                  <a:lnTo>
                    <a:pt x="6391" y="367"/>
                  </a:lnTo>
                  <a:lnTo>
                    <a:pt x="6391" y="577"/>
                  </a:lnTo>
                  <a:lnTo>
                    <a:pt x="6578" y="577"/>
                  </a:lnTo>
                  <a:lnTo>
                    <a:pt x="6905" y="786"/>
                  </a:lnTo>
                  <a:close/>
                  <a:moveTo>
                    <a:pt x="15535" y="10328"/>
                  </a:moveTo>
                  <a:close/>
                  <a:moveTo>
                    <a:pt x="15535" y="10118"/>
                  </a:moveTo>
                  <a:lnTo>
                    <a:pt x="15349" y="10118"/>
                  </a:lnTo>
                  <a:lnTo>
                    <a:pt x="15349" y="10328"/>
                  </a:lnTo>
                  <a:lnTo>
                    <a:pt x="15535" y="10328"/>
                  </a:lnTo>
                  <a:lnTo>
                    <a:pt x="15535" y="10118"/>
                  </a:lnTo>
                  <a:close/>
                  <a:moveTo>
                    <a:pt x="15349" y="10118"/>
                  </a:moveTo>
                  <a:lnTo>
                    <a:pt x="15349" y="10328"/>
                  </a:lnTo>
                  <a:lnTo>
                    <a:pt x="15349" y="10118"/>
                  </a:lnTo>
                  <a:close/>
                  <a:moveTo>
                    <a:pt x="15022" y="10328"/>
                  </a:moveTo>
                  <a:lnTo>
                    <a:pt x="15209" y="10328"/>
                  </a:lnTo>
                  <a:lnTo>
                    <a:pt x="15209" y="10118"/>
                  </a:lnTo>
                  <a:lnTo>
                    <a:pt x="15022" y="10328"/>
                  </a:lnTo>
                  <a:close/>
                  <a:moveTo>
                    <a:pt x="15022" y="1032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14"/>
            <p:cNvSpPr/>
            <p:nvPr/>
          </p:nvSpPr>
          <p:spPr>
            <a:xfrm>
              <a:off x="10483" y="3639"/>
              <a:ext cx="208" cy="247"/>
            </a:xfrm>
            <a:custGeom>
              <a:avLst/>
              <a:gdLst/>
              <a:ahLst/>
              <a:cxnLst/>
              <a:rect l="l" t="t" r="r" b="b"/>
              <a:pathLst>
                <a:path w="21600" h="21600" extrusionOk="0">
                  <a:moveTo>
                    <a:pt x="21600" y="17600"/>
                  </a:moveTo>
                  <a:cubicBezTo>
                    <a:pt x="21600" y="18400"/>
                    <a:pt x="21600" y="18400"/>
                    <a:pt x="21600" y="18400"/>
                  </a:cubicBezTo>
                  <a:cubicBezTo>
                    <a:pt x="21600" y="19200"/>
                    <a:pt x="21600" y="19200"/>
                    <a:pt x="21600" y="19200"/>
                  </a:cubicBezTo>
                  <a:cubicBezTo>
                    <a:pt x="20618" y="18400"/>
                    <a:pt x="20618" y="18400"/>
                    <a:pt x="20618" y="18400"/>
                  </a:cubicBezTo>
                  <a:cubicBezTo>
                    <a:pt x="20618" y="19200"/>
                    <a:pt x="20618" y="19200"/>
                    <a:pt x="20618" y="19200"/>
                  </a:cubicBezTo>
                  <a:cubicBezTo>
                    <a:pt x="19636" y="20000"/>
                    <a:pt x="19636" y="20000"/>
                    <a:pt x="19636" y="20000"/>
                  </a:cubicBezTo>
                  <a:cubicBezTo>
                    <a:pt x="20618" y="20000"/>
                    <a:pt x="20618" y="20000"/>
                    <a:pt x="20618" y="20000"/>
                  </a:cubicBezTo>
                  <a:cubicBezTo>
                    <a:pt x="19636" y="20800"/>
                    <a:pt x="19636" y="20800"/>
                    <a:pt x="19636" y="20800"/>
                  </a:cubicBezTo>
                  <a:cubicBezTo>
                    <a:pt x="20618" y="21600"/>
                    <a:pt x="20618" y="21600"/>
                    <a:pt x="20618" y="21600"/>
                  </a:cubicBezTo>
                  <a:cubicBezTo>
                    <a:pt x="20618" y="21600"/>
                    <a:pt x="20618" y="21600"/>
                    <a:pt x="20618" y="21600"/>
                  </a:cubicBezTo>
                  <a:cubicBezTo>
                    <a:pt x="19636" y="20000"/>
                    <a:pt x="19636" y="20000"/>
                    <a:pt x="19636" y="20000"/>
                  </a:cubicBezTo>
                  <a:cubicBezTo>
                    <a:pt x="18655" y="19200"/>
                    <a:pt x="18655" y="19200"/>
                    <a:pt x="18655" y="19200"/>
                  </a:cubicBezTo>
                  <a:cubicBezTo>
                    <a:pt x="18655" y="19200"/>
                    <a:pt x="18655" y="19200"/>
                    <a:pt x="18655" y="19200"/>
                  </a:cubicBezTo>
                  <a:cubicBezTo>
                    <a:pt x="18655" y="18400"/>
                    <a:pt x="18655" y="18400"/>
                    <a:pt x="18655" y="18400"/>
                  </a:cubicBezTo>
                  <a:cubicBezTo>
                    <a:pt x="18655" y="18400"/>
                    <a:pt x="18655" y="18400"/>
                    <a:pt x="18655" y="18400"/>
                  </a:cubicBezTo>
                  <a:cubicBezTo>
                    <a:pt x="18655" y="18400"/>
                    <a:pt x="18655" y="18400"/>
                    <a:pt x="18655" y="18400"/>
                  </a:cubicBezTo>
                  <a:cubicBezTo>
                    <a:pt x="17673" y="18400"/>
                    <a:pt x="17673" y="18400"/>
                    <a:pt x="17673" y="18400"/>
                  </a:cubicBezTo>
                  <a:cubicBezTo>
                    <a:pt x="17673" y="18400"/>
                    <a:pt x="17673" y="18400"/>
                    <a:pt x="17673" y="18400"/>
                  </a:cubicBezTo>
                  <a:cubicBezTo>
                    <a:pt x="17673" y="17600"/>
                    <a:pt x="17673" y="17600"/>
                    <a:pt x="17673" y="17600"/>
                  </a:cubicBezTo>
                  <a:cubicBezTo>
                    <a:pt x="17673" y="17600"/>
                    <a:pt x="17673" y="17600"/>
                    <a:pt x="17673" y="17600"/>
                  </a:cubicBezTo>
                  <a:cubicBezTo>
                    <a:pt x="17673" y="16800"/>
                    <a:pt x="17673" y="16800"/>
                    <a:pt x="17673" y="16800"/>
                  </a:cubicBezTo>
                  <a:cubicBezTo>
                    <a:pt x="17673" y="16000"/>
                    <a:pt x="17673" y="16000"/>
                    <a:pt x="17673" y="16000"/>
                  </a:cubicBezTo>
                  <a:cubicBezTo>
                    <a:pt x="17673" y="16000"/>
                    <a:pt x="17673" y="16000"/>
                    <a:pt x="17673" y="16000"/>
                  </a:cubicBezTo>
                  <a:cubicBezTo>
                    <a:pt x="15709" y="13600"/>
                    <a:pt x="15709" y="13600"/>
                    <a:pt x="15709" y="13600"/>
                  </a:cubicBezTo>
                  <a:cubicBezTo>
                    <a:pt x="15709" y="13600"/>
                    <a:pt x="15709" y="13600"/>
                    <a:pt x="15709" y="13600"/>
                  </a:cubicBezTo>
                  <a:cubicBezTo>
                    <a:pt x="15709" y="13600"/>
                    <a:pt x="15709" y="13600"/>
                    <a:pt x="15709" y="13600"/>
                  </a:cubicBezTo>
                  <a:cubicBezTo>
                    <a:pt x="15709" y="13600"/>
                    <a:pt x="15709" y="13600"/>
                    <a:pt x="15709" y="13600"/>
                  </a:cubicBezTo>
                  <a:cubicBezTo>
                    <a:pt x="14727" y="14400"/>
                    <a:pt x="14727" y="14400"/>
                    <a:pt x="14727" y="14400"/>
                  </a:cubicBezTo>
                  <a:cubicBezTo>
                    <a:pt x="12764" y="13600"/>
                    <a:pt x="12764" y="13600"/>
                    <a:pt x="12764" y="13600"/>
                  </a:cubicBezTo>
                  <a:cubicBezTo>
                    <a:pt x="12764" y="13600"/>
                    <a:pt x="12764" y="13600"/>
                    <a:pt x="12764" y="13600"/>
                  </a:cubicBezTo>
                  <a:cubicBezTo>
                    <a:pt x="12764" y="13600"/>
                    <a:pt x="12764" y="13600"/>
                    <a:pt x="12764" y="13600"/>
                  </a:cubicBezTo>
                  <a:cubicBezTo>
                    <a:pt x="11782" y="12800"/>
                    <a:pt x="11782" y="12800"/>
                    <a:pt x="11782" y="12800"/>
                  </a:cubicBezTo>
                  <a:cubicBezTo>
                    <a:pt x="10800" y="12000"/>
                    <a:pt x="10800" y="12000"/>
                    <a:pt x="10800" y="12000"/>
                  </a:cubicBezTo>
                  <a:cubicBezTo>
                    <a:pt x="11782" y="12800"/>
                    <a:pt x="11782" y="12800"/>
                    <a:pt x="11782" y="12800"/>
                  </a:cubicBezTo>
                  <a:cubicBezTo>
                    <a:pt x="11782" y="13600"/>
                    <a:pt x="11782" y="13600"/>
                    <a:pt x="11782" y="13600"/>
                  </a:cubicBezTo>
                  <a:cubicBezTo>
                    <a:pt x="11782" y="14400"/>
                    <a:pt x="11782" y="14400"/>
                    <a:pt x="11782" y="14400"/>
                  </a:cubicBezTo>
                  <a:cubicBezTo>
                    <a:pt x="10800" y="14400"/>
                    <a:pt x="10800" y="14400"/>
                    <a:pt x="10800" y="14400"/>
                  </a:cubicBezTo>
                  <a:cubicBezTo>
                    <a:pt x="11782" y="14400"/>
                    <a:pt x="11782" y="14400"/>
                    <a:pt x="11782" y="14400"/>
                  </a:cubicBezTo>
                  <a:cubicBezTo>
                    <a:pt x="11782" y="15200"/>
                    <a:pt x="11782" y="15200"/>
                    <a:pt x="11782" y="15200"/>
                  </a:cubicBezTo>
                  <a:cubicBezTo>
                    <a:pt x="11782" y="16000"/>
                    <a:pt x="11782" y="16000"/>
                    <a:pt x="11782" y="16000"/>
                  </a:cubicBezTo>
                  <a:cubicBezTo>
                    <a:pt x="10800" y="16000"/>
                    <a:pt x="10800" y="16000"/>
                    <a:pt x="10800" y="16000"/>
                  </a:cubicBezTo>
                  <a:cubicBezTo>
                    <a:pt x="10800" y="17600"/>
                    <a:pt x="10800" y="17600"/>
                    <a:pt x="10800" y="17600"/>
                  </a:cubicBezTo>
                  <a:cubicBezTo>
                    <a:pt x="9818" y="16800"/>
                    <a:pt x="9818" y="16800"/>
                    <a:pt x="9818" y="16800"/>
                  </a:cubicBezTo>
                  <a:cubicBezTo>
                    <a:pt x="9818" y="16000"/>
                    <a:pt x="9818" y="16000"/>
                    <a:pt x="9818" y="16000"/>
                  </a:cubicBezTo>
                  <a:cubicBezTo>
                    <a:pt x="10800" y="16000"/>
                    <a:pt x="10800" y="16000"/>
                    <a:pt x="10800" y="16000"/>
                  </a:cubicBezTo>
                  <a:cubicBezTo>
                    <a:pt x="10800" y="16000"/>
                    <a:pt x="10800" y="16000"/>
                    <a:pt x="10800" y="16000"/>
                  </a:cubicBezTo>
                  <a:cubicBezTo>
                    <a:pt x="9818" y="16000"/>
                    <a:pt x="9818" y="16000"/>
                    <a:pt x="9818" y="16000"/>
                  </a:cubicBezTo>
                  <a:cubicBezTo>
                    <a:pt x="9818" y="16800"/>
                    <a:pt x="9818" y="16800"/>
                    <a:pt x="9818" y="16800"/>
                  </a:cubicBezTo>
                  <a:cubicBezTo>
                    <a:pt x="8836" y="16000"/>
                    <a:pt x="8836" y="16000"/>
                    <a:pt x="8836" y="16000"/>
                  </a:cubicBezTo>
                  <a:cubicBezTo>
                    <a:pt x="9818" y="15200"/>
                    <a:pt x="9818" y="15200"/>
                    <a:pt x="9818" y="15200"/>
                  </a:cubicBezTo>
                  <a:cubicBezTo>
                    <a:pt x="9818" y="15200"/>
                    <a:pt x="9818" y="15200"/>
                    <a:pt x="9818" y="15200"/>
                  </a:cubicBezTo>
                  <a:cubicBezTo>
                    <a:pt x="8836" y="14400"/>
                    <a:pt x="8836" y="14400"/>
                    <a:pt x="8836" y="14400"/>
                  </a:cubicBezTo>
                  <a:cubicBezTo>
                    <a:pt x="9818" y="15200"/>
                    <a:pt x="9818" y="15200"/>
                    <a:pt x="9818" y="15200"/>
                  </a:cubicBezTo>
                  <a:cubicBezTo>
                    <a:pt x="8836" y="15200"/>
                    <a:pt x="8836" y="15200"/>
                    <a:pt x="8836" y="15200"/>
                  </a:cubicBezTo>
                  <a:cubicBezTo>
                    <a:pt x="8836" y="16000"/>
                    <a:pt x="8836" y="16000"/>
                    <a:pt x="8836" y="16000"/>
                  </a:cubicBezTo>
                  <a:cubicBezTo>
                    <a:pt x="8836" y="16000"/>
                    <a:pt x="8836" y="16000"/>
                    <a:pt x="8836" y="16000"/>
                  </a:cubicBezTo>
                  <a:cubicBezTo>
                    <a:pt x="8836" y="16800"/>
                    <a:pt x="8836" y="16800"/>
                    <a:pt x="8836" y="16800"/>
                  </a:cubicBezTo>
                  <a:cubicBezTo>
                    <a:pt x="8836" y="17600"/>
                    <a:pt x="8836" y="17600"/>
                    <a:pt x="8836" y="17600"/>
                  </a:cubicBezTo>
                  <a:cubicBezTo>
                    <a:pt x="8836" y="17600"/>
                    <a:pt x="8836" y="17600"/>
                    <a:pt x="8836" y="17600"/>
                  </a:cubicBezTo>
                  <a:cubicBezTo>
                    <a:pt x="8836" y="17600"/>
                    <a:pt x="8836" y="17600"/>
                    <a:pt x="8836" y="17600"/>
                  </a:cubicBezTo>
                  <a:cubicBezTo>
                    <a:pt x="7855" y="17600"/>
                    <a:pt x="7855" y="17600"/>
                    <a:pt x="7855" y="17600"/>
                  </a:cubicBezTo>
                  <a:cubicBezTo>
                    <a:pt x="7855" y="17600"/>
                    <a:pt x="7855" y="17600"/>
                    <a:pt x="7855" y="17600"/>
                  </a:cubicBezTo>
                  <a:cubicBezTo>
                    <a:pt x="7855" y="17600"/>
                    <a:pt x="7855" y="17600"/>
                    <a:pt x="7855" y="17600"/>
                  </a:cubicBezTo>
                  <a:cubicBezTo>
                    <a:pt x="6873" y="17600"/>
                    <a:pt x="6873" y="17600"/>
                    <a:pt x="6873" y="17600"/>
                  </a:cubicBezTo>
                  <a:cubicBezTo>
                    <a:pt x="6873" y="17600"/>
                    <a:pt x="6873" y="17600"/>
                    <a:pt x="6873" y="17600"/>
                  </a:cubicBezTo>
                  <a:cubicBezTo>
                    <a:pt x="6873" y="16800"/>
                    <a:pt x="6873" y="16800"/>
                    <a:pt x="6873" y="16800"/>
                  </a:cubicBezTo>
                  <a:cubicBezTo>
                    <a:pt x="5891" y="16800"/>
                    <a:pt x="5891" y="16800"/>
                    <a:pt x="5891" y="16800"/>
                  </a:cubicBezTo>
                  <a:cubicBezTo>
                    <a:pt x="5891" y="16000"/>
                    <a:pt x="5891" y="16000"/>
                    <a:pt x="5891" y="16000"/>
                  </a:cubicBezTo>
                  <a:cubicBezTo>
                    <a:pt x="5891" y="15200"/>
                    <a:pt x="5891" y="15200"/>
                    <a:pt x="5891" y="15200"/>
                  </a:cubicBezTo>
                  <a:cubicBezTo>
                    <a:pt x="5891" y="14400"/>
                    <a:pt x="5891" y="14400"/>
                    <a:pt x="5891" y="14400"/>
                  </a:cubicBezTo>
                  <a:cubicBezTo>
                    <a:pt x="3927" y="13600"/>
                    <a:pt x="3927" y="13600"/>
                    <a:pt x="3927" y="13600"/>
                  </a:cubicBezTo>
                  <a:cubicBezTo>
                    <a:pt x="3927" y="12000"/>
                    <a:pt x="3927" y="12000"/>
                    <a:pt x="3927" y="12000"/>
                  </a:cubicBezTo>
                  <a:cubicBezTo>
                    <a:pt x="3927" y="12000"/>
                    <a:pt x="3927" y="12000"/>
                    <a:pt x="3927" y="12000"/>
                  </a:cubicBezTo>
                  <a:cubicBezTo>
                    <a:pt x="3927" y="11200"/>
                    <a:pt x="3927" y="11200"/>
                    <a:pt x="3927" y="11200"/>
                  </a:cubicBezTo>
                  <a:cubicBezTo>
                    <a:pt x="3927" y="9600"/>
                    <a:pt x="3927" y="9600"/>
                    <a:pt x="3927" y="9600"/>
                  </a:cubicBezTo>
                  <a:cubicBezTo>
                    <a:pt x="2945" y="8800"/>
                    <a:pt x="2945" y="8800"/>
                    <a:pt x="2945" y="8800"/>
                  </a:cubicBezTo>
                  <a:cubicBezTo>
                    <a:pt x="1964" y="8800"/>
                    <a:pt x="1964" y="8800"/>
                    <a:pt x="1964" y="8800"/>
                  </a:cubicBezTo>
                  <a:cubicBezTo>
                    <a:pt x="982" y="8000"/>
                    <a:pt x="982" y="8000"/>
                    <a:pt x="982" y="8000"/>
                  </a:cubicBezTo>
                  <a:cubicBezTo>
                    <a:pt x="982" y="6400"/>
                    <a:pt x="982" y="6400"/>
                    <a:pt x="982" y="6400"/>
                  </a:cubicBezTo>
                  <a:cubicBezTo>
                    <a:pt x="1964" y="6400"/>
                    <a:pt x="1964" y="6400"/>
                    <a:pt x="1964" y="6400"/>
                  </a:cubicBezTo>
                  <a:cubicBezTo>
                    <a:pt x="1964" y="5600"/>
                    <a:pt x="1964" y="5600"/>
                    <a:pt x="1964" y="5600"/>
                  </a:cubicBezTo>
                  <a:cubicBezTo>
                    <a:pt x="2945" y="4800"/>
                    <a:pt x="2945" y="4800"/>
                    <a:pt x="2945" y="4800"/>
                  </a:cubicBezTo>
                  <a:cubicBezTo>
                    <a:pt x="2945" y="5600"/>
                    <a:pt x="2945" y="5600"/>
                    <a:pt x="2945" y="5600"/>
                  </a:cubicBezTo>
                  <a:cubicBezTo>
                    <a:pt x="3927" y="4800"/>
                    <a:pt x="3927" y="4800"/>
                    <a:pt x="3927" y="4800"/>
                  </a:cubicBezTo>
                  <a:cubicBezTo>
                    <a:pt x="2945" y="4000"/>
                    <a:pt x="2945" y="4000"/>
                    <a:pt x="2945" y="4000"/>
                  </a:cubicBezTo>
                  <a:cubicBezTo>
                    <a:pt x="3927" y="4000"/>
                    <a:pt x="3927" y="4000"/>
                    <a:pt x="3927" y="4000"/>
                  </a:cubicBezTo>
                  <a:cubicBezTo>
                    <a:pt x="2945" y="4000"/>
                    <a:pt x="2945" y="4000"/>
                    <a:pt x="2945" y="4000"/>
                  </a:cubicBezTo>
                  <a:cubicBezTo>
                    <a:pt x="1964" y="4000"/>
                    <a:pt x="1964" y="4000"/>
                    <a:pt x="1964" y="4000"/>
                  </a:cubicBezTo>
                  <a:cubicBezTo>
                    <a:pt x="0" y="3200"/>
                    <a:pt x="0" y="3200"/>
                    <a:pt x="0" y="3200"/>
                  </a:cubicBezTo>
                  <a:cubicBezTo>
                    <a:pt x="0" y="2400"/>
                    <a:pt x="0" y="2400"/>
                    <a:pt x="0" y="2400"/>
                  </a:cubicBezTo>
                  <a:cubicBezTo>
                    <a:pt x="982" y="1600"/>
                    <a:pt x="982" y="1600"/>
                    <a:pt x="982" y="1600"/>
                  </a:cubicBezTo>
                  <a:cubicBezTo>
                    <a:pt x="982" y="800"/>
                    <a:pt x="982" y="800"/>
                    <a:pt x="982" y="800"/>
                  </a:cubicBezTo>
                  <a:cubicBezTo>
                    <a:pt x="982" y="800"/>
                    <a:pt x="982" y="800"/>
                    <a:pt x="982" y="800"/>
                  </a:cubicBezTo>
                  <a:cubicBezTo>
                    <a:pt x="982" y="0"/>
                    <a:pt x="982" y="0"/>
                    <a:pt x="982" y="0"/>
                  </a:cubicBezTo>
                  <a:cubicBezTo>
                    <a:pt x="982" y="0"/>
                    <a:pt x="982" y="0"/>
                    <a:pt x="982" y="0"/>
                  </a:cubicBezTo>
                  <a:cubicBezTo>
                    <a:pt x="982" y="0"/>
                    <a:pt x="982" y="0"/>
                    <a:pt x="982" y="0"/>
                  </a:cubicBezTo>
                  <a:cubicBezTo>
                    <a:pt x="1964" y="0"/>
                    <a:pt x="1964" y="0"/>
                    <a:pt x="1964" y="0"/>
                  </a:cubicBezTo>
                  <a:cubicBezTo>
                    <a:pt x="1964" y="800"/>
                    <a:pt x="1964" y="800"/>
                    <a:pt x="1964" y="800"/>
                  </a:cubicBezTo>
                  <a:cubicBezTo>
                    <a:pt x="1964" y="800"/>
                    <a:pt x="1964" y="800"/>
                    <a:pt x="1964" y="800"/>
                  </a:cubicBezTo>
                  <a:cubicBezTo>
                    <a:pt x="2945" y="1600"/>
                    <a:pt x="2945" y="1600"/>
                    <a:pt x="2945" y="1600"/>
                  </a:cubicBezTo>
                  <a:cubicBezTo>
                    <a:pt x="3927" y="1600"/>
                    <a:pt x="3927" y="1600"/>
                    <a:pt x="3927" y="1600"/>
                  </a:cubicBezTo>
                  <a:cubicBezTo>
                    <a:pt x="3927" y="1600"/>
                    <a:pt x="3927" y="1600"/>
                    <a:pt x="3927" y="1600"/>
                  </a:cubicBezTo>
                  <a:cubicBezTo>
                    <a:pt x="2945" y="1600"/>
                    <a:pt x="2945" y="1600"/>
                    <a:pt x="2945" y="1600"/>
                  </a:cubicBezTo>
                  <a:cubicBezTo>
                    <a:pt x="3927" y="800"/>
                    <a:pt x="3927" y="800"/>
                    <a:pt x="3927" y="800"/>
                  </a:cubicBezTo>
                  <a:cubicBezTo>
                    <a:pt x="3927" y="800"/>
                    <a:pt x="3927" y="800"/>
                    <a:pt x="3927" y="800"/>
                  </a:cubicBezTo>
                  <a:cubicBezTo>
                    <a:pt x="4909" y="1600"/>
                    <a:pt x="4909" y="1600"/>
                    <a:pt x="4909" y="1600"/>
                  </a:cubicBezTo>
                  <a:cubicBezTo>
                    <a:pt x="4909" y="1600"/>
                    <a:pt x="4909" y="1600"/>
                    <a:pt x="4909" y="1600"/>
                  </a:cubicBezTo>
                  <a:cubicBezTo>
                    <a:pt x="5891" y="1600"/>
                    <a:pt x="5891" y="1600"/>
                    <a:pt x="5891" y="1600"/>
                  </a:cubicBezTo>
                  <a:cubicBezTo>
                    <a:pt x="5891" y="1600"/>
                    <a:pt x="5891" y="1600"/>
                    <a:pt x="5891" y="1600"/>
                  </a:cubicBezTo>
                  <a:cubicBezTo>
                    <a:pt x="6873" y="1600"/>
                    <a:pt x="6873" y="1600"/>
                    <a:pt x="6873" y="1600"/>
                  </a:cubicBezTo>
                  <a:cubicBezTo>
                    <a:pt x="6873" y="2400"/>
                    <a:pt x="6873" y="2400"/>
                    <a:pt x="6873" y="2400"/>
                  </a:cubicBezTo>
                  <a:cubicBezTo>
                    <a:pt x="6873" y="3200"/>
                    <a:pt x="6873" y="3200"/>
                    <a:pt x="6873" y="3200"/>
                  </a:cubicBezTo>
                  <a:cubicBezTo>
                    <a:pt x="6873" y="3200"/>
                    <a:pt x="6873" y="3200"/>
                    <a:pt x="6873" y="3200"/>
                  </a:cubicBezTo>
                  <a:cubicBezTo>
                    <a:pt x="7855" y="4000"/>
                    <a:pt x="7855" y="4000"/>
                    <a:pt x="7855" y="4000"/>
                  </a:cubicBezTo>
                  <a:cubicBezTo>
                    <a:pt x="7855" y="4800"/>
                    <a:pt x="7855" y="4800"/>
                    <a:pt x="7855" y="4800"/>
                  </a:cubicBezTo>
                  <a:cubicBezTo>
                    <a:pt x="8836" y="4800"/>
                    <a:pt x="8836" y="4800"/>
                    <a:pt x="8836" y="4800"/>
                  </a:cubicBezTo>
                  <a:cubicBezTo>
                    <a:pt x="8836" y="4800"/>
                    <a:pt x="8836" y="4800"/>
                    <a:pt x="8836" y="4800"/>
                  </a:cubicBezTo>
                  <a:cubicBezTo>
                    <a:pt x="9818" y="4800"/>
                    <a:pt x="9818" y="4800"/>
                    <a:pt x="9818" y="4800"/>
                  </a:cubicBezTo>
                  <a:cubicBezTo>
                    <a:pt x="11782" y="4800"/>
                    <a:pt x="11782" y="4800"/>
                    <a:pt x="11782" y="4800"/>
                  </a:cubicBezTo>
                  <a:cubicBezTo>
                    <a:pt x="12764" y="4800"/>
                    <a:pt x="12764" y="4800"/>
                    <a:pt x="12764" y="4800"/>
                  </a:cubicBezTo>
                  <a:cubicBezTo>
                    <a:pt x="14727" y="4800"/>
                    <a:pt x="14727" y="4800"/>
                    <a:pt x="14727" y="4800"/>
                  </a:cubicBezTo>
                  <a:cubicBezTo>
                    <a:pt x="15709" y="4800"/>
                    <a:pt x="15709" y="4800"/>
                    <a:pt x="15709" y="4800"/>
                  </a:cubicBezTo>
                  <a:cubicBezTo>
                    <a:pt x="16691" y="4800"/>
                    <a:pt x="16691" y="4800"/>
                    <a:pt x="16691" y="4800"/>
                  </a:cubicBezTo>
                  <a:cubicBezTo>
                    <a:pt x="16691" y="5600"/>
                    <a:pt x="16691" y="5600"/>
                    <a:pt x="16691" y="5600"/>
                  </a:cubicBezTo>
                  <a:cubicBezTo>
                    <a:pt x="17673" y="4800"/>
                    <a:pt x="17673" y="4800"/>
                    <a:pt x="17673" y="4800"/>
                  </a:cubicBezTo>
                  <a:cubicBezTo>
                    <a:pt x="17673" y="5600"/>
                    <a:pt x="17673" y="5600"/>
                    <a:pt x="17673" y="5600"/>
                  </a:cubicBezTo>
                  <a:cubicBezTo>
                    <a:pt x="18655" y="5600"/>
                    <a:pt x="18655" y="5600"/>
                    <a:pt x="18655" y="5600"/>
                  </a:cubicBezTo>
                  <a:cubicBezTo>
                    <a:pt x="17673" y="6400"/>
                    <a:pt x="17673" y="6400"/>
                    <a:pt x="17673" y="6400"/>
                  </a:cubicBezTo>
                  <a:cubicBezTo>
                    <a:pt x="17673" y="7200"/>
                    <a:pt x="17673" y="7200"/>
                    <a:pt x="17673" y="7200"/>
                  </a:cubicBezTo>
                  <a:cubicBezTo>
                    <a:pt x="17673" y="8000"/>
                    <a:pt x="17673" y="8000"/>
                    <a:pt x="17673" y="8000"/>
                  </a:cubicBezTo>
                  <a:cubicBezTo>
                    <a:pt x="16691" y="8800"/>
                    <a:pt x="16691" y="8800"/>
                    <a:pt x="16691" y="8800"/>
                  </a:cubicBezTo>
                  <a:cubicBezTo>
                    <a:pt x="16691" y="8800"/>
                    <a:pt x="16691" y="8800"/>
                    <a:pt x="16691" y="8800"/>
                  </a:cubicBezTo>
                  <a:cubicBezTo>
                    <a:pt x="16691" y="9600"/>
                    <a:pt x="16691" y="9600"/>
                    <a:pt x="16691" y="9600"/>
                  </a:cubicBezTo>
                  <a:cubicBezTo>
                    <a:pt x="15709" y="9600"/>
                    <a:pt x="15709" y="9600"/>
                    <a:pt x="15709" y="9600"/>
                  </a:cubicBezTo>
                  <a:cubicBezTo>
                    <a:pt x="15709" y="8800"/>
                    <a:pt x="15709" y="8800"/>
                    <a:pt x="15709" y="8800"/>
                  </a:cubicBezTo>
                  <a:cubicBezTo>
                    <a:pt x="14727" y="9600"/>
                    <a:pt x="14727" y="9600"/>
                    <a:pt x="14727" y="9600"/>
                  </a:cubicBezTo>
                  <a:cubicBezTo>
                    <a:pt x="14727" y="9600"/>
                    <a:pt x="14727" y="9600"/>
                    <a:pt x="14727" y="9600"/>
                  </a:cubicBezTo>
                  <a:cubicBezTo>
                    <a:pt x="14727" y="10400"/>
                    <a:pt x="14727" y="10400"/>
                    <a:pt x="14727" y="10400"/>
                  </a:cubicBezTo>
                  <a:cubicBezTo>
                    <a:pt x="14727" y="10400"/>
                    <a:pt x="14727" y="10400"/>
                    <a:pt x="14727" y="10400"/>
                  </a:cubicBezTo>
                  <a:cubicBezTo>
                    <a:pt x="14727" y="11200"/>
                    <a:pt x="14727" y="11200"/>
                    <a:pt x="14727" y="11200"/>
                  </a:cubicBezTo>
                  <a:cubicBezTo>
                    <a:pt x="15709" y="12000"/>
                    <a:pt x="15709" y="12000"/>
                    <a:pt x="15709" y="12000"/>
                  </a:cubicBezTo>
                  <a:cubicBezTo>
                    <a:pt x="15709" y="12000"/>
                    <a:pt x="15709" y="12000"/>
                    <a:pt x="15709" y="12000"/>
                  </a:cubicBezTo>
                  <a:cubicBezTo>
                    <a:pt x="15709" y="12800"/>
                    <a:pt x="15709" y="12800"/>
                    <a:pt x="15709" y="12800"/>
                  </a:cubicBezTo>
                  <a:cubicBezTo>
                    <a:pt x="16691" y="12800"/>
                    <a:pt x="16691" y="12800"/>
                    <a:pt x="16691" y="12800"/>
                  </a:cubicBezTo>
                  <a:cubicBezTo>
                    <a:pt x="17673" y="12800"/>
                    <a:pt x="17673" y="12800"/>
                    <a:pt x="17673" y="12800"/>
                  </a:cubicBezTo>
                  <a:cubicBezTo>
                    <a:pt x="17673" y="12800"/>
                    <a:pt x="17673" y="12800"/>
                    <a:pt x="17673" y="12800"/>
                  </a:cubicBezTo>
                  <a:cubicBezTo>
                    <a:pt x="16691" y="12800"/>
                    <a:pt x="16691" y="12800"/>
                    <a:pt x="16691" y="12800"/>
                  </a:cubicBezTo>
                  <a:cubicBezTo>
                    <a:pt x="17673" y="12000"/>
                    <a:pt x="17673" y="12000"/>
                    <a:pt x="17673" y="12000"/>
                  </a:cubicBezTo>
                  <a:cubicBezTo>
                    <a:pt x="17673" y="11200"/>
                    <a:pt x="17673" y="11200"/>
                    <a:pt x="17673" y="11200"/>
                  </a:cubicBezTo>
                  <a:cubicBezTo>
                    <a:pt x="17673" y="11200"/>
                    <a:pt x="17673" y="11200"/>
                    <a:pt x="17673" y="11200"/>
                  </a:cubicBezTo>
                  <a:cubicBezTo>
                    <a:pt x="17673" y="11200"/>
                    <a:pt x="17673" y="11200"/>
                    <a:pt x="17673" y="11200"/>
                  </a:cubicBezTo>
                  <a:cubicBezTo>
                    <a:pt x="17673" y="10400"/>
                    <a:pt x="17673" y="10400"/>
                    <a:pt x="17673" y="10400"/>
                  </a:cubicBezTo>
                  <a:cubicBezTo>
                    <a:pt x="18655" y="11200"/>
                    <a:pt x="18655" y="11200"/>
                    <a:pt x="18655" y="11200"/>
                  </a:cubicBezTo>
                  <a:cubicBezTo>
                    <a:pt x="19636" y="11200"/>
                    <a:pt x="19636" y="11200"/>
                    <a:pt x="19636" y="11200"/>
                  </a:cubicBezTo>
                  <a:cubicBezTo>
                    <a:pt x="19636" y="11200"/>
                    <a:pt x="19636" y="11200"/>
                    <a:pt x="19636" y="11200"/>
                  </a:cubicBezTo>
                  <a:cubicBezTo>
                    <a:pt x="19636" y="12000"/>
                    <a:pt x="19636" y="12000"/>
                    <a:pt x="19636" y="12000"/>
                  </a:cubicBezTo>
                  <a:cubicBezTo>
                    <a:pt x="19636" y="12800"/>
                    <a:pt x="19636" y="12800"/>
                    <a:pt x="19636" y="12800"/>
                  </a:cubicBezTo>
                  <a:cubicBezTo>
                    <a:pt x="19636" y="13600"/>
                    <a:pt x="19636" y="13600"/>
                    <a:pt x="19636" y="13600"/>
                  </a:cubicBezTo>
                  <a:cubicBezTo>
                    <a:pt x="20618" y="13600"/>
                    <a:pt x="20618" y="13600"/>
                    <a:pt x="20618" y="13600"/>
                  </a:cubicBezTo>
                  <a:cubicBezTo>
                    <a:pt x="20618" y="15200"/>
                    <a:pt x="20618" y="15200"/>
                    <a:pt x="20618" y="15200"/>
                  </a:cubicBezTo>
                  <a:cubicBezTo>
                    <a:pt x="20618" y="16000"/>
                    <a:pt x="20618" y="16000"/>
                    <a:pt x="20618" y="16000"/>
                  </a:cubicBezTo>
                  <a:cubicBezTo>
                    <a:pt x="21600" y="16800"/>
                    <a:pt x="21600" y="16800"/>
                    <a:pt x="21600" y="16800"/>
                  </a:cubicBezTo>
                  <a:cubicBezTo>
                    <a:pt x="21600" y="16800"/>
                    <a:pt x="21600" y="16800"/>
                    <a:pt x="21600" y="16800"/>
                  </a:cubicBezTo>
                  <a:cubicBezTo>
                    <a:pt x="21600" y="16800"/>
                    <a:pt x="21600" y="16800"/>
                    <a:pt x="21600" y="16800"/>
                  </a:cubicBezTo>
                  <a:cubicBezTo>
                    <a:pt x="21600" y="17600"/>
                    <a:pt x="21600" y="17600"/>
                    <a:pt x="21600" y="17600"/>
                  </a:cubicBezTo>
                  <a:cubicBezTo>
                    <a:pt x="21600" y="17600"/>
                    <a:pt x="21600" y="17600"/>
                    <a:pt x="21600" y="17600"/>
                  </a:cubicBezTo>
                  <a:close/>
                  <a:moveTo>
                    <a:pt x="15709" y="15200"/>
                  </a:moveTo>
                  <a:cubicBezTo>
                    <a:pt x="15709" y="14400"/>
                    <a:pt x="15709" y="14400"/>
                    <a:pt x="15709" y="14400"/>
                  </a:cubicBezTo>
                  <a:cubicBezTo>
                    <a:pt x="15709" y="14400"/>
                    <a:pt x="15709" y="14400"/>
                    <a:pt x="15709" y="14400"/>
                  </a:cubicBezTo>
                  <a:cubicBezTo>
                    <a:pt x="15709" y="15200"/>
                    <a:pt x="15709" y="15200"/>
                    <a:pt x="15709" y="15200"/>
                  </a:cubicBezTo>
                  <a:cubicBezTo>
                    <a:pt x="15709" y="15200"/>
                    <a:pt x="15709" y="15200"/>
                    <a:pt x="15709" y="15200"/>
                  </a:cubicBezTo>
                  <a:cubicBezTo>
                    <a:pt x="15709" y="15200"/>
                    <a:pt x="15709" y="15200"/>
                    <a:pt x="15709" y="15200"/>
                  </a:cubicBezTo>
                  <a:close/>
                  <a:moveTo>
                    <a:pt x="13745" y="14400"/>
                  </a:moveTo>
                  <a:cubicBezTo>
                    <a:pt x="13745" y="15200"/>
                    <a:pt x="13745" y="15200"/>
                    <a:pt x="13745" y="15200"/>
                  </a:cubicBezTo>
                  <a:cubicBezTo>
                    <a:pt x="13745" y="16000"/>
                    <a:pt x="13745" y="16000"/>
                    <a:pt x="13745" y="16000"/>
                  </a:cubicBezTo>
                  <a:cubicBezTo>
                    <a:pt x="14727" y="16000"/>
                    <a:pt x="14727" y="16000"/>
                    <a:pt x="14727" y="16000"/>
                  </a:cubicBezTo>
                  <a:cubicBezTo>
                    <a:pt x="14727" y="15200"/>
                    <a:pt x="14727" y="15200"/>
                    <a:pt x="14727" y="15200"/>
                  </a:cubicBezTo>
                  <a:cubicBezTo>
                    <a:pt x="14727" y="15200"/>
                    <a:pt x="14727" y="15200"/>
                    <a:pt x="14727" y="15200"/>
                  </a:cubicBezTo>
                  <a:cubicBezTo>
                    <a:pt x="13745" y="14400"/>
                    <a:pt x="13745" y="14400"/>
                    <a:pt x="13745" y="14400"/>
                  </a:cubicBezTo>
                  <a:cubicBezTo>
                    <a:pt x="13745" y="14400"/>
                    <a:pt x="13745" y="14400"/>
                    <a:pt x="13745" y="14400"/>
                  </a:cubicBezTo>
                  <a:close/>
                  <a:moveTo>
                    <a:pt x="12764" y="14400"/>
                  </a:moveTo>
                  <a:cubicBezTo>
                    <a:pt x="11782" y="14400"/>
                    <a:pt x="11782" y="14400"/>
                    <a:pt x="11782" y="14400"/>
                  </a:cubicBezTo>
                  <a:cubicBezTo>
                    <a:pt x="11782" y="14400"/>
                    <a:pt x="11782" y="14400"/>
                    <a:pt x="11782" y="14400"/>
                  </a:cubicBezTo>
                  <a:cubicBezTo>
                    <a:pt x="12764" y="16000"/>
                    <a:pt x="12764" y="16000"/>
                    <a:pt x="12764" y="16000"/>
                  </a:cubicBezTo>
                  <a:cubicBezTo>
                    <a:pt x="13745" y="16000"/>
                    <a:pt x="13745" y="16000"/>
                    <a:pt x="13745" y="16000"/>
                  </a:cubicBezTo>
                  <a:cubicBezTo>
                    <a:pt x="13745" y="14400"/>
                    <a:pt x="13745" y="14400"/>
                    <a:pt x="13745" y="14400"/>
                  </a:cubicBezTo>
                  <a:lnTo>
                    <a:pt x="12764" y="14400"/>
                  </a:lnTo>
                  <a:close/>
                  <a:moveTo>
                    <a:pt x="12764" y="144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Google Shape;269;p14"/>
            <p:cNvSpPr/>
            <p:nvPr/>
          </p:nvSpPr>
          <p:spPr>
            <a:xfrm>
              <a:off x="10503" y="3574"/>
              <a:ext cx="130" cy="65"/>
            </a:xfrm>
            <a:custGeom>
              <a:avLst/>
              <a:gdLst/>
              <a:ahLst/>
              <a:cxnLst/>
              <a:rect l="l" t="t" r="r" b="b"/>
              <a:pathLst>
                <a:path w="21600" h="21600" extrusionOk="0">
                  <a:moveTo>
                    <a:pt x="0" y="9138"/>
                  </a:moveTo>
                  <a:lnTo>
                    <a:pt x="1271" y="9138"/>
                  </a:lnTo>
                  <a:lnTo>
                    <a:pt x="2965" y="3323"/>
                  </a:lnTo>
                  <a:lnTo>
                    <a:pt x="5929" y="0"/>
                  </a:lnTo>
                  <a:lnTo>
                    <a:pt x="9318" y="0"/>
                  </a:lnTo>
                  <a:lnTo>
                    <a:pt x="12282" y="3323"/>
                  </a:lnTo>
                  <a:lnTo>
                    <a:pt x="18635" y="3323"/>
                  </a:lnTo>
                  <a:lnTo>
                    <a:pt x="18635" y="9138"/>
                  </a:lnTo>
                  <a:lnTo>
                    <a:pt x="20329" y="12462"/>
                  </a:lnTo>
                  <a:lnTo>
                    <a:pt x="20329" y="15785"/>
                  </a:lnTo>
                  <a:lnTo>
                    <a:pt x="21600" y="15785"/>
                  </a:lnTo>
                  <a:lnTo>
                    <a:pt x="18635" y="18277"/>
                  </a:lnTo>
                  <a:lnTo>
                    <a:pt x="11012" y="18277"/>
                  </a:lnTo>
                  <a:lnTo>
                    <a:pt x="9318" y="21600"/>
                  </a:lnTo>
                  <a:lnTo>
                    <a:pt x="7624" y="21600"/>
                  </a:lnTo>
                  <a:lnTo>
                    <a:pt x="4659" y="18277"/>
                  </a:lnTo>
                  <a:lnTo>
                    <a:pt x="1271" y="18277"/>
                  </a:lnTo>
                  <a:lnTo>
                    <a:pt x="0" y="15785"/>
                  </a:lnTo>
                  <a:lnTo>
                    <a:pt x="0" y="9138"/>
                  </a:lnTo>
                  <a:close/>
                  <a:moveTo>
                    <a:pt x="0" y="913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Google Shape;270;p14"/>
            <p:cNvSpPr/>
            <p:nvPr/>
          </p:nvSpPr>
          <p:spPr>
            <a:xfrm>
              <a:off x="10135" y="3493"/>
              <a:ext cx="348" cy="156"/>
            </a:xfrm>
            <a:custGeom>
              <a:avLst/>
              <a:gdLst/>
              <a:ahLst/>
              <a:cxnLst/>
              <a:rect l="l" t="t" r="r" b="b"/>
              <a:pathLst>
                <a:path w="21600" h="21600" extrusionOk="0">
                  <a:moveTo>
                    <a:pt x="631" y="0"/>
                  </a:moveTo>
                  <a:lnTo>
                    <a:pt x="1734" y="0"/>
                  </a:lnTo>
                  <a:lnTo>
                    <a:pt x="1734" y="1371"/>
                  </a:lnTo>
                  <a:lnTo>
                    <a:pt x="2365" y="1371"/>
                  </a:lnTo>
                  <a:lnTo>
                    <a:pt x="2996" y="0"/>
                  </a:lnTo>
                  <a:lnTo>
                    <a:pt x="3469" y="0"/>
                  </a:lnTo>
                  <a:lnTo>
                    <a:pt x="4730" y="1371"/>
                  </a:lnTo>
                  <a:lnTo>
                    <a:pt x="5834" y="1371"/>
                  </a:lnTo>
                  <a:lnTo>
                    <a:pt x="6464" y="3771"/>
                  </a:lnTo>
                  <a:lnTo>
                    <a:pt x="7568" y="3771"/>
                  </a:lnTo>
                  <a:lnTo>
                    <a:pt x="8199" y="5143"/>
                  </a:lnTo>
                  <a:lnTo>
                    <a:pt x="8199" y="6171"/>
                  </a:lnTo>
                  <a:lnTo>
                    <a:pt x="8829" y="6171"/>
                  </a:lnTo>
                  <a:lnTo>
                    <a:pt x="8829" y="5143"/>
                  </a:lnTo>
                  <a:lnTo>
                    <a:pt x="10564" y="5143"/>
                  </a:lnTo>
                  <a:lnTo>
                    <a:pt x="10564" y="7543"/>
                  </a:lnTo>
                  <a:lnTo>
                    <a:pt x="12928" y="7543"/>
                  </a:lnTo>
                  <a:lnTo>
                    <a:pt x="12298" y="10286"/>
                  </a:lnTo>
                  <a:lnTo>
                    <a:pt x="12928" y="11314"/>
                  </a:lnTo>
                  <a:lnTo>
                    <a:pt x="14663" y="11314"/>
                  </a:lnTo>
                  <a:lnTo>
                    <a:pt x="15293" y="10286"/>
                  </a:lnTo>
                  <a:lnTo>
                    <a:pt x="17028" y="10286"/>
                  </a:lnTo>
                  <a:lnTo>
                    <a:pt x="17028" y="11314"/>
                  </a:lnTo>
                  <a:lnTo>
                    <a:pt x="18131" y="12686"/>
                  </a:lnTo>
                  <a:lnTo>
                    <a:pt x="18131" y="14057"/>
                  </a:lnTo>
                  <a:lnTo>
                    <a:pt x="19866" y="14057"/>
                  </a:lnTo>
                  <a:lnTo>
                    <a:pt x="20496" y="12686"/>
                  </a:lnTo>
                  <a:lnTo>
                    <a:pt x="21127" y="14057"/>
                  </a:lnTo>
                  <a:lnTo>
                    <a:pt x="21127" y="16457"/>
                  </a:lnTo>
                  <a:lnTo>
                    <a:pt x="21600" y="18857"/>
                  </a:lnTo>
                  <a:lnTo>
                    <a:pt x="21127" y="21600"/>
                  </a:lnTo>
                  <a:lnTo>
                    <a:pt x="19235" y="21600"/>
                  </a:lnTo>
                  <a:lnTo>
                    <a:pt x="18762" y="20229"/>
                  </a:lnTo>
                  <a:lnTo>
                    <a:pt x="18131" y="21600"/>
                  </a:lnTo>
                  <a:lnTo>
                    <a:pt x="15766" y="20229"/>
                  </a:lnTo>
                  <a:lnTo>
                    <a:pt x="14663" y="20229"/>
                  </a:lnTo>
                  <a:lnTo>
                    <a:pt x="12928" y="18857"/>
                  </a:lnTo>
                  <a:lnTo>
                    <a:pt x="12298" y="18857"/>
                  </a:lnTo>
                  <a:lnTo>
                    <a:pt x="12298" y="17829"/>
                  </a:lnTo>
                  <a:lnTo>
                    <a:pt x="11194" y="16457"/>
                  </a:lnTo>
                  <a:lnTo>
                    <a:pt x="9302" y="17829"/>
                  </a:lnTo>
                  <a:lnTo>
                    <a:pt x="9302" y="16457"/>
                  </a:lnTo>
                  <a:lnTo>
                    <a:pt x="7568" y="16457"/>
                  </a:lnTo>
                  <a:lnTo>
                    <a:pt x="7095" y="15086"/>
                  </a:lnTo>
                  <a:lnTo>
                    <a:pt x="5834" y="15086"/>
                  </a:lnTo>
                  <a:lnTo>
                    <a:pt x="4730" y="14057"/>
                  </a:lnTo>
                  <a:lnTo>
                    <a:pt x="4099" y="12686"/>
                  </a:lnTo>
                  <a:lnTo>
                    <a:pt x="2996" y="11314"/>
                  </a:lnTo>
                  <a:lnTo>
                    <a:pt x="1734" y="10286"/>
                  </a:lnTo>
                  <a:lnTo>
                    <a:pt x="1261" y="10286"/>
                  </a:lnTo>
                  <a:lnTo>
                    <a:pt x="631" y="8914"/>
                  </a:lnTo>
                  <a:lnTo>
                    <a:pt x="0" y="8914"/>
                  </a:lnTo>
                  <a:lnTo>
                    <a:pt x="0" y="7543"/>
                  </a:lnTo>
                  <a:lnTo>
                    <a:pt x="631" y="6171"/>
                  </a:lnTo>
                  <a:lnTo>
                    <a:pt x="631" y="0"/>
                  </a:lnTo>
                  <a:close/>
                  <a:moveTo>
                    <a:pt x="631"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Google Shape;271;p14"/>
            <p:cNvSpPr/>
            <p:nvPr/>
          </p:nvSpPr>
          <p:spPr>
            <a:xfrm>
              <a:off x="9339" y="3218"/>
              <a:ext cx="581" cy="559"/>
            </a:xfrm>
            <a:custGeom>
              <a:avLst/>
              <a:gdLst/>
              <a:ahLst/>
              <a:cxnLst/>
              <a:rect l="l" t="t" r="r" b="b"/>
              <a:pathLst>
                <a:path w="21600" h="21600" extrusionOk="0">
                  <a:moveTo>
                    <a:pt x="12545" y="21600"/>
                  </a:moveTo>
                  <a:lnTo>
                    <a:pt x="12545" y="21218"/>
                  </a:lnTo>
                  <a:lnTo>
                    <a:pt x="13205" y="20549"/>
                  </a:lnTo>
                  <a:lnTo>
                    <a:pt x="14620" y="20549"/>
                  </a:lnTo>
                  <a:lnTo>
                    <a:pt x="15280" y="20166"/>
                  </a:lnTo>
                  <a:lnTo>
                    <a:pt x="15658" y="20166"/>
                  </a:lnTo>
                  <a:lnTo>
                    <a:pt x="16035" y="20549"/>
                  </a:lnTo>
                  <a:lnTo>
                    <a:pt x="16412" y="20166"/>
                  </a:lnTo>
                  <a:lnTo>
                    <a:pt x="16412" y="19784"/>
                  </a:lnTo>
                  <a:lnTo>
                    <a:pt x="16035" y="18733"/>
                  </a:lnTo>
                  <a:lnTo>
                    <a:pt x="15658" y="18350"/>
                  </a:lnTo>
                  <a:lnTo>
                    <a:pt x="15658" y="18064"/>
                  </a:lnTo>
                  <a:lnTo>
                    <a:pt x="14997" y="18064"/>
                  </a:lnTo>
                  <a:lnTo>
                    <a:pt x="14620" y="17299"/>
                  </a:lnTo>
                  <a:lnTo>
                    <a:pt x="14620" y="16630"/>
                  </a:lnTo>
                  <a:lnTo>
                    <a:pt x="13583" y="16630"/>
                  </a:lnTo>
                  <a:lnTo>
                    <a:pt x="13583" y="15579"/>
                  </a:lnTo>
                  <a:lnTo>
                    <a:pt x="13960" y="15579"/>
                  </a:lnTo>
                  <a:lnTo>
                    <a:pt x="14243" y="14814"/>
                  </a:lnTo>
                  <a:lnTo>
                    <a:pt x="14620" y="14527"/>
                  </a:lnTo>
                  <a:lnTo>
                    <a:pt x="15280" y="14527"/>
                  </a:lnTo>
                  <a:lnTo>
                    <a:pt x="15280" y="14814"/>
                  </a:lnTo>
                  <a:lnTo>
                    <a:pt x="16035" y="14814"/>
                  </a:lnTo>
                  <a:lnTo>
                    <a:pt x="17072" y="14527"/>
                  </a:lnTo>
                  <a:lnTo>
                    <a:pt x="17450" y="14145"/>
                  </a:lnTo>
                  <a:lnTo>
                    <a:pt x="17733" y="13476"/>
                  </a:lnTo>
                  <a:lnTo>
                    <a:pt x="18487" y="12712"/>
                  </a:lnTo>
                  <a:lnTo>
                    <a:pt x="18487" y="12329"/>
                  </a:lnTo>
                  <a:lnTo>
                    <a:pt x="19525" y="11278"/>
                  </a:lnTo>
                  <a:lnTo>
                    <a:pt x="19902" y="10991"/>
                  </a:lnTo>
                  <a:lnTo>
                    <a:pt x="19525" y="10609"/>
                  </a:lnTo>
                  <a:lnTo>
                    <a:pt x="19902" y="10227"/>
                  </a:lnTo>
                  <a:lnTo>
                    <a:pt x="20185" y="9844"/>
                  </a:lnTo>
                  <a:lnTo>
                    <a:pt x="20185" y="8506"/>
                  </a:lnTo>
                  <a:lnTo>
                    <a:pt x="20562" y="7742"/>
                  </a:lnTo>
                  <a:lnTo>
                    <a:pt x="21223" y="7742"/>
                  </a:lnTo>
                  <a:lnTo>
                    <a:pt x="21600" y="7359"/>
                  </a:lnTo>
                  <a:lnTo>
                    <a:pt x="21600" y="7073"/>
                  </a:lnTo>
                  <a:lnTo>
                    <a:pt x="20185" y="7073"/>
                  </a:lnTo>
                  <a:lnTo>
                    <a:pt x="20185" y="6690"/>
                  </a:lnTo>
                  <a:lnTo>
                    <a:pt x="19525" y="6308"/>
                  </a:lnTo>
                  <a:lnTo>
                    <a:pt x="19148" y="6308"/>
                  </a:lnTo>
                  <a:lnTo>
                    <a:pt x="18487" y="6021"/>
                  </a:lnTo>
                  <a:lnTo>
                    <a:pt x="18487" y="5257"/>
                  </a:lnTo>
                  <a:lnTo>
                    <a:pt x="18110" y="4588"/>
                  </a:lnTo>
                  <a:lnTo>
                    <a:pt x="17733" y="3823"/>
                  </a:lnTo>
                  <a:lnTo>
                    <a:pt x="17733" y="3536"/>
                  </a:lnTo>
                  <a:lnTo>
                    <a:pt x="18110" y="3536"/>
                  </a:lnTo>
                  <a:lnTo>
                    <a:pt x="18110" y="3154"/>
                  </a:lnTo>
                  <a:lnTo>
                    <a:pt x="18487" y="2772"/>
                  </a:lnTo>
                  <a:lnTo>
                    <a:pt x="18487" y="2485"/>
                  </a:lnTo>
                  <a:lnTo>
                    <a:pt x="18110" y="2485"/>
                  </a:lnTo>
                  <a:lnTo>
                    <a:pt x="18110" y="2103"/>
                  </a:lnTo>
                  <a:lnTo>
                    <a:pt x="17733" y="2103"/>
                  </a:lnTo>
                  <a:lnTo>
                    <a:pt x="17072" y="1720"/>
                  </a:lnTo>
                  <a:lnTo>
                    <a:pt x="17072" y="1338"/>
                  </a:lnTo>
                  <a:lnTo>
                    <a:pt x="16035" y="1338"/>
                  </a:lnTo>
                  <a:lnTo>
                    <a:pt x="16035" y="669"/>
                  </a:lnTo>
                  <a:lnTo>
                    <a:pt x="16695" y="287"/>
                  </a:lnTo>
                  <a:lnTo>
                    <a:pt x="16695" y="0"/>
                  </a:lnTo>
                  <a:lnTo>
                    <a:pt x="15280" y="0"/>
                  </a:lnTo>
                  <a:lnTo>
                    <a:pt x="14997" y="287"/>
                  </a:lnTo>
                  <a:lnTo>
                    <a:pt x="14620" y="287"/>
                  </a:lnTo>
                  <a:lnTo>
                    <a:pt x="14243" y="669"/>
                  </a:lnTo>
                  <a:lnTo>
                    <a:pt x="13960" y="1051"/>
                  </a:lnTo>
                  <a:lnTo>
                    <a:pt x="14620" y="2103"/>
                  </a:lnTo>
                  <a:lnTo>
                    <a:pt x="14997" y="2485"/>
                  </a:lnTo>
                  <a:lnTo>
                    <a:pt x="13960" y="3536"/>
                  </a:lnTo>
                  <a:lnTo>
                    <a:pt x="14243" y="3823"/>
                  </a:lnTo>
                  <a:lnTo>
                    <a:pt x="14243" y="4205"/>
                  </a:lnTo>
                  <a:lnTo>
                    <a:pt x="13960" y="4588"/>
                  </a:lnTo>
                  <a:lnTo>
                    <a:pt x="12545" y="4588"/>
                  </a:lnTo>
                  <a:lnTo>
                    <a:pt x="12545" y="5257"/>
                  </a:lnTo>
                  <a:lnTo>
                    <a:pt x="12922" y="5257"/>
                  </a:lnTo>
                  <a:lnTo>
                    <a:pt x="13205" y="5639"/>
                  </a:lnTo>
                  <a:lnTo>
                    <a:pt x="13205" y="6021"/>
                  </a:lnTo>
                  <a:lnTo>
                    <a:pt x="12545" y="6021"/>
                  </a:lnTo>
                  <a:lnTo>
                    <a:pt x="12168" y="6308"/>
                  </a:lnTo>
                  <a:lnTo>
                    <a:pt x="12168" y="8124"/>
                  </a:lnTo>
                  <a:lnTo>
                    <a:pt x="11790" y="8506"/>
                  </a:lnTo>
                  <a:lnTo>
                    <a:pt x="11507" y="8124"/>
                  </a:lnTo>
                  <a:lnTo>
                    <a:pt x="11507" y="8506"/>
                  </a:lnTo>
                  <a:lnTo>
                    <a:pt x="10753" y="8506"/>
                  </a:lnTo>
                  <a:lnTo>
                    <a:pt x="10753" y="8124"/>
                  </a:lnTo>
                  <a:lnTo>
                    <a:pt x="10470" y="8506"/>
                  </a:lnTo>
                  <a:lnTo>
                    <a:pt x="9715" y="8793"/>
                  </a:lnTo>
                  <a:lnTo>
                    <a:pt x="10093" y="8793"/>
                  </a:lnTo>
                  <a:lnTo>
                    <a:pt x="9338" y="9558"/>
                  </a:lnTo>
                  <a:lnTo>
                    <a:pt x="9055" y="9175"/>
                  </a:lnTo>
                  <a:lnTo>
                    <a:pt x="8678" y="9558"/>
                  </a:lnTo>
                  <a:lnTo>
                    <a:pt x="8300" y="9844"/>
                  </a:lnTo>
                  <a:lnTo>
                    <a:pt x="8017" y="10227"/>
                  </a:lnTo>
                  <a:lnTo>
                    <a:pt x="8017" y="11278"/>
                  </a:lnTo>
                  <a:lnTo>
                    <a:pt x="8300" y="11660"/>
                  </a:lnTo>
                  <a:lnTo>
                    <a:pt x="8017" y="11660"/>
                  </a:lnTo>
                  <a:lnTo>
                    <a:pt x="7640" y="12042"/>
                  </a:lnTo>
                  <a:lnTo>
                    <a:pt x="5565" y="12042"/>
                  </a:lnTo>
                  <a:lnTo>
                    <a:pt x="5188" y="12329"/>
                  </a:lnTo>
                  <a:lnTo>
                    <a:pt x="3773" y="12329"/>
                  </a:lnTo>
                  <a:lnTo>
                    <a:pt x="2075" y="12712"/>
                  </a:lnTo>
                  <a:lnTo>
                    <a:pt x="0" y="12042"/>
                  </a:lnTo>
                  <a:lnTo>
                    <a:pt x="1038" y="13094"/>
                  </a:lnTo>
                  <a:lnTo>
                    <a:pt x="1038" y="13476"/>
                  </a:lnTo>
                  <a:lnTo>
                    <a:pt x="1321" y="13763"/>
                  </a:lnTo>
                  <a:lnTo>
                    <a:pt x="1698" y="13763"/>
                  </a:lnTo>
                  <a:lnTo>
                    <a:pt x="2075" y="14145"/>
                  </a:lnTo>
                  <a:lnTo>
                    <a:pt x="2735" y="14145"/>
                  </a:lnTo>
                  <a:lnTo>
                    <a:pt x="2735" y="14527"/>
                  </a:lnTo>
                  <a:lnTo>
                    <a:pt x="3113" y="14527"/>
                  </a:lnTo>
                  <a:lnTo>
                    <a:pt x="3113" y="14814"/>
                  </a:lnTo>
                  <a:lnTo>
                    <a:pt x="3490" y="15196"/>
                  </a:lnTo>
                  <a:lnTo>
                    <a:pt x="3490" y="15865"/>
                  </a:lnTo>
                  <a:lnTo>
                    <a:pt x="4150" y="15865"/>
                  </a:lnTo>
                  <a:lnTo>
                    <a:pt x="4150" y="17012"/>
                  </a:lnTo>
                  <a:lnTo>
                    <a:pt x="3773" y="16630"/>
                  </a:lnTo>
                  <a:lnTo>
                    <a:pt x="2735" y="17012"/>
                  </a:lnTo>
                  <a:lnTo>
                    <a:pt x="2358" y="17299"/>
                  </a:lnTo>
                  <a:lnTo>
                    <a:pt x="2075" y="17299"/>
                  </a:lnTo>
                  <a:lnTo>
                    <a:pt x="2075" y="19497"/>
                  </a:lnTo>
                  <a:lnTo>
                    <a:pt x="2358" y="19497"/>
                  </a:lnTo>
                  <a:lnTo>
                    <a:pt x="2735" y="19115"/>
                  </a:lnTo>
                  <a:lnTo>
                    <a:pt x="4528" y="19115"/>
                  </a:lnTo>
                  <a:lnTo>
                    <a:pt x="4528" y="18733"/>
                  </a:lnTo>
                  <a:lnTo>
                    <a:pt x="4810" y="18733"/>
                  </a:lnTo>
                  <a:lnTo>
                    <a:pt x="5188" y="19115"/>
                  </a:lnTo>
                  <a:lnTo>
                    <a:pt x="5188" y="18733"/>
                  </a:lnTo>
                  <a:lnTo>
                    <a:pt x="5565" y="18733"/>
                  </a:lnTo>
                  <a:lnTo>
                    <a:pt x="5565" y="19115"/>
                  </a:lnTo>
                  <a:lnTo>
                    <a:pt x="6225" y="19115"/>
                  </a:lnTo>
                  <a:lnTo>
                    <a:pt x="6603" y="18733"/>
                  </a:lnTo>
                  <a:lnTo>
                    <a:pt x="9338" y="18733"/>
                  </a:lnTo>
                  <a:lnTo>
                    <a:pt x="9715" y="19115"/>
                  </a:lnTo>
                  <a:lnTo>
                    <a:pt x="9715" y="19497"/>
                  </a:lnTo>
                  <a:lnTo>
                    <a:pt x="10470" y="19497"/>
                  </a:lnTo>
                  <a:lnTo>
                    <a:pt x="10470" y="19784"/>
                  </a:lnTo>
                  <a:lnTo>
                    <a:pt x="10753" y="20166"/>
                  </a:lnTo>
                  <a:lnTo>
                    <a:pt x="10753" y="20835"/>
                  </a:lnTo>
                  <a:lnTo>
                    <a:pt x="11130" y="21218"/>
                  </a:lnTo>
                  <a:lnTo>
                    <a:pt x="11790" y="21218"/>
                  </a:lnTo>
                  <a:lnTo>
                    <a:pt x="12168" y="21600"/>
                  </a:lnTo>
                  <a:lnTo>
                    <a:pt x="12545" y="21600"/>
                  </a:lnTo>
                  <a:close/>
                  <a:moveTo>
                    <a:pt x="12545"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Google Shape;272;p14"/>
            <p:cNvSpPr/>
            <p:nvPr/>
          </p:nvSpPr>
          <p:spPr>
            <a:xfrm>
              <a:off x="9770" y="3189"/>
              <a:ext cx="309" cy="220"/>
            </a:xfrm>
            <a:custGeom>
              <a:avLst/>
              <a:gdLst/>
              <a:ahLst/>
              <a:cxnLst/>
              <a:rect l="l" t="t" r="r" b="b"/>
              <a:pathLst>
                <a:path w="21600" h="21600" extrusionOk="0">
                  <a:moveTo>
                    <a:pt x="10446" y="21600"/>
                  </a:moveTo>
                  <a:lnTo>
                    <a:pt x="12393" y="18930"/>
                  </a:lnTo>
                  <a:lnTo>
                    <a:pt x="13102" y="18202"/>
                  </a:lnTo>
                  <a:lnTo>
                    <a:pt x="13810" y="17231"/>
                  </a:lnTo>
                  <a:lnTo>
                    <a:pt x="14341" y="17231"/>
                  </a:lnTo>
                  <a:lnTo>
                    <a:pt x="15757" y="18930"/>
                  </a:lnTo>
                  <a:lnTo>
                    <a:pt x="16289" y="18202"/>
                  </a:lnTo>
                  <a:lnTo>
                    <a:pt x="17705" y="18930"/>
                  </a:lnTo>
                  <a:lnTo>
                    <a:pt x="17705" y="19901"/>
                  </a:lnTo>
                  <a:lnTo>
                    <a:pt x="18413" y="19901"/>
                  </a:lnTo>
                  <a:lnTo>
                    <a:pt x="19652" y="20872"/>
                  </a:lnTo>
                  <a:lnTo>
                    <a:pt x="20361" y="19901"/>
                  </a:lnTo>
                  <a:lnTo>
                    <a:pt x="21600" y="19901"/>
                  </a:lnTo>
                  <a:lnTo>
                    <a:pt x="20892" y="18202"/>
                  </a:lnTo>
                  <a:lnTo>
                    <a:pt x="20892" y="16261"/>
                  </a:lnTo>
                  <a:lnTo>
                    <a:pt x="20361" y="16261"/>
                  </a:lnTo>
                  <a:lnTo>
                    <a:pt x="19652" y="14562"/>
                  </a:lnTo>
                  <a:lnTo>
                    <a:pt x="19652" y="12620"/>
                  </a:lnTo>
                  <a:lnTo>
                    <a:pt x="18944" y="11892"/>
                  </a:lnTo>
                  <a:lnTo>
                    <a:pt x="18413" y="11892"/>
                  </a:lnTo>
                  <a:lnTo>
                    <a:pt x="17705" y="9951"/>
                  </a:lnTo>
                  <a:lnTo>
                    <a:pt x="16997" y="9222"/>
                  </a:lnTo>
                  <a:lnTo>
                    <a:pt x="15757" y="8252"/>
                  </a:lnTo>
                  <a:lnTo>
                    <a:pt x="14341" y="6310"/>
                  </a:lnTo>
                  <a:lnTo>
                    <a:pt x="11685" y="6310"/>
                  </a:lnTo>
                  <a:lnTo>
                    <a:pt x="11685" y="5582"/>
                  </a:lnTo>
                  <a:lnTo>
                    <a:pt x="11154" y="5582"/>
                  </a:lnTo>
                  <a:lnTo>
                    <a:pt x="11154" y="4611"/>
                  </a:lnTo>
                  <a:lnTo>
                    <a:pt x="9207" y="1942"/>
                  </a:lnTo>
                  <a:lnTo>
                    <a:pt x="8498" y="0"/>
                  </a:lnTo>
                  <a:lnTo>
                    <a:pt x="6551" y="0"/>
                  </a:lnTo>
                  <a:lnTo>
                    <a:pt x="6551" y="971"/>
                  </a:lnTo>
                  <a:lnTo>
                    <a:pt x="5843" y="0"/>
                  </a:lnTo>
                  <a:lnTo>
                    <a:pt x="5134" y="0"/>
                  </a:lnTo>
                  <a:lnTo>
                    <a:pt x="4603" y="1942"/>
                  </a:lnTo>
                  <a:lnTo>
                    <a:pt x="3187" y="1942"/>
                  </a:lnTo>
                  <a:lnTo>
                    <a:pt x="1239" y="2912"/>
                  </a:lnTo>
                  <a:lnTo>
                    <a:pt x="1239" y="3640"/>
                  </a:lnTo>
                  <a:lnTo>
                    <a:pt x="0" y="4611"/>
                  </a:lnTo>
                  <a:lnTo>
                    <a:pt x="0" y="6310"/>
                  </a:lnTo>
                  <a:lnTo>
                    <a:pt x="1948" y="6310"/>
                  </a:lnTo>
                  <a:lnTo>
                    <a:pt x="1948" y="7281"/>
                  </a:lnTo>
                  <a:lnTo>
                    <a:pt x="3187" y="8252"/>
                  </a:lnTo>
                  <a:lnTo>
                    <a:pt x="3895" y="8252"/>
                  </a:lnTo>
                  <a:lnTo>
                    <a:pt x="3895" y="9222"/>
                  </a:lnTo>
                  <a:lnTo>
                    <a:pt x="4603" y="9222"/>
                  </a:lnTo>
                  <a:lnTo>
                    <a:pt x="4603" y="9951"/>
                  </a:lnTo>
                  <a:lnTo>
                    <a:pt x="3895" y="10921"/>
                  </a:lnTo>
                  <a:lnTo>
                    <a:pt x="3895" y="11892"/>
                  </a:lnTo>
                  <a:lnTo>
                    <a:pt x="3187" y="11892"/>
                  </a:lnTo>
                  <a:lnTo>
                    <a:pt x="3187" y="12620"/>
                  </a:lnTo>
                  <a:lnTo>
                    <a:pt x="3895" y="14562"/>
                  </a:lnTo>
                  <a:lnTo>
                    <a:pt x="4603" y="16261"/>
                  </a:lnTo>
                  <a:lnTo>
                    <a:pt x="4603" y="18202"/>
                  </a:lnTo>
                  <a:lnTo>
                    <a:pt x="5843" y="18930"/>
                  </a:lnTo>
                  <a:lnTo>
                    <a:pt x="6551" y="18930"/>
                  </a:lnTo>
                  <a:lnTo>
                    <a:pt x="7790" y="19901"/>
                  </a:lnTo>
                  <a:lnTo>
                    <a:pt x="7790" y="20872"/>
                  </a:lnTo>
                  <a:lnTo>
                    <a:pt x="10446" y="20872"/>
                  </a:lnTo>
                  <a:lnTo>
                    <a:pt x="10446" y="21600"/>
                  </a:lnTo>
                  <a:close/>
                  <a:moveTo>
                    <a:pt x="10446"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Google Shape;273;p14"/>
            <p:cNvSpPr/>
            <p:nvPr/>
          </p:nvSpPr>
          <p:spPr>
            <a:xfrm>
              <a:off x="9301" y="3134"/>
              <a:ext cx="553" cy="413"/>
            </a:xfrm>
            <a:custGeom>
              <a:avLst/>
              <a:gdLst/>
              <a:ahLst/>
              <a:cxnLst/>
              <a:rect l="l" t="t" r="r" b="b"/>
              <a:pathLst>
                <a:path w="21600" h="21600" extrusionOk="0">
                  <a:moveTo>
                    <a:pt x="18727" y="2846"/>
                  </a:moveTo>
                  <a:lnTo>
                    <a:pt x="19420" y="2457"/>
                  </a:lnTo>
                  <a:lnTo>
                    <a:pt x="19817" y="1940"/>
                  </a:lnTo>
                  <a:lnTo>
                    <a:pt x="19817" y="2457"/>
                  </a:lnTo>
                  <a:lnTo>
                    <a:pt x="20510" y="2457"/>
                  </a:lnTo>
                  <a:lnTo>
                    <a:pt x="20906" y="1940"/>
                  </a:lnTo>
                  <a:lnTo>
                    <a:pt x="21600" y="1940"/>
                  </a:lnTo>
                  <a:lnTo>
                    <a:pt x="21600" y="2457"/>
                  </a:lnTo>
                  <a:lnTo>
                    <a:pt x="20906" y="2846"/>
                  </a:lnTo>
                  <a:lnTo>
                    <a:pt x="21204" y="2846"/>
                  </a:lnTo>
                  <a:lnTo>
                    <a:pt x="20906" y="3880"/>
                  </a:lnTo>
                  <a:lnTo>
                    <a:pt x="20114" y="3880"/>
                  </a:lnTo>
                  <a:lnTo>
                    <a:pt x="18727" y="4398"/>
                  </a:lnTo>
                  <a:lnTo>
                    <a:pt x="17538" y="4398"/>
                  </a:lnTo>
                  <a:lnTo>
                    <a:pt x="17240" y="4786"/>
                  </a:lnTo>
                  <a:lnTo>
                    <a:pt x="16844" y="4786"/>
                  </a:lnTo>
                  <a:lnTo>
                    <a:pt x="16448" y="5303"/>
                  </a:lnTo>
                  <a:lnTo>
                    <a:pt x="16150" y="5820"/>
                  </a:lnTo>
                  <a:lnTo>
                    <a:pt x="16844" y="7243"/>
                  </a:lnTo>
                  <a:lnTo>
                    <a:pt x="17240" y="7760"/>
                  </a:lnTo>
                  <a:lnTo>
                    <a:pt x="16150" y="9183"/>
                  </a:lnTo>
                  <a:lnTo>
                    <a:pt x="16448" y="9571"/>
                  </a:lnTo>
                  <a:lnTo>
                    <a:pt x="16448" y="10089"/>
                  </a:lnTo>
                  <a:lnTo>
                    <a:pt x="16150" y="10606"/>
                  </a:lnTo>
                  <a:lnTo>
                    <a:pt x="14664" y="10606"/>
                  </a:lnTo>
                  <a:lnTo>
                    <a:pt x="14664" y="11511"/>
                  </a:lnTo>
                  <a:lnTo>
                    <a:pt x="15061" y="11511"/>
                  </a:lnTo>
                  <a:lnTo>
                    <a:pt x="15358" y="12029"/>
                  </a:lnTo>
                  <a:lnTo>
                    <a:pt x="15358" y="12546"/>
                  </a:lnTo>
                  <a:lnTo>
                    <a:pt x="14664" y="12546"/>
                  </a:lnTo>
                  <a:lnTo>
                    <a:pt x="14268" y="12934"/>
                  </a:lnTo>
                  <a:lnTo>
                    <a:pt x="14268" y="15392"/>
                  </a:lnTo>
                  <a:lnTo>
                    <a:pt x="13872" y="15909"/>
                  </a:lnTo>
                  <a:lnTo>
                    <a:pt x="13574" y="15392"/>
                  </a:lnTo>
                  <a:lnTo>
                    <a:pt x="13574" y="15909"/>
                  </a:lnTo>
                  <a:lnTo>
                    <a:pt x="12782" y="15909"/>
                  </a:lnTo>
                  <a:lnTo>
                    <a:pt x="12782" y="15392"/>
                  </a:lnTo>
                  <a:lnTo>
                    <a:pt x="12484" y="15909"/>
                  </a:lnTo>
                  <a:lnTo>
                    <a:pt x="11692" y="16297"/>
                  </a:lnTo>
                  <a:lnTo>
                    <a:pt x="12088" y="16297"/>
                  </a:lnTo>
                  <a:lnTo>
                    <a:pt x="11295" y="17332"/>
                  </a:lnTo>
                  <a:lnTo>
                    <a:pt x="10998" y="16814"/>
                  </a:lnTo>
                  <a:lnTo>
                    <a:pt x="10602" y="17332"/>
                  </a:lnTo>
                  <a:lnTo>
                    <a:pt x="10206" y="17720"/>
                  </a:lnTo>
                  <a:lnTo>
                    <a:pt x="9908" y="18237"/>
                  </a:lnTo>
                  <a:lnTo>
                    <a:pt x="9908" y="19660"/>
                  </a:lnTo>
                  <a:lnTo>
                    <a:pt x="10206" y="20177"/>
                  </a:lnTo>
                  <a:lnTo>
                    <a:pt x="9908" y="20177"/>
                  </a:lnTo>
                  <a:lnTo>
                    <a:pt x="9512" y="20695"/>
                  </a:lnTo>
                  <a:lnTo>
                    <a:pt x="7332" y="20695"/>
                  </a:lnTo>
                  <a:lnTo>
                    <a:pt x="6936" y="21083"/>
                  </a:lnTo>
                  <a:lnTo>
                    <a:pt x="5450" y="21083"/>
                  </a:lnTo>
                  <a:lnTo>
                    <a:pt x="3666" y="21600"/>
                  </a:lnTo>
                  <a:lnTo>
                    <a:pt x="1486" y="20695"/>
                  </a:lnTo>
                  <a:lnTo>
                    <a:pt x="2873" y="18754"/>
                  </a:lnTo>
                  <a:lnTo>
                    <a:pt x="2873" y="18237"/>
                  </a:lnTo>
                  <a:lnTo>
                    <a:pt x="2576" y="17720"/>
                  </a:lnTo>
                  <a:lnTo>
                    <a:pt x="2873" y="17332"/>
                  </a:lnTo>
                  <a:lnTo>
                    <a:pt x="2576" y="16297"/>
                  </a:lnTo>
                  <a:lnTo>
                    <a:pt x="1090" y="16297"/>
                  </a:lnTo>
                  <a:lnTo>
                    <a:pt x="1090" y="15909"/>
                  </a:lnTo>
                  <a:lnTo>
                    <a:pt x="694" y="15392"/>
                  </a:lnTo>
                  <a:lnTo>
                    <a:pt x="1090" y="15392"/>
                  </a:lnTo>
                  <a:lnTo>
                    <a:pt x="694" y="14357"/>
                  </a:lnTo>
                  <a:lnTo>
                    <a:pt x="297" y="13451"/>
                  </a:lnTo>
                  <a:lnTo>
                    <a:pt x="297" y="12934"/>
                  </a:lnTo>
                  <a:lnTo>
                    <a:pt x="694" y="12029"/>
                  </a:lnTo>
                  <a:lnTo>
                    <a:pt x="297" y="12029"/>
                  </a:lnTo>
                  <a:lnTo>
                    <a:pt x="297" y="11511"/>
                  </a:lnTo>
                  <a:lnTo>
                    <a:pt x="0" y="10994"/>
                  </a:lnTo>
                  <a:lnTo>
                    <a:pt x="0" y="10606"/>
                  </a:lnTo>
                  <a:lnTo>
                    <a:pt x="297" y="10089"/>
                  </a:lnTo>
                  <a:lnTo>
                    <a:pt x="0" y="10089"/>
                  </a:lnTo>
                  <a:lnTo>
                    <a:pt x="0" y="9571"/>
                  </a:lnTo>
                  <a:lnTo>
                    <a:pt x="297" y="9571"/>
                  </a:lnTo>
                  <a:lnTo>
                    <a:pt x="694" y="9183"/>
                  </a:lnTo>
                  <a:lnTo>
                    <a:pt x="297" y="8666"/>
                  </a:lnTo>
                  <a:lnTo>
                    <a:pt x="694" y="8149"/>
                  </a:lnTo>
                  <a:lnTo>
                    <a:pt x="694" y="7243"/>
                  </a:lnTo>
                  <a:lnTo>
                    <a:pt x="1090" y="7760"/>
                  </a:lnTo>
                  <a:lnTo>
                    <a:pt x="2576" y="7760"/>
                  </a:lnTo>
                  <a:lnTo>
                    <a:pt x="2576" y="8149"/>
                  </a:lnTo>
                  <a:lnTo>
                    <a:pt x="3270" y="8149"/>
                  </a:lnTo>
                  <a:lnTo>
                    <a:pt x="3666" y="7760"/>
                  </a:lnTo>
                  <a:lnTo>
                    <a:pt x="3666" y="7243"/>
                  </a:lnTo>
                  <a:lnTo>
                    <a:pt x="3963" y="7243"/>
                  </a:lnTo>
                  <a:lnTo>
                    <a:pt x="3666" y="6726"/>
                  </a:lnTo>
                  <a:lnTo>
                    <a:pt x="4360" y="6726"/>
                  </a:lnTo>
                  <a:lnTo>
                    <a:pt x="5152" y="6208"/>
                  </a:lnTo>
                  <a:lnTo>
                    <a:pt x="5152" y="5820"/>
                  </a:lnTo>
                  <a:lnTo>
                    <a:pt x="5450" y="5820"/>
                  </a:lnTo>
                  <a:lnTo>
                    <a:pt x="5450" y="4786"/>
                  </a:lnTo>
                  <a:lnTo>
                    <a:pt x="5846" y="4398"/>
                  </a:lnTo>
                  <a:lnTo>
                    <a:pt x="5846" y="3363"/>
                  </a:lnTo>
                  <a:lnTo>
                    <a:pt x="6539" y="3363"/>
                  </a:lnTo>
                  <a:lnTo>
                    <a:pt x="7332" y="2846"/>
                  </a:lnTo>
                  <a:lnTo>
                    <a:pt x="9116" y="2846"/>
                  </a:lnTo>
                  <a:lnTo>
                    <a:pt x="9512" y="3363"/>
                  </a:lnTo>
                  <a:lnTo>
                    <a:pt x="9908" y="3363"/>
                  </a:lnTo>
                  <a:lnTo>
                    <a:pt x="9908" y="2846"/>
                  </a:lnTo>
                  <a:lnTo>
                    <a:pt x="10206" y="3363"/>
                  </a:lnTo>
                  <a:lnTo>
                    <a:pt x="10602" y="3880"/>
                  </a:lnTo>
                  <a:lnTo>
                    <a:pt x="11295" y="3880"/>
                  </a:lnTo>
                  <a:lnTo>
                    <a:pt x="11692" y="3363"/>
                  </a:lnTo>
                  <a:lnTo>
                    <a:pt x="12088" y="3363"/>
                  </a:lnTo>
                  <a:lnTo>
                    <a:pt x="12088" y="2846"/>
                  </a:lnTo>
                  <a:lnTo>
                    <a:pt x="12484" y="2846"/>
                  </a:lnTo>
                  <a:lnTo>
                    <a:pt x="12782" y="3363"/>
                  </a:lnTo>
                  <a:lnTo>
                    <a:pt x="13178" y="3363"/>
                  </a:lnTo>
                  <a:lnTo>
                    <a:pt x="13178" y="2457"/>
                  </a:lnTo>
                  <a:lnTo>
                    <a:pt x="14268" y="2457"/>
                  </a:lnTo>
                  <a:lnTo>
                    <a:pt x="14268" y="1423"/>
                  </a:lnTo>
                  <a:lnTo>
                    <a:pt x="14664" y="1035"/>
                  </a:lnTo>
                  <a:lnTo>
                    <a:pt x="14664" y="0"/>
                  </a:lnTo>
                  <a:lnTo>
                    <a:pt x="15358" y="0"/>
                  </a:lnTo>
                  <a:lnTo>
                    <a:pt x="15358" y="517"/>
                  </a:lnTo>
                  <a:lnTo>
                    <a:pt x="15754" y="517"/>
                  </a:lnTo>
                  <a:lnTo>
                    <a:pt x="15754" y="1423"/>
                  </a:lnTo>
                  <a:lnTo>
                    <a:pt x="16150" y="1423"/>
                  </a:lnTo>
                  <a:lnTo>
                    <a:pt x="16150" y="3880"/>
                  </a:lnTo>
                  <a:lnTo>
                    <a:pt x="16448" y="3880"/>
                  </a:lnTo>
                  <a:lnTo>
                    <a:pt x="16448" y="4398"/>
                  </a:lnTo>
                  <a:lnTo>
                    <a:pt x="17538" y="4398"/>
                  </a:lnTo>
                  <a:lnTo>
                    <a:pt x="17538" y="3880"/>
                  </a:lnTo>
                  <a:lnTo>
                    <a:pt x="17934" y="3880"/>
                  </a:lnTo>
                  <a:lnTo>
                    <a:pt x="18330" y="3363"/>
                  </a:lnTo>
                  <a:lnTo>
                    <a:pt x="18330" y="2846"/>
                  </a:lnTo>
                  <a:lnTo>
                    <a:pt x="18727" y="2846"/>
                  </a:lnTo>
                  <a:close/>
                  <a:moveTo>
                    <a:pt x="18727" y="2846"/>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Google Shape;274;p14"/>
            <p:cNvSpPr/>
            <p:nvPr/>
          </p:nvSpPr>
          <p:spPr>
            <a:xfrm>
              <a:off x="7139" y="2264"/>
              <a:ext cx="264" cy="183"/>
            </a:xfrm>
            <a:custGeom>
              <a:avLst/>
              <a:gdLst/>
              <a:ahLst/>
              <a:cxnLst/>
              <a:rect l="l" t="t" r="r" b="b"/>
              <a:pathLst>
                <a:path w="21600" h="21600" extrusionOk="0">
                  <a:moveTo>
                    <a:pt x="15429" y="20520"/>
                  </a:moveTo>
                  <a:cubicBezTo>
                    <a:pt x="15429" y="21600"/>
                    <a:pt x="15429" y="21600"/>
                    <a:pt x="15429" y="21600"/>
                  </a:cubicBezTo>
                  <a:cubicBezTo>
                    <a:pt x="16200" y="21600"/>
                    <a:pt x="16200" y="21600"/>
                    <a:pt x="16200" y="21600"/>
                  </a:cubicBezTo>
                  <a:cubicBezTo>
                    <a:pt x="16971" y="20520"/>
                    <a:pt x="16971" y="20520"/>
                    <a:pt x="16971" y="20520"/>
                  </a:cubicBezTo>
                  <a:cubicBezTo>
                    <a:pt x="16971" y="20520"/>
                    <a:pt x="16971" y="20520"/>
                    <a:pt x="16971" y="20520"/>
                  </a:cubicBezTo>
                  <a:cubicBezTo>
                    <a:pt x="16971" y="20520"/>
                    <a:pt x="16971" y="20520"/>
                    <a:pt x="16971" y="20520"/>
                  </a:cubicBezTo>
                  <a:cubicBezTo>
                    <a:pt x="16971" y="19440"/>
                    <a:pt x="16971" y="19440"/>
                    <a:pt x="16971" y="19440"/>
                  </a:cubicBezTo>
                  <a:cubicBezTo>
                    <a:pt x="16971" y="19440"/>
                    <a:pt x="16971" y="19440"/>
                    <a:pt x="16971" y="19440"/>
                  </a:cubicBezTo>
                  <a:cubicBezTo>
                    <a:pt x="16200" y="19440"/>
                    <a:pt x="16200" y="19440"/>
                    <a:pt x="16200" y="19440"/>
                  </a:cubicBezTo>
                  <a:cubicBezTo>
                    <a:pt x="16200" y="19440"/>
                    <a:pt x="16200" y="19440"/>
                    <a:pt x="16200" y="19440"/>
                  </a:cubicBezTo>
                  <a:cubicBezTo>
                    <a:pt x="16200" y="19440"/>
                    <a:pt x="16200" y="19440"/>
                    <a:pt x="16200" y="19440"/>
                  </a:cubicBezTo>
                  <a:cubicBezTo>
                    <a:pt x="15429" y="19440"/>
                    <a:pt x="15429" y="19440"/>
                    <a:pt x="15429" y="19440"/>
                  </a:cubicBezTo>
                  <a:cubicBezTo>
                    <a:pt x="15429" y="19440"/>
                    <a:pt x="15429" y="19440"/>
                    <a:pt x="15429" y="19440"/>
                  </a:cubicBezTo>
                  <a:cubicBezTo>
                    <a:pt x="16200" y="19440"/>
                    <a:pt x="16200" y="19440"/>
                    <a:pt x="16200" y="19440"/>
                  </a:cubicBezTo>
                  <a:cubicBezTo>
                    <a:pt x="16200" y="19440"/>
                    <a:pt x="16200" y="19440"/>
                    <a:pt x="16200" y="19440"/>
                  </a:cubicBezTo>
                  <a:cubicBezTo>
                    <a:pt x="15429" y="20520"/>
                    <a:pt x="15429" y="20520"/>
                    <a:pt x="15429" y="20520"/>
                  </a:cubicBezTo>
                  <a:cubicBezTo>
                    <a:pt x="15429" y="20520"/>
                    <a:pt x="15429" y="20520"/>
                    <a:pt x="15429" y="20520"/>
                  </a:cubicBezTo>
                  <a:close/>
                  <a:moveTo>
                    <a:pt x="20057" y="15120"/>
                  </a:moveTo>
                  <a:cubicBezTo>
                    <a:pt x="20057" y="16200"/>
                    <a:pt x="20057" y="16200"/>
                    <a:pt x="20057" y="16200"/>
                  </a:cubicBezTo>
                  <a:cubicBezTo>
                    <a:pt x="20057" y="17280"/>
                    <a:pt x="20057" y="17280"/>
                    <a:pt x="20057" y="17280"/>
                  </a:cubicBezTo>
                  <a:cubicBezTo>
                    <a:pt x="21600" y="17280"/>
                    <a:pt x="21600" y="17280"/>
                    <a:pt x="21600" y="17280"/>
                  </a:cubicBezTo>
                  <a:cubicBezTo>
                    <a:pt x="21600" y="16200"/>
                    <a:pt x="21600" y="16200"/>
                    <a:pt x="21600" y="16200"/>
                  </a:cubicBezTo>
                  <a:cubicBezTo>
                    <a:pt x="20829" y="15120"/>
                    <a:pt x="20829" y="15120"/>
                    <a:pt x="20829" y="15120"/>
                  </a:cubicBezTo>
                  <a:cubicBezTo>
                    <a:pt x="20057" y="15120"/>
                    <a:pt x="20057" y="15120"/>
                    <a:pt x="20057" y="15120"/>
                  </a:cubicBezTo>
                  <a:close/>
                  <a:moveTo>
                    <a:pt x="13886" y="12960"/>
                  </a:moveTo>
                  <a:cubicBezTo>
                    <a:pt x="13114" y="14040"/>
                    <a:pt x="13114" y="14040"/>
                    <a:pt x="13114" y="14040"/>
                  </a:cubicBezTo>
                  <a:cubicBezTo>
                    <a:pt x="13886" y="14040"/>
                    <a:pt x="13886" y="14040"/>
                    <a:pt x="13886" y="14040"/>
                  </a:cubicBezTo>
                  <a:cubicBezTo>
                    <a:pt x="13886" y="12960"/>
                    <a:pt x="13886" y="12960"/>
                    <a:pt x="13886" y="12960"/>
                  </a:cubicBezTo>
                  <a:close/>
                  <a:moveTo>
                    <a:pt x="11571" y="17280"/>
                  </a:moveTo>
                  <a:cubicBezTo>
                    <a:pt x="11571" y="17280"/>
                    <a:pt x="11571" y="17280"/>
                    <a:pt x="11571" y="17280"/>
                  </a:cubicBezTo>
                  <a:cubicBezTo>
                    <a:pt x="10800" y="17280"/>
                    <a:pt x="10800" y="17280"/>
                    <a:pt x="10800" y="17280"/>
                  </a:cubicBezTo>
                  <a:cubicBezTo>
                    <a:pt x="11571" y="16200"/>
                    <a:pt x="11571" y="16200"/>
                    <a:pt x="11571" y="16200"/>
                  </a:cubicBezTo>
                  <a:cubicBezTo>
                    <a:pt x="11571" y="16200"/>
                    <a:pt x="11571" y="16200"/>
                    <a:pt x="11571" y="16200"/>
                  </a:cubicBezTo>
                  <a:cubicBezTo>
                    <a:pt x="10800" y="16200"/>
                    <a:pt x="10800" y="16200"/>
                    <a:pt x="10800" y="16200"/>
                  </a:cubicBezTo>
                  <a:cubicBezTo>
                    <a:pt x="10029" y="16200"/>
                    <a:pt x="10029" y="16200"/>
                    <a:pt x="10029" y="16200"/>
                  </a:cubicBezTo>
                  <a:cubicBezTo>
                    <a:pt x="10029" y="15120"/>
                    <a:pt x="10029" y="15120"/>
                    <a:pt x="10029" y="15120"/>
                  </a:cubicBezTo>
                  <a:cubicBezTo>
                    <a:pt x="10029" y="14040"/>
                    <a:pt x="10029" y="14040"/>
                    <a:pt x="10029" y="14040"/>
                  </a:cubicBezTo>
                  <a:cubicBezTo>
                    <a:pt x="9257" y="14040"/>
                    <a:pt x="9257" y="14040"/>
                    <a:pt x="9257" y="14040"/>
                  </a:cubicBezTo>
                  <a:cubicBezTo>
                    <a:pt x="9257" y="12960"/>
                    <a:pt x="9257" y="12960"/>
                    <a:pt x="9257" y="12960"/>
                  </a:cubicBezTo>
                  <a:cubicBezTo>
                    <a:pt x="10029" y="12960"/>
                    <a:pt x="10029" y="12960"/>
                    <a:pt x="10029" y="12960"/>
                  </a:cubicBezTo>
                  <a:cubicBezTo>
                    <a:pt x="10029" y="11880"/>
                    <a:pt x="10029" y="11880"/>
                    <a:pt x="10029" y="11880"/>
                  </a:cubicBezTo>
                  <a:cubicBezTo>
                    <a:pt x="10029" y="11880"/>
                    <a:pt x="10029" y="11880"/>
                    <a:pt x="10029" y="11880"/>
                  </a:cubicBezTo>
                  <a:cubicBezTo>
                    <a:pt x="10800" y="12960"/>
                    <a:pt x="10800" y="12960"/>
                    <a:pt x="10800" y="12960"/>
                  </a:cubicBezTo>
                  <a:cubicBezTo>
                    <a:pt x="10800" y="12960"/>
                    <a:pt x="10800" y="12960"/>
                    <a:pt x="10800" y="12960"/>
                  </a:cubicBezTo>
                  <a:cubicBezTo>
                    <a:pt x="11571" y="12960"/>
                    <a:pt x="11571" y="12960"/>
                    <a:pt x="11571" y="12960"/>
                  </a:cubicBezTo>
                  <a:cubicBezTo>
                    <a:pt x="11571" y="12960"/>
                    <a:pt x="11571" y="12960"/>
                    <a:pt x="11571" y="12960"/>
                  </a:cubicBezTo>
                  <a:cubicBezTo>
                    <a:pt x="11571" y="12960"/>
                    <a:pt x="11571" y="12960"/>
                    <a:pt x="11571" y="12960"/>
                  </a:cubicBezTo>
                  <a:cubicBezTo>
                    <a:pt x="11571" y="12960"/>
                    <a:pt x="11571" y="12960"/>
                    <a:pt x="11571" y="12960"/>
                  </a:cubicBezTo>
                  <a:cubicBezTo>
                    <a:pt x="11571" y="11880"/>
                    <a:pt x="11571" y="11880"/>
                    <a:pt x="11571" y="11880"/>
                  </a:cubicBezTo>
                  <a:cubicBezTo>
                    <a:pt x="10800" y="11880"/>
                    <a:pt x="10800" y="11880"/>
                    <a:pt x="10800" y="11880"/>
                  </a:cubicBezTo>
                  <a:cubicBezTo>
                    <a:pt x="11571" y="10800"/>
                    <a:pt x="11571" y="10800"/>
                    <a:pt x="11571" y="10800"/>
                  </a:cubicBezTo>
                  <a:cubicBezTo>
                    <a:pt x="12343" y="10800"/>
                    <a:pt x="12343" y="10800"/>
                    <a:pt x="12343" y="10800"/>
                  </a:cubicBezTo>
                  <a:cubicBezTo>
                    <a:pt x="13114" y="10800"/>
                    <a:pt x="13114" y="10800"/>
                    <a:pt x="13114" y="10800"/>
                  </a:cubicBezTo>
                  <a:cubicBezTo>
                    <a:pt x="13114" y="11880"/>
                    <a:pt x="13114" y="11880"/>
                    <a:pt x="13114" y="11880"/>
                  </a:cubicBezTo>
                  <a:cubicBezTo>
                    <a:pt x="13114" y="12960"/>
                    <a:pt x="13114" y="12960"/>
                    <a:pt x="13114" y="12960"/>
                  </a:cubicBezTo>
                  <a:cubicBezTo>
                    <a:pt x="13114" y="14040"/>
                    <a:pt x="13114" y="14040"/>
                    <a:pt x="13114" y="14040"/>
                  </a:cubicBezTo>
                  <a:cubicBezTo>
                    <a:pt x="12343" y="14040"/>
                    <a:pt x="12343" y="14040"/>
                    <a:pt x="12343" y="14040"/>
                  </a:cubicBezTo>
                  <a:cubicBezTo>
                    <a:pt x="12343" y="14040"/>
                    <a:pt x="12343" y="14040"/>
                    <a:pt x="12343" y="14040"/>
                  </a:cubicBezTo>
                  <a:cubicBezTo>
                    <a:pt x="13114" y="15120"/>
                    <a:pt x="13114" y="15120"/>
                    <a:pt x="13114" y="15120"/>
                  </a:cubicBezTo>
                  <a:cubicBezTo>
                    <a:pt x="13114" y="15120"/>
                    <a:pt x="13114" y="15120"/>
                    <a:pt x="13114" y="15120"/>
                  </a:cubicBezTo>
                  <a:cubicBezTo>
                    <a:pt x="13114" y="16200"/>
                    <a:pt x="13114" y="16200"/>
                    <a:pt x="13114" y="16200"/>
                  </a:cubicBezTo>
                  <a:cubicBezTo>
                    <a:pt x="12343" y="16200"/>
                    <a:pt x="12343" y="16200"/>
                    <a:pt x="12343" y="16200"/>
                  </a:cubicBezTo>
                  <a:cubicBezTo>
                    <a:pt x="12343" y="17280"/>
                    <a:pt x="12343" y="17280"/>
                    <a:pt x="12343" y="17280"/>
                  </a:cubicBezTo>
                  <a:cubicBezTo>
                    <a:pt x="11571" y="17280"/>
                    <a:pt x="11571" y="17280"/>
                    <a:pt x="11571" y="17280"/>
                  </a:cubicBezTo>
                  <a:close/>
                  <a:moveTo>
                    <a:pt x="12343" y="17280"/>
                  </a:moveTo>
                  <a:cubicBezTo>
                    <a:pt x="12343" y="17280"/>
                    <a:pt x="12343" y="17280"/>
                    <a:pt x="12343" y="17280"/>
                  </a:cubicBezTo>
                  <a:cubicBezTo>
                    <a:pt x="12343" y="17280"/>
                    <a:pt x="12343" y="17280"/>
                    <a:pt x="12343" y="17280"/>
                  </a:cubicBezTo>
                  <a:cubicBezTo>
                    <a:pt x="13114" y="17280"/>
                    <a:pt x="13114" y="17280"/>
                    <a:pt x="13114" y="17280"/>
                  </a:cubicBezTo>
                  <a:cubicBezTo>
                    <a:pt x="13114" y="16200"/>
                    <a:pt x="13114" y="16200"/>
                    <a:pt x="13114" y="16200"/>
                  </a:cubicBezTo>
                  <a:cubicBezTo>
                    <a:pt x="12343" y="17280"/>
                    <a:pt x="12343" y="17280"/>
                    <a:pt x="12343" y="17280"/>
                  </a:cubicBezTo>
                  <a:cubicBezTo>
                    <a:pt x="12343" y="17280"/>
                    <a:pt x="12343" y="17280"/>
                    <a:pt x="12343" y="17280"/>
                  </a:cubicBezTo>
                  <a:close/>
                  <a:moveTo>
                    <a:pt x="10029" y="17280"/>
                  </a:moveTo>
                  <a:cubicBezTo>
                    <a:pt x="10029" y="18360"/>
                    <a:pt x="10029" y="18360"/>
                    <a:pt x="10029" y="18360"/>
                  </a:cubicBezTo>
                  <a:cubicBezTo>
                    <a:pt x="10800" y="18360"/>
                    <a:pt x="10800" y="18360"/>
                    <a:pt x="10800" y="18360"/>
                  </a:cubicBezTo>
                  <a:cubicBezTo>
                    <a:pt x="10800" y="18360"/>
                    <a:pt x="10800" y="18360"/>
                    <a:pt x="10800" y="18360"/>
                  </a:cubicBezTo>
                  <a:cubicBezTo>
                    <a:pt x="11571" y="17280"/>
                    <a:pt x="11571" y="17280"/>
                    <a:pt x="11571" y="17280"/>
                  </a:cubicBezTo>
                  <a:cubicBezTo>
                    <a:pt x="11571" y="17280"/>
                    <a:pt x="11571" y="17280"/>
                    <a:pt x="11571" y="17280"/>
                  </a:cubicBezTo>
                  <a:cubicBezTo>
                    <a:pt x="12343" y="17280"/>
                    <a:pt x="12343" y="17280"/>
                    <a:pt x="12343" y="17280"/>
                  </a:cubicBezTo>
                  <a:cubicBezTo>
                    <a:pt x="12343" y="18360"/>
                    <a:pt x="12343" y="18360"/>
                    <a:pt x="12343" y="18360"/>
                  </a:cubicBezTo>
                  <a:cubicBezTo>
                    <a:pt x="11571" y="18360"/>
                    <a:pt x="11571" y="18360"/>
                    <a:pt x="11571" y="18360"/>
                  </a:cubicBezTo>
                  <a:cubicBezTo>
                    <a:pt x="11571" y="19440"/>
                    <a:pt x="11571" y="19440"/>
                    <a:pt x="11571" y="19440"/>
                  </a:cubicBezTo>
                  <a:cubicBezTo>
                    <a:pt x="11571" y="19440"/>
                    <a:pt x="11571" y="19440"/>
                    <a:pt x="11571" y="19440"/>
                  </a:cubicBezTo>
                  <a:cubicBezTo>
                    <a:pt x="11571" y="18360"/>
                    <a:pt x="11571" y="18360"/>
                    <a:pt x="11571" y="18360"/>
                  </a:cubicBezTo>
                  <a:cubicBezTo>
                    <a:pt x="10800" y="19440"/>
                    <a:pt x="10800" y="19440"/>
                    <a:pt x="10800" y="19440"/>
                  </a:cubicBezTo>
                  <a:cubicBezTo>
                    <a:pt x="10029" y="19440"/>
                    <a:pt x="10029" y="19440"/>
                    <a:pt x="10029" y="19440"/>
                  </a:cubicBezTo>
                  <a:cubicBezTo>
                    <a:pt x="9257" y="19440"/>
                    <a:pt x="9257" y="19440"/>
                    <a:pt x="9257" y="19440"/>
                  </a:cubicBezTo>
                  <a:cubicBezTo>
                    <a:pt x="9257" y="18360"/>
                    <a:pt x="9257" y="18360"/>
                    <a:pt x="9257" y="18360"/>
                  </a:cubicBezTo>
                  <a:cubicBezTo>
                    <a:pt x="9257" y="18360"/>
                    <a:pt x="9257" y="18360"/>
                    <a:pt x="9257" y="18360"/>
                  </a:cubicBezTo>
                  <a:cubicBezTo>
                    <a:pt x="9257" y="18360"/>
                    <a:pt x="9257" y="18360"/>
                    <a:pt x="9257" y="18360"/>
                  </a:cubicBezTo>
                  <a:cubicBezTo>
                    <a:pt x="9257" y="17280"/>
                    <a:pt x="9257" y="17280"/>
                    <a:pt x="9257" y="17280"/>
                  </a:cubicBezTo>
                  <a:cubicBezTo>
                    <a:pt x="10029" y="17280"/>
                    <a:pt x="10029" y="17280"/>
                    <a:pt x="10029" y="17280"/>
                  </a:cubicBezTo>
                  <a:close/>
                  <a:moveTo>
                    <a:pt x="6943" y="12960"/>
                  </a:moveTo>
                  <a:cubicBezTo>
                    <a:pt x="7714" y="11880"/>
                    <a:pt x="7714" y="11880"/>
                    <a:pt x="7714" y="11880"/>
                  </a:cubicBezTo>
                  <a:cubicBezTo>
                    <a:pt x="7714" y="10800"/>
                    <a:pt x="7714" y="10800"/>
                    <a:pt x="7714" y="10800"/>
                  </a:cubicBezTo>
                  <a:cubicBezTo>
                    <a:pt x="7714" y="11880"/>
                    <a:pt x="7714" y="11880"/>
                    <a:pt x="7714" y="11880"/>
                  </a:cubicBezTo>
                  <a:cubicBezTo>
                    <a:pt x="7714" y="12960"/>
                    <a:pt x="7714" y="12960"/>
                    <a:pt x="7714" y="12960"/>
                  </a:cubicBezTo>
                  <a:cubicBezTo>
                    <a:pt x="6943" y="12960"/>
                    <a:pt x="6943" y="12960"/>
                    <a:pt x="6943" y="12960"/>
                  </a:cubicBezTo>
                  <a:close/>
                  <a:moveTo>
                    <a:pt x="6943" y="17280"/>
                  </a:moveTo>
                  <a:cubicBezTo>
                    <a:pt x="7714" y="18360"/>
                    <a:pt x="7714" y="18360"/>
                    <a:pt x="7714" y="18360"/>
                  </a:cubicBezTo>
                  <a:cubicBezTo>
                    <a:pt x="7714" y="18360"/>
                    <a:pt x="7714" y="18360"/>
                    <a:pt x="7714" y="18360"/>
                  </a:cubicBezTo>
                  <a:cubicBezTo>
                    <a:pt x="6943" y="17280"/>
                    <a:pt x="6943" y="17280"/>
                    <a:pt x="6943" y="17280"/>
                  </a:cubicBezTo>
                  <a:close/>
                  <a:moveTo>
                    <a:pt x="8486" y="16200"/>
                  </a:moveTo>
                  <a:cubicBezTo>
                    <a:pt x="8486" y="17280"/>
                    <a:pt x="8486" y="17280"/>
                    <a:pt x="8486" y="17280"/>
                  </a:cubicBezTo>
                  <a:cubicBezTo>
                    <a:pt x="7714" y="18360"/>
                    <a:pt x="7714" y="18360"/>
                    <a:pt x="7714" y="18360"/>
                  </a:cubicBezTo>
                  <a:cubicBezTo>
                    <a:pt x="8486" y="18360"/>
                    <a:pt x="8486" y="18360"/>
                    <a:pt x="8486" y="18360"/>
                  </a:cubicBezTo>
                  <a:cubicBezTo>
                    <a:pt x="8486" y="18360"/>
                    <a:pt x="8486" y="18360"/>
                    <a:pt x="8486" y="18360"/>
                  </a:cubicBezTo>
                  <a:cubicBezTo>
                    <a:pt x="9257" y="17280"/>
                    <a:pt x="9257" y="17280"/>
                    <a:pt x="9257" y="17280"/>
                  </a:cubicBezTo>
                  <a:cubicBezTo>
                    <a:pt x="9257" y="17280"/>
                    <a:pt x="8486" y="16200"/>
                    <a:pt x="8486" y="16200"/>
                  </a:cubicBezTo>
                  <a:close/>
                  <a:moveTo>
                    <a:pt x="5400" y="14040"/>
                  </a:moveTo>
                  <a:cubicBezTo>
                    <a:pt x="6171" y="14040"/>
                    <a:pt x="6171" y="14040"/>
                    <a:pt x="6171" y="14040"/>
                  </a:cubicBezTo>
                  <a:cubicBezTo>
                    <a:pt x="6943" y="14040"/>
                    <a:pt x="6943" y="14040"/>
                    <a:pt x="6943" y="14040"/>
                  </a:cubicBezTo>
                  <a:cubicBezTo>
                    <a:pt x="7714" y="14040"/>
                    <a:pt x="7714" y="14040"/>
                    <a:pt x="7714" y="14040"/>
                  </a:cubicBezTo>
                  <a:cubicBezTo>
                    <a:pt x="7714" y="15120"/>
                    <a:pt x="7714" y="15120"/>
                    <a:pt x="7714" y="15120"/>
                  </a:cubicBezTo>
                  <a:cubicBezTo>
                    <a:pt x="8486" y="16200"/>
                    <a:pt x="8486" y="16200"/>
                    <a:pt x="8486" y="16200"/>
                  </a:cubicBezTo>
                  <a:cubicBezTo>
                    <a:pt x="7714" y="17280"/>
                    <a:pt x="7714" y="17280"/>
                    <a:pt x="7714" y="17280"/>
                  </a:cubicBezTo>
                  <a:cubicBezTo>
                    <a:pt x="6943" y="17280"/>
                    <a:pt x="6943" y="17280"/>
                    <a:pt x="6943" y="17280"/>
                  </a:cubicBezTo>
                  <a:cubicBezTo>
                    <a:pt x="6943" y="17280"/>
                    <a:pt x="6943" y="17280"/>
                    <a:pt x="6943" y="17280"/>
                  </a:cubicBezTo>
                  <a:cubicBezTo>
                    <a:pt x="6171" y="17280"/>
                    <a:pt x="6171" y="17280"/>
                    <a:pt x="6171" y="17280"/>
                  </a:cubicBezTo>
                  <a:cubicBezTo>
                    <a:pt x="5400" y="16200"/>
                    <a:pt x="5400" y="16200"/>
                    <a:pt x="5400" y="16200"/>
                  </a:cubicBezTo>
                  <a:cubicBezTo>
                    <a:pt x="5400" y="15120"/>
                    <a:pt x="5400" y="15120"/>
                    <a:pt x="5400" y="15120"/>
                  </a:cubicBezTo>
                  <a:cubicBezTo>
                    <a:pt x="5400" y="14040"/>
                    <a:pt x="5400" y="14040"/>
                    <a:pt x="5400" y="14040"/>
                  </a:cubicBezTo>
                  <a:close/>
                  <a:moveTo>
                    <a:pt x="8486" y="3240"/>
                  </a:moveTo>
                  <a:cubicBezTo>
                    <a:pt x="8486" y="2160"/>
                    <a:pt x="8486" y="2160"/>
                    <a:pt x="8486" y="2160"/>
                  </a:cubicBezTo>
                  <a:cubicBezTo>
                    <a:pt x="9257" y="2160"/>
                    <a:pt x="9257" y="2160"/>
                    <a:pt x="9257" y="2160"/>
                  </a:cubicBezTo>
                  <a:cubicBezTo>
                    <a:pt x="8486" y="3240"/>
                    <a:pt x="8486" y="3240"/>
                    <a:pt x="8486" y="3240"/>
                  </a:cubicBezTo>
                  <a:cubicBezTo>
                    <a:pt x="8486" y="3240"/>
                    <a:pt x="8486" y="3240"/>
                    <a:pt x="8486" y="3240"/>
                  </a:cubicBezTo>
                  <a:close/>
                  <a:moveTo>
                    <a:pt x="2314" y="7560"/>
                  </a:moveTo>
                  <a:cubicBezTo>
                    <a:pt x="2314" y="6480"/>
                    <a:pt x="2314" y="6480"/>
                    <a:pt x="2314" y="6480"/>
                  </a:cubicBezTo>
                  <a:cubicBezTo>
                    <a:pt x="2314" y="5400"/>
                    <a:pt x="2314" y="5400"/>
                    <a:pt x="2314" y="5400"/>
                  </a:cubicBezTo>
                  <a:cubicBezTo>
                    <a:pt x="3086" y="5400"/>
                    <a:pt x="3086" y="5400"/>
                    <a:pt x="3086" y="5400"/>
                  </a:cubicBezTo>
                  <a:cubicBezTo>
                    <a:pt x="3086" y="6480"/>
                    <a:pt x="3086" y="6480"/>
                    <a:pt x="3086" y="6480"/>
                  </a:cubicBezTo>
                  <a:cubicBezTo>
                    <a:pt x="2314" y="7560"/>
                    <a:pt x="2314" y="7560"/>
                    <a:pt x="2314" y="7560"/>
                  </a:cubicBezTo>
                  <a:cubicBezTo>
                    <a:pt x="2314" y="7560"/>
                    <a:pt x="2314" y="7560"/>
                    <a:pt x="2314" y="7560"/>
                  </a:cubicBezTo>
                  <a:close/>
                  <a:moveTo>
                    <a:pt x="1543" y="7560"/>
                  </a:moveTo>
                  <a:cubicBezTo>
                    <a:pt x="1543" y="6480"/>
                    <a:pt x="1543" y="6480"/>
                    <a:pt x="1543" y="6480"/>
                  </a:cubicBezTo>
                  <a:cubicBezTo>
                    <a:pt x="1543" y="6480"/>
                    <a:pt x="1543" y="6480"/>
                    <a:pt x="1543" y="6480"/>
                  </a:cubicBezTo>
                  <a:cubicBezTo>
                    <a:pt x="3086" y="5400"/>
                    <a:pt x="3086" y="5400"/>
                    <a:pt x="3086" y="5400"/>
                  </a:cubicBezTo>
                  <a:cubicBezTo>
                    <a:pt x="3086" y="5400"/>
                    <a:pt x="3086" y="5400"/>
                    <a:pt x="3086" y="5400"/>
                  </a:cubicBezTo>
                  <a:cubicBezTo>
                    <a:pt x="3857" y="5400"/>
                    <a:pt x="3857" y="5400"/>
                    <a:pt x="3857" y="5400"/>
                  </a:cubicBezTo>
                  <a:cubicBezTo>
                    <a:pt x="4629" y="5400"/>
                    <a:pt x="4629" y="5400"/>
                    <a:pt x="4629" y="5400"/>
                  </a:cubicBezTo>
                  <a:cubicBezTo>
                    <a:pt x="4629" y="5400"/>
                    <a:pt x="4629" y="5400"/>
                    <a:pt x="4629" y="5400"/>
                  </a:cubicBezTo>
                  <a:cubicBezTo>
                    <a:pt x="5400" y="5400"/>
                    <a:pt x="5400" y="5400"/>
                    <a:pt x="5400" y="5400"/>
                  </a:cubicBezTo>
                  <a:cubicBezTo>
                    <a:pt x="6171" y="5400"/>
                    <a:pt x="6171" y="5400"/>
                    <a:pt x="6171" y="5400"/>
                  </a:cubicBezTo>
                  <a:cubicBezTo>
                    <a:pt x="6171" y="5400"/>
                    <a:pt x="6171" y="5400"/>
                    <a:pt x="6171" y="5400"/>
                  </a:cubicBezTo>
                  <a:cubicBezTo>
                    <a:pt x="6943" y="3240"/>
                    <a:pt x="6943" y="3240"/>
                    <a:pt x="6943" y="3240"/>
                  </a:cubicBezTo>
                  <a:cubicBezTo>
                    <a:pt x="6943" y="3240"/>
                    <a:pt x="6943" y="3240"/>
                    <a:pt x="6943" y="3240"/>
                  </a:cubicBezTo>
                  <a:cubicBezTo>
                    <a:pt x="6943" y="2160"/>
                    <a:pt x="6943" y="2160"/>
                    <a:pt x="6943" y="2160"/>
                  </a:cubicBezTo>
                  <a:cubicBezTo>
                    <a:pt x="6943" y="1080"/>
                    <a:pt x="6943" y="1080"/>
                    <a:pt x="6943" y="1080"/>
                  </a:cubicBezTo>
                  <a:cubicBezTo>
                    <a:pt x="7714" y="0"/>
                    <a:pt x="7714" y="0"/>
                    <a:pt x="7714" y="0"/>
                  </a:cubicBezTo>
                  <a:cubicBezTo>
                    <a:pt x="7714" y="0"/>
                    <a:pt x="7714" y="0"/>
                    <a:pt x="7714" y="0"/>
                  </a:cubicBezTo>
                  <a:cubicBezTo>
                    <a:pt x="6171" y="1080"/>
                    <a:pt x="6171" y="1080"/>
                    <a:pt x="6171" y="1080"/>
                  </a:cubicBezTo>
                  <a:cubicBezTo>
                    <a:pt x="5400" y="2160"/>
                    <a:pt x="5400" y="2160"/>
                    <a:pt x="5400" y="2160"/>
                  </a:cubicBezTo>
                  <a:cubicBezTo>
                    <a:pt x="4629" y="2160"/>
                    <a:pt x="4629" y="2160"/>
                    <a:pt x="4629" y="2160"/>
                  </a:cubicBezTo>
                  <a:cubicBezTo>
                    <a:pt x="4629" y="2160"/>
                    <a:pt x="4629" y="2160"/>
                    <a:pt x="4629" y="2160"/>
                  </a:cubicBezTo>
                  <a:cubicBezTo>
                    <a:pt x="3857" y="3240"/>
                    <a:pt x="3857" y="3240"/>
                    <a:pt x="3857" y="3240"/>
                  </a:cubicBezTo>
                  <a:cubicBezTo>
                    <a:pt x="3857" y="4320"/>
                    <a:pt x="3857" y="4320"/>
                    <a:pt x="3857" y="4320"/>
                  </a:cubicBezTo>
                  <a:cubicBezTo>
                    <a:pt x="3086" y="4320"/>
                    <a:pt x="3086" y="4320"/>
                    <a:pt x="3086" y="4320"/>
                  </a:cubicBezTo>
                  <a:cubicBezTo>
                    <a:pt x="2314" y="5400"/>
                    <a:pt x="2314" y="5400"/>
                    <a:pt x="2314" y="5400"/>
                  </a:cubicBezTo>
                  <a:cubicBezTo>
                    <a:pt x="1543" y="5400"/>
                    <a:pt x="1543" y="5400"/>
                    <a:pt x="1543" y="5400"/>
                  </a:cubicBezTo>
                  <a:cubicBezTo>
                    <a:pt x="1543" y="5400"/>
                    <a:pt x="1543" y="5400"/>
                    <a:pt x="1543" y="5400"/>
                  </a:cubicBezTo>
                  <a:cubicBezTo>
                    <a:pt x="771" y="5400"/>
                    <a:pt x="771" y="5400"/>
                    <a:pt x="771" y="5400"/>
                  </a:cubicBezTo>
                  <a:cubicBezTo>
                    <a:pt x="771" y="6480"/>
                    <a:pt x="771" y="6480"/>
                    <a:pt x="771" y="6480"/>
                  </a:cubicBezTo>
                  <a:cubicBezTo>
                    <a:pt x="771" y="6480"/>
                    <a:pt x="771" y="6480"/>
                    <a:pt x="771" y="6480"/>
                  </a:cubicBezTo>
                  <a:cubicBezTo>
                    <a:pt x="771" y="6480"/>
                    <a:pt x="771" y="6480"/>
                    <a:pt x="771" y="6480"/>
                  </a:cubicBezTo>
                  <a:cubicBezTo>
                    <a:pt x="1543" y="7560"/>
                    <a:pt x="1543" y="7560"/>
                    <a:pt x="1543" y="7560"/>
                  </a:cubicBezTo>
                  <a:close/>
                  <a:moveTo>
                    <a:pt x="4629" y="18360"/>
                  </a:moveTo>
                  <a:cubicBezTo>
                    <a:pt x="4629" y="18360"/>
                    <a:pt x="4629" y="18360"/>
                    <a:pt x="4629" y="18360"/>
                  </a:cubicBezTo>
                  <a:cubicBezTo>
                    <a:pt x="4629" y="17280"/>
                    <a:pt x="4629" y="17280"/>
                    <a:pt x="4629" y="17280"/>
                  </a:cubicBezTo>
                  <a:cubicBezTo>
                    <a:pt x="4629" y="17280"/>
                    <a:pt x="4629" y="17280"/>
                    <a:pt x="4629" y="17280"/>
                  </a:cubicBezTo>
                  <a:cubicBezTo>
                    <a:pt x="3857" y="17280"/>
                    <a:pt x="3857" y="17280"/>
                    <a:pt x="3857" y="17280"/>
                  </a:cubicBezTo>
                  <a:cubicBezTo>
                    <a:pt x="3857" y="16200"/>
                    <a:pt x="3857" y="16200"/>
                    <a:pt x="3857" y="16200"/>
                  </a:cubicBezTo>
                  <a:cubicBezTo>
                    <a:pt x="4629" y="16200"/>
                    <a:pt x="4629" y="16200"/>
                    <a:pt x="4629" y="16200"/>
                  </a:cubicBezTo>
                  <a:cubicBezTo>
                    <a:pt x="4629" y="15120"/>
                    <a:pt x="4629" y="15120"/>
                    <a:pt x="4629" y="15120"/>
                  </a:cubicBezTo>
                  <a:cubicBezTo>
                    <a:pt x="4629" y="15120"/>
                    <a:pt x="4629" y="15120"/>
                    <a:pt x="4629" y="15120"/>
                  </a:cubicBezTo>
                  <a:cubicBezTo>
                    <a:pt x="4629" y="14040"/>
                    <a:pt x="4629" y="14040"/>
                    <a:pt x="4629" y="14040"/>
                  </a:cubicBezTo>
                  <a:cubicBezTo>
                    <a:pt x="5400" y="12960"/>
                    <a:pt x="5400" y="12960"/>
                    <a:pt x="5400" y="12960"/>
                  </a:cubicBezTo>
                  <a:cubicBezTo>
                    <a:pt x="5400" y="12960"/>
                    <a:pt x="5400" y="12960"/>
                    <a:pt x="5400" y="12960"/>
                  </a:cubicBezTo>
                  <a:cubicBezTo>
                    <a:pt x="6171" y="12960"/>
                    <a:pt x="6171" y="12960"/>
                    <a:pt x="6171" y="12960"/>
                  </a:cubicBezTo>
                  <a:cubicBezTo>
                    <a:pt x="6171" y="12960"/>
                    <a:pt x="6171" y="12960"/>
                    <a:pt x="6171" y="12960"/>
                  </a:cubicBezTo>
                  <a:cubicBezTo>
                    <a:pt x="6943" y="11880"/>
                    <a:pt x="6943" y="11880"/>
                    <a:pt x="6943" y="11880"/>
                  </a:cubicBezTo>
                  <a:cubicBezTo>
                    <a:pt x="6943" y="10800"/>
                    <a:pt x="6943" y="10800"/>
                    <a:pt x="6943" y="10800"/>
                  </a:cubicBezTo>
                  <a:cubicBezTo>
                    <a:pt x="6171" y="10800"/>
                    <a:pt x="6171" y="10800"/>
                    <a:pt x="6171" y="10800"/>
                  </a:cubicBezTo>
                  <a:cubicBezTo>
                    <a:pt x="6943" y="9720"/>
                    <a:pt x="6943" y="9720"/>
                    <a:pt x="6943" y="9720"/>
                  </a:cubicBezTo>
                  <a:cubicBezTo>
                    <a:pt x="7714" y="9720"/>
                    <a:pt x="7714" y="9720"/>
                    <a:pt x="7714" y="9720"/>
                  </a:cubicBezTo>
                  <a:cubicBezTo>
                    <a:pt x="7714" y="10800"/>
                    <a:pt x="7714" y="10800"/>
                    <a:pt x="7714" y="10800"/>
                  </a:cubicBezTo>
                  <a:cubicBezTo>
                    <a:pt x="8486" y="9720"/>
                    <a:pt x="8486" y="9720"/>
                    <a:pt x="8486" y="9720"/>
                  </a:cubicBezTo>
                  <a:cubicBezTo>
                    <a:pt x="8486" y="10800"/>
                    <a:pt x="8486" y="10800"/>
                    <a:pt x="8486" y="10800"/>
                  </a:cubicBezTo>
                  <a:cubicBezTo>
                    <a:pt x="8486" y="9720"/>
                    <a:pt x="8486" y="9720"/>
                    <a:pt x="8486" y="9720"/>
                  </a:cubicBezTo>
                  <a:cubicBezTo>
                    <a:pt x="8486" y="8640"/>
                    <a:pt x="8486" y="8640"/>
                    <a:pt x="8486" y="8640"/>
                  </a:cubicBezTo>
                  <a:cubicBezTo>
                    <a:pt x="8486" y="8640"/>
                    <a:pt x="8486" y="8640"/>
                    <a:pt x="8486" y="8640"/>
                  </a:cubicBezTo>
                  <a:cubicBezTo>
                    <a:pt x="7714" y="8640"/>
                    <a:pt x="7714" y="8640"/>
                    <a:pt x="7714" y="8640"/>
                  </a:cubicBezTo>
                  <a:cubicBezTo>
                    <a:pt x="6943" y="8640"/>
                    <a:pt x="6943" y="8640"/>
                    <a:pt x="6943" y="8640"/>
                  </a:cubicBezTo>
                  <a:cubicBezTo>
                    <a:pt x="6943" y="7560"/>
                    <a:pt x="6943" y="7560"/>
                    <a:pt x="6943" y="7560"/>
                  </a:cubicBezTo>
                  <a:cubicBezTo>
                    <a:pt x="6171" y="7560"/>
                    <a:pt x="6171" y="7560"/>
                    <a:pt x="6171" y="7560"/>
                  </a:cubicBezTo>
                  <a:cubicBezTo>
                    <a:pt x="6171" y="7560"/>
                    <a:pt x="6171" y="7560"/>
                    <a:pt x="6171" y="7560"/>
                  </a:cubicBezTo>
                  <a:cubicBezTo>
                    <a:pt x="6171" y="6480"/>
                    <a:pt x="6171" y="6480"/>
                    <a:pt x="6171" y="6480"/>
                  </a:cubicBezTo>
                  <a:cubicBezTo>
                    <a:pt x="6171" y="6480"/>
                    <a:pt x="6171" y="6480"/>
                    <a:pt x="6171" y="6480"/>
                  </a:cubicBezTo>
                  <a:cubicBezTo>
                    <a:pt x="5400" y="5400"/>
                    <a:pt x="5400" y="5400"/>
                    <a:pt x="5400" y="5400"/>
                  </a:cubicBezTo>
                  <a:cubicBezTo>
                    <a:pt x="4629" y="5400"/>
                    <a:pt x="4629" y="5400"/>
                    <a:pt x="4629" y="5400"/>
                  </a:cubicBezTo>
                  <a:cubicBezTo>
                    <a:pt x="3857" y="5400"/>
                    <a:pt x="3857" y="5400"/>
                    <a:pt x="3857" y="5400"/>
                  </a:cubicBezTo>
                  <a:cubicBezTo>
                    <a:pt x="3857" y="5400"/>
                    <a:pt x="3857" y="5400"/>
                    <a:pt x="3857" y="5400"/>
                  </a:cubicBezTo>
                  <a:cubicBezTo>
                    <a:pt x="3086" y="6480"/>
                    <a:pt x="3086" y="6480"/>
                    <a:pt x="3086" y="6480"/>
                  </a:cubicBezTo>
                  <a:cubicBezTo>
                    <a:pt x="3857" y="6480"/>
                    <a:pt x="3857" y="6480"/>
                    <a:pt x="3857" y="6480"/>
                  </a:cubicBezTo>
                  <a:cubicBezTo>
                    <a:pt x="3857" y="7560"/>
                    <a:pt x="3857" y="7560"/>
                    <a:pt x="3857" y="7560"/>
                  </a:cubicBezTo>
                  <a:cubicBezTo>
                    <a:pt x="4629" y="8640"/>
                    <a:pt x="4629" y="8640"/>
                    <a:pt x="4629" y="8640"/>
                  </a:cubicBezTo>
                  <a:cubicBezTo>
                    <a:pt x="4629" y="8640"/>
                    <a:pt x="4629" y="8640"/>
                    <a:pt x="4629" y="8640"/>
                  </a:cubicBezTo>
                  <a:cubicBezTo>
                    <a:pt x="3857" y="8640"/>
                    <a:pt x="3857" y="8640"/>
                    <a:pt x="3857" y="8640"/>
                  </a:cubicBezTo>
                  <a:cubicBezTo>
                    <a:pt x="3086" y="8640"/>
                    <a:pt x="3086" y="8640"/>
                    <a:pt x="3086" y="8640"/>
                  </a:cubicBezTo>
                  <a:cubicBezTo>
                    <a:pt x="3086" y="7560"/>
                    <a:pt x="3086" y="7560"/>
                    <a:pt x="3086" y="7560"/>
                  </a:cubicBezTo>
                  <a:cubicBezTo>
                    <a:pt x="3086" y="7560"/>
                    <a:pt x="3086" y="7560"/>
                    <a:pt x="3086" y="7560"/>
                  </a:cubicBezTo>
                  <a:cubicBezTo>
                    <a:pt x="3086" y="6480"/>
                    <a:pt x="3086" y="6480"/>
                    <a:pt x="3086" y="6480"/>
                  </a:cubicBezTo>
                  <a:cubicBezTo>
                    <a:pt x="3086" y="6480"/>
                    <a:pt x="3086" y="6480"/>
                    <a:pt x="3086" y="6480"/>
                  </a:cubicBezTo>
                  <a:cubicBezTo>
                    <a:pt x="2314" y="7560"/>
                    <a:pt x="2314" y="7560"/>
                    <a:pt x="2314" y="7560"/>
                  </a:cubicBezTo>
                  <a:cubicBezTo>
                    <a:pt x="2314" y="8640"/>
                    <a:pt x="2314" y="8640"/>
                    <a:pt x="2314" y="8640"/>
                  </a:cubicBezTo>
                  <a:cubicBezTo>
                    <a:pt x="2314" y="8640"/>
                    <a:pt x="2314" y="8640"/>
                    <a:pt x="2314" y="8640"/>
                  </a:cubicBezTo>
                  <a:cubicBezTo>
                    <a:pt x="1543" y="8640"/>
                    <a:pt x="1543" y="8640"/>
                    <a:pt x="1543" y="8640"/>
                  </a:cubicBezTo>
                  <a:cubicBezTo>
                    <a:pt x="771" y="8640"/>
                    <a:pt x="771" y="8640"/>
                    <a:pt x="771" y="8640"/>
                  </a:cubicBezTo>
                  <a:cubicBezTo>
                    <a:pt x="771" y="7560"/>
                    <a:pt x="771" y="7560"/>
                    <a:pt x="771" y="7560"/>
                  </a:cubicBezTo>
                  <a:cubicBezTo>
                    <a:pt x="0" y="8640"/>
                    <a:pt x="0" y="8640"/>
                    <a:pt x="0" y="8640"/>
                  </a:cubicBezTo>
                  <a:cubicBezTo>
                    <a:pt x="771" y="9720"/>
                    <a:pt x="771" y="9720"/>
                    <a:pt x="771" y="9720"/>
                  </a:cubicBezTo>
                  <a:cubicBezTo>
                    <a:pt x="771" y="9720"/>
                    <a:pt x="771" y="9720"/>
                    <a:pt x="771" y="9720"/>
                  </a:cubicBezTo>
                  <a:cubicBezTo>
                    <a:pt x="771" y="9720"/>
                    <a:pt x="771" y="9720"/>
                    <a:pt x="771" y="9720"/>
                  </a:cubicBezTo>
                  <a:cubicBezTo>
                    <a:pt x="0" y="9720"/>
                    <a:pt x="0" y="9720"/>
                    <a:pt x="0" y="9720"/>
                  </a:cubicBezTo>
                  <a:cubicBezTo>
                    <a:pt x="0" y="10800"/>
                    <a:pt x="0" y="10800"/>
                    <a:pt x="0" y="10800"/>
                  </a:cubicBezTo>
                  <a:cubicBezTo>
                    <a:pt x="771" y="10800"/>
                    <a:pt x="771" y="10800"/>
                    <a:pt x="771" y="10800"/>
                  </a:cubicBezTo>
                  <a:cubicBezTo>
                    <a:pt x="771" y="11880"/>
                    <a:pt x="771" y="11880"/>
                    <a:pt x="771" y="11880"/>
                  </a:cubicBezTo>
                  <a:cubicBezTo>
                    <a:pt x="1543" y="12960"/>
                    <a:pt x="1543" y="12960"/>
                    <a:pt x="1543" y="12960"/>
                  </a:cubicBezTo>
                  <a:cubicBezTo>
                    <a:pt x="0" y="12960"/>
                    <a:pt x="0" y="12960"/>
                    <a:pt x="0" y="12960"/>
                  </a:cubicBezTo>
                  <a:cubicBezTo>
                    <a:pt x="0" y="14040"/>
                    <a:pt x="0" y="14040"/>
                    <a:pt x="0" y="14040"/>
                  </a:cubicBezTo>
                  <a:cubicBezTo>
                    <a:pt x="0" y="15120"/>
                    <a:pt x="0" y="15120"/>
                    <a:pt x="0" y="15120"/>
                  </a:cubicBezTo>
                  <a:cubicBezTo>
                    <a:pt x="771" y="14040"/>
                    <a:pt x="771" y="14040"/>
                    <a:pt x="771" y="14040"/>
                  </a:cubicBezTo>
                  <a:cubicBezTo>
                    <a:pt x="1543" y="15120"/>
                    <a:pt x="1543" y="15120"/>
                    <a:pt x="1543" y="15120"/>
                  </a:cubicBezTo>
                  <a:cubicBezTo>
                    <a:pt x="1543" y="16200"/>
                    <a:pt x="1543" y="16200"/>
                    <a:pt x="1543" y="16200"/>
                  </a:cubicBezTo>
                  <a:cubicBezTo>
                    <a:pt x="1543" y="17280"/>
                    <a:pt x="1543" y="17280"/>
                    <a:pt x="1543" y="17280"/>
                  </a:cubicBezTo>
                  <a:cubicBezTo>
                    <a:pt x="1543" y="17280"/>
                    <a:pt x="1543" y="17280"/>
                    <a:pt x="1543" y="17280"/>
                  </a:cubicBezTo>
                  <a:cubicBezTo>
                    <a:pt x="2314" y="17280"/>
                    <a:pt x="2314" y="17280"/>
                    <a:pt x="2314" y="17280"/>
                  </a:cubicBezTo>
                  <a:cubicBezTo>
                    <a:pt x="3857" y="18360"/>
                    <a:pt x="3857" y="18360"/>
                    <a:pt x="3857" y="18360"/>
                  </a:cubicBezTo>
                  <a:cubicBezTo>
                    <a:pt x="3857" y="18360"/>
                    <a:pt x="3857" y="18360"/>
                    <a:pt x="3857" y="18360"/>
                  </a:cubicBezTo>
                  <a:lnTo>
                    <a:pt x="4629" y="18360"/>
                  </a:lnTo>
                  <a:close/>
                  <a:moveTo>
                    <a:pt x="4629" y="1836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Google Shape;275;p14"/>
            <p:cNvSpPr/>
            <p:nvPr/>
          </p:nvSpPr>
          <p:spPr>
            <a:xfrm>
              <a:off x="7007" y="1391"/>
              <a:ext cx="845" cy="863"/>
            </a:xfrm>
            <a:custGeom>
              <a:avLst/>
              <a:gdLst/>
              <a:ahLst/>
              <a:cxnLst/>
              <a:rect l="l" t="t" r="r" b="b"/>
              <a:pathLst>
                <a:path w="21600" h="21600" extrusionOk="0">
                  <a:moveTo>
                    <a:pt x="19920" y="3906"/>
                  </a:moveTo>
                  <a:cubicBezTo>
                    <a:pt x="20160" y="3906"/>
                    <a:pt x="20160" y="3906"/>
                    <a:pt x="20160" y="3906"/>
                  </a:cubicBezTo>
                  <a:cubicBezTo>
                    <a:pt x="20160" y="3677"/>
                    <a:pt x="20160" y="3677"/>
                    <a:pt x="20160" y="3677"/>
                  </a:cubicBezTo>
                  <a:cubicBezTo>
                    <a:pt x="20400" y="3447"/>
                    <a:pt x="20400" y="3447"/>
                    <a:pt x="20400" y="3447"/>
                  </a:cubicBezTo>
                  <a:cubicBezTo>
                    <a:pt x="20640" y="3447"/>
                    <a:pt x="20640" y="3447"/>
                    <a:pt x="20640" y="3447"/>
                  </a:cubicBezTo>
                  <a:cubicBezTo>
                    <a:pt x="20880" y="3217"/>
                    <a:pt x="20880" y="3217"/>
                    <a:pt x="20880" y="3217"/>
                  </a:cubicBezTo>
                  <a:cubicBezTo>
                    <a:pt x="20880" y="2987"/>
                    <a:pt x="20880" y="2987"/>
                    <a:pt x="20880" y="2987"/>
                  </a:cubicBezTo>
                  <a:cubicBezTo>
                    <a:pt x="21120" y="2987"/>
                    <a:pt x="21120" y="2987"/>
                    <a:pt x="21120" y="2987"/>
                  </a:cubicBezTo>
                  <a:cubicBezTo>
                    <a:pt x="21360" y="2987"/>
                    <a:pt x="21360" y="2987"/>
                    <a:pt x="21360" y="2987"/>
                  </a:cubicBezTo>
                  <a:cubicBezTo>
                    <a:pt x="21360" y="2757"/>
                    <a:pt x="21360" y="2757"/>
                    <a:pt x="21360" y="2757"/>
                  </a:cubicBezTo>
                  <a:cubicBezTo>
                    <a:pt x="21360" y="2528"/>
                    <a:pt x="21360" y="2528"/>
                    <a:pt x="21360" y="2528"/>
                  </a:cubicBezTo>
                  <a:cubicBezTo>
                    <a:pt x="21360" y="2528"/>
                    <a:pt x="21360" y="2528"/>
                    <a:pt x="21360" y="2528"/>
                  </a:cubicBezTo>
                  <a:cubicBezTo>
                    <a:pt x="21120" y="2528"/>
                    <a:pt x="21120" y="2528"/>
                    <a:pt x="21120" y="2528"/>
                  </a:cubicBezTo>
                  <a:cubicBezTo>
                    <a:pt x="21120" y="2528"/>
                    <a:pt x="21120" y="2528"/>
                    <a:pt x="21120" y="2528"/>
                  </a:cubicBezTo>
                  <a:cubicBezTo>
                    <a:pt x="20880" y="2528"/>
                    <a:pt x="20880" y="2528"/>
                    <a:pt x="20880" y="2528"/>
                  </a:cubicBezTo>
                  <a:cubicBezTo>
                    <a:pt x="20880" y="2757"/>
                    <a:pt x="20880" y="2757"/>
                    <a:pt x="20880" y="2757"/>
                  </a:cubicBezTo>
                  <a:cubicBezTo>
                    <a:pt x="20880" y="2528"/>
                    <a:pt x="20880" y="2528"/>
                    <a:pt x="20880" y="2528"/>
                  </a:cubicBezTo>
                  <a:cubicBezTo>
                    <a:pt x="20880" y="2528"/>
                    <a:pt x="20880" y="2528"/>
                    <a:pt x="20880" y="2528"/>
                  </a:cubicBezTo>
                  <a:cubicBezTo>
                    <a:pt x="20640" y="2528"/>
                    <a:pt x="20640" y="2528"/>
                    <a:pt x="20640" y="2528"/>
                  </a:cubicBezTo>
                  <a:cubicBezTo>
                    <a:pt x="20640" y="2528"/>
                    <a:pt x="20640" y="2528"/>
                    <a:pt x="20640" y="2528"/>
                  </a:cubicBezTo>
                  <a:cubicBezTo>
                    <a:pt x="20640" y="2757"/>
                    <a:pt x="20640" y="2757"/>
                    <a:pt x="20640" y="2757"/>
                  </a:cubicBezTo>
                  <a:cubicBezTo>
                    <a:pt x="20640" y="2757"/>
                    <a:pt x="20640" y="2757"/>
                    <a:pt x="20640" y="2757"/>
                  </a:cubicBezTo>
                  <a:cubicBezTo>
                    <a:pt x="20640" y="2528"/>
                    <a:pt x="20640" y="2528"/>
                    <a:pt x="20640" y="2528"/>
                  </a:cubicBezTo>
                  <a:cubicBezTo>
                    <a:pt x="20400" y="2757"/>
                    <a:pt x="20400" y="2757"/>
                    <a:pt x="20400" y="2757"/>
                  </a:cubicBezTo>
                  <a:cubicBezTo>
                    <a:pt x="20400" y="2757"/>
                    <a:pt x="20400" y="2757"/>
                    <a:pt x="20400" y="2757"/>
                  </a:cubicBezTo>
                  <a:cubicBezTo>
                    <a:pt x="20400" y="2757"/>
                    <a:pt x="20400" y="2757"/>
                    <a:pt x="20400" y="2757"/>
                  </a:cubicBezTo>
                  <a:cubicBezTo>
                    <a:pt x="20160" y="2528"/>
                    <a:pt x="20160" y="2528"/>
                    <a:pt x="20160" y="2528"/>
                  </a:cubicBezTo>
                  <a:cubicBezTo>
                    <a:pt x="20160" y="2528"/>
                    <a:pt x="20160" y="2528"/>
                    <a:pt x="20160" y="2528"/>
                  </a:cubicBezTo>
                  <a:cubicBezTo>
                    <a:pt x="20160" y="2298"/>
                    <a:pt x="20160" y="2298"/>
                    <a:pt x="20160" y="2298"/>
                  </a:cubicBezTo>
                  <a:cubicBezTo>
                    <a:pt x="19920" y="2298"/>
                    <a:pt x="19920" y="2298"/>
                    <a:pt x="19920" y="2298"/>
                  </a:cubicBezTo>
                  <a:cubicBezTo>
                    <a:pt x="19920" y="2298"/>
                    <a:pt x="19920" y="2298"/>
                    <a:pt x="19920" y="2298"/>
                  </a:cubicBezTo>
                  <a:cubicBezTo>
                    <a:pt x="19680" y="2068"/>
                    <a:pt x="19680" y="2068"/>
                    <a:pt x="19680" y="2068"/>
                  </a:cubicBezTo>
                  <a:cubicBezTo>
                    <a:pt x="19440" y="2068"/>
                    <a:pt x="19440" y="2068"/>
                    <a:pt x="19440" y="2068"/>
                  </a:cubicBezTo>
                  <a:cubicBezTo>
                    <a:pt x="19200" y="2068"/>
                    <a:pt x="19200" y="2068"/>
                    <a:pt x="19200" y="2068"/>
                  </a:cubicBezTo>
                  <a:cubicBezTo>
                    <a:pt x="19440" y="2068"/>
                    <a:pt x="19440" y="2068"/>
                    <a:pt x="19440" y="2068"/>
                  </a:cubicBezTo>
                  <a:cubicBezTo>
                    <a:pt x="19680" y="2068"/>
                    <a:pt x="19680" y="2068"/>
                    <a:pt x="19680" y="2068"/>
                  </a:cubicBezTo>
                  <a:cubicBezTo>
                    <a:pt x="19920" y="2068"/>
                    <a:pt x="19920" y="2068"/>
                    <a:pt x="19920" y="2068"/>
                  </a:cubicBezTo>
                  <a:cubicBezTo>
                    <a:pt x="20160" y="2068"/>
                    <a:pt x="20160" y="2068"/>
                    <a:pt x="20160" y="2068"/>
                  </a:cubicBezTo>
                  <a:cubicBezTo>
                    <a:pt x="20640" y="2068"/>
                    <a:pt x="20640" y="2068"/>
                    <a:pt x="20640" y="2068"/>
                  </a:cubicBezTo>
                  <a:cubicBezTo>
                    <a:pt x="20880" y="2068"/>
                    <a:pt x="20880" y="2068"/>
                    <a:pt x="20880" y="2068"/>
                  </a:cubicBezTo>
                  <a:cubicBezTo>
                    <a:pt x="21120" y="1609"/>
                    <a:pt x="21120" y="1609"/>
                    <a:pt x="21120" y="1609"/>
                  </a:cubicBezTo>
                  <a:cubicBezTo>
                    <a:pt x="21360" y="1609"/>
                    <a:pt x="21360" y="1609"/>
                    <a:pt x="21360" y="1609"/>
                  </a:cubicBezTo>
                  <a:cubicBezTo>
                    <a:pt x="21600" y="1379"/>
                    <a:pt x="21600" y="1379"/>
                    <a:pt x="21600" y="1379"/>
                  </a:cubicBezTo>
                  <a:cubicBezTo>
                    <a:pt x="21600" y="1379"/>
                    <a:pt x="21600" y="1379"/>
                    <a:pt x="21600" y="1379"/>
                  </a:cubicBezTo>
                  <a:cubicBezTo>
                    <a:pt x="21360" y="1379"/>
                    <a:pt x="21360" y="1379"/>
                    <a:pt x="21360" y="1379"/>
                  </a:cubicBezTo>
                  <a:cubicBezTo>
                    <a:pt x="21360" y="1379"/>
                    <a:pt x="21360" y="1379"/>
                    <a:pt x="21360" y="1379"/>
                  </a:cubicBezTo>
                  <a:cubicBezTo>
                    <a:pt x="21360" y="1149"/>
                    <a:pt x="21360" y="1149"/>
                    <a:pt x="21360" y="1149"/>
                  </a:cubicBezTo>
                  <a:cubicBezTo>
                    <a:pt x="21120" y="1379"/>
                    <a:pt x="21120" y="1379"/>
                    <a:pt x="21120" y="1379"/>
                  </a:cubicBezTo>
                  <a:cubicBezTo>
                    <a:pt x="20880" y="1149"/>
                    <a:pt x="20880" y="1149"/>
                    <a:pt x="20880" y="1149"/>
                  </a:cubicBezTo>
                  <a:cubicBezTo>
                    <a:pt x="20640" y="1149"/>
                    <a:pt x="20640" y="1149"/>
                    <a:pt x="20640" y="1149"/>
                  </a:cubicBezTo>
                  <a:cubicBezTo>
                    <a:pt x="20640" y="1379"/>
                    <a:pt x="20640" y="1379"/>
                    <a:pt x="20640" y="1379"/>
                  </a:cubicBezTo>
                  <a:cubicBezTo>
                    <a:pt x="20400" y="1379"/>
                    <a:pt x="20400" y="1379"/>
                    <a:pt x="20400" y="1379"/>
                  </a:cubicBezTo>
                  <a:cubicBezTo>
                    <a:pt x="20400" y="1149"/>
                    <a:pt x="20400" y="1149"/>
                    <a:pt x="20400" y="1149"/>
                  </a:cubicBezTo>
                  <a:cubicBezTo>
                    <a:pt x="20640" y="1149"/>
                    <a:pt x="20640" y="1149"/>
                    <a:pt x="20640" y="1149"/>
                  </a:cubicBezTo>
                  <a:cubicBezTo>
                    <a:pt x="20640" y="919"/>
                    <a:pt x="20640" y="919"/>
                    <a:pt x="20640" y="919"/>
                  </a:cubicBezTo>
                  <a:cubicBezTo>
                    <a:pt x="20400" y="919"/>
                    <a:pt x="20400" y="919"/>
                    <a:pt x="20400" y="919"/>
                  </a:cubicBezTo>
                  <a:cubicBezTo>
                    <a:pt x="20400" y="919"/>
                    <a:pt x="20400" y="919"/>
                    <a:pt x="20400" y="919"/>
                  </a:cubicBezTo>
                  <a:cubicBezTo>
                    <a:pt x="20160" y="919"/>
                    <a:pt x="20160" y="919"/>
                    <a:pt x="20160" y="919"/>
                  </a:cubicBezTo>
                  <a:cubicBezTo>
                    <a:pt x="20160" y="1149"/>
                    <a:pt x="20160" y="1149"/>
                    <a:pt x="20160" y="1149"/>
                  </a:cubicBezTo>
                  <a:cubicBezTo>
                    <a:pt x="19920" y="1149"/>
                    <a:pt x="19920" y="1149"/>
                    <a:pt x="19920" y="1149"/>
                  </a:cubicBezTo>
                  <a:cubicBezTo>
                    <a:pt x="19920" y="919"/>
                    <a:pt x="19920" y="919"/>
                    <a:pt x="19920" y="919"/>
                  </a:cubicBezTo>
                  <a:cubicBezTo>
                    <a:pt x="19920" y="919"/>
                    <a:pt x="19920" y="919"/>
                    <a:pt x="19920" y="919"/>
                  </a:cubicBezTo>
                  <a:cubicBezTo>
                    <a:pt x="19920" y="1149"/>
                    <a:pt x="19920" y="1149"/>
                    <a:pt x="19920" y="1149"/>
                  </a:cubicBezTo>
                  <a:cubicBezTo>
                    <a:pt x="19680" y="1149"/>
                    <a:pt x="19680" y="1149"/>
                    <a:pt x="19680" y="1149"/>
                  </a:cubicBezTo>
                  <a:cubicBezTo>
                    <a:pt x="19680" y="919"/>
                    <a:pt x="19680" y="919"/>
                    <a:pt x="19680" y="919"/>
                  </a:cubicBezTo>
                  <a:cubicBezTo>
                    <a:pt x="19920" y="919"/>
                    <a:pt x="19920" y="919"/>
                    <a:pt x="19920" y="919"/>
                  </a:cubicBezTo>
                  <a:cubicBezTo>
                    <a:pt x="19920" y="689"/>
                    <a:pt x="19920" y="689"/>
                    <a:pt x="19920" y="689"/>
                  </a:cubicBezTo>
                  <a:cubicBezTo>
                    <a:pt x="19680" y="689"/>
                    <a:pt x="19680" y="689"/>
                    <a:pt x="19680" y="689"/>
                  </a:cubicBezTo>
                  <a:cubicBezTo>
                    <a:pt x="19440" y="689"/>
                    <a:pt x="19440" y="689"/>
                    <a:pt x="19440" y="689"/>
                  </a:cubicBezTo>
                  <a:cubicBezTo>
                    <a:pt x="19200" y="689"/>
                    <a:pt x="19200" y="689"/>
                    <a:pt x="19200" y="689"/>
                  </a:cubicBezTo>
                  <a:cubicBezTo>
                    <a:pt x="19200" y="919"/>
                    <a:pt x="19200" y="919"/>
                    <a:pt x="19200" y="919"/>
                  </a:cubicBezTo>
                  <a:cubicBezTo>
                    <a:pt x="19200" y="919"/>
                    <a:pt x="19200" y="919"/>
                    <a:pt x="19200" y="919"/>
                  </a:cubicBezTo>
                  <a:cubicBezTo>
                    <a:pt x="19200" y="1149"/>
                    <a:pt x="19200" y="1149"/>
                    <a:pt x="19200" y="1149"/>
                  </a:cubicBezTo>
                  <a:cubicBezTo>
                    <a:pt x="19200" y="1379"/>
                    <a:pt x="19200" y="1379"/>
                    <a:pt x="19200" y="1379"/>
                  </a:cubicBezTo>
                  <a:cubicBezTo>
                    <a:pt x="19200" y="1379"/>
                    <a:pt x="19200" y="1379"/>
                    <a:pt x="19200" y="1379"/>
                  </a:cubicBezTo>
                  <a:cubicBezTo>
                    <a:pt x="19200" y="1609"/>
                    <a:pt x="19200" y="1609"/>
                    <a:pt x="19200" y="1609"/>
                  </a:cubicBezTo>
                  <a:cubicBezTo>
                    <a:pt x="18960" y="1379"/>
                    <a:pt x="18960" y="1379"/>
                    <a:pt x="18960" y="1379"/>
                  </a:cubicBezTo>
                  <a:cubicBezTo>
                    <a:pt x="18960" y="1379"/>
                    <a:pt x="18960" y="1379"/>
                    <a:pt x="18960" y="1379"/>
                  </a:cubicBezTo>
                  <a:cubicBezTo>
                    <a:pt x="18960" y="1379"/>
                    <a:pt x="18960" y="1379"/>
                    <a:pt x="18960" y="1379"/>
                  </a:cubicBezTo>
                  <a:cubicBezTo>
                    <a:pt x="18720" y="1379"/>
                    <a:pt x="18720" y="1379"/>
                    <a:pt x="18720" y="1379"/>
                  </a:cubicBezTo>
                  <a:cubicBezTo>
                    <a:pt x="18480" y="1609"/>
                    <a:pt x="18480" y="1609"/>
                    <a:pt x="18480" y="1609"/>
                  </a:cubicBezTo>
                  <a:cubicBezTo>
                    <a:pt x="18720" y="1379"/>
                    <a:pt x="18720" y="1379"/>
                    <a:pt x="18720" y="1379"/>
                  </a:cubicBezTo>
                  <a:cubicBezTo>
                    <a:pt x="18720" y="1149"/>
                    <a:pt x="18720" y="1149"/>
                    <a:pt x="18720" y="1149"/>
                  </a:cubicBezTo>
                  <a:cubicBezTo>
                    <a:pt x="18960" y="1149"/>
                    <a:pt x="18960" y="1149"/>
                    <a:pt x="18960" y="1149"/>
                  </a:cubicBezTo>
                  <a:cubicBezTo>
                    <a:pt x="18960" y="919"/>
                    <a:pt x="18960" y="919"/>
                    <a:pt x="18960" y="919"/>
                  </a:cubicBezTo>
                  <a:cubicBezTo>
                    <a:pt x="18720" y="919"/>
                    <a:pt x="18720" y="919"/>
                    <a:pt x="18720" y="919"/>
                  </a:cubicBezTo>
                  <a:cubicBezTo>
                    <a:pt x="18480" y="1149"/>
                    <a:pt x="18480" y="1149"/>
                    <a:pt x="18480" y="1149"/>
                  </a:cubicBezTo>
                  <a:cubicBezTo>
                    <a:pt x="18480" y="1149"/>
                    <a:pt x="18480" y="1149"/>
                    <a:pt x="18480" y="1149"/>
                  </a:cubicBezTo>
                  <a:cubicBezTo>
                    <a:pt x="18480" y="919"/>
                    <a:pt x="18480" y="919"/>
                    <a:pt x="18480" y="919"/>
                  </a:cubicBezTo>
                  <a:cubicBezTo>
                    <a:pt x="18720" y="919"/>
                    <a:pt x="18720" y="919"/>
                    <a:pt x="18720" y="919"/>
                  </a:cubicBezTo>
                  <a:cubicBezTo>
                    <a:pt x="18720" y="919"/>
                    <a:pt x="18720" y="919"/>
                    <a:pt x="18720" y="919"/>
                  </a:cubicBezTo>
                  <a:cubicBezTo>
                    <a:pt x="18480" y="919"/>
                    <a:pt x="18480" y="919"/>
                    <a:pt x="18480" y="919"/>
                  </a:cubicBezTo>
                  <a:cubicBezTo>
                    <a:pt x="18480" y="689"/>
                    <a:pt x="18480" y="689"/>
                    <a:pt x="18480" y="689"/>
                  </a:cubicBezTo>
                  <a:cubicBezTo>
                    <a:pt x="18480" y="689"/>
                    <a:pt x="18480" y="689"/>
                    <a:pt x="18480" y="689"/>
                  </a:cubicBezTo>
                  <a:cubicBezTo>
                    <a:pt x="18720" y="689"/>
                    <a:pt x="18720" y="689"/>
                    <a:pt x="18720" y="689"/>
                  </a:cubicBezTo>
                  <a:cubicBezTo>
                    <a:pt x="18960" y="689"/>
                    <a:pt x="18960" y="689"/>
                    <a:pt x="18960" y="689"/>
                  </a:cubicBezTo>
                  <a:cubicBezTo>
                    <a:pt x="18960" y="460"/>
                    <a:pt x="18960" y="460"/>
                    <a:pt x="18960" y="460"/>
                  </a:cubicBezTo>
                  <a:cubicBezTo>
                    <a:pt x="18960" y="460"/>
                    <a:pt x="18960" y="460"/>
                    <a:pt x="18960" y="460"/>
                  </a:cubicBezTo>
                  <a:cubicBezTo>
                    <a:pt x="18720" y="460"/>
                    <a:pt x="18720" y="460"/>
                    <a:pt x="18720" y="460"/>
                  </a:cubicBezTo>
                  <a:cubicBezTo>
                    <a:pt x="18720" y="460"/>
                    <a:pt x="18720" y="460"/>
                    <a:pt x="18720" y="460"/>
                  </a:cubicBezTo>
                  <a:cubicBezTo>
                    <a:pt x="18720" y="230"/>
                    <a:pt x="18720" y="230"/>
                    <a:pt x="18720" y="230"/>
                  </a:cubicBezTo>
                  <a:cubicBezTo>
                    <a:pt x="18720" y="0"/>
                    <a:pt x="18720" y="0"/>
                    <a:pt x="18720" y="0"/>
                  </a:cubicBezTo>
                  <a:cubicBezTo>
                    <a:pt x="18480" y="230"/>
                    <a:pt x="18480" y="230"/>
                    <a:pt x="18480" y="230"/>
                  </a:cubicBezTo>
                  <a:cubicBezTo>
                    <a:pt x="18480" y="230"/>
                    <a:pt x="18480" y="230"/>
                    <a:pt x="18480" y="230"/>
                  </a:cubicBezTo>
                  <a:cubicBezTo>
                    <a:pt x="18240" y="0"/>
                    <a:pt x="18240" y="0"/>
                    <a:pt x="18240" y="0"/>
                  </a:cubicBezTo>
                  <a:cubicBezTo>
                    <a:pt x="18000" y="230"/>
                    <a:pt x="18000" y="230"/>
                    <a:pt x="18000" y="230"/>
                  </a:cubicBezTo>
                  <a:cubicBezTo>
                    <a:pt x="18000" y="230"/>
                    <a:pt x="18000" y="230"/>
                    <a:pt x="18000" y="230"/>
                  </a:cubicBezTo>
                  <a:cubicBezTo>
                    <a:pt x="18240" y="460"/>
                    <a:pt x="18240" y="460"/>
                    <a:pt x="18240" y="460"/>
                  </a:cubicBezTo>
                  <a:cubicBezTo>
                    <a:pt x="18240" y="460"/>
                    <a:pt x="18240" y="460"/>
                    <a:pt x="18240" y="460"/>
                  </a:cubicBezTo>
                  <a:cubicBezTo>
                    <a:pt x="18000" y="460"/>
                    <a:pt x="18000" y="460"/>
                    <a:pt x="18000" y="460"/>
                  </a:cubicBezTo>
                  <a:cubicBezTo>
                    <a:pt x="18000" y="460"/>
                    <a:pt x="18000" y="460"/>
                    <a:pt x="18000" y="460"/>
                  </a:cubicBezTo>
                  <a:cubicBezTo>
                    <a:pt x="17760" y="460"/>
                    <a:pt x="17760" y="460"/>
                    <a:pt x="17760" y="460"/>
                  </a:cubicBezTo>
                  <a:cubicBezTo>
                    <a:pt x="17760" y="689"/>
                    <a:pt x="17760" y="689"/>
                    <a:pt x="17760" y="689"/>
                  </a:cubicBezTo>
                  <a:cubicBezTo>
                    <a:pt x="17760" y="689"/>
                    <a:pt x="17760" y="689"/>
                    <a:pt x="17760" y="689"/>
                  </a:cubicBezTo>
                  <a:cubicBezTo>
                    <a:pt x="18000" y="689"/>
                    <a:pt x="18000" y="689"/>
                    <a:pt x="18000" y="689"/>
                  </a:cubicBezTo>
                  <a:cubicBezTo>
                    <a:pt x="18000" y="689"/>
                    <a:pt x="18000" y="689"/>
                    <a:pt x="18000" y="689"/>
                  </a:cubicBezTo>
                  <a:cubicBezTo>
                    <a:pt x="18000" y="919"/>
                    <a:pt x="18000" y="919"/>
                    <a:pt x="18000" y="919"/>
                  </a:cubicBezTo>
                  <a:cubicBezTo>
                    <a:pt x="18000" y="919"/>
                    <a:pt x="18000" y="919"/>
                    <a:pt x="18000" y="919"/>
                  </a:cubicBezTo>
                  <a:cubicBezTo>
                    <a:pt x="18000" y="919"/>
                    <a:pt x="18000" y="919"/>
                    <a:pt x="18000" y="919"/>
                  </a:cubicBezTo>
                  <a:cubicBezTo>
                    <a:pt x="17760" y="1149"/>
                    <a:pt x="17760" y="1149"/>
                    <a:pt x="17760" y="1149"/>
                  </a:cubicBezTo>
                  <a:cubicBezTo>
                    <a:pt x="17760" y="1149"/>
                    <a:pt x="17760" y="1149"/>
                    <a:pt x="17760" y="1149"/>
                  </a:cubicBezTo>
                  <a:cubicBezTo>
                    <a:pt x="17760" y="1149"/>
                    <a:pt x="17760" y="1149"/>
                    <a:pt x="17760" y="1149"/>
                  </a:cubicBezTo>
                  <a:cubicBezTo>
                    <a:pt x="17760" y="1379"/>
                    <a:pt x="17760" y="1379"/>
                    <a:pt x="17760" y="1379"/>
                  </a:cubicBezTo>
                  <a:cubicBezTo>
                    <a:pt x="17760" y="1379"/>
                    <a:pt x="17760" y="1379"/>
                    <a:pt x="17760" y="1379"/>
                  </a:cubicBezTo>
                  <a:cubicBezTo>
                    <a:pt x="17760" y="1609"/>
                    <a:pt x="17760" y="1609"/>
                    <a:pt x="17760" y="1609"/>
                  </a:cubicBezTo>
                  <a:cubicBezTo>
                    <a:pt x="17520" y="1379"/>
                    <a:pt x="17520" y="1379"/>
                    <a:pt x="17520" y="1379"/>
                  </a:cubicBezTo>
                  <a:cubicBezTo>
                    <a:pt x="17520" y="1609"/>
                    <a:pt x="17520" y="1609"/>
                    <a:pt x="17520" y="1609"/>
                  </a:cubicBezTo>
                  <a:cubicBezTo>
                    <a:pt x="17520" y="1609"/>
                    <a:pt x="17520" y="1609"/>
                    <a:pt x="17520" y="1609"/>
                  </a:cubicBezTo>
                  <a:cubicBezTo>
                    <a:pt x="17280" y="1609"/>
                    <a:pt x="17280" y="1609"/>
                    <a:pt x="17280" y="1609"/>
                  </a:cubicBezTo>
                  <a:cubicBezTo>
                    <a:pt x="17280" y="1609"/>
                    <a:pt x="17280" y="1609"/>
                    <a:pt x="17280" y="1609"/>
                  </a:cubicBezTo>
                  <a:cubicBezTo>
                    <a:pt x="17520" y="1149"/>
                    <a:pt x="17520" y="1149"/>
                    <a:pt x="17520" y="1149"/>
                  </a:cubicBezTo>
                  <a:cubicBezTo>
                    <a:pt x="17280" y="1149"/>
                    <a:pt x="17280" y="1149"/>
                    <a:pt x="17280" y="1149"/>
                  </a:cubicBezTo>
                  <a:cubicBezTo>
                    <a:pt x="17280" y="1149"/>
                    <a:pt x="17280" y="1149"/>
                    <a:pt x="17280" y="1149"/>
                  </a:cubicBezTo>
                  <a:cubicBezTo>
                    <a:pt x="17280" y="919"/>
                    <a:pt x="17280" y="919"/>
                    <a:pt x="17280" y="919"/>
                  </a:cubicBezTo>
                  <a:cubicBezTo>
                    <a:pt x="17280" y="689"/>
                    <a:pt x="17280" y="689"/>
                    <a:pt x="17280" y="689"/>
                  </a:cubicBezTo>
                  <a:cubicBezTo>
                    <a:pt x="17280" y="689"/>
                    <a:pt x="17280" y="689"/>
                    <a:pt x="17280" y="689"/>
                  </a:cubicBezTo>
                  <a:cubicBezTo>
                    <a:pt x="17280" y="689"/>
                    <a:pt x="17280" y="689"/>
                    <a:pt x="17280" y="689"/>
                  </a:cubicBezTo>
                  <a:cubicBezTo>
                    <a:pt x="17040" y="919"/>
                    <a:pt x="17040" y="919"/>
                    <a:pt x="17040" y="919"/>
                  </a:cubicBezTo>
                  <a:cubicBezTo>
                    <a:pt x="17040" y="1149"/>
                    <a:pt x="17040" y="1149"/>
                    <a:pt x="17040" y="1149"/>
                  </a:cubicBezTo>
                  <a:cubicBezTo>
                    <a:pt x="16800" y="1379"/>
                    <a:pt x="16800" y="1379"/>
                    <a:pt x="16800" y="1379"/>
                  </a:cubicBezTo>
                  <a:cubicBezTo>
                    <a:pt x="16560" y="1609"/>
                    <a:pt x="16560" y="1609"/>
                    <a:pt x="16560" y="1609"/>
                  </a:cubicBezTo>
                  <a:cubicBezTo>
                    <a:pt x="16800" y="1838"/>
                    <a:pt x="16800" y="1838"/>
                    <a:pt x="16800" y="1838"/>
                  </a:cubicBezTo>
                  <a:cubicBezTo>
                    <a:pt x="16560" y="2068"/>
                    <a:pt x="16560" y="2068"/>
                    <a:pt x="16560" y="2068"/>
                  </a:cubicBezTo>
                  <a:cubicBezTo>
                    <a:pt x="16320" y="2298"/>
                    <a:pt x="16320" y="2298"/>
                    <a:pt x="16320" y="2298"/>
                  </a:cubicBezTo>
                  <a:cubicBezTo>
                    <a:pt x="16320" y="2298"/>
                    <a:pt x="16320" y="2298"/>
                    <a:pt x="16320" y="2298"/>
                  </a:cubicBezTo>
                  <a:cubicBezTo>
                    <a:pt x="16320" y="2068"/>
                    <a:pt x="16320" y="2068"/>
                    <a:pt x="16320" y="2068"/>
                  </a:cubicBezTo>
                  <a:cubicBezTo>
                    <a:pt x="16080" y="2068"/>
                    <a:pt x="16080" y="2068"/>
                    <a:pt x="16080" y="2068"/>
                  </a:cubicBezTo>
                  <a:cubicBezTo>
                    <a:pt x="16320" y="1838"/>
                    <a:pt x="16320" y="1838"/>
                    <a:pt x="16320" y="1838"/>
                  </a:cubicBezTo>
                  <a:cubicBezTo>
                    <a:pt x="16320" y="1609"/>
                    <a:pt x="16320" y="1609"/>
                    <a:pt x="16320" y="1609"/>
                  </a:cubicBezTo>
                  <a:cubicBezTo>
                    <a:pt x="16320" y="1609"/>
                    <a:pt x="16320" y="1609"/>
                    <a:pt x="16320" y="1609"/>
                  </a:cubicBezTo>
                  <a:cubicBezTo>
                    <a:pt x="16320" y="1379"/>
                    <a:pt x="16320" y="1379"/>
                    <a:pt x="16320" y="1379"/>
                  </a:cubicBezTo>
                  <a:cubicBezTo>
                    <a:pt x="16560" y="1149"/>
                    <a:pt x="16560" y="1149"/>
                    <a:pt x="16560" y="1149"/>
                  </a:cubicBezTo>
                  <a:cubicBezTo>
                    <a:pt x="16560" y="919"/>
                    <a:pt x="16560" y="919"/>
                    <a:pt x="16560" y="919"/>
                  </a:cubicBezTo>
                  <a:cubicBezTo>
                    <a:pt x="16800" y="919"/>
                    <a:pt x="16800" y="919"/>
                    <a:pt x="16800" y="919"/>
                  </a:cubicBezTo>
                  <a:cubicBezTo>
                    <a:pt x="16800" y="689"/>
                    <a:pt x="16800" y="689"/>
                    <a:pt x="16800" y="689"/>
                  </a:cubicBezTo>
                  <a:cubicBezTo>
                    <a:pt x="16560" y="689"/>
                    <a:pt x="16560" y="689"/>
                    <a:pt x="16560" y="689"/>
                  </a:cubicBezTo>
                  <a:cubicBezTo>
                    <a:pt x="16320" y="689"/>
                    <a:pt x="16320" y="689"/>
                    <a:pt x="16320" y="689"/>
                  </a:cubicBezTo>
                  <a:cubicBezTo>
                    <a:pt x="16320" y="689"/>
                    <a:pt x="16320" y="689"/>
                    <a:pt x="16320" y="689"/>
                  </a:cubicBezTo>
                  <a:cubicBezTo>
                    <a:pt x="16320" y="689"/>
                    <a:pt x="16320" y="689"/>
                    <a:pt x="16320" y="689"/>
                  </a:cubicBezTo>
                  <a:cubicBezTo>
                    <a:pt x="16080" y="919"/>
                    <a:pt x="16080" y="919"/>
                    <a:pt x="16080" y="919"/>
                  </a:cubicBezTo>
                  <a:cubicBezTo>
                    <a:pt x="16080" y="689"/>
                    <a:pt x="16080" y="689"/>
                    <a:pt x="16080" y="689"/>
                  </a:cubicBezTo>
                  <a:cubicBezTo>
                    <a:pt x="16080" y="689"/>
                    <a:pt x="16080" y="689"/>
                    <a:pt x="16080" y="689"/>
                  </a:cubicBezTo>
                  <a:cubicBezTo>
                    <a:pt x="15840" y="689"/>
                    <a:pt x="15840" y="689"/>
                    <a:pt x="15840" y="689"/>
                  </a:cubicBezTo>
                  <a:cubicBezTo>
                    <a:pt x="15840" y="689"/>
                    <a:pt x="15840" y="689"/>
                    <a:pt x="15840" y="689"/>
                  </a:cubicBezTo>
                  <a:cubicBezTo>
                    <a:pt x="15840" y="919"/>
                    <a:pt x="15840" y="919"/>
                    <a:pt x="15840" y="919"/>
                  </a:cubicBezTo>
                  <a:cubicBezTo>
                    <a:pt x="15600" y="919"/>
                    <a:pt x="15600" y="919"/>
                    <a:pt x="15600" y="919"/>
                  </a:cubicBezTo>
                  <a:cubicBezTo>
                    <a:pt x="15600" y="919"/>
                    <a:pt x="15600" y="919"/>
                    <a:pt x="15600" y="919"/>
                  </a:cubicBezTo>
                  <a:cubicBezTo>
                    <a:pt x="15600" y="919"/>
                    <a:pt x="15600" y="919"/>
                    <a:pt x="15600" y="919"/>
                  </a:cubicBezTo>
                  <a:cubicBezTo>
                    <a:pt x="15360" y="919"/>
                    <a:pt x="15360" y="919"/>
                    <a:pt x="15360" y="919"/>
                  </a:cubicBezTo>
                  <a:cubicBezTo>
                    <a:pt x="15360" y="919"/>
                    <a:pt x="15360" y="919"/>
                    <a:pt x="15360" y="919"/>
                  </a:cubicBezTo>
                  <a:cubicBezTo>
                    <a:pt x="15600" y="1149"/>
                    <a:pt x="15600" y="1149"/>
                    <a:pt x="15600" y="1149"/>
                  </a:cubicBezTo>
                  <a:cubicBezTo>
                    <a:pt x="15840" y="1149"/>
                    <a:pt x="15840" y="1149"/>
                    <a:pt x="15840" y="1149"/>
                  </a:cubicBezTo>
                  <a:cubicBezTo>
                    <a:pt x="15600" y="1379"/>
                    <a:pt x="15600" y="1379"/>
                    <a:pt x="15600" y="1379"/>
                  </a:cubicBezTo>
                  <a:cubicBezTo>
                    <a:pt x="15600" y="1149"/>
                    <a:pt x="15600" y="1149"/>
                    <a:pt x="15600" y="1149"/>
                  </a:cubicBezTo>
                  <a:cubicBezTo>
                    <a:pt x="15360" y="1379"/>
                    <a:pt x="15360" y="1379"/>
                    <a:pt x="15360" y="1379"/>
                  </a:cubicBezTo>
                  <a:cubicBezTo>
                    <a:pt x="15360" y="1379"/>
                    <a:pt x="15360" y="1379"/>
                    <a:pt x="15360" y="1379"/>
                  </a:cubicBezTo>
                  <a:cubicBezTo>
                    <a:pt x="15600" y="1379"/>
                    <a:pt x="15600" y="1379"/>
                    <a:pt x="15600" y="1379"/>
                  </a:cubicBezTo>
                  <a:cubicBezTo>
                    <a:pt x="15360" y="1609"/>
                    <a:pt x="15360" y="1609"/>
                    <a:pt x="15360" y="1609"/>
                  </a:cubicBezTo>
                  <a:cubicBezTo>
                    <a:pt x="15120" y="1379"/>
                    <a:pt x="15120" y="1379"/>
                    <a:pt x="15120" y="1379"/>
                  </a:cubicBezTo>
                  <a:cubicBezTo>
                    <a:pt x="15120" y="1379"/>
                    <a:pt x="15120" y="1379"/>
                    <a:pt x="15120" y="1379"/>
                  </a:cubicBezTo>
                  <a:cubicBezTo>
                    <a:pt x="15120" y="1609"/>
                    <a:pt x="15120" y="1609"/>
                    <a:pt x="15120" y="1609"/>
                  </a:cubicBezTo>
                  <a:cubicBezTo>
                    <a:pt x="14880" y="1609"/>
                    <a:pt x="14880" y="1609"/>
                    <a:pt x="14880" y="1609"/>
                  </a:cubicBezTo>
                  <a:cubicBezTo>
                    <a:pt x="14880" y="1838"/>
                    <a:pt x="14880" y="1838"/>
                    <a:pt x="14880" y="1838"/>
                  </a:cubicBezTo>
                  <a:cubicBezTo>
                    <a:pt x="14880" y="1838"/>
                    <a:pt x="14880" y="1838"/>
                    <a:pt x="14880" y="1838"/>
                  </a:cubicBezTo>
                  <a:cubicBezTo>
                    <a:pt x="14880" y="1838"/>
                    <a:pt x="14880" y="1838"/>
                    <a:pt x="14880" y="1838"/>
                  </a:cubicBezTo>
                  <a:cubicBezTo>
                    <a:pt x="14640" y="2068"/>
                    <a:pt x="14640" y="2068"/>
                    <a:pt x="14640" y="2068"/>
                  </a:cubicBezTo>
                  <a:cubicBezTo>
                    <a:pt x="14880" y="2298"/>
                    <a:pt x="14880" y="2298"/>
                    <a:pt x="14880" y="2298"/>
                  </a:cubicBezTo>
                  <a:cubicBezTo>
                    <a:pt x="14880" y="2298"/>
                    <a:pt x="14880" y="2298"/>
                    <a:pt x="14880" y="2298"/>
                  </a:cubicBezTo>
                  <a:cubicBezTo>
                    <a:pt x="14880" y="2298"/>
                    <a:pt x="14880" y="2298"/>
                    <a:pt x="14880" y="2298"/>
                  </a:cubicBezTo>
                  <a:cubicBezTo>
                    <a:pt x="15120" y="2528"/>
                    <a:pt x="15120" y="2528"/>
                    <a:pt x="15120" y="2528"/>
                  </a:cubicBezTo>
                  <a:cubicBezTo>
                    <a:pt x="14880" y="2528"/>
                    <a:pt x="14880" y="2528"/>
                    <a:pt x="14880" y="2528"/>
                  </a:cubicBezTo>
                  <a:cubicBezTo>
                    <a:pt x="14640" y="2528"/>
                    <a:pt x="14640" y="2528"/>
                    <a:pt x="14640" y="2528"/>
                  </a:cubicBezTo>
                  <a:cubicBezTo>
                    <a:pt x="14640" y="2298"/>
                    <a:pt x="14640" y="2298"/>
                    <a:pt x="14640" y="2298"/>
                  </a:cubicBezTo>
                  <a:cubicBezTo>
                    <a:pt x="14400" y="2298"/>
                    <a:pt x="14400" y="2298"/>
                    <a:pt x="14400" y="2298"/>
                  </a:cubicBezTo>
                  <a:cubicBezTo>
                    <a:pt x="14640" y="2068"/>
                    <a:pt x="14640" y="2068"/>
                    <a:pt x="14640" y="2068"/>
                  </a:cubicBezTo>
                  <a:cubicBezTo>
                    <a:pt x="14400" y="2068"/>
                    <a:pt x="14400" y="2068"/>
                    <a:pt x="14400" y="2068"/>
                  </a:cubicBezTo>
                  <a:cubicBezTo>
                    <a:pt x="14160" y="2068"/>
                    <a:pt x="14160" y="2068"/>
                    <a:pt x="14160" y="2068"/>
                  </a:cubicBezTo>
                  <a:cubicBezTo>
                    <a:pt x="13920" y="2068"/>
                    <a:pt x="13920" y="2068"/>
                    <a:pt x="13920" y="2068"/>
                  </a:cubicBezTo>
                  <a:cubicBezTo>
                    <a:pt x="13680" y="1838"/>
                    <a:pt x="13680" y="1838"/>
                    <a:pt x="13680" y="1838"/>
                  </a:cubicBezTo>
                  <a:cubicBezTo>
                    <a:pt x="13680" y="1838"/>
                    <a:pt x="13680" y="1838"/>
                    <a:pt x="13680" y="1838"/>
                  </a:cubicBezTo>
                  <a:cubicBezTo>
                    <a:pt x="13440" y="1838"/>
                    <a:pt x="13440" y="1838"/>
                    <a:pt x="13440" y="1838"/>
                  </a:cubicBezTo>
                  <a:cubicBezTo>
                    <a:pt x="13440" y="1838"/>
                    <a:pt x="13440" y="1838"/>
                    <a:pt x="13440" y="1838"/>
                  </a:cubicBezTo>
                  <a:cubicBezTo>
                    <a:pt x="13200" y="1838"/>
                    <a:pt x="13200" y="1838"/>
                    <a:pt x="13200" y="1838"/>
                  </a:cubicBezTo>
                  <a:cubicBezTo>
                    <a:pt x="12960" y="2068"/>
                    <a:pt x="12960" y="2068"/>
                    <a:pt x="12960" y="2068"/>
                  </a:cubicBezTo>
                  <a:cubicBezTo>
                    <a:pt x="12960" y="2068"/>
                    <a:pt x="12960" y="2068"/>
                    <a:pt x="12960" y="2068"/>
                  </a:cubicBezTo>
                  <a:cubicBezTo>
                    <a:pt x="13200" y="2298"/>
                    <a:pt x="13200" y="2298"/>
                    <a:pt x="13200" y="2298"/>
                  </a:cubicBezTo>
                  <a:cubicBezTo>
                    <a:pt x="13440" y="2298"/>
                    <a:pt x="13440" y="2298"/>
                    <a:pt x="13440" y="2298"/>
                  </a:cubicBezTo>
                  <a:cubicBezTo>
                    <a:pt x="13440" y="2298"/>
                    <a:pt x="13440" y="2298"/>
                    <a:pt x="13440" y="2298"/>
                  </a:cubicBezTo>
                  <a:cubicBezTo>
                    <a:pt x="13680" y="2298"/>
                    <a:pt x="13680" y="2298"/>
                    <a:pt x="13680" y="2298"/>
                  </a:cubicBezTo>
                  <a:cubicBezTo>
                    <a:pt x="13680" y="2528"/>
                    <a:pt x="13680" y="2528"/>
                    <a:pt x="13680" y="2528"/>
                  </a:cubicBezTo>
                  <a:cubicBezTo>
                    <a:pt x="13680" y="2757"/>
                    <a:pt x="13680" y="2757"/>
                    <a:pt x="13680" y="2757"/>
                  </a:cubicBezTo>
                  <a:cubicBezTo>
                    <a:pt x="13920" y="2987"/>
                    <a:pt x="13920" y="2987"/>
                    <a:pt x="13920" y="2987"/>
                  </a:cubicBezTo>
                  <a:cubicBezTo>
                    <a:pt x="13920" y="2987"/>
                    <a:pt x="13920" y="2987"/>
                    <a:pt x="13920" y="2987"/>
                  </a:cubicBezTo>
                  <a:cubicBezTo>
                    <a:pt x="13680" y="2987"/>
                    <a:pt x="13680" y="2987"/>
                    <a:pt x="13680" y="2987"/>
                  </a:cubicBezTo>
                  <a:cubicBezTo>
                    <a:pt x="13440" y="2757"/>
                    <a:pt x="13440" y="2757"/>
                    <a:pt x="13440" y="2757"/>
                  </a:cubicBezTo>
                  <a:cubicBezTo>
                    <a:pt x="13440" y="2757"/>
                    <a:pt x="13440" y="2757"/>
                    <a:pt x="13440" y="2757"/>
                  </a:cubicBezTo>
                  <a:cubicBezTo>
                    <a:pt x="13200" y="2528"/>
                    <a:pt x="13200" y="2528"/>
                    <a:pt x="13200" y="2528"/>
                  </a:cubicBezTo>
                  <a:cubicBezTo>
                    <a:pt x="13200" y="2757"/>
                    <a:pt x="13200" y="2757"/>
                    <a:pt x="13200" y="2757"/>
                  </a:cubicBezTo>
                  <a:cubicBezTo>
                    <a:pt x="12960" y="2757"/>
                    <a:pt x="12960" y="2757"/>
                    <a:pt x="12960" y="2757"/>
                  </a:cubicBezTo>
                  <a:cubicBezTo>
                    <a:pt x="12960" y="2528"/>
                    <a:pt x="12960" y="2528"/>
                    <a:pt x="12960" y="2528"/>
                  </a:cubicBezTo>
                  <a:cubicBezTo>
                    <a:pt x="12720" y="2757"/>
                    <a:pt x="12720" y="2757"/>
                    <a:pt x="12720" y="2757"/>
                  </a:cubicBezTo>
                  <a:cubicBezTo>
                    <a:pt x="12720" y="2757"/>
                    <a:pt x="12720" y="2757"/>
                    <a:pt x="12720" y="2757"/>
                  </a:cubicBezTo>
                  <a:cubicBezTo>
                    <a:pt x="12720" y="2987"/>
                    <a:pt x="12720" y="2987"/>
                    <a:pt x="12720" y="2987"/>
                  </a:cubicBezTo>
                  <a:cubicBezTo>
                    <a:pt x="12720" y="3217"/>
                    <a:pt x="12720" y="3217"/>
                    <a:pt x="12720" y="3217"/>
                  </a:cubicBezTo>
                  <a:cubicBezTo>
                    <a:pt x="12960" y="3217"/>
                    <a:pt x="12960" y="3217"/>
                    <a:pt x="12960" y="3217"/>
                  </a:cubicBezTo>
                  <a:cubicBezTo>
                    <a:pt x="12960" y="3447"/>
                    <a:pt x="12960" y="3447"/>
                    <a:pt x="12960" y="3447"/>
                  </a:cubicBezTo>
                  <a:cubicBezTo>
                    <a:pt x="12720" y="3447"/>
                    <a:pt x="12720" y="3447"/>
                    <a:pt x="12720" y="3447"/>
                  </a:cubicBezTo>
                  <a:cubicBezTo>
                    <a:pt x="12720" y="3217"/>
                    <a:pt x="12720" y="3217"/>
                    <a:pt x="12720" y="3217"/>
                  </a:cubicBezTo>
                  <a:cubicBezTo>
                    <a:pt x="12480" y="3447"/>
                    <a:pt x="12480" y="3447"/>
                    <a:pt x="12480" y="3447"/>
                  </a:cubicBezTo>
                  <a:cubicBezTo>
                    <a:pt x="12480" y="3677"/>
                    <a:pt x="12480" y="3677"/>
                    <a:pt x="12480" y="3677"/>
                  </a:cubicBezTo>
                  <a:cubicBezTo>
                    <a:pt x="12240" y="3677"/>
                    <a:pt x="12240" y="3677"/>
                    <a:pt x="12240" y="3677"/>
                  </a:cubicBezTo>
                  <a:cubicBezTo>
                    <a:pt x="12240" y="3677"/>
                    <a:pt x="12240" y="3677"/>
                    <a:pt x="12240" y="3677"/>
                  </a:cubicBezTo>
                  <a:cubicBezTo>
                    <a:pt x="12480" y="3447"/>
                    <a:pt x="12480" y="3447"/>
                    <a:pt x="12480" y="3447"/>
                  </a:cubicBezTo>
                  <a:cubicBezTo>
                    <a:pt x="12480" y="3447"/>
                    <a:pt x="12480" y="3447"/>
                    <a:pt x="12480" y="3447"/>
                  </a:cubicBezTo>
                  <a:cubicBezTo>
                    <a:pt x="12480" y="3217"/>
                    <a:pt x="12480" y="3217"/>
                    <a:pt x="12480" y="3217"/>
                  </a:cubicBezTo>
                  <a:cubicBezTo>
                    <a:pt x="12480" y="2757"/>
                    <a:pt x="12480" y="2757"/>
                    <a:pt x="12480" y="2757"/>
                  </a:cubicBezTo>
                  <a:cubicBezTo>
                    <a:pt x="12240" y="2757"/>
                    <a:pt x="12240" y="2757"/>
                    <a:pt x="12240" y="2757"/>
                  </a:cubicBezTo>
                  <a:cubicBezTo>
                    <a:pt x="12000" y="2987"/>
                    <a:pt x="12000" y="2987"/>
                    <a:pt x="12000" y="2987"/>
                  </a:cubicBezTo>
                  <a:cubicBezTo>
                    <a:pt x="12000" y="3217"/>
                    <a:pt x="12000" y="3217"/>
                    <a:pt x="12000" y="3217"/>
                  </a:cubicBezTo>
                  <a:cubicBezTo>
                    <a:pt x="12000" y="3447"/>
                    <a:pt x="12000" y="3447"/>
                    <a:pt x="12000" y="3447"/>
                  </a:cubicBezTo>
                  <a:cubicBezTo>
                    <a:pt x="12000" y="3677"/>
                    <a:pt x="12000" y="3677"/>
                    <a:pt x="12000" y="3677"/>
                  </a:cubicBezTo>
                  <a:cubicBezTo>
                    <a:pt x="11760" y="3447"/>
                    <a:pt x="11760" y="3447"/>
                    <a:pt x="11760" y="3447"/>
                  </a:cubicBezTo>
                  <a:cubicBezTo>
                    <a:pt x="12000" y="3217"/>
                    <a:pt x="12000" y="3217"/>
                    <a:pt x="12000" y="3217"/>
                  </a:cubicBezTo>
                  <a:cubicBezTo>
                    <a:pt x="12000" y="2987"/>
                    <a:pt x="12000" y="2987"/>
                    <a:pt x="12000" y="2987"/>
                  </a:cubicBezTo>
                  <a:cubicBezTo>
                    <a:pt x="11760" y="2987"/>
                    <a:pt x="11760" y="2987"/>
                    <a:pt x="11760" y="2987"/>
                  </a:cubicBezTo>
                  <a:cubicBezTo>
                    <a:pt x="11520" y="2987"/>
                    <a:pt x="11520" y="2987"/>
                    <a:pt x="11520" y="2987"/>
                  </a:cubicBezTo>
                  <a:cubicBezTo>
                    <a:pt x="11520" y="3217"/>
                    <a:pt x="11520" y="3217"/>
                    <a:pt x="11520" y="3217"/>
                  </a:cubicBezTo>
                  <a:cubicBezTo>
                    <a:pt x="11520" y="3447"/>
                    <a:pt x="11520" y="3447"/>
                    <a:pt x="11520" y="3447"/>
                  </a:cubicBezTo>
                  <a:cubicBezTo>
                    <a:pt x="11520" y="3677"/>
                    <a:pt x="11520" y="3677"/>
                    <a:pt x="11520" y="3677"/>
                  </a:cubicBezTo>
                  <a:cubicBezTo>
                    <a:pt x="11760" y="3677"/>
                    <a:pt x="11760" y="3677"/>
                    <a:pt x="11760" y="3677"/>
                  </a:cubicBezTo>
                  <a:cubicBezTo>
                    <a:pt x="12000" y="3906"/>
                    <a:pt x="12000" y="3906"/>
                    <a:pt x="12000" y="3906"/>
                  </a:cubicBezTo>
                  <a:cubicBezTo>
                    <a:pt x="11760" y="4136"/>
                    <a:pt x="11760" y="4136"/>
                    <a:pt x="11760" y="4136"/>
                  </a:cubicBezTo>
                  <a:cubicBezTo>
                    <a:pt x="11760" y="3906"/>
                    <a:pt x="11760" y="3906"/>
                    <a:pt x="11760" y="3906"/>
                  </a:cubicBezTo>
                  <a:cubicBezTo>
                    <a:pt x="11520" y="3677"/>
                    <a:pt x="11520" y="3677"/>
                    <a:pt x="11520" y="3677"/>
                  </a:cubicBezTo>
                  <a:cubicBezTo>
                    <a:pt x="11280" y="3447"/>
                    <a:pt x="11280" y="3447"/>
                    <a:pt x="11280" y="3447"/>
                  </a:cubicBezTo>
                  <a:cubicBezTo>
                    <a:pt x="11280" y="3447"/>
                    <a:pt x="11280" y="3447"/>
                    <a:pt x="11280" y="3447"/>
                  </a:cubicBezTo>
                  <a:cubicBezTo>
                    <a:pt x="11040" y="3447"/>
                    <a:pt x="11040" y="3447"/>
                    <a:pt x="11040" y="3447"/>
                  </a:cubicBezTo>
                  <a:cubicBezTo>
                    <a:pt x="11040" y="3677"/>
                    <a:pt x="11040" y="3677"/>
                    <a:pt x="11040" y="3677"/>
                  </a:cubicBezTo>
                  <a:cubicBezTo>
                    <a:pt x="11280" y="3906"/>
                    <a:pt x="11280" y="3906"/>
                    <a:pt x="11280" y="3906"/>
                  </a:cubicBezTo>
                  <a:cubicBezTo>
                    <a:pt x="11280" y="3906"/>
                    <a:pt x="11280" y="3906"/>
                    <a:pt x="11280" y="3906"/>
                  </a:cubicBezTo>
                  <a:cubicBezTo>
                    <a:pt x="11520" y="3906"/>
                    <a:pt x="11520" y="3906"/>
                    <a:pt x="11520" y="3906"/>
                  </a:cubicBezTo>
                  <a:cubicBezTo>
                    <a:pt x="11280" y="3906"/>
                    <a:pt x="11280" y="3906"/>
                    <a:pt x="11280" y="3906"/>
                  </a:cubicBezTo>
                  <a:cubicBezTo>
                    <a:pt x="11040" y="3906"/>
                    <a:pt x="11040" y="3906"/>
                    <a:pt x="11040" y="3906"/>
                  </a:cubicBezTo>
                  <a:cubicBezTo>
                    <a:pt x="11280" y="4136"/>
                    <a:pt x="11280" y="4136"/>
                    <a:pt x="11280" y="4136"/>
                  </a:cubicBezTo>
                  <a:cubicBezTo>
                    <a:pt x="11040" y="3906"/>
                    <a:pt x="11040" y="3906"/>
                    <a:pt x="11040" y="3906"/>
                  </a:cubicBezTo>
                  <a:cubicBezTo>
                    <a:pt x="11040" y="3677"/>
                    <a:pt x="11040" y="3677"/>
                    <a:pt x="11040" y="3677"/>
                  </a:cubicBezTo>
                  <a:cubicBezTo>
                    <a:pt x="10800" y="3677"/>
                    <a:pt x="10800" y="3677"/>
                    <a:pt x="10800" y="3677"/>
                  </a:cubicBezTo>
                  <a:cubicBezTo>
                    <a:pt x="10800" y="3677"/>
                    <a:pt x="10800" y="3677"/>
                    <a:pt x="10800" y="3677"/>
                  </a:cubicBezTo>
                  <a:cubicBezTo>
                    <a:pt x="10800" y="3677"/>
                    <a:pt x="10800" y="3677"/>
                    <a:pt x="10800" y="3677"/>
                  </a:cubicBezTo>
                  <a:cubicBezTo>
                    <a:pt x="10560" y="3906"/>
                    <a:pt x="10560" y="3906"/>
                    <a:pt x="10560" y="3906"/>
                  </a:cubicBezTo>
                  <a:cubicBezTo>
                    <a:pt x="10800" y="3906"/>
                    <a:pt x="10800" y="3906"/>
                    <a:pt x="10800" y="3906"/>
                  </a:cubicBezTo>
                  <a:cubicBezTo>
                    <a:pt x="10800" y="4136"/>
                    <a:pt x="10800" y="4136"/>
                    <a:pt x="10800" y="4136"/>
                  </a:cubicBezTo>
                  <a:cubicBezTo>
                    <a:pt x="10560" y="4136"/>
                    <a:pt x="10560" y="4136"/>
                    <a:pt x="10560" y="4136"/>
                  </a:cubicBezTo>
                  <a:cubicBezTo>
                    <a:pt x="10320" y="4136"/>
                    <a:pt x="10320" y="4136"/>
                    <a:pt x="10320" y="4136"/>
                  </a:cubicBezTo>
                  <a:cubicBezTo>
                    <a:pt x="10080" y="4366"/>
                    <a:pt x="10080" y="4366"/>
                    <a:pt x="10080" y="4366"/>
                  </a:cubicBezTo>
                  <a:cubicBezTo>
                    <a:pt x="10320" y="4366"/>
                    <a:pt x="10320" y="4366"/>
                    <a:pt x="10320" y="4366"/>
                  </a:cubicBezTo>
                  <a:cubicBezTo>
                    <a:pt x="10320" y="4366"/>
                    <a:pt x="10320" y="4366"/>
                    <a:pt x="10320" y="4366"/>
                  </a:cubicBezTo>
                  <a:cubicBezTo>
                    <a:pt x="10560" y="4596"/>
                    <a:pt x="10560" y="4596"/>
                    <a:pt x="10560" y="4596"/>
                  </a:cubicBezTo>
                  <a:cubicBezTo>
                    <a:pt x="10320" y="4596"/>
                    <a:pt x="10320" y="4596"/>
                    <a:pt x="10320" y="4596"/>
                  </a:cubicBezTo>
                  <a:cubicBezTo>
                    <a:pt x="10320" y="4596"/>
                    <a:pt x="10320" y="4596"/>
                    <a:pt x="10320" y="4596"/>
                  </a:cubicBezTo>
                  <a:cubicBezTo>
                    <a:pt x="10320" y="4596"/>
                    <a:pt x="10320" y="4596"/>
                    <a:pt x="10320" y="4596"/>
                  </a:cubicBezTo>
                  <a:cubicBezTo>
                    <a:pt x="10320" y="4826"/>
                    <a:pt x="10320" y="4826"/>
                    <a:pt x="10320" y="4826"/>
                  </a:cubicBezTo>
                  <a:cubicBezTo>
                    <a:pt x="10080" y="4826"/>
                    <a:pt x="10080" y="4826"/>
                    <a:pt x="10080" y="4826"/>
                  </a:cubicBezTo>
                  <a:cubicBezTo>
                    <a:pt x="10080" y="4826"/>
                    <a:pt x="10080" y="4826"/>
                    <a:pt x="10080" y="4826"/>
                  </a:cubicBezTo>
                  <a:cubicBezTo>
                    <a:pt x="10080" y="4826"/>
                    <a:pt x="10080" y="4826"/>
                    <a:pt x="10080" y="4826"/>
                  </a:cubicBezTo>
                  <a:cubicBezTo>
                    <a:pt x="10080" y="4826"/>
                    <a:pt x="10080" y="4826"/>
                    <a:pt x="10080" y="4826"/>
                  </a:cubicBezTo>
                  <a:cubicBezTo>
                    <a:pt x="9840" y="4826"/>
                    <a:pt x="9840" y="4826"/>
                    <a:pt x="9840" y="4826"/>
                  </a:cubicBezTo>
                  <a:cubicBezTo>
                    <a:pt x="9840" y="4826"/>
                    <a:pt x="9840" y="4826"/>
                    <a:pt x="9840" y="4826"/>
                  </a:cubicBezTo>
                  <a:cubicBezTo>
                    <a:pt x="9600" y="5055"/>
                    <a:pt x="9600" y="5055"/>
                    <a:pt x="9600" y="5055"/>
                  </a:cubicBezTo>
                  <a:cubicBezTo>
                    <a:pt x="9600" y="5055"/>
                    <a:pt x="9600" y="5055"/>
                    <a:pt x="9600" y="5055"/>
                  </a:cubicBezTo>
                  <a:cubicBezTo>
                    <a:pt x="9600" y="5055"/>
                    <a:pt x="9600" y="5055"/>
                    <a:pt x="9600" y="5055"/>
                  </a:cubicBezTo>
                  <a:cubicBezTo>
                    <a:pt x="9360" y="5055"/>
                    <a:pt x="9360" y="5055"/>
                    <a:pt x="9360" y="5055"/>
                  </a:cubicBezTo>
                  <a:cubicBezTo>
                    <a:pt x="9360" y="5285"/>
                    <a:pt x="9360" y="5285"/>
                    <a:pt x="9360" y="5285"/>
                  </a:cubicBezTo>
                  <a:cubicBezTo>
                    <a:pt x="9600" y="5285"/>
                    <a:pt x="9600" y="5285"/>
                    <a:pt x="9600" y="5285"/>
                  </a:cubicBezTo>
                  <a:cubicBezTo>
                    <a:pt x="10080" y="5285"/>
                    <a:pt x="10080" y="5285"/>
                    <a:pt x="10080" y="5285"/>
                  </a:cubicBezTo>
                  <a:cubicBezTo>
                    <a:pt x="10080" y="5285"/>
                    <a:pt x="10080" y="5285"/>
                    <a:pt x="10080" y="5285"/>
                  </a:cubicBezTo>
                  <a:cubicBezTo>
                    <a:pt x="10320" y="5285"/>
                    <a:pt x="10320" y="5285"/>
                    <a:pt x="10320" y="5285"/>
                  </a:cubicBezTo>
                  <a:cubicBezTo>
                    <a:pt x="10320" y="5285"/>
                    <a:pt x="10320" y="5285"/>
                    <a:pt x="10320" y="5285"/>
                  </a:cubicBezTo>
                  <a:cubicBezTo>
                    <a:pt x="10320" y="5285"/>
                    <a:pt x="10320" y="5285"/>
                    <a:pt x="10320" y="5285"/>
                  </a:cubicBezTo>
                  <a:cubicBezTo>
                    <a:pt x="10320" y="5515"/>
                    <a:pt x="10320" y="5515"/>
                    <a:pt x="10320" y="5515"/>
                  </a:cubicBezTo>
                  <a:cubicBezTo>
                    <a:pt x="10320" y="5745"/>
                    <a:pt x="10320" y="5745"/>
                    <a:pt x="10320" y="5745"/>
                  </a:cubicBezTo>
                  <a:cubicBezTo>
                    <a:pt x="10080" y="5745"/>
                    <a:pt x="10080" y="5745"/>
                    <a:pt x="10080" y="5745"/>
                  </a:cubicBezTo>
                  <a:cubicBezTo>
                    <a:pt x="10080" y="5745"/>
                    <a:pt x="10080" y="5745"/>
                    <a:pt x="10080" y="5745"/>
                  </a:cubicBezTo>
                  <a:cubicBezTo>
                    <a:pt x="10080" y="5515"/>
                    <a:pt x="10080" y="5515"/>
                    <a:pt x="10080" y="5515"/>
                  </a:cubicBezTo>
                  <a:cubicBezTo>
                    <a:pt x="9840" y="5515"/>
                    <a:pt x="9840" y="5515"/>
                    <a:pt x="9840" y="5515"/>
                  </a:cubicBezTo>
                  <a:cubicBezTo>
                    <a:pt x="9840" y="5515"/>
                    <a:pt x="9840" y="5515"/>
                    <a:pt x="9840" y="5515"/>
                  </a:cubicBezTo>
                  <a:cubicBezTo>
                    <a:pt x="9600" y="5515"/>
                    <a:pt x="9600" y="5515"/>
                    <a:pt x="9600" y="5515"/>
                  </a:cubicBezTo>
                  <a:cubicBezTo>
                    <a:pt x="9600" y="5515"/>
                    <a:pt x="9600" y="5515"/>
                    <a:pt x="9600" y="5515"/>
                  </a:cubicBezTo>
                  <a:cubicBezTo>
                    <a:pt x="9600" y="5745"/>
                    <a:pt x="9600" y="5745"/>
                    <a:pt x="9600" y="5745"/>
                  </a:cubicBezTo>
                  <a:cubicBezTo>
                    <a:pt x="9360" y="5515"/>
                    <a:pt x="9360" y="5515"/>
                    <a:pt x="9360" y="5515"/>
                  </a:cubicBezTo>
                  <a:cubicBezTo>
                    <a:pt x="9360" y="5515"/>
                    <a:pt x="9360" y="5515"/>
                    <a:pt x="9360" y="5515"/>
                  </a:cubicBezTo>
                  <a:cubicBezTo>
                    <a:pt x="9600" y="5745"/>
                    <a:pt x="9600" y="5745"/>
                    <a:pt x="9600" y="5745"/>
                  </a:cubicBezTo>
                  <a:cubicBezTo>
                    <a:pt x="9600" y="5974"/>
                    <a:pt x="9600" y="5974"/>
                    <a:pt x="9600" y="5974"/>
                  </a:cubicBezTo>
                  <a:cubicBezTo>
                    <a:pt x="9360" y="5974"/>
                    <a:pt x="9360" y="5974"/>
                    <a:pt x="9360" y="5974"/>
                  </a:cubicBezTo>
                  <a:cubicBezTo>
                    <a:pt x="9360" y="5974"/>
                    <a:pt x="9360" y="5974"/>
                    <a:pt x="9360" y="5974"/>
                  </a:cubicBezTo>
                  <a:cubicBezTo>
                    <a:pt x="9360" y="6204"/>
                    <a:pt x="9360" y="6204"/>
                    <a:pt x="9360" y="6204"/>
                  </a:cubicBezTo>
                  <a:cubicBezTo>
                    <a:pt x="9360" y="6204"/>
                    <a:pt x="9360" y="6204"/>
                    <a:pt x="9360" y="6204"/>
                  </a:cubicBezTo>
                  <a:cubicBezTo>
                    <a:pt x="9360" y="5974"/>
                    <a:pt x="9360" y="5974"/>
                    <a:pt x="9360" y="5974"/>
                  </a:cubicBezTo>
                  <a:cubicBezTo>
                    <a:pt x="9360" y="5974"/>
                    <a:pt x="9360" y="5974"/>
                    <a:pt x="9360" y="5974"/>
                  </a:cubicBezTo>
                  <a:cubicBezTo>
                    <a:pt x="9120" y="5745"/>
                    <a:pt x="9120" y="5745"/>
                    <a:pt x="9120" y="5745"/>
                  </a:cubicBezTo>
                  <a:cubicBezTo>
                    <a:pt x="9120" y="5974"/>
                    <a:pt x="9120" y="5974"/>
                    <a:pt x="9120" y="5974"/>
                  </a:cubicBezTo>
                  <a:cubicBezTo>
                    <a:pt x="8880" y="5974"/>
                    <a:pt x="8880" y="5974"/>
                    <a:pt x="8880" y="5974"/>
                  </a:cubicBezTo>
                  <a:cubicBezTo>
                    <a:pt x="8880" y="5745"/>
                    <a:pt x="8880" y="5745"/>
                    <a:pt x="8880" y="5745"/>
                  </a:cubicBezTo>
                  <a:cubicBezTo>
                    <a:pt x="8880" y="5745"/>
                    <a:pt x="8880" y="5745"/>
                    <a:pt x="8880" y="5745"/>
                  </a:cubicBezTo>
                  <a:cubicBezTo>
                    <a:pt x="8640" y="5745"/>
                    <a:pt x="8640" y="5745"/>
                    <a:pt x="8640" y="5745"/>
                  </a:cubicBezTo>
                  <a:cubicBezTo>
                    <a:pt x="8640" y="5974"/>
                    <a:pt x="8640" y="5974"/>
                    <a:pt x="8640" y="5974"/>
                  </a:cubicBezTo>
                  <a:cubicBezTo>
                    <a:pt x="8640" y="5974"/>
                    <a:pt x="8640" y="5974"/>
                    <a:pt x="8640" y="5974"/>
                  </a:cubicBezTo>
                  <a:cubicBezTo>
                    <a:pt x="8880" y="5974"/>
                    <a:pt x="8880" y="5974"/>
                    <a:pt x="8880" y="5974"/>
                  </a:cubicBezTo>
                  <a:cubicBezTo>
                    <a:pt x="9120" y="6204"/>
                    <a:pt x="9120" y="6204"/>
                    <a:pt x="9120" y="6204"/>
                  </a:cubicBezTo>
                  <a:cubicBezTo>
                    <a:pt x="9120" y="6204"/>
                    <a:pt x="9120" y="6204"/>
                    <a:pt x="9120" y="6204"/>
                  </a:cubicBezTo>
                  <a:cubicBezTo>
                    <a:pt x="8640" y="6204"/>
                    <a:pt x="8640" y="6204"/>
                    <a:pt x="8640" y="6204"/>
                  </a:cubicBezTo>
                  <a:cubicBezTo>
                    <a:pt x="8640" y="6204"/>
                    <a:pt x="8640" y="6204"/>
                    <a:pt x="8640" y="6204"/>
                  </a:cubicBezTo>
                  <a:cubicBezTo>
                    <a:pt x="8400" y="6204"/>
                    <a:pt x="8400" y="6204"/>
                    <a:pt x="8400" y="6204"/>
                  </a:cubicBezTo>
                  <a:cubicBezTo>
                    <a:pt x="8400" y="6434"/>
                    <a:pt x="8400" y="6434"/>
                    <a:pt x="8400" y="6434"/>
                  </a:cubicBezTo>
                  <a:cubicBezTo>
                    <a:pt x="8400" y="6434"/>
                    <a:pt x="8400" y="6434"/>
                    <a:pt x="8400" y="6434"/>
                  </a:cubicBezTo>
                  <a:cubicBezTo>
                    <a:pt x="8400" y="6664"/>
                    <a:pt x="8400" y="6664"/>
                    <a:pt x="8400" y="6664"/>
                  </a:cubicBezTo>
                  <a:cubicBezTo>
                    <a:pt x="8400" y="6664"/>
                    <a:pt x="8400" y="6664"/>
                    <a:pt x="8400" y="6664"/>
                  </a:cubicBezTo>
                  <a:cubicBezTo>
                    <a:pt x="8640" y="6434"/>
                    <a:pt x="8640" y="6434"/>
                    <a:pt x="8640" y="6434"/>
                  </a:cubicBezTo>
                  <a:cubicBezTo>
                    <a:pt x="8880" y="6434"/>
                    <a:pt x="8880" y="6434"/>
                    <a:pt x="8880" y="6434"/>
                  </a:cubicBezTo>
                  <a:cubicBezTo>
                    <a:pt x="8880" y="6664"/>
                    <a:pt x="8880" y="6664"/>
                    <a:pt x="8880" y="6664"/>
                  </a:cubicBezTo>
                  <a:cubicBezTo>
                    <a:pt x="8640" y="6664"/>
                    <a:pt x="8640" y="6664"/>
                    <a:pt x="8640" y="6664"/>
                  </a:cubicBezTo>
                  <a:cubicBezTo>
                    <a:pt x="8640" y="6664"/>
                    <a:pt x="8640" y="6664"/>
                    <a:pt x="8640" y="6664"/>
                  </a:cubicBezTo>
                  <a:cubicBezTo>
                    <a:pt x="8640" y="6894"/>
                    <a:pt x="8640" y="6894"/>
                    <a:pt x="8640" y="6894"/>
                  </a:cubicBezTo>
                  <a:cubicBezTo>
                    <a:pt x="8880" y="7123"/>
                    <a:pt x="8880" y="7123"/>
                    <a:pt x="8880" y="7123"/>
                  </a:cubicBezTo>
                  <a:cubicBezTo>
                    <a:pt x="8880" y="7123"/>
                    <a:pt x="8880" y="7123"/>
                    <a:pt x="8880" y="7123"/>
                  </a:cubicBezTo>
                  <a:cubicBezTo>
                    <a:pt x="8880" y="7123"/>
                    <a:pt x="8880" y="7123"/>
                    <a:pt x="8880" y="7123"/>
                  </a:cubicBezTo>
                  <a:cubicBezTo>
                    <a:pt x="8640" y="7123"/>
                    <a:pt x="8640" y="7123"/>
                    <a:pt x="8640" y="7123"/>
                  </a:cubicBezTo>
                  <a:cubicBezTo>
                    <a:pt x="8400" y="6894"/>
                    <a:pt x="8400" y="6894"/>
                    <a:pt x="8400" y="6894"/>
                  </a:cubicBezTo>
                  <a:cubicBezTo>
                    <a:pt x="8400" y="6894"/>
                    <a:pt x="8400" y="6894"/>
                    <a:pt x="8400" y="6894"/>
                  </a:cubicBezTo>
                  <a:cubicBezTo>
                    <a:pt x="8160" y="7123"/>
                    <a:pt x="8160" y="7123"/>
                    <a:pt x="8160" y="7123"/>
                  </a:cubicBezTo>
                  <a:cubicBezTo>
                    <a:pt x="8400" y="7123"/>
                    <a:pt x="8400" y="7123"/>
                    <a:pt x="8400" y="7123"/>
                  </a:cubicBezTo>
                  <a:cubicBezTo>
                    <a:pt x="8160" y="7123"/>
                    <a:pt x="8160" y="7123"/>
                    <a:pt x="8160" y="7123"/>
                  </a:cubicBezTo>
                  <a:cubicBezTo>
                    <a:pt x="7920" y="7353"/>
                    <a:pt x="7920" y="7353"/>
                    <a:pt x="7920" y="7353"/>
                  </a:cubicBezTo>
                  <a:cubicBezTo>
                    <a:pt x="7920" y="7353"/>
                    <a:pt x="7920" y="7353"/>
                    <a:pt x="7920" y="7353"/>
                  </a:cubicBezTo>
                  <a:cubicBezTo>
                    <a:pt x="8160" y="7353"/>
                    <a:pt x="8160" y="7353"/>
                    <a:pt x="8160" y="7353"/>
                  </a:cubicBezTo>
                  <a:cubicBezTo>
                    <a:pt x="8400" y="7353"/>
                    <a:pt x="8400" y="7353"/>
                    <a:pt x="8400" y="7353"/>
                  </a:cubicBezTo>
                  <a:cubicBezTo>
                    <a:pt x="8400" y="7353"/>
                    <a:pt x="8400" y="7353"/>
                    <a:pt x="8400" y="7353"/>
                  </a:cubicBezTo>
                  <a:cubicBezTo>
                    <a:pt x="8640" y="7353"/>
                    <a:pt x="8640" y="7353"/>
                    <a:pt x="8640" y="7353"/>
                  </a:cubicBezTo>
                  <a:cubicBezTo>
                    <a:pt x="8640" y="7583"/>
                    <a:pt x="8640" y="7583"/>
                    <a:pt x="8640" y="7583"/>
                  </a:cubicBezTo>
                  <a:cubicBezTo>
                    <a:pt x="8880" y="7583"/>
                    <a:pt x="8880" y="7583"/>
                    <a:pt x="8880" y="7583"/>
                  </a:cubicBezTo>
                  <a:cubicBezTo>
                    <a:pt x="8880" y="7813"/>
                    <a:pt x="8880" y="7813"/>
                    <a:pt x="8880" y="7813"/>
                  </a:cubicBezTo>
                  <a:cubicBezTo>
                    <a:pt x="8640" y="7583"/>
                    <a:pt x="8640" y="7583"/>
                    <a:pt x="8640" y="7583"/>
                  </a:cubicBezTo>
                  <a:cubicBezTo>
                    <a:pt x="8400" y="7583"/>
                    <a:pt x="8400" y="7583"/>
                    <a:pt x="8400" y="7583"/>
                  </a:cubicBezTo>
                  <a:cubicBezTo>
                    <a:pt x="8160" y="7583"/>
                    <a:pt x="8160" y="7583"/>
                    <a:pt x="8160" y="7583"/>
                  </a:cubicBezTo>
                  <a:cubicBezTo>
                    <a:pt x="7920" y="7583"/>
                    <a:pt x="7920" y="7583"/>
                    <a:pt x="7920" y="7583"/>
                  </a:cubicBezTo>
                  <a:cubicBezTo>
                    <a:pt x="7920" y="7813"/>
                    <a:pt x="7920" y="7813"/>
                    <a:pt x="7920" y="7813"/>
                  </a:cubicBezTo>
                  <a:cubicBezTo>
                    <a:pt x="7680" y="7813"/>
                    <a:pt x="7680" y="7813"/>
                    <a:pt x="7680" y="7813"/>
                  </a:cubicBezTo>
                  <a:cubicBezTo>
                    <a:pt x="7680" y="7813"/>
                    <a:pt x="7680" y="7813"/>
                    <a:pt x="7680" y="7813"/>
                  </a:cubicBezTo>
                  <a:cubicBezTo>
                    <a:pt x="7440" y="8043"/>
                    <a:pt x="7440" y="8043"/>
                    <a:pt x="7440" y="8043"/>
                  </a:cubicBezTo>
                  <a:cubicBezTo>
                    <a:pt x="7200" y="8043"/>
                    <a:pt x="7200" y="8043"/>
                    <a:pt x="7200" y="8043"/>
                  </a:cubicBezTo>
                  <a:cubicBezTo>
                    <a:pt x="7200" y="8043"/>
                    <a:pt x="7200" y="8043"/>
                    <a:pt x="7200" y="8043"/>
                  </a:cubicBezTo>
                  <a:cubicBezTo>
                    <a:pt x="7440" y="8043"/>
                    <a:pt x="7440" y="8043"/>
                    <a:pt x="7440" y="8043"/>
                  </a:cubicBezTo>
                  <a:cubicBezTo>
                    <a:pt x="7680" y="8272"/>
                    <a:pt x="7680" y="8272"/>
                    <a:pt x="7680" y="8272"/>
                  </a:cubicBezTo>
                  <a:cubicBezTo>
                    <a:pt x="7440" y="8272"/>
                    <a:pt x="7440" y="8272"/>
                    <a:pt x="7440" y="8272"/>
                  </a:cubicBezTo>
                  <a:cubicBezTo>
                    <a:pt x="7440" y="8272"/>
                    <a:pt x="7440" y="8272"/>
                    <a:pt x="7440" y="8272"/>
                  </a:cubicBezTo>
                  <a:cubicBezTo>
                    <a:pt x="7200" y="8272"/>
                    <a:pt x="7200" y="8272"/>
                    <a:pt x="7200" y="8272"/>
                  </a:cubicBezTo>
                  <a:cubicBezTo>
                    <a:pt x="7440" y="8272"/>
                    <a:pt x="7440" y="8272"/>
                    <a:pt x="7440" y="8272"/>
                  </a:cubicBezTo>
                  <a:cubicBezTo>
                    <a:pt x="7440" y="8502"/>
                    <a:pt x="7440" y="8502"/>
                    <a:pt x="7440" y="8502"/>
                  </a:cubicBezTo>
                  <a:cubicBezTo>
                    <a:pt x="7200" y="8502"/>
                    <a:pt x="7200" y="8502"/>
                    <a:pt x="7200" y="8502"/>
                  </a:cubicBezTo>
                  <a:cubicBezTo>
                    <a:pt x="7200" y="8272"/>
                    <a:pt x="7200" y="8272"/>
                    <a:pt x="7200" y="8272"/>
                  </a:cubicBezTo>
                  <a:cubicBezTo>
                    <a:pt x="7200" y="8502"/>
                    <a:pt x="7200" y="8502"/>
                    <a:pt x="7200" y="8502"/>
                  </a:cubicBezTo>
                  <a:cubicBezTo>
                    <a:pt x="7200" y="8502"/>
                    <a:pt x="7200" y="8502"/>
                    <a:pt x="7200" y="8502"/>
                  </a:cubicBezTo>
                  <a:cubicBezTo>
                    <a:pt x="7200" y="8502"/>
                    <a:pt x="7200" y="8502"/>
                    <a:pt x="7200" y="8502"/>
                  </a:cubicBezTo>
                  <a:cubicBezTo>
                    <a:pt x="7200" y="8732"/>
                    <a:pt x="7200" y="8732"/>
                    <a:pt x="7200" y="8732"/>
                  </a:cubicBezTo>
                  <a:cubicBezTo>
                    <a:pt x="7200" y="8732"/>
                    <a:pt x="7200" y="8732"/>
                    <a:pt x="7200" y="8732"/>
                  </a:cubicBezTo>
                  <a:cubicBezTo>
                    <a:pt x="7200" y="8732"/>
                    <a:pt x="7200" y="8732"/>
                    <a:pt x="7200" y="8732"/>
                  </a:cubicBezTo>
                  <a:cubicBezTo>
                    <a:pt x="6960" y="8732"/>
                    <a:pt x="6960" y="8732"/>
                    <a:pt x="6960" y="8732"/>
                  </a:cubicBezTo>
                  <a:cubicBezTo>
                    <a:pt x="6960" y="8732"/>
                    <a:pt x="6960" y="8732"/>
                    <a:pt x="6960" y="8732"/>
                  </a:cubicBezTo>
                  <a:cubicBezTo>
                    <a:pt x="6960" y="8732"/>
                    <a:pt x="6960" y="8732"/>
                    <a:pt x="6960" y="8732"/>
                  </a:cubicBezTo>
                  <a:cubicBezTo>
                    <a:pt x="6960" y="8962"/>
                    <a:pt x="6960" y="8962"/>
                    <a:pt x="6960" y="8962"/>
                  </a:cubicBezTo>
                  <a:cubicBezTo>
                    <a:pt x="6960" y="8962"/>
                    <a:pt x="6960" y="8962"/>
                    <a:pt x="6960" y="8962"/>
                  </a:cubicBezTo>
                  <a:cubicBezTo>
                    <a:pt x="7200" y="8962"/>
                    <a:pt x="7200" y="8962"/>
                    <a:pt x="7200" y="8962"/>
                  </a:cubicBezTo>
                  <a:cubicBezTo>
                    <a:pt x="7440" y="9191"/>
                    <a:pt x="7440" y="9191"/>
                    <a:pt x="7440" y="9191"/>
                  </a:cubicBezTo>
                  <a:cubicBezTo>
                    <a:pt x="7440" y="9191"/>
                    <a:pt x="7440" y="9191"/>
                    <a:pt x="7440" y="9191"/>
                  </a:cubicBezTo>
                  <a:cubicBezTo>
                    <a:pt x="7680" y="9191"/>
                    <a:pt x="7680" y="9191"/>
                    <a:pt x="7680" y="9191"/>
                  </a:cubicBezTo>
                  <a:cubicBezTo>
                    <a:pt x="7440" y="9191"/>
                    <a:pt x="7440" y="9191"/>
                    <a:pt x="7440" y="9191"/>
                  </a:cubicBezTo>
                  <a:cubicBezTo>
                    <a:pt x="7440" y="9191"/>
                    <a:pt x="7440" y="9191"/>
                    <a:pt x="7440" y="9191"/>
                  </a:cubicBezTo>
                  <a:cubicBezTo>
                    <a:pt x="7200" y="9191"/>
                    <a:pt x="7200" y="9191"/>
                    <a:pt x="7200" y="9191"/>
                  </a:cubicBezTo>
                  <a:cubicBezTo>
                    <a:pt x="7200" y="9191"/>
                    <a:pt x="7200" y="9191"/>
                    <a:pt x="7200" y="9191"/>
                  </a:cubicBezTo>
                  <a:cubicBezTo>
                    <a:pt x="6960" y="9191"/>
                    <a:pt x="6960" y="9191"/>
                    <a:pt x="6960" y="9191"/>
                  </a:cubicBezTo>
                  <a:cubicBezTo>
                    <a:pt x="6720" y="9421"/>
                    <a:pt x="6720" y="9421"/>
                    <a:pt x="6720" y="9421"/>
                  </a:cubicBezTo>
                  <a:cubicBezTo>
                    <a:pt x="6720" y="9421"/>
                    <a:pt x="6720" y="9421"/>
                    <a:pt x="6720" y="9421"/>
                  </a:cubicBezTo>
                  <a:cubicBezTo>
                    <a:pt x="6960" y="9421"/>
                    <a:pt x="6960" y="9421"/>
                    <a:pt x="6960" y="9421"/>
                  </a:cubicBezTo>
                  <a:cubicBezTo>
                    <a:pt x="6960" y="9651"/>
                    <a:pt x="6960" y="9651"/>
                    <a:pt x="6960" y="9651"/>
                  </a:cubicBezTo>
                  <a:cubicBezTo>
                    <a:pt x="7200" y="9651"/>
                    <a:pt x="7200" y="9651"/>
                    <a:pt x="7200" y="9651"/>
                  </a:cubicBezTo>
                  <a:cubicBezTo>
                    <a:pt x="7200" y="9881"/>
                    <a:pt x="7200" y="9881"/>
                    <a:pt x="7200" y="9881"/>
                  </a:cubicBezTo>
                  <a:cubicBezTo>
                    <a:pt x="6960" y="9651"/>
                    <a:pt x="6960" y="9651"/>
                    <a:pt x="6960" y="9651"/>
                  </a:cubicBezTo>
                  <a:cubicBezTo>
                    <a:pt x="6960" y="9651"/>
                    <a:pt x="6960" y="9651"/>
                    <a:pt x="6960" y="9651"/>
                  </a:cubicBezTo>
                  <a:cubicBezTo>
                    <a:pt x="6720" y="9881"/>
                    <a:pt x="6720" y="9881"/>
                    <a:pt x="6720" y="9881"/>
                  </a:cubicBezTo>
                  <a:cubicBezTo>
                    <a:pt x="6720" y="9881"/>
                    <a:pt x="6720" y="9881"/>
                    <a:pt x="6720" y="9881"/>
                  </a:cubicBezTo>
                  <a:cubicBezTo>
                    <a:pt x="6720" y="9881"/>
                    <a:pt x="6720" y="9881"/>
                    <a:pt x="6720" y="9881"/>
                  </a:cubicBezTo>
                  <a:cubicBezTo>
                    <a:pt x="6960" y="10111"/>
                    <a:pt x="6960" y="10111"/>
                    <a:pt x="6960" y="10111"/>
                  </a:cubicBezTo>
                  <a:cubicBezTo>
                    <a:pt x="6960" y="10111"/>
                    <a:pt x="6960" y="10111"/>
                    <a:pt x="6960" y="10111"/>
                  </a:cubicBezTo>
                  <a:cubicBezTo>
                    <a:pt x="6720" y="10111"/>
                    <a:pt x="6720" y="10111"/>
                    <a:pt x="6720" y="10111"/>
                  </a:cubicBezTo>
                  <a:cubicBezTo>
                    <a:pt x="6720" y="10111"/>
                    <a:pt x="6720" y="10111"/>
                    <a:pt x="6720" y="10111"/>
                  </a:cubicBezTo>
                  <a:cubicBezTo>
                    <a:pt x="6720" y="10111"/>
                    <a:pt x="6720" y="10111"/>
                    <a:pt x="6720" y="10111"/>
                  </a:cubicBezTo>
                  <a:cubicBezTo>
                    <a:pt x="6720" y="10340"/>
                    <a:pt x="6720" y="10340"/>
                    <a:pt x="6720" y="10340"/>
                  </a:cubicBezTo>
                  <a:cubicBezTo>
                    <a:pt x="6720" y="10340"/>
                    <a:pt x="6720" y="10340"/>
                    <a:pt x="6720" y="10340"/>
                  </a:cubicBezTo>
                  <a:cubicBezTo>
                    <a:pt x="6720" y="10340"/>
                    <a:pt x="6720" y="10340"/>
                    <a:pt x="6720" y="10340"/>
                  </a:cubicBezTo>
                  <a:cubicBezTo>
                    <a:pt x="6720" y="10570"/>
                    <a:pt x="6720" y="10570"/>
                    <a:pt x="6720" y="10570"/>
                  </a:cubicBezTo>
                  <a:cubicBezTo>
                    <a:pt x="6480" y="10340"/>
                    <a:pt x="6480" y="10340"/>
                    <a:pt x="6480" y="10340"/>
                  </a:cubicBezTo>
                  <a:cubicBezTo>
                    <a:pt x="6480" y="10340"/>
                    <a:pt x="6480" y="10340"/>
                    <a:pt x="6480" y="10340"/>
                  </a:cubicBezTo>
                  <a:cubicBezTo>
                    <a:pt x="6480" y="10570"/>
                    <a:pt x="6480" y="10570"/>
                    <a:pt x="6480" y="10570"/>
                  </a:cubicBezTo>
                  <a:cubicBezTo>
                    <a:pt x="6480" y="10570"/>
                    <a:pt x="6480" y="10570"/>
                    <a:pt x="6480" y="10570"/>
                  </a:cubicBezTo>
                  <a:cubicBezTo>
                    <a:pt x="6480" y="10800"/>
                    <a:pt x="6480" y="10800"/>
                    <a:pt x="6480" y="10800"/>
                  </a:cubicBezTo>
                  <a:cubicBezTo>
                    <a:pt x="6720" y="10800"/>
                    <a:pt x="6720" y="10800"/>
                    <a:pt x="6720" y="10800"/>
                  </a:cubicBezTo>
                  <a:cubicBezTo>
                    <a:pt x="6720" y="10800"/>
                    <a:pt x="6720" y="10800"/>
                    <a:pt x="6720" y="10800"/>
                  </a:cubicBezTo>
                  <a:cubicBezTo>
                    <a:pt x="6720" y="10800"/>
                    <a:pt x="6720" y="10800"/>
                    <a:pt x="6720" y="10800"/>
                  </a:cubicBezTo>
                  <a:cubicBezTo>
                    <a:pt x="6960" y="10800"/>
                    <a:pt x="6960" y="10800"/>
                    <a:pt x="6960" y="10800"/>
                  </a:cubicBezTo>
                  <a:cubicBezTo>
                    <a:pt x="6720" y="11030"/>
                    <a:pt x="6720" y="11030"/>
                    <a:pt x="6720" y="11030"/>
                  </a:cubicBezTo>
                  <a:cubicBezTo>
                    <a:pt x="6720" y="11030"/>
                    <a:pt x="6720" y="11030"/>
                    <a:pt x="6720" y="11030"/>
                  </a:cubicBezTo>
                  <a:cubicBezTo>
                    <a:pt x="6480" y="11030"/>
                    <a:pt x="6480" y="11030"/>
                    <a:pt x="6480" y="11030"/>
                  </a:cubicBezTo>
                  <a:cubicBezTo>
                    <a:pt x="6480" y="11030"/>
                    <a:pt x="6480" y="11030"/>
                    <a:pt x="6480" y="11030"/>
                  </a:cubicBezTo>
                  <a:cubicBezTo>
                    <a:pt x="6240" y="11260"/>
                    <a:pt x="6240" y="11260"/>
                    <a:pt x="6240" y="11260"/>
                  </a:cubicBezTo>
                  <a:cubicBezTo>
                    <a:pt x="6240" y="11260"/>
                    <a:pt x="6240" y="11260"/>
                    <a:pt x="6240" y="11260"/>
                  </a:cubicBezTo>
                  <a:cubicBezTo>
                    <a:pt x="6000" y="11260"/>
                    <a:pt x="6000" y="11260"/>
                    <a:pt x="6000" y="11260"/>
                  </a:cubicBezTo>
                  <a:cubicBezTo>
                    <a:pt x="6000" y="11489"/>
                    <a:pt x="6000" y="11489"/>
                    <a:pt x="6000" y="11489"/>
                  </a:cubicBezTo>
                  <a:cubicBezTo>
                    <a:pt x="6000" y="11489"/>
                    <a:pt x="6000" y="11489"/>
                    <a:pt x="6000" y="11489"/>
                  </a:cubicBezTo>
                  <a:cubicBezTo>
                    <a:pt x="6000" y="11489"/>
                    <a:pt x="6000" y="11489"/>
                    <a:pt x="6000" y="11489"/>
                  </a:cubicBezTo>
                  <a:cubicBezTo>
                    <a:pt x="5760" y="11489"/>
                    <a:pt x="5760" y="11489"/>
                    <a:pt x="5760" y="11489"/>
                  </a:cubicBezTo>
                  <a:cubicBezTo>
                    <a:pt x="5520" y="11719"/>
                    <a:pt x="5520" y="11719"/>
                    <a:pt x="5520" y="11719"/>
                  </a:cubicBezTo>
                  <a:cubicBezTo>
                    <a:pt x="5760" y="11719"/>
                    <a:pt x="5760" y="11719"/>
                    <a:pt x="5760" y="11719"/>
                  </a:cubicBezTo>
                  <a:cubicBezTo>
                    <a:pt x="5760" y="11949"/>
                    <a:pt x="5760" y="11949"/>
                    <a:pt x="5760" y="11949"/>
                  </a:cubicBezTo>
                  <a:cubicBezTo>
                    <a:pt x="5760" y="11949"/>
                    <a:pt x="5760" y="11949"/>
                    <a:pt x="5760" y="11949"/>
                  </a:cubicBezTo>
                  <a:cubicBezTo>
                    <a:pt x="5520" y="12179"/>
                    <a:pt x="5520" y="12179"/>
                    <a:pt x="5520" y="12179"/>
                  </a:cubicBezTo>
                  <a:cubicBezTo>
                    <a:pt x="5520" y="12179"/>
                    <a:pt x="5520" y="12179"/>
                    <a:pt x="5520" y="12179"/>
                  </a:cubicBezTo>
                  <a:cubicBezTo>
                    <a:pt x="5520" y="11949"/>
                    <a:pt x="5520" y="11949"/>
                    <a:pt x="5520" y="11949"/>
                  </a:cubicBezTo>
                  <a:cubicBezTo>
                    <a:pt x="5280" y="11949"/>
                    <a:pt x="5280" y="11949"/>
                    <a:pt x="5280" y="11949"/>
                  </a:cubicBezTo>
                  <a:cubicBezTo>
                    <a:pt x="5280" y="11949"/>
                    <a:pt x="5280" y="11949"/>
                    <a:pt x="5280" y="11949"/>
                  </a:cubicBezTo>
                  <a:cubicBezTo>
                    <a:pt x="5040" y="11949"/>
                    <a:pt x="5040" y="11949"/>
                    <a:pt x="5040" y="11949"/>
                  </a:cubicBezTo>
                  <a:cubicBezTo>
                    <a:pt x="5280" y="12179"/>
                    <a:pt x="5280" y="12179"/>
                    <a:pt x="5280" y="12179"/>
                  </a:cubicBezTo>
                  <a:cubicBezTo>
                    <a:pt x="5040" y="12179"/>
                    <a:pt x="5040" y="12179"/>
                    <a:pt x="5040" y="12179"/>
                  </a:cubicBezTo>
                  <a:cubicBezTo>
                    <a:pt x="5040" y="12179"/>
                    <a:pt x="5040" y="12179"/>
                    <a:pt x="5040" y="12179"/>
                  </a:cubicBezTo>
                  <a:cubicBezTo>
                    <a:pt x="5040" y="12409"/>
                    <a:pt x="5040" y="12409"/>
                    <a:pt x="5040" y="12409"/>
                  </a:cubicBezTo>
                  <a:cubicBezTo>
                    <a:pt x="4800" y="12409"/>
                    <a:pt x="4800" y="12409"/>
                    <a:pt x="4800" y="12409"/>
                  </a:cubicBezTo>
                  <a:cubicBezTo>
                    <a:pt x="4800" y="12409"/>
                    <a:pt x="4800" y="12409"/>
                    <a:pt x="4800" y="12409"/>
                  </a:cubicBezTo>
                  <a:cubicBezTo>
                    <a:pt x="4800" y="12638"/>
                    <a:pt x="4800" y="12638"/>
                    <a:pt x="4800" y="12638"/>
                  </a:cubicBezTo>
                  <a:cubicBezTo>
                    <a:pt x="4560" y="12638"/>
                    <a:pt x="4560" y="12638"/>
                    <a:pt x="4560" y="12638"/>
                  </a:cubicBezTo>
                  <a:cubicBezTo>
                    <a:pt x="4560" y="12638"/>
                    <a:pt x="4560" y="12638"/>
                    <a:pt x="4560" y="12638"/>
                  </a:cubicBezTo>
                  <a:cubicBezTo>
                    <a:pt x="4560" y="12868"/>
                    <a:pt x="4560" y="12868"/>
                    <a:pt x="4560" y="12868"/>
                  </a:cubicBezTo>
                  <a:cubicBezTo>
                    <a:pt x="4560" y="13098"/>
                    <a:pt x="4560" y="13098"/>
                    <a:pt x="4560" y="13098"/>
                  </a:cubicBezTo>
                  <a:cubicBezTo>
                    <a:pt x="4320" y="13098"/>
                    <a:pt x="4320" y="13098"/>
                    <a:pt x="4320" y="13098"/>
                  </a:cubicBezTo>
                  <a:cubicBezTo>
                    <a:pt x="4320" y="13328"/>
                    <a:pt x="4320" y="13328"/>
                    <a:pt x="4320" y="13328"/>
                  </a:cubicBezTo>
                  <a:cubicBezTo>
                    <a:pt x="4560" y="13098"/>
                    <a:pt x="4560" y="13098"/>
                    <a:pt x="4560" y="13098"/>
                  </a:cubicBezTo>
                  <a:cubicBezTo>
                    <a:pt x="4560" y="13098"/>
                    <a:pt x="4560" y="13098"/>
                    <a:pt x="4560" y="13098"/>
                  </a:cubicBezTo>
                  <a:cubicBezTo>
                    <a:pt x="4560" y="13328"/>
                    <a:pt x="4560" y="13328"/>
                    <a:pt x="4560" y="13328"/>
                  </a:cubicBezTo>
                  <a:cubicBezTo>
                    <a:pt x="4560" y="13328"/>
                    <a:pt x="4560" y="13328"/>
                    <a:pt x="4560" y="13328"/>
                  </a:cubicBezTo>
                  <a:cubicBezTo>
                    <a:pt x="4560" y="13557"/>
                    <a:pt x="4560" y="13557"/>
                    <a:pt x="4560" y="13557"/>
                  </a:cubicBezTo>
                  <a:cubicBezTo>
                    <a:pt x="4560" y="13557"/>
                    <a:pt x="4560" y="13557"/>
                    <a:pt x="4560" y="13557"/>
                  </a:cubicBezTo>
                  <a:cubicBezTo>
                    <a:pt x="4800" y="13557"/>
                    <a:pt x="4800" y="13557"/>
                    <a:pt x="4800" y="13557"/>
                  </a:cubicBezTo>
                  <a:cubicBezTo>
                    <a:pt x="5040" y="13557"/>
                    <a:pt x="5040" y="13557"/>
                    <a:pt x="5040" y="13557"/>
                  </a:cubicBezTo>
                  <a:cubicBezTo>
                    <a:pt x="5280" y="13098"/>
                    <a:pt x="5280" y="13098"/>
                    <a:pt x="5280" y="13098"/>
                  </a:cubicBezTo>
                  <a:cubicBezTo>
                    <a:pt x="5280" y="13098"/>
                    <a:pt x="5280" y="13098"/>
                    <a:pt x="5280" y="13098"/>
                  </a:cubicBezTo>
                  <a:cubicBezTo>
                    <a:pt x="5280" y="13098"/>
                    <a:pt x="5280" y="13098"/>
                    <a:pt x="5280" y="13098"/>
                  </a:cubicBezTo>
                  <a:cubicBezTo>
                    <a:pt x="5280" y="12868"/>
                    <a:pt x="5280" y="12868"/>
                    <a:pt x="5280" y="12868"/>
                  </a:cubicBezTo>
                  <a:cubicBezTo>
                    <a:pt x="5280" y="12868"/>
                    <a:pt x="5280" y="12868"/>
                    <a:pt x="5280" y="12868"/>
                  </a:cubicBezTo>
                  <a:cubicBezTo>
                    <a:pt x="5520" y="12638"/>
                    <a:pt x="5520" y="12638"/>
                    <a:pt x="5520" y="12638"/>
                  </a:cubicBezTo>
                  <a:cubicBezTo>
                    <a:pt x="5520" y="12638"/>
                    <a:pt x="5520" y="12638"/>
                    <a:pt x="5520" y="12638"/>
                  </a:cubicBezTo>
                  <a:cubicBezTo>
                    <a:pt x="5760" y="12638"/>
                    <a:pt x="5760" y="12638"/>
                    <a:pt x="5760" y="12638"/>
                  </a:cubicBezTo>
                  <a:cubicBezTo>
                    <a:pt x="5760" y="12638"/>
                    <a:pt x="5760" y="12638"/>
                    <a:pt x="5760" y="12638"/>
                  </a:cubicBezTo>
                  <a:cubicBezTo>
                    <a:pt x="5520" y="12868"/>
                    <a:pt x="5520" y="12868"/>
                    <a:pt x="5520" y="12868"/>
                  </a:cubicBezTo>
                  <a:cubicBezTo>
                    <a:pt x="5520" y="12868"/>
                    <a:pt x="5520" y="12868"/>
                    <a:pt x="5520" y="12868"/>
                  </a:cubicBezTo>
                  <a:cubicBezTo>
                    <a:pt x="5760" y="13098"/>
                    <a:pt x="5760" y="13098"/>
                    <a:pt x="5760" y="13098"/>
                  </a:cubicBezTo>
                  <a:cubicBezTo>
                    <a:pt x="5760" y="13098"/>
                    <a:pt x="5760" y="13098"/>
                    <a:pt x="5760" y="13098"/>
                  </a:cubicBezTo>
                  <a:cubicBezTo>
                    <a:pt x="5520" y="13098"/>
                    <a:pt x="5520" y="13098"/>
                    <a:pt x="5520" y="13098"/>
                  </a:cubicBezTo>
                  <a:cubicBezTo>
                    <a:pt x="5280" y="13557"/>
                    <a:pt x="5280" y="13557"/>
                    <a:pt x="5280" y="13557"/>
                  </a:cubicBezTo>
                  <a:cubicBezTo>
                    <a:pt x="5520" y="13557"/>
                    <a:pt x="5520" y="13557"/>
                    <a:pt x="5520" y="13557"/>
                  </a:cubicBezTo>
                  <a:cubicBezTo>
                    <a:pt x="5280" y="13557"/>
                    <a:pt x="5280" y="13557"/>
                    <a:pt x="5280" y="13557"/>
                  </a:cubicBezTo>
                  <a:cubicBezTo>
                    <a:pt x="5280" y="13787"/>
                    <a:pt x="5280" y="13787"/>
                    <a:pt x="5280" y="13787"/>
                  </a:cubicBezTo>
                  <a:cubicBezTo>
                    <a:pt x="5280" y="13787"/>
                    <a:pt x="5280" y="13787"/>
                    <a:pt x="5280" y="13787"/>
                  </a:cubicBezTo>
                  <a:cubicBezTo>
                    <a:pt x="5040" y="13557"/>
                    <a:pt x="5040" y="13557"/>
                    <a:pt x="5040" y="13557"/>
                  </a:cubicBezTo>
                  <a:cubicBezTo>
                    <a:pt x="4800" y="13787"/>
                    <a:pt x="4800" y="13787"/>
                    <a:pt x="4800" y="13787"/>
                  </a:cubicBezTo>
                  <a:cubicBezTo>
                    <a:pt x="4800" y="13787"/>
                    <a:pt x="4800" y="13787"/>
                    <a:pt x="4800" y="13787"/>
                  </a:cubicBezTo>
                  <a:cubicBezTo>
                    <a:pt x="4800" y="14017"/>
                    <a:pt x="4800" y="14017"/>
                    <a:pt x="4800" y="14017"/>
                  </a:cubicBezTo>
                  <a:cubicBezTo>
                    <a:pt x="4560" y="14017"/>
                    <a:pt x="4560" y="14017"/>
                    <a:pt x="4560" y="14017"/>
                  </a:cubicBezTo>
                  <a:cubicBezTo>
                    <a:pt x="4320" y="14017"/>
                    <a:pt x="4320" y="14017"/>
                    <a:pt x="4320" y="14017"/>
                  </a:cubicBezTo>
                  <a:cubicBezTo>
                    <a:pt x="4560" y="14017"/>
                    <a:pt x="4560" y="14017"/>
                    <a:pt x="4560" y="14017"/>
                  </a:cubicBezTo>
                  <a:cubicBezTo>
                    <a:pt x="4560" y="14017"/>
                    <a:pt x="4560" y="14017"/>
                    <a:pt x="4560" y="14017"/>
                  </a:cubicBezTo>
                  <a:cubicBezTo>
                    <a:pt x="4560" y="13787"/>
                    <a:pt x="4560" y="13787"/>
                    <a:pt x="4560" y="13787"/>
                  </a:cubicBezTo>
                  <a:cubicBezTo>
                    <a:pt x="4560" y="13557"/>
                    <a:pt x="4560" y="13557"/>
                    <a:pt x="4560" y="13557"/>
                  </a:cubicBezTo>
                  <a:cubicBezTo>
                    <a:pt x="4320" y="13328"/>
                    <a:pt x="4320" y="13328"/>
                    <a:pt x="4320" y="13328"/>
                  </a:cubicBezTo>
                  <a:cubicBezTo>
                    <a:pt x="4080" y="13328"/>
                    <a:pt x="4080" y="13328"/>
                    <a:pt x="4080" y="13328"/>
                  </a:cubicBezTo>
                  <a:cubicBezTo>
                    <a:pt x="4080" y="13557"/>
                    <a:pt x="4080" y="13557"/>
                    <a:pt x="4080" y="13557"/>
                  </a:cubicBezTo>
                  <a:cubicBezTo>
                    <a:pt x="3840" y="13557"/>
                    <a:pt x="3840" y="13557"/>
                    <a:pt x="3840" y="13557"/>
                  </a:cubicBezTo>
                  <a:cubicBezTo>
                    <a:pt x="3840" y="13557"/>
                    <a:pt x="3840" y="13557"/>
                    <a:pt x="3840" y="13557"/>
                  </a:cubicBezTo>
                  <a:cubicBezTo>
                    <a:pt x="4080" y="13557"/>
                    <a:pt x="4080" y="13557"/>
                    <a:pt x="4080" y="13557"/>
                  </a:cubicBezTo>
                  <a:cubicBezTo>
                    <a:pt x="3840" y="13787"/>
                    <a:pt x="3840" y="13787"/>
                    <a:pt x="3840" y="13787"/>
                  </a:cubicBezTo>
                  <a:cubicBezTo>
                    <a:pt x="3600" y="13787"/>
                    <a:pt x="3600" y="13787"/>
                    <a:pt x="3600" y="13787"/>
                  </a:cubicBezTo>
                  <a:cubicBezTo>
                    <a:pt x="3600" y="13787"/>
                    <a:pt x="3600" y="13787"/>
                    <a:pt x="3600" y="13787"/>
                  </a:cubicBezTo>
                  <a:cubicBezTo>
                    <a:pt x="3360" y="14017"/>
                    <a:pt x="3360" y="14017"/>
                    <a:pt x="3360" y="14017"/>
                  </a:cubicBezTo>
                  <a:cubicBezTo>
                    <a:pt x="3360" y="14017"/>
                    <a:pt x="3360" y="14017"/>
                    <a:pt x="3360" y="14017"/>
                  </a:cubicBezTo>
                  <a:cubicBezTo>
                    <a:pt x="3600" y="14017"/>
                    <a:pt x="3600" y="14017"/>
                    <a:pt x="3600" y="14017"/>
                  </a:cubicBezTo>
                  <a:cubicBezTo>
                    <a:pt x="3600" y="14017"/>
                    <a:pt x="3600" y="14017"/>
                    <a:pt x="3600" y="14017"/>
                  </a:cubicBezTo>
                  <a:cubicBezTo>
                    <a:pt x="3360" y="14017"/>
                    <a:pt x="3360" y="14017"/>
                    <a:pt x="3360" y="14017"/>
                  </a:cubicBezTo>
                  <a:cubicBezTo>
                    <a:pt x="3360" y="14247"/>
                    <a:pt x="3360" y="14247"/>
                    <a:pt x="3360" y="14247"/>
                  </a:cubicBezTo>
                  <a:cubicBezTo>
                    <a:pt x="3120" y="14017"/>
                    <a:pt x="3120" y="14017"/>
                    <a:pt x="3120" y="14017"/>
                  </a:cubicBezTo>
                  <a:cubicBezTo>
                    <a:pt x="3120" y="14017"/>
                    <a:pt x="3120" y="14017"/>
                    <a:pt x="3120" y="14017"/>
                  </a:cubicBezTo>
                  <a:cubicBezTo>
                    <a:pt x="3120" y="14247"/>
                    <a:pt x="3120" y="14247"/>
                    <a:pt x="3120" y="14247"/>
                  </a:cubicBezTo>
                  <a:cubicBezTo>
                    <a:pt x="3360" y="14247"/>
                    <a:pt x="3360" y="14247"/>
                    <a:pt x="3360" y="14247"/>
                  </a:cubicBezTo>
                  <a:cubicBezTo>
                    <a:pt x="3600" y="14247"/>
                    <a:pt x="3600" y="14247"/>
                    <a:pt x="3600" y="14247"/>
                  </a:cubicBezTo>
                  <a:cubicBezTo>
                    <a:pt x="3360" y="14477"/>
                    <a:pt x="3360" y="14477"/>
                    <a:pt x="3360" y="14477"/>
                  </a:cubicBezTo>
                  <a:cubicBezTo>
                    <a:pt x="3600" y="14477"/>
                    <a:pt x="3600" y="14477"/>
                    <a:pt x="3600" y="14477"/>
                  </a:cubicBezTo>
                  <a:cubicBezTo>
                    <a:pt x="3600" y="14706"/>
                    <a:pt x="3600" y="14706"/>
                    <a:pt x="3600" y="14706"/>
                  </a:cubicBezTo>
                  <a:cubicBezTo>
                    <a:pt x="3360" y="14477"/>
                    <a:pt x="3360" y="14477"/>
                    <a:pt x="3360" y="14477"/>
                  </a:cubicBezTo>
                  <a:cubicBezTo>
                    <a:pt x="3360" y="14477"/>
                    <a:pt x="3360" y="14477"/>
                    <a:pt x="3360" y="14477"/>
                  </a:cubicBezTo>
                  <a:cubicBezTo>
                    <a:pt x="3120" y="14477"/>
                    <a:pt x="3120" y="14477"/>
                    <a:pt x="3120" y="14477"/>
                  </a:cubicBezTo>
                  <a:cubicBezTo>
                    <a:pt x="2880" y="14247"/>
                    <a:pt x="2880" y="14247"/>
                    <a:pt x="2880" y="14247"/>
                  </a:cubicBezTo>
                  <a:cubicBezTo>
                    <a:pt x="2880" y="14247"/>
                    <a:pt x="2880" y="14247"/>
                    <a:pt x="2880" y="14247"/>
                  </a:cubicBezTo>
                  <a:cubicBezTo>
                    <a:pt x="2880" y="14247"/>
                    <a:pt x="2880" y="14247"/>
                    <a:pt x="2880" y="14247"/>
                  </a:cubicBezTo>
                  <a:cubicBezTo>
                    <a:pt x="2880" y="14247"/>
                    <a:pt x="2880" y="14247"/>
                    <a:pt x="2880" y="14247"/>
                  </a:cubicBezTo>
                  <a:cubicBezTo>
                    <a:pt x="2880" y="14477"/>
                    <a:pt x="2880" y="14477"/>
                    <a:pt x="2880" y="14477"/>
                  </a:cubicBezTo>
                  <a:cubicBezTo>
                    <a:pt x="3120" y="14706"/>
                    <a:pt x="3120" y="14706"/>
                    <a:pt x="3120" y="14706"/>
                  </a:cubicBezTo>
                  <a:cubicBezTo>
                    <a:pt x="3360" y="14706"/>
                    <a:pt x="3360" y="14706"/>
                    <a:pt x="3360" y="14706"/>
                  </a:cubicBezTo>
                  <a:cubicBezTo>
                    <a:pt x="3360" y="14706"/>
                    <a:pt x="3360" y="14706"/>
                    <a:pt x="3360" y="14706"/>
                  </a:cubicBezTo>
                  <a:cubicBezTo>
                    <a:pt x="3360" y="14706"/>
                    <a:pt x="3360" y="14706"/>
                    <a:pt x="3360" y="14706"/>
                  </a:cubicBezTo>
                  <a:cubicBezTo>
                    <a:pt x="2880" y="14706"/>
                    <a:pt x="2880" y="14706"/>
                    <a:pt x="2880" y="14706"/>
                  </a:cubicBezTo>
                  <a:cubicBezTo>
                    <a:pt x="2640" y="14477"/>
                    <a:pt x="2640" y="14477"/>
                    <a:pt x="2640" y="14477"/>
                  </a:cubicBezTo>
                  <a:cubicBezTo>
                    <a:pt x="2640" y="14477"/>
                    <a:pt x="2640" y="14477"/>
                    <a:pt x="2640" y="14477"/>
                  </a:cubicBezTo>
                  <a:cubicBezTo>
                    <a:pt x="2400" y="14477"/>
                    <a:pt x="2400" y="14477"/>
                    <a:pt x="2400" y="14477"/>
                  </a:cubicBezTo>
                  <a:cubicBezTo>
                    <a:pt x="2160" y="14477"/>
                    <a:pt x="2160" y="14477"/>
                    <a:pt x="2160" y="14477"/>
                  </a:cubicBezTo>
                  <a:cubicBezTo>
                    <a:pt x="2160" y="14247"/>
                    <a:pt x="2160" y="14247"/>
                    <a:pt x="2160" y="14247"/>
                  </a:cubicBezTo>
                  <a:cubicBezTo>
                    <a:pt x="1920" y="14477"/>
                    <a:pt x="1920" y="14477"/>
                    <a:pt x="1920" y="14477"/>
                  </a:cubicBezTo>
                  <a:cubicBezTo>
                    <a:pt x="1920" y="14477"/>
                    <a:pt x="1920" y="14477"/>
                    <a:pt x="1920" y="14477"/>
                  </a:cubicBezTo>
                  <a:cubicBezTo>
                    <a:pt x="1920" y="14706"/>
                    <a:pt x="1920" y="14706"/>
                    <a:pt x="1920" y="14706"/>
                  </a:cubicBezTo>
                  <a:cubicBezTo>
                    <a:pt x="2160" y="14706"/>
                    <a:pt x="2160" y="14706"/>
                    <a:pt x="2160" y="14706"/>
                  </a:cubicBezTo>
                  <a:cubicBezTo>
                    <a:pt x="2400" y="14706"/>
                    <a:pt x="2400" y="14706"/>
                    <a:pt x="2400" y="14706"/>
                  </a:cubicBezTo>
                  <a:cubicBezTo>
                    <a:pt x="2400" y="14706"/>
                    <a:pt x="2400" y="14706"/>
                    <a:pt x="2400" y="14706"/>
                  </a:cubicBezTo>
                  <a:cubicBezTo>
                    <a:pt x="2400" y="14706"/>
                    <a:pt x="2400" y="14706"/>
                    <a:pt x="2400" y="14706"/>
                  </a:cubicBezTo>
                  <a:cubicBezTo>
                    <a:pt x="2400" y="14936"/>
                    <a:pt x="2400" y="14936"/>
                    <a:pt x="2400" y="14936"/>
                  </a:cubicBezTo>
                  <a:cubicBezTo>
                    <a:pt x="2640" y="14706"/>
                    <a:pt x="2640" y="14706"/>
                    <a:pt x="2640" y="14706"/>
                  </a:cubicBezTo>
                  <a:cubicBezTo>
                    <a:pt x="2880" y="14706"/>
                    <a:pt x="2880" y="14706"/>
                    <a:pt x="2880" y="14706"/>
                  </a:cubicBezTo>
                  <a:cubicBezTo>
                    <a:pt x="2640" y="14936"/>
                    <a:pt x="2640" y="14936"/>
                    <a:pt x="2640" y="14936"/>
                  </a:cubicBezTo>
                  <a:cubicBezTo>
                    <a:pt x="2400" y="14936"/>
                    <a:pt x="2400" y="14936"/>
                    <a:pt x="2400" y="14936"/>
                  </a:cubicBezTo>
                  <a:cubicBezTo>
                    <a:pt x="2400" y="15166"/>
                    <a:pt x="2400" y="15166"/>
                    <a:pt x="2400" y="15166"/>
                  </a:cubicBezTo>
                  <a:cubicBezTo>
                    <a:pt x="2160" y="15166"/>
                    <a:pt x="2160" y="15166"/>
                    <a:pt x="2160" y="15166"/>
                  </a:cubicBezTo>
                  <a:cubicBezTo>
                    <a:pt x="1920" y="14936"/>
                    <a:pt x="1920" y="14936"/>
                    <a:pt x="1920" y="14936"/>
                  </a:cubicBezTo>
                  <a:cubicBezTo>
                    <a:pt x="1920" y="14936"/>
                    <a:pt x="1920" y="14936"/>
                    <a:pt x="1920" y="14936"/>
                  </a:cubicBezTo>
                  <a:cubicBezTo>
                    <a:pt x="1680" y="14936"/>
                    <a:pt x="1680" y="14936"/>
                    <a:pt x="1680" y="14936"/>
                  </a:cubicBezTo>
                  <a:cubicBezTo>
                    <a:pt x="1680" y="14706"/>
                    <a:pt x="1680" y="14706"/>
                    <a:pt x="1680" y="14706"/>
                  </a:cubicBezTo>
                  <a:cubicBezTo>
                    <a:pt x="1440" y="14936"/>
                    <a:pt x="1440" y="14936"/>
                    <a:pt x="1440" y="14936"/>
                  </a:cubicBezTo>
                  <a:cubicBezTo>
                    <a:pt x="1440" y="14936"/>
                    <a:pt x="1440" y="14936"/>
                    <a:pt x="1440" y="14936"/>
                  </a:cubicBezTo>
                  <a:cubicBezTo>
                    <a:pt x="1200" y="14936"/>
                    <a:pt x="1200" y="14936"/>
                    <a:pt x="1200" y="14936"/>
                  </a:cubicBezTo>
                  <a:cubicBezTo>
                    <a:pt x="1200" y="14936"/>
                    <a:pt x="1200" y="14936"/>
                    <a:pt x="1200" y="14936"/>
                  </a:cubicBezTo>
                  <a:cubicBezTo>
                    <a:pt x="1680" y="14936"/>
                    <a:pt x="1680" y="14936"/>
                    <a:pt x="1680" y="14936"/>
                  </a:cubicBezTo>
                  <a:cubicBezTo>
                    <a:pt x="1680" y="15166"/>
                    <a:pt x="1680" y="15166"/>
                    <a:pt x="1680" y="15166"/>
                  </a:cubicBezTo>
                  <a:cubicBezTo>
                    <a:pt x="1920" y="15166"/>
                    <a:pt x="1920" y="15166"/>
                    <a:pt x="1920" y="15166"/>
                  </a:cubicBezTo>
                  <a:cubicBezTo>
                    <a:pt x="1920" y="15396"/>
                    <a:pt x="1920" y="15396"/>
                    <a:pt x="1920" y="15396"/>
                  </a:cubicBezTo>
                  <a:cubicBezTo>
                    <a:pt x="2160" y="15626"/>
                    <a:pt x="2160" y="15626"/>
                    <a:pt x="2160" y="15626"/>
                  </a:cubicBezTo>
                  <a:cubicBezTo>
                    <a:pt x="1920" y="15626"/>
                    <a:pt x="1920" y="15626"/>
                    <a:pt x="1920" y="15626"/>
                  </a:cubicBezTo>
                  <a:cubicBezTo>
                    <a:pt x="1920" y="15626"/>
                    <a:pt x="1920" y="15626"/>
                    <a:pt x="1920" y="15626"/>
                  </a:cubicBezTo>
                  <a:cubicBezTo>
                    <a:pt x="1920" y="15396"/>
                    <a:pt x="1920" y="15396"/>
                    <a:pt x="1920" y="15396"/>
                  </a:cubicBezTo>
                  <a:cubicBezTo>
                    <a:pt x="1680" y="15166"/>
                    <a:pt x="1680" y="15166"/>
                    <a:pt x="1680" y="15166"/>
                  </a:cubicBezTo>
                  <a:cubicBezTo>
                    <a:pt x="1440" y="15166"/>
                    <a:pt x="1440" y="15166"/>
                    <a:pt x="1440" y="15166"/>
                  </a:cubicBezTo>
                  <a:cubicBezTo>
                    <a:pt x="1440" y="15396"/>
                    <a:pt x="1440" y="15396"/>
                    <a:pt x="1440" y="15396"/>
                  </a:cubicBezTo>
                  <a:cubicBezTo>
                    <a:pt x="1440" y="15396"/>
                    <a:pt x="1440" y="15396"/>
                    <a:pt x="1440" y="15396"/>
                  </a:cubicBezTo>
                  <a:cubicBezTo>
                    <a:pt x="1200" y="15396"/>
                    <a:pt x="1200" y="15396"/>
                    <a:pt x="1200" y="15396"/>
                  </a:cubicBezTo>
                  <a:cubicBezTo>
                    <a:pt x="960" y="15626"/>
                    <a:pt x="960" y="15626"/>
                    <a:pt x="960" y="15626"/>
                  </a:cubicBezTo>
                  <a:cubicBezTo>
                    <a:pt x="1200" y="15626"/>
                    <a:pt x="1200" y="15626"/>
                    <a:pt x="1200" y="15626"/>
                  </a:cubicBezTo>
                  <a:cubicBezTo>
                    <a:pt x="1200" y="15626"/>
                    <a:pt x="1200" y="15626"/>
                    <a:pt x="1200" y="15626"/>
                  </a:cubicBezTo>
                  <a:cubicBezTo>
                    <a:pt x="960" y="15626"/>
                    <a:pt x="960" y="15626"/>
                    <a:pt x="960" y="15626"/>
                  </a:cubicBezTo>
                  <a:cubicBezTo>
                    <a:pt x="960" y="15626"/>
                    <a:pt x="960" y="15626"/>
                    <a:pt x="960" y="15626"/>
                  </a:cubicBezTo>
                  <a:cubicBezTo>
                    <a:pt x="720" y="15626"/>
                    <a:pt x="720" y="15626"/>
                    <a:pt x="720" y="15626"/>
                  </a:cubicBezTo>
                  <a:cubicBezTo>
                    <a:pt x="720" y="15626"/>
                    <a:pt x="720" y="15626"/>
                    <a:pt x="720" y="15626"/>
                  </a:cubicBezTo>
                  <a:cubicBezTo>
                    <a:pt x="480" y="15855"/>
                    <a:pt x="480" y="15855"/>
                    <a:pt x="480" y="15855"/>
                  </a:cubicBezTo>
                  <a:cubicBezTo>
                    <a:pt x="480" y="15626"/>
                    <a:pt x="480" y="15626"/>
                    <a:pt x="480" y="15626"/>
                  </a:cubicBezTo>
                  <a:cubicBezTo>
                    <a:pt x="240" y="15396"/>
                    <a:pt x="240" y="15396"/>
                    <a:pt x="240" y="15396"/>
                  </a:cubicBezTo>
                  <a:cubicBezTo>
                    <a:pt x="240" y="15396"/>
                    <a:pt x="240" y="15396"/>
                    <a:pt x="240" y="15396"/>
                  </a:cubicBezTo>
                  <a:cubicBezTo>
                    <a:pt x="240" y="15626"/>
                    <a:pt x="240" y="15626"/>
                    <a:pt x="240" y="15626"/>
                  </a:cubicBezTo>
                  <a:cubicBezTo>
                    <a:pt x="480" y="15855"/>
                    <a:pt x="480" y="15855"/>
                    <a:pt x="480" y="15855"/>
                  </a:cubicBezTo>
                  <a:cubicBezTo>
                    <a:pt x="480" y="15855"/>
                    <a:pt x="480" y="15855"/>
                    <a:pt x="480" y="15855"/>
                  </a:cubicBezTo>
                  <a:cubicBezTo>
                    <a:pt x="480" y="15855"/>
                    <a:pt x="480" y="15855"/>
                    <a:pt x="480" y="15855"/>
                  </a:cubicBezTo>
                  <a:cubicBezTo>
                    <a:pt x="720" y="15855"/>
                    <a:pt x="720" y="15855"/>
                    <a:pt x="720" y="15855"/>
                  </a:cubicBezTo>
                  <a:cubicBezTo>
                    <a:pt x="960" y="15855"/>
                    <a:pt x="960" y="15855"/>
                    <a:pt x="960" y="15855"/>
                  </a:cubicBezTo>
                  <a:cubicBezTo>
                    <a:pt x="1200" y="16085"/>
                    <a:pt x="1200" y="16085"/>
                    <a:pt x="1200" y="16085"/>
                  </a:cubicBezTo>
                  <a:cubicBezTo>
                    <a:pt x="1440" y="16085"/>
                    <a:pt x="1440" y="16085"/>
                    <a:pt x="1440" y="16085"/>
                  </a:cubicBezTo>
                  <a:cubicBezTo>
                    <a:pt x="1680" y="16085"/>
                    <a:pt x="1680" y="16085"/>
                    <a:pt x="1680" y="16085"/>
                  </a:cubicBezTo>
                  <a:cubicBezTo>
                    <a:pt x="1680" y="16085"/>
                    <a:pt x="1680" y="16085"/>
                    <a:pt x="1680" y="16085"/>
                  </a:cubicBezTo>
                  <a:cubicBezTo>
                    <a:pt x="1680" y="16085"/>
                    <a:pt x="1680" y="16085"/>
                    <a:pt x="1680" y="16085"/>
                  </a:cubicBezTo>
                  <a:cubicBezTo>
                    <a:pt x="1200" y="16085"/>
                    <a:pt x="1200" y="16085"/>
                    <a:pt x="1200" y="16085"/>
                  </a:cubicBezTo>
                  <a:cubicBezTo>
                    <a:pt x="1200" y="16085"/>
                    <a:pt x="1200" y="16085"/>
                    <a:pt x="1200" y="16085"/>
                  </a:cubicBezTo>
                  <a:cubicBezTo>
                    <a:pt x="960" y="16085"/>
                    <a:pt x="960" y="16085"/>
                    <a:pt x="960" y="16085"/>
                  </a:cubicBezTo>
                  <a:cubicBezTo>
                    <a:pt x="720" y="16085"/>
                    <a:pt x="720" y="16085"/>
                    <a:pt x="720" y="16085"/>
                  </a:cubicBezTo>
                  <a:cubicBezTo>
                    <a:pt x="480" y="16085"/>
                    <a:pt x="480" y="16085"/>
                    <a:pt x="480" y="16085"/>
                  </a:cubicBezTo>
                  <a:cubicBezTo>
                    <a:pt x="480" y="16085"/>
                    <a:pt x="480" y="16085"/>
                    <a:pt x="480" y="16085"/>
                  </a:cubicBezTo>
                  <a:cubicBezTo>
                    <a:pt x="240" y="16085"/>
                    <a:pt x="240" y="16085"/>
                    <a:pt x="240" y="16085"/>
                  </a:cubicBezTo>
                  <a:cubicBezTo>
                    <a:pt x="240" y="16315"/>
                    <a:pt x="240" y="16315"/>
                    <a:pt x="240" y="16315"/>
                  </a:cubicBezTo>
                  <a:cubicBezTo>
                    <a:pt x="480" y="16315"/>
                    <a:pt x="480" y="16315"/>
                    <a:pt x="480" y="16315"/>
                  </a:cubicBezTo>
                  <a:cubicBezTo>
                    <a:pt x="480" y="16545"/>
                    <a:pt x="480" y="16545"/>
                    <a:pt x="480" y="16545"/>
                  </a:cubicBezTo>
                  <a:cubicBezTo>
                    <a:pt x="480" y="16545"/>
                    <a:pt x="480" y="16545"/>
                    <a:pt x="480" y="16545"/>
                  </a:cubicBezTo>
                  <a:cubicBezTo>
                    <a:pt x="720" y="16545"/>
                    <a:pt x="720" y="16545"/>
                    <a:pt x="720" y="16545"/>
                  </a:cubicBezTo>
                  <a:cubicBezTo>
                    <a:pt x="960" y="16545"/>
                    <a:pt x="960" y="16545"/>
                    <a:pt x="960" y="16545"/>
                  </a:cubicBezTo>
                  <a:cubicBezTo>
                    <a:pt x="720" y="16545"/>
                    <a:pt x="720" y="16545"/>
                    <a:pt x="720" y="16545"/>
                  </a:cubicBezTo>
                  <a:cubicBezTo>
                    <a:pt x="480" y="16545"/>
                    <a:pt x="480" y="16545"/>
                    <a:pt x="480" y="16545"/>
                  </a:cubicBezTo>
                  <a:cubicBezTo>
                    <a:pt x="480" y="16545"/>
                    <a:pt x="480" y="16545"/>
                    <a:pt x="480" y="16545"/>
                  </a:cubicBezTo>
                  <a:cubicBezTo>
                    <a:pt x="240" y="16545"/>
                    <a:pt x="240" y="16545"/>
                    <a:pt x="240" y="16545"/>
                  </a:cubicBezTo>
                  <a:cubicBezTo>
                    <a:pt x="240" y="16774"/>
                    <a:pt x="240" y="16774"/>
                    <a:pt x="240" y="16774"/>
                  </a:cubicBezTo>
                  <a:cubicBezTo>
                    <a:pt x="480" y="16774"/>
                    <a:pt x="480" y="16774"/>
                    <a:pt x="480" y="16774"/>
                  </a:cubicBezTo>
                  <a:cubicBezTo>
                    <a:pt x="480" y="16774"/>
                    <a:pt x="480" y="16774"/>
                    <a:pt x="480" y="16774"/>
                  </a:cubicBezTo>
                  <a:cubicBezTo>
                    <a:pt x="240" y="16774"/>
                    <a:pt x="240" y="16774"/>
                    <a:pt x="240" y="16774"/>
                  </a:cubicBezTo>
                  <a:cubicBezTo>
                    <a:pt x="240" y="16774"/>
                    <a:pt x="240" y="16774"/>
                    <a:pt x="240" y="16774"/>
                  </a:cubicBezTo>
                  <a:cubicBezTo>
                    <a:pt x="240" y="17004"/>
                    <a:pt x="240" y="17004"/>
                    <a:pt x="240" y="17004"/>
                  </a:cubicBezTo>
                  <a:cubicBezTo>
                    <a:pt x="480" y="17004"/>
                    <a:pt x="480" y="17004"/>
                    <a:pt x="480" y="17004"/>
                  </a:cubicBezTo>
                  <a:cubicBezTo>
                    <a:pt x="480" y="17004"/>
                    <a:pt x="480" y="17004"/>
                    <a:pt x="480" y="17004"/>
                  </a:cubicBezTo>
                  <a:cubicBezTo>
                    <a:pt x="720" y="17004"/>
                    <a:pt x="720" y="17004"/>
                    <a:pt x="720" y="17004"/>
                  </a:cubicBezTo>
                  <a:cubicBezTo>
                    <a:pt x="720" y="17004"/>
                    <a:pt x="720" y="17004"/>
                    <a:pt x="720" y="17004"/>
                  </a:cubicBezTo>
                  <a:cubicBezTo>
                    <a:pt x="1200" y="17004"/>
                    <a:pt x="1200" y="17004"/>
                    <a:pt x="1200" y="17004"/>
                  </a:cubicBezTo>
                  <a:cubicBezTo>
                    <a:pt x="1440" y="17004"/>
                    <a:pt x="1440" y="17004"/>
                    <a:pt x="1440" y="17004"/>
                  </a:cubicBezTo>
                  <a:cubicBezTo>
                    <a:pt x="1440" y="17004"/>
                    <a:pt x="1440" y="17004"/>
                    <a:pt x="1440" y="17004"/>
                  </a:cubicBezTo>
                  <a:cubicBezTo>
                    <a:pt x="1680" y="17004"/>
                    <a:pt x="1680" y="17004"/>
                    <a:pt x="1680" y="17004"/>
                  </a:cubicBezTo>
                  <a:cubicBezTo>
                    <a:pt x="1680" y="16774"/>
                    <a:pt x="1680" y="16774"/>
                    <a:pt x="1680" y="16774"/>
                  </a:cubicBezTo>
                  <a:cubicBezTo>
                    <a:pt x="1680" y="16774"/>
                    <a:pt x="1680" y="16774"/>
                    <a:pt x="1680" y="16774"/>
                  </a:cubicBezTo>
                  <a:cubicBezTo>
                    <a:pt x="1680" y="17004"/>
                    <a:pt x="1680" y="17004"/>
                    <a:pt x="1680" y="17004"/>
                  </a:cubicBezTo>
                  <a:cubicBezTo>
                    <a:pt x="1920" y="17004"/>
                    <a:pt x="1920" y="17004"/>
                    <a:pt x="1920" y="17004"/>
                  </a:cubicBezTo>
                  <a:cubicBezTo>
                    <a:pt x="2160" y="16774"/>
                    <a:pt x="2160" y="16774"/>
                    <a:pt x="2160" y="16774"/>
                  </a:cubicBezTo>
                  <a:cubicBezTo>
                    <a:pt x="2400" y="16774"/>
                    <a:pt x="2400" y="16774"/>
                    <a:pt x="2400" y="16774"/>
                  </a:cubicBezTo>
                  <a:cubicBezTo>
                    <a:pt x="2160" y="16774"/>
                    <a:pt x="2160" y="16774"/>
                    <a:pt x="2160" y="16774"/>
                  </a:cubicBezTo>
                  <a:cubicBezTo>
                    <a:pt x="2160" y="17004"/>
                    <a:pt x="2160" y="17004"/>
                    <a:pt x="2160" y="17004"/>
                  </a:cubicBezTo>
                  <a:cubicBezTo>
                    <a:pt x="2400" y="17004"/>
                    <a:pt x="2400" y="17004"/>
                    <a:pt x="2400" y="17004"/>
                  </a:cubicBezTo>
                  <a:cubicBezTo>
                    <a:pt x="2400" y="17004"/>
                    <a:pt x="2400" y="17004"/>
                    <a:pt x="2400" y="17004"/>
                  </a:cubicBezTo>
                  <a:cubicBezTo>
                    <a:pt x="2400" y="16774"/>
                    <a:pt x="2400" y="16774"/>
                    <a:pt x="2400" y="16774"/>
                  </a:cubicBezTo>
                  <a:cubicBezTo>
                    <a:pt x="2640" y="16545"/>
                    <a:pt x="2640" y="16545"/>
                    <a:pt x="2640" y="16545"/>
                  </a:cubicBezTo>
                  <a:cubicBezTo>
                    <a:pt x="2400" y="16774"/>
                    <a:pt x="2400" y="16774"/>
                    <a:pt x="2400" y="16774"/>
                  </a:cubicBezTo>
                  <a:cubicBezTo>
                    <a:pt x="2640" y="17004"/>
                    <a:pt x="2640" y="17004"/>
                    <a:pt x="2640" y="17004"/>
                  </a:cubicBezTo>
                  <a:cubicBezTo>
                    <a:pt x="2640" y="17004"/>
                    <a:pt x="2640" y="17004"/>
                    <a:pt x="2640" y="17004"/>
                  </a:cubicBezTo>
                  <a:cubicBezTo>
                    <a:pt x="2160" y="17234"/>
                    <a:pt x="2160" y="17234"/>
                    <a:pt x="2160" y="17234"/>
                  </a:cubicBezTo>
                  <a:cubicBezTo>
                    <a:pt x="2160" y="17234"/>
                    <a:pt x="2160" y="17234"/>
                    <a:pt x="2160" y="17234"/>
                  </a:cubicBezTo>
                  <a:cubicBezTo>
                    <a:pt x="2160" y="17234"/>
                    <a:pt x="2160" y="17234"/>
                    <a:pt x="2160" y="17234"/>
                  </a:cubicBezTo>
                  <a:cubicBezTo>
                    <a:pt x="2160" y="17464"/>
                    <a:pt x="2160" y="17464"/>
                    <a:pt x="2160" y="17464"/>
                  </a:cubicBezTo>
                  <a:cubicBezTo>
                    <a:pt x="1920" y="17464"/>
                    <a:pt x="1920" y="17464"/>
                    <a:pt x="1920" y="17464"/>
                  </a:cubicBezTo>
                  <a:cubicBezTo>
                    <a:pt x="1920" y="17234"/>
                    <a:pt x="1920" y="17234"/>
                    <a:pt x="1920" y="17234"/>
                  </a:cubicBezTo>
                  <a:cubicBezTo>
                    <a:pt x="1920" y="17234"/>
                    <a:pt x="1920" y="17234"/>
                    <a:pt x="1920" y="17234"/>
                  </a:cubicBezTo>
                  <a:cubicBezTo>
                    <a:pt x="1920" y="17004"/>
                    <a:pt x="1920" y="17004"/>
                    <a:pt x="1920" y="17004"/>
                  </a:cubicBezTo>
                  <a:cubicBezTo>
                    <a:pt x="1680" y="17004"/>
                    <a:pt x="1680" y="17004"/>
                    <a:pt x="1680" y="17004"/>
                  </a:cubicBezTo>
                  <a:cubicBezTo>
                    <a:pt x="1440" y="17234"/>
                    <a:pt x="1440" y="17234"/>
                    <a:pt x="1440" y="17234"/>
                  </a:cubicBezTo>
                  <a:cubicBezTo>
                    <a:pt x="1440" y="17234"/>
                    <a:pt x="1440" y="17234"/>
                    <a:pt x="1440" y="17234"/>
                  </a:cubicBezTo>
                  <a:cubicBezTo>
                    <a:pt x="1440" y="17234"/>
                    <a:pt x="1440" y="17234"/>
                    <a:pt x="1440" y="17234"/>
                  </a:cubicBezTo>
                  <a:cubicBezTo>
                    <a:pt x="1200" y="17234"/>
                    <a:pt x="1200" y="17234"/>
                    <a:pt x="1200" y="17234"/>
                  </a:cubicBezTo>
                  <a:cubicBezTo>
                    <a:pt x="960" y="17234"/>
                    <a:pt x="960" y="17234"/>
                    <a:pt x="960" y="17234"/>
                  </a:cubicBezTo>
                  <a:cubicBezTo>
                    <a:pt x="720" y="17234"/>
                    <a:pt x="720" y="17234"/>
                    <a:pt x="720" y="17234"/>
                  </a:cubicBezTo>
                  <a:cubicBezTo>
                    <a:pt x="480" y="17234"/>
                    <a:pt x="480" y="17234"/>
                    <a:pt x="480" y="17234"/>
                  </a:cubicBezTo>
                  <a:cubicBezTo>
                    <a:pt x="480" y="17234"/>
                    <a:pt x="480" y="17234"/>
                    <a:pt x="480" y="17234"/>
                  </a:cubicBezTo>
                  <a:cubicBezTo>
                    <a:pt x="240" y="17234"/>
                    <a:pt x="240" y="17234"/>
                    <a:pt x="240" y="17234"/>
                  </a:cubicBezTo>
                  <a:cubicBezTo>
                    <a:pt x="240" y="17234"/>
                    <a:pt x="240" y="17234"/>
                    <a:pt x="240" y="17234"/>
                  </a:cubicBezTo>
                  <a:cubicBezTo>
                    <a:pt x="240" y="17464"/>
                    <a:pt x="240" y="17464"/>
                    <a:pt x="240" y="17464"/>
                  </a:cubicBezTo>
                  <a:cubicBezTo>
                    <a:pt x="240" y="17464"/>
                    <a:pt x="240" y="17464"/>
                    <a:pt x="240" y="17464"/>
                  </a:cubicBezTo>
                  <a:cubicBezTo>
                    <a:pt x="240" y="17464"/>
                    <a:pt x="240" y="17464"/>
                    <a:pt x="240" y="17464"/>
                  </a:cubicBezTo>
                  <a:cubicBezTo>
                    <a:pt x="480" y="17464"/>
                    <a:pt x="480" y="17464"/>
                    <a:pt x="480" y="17464"/>
                  </a:cubicBezTo>
                  <a:cubicBezTo>
                    <a:pt x="480" y="17464"/>
                    <a:pt x="480" y="17464"/>
                    <a:pt x="480" y="17464"/>
                  </a:cubicBezTo>
                  <a:cubicBezTo>
                    <a:pt x="720" y="17464"/>
                    <a:pt x="720" y="17464"/>
                    <a:pt x="720" y="17464"/>
                  </a:cubicBezTo>
                  <a:cubicBezTo>
                    <a:pt x="480" y="17464"/>
                    <a:pt x="480" y="17464"/>
                    <a:pt x="480" y="17464"/>
                  </a:cubicBezTo>
                  <a:cubicBezTo>
                    <a:pt x="480" y="17694"/>
                    <a:pt x="480" y="17694"/>
                    <a:pt x="480" y="17694"/>
                  </a:cubicBezTo>
                  <a:cubicBezTo>
                    <a:pt x="480" y="17694"/>
                    <a:pt x="480" y="17694"/>
                    <a:pt x="480" y="17694"/>
                  </a:cubicBezTo>
                  <a:cubicBezTo>
                    <a:pt x="240" y="17694"/>
                    <a:pt x="240" y="17694"/>
                    <a:pt x="240" y="17694"/>
                  </a:cubicBezTo>
                  <a:cubicBezTo>
                    <a:pt x="480" y="17923"/>
                    <a:pt x="480" y="17923"/>
                    <a:pt x="480" y="17923"/>
                  </a:cubicBezTo>
                  <a:cubicBezTo>
                    <a:pt x="480" y="17923"/>
                    <a:pt x="480" y="17923"/>
                    <a:pt x="480" y="17923"/>
                  </a:cubicBezTo>
                  <a:cubicBezTo>
                    <a:pt x="720" y="17694"/>
                    <a:pt x="720" y="17694"/>
                    <a:pt x="720" y="17694"/>
                  </a:cubicBezTo>
                  <a:cubicBezTo>
                    <a:pt x="960" y="17694"/>
                    <a:pt x="960" y="17694"/>
                    <a:pt x="960" y="17694"/>
                  </a:cubicBezTo>
                  <a:cubicBezTo>
                    <a:pt x="960" y="17923"/>
                    <a:pt x="960" y="17923"/>
                    <a:pt x="960" y="17923"/>
                  </a:cubicBezTo>
                  <a:cubicBezTo>
                    <a:pt x="960" y="17923"/>
                    <a:pt x="960" y="17923"/>
                    <a:pt x="960" y="17923"/>
                  </a:cubicBezTo>
                  <a:cubicBezTo>
                    <a:pt x="720" y="18153"/>
                    <a:pt x="720" y="18153"/>
                    <a:pt x="720" y="18153"/>
                  </a:cubicBezTo>
                  <a:cubicBezTo>
                    <a:pt x="720" y="18153"/>
                    <a:pt x="720" y="18153"/>
                    <a:pt x="720" y="18153"/>
                  </a:cubicBezTo>
                  <a:cubicBezTo>
                    <a:pt x="960" y="18153"/>
                    <a:pt x="960" y="18153"/>
                    <a:pt x="960" y="18153"/>
                  </a:cubicBezTo>
                  <a:cubicBezTo>
                    <a:pt x="960" y="18383"/>
                    <a:pt x="960" y="18383"/>
                    <a:pt x="960" y="18383"/>
                  </a:cubicBezTo>
                  <a:cubicBezTo>
                    <a:pt x="960" y="18383"/>
                    <a:pt x="960" y="18383"/>
                    <a:pt x="960" y="18383"/>
                  </a:cubicBezTo>
                  <a:cubicBezTo>
                    <a:pt x="960" y="18613"/>
                    <a:pt x="960" y="18613"/>
                    <a:pt x="960" y="18613"/>
                  </a:cubicBezTo>
                  <a:cubicBezTo>
                    <a:pt x="960" y="18613"/>
                    <a:pt x="960" y="18613"/>
                    <a:pt x="960" y="18613"/>
                  </a:cubicBezTo>
                  <a:cubicBezTo>
                    <a:pt x="1200" y="18383"/>
                    <a:pt x="1200" y="18383"/>
                    <a:pt x="1200" y="18383"/>
                  </a:cubicBezTo>
                  <a:cubicBezTo>
                    <a:pt x="1200" y="18383"/>
                    <a:pt x="1200" y="18383"/>
                    <a:pt x="1200" y="18383"/>
                  </a:cubicBezTo>
                  <a:cubicBezTo>
                    <a:pt x="1200" y="18153"/>
                    <a:pt x="1200" y="18153"/>
                    <a:pt x="1200" y="18153"/>
                  </a:cubicBezTo>
                  <a:cubicBezTo>
                    <a:pt x="1680" y="17923"/>
                    <a:pt x="1680" y="17923"/>
                    <a:pt x="1680" y="17923"/>
                  </a:cubicBezTo>
                  <a:cubicBezTo>
                    <a:pt x="1920" y="17923"/>
                    <a:pt x="1920" y="17923"/>
                    <a:pt x="1920" y="17923"/>
                  </a:cubicBezTo>
                  <a:cubicBezTo>
                    <a:pt x="1920" y="17923"/>
                    <a:pt x="1920" y="17923"/>
                    <a:pt x="1920" y="17923"/>
                  </a:cubicBezTo>
                  <a:cubicBezTo>
                    <a:pt x="1920" y="18153"/>
                    <a:pt x="1920" y="18153"/>
                    <a:pt x="1920" y="18153"/>
                  </a:cubicBezTo>
                  <a:cubicBezTo>
                    <a:pt x="1680" y="18153"/>
                    <a:pt x="1680" y="18153"/>
                    <a:pt x="1680" y="18153"/>
                  </a:cubicBezTo>
                  <a:cubicBezTo>
                    <a:pt x="1680" y="18383"/>
                    <a:pt x="1680" y="18383"/>
                    <a:pt x="1680" y="18383"/>
                  </a:cubicBezTo>
                  <a:cubicBezTo>
                    <a:pt x="1680" y="18613"/>
                    <a:pt x="1680" y="18613"/>
                    <a:pt x="1680" y="18613"/>
                  </a:cubicBezTo>
                  <a:cubicBezTo>
                    <a:pt x="1680" y="18383"/>
                    <a:pt x="1680" y="18383"/>
                    <a:pt x="1680" y="18383"/>
                  </a:cubicBezTo>
                  <a:cubicBezTo>
                    <a:pt x="1680" y="18153"/>
                    <a:pt x="1680" y="18153"/>
                    <a:pt x="1680" y="18153"/>
                  </a:cubicBezTo>
                  <a:cubicBezTo>
                    <a:pt x="1440" y="18153"/>
                    <a:pt x="1440" y="18153"/>
                    <a:pt x="1440" y="18153"/>
                  </a:cubicBezTo>
                  <a:cubicBezTo>
                    <a:pt x="1440" y="18383"/>
                    <a:pt x="1440" y="18383"/>
                    <a:pt x="1440" y="18383"/>
                  </a:cubicBezTo>
                  <a:cubicBezTo>
                    <a:pt x="1200" y="18383"/>
                    <a:pt x="1200" y="18383"/>
                    <a:pt x="1200" y="18383"/>
                  </a:cubicBezTo>
                  <a:cubicBezTo>
                    <a:pt x="1440" y="18613"/>
                    <a:pt x="1440" y="18613"/>
                    <a:pt x="1440" y="18613"/>
                  </a:cubicBezTo>
                  <a:cubicBezTo>
                    <a:pt x="1200" y="18613"/>
                    <a:pt x="1200" y="18613"/>
                    <a:pt x="1200" y="18613"/>
                  </a:cubicBezTo>
                  <a:cubicBezTo>
                    <a:pt x="1200" y="18613"/>
                    <a:pt x="1200" y="18613"/>
                    <a:pt x="1200" y="18613"/>
                  </a:cubicBezTo>
                  <a:cubicBezTo>
                    <a:pt x="960" y="18843"/>
                    <a:pt x="960" y="18843"/>
                    <a:pt x="960" y="18843"/>
                  </a:cubicBezTo>
                  <a:cubicBezTo>
                    <a:pt x="1200" y="18843"/>
                    <a:pt x="1200" y="18843"/>
                    <a:pt x="1200" y="18843"/>
                  </a:cubicBezTo>
                  <a:cubicBezTo>
                    <a:pt x="1440" y="18843"/>
                    <a:pt x="1440" y="18843"/>
                    <a:pt x="1440" y="18843"/>
                  </a:cubicBezTo>
                  <a:cubicBezTo>
                    <a:pt x="1440" y="19072"/>
                    <a:pt x="1440" y="19072"/>
                    <a:pt x="1440" y="19072"/>
                  </a:cubicBezTo>
                  <a:cubicBezTo>
                    <a:pt x="1200" y="19072"/>
                    <a:pt x="1200" y="19072"/>
                    <a:pt x="1200" y="19072"/>
                  </a:cubicBezTo>
                  <a:cubicBezTo>
                    <a:pt x="1200" y="19072"/>
                    <a:pt x="1200" y="19072"/>
                    <a:pt x="1200" y="19072"/>
                  </a:cubicBezTo>
                  <a:cubicBezTo>
                    <a:pt x="1200" y="19302"/>
                    <a:pt x="1200" y="19302"/>
                    <a:pt x="1200" y="19302"/>
                  </a:cubicBezTo>
                  <a:cubicBezTo>
                    <a:pt x="960" y="19072"/>
                    <a:pt x="960" y="19072"/>
                    <a:pt x="960" y="19072"/>
                  </a:cubicBezTo>
                  <a:cubicBezTo>
                    <a:pt x="960" y="19072"/>
                    <a:pt x="960" y="19072"/>
                    <a:pt x="960" y="19072"/>
                  </a:cubicBezTo>
                  <a:cubicBezTo>
                    <a:pt x="960" y="19302"/>
                    <a:pt x="960" y="19302"/>
                    <a:pt x="960" y="19302"/>
                  </a:cubicBezTo>
                  <a:cubicBezTo>
                    <a:pt x="720" y="19072"/>
                    <a:pt x="720" y="19072"/>
                    <a:pt x="720" y="19072"/>
                  </a:cubicBezTo>
                  <a:cubicBezTo>
                    <a:pt x="720" y="19302"/>
                    <a:pt x="720" y="19302"/>
                    <a:pt x="720" y="19302"/>
                  </a:cubicBezTo>
                  <a:cubicBezTo>
                    <a:pt x="480" y="19302"/>
                    <a:pt x="480" y="19302"/>
                    <a:pt x="480" y="19302"/>
                  </a:cubicBezTo>
                  <a:cubicBezTo>
                    <a:pt x="480" y="19532"/>
                    <a:pt x="480" y="19532"/>
                    <a:pt x="480" y="19532"/>
                  </a:cubicBezTo>
                  <a:cubicBezTo>
                    <a:pt x="720" y="19762"/>
                    <a:pt x="720" y="19762"/>
                    <a:pt x="720" y="19762"/>
                  </a:cubicBezTo>
                  <a:cubicBezTo>
                    <a:pt x="960" y="19762"/>
                    <a:pt x="960" y="19762"/>
                    <a:pt x="960" y="19762"/>
                  </a:cubicBezTo>
                  <a:cubicBezTo>
                    <a:pt x="960" y="19762"/>
                    <a:pt x="960" y="19762"/>
                    <a:pt x="960" y="19762"/>
                  </a:cubicBezTo>
                  <a:cubicBezTo>
                    <a:pt x="1200" y="19762"/>
                    <a:pt x="1200" y="19762"/>
                    <a:pt x="1200" y="19762"/>
                  </a:cubicBezTo>
                  <a:cubicBezTo>
                    <a:pt x="960" y="19532"/>
                    <a:pt x="960" y="19532"/>
                    <a:pt x="960" y="19532"/>
                  </a:cubicBezTo>
                  <a:cubicBezTo>
                    <a:pt x="1200" y="19532"/>
                    <a:pt x="1200" y="19532"/>
                    <a:pt x="1200" y="19532"/>
                  </a:cubicBezTo>
                  <a:cubicBezTo>
                    <a:pt x="1440" y="19532"/>
                    <a:pt x="1440" y="19532"/>
                    <a:pt x="1440" y="19532"/>
                  </a:cubicBezTo>
                  <a:cubicBezTo>
                    <a:pt x="1200" y="19532"/>
                    <a:pt x="1200" y="19532"/>
                    <a:pt x="1200" y="19532"/>
                  </a:cubicBezTo>
                  <a:cubicBezTo>
                    <a:pt x="1440" y="19762"/>
                    <a:pt x="1440" y="19762"/>
                    <a:pt x="1440" y="19762"/>
                  </a:cubicBezTo>
                  <a:cubicBezTo>
                    <a:pt x="1440" y="19991"/>
                    <a:pt x="1440" y="19991"/>
                    <a:pt x="1440" y="19991"/>
                  </a:cubicBezTo>
                  <a:cubicBezTo>
                    <a:pt x="1200" y="19991"/>
                    <a:pt x="1200" y="19991"/>
                    <a:pt x="1200" y="19991"/>
                  </a:cubicBezTo>
                  <a:cubicBezTo>
                    <a:pt x="1440" y="20221"/>
                    <a:pt x="1440" y="20221"/>
                    <a:pt x="1440" y="20221"/>
                  </a:cubicBezTo>
                  <a:cubicBezTo>
                    <a:pt x="1440" y="20221"/>
                    <a:pt x="1440" y="20221"/>
                    <a:pt x="1440" y="20221"/>
                  </a:cubicBezTo>
                  <a:cubicBezTo>
                    <a:pt x="1680" y="19991"/>
                    <a:pt x="1680" y="19991"/>
                    <a:pt x="1680" y="19991"/>
                  </a:cubicBezTo>
                  <a:cubicBezTo>
                    <a:pt x="1920" y="20221"/>
                    <a:pt x="1920" y="20221"/>
                    <a:pt x="1920" y="20221"/>
                  </a:cubicBezTo>
                  <a:cubicBezTo>
                    <a:pt x="1680" y="20221"/>
                    <a:pt x="1680" y="20221"/>
                    <a:pt x="1680" y="20221"/>
                  </a:cubicBezTo>
                  <a:cubicBezTo>
                    <a:pt x="1440" y="20221"/>
                    <a:pt x="1440" y="20221"/>
                    <a:pt x="1440" y="20221"/>
                  </a:cubicBezTo>
                  <a:cubicBezTo>
                    <a:pt x="1680" y="20451"/>
                    <a:pt x="1680" y="20451"/>
                    <a:pt x="1680" y="20451"/>
                  </a:cubicBezTo>
                  <a:cubicBezTo>
                    <a:pt x="1680" y="20451"/>
                    <a:pt x="1680" y="20451"/>
                    <a:pt x="1680" y="20451"/>
                  </a:cubicBezTo>
                  <a:cubicBezTo>
                    <a:pt x="1200" y="20221"/>
                    <a:pt x="1200" y="20221"/>
                    <a:pt x="1200" y="20221"/>
                  </a:cubicBezTo>
                  <a:cubicBezTo>
                    <a:pt x="960" y="20221"/>
                    <a:pt x="960" y="20221"/>
                    <a:pt x="960" y="20221"/>
                  </a:cubicBezTo>
                  <a:cubicBezTo>
                    <a:pt x="960" y="20221"/>
                    <a:pt x="960" y="20221"/>
                    <a:pt x="960" y="20221"/>
                  </a:cubicBezTo>
                  <a:cubicBezTo>
                    <a:pt x="720" y="20221"/>
                    <a:pt x="720" y="20221"/>
                    <a:pt x="720" y="20221"/>
                  </a:cubicBezTo>
                  <a:cubicBezTo>
                    <a:pt x="720" y="20451"/>
                    <a:pt x="720" y="20451"/>
                    <a:pt x="720" y="20451"/>
                  </a:cubicBezTo>
                  <a:cubicBezTo>
                    <a:pt x="720" y="20451"/>
                    <a:pt x="720" y="20451"/>
                    <a:pt x="720" y="20451"/>
                  </a:cubicBezTo>
                  <a:cubicBezTo>
                    <a:pt x="960" y="20911"/>
                    <a:pt x="960" y="20911"/>
                    <a:pt x="960" y="20911"/>
                  </a:cubicBezTo>
                  <a:cubicBezTo>
                    <a:pt x="1200" y="20911"/>
                    <a:pt x="1200" y="20911"/>
                    <a:pt x="1200" y="20911"/>
                  </a:cubicBezTo>
                  <a:cubicBezTo>
                    <a:pt x="1440" y="21140"/>
                    <a:pt x="1440" y="21140"/>
                    <a:pt x="1440" y="21140"/>
                  </a:cubicBezTo>
                  <a:cubicBezTo>
                    <a:pt x="1920" y="21140"/>
                    <a:pt x="1920" y="21140"/>
                    <a:pt x="1920" y="21140"/>
                  </a:cubicBezTo>
                  <a:cubicBezTo>
                    <a:pt x="1920" y="21370"/>
                    <a:pt x="1920" y="21370"/>
                    <a:pt x="1920" y="21370"/>
                  </a:cubicBezTo>
                  <a:cubicBezTo>
                    <a:pt x="1680" y="21370"/>
                    <a:pt x="1680" y="21370"/>
                    <a:pt x="1680" y="21370"/>
                  </a:cubicBezTo>
                  <a:cubicBezTo>
                    <a:pt x="1920" y="21600"/>
                    <a:pt x="1920" y="21600"/>
                    <a:pt x="1920" y="21600"/>
                  </a:cubicBezTo>
                  <a:cubicBezTo>
                    <a:pt x="2160" y="21370"/>
                    <a:pt x="2160" y="21370"/>
                    <a:pt x="2160" y="21370"/>
                  </a:cubicBezTo>
                  <a:cubicBezTo>
                    <a:pt x="1920" y="21370"/>
                    <a:pt x="1920" y="21370"/>
                    <a:pt x="1920" y="21370"/>
                  </a:cubicBezTo>
                  <a:cubicBezTo>
                    <a:pt x="2160" y="21370"/>
                    <a:pt x="2160" y="21370"/>
                    <a:pt x="2160" y="21370"/>
                  </a:cubicBezTo>
                  <a:cubicBezTo>
                    <a:pt x="2400" y="21370"/>
                    <a:pt x="2400" y="21370"/>
                    <a:pt x="2400" y="21370"/>
                  </a:cubicBezTo>
                  <a:cubicBezTo>
                    <a:pt x="2160" y="21370"/>
                    <a:pt x="2160" y="21370"/>
                    <a:pt x="2160" y="21370"/>
                  </a:cubicBezTo>
                  <a:cubicBezTo>
                    <a:pt x="2400" y="21600"/>
                    <a:pt x="2400" y="21600"/>
                    <a:pt x="2400" y="21600"/>
                  </a:cubicBezTo>
                  <a:cubicBezTo>
                    <a:pt x="2640" y="21600"/>
                    <a:pt x="2640" y="21600"/>
                    <a:pt x="2640" y="21600"/>
                  </a:cubicBezTo>
                  <a:cubicBezTo>
                    <a:pt x="2640" y="21600"/>
                    <a:pt x="2640" y="21600"/>
                    <a:pt x="2640" y="21600"/>
                  </a:cubicBezTo>
                  <a:cubicBezTo>
                    <a:pt x="2880" y="21600"/>
                    <a:pt x="2880" y="21600"/>
                    <a:pt x="2880" y="21600"/>
                  </a:cubicBezTo>
                  <a:cubicBezTo>
                    <a:pt x="3120" y="21370"/>
                    <a:pt x="3120" y="21370"/>
                    <a:pt x="3120" y="21370"/>
                  </a:cubicBezTo>
                  <a:cubicBezTo>
                    <a:pt x="3120" y="21370"/>
                    <a:pt x="3120" y="21370"/>
                    <a:pt x="3120" y="21370"/>
                  </a:cubicBezTo>
                  <a:cubicBezTo>
                    <a:pt x="3360" y="21140"/>
                    <a:pt x="3360" y="21140"/>
                    <a:pt x="3360" y="21140"/>
                  </a:cubicBezTo>
                  <a:cubicBezTo>
                    <a:pt x="3360" y="21140"/>
                    <a:pt x="3360" y="21140"/>
                    <a:pt x="3360" y="21140"/>
                  </a:cubicBezTo>
                  <a:cubicBezTo>
                    <a:pt x="3360" y="21370"/>
                    <a:pt x="3360" y="21370"/>
                    <a:pt x="3360" y="21370"/>
                  </a:cubicBezTo>
                  <a:cubicBezTo>
                    <a:pt x="3360" y="21370"/>
                    <a:pt x="3360" y="21370"/>
                    <a:pt x="3360" y="21370"/>
                  </a:cubicBezTo>
                  <a:cubicBezTo>
                    <a:pt x="3840" y="21140"/>
                    <a:pt x="3840" y="21140"/>
                    <a:pt x="3840" y="21140"/>
                  </a:cubicBezTo>
                  <a:cubicBezTo>
                    <a:pt x="3840" y="20911"/>
                    <a:pt x="3840" y="20911"/>
                    <a:pt x="3840" y="20911"/>
                  </a:cubicBezTo>
                  <a:cubicBezTo>
                    <a:pt x="3600" y="20681"/>
                    <a:pt x="3600" y="20681"/>
                    <a:pt x="3600" y="20681"/>
                  </a:cubicBezTo>
                  <a:cubicBezTo>
                    <a:pt x="3840" y="20911"/>
                    <a:pt x="3840" y="20911"/>
                    <a:pt x="3840" y="20911"/>
                  </a:cubicBezTo>
                  <a:cubicBezTo>
                    <a:pt x="4080" y="20681"/>
                    <a:pt x="4080" y="20681"/>
                    <a:pt x="4080" y="20681"/>
                  </a:cubicBezTo>
                  <a:cubicBezTo>
                    <a:pt x="4080" y="20681"/>
                    <a:pt x="4080" y="20681"/>
                    <a:pt x="4080" y="20681"/>
                  </a:cubicBezTo>
                  <a:cubicBezTo>
                    <a:pt x="4320" y="20681"/>
                    <a:pt x="4320" y="20681"/>
                    <a:pt x="4320" y="20681"/>
                  </a:cubicBezTo>
                  <a:cubicBezTo>
                    <a:pt x="4320" y="20451"/>
                    <a:pt x="4320" y="20451"/>
                    <a:pt x="4320" y="20451"/>
                  </a:cubicBezTo>
                  <a:cubicBezTo>
                    <a:pt x="4320" y="20451"/>
                    <a:pt x="4320" y="20451"/>
                    <a:pt x="4320" y="20451"/>
                  </a:cubicBezTo>
                  <a:cubicBezTo>
                    <a:pt x="4560" y="20451"/>
                    <a:pt x="4560" y="20451"/>
                    <a:pt x="4560" y="20451"/>
                  </a:cubicBezTo>
                  <a:cubicBezTo>
                    <a:pt x="4560" y="20221"/>
                    <a:pt x="4560" y="20221"/>
                    <a:pt x="4560" y="20221"/>
                  </a:cubicBezTo>
                  <a:cubicBezTo>
                    <a:pt x="4320" y="19991"/>
                    <a:pt x="4320" y="19991"/>
                    <a:pt x="4320" y="19991"/>
                  </a:cubicBezTo>
                  <a:cubicBezTo>
                    <a:pt x="4560" y="19991"/>
                    <a:pt x="4560" y="19991"/>
                    <a:pt x="4560" y="19991"/>
                  </a:cubicBezTo>
                  <a:cubicBezTo>
                    <a:pt x="4320" y="19762"/>
                    <a:pt x="4320" y="19762"/>
                    <a:pt x="4320" y="19762"/>
                  </a:cubicBezTo>
                  <a:cubicBezTo>
                    <a:pt x="4080" y="19762"/>
                    <a:pt x="4080" y="19762"/>
                    <a:pt x="4080" y="19762"/>
                  </a:cubicBezTo>
                  <a:cubicBezTo>
                    <a:pt x="4080" y="19532"/>
                    <a:pt x="4080" y="19532"/>
                    <a:pt x="4080" y="19532"/>
                  </a:cubicBezTo>
                  <a:cubicBezTo>
                    <a:pt x="4320" y="19532"/>
                    <a:pt x="4320" y="19532"/>
                    <a:pt x="4320" y="19532"/>
                  </a:cubicBezTo>
                  <a:cubicBezTo>
                    <a:pt x="4560" y="19762"/>
                    <a:pt x="4560" y="19762"/>
                    <a:pt x="4560" y="19762"/>
                  </a:cubicBezTo>
                  <a:cubicBezTo>
                    <a:pt x="4560" y="19991"/>
                    <a:pt x="4560" y="19991"/>
                    <a:pt x="4560" y="19991"/>
                  </a:cubicBezTo>
                  <a:cubicBezTo>
                    <a:pt x="4560" y="19991"/>
                    <a:pt x="4560" y="19991"/>
                    <a:pt x="4560" y="19991"/>
                  </a:cubicBezTo>
                  <a:cubicBezTo>
                    <a:pt x="4800" y="19991"/>
                    <a:pt x="4800" y="19991"/>
                    <a:pt x="4800" y="19991"/>
                  </a:cubicBezTo>
                  <a:cubicBezTo>
                    <a:pt x="4800" y="20221"/>
                    <a:pt x="4800" y="20221"/>
                    <a:pt x="4800" y="20221"/>
                  </a:cubicBezTo>
                  <a:cubicBezTo>
                    <a:pt x="4800" y="20221"/>
                    <a:pt x="4800" y="20221"/>
                    <a:pt x="4800" y="20221"/>
                  </a:cubicBezTo>
                  <a:cubicBezTo>
                    <a:pt x="5040" y="20221"/>
                    <a:pt x="5040" y="20221"/>
                    <a:pt x="5040" y="20221"/>
                  </a:cubicBezTo>
                  <a:cubicBezTo>
                    <a:pt x="5040" y="20221"/>
                    <a:pt x="5040" y="20221"/>
                    <a:pt x="5040" y="20221"/>
                  </a:cubicBezTo>
                  <a:cubicBezTo>
                    <a:pt x="4800" y="19991"/>
                    <a:pt x="4800" y="19991"/>
                    <a:pt x="4800" y="19991"/>
                  </a:cubicBezTo>
                  <a:cubicBezTo>
                    <a:pt x="5040" y="19991"/>
                    <a:pt x="5040" y="19991"/>
                    <a:pt x="5040" y="19991"/>
                  </a:cubicBezTo>
                  <a:cubicBezTo>
                    <a:pt x="5040" y="19991"/>
                    <a:pt x="5040" y="19991"/>
                    <a:pt x="5040" y="19991"/>
                  </a:cubicBezTo>
                  <a:cubicBezTo>
                    <a:pt x="5040" y="20221"/>
                    <a:pt x="5040" y="20221"/>
                    <a:pt x="5040" y="20221"/>
                  </a:cubicBezTo>
                  <a:cubicBezTo>
                    <a:pt x="5520" y="19991"/>
                    <a:pt x="5520" y="19991"/>
                    <a:pt x="5520" y="19991"/>
                  </a:cubicBezTo>
                  <a:cubicBezTo>
                    <a:pt x="5520" y="19762"/>
                    <a:pt x="5520" y="19762"/>
                    <a:pt x="5520" y="19762"/>
                  </a:cubicBezTo>
                  <a:cubicBezTo>
                    <a:pt x="5520" y="19532"/>
                    <a:pt x="5520" y="19532"/>
                    <a:pt x="5520" y="19532"/>
                  </a:cubicBezTo>
                  <a:cubicBezTo>
                    <a:pt x="5280" y="19532"/>
                    <a:pt x="5280" y="19532"/>
                    <a:pt x="5280" y="19532"/>
                  </a:cubicBezTo>
                  <a:cubicBezTo>
                    <a:pt x="5280" y="19302"/>
                    <a:pt x="5280" y="19302"/>
                    <a:pt x="5280" y="19302"/>
                  </a:cubicBezTo>
                  <a:cubicBezTo>
                    <a:pt x="5280" y="19302"/>
                    <a:pt x="5280" y="19302"/>
                    <a:pt x="5280" y="19302"/>
                  </a:cubicBezTo>
                  <a:cubicBezTo>
                    <a:pt x="5280" y="19302"/>
                    <a:pt x="5280" y="19302"/>
                    <a:pt x="5280" y="19302"/>
                  </a:cubicBezTo>
                  <a:cubicBezTo>
                    <a:pt x="5520" y="19302"/>
                    <a:pt x="5520" y="19302"/>
                    <a:pt x="5520" y="19302"/>
                  </a:cubicBezTo>
                  <a:cubicBezTo>
                    <a:pt x="5520" y="19072"/>
                    <a:pt x="5520" y="19072"/>
                    <a:pt x="5520" y="19072"/>
                  </a:cubicBezTo>
                  <a:cubicBezTo>
                    <a:pt x="5280" y="19072"/>
                    <a:pt x="5280" y="19072"/>
                    <a:pt x="5280" y="19072"/>
                  </a:cubicBezTo>
                  <a:cubicBezTo>
                    <a:pt x="5280" y="18843"/>
                    <a:pt x="5280" y="18843"/>
                    <a:pt x="5280" y="18843"/>
                  </a:cubicBezTo>
                  <a:cubicBezTo>
                    <a:pt x="5520" y="18843"/>
                    <a:pt x="5520" y="18843"/>
                    <a:pt x="5520" y="18843"/>
                  </a:cubicBezTo>
                  <a:cubicBezTo>
                    <a:pt x="5760" y="18843"/>
                    <a:pt x="5760" y="18843"/>
                    <a:pt x="5760" y="18843"/>
                  </a:cubicBezTo>
                  <a:cubicBezTo>
                    <a:pt x="5520" y="19072"/>
                    <a:pt x="5520" y="19072"/>
                    <a:pt x="5520" y="19072"/>
                  </a:cubicBezTo>
                  <a:cubicBezTo>
                    <a:pt x="5520" y="19302"/>
                    <a:pt x="5520" y="19302"/>
                    <a:pt x="5520" y="19302"/>
                  </a:cubicBezTo>
                  <a:cubicBezTo>
                    <a:pt x="5520" y="19532"/>
                    <a:pt x="5520" y="19532"/>
                    <a:pt x="5520" y="19532"/>
                  </a:cubicBezTo>
                  <a:cubicBezTo>
                    <a:pt x="5760" y="19532"/>
                    <a:pt x="5760" y="19532"/>
                    <a:pt x="5760" y="19532"/>
                  </a:cubicBezTo>
                  <a:cubicBezTo>
                    <a:pt x="5760" y="19762"/>
                    <a:pt x="5760" y="19762"/>
                    <a:pt x="5760" y="19762"/>
                  </a:cubicBezTo>
                  <a:cubicBezTo>
                    <a:pt x="6000" y="19991"/>
                    <a:pt x="6000" y="19991"/>
                    <a:pt x="6000" y="19991"/>
                  </a:cubicBezTo>
                  <a:cubicBezTo>
                    <a:pt x="6240" y="19991"/>
                    <a:pt x="6240" y="19991"/>
                    <a:pt x="6240" y="19991"/>
                  </a:cubicBezTo>
                  <a:cubicBezTo>
                    <a:pt x="6240" y="19991"/>
                    <a:pt x="6240" y="19991"/>
                    <a:pt x="6240" y="19991"/>
                  </a:cubicBezTo>
                  <a:cubicBezTo>
                    <a:pt x="6240" y="19991"/>
                    <a:pt x="6240" y="19991"/>
                    <a:pt x="6240" y="19991"/>
                  </a:cubicBezTo>
                  <a:cubicBezTo>
                    <a:pt x="6480" y="20221"/>
                    <a:pt x="6480" y="20221"/>
                    <a:pt x="6480" y="20221"/>
                  </a:cubicBezTo>
                  <a:cubicBezTo>
                    <a:pt x="6480" y="20221"/>
                    <a:pt x="6480" y="20221"/>
                    <a:pt x="6480" y="20221"/>
                  </a:cubicBezTo>
                  <a:cubicBezTo>
                    <a:pt x="6720" y="20221"/>
                    <a:pt x="6720" y="20221"/>
                    <a:pt x="6720" y="20221"/>
                  </a:cubicBezTo>
                  <a:cubicBezTo>
                    <a:pt x="6480" y="19532"/>
                    <a:pt x="6480" y="19532"/>
                    <a:pt x="6480" y="19532"/>
                  </a:cubicBezTo>
                  <a:cubicBezTo>
                    <a:pt x="6480" y="19302"/>
                    <a:pt x="6480" y="19302"/>
                    <a:pt x="6480" y="19302"/>
                  </a:cubicBezTo>
                  <a:cubicBezTo>
                    <a:pt x="6480" y="19072"/>
                    <a:pt x="6480" y="19072"/>
                    <a:pt x="6480" y="19072"/>
                  </a:cubicBezTo>
                  <a:cubicBezTo>
                    <a:pt x="6720" y="19072"/>
                    <a:pt x="6720" y="19072"/>
                    <a:pt x="6720" y="19072"/>
                  </a:cubicBezTo>
                  <a:cubicBezTo>
                    <a:pt x="6480" y="18843"/>
                    <a:pt x="6480" y="18843"/>
                    <a:pt x="6480" y="18843"/>
                  </a:cubicBezTo>
                  <a:cubicBezTo>
                    <a:pt x="6480" y="18843"/>
                    <a:pt x="6480" y="18843"/>
                    <a:pt x="6480" y="18843"/>
                  </a:cubicBezTo>
                  <a:cubicBezTo>
                    <a:pt x="6960" y="18843"/>
                    <a:pt x="6960" y="18843"/>
                    <a:pt x="6960" y="18843"/>
                  </a:cubicBezTo>
                  <a:cubicBezTo>
                    <a:pt x="6960" y="18613"/>
                    <a:pt x="6960" y="18613"/>
                    <a:pt x="6960" y="18613"/>
                  </a:cubicBezTo>
                  <a:cubicBezTo>
                    <a:pt x="6960" y="18383"/>
                    <a:pt x="6960" y="18383"/>
                    <a:pt x="6960" y="18383"/>
                  </a:cubicBezTo>
                  <a:cubicBezTo>
                    <a:pt x="7200" y="18153"/>
                    <a:pt x="7200" y="18153"/>
                    <a:pt x="7200" y="18153"/>
                  </a:cubicBezTo>
                  <a:cubicBezTo>
                    <a:pt x="6960" y="17923"/>
                    <a:pt x="6960" y="17923"/>
                    <a:pt x="6960" y="17923"/>
                  </a:cubicBezTo>
                  <a:cubicBezTo>
                    <a:pt x="6960" y="17464"/>
                    <a:pt x="6960" y="17464"/>
                    <a:pt x="6960" y="17464"/>
                  </a:cubicBezTo>
                  <a:cubicBezTo>
                    <a:pt x="6720" y="17234"/>
                    <a:pt x="6720" y="17234"/>
                    <a:pt x="6720" y="17234"/>
                  </a:cubicBezTo>
                  <a:cubicBezTo>
                    <a:pt x="6720" y="17004"/>
                    <a:pt x="6720" y="17004"/>
                    <a:pt x="6720" y="17004"/>
                  </a:cubicBezTo>
                  <a:cubicBezTo>
                    <a:pt x="7200" y="17004"/>
                    <a:pt x="7200" y="17004"/>
                    <a:pt x="7200" y="17004"/>
                  </a:cubicBezTo>
                  <a:cubicBezTo>
                    <a:pt x="7200" y="16545"/>
                    <a:pt x="7200" y="16545"/>
                    <a:pt x="7200" y="16545"/>
                  </a:cubicBezTo>
                  <a:cubicBezTo>
                    <a:pt x="7440" y="16315"/>
                    <a:pt x="7440" y="16315"/>
                    <a:pt x="7440" y="16315"/>
                  </a:cubicBezTo>
                  <a:cubicBezTo>
                    <a:pt x="6960" y="16085"/>
                    <a:pt x="6960" y="16085"/>
                    <a:pt x="6960" y="16085"/>
                  </a:cubicBezTo>
                  <a:cubicBezTo>
                    <a:pt x="6720" y="15855"/>
                    <a:pt x="6720" y="15855"/>
                    <a:pt x="6720" y="15855"/>
                  </a:cubicBezTo>
                  <a:cubicBezTo>
                    <a:pt x="6720" y="15626"/>
                    <a:pt x="6720" y="15626"/>
                    <a:pt x="6720" y="15626"/>
                  </a:cubicBezTo>
                  <a:cubicBezTo>
                    <a:pt x="6720" y="15166"/>
                    <a:pt x="6720" y="15166"/>
                    <a:pt x="6720" y="15166"/>
                  </a:cubicBezTo>
                  <a:cubicBezTo>
                    <a:pt x="6720" y="14936"/>
                    <a:pt x="6720" y="14936"/>
                    <a:pt x="6720" y="14936"/>
                  </a:cubicBezTo>
                  <a:cubicBezTo>
                    <a:pt x="6480" y="14706"/>
                    <a:pt x="6480" y="14706"/>
                    <a:pt x="6480" y="14706"/>
                  </a:cubicBezTo>
                  <a:cubicBezTo>
                    <a:pt x="6720" y="14247"/>
                    <a:pt x="6720" y="14247"/>
                    <a:pt x="6720" y="14247"/>
                  </a:cubicBezTo>
                  <a:cubicBezTo>
                    <a:pt x="6480" y="13787"/>
                    <a:pt x="6480" y="13787"/>
                    <a:pt x="6480" y="13787"/>
                  </a:cubicBezTo>
                  <a:cubicBezTo>
                    <a:pt x="6480" y="13328"/>
                    <a:pt x="6480" y="13328"/>
                    <a:pt x="6480" y="13328"/>
                  </a:cubicBezTo>
                  <a:cubicBezTo>
                    <a:pt x="6480" y="12868"/>
                    <a:pt x="6480" y="12868"/>
                    <a:pt x="6480" y="12868"/>
                  </a:cubicBezTo>
                  <a:cubicBezTo>
                    <a:pt x="6720" y="12638"/>
                    <a:pt x="6720" y="12638"/>
                    <a:pt x="6720" y="12638"/>
                  </a:cubicBezTo>
                  <a:cubicBezTo>
                    <a:pt x="6960" y="12409"/>
                    <a:pt x="6960" y="12409"/>
                    <a:pt x="6960" y="12409"/>
                  </a:cubicBezTo>
                  <a:cubicBezTo>
                    <a:pt x="7200" y="12638"/>
                    <a:pt x="7200" y="12638"/>
                    <a:pt x="7200" y="12638"/>
                  </a:cubicBezTo>
                  <a:cubicBezTo>
                    <a:pt x="7680" y="12638"/>
                    <a:pt x="7680" y="12638"/>
                    <a:pt x="7680" y="12638"/>
                  </a:cubicBezTo>
                  <a:cubicBezTo>
                    <a:pt x="7920" y="12409"/>
                    <a:pt x="7920" y="12409"/>
                    <a:pt x="7920" y="12409"/>
                  </a:cubicBezTo>
                  <a:cubicBezTo>
                    <a:pt x="7920" y="11949"/>
                    <a:pt x="7920" y="11949"/>
                    <a:pt x="7920" y="11949"/>
                  </a:cubicBezTo>
                  <a:cubicBezTo>
                    <a:pt x="7680" y="11949"/>
                    <a:pt x="7680" y="11949"/>
                    <a:pt x="7680" y="11949"/>
                  </a:cubicBezTo>
                  <a:cubicBezTo>
                    <a:pt x="7680" y="11719"/>
                    <a:pt x="7680" y="11719"/>
                    <a:pt x="7680" y="11719"/>
                  </a:cubicBezTo>
                  <a:cubicBezTo>
                    <a:pt x="8160" y="10800"/>
                    <a:pt x="8160" y="10800"/>
                    <a:pt x="8160" y="10800"/>
                  </a:cubicBezTo>
                  <a:cubicBezTo>
                    <a:pt x="8160" y="10340"/>
                    <a:pt x="8160" y="10340"/>
                    <a:pt x="8160" y="10340"/>
                  </a:cubicBezTo>
                  <a:cubicBezTo>
                    <a:pt x="8160" y="10111"/>
                    <a:pt x="8160" y="10111"/>
                    <a:pt x="8160" y="10111"/>
                  </a:cubicBezTo>
                  <a:cubicBezTo>
                    <a:pt x="8400" y="9881"/>
                    <a:pt x="8400" y="9881"/>
                    <a:pt x="8400" y="9881"/>
                  </a:cubicBezTo>
                  <a:cubicBezTo>
                    <a:pt x="8400" y="9421"/>
                    <a:pt x="8400" y="9421"/>
                    <a:pt x="8400" y="9421"/>
                  </a:cubicBezTo>
                  <a:cubicBezTo>
                    <a:pt x="8160" y="9421"/>
                    <a:pt x="8160" y="9421"/>
                    <a:pt x="8160" y="9421"/>
                  </a:cubicBezTo>
                  <a:cubicBezTo>
                    <a:pt x="8160" y="9191"/>
                    <a:pt x="8160" y="9191"/>
                    <a:pt x="8160" y="9191"/>
                  </a:cubicBezTo>
                  <a:cubicBezTo>
                    <a:pt x="8400" y="8962"/>
                    <a:pt x="8400" y="8962"/>
                    <a:pt x="8400" y="8962"/>
                  </a:cubicBezTo>
                  <a:cubicBezTo>
                    <a:pt x="8880" y="8962"/>
                    <a:pt x="8880" y="8962"/>
                    <a:pt x="8880" y="8962"/>
                  </a:cubicBezTo>
                  <a:cubicBezTo>
                    <a:pt x="9120" y="8732"/>
                    <a:pt x="9120" y="8732"/>
                    <a:pt x="9120" y="8732"/>
                  </a:cubicBezTo>
                  <a:cubicBezTo>
                    <a:pt x="9120" y="8732"/>
                    <a:pt x="9120" y="8732"/>
                    <a:pt x="9120" y="8732"/>
                  </a:cubicBezTo>
                  <a:cubicBezTo>
                    <a:pt x="9360" y="8272"/>
                    <a:pt x="9360" y="8272"/>
                    <a:pt x="9360" y="8272"/>
                  </a:cubicBezTo>
                  <a:cubicBezTo>
                    <a:pt x="9600" y="7813"/>
                    <a:pt x="9600" y="7813"/>
                    <a:pt x="9600" y="7813"/>
                  </a:cubicBezTo>
                  <a:cubicBezTo>
                    <a:pt x="9840" y="7583"/>
                    <a:pt x="9840" y="7583"/>
                    <a:pt x="9840" y="7583"/>
                  </a:cubicBezTo>
                  <a:cubicBezTo>
                    <a:pt x="9600" y="7353"/>
                    <a:pt x="9600" y="7353"/>
                    <a:pt x="9600" y="7353"/>
                  </a:cubicBezTo>
                  <a:cubicBezTo>
                    <a:pt x="9600" y="7353"/>
                    <a:pt x="9600" y="7353"/>
                    <a:pt x="9600" y="7353"/>
                  </a:cubicBezTo>
                  <a:cubicBezTo>
                    <a:pt x="9600" y="6894"/>
                    <a:pt x="9600" y="6894"/>
                    <a:pt x="9600" y="6894"/>
                  </a:cubicBezTo>
                  <a:cubicBezTo>
                    <a:pt x="9600" y="6664"/>
                    <a:pt x="9600" y="6664"/>
                    <a:pt x="9600" y="6664"/>
                  </a:cubicBezTo>
                  <a:cubicBezTo>
                    <a:pt x="9840" y="6664"/>
                    <a:pt x="9840" y="6664"/>
                    <a:pt x="9840" y="6664"/>
                  </a:cubicBezTo>
                  <a:cubicBezTo>
                    <a:pt x="9840" y="6434"/>
                    <a:pt x="9840" y="6434"/>
                    <a:pt x="9840" y="6434"/>
                  </a:cubicBezTo>
                  <a:cubicBezTo>
                    <a:pt x="10080" y="6204"/>
                    <a:pt x="10080" y="6204"/>
                    <a:pt x="10080" y="6204"/>
                  </a:cubicBezTo>
                  <a:cubicBezTo>
                    <a:pt x="10080" y="5974"/>
                    <a:pt x="10080" y="5974"/>
                    <a:pt x="10080" y="5974"/>
                  </a:cubicBezTo>
                  <a:cubicBezTo>
                    <a:pt x="10320" y="5974"/>
                    <a:pt x="10320" y="5974"/>
                    <a:pt x="10320" y="5974"/>
                  </a:cubicBezTo>
                  <a:cubicBezTo>
                    <a:pt x="10560" y="5974"/>
                    <a:pt x="10560" y="5974"/>
                    <a:pt x="10560" y="5974"/>
                  </a:cubicBezTo>
                  <a:cubicBezTo>
                    <a:pt x="10800" y="5974"/>
                    <a:pt x="10800" y="5974"/>
                    <a:pt x="10800" y="5974"/>
                  </a:cubicBezTo>
                  <a:cubicBezTo>
                    <a:pt x="10800" y="5974"/>
                    <a:pt x="10800" y="5974"/>
                    <a:pt x="10800" y="5974"/>
                  </a:cubicBezTo>
                  <a:cubicBezTo>
                    <a:pt x="11040" y="5974"/>
                    <a:pt x="11040" y="5974"/>
                    <a:pt x="11040" y="5974"/>
                  </a:cubicBezTo>
                  <a:cubicBezTo>
                    <a:pt x="10800" y="5745"/>
                    <a:pt x="10800" y="5745"/>
                    <a:pt x="10800" y="5745"/>
                  </a:cubicBezTo>
                  <a:cubicBezTo>
                    <a:pt x="11040" y="5515"/>
                    <a:pt x="11040" y="5515"/>
                    <a:pt x="11040" y="5515"/>
                  </a:cubicBezTo>
                  <a:cubicBezTo>
                    <a:pt x="11040" y="5515"/>
                    <a:pt x="11040" y="5515"/>
                    <a:pt x="11040" y="5515"/>
                  </a:cubicBezTo>
                  <a:cubicBezTo>
                    <a:pt x="11040" y="5515"/>
                    <a:pt x="11040" y="5515"/>
                    <a:pt x="11040" y="5515"/>
                  </a:cubicBezTo>
                  <a:cubicBezTo>
                    <a:pt x="10800" y="5285"/>
                    <a:pt x="10800" y="5285"/>
                    <a:pt x="10800" y="5285"/>
                  </a:cubicBezTo>
                  <a:cubicBezTo>
                    <a:pt x="11040" y="5055"/>
                    <a:pt x="11040" y="5055"/>
                    <a:pt x="11040" y="5055"/>
                  </a:cubicBezTo>
                  <a:cubicBezTo>
                    <a:pt x="11280" y="5055"/>
                    <a:pt x="11280" y="5055"/>
                    <a:pt x="11280" y="5055"/>
                  </a:cubicBezTo>
                  <a:cubicBezTo>
                    <a:pt x="11520" y="5055"/>
                    <a:pt x="11520" y="5055"/>
                    <a:pt x="11520" y="5055"/>
                  </a:cubicBezTo>
                  <a:cubicBezTo>
                    <a:pt x="11760" y="5055"/>
                    <a:pt x="11760" y="5055"/>
                    <a:pt x="11760" y="5055"/>
                  </a:cubicBezTo>
                  <a:cubicBezTo>
                    <a:pt x="12000" y="5285"/>
                    <a:pt x="12000" y="5285"/>
                    <a:pt x="12000" y="5285"/>
                  </a:cubicBezTo>
                  <a:cubicBezTo>
                    <a:pt x="12240" y="5285"/>
                    <a:pt x="12240" y="5285"/>
                    <a:pt x="12240" y="5285"/>
                  </a:cubicBezTo>
                  <a:cubicBezTo>
                    <a:pt x="12480" y="5285"/>
                    <a:pt x="12480" y="5285"/>
                    <a:pt x="12480" y="5285"/>
                  </a:cubicBezTo>
                  <a:cubicBezTo>
                    <a:pt x="12480" y="5285"/>
                    <a:pt x="12480" y="5285"/>
                    <a:pt x="12480" y="5285"/>
                  </a:cubicBezTo>
                  <a:cubicBezTo>
                    <a:pt x="12720" y="5285"/>
                    <a:pt x="12720" y="5285"/>
                    <a:pt x="12720" y="5285"/>
                  </a:cubicBezTo>
                  <a:cubicBezTo>
                    <a:pt x="12720" y="5055"/>
                    <a:pt x="12720" y="5055"/>
                    <a:pt x="12720" y="5055"/>
                  </a:cubicBezTo>
                  <a:cubicBezTo>
                    <a:pt x="12480" y="5055"/>
                    <a:pt x="12480" y="5055"/>
                    <a:pt x="12480" y="5055"/>
                  </a:cubicBezTo>
                  <a:cubicBezTo>
                    <a:pt x="12480" y="4826"/>
                    <a:pt x="12480" y="4826"/>
                    <a:pt x="12480" y="4826"/>
                  </a:cubicBezTo>
                  <a:cubicBezTo>
                    <a:pt x="12720" y="4596"/>
                    <a:pt x="12720" y="4596"/>
                    <a:pt x="12720" y="4596"/>
                  </a:cubicBezTo>
                  <a:cubicBezTo>
                    <a:pt x="12720" y="4366"/>
                    <a:pt x="12720" y="4366"/>
                    <a:pt x="12720" y="4366"/>
                  </a:cubicBezTo>
                  <a:cubicBezTo>
                    <a:pt x="12480" y="4366"/>
                    <a:pt x="12480" y="4366"/>
                    <a:pt x="12480" y="4366"/>
                  </a:cubicBezTo>
                  <a:cubicBezTo>
                    <a:pt x="12480" y="4136"/>
                    <a:pt x="12480" y="4136"/>
                    <a:pt x="12480" y="4136"/>
                  </a:cubicBezTo>
                  <a:cubicBezTo>
                    <a:pt x="12720" y="4136"/>
                    <a:pt x="12720" y="4136"/>
                    <a:pt x="12720" y="4136"/>
                  </a:cubicBezTo>
                  <a:cubicBezTo>
                    <a:pt x="12960" y="4136"/>
                    <a:pt x="12960" y="4136"/>
                    <a:pt x="12960" y="4136"/>
                  </a:cubicBezTo>
                  <a:cubicBezTo>
                    <a:pt x="12960" y="4136"/>
                    <a:pt x="12960" y="4136"/>
                    <a:pt x="12960" y="4136"/>
                  </a:cubicBezTo>
                  <a:cubicBezTo>
                    <a:pt x="12960" y="4136"/>
                    <a:pt x="12960" y="4136"/>
                    <a:pt x="12960" y="4136"/>
                  </a:cubicBezTo>
                  <a:cubicBezTo>
                    <a:pt x="13200" y="4136"/>
                    <a:pt x="13200" y="4136"/>
                    <a:pt x="13200" y="4136"/>
                  </a:cubicBezTo>
                  <a:cubicBezTo>
                    <a:pt x="13200" y="4136"/>
                    <a:pt x="13200" y="4136"/>
                    <a:pt x="13200" y="4136"/>
                  </a:cubicBezTo>
                  <a:cubicBezTo>
                    <a:pt x="13200" y="4136"/>
                    <a:pt x="13200" y="4136"/>
                    <a:pt x="13200" y="4136"/>
                  </a:cubicBezTo>
                  <a:cubicBezTo>
                    <a:pt x="13200" y="3906"/>
                    <a:pt x="13200" y="3906"/>
                    <a:pt x="13200" y="3906"/>
                  </a:cubicBezTo>
                  <a:cubicBezTo>
                    <a:pt x="13200" y="3906"/>
                    <a:pt x="13200" y="3906"/>
                    <a:pt x="13200" y="3906"/>
                  </a:cubicBezTo>
                  <a:cubicBezTo>
                    <a:pt x="13440" y="3677"/>
                    <a:pt x="13440" y="3677"/>
                    <a:pt x="13440" y="3677"/>
                  </a:cubicBezTo>
                  <a:cubicBezTo>
                    <a:pt x="13680" y="3677"/>
                    <a:pt x="13680" y="3677"/>
                    <a:pt x="13680" y="3677"/>
                  </a:cubicBezTo>
                  <a:cubicBezTo>
                    <a:pt x="13680" y="3906"/>
                    <a:pt x="13680" y="3906"/>
                    <a:pt x="13680" y="3906"/>
                  </a:cubicBezTo>
                  <a:cubicBezTo>
                    <a:pt x="14160" y="4366"/>
                    <a:pt x="14160" y="4366"/>
                    <a:pt x="14160" y="4366"/>
                  </a:cubicBezTo>
                  <a:cubicBezTo>
                    <a:pt x="14400" y="4366"/>
                    <a:pt x="14400" y="4366"/>
                    <a:pt x="14400" y="4366"/>
                  </a:cubicBezTo>
                  <a:cubicBezTo>
                    <a:pt x="14400" y="4596"/>
                    <a:pt x="14400" y="4596"/>
                    <a:pt x="14400" y="4596"/>
                  </a:cubicBezTo>
                  <a:cubicBezTo>
                    <a:pt x="14880" y="4826"/>
                    <a:pt x="14880" y="4826"/>
                    <a:pt x="14880" y="4826"/>
                  </a:cubicBezTo>
                  <a:cubicBezTo>
                    <a:pt x="15360" y="4826"/>
                    <a:pt x="15360" y="4826"/>
                    <a:pt x="15360" y="4826"/>
                  </a:cubicBezTo>
                  <a:cubicBezTo>
                    <a:pt x="15600" y="4596"/>
                    <a:pt x="15600" y="4596"/>
                    <a:pt x="15600" y="4596"/>
                  </a:cubicBezTo>
                  <a:cubicBezTo>
                    <a:pt x="15600" y="4366"/>
                    <a:pt x="15600" y="4366"/>
                    <a:pt x="15600" y="4366"/>
                  </a:cubicBezTo>
                  <a:cubicBezTo>
                    <a:pt x="15840" y="4366"/>
                    <a:pt x="15840" y="4366"/>
                    <a:pt x="15840" y="4366"/>
                  </a:cubicBezTo>
                  <a:cubicBezTo>
                    <a:pt x="16320" y="4596"/>
                    <a:pt x="16320" y="4596"/>
                    <a:pt x="16320" y="4596"/>
                  </a:cubicBezTo>
                  <a:cubicBezTo>
                    <a:pt x="16560" y="4596"/>
                    <a:pt x="16560" y="4596"/>
                    <a:pt x="16560" y="4596"/>
                  </a:cubicBezTo>
                  <a:cubicBezTo>
                    <a:pt x="16560" y="4366"/>
                    <a:pt x="16560" y="4366"/>
                    <a:pt x="16560" y="4366"/>
                  </a:cubicBezTo>
                  <a:cubicBezTo>
                    <a:pt x="16800" y="4366"/>
                    <a:pt x="16800" y="4366"/>
                    <a:pt x="16800" y="4366"/>
                  </a:cubicBezTo>
                  <a:cubicBezTo>
                    <a:pt x="16800" y="4366"/>
                    <a:pt x="16800" y="4366"/>
                    <a:pt x="16800" y="4366"/>
                  </a:cubicBezTo>
                  <a:cubicBezTo>
                    <a:pt x="17040" y="4366"/>
                    <a:pt x="17040" y="4366"/>
                    <a:pt x="17040" y="4366"/>
                  </a:cubicBezTo>
                  <a:cubicBezTo>
                    <a:pt x="17280" y="4136"/>
                    <a:pt x="17280" y="4136"/>
                    <a:pt x="17280" y="4136"/>
                  </a:cubicBezTo>
                  <a:cubicBezTo>
                    <a:pt x="17280" y="4136"/>
                    <a:pt x="17280" y="4136"/>
                    <a:pt x="17280" y="4136"/>
                  </a:cubicBezTo>
                  <a:cubicBezTo>
                    <a:pt x="17280" y="3906"/>
                    <a:pt x="17280" y="3906"/>
                    <a:pt x="17280" y="3906"/>
                  </a:cubicBezTo>
                  <a:cubicBezTo>
                    <a:pt x="17280" y="3677"/>
                    <a:pt x="17280" y="3677"/>
                    <a:pt x="17280" y="3677"/>
                  </a:cubicBezTo>
                  <a:cubicBezTo>
                    <a:pt x="17280" y="3217"/>
                    <a:pt x="17280" y="3217"/>
                    <a:pt x="17280" y="3217"/>
                  </a:cubicBezTo>
                  <a:cubicBezTo>
                    <a:pt x="17280" y="2987"/>
                    <a:pt x="17280" y="2987"/>
                    <a:pt x="17280" y="2987"/>
                  </a:cubicBezTo>
                  <a:cubicBezTo>
                    <a:pt x="17280" y="2757"/>
                    <a:pt x="17280" y="2757"/>
                    <a:pt x="17280" y="2757"/>
                  </a:cubicBezTo>
                  <a:cubicBezTo>
                    <a:pt x="17280" y="2757"/>
                    <a:pt x="17280" y="2757"/>
                    <a:pt x="17280" y="2757"/>
                  </a:cubicBezTo>
                  <a:cubicBezTo>
                    <a:pt x="17520" y="2528"/>
                    <a:pt x="17520" y="2528"/>
                    <a:pt x="17520" y="2528"/>
                  </a:cubicBezTo>
                  <a:cubicBezTo>
                    <a:pt x="17520" y="2528"/>
                    <a:pt x="17520" y="2528"/>
                    <a:pt x="17520" y="2528"/>
                  </a:cubicBezTo>
                  <a:cubicBezTo>
                    <a:pt x="17760" y="2298"/>
                    <a:pt x="17760" y="2298"/>
                    <a:pt x="17760" y="2298"/>
                  </a:cubicBezTo>
                  <a:cubicBezTo>
                    <a:pt x="18000" y="2528"/>
                    <a:pt x="18000" y="2528"/>
                    <a:pt x="18000" y="2528"/>
                  </a:cubicBezTo>
                  <a:cubicBezTo>
                    <a:pt x="18240" y="2528"/>
                    <a:pt x="18240" y="2528"/>
                    <a:pt x="18240" y="2528"/>
                  </a:cubicBezTo>
                  <a:cubicBezTo>
                    <a:pt x="18240" y="2298"/>
                    <a:pt x="18240" y="2298"/>
                    <a:pt x="18240" y="2298"/>
                  </a:cubicBezTo>
                  <a:cubicBezTo>
                    <a:pt x="18240" y="2068"/>
                    <a:pt x="18240" y="2068"/>
                    <a:pt x="18240" y="2068"/>
                  </a:cubicBezTo>
                  <a:cubicBezTo>
                    <a:pt x="18720" y="2068"/>
                    <a:pt x="18720" y="2068"/>
                    <a:pt x="18720" y="2068"/>
                  </a:cubicBezTo>
                  <a:cubicBezTo>
                    <a:pt x="18960" y="2298"/>
                    <a:pt x="18960" y="2298"/>
                    <a:pt x="18960" y="2298"/>
                  </a:cubicBezTo>
                  <a:cubicBezTo>
                    <a:pt x="19200" y="2528"/>
                    <a:pt x="19200" y="2528"/>
                    <a:pt x="19200" y="2528"/>
                  </a:cubicBezTo>
                  <a:cubicBezTo>
                    <a:pt x="19440" y="2757"/>
                    <a:pt x="19440" y="2757"/>
                    <a:pt x="19440" y="2757"/>
                  </a:cubicBezTo>
                  <a:cubicBezTo>
                    <a:pt x="19680" y="2757"/>
                    <a:pt x="19680" y="2757"/>
                    <a:pt x="19680" y="2757"/>
                  </a:cubicBezTo>
                  <a:cubicBezTo>
                    <a:pt x="19920" y="2757"/>
                    <a:pt x="19920" y="2757"/>
                    <a:pt x="19920" y="2757"/>
                  </a:cubicBezTo>
                  <a:cubicBezTo>
                    <a:pt x="19920" y="2987"/>
                    <a:pt x="19920" y="2987"/>
                    <a:pt x="19920" y="2987"/>
                  </a:cubicBezTo>
                  <a:cubicBezTo>
                    <a:pt x="20160" y="3217"/>
                    <a:pt x="20160" y="3217"/>
                    <a:pt x="20160" y="3217"/>
                  </a:cubicBezTo>
                  <a:cubicBezTo>
                    <a:pt x="20160" y="3447"/>
                    <a:pt x="20160" y="3447"/>
                    <a:pt x="20160" y="3447"/>
                  </a:cubicBezTo>
                  <a:cubicBezTo>
                    <a:pt x="19920" y="3677"/>
                    <a:pt x="19920" y="3677"/>
                    <a:pt x="19920" y="3677"/>
                  </a:cubicBezTo>
                  <a:cubicBezTo>
                    <a:pt x="19920" y="3906"/>
                    <a:pt x="19920" y="3906"/>
                    <a:pt x="19920" y="3906"/>
                  </a:cubicBezTo>
                  <a:close/>
                  <a:moveTo>
                    <a:pt x="960" y="19991"/>
                  </a:moveTo>
                  <a:cubicBezTo>
                    <a:pt x="960" y="19991"/>
                    <a:pt x="960" y="19991"/>
                    <a:pt x="960" y="19991"/>
                  </a:cubicBezTo>
                  <a:cubicBezTo>
                    <a:pt x="960" y="20221"/>
                    <a:pt x="960" y="20221"/>
                    <a:pt x="960" y="20221"/>
                  </a:cubicBezTo>
                  <a:cubicBezTo>
                    <a:pt x="960" y="19991"/>
                    <a:pt x="960" y="19991"/>
                    <a:pt x="960" y="19991"/>
                  </a:cubicBezTo>
                  <a:close/>
                  <a:moveTo>
                    <a:pt x="480" y="18843"/>
                  </a:moveTo>
                  <a:cubicBezTo>
                    <a:pt x="480" y="18843"/>
                    <a:pt x="480" y="18843"/>
                    <a:pt x="480" y="18843"/>
                  </a:cubicBezTo>
                  <a:cubicBezTo>
                    <a:pt x="720" y="19072"/>
                    <a:pt x="720" y="19072"/>
                    <a:pt x="720" y="19072"/>
                  </a:cubicBezTo>
                  <a:cubicBezTo>
                    <a:pt x="480" y="19072"/>
                    <a:pt x="480" y="19072"/>
                    <a:pt x="480" y="19072"/>
                  </a:cubicBezTo>
                  <a:cubicBezTo>
                    <a:pt x="480" y="18843"/>
                    <a:pt x="480" y="18843"/>
                    <a:pt x="480" y="18843"/>
                  </a:cubicBezTo>
                  <a:close/>
                  <a:moveTo>
                    <a:pt x="720" y="18613"/>
                  </a:moveTo>
                  <a:cubicBezTo>
                    <a:pt x="720" y="18613"/>
                    <a:pt x="720" y="18613"/>
                    <a:pt x="720" y="18613"/>
                  </a:cubicBezTo>
                  <a:cubicBezTo>
                    <a:pt x="720" y="18613"/>
                    <a:pt x="720" y="18613"/>
                    <a:pt x="720" y="18613"/>
                  </a:cubicBezTo>
                  <a:cubicBezTo>
                    <a:pt x="720" y="18613"/>
                    <a:pt x="720" y="18613"/>
                    <a:pt x="720" y="18613"/>
                  </a:cubicBezTo>
                  <a:close/>
                  <a:moveTo>
                    <a:pt x="480" y="18383"/>
                  </a:moveTo>
                  <a:cubicBezTo>
                    <a:pt x="480" y="18613"/>
                    <a:pt x="480" y="18613"/>
                    <a:pt x="480" y="18613"/>
                  </a:cubicBezTo>
                  <a:cubicBezTo>
                    <a:pt x="480" y="18613"/>
                    <a:pt x="480" y="18613"/>
                    <a:pt x="480" y="18613"/>
                  </a:cubicBezTo>
                  <a:cubicBezTo>
                    <a:pt x="480" y="18383"/>
                    <a:pt x="480" y="18383"/>
                    <a:pt x="480" y="18383"/>
                  </a:cubicBezTo>
                  <a:close/>
                  <a:moveTo>
                    <a:pt x="240" y="17694"/>
                  </a:moveTo>
                  <a:cubicBezTo>
                    <a:pt x="0" y="17694"/>
                    <a:pt x="0" y="17694"/>
                    <a:pt x="0" y="17694"/>
                  </a:cubicBezTo>
                  <a:cubicBezTo>
                    <a:pt x="240" y="17464"/>
                    <a:pt x="240" y="17464"/>
                    <a:pt x="240" y="17464"/>
                  </a:cubicBezTo>
                  <a:cubicBezTo>
                    <a:pt x="240" y="17464"/>
                    <a:pt x="240" y="17694"/>
                    <a:pt x="240" y="17694"/>
                  </a:cubicBezTo>
                  <a:close/>
                  <a:moveTo>
                    <a:pt x="240" y="17923"/>
                  </a:moveTo>
                  <a:cubicBezTo>
                    <a:pt x="240" y="17923"/>
                    <a:pt x="240" y="17923"/>
                    <a:pt x="240" y="17923"/>
                  </a:cubicBezTo>
                  <a:cubicBezTo>
                    <a:pt x="240" y="17923"/>
                    <a:pt x="240" y="17923"/>
                    <a:pt x="240" y="17923"/>
                  </a:cubicBezTo>
                  <a:cubicBezTo>
                    <a:pt x="240" y="17923"/>
                    <a:pt x="240" y="17923"/>
                    <a:pt x="240" y="17923"/>
                  </a:cubicBezTo>
                  <a:close/>
                  <a:moveTo>
                    <a:pt x="480" y="18153"/>
                  </a:moveTo>
                  <a:cubicBezTo>
                    <a:pt x="480" y="18153"/>
                    <a:pt x="720" y="18153"/>
                    <a:pt x="720" y="18153"/>
                  </a:cubicBezTo>
                  <a:cubicBezTo>
                    <a:pt x="720" y="18383"/>
                    <a:pt x="720" y="18383"/>
                    <a:pt x="720" y="18383"/>
                  </a:cubicBezTo>
                  <a:cubicBezTo>
                    <a:pt x="480" y="18153"/>
                    <a:pt x="480" y="18153"/>
                    <a:pt x="480" y="18153"/>
                  </a:cubicBezTo>
                  <a:close/>
                  <a:moveTo>
                    <a:pt x="240" y="18383"/>
                  </a:moveTo>
                  <a:cubicBezTo>
                    <a:pt x="0" y="18153"/>
                    <a:pt x="0" y="18153"/>
                    <a:pt x="0" y="18153"/>
                  </a:cubicBezTo>
                  <a:cubicBezTo>
                    <a:pt x="240" y="18153"/>
                    <a:pt x="240" y="18153"/>
                    <a:pt x="240" y="18153"/>
                  </a:cubicBezTo>
                  <a:cubicBezTo>
                    <a:pt x="240" y="18383"/>
                    <a:pt x="240" y="18383"/>
                    <a:pt x="240" y="18383"/>
                  </a:cubicBezTo>
                  <a:close/>
                  <a:moveTo>
                    <a:pt x="0" y="17234"/>
                  </a:moveTo>
                  <a:cubicBezTo>
                    <a:pt x="0" y="17464"/>
                    <a:pt x="0" y="17464"/>
                    <a:pt x="0" y="17464"/>
                  </a:cubicBezTo>
                  <a:cubicBezTo>
                    <a:pt x="0" y="17464"/>
                    <a:pt x="0" y="17464"/>
                    <a:pt x="0" y="17464"/>
                  </a:cubicBezTo>
                  <a:cubicBezTo>
                    <a:pt x="240" y="17234"/>
                    <a:pt x="240" y="17234"/>
                    <a:pt x="240" y="17234"/>
                  </a:cubicBezTo>
                  <a:cubicBezTo>
                    <a:pt x="0" y="17234"/>
                    <a:pt x="0" y="17234"/>
                    <a:pt x="0" y="17234"/>
                  </a:cubicBezTo>
                  <a:close/>
                  <a:moveTo>
                    <a:pt x="0" y="15855"/>
                  </a:moveTo>
                  <a:cubicBezTo>
                    <a:pt x="240" y="16085"/>
                    <a:pt x="240" y="16085"/>
                    <a:pt x="240" y="16085"/>
                  </a:cubicBezTo>
                  <a:cubicBezTo>
                    <a:pt x="0" y="16085"/>
                    <a:pt x="0" y="16085"/>
                    <a:pt x="0" y="16085"/>
                  </a:cubicBezTo>
                  <a:cubicBezTo>
                    <a:pt x="0" y="15855"/>
                    <a:pt x="0" y="15855"/>
                    <a:pt x="0" y="15855"/>
                  </a:cubicBezTo>
                  <a:close/>
                  <a:moveTo>
                    <a:pt x="0" y="15626"/>
                  </a:moveTo>
                  <a:cubicBezTo>
                    <a:pt x="240" y="15855"/>
                    <a:pt x="240" y="15855"/>
                    <a:pt x="240" y="15855"/>
                  </a:cubicBezTo>
                  <a:cubicBezTo>
                    <a:pt x="240" y="15855"/>
                    <a:pt x="240" y="15855"/>
                    <a:pt x="240" y="15855"/>
                  </a:cubicBezTo>
                  <a:cubicBezTo>
                    <a:pt x="0" y="15626"/>
                    <a:pt x="0" y="15626"/>
                    <a:pt x="0" y="15626"/>
                  </a:cubicBezTo>
                  <a:close/>
                  <a:moveTo>
                    <a:pt x="720" y="15166"/>
                  </a:moveTo>
                  <a:cubicBezTo>
                    <a:pt x="720" y="15396"/>
                    <a:pt x="720" y="15396"/>
                    <a:pt x="720" y="15396"/>
                  </a:cubicBezTo>
                  <a:cubicBezTo>
                    <a:pt x="480" y="15396"/>
                    <a:pt x="480" y="15396"/>
                    <a:pt x="480" y="15396"/>
                  </a:cubicBezTo>
                  <a:cubicBezTo>
                    <a:pt x="720" y="15166"/>
                    <a:pt x="720" y="15166"/>
                    <a:pt x="720" y="15166"/>
                  </a:cubicBezTo>
                  <a:close/>
                  <a:moveTo>
                    <a:pt x="960" y="15166"/>
                  </a:moveTo>
                  <a:cubicBezTo>
                    <a:pt x="960" y="15166"/>
                    <a:pt x="960" y="15166"/>
                    <a:pt x="960" y="15166"/>
                  </a:cubicBezTo>
                  <a:cubicBezTo>
                    <a:pt x="1200" y="15396"/>
                    <a:pt x="1200" y="15396"/>
                    <a:pt x="1200" y="15396"/>
                  </a:cubicBezTo>
                  <a:cubicBezTo>
                    <a:pt x="960" y="15396"/>
                    <a:pt x="960" y="15396"/>
                    <a:pt x="960" y="15396"/>
                  </a:cubicBezTo>
                  <a:cubicBezTo>
                    <a:pt x="960" y="15166"/>
                    <a:pt x="960" y="15166"/>
                    <a:pt x="960" y="15166"/>
                  </a:cubicBezTo>
                  <a:close/>
                  <a:moveTo>
                    <a:pt x="2880" y="14017"/>
                  </a:moveTo>
                  <a:cubicBezTo>
                    <a:pt x="2880" y="14017"/>
                    <a:pt x="2880" y="13787"/>
                    <a:pt x="2880" y="13787"/>
                  </a:cubicBezTo>
                  <a:cubicBezTo>
                    <a:pt x="3120" y="14017"/>
                    <a:pt x="3120" y="14017"/>
                    <a:pt x="3120" y="14017"/>
                  </a:cubicBezTo>
                  <a:cubicBezTo>
                    <a:pt x="2880" y="14017"/>
                    <a:pt x="2880" y="14017"/>
                    <a:pt x="2880" y="14017"/>
                  </a:cubicBezTo>
                  <a:cubicBezTo>
                    <a:pt x="2880" y="14017"/>
                    <a:pt x="2880" y="14017"/>
                    <a:pt x="2880" y="14017"/>
                  </a:cubicBezTo>
                  <a:close/>
                  <a:moveTo>
                    <a:pt x="2880" y="13787"/>
                  </a:moveTo>
                  <a:cubicBezTo>
                    <a:pt x="2880" y="13787"/>
                    <a:pt x="2880" y="13787"/>
                    <a:pt x="2880" y="13787"/>
                  </a:cubicBezTo>
                  <a:cubicBezTo>
                    <a:pt x="2640" y="13557"/>
                    <a:pt x="2640" y="13557"/>
                    <a:pt x="2640" y="13557"/>
                  </a:cubicBezTo>
                  <a:cubicBezTo>
                    <a:pt x="2880" y="13557"/>
                    <a:pt x="2880" y="13557"/>
                    <a:pt x="2880" y="13557"/>
                  </a:cubicBezTo>
                  <a:cubicBezTo>
                    <a:pt x="2880" y="13787"/>
                    <a:pt x="2880" y="13787"/>
                    <a:pt x="2880" y="13787"/>
                  </a:cubicBezTo>
                  <a:close/>
                  <a:moveTo>
                    <a:pt x="3120" y="13328"/>
                  </a:moveTo>
                  <a:cubicBezTo>
                    <a:pt x="3360" y="13098"/>
                    <a:pt x="3360" y="13098"/>
                    <a:pt x="3360" y="13098"/>
                  </a:cubicBezTo>
                  <a:cubicBezTo>
                    <a:pt x="3600" y="13098"/>
                    <a:pt x="3600" y="13098"/>
                    <a:pt x="3600" y="13098"/>
                  </a:cubicBezTo>
                  <a:cubicBezTo>
                    <a:pt x="3360" y="13328"/>
                    <a:pt x="3360" y="13328"/>
                    <a:pt x="3360" y="13328"/>
                  </a:cubicBezTo>
                  <a:cubicBezTo>
                    <a:pt x="3120" y="13328"/>
                    <a:pt x="3120" y="13328"/>
                    <a:pt x="3120" y="13328"/>
                  </a:cubicBezTo>
                  <a:close/>
                  <a:moveTo>
                    <a:pt x="3120" y="13787"/>
                  </a:moveTo>
                  <a:cubicBezTo>
                    <a:pt x="3120" y="13557"/>
                    <a:pt x="3120" y="13557"/>
                    <a:pt x="3120" y="13557"/>
                  </a:cubicBezTo>
                  <a:cubicBezTo>
                    <a:pt x="3360" y="13557"/>
                    <a:pt x="3360" y="13557"/>
                    <a:pt x="3360" y="13557"/>
                  </a:cubicBezTo>
                  <a:cubicBezTo>
                    <a:pt x="3600" y="13328"/>
                    <a:pt x="3600" y="13328"/>
                    <a:pt x="3600" y="13328"/>
                  </a:cubicBezTo>
                  <a:cubicBezTo>
                    <a:pt x="3600" y="13328"/>
                    <a:pt x="3600" y="13328"/>
                    <a:pt x="3600" y="13328"/>
                  </a:cubicBezTo>
                  <a:cubicBezTo>
                    <a:pt x="3840" y="13557"/>
                    <a:pt x="3840" y="13557"/>
                    <a:pt x="3840" y="13557"/>
                  </a:cubicBezTo>
                  <a:cubicBezTo>
                    <a:pt x="3600" y="13557"/>
                    <a:pt x="3600" y="13557"/>
                    <a:pt x="3600" y="13557"/>
                  </a:cubicBezTo>
                  <a:cubicBezTo>
                    <a:pt x="3360" y="13557"/>
                    <a:pt x="3360" y="13557"/>
                    <a:pt x="3360" y="13557"/>
                  </a:cubicBezTo>
                  <a:cubicBezTo>
                    <a:pt x="3360" y="13787"/>
                    <a:pt x="3360" y="13787"/>
                    <a:pt x="3360" y="13787"/>
                  </a:cubicBezTo>
                  <a:cubicBezTo>
                    <a:pt x="3120" y="13787"/>
                    <a:pt x="3120" y="13787"/>
                    <a:pt x="3120" y="13787"/>
                  </a:cubicBezTo>
                  <a:close/>
                  <a:moveTo>
                    <a:pt x="5760" y="11030"/>
                  </a:moveTo>
                  <a:cubicBezTo>
                    <a:pt x="6000" y="11030"/>
                    <a:pt x="6000" y="11030"/>
                    <a:pt x="6000" y="11030"/>
                  </a:cubicBezTo>
                  <a:cubicBezTo>
                    <a:pt x="6240" y="10800"/>
                    <a:pt x="6240" y="10800"/>
                    <a:pt x="6240" y="10800"/>
                  </a:cubicBezTo>
                  <a:cubicBezTo>
                    <a:pt x="6000" y="11030"/>
                    <a:pt x="6000" y="11030"/>
                    <a:pt x="6000" y="11030"/>
                  </a:cubicBezTo>
                  <a:cubicBezTo>
                    <a:pt x="5760" y="11030"/>
                    <a:pt x="5760" y="11030"/>
                    <a:pt x="5760" y="11030"/>
                  </a:cubicBezTo>
                  <a:close/>
                  <a:moveTo>
                    <a:pt x="5760" y="11489"/>
                  </a:moveTo>
                  <a:cubicBezTo>
                    <a:pt x="5520" y="11489"/>
                    <a:pt x="5520" y="11489"/>
                    <a:pt x="5520" y="11489"/>
                  </a:cubicBezTo>
                  <a:cubicBezTo>
                    <a:pt x="5280" y="11489"/>
                    <a:pt x="5280" y="11489"/>
                    <a:pt x="5280" y="11489"/>
                  </a:cubicBezTo>
                  <a:cubicBezTo>
                    <a:pt x="5520" y="11260"/>
                    <a:pt x="5520" y="11260"/>
                    <a:pt x="5520" y="11260"/>
                  </a:cubicBezTo>
                  <a:cubicBezTo>
                    <a:pt x="5760" y="11260"/>
                    <a:pt x="5760" y="11260"/>
                    <a:pt x="5760" y="11260"/>
                  </a:cubicBezTo>
                  <a:cubicBezTo>
                    <a:pt x="6000" y="11260"/>
                    <a:pt x="6000" y="11260"/>
                    <a:pt x="6000" y="11260"/>
                  </a:cubicBezTo>
                  <a:cubicBezTo>
                    <a:pt x="5760" y="11489"/>
                    <a:pt x="5760" y="11489"/>
                    <a:pt x="5760" y="11489"/>
                  </a:cubicBezTo>
                  <a:cubicBezTo>
                    <a:pt x="5760" y="11489"/>
                    <a:pt x="5760" y="11489"/>
                    <a:pt x="5760" y="11489"/>
                  </a:cubicBezTo>
                  <a:close/>
                  <a:moveTo>
                    <a:pt x="6240" y="9881"/>
                  </a:moveTo>
                  <a:cubicBezTo>
                    <a:pt x="6240" y="10111"/>
                    <a:pt x="6240" y="10111"/>
                    <a:pt x="6240" y="10111"/>
                  </a:cubicBezTo>
                  <a:cubicBezTo>
                    <a:pt x="6240" y="10111"/>
                    <a:pt x="6240" y="10111"/>
                    <a:pt x="6240" y="10111"/>
                  </a:cubicBezTo>
                  <a:cubicBezTo>
                    <a:pt x="6240" y="10111"/>
                    <a:pt x="6240" y="10111"/>
                    <a:pt x="6240" y="10111"/>
                  </a:cubicBezTo>
                  <a:cubicBezTo>
                    <a:pt x="6000" y="10111"/>
                    <a:pt x="6000" y="10111"/>
                    <a:pt x="6000" y="10111"/>
                  </a:cubicBezTo>
                  <a:cubicBezTo>
                    <a:pt x="6240" y="9881"/>
                    <a:pt x="6240" y="9881"/>
                    <a:pt x="6240" y="9881"/>
                  </a:cubicBezTo>
                  <a:close/>
                  <a:moveTo>
                    <a:pt x="6480" y="9651"/>
                  </a:moveTo>
                  <a:cubicBezTo>
                    <a:pt x="6720" y="9421"/>
                    <a:pt x="6720" y="9421"/>
                    <a:pt x="6720" y="9421"/>
                  </a:cubicBezTo>
                  <a:cubicBezTo>
                    <a:pt x="6960" y="9651"/>
                    <a:pt x="6960" y="9651"/>
                    <a:pt x="6960" y="9651"/>
                  </a:cubicBezTo>
                  <a:cubicBezTo>
                    <a:pt x="6480" y="9651"/>
                    <a:pt x="6480" y="9651"/>
                    <a:pt x="6480" y="9651"/>
                  </a:cubicBezTo>
                  <a:cubicBezTo>
                    <a:pt x="6480" y="9651"/>
                    <a:pt x="6480" y="9651"/>
                    <a:pt x="6480" y="9651"/>
                  </a:cubicBezTo>
                  <a:close/>
                  <a:moveTo>
                    <a:pt x="6480" y="9191"/>
                  </a:moveTo>
                  <a:cubicBezTo>
                    <a:pt x="6720" y="9191"/>
                    <a:pt x="6720" y="9191"/>
                    <a:pt x="6720" y="9191"/>
                  </a:cubicBezTo>
                  <a:cubicBezTo>
                    <a:pt x="6720" y="9191"/>
                    <a:pt x="6720" y="9191"/>
                    <a:pt x="6720" y="9191"/>
                  </a:cubicBezTo>
                  <a:cubicBezTo>
                    <a:pt x="6480" y="9421"/>
                    <a:pt x="6480" y="9421"/>
                    <a:pt x="6480" y="9421"/>
                  </a:cubicBezTo>
                  <a:cubicBezTo>
                    <a:pt x="6480" y="9191"/>
                    <a:pt x="6480" y="9191"/>
                    <a:pt x="6480" y="9191"/>
                  </a:cubicBezTo>
                  <a:close/>
                  <a:moveTo>
                    <a:pt x="7680" y="7583"/>
                  </a:moveTo>
                  <a:cubicBezTo>
                    <a:pt x="7920" y="7583"/>
                    <a:pt x="7920" y="7583"/>
                    <a:pt x="7920" y="7583"/>
                  </a:cubicBezTo>
                  <a:cubicBezTo>
                    <a:pt x="7920" y="7583"/>
                    <a:pt x="7920" y="7583"/>
                    <a:pt x="7920" y="7583"/>
                  </a:cubicBezTo>
                  <a:cubicBezTo>
                    <a:pt x="7920" y="7813"/>
                    <a:pt x="7920" y="7813"/>
                    <a:pt x="7920" y="7813"/>
                  </a:cubicBezTo>
                  <a:cubicBezTo>
                    <a:pt x="7680" y="7583"/>
                    <a:pt x="7680" y="7583"/>
                    <a:pt x="7680" y="7583"/>
                  </a:cubicBezTo>
                  <a:close/>
                  <a:moveTo>
                    <a:pt x="6480" y="6664"/>
                  </a:moveTo>
                  <a:cubicBezTo>
                    <a:pt x="6480" y="6664"/>
                    <a:pt x="6480" y="6664"/>
                    <a:pt x="6480" y="6664"/>
                  </a:cubicBezTo>
                  <a:cubicBezTo>
                    <a:pt x="6480" y="6894"/>
                    <a:pt x="6480" y="6894"/>
                    <a:pt x="6480" y="6894"/>
                  </a:cubicBezTo>
                  <a:cubicBezTo>
                    <a:pt x="6480" y="6894"/>
                    <a:pt x="6480" y="6894"/>
                    <a:pt x="6480" y="6894"/>
                  </a:cubicBezTo>
                  <a:cubicBezTo>
                    <a:pt x="6480" y="6664"/>
                    <a:pt x="6480" y="6664"/>
                    <a:pt x="6480" y="6664"/>
                  </a:cubicBezTo>
                  <a:close/>
                  <a:moveTo>
                    <a:pt x="6720" y="6204"/>
                  </a:moveTo>
                  <a:cubicBezTo>
                    <a:pt x="6480" y="6434"/>
                    <a:pt x="6480" y="6434"/>
                    <a:pt x="6480" y="6434"/>
                  </a:cubicBezTo>
                  <a:cubicBezTo>
                    <a:pt x="6480" y="6204"/>
                    <a:pt x="6480" y="6204"/>
                    <a:pt x="6480" y="6204"/>
                  </a:cubicBezTo>
                  <a:cubicBezTo>
                    <a:pt x="6720" y="5974"/>
                    <a:pt x="6720" y="5974"/>
                    <a:pt x="6720" y="5974"/>
                  </a:cubicBezTo>
                  <a:cubicBezTo>
                    <a:pt x="6720" y="6204"/>
                    <a:pt x="6720" y="6204"/>
                    <a:pt x="6720" y="6204"/>
                  </a:cubicBezTo>
                  <a:close/>
                  <a:moveTo>
                    <a:pt x="6960" y="5974"/>
                  </a:moveTo>
                  <a:cubicBezTo>
                    <a:pt x="6960" y="5974"/>
                    <a:pt x="6960" y="5974"/>
                    <a:pt x="6960" y="5974"/>
                  </a:cubicBezTo>
                  <a:cubicBezTo>
                    <a:pt x="6960" y="5974"/>
                    <a:pt x="6960" y="5974"/>
                    <a:pt x="6960" y="5974"/>
                  </a:cubicBezTo>
                  <a:cubicBezTo>
                    <a:pt x="6960" y="5974"/>
                    <a:pt x="6960" y="5974"/>
                    <a:pt x="6960" y="5974"/>
                  </a:cubicBezTo>
                  <a:cubicBezTo>
                    <a:pt x="6960" y="5974"/>
                    <a:pt x="6960" y="5974"/>
                    <a:pt x="6960" y="5974"/>
                  </a:cubicBezTo>
                  <a:close/>
                  <a:moveTo>
                    <a:pt x="7680" y="5745"/>
                  </a:moveTo>
                  <a:cubicBezTo>
                    <a:pt x="7680" y="5745"/>
                    <a:pt x="7680" y="5745"/>
                    <a:pt x="7680" y="5745"/>
                  </a:cubicBezTo>
                  <a:cubicBezTo>
                    <a:pt x="7200" y="5974"/>
                    <a:pt x="7200" y="5974"/>
                    <a:pt x="7200" y="5974"/>
                  </a:cubicBezTo>
                  <a:cubicBezTo>
                    <a:pt x="7200" y="5745"/>
                    <a:pt x="7200" y="5745"/>
                    <a:pt x="7200" y="5745"/>
                  </a:cubicBezTo>
                  <a:cubicBezTo>
                    <a:pt x="7680" y="5745"/>
                    <a:pt x="7680" y="5745"/>
                    <a:pt x="7680" y="5745"/>
                  </a:cubicBezTo>
                  <a:close/>
                  <a:moveTo>
                    <a:pt x="7920" y="5285"/>
                  </a:moveTo>
                  <a:cubicBezTo>
                    <a:pt x="8160" y="5055"/>
                    <a:pt x="8160" y="5055"/>
                    <a:pt x="8160" y="5055"/>
                  </a:cubicBezTo>
                  <a:cubicBezTo>
                    <a:pt x="8160" y="5285"/>
                    <a:pt x="8160" y="5285"/>
                    <a:pt x="8160" y="5285"/>
                  </a:cubicBezTo>
                  <a:cubicBezTo>
                    <a:pt x="7920" y="5285"/>
                    <a:pt x="7920" y="5285"/>
                    <a:pt x="7920" y="5285"/>
                  </a:cubicBezTo>
                  <a:close/>
                  <a:moveTo>
                    <a:pt x="8160" y="5285"/>
                  </a:moveTo>
                  <a:cubicBezTo>
                    <a:pt x="8160" y="5745"/>
                    <a:pt x="8160" y="5745"/>
                    <a:pt x="8160" y="5745"/>
                  </a:cubicBezTo>
                  <a:cubicBezTo>
                    <a:pt x="7920" y="5515"/>
                    <a:pt x="7920" y="5515"/>
                    <a:pt x="7920" y="5515"/>
                  </a:cubicBezTo>
                  <a:cubicBezTo>
                    <a:pt x="7680" y="5745"/>
                    <a:pt x="7680" y="5745"/>
                    <a:pt x="7680" y="5745"/>
                  </a:cubicBezTo>
                  <a:cubicBezTo>
                    <a:pt x="7680" y="5515"/>
                    <a:pt x="7680" y="5515"/>
                    <a:pt x="7680" y="5515"/>
                  </a:cubicBezTo>
                  <a:cubicBezTo>
                    <a:pt x="8160" y="5285"/>
                    <a:pt x="8160" y="5285"/>
                    <a:pt x="8160" y="5285"/>
                  </a:cubicBezTo>
                  <a:close/>
                  <a:moveTo>
                    <a:pt x="8400" y="4366"/>
                  </a:moveTo>
                  <a:cubicBezTo>
                    <a:pt x="8400" y="4596"/>
                    <a:pt x="8400" y="4596"/>
                    <a:pt x="8400" y="4596"/>
                  </a:cubicBezTo>
                  <a:cubicBezTo>
                    <a:pt x="8400" y="5055"/>
                    <a:pt x="8400" y="5055"/>
                    <a:pt x="8400" y="5055"/>
                  </a:cubicBezTo>
                  <a:cubicBezTo>
                    <a:pt x="8160" y="5055"/>
                    <a:pt x="8160" y="5055"/>
                    <a:pt x="8160" y="5055"/>
                  </a:cubicBezTo>
                  <a:cubicBezTo>
                    <a:pt x="7920" y="5055"/>
                    <a:pt x="7920" y="5055"/>
                    <a:pt x="7920" y="5055"/>
                  </a:cubicBezTo>
                  <a:cubicBezTo>
                    <a:pt x="8400" y="4826"/>
                    <a:pt x="8400" y="4826"/>
                    <a:pt x="8400" y="4826"/>
                  </a:cubicBezTo>
                  <a:cubicBezTo>
                    <a:pt x="8160" y="4826"/>
                    <a:pt x="8160" y="4826"/>
                    <a:pt x="8160" y="4826"/>
                  </a:cubicBezTo>
                  <a:cubicBezTo>
                    <a:pt x="7920" y="5055"/>
                    <a:pt x="7920" y="5055"/>
                    <a:pt x="7920" y="5055"/>
                  </a:cubicBezTo>
                  <a:cubicBezTo>
                    <a:pt x="7680" y="4826"/>
                    <a:pt x="7680" y="4826"/>
                    <a:pt x="7680" y="4826"/>
                  </a:cubicBezTo>
                  <a:cubicBezTo>
                    <a:pt x="7920" y="4596"/>
                    <a:pt x="7920" y="4596"/>
                    <a:pt x="7920" y="4596"/>
                  </a:cubicBezTo>
                  <a:cubicBezTo>
                    <a:pt x="8160" y="4826"/>
                    <a:pt x="8160" y="4826"/>
                    <a:pt x="8160" y="4826"/>
                  </a:cubicBezTo>
                  <a:cubicBezTo>
                    <a:pt x="8160" y="4596"/>
                    <a:pt x="8160" y="4596"/>
                    <a:pt x="8160" y="4596"/>
                  </a:cubicBezTo>
                  <a:cubicBezTo>
                    <a:pt x="8160" y="4366"/>
                    <a:pt x="8160" y="4366"/>
                    <a:pt x="8160" y="4366"/>
                  </a:cubicBezTo>
                  <a:cubicBezTo>
                    <a:pt x="8400" y="4366"/>
                    <a:pt x="8400" y="4366"/>
                    <a:pt x="8400" y="4366"/>
                  </a:cubicBezTo>
                  <a:close/>
                  <a:moveTo>
                    <a:pt x="8640" y="4596"/>
                  </a:moveTo>
                  <a:cubicBezTo>
                    <a:pt x="8400" y="4366"/>
                    <a:pt x="8400" y="4366"/>
                    <a:pt x="8400" y="4366"/>
                  </a:cubicBezTo>
                  <a:cubicBezTo>
                    <a:pt x="8400" y="4136"/>
                    <a:pt x="8400" y="4136"/>
                    <a:pt x="8400" y="4136"/>
                  </a:cubicBezTo>
                  <a:cubicBezTo>
                    <a:pt x="8880" y="3906"/>
                    <a:pt x="8880" y="3906"/>
                    <a:pt x="8880" y="3906"/>
                  </a:cubicBezTo>
                  <a:cubicBezTo>
                    <a:pt x="8880" y="3906"/>
                    <a:pt x="8880" y="3906"/>
                    <a:pt x="8880" y="3906"/>
                  </a:cubicBezTo>
                  <a:cubicBezTo>
                    <a:pt x="9120" y="3677"/>
                    <a:pt x="9120" y="3677"/>
                    <a:pt x="9120" y="3677"/>
                  </a:cubicBezTo>
                  <a:cubicBezTo>
                    <a:pt x="9120" y="3906"/>
                    <a:pt x="9120" y="3906"/>
                    <a:pt x="9120" y="3906"/>
                  </a:cubicBezTo>
                  <a:cubicBezTo>
                    <a:pt x="8880" y="4136"/>
                    <a:pt x="8880" y="4136"/>
                    <a:pt x="8880" y="4136"/>
                  </a:cubicBezTo>
                  <a:cubicBezTo>
                    <a:pt x="8880" y="4136"/>
                    <a:pt x="8880" y="4136"/>
                    <a:pt x="8880" y="4136"/>
                  </a:cubicBezTo>
                  <a:cubicBezTo>
                    <a:pt x="8640" y="4596"/>
                    <a:pt x="8640" y="4596"/>
                    <a:pt x="8640" y="4596"/>
                  </a:cubicBezTo>
                  <a:close/>
                  <a:moveTo>
                    <a:pt x="9360" y="4596"/>
                  </a:moveTo>
                  <a:cubicBezTo>
                    <a:pt x="9600" y="4826"/>
                    <a:pt x="9600" y="4826"/>
                    <a:pt x="9600" y="4826"/>
                  </a:cubicBezTo>
                  <a:cubicBezTo>
                    <a:pt x="9120" y="5285"/>
                    <a:pt x="9120" y="5285"/>
                    <a:pt x="9120" y="5285"/>
                  </a:cubicBezTo>
                  <a:cubicBezTo>
                    <a:pt x="8880" y="5285"/>
                    <a:pt x="8880" y="5285"/>
                    <a:pt x="8880" y="5285"/>
                  </a:cubicBezTo>
                  <a:cubicBezTo>
                    <a:pt x="8880" y="5515"/>
                    <a:pt x="8880" y="5515"/>
                    <a:pt x="8880" y="5515"/>
                  </a:cubicBezTo>
                  <a:cubicBezTo>
                    <a:pt x="8640" y="5515"/>
                    <a:pt x="8640" y="5515"/>
                    <a:pt x="8640" y="5515"/>
                  </a:cubicBezTo>
                  <a:cubicBezTo>
                    <a:pt x="8640" y="5285"/>
                    <a:pt x="8640" y="5285"/>
                    <a:pt x="8640" y="5285"/>
                  </a:cubicBezTo>
                  <a:cubicBezTo>
                    <a:pt x="8400" y="5515"/>
                    <a:pt x="8400" y="5515"/>
                    <a:pt x="8400" y="5515"/>
                  </a:cubicBezTo>
                  <a:cubicBezTo>
                    <a:pt x="8400" y="5515"/>
                    <a:pt x="8400" y="5515"/>
                    <a:pt x="8400" y="5515"/>
                  </a:cubicBezTo>
                  <a:cubicBezTo>
                    <a:pt x="8400" y="5285"/>
                    <a:pt x="8400" y="5285"/>
                    <a:pt x="8400" y="5285"/>
                  </a:cubicBezTo>
                  <a:cubicBezTo>
                    <a:pt x="8400" y="5285"/>
                    <a:pt x="8400" y="5285"/>
                    <a:pt x="8400" y="5285"/>
                  </a:cubicBezTo>
                  <a:cubicBezTo>
                    <a:pt x="8400" y="5055"/>
                    <a:pt x="8400" y="5055"/>
                    <a:pt x="8400" y="5055"/>
                  </a:cubicBezTo>
                  <a:cubicBezTo>
                    <a:pt x="8640" y="4826"/>
                    <a:pt x="8640" y="4826"/>
                    <a:pt x="8640" y="4826"/>
                  </a:cubicBezTo>
                  <a:cubicBezTo>
                    <a:pt x="8640" y="4826"/>
                    <a:pt x="8640" y="4826"/>
                    <a:pt x="8640" y="4826"/>
                  </a:cubicBezTo>
                  <a:cubicBezTo>
                    <a:pt x="8880" y="4366"/>
                    <a:pt x="8880" y="4366"/>
                    <a:pt x="8880" y="4366"/>
                  </a:cubicBezTo>
                  <a:cubicBezTo>
                    <a:pt x="8640" y="4826"/>
                    <a:pt x="8640" y="4826"/>
                    <a:pt x="8640" y="4826"/>
                  </a:cubicBezTo>
                  <a:cubicBezTo>
                    <a:pt x="8880" y="5055"/>
                    <a:pt x="8880" y="5055"/>
                    <a:pt x="8880" y="5055"/>
                  </a:cubicBezTo>
                  <a:cubicBezTo>
                    <a:pt x="8880" y="4826"/>
                    <a:pt x="8880" y="4826"/>
                    <a:pt x="8880" y="4826"/>
                  </a:cubicBezTo>
                  <a:cubicBezTo>
                    <a:pt x="9360" y="4826"/>
                    <a:pt x="9360" y="4826"/>
                    <a:pt x="9360" y="4826"/>
                  </a:cubicBezTo>
                  <a:cubicBezTo>
                    <a:pt x="9120" y="4596"/>
                    <a:pt x="9120" y="4596"/>
                    <a:pt x="9120" y="4596"/>
                  </a:cubicBezTo>
                  <a:cubicBezTo>
                    <a:pt x="9120" y="4596"/>
                    <a:pt x="9120" y="4596"/>
                    <a:pt x="9120" y="4596"/>
                  </a:cubicBezTo>
                  <a:cubicBezTo>
                    <a:pt x="9360" y="4596"/>
                    <a:pt x="9360" y="4596"/>
                    <a:pt x="9360" y="4596"/>
                  </a:cubicBezTo>
                  <a:close/>
                  <a:moveTo>
                    <a:pt x="9360" y="4366"/>
                  </a:moveTo>
                  <a:cubicBezTo>
                    <a:pt x="9120" y="4366"/>
                    <a:pt x="9120" y="4366"/>
                    <a:pt x="9120" y="4366"/>
                  </a:cubicBezTo>
                  <a:cubicBezTo>
                    <a:pt x="9360" y="4366"/>
                    <a:pt x="9360" y="4366"/>
                    <a:pt x="9360" y="4366"/>
                  </a:cubicBezTo>
                  <a:cubicBezTo>
                    <a:pt x="9600" y="4366"/>
                    <a:pt x="9600" y="4366"/>
                    <a:pt x="9600" y="4366"/>
                  </a:cubicBezTo>
                  <a:cubicBezTo>
                    <a:pt x="9600" y="4596"/>
                    <a:pt x="9600" y="4596"/>
                    <a:pt x="9600" y="4596"/>
                  </a:cubicBezTo>
                  <a:cubicBezTo>
                    <a:pt x="9360" y="4366"/>
                    <a:pt x="9360" y="4366"/>
                    <a:pt x="9360" y="4366"/>
                  </a:cubicBezTo>
                  <a:close/>
                  <a:moveTo>
                    <a:pt x="9840" y="4826"/>
                  </a:moveTo>
                  <a:cubicBezTo>
                    <a:pt x="9840" y="4596"/>
                    <a:pt x="9840" y="4596"/>
                    <a:pt x="9840" y="4596"/>
                  </a:cubicBezTo>
                  <a:cubicBezTo>
                    <a:pt x="10080" y="4596"/>
                    <a:pt x="10080" y="4596"/>
                    <a:pt x="10080" y="4596"/>
                  </a:cubicBezTo>
                  <a:cubicBezTo>
                    <a:pt x="9840" y="4826"/>
                    <a:pt x="9840" y="4826"/>
                    <a:pt x="9840" y="4826"/>
                  </a:cubicBezTo>
                  <a:close/>
                  <a:moveTo>
                    <a:pt x="10560" y="3677"/>
                  </a:moveTo>
                  <a:cubicBezTo>
                    <a:pt x="10560" y="3906"/>
                    <a:pt x="10560" y="3906"/>
                    <a:pt x="10560" y="3906"/>
                  </a:cubicBezTo>
                  <a:cubicBezTo>
                    <a:pt x="10560" y="3906"/>
                    <a:pt x="10560" y="3906"/>
                    <a:pt x="10560" y="3906"/>
                  </a:cubicBezTo>
                  <a:cubicBezTo>
                    <a:pt x="10320" y="3906"/>
                    <a:pt x="10320" y="3906"/>
                    <a:pt x="10320" y="3906"/>
                  </a:cubicBezTo>
                  <a:cubicBezTo>
                    <a:pt x="10320" y="4136"/>
                    <a:pt x="10320" y="4136"/>
                    <a:pt x="10320" y="4136"/>
                  </a:cubicBezTo>
                  <a:cubicBezTo>
                    <a:pt x="10080" y="4136"/>
                    <a:pt x="10080" y="4136"/>
                    <a:pt x="10080" y="4136"/>
                  </a:cubicBezTo>
                  <a:cubicBezTo>
                    <a:pt x="9840" y="4366"/>
                    <a:pt x="9840" y="4366"/>
                    <a:pt x="9840" y="4366"/>
                  </a:cubicBezTo>
                  <a:cubicBezTo>
                    <a:pt x="9840" y="4366"/>
                    <a:pt x="9840" y="4366"/>
                    <a:pt x="9840" y="4366"/>
                  </a:cubicBezTo>
                  <a:cubicBezTo>
                    <a:pt x="9840" y="4136"/>
                    <a:pt x="9840" y="4136"/>
                    <a:pt x="9840" y="4136"/>
                  </a:cubicBezTo>
                  <a:cubicBezTo>
                    <a:pt x="9600" y="4136"/>
                    <a:pt x="9600" y="4136"/>
                    <a:pt x="9600" y="4136"/>
                  </a:cubicBezTo>
                  <a:cubicBezTo>
                    <a:pt x="9840" y="3906"/>
                    <a:pt x="9840" y="3906"/>
                    <a:pt x="9840" y="3906"/>
                  </a:cubicBezTo>
                  <a:cubicBezTo>
                    <a:pt x="9600" y="3906"/>
                    <a:pt x="9600" y="3906"/>
                    <a:pt x="9600" y="3906"/>
                  </a:cubicBezTo>
                  <a:cubicBezTo>
                    <a:pt x="9840" y="3677"/>
                    <a:pt x="9840" y="3677"/>
                    <a:pt x="9840" y="3677"/>
                  </a:cubicBezTo>
                  <a:cubicBezTo>
                    <a:pt x="10080" y="3677"/>
                    <a:pt x="10080" y="3677"/>
                    <a:pt x="10080" y="3677"/>
                  </a:cubicBezTo>
                  <a:cubicBezTo>
                    <a:pt x="9840" y="3677"/>
                    <a:pt x="9840" y="3677"/>
                    <a:pt x="9840" y="3677"/>
                  </a:cubicBezTo>
                  <a:cubicBezTo>
                    <a:pt x="9840" y="3447"/>
                    <a:pt x="9840" y="3447"/>
                    <a:pt x="9840" y="3447"/>
                  </a:cubicBezTo>
                  <a:cubicBezTo>
                    <a:pt x="10080" y="3447"/>
                    <a:pt x="10080" y="3447"/>
                    <a:pt x="10080" y="3447"/>
                  </a:cubicBezTo>
                  <a:cubicBezTo>
                    <a:pt x="10080" y="3217"/>
                    <a:pt x="10080" y="3217"/>
                    <a:pt x="10080" y="3217"/>
                  </a:cubicBezTo>
                  <a:cubicBezTo>
                    <a:pt x="10320" y="3217"/>
                    <a:pt x="10320" y="3217"/>
                    <a:pt x="10320" y="3217"/>
                  </a:cubicBezTo>
                  <a:cubicBezTo>
                    <a:pt x="10320" y="3447"/>
                    <a:pt x="10320" y="3447"/>
                    <a:pt x="10320" y="3447"/>
                  </a:cubicBezTo>
                  <a:cubicBezTo>
                    <a:pt x="10560" y="3447"/>
                    <a:pt x="10560" y="3447"/>
                    <a:pt x="10560" y="3447"/>
                  </a:cubicBezTo>
                  <a:cubicBezTo>
                    <a:pt x="10560" y="3677"/>
                    <a:pt x="10560" y="3677"/>
                    <a:pt x="10560" y="3677"/>
                  </a:cubicBezTo>
                  <a:close/>
                  <a:moveTo>
                    <a:pt x="10560" y="3217"/>
                  </a:moveTo>
                  <a:cubicBezTo>
                    <a:pt x="10800" y="3217"/>
                    <a:pt x="10800" y="3217"/>
                    <a:pt x="10800" y="3217"/>
                  </a:cubicBezTo>
                  <a:cubicBezTo>
                    <a:pt x="10800" y="2987"/>
                    <a:pt x="10800" y="2987"/>
                    <a:pt x="10800" y="2987"/>
                  </a:cubicBezTo>
                  <a:cubicBezTo>
                    <a:pt x="11040" y="2987"/>
                    <a:pt x="11040" y="2987"/>
                    <a:pt x="11040" y="2987"/>
                  </a:cubicBezTo>
                  <a:cubicBezTo>
                    <a:pt x="11280" y="2987"/>
                    <a:pt x="11280" y="2987"/>
                    <a:pt x="11280" y="2987"/>
                  </a:cubicBezTo>
                  <a:cubicBezTo>
                    <a:pt x="11280" y="2987"/>
                    <a:pt x="11280" y="2987"/>
                    <a:pt x="11280" y="2987"/>
                  </a:cubicBezTo>
                  <a:cubicBezTo>
                    <a:pt x="11280" y="3217"/>
                    <a:pt x="11280" y="3217"/>
                    <a:pt x="11280" y="3217"/>
                  </a:cubicBezTo>
                  <a:cubicBezTo>
                    <a:pt x="11280" y="3447"/>
                    <a:pt x="11280" y="3447"/>
                    <a:pt x="11280" y="3447"/>
                  </a:cubicBezTo>
                  <a:cubicBezTo>
                    <a:pt x="11040" y="3447"/>
                    <a:pt x="11040" y="3447"/>
                    <a:pt x="11040" y="3447"/>
                  </a:cubicBezTo>
                  <a:cubicBezTo>
                    <a:pt x="10800" y="3447"/>
                    <a:pt x="10800" y="3447"/>
                    <a:pt x="10800" y="3447"/>
                  </a:cubicBezTo>
                  <a:cubicBezTo>
                    <a:pt x="10560" y="3217"/>
                    <a:pt x="10560" y="3217"/>
                    <a:pt x="10560" y="3217"/>
                  </a:cubicBezTo>
                  <a:close/>
                  <a:moveTo>
                    <a:pt x="11520" y="2068"/>
                  </a:moveTo>
                  <a:cubicBezTo>
                    <a:pt x="11280" y="2068"/>
                    <a:pt x="11280" y="2068"/>
                    <a:pt x="11280" y="2068"/>
                  </a:cubicBezTo>
                  <a:cubicBezTo>
                    <a:pt x="11520" y="2068"/>
                    <a:pt x="11520" y="2068"/>
                    <a:pt x="11520" y="2068"/>
                  </a:cubicBezTo>
                  <a:cubicBezTo>
                    <a:pt x="11520" y="2068"/>
                    <a:pt x="11520" y="2068"/>
                    <a:pt x="11520" y="2068"/>
                  </a:cubicBezTo>
                  <a:close/>
                  <a:moveTo>
                    <a:pt x="11040" y="2528"/>
                  </a:moveTo>
                  <a:cubicBezTo>
                    <a:pt x="11040" y="2298"/>
                    <a:pt x="11040" y="2298"/>
                    <a:pt x="11040" y="2298"/>
                  </a:cubicBezTo>
                  <a:cubicBezTo>
                    <a:pt x="11280" y="2298"/>
                    <a:pt x="11280" y="2298"/>
                    <a:pt x="11280" y="2298"/>
                  </a:cubicBezTo>
                  <a:cubicBezTo>
                    <a:pt x="11280" y="2298"/>
                    <a:pt x="11280" y="2298"/>
                    <a:pt x="11280" y="2298"/>
                  </a:cubicBezTo>
                  <a:cubicBezTo>
                    <a:pt x="11280" y="2298"/>
                    <a:pt x="11040" y="2528"/>
                    <a:pt x="11040" y="2528"/>
                  </a:cubicBezTo>
                  <a:close/>
                  <a:moveTo>
                    <a:pt x="11760" y="2757"/>
                  </a:moveTo>
                  <a:cubicBezTo>
                    <a:pt x="11760" y="2528"/>
                    <a:pt x="11760" y="2528"/>
                    <a:pt x="11760" y="2528"/>
                  </a:cubicBezTo>
                  <a:cubicBezTo>
                    <a:pt x="12000" y="2757"/>
                    <a:pt x="12000" y="2757"/>
                    <a:pt x="12000" y="2757"/>
                  </a:cubicBezTo>
                  <a:cubicBezTo>
                    <a:pt x="11760" y="2757"/>
                    <a:pt x="11760" y="2757"/>
                    <a:pt x="11760" y="2757"/>
                  </a:cubicBezTo>
                  <a:close/>
                  <a:moveTo>
                    <a:pt x="11520" y="2757"/>
                  </a:moveTo>
                  <a:cubicBezTo>
                    <a:pt x="11520" y="2987"/>
                    <a:pt x="11520" y="2987"/>
                    <a:pt x="11520" y="2987"/>
                  </a:cubicBezTo>
                  <a:cubicBezTo>
                    <a:pt x="11520" y="2987"/>
                    <a:pt x="11520" y="2987"/>
                    <a:pt x="11520" y="2987"/>
                  </a:cubicBezTo>
                  <a:cubicBezTo>
                    <a:pt x="11040" y="2528"/>
                    <a:pt x="11040" y="2528"/>
                    <a:pt x="11040" y="2528"/>
                  </a:cubicBezTo>
                  <a:cubicBezTo>
                    <a:pt x="11520" y="2298"/>
                    <a:pt x="11520" y="2298"/>
                    <a:pt x="11520" y="2298"/>
                  </a:cubicBezTo>
                  <a:cubicBezTo>
                    <a:pt x="11520" y="2528"/>
                    <a:pt x="11520" y="2528"/>
                    <a:pt x="11520" y="2528"/>
                  </a:cubicBezTo>
                  <a:cubicBezTo>
                    <a:pt x="11760" y="2528"/>
                    <a:pt x="11760" y="2528"/>
                    <a:pt x="11760" y="2528"/>
                  </a:cubicBezTo>
                  <a:cubicBezTo>
                    <a:pt x="11760" y="2528"/>
                    <a:pt x="11760" y="2528"/>
                    <a:pt x="11760" y="2528"/>
                  </a:cubicBezTo>
                  <a:cubicBezTo>
                    <a:pt x="11520" y="2528"/>
                    <a:pt x="11520" y="2528"/>
                    <a:pt x="11520" y="2528"/>
                  </a:cubicBezTo>
                  <a:cubicBezTo>
                    <a:pt x="11520" y="2757"/>
                    <a:pt x="11520" y="2757"/>
                    <a:pt x="11520" y="2757"/>
                  </a:cubicBezTo>
                  <a:close/>
                  <a:moveTo>
                    <a:pt x="12240" y="2298"/>
                  </a:moveTo>
                  <a:cubicBezTo>
                    <a:pt x="12000" y="2528"/>
                    <a:pt x="12000" y="2528"/>
                    <a:pt x="12000" y="2528"/>
                  </a:cubicBezTo>
                  <a:cubicBezTo>
                    <a:pt x="11760" y="2298"/>
                    <a:pt x="11760" y="2298"/>
                    <a:pt x="11760" y="2298"/>
                  </a:cubicBezTo>
                  <a:cubicBezTo>
                    <a:pt x="11760" y="2068"/>
                    <a:pt x="11760" y="2068"/>
                    <a:pt x="11760" y="2068"/>
                  </a:cubicBezTo>
                  <a:cubicBezTo>
                    <a:pt x="11760" y="1838"/>
                    <a:pt x="11760" y="1838"/>
                    <a:pt x="11760" y="1838"/>
                  </a:cubicBezTo>
                  <a:cubicBezTo>
                    <a:pt x="12000" y="1838"/>
                    <a:pt x="12000" y="1838"/>
                    <a:pt x="12000" y="1838"/>
                  </a:cubicBezTo>
                  <a:cubicBezTo>
                    <a:pt x="12000" y="2068"/>
                    <a:pt x="12000" y="2068"/>
                    <a:pt x="12000" y="2068"/>
                  </a:cubicBezTo>
                  <a:cubicBezTo>
                    <a:pt x="12240" y="2298"/>
                    <a:pt x="12240" y="2298"/>
                    <a:pt x="12240" y="2298"/>
                  </a:cubicBezTo>
                  <a:cubicBezTo>
                    <a:pt x="12240" y="2298"/>
                    <a:pt x="12240" y="2298"/>
                    <a:pt x="12240" y="2298"/>
                  </a:cubicBezTo>
                  <a:close/>
                  <a:moveTo>
                    <a:pt x="12720" y="2528"/>
                  </a:moveTo>
                  <a:cubicBezTo>
                    <a:pt x="12720" y="2528"/>
                    <a:pt x="12720" y="2528"/>
                    <a:pt x="12720" y="2528"/>
                  </a:cubicBezTo>
                  <a:cubicBezTo>
                    <a:pt x="12480" y="2528"/>
                    <a:pt x="12480" y="2528"/>
                    <a:pt x="12480" y="2528"/>
                  </a:cubicBezTo>
                  <a:cubicBezTo>
                    <a:pt x="12480" y="2068"/>
                    <a:pt x="12480" y="2068"/>
                    <a:pt x="12480" y="2068"/>
                  </a:cubicBezTo>
                  <a:cubicBezTo>
                    <a:pt x="12720" y="2068"/>
                    <a:pt x="12720" y="2068"/>
                    <a:pt x="12720" y="2068"/>
                  </a:cubicBezTo>
                  <a:cubicBezTo>
                    <a:pt x="12960" y="2068"/>
                    <a:pt x="12960" y="2068"/>
                    <a:pt x="12960" y="2068"/>
                  </a:cubicBezTo>
                  <a:cubicBezTo>
                    <a:pt x="12720" y="2298"/>
                    <a:pt x="12720" y="2298"/>
                    <a:pt x="12720" y="2298"/>
                  </a:cubicBezTo>
                  <a:cubicBezTo>
                    <a:pt x="12960" y="2528"/>
                    <a:pt x="12960" y="2528"/>
                    <a:pt x="12960" y="2528"/>
                  </a:cubicBezTo>
                  <a:cubicBezTo>
                    <a:pt x="12720" y="2528"/>
                    <a:pt x="12720" y="2528"/>
                    <a:pt x="12720" y="2528"/>
                  </a:cubicBezTo>
                  <a:close/>
                  <a:moveTo>
                    <a:pt x="14400" y="1838"/>
                  </a:moveTo>
                  <a:cubicBezTo>
                    <a:pt x="14160" y="1838"/>
                    <a:pt x="14160" y="1838"/>
                    <a:pt x="14160" y="1838"/>
                  </a:cubicBezTo>
                  <a:cubicBezTo>
                    <a:pt x="13920" y="1838"/>
                    <a:pt x="13920" y="1838"/>
                    <a:pt x="13920" y="1838"/>
                  </a:cubicBezTo>
                  <a:cubicBezTo>
                    <a:pt x="14160" y="1609"/>
                    <a:pt x="14160" y="1609"/>
                    <a:pt x="14160" y="1609"/>
                  </a:cubicBezTo>
                  <a:cubicBezTo>
                    <a:pt x="14400" y="1609"/>
                    <a:pt x="14400" y="1609"/>
                    <a:pt x="14400" y="1609"/>
                  </a:cubicBezTo>
                  <a:cubicBezTo>
                    <a:pt x="14400" y="1838"/>
                    <a:pt x="14400" y="1838"/>
                    <a:pt x="14400" y="1838"/>
                  </a:cubicBezTo>
                  <a:cubicBezTo>
                    <a:pt x="14400" y="1838"/>
                    <a:pt x="14400" y="1838"/>
                    <a:pt x="14400" y="1838"/>
                  </a:cubicBezTo>
                  <a:close/>
                  <a:moveTo>
                    <a:pt x="14640" y="1838"/>
                  </a:moveTo>
                  <a:cubicBezTo>
                    <a:pt x="14400" y="1609"/>
                    <a:pt x="14400" y="1609"/>
                    <a:pt x="14400" y="1609"/>
                  </a:cubicBezTo>
                  <a:cubicBezTo>
                    <a:pt x="14880" y="1149"/>
                    <a:pt x="14880" y="1149"/>
                    <a:pt x="14880" y="1149"/>
                  </a:cubicBezTo>
                  <a:cubicBezTo>
                    <a:pt x="14880" y="1379"/>
                    <a:pt x="14880" y="1379"/>
                    <a:pt x="14880" y="1379"/>
                  </a:cubicBezTo>
                  <a:cubicBezTo>
                    <a:pt x="14640" y="1609"/>
                    <a:pt x="14640" y="1609"/>
                    <a:pt x="14640" y="1609"/>
                  </a:cubicBezTo>
                  <a:cubicBezTo>
                    <a:pt x="14640" y="1838"/>
                    <a:pt x="14640" y="1838"/>
                    <a:pt x="14640" y="1838"/>
                  </a:cubicBezTo>
                  <a:close/>
                  <a:moveTo>
                    <a:pt x="14160" y="1379"/>
                  </a:moveTo>
                  <a:cubicBezTo>
                    <a:pt x="14160" y="1379"/>
                    <a:pt x="14160" y="1379"/>
                    <a:pt x="14160" y="1379"/>
                  </a:cubicBezTo>
                  <a:cubicBezTo>
                    <a:pt x="13680" y="1379"/>
                    <a:pt x="13680" y="1379"/>
                    <a:pt x="13680" y="1379"/>
                  </a:cubicBezTo>
                  <a:cubicBezTo>
                    <a:pt x="13680" y="1149"/>
                    <a:pt x="13680" y="1149"/>
                    <a:pt x="13680" y="1149"/>
                  </a:cubicBezTo>
                  <a:cubicBezTo>
                    <a:pt x="13920" y="1149"/>
                    <a:pt x="13920" y="1149"/>
                    <a:pt x="13920" y="1149"/>
                  </a:cubicBezTo>
                  <a:cubicBezTo>
                    <a:pt x="13920" y="1149"/>
                    <a:pt x="13920" y="1149"/>
                    <a:pt x="13920" y="1149"/>
                  </a:cubicBezTo>
                  <a:cubicBezTo>
                    <a:pt x="14160" y="1149"/>
                    <a:pt x="14160" y="1149"/>
                    <a:pt x="14160" y="1149"/>
                  </a:cubicBezTo>
                  <a:cubicBezTo>
                    <a:pt x="14160" y="1149"/>
                    <a:pt x="14160" y="1149"/>
                    <a:pt x="14160" y="1149"/>
                  </a:cubicBezTo>
                  <a:cubicBezTo>
                    <a:pt x="14400" y="1149"/>
                    <a:pt x="14400" y="1149"/>
                    <a:pt x="14400" y="1149"/>
                  </a:cubicBezTo>
                  <a:cubicBezTo>
                    <a:pt x="14640" y="919"/>
                    <a:pt x="14640" y="919"/>
                    <a:pt x="14640" y="919"/>
                  </a:cubicBezTo>
                  <a:cubicBezTo>
                    <a:pt x="14640" y="919"/>
                    <a:pt x="14640" y="919"/>
                    <a:pt x="14640" y="919"/>
                  </a:cubicBezTo>
                  <a:cubicBezTo>
                    <a:pt x="14160" y="1379"/>
                    <a:pt x="14160" y="1379"/>
                    <a:pt x="14160" y="1379"/>
                  </a:cubicBezTo>
                  <a:close/>
                  <a:moveTo>
                    <a:pt x="14880" y="1149"/>
                  </a:moveTo>
                  <a:cubicBezTo>
                    <a:pt x="14880" y="1149"/>
                    <a:pt x="15120" y="919"/>
                    <a:pt x="15120" y="919"/>
                  </a:cubicBezTo>
                  <a:cubicBezTo>
                    <a:pt x="15360" y="1149"/>
                    <a:pt x="15360" y="1149"/>
                    <a:pt x="15360" y="1149"/>
                  </a:cubicBezTo>
                  <a:cubicBezTo>
                    <a:pt x="15360" y="1379"/>
                    <a:pt x="15360" y="1379"/>
                    <a:pt x="15360" y="1379"/>
                  </a:cubicBezTo>
                  <a:cubicBezTo>
                    <a:pt x="15120" y="1379"/>
                    <a:pt x="15120" y="1379"/>
                    <a:pt x="15120" y="1379"/>
                  </a:cubicBezTo>
                  <a:cubicBezTo>
                    <a:pt x="15120" y="1149"/>
                    <a:pt x="15120" y="1149"/>
                    <a:pt x="15120" y="1149"/>
                  </a:cubicBezTo>
                  <a:cubicBezTo>
                    <a:pt x="14880" y="1149"/>
                    <a:pt x="14880" y="1149"/>
                    <a:pt x="14880" y="1149"/>
                  </a:cubicBezTo>
                  <a:close/>
                  <a:moveTo>
                    <a:pt x="15360" y="689"/>
                  </a:moveTo>
                  <a:cubicBezTo>
                    <a:pt x="15360" y="689"/>
                    <a:pt x="15360" y="689"/>
                    <a:pt x="15360" y="689"/>
                  </a:cubicBezTo>
                  <a:cubicBezTo>
                    <a:pt x="15360" y="689"/>
                    <a:pt x="15360" y="689"/>
                    <a:pt x="15360" y="689"/>
                  </a:cubicBezTo>
                  <a:cubicBezTo>
                    <a:pt x="15120" y="460"/>
                    <a:pt x="15120" y="460"/>
                    <a:pt x="15120" y="460"/>
                  </a:cubicBezTo>
                  <a:cubicBezTo>
                    <a:pt x="15360" y="460"/>
                    <a:pt x="15360" y="460"/>
                    <a:pt x="15360" y="460"/>
                  </a:cubicBezTo>
                  <a:cubicBezTo>
                    <a:pt x="15360" y="689"/>
                    <a:pt x="15360" y="689"/>
                    <a:pt x="15360" y="689"/>
                  </a:cubicBezTo>
                  <a:close/>
                  <a:moveTo>
                    <a:pt x="15840" y="230"/>
                  </a:moveTo>
                  <a:cubicBezTo>
                    <a:pt x="15840" y="230"/>
                    <a:pt x="15840" y="230"/>
                    <a:pt x="15840" y="230"/>
                  </a:cubicBezTo>
                  <a:cubicBezTo>
                    <a:pt x="15840" y="230"/>
                    <a:pt x="15840" y="230"/>
                    <a:pt x="15840" y="230"/>
                  </a:cubicBezTo>
                  <a:cubicBezTo>
                    <a:pt x="16080" y="230"/>
                    <a:pt x="16080" y="230"/>
                    <a:pt x="16080" y="230"/>
                  </a:cubicBezTo>
                  <a:cubicBezTo>
                    <a:pt x="15840" y="230"/>
                    <a:pt x="15840" y="230"/>
                    <a:pt x="15840" y="230"/>
                  </a:cubicBezTo>
                  <a:close/>
                  <a:moveTo>
                    <a:pt x="16080" y="460"/>
                  </a:moveTo>
                  <a:cubicBezTo>
                    <a:pt x="16080" y="460"/>
                    <a:pt x="16080" y="460"/>
                    <a:pt x="16080" y="460"/>
                  </a:cubicBezTo>
                  <a:cubicBezTo>
                    <a:pt x="16320" y="230"/>
                    <a:pt x="16320" y="230"/>
                    <a:pt x="16320" y="230"/>
                  </a:cubicBezTo>
                  <a:cubicBezTo>
                    <a:pt x="16320" y="230"/>
                    <a:pt x="16320" y="230"/>
                    <a:pt x="16320" y="230"/>
                  </a:cubicBezTo>
                  <a:cubicBezTo>
                    <a:pt x="16560" y="230"/>
                    <a:pt x="16560" y="230"/>
                    <a:pt x="16560" y="230"/>
                  </a:cubicBezTo>
                  <a:cubicBezTo>
                    <a:pt x="16560" y="0"/>
                    <a:pt x="16560" y="0"/>
                    <a:pt x="16560" y="0"/>
                  </a:cubicBezTo>
                  <a:cubicBezTo>
                    <a:pt x="16560" y="230"/>
                    <a:pt x="16560" y="230"/>
                    <a:pt x="16560" y="230"/>
                  </a:cubicBezTo>
                  <a:cubicBezTo>
                    <a:pt x="16800" y="230"/>
                    <a:pt x="16800" y="230"/>
                    <a:pt x="16800" y="230"/>
                  </a:cubicBezTo>
                  <a:cubicBezTo>
                    <a:pt x="16800" y="460"/>
                    <a:pt x="16800" y="460"/>
                    <a:pt x="16800" y="460"/>
                  </a:cubicBezTo>
                  <a:cubicBezTo>
                    <a:pt x="17040" y="460"/>
                    <a:pt x="17040" y="460"/>
                    <a:pt x="17040" y="460"/>
                  </a:cubicBezTo>
                  <a:cubicBezTo>
                    <a:pt x="16800" y="689"/>
                    <a:pt x="16800" y="689"/>
                    <a:pt x="16800" y="689"/>
                  </a:cubicBezTo>
                  <a:cubicBezTo>
                    <a:pt x="16560" y="689"/>
                    <a:pt x="16560" y="689"/>
                    <a:pt x="16560" y="689"/>
                  </a:cubicBezTo>
                  <a:cubicBezTo>
                    <a:pt x="16320" y="460"/>
                    <a:pt x="16320" y="460"/>
                    <a:pt x="16320" y="460"/>
                  </a:cubicBezTo>
                  <a:lnTo>
                    <a:pt x="16080" y="460"/>
                  </a:lnTo>
                  <a:close/>
                  <a:moveTo>
                    <a:pt x="16080" y="46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6" name="Google Shape;276;p14"/>
            <p:cNvSpPr/>
            <p:nvPr/>
          </p:nvSpPr>
          <p:spPr>
            <a:xfrm>
              <a:off x="7243" y="1557"/>
              <a:ext cx="421" cy="836"/>
            </a:xfrm>
            <a:custGeom>
              <a:avLst/>
              <a:gdLst/>
              <a:ahLst/>
              <a:cxnLst/>
              <a:rect l="l" t="t" r="r" b="b"/>
              <a:pathLst>
                <a:path w="21600" h="21600" extrusionOk="0">
                  <a:moveTo>
                    <a:pt x="520" y="16360"/>
                  </a:moveTo>
                  <a:lnTo>
                    <a:pt x="911" y="16615"/>
                  </a:lnTo>
                  <a:lnTo>
                    <a:pt x="1431" y="16615"/>
                  </a:lnTo>
                  <a:lnTo>
                    <a:pt x="911" y="15912"/>
                  </a:lnTo>
                  <a:lnTo>
                    <a:pt x="911" y="15401"/>
                  </a:lnTo>
                  <a:lnTo>
                    <a:pt x="1431" y="15401"/>
                  </a:lnTo>
                  <a:lnTo>
                    <a:pt x="911" y="15209"/>
                  </a:lnTo>
                  <a:lnTo>
                    <a:pt x="1952" y="15209"/>
                  </a:lnTo>
                  <a:lnTo>
                    <a:pt x="1952" y="14698"/>
                  </a:lnTo>
                  <a:lnTo>
                    <a:pt x="2342" y="14443"/>
                  </a:lnTo>
                  <a:lnTo>
                    <a:pt x="1952" y="14251"/>
                  </a:lnTo>
                  <a:lnTo>
                    <a:pt x="1952" y="13740"/>
                  </a:lnTo>
                  <a:lnTo>
                    <a:pt x="1431" y="13548"/>
                  </a:lnTo>
                  <a:lnTo>
                    <a:pt x="1431" y="13292"/>
                  </a:lnTo>
                  <a:lnTo>
                    <a:pt x="2342" y="13292"/>
                  </a:lnTo>
                  <a:lnTo>
                    <a:pt x="2342" y="12781"/>
                  </a:lnTo>
                  <a:lnTo>
                    <a:pt x="2863" y="12589"/>
                  </a:lnTo>
                  <a:lnTo>
                    <a:pt x="1952" y="12334"/>
                  </a:lnTo>
                  <a:lnTo>
                    <a:pt x="1431" y="12078"/>
                  </a:lnTo>
                  <a:lnTo>
                    <a:pt x="1431" y="11120"/>
                  </a:lnTo>
                  <a:lnTo>
                    <a:pt x="911" y="10928"/>
                  </a:lnTo>
                  <a:lnTo>
                    <a:pt x="1431" y="10417"/>
                  </a:lnTo>
                  <a:lnTo>
                    <a:pt x="911" y="9969"/>
                  </a:lnTo>
                  <a:lnTo>
                    <a:pt x="911" y="9011"/>
                  </a:lnTo>
                  <a:lnTo>
                    <a:pt x="1431" y="8755"/>
                  </a:lnTo>
                  <a:lnTo>
                    <a:pt x="1952" y="8563"/>
                  </a:lnTo>
                  <a:lnTo>
                    <a:pt x="2342" y="8755"/>
                  </a:lnTo>
                  <a:lnTo>
                    <a:pt x="3383" y="8755"/>
                  </a:lnTo>
                  <a:lnTo>
                    <a:pt x="3773" y="8563"/>
                  </a:lnTo>
                  <a:lnTo>
                    <a:pt x="3773" y="8052"/>
                  </a:lnTo>
                  <a:lnTo>
                    <a:pt x="3383" y="8052"/>
                  </a:lnTo>
                  <a:lnTo>
                    <a:pt x="3383" y="7860"/>
                  </a:lnTo>
                  <a:lnTo>
                    <a:pt x="4294" y="6902"/>
                  </a:lnTo>
                  <a:lnTo>
                    <a:pt x="4294" y="6199"/>
                  </a:lnTo>
                  <a:lnTo>
                    <a:pt x="4814" y="5943"/>
                  </a:lnTo>
                  <a:lnTo>
                    <a:pt x="4814" y="5432"/>
                  </a:lnTo>
                  <a:lnTo>
                    <a:pt x="4294" y="5432"/>
                  </a:lnTo>
                  <a:lnTo>
                    <a:pt x="4294" y="5240"/>
                  </a:lnTo>
                  <a:lnTo>
                    <a:pt x="4814" y="4985"/>
                  </a:lnTo>
                  <a:lnTo>
                    <a:pt x="5725" y="4985"/>
                  </a:lnTo>
                  <a:lnTo>
                    <a:pt x="6246" y="4729"/>
                  </a:lnTo>
                  <a:lnTo>
                    <a:pt x="6766" y="4282"/>
                  </a:lnTo>
                  <a:lnTo>
                    <a:pt x="7157" y="3770"/>
                  </a:lnTo>
                  <a:lnTo>
                    <a:pt x="7677" y="3579"/>
                  </a:lnTo>
                  <a:lnTo>
                    <a:pt x="7157" y="3323"/>
                  </a:lnTo>
                  <a:lnTo>
                    <a:pt x="7157" y="2620"/>
                  </a:lnTo>
                  <a:lnTo>
                    <a:pt x="7677" y="2620"/>
                  </a:lnTo>
                  <a:lnTo>
                    <a:pt x="7677" y="2364"/>
                  </a:lnTo>
                  <a:lnTo>
                    <a:pt x="8198" y="2173"/>
                  </a:lnTo>
                  <a:lnTo>
                    <a:pt x="8198" y="1917"/>
                  </a:lnTo>
                  <a:lnTo>
                    <a:pt x="10149" y="1917"/>
                  </a:lnTo>
                  <a:lnTo>
                    <a:pt x="9629" y="1662"/>
                  </a:lnTo>
                  <a:lnTo>
                    <a:pt x="10149" y="1406"/>
                  </a:lnTo>
                  <a:lnTo>
                    <a:pt x="9629" y="1214"/>
                  </a:lnTo>
                  <a:lnTo>
                    <a:pt x="10149" y="959"/>
                  </a:lnTo>
                  <a:lnTo>
                    <a:pt x="11581" y="959"/>
                  </a:lnTo>
                  <a:lnTo>
                    <a:pt x="11971" y="1214"/>
                  </a:lnTo>
                  <a:lnTo>
                    <a:pt x="13402" y="1214"/>
                  </a:lnTo>
                  <a:lnTo>
                    <a:pt x="13402" y="959"/>
                  </a:lnTo>
                  <a:lnTo>
                    <a:pt x="13012" y="959"/>
                  </a:lnTo>
                  <a:lnTo>
                    <a:pt x="13012" y="703"/>
                  </a:lnTo>
                  <a:lnTo>
                    <a:pt x="13402" y="511"/>
                  </a:lnTo>
                  <a:lnTo>
                    <a:pt x="13402" y="256"/>
                  </a:lnTo>
                  <a:lnTo>
                    <a:pt x="13012" y="256"/>
                  </a:lnTo>
                  <a:lnTo>
                    <a:pt x="13012" y="0"/>
                  </a:lnTo>
                  <a:lnTo>
                    <a:pt x="13923" y="0"/>
                  </a:lnTo>
                  <a:lnTo>
                    <a:pt x="14443" y="256"/>
                  </a:lnTo>
                  <a:lnTo>
                    <a:pt x="14964" y="256"/>
                  </a:lnTo>
                  <a:lnTo>
                    <a:pt x="16395" y="959"/>
                  </a:lnTo>
                  <a:lnTo>
                    <a:pt x="17306" y="959"/>
                  </a:lnTo>
                  <a:lnTo>
                    <a:pt x="17827" y="1214"/>
                  </a:lnTo>
                  <a:lnTo>
                    <a:pt x="18347" y="1214"/>
                  </a:lnTo>
                  <a:lnTo>
                    <a:pt x="18347" y="1406"/>
                  </a:lnTo>
                  <a:lnTo>
                    <a:pt x="18737" y="1406"/>
                  </a:lnTo>
                  <a:lnTo>
                    <a:pt x="19778" y="1917"/>
                  </a:lnTo>
                  <a:lnTo>
                    <a:pt x="19258" y="1917"/>
                  </a:lnTo>
                  <a:lnTo>
                    <a:pt x="19778" y="2364"/>
                  </a:lnTo>
                  <a:lnTo>
                    <a:pt x="19258" y="2620"/>
                  </a:lnTo>
                  <a:lnTo>
                    <a:pt x="20169" y="2620"/>
                  </a:lnTo>
                  <a:lnTo>
                    <a:pt x="20169" y="2876"/>
                  </a:lnTo>
                  <a:lnTo>
                    <a:pt x="19778" y="3067"/>
                  </a:lnTo>
                  <a:lnTo>
                    <a:pt x="20169" y="3323"/>
                  </a:lnTo>
                  <a:lnTo>
                    <a:pt x="20169" y="4985"/>
                  </a:lnTo>
                  <a:lnTo>
                    <a:pt x="20689" y="4985"/>
                  </a:lnTo>
                  <a:lnTo>
                    <a:pt x="21600" y="5432"/>
                  </a:lnTo>
                  <a:lnTo>
                    <a:pt x="21210" y="5688"/>
                  </a:lnTo>
                  <a:lnTo>
                    <a:pt x="20689" y="5688"/>
                  </a:lnTo>
                  <a:lnTo>
                    <a:pt x="20689" y="5432"/>
                  </a:lnTo>
                  <a:lnTo>
                    <a:pt x="20169" y="5688"/>
                  </a:lnTo>
                  <a:lnTo>
                    <a:pt x="19258" y="5688"/>
                  </a:lnTo>
                  <a:lnTo>
                    <a:pt x="18737" y="5432"/>
                  </a:lnTo>
                  <a:lnTo>
                    <a:pt x="18737" y="5688"/>
                  </a:lnTo>
                  <a:lnTo>
                    <a:pt x="18347" y="5432"/>
                  </a:lnTo>
                  <a:lnTo>
                    <a:pt x="18347" y="5688"/>
                  </a:lnTo>
                  <a:lnTo>
                    <a:pt x="17827" y="5943"/>
                  </a:lnTo>
                  <a:lnTo>
                    <a:pt x="17306" y="5943"/>
                  </a:lnTo>
                  <a:lnTo>
                    <a:pt x="17306" y="6199"/>
                  </a:lnTo>
                  <a:lnTo>
                    <a:pt x="17827" y="6199"/>
                  </a:lnTo>
                  <a:lnTo>
                    <a:pt x="17306" y="6391"/>
                  </a:lnTo>
                  <a:lnTo>
                    <a:pt x="16786" y="6199"/>
                  </a:lnTo>
                  <a:lnTo>
                    <a:pt x="16786" y="6391"/>
                  </a:lnTo>
                  <a:lnTo>
                    <a:pt x="16395" y="6391"/>
                  </a:lnTo>
                  <a:lnTo>
                    <a:pt x="16395" y="6646"/>
                  </a:lnTo>
                  <a:lnTo>
                    <a:pt x="16786" y="6646"/>
                  </a:lnTo>
                  <a:lnTo>
                    <a:pt x="16786" y="7349"/>
                  </a:lnTo>
                  <a:lnTo>
                    <a:pt x="16395" y="7349"/>
                  </a:lnTo>
                  <a:lnTo>
                    <a:pt x="16786" y="7605"/>
                  </a:lnTo>
                  <a:lnTo>
                    <a:pt x="17306" y="7605"/>
                  </a:lnTo>
                  <a:lnTo>
                    <a:pt x="16786" y="7860"/>
                  </a:lnTo>
                  <a:lnTo>
                    <a:pt x="17306" y="7860"/>
                  </a:lnTo>
                  <a:lnTo>
                    <a:pt x="16786" y="8052"/>
                  </a:lnTo>
                  <a:lnTo>
                    <a:pt x="16395" y="8308"/>
                  </a:lnTo>
                  <a:lnTo>
                    <a:pt x="16395" y="8563"/>
                  </a:lnTo>
                  <a:lnTo>
                    <a:pt x="15875" y="9011"/>
                  </a:lnTo>
                  <a:lnTo>
                    <a:pt x="14964" y="9011"/>
                  </a:lnTo>
                  <a:lnTo>
                    <a:pt x="14964" y="9266"/>
                  </a:lnTo>
                  <a:lnTo>
                    <a:pt x="15354" y="9266"/>
                  </a:lnTo>
                  <a:lnTo>
                    <a:pt x="14964" y="9522"/>
                  </a:lnTo>
                  <a:lnTo>
                    <a:pt x="14443" y="9714"/>
                  </a:lnTo>
                  <a:lnTo>
                    <a:pt x="13923" y="9522"/>
                  </a:lnTo>
                  <a:lnTo>
                    <a:pt x="13402" y="9714"/>
                  </a:lnTo>
                  <a:lnTo>
                    <a:pt x="13402" y="9969"/>
                  </a:lnTo>
                  <a:lnTo>
                    <a:pt x="13012" y="9969"/>
                  </a:lnTo>
                  <a:lnTo>
                    <a:pt x="13012" y="10225"/>
                  </a:lnTo>
                  <a:lnTo>
                    <a:pt x="12492" y="10225"/>
                  </a:lnTo>
                  <a:lnTo>
                    <a:pt x="12492" y="9969"/>
                  </a:lnTo>
                  <a:lnTo>
                    <a:pt x="11971" y="10225"/>
                  </a:lnTo>
                  <a:lnTo>
                    <a:pt x="12492" y="10417"/>
                  </a:lnTo>
                  <a:lnTo>
                    <a:pt x="11581" y="10672"/>
                  </a:lnTo>
                  <a:lnTo>
                    <a:pt x="11060" y="10672"/>
                  </a:lnTo>
                  <a:lnTo>
                    <a:pt x="11581" y="10928"/>
                  </a:lnTo>
                  <a:lnTo>
                    <a:pt x="11060" y="11120"/>
                  </a:lnTo>
                  <a:lnTo>
                    <a:pt x="10149" y="11120"/>
                  </a:lnTo>
                  <a:lnTo>
                    <a:pt x="10540" y="11375"/>
                  </a:lnTo>
                  <a:lnTo>
                    <a:pt x="10540" y="12078"/>
                  </a:lnTo>
                  <a:lnTo>
                    <a:pt x="11060" y="12334"/>
                  </a:lnTo>
                  <a:lnTo>
                    <a:pt x="11060" y="12589"/>
                  </a:lnTo>
                  <a:lnTo>
                    <a:pt x="10540" y="12334"/>
                  </a:lnTo>
                  <a:lnTo>
                    <a:pt x="10540" y="12781"/>
                  </a:lnTo>
                  <a:lnTo>
                    <a:pt x="10149" y="13037"/>
                  </a:lnTo>
                  <a:lnTo>
                    <a:pt x="10540" y="13037"/>
                  </a:lnTo>
                  <a:lnTo>
                    <a:pt x="10540" y="13292"/>
                  </a:lnTo>
                  <a:lnTo>
                    <a:pt x="10149" y="13548"/>
                  </a:lnTo>
                  <a:lnTo>
                    <a:pt x="10540" y="13740"/>
                  </a:lnTo>
                  <a:lnTo>
                    <a:pt x="11060" y="13740"/>
                  </a:lnTo>
                  <a:lnTo>
                    <a:pt x="11060" y="13995"/>
                  </a:lnTo>
                  <a:lnTo>
                    <a:pt x="11971" y="13995"/>
                  </a:lnTo>
                  <a:lnTo>
                    <a:pt x="12492" y="14251"/>
                  </a:lnTo>
                  <a:lnTo>
                    <a:pt x="13012" y="14443"/>
                  </a:lnTo>
                  <a:lnTo>
                    <a:pt x="13402" y="14698"/>
                  </a:lnTo>
                  <a:lnTo>
                    <a:pt x="13402" y="14954"/>
                  </a:lnTo>
                  <a:lnTo>
                    <a:pt x="13923" y="14954"/>
                  </a:lnTo>
                  <a:lnTo>
                    <a:pt x="13402" y="15401"/>
                  </a:lnTo>
                  <a:lnTo>
                    <a:pt x="13012" y="15657"/>
                  </a:lnTo>
                  <a:lnTo>
                    <a:pt x="13012" y="15912"/>
                  </a:lnTo>
                  <a:lnTo>
                    <a:pt x="12492" y="15912"/>
                  </a:lnTo>
                  <a:lnTo>
                    <a:pt x="11971" y="15657"/>
                  </a:lnTo>
                  <a:lnTo>
                    <a:pt x="11581" y="15657"/>
                  </a:lnTo>
                  <a:lnTo>
                    <a:pt x="11581" y="15401"/>
                  </a:lnTo>
                  <a:lnTo>
                    <a:pt x="11581" y="15657"/>
                  </a:lnTo>
                  <a:lnTo>
                    <a:pt x="11060" y="15657"/>
                  </a:lnTo>
                  <a:lnTo>
                    <a:pt x="11060" y="15401"/>
                  </a:lnTo>
                  <a:lnTo>
                    <a:pt x="10540" y="15401"/>
                  </a:lnTo>
                  <a:lnTo>
                    <a:pt x="10540" y="15657"/>
                  </a:lnTo>
                  <a:lnTo>
                    <a:pt x="9108" y="15657"/>
                  </a:lnTo>
                  <a:lnTo>
                    <a:pt x="9108" y="15912"/>
                  </a:lnTo>
                  <a:lnTo>
                    <a:pt x="9629" y="15912"/>
                  </a:lnTo>
                  <a:lnTo>
                    <a:pt x="10149" y="15657"/>
                  </a:lnTo>
                  <a:lnTo>
                    <a:pt x="10540" y="15657"/>
                  </a:lnTo>
                  <a:lnTo>
                    <a:pt x="10540" y="15912"/>
                  </a:lnTo>
                  <a:lnTo>
                    <a:pt x="11060" y="15912"/>
                  </a:lnTo>
                  <a:lnTo>
                    <a:pt x="11581" y="16104"/>
                  </a:lnTo>
                  <a:lnTo>
                    <a:pt x="11581" y="15912"/>
                  </a:lnTo>
                  <a:lnTo>
                    <a:pt x="13012" y="15912"/>
                  </a:lnTo>
                  <a:lnTo>
                    <a:pt x="13012" y="16360"/>
                  </a:lnTo>
                  <a:lnTo>
                    <a:pt x="12492" y="16360"/>
                  </a:lnTo>
                  <a:lnTo>
                    <a:pt x="11971" y="16615"/>
                  </a:lnTo>
                  <a:lnTo>
                    <a:pt x="11971" y="16360"/>
                  </a:lnTo>
                  <a:lnTo>
                    <a:pt x="11581" y="16360"/>
                  </a:lnTo>
                  <a:lnTo>
                    <a:pt x="11971" y="16615"/>
                  </a:lnTo>
                  <a:lnTo>
                    <a:pt x="11581" y="16615"/>
                  </a:lnTo>
                  <a:lnTo>
                    <a:pt x="11060" y="16871"/>
                  </a:lnTo>
                  <a:lnTo>
                    <a:pt x="10540" y="17063"/>
                  </a:lnTo>
                  <a:lnTo>
                    <a:pt x="10149" y="17063"/>
                  </a:lnTo>
                  <a:lnTo>
                    <a:pt x="10540" y="17063"/>
                  </a:lnTo>
                  <a:lnTo>
                    <a:pt x="11060" y="17318"/>
                  </a:lnTo>
                  <a:lnTo>
                    <a:pt x="10149" y="17318"/>
                  </a:lnTo>
                  <a:lnTo>
                    <a:pt x="10540" y="17574"/>
                  </a:lnTo>
                  <a:lnTo>
                    <a:pt x="10540" y="17766"/>
                  </a:lnTo>
                  <a:lnTo>
                    <a:pt x="11060" y="18021"/>
                  </a:lnTo>
                  <a:lnTo>
                    <a:pt x="10149" y="18021"/>
                  </a:lnTo>
                  <a:lnTo>
                    <a:pt x="10149" y="18277"/>
                  </a:lnTo>
                  <a:lnTo>
                    <a:pt x="10540" y="18469"/>
                  </a:lnTo>
                  <a:lnTo>
                    <a:pt x="10149" y="18469"/>
                  </a:lnTo>
                  <a:lnTo>
                    <a:pt x="10540" y="18724"/>
                  </a:lnTo>
                  <a:lnTo>
                    <a:pt x="10149" y="18980"/>
                  </a:lnTo>
                  <a:lnTo>
                    <a:pt x="10149" y="19236"/>
                  </a:lnTo>
                  <a:lnTo>
                    <a:pt x="10540" y="19236"/>
                  </a:lnTo>
                  <a:lnTo>
                    <a:pt x="10149" y="19427"/>
                  </a:lnTo>
                  <a:lnTo>
                    <a:pt x="10149" y="19938"/>
                  </a:lnTo>
                  <a:lnTo>
                    <a:pt x="9629" y="19938"/>
                  </a:lnTo>
                  <a:lnTo>
                    <a:pt x="9629" y="20386"/>
                  </a:lnTo>
                  <a:lnTo>
                    <a:pt x="9108" y="20641"/>
                  </a:lnTo>
                  <a:lnTo>
                    <a:pt x="8588" y="20386"/>
                  </a:lnTo>
                  <a:lnTo>
                    <a:pt x="8198" y="20641"/>
                  </a:lnTo>
                  <a:lnTo>
                    <a:pt x="7157" y="20386"/>
                  </a:lnTo>
                  <a:lnTo>
                    <a:pt x="7157" y="20641"/>
                  </a:lnTo>
                  <a:lnTo>
                    <a:pt x="6246" y="20641"/>
                  </a:lnTo>
                  <a:lnTo>
                    <a:pt x="6246" y="21344"/>
                  </a:lnTo>
                  <a:lnTo>
                    <a:pt x="5335" y="21344"/>
                  </a:lnTo>
                  <a:lnTo>
                    <a:pt x="4294" y="21600"/>
                  </a:lnTo>
                  <a:lnTo>
                    <a:pt x="3773" y="21600"/>
                  </a:lnTo>
                  <a:lnTo>
                    <a:pt x="3773" y="20897"/>
                  </a:lnTo>
                  <a:lnTo>
                    <a:pt x="3383" y="20641"/>
                  </a:lnTo>
                  <a:lnTo>
                    <a:pt x="2863" y="20386"/>
                  </a:lnTo>
                  <a:lnTo>
                    <a:pt x="3773" y="20386"/>
                  </a:lnTo>
                  <a:lnTo>
                    <a:pt x="3773" y="19938"/>
                  </a:lnTo>
                  <a:lnTo>
                    <a:pt x="3383" y="19938"/>
                  </a:lnTo>
                  <a:lnTo>
                    <a:pt x="2342" y="19427"/>
                  </a:lnTo>
                  <a:lnTo>
                    <a:pt x="2342" y="19236"/>
                  </a:lnTo>
                  <a:lnTo>
                    <a:pt x="1952" y="18980"/>
                  </a:lnTo>
                  <a:lnTo>
                    <a:pt x="1952" y="18724"/>
                  </a:lnTo>
                  <a:lnTo>
                    <a:pt x="1431" y="18469"/>
                  </a:lnTo>
                  <a:lnTo>
                    <a:pt x="911" y="18469"/>
                  </a:lnTo>
                  <a:lnTo>
                    <a:pt x="911" y="17766"/>
                  </a:lnTo>
                  <a:lnTo>
                    <a:pt x="1431" y="17574"/>
                  </a:lnTo>
                  <a:lnTo>
                    <a:pt x="911" y="17574"/>
                  </a:lnTo>
                  <a:lnTo>
                    <a:pt x="911" y="17318"/>
                  </a:lnTo>
                  <a:lnTo>
                    <a:pt x="911" y="17574"/>
                  </a:lnTo>
                  <a:lnTo>
                    <a:pt x="1431" y="17574"/>
                  </a:lnTo>
                  <a:lnTo>
                    <a:pt x="911" y="17766"/>
                  </a:lnTo>
                  <a:lnTo>
                    <a:pt x="911" y="17574"/>
                  </a:lnTo>
                  <a:lnTo>
                    <a:pt x="520" y="17574"/>
                  </a:lnTo>
                  <a:lnTo>
                    <a:pt x="520" y="17063"/>
                  </a:lnTo>
                  <a:lnTo>
                    <a:pt x="0" y="16871"/>
                  </a:lnTo>
                  <a:lnTo>
                    <a:pt x="0" y="16615"/>
                  </a:lnTo>
                  <a:lnTo>
                    <a:pt x="520" y="16360"/>
                  </a:lnTo>
                  <a:close/>
                  <a:moveTo>
                    <a:pt x="13012" y="15912"/>
                  </a:moveTo>
                  <a:lnTo>
                    <a:pt x="13402" y="16104"/>
                  </a:lnTo>
                  <a:lnTo>
                    <a:pt x="13402" y="15912"/>
                  </a:lnTo>
                  <a:lnTo>
                    <a:pt x="13923" y="15657"/>
                  </a:lnTo>
                  <a:lnTo>
                    <a:pt x="13402" y="15657"/>
                  </a:lnTo>
                  <a:lnTo>
                    <a:pt x="13012" y="15912"/>
                  </a:lnTo>
                  <a:close/>
                  <a:moveTo>
                    <a:pt x="520" y="17766"/>
                  </a:moveTo>
                  <a:lnTo>
                    <a:pt x="520" y="18021"/>
                  </a:lnTo>
                  <a:lnTo>
                    <a:pt x="911" y="18021"/>
                  </a:lnTo>
                  <a:lnTo>
                    <a:pt x="911" y="17766"/>
                  </a:lnTo>
                  <a:lnTo>
                    <a:pt x="520" y="17766"/>
                  </a:lnTo>
                  <a:close/>
                  <a:moveTo>
                    <a:pt x="14964" y="17063"/>
                  </a:moveTo>
                  <a:lnTo>
                    <a:pt x="14964" y="17318"/>
                  </a:lnTo>
                  <a:lnTo>
                    <a:pt x="15354" y="17318"/>
                  </a:lnTo>
                  <a:lnTo>
                    <a:pt x="14964" y="17063"/>
                  </a:lnTo>
                  <a:close/>
                  <a:moveTo>
                    <a:pt x="14964" y="18021"/>
                  </a:moveTo>
                  <a:lnTo>
                    <a:pt x="15354" y="18277"/>
                  </a:lnTo>
                  <a:lnTo>
                    <a:pt x="15354" y="18021"/>
                  </a:lnTo>
                  <a:lnTo>
                    <a:pt x="15875" y="18021"/>
                  </a:lnTo>
                  <a:lnTo>
                    <a:pt x="14964" y="18021"/>
                  </a:lnTo>
                  <a:close/>
                  <a:moveTo>
                    <a:pt x="13402" y="19427"/>
                  </a:moveTo>
                  <a:lnTo>
                    <a:pt x="13923" y="19427"/>
                  </a:lnTo>
                  <a:lnTo>
                    <a:pt x="13923" y="19236"/>
                  </a:lnTo>
                  <a:lnTo>
                    <a:pt x="14964" y="18724"/>
                  </a:lnTo>
                  <a:lnTo>
                    <a:pt x="14443" y="18469"/>
                  </a:lnTo>
                  <a:lnTo>
                    <a:pt x="14964" y="18277"/>
                  </a:lnTo>
                  <a:lnTo>
                    <a:pt x="14964" y="18021"/>
                  </a:lnTo>
                  <a:lnTo>
                    <a:pt x="14443" y="18277"/>
                  </a:lnTo>
                  <a:lnTo>
                    <a:pt x="13923" y="18277"/>
                  </a:lnTo>
                  <a:lnTo>
                    <a:pt x="13402" y="18469"/>
                  </a:lnTo>
                  <a:lnTo>
                    <a:pt x="13402" y="19236"/>
                  </a:lnTo>
                  <a:lnTo>
                    <a:pt x="13923" y="19236"/>
                  </a:lnTo>
                  <a:lnTo>
                    <a:pt x="13402" y="19427"/>
                  </a:lnTo>
                  <a:close/>
                  <a:moveTo>
                    <a:pt x="10540" y="20130"/>
                  </a:moveTo>
                  <a:lnTo>
                    <a:pt x="10540" y="20386"/>
                  </a:lnTo>
                  <a:lnTo>
                    <a:pt x="11060" y="19938"/>
                  </a:lnTo>
                  <a:lnTo>
                    <a:pt x="11060" y="19427"/>
                  </a:lnTo>
                  <a:lnTo>
                    <a:pt x="11581" y="18980"/>
                  </a:lnTo>
                  <a:lnTo>
                    <a:pt x="11060" y="18980"/>
                  </a:lnTo>
                  <a:lnTo>
                    <a:pt x="11060" y="19236"/>
                  </a:lnTo>
                  <a:lnTo>
                    <a:pt x="10540" y="19427"/>
                  </a:lnTo>
                  <a:lnTo>
                    <a:pt x="10540" y="20130"/>
                  </a:lnTo>
                  <a:close/>
                  <a:moveTo>
                    <a:pt x="10540" y="2013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7" name="Google Shape;277;p14"/>
            <p:cNvSpPr/>
            <p:nvPr/>
          </p:nvSpPr>
          <p:spPr>
            <a:xfrm>
              <a:off x="7514" y="1475"/>
              <a:ext cx="424" cy="661"/>
            </a:xfrm>
            <a:custGeom>
              <a:avLst/>
              <a:gdLst/>
              <a:ahLst/>
              <a:cxnLst/>
              <a:rect l="l" t="t" r="r" b="b"/>
              <a:pathLst>
                <a:path w="21600" h="21600" extrusionOk="0">
                  <a:moveTo>
                    <a:pt x="17280" y="20100"/>
                  </a:moveTo>
                  <a:cubicBezTo>
                    <a:pt x="16800" y="19800"/>
                    <a:pt x="16800" y="19800"/>
                    <a:pt x="16800" y="19800"/>
                  </a:cubicBezTo>
                  <a:cubicBezTo>
                    <a:pt x="17760" y="19200"/>
                    <a:pt x="17760" y="19200"/>
                    <a:pt x="17760" y="19200"/>
                  </a:cubicBezTo>
                  <a:cubicBezTo>
                    <a:pt x="18720" y="19200"/>
                    <a:pt x="18720" y="19200"/>
                    <a:pt x="18720" y="19200"/>
                  </a:cubicBezTo>
                  <a:cubicBezTo>
                    <a:pt x="19200" y="18600"/>
                    <a:pt x="19200" y="18600"/>
                    <a:pt x="19200" y="18600"/>
                  </a:cubicBezTo>
                  <a:cubicBezTo>
                    <a:pt x="19680" y="18000"/>
                    <a:pt x="19680" y="18000"/>
                    <a:pt x="19680" y="18000"/>
                  </a:cubicBezTo>
                  <a:cubicBezTo>
                    <a:pt x="20160" y="17400"/>
                    <a:pt x="20160" y="17400"/>
                    <a:pt x="20160" y="17400"/>
                  </a:cubicBezTo>
                  <a:cubicBezTo>
                    <a:pt x="21120" y="16500"/>
                    <a:pt x="21120" y="16500"/>
                    <a:pt x="21120" y="16500"/>
                  </a:cubicBezTo>
                  <a:cubicBezTo>
                    <a:pt x="21600" y="15900"/>
                    <a:pt x="21600" y="15900"/>
                    <a:pt x="21600" y="15900"/>
                  </a:cubicBezTo>
                  <a:cubicBezTo>
                    <a:pt x="21600" y="15300"/>
                    <a:pt x="21600" y="15300"/>
                    <a:pt x="21600" y="15300"/>
                  </a:cubicBezTo>
                  <a:cubicBezTo>
                    <a:pt x="20640" y="14700"/>
                    <a:pt x="20640" y="14700"/>
                    <a:pt x="20640" y="14700"/>
                  </a:cubicBezTo>
                  <a:cubicBezTo>
                    <a:pt x="20160" y="14700"/>
                    <a:pt x="20160" y="14700"/>
                    <a:pt x="20160" y="14700"/>
                  </a:cubicBezTo>
                  <a:cubicBezTo>
                    <a:pt x="19200" y="13800"/>
                    <a:pt x="19200" y="13800"/>
                    <a:pt x="19200" y="13800"/>
                  </a:cubicBezTo>
                  <a:cubicBezTo>
                    <a:pt x="19200" y="13500"/>
                    <a:pt x="19200" y="13500"/>
                    <a:pt x="19200" y="13500"/>
                  </a:cubicBezTo>
                  <a:cubicBezTo>
                    <a:pt x="19680" y="13200"/>
                    <a:pt x="19680" y="13200"/>
                    <a:pt x="19680" y="13200"/>
                  </a:cubicBezTo>
                  <a:cubicBezTo>
                    <a:pt x="19680" y="12900"/>
                    <a:pt x="19680" y="12900"/>
                    <a:pt x="19680" y="12900"/>
                  </a:cubicBezTo>
                  <a:cubicBezTo>
                    <a:pt x="18720" y="12600"/>
                    <a:pt x="18720" y="12600"/>
                    <a:pt x="18720" y="12600"/>
                  </a:cubicBezTo>
                  <a:cubicBezTo>
                    <a:pt x="18720" y="12300"/>
                    <a:pt x="18720" y="12300"/>
                    <a:pt x="18720" y="12300"/>
                  </a:cubicBezTo>
                  <a:cubicBezTo>
                    <a:pt x="18720" y="12000"/>
                    <a:pt x="18720" y="12000"/>
                    <a:pt x="18720" y="12000"/>
                  </a:cubicBezTo>
                  <a:cubicBezTo>
                    <a:pt x="18720" y="11700"/>
                    <a:pt x="18720" y="11700"/>
                    <a:pt x="18720" y="11700"/>
                  </a:cubicBezTo>
                  <a:cubicBezTo>
                    <a:pt x="18720" y="11700"/>
                    <a:pt x="18720" y="11700"/>
                    <a:pt x="18720" y="11700"/>
                  </a:cubicBezTo>
                  <a:cubicBezTo>
                    <a:pt x="18240" y="11400"/>
                    <a:pt x="18240" y="11400"/>
                    <a:pt x="18240" y="11400"/>
                  </a:cubicBezTo>
                  <a:cubicBezTo>
                    <a:pt x="17760" y="11400"/>
                    <a:pt x="17760" y="11400"/>
                    <a:pt x="17760" y="11400"/>
                  </a:cubicBezTo>
                  <a:cubicBezTo>
                    <a:pt x="17760" y="10800"/>
                    <a:pt x="17760" y="10800"/>
                    <a:pt x="17760" y="10800"/>
                  </a:cubicBezTo>
                  <a:cubicBezTo>
                    <a:pt x="18240" y="10800"/>
                    <a:pt x="18240" y="10800"/>
                    <a:pt x="18240" y="10800"/>
                  </a:cubicBezTo>
                  <a:cubicBezTo>
                    <a:pt x="17760" y="10800"/>
                    <a:pt x="17760" y="10800"/>
                    <a:pt x="17760" y="10800"/>
                  </a:cubicBezTo>
                  <a:cubicBezTo>
                    <a:pt x="17760" y="10500"/>
                    <a:pt x="17760" y="10500"/>
                    <a:pt x="17760" y="10500"/>
                  </a:cubicBezTo>
                  <a:cubicBezTo>
                    <a:pt x="17760" y="9600"/>
                    <a:pt x="17760" y="9600"/>
                    <a:pt x="17760" y="9600"/>
                  </a:cubicBezTo>
                  <a:cubicBezTo>
                    <a:pt x="18240" y="9600"/>
                    <a:pt x="18240" y="9600"/>
                    <a:pt x="18240" y="9600"/>
                  </a:cubicBezTo>
                  <a:cubicBezTo>
                    <a:pt x="17280" y="8400"/>
                    <a:pt x="17280" y="8400"/>
                    <a:pt x="17280" y="8400"/>
                  </a:cubicBezTo>
                  <a:cubicBezTo>
                    <a:pt x="16320" y="7500"/>
                    <a:pt x="16320" y="7500"/>
                    <a:pt x="16320" y="7500"/>
                  </a:cubicBezTo>
                  <a:cubicBezTo>
                    <a:pt x="16320" y="7200"/>
                    <a:pt x="16320" y="7200"/>
                    <a:pt x="16320" y="7200"/>
                  </a:cubicBezTo>
                  <a:cubicBezTo>
                    <a:pt x="15840" y="6900"/>
                    <a:pt x="15840" y="6900"/>
                    <a:pt x="15840" y="6900"/>
                  </a:cubicBezTo>
                  <a:cubicBezTo>
                    <a:pt x="15840" y="6300"/>
                    <a:pt x="15840" y="6300"/>
                    <a:pt x="15840" y="6300"/>
                  </a:cubicBezTo>
                  <a:cubicBezTo>
                    <a:pt x="16320" y="5700"/>
                    <a:pt x="16320" y="5700"/>
                    <a:pt x="16320" y="5700"/>
                  </a:cubicBezTo>
                  <a:cubicBezTo>
                    <a:pt x="16800" y="5400"/>
                    <a:pt x="16800" y="5400"/>
                    <a:pt x="16800" y="5400"/>
                  </a:cubicBezTo>
                  <a:cubicBezTo>
                    <a:pt x="16320" y="5400"/>
                    <a:pt x="16320" y="5400"/>
                    <a:pt x="16320" y="5400"/>
                  </a:cubicBezTo>
                  <a:cubicBezTo>
                    <a:pt x="15360" y="5100"/>
                    <a:pt x="15360" y="5100"/>
                    <a:pt x="15360" y="5100"/>
                  </a:cubicBezTo>
                  <a:cubicBezTo>
                    <a:pt x="15360" y="4800"/>
                    <a:pt x="15360" y="4800"/>
                    <a:pt x="15360" y="4800"/>
                  </a:cubicBezTo>
                  <a:cubicBezTo>
                    <a:pt x="14880" y="4500"/>
                    <a:pt x="14880" y="4500"/>
                    <a:pt x="14880" y="4500"/>
                  </a:cubicBezTo>
                  <a:cubicBezTo>
                    <a:pt x="14400" y="4200"/>
                    <a:pt x="14400" y="4200"/>
                    <a:pt x="14400" y="4200"/>
                  </a:cubicBezTo>
                  <a:cubicBezTo>
                    <a:pt x="13920" y="4200"/>
                    <a:pt x="13920" y="4200"/>
                    <a:pt x="13920" y="4200"/>
                  </a:cubicBezTo>
                  <a:cubicBezTo>
                    <a:pt x="13440" y="3600"/>
                    <a:pt x="13440" y="3600"/>
                    <a:pt x="13440" y="3600"/>
                  </a:cubicBezTo>
                  <a:cubicBezTo>
                    <a:pt x="13440" y="3600"/>
                    <a:pt x="13440" y="3600"/>
                    <a:pt x="13440" y="3600"/>
                  </a:cubicBezTo>
                  <a:cubicBezTo>
                    <a:pt x="13440" y="3000"/>
                    <a:pt x="13440" y="3000"/>
                    <a:pt x="13440" y="3000"/>
                  </a:cubicBezTo>
                  <a:cubicBezTo>
                    <a:pt x="13440" y="2700"/>
                    <a:pt x="13440" y="2700"/>
                    <a:pt x="13440" y="2700"/>
                  </a:cubicBezTo>
                  <a:cubicBezTo>
                    <a:pt x="13440" y="2700"/>
                    <a:pt x="13440" y="2700"/>
                    <a:pt x="13440" y="2700"/>
                  </a:cubicBezTo>
                  <a:cubicBezTo>
                    <a:pt x="13440" y="2700"/>
                    <a:pt x="13440" y="2700"/>
                    <a:pt x="13440" y="2700"/>
                  </a:cubicBezTo>
                  <a:cubicBezTo>
                    <a:pt x="13920" y="2400"/>
                    <a:pt x="13920" y="2400"/>
                    <a:pt x="13920" y="2400"/>
                  </a:cubicBezTo>
                  <a:cubicBezTo>
                    <a:pt x="13920" y="2100"/>
                    <a:pt x="13920" y="2100"/>
                    <a:pt x="13920" y="2100"/>
                  </a:cubicBezTo>
                  <a:cubicBezTo>
                    <a:pt x="14400" y="1800"/>
                    <a:pt x="14400" y="1800"/>
                    <a:pt x="14400" y="1800"/>
                  </a:cubicBezTo>
                  <a:cubicBezTo>
                    <a:pt x="14400" y="1500"/>
                    <a:pt x="14400" y="1500"/>
                    <a:pt x="14400" y="1500"/>
                  </a:cubicBezTo>
                  <a:cubicBezTo>
                    <a:pt x="13920" y="1200"/>
                    <a:pt x="13920" y="1200"/>
                    <a:pt x="13920" y="1200"/>
                  </a:cubicBezTo>
                  <a:cubicBezTo>
                    <a:pt x="13920" y="900"/>
                    <a:pt x="13920" y="900"/>
                    <a:pt x="13920" y="900"/>
                  </a:cubicBezTo>
                  <a:cubicBezTo>
                    <a:pt x="13440" y="900"/>
                    <a:pt x="13440" y="900"/>
                    <a:pt x="13440" y="900"/>
                  </a:cubicBezTo>
                  <a:cubicBezTo>
                    <a:pt x="12960" y="900"/>
                    <a:pt x="12960" y="900"/>
                    <a:pt x="12960" y="900"/>
                  </a:cubicBezTo>
                  <a:cubicBezTo>
                    <a:pt x="12480" y="600"/>
                    <a:pt x="12480" y="600"/>
                    <a:pt x="12480" y="600"/>
                  </a:cubicBezTo>
                  <a:cubicBezTo>
                    <a:pt x="12000" y="300"/>
                    <a:pt x="12000" y="300"/>
                    <a:pt x="12000" y="300"/>
                  </a:cubicBezTo>
                  <a:cubicBezTo>
                    <a:pt x="11520" y="0"/>
                    <a:pt x="11520" y="0"/>
                    <a:pt x="11520" y="0"/>
                  </a:cubicBezTo>
                  <a:cubicBezTo>
                    <a:pt x="10560" y="0"/>
                    <a:pt x="10560" y="0"/>
                    <a:pt x="10560" y="0"/>
                  </a:cubicBezTo>
                  <a:cubicBezTo>
                    <a:pt x="10560" y="300"/>
                    <a:pt x="10560" y="300"/>
                    <a:pt x="10560" y="300"/>
                  </a:cubicBezTo>
                  <a:cubicBezTo>
                    <a:pt x="10560" y="600"/>
                    <a:pt x="10560" y="600"/>
                    <a:pt x="10560" y="600"/>
                  </a:cubicBezTo>
                  <a:cubicBezTo>
                    <a:pt x="10080" y="600"/>
                    <a:pt x="10080" y="600"/>
                    <a:pt x="10080" y="600"/>
                  </a:cubicBezTo>
                  <a:cubicBezTo>
                    <a:pt x="9600" y="300"/>
                    <a:pt x="9600" y="300"/>
                    <a:pt x="9600" y="300"/>
                  </a:cubicBezTo>
                  <a:cubicBezTo>
                    <a:pt x="9120" y="600"/>
                    <a:pt x="9120" y="600"/>
                    <a:pt x="9120" y="600"/>
                  </a:cubicBezTo>
                  <a:cubicBezTo>
                    <a:pt x="9120" y="600"/>
                    <a:pt x="9120" y="600"/>
                    <a:pt x="9120" y="600"/>
                  </a:cubicBezTo>
                  <a:cubicBezTo>
                    <a:pt x="8640" y="900"/>
                    <a:pt x="8640" y="900"/>
                    <a:pt x="8640" y="900"/>
                  </a:cubicBezTo>
                  <a:cubicBezTo>
                    <a:pt x="8640" y="900"/>
                    <a:pt x="8640" y="900"/>
                    <a:pt x="8640" y="900"/>
                  </a:cubicBezTo>
                  <a:cubicBezTo>
                    <a:pt x="8640" y="1200"/>
                    <a:pt x="8640" y="1200"/>
                    <a:pt x="8640" y="1200"/>
                  </a:cubicBezTo>
                  <a:cubicBezTo>
                    <a:pt x="8640" y="1500"/>
                    <a:pt x="8640" y="1500"/>
                    <a:pt x="8640" y="1500"/>
                  </a:cubicBezTo>
                  <a:cubicBezTo>
                    <a:pt x="8640" y="2100"/>
                    <a:pt x="8640" y="2100"/>
                    <a:pt x="8640" y="2100"/>
                  </a:cubicBezTo>
                  <a:cubicBezTo>
                    <a:pt x="8640" y="2400"/>
                    <a:pt x="8640" y="2400"/>
                    <a:pt x="8640" y="2400"/>
                  </a:cubicBezTo>
                  <a:cubicBezTo>
                    <a:pt x="8640" y="2700"/>
                    <a:pt x="8640" y="2700"/>
                    <a:pt x="8640" y="2700"/>
                  </a:cubicBezTo>
                  <a:cubicBezTo>
                    <a:pt x="8640" y="2700"/>
                    <a:pt x="8640" y="2700"/>
                    <a:pt x="8640" y="2700"/>
                  </a:cubicBezTo>
                  <a:cubicBezTo>
                    <a:pt x="8160" y="3000"/>
                    <a:pt x="8160" y="3000"/>
                    <a:pt x="8160" y="3000"/>
                  </a:cubicBezTo>
                  <a:cubicBezTo>
                    <a:pt x="7680" y="3000"/>
                    <a:pt x="7680" y="3000"/>
                    <a:pt x="7680" y="3000"/>
                  </a:cubicBezTo>
                  <a:cubicBezTo>
                    <a:pt x="7680" y="3000"/>
                    <a:pt x="7680" y="3000"/>
                    <a:pt x="7680" y="3000"/>
                  </a:cubicBezTo>
                  <a:cubicBezTo>
                    <a:pt x="7200" y="3000"/>
                    <a:pt x="7200" y="3000"/>
                    <a:pt x="7200" y="3000"/>
                  </a:cubicBezTo>
                  <a:cubicBezTo>
                    <a:pt x="7200" y="3300"/>
                    <a:pt x="7200" y="3300"/>
                    <a:pt x="7200" y="3300"/>
                  </a:cubicBezTo>
                  <a:cubicBezTo>
                    <a:pt x="6720" y="3300"/>
                    <a:pt x="6720" y="3300"/>
                    <a:pt x="6720" y="3300"/>
                  </a:cubicBezTo>
                  <a:cubicBezTo>
                    <a:pt x="5760" y="3000"/>
                    <a:pt x="5760" y="3000"/>
                    <a:pt x="5760" y="3000"/>
                  </a:cubicBezTo>
                  <a:cubicBezTo>
                    <a:pt x="5280" y="3000"/>
                    <a:pt x="5280" y="3000"/>
                    <a:pt x="5280" y="3000"/>
                  </a:cubicBezTo>
                  <a:cubicBezTo>
                    <a:pt x="5280" y="3300"/>
                    <a:pt x="5280" y="3300"/>
                    <a:pt x="5280" y="3300"/>
                  </a:cubicBezTo>
                  <a:cubicBezTo>
                    <a:pt x="4800" y="3600"/>
                    <a:pt x="4800" y="3600"/>
                    <a:pt x="4800" y="3600"/>
                  </a:cubicBezTo>
                  <a:cubicBezTo>
                    <a:pt x="3840" y="3600"/>
                    <a:pt x="3840" y="3600"/>
                    <a:pt x="3840" y="3600"/>
                  </a:cubicBezTo>
                  <a:cubicBezTo>
                    <a:pt x="2880" y="3300"/>
                    <a:pt x="2880" y="3300"/>
                    <a:pt x="2880" y="3300"/>
                  </a:cubicBezTo>
                  <a:cubicBezTo>
                    <a:pt x="2880" y="3000"/>
                    <a:pt x="2880" y="3000"/>
                    <a:pt x="2880" y="3000"/>
                  </a:cubicBezTo>
                  <a:cubicBezTo>
                    <a:pt x="2400" y="3000"/>
                    <a:pt x="2400" y="3000"/>
                    <a:pt x="2400" y="3000"/>
                  </a:cubicBezTo>
                  <a:cubicBezTo>
                    <a:pt x="1440" y="2400"/>
                    <a:pt x="1440" y="2400"/>
                    <a:pt x="1440" y="2400"/>
                  </a:cubicBezTo>
                  <a:cubicBezTo>
                    <a:pt x="1440" y="2100"/>
                    <a:pt x="1440" y="2100"/>
                    <a:pt x="1440" y="2100"/>
                  </a:cubicBezTo>
                  <a:cubicBezTo>
                    <a:pt x="960" y="2100"/>
                    <a:pt x="960" y="2100"/>
                    <a:pt x="960" y="2100"/>
                  </a:cubicBezTo>
                  <a:cubicBezTo>
                    <a:pt x="480" y="2400"/>
                    <a:pt x="480" y="2400"/>
                    <a:pt x="480" y="2400"/>
                  </a:cubicBezTo>
                  <a:cubicBezTo>
                    <a:pt x="480" y="2400"/>
                    <a:pt x="480" y="2400"/>
                    <a:pt x="480" y="2400"/>
                  </a:cubicBezTo>
                  <a:cubicBezTo>
                    <a:pt x="480" y="2700"/>
                    <a:pt x="480" y="2700"/>
                    <a:pt x="480" y="2700"/>
                  </a:cubicBezTo>
                  <a:cubicBezTo>
                    <a:pt x="480" y="2700"/>
                    <a:pt x="480" y="2700"/>
                    <a:pt x="480" y="2700"/>
                  </a:cubicBezTo>
                  <a:cubicBezTo>
                    <a:pt x="480" y="2700"/>
                    <a:pt x="480" y="2700"/>
                    <a:pt x="480" y="2700"/>
                  </a:cubicBezTo>
                  <a:cubicBezTo>
                    <a:pt x="0" y="2700"/>
                    <a:pt x="0" y="2700"/>
                    <a:pt x="0" y="2700"/>
                  </a:cubicBezTo>
                  <a:cubicBezTo>
                    <a:pt x="480" y="3000"/>
                    <a:pt x="480" y="3000"/>
                    <a:pt x="480" y="3000"/>
                  </a:cubicBezTo>
                  <a:cubicBezTo>
                    <a:pt x="960" y="3000"/>
                    <a:pt x="960" y="3000"/>
                    <a:pt x="960" y="3000"/>
                  </a:cubicBezTo>
                  <a:cubicBezTo>
                    <a:pt x="1920" y="3600"/>
                    <a:pt x="1920" y="3600"/>
                    <a:pt x="1920" y="3600"/>
                  </a:cubicBezTo>
                  <a:cubicBezTo>
                    <a:pt x="2400" y="3900"/>
                    <a:pt x="2400" y="3900"/>
                    <a:pt x="2400" y="3900"/>
                  </a:cubicBezTo>
                  <a:cubicBezTo>
                    <a:pt x="3360" y="3900"/>
                    <a:pt x="3360" y="3900"/>
                    <a:pt x="3360" y="3900"/>
                  </a:cubicBezTo>
                  <a:cubicBezTo>
                    <a:pt x="3360" y="3900"/>
                    <a:pt x="3360" y="3900"/>
                    <a:pt x="3360" y="3900"/>
                  </a:cubicBezTo>
                  <a:cubicBezTo>
                    <a:pt x="3840" y="4200"/>
                    <a:pt x="3840" y="4200"/>
                    <a:pt x="3840" y="4200"/>
                  </a:cubicBezTo>
                  <a:cubicBezTo>
                    <a:pt x="4320" y="4200"/>
                    <a:pt x="4320" y="4200"/>
                    <a:pt x="4320" y="4200"/>
                  </a:cubicBezTo>
                  <a:cubicBezTo>
                    <a:pt x="4320" y="4500"/>
                    <a:pt x="4320" y="4500"/>
                    <a:pt x="4320" y="4500"/>
                  </a:cubicBezTo>
                  <a:cubicBezTo>
                    <a:pt x="4800" y="4500"/>
                    <a:pt x="4800" y="4500"/>
                    <a:pt x="4800" y="4500"/>
                  </a:cubicBezTo>
                  <a:cubicBezTo>
                    <a:pt x="4800" y="4500"/>
                    <a:pt x="4800" y="4500"/>
                    <a:pt x="4800" y="4500"/>
                  </a:cubicBezTo>
                  <a:cubicBezTo>
                    <a:pt x="5280" y="4800"/>
                    <a:pt x="5280" y="4800"/>
                    <a:pt x="5280" y="4800"/>
                  </a:cubicBezTo>
                  <a:cubicBezTo>
                    <a:pt x="5280" y="4800"/>
                    <a:pt x="5280" y="4800"/>
                    <a:pt x="5280" y="4800"/>
                  </a:cubicBezTo>
                  <a:cubicBezTo>
                    <a:pt x="5760" y="5100"/>
                    <a:pt x="5760" y="5100"/>
                    <a:pt x="5760" y="5100"/>
                  </a:cubicBezTo>
                  <a:cubicBezTo>
                    <a:pt x="5280" y="5100"/>
                    <a:pt x="5280" y="5100"/>
                    <a:pt x="5280" y="5100"/>
                  </a:cubicBezTo>
                  <a:cubicBezTo>
                    <a:pt x="5760" y="5700"/>
                    <a:pt x="5760" y="5700"/>
                    <a:pt x="5760" y="5700"/>
                  </a:cubicBezTo>
                  <a:cubicBezTo>
                    <a:pt x="5280" y="6000"/>
                    <a:pt x="5280" y="6000"/>
                    <a:pt x="5280" y="6000"/>
                  </a:cubicBezTo>
                  <a:cubicBezTo>
                    <a:pt x="5280" y="6000"/>
                    <a:pt x="5280" y="6000"/>
                    <a:pt x="5280" y="6000"/>
                  </a:cubicBezTo>
                  <a:cubicBezTo>
                    <a:pt x="6240" y="6000"/>
                    <a:pt x="6240" y="6000"/>
                    <a:pt x="6240" y="6000"/>
                  </a:cubicBezTo>
                  <a:cubicBezTo>
                    <a:pt x="6240" y="6300"/>
                    <a:pt x="6240" y="6300"/>
                    <a:pt x="6240" y="6300"/>
                  </a:cubicBezTo>
                  <a:cubicBezTo>
                    <a:pt x="5760" y="6600"/>
                    <a:pt x="5760" y="6600"/>
                    <a:pt x="5760" y="6600"/>
                  </a:cubicBezTo>
                  <a:cubicBezTo>
                    <a:pt x="6240" y="6900"/>
                    <a:pt x="6240" y="6900"/>
                    <a:pt x="6240" y="6900"/>
                  </a:cubicBezTo>
                  <a:cubicBezTo>
                    <a:pt x="6240" y="7200"/>
                    <a:pt x="6240" y="7200"/>
                    <a:pt x="6240" y="7200"/>
                  </a:cubicBezTo>
                  <a:cubicBezTo>
                    <a:pt x="6240" y="7500"/>
                    <a:pt x="6240" y="7500"/>
                    <a:pt x="6240" y="7500"/>
                  </a:cubicBezTo>
                  <a:cubicBezTo>
                    <a:pt x="6240" y="7800"/>
                    <a:pt x="6240" y="7800"/>
                    <a:pt x="6240" y="7800"/>
                  </a:cubicBezTo>
                  <a:cubicBezTo>
                    <a:pt x="6240" y="7800"/>
                    <a:pt x="6240" y="7800"/>
                    <a:pt x="6240" y="7800"/>
                  </a:cubicBezTo>
                  <a:cubicBezTo>
                    <a:pt x="6240" y="8400"/>
                    <a:pt x="6240" y="8400"/>
                    <a:pt x="6240" y="8400"/>
                  </a:cubicBezTo>
                  <a:cubicBezTo>
                    <a:pt x="6240" y="8700"/>
                    <a:pt x="6240" y="8700"/>
                    <a:pt x="6240" y="8700"/>
                  </a:cubicBezTo>
                  <a:cubicBezTo>
                    <a:pt x="6240" y="9000"/>
                    <a:pt x="6240" y="9000"/>
                    <a:pt x="6240" y="9000"/>
                  </a:cubicBezTo>
                  <a:cubicBezTo>
                    <a:pt x="6720" y="9000"/>
                    <a:pt x="6720" y="9000"/>
                    <a:pt x="6720" y="9000"/>
                  </a:cubicBezTo>
                  <a:cubicBezTo>
                    <a:pt x="7200" y="9300"/>
                    <a:pt x="7200" y="9300"/>
                    <a:pt x="7200" y="9300"/>
                  </a:cubicBezTo>
                  <a:cubicBezTo>
                    <a:pt x="7680" y="9600"/>
                    <a:pt x="7680" y="9600"/>
                    <a:pt x="7680" y="9600"/>
                  </a:cubicBezTo>
                  <a:cubicBezTo>
                    <a:pt x="7200" y="9900"/>
                    <a:pt x="7200" y="9900"/>
                    <a:pt x="7200" y="9900"/>
                  </a:cubicBezTo>
                  <a:cubicBezTo>
                    <a:pt x="7680" y="9900"/>
                    <a:pt x="7680" y="9900"/>
                    <a:pt x="7680" y="9900"/>
                  </a:cubicBezTo>
                  <a:cubicBezTo>
                    <a:pt x="8160" y="9900"/>
                    <a:pt x="8160" y="9900"/>
                    <a:pt x="8160" y="9900"/>
                  </a:cubicBezTo>
                  <a:cubicBezTo>
                    <a:pt x="8160" y="10200"/>
                    <a:pt x="8160" y="10200"/>
                    <a:pt x="8160" y="10200"/>
                  </a:cubicBezTo>
                  <a:cubicBezTo>
                    <a:pt x="9120" y="10200"/>
                    <a:pt x="9120" y="10200"/>
                    <a:pt x="9120" y="10200"/>
                  </a:cubicBezTo>
                  <a:cubicBezTo>
                    <a:pt x="9600" y="10500"/>
                    <a:pt x="9600" y="10500"/>
                    <a:pt x="9600" y="10500"/>
                  </a:cubicBezTo>
                  <a:cubicBezTo>
                    <a:pt x="9600" y="10500"/>
                    <a:pt x="9600" y="10500"/>
                    <a:pt x="9600" y="10500"/>
                  </a:cubicBezTo>
                  <a:cubicBezTo>
                    <a:pt x="9600" y="10800"/>
                    <a:pt x="9600" y="10800"/>
                    <a:pt x="9600" y="10800"/>
                  </a:cubicBezTo>
                  <a:cubicBezTo>
                    <a:pt x="9600" y="11100"/>
                    <a:pt x="9600" y="11100"/>
                    <a:pt x="9600" y="11100"/>
                  </a:cubicBezTo>
                  <a:cubicBezTo>
                    <a:pt x="9600" y="11100"/>
                    <a:pt x="9600" y="11100"/>
                    <a:pt x="9600" y="11100"/>
                  </a:cubicBezTo>
                  <a:cubicBezTo>
                    <a:pt x="10080" y="11400"/>
                    <a:pt x="10080" y="11400"/>
                    <a:pt x="10080" y="11400"/>
                  </a:cubicBezTo>
                  <a:cubicBezTo>
                    <a:pt x="9600" y="11400"/>
                    <a:pt x="9600" y="11400"/>
                    <a:pt x="9600" y="11400"/>
                  </a:cubicBezTo>
                  <a:cubicBezTo>
                    <a:pt x="9600" y="11400"/>
                    <a:pt x="9600" y="11400"/>
                    <a:pt x="9600" y="11400"/>
                  </a:cubicBezTo>
                  <a:cubicBezTo>
                    <a:pt x="10080" y="11700"/>
                    <a:pt x="10080" y="11700"/>
                    <a:pt x="10080" y="11700"/>
                  </a:cubicBezTo>
                  <a:cubicBezTo>
                    <a:pt x="10080" y="12000"/>
                    <a:pt x="10080" y="12000"/>
                    <a:pt x="10080" y="12000"/>
                  </a:cubicBezTo>
                  <a:cubicBezTo>
                    <a:pt x="9600" y="11700"/>
                    <a:pt x="9600" y="11700"/>
                    <a:pt x="9600" y="11700"/>
                  </a:cubicBezTo>
                  <a:cubicBezTo>
                    <a:pt x="9120" y="11700"/>
                    <a:pt x="9120" y="11700"/>
                    <a:pt x="9120" y="11700"/>
                  </a:cubicBezTo>
                  <a:cubicBezTo>
                    <a:pt x="8160" y="12000"/>
                    <a:pt x="8160" y="12000"/>
                    <a:pt x="8160" y="12000"/>
                  </a:cubicBezTo>
                  <a:cubicBezTo>
                    <a:pt x="8160" y="12000"/>
                    <a:pt x="8160" y="12000"/>
                    <a:pt x="8160" y="12000"/>
                  </a:cubicBezTo>
                  <a:cubicBezTo>
                    <a:pt x="8160" y="12300"/>
                    <a:pt x="8160" y="12300"/>
                    <a:pt x="8160" y="12300"/>
                  </a:cubicBezTo>
                  <a:cubicBezTo>
                    <a:pt x="8160" y="12600"/>
                    <a:pt x="8160" y="12600"/>
                    <a:pt x="8160" y="12600"/>
                  </a:cubicBezTo>
                  <a:cubicBezTo>
                    <a:pt x="7680" y="12600"/>
                    <a:pt x="7680" y="12600"/>
                    <a:pt x="7680" y="12600"/>
                  </a:cubicBezTo>
                  <a:cubicBezTo>
                    <a:pt x="7200" y="12900"/>
                    <a:pt x="7200" y="12900"/>
                    <a:pt x="7200" y="12900"/>
                  </a:cubicBezTo>
                  <a:cubicBezTo>
                    <a:pt x="7200" y="13200"/>
                    <a:pt x="7200" y="13200"/>
                    <a:pt x="7200" y="13200"/>
                  </a:cubicBezTo>
                  <a:cubicBezTo>
                    <a:pt x="6720" y="13200"/>
                    <a:pt x="6720" y="13200"/>
                    <a:pt x="6720" y="13200"/>
                  </a:cubicBezTo>
                  <a:cubicBezTo>
                    <a:pt x="6720" y="13200"/>
                    <a:pt x="6720" y="13200"/>
                    <a:pt x="6720" y="13200"/>
                  </a:cubicBezTo>
                  <a:cubicBezTo>
                    <a:pt x="6720" y="13200"/>
                    <a:pt x="6720" y="13200"/>
                    <a:pt x="6720" y="13200"/>
                  </a:cubicBezTo>
                  <a:cubicBezTo>
                    <a:pt x="6720" y="13500"/>
                    <a:pt x="6720" y="13500"/>
                    <a:pt x="6720" y="13500"/>
                  </a:cubicBezTo>
                  <a:cubicBezTo>
                    <a:pt x="6720" y="13800"/>
                    <a:pt x="6720" y="13800"/>
                    <a:pt x="6720" y="13800"/>
                  </a:cubicBezTo>
                  <a:cubicBezTo>
                    <a:pt x="6240" y="13800"/>
                    <a:pt x="6240" y="13800"/>
                    <a:pt x="6240" y="13800"/>
                  </a:cubicBezTo>
                  <a:cubicBezTo>
                    <a:pt x="5760" y="13800"/>
                    <a:pt x="5760" y="13800"/>
                    <a:pt x="5760" y="13800"/>
                  </a:cubicBezTo>
                  <a:cubicBezTo>
                    <a:pt x="6240" y="14100"/>
                    <a:pt x="6240" y="14100"/>
                    <a:pt x="6240" y="14100"/>
                  </a:cubicBezTo>
                  <a:cubicBezTo>
                    <a:pt x="6240" y="14400"/>
                    <a:pt x="6240" y="14400"/>
                    <a:pt x="6240" y="14400"/>
                  </a:cubicBezTo>
                  <a:cubicBezTo>
                    <a:pt x="5760" y="14100"/>
                    <a:pt x="5760" y="14100"/>
                    <a:pt x="5760" y="14100"/>
                  </a:cubicBezTo>
                  <a:cubicBezTo>
                    <a:pt x="5760" y="14100"/>
                    <a:pt x="5760" y="14100"/>
                    <a:pt x="5760" y="14100"/>
                  </a:cubicBezTo>
                  <a:cubicBezTo>
                    <a:pt x="5280" y="14100"/>
                    <a:pt x="5280" y="14100"/>
                    <a:pt x="5280" y="14100"/>
                  </a:cubicBezTo>
                  <a:cubicBezTo>
                    <a:pt x="5280" y="14400"/>
                    <a:pt x="5280" y="14400"/>
                    <a:pt x="5280" y="14400"/>
                  </a:cubicBezTo>
                  <a:cubicBezTo>
                    <a:pt x="5280" y="14400"/>
                    <a:pt x="5280" y="14400"/>
                    <a:pt x="5280" y="14400"/>
                  </a:cubicBezTo>
                  <a:cubicBezTo>
                    <a:pt x="4800" y="14400"/>
                    <a:pt x="4800" y="14400"/>
                    <a:pt x="4800" y="14400"/>
                  </a:cubicBezTo>
                  <a:cubicBezTo>
                    <a:pt x="4800" y="14700"/>
                    <a:pt x="4800" y="14700"/>
                    <a:pt x="4800" y="14700"/>
                  </a:cubicBezTo>
                  <a:cubicBezTo>
                    <a:pt x="5280" y="14700"/>
                    <a:pt x="5280" y="14700"/>
                    <a:pt x="5280" y="14700"/>
                  </a:cubicBezTo>
                  <a:cubicBezTo>
                    <a:pt x="5280" y="14700"/>
                    <a:pt x="5280" y="14700"/>
                    <a:pt x="5280" y="14700"/>
                  </a:cubicBezTo>
                  <a:cubicBezTo>
                    <a:pt x="4800" y="15000"/>
                    <a:pt x="4800" y="15000"/>
                    <a:pt x="4800" y="15000"/>
                  </a:cubicBezTo>
                  <a:cubicBezTo>
                    <a:pt x="4800" y="15000"/>
                    <a:pt x="4800" y="15000"/>
                    <a:pt x="4800" y="15000"/>
                  </a:cubicBezTo>
                  <a:cubicBezTo>
                    <a:pt x="4320" y="15300"/>
                    <a:pt x="4320" y="15300"/>
                    <a:pt x="4320" y="15300"/>
                  </a:cubicBezTo>
                  <a:cubicBezTo>
                    <a:pt x="4320" y="15300"/>
                    <a:pt x="4320" y="15300"/>
                    <a:pt x="4320" y="15300"/>
                  </a:cubicBezTo>
                  <a:cubicBezTo>
                    <a:pt x="4320" y="15000"/>
                    <a:pt x="4320" y="15000"/>
                    <a:pt x="4320" y="15000"/>
                  </a:cubicBezTo>
                  <a:cubicBezTo>
                    <a:pt x="3840" y="15000"/>
                    <a:pt x="3840" y="15000"/>
                    <a:pt x="3840" y="15000"/>
                  </a:cubicBezTo>
                  <a:cubicBezTo>
                    <a:pt x="3360" y="15000"/>
                    <a:pt x="3360" y="15000"/>
                    <a:pt x="3360" y="15000"/>
                  </a:cubicBezTo>
                  <a:cubicBezTo>
                    <a:pt x="3840" y="15300"/>
                    <a:pt x="3840" y="15300"/>
                    <a:pt x="3840" y="15300"/>
                  </a:cubicBezTo>
                  <a:cubicBezTo>
                    <a:pt x="3360" y="15300"/>
                    <a:pt x="3360" y="15300"/>
                    <a:pt x="3360" y="15300"/>
                  </a:cubicBezTo>
                  <a:cubicBezTo>
                    <a:pt x="3840" y="15600"/>
                    <a:pt x="3840" y="15600"/>
                    <a:pt x="3840" y="15600"/>
                  </a:cubicBezTo>
                  <a:cubicBezTo>
                    <a:pt x="3360" y="15900"/>
                    <a:pt x="3360" y="15900"/>
                    <a:pt x="3360" y="15900"/>
                  </a:cubicBezTo>
                  <a:cubicBezTo>
                    <a:pt x="3360" y="15900"/>
                    <a:pt x="3360" y="15900"/>
                    <a:pt x="3360" y="15900"/>
                  </a:cubicBezTo>
                  <a:cubicBezTo>
                    <a:pt x="2880" y="16200"/>
                    <a:pt x="2880" y="16200"/>
                    <a:pt x="2880" y="16200"/>
                  </a:cubicBezTo>
                  <a:cubicBezTo>
                    <a:pt x="3360" y="16500"/>
                    <a:pt x="3360" y="16500"/>
                    <a:pt x="3360" y="16500"/>
                  </a:cubicBezTo>
                  <a:cubicBezTo>
                    <a:pt x="3360" y="16500"/>
                    <a:pt x="3360" y="16500"/>
                    <a:pt x="3360" y="16500"/>
                  </a:cubicBezTo>
                  <a:cubicBezTo>
                    <a:pt x="3360" y="16500"/>
                    <a:pt x="3360" y="16500"/>
                    <a:pt x="3360" y="16500"/>
                  </a:cubicBezTo>
                  <a:cubicBezTo>
                    <a:pt x="3360" y="16800"/>
                    <a:pt x="3360" y="16800"/>
                    <a:pt x="3360" y="16800"/>
                  </a:cubicBezTo>
                  <a:cubicBezTo>
                    <a:pt x="3360" y="16800"/>
                    <a:pt x="3360" y="16800"/>
                    <a:pt x="3360" y="16800"/>
                  </a:cubicBezTo>
                  <a:cubicBezTo>
                    <a:pt x="3840" y="16800"/>
                    <a:pt x="3840" y="16800"/>
                    <a:pt x="3840" y="16800"/>
                  </a:cubicBezTo>
                  <a:cubicBezTo>
                    <a:pt x="3840" y="17100"/>
                    <a:pt x="3840" y="17100"/>
                    <a:pt x="3840" y="17100"/>
                  </a:cubicBezTo>
                  <a:cubicBezTo>
                    <a:pt x="3360" y="17100"/>
                    <a:pt x="3360" y="17100"/>
                    <a:pt x="3360" y="17100"/>
                  </a:cubicBezTo>
                  <a:cubicBezTo>
                    <a:pt x="3840" y="17400"/>
                    <a:pt x="3840" y="17400"/>
                    <a:pt x="3840" y="17400"/>
                  </a:cubicBezTo>
                  <a:cubicBezTo>
                    <a:pt x="3840" y="17700"/>
                    <a:pt x="3840" y="17700"/>
                    <a:pt x="3840" y="17700"/>
                  </a:cubicBezTo>
                  <a:cubicBezTo>
                    <a:pt x="3840" y="18000"/>
                    <a:pt x="3840" y="18000"/>
                    <a:pt x="3840" y="18000"/>
                  </a:cubicBezTo>
                  <a:cubicBezTo>
                    <a:pt x="4320" y="18000"/>
                    <a:pt x="4320" y="18000"/>
                    <a:pt x="4320" y="18000"/>
                  </a:cubicBezTo>
                  <a:cubicBezTo>
                    <a:pt x="4320" y="18300"/>
                    <a:pt x="4320" y="18300"/>
                    <a:pt x="4320" y="18300"/>
                  </a:cubicBezTo>
                  <a:cubicBezTo>
                    <a:pt x="4320" y="18600"/>
                    <a:pt x="4320" y="18600"/>
                    <a:pt x="4320" y="18600"/>
                  </a:cubicBezTo>
                  <a:cubicBezTo>
                    <a:pt x="4320" y="18600"/>
                    <a:pt x="4320" y="18600"/>
                    <a:pt x="4320" y="18600"/>
                  </a:cubicBezTo>
                  <a:cubicBezTo>
                    <a:pt x="4320" y="18900"/>
                    <a:pt x="4320" y="18900"/>
                    <a:pt x="4320" y="18900"/>
                  </a:cubicBezTo>
                  <a:cubicBezTo>
                    <a:pt x="3840" y="19200"/>
                    <a:pt x="3840" y="19200"/>
                    <a:pt x="3840" y="19200"/>
                  </a:cubicBezTo>
                  <a:cubicBezTo>
                    <a:pt x="3840" y="19500"/>
                    <a:pt x="3840" y="19500"/>
                    <a:pt x="3840" y="19500"/>
                  </a:cubicBezTo>
                  <a:cubicBezTo>
                    <a:pt x="4320" y="19800"/>
                    <a:pt x="4320" y="19800"/>
                    <a:pt x="4320" y="19800"/>
                  </a:cubicBezTo>
                  <a:cubicBezTo>
                    <a:pt x="3840" y="20100"/>
                    <a:pt x="3840" y="20100"/>
                    <a:pt x="3840" y="20100"/>
                  </a:cubicBezTo>
                  <a:cubicBezTo>
                    <a:pt x="3840" y="20100"/>
                    <a:pt x="3840" y="20100"/>
                    <a:pt x="3840" y="20100"/>
                  </a:cubicBezTo>
                  <a:cubicBezTo>
                    <a:pt x="4320" y="20400"/>
                    <a:pt x="4320" y="20400"/>
                    <a:pt x="4320" y="20400"/>
                  </a:cubicBezTo>
                  <a:cubicBezTo>
                    <a:pt x="4800" y="20100"/>
                    <a:pt x="4800" y="20100"/>
                    <a:pt x="4800" y="20100"/>
                  </a:cubicBezTo>
                  <a:cubicBezTo>
                    <a:pt x="4800" y="20400"/>
                    <a:pt x="4800" y="20400"/>
                    <a:pt x="4800" y="20400"/>
                  </a:cubicBezTo>
                  <a:cubicBezTo>
                    <a:pt x="5280" y="20100"/>
                    <a:pt x="5280" y="20100"/>
                    <a:pt x="5280" y="20100"/>
                  </a:cubicBezTo>
                  <a:cubicBezTo>
                    <a:pt x="5760" y="20400"/>
                    <a:pt x="5760" y="20400"/>
                    <a:pt x="5760" y="20400"/>
                  </a:cubicBezTo>
                  <a:cubicBezTo>
                    <a:pt x="5760" y="20400"/>
                    <a:pt x="5760" y="20400"/>
                    <a:pt x="5760" y="20400"/>
                  </a:cubicBezTo>
                  <a:cubicBezTo>
                    <a:pt x="6240" y="20400"/>
                    <a:pt x="6240" y="20400"/>
                    <a:pt x="6240" y="20400"/>
                  </a:cubicBezTo>
                  <a:cubicBezTo>
                    <a:pt x="6720" y="20400"/>
                    <a:pt x="6720" y="20400"/>
                    <a:pt x="6720" y="20400"/>
                  </a:cubicBezTo>
                  <a:cubicBezTo>
                    <a:pt x="6720" y="20400"/>
                    <a:pt x="6720" y="20400"/>
                    <a:pt x="6720" y="20400"/>
                  </a:cubicBezTo>
                  <a:cubicBezTo>
                    <a:pt x="6720" y="20700"/>
                    <a:pt x="6720" y="20700"/>
                    <a:pt x="6720" y="20700"/>
                  </a:cubicBezTo>
                  <a:cubicBezTo>
                    <a:pt x="7200" y="20700"/>
                    <a:pt x="7200" y="20700"/>
                    <a:pt x="7200" y="20700"/>
                  </a:cubicBezTo>
                  <a:cubicBezTo>
                    <a:pt x="7680" y="20400"/>
                    <a:pt x="7680" y="20400"/>
                    <a:pt x="7680" y="20400"/>
                  </a:cubicBezTo>
                  <a:cubicBezTo>
                    <a:pt x="7680" y="20700"/>
                    <a:pt x="7680" y="20700"/>
                    <a:pt x="7680" y="20700"/>
                  </a:cubicBezTo>
                  <a:cubicBezTo>
                    <a:pt x="7200" y="21000"/>
                    <a:pt x="7200" y="21000"/>
                    <a:pt x="7200" y="21000"/>
                  </a:cubicBezTo>
                  <a:cubicBezTo>
                    <a:pt x="7680" y="21300"/>
                    <a:pt x="7680" y="21300"/>
                    <a:pt x="7680" y="21300"/>
                  </a:cubicBezTo>
                  <a:cubicBezTo>
                    <a:pt x="8160" y="21300"/>
                    <a:pt x="8160" y="21300"/>
                    <a:pt x="8160" y="21300"/>
                  </a:cubicBezTo>
                  <a:cubicBezTo>
                    <a:pt x="7680" y="21600"/>
                    <a:pt x="7680" y="21600"/>
                    <a:pt x="7680" y="21600"/>
                  </a:cubicBezTo>
                  <a:cubicBezTo>
                    <a:pt x="8160" y="21600"/>
                    <a:pt x="8160" y="21600"/>
                    <a:pt x="8160" y="21600"/>
                  </a:cubicBezTo>
                  <a:cubicBezTo>
                    <a:pt x="8160" y="21300"/>
                    <a:pt x="8160" y="21300"/>
                    <a:pt x="8160" y="21300"/>
                  </a:cubicBezTo>
                  <a:cubicBezTo>
                    <a:pt x="8160" y="21300"/>
                    <a:pt x="8160" y="21300"/>
                    <a:pt x="8160" y="21300"/>
                  </a:cubicBezTo>
                  <a:cubicBezTo>
                    <a:pt x="8640" y="21600"/>
                    <a:pt x="8640" y="21600"/>
                    <a:pt x="8640" y="21600"/>
                  </a:cubicBezTo>
                  <a:cubicBezTo>
                    <a:pt x="8640" y="21300"/>
                    <a:pt x="8640" y="21300"/>
                    <a:pt x="8640" y="21300"/>
                  </a:cubicBezTo>
                  <a:cubicBezTo>
                    <a:pt x="9120" y="21300"/>
                    <a:pt x="9120" y="21300"/>
                    <a:pt x="9120" y="21300"/>
                  </a:cubicBezTo>
                  <a:cubicBezTo>
                    <a:pt x="9600" y="21000"/>
                    <a:pt x="9600" y="21000"/>
                    <a:pt x="9600" y="21000"/>
                  </a:cubicBezTo>
                  <a:cubicBezTo>
                    <a:pt x="10080" y="21000"/>
                    <a:pt x="10080" y="21000"/>
                    <a:pt x="10080" y="21000"/>
                  </a:cubicBezTo>
                  <a:cubicBezTo>
                    <a:pt x="11040" y="20700"/>
                    <a:pt x="11040" y="20700"/>
                    <a:pt x="11040" y="20700"/>
                  </a:cubicBezTo>
                  <a:cubicBezTo>
                    <a:pt x="11040" y="20700"/>
                    <a:pt x="11040" y="20700"/>
                    <a:pt x="11040" y="20700"/>
                  </a:cubicBezTo>
                  <a:cubicBezTo>
                    <a:pt x="11520" y="20700"/>
                    <a:pt x="11520" y="20700"/>
                    <a:pt x="11520" y="20700"/>
                  </a:cubicBezTo>
                  <a:cubicBezTo>
                    <a:pt x="12000" y="20700"/>
                    <a:pt x="12000" y="20700"/>
                    <a:pt x="12000" y="20700"/>
                  </a:cubicBezTo>
                  <a:cubicBezTo>
                    <a:pt x="12480" y="20400"/>
                    <a:pt x="12480" y="20400"/>
                    <a:pt x="12480" y="20400"/>
                  </a:cubicBezTo>
                  <a:cubicBezTo>
                    <a:pt x="12480" y="20400"/>
                    <a:pt x="12480" y="20400"/>
                    <a:pt x="12480" y="20400"/>
                  </a:cubicBezTo>
                  <a:cubicBezTo>
                    <a:pt x="12480" y="20700"/>
                    <a:pt x="12480" y="20700"/>
                    <a:pt x="12480" y="20700"/>
                  </a:cubicBezTo>
                  <a:cubicBezTo>
                    <a:pt x="12480" y="20700"/>
                    <a:pt x="12480" y="20700"/>
                    <a:pt x="12480" y="20700"/>
                  </a:cubicBezTo>
                  <a:cubicBezTo>
                    <a:pt x="12480" y="20400"/>
                    <a:pt x="12480" y="20400"/>
                    <a:pt x="12480" y="20400"/>
                  </a:cubicBezTo>
                  <a:cubicBezTo>
                    <a:pt x="12960" y="20400"/>
                    <a:pt x="12960" y="20400"/>
                    <a:pt x="12960" y="20400"/>
                  </a:cubicBezTo>
                  <a:cubicBezTo>
                    <a:pt x="12480" y="20400"/>
                    <a:pt x="12480" y="20400"/>
                    <a:pt x="12480" y="20400"/>
                  </a:cubicBezTo>
                  <a:cubicBezTo>
                    <a:pt x="12960" y="20100"/>
                    <a:pt x="12960" y="20100"/>
                    <a:pt x="12960" y="20100"/>
                  </a:cubicBezTo>
                  <a:cubicBezTo>
                    <a:pt x="12960" y="20400"/>
                    <a:pt x="12960" y="20400"/>
                    <a:pt x="12960" y="20400"/>
                  </a:cubicBezTo>
                  <a:cubicBezTo>
                    <a:pt x="13440" y="20400"/>
                    <a:pt x="13440" y="20400"/>
                    <a:pt x="13440" y="20400"/>
                  </a:cubicBezTo>
                  <a:cubicBezTo>
                    <a:pt x="13440" y="20100"/>
                    <a:pt x="13440" y="20100"/>
                    <a:pt x="13440" y="20100"/>
                  </a:cubicBezTo>
                  <a:cubicBezTo>
                    <a:pt x="13440" y="20400"/>
                    <a:pt x="13440" y="20400"/>
                    <a:pt x="13440" y="20400"/>
                  </a:cubicBezTo>
                  <a:cubicBezTo>
                    <a:pt x="13920" y="20400"/>
                    <a:pt x="13920" y="20400"/>
                    <a:pt x="13920" y="20400"/>
                  </a:cubicBezTo>
                  <a:cubicBezTo>
                    <a:pt x="13920" y="20400"/>
                    <a:pt x="13920" y="20400"/>
                    <a:pt x="13920" y="20400"/>
                  </a:cubicBezTo>
                  <a:cubicBezTo>
                    <a:pt x="14400" y="20400"/>
                    <a:pt x="14400" y="20400"/>
                    <a:pt x="14400" y="20400"/>
                  </a:cubicBezTo>
                  <a:cubicBezTo>
                    <a:pt x="14400" y="20400"/>
                    <a:pt x="14400" y="20400"/>
                    <a:pt x="14400" y="20400"/>
                  </a:cubicBezTo>
                  <a:cubicBezTo>
                    <a:pt x="14400" y="20400"/>
                    <a:pt x="14400" y="20400"/>
                    <a:pt x="14400" y="20400"/>
                  </a:cubicBezTo>
                  <a:cubicBezTo>
                    <a:pt x="14880" y="20100"/>
                    <a:pt x="14880" y="20100"/>
                    <a:pt x="14880" y="20100"/>
                  </a:cubicBezTo>
                  <a:cubicBezTo>
                    <a:pt x="15360" y="20400"/>
                    <a:pt x="15360" y="20400"/>
                    <a:pt x="15360" y="20400"/>
                  </a:cubicBezTo>
                  <a:cubicBezTo>
                    <a:pt x="15840" y="20400"/>
                    <a:pt x="15840" y="20400"/>
                    <a:pt x="15840" y="20400"/>
                  </a:cubicBezTo>
                  <a:cubicBezTo>
                    <a:pt x="16320" y="20100"/>
                    <a:pt x="16320" y="20100"/>
                    <a:pt x="16320" y="20100"/>
                  </a:cubicBezTo>
                  <a:cubicBezTo>
                    <a:pt x="15840" y="20100"/>
                    <a:pt x="15840" y="20100"/>
                    <a:pt x="15840" y="20100"/>
                  </a:cubicBezTo>
                  <a:cubicBezTo>
                    <a:pt x="16320" y="20100"/>
                    <a:pt x="16320" y="20100"/>
                    <a:pt x="16320" y="20100"/>
                  </a:cubicBezTo>
                  <a:cubicBezTo>
                    <a:pt x="16320" y="20100"/>
                    <a:pt x="16320" y="20100"/>
                    <a:pt x="16320" y="20100"/>
                  </a:cubicBezTo>
                  <a:cubicBezTo>
                    <a:pt x="16320" y="20400"/>
                    <a:pt x="16320" y="20400"/>
                    <a:pt x="16320" y="20400"/>
                  </a:cubicBezTo>
                  <a:cubicBezTo>
                    <a:pt x="16800" y="20400"/>
                    <a:pt x="16800" y="20400"/>
                    <a:pt x="16800" y="20400"/>
                  </a:cubicBezTo>
                  <a:cubicBezTo>
                    <a:pt x="16800" y="20400"/>
                    <a:pt x="16800" y="20100"/>
                    <a:pt x="17280" y="20100"/>
                  </a:cubicBezTo>
                  <a:close/>
                  <a:moveTo>
                    <a:pt x="9120" y="11400"/>
                  </a:moveTo>
                  <a:cubicBezTo>
                    <a:pt x="9120" y="11400"/>
                    <a:pt x="9120" y="11400"/>
                    <a:pt x="9120" y="11400"/>
                  </a:cubicBezTo>
                  <a:cubicBezTo>
                    <a:pt x="8640" y="11400"/>
                    <a:pt x="8640" y="11400"/>
                    <a:pt x="8640" y="11400"/>
                  </a:cubicBezTo>
                  <a:cubicBezTo>
                    <a:pt x="8160" y="11100"/>
                    <a:pt x="8160" y="11100"/>
                    <a:pt x="8160" y="11100"/>
                  </a:cubicBezTo>
                  <a:cubicBezTo>
                    <a:pt x="8640" y="11100"/>
                    <a:pt x="8640" y="11100"/>
                    <a:pt x="8640" y="11100"/>
                  </a:cubicBezTo>
                  <a:cubicBezTo>
                    <a:pt x="9120" y="11100"/>
                    <a:pt x="9120" y="11100"/>
                    <a:pt x="9120" y="11100"/>
                  </a:cubicBezTo>
                  <a:cubicBezTo>
                    <a:pt x="9120" y="11100"/>
                    <a:pt x="9120" y="11100"/>
                    <a:pt x="9120" y="11100"/>
                  </a:cubicBezTo>
                  <a:cubicBezTo>
                    <a:pt x="9120" y="11100"/>
                    <a:pt x="9120" y="11100"/>
                    <a:pt x="9120" y="11100"/>
                  </a:cubicBezTo>
                  <a:cubicBezTo>
                    <a:pt x="9120" y="11400"/>
                    <a:pt x="9120" y="11400"/>
                    <a:pt x="9120" y="11400"/>
                  </a:cubicBezTo>
                  <a:close/>
                  <a:moveTo>
                    <a:pt x="3360" y="14700"/>
                  </a:moveTo>
                  <a:cubicBezTo>
                    <a:pt x="3360" y="14700"/>
                    <a:pt x="3360" y="14700"/>
                    <a:pt x="3360" y="14700"/>
                  </a:cubicBezTo>
                  <a:cubicBezTo>
                    <a:pt x="3360" y="14700"/>
                    <a:pt x="3360" y="14700"/>
                    <a:pt x="3360" y="14700"/>
                  </a:cubicBezTo>
                  <a:cubicBezTo>
                    <a:pt x="3360" y="15000"/>
                    <a:pt x="3360" y="15000"/>
                    <a:pt x="3360" y="15000"/>
                  </a:cubicBezTo>
                  <a:cubicBezTo>
                    <a:pt x="3360" y="14700"/>
                    <a:pt x="3360" y="14700"/>
                    <a:pt x="3360" y="14700"/>
                  </a:cubicBezTo>
                  <a:close/>
                  <a:moveTo>
                    <a:pt x="2880" y="15000"/>
                  </a:moveTo>
                  <a:cubicBezTo>
                    <a:pt x="3360" y="15000"/>
                    <a:pt x="3360" y="15000"/>
                    <a:pt x="3360" y="15000"/>
                  </a:cubicBezTo>
                  <a:cubicBezTo>
                    <a:pt x="3360" y="15000"/>
                    <a:pt x="3360" y="15000"/>
                    <a:pt x="3360" y="15000"/>
                  </a:cubicBezTo>
                  <a:cubicBezTo>
                    <a:pt x="3360" y="15300"/>
                    <a:pt x="3360" y="15300"/>
                    <a:pt x="3360" y="15300"/>
                  </a:cubicBezTo>
                  <a:cubicBezTo>
                    <a:pt x="2880" y="15300"/>
                    <a:pt x="2880" y="15300"/>
                    <a:pt x="2880" y="15300"/>
                  </a:cubicBezTo>
                  <a:cubicBezTo>
                    <a:pt x="2880" y="15000"/>
                    <a:pt x="2880" y="15000"/>
                    <a:pt x="2880" y="15000"/>
                  </a:cubicBezTo>
                  <a:cubicBezTo>
                    <a:pt x="2880" y="15000"/>
                    <a:pt x="2880" y="15000"/>
                    <a:pt x="2880" y="15000"/>
                  </a:cubicBezTo>
                  <a:close/>
                  <a:moveTo>
                    <a:pt x="7200" y="21300"/>
                  </a:moveTo>
                  <a:cubicBezTo>
                    <a:pt x="7680" y="21300"/>
                    <a:pt x="7680" y="21300"/>
                    <a:pt x="7680" y="21300"/>
                  </a:cubicBezTo>
                  <a:cubicBezTo>
                    <a:pt x="7200" y="21600"/>
                    <a:pt x="7200" y="21600"/>
                    <a:pt x="7200" y="21600"/>
                  </a:cubicBezTo>
                  <a:cubicBezTo>
                    <a:pt x="7200" y="21300"/>
                    <a:pt x="7200" y="21300"/>
                    <a:pt x="7200" y="21300"/>
                  </a:cubicBezTo>
                  <a:cubicBezTo>
                    <a:pt x="7200" y="21300"/>
                    <a:pt x="7200" y="21300"/>
                    <a:pt x="7200" y="21300"/>
                  </a:cubicBezTo>
                  <a:cubicBezTo>
                    <a:pt x="7200" y="21300"/>
                    <a:pt x="7200" y="21300"/>
                    <a:pt x="7200" y="21300"/>
                  </a:cubicBezTo>
                  <a:close/>
                  <a:moveTo>
                    <a:pt x="6720" y="21000"/>
                  </a:moveTo>
                  <a:cubicBezTo>
                    <a:pt x="6720" y="21000"/>
                    <a:pt x="6720" y="21300"/>
                    <a:pt x="6720" y="21300"/>
                  </a:cubicBezTo>
                  <a:cubicBezTo>
                    <a:pt x="6720" y="21300"/>
                    <a:pt x="6720" y="21300"/>
                    <a:pt x="6720" y="21300"/>
                  </a:cubicBezTo>
                  <a:cubicBezTo>
                    <a:pt x="6720" y="21000"/>
                    <a:pt x="6720" y="21000"/>
                    <a:pt x="6720" y="21000"/>
                  </a:cubicBezTo>
                  <a:close/>
                  <a:moveTo>
                    <a:pt x="5760" y="20700"/>
                  </a:moveTo>
                  <a:cubicBezTo>
                    <a:pt x="6720" y="20700"/>
                    <a:pt x="6720" y="20700"/>
                    <a:pt x="6720" y="20700"/>
                  </a:cubicBezTo>
                  <a:cubicBezTo>
                    <a:pt x="6720" y="20700"/>
                    <a:pt x="6720" y="20700"/>
                    <a:pt x="6720" y="20700"/>
                  </a:cubicBezTo>
                  <a:cubicBezTo>
                    <a:pt x="6240" y="21000"/>
                    <a:pt x="6240" y="21000"/>
                    <a:pt x="6240" y="21000"/>
                  </a:cubicBezTo>
                  <a:cubicBezTo>
                    <a:pt x="5760" y="21000"/>
                    <a:pt x="5760" y="21000"/>
                    <a:pt x="5760" y="21000"/>
                  </a:cubicBezTo>
                  <a:cubicBezTo>
                    <a:pt x="5760" y="20700"/>
                    <a:pt x="5760" y="20700"/>
                    <a:pt x="5760" y="20700"/>
                  </a:cubicBezTo>
                  <a:close/>
                  <a:moveTo>
                    <a:pt x="5280" y="20400"/>
                  </a:moveTo>
                  <a:cubicBezTo>
                    <a:pt x="5280" y="20700"/>
                    <a:pt x="5280" y="20700"/>
                    <a:pt x="5280" y="20700"/>
                  </a:cubicBezTo>
                  <a:cubicBezTo>
                    <a:pt x="5280" y="20700"/>
                    <a:pt x="5280" y="20700"/>
                    <a:pt x="5280" y="20700"/>
                  </a:cubicBezTo>
                  <a:cubicBezTo>
                    <a:pt x="5280" y="20400"/>
                    <a:pt x="5280" y="20400"/>
                    <a:pt x="5280" y="20400"/>
                  </a:cubicBezTo>
                  <a:cubicBezTo>
                    <a:pt x="5280" y="20400"/>
                    <a:pt x="5280" y="20400"/>
                    <a:pt x="5280" y="20400"/>
                  </a:cubicBezTo>
                  <a:close/>
                  <a:moveTo>
                    <a:pt x="4320" y="20400"/>
                  </a:moveTo>
                  <a:cubicBezTo>
                    <a:pt x="4320" y="20400"/>
                    <a:pt x="4320" y="20400"/>
                    <a:pt x="4320" y="20400"/>
                  </a:cubicBezTo>
                  <a:cubicBezTo>
                    <a:pt x="4320" y="20400"/>
                    <a:pt x="4320" y="20400"/>
                    <a:pt x="4320" y="20400"/>
                  </a:cubicBezTo>
                  <a:cubicBezTo>
                    <a:pt x="4320" y="20400"/>
                    <a:pt x="4320" y="20400"/>
                    <a:pt x="4320" y="20400"/>
                  </a:cubicBezTo>
                  <a:close/>
                  <a:moveTo>
                    <a:pt x="1440" y="20700"/>
                  </a:moveTo>
                  <a:cubicBezTo>
                    <a:pt x="1920" y="21000"/>
                    <a:pt x="1920" y="21000"/>
                    <a:pt x="1920" y="21000"/>
                  </a:cubicBezTo>
                  <a:cubicBezTo>
                    <a:pt x="1920" y="20700"/>
                    <a:pt x="1920" y="20700"/>
                    <a:pt x="1920" y="20700"/>
                  </a:cubicBezTo>
                  <a:cubicBezTo>
                    <a:pt x="1440" y="20700"/>
                    <a:pt x="1440" y="20700"/>
                    <a:pt x="1440" y="20700"/>
                  </a:cubicBezTo>
                  <a:cubicBezTo>
                    <a:pt x="1440" y="20400"/>
                    <a:pt x="1440" y="20400"/>
                    <a:pt x="1440" y="20400"/>
                  </a:cubicBezTo>
                  <a:cubicBezTo>
                    <a:pt x="1920" y="20400"/>
                    <a:pt x="1920" y="20400"/>
                    <a:pt x="1920" y="20400"/>
                  </a:cubicBezTo>
                  <a:cubicBezTo>
                    <a:pt x="2400" y="20700"/>
                    <a:pt x="2400" y="20700"/>
                    <a:pt x="2400" y="20700"/>
                  </a:cubicBezTo>
                  <a:cubicBezTo>
                    <a:pt x="2400" y="21000"/>
                    <a:pt x="2400" y="21000"/>
                    <a:pt x="2400" y="21000"/>
                  </a:cubicBezTo>
                  <a:cubicBezTo>
                    <a:pt x="2400" y="21000"/>
                    <a:pt x="2400" y="21000"/>
                    <a:pt x="2400" y="21000"/>
                  </a:cubicBezTo>
                  <a:cubicBezTo>
                    <a:pt x="1920" y="21000"/>
                    <a:pt x="1920" y="21000"/>
                    <a:pt x="1920" y="21000"/>
                  </a:cubicBezTo>
                  <a:cubicBezTo>
                    <a:pt x="2400" y="21300"/>
                    <a:pt x="2400" y="21300"/>
                    <a:pt x="2400" y="21300"/>
                  </a:cubicBezTo>
                  <a:cubicBezTo>
                    <a:pt x="2400" y="21000"/>
                    <a:pt x="2400" y="21000"/>
                    <a:pt x="2400" y="21000"/>
                  </a:cubicBezTo>
                  <a:cubicBezTo>
                    <a:pt x="2880" y="21300"/>
                    <a:pt x="2880" y="21300"/>
                    <a:pt x="2880" y="21300"/>
                  </a:cubicBezTo>
                  <a:cubicBezTo>
                    <a:pt x="2400" y="21300"/>
                    <a:pt x="2400" y="21300"/>
                    <a:pt x="2400" y="21300"/>
                  </a:cubicBezTo>
                  <a:cubicBezTo>
                    <a:pt x="1920" y="21300"/>
                    <a:pt x="1920" y="21300"/>
                    <a:pt x="1920" y="21300"/>
                  </a:cubicBezTo>
                  <a:cubicBezTo>
                    <a:pt x="1440" y="21300"/>
                    <a:pt x="1440" y="21300"/>
                    <a:pt x="1440" y="21300"/>
                  </a:cubicBezTo>
                  <a:cubicBezTo>
                    <a:pt x="1440" y="21000"/>
                    <a:pt x="1440" y="21000"/>
                    <a:pt x="1440" y="21000"/>
                  </a:cubicBezTo>
                  <a:cubicBezTo>
                    <a:pt x="960" y="21000"/>
                    <a:pt x="960" y="21000"/>
                    <a:pt x="960" y="21000"/>
                  </a:cubicBezTo>
                  <a:lnTo>
                    <a:pt x="1440" y="20700"/>
                  </a:lnTo>
                  <a:close/>
                  <a:moveTo>
                    <a:pt x="1440" y="207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8" name="Google Shape;278;p14"/>
            <p:cNvSpPr/>
            <p:nvPr/>
          </p:nvSpPr>
          <p:spPr>
            <a:xfrm>
              <a:off x="7636" y="2145"/>
              <a:ext cx="216" cy="127"/>
            </a:xfrm>
            <a:custGeom>
              <a:avLst/>
              <a:gdLst/>
              <a:ahLst/>
              <a:cxnLst/>
              <a:rect l="l" t="t" r="r" b="b"/>
              <a:pathLst>
                <a:path w="21600" h="21600" extrusionOk="0">
                  <a:moveTo>
                    <a:pt x="20838" y="21600"/>
                  </a:moveTo>
                  <a:lnTo>
                    <a:pt x="21600" y="20329"/>
                  </a:lnTo>
                  <a:lnTo>
                    <a:pt x="20838" y="18635"/>
                  </a:lnTo>
                  <a:lnTo>
                    <a:pt x="21600" y="18635"/>
                  </a:lnTo>
                  <a:lnTo>
                    <a:pt x="21600" y="16941"/>
                  </a:lnTo>
                  <a:lnTo>
                    <a:pt x="19821" y="12282"/>
                  </a:lnTo>
                  <a:lnTo>
                    <a:pt x="19821" y="7624"/>
                  </a:lnTo>
                  <a:lnTo>
                    <a:pt x="20838" y="5929"/>
                  </a:lnTo>
                  <a:lnTo>
                    <a:pt x="20838" y="4659"/>
                  </a:lnTo>
                  <a:lnTo>
                    <a:pt x="21600" y="2965"/>
                  </a:lnTo>
                  <a:lnTo>
                    <a:pt x="21600" y="1271"/>
                  </a:lnTo>
                  <a:lnTo>
                    <a:pt x="21600" y="2965"/>
                  </a:lnTo>
                  <a:lnTo>
                    <a:pt x="18042" y="2965"/>
                  </a:lnTo>
                  <a:lnTo>
                    <a:pt x="16009" y="1271"/>
                  </a:lnTo>
                  <a:lnTo>
                    <a:pt x="15247" y="1271"/>
                  </a:lnTo>
                  <a:lnTo>
                    <a:pt x="14231" y="0"/>
                  </a:lnTo>
                  <a:lnTo>
                    <a:pt x="13214" y="1271"/>
                  </a:lnTo>
                  <a:lnTo>
                    <a:pt x="12198" y="0"/>
                  </a:lnTo>
                  <a:lnTo>
                    <a:pt x="12198" y="1271"/>
                  </a:lnTo>
                  <a:lnTo>
                    <a:pt x="11435" y="2965"/>
                  </a:lnTo>
                  <a:lnTo>
                    <a:pt x="11435" y="1271"/>
                  </a:lnTo>
                  <a:lnTo>
                    <a:pt x="9402" y="1271"/>
                  </a:lnTo>
                  <a:lnTo>
                    <a:pt x="9402" y="2965"/>
                  </a:lnTo>
                  <a:lnTo>
                    <a:pt x="6607" y="2965"/>
                  </a:lnTo>
                  <a:lnTo>
                    <a:pt x="5845" y="4659"/>
                  </a:lnTo>
                  <a:lnTo>
                    <a:pt x="4828" y="5929"/>
                  </a:lnTo>
                  <a:lnTo>
                    <a:pt x="5845" y="9318"/>
                  </a:lnTo>
                  <a:lnTo>
                    <a:pt x="6607" y="9318"/>
                  </a:lnTo>
                  <a:lnTo>
                    <a:pt x="6607" y="11012"/>
                  </a:lnTo>
                  <a:lnTo>
                    <a:pt x="5845" y="11012"/>
                  </a:lnTo>
                  <a:lnTo>
                    <a:pt x="5845" y="12282"/>
                  </a:lnTo>
                  <a:lnTo>
                    <a:pt x="6607" y="13976"/>
                  </a:lnTo>
                  <a:lnTo>
                    <a:pt x="7624" y="15671"/>
                  </a:lnTo>
                  <a:lnTo>
                    <a:pt x="8640" y="15671"/>
                  </a:lnTo>
                  <a:lnTo>
                    <a:pt x="8640" y="13976"/>
                  </a:lnTo>
                  <a:lnTo>
                    <a:pt x="9402" y="12282"/>
                  </a:lnTo>
                  <a:lnTo>
                    <a:pt x="9402" y="13976"/>
                  </a:lnTo>
                  <a:lnTo>
                    <a:pt x="8640" y="16941"/>
                  </a:lnTo>
                  <a:lnTo>
                    <a:pt x="8640" y="18635"/>
                  </a:lnTo>
                  <a:lnTo>
                    <a:pt x="9402" y="16941"/>
                  </a:lnTo>
                  <a:lnTo>
                    <a:pt x="10419" y="16941"/>
                  </a:lnTo>
                  <a:lnTo>
                    <a:pt x="11435" y="15671"/>
                  </a:lnTo>
                  <a:lnTo>
                    <a:pt x="12198" y="16941"/>
                  </a:lnTo>
                  <a:lnTo>
                    <a:pt x="13214" y="16941"/>
                  </a:lnTo>
                  <a:lnTo>
                    <a:pt x="13214" y="15671"/>
                  </a:lnTo>
                  <a:lnTo>
                    <a:pt x="14231" y="16941"/>
                  </a:lnTo>
                  <a:lnTo>
                    <a:pt x="15247" y="18635"/>
                  </a:lnTo>
                  <a:lnTo>
                    <a:pt x="16009" y="18635"/>
                  </a:lnTo>
                  <a:lnTo>
                    <a:pt x="17026" y="20329"/>
                  </a:lnTo>
                  <a:lnTo>
                    <a:pt x="17026" y="21600"/>
                  </a:lnTo>
                  <a:lnTo>
                    <a:pt x="20838" y="21600"/>
                  </a:lnTo>
                  <a:close/>
                  <a:moveTo>
                    <a:pt x="3812" y="7624"/>
                  </a:moveTo>
                  <a:lnTo>
                    <a:pt x="4828" y="7624"/>
                  </a:lnTo>
                  <a:lnTo>
                    <a:pt x="3812" y="7624"/>
                  </a:lnTo>
                  <a:close/>
                  <a:moveTo>
                    <a:pt x="2033" y="11012"/>
                  </a:moveTo>
                  <a:lnTo>
                    <a:pt x="2033" y="9318"/>
                  </a:lnTo>
                  <a:lnTo>
                    <a:pt x="0" y="9318"/>
                  </a:lnTo>
                  <a:lnTo>
                    <a:pt x="1016" y="7624"/>
                  </a:lnTo>
                  <a:lnTo>
                    <a:pt x="3812" y="7624"/>
                  </a:lnTo>
                  <a:lnTo>
                    <a:pt x="3812" y="9318"/>
                  </a:lnTo>
                  <a:lnTo>
                    <a:pt x="2795" y="9318"/>
                  </a:lnTo>
                  <a:lnTo>
                    <a:pt x="2033" y="11012"/>
                  </a:lnTo>
                  <a:close/>
                  <a:moveTo>
                    <a:pt x="3812" y="11012"/>
                  </a:moveTo>
                  <a:lnTo>
                    <a:pt x="4828" y="11012"/>
                  </a:lnTo>
                  <a:lnTo>
                    <a:pt x="5845" y="12282"/>
                  </a:lnTo>
                  <a:lnTo>
                    <a:pt x="4828" y="12282"/>
                  </a:lnTo>
                  <a:lnTo>
                    <a:pt x="3812" y="11012"/>
                  </a:lnTo>
                  <a:close/>
                  <a:moveTo>
                    <a:pt x="0" y="18635"/>
                  </a:moveTo>
                  <a:lnTo>
                    <a:pt x="1016" y="16941"/>
                  </a:lnTo>
                  <a:lnTo>
                    <a:pt x="2033" y="15671"/>
                  </a:lnTo>
                  <a:lnTo>
                    <a:pt x="2795" y="15671"/>
                  </a:lnTo>
                  <a:lnTo>
                    <a:pt x="3812" y="13976"/>
                  </a:lnTo>
                  <a:lnTo>
                    <a:pt x="3812" y="12282"/>
                  </a:lnTo>
                  <a:lnTo>
                    <a:pt x="4828" y="12282"/>
                  </a:lnTo>
                  <a:lnTo>
                    <a:pt x="3812" y="12282"/>
                  </a:lnTo>
                  <a:lnTo>
                    <a:pt x="3812" y="11012"/>
                  </a:lnTo>
                  <a:lnTo>
                    <a:pt x="2033" y="11012"/>
                  </a:lnTo>
                  <a:lnTo>
                    <a:pt x="1016" y="12282"/>
                  </a:lnTo>
                  <a:lnTo>
                    <a:pt x="0" y="12282"/>
                  </a:lnTo>
                  <a:lnTo>
                    <a:pt x="0" y="15671"/>
                  </a:lnTo>
                  <a:lnTo>
                    <a:pt x="1016" y="15671"/>
                  </a:lnTo>
                  <a:lnTo>
                    <a:pt x="1016" y="16941"/>
                  </a:lnTo>
                  <a:lnTo>
                    <a:pt x="0" y="16941"/>
                  </a:lnTo>
                  <a:lnTo>
                    <a:pt x="0" y="18635"/>
                  </a:lnTo>
                  <a:close/>
                  <a:moveTo>
                    <a:pt x="0" y="1863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9" name="Google Shape;279;p14"/>
            <p:cNvSpPr/>
            <p:nvPr/>
          </p:nvSpPr>
          <p:spPr>
            <a:xfrm>
              <a:off x="7608" y="2237"/>
              <a:ext cx="264" cy="128"/>
            </a:xfrm>
            <a:custGeom>
              <a:avLst/>
              <a:gdLst/>
              <a:ahLst/>
              <a:cxnLst/>
              <a:rect l="l" t="t" r="r" b="b"/>
              <a:pathLst>
                <a:path w="21600" h="21600" extrusionOk="0">
                  <a:moveTo>
                    <a:pt x="21600" y="16615"/>
                  </a:moveTo>
                  <a:lnTo>
                    <a:pt x="21600" y="13708"/>
                  </a:lnTo>
                  <a:lnTo>
                    <a:pt x="20769" y="12046"/>
                  </a:lnTo>
                  <a:lnTo>
                    <a:pt x="19938" y="10800"/>
                  </a:lnTo>
                  <a:lnTo>
                    <a:pt x="19938" y="5815"/>
                  </a:lnTo>
                  <a:lnTo>
                    <a:pt x="16200" y="5815"/>
                  </a:lnTo>
                  <a:lnTo>
                    <a:pt x="16200" y="4569"/>
                  </a:lnTo>
                  <a:lnTo>
                    <a:pt x="15369" y="2908"/>
                  </a:lnTo>
                  <a:lnTo>
                    <a:pt x="14746" y="2908"/>
                  </a:lnTo>
                  <a:lnTo>
                    <a:pt x="13915" y="1246"/>
                  </a:lnTo>
                  <a:lnTo>
                    <a:pt x="13085" y="0"/>
                  </a:lnTo>
                  <a:lnTo>
                    <a:pt x="13085" y="1246"/>
                  </a:lnTo>
                  <a:lnTo>
                    <a:pt x="12254" y="1246"/>
                  </a:lnTo>
                  <a:lnTo>
                    <a:pt x="11631" y="0"/>
                  </a:lnTo>
                  <a:lnTo>
                    <a:pt x="10800" y="1246"/>
                  </a:lnTo>
                  <a:lnTo>
                    <a:pt x="9969" y="1246"/>
                  </a:lnTo>
                  <a:lnTo>
                    <a:pt x="9346" y="2908"/>
                  </a:lnTo>
                  <a:lnTo>
                    <a:pt x="9346" y="4569"/>
                  </a:lnTo>
                  <a:lnTo>
                    <a:pt x="9969" y="5815"/>
                  </a:lnTo>
                  <a:lnTo>
                    <a:pt x="9346" y="9138"/>
                  </a:lnTo>
                  <a:lnTo>
                    <a:pt x="8515" y="10800"/>
                  </a:lnTo>
                  <a:lnTo>
                    <a:pt x="7685" y="10800"/>
                  </a:lnTo>
                  <a:lnTo>
                    <a:pt x="7062" y="9138"/>
                  </a:lnTo>
                  <a:lnTo>
                    <a:pt x="7062" y="7477"/>
                  </a:lnTo>
                  <a:lnTo>
                    <a:pt x="5400" y="4569"/>
                  </a:lnTo>
                  <a:lnTo>
                    <a:pt x="5400" y="2908"/>
                  </a:lnTo>
                  <a:lnTo>
                    <a:pt x="4569" y="2908"/>
                  </a:lnTo>
                  <a:lnTo>
                    <a:pt x="3946" y="4569"/>
                  </a:lnTo>
                  <a:lnTo>
                    <a:pt x="3115" y="4569"/>
                  </a:lnTo>
                  <a:lnTo>
                    <a:pt x="3115" y="5815"/>
                  </a:lnTo>
                  <a:lnTo>
                    <a:pt x="2285" y="5815"/>
                  </a:lnTo>
                  <a:lnTo>
                    <a:pt x="1662" y="7477"/>
                  </a:lnTo>
                  <a:lnTo>
                    <a:pt x="1662" y="10800"/>
                  </a:lnTo>
                  <a:lnTo>
                    <a:pt x="831" y="12046"/>
                  </a:lnTo>
                  <a:lnTo>
                    <a:pt x="831" y="15369"/>
                  </a:lnTo>
                  <a:lnTo>
                    <a:pt x="0" y="15369"/>
                  </a:lnTo>
                  <a:lnTo>
                    <a:pt x="831" y="18277"/>
                  </a:lnTo>
                  <a:lnTo>
                    <a:pt x="831" y="19938"/>
                  </a:lnTo>
                  <a:lnTo>
                    <a:pt x="1662" y="18277"/>
                  </a:lnTo>
                  <a:lnTo>
                    <a:pt x="2285" y="16615"/>
                  </a:lnTo>
                  <a:lnTo>
                    <a:pt x="3946" y="15369"/>
                  </a:lnTo>
                  <a:lnTo>
                    <a:pt x="6231" y="15369"/>
                  </a:lnTo>
                  <a:lnTo>
                    <a:pt x="7062" y="16615"/>
                  </a:lnTo>
                  <a:lnTo>
                    <a:pt x="7685" y="15369"/>
                  </a:lnTo>
                  <a:lnTo>
                    <a:pt x="8515" y="15369"/>
                  </a:lnTo>
                  <a:lnTo>
                    <a:pt x="9346" y="16615"/>
                  </a:lnTo>
                  <a:lnTo>
                    <a:pt x="10800" y="16615"/>
                  </a:lnTo>
                  <a:lnTo>
                    <a:pt x="11631" y="15369"/>
                  </a:lnTo>
                  <a:lnTo>
                    <a:pt x="13085" y="16615"/>
                  </a:lnTo>
                  <a:lnTo>
                    <a:pt x="13915" y="16615"/>
                  </a:lnTo>
                  <a:lnTo>
                    <a:pt x="14746" y="19938"/>
                  </a:lnTo>
                  <a:lnTo>
                    <a:pt x="15369" y="19938"/>
                  </a:lnTo>
                  <a:lnTo>
                    <a:pt x="16200" y="21600"/>
                  </a:lnTo>
                  <a:lnTo>
                    <a:pt x="19315" y="21600"/>
                  </a:lnTo>
                  <a:lnTo>
                    <a:pt x="19938" y="19938"/>
                  </a:lnTo>
                  <a:lnTo>
                    <a:pt x="21600" y="16615"/>
                  </a:lnTo>
                  <a:close/>
                  <a:moveTo>
                    <a:pt x="21600" y="1661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14"/>
            <p:cNvSpPr/>
            <p:nvPr/>
          </p:nvSpPr>
          <p:spPr>
            <a:xfrm>
              <a:off x="7618" y="2328"/>
              <a:ext cx="206" cy="129"/>
            </a:xfrm>
            <a:custGeom>
              <a:avLst/>
              <a:gdLst/>
              <a:ahLst/>
              <a:cxnLst/>
              <a:rect l="l" t="t" r="r" b="b"/>
              <a:pathLst>
                <a:path w="21600" h="21600" extrusionOk="0">
                  <a:moveTo>
                    <a:pt x="6933" y="17031"/>
                  </a:moveTo>
                  <a:lnTo>
                    <a:pt x="6933" y="13708"/>
                  </a:lnTo>
                  <a:lnTo>
                    <a:pt x="8000" y="12046"/>
                  </a:lnTo>
                  <a:lnTo>
                    <a:pt x="6933" y="12046"/>
                  </a:lnTo>
                  <a:lnTo>
                    <a:pt x="5867" y="10800"/>
                  </a:lnTo>
                  <a:lnTo>
                    <a:pt x="2933" y="10800"/>
                  </a:lnTo>
                  <a:lnTo>
                    <a:pt x="1867" y="7477"/>
                  </a:lnTo>
                  <a:lnTo>
                    <a:pt x="0" y="7477"/>
                  </a:lnTo>
                  <a:lnTo>
                    <a:pt x="0" y="4569"/>
                  </a:lnTo>
                  <a:lnTo>
                    <a:pt x="1067" y="2908"/>
                  </a:lnTo>
                  <a:lnTo>
                    <a:pt x="1867" y="1246"/>
                  </a:lnTo>
                  <a:lnTo>
                    <a:pt x="4000" y="0"/>
                  </a:lnTo>
                  <a:lnTo>
                    <a:pt x="6933" y="0"/>
                  </a:lnTo>
                  <a:lnTo>
                    <a:pt x="8000" y="1246"/>
                  </a:lnTo>
                  <a:lnTo>
                    <a:pt x="8800" y="0"/>
                  </a:lnTo>
                  <a:lnTo>
                    <a:pt x="9867" y="0"/>
                  </a:lnTo>
                  <a:lnTo>
                    <a:pt x="10933" y="1246"/>
                  </a:lnTo>
                  <a:lnTo>
                    <a:pt x="12800" y="1246"/>
                  </a:lnTo>
                  <a:lnTo>
                    <a:pt x="13867" y="0"/>
                  </a:lnTo>
                  <a:lnTo>
                    <a:pt x="15733" y="1246"/>
                  </a:lnTo>
                  <a:lnTo>
                    <a:pt x="16800" y="1246"/>
                  </a:lnTo>
                  <a:lnTo>
                    <a:pt x="17867" y="4569"/>
                  </a:lnTo>
                  <a:lnTo>
                    <a:pt x="18667" y="4569"/>
                  </a:lnTo>
                  <a:lnTo>
                    <a:pt x="19733" y="6231"/>
                  </a:lnTo>
                  <a:lnTo>
                    <a:pt x="21600" y="6231"/>
                  </a:lnTo>
                  <a:lnTo>
                    <a:pt x="20800" y="9138"/>
                  </a:lnTo>
                  <a:lnTo>
                    <a:pt x="21600" y="9138"/>
                  </a:lnTo>
                  <a:lnTo>
                    <a:pt x="21600" y="10800"/>
                  </a:lnTo>
                  <a:lnTo>
                    <a:pt x="19733" y="10800"/>
                  </a:lnTo>
                  <a:lnTo>
                    <a:pt x="18667" y="13708"/>
                  </a:lnTo>
                  <a:lnTo>
                    <a:pt x="18667" y="15369"/>
                  </a:lnTo>
                  <a:lnTo>
                    <a:pt x="19733" y="15369"/>
                  </a:lnTo>
                  <a:lnTo>
                    <a:pt x="19733" y="17031"/>
                  </a:lnTo>
                  <a:lnTo>
                    <a:pt x="17867" y="17031"/>
                  </a:lnTo>
                  <a:lnTo>
                    <a:pt x="16800" y="18277"/>
                  </a:lnTo>
                  <a:lnTo>
                    <a:pt x="15733" y="18277"/>
                  </a:lnTo>
                  <a:lnTo>
                    <a:pt x="15733" y="19938"/>
                  </a:lnTo>
                  <a:lnTo>
                    <a:pt x="13867" y="21600"/>
                  </a:lnTo>
                  <a:lnTo>
                    <a:pt x="12800" y="19938"/>
                  </a:lnTo>
                  <a:lnTo>
                    <a:pt x="11733" y="21600"/>
                  </a:lnTo>
                  <a:lnTo>
                    <a:pt x="9867" y="21600"/>
                  </a:lnTo>
                  <a:lnTo>
                    <a:pt x="9867" y="17031"/>
                  </a:lnTo>
                  <a:lnTo>
                    <a:pt x="8800" y="17031"/>
                  </a:lnTo>
                  <a:lnTo>
                    <a:pt x="8000" y="15369"/>
                  </a:lnTo>
                  <a:lnTo>
                    <a:pt x="6933" y="17031"/>
                  </a:lnTo>
                  <a:close/>
                  <a:moveTo>
                    <a:pt x="6933" y="1703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14"/>
            <p:cNvSpPr/>
            <p:nvPr/>
          </p:nvSpPr>
          <p:spPr>
            <a:xfrm>
              <a:off x="7722" y="2336"/>
              <a:ext cx="348" cy="240"/>
            </a:xfrm>
            <a:custGeom>
              <a:avLst/>
              <a:gdLst/>
              <a:ahLst/>
              <a:cxnLst/>
              <a:rect l="l" t="t" r="r" b="b"/>
              <a:pathLst>
                <a:path w="21600" h="21600" extrusionOk="0">
                  <a:moveTo>
                    <a:pt x="0" y="10911"/>
                  </a:moveTo>
                  <a:lnTo>
                    <a:pt x="473" y="10911"/>
                  </a:lnTo>
                  <a:lnTo>
                    <a:pt x="1104" y="10021"/>
                  </a:lnTo>
                  <a:lnTo>
                    <a:pt x="1734" y="10911"/>
                  </a:lnTo>
                  <a:lnTo>
                    <a:pt x="2838" y="10021"/>
                  </a:lnTo>
                  <a:lnTo>
                    <a:pt x="2838" y="9130"/>
                  </a:lnTo>
                  <a:lnTo>
                    <a:pt x="3469" y="9130"/>
                  </a:lnTo>
                  <a:lnTo>
                    <a:pt x="4099" y="8462"/>
                  </a:lnTo>
                  <a:lnTo>
                    <a:pt x="5203" y="8462"/>
                  </a:lnTo>
                  <a:lnTo>
                    <a:pt x="5203" y="7571"/>
                  </a:lnTo>
                  <a:lnTo>
                    <a:pt x="4572" y="7571"/>
                  </a:lnTo>
                  <a:lnTo>
                    <a:pt x="4572" y="6680"/>
                  </a:lnTo>
                  <a:lnTo>
                    <a:pt x="5203" y="5122"/>
                  </a:lnTo>
                  <a:lnTo>
                    <a:pt x="6307" y="5122"/>
                  </a:lnTo>
                  <a:lnTo>
                    <a:pt x="6307" y="4231"/>
                  </a:lnTo>
                  <a:lnTo>
                    <a:pt x="5834" y="4231"/>
                  </a:lnTo>
                  <a:lnTo>
                    <a:pt x="6307" y="2672"/>
                  </a:lnTo>
                  <a:lnTo>
                    <a:pt x="7568" y="2672"/>
                  </a:lnTo>
                  <a:lnTo>
                    <a:pt x="8041" y="1781"/>
                  </a:lnTo>
                  <a:lnTo>
                    <a:pt x="9302" y="0"/>
                  </a:lnTo>
                  <a:lnTo>
                    <a:pt x="9933" y="0"/>
                  </a:lnTo>
                  <a:lnTo>
                    <a:pt x="10406" y="891"/>
                  </a:lnTo>
                  <a:lnTo>
                    <a:pt x="10406" y="0"/>
                  </a:lnTo>
                  <a:lnTo>
                    <a:pt x="11036" y="891"/>
                  </a:lnTo>
                  <a:lnTo>
                    <a:pt x="12140" y="891"/>
                  </a:lnTo>
                  <a:lnTo>
                    <a:pt x="12771" y="1781"/>
                  </a:lnTo>
                  <a:lnTo>
                    <a:pt x="13401" y="891"/>
                  </a:lnTo>
                  <a:lnTo>
                    <a:pt x="14505" y="891"/>
                  </a:lnTo>
                  <a:lnTo>
                    <a:pt x="14505" y="1781"/>
                  </a:lnTo>
                  <a:lnTo>
                    <a:pt x="16239" y="1781"/>
                  </a:lnTo>
                  <a:lnTo>
                    <a:pt x="16239" y="5122"/>
                  </a:lnTo>
                  <a:lnTo>
                    <a:pt x="16870" y="5790"/>
                  </a:lnTo>
                  <a:lnTo>
                    <a:pt x="17501" y="6680"/>
                  </a:lnTo>
                  <a:lnTo>
                    <a:pt x="17974" y="8462"/>
                  </a:lnTo>
                  <a:lnTo>
                    <a:pt x="18604" y="8462"/>
                  </a:lnTo>
                  <a:lnTo>
                    <a:pt x="18604" y="10021"/>
                  </a:lnTo>
                  <a:lnTo>
                    <a:pt x="19866" y="10021"/>
                  </a:lnTo>
                  <a:lnTo>
                    <a:pt x="20969" y="10911"/>
                  </a:lnTo>
                  <a:lnTo>
                    <a:pt x="20969" y="11579"/>
                  </a:lnTo>
                  <a:lnTo>
                    <a:pt x="21600" y="12470"/>
                  </a:lnTo>
                  <a:lnTo>
                    <a:pt x="20969" y="12470"/>
                  </a:lnTo>
                  <a:lnTo>
                    <a:pt x="20339" y="14252"/>
                  </a:lnTo>
                  <a:lnTo>
                    <a:pt x="19235" y="14252"/>
                  </a:lnTo>
                  <a:lnTo>
                    <a:pt x="18604" y="13361"/>
                  </a:lnTo>
                  <a:lnTo>
                    <a:pt x="18604" y="14920"/>
                  </a:lnTo>
                  <a:lnTo>
                    <a:pt x="19235" y="15810"/>
                  </a:lnTo>
                  <a:lnTo>
                    <a:pt x="19235" y="16701"/>
                  </a:lnTo>
                  <a:lnTo>
                    <a:pt x="19866" y="17369"/>
                  </a:lnTo>
                  <a:lnTo>
                    <a:pt x="19866" y="18260"/>
                  </a:lnTo>
                  <a:lnTo>
                    <a:pt x="18604" y="19151"/>
                  </a:lnTo>
                  <a:lnTo>
                    <a:pt x="17501" y="19151"/>
                  </a:lnTo>
                  <a:lnTo>
                    <a:pt x="17501" y="21600"/>
                  </a:lnTo>
                  <a:lnTo>
                    <a:pt x="16870" y="21600"/>
                  </a:lnTo>
                  <a:lnTo>
                    <a:pt x="16239" y="20709"/>
                  </a:lnTo>
                  <a:lnTo>
                    <a:pt x="14505" y="20709"/>
                  </a:lnTo>
                  <a:lnTo>
                    <a:pt x="14032" y="21600"/>
                  </a:lnTo>
                  <a:lnTo>
                    <a:pt x="13401" y="21600"/>
                  </a:lnTo>
                  <a:lnTo>
                    <a:pt x="13401" y="20709"/>
                  </a:lnTo>
                  <a:lnTo>
                    <a:pt x="12771" y="20709"/>
                  </a:lnTo>
                  <a:lnTo>
                    <a:pt x="12140" y="21600"/>
                  </a:lnTo>
                  <a:lnTo>
                    <a:pt x="11667" y="20709"/>
                  </a:lnTo>
                  <a:lnTo>
                    <a:pt x="8672" y="20709"/>
                  </a:lnTo>
                  <a:lnTo>
                    <a:pt x="8041" y="19819"/>
                  </a:lnTo>
                  <a:lnTo>
                    <a:pt x="4572" y="19819"/>
                  </a:lnTo>
                  <a:lnTo>
                    <a:pt x="2207" y="20709"/>
                  </a:lnTo>
                  <a:lnTo>
                    <a:pt x="1104" y="19819"/>
                  </a:lnTo>
                  <a:lnTo>
                    <a:pt x="473" y="19151"/>
                  </a:lnTo>
                  <a:lnTo>
                    <a:pt x="0" y="18260"/>
                  </a:lnTo>
                  <a:lnTo>
                    <a:pt x="473" y="17369"/>
                  </a:lnTo>
                  <a:lnTo>
                    <a:pt x="1104" y="16701"/>
                  </a:lnTo>
                  <a:lnTo>
                    <a:pt x="1104" y="14920"/>
                  </a:lnTo>
                  <a:lnTo>
                    <a:pt x="473" y="14252"/>
                  </a:lnTo>
                  <a:lnTo>
                    <a:pt x="473" y="13361"/>
                  </a:lnTo>
                  <a:lnTo>
                    <a:pt x="0" y="11579"/>
                  </a:lnTo>
                  <a:lnTo>
                    <a:pt x="0" y="10911"/>
                  </a:lnTo>
                  <a:close/>
                  <a:moveTo>
                    <a:pt x="0" y="1091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2" name="Google Shape;282;p14"/>
            <p:cNvSpPr/>
            <p:nvPr/>
          </p:nvSpPr>
          <p:spPr>
            <a:xfrm>
              <a:off x="7695" y="2529"/>
              <a:ext cx="685" cy="375"/>
            </a:xfrm>
            <a:custGeom>
              <a:avLst/>
              <a:gdLst/>
              <a:ahLst/>
              <a:cxnLst/>
              <a:rect l="l" t="t" r="r" b="b"/>
              <a:pathLst>
                <a:path w="21600" h="21600" extrusionOk="0">
                  <a:moveTo>
                    <a:pt x="1440" y="1563"/>
                  </a:moveTo>
                  <a:lnTo>
                    <a:pt x="2000" y="2132"/>
                  </a:lnTo>
                  <a:lnTo>
                    <a:pt x="3200" y="1563"/>
                  </a:lnTo>
                  <a:lnTo>
                    <a:pt x="4960" y="1563"/>
                  </a:lnTo>
                  <a:lnTo>
                    <a:pt x="5280" y="2132"/>
                  </a:lnTo>
                  <a:lnTo>
                    <a:pt x="6800" y="2132"/>
                  </a:lnTo>
                  <a:lnTo>
                    <a:pt x="7040" y="2700"/>
                  </a:lnTo>
                  <a:lnTo>
                    <a:pt x="7360" y="2132"/>
                  </a:lnTo>
                  <a:lnTo>
                    <a:pt x="7680" y="2132"/>
                  </a:lnTo>
                  <a:lnTo>
                    <a:pt x="7680" y="2700"/>
                  </a:lnTo>
                  <a:lnTo>
                    <a:pt x="8000" y="2700"/>
                  </a:lnTo>
                  <a:lnTo>
                    <a:pt x="8240" y="2132"/>
                  </a:lnTo>
                  <a:lnTo>
                    <a:pt x="9120" y="2132"/>
                  </a:lnTo>
                  <a:lnTo>
                    <a:pt x="9440" y="2700"/>
                  </a:lnTo>
                  <a:lnTo>
                    <a:pt x="9760" y="2700"/>
                  </a:lnTo>
                  <a:lnTo>
                    <a:pt x="9760" y="1137"/>
                  </a:lnTo>
                  <a:lnTo>
                    <a:pt x="10320" y="1137"/>
                  </a:lnTo>
                  <a:lnTo>
                    <a:pt x="10960" y="568"/>
                  </a:lnTo>
                  <a:lnTo>
                    <a:pt x="11200" y="568"/>
                  </a:lnTo>
                  <a:lnTo>
                    <a:pt x="11200" y="0"/>
                  </a:lnTo>
                  <a:lnTo>
                    <a:pt x="13600" y="0"/>
                  </a:lnTo>
                  <a:lnTo>
                    <a:pt x="13600" y="1137"/>
                  </a:lnTo>
                  <a:lnTo>
                    <a:pt x="13920" y="1137"/>
                  </a:lnTo>
                  <a:lnTo>
                    <a:pt x="13920" y="1563"/>
                  </a:lnTo>
                  <a:lnTo>
                    <a:pt x="14160" y="2700"/>
                  </a:lnTo>
                  <a:lnTo>
                    <a:pt x="14800" y="2132"/>
                  </a:lnTo>
                  <a:lnTo>
                    <a:pt x="15040" y="2700"/>
                  </a:lnTo>
                  <a:lnTo>
                    <a:pt x="15040" y="3268"/>
                  </a:lnTo>
                  <a:lnTo>
                    <a:pt x="15360" y="3268"/>
                  </a:lnTo>
                  <a:lnTo>
                    <a:pt x="15360" y="3695"/>
                  </a:lnTo>
                  <a:lnTo>
                    <a:pt x="16240" y="5258"/>
                  </a:lnTo>
                  <a:lnTo>
                    <a:pt x="16240" y="4832"/>
                  </a:lnTo>
                  <a:lnTo>
                    <a:pt x="16880" y="5258"/>
                  </a:lnTo>
                  <a:lnTo>
                    <a:pt x="17440" y="5258"/>
                  </a:lnTo>
                  <a:lnTo>
                    <a:pt x="17760" y="4832"/>
                  </a:lnTo>
                  <a:lnTo>
                    <a:pt x="18000" y="4832"/>
                  </a:lnTo>
                  <a:lnTo>
                    <a:pt x="18320" y="5826"/>
                  </a:lnTo>
                  <a:lnTo>
                    <a:pt x="18640" y="6395"/>
                  </a:lnTo>
                  <a:lnTo>
                    <a:pt x="19840" y="6395"/>
                  </a:lnTo>
                  <a:lnTo>
                    <a:pt x="20080" y="6963"/>
                  </a:lnTo>
                  <a:lnTo>
                    <a:pt x="20400" y="6395"/>
                  </a:lnTo>
                  <a:lnTo>
                    <a:pt x="20720" y="6963"/>
                  </a:lnTo>
                  <a:lnTo>
                    <a:pt x="21280" y="6963"/>
                  </a:lnTo>
                  <a:lnTo>
                    <a:pt x="21280" y="7389"/>
                  </a:lnTo>
                  <a:lnTo>
                    <a:pt x="21600" y="7389"/>
                  </a:lnTo>
                  <a:lnTo>
                    <a:pt x="21600" y="7958"/>
                  </a:lnTo>
                  <a:lnTo>
                    <a:pt x="21280" y="8526"/>
                  </a:lnTo>
                  <a:lnTo>
                    <a:pt x="20960" y="8526"/>
                  </a:lnTo>
                  <a:lnTo>
                    <a:pt x="20960" y="9521"/>
                  </a:lnTo>
                  <a:lnTo>
                    <a:pt x="21600" y="10658"/>
                  </a:lnTo>
                  <a:lnTo>
                    <a:pt x="21280" y="11084"/>
                  </a:lnTo>
                  <a:lnTo>
                    <a:pt x="21280" y="11653"/>
                  </a:lnTo>
                  <a:lnTo>
                    <a:pt x="20960" y="12221"/>
                  </a:lnTo>
                  <a:lnTo>
                    <a:pt x="20400" y="12221"/>
                  </a:lnTo>
                  <a:lnTo>
                    <a:pt x="20080" y="12647"/>
                  </a:lnTo>
                  <a:lnTo>
                    <a:pt x="20080" y="13216"/>
                  </a:lnTo>
                  <a:lnTo>
                    <a:pt x="19840" y="13784"/>
                  </a:lnTo>
                  <a:lnTo>
                    <a:pt x="19840" y="14353"/>
                  </a:lnTo>
                  <a:lnTo>
                    <a:pt x="19840" y="13784"/>
                  </a:lnTo>
                  <a:lnTo>
                    <a:pt x="19520" y="13784"/>
                  </a:lnTo>
                  <a:lnTo>
                    <a:pt x="19200" y="14353"/>
                  </a:lnTo>
                  <a:lnTo>
                    <a:pt x="18640" y="14353"/>
                  </a:lnTo>
                  <a:lnTo>
                    <a:pt x="18640" y="14779"/>
                  </a:lnTo>
                  <a:lnTo>
                    <a:pt x="18000" y="14779"/>
                  </a:lnTo>
                  <a:lnTo>
                    <a:pt x="17760" y="15347"/>
                  </a:lnTo>
                  <a:lnTo>
                    <a:pt x="17440" y="15347"/>
                  </a:lnTo>
                  <a:lnTo>
                    <a:pt x="17440" y="15916"/>
                  </a:lnTo>
                  <a:lnTo>
                    <a:pt x="16880" y="15347"/>
                  </a:lnTo>
                  <a:lnTo>
                    <a:pt x="16560" y="15916"/>
                  </a:lnTo>
                  <a:lnTo>
                    <a:pt x="16240" y="15347"/>
                  </a:lnTo>
                  <a:lnTo>
                    <a:pt x="16240" y="15916"/>
                  </a:lnTo>
                  <a:lnTo>
                    <a:pt x="16560" y="15916"/>
                  </a:lnTo>
                  <a:lnTo>
                    <a:pt x="16240" y="16342"/>
                  </a:lnTo>
                  <a:lnTo>
                    <a:pt x="16240" y="16911"/>
                  </a:lnTo>
                  <a:lnTo>
                    <a:pt x="15920" y="16911"/>
                  </a:lnTo>
                  <a:lnTo>
                    <a:pt x="16240" y="16342"/>
                  </a:lnTo>
                  <a:lnTo>
                    <a:pt x="16240" y="15916"/>
                  </a:lnTo>
                  <a:lnTo>
                    <a:pt x="15920" y="15916"/>
                  </a:lnTo>
                  <a:lnTo>
                    <a:pt x="15680" y="16911"/>
                  </a:lnTo>
                  <a:lnTo>
                    <a:pt x="14480" y="16911"/>
                  </a:lnTo>
                  <a:lnTo>
                    <a:pt x="14480" y="17479"/>
                  </a:lnTo>
                  <a:lnTo>
                    <a:pt x="15040" y="17479"/>
                  </a:lnTo>
                  <a:lnTo>
                    <a:pt x="15360" y="17905"/>
                  </a:lnTo>
                  <a:lnTo>
                    <a:pt x="15680" y="17905"/>
                  </a:lnTo>
                  <a:lnTo>
                    <a:pt x="15360" y="17905"/>
                  </a:lnTo>
                  <a:lnTo>
                    <a:pt x="15360" y="18474"/>
                  </a:lnTo>
                  <a:lnTo>
                    <a:pt x="15920" y="18474"/>
                  </a:lnTo>
                  <a:lnTo>
                    <a:pt x="15920" y="19042"/>
                  </a:lnTo>
                  <a:lnTo>
                    <a:pt x="16240" y="19042"/>
                  </a:lnTo>
                  <a:lnTo>
                    <a:pt x="16560" y="19611"/>
                  </a:lnTo>
                  <a:lnTo>
                    <a:pt x="16560" y="19042"/>
                  </a:lnTo>
                  <a:lnTo>
                    <a:pt x="15680" y="17479"/>
                  </a:lnTo>
                  <a:lnTo>
                    <a:pt x="15680" y="16911"/>
                  </a:lnTo>
                  <a:lnTo>
                    <a:pt x="15920" y="17479"/>
                  </a:lnTo>
                  <a:lnTo>
                    <a:pt x="15920" y="17905"/>
                  </a:lnTo>
                  <a:lnTo>
                    <a:pt x="16560" y="19042"/>
                  </a:lnTo>
                  <a:lnTo>
                    <a:pt x="17440" y="19042"/>
                  </a:lnTo>
                  <a:lnTo>
                    <a:pt x="17440" y="18474"/>
                  </a:lnTo>
                  <a:lnTo>
                    <a:pt x="18320" y="18474"/>
                  </a:lnTo>
                  <a:lnTo>
                    <a:pt x="18000" y="19042"/>
                  </a:lnTo>
                  <a:lnTo>
                    <a:pt x="18000" y="19611"/>
                  </a:lnTo>
                  <a:lnTo>
                    <a:pt x="17440" y="20037"/>
                  </a:lnTo>
                  <a:lnTo>
                    <a:pt x="16880" y="19611"/>
                  </a:lnTo>
                  <a:lnTo>
                    <a:pt x="16560" y="20037"/>
                  </a:lnTo>
                  <a:lnTo>
                    <a:pt x="16560" y="20605"/>
                  </a:lnTo>
                  <a:lnTo>
                    <a:pt x="15920" y="20605"/>
                  </a:lnTo>
                  <a:lnTo>
                    <a:pt x="15360" y="21174"/>
                  </a:lnTo>
                  <a:lnTo>
                    <a:pt x="15040" y="21600"/>
                  </a:lnTo>
                  <a:lnTo>
                    <a:pt x="14480" y="21600"/>
                  </a:lnTo>
                  <a:lnTo>
                    <a:pt x="14160" y="21174"/>
                  </a:lnTo>
                  <a:lnTo>
                    <a:pt x="14480" y="20037"/>
                  </a:lnTo>
                  <a:lnTo>
                    <a:pt x="14160" y="19611"/>
                  </a:lnTo>
                  <a:lnTo>
                    <a:pt x="13920" y="19611"/>
                  </a:lnTo>
                  <a:lnTo>
                    <a:pt x="13600" y="19042"/>
                  </a:lnTo>
                  <a:lnTo>
                    <a:pt x="13280" y="19611"/>
                  </a:lnTo>
                  <a:lnTo>
                    <a:pt x="13600" y="18474"/>
                  </a:lnTo>
                  <a:lnTo>
                    <a:pt x="13920" y="18474"/>
                  </a:lnTo>
                  <a:lnTo>
                    <a:pt x="14160" y="17905"/>
                  </a:lnTo>
                  <a:lnTo>
                    <a:pt x="14480" y="17905"/>
                  </a:lnTo>
                  <a:lnTo>
                    <a:pt x="14160" y="17905"/>
                  </a:lnTo>
                  <a:lnTo>
                    <a:pt x="14160" y="16911"/>
                  </a:lnTo>
                  <a:lnTo>
                    <a:pt x="13920" y="17479"/>
                  </a:lnTo>
                  <a:lnTo>
                    <a:pt x="13600" y="16911"/>
                  </a:lnTo>
                  <a:lnTo>
                    <a:pt x="13280" y="16911"/>
                  </a:lnTo>
                  <a:lnTo>
                    <a:pt x="12960" y="17479"/>
                  </a:lnTo>
                  <a:lnTo>
                    <a:pt x="12720" y="16911"/>
                  </a:lnTo>
                  <a:lnTo>
                    <a:pt x="12400" y="16911"/>
                  </a:lnTo>
                  <a:lnTo>
                    <a:pt x="12400" y="16342"/>
                  </a:lnTo>
                  <a:lnTo>
                    <a:pt x="11520" y="16342"/>
                  </a:lnTo>
                  <a:lnTo>
                    <a:pt x="11520" y="15916"/>
                  </a:lnTo>
                  <a:lnTo>
                    <a:pt x="12400" y="15916"/>
                  </a:lnTo>
                  <a:lnTo>
                    <a:pt x="12080" y="15347"/>
                  </a:lnTo>
                  <a:lnTo>
                    <a:pt x="11840" y="15916"/>
                  </a:lnTo>
                  <a:lnTo>
                    <a:pt x="11520" y="15916"/>
                  </a:lnTo>
                  <a:lnTo>
                    <a:pt x="11520" y="15347"/>
                  </a:lnTo>
                  <a:lnTo>
                    <a:pt x="11200" y="15916"/>
                  </a:lnTo>
                  <a:lnTo>
                    <a:pt x="10960" y="15916"/>
                  </a:lnTo>
                  <a:lnTo>
                    <a:pt x="10640" y="16342"/>
                  </a:lnTo>
                  <a:lnTo>
                    <a:pt x="10640" y="16911"/>
                  </a:lnTo>
                  <a:lnTo>
                    <a:pt x="10320" y="17479"/>
                  </a:lnTo>
                  <a:lnTo>
                    <a:pt x="10000" y="18474"/>
                  </a:lnTo>
                  <a:lnTo>
                    <a:pt x="9760" y="18474"/>
                  </a:lnTo>
                  <a:lnTo>
                    <a:pt x="9760" y="19611"/>
                  </a:lnTo>
                  <a:lnTo>
                    <a:pt x="9440" y="19042"/>
                  </a:lnTo>
                  <a:lnTo>
                    <a:pt x="9120" y="19042"/>
                  </a:lnTo>
                  <a:lnTo>
                    <a:pt x="8880" y="19611"/>
                  </a:lnTo>
                  <a:lnTo>
                    <a:pt x="8000" y="19611"/>
                  </a:lnTo>
                  <a:lnTo>
                    <a:pt x="7680" y="19042"/>
                  </a:lnTo>
                  <a:lnTo>
                    <a:pt x="8000" y="18474"/>
                  </a:lnTo>
                  <a:lnTo>
                    <a:pt x="8240" y="18474"/>
                  </a:lnTo>
                  <a:lnTo>
                    <a:pt x="8560" y="17479"/>
                  </a:lnTo>
                  <a:lnTo>
                    <a:pt x="8560" y="16342"/>
                  </a:lnTo>
                  <a:lnTo>
                    <a:pt x="8880" y="16342"/>
                  </a:lnTo>
                  <a:lnTo>
                    <a:pt x="9120" y="15916"/>
                  </a:lnTo>
                  <a:lnTo>
                    <a:pt x="9440" y="16342"/>
                  </a:lnTo>
                  <a:lnTo>
                    <a:pt x="9760" y="16342"/>
                  </a:lnTo>
                  <a:lnTo>
                    <a:pt x="9760" y="14779"/>
                  </a:lnTo>
                  <a:lnTo>
                    <a:pt x="9440" y="14779"/>
                  </a:lnTo>
                  <a:lnTo>
                    <a:pt x="8880" y="14353"/>
                  </a:lnTo>
                  <a:lnTo>
                    <a:pt x="8880" y="13784"/>
                  </a:lnTo>
                  <a:lnTo>
                    <a:pt x="8560" y="13784"/>
                  </a:lnTo>
                  <a:lnTo>
                    <a:pt x="8560" y="12647"/>
                  </a:lnTo>
                  <a:lnTo>
                    <a:pt x="8240" y="12221"/>
                  </a:lnTo>
                  <a:lnTo>
                    <a:pt x="8000" y="11653"/>
                  </a:lnTo>
                  <a:lnTo>
                    <a:pt x="7360" y="11653"/>
                  </a:lnTo>
                  <a:lnTo>
                    <a:pt x="6800" y="11084"/>
                  </a:lnTo>
                  <a:lnTo>
                    <a:pt x="6480" y="11084"/>
                  </a:lnTo>
                  <a:lnTo>
                    <a:pt x="6160" y="10658"/>
                  </a:lnTo>
                  <a:lnTo>
                    <a:pt x="5920" y="10658"/>
                  </a:lnTo>
                  <a:lnTo>
                    <a:pt x="5920" y="11084"/>
                  </a:lnTo>
                  <a:lnTo>
                    <a:pt x="5600" y="10658"/>
                  </a:lnTo>
                  <a:lnTo>
                    <a:pt x="5600" y="11084"/>
                  </a:lnTo>
                  <a:lnTo>
                    <a:pt x="5280" y="10658"/>
                  </a:lnTo>
                  <a:lnTo>
                    <a:pt x="5280" y="12221"/>
                  </a:lnTo>
                  <a:lnTo>
                    <a:pt x="4960" y="12221"/>
                  </a:lnTo>
                  <a:lnTo>
                    <a:pt x="4720" y="12647"/>
                  </a:lnTo>
                  <a:lnTo>
                    <a:pt x="3840" y="12647"/>
                  </a:lnTo>
                  <a:lnTo>
                    <a:pt x="3520" y="13216"/>
                  </a:lnTo>
                  <a:lnTo>
                    <a:pt x="2640" y="13216"/>
                  </a:lnTo>
                  <a:lnTo>
                    <a:pt x="2640" y="12647"/>
                  </a:lnTo>
                  <a:lnTo>
                    <a:pt x="1760" y="12647"/>
                  </a:lnTo>
                  <a:lnTo>
                    <a:pt x="1440" y="12221"/>
                  </a:lnTo>
                  <a:lnTo>
                    <a:pt x="560" y="12221"/>
                  </a:lnTo>
                  <a:lnTo>
                    <a:pt x="240" y="11653"/>
                  </a:lnTo>
                  <a:lnTo>
                    <a:pt x="0" y="11084"/>
                  </a:lnTo>
                  <a:lnTo>
                    <a:pt x="0" y="10658"/>
                  </a:lnTo>
                  <a:lnTo>
                    <a:pt x="240" y="9521"/>
                  </a:lnTo>
                  <a:lnTo>
                    <a:pt x="560" y="9521"/>
                  </a:lnTo>
                  <a:lnTo>
                    <a:pt x="560" y="8526"/>
                  </a:lnTo>
                  <a:lnTo>
                    <a:pt x="1440" y="6963"/>
                  </a:lnTo>
                  <a:lnTo>
                    <a:pt x="1440" y="6395"/>
                  </a:lnTo>
                  <a:lnTo>
                    <a:pt x="1760" y="5826"/>
                  </a:lnTo>
                  <a:lnTo>
                    <a:pt x="2000" y="5826"/>
                  </a:lnTo>
                  <a:lnTo>
                    <a:pt x="2000" y="5258"/>
                  </a:lnTo>
                  <a:lnTo>
                    <a:pt x="1760" y="4832"/>
                  </a:lnTo>
                  <a:lnTo>
                    <a:pt x="2000" y="4263"/>
                  </a:lnTo>
                  <a:lnTo>
                    <a:pt x="1760" y="4263"/>
                  </a:lnTo>
                  <a:lnTo>
                    <a:pt x="1440" y="3695"/>
                  </a:lnTo>
                  <a:lnTo>
                    <a:pt x="1440" y="1563"/>
                  </a:lnTo>
                  <a:close/>
                  <a:moveTo>
                    <a:pt x="1440" y="156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Google Shape;283;p14"/>
            <p:cNvSpPr/>
            <p:nvPr/>
          </p:nvSpPr>
          <p:spPr>
            <a:xfrm>
              <a:off x="7862" y="2714"/>
              <a:ext cx="142" cy="146"/>
            </a:xfrm>
            <a:custGeom>
              <a:avLst/>
              <a:gdLst/>
              <a:ahLst/>
              <a:cxnLst/>
              <a:rect l="l" t="t" r="r" b="b"/>
              <a:pathLst>
                <a:path w="21600" h="21600" extrusionOk="0">
                  <a:moveTo>
                    <a:pt x="0" y="4027"/>
                  </a:moveTo>
                  <a:lnTo>
                    <a:pt x="0" y="0"/>
                  </a:lnTo>
                  <a:lnTo>
                    <a:pt x="1543" y="1098"/>
                  </a:lnTo>
                  <a:lnTo>
                    <a:pt x="1543" y="0"/>
                  </a:lnTo>
                  <a:lnTo>
                    <a:pt x="3086" y="1098"/>
                  </a:lnTo>
                  <a:lnTo>
                    <a:pt x="3086" y="0"/>
                  </a:lnTo>
                  <a:lnTo>
                    <a:pt x="4243" y="0"/>
                  </a:lnTo>
                  <a:lnTo>
                    <a:pt x="5786" y="1098"/>
                  </a:lnTo>
                  <a:lnTo>
                    <a:pt x="7329" y="1098"/>
                  </a:lnTo>
                  <a:lnTo>
                    <a:pt x="10029" y="2563"/>
                  </a:lnTo>
                  <a:lnTo>
                    <a:pt x="13114" y="2563"/>
                  </a:lnTo>
                  <a:lnTo>
                    <a:pt x="14271" y="4027"/>
                  </a:lnTo>
                  <a:lnTo>
                    <a:pt x="15814" y="5125"/>
                  </a:lnTo>
                  <a:lnTo>
                    <a:pt x="15814" y="8054"/>
                  </a:lnTo>
                  <a:lnTo>
                    <a:pt x="17357" y="8054"/>
                  </a:lnTo>
                  <a:lnTo>
                    <a:pt x="17357" y="9519"/>
                  </a:lnTo>
                  <a:lnTo>
                    <a:pt x="20057" y="10617"/>
                  </a:lnTo>
                  <a:lnTo>
                    <a:pt x="21600" y="10617"/>
                  </a:lnTo>
                  <a:lnTo>
                    <a:pt x="21600" y="14644"/>
                  </a:lnTo>
                  <a:lnTo>
                    <a:pt x="20057" y="14644"/>
                  </a:lnTo>
                  <a:lnTo>
                    <a:pt x="18514" y="13546"/>
                  </a:lnTo>
                  <a:lnTo>
                    <a:pt x="17357" y="14644"/>
                  </a:lnTo>
                  <a:lnTo>
                    <a:pt x="15814" y="14644"/>
                  </a:lnTo>
                  <a:lnTo>
                    <a:pt x="15814" y="17573"/>
                  </a:lnTo>
                  <a:lnTo>
                    <a:pt x="14271" y="20136"/>
                  </a:lnTo>
                  <a:lnTo>
                    <a:pt x="13114" y="20136"/>
                  </a:lnTo>
                  <a:lnTo>
                    <a:pt x="11571" y="21600"/>
                  </a:lnTo>
                  <a:lnTo>
                    <a:pt x="11571" y="14644"/>
                  </a:lnTo>
                  <a:lnTo>
                    <a:pt x="10029" y="12081"/>
                  </a:lnTo>
                  <a:lnTo>
                    <a:pt x="10029" y="10617"/>
                  </a:lnTo>
                  <a:lnTo>
                    <a:pt x="5786" y="9519"/>
                  </a:lnTo>
                  <a:lnTo>
                    <a:pt x="5786" y="8054"/>
                  </a:lnTo>
                  <a:lnTo>
                    <a:pt x="4243" y="5125"/>
                  </a:lnTo>
                  <a:lnTo>
                    <a:pt x="3086" y="4027"/>
                  </a:lnTo>
                  <a:lnTo>
                    <a:pt x="0" y="4027"/>
                  </a:lnTo>
                  <a:close/>
                  <a:moveTo>
                    <a:pt x="0" y="402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14"/>
            <p:cNvSpPr/>
            <p:nvPr/>
          </p:nvSpPr>
          <p:spPr>
            <a:xfrm>
              <a:off x="7636" y="2741"/>
              <a:ext cx="368" cy="201"/>
            </a:xfrm>
            <a:custGeom>
              <a:avLst/>
              <a:gdLst/>
              <a:ahLst/>
              <a:cxnLst/>
              <a:rect l="l" t="t" r="r" b="b"/>
              <a:pathLst>
                <a:path w="21600" h="21600" extrusionOk="0">
                  <a:moveTo>
                    <a:pt x="4469" y="0"/>
                  </a:moveTo>
                  <a:lnTo>
                    <a:pt x="6108" y="0"/>
                  </a:lnTo>
                  <a:lnTo>
                    <a:pt x="6703" y="800"/>
                  </a:lnTo>
                  <a:lnTo>
                    <a:pt x="8342" y="800"/>
                  </a:lnTo>
                  <a:lnTo>
                    <a:pt x="8342" y="1867"/>
                  </a:lnTo>
                  <a:lnTo>
                    <a:pt x="9981" y="1867"/>
                  </a:lnTo>
                  <a:lnTo>
                    <a:pt x="10577" y="800"/>
                  </a:lnTo>
                  <a:lnTo>
                    <a:pt x="12215" y="800"/>
                  </a:lnTo>
                  <a:lnTo>
                    <a:pt x="12662" y="0"/>
                  </a:lnTo>
                  <a:lnTo>
                    <a:pt x="14450" y="0"/>
                  </a:lnTo>
                  <a:lnTo>
                    <a:pt x="14897" y="800"/>
                  </a:lnTo>
                  <a:lnTo>
                    <a:pt x="15492" y="2933"/>
                  </a:lnTo>
                  <a:lnTo>
                    <a:pt x="15492" y="4000"/>
                  </a:lnTo>
                  <a:lnTo>
                    <a:pt x="17131" y="4800"/>
                  </a:lnTo>
                  <a:lnTo>
                    <a:pt x="17131" y="5867"/>
                  </a:lnTo>
                  <a:lnTo>
                    <a:pt x="17727" y="7733"/>
                  </a:lnTo>
                  <a:lnTo>
                    <a:pt x="17727" y="11733"/>
                  </a:lnTo>
                  <a:lnTo>
                    <a:pt x="18323" y="13867"/>
                  </a:lnTo>
                  <a:lnTo>
                    <a:pt x="19961" y="13867"/>
                  </a:lnTo>
                  <a:lnTo>
                    <a:pt x="20408" y="12800"/>
                  </a:lnTo>
                  <a:lnTo>
                    <a:pt x="21004" y="12800"/>
                  </a:lnTo>
                  <a:lnTo>
                    <a:pt x="21600" y="13867"/>
                  </a:lnTo>
                  <a:lnTo>
                    <a:pt x="21004" y="13867"/>
                  </a:lnTo>
                  <a:lnTo>
                    <a:pt x="21600" y="14667"/>
                  </a:lnTo>
                  <a:lnTo>
                    <a:pt x="21004" y="15733"/>
                  </a:lnTo>
                  <a:lnTo>
                    <a:pt x="20408" y="15733"/>
                  </a:lnTo>
                  <a:lnTo>
                    <a:pt x="19961" y="16800"/>
                  </a:lnTo>
                  <a:lnTo>
                    <a:pt x="19366" y="16800"/>
                  </a:lnTo>
                  <a:lnTo>
                    <a:pt x="19366" y="20800"/>
                  </a:lnTo>
                  <a:lnTo>
                    <a:pt x="18770" y="20800"/>
                  </a:lnTo>
                  <a:lnTo>
                    <a:pt x="18323" y="19733"/>
                  </a:lnTo>
                  <a:lnTo>
                    <a:pt x="17727" y="20800"/>
                  </a:lnTo>
                  <a:lnTo>
                    <a:pt x="17131" y="19733"/>
                  </a:lnTo>
                  <a:lnTo>
                    <a:pt x="14897" y="19733"/>
                  </a:lnTo>
                  <a:lnTo>
                    <a:pt x="13854" y="20800"/>
                  </a:lnTo>
                  <a:lnTo>
                    <a:pt x="13258" y="20800"/>
                  </a:lnTo>
                  <a:lnTo>
                    <a:pt x="12662" y="21600"/>
                  </a:lnTo>
                  <a:lnTo>
                    <a:pt x="7746" y="21600"/>
                  </a:lnTo>
                  <a:lnTo>
                    <a:pt x="7746" y="20800"/>
                  </a:lnTo>
                  <a:lnTo>
                    <a:pt x="7150" y="20800"/>
                  </a:lnTo>
                  <a:lnTo>
                    <a:pt x="6703" y="21600"/>
                  </a:lnTo>
                  <a:lnTo>
                    <a:pt x="6108" y="20800"/>
                  </a:lnTo>
                  <a:lnTo>
                    <a:pt x="6703" y="20800"/>
                  </a:lnTo>
                  <a:lnTo>
                    <a:pt x="6703" y="19733"/>
                  </a:lnTo>
                  <a:lnTo>
                    <a:pt x="5512" y="19733"/>
                  </a:lnTo>
                  <a:lnTo>
                    <a:pt x="5512" y="18667"/>
                  </a:lnTo>
                  <a:lnTo>
                    <a:pt x="5065" y="17600"/>
                  </a:lnTo>
                  <a:lnTo>
                    <a:pt x="5512" y="16800"/>
                  </a:lnTo>
                  <a:lnTo>
                    <a:pt x="5065" y="16800"/>
                  </a:lnTo>
                  <a:lnTo>
                    <a:pt x="4469" y="17600"/>
                  </a:lnTo>
                  <a:lnTo>
                    <a:pt x="3426" y="17600"/>
                  </a:lnTo>
                  <a:lnTo>
                    <a:pt x="3426" y="16800"/>
                  </a:lnTo>
                  <a:lnTo>
                    <a:pt x="2234" y="16800"/>
                  </a:lnTo>
                  <a:lnTo>
                    <a:pt x="2234" y="15733"/>
                  </a:lnTo>
                  <a:lnTo>
                    <a:pt x="2830" y="14667"/>
                  </a:lnTo>
                  <a:lnTo>
                    <a:pt x="2234" y="14667"/>
                  </a:lnTo>
                  <a:lnTo>
                    <a:pt x="1192" y="13867"/>
                  </a:lnTo>
                  <a:lnTo>
                    <a:pt x="1192" y="12800"/>
                  </a:lnTo>
                  <a:lnTo>
                    <a:pt x="0" y="10667"/>
                  </a:lnTo>
                  <a:lnTo>
                    <a:pt x="596" y="9867"/>
                  </a:lnTo>
                  <a:lnTo>
                    <a:pt x="1192" y="8800"/>
                  </a:lnTo>
                  <a:lnTo>
                    <a:pt x="2234" y="8800"/>
                  </a:lnTo>
                  <a:lnTo>
                    <a:pt x="2234" y="7733"/>
                  </a:lnTo>
                  <a:lnTo>
                    <a:pt x="2830" y="5867"/>
                  </a:lnTo>
                  <a:lnTo>
                    <a:pt x="3426" y="2933"/>
                  </a:lnTo>
                  <a:lnTo>
                    <a:pt x="3873" y="1867"/>
                  </a:lnTo>
                  <a:lnTo>
                    <a:pt x="4469" y="1867"/>
                  </a:lnTo>
                  <a:lnTo>
                    <a:pt x="5065" y="800"/>
                  </a:lnTo>
                  <a:lnTo>
                    <a:pt x="4469" y="0"/>
                  </a:lnTo>
                  <a:close/>
                  <a:moveTo>
                    <a:pt x="4469"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Google Shape;285;p14"/>
            <p:cNvSpPr/>
            <p:nvPr/>
          </p:nvSpPr>
          <p:spPr>
            <a:xfrm>
              <a:off x="7476" y="2721"/>
              <a:ext cx="246" cy="139"/>
            </a:xfrm>
            <a:custGeom>
              <a:avLst/>
              <a:gdLst/>
              <a:ahLst/>
              <a:cxnLst/>
              <a:rect l="l" t="t" r="r" b="b"/>
              <a:pathLst>
                <a:path w="21600" h="21600" extrusionOk="0">
                  <a:moveTo>
                    <a:pt x="14029" y="18514"/>
                  </a:moveTo>
                  <a:lnTo>
                    <a:pt x="14920" y="17357"/>
                  </a:lnTo>
                  <a:lnTo>
                    <a:pt x="15810" y="15814"/>
                  </a:lnTo>
                  <a:lnTo>
                    <a:pt x="17369" y="15814"/>
                  </a:lnTo>
                  <a:lnTo>
                    <a:pt x="17369" y="14271"/>
                  </a:lnTo>
                  <a:lnTo>
                    <a:pt x="18260" y="11571"/>
                  </a:lnTo>
                  <a:lnTo>
                    <a:pt x="19151" y="7329"/>
                  </a:lnTo>
                  <a:lnTo>
                    <a:pt x="19819" y="5786"/>
                  </a:lnTo>
                  <a:lnTo>
                    <a:pt x="20709" y="5786"/>
                  </a:lnTo>
                  <a:lnTo>
                    <a:pt x="21600" y="4243"/>
                  </a:lnTo>
                  <a:lnTo>
                    <a:pt x="20709" y="3086"/>
                  </a:lnTo>
                  <a:lnTo>
                    <a:pt x="19819" y="1543"/>
                  </a:lnTo>
                  <a:lnTo>
                    <a:pt x="19151" y="0"/>
                  </a:lnTo>
                  <a:lnTo>
                    <a:pt x="18260" y="1543"/>
                  </a:lnTo>
                  <a:lnTo>
                    <a:pt x="17369" y="0"/>
                  </a:lnTo>
                  <a:lnTo>
                    <a:pt x="15810" y="1543"/>
                  </a:lnTo>
                  <a:lnTo>
                    <a:pt x="14920" y="0"/>
                  </a:lnTo>
                  <a:lnTo>
                    <a:pt x="13361" y="0"/>
                  </a:lnTo>
                  <a:lnTo>
                    <a:pt x="13361" y="1543"/>
                  </a:lnTo>
                  <a:lnTo>
                    <a:pt x="12470" y="3086"/>
                  </a:lnTo>
                  <a:lnTo>
                    <a:pt x="12470" y="4243"/>
                  </a:lnTo>
                  <a:lnTo>
                    <a:pt x="10911" y="3086"/>
                  </a:lnTo>
                  <a:lnTo>
                    <a:pt x="10021" y="4243"/>
                  </a:lnTo>
                  <a:lnTo>
                    <a:pt x="9130" y="4243"/>
                  </a:lnTo>
                  <a:lnTo>
                    <a:pt x="9130" y="5786"/>
                  </a:lnTo>
                  <a:lnTo>
                    <a:pt x="6680" y="5786"/>
                  </a:lnTo>
                  <a:lnTo>
                    <a:pt x="5790" y="7329"/>
                  </a:lnTo>
                  <a:lnTo>
                    <a:pt x="4231" y="5786"/>
                  </a:lnTo>
                  <a:lnTo>
                    <a:pt x="1781" y="4243"/>
                  </a:lnTo>
                  <a:lnTo>
                    <a:pt x="1781" y="7329"/>
                  </a:lnTo>
                  <a:lnTo>
                    <a:pt x="0" y="7329"/>
                  </a:lnTo>
                  <a:lnTo>
                    <a:pt x="891" y="8871"/>
                  </a:lnTo>
                  <a:lnTo>
                    <a:pt x="891" y="11571"/>
                  </a:lnTo>
                  <a:lnTo>
                    <a:pt x="0" y="13114"/>
                  </a:lnTo>
                  <a:lnTo>
                    <a:pt x="891" y="14271"/>
                  </a:lnTo>
                  <a:lnTo>
                    <a:pt x="891" y="17357"/>
                  </a:lnTo>
                  <a:lnTo>
                    <a:pt x="1781" y="17357"/>
                  </a:lnTo>
                  <a:lnTo>
                    <a:pt x="3340" y="18514"/>
                  </a:lnTo>
                  <a:lnTo>
                    <a:pt x="4231" y="20057"/>
                  </a:lnTo>
                  <a:lnTo>
                    <a:pt x="5122" y="20057"/>
                  </a:lnTo>
                  <a:lnTo>
                    <a:pt x="6680" y="21600"/>
                  </a:lnTo>
                  <a:lnTo>
                    <a:pt x="8239" y="21600"/>
                  </a:lnTo>
                  <a:lnTo>
                    <a:pt x="8239" y="20057"/>
                  </a:lnTo>
                  <a:lnTo>
                    <a:pt x="9130" y="21600"/>
                  </a:lnTo>
                  <a:lnTo>
                    <a:pt x="9130" y="20057"/>
                  </a:lnTo>
                  <a:lnTo>
                    <a:pt x="10911" y="20057"/>
                  </a:lnTo>
                  <a:lnTo>
                    <a:pt x="10911" y="18514"/>
                  </a:lnTo>
                  <a:lnTo>
                    <a:pt x="11579" y="17357"/>
                  </a:lnTo>
                  <a:lnTo>
                    <a:pt x="12470" y="18514"/>
                  </a:lnTo>
                  <a:lnTo>
                    <a:pt x="14029" y="18514"/>
                  </a:lnTo>
                  <a:close/>
                  <a:moveTo>
                    <a:pt x="14029" y="18514"/>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Google Shape;286;p14"/>
            <p:cNvSpPr/>
            <p:nvPr/>
          </p:nvSpPr>
          <p:spPr>
            <a:xfrm>
              <a:off x="7497" y="2684"/>
              <a:ext cx="205" cy="84"/>
            </a:xfrm>
            <a:custGeom>
              <a:avLst/>
              <a:gdLst/>
              <a:ahLst/>
              <a:cxnLst/>
              <a:rect l="l" t="t" r="r" b="b"/>
              <a:pathLst>
                <a:path w="21600" h="21600" extrusionOk="0">
                  <a:moveTo>
                    <a:pt x="0" y="16518"/>
                  </a:moveTo>
                  <a:lnTo>
                    <a:pt x="2933" y="19059"/>
                  </a:lnTo>
                  <a:lnTo>
                    <a:pt x="4800" y="21600"/>
                  </a:lnTo>
                  <a:lnTo>
                    <a:pt x="5867" y="19059"/>
                  </a:lnTo>
                  <a:lnTo>
                    <a:pt x="8800" y="19059"/>
                  </a:lnTo>
                  <a:lnTo>
                    <a:pt x="8800" y="16518"/>
                  </a:lnTo>
                  <a:lnTo>
                    <a:pt x="9867" y="16518"/>
                  </a:lnTo>
                  <a:lnTo>
                    <a:pt x="10933" y="14612"/>
                  </a:lnTo>
                  <a:lnTo>
                    <a:pt x="12800" y="16518"/>
                  </a:lnTo>
                  <a:lnTo>
                    <a:pt x="12800" y="14612"/>
                  </a:lnTo>
                  <a:lnTo>
                    <a:pt x="13867" y="12071"/>
                  </a:lnTo>
                  <a:lnTo>
                    <a:pt x="13867" y="9529"/>
                  </a:lnTo>
                  <a:lnTo>
                    <a:pt x="15733" y="9529"/>
                  </a:lnTo>
                  <a:lnTo>
                    <a:pt x="16800" y="12071"/>
                  </a:lnTo>
                  <a:lnTo>
                    <a:pt x="18667" y="9529"/>
                  </a:lnTo>
                  <a:lnTo>
                    <a:pt x="19733" y="12071"/>
                  </a:lnTo>
                  <a:lnTo>
                    <a:pt x="20800" y="9529"/>
                  </a:lnTo>
                  <a:lnTo>
                    <a:pt x="20800" y="7624"/>
                  </a:lnTo>
                  <a:lnTo>
                    <a:pt x="21600" y="2541"/>
                  </a:lnTo>
                  <a:lnTo>
                    <a:pt x="19733" y="0"/>
                  </a:lnTo>
                  <a:lnTo>
                    <a:pt x="12800" y="0"/>
                  </a:lnTo>
                  <a:lnTo>
                    <a:pt x="12800" y="2541"/>
                  </a:lnTo>
                  <a:lnTo>
                    <a:pt x="7733" y="2541"/>
                  </a:lnTo>
                  <a:lnTo>
                    <a:pt x="6933" y="5082"/>
                  </a:lnTo>
                  <a:lnTo>
                    <a:pt x="5867" y="7624"/>
                  </a:lnTo>
                  <a:lnTo>
                    <a:pt x="800" y="7624"/>
                  </a:lnTo>
                  <a:lnTo>
                    <a:pt x="0" y="9529"/>
                  </a:lnTo>
                  <a:lnTo>
                    <a:pt x="0" y="16518"/>
                  </a:lnTo>
                  <a:close/>
                  <a:moveTo>
                    <a:pt x="0" y="1651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Google Shape;287;p14"/>
            <p:cNvSpPr/>
            <p:nvPr/>
          </p:nvSpPr>
          <p:spPr>
            <a:xfrm>
              <a:off x="7722" y="2924"/>
              <a:ext cx="244" cy="129"/>
            </a:xfrm>
            <a:custGeom>
              <a:avLst/>
              <a:gdLst/>
              <a:ahLst/>
              <a:cxnLst/>
              <a:rect l="l" t="t" r="r" b="b"/>
              <a:pathLst>
                <a:path w="21600" h="21600" extrusionOk="0">
                  <a:moveTo>
                    <a:pt x="675" y="0"/>
                  </a:moveTo>
                  <a:lnTo>
                    <a:pt x="2475" y="0"/>
                  </a:lnTo>
                  <a:lnTo>
                    <a:pt x="2475" y="1662"/>
                  </a:lnTo>
                  <a:lnTo>
                    <a:pt x="1575" y="1662"/>
                  </a:lnTo>
                  <a:lnTo>
                    <a:pt x="2475" y="2908"/>
                  </a:lnTo>
                  <a:lnTo>
                    <a:pt x="3150" y="1662"/>
                  </a:lnTo>
                  <a:lnTo>
                    <a:pt x="4050" y="1662"/>
                  </a:lnTo>
                  <a:lnTo>
                    <a:pt x="4050" y="2908"/>
                  </a:lnTo>
                  <a:lnTo>
                    <a:pt x="11475" y="2908"/>
                  </a:lnTo>
                  <a:lnTo>
                    <a:pt x="12375" y="1662"/>
                  </a:lnTo>
                  <a:lnTo>
                    <a:pt x="13275" y="1662"/>
                  </a:lnTo>
                  <a:lnTo>
                    <a:pt x="14850" y="0"/>
                  </a:lnTo>
                  <a:lnTo>
                    <a:pt x="18225" y="0"/>
                  </a:lnTo>
                  <a:lnTo>
                    <a:pt x="19125" y="1662"/>
                  </a:lnTo>
                  <a:lnTo>
                    <a:pt x="20025" y="0"/>
                  </a:lnTo>
                  <a:lnTo>
                    <a:pt x="20700" y="1662"/>
                  </a:lnTo>
                  <a:lnTo>
                    <a:pt x="21600" y="1662"/>
                  </a:lnTo>
                  <a:lnTo>
                    <a:pt x="21600" y="4569"/>
                  </a:lnTo>
                  <a:lnTo>
                    <a:pt x="20700" y="6231"/>
                  </a:lnTo>
                  <a:lnTo>
                    <a:pt x="20700" y="4569"/>
                  </a:lnTo>
                  <a:lnTo>
                    <a:pt x="19125" y="6231"/>
                  </a:lnTo>
                  <a:lnTo>
                    <a:pt x="20025" y="9138"/>
                  </a:lnTo>
                  <a:lnTo>
                    <a:pt x="18225" y="12462"/>
                  </a:lnTo>
                  <a:lnTo>
                    <a:pt x="19125" y="12462"/>
                  </a:lnTo>
                  <a:lnTo>
                    <a:pt x="20025" y="15369"/>
                  </a:lnTo>
                  <a:lnTo>
                    <a:pt x="20025" y="17031"/>
                  </a:lnTo>
                  <a:lnTo>
                    <a:pt x="19125" y="15369"/>
                  </a:lnTo>
                  <a:lnTo>
                    <a:pt x="19125" y="17031"/>
                  </a:lnTo>
                  <a:lnTo>
                    <a:pt x="18225" y="15369"/>
                  </a:lnTo>
                  <a:lnTo>
                    <a:pt x="16650" y="15369"/>
                  </a:lnTo>
                  <a:lnTo>
                    <a:pt x="15750" y="17031"/>
                  </a:lnTo>
                  <a:lnTo>
                    <a:pt x="14850" y="17031"/>
                  </a:lnTo>
                  <a:lnTo>
                    <a:pt x="14175" y="18277"/>
                  </a:lnTo>
                  <a:lnTo>
                    <a:pt x="14175" y="21600"/>
                  </a:lnTo>
                  <a:lnTo>
                    <a:pt x="7425" y="21600"/>
                  </a:lnTo>
                  <a:lnTo>
                    <a:pt x="6525" y="19938"/>
                  </a:lnTo>
                  <a:lnTo>
                    <a:pt x="6525" y="21600"/>
                  </a:lnTo>
                  <a:lnTo>
                    <a:pt x="4050" y="21600"/>
                  </a:lnTo>
                  <a:lnTo>
                    <a:pt x="3150" y="19938"/>
                  </a:lnTo>
                  <a:lnTo>
                    <a:pt x="3150" y="18277"/>
                  </a:lnTo>
                  <a:lnTo>
                    <a:pt x="675" y="13708"/>
                  </a:lnTo>
                  <a:lnTo>
                    <a:pt x="1575" y="13708"/>
                  </a:lnTo>
                  <a:lnTo>
                    <a:pt x="675" y="12462"/>
                  </a:lnTo>
                  <a:lnTo>
                    <a:pt x="675" y="10800"/>
                  </a:lnTo>
                  <a:lnTo>
                    <a:pt x="2475" y="7477"/>
                  </a:lnTo>
                  <a:lnTo>
                    <a:pt x="1575" y="6231"/>
                  </a:lnTo>
                  <a:lnTo>
                    <a:pt x="675" y="4569"/>
                  </a:lnTo>
                  <a:lnTo>
                    <a:pt x="0" y="1662"/>
                  </a:lnTo>
                  <a:lnTo>
                    <a:pt x="675" y="0"/>
                  </a:lnTo>
                  <a:close/>
                  <a:moveTo>
                    <a:pt x="675"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Google Shape;288;p14"/>
            <p:cNvSpPr/>
            <p:nvPr/>
          </p:nvSpPr>
          <p:spPr>
            <a:xfrm>
              <a:off x="7656" y="3006"/>
              <a:ext cx="112" cy="74"/>
            </a:xfrm>
            <a:custGeom>
              <a:avLst/>
              <a:gdLst/>
              <a:ahLst/>
              <a:cxnLst/>
              <a:rect l="l" t="t" r="r" b="b"/>
              <a:pathLst>
                <a:path w="21600" h="21600" extrusionOk="0">
                  <a:moveTo>
                    <a:pt x="14236" y="0"/>
                  </a:moveTo>
                  <a:lnTo>
                    <a:pt x="19636" y="7920"/>
                  </a:lnTo>
                  <a:lnTo>
                    <a:pt x="19636" y="10800"/>
                  </a:lnTo>
                  <a:lnTo>
                    <a:pt x="21600" y="13680"/>
                  </a:lnTo>
                  <a:lnTo>
                    <a:pt x="19636" y="16560"/>
                  </a:lnTo>
                  <a:lnTo>
                    <a:pt x="12764" y="16560"/>
                  </a:lnTo>
                  <a:lnTo>
                    <a:pt x="10800" y="18720"/>
                  </a:lnTo>
                  <a:lnTo>
                    <a:pt x="8836" y="18720"/>
                  </a:lnTo>
                  <a:lnTo>
                    <a:pt x="5400" y="21600"/>
                  </a:lnTo>
                  <a:lnTo>
                    <a:pt x="3436" y="21600"/>
                  </a:lnTo>
                  <a:lnTo>
                    <a:pt x="3436" y="18720"/>
                  </a:lnTo>
                  <a:lnTo>
                    <a:pt x="1473" y="16560"/>
                  </a:lnTo>
                  <a:lnTo>
                    <a:pt x="0" y="10800"/>
                  </a:lnTo>
                  <a:lnTo>
                    <a:pt x="1473" y="7920"/>
                  </a:lnTo>
                  <a:lnTo>
                    <a:pt x="1473" y="5760"/>
                  </a:lnTo>
                  <a:lnTo>
                    <a:pt x="3436" y="2880"/>
                  </a:lnTo>
                  <a:lnTo>
                    <a:pt x="7364" y="2880"/>
                  </a:lnTo>
                  <a:lnTo>
                    <a:pt x="10800" y="0"/>
                  </a:lnTo>
                  <a:lnTo>
                    <a:pt x="10800" y="2880"/>
                  </a:lnTo>
                  <a:lnTo>
                    <a:pt x="14236" y="0"/>
                  </a:lnTo>
                  <a:close/>
                  <a:moveTo>
                    <a:pt x="14236"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Google Shape;289;p14"/>
            <p:cNvSpPr/>
            <p:nvPr/>
          </p:nvSpPr>
          <p:spPr>
            <a:xfrm>
              <a:off x="7608" y="2998"/>
              <a:ext cx="76" cy="126"/>
            </a:xfrm>
            <a:custGeom>
              <a:avLst/>
              <a:gdLst/>
              <a:ahLst/>
              <a:cxnLst/>
              <a:rect l="l" t="t" r="r" b="b"/>
              <a:pathLst>
                <a:path w="21600" h="21600" extrusionOk="0">
                  <a:moveTo>
                    <a:pt x="15840" y="5929"/>
                  </a:moveTo>
                  <a:lnTo>
                    <a:pt x="13680" y="7624"/>
                  </a:lnTo>
                  <a:lnTo>
                    <a:pt x="15840" y="11012"/>
                  </a:lnTo>
                  <a:lnTo>
                    <a:pt x="18720" y="12282"/>
                  </a:lnTo>
                  <a:lnTo>
                    <a:pt x="18720" y="13976"/>
                  </a:lnTo>
                  <a:lnTo>
                    <a:pt x="21600" y="13976"/>
                  </a:lnTo>
                  <a:lnTo>
                    <a:pt x="21600" y="15671"/>
                  </a:lnTo>
                  <a:lnTo>
                    <a:pt x="18720" y="18635"/>
                  </a:lnTo>
                  <a:lnTo>
                    <a:pt x="13680" y="18635"/>
                  </a:lnTo>
                  <a:lnTo>
                    <a:pt x="13680" y="21600"/>
                  </a:lnTo>
                  <a:lnTo>
                    <a:pt x="7920" y="21600"/>
                  </a:lnTo>
                  <a:lnTo>
                    <a:pt x="5760" y="18635"/>
                  </a:lnTo>
                  <a:lnTo>
                    <a:pt x="0" y="18635"/>
                  </a:lnTo>
                  <a:lnTo>
                    <a:pt x="2880" y="16941"/>
                  </a:lnTo>
                  <a:lnTo>
                    <a:pt x="0" y="15671"/>
                  </a:lnTo>
                  <a:lnTo>
                    <a:pt x="0" y="13976"/>
                  </a:lnTo>
                  <a:lnTo>
                    <a:pt x="2880" y="12282"/>
                  </a:lnTo>
                  <a:lnTo>
                    <a:pt x="0" y="11012"/>
                  </a:lnTo>
                  <a:lnTo>
                    <a:pt x="2880" y="7624"/>
                  </a:lnTo>
                  <a:lnTo>
                    <a:pt x="2880" y="5929"/>
                  </a:lnTo>
                  <a:lnTo>
                    <a:pt x="0" y="5929"/>
                  </a:lnTo>
                  <a:lnTo>
                    <a:pt x="0" y="1271"/>
                  </a:lnTo>
                  <a:lnTo>
                    <a:pt x="2880" y="0"/>
                  </a:lnTo>
                  <a:lnTo>
                    <a:pt x="5760" y="0"/>
                  </a:lnTo>
                  <a:lnTo>
                    <a:pt x="5760" y="1271"/>
                  </a:lnTo>
                  <a:lnTo>
                    <a:pt x="7920" y="0"/>
                  </a:lnTo>
                  <a:lnTo>
                    <a:pt x="10800" y="1271"/>
                  </a:lnTo>
                  <a:lnTo>
                    <a:pt x="13680" y="2965"/>
                  </a:lnTo>
                  <a:lnTo>
                    <a:pt x="15840" y="2965"/>
                  </a:lnTo>
                  <a:lnTo>
                    <a:pt x="15840" y="5929"/>
                  </a:lnTo>
                  <a:close/>
                  <a:moveTo>
                    <a:pt x="15840" y="5929"/>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Google Shape;290;p14"/>
            <p:cNvSpPr/>
            <p:nvPr/>
          </p:nvSpPr>
          <p:spPr>
            <a:xfrm>
              <a:off x="7580" y="2833"/>
              <a:ext cx="170" cy="200"/>
            </a:xfrm>
            <a:custGeom>
              <a:avLst/>
              <a:gdLst/>
              <a:ahLst/>
              <a:cxnLst/>
              <a:rect l="l" t="t" r="r" b="b"/>
              <a:pathLst>
                <a:path w="21600" h="21600" extrusionOk="0">
                  <a:moveTo>
                    <a:pt x="0" y="2933"/>
                  </a:moveTo>
                  <a:lnTo>
                    <a:pt x="0" y="1867"/>
                  </a:lnTo>
                  <a:lnTo>
                    <a:pt x="2579" y="1867"/>
                  </a:lnTo>
                  <a:lnTo>
                    <a:pt x="2579" y="800"/>
                  </a:lnTo>
                  <a:lnTo>
                    <a:pt x="3546" y="0"/>
                  </a:lnTo>
                  <a:lnTo>
                    <a:pt x="4836" y="800"/>
                  </a:lnTo>
                  <a:lnTo>
                    <a:pt x="7093" y="800"/>
                  </a:lnTo>
                  <a:lnTo>
                    <a:pt x="9672" y="2933"/>
                  </a:lnTo>
                  <a:lnTo>
                    <a:pt x="9672" y="4000"/>
                  </a:lnTo>
                  <a:lnTo>
                    <a:pt x="11928" y="4800"/>
                  </a:lnTo>
                  <a:lnTo>
                    <a:pt x="13218" y="4800"/>
                  </a:lnTo>
                  <a:lnTo>
                    <a:pt x="11928" y="5867"/>
                  </a:lnTo>
                  <a:lnTo>
                    <a:pt x="11928" y="6933"/>
                  </a:lnTo>
                  <a:lnTo>
                    <a:pt x="14507" y="6933"/>
                  </a:lnTo>
                  <a:lnTo>
                    <a:pt x="14507" y="7733"/>
                  </a:lnTo>
                  <a:lnTo>
                    <a:pt x="16764" y="7733"/>
                  </a:lnTo>
                  <a:lnTo>
                    <a:pt x="18054" y="6933"/>
                  </a:lnTo>
                  <a:lnTo>
                    <a:pt x="19021" y="6933"/>
                  </a:lnTo>
                  <a:lnTo>
                    <a:pt x="18054" y="7733"/>
                  </a:lnTo>
                  <a:lnTo>
                    <a:pt x="19021" y="8800"/>
                  </a:lnTo>
                  <a:lnTo>
                    <a:pt x="19021" y="9867"/>
                  </a:lnTo>
                  <a:lnTo>
                    <a:pt x="18054" y="10933"/>
                  </a:lnTo>
                  <a:lnTo>
                    <a:pt x="19021" y="12800"/>
                  </a:lnTo>
                  <a:lnTo>
                    <a:pt x="20310" y="13867"/>
                  </a:lnTo>
                  <a:lnTo>
                    <a:pt x="21600" y="14667"/>
                  </a:lnTo>
                  <a:lnTo>
                    <a:pt x="19021" y="16800"/>
                  </a:lnTo>
                  <a:lnTo>
                    <a:pt x="19021" y="17867"/>
                  </a:lnTo>
                  <a:lnTo>
                    <a:pt x="20310" y="18667"/>
                  </a:lnTo>
                  <a:lnTo>
                    <a:pt x="19021" y="18667"/>
                  </a:lnTo>
                  <a:lnTo>
                    <a:pt x="16764" y="19733"/>
                  </a:lnTo>
                  <a:lnTo>
                    <a:pt x="16764" y="18667"/>
                  </a:lnTo>
                  <a:lnTo>
                    <a:pt x="14507" y="19733"/>
                  </a:lnTo>
                  <a:lnTo>
                    <a:pt x="11928" y="19733"/>
                  </a:lnTo>
                  <a:lnTo>
                    <a:pt x="10639" y="20800"/>
                  </a:lnTo>
                  <a:lnTo>
                    <a:pt x="10639" y="21600"/>
                  </a:lnTo>
                  <a:lnTo>
                    <a:pt x="10639" y="19733"/>
                  </a:lnTo>
                  <a:lnTo>
                    <a:pt x="9672" y="19733"/>
                  </a:lnTo>
                  <a:lnTo>
                    <a:pt x="8382" y="18667"/>
                  </a:lnTo>
                  <a:lnTo>
                    <a:pt x="7093" y="17867"/>
                  </a:lnTo>
                  <a:lnTo>
                    <a:pt x="8382" y="16800"/>
                  </a:lnTo>
                  <a:lnTo>
                    <a:pt x="8382" y="15733"/>
                  </a:lnTo>
                  <a:lnTo>
                    <a:pt x="7093" y="15733"/>
                  </a:lnTo>
                  <a:lnTo>
                    <a:pt x="6125" y="14667"/>
                  </a:lnTo>
                  <a:lnTo>
                    <a:pt x="3546" y="14667"/>
                  </a:lnTo>
                  <a:lnTo>
                    <a:pt x="3546" y="12800"/>
                  </a:lnTo>
                  <a:lnTo>
                    <a:pt x="2579" y="11733"/>
                  </a:lnTo>
                  <a:lnTo>
                    <a:pt x="2579" y="10933"/>
                  </a:lnTo>
                  <a:lnTo>
                    <a:pt x="3546" y="10933"/>
                  </a:lnTo>
                  <a:lnTo>
                    <a:pt x="3546" y="9867"/>
                  </a:lnTo>
                  <a:lnTo>
                    <a:pt x="2579" y="9867"/>
                  </a:lnTo>
                  <a:lnTo>
                    <a:pt x="1290" y="8800"/>
                  </a:lnTo>
                  <a:lnTo>
                    <a:pt x="2579" y="7733"/>
                  </a:lnTo>
                  <a:lnTo>
                    <a:pt x="2579" y="6933"/>
                  </a:lnTo>
                  <a:lnTo>
                    <a:pt x="1290" y="6933"/>
                  </a:lnTo>
                  <a:lnTo>
                    <a:pt x="1290" y="5867"/>
                  </a:lnTo>
                  <a:lnTo>
                    <a:pt x="2579" y="5867"/>
                  </a:lnTo>
                  <a:lnTo>
                    <a:pt x="2579" y="4800"/>
                  </a:lnTo>
                  <a:lnTo>
                    <a:pt x="1290" y="4800"/>
                  </a:lnTo>
                  <a:lnTo>
                    <a:pt x="0" y="4000"/>
                  </a:lnTo>
                  <a:lnTo>
                    <a:pt x="0" y="2933"/>
                  </a:lnTo>
                  <a:close/>
                  <a:moveTo>
                    <a:pt x="0" y="293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4"/>
            <p:cNvSpPr/>
            <p:nvPr/>
          </p:nvSpPr>
          <p:spPr>
            <a:xfrm>
              <a:off x="7570" y="2951"/>
              <a:ext cx="76" cy="82"/>
            </a:xfrm>
            <a:custGeom>
              <a:avLst/>
              <a:gdLst/>
              <a:ahLst/>
              <a:cxnLst/>
              <a:rect l="l" t="t" r="r" b="b"/>
              <a:pathLst>
                <a:path w="21600" h="21600" extrusionOk="0">
                  <a:moveTo>
                    <a:pt x="10800" y="21600"/>
                  </a:moveTo>
                  <a:lnTo>
                    <a:pt x="10800" y="14400"/>
                  </a:lnTo>
                  <a:lnTo>
                    <a:pt x="13680" y="12436"/>
                  </a:lnTo>
                  <a:lnTo>
                    <a:pt x="16560" y="12436"/>
                  </a:lnTo>
                  <a:lnTo>
                    <a:pt x="16560" y="14400"/>
                  </a:lnTo>
                  <a:lnTo>
                    <a:pt x="21600" y="9818"/>
                  </a:lnTo>
                  <a:lnTo>
                    <a:pt x="21600" y="7200"/>
                  </a:lnTo>
                  <a:lnTo>
                    <a:pt x="18720" y="7200"/>
                  </a:lnTo>
                  <a:lnTo>
                    <a:pt x="16560" y="4582"/>
                  </a:lnTo>
                  <a:lnTo>
                    <a:pt x="10800" y="4582"/>
                  </a:lnTo>
                  <a:lnTo>
                    <a:pt x="10800" y="0"/>
                  </a:lnTo>
                  <a:lnTo>
                    <a:pt x="8640" y="2618"/>
                  </a:lnTo>
                  <a:lnTo>
                    <a:pt x="8640" y="0"/>
                  </a:lnTo>
                  <a:lnTo>
                    <a:pt x="2880" y="0"/>
                  </a:lnTo>
                  <a:lnTo>
                    <a:pt x="2880" y="2618"/>
                  </a:lnTo>
                  <a:lnTo>
                    <a:pt x="5760" y="2618"/>
                  </a:lnTo>
                  <a:lnTo>
                    <a:pt x="5760" y="4582"/>
                  </a:lnTo>
                  <a:lnTo>
                    <a:pt x="2880" y="4582"/>
                  </a:lnTo>
                  <a:lnTo>
                    <a:pt x="2880" y="9818"/>
                  </a:lnTo>
                  <a:lnTo>
                    <a:pt x="0" y="12436"/>
                  </a:lnTo>
                  <a:lnTo>
                    <a:pt x="2880" y="14400"/>
                  </a:lnTo>
                  <a:lnTo>
                    <a:pt x="10800" y="21600"/>
                  </a:lnTo>
                  <a:close/>
                  <a:moveTo>
                    <a:pt x="108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4"/>
            <p:cNvSpPr/>
            <p:nvPr/>
          </p:nvSpPr>
          <p:spPr>
            <a:xfrm>
              <a:off x="7375" y="2833"/>
              <a:ext cx="226" cy="155"/>
            </a:xfrm>
            <a:custGeom>
              <a:avLst/>
              <a:gdLst/>
              <a:ahLst/>
              <a:cxnLst/>
              <a:rect l="l" t="t" r="r" b="b"/>
              <a:pathLst>
                <a:path w="21600" h="21600" extrusionOk="0">
                  <a:moveTo>
                    <a:pt x="20700" y="8894"/>
                  </a:moveTo>
                  <a:cubicBezTo>
                    <a:pt x="20700" y="7624"/>
                    <a:pt x="20700" y="7624"/>
                    <a:pt x="20700" y="7624"/>
                  </a:cubicBezTo>
                  <a:cubicBezTo>
                    <a:pt x="20700" y="7624"/>
                    <a:pt x="20700" y="7624"/>
                    <a:pt x="20700" y="7624"/>
                  </a:cubicBezTo>
                  <a:cubicBezTo>
                    <a:pt x="21600" y="7624"/>
                    <a:pt x="21600" y="7624"/>
                    <a:pt x="21600" y="7624"/>
                  </a:cubicBezTo>
                  <a:cubicBezTo>
                    <a:pt x="21600" y="6353"/>
                    <a:pt x="21600" y="6353"/>
                    <a:pt x="21600" y="6353"/>
                  </a:cubicBezTo>
                  <a:cubicBezTo>
                    <a:pt x="20700" y="6353"/>
                    <a:pt x="20700" y="6353"/>
                    <a:pt x="20700" y="6353"/>
                  </a:cubicBezTo>
                  <a:cubicBezTo>
                    <a:pt x="20700" y="6353"/>
                    <a:pt x="20700" y="6353"/>
                    <a:pt x="20700" y="6353"/>
                  </a:cubicBezTo>
                  <a:cubicBezTo>
                    <a:pt x="19800" y="5082"/>
                    <a:pt x="19800" y="5082"/>
                    <a:pt x="19800" y="5082"/>
                  </a:cubicBezTo>
                  <a:cubicBezTo>
                    <a:pt x="19800" y="3812"/>
                    <a:pt x="19800" y="3812"/>
                    <a:pt x="19800" y="3812"/>
                  </a:cubicBezTo>
                  <a:cubicBezTo>
                    <a:pt x="18900" y="2541"/>
                    <a:pt x="18900" y="2541"/>
                    <a:pt x="18900" y="2541"/>
                  </a:cubicBezTo>
                  <a:cubicBezTo>
                    <a:pt x="18900" y="3812"/>
                    <a:pt x="18900" y="3812"/>
                    <a:pt x="18900" y="3812"/>
                  </a:cubicBezTo>
                  <a:cubicBezTo>
                    <a:pt x="17100" y="3812"/>
                    <a:pt x="17100" y="3812"/>
                    <a:pt x="17100" y="3812"/>
                  </a:cubicBezTo>
                  <a:cubicBezTo>
                    <a:pt x="15300" y="2541"/>
                    <a:pt x="15300" y="2541"/>
                    <a:pt x="15300" y="2541"/>
                  </a:cubicBezTo>
                  <a:cubicBezTo>
                    <a:pt x="14400" y="2541"/>
                    <a:pt x="14400" y="2541"/>
                    <a:pt x="14400" y="2541"/>
                  </a:cubicBezTo>
                  <a:cubicBezTo>
                    <a:pt x="13500" y="1271"/>
                    <a:pt x="13500" y="1271"/>
                    <a:pt x="13500" y="1271"/>
                  </a:cubicBezTo>
                  <a:cubicBezTo>
                    <a:pt x="11700" y="0"/>
                    <a:pt x="11700" y="0"/>
                    <a:pt x="11700" y="0"/>
                  </a:cubicBezTo>
                  <a:cubicBezTo>
                    <a:pt x="10800" y="0"/>
                    <a:pt x="10800" y="0"/>
                    <a:pt x="10800" y="0"/>
                  </a:cubicBezTo>
                  <a:cubicBezTo>
                    <a:pt x="10800" y="0"/>
                    <a:pt x="10800" y="0"/>
                    <a:pt x="10800" y="0"/>
                  </a:cubicBezTo>
                  <a:cubicBezTo>
                    <a:pt x="9000" y="0"/>
                    <a:pt x="9000" y="0"/>
                    <a:pt x="9000" y="0"/>
                  </a:cubicBezTo>
                  <a:cubicBezTo>
                    <a:pt x="7200" y="1271"/>
                    <a:pt x="7200" y="1271"/>
                    <a:pt x="7200" y="1271"/>
                  </a:cubicBezTo>
                  <a:cubicBezTo>
                    <a:pt x="7200" y="2541"/>
                    <a:pt x="7200" y="2541"/>
                    <a:pt x="7200" y="2541"/>
                  </a:cubicBezTo>
                  <a:cubicBezTo>
                    <a:pt x="5400" y="3812"/>
                    <a:pt x="5400" y="3812"/>
                    <a:pt x="5400" y="3812"/>
                  </a:cubicBezTo>
                  <a:cubicBezTo>
                    <a:pt x="5400" y="5082"/>
                    <a:pt x="5400" y="5082"/>
                    <a:pt x="5400" y="5082"/>
                  </a:cubicBezTo>
                  <a:cubicBezTo>
                    <a:pt x="4500" y="5082"/>
                    <a:pt x="4500" y="5082"/>
                    <a:pt x="4500" y="5082"/>
                  </a:cubicBezTo>
                  <a:cubicBezTo>
                    <a:pt x="2700" y="5082"/>
                    <a:pt x="2700" y="5082"/>
                    <a:pt x="2700" y="5082"/>
                  </a:cubicBezTo>
                  <a:cubicBezTo>
                    <a:pt x="1800" y="5082"/>
                    <a:pt x="1800" y="5082"/>
                    <a:pt x="1800" y="5082"/>
                  </a:cubicBezTo>
                  <a:cubicBezTo>
                    <a:pt x="900" y="6353"/>
                    <a:pt x="900" y="6353"/>
                    <a:pt x="900" y="6353"/>
                  </a:cubicBezTo>
                  <a:cubicBezTo>
                    <a:pt x="0" y="6353"/>
                    <a:pt x="0" y="6353"/>
                    <a:pt x="0" y="6353"/>
                  </a:cubicBezTo>
                  <a:cubicBezTo>
                    <a:pt x="0" y="6353"/>
                    <a:pt x="0" y="6353"/>
                    <a:pt x="0" y="6353"/>
                  </a:cubicBezTo>
                  <a:cubicBezTo>
                    <a:pt x="0" y="7624"/>
                    <a:pt x="0" y="7624"/>
                    <a:pt x="0" y="7624"/>
                  </a:cubicBezTo>
                  <a:cubicBezTo>
                    <a:pt x="900" y="8894"/>
                    <a:pt x="900" y="8894"/>
                    <a:pt x="900" y="8894"/>
                  </a:cubicBezTo>
                  <a:cubicBezTo>
                    <a:pt x="900" y="10165"/>
                    <a:pt x="900" y="10165"/>
                    <a:pt x="900" y="10165"/>
                  </a:cubicBezTo>
                  <a:cubicBezTo>
                    <a:pt x="900" y="10165"/>
                    <a:pt x="900" y="10165"/>
                    <a:pt x="900" y="10165"/>
                  </a:cubicBezTo>
                  <a:cubicBezTo>
                    <a:pt x="1800" y="7624"/>
                    <a:pt x="1800" y="7624"/>
                    <a:pt x="1800" y="7624"/>
                  </a:cubicBezTo>
                  <a:cubicBezTo>
                    <a:pt x="2700" y="6353"/>
                    <a:pt x="2700" y="6353"/>
                    <a:pt x="2700" y="6353"/>
                  </a:cubicBezTo>
                  <a:cubicBezTo>
                    <a:pt x="2700" y="6353"/>
                    <a:pt x="2700" y="6353"/>
                    <a:pt x="2700" y="6353"/>
                  </a:cubicBezTo>
                  <a:cubicBezTo>
                    <a:pt x="3600" y="6353"/>
                    <a:pt x="3600" y="6353"/>
                    <a:pt x="3600" y="6353"/>
                  </a:cubicBezTo>
                  <a:cubicBezTo>
                    <a:pt x="4500" y="6353"/>
                    <a:pt x="4500" y="6353"/>
                    <a:pt x="4500" y="6353"/>
                  </a:cubicBezTo>
                  <a:cubicBezTo>
                    <a:pt x="4500" y="7624"/>
                    <a:pt x="4500" y="7624"/>
                    <a:pt x="4500" y="7624"/>
                  </a:cubicBezTo>
                  <a:cubicBezTo>
                    <a:pt x="5400" y="8894"/>
                    <a:pt x="5400" y="8894"/>
                    <a:pt x="5400" y="8894"/>
                  </a:cubicBezTo>
                  <a:cubicBezTo>
                    <a:pt x="5400" y="10165"/>
                    <a:pt x="5400" y="10165"/>
                    <a:pt x="5400" y="10165"/>
                  </a:cubicBezTo>
                  <a:cubicBezTo>
                    <a:pt x="7200" y="12706"/>
                    <a:pt x="7200" y="12706"/>
                    <a:pt x="7200" y="12706"/>
                  </a:cubicBezTo>
                  <a:cubicBezTo>
                    <a:pt x="7200" y="12706"/>
                    <a:pt x="7200" y="12706"/>
                    <a:pt x="7200" y="12706"/>
                  </a:cubicBezTo>
                  <a:cubicBezTo>
                    <a:pt x="8100" y="12706"/>
                    <a:pt x="8100" y="12706"/>
                    <a:pt x="8100" y="12706"/>
                  </a:cubicBezTo>
                  <a:cubicBezTo>
                    <a:pt x="7200" y="12706"/>
                    <a:pt x="7200" y="12706"/>
                    <a:pt x="7200" y="12706"/>
                  </a:cubicBezTo>
                  <a:cubicBezTo>
                    <a:pt x="6300" y="12706"/>
                    <a:pt x="6300" y="12706"/>
                    <a:pt x="6300" y="12706"/>
                  </a:cubicBezTo>
                  <a:cubicBezTo>
                    <a:pt x="6300" y="13976"/>
                    <a:pt x="6300" y="13976"/>
                    <a:pt x="6300" y="13976"/>
                  </a:cubicBezTo>
                  <a:cubicBezTo>
                    <a:pt x="6300" y="15247"/>
                    <a:pt x="6300" y="15247"/>
                    <a:pt x="6300" y="15247"/>
                  </a:cubicBezTo>
                  <a:cubicBezTo>
                    <a:pt x="7200" y="15247"/>
                    <a:pt x="7200" y="15247"/>
                    <a:pt x="7200" y="15247"/>
                  </a:cubicBezTo>
                  <a:cubicBezTo>
                    <a:pt x="8100" y="15247"/>
                    <a:pt x="8100" y="15247"/>
                    <a:pt x="8100" y="15247"/>
                  </a:cubicBezTo>
                  <a:cubicBezTo>
                    <a:pt x="9000" y="16518"/>
                    <a:pt x="9000" y="16518"/>
                    <a:pt x="9000" y="16518"/>
                  </a:cubicBezTo>
                  <a:cubicBezTo>
                    <a:pt x="9900" y="16518"/>
                    <a:pt x="9900" y="16518"/>
                    <a:pt x="9900" y="16518"/>
                  </a:cubicBezTo>
                  <a:cubicBezTo>
                    <a:pt x="9900" y="17788"/>
                    <a:pt x="9900" y="17788"/>
                    <a:pt x="9900" y="17788"/>
                  </a:cubicBezTo>
                  <a:cubicBezTo>
                    <a:pt x="10800" y="17788"/>
                    <a:pt x="10800" y="17788"/>
                    <a:pt x="10800" y="17788"/>
                  </a:cubicBezTo>
                  <a:cubicBezTo>
                    <a:pt x="12600" y="17788"/>
                    <a:pt x="12600" y="17788"/>
                    <a:pt x="12600" y="17788"/>
                  </a:cubicBezTo>
                  <a:cubicBezTo>
                    <a:pt x="13500" y="17788"/>
                    <a:pt x="13500" y="17788"/>
                    <a:pt x="13500" y="17788"/>
                  </a:cubicBezTo>
                  <a:cubicBezTo>
                    <a:pt x="15300" y="20329"/>
                    <a:pt x="15300" y="20329"/>
                    <a:pt x="15300" y="20329"/>
                  </a:cubicBezTo>
                  <a:cubicBezTo>
                    <a:pt x="15300" y="20329"/>
                    <a:pt x="15300" y="20329"/>
                    <a:pt x="15300" y="20329"/>
                  </a:cubicBezTo>
                  <a:cubicBezTo>
                    <a:pt x="14400" y="20329"/>
                    <a:pt x="14400" y="20329"/>
                    <a:pt x="14400" y="20329"/>
                  </a:cubicBezTo>
                  <a:cubicBezTo>
                    <a:pt x="14400" y="21600"/>
                    <a:pt x="14400" y="21600"/>
                    <a:pt x="14400" y="21600"/>
                  </a:cubicBezTo>
                  <a:cubicBezTo>
                    <a:pt x="15300" y="21600"/>
                    <a:pt x="15300" y="21600"/>
                    <a:pt x="15300" y="21600"/>
                  </a:cubicBezTo>
                  <a:cubicBezTo>
                    <a:pt x="15300" y="21600"/>
                    <a:pt x="15300" y="21600"/>
                    <a:pt x="15300" y="21600"/>
                  </a:cubicBezTo>
                  <a:cubicBezTo>
                    <a:pt x="15300" y="20329"/>
                    <a:pt x="15300" y="20329"/>
                    <a:pt x="15300" y="20329"/>
                  </a:cubicBezTo>
                  <a:cubicBezTo>
                    <a:pt x="12600" y="16518"/>
                    <a:pt x="12600" y="16518"/>
                    <a:pt x="12600" y="16518"/>
                  </a:cubicBezTo>
                  <a:cubicBezTo>
                    <a:pt x="9900" y="12706"/>
                    <a:pt x="9900" y="12706"/>
                    <a:pt x="9900" y="12706"/>
                  </a:cubicBezTo>
                  <a:cubicBezTo>
                    <a:pt x="9900" y="12706"/>
                    <a:pt x="9900" y="12706"/>
                    <a:pt x="9900" y="12706"/>
                  </a:cubicBezTo>
                  <a:cubicBezTo>
                    <a:pt x="9900" y="11435"/>
                    <a:pt x="9900" y="11435"/>
                    <a:pt x="9900" y="11435"/>
                  </a:cubicBezTo>
                  <a:cubicBezTo>
                    <a:pt x="9000" y="11435"/>
                    <a:pt x="9000" y="11435"/>
                    <a:pt x="9000" y="11435"/>
                  </a:cubicBezTo>
                  <a:cubicBezTo>
                    <a:pt x="9000" y="10165"/>
                    <a:pt x="9000" y="10165"/>
                    <a:pt x="9000" y="10165"/>
                  </a:cubicBezTo>
                  <a:cubicBezTo>
                    <a:pt x="8100" y="8894"/>
                    <a:pt x="8100" y="8894"/>
                    <a:pt x="8100" y="8894"/>
                  </a:cubicBezTo>
                  <a:cubicBezTo>
                    <a:pt x="8100" y="8894"/>
                    <a:pt x="8100" y="8894"/>
                    <a:pt x="8100" y="8894"/>
                  </a:cubicBezTo>
                  <a:cubicBezTo>
                    <a:pt x="8100" y="8894"/>
                    <a:pt x="8100" y="8894"/>
                    <a:pt x="8100" y="8894"/>
                  </a:cubicBezTo>
                  <a:cubicBezTo>
                    <a:pt x="8100" y="7624"/>
                    <a:pt x="8100" y="7624"/>
                    <a:pt x="8100" y="7624"/>
                  </a:cubicBezTo>
                  <a:cubicBezTo>
                    <a:pt x="8100" y="6353"/>
                    <a:pt x="8100" y="6353"/>
                    <a:pt x="8100" y="6353"/>
                  </a:cubicBezTo>
                  <a:cubicBezTo>
                    <a:pt x="8100" y="6353"/>
                    <a:pt x="8100" y="6353"/>
                    <a:pt x="8100" y="6353"/>
                  </a:cubicBezTo>
                  <a:cubicBezTo>
                    <a:pt x="9000" y="7624"/>
                    <a:pt x="9000" y="7624"/>
                    <a:pt x="9000" y="7624"/>
                  </a:cubicBezTo>
                  <a:cubicBezTo>
                    <a:pt x="9900" y="7624"/>
                    <a:pt x="9900" y="7624"/>
                    <a:pt x="9900" y="7624"/>
                  </a:cubicBezTo>
                  <a:cubicBezTo>
                    <a:pt x="9900" y="7624"/>
                    <a:pt x="9900" y="7624"/>
                    <a:pt x="9900" y="7624"/>
                  </a:cubicBezTo>
                  <a:cubicBezTo>
                    <a:pt x="9900" y="6353"/>
                    <a:pt x="9900" y="6353"/>
                    <a:pt x="9900" y="6353"/>
                  </a:cubicBezTo>
                  <a:cubicBezTo>
                    <a:pt x="10800" y="6353"/>
                    <a:pt x="10800" y="6353"/>
                    <a:pt x="10800" y="6353"/>
                  </a:cubicBezTo>
                  <a:cubicBezTo>
                    <a:pt x="11700" y="6353"/>
                    <a:pt x="11700" y="6353"/>
                    <a:pt x="11700" y="6353"/>
                  </a:cubicBezTo>
                  <a:cubicBezTo>
                    <a:pt x="11700" y="6353"/>
                    <a:pt x="11700" y="6353"/>
                    <a:pt x="11700" y="6353"/>
                  </a:cubicBezTo>
                  <a:cubicBezTo>
                    <a:pt x="12600" y="6353"/>
                    <a:pt x="12600" y="6353"/>
                    <a:pt x="12600" y="6353"/>
                  </a:cubicBezTo>
                  <a:cubicBezTo>
                    <a:pt x="12600" y="6353"/>
                    <a:pt x="12600" y="6353"/>
                    <a:pt x="12600" y="6353"/>
                  </a:cubicBezTo>
                  <a:cubicBezTo>
                    <a:pt x="13500" y="6353"/>
                    <a:pt x="13500" y="6353"/>
                    <a:pt x="13500" y="6353"/>
                  </a:cubicBezTo>
                  <a:cubicBezTo>
                    <a:pt x="13500" y="7624"/>
                    <a:pt x="13500" y="7624"/>
                    <a:pt x="13500" y="7624"/>
                  </a:cubicBezTo>
                  <a:cubicBezTo>
                    <a:pt x="14400" y="6353"/>
                    <a:pt x="14400" y="6353"/>
                    <a:pt x="14400" y="6353"/>
                  </a:cubicBezTo>
                  <a:cubicBezTo>
                    <a:pt x="15300" y="7624"/>
                    <a:pt x="15300" y="7624"/>
                    <a:pt x="15300" y="7624"/>
                  </a:cubicBezTo>
                  <a:cubicBezTo>
                    <a:pt x="16200" y="6353"/>
                    <a:pt x="16200" y="6353"/>
                    <a:pt x="16200" y="6353"/>
                  </a:cubicBezTo>
                  <a:cubicBezTo>
                    <a:pt x="16200" y="7624"/>
                    <a:pt x="16200" y="7624"/>
                    <a:pt x="16200" y="7624"/>
                  </a:cubicBezTo>
                  <a:cubicBezTo>
                    <a:pt x="17100" y="7624"/>
                    <a:pt x="17100" y="7624"/>
                    <a:pt x="17100" y="7624"/>
                  </a:cubicBezTo>
                  <a:cubicBezTo>
                    <a:pt x="18000" y="7624"/>
                    <a:pt x="18000" y="7624"/>
                    <a:pt x="18000" y="7624"/>
                  </a:cubicBezTo>
                  <a:cubicBezTo>
                    <a:pt x="18000" y="7624"/>
                    <a:pt x="18000" y="7624"/>
                    <a:pt x="18000" y="7624"/>
                  </a:cubicBezTo>
                  <a:cubicBezTo>
                    <a:pt x="18900" y="7624"/>
                    <a:pt x="18900" y="7624"/>
                    <a:pt x="18900" y="7624"/>
                  </a:cubicBezTo>
                  <a:cubicBezTo>
                    <a:pt x="20700" y="8894"/>
                    <a:pt x="20700" y="8894"/>
                    <a:pt x="20700" y="8894"/>
                  </a:cubicBezTo>
                  <a:cubicBezTo>
                    <a:pt x="20700" y="8894"/>
                    <a:pt x="20700" y="8894"/>
                    <a:pt x="20700" y="8894"/>
                  </a:cubicBezTo>
                  <a:close/>
                  <a:moveTo>
                    <a:pt x="12600" y="20329"/>
                  </a:moveTo>
                  <a:cubicBezTo>
                    <a:pt x="12600" y="20329"/>
                    <a:pt x="13500" y="20329"/>
                    <a:pt x="13500" y="20329"/>
                  </a:cubicBezTo>
                  <a:cubicBezTo>
                    <a:pt x="14400" y="21600"/>
                    <a:pt x="14400" y="21600"/>
                    <a:pt x="14400" y="21600"/>
                  </a:cubicBezTo>
                  <a:cubicBezTo>
                    <a:pt x="12600" y="21600"/>
                    <a:pt x="12600" y="21600"/>
                    <a:pt x="12600" y="21600"/>
                  </a:cubicBezTo>
                  <a:cubicBezTo>
                    <a:pt x="12600" y="20329"/>
                    <a:pt x="12600" y="20329"/>
                    <a:pt x="12600" y="20329"/>
                  </a:cubicBezTo>
                  <a:close/>
                  <a:moveTo>
                    <a:pt x="10800" y="19059"/>
                  </a:moveTo>
                  <a:cubicBezTo>
                    <a:pt x="13500" y="19059"/>
                    <a:pt x="13500" y="19059"/>
                    <a:pt x="13500" y="19059"/>
                  </a:cubicBezTo>
                  <a:cubicBezTo>
                    <a:pt x="12600" y="20329"/>
                    <a:pt x="12600" y="20329"/>
                    <a:pt x="12600" y="20329"/>
                  </a:cubicBezTo>
                  <a:cubicBezTo>
                    <a:pt x="10800" y="19059"/>
                    <a:pt x="10800" y="19059"/>
                    <a:pt x="10800" y="19059"/>
                  </a:cubicBezTo>
                  <a:close/>
                  <a:moveTo>
                    <a:pt x="11700" y="17788"/>
                  </a:moveTo>
                  <a:cubicBezTo>
                    <a:pt x="12600" y="17788"/>
                    <a:pt x="12600" y="17788"/>
                    <a:pt x="12600" y="17788"/>
                  </a:cubicBezTo>
                  <a:cubicBezTo>
                    <a:pt x="13500" y="19059"/>
                    <a:pt x="13500" y="19059"/>
                    <a:pt x="13500" y="19059"/>
                  </a:cubicBezTo>
                  <a:cubicBezTo>
                    <a:pt x="12600" y="19059"/>
                    <a:pt x="12600" y="19059"/>
                    <a:pt x="12600" y="19059"/>
                  </a:cubicBezTo>
                  <a:cubicBezTo>
                    <a:pt x="11700" y="19059"/>
                    <a:pt x="11700" y="19059"/>
                    <a:pt x="11700" y="19059"/>
                  </a:cubicBezTo>
                  <a:cubicBezTo>
                    <a:pt x="11700" y="17788"/>
                    <a:pt x="11700" y="17788"/>
                    <a:pt x="11700" y="17788"/>
                  </a:cubicBezTo>
                  <a:close/>
                  <a:moveTo>
                    <a:pt x="5400" y="11435"/>
                  </a:moveTo>
                  <a:cubicBezTo>
                    <a:pt x="6300" y="11435"/>
                    <a:pt x="6300" y="11435"/>
                    <a:pt x="6300" y="11435"/>
                  </a:cubicBezTo>
                  <a:cubicBezTo>
                    <a:pt x="6300" y="12706"/>
                    <a:pt x="6300" y="12706"/>
                    <a:pt x="6300" y="12706"/>
                  </a:cubicBezTo>
                  <a:cubicBezTo>
                    <a:pt x="6300" y="12706"/>
                    <a:pt x="6300" y="12706"/>
                    <a:pt x="6300" y="12706"/>
                  </a:cubicBezTo>
                  <a:cubicBezTo>
                    <a:pt x="5400" y="11435"/>
                    <a:pt x="5400" y="11435"/>
                    <a:pt x="5400" y="11435"/>
                  </a:cubicBezTo>
                  <a:close/>
                  <a:moveTo>
                    <a:pt x="4500" y="10165"/>
                  </a:moveTo>
                  <a:cubicBezTo>
                    <a:pt x="5400" y="11435"/>
                    <a:pt x="5400" y="11435"/>
                    <a:pt x="5400" y="11435"/>
                  </a:cubicBezTo>
                  <a:cubicBezTo>
                    <a:pt x="4500" y="11435"/>
                    <a:pt x="4500" y="11435"/>
                    <a:pt x="4500" y="11435"/>
                  </a:cubicBezTo>
                  <a:cubicBezTo>
                    <a:pt x="4500" y="10165"/>
                    <a:pt x="4500" y="10165"/>
                    <a:pt x="4500" y="10165"/>
                  </a:cubicBezTo>
                  <a:close/>
                  <a:moveTo>
                    <a:pt x="5400" y="13976"/>
                  </a:moveTo>
                  <a:cubicBezTo>
                    <a:pt x="6300" y="13976"/>
                    <a:pt x="6300" y="13976"/>
                    <a:pt x="6300" y="13976"/>
                  </a:cubicBezTo>
                  <a:cubicBezTo>
                    <a:pt x="6300" y="15247"/>
                    <a:pt x="6300" y="15247"/>
                    <a:pt x="6300" y="15247"/>
                  </a:cubicBezTo>
                  <a:cubicBezTo>
                    <a:pt x="5400" y="13976"/>
                    <a:pt x="5400" y="13976"/>
                    <a:pt x="5400" y="13976"/>
                  </a:cubicBezTo>
                  <a:close/>
                  <a:moveTo>
                    <a:pt x="4500" y="11435"/>
                  </a:moveTo>
                  <a:cubicBezTo>
                    <a:pt x="4500" y="12706"/>
                    <a:pt x="4500" y="12706"/>
                    <a:pt x="4500" y="12706"/>
                  </a:cubicBezTo>
                  <a:cubicBezTo>
                    <a:pt x="4500" y="12706"/>
                    <a:pt x="4500" y="12706"/>
                    <a:pt x="4500" y="12706"/>
                  </a:cubicBezTo>
                  <a:cubicBezTo>
                    <a:pt x="4500" y="11435"/>
                    <a:pt x="4500" y="11435"/>
                    <a:pt x="4500" y="11435"/>
                  </a:cubicBezTo>
                  <a:close/>
                  <a:moveTo>
                    <a:pt x="2700" y="8894"/>
                  </a:moveTo>
                  <a:cubicBezTo>
                    <a:pt x="3600" y="10165"/>
                    <a:pt x="3600" y="10165"/>
                    <a:pt x="3600" y="10165"/>
                  </a:cubicBezTo>
                  <a:cubicBezTo>
                    <a:pt x="4500" y="11435"/>
                    <a:pt x="4500" y="11435"/>
                    <a:pt x="4500" y="11435"/>
                  </a:cubicBezTo>
                  <a:cubicBezTo>
                    <a:pt x="3600" y="11435"/>
                    <a:pt x="3600" y="11435"/>
                    <a:pt x="3600" y="11435"/>
                  </a:cubicBezTo>
                  <a:cubicBezTo>
                    <a:pt x="2700" y="10165"/>
                    <a:pt x="2700" y="10165"/>
                    <a:pt x="2700" y="10165"/>
                  </a:cubicBezTo>
                  <a:cubicBezTo>
                    <a:pt x="3600" y="10165"/>
                    <a:pt x="3600" y="10165"/>
                    <a:pt x="3600" y="10165"/>
                  </a:cubicBezTo>
                  <a:cubicBezTo>
                    <a:pt x="2700" y="8894"/>
                    <a:pt x="2700" y="8894"/>
                    <a:pt x="2700" y="8894"/>
                  </a:cubicBezTo>
                  <a:close/>
                  <a:moveTo>
                    <a:pt x="3600" y="6353"/>
                  </a:moveTo>
                  <a:cubicBezTo>
                    <a:pt x="4500" y="8894"/>
                    <a:pt x="4500" y="8894"/>
                    <a:pt x="4500" y="8894"/>
                  </a:cubicBezTo>
                  <a:cubicBezTo>
                    <a:pt x="3600" y="8894"/>
                    <a:pt x="3600" y="8894"/>
                    <a:pt x="3600" y="8894"/>
                  </a:cubicBezTo>
                  <a:cubicBezTo>
                    <a:pt x="3600" y="8894"/>
                    <a:pt x="3600" y="8894"/>
                    <a:pt x="3600" y="8894"/>
                  </a:cubicBezTo>
                  <a:cubicBezTo>
                    <a:pt x="2700" y="8894"/>
                    <a:pt x="2700" y="8894"/>
                    <a:pt x="2700" y="8894"/>
                  </a:cubicBezTo>
                  <a:cubicBezTo>
                    <a:pt x="2700" y="7624"/>
                    <a:pt x="2700" y="7624"/>
                    <a:pt x="2700" y="7624"/>
                  </a:cubicBezTo>
                  <a:cubicBezTo>
                    <a:pt x="2700" y="7624"/>
                    <a:pt x="3600" y="6353"/>
                    <a:pt x="3600" y="6353"/>
                  </a:cubicBezTo>
                  <a:close/>
                  <a:moveTo>
                    <a:pt x="3600" y="635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3" name="Google Shape;293;p14"/>
            <p:cNvSpPr/>
            <p:nvPr/>
          </p:nvSpPr>
          <p:spPr>
            <a:xfrm>
              <a:off x="7459" y="2877"/>
              <a:ext cx="149" cy="121"/>
            </a:xfrm>
            <a:custGeom>
              <a:avLst/>
              <a:gdLst/>
              <a:ahLst/>
              <a:cxnLst/>
              <a:rect l="l" t="t" r="r" b="b"/>
              <a:pathLst>
                <a:path w="21600" h="21600" extrusionOk="0">
                  <a:moveTo>
                    <a:pt x="10983" y="19837"/>
                  </a:moveTo>
                  <a:lnTo>
                    <a:pt x="10983" y="18073"/>
                  </a:lnTo>
                  <a:lnTo>
                    <a:pt x="6590" y="13224"/>
                  </a:lnTo>
                  <a:lnTo>
                    <a:pt x="2563" y="8376"/>
                  </a:lnTo>
                  <a:lnTo>
                    <a:pt x="2563" y="6612"/>
                  </a:lnTo>
                  <a:lnTo>
                    <a:pt x="1464" y="6612"/>
                  </a:lnTo>
                  <a:lnTo>
                    <a:pt x="1464" y="4849"/>
                  </a:lnTo>
                  <a:lnTo>
                    <a:pt x="0" y="3527"/>
                  </a:lnTo>
                  <a:lnTo>
                    <a:pt x="0" y="0"/>
                  </a:lnTo>
                  <a:lnTo>
                    <a:pt x="1464" y="1763"/>
                  </a:lnTo>
                  <a:lnTo>
                    <a:pt x="2563" y="1763"/>
                  </a:lnTo>
                  <a:lnTo>
                    <a:pt x="2563" y="0"/>
                  </a:lnTo>
                  <a:lnTo>
                    <a:pt x="8054" y="0"/>
                  </a:lnTo>
                  <a:lnTo>
                    <a:pt x="8054" y="1763"/>
                  </a:lnTo>
                  <a:lnTo>
                    <a:pt x="9519" y="0"/>
                  </a:lnTo>
                  <a:lnTo>
                    <a:pt x="10983" y="1763"/>
                  </a:lnTo>
                  <a:lnTo>
                    <a:pt x="12081" y="0"/>
                  </a:lnTo>
                  <a:lnTo>
                    <a:pt x="12081" y="1763"/>
                  </a:lnTo>
                  <a:lnTo>
                    <a:pt x="16108" y="1763"/>
                  </a:lnTo>
                  <a:lnTo>
                    <a:pt x="19037" y="3527"/>
                  </a:lnTo>
                  <a:lnTo>
                    <a:pt x="20502" y="3527"/>
                  </a:lnTo>
                  <a:lnTo>
                    <a:pt x="20502" y="4849"/>
                  </a:lnTo>
                  <a:lnTo>
                    <a:pt x="19037" y="6612"/>
                  </a:lnTo>
                  <a:lnTo>
                    <a:pt x="20502" y="8376"/>
                  </a:lnTo>
                  <a:lnTo>
                    <a:pt x="21600" y="8376"/>
                  </a:lnTo>
                  <a:lnTo>
                    <a:pt x="21600" y="10139"/>
                  </a:lnTo>
                  <a:lnTo>
                    <a:pt x="20502" y="10139"/>
                  </a:lnTo>
                  <a:lnTo>
                    <a:pt x="20502" y="11461"/>
                  </a:lnTo>
                  <a:lnTo>
                    <a:pt x="21600" y="13224"/>
                  </a:lnTo>
                  <a:lnTo>
                    <a:pt x="20502" y="14988"/>
                  </a:lnTo>
                  <a:lnTo>
                    <a:pt x="20502" y="13224"/>
                  </a:lnTo>
                  <a:lnTo>
                    <a:pt x="17573" y="13224"/>
                  </a:lnTo>
                  <a:lnTo>
                    <a:pt x="17573" y="14988"/>
                  </a:lnTo>
                  <a:lnTo>
                    <a:pt x="19037" y="14988"/>
                  </a:lnTo>
                  <a:lnTo>
                    <a:pt x="19037" y="16310"/>
                  </a:lnTo>
                  <a:lnTo>
                    <a:pt x="17573" y="16310"/>
                  </a:lnTo>
                  <a:lnTo>
                    <a:pt x="17573" y="19837"/>
                  </a:lnTo>
                  <a:lnTo>
                    <a:pt x="16108" y="21600"/>
                  </a:lnTo>
                  <a:lnTo>
                    <a:pt x="15010" y="19837"/>
                  </a:lnTo>
                  <a:lnTo>
                    <a:pt x="10983" y="19837"/>
                  </a:lnTo>
                  <a:close/>
                  <a:moveTo>
                    <a:pt x="10983" y="1983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4" name="Google Shape;294;p14"/>
            <p:cNvSpPr/>
            <p:nvPr/>
          </p:nvSpPr>
          <p:spPr>
            <a:xfrm>
              <a:off x="7365" y="2806"/>
              <a:ext cx="122" cy="71"/>
            </a:xfrm>
            <a:custGeom>
              <a:avLst/>
              <a:gdLst/>
              <a:ahLst/>
              <a:cxnLst/>
              <a:rect l="l" t="t" r="r" b="b"/>
              <a:pathLst>
                <a:path w="21600" h="21600" extrusionOk="0">
                  <a:moveTo>
                    <a:pt x="1800" y="21600"/>
                  </a:moveTo>
                  <a:lnTo>
                    <a:pt x="3150" y="21600"/>
                  </a:lnTo>
                  <a:lnTo>
                    <a:pt x="4950" y="19366"/>
                  </a:lnTo>
                  <a:lnTo>
                    <a:pt x="11700" y="19366"/>
                  </a:lnTo>
                  <a:lnTo>
                    <a:pt x="11700" y="16386"/>
                  </a:lnTo>
                  <a:lnTo>
                    <a:pt x="14850" y="13407"/>
                  </a:lnTo>
                  <a:lnTo>
                    <a:pt x="14850" y="10428"/>
                  </a:lnTo>
                  <a:lnTo>
                    <a:pt x="18450" y="8193"/>
                  </a:lnTo>
                  <a:lnTo>
                    <a:pt x="21600" y="8193"/>
                  </a:lnTo>
                  <a:lnTo>
                    <a:pt x="21600" y="2234"/>
                  </a:lnTo>
                  <a:lnTo>
                    <a:pt x="19800" y="0"/>
                  </a:lnTo>
                  <a:lnTo>
                    <a:pt x="18450" y="2234"/>
                  </a:lnTo>
                  <a:lnTo>
                    <a:pt x="14850" y="5214"/>
                  </a:lnTo>
                  <a:lnTo>
                    <a:pt x="3150" y="5214"/>
                  </a:lnTo>
                  <a:lnTo>
                    <a:pt x="1800" y="8193"/>
                  </a:lnTo>
                  <a:lnTo>
                    <a:pt x="1800" y="10428"/>
                  </a:lnTo>
                  <a:lnTo>
                    <a:pt x="0" y="13407"/>
                  </a:lnTo>
                  <a:lnTo>
                    <a:pt x="1800" y="16386"/>
                  </a:lnTo>
                  <a:lnTo>
                    <a:pt x="3150" y="16386"/>
                  </a:lnTo>
                  <a:lnTo>
                    <a:pt x="3150" y="19366"/>
                  </a:lnTo>
                  <a:lnTo>
                    <a:pt x="1800" y="19366"/>
                  </a:lnTo>
                  <a:lnTo>
                    <a:pt x="1800" y="21600"/>
                  </a:lnTo>
                  <a:close/>
                  <a:moveTo>
                    <a:pt x="18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5" name="Google Shape;295;p14"/>
            <p:cNvSpPr/>
            <p:nvPr/>
          </p:nvSpPr>
          <p:spPr>
            <a:xfrm>
              <a:off x="7215" y="2704"/>
              <a:ext cx="282" cy="119"/>
            </a:xfrm>
            <a:custGeom>
              <a:avLst/>
              <a:gdLst/>
              <a:ahLst/>
              <a:cxnLst/>
              <a:rect l="l" t="t" r="r" b="b"/>
              <a:pathLst>
                <a:path w="21600" h="21600" extrusionOk="0">
                  <a:moveTo>
                    <a:pt x="12843" y="21600"/>
                  </a:moveTo>
                  <a:lnTo>
                    <a:pt x="17903" y="21600"/>
                  </a:lnTo>
                  <a:lnTo>
                    <a:pt x="19459" y="19800"/>
                  </a:lnTo>
                  <a:lnTo>
                    <a:pt x="20822" y="16650"/>
                  </a:lnTo>
                  <a:lnTo>
                    <a:pt x="20822" y="13500"/>
                  </a:lnTo>
                  <a:lnTo>
                    <a:pt x="20043" y="11700"/>
                  </a:lnTo>
                  <a:lnTo>
                    <a:pt x="21600" y="11700"/>
                  </a:lnTo>
                  <a:lnTo>
                    <a:pt x="21600" y="3150"/>
                  </a:lnTo>
                  <a:lnTo>
                    <a:pt x="20043" y="1800"/>
                  </a:lnTo>
                  <a:lnTo>
                    <a:pt x="17903" y="1800"/>
                  </a:lnTo>
                  <a:lnTo>
                    <a:pt x="17319" y="0"/>
                  </a:lnTo>
                  <a:lnTo>
                    <a:pt x="15762" y="0"/>
                  </a:lnTo>
                  <a:lnTo>
                    <a:pt x="14984" y="1800"/>
                  </a:lnTo>
                  <a:lnTo>
                    <a:pt x="14984" y="3150"/>
                  </a:lnTo>
                  <a:lnTo>
                    <a:pt x="13622" y="3150"/>
                  </a:lnTo>
                  <a:lnTo>
                    <a:pt x="12259" y="1800"/>
                  </a:lnTo>
                  <a:lnTo>
                    <a:pt x="11481" y="1800"/>
                  </a:lnTo>
                  <a:lnTo>
                    <a:pt x="11481" y="4950"/>
                  </a:lnTo>
                  <a:lnTo>
                    <a:pt x="10703" y="4950"/>
                  </a:lnTo>
                  <a:lnTo>
                    <a:pt x="10119" y="6750"/>
                  </a:lnTo>
                  <a:lnTo>
                    <a:pt x="9341" y="8100"/>
                  </a:lnTo>
                  <a:lnTo>
                    <a:pt x="9341" y="9900"/>
                  </a:lnTo>
                  <a:lnTo>
                    <a:pt x="10119" y="9900"/>
                  </a:lnTo>
                  <a:lnTo>
                    <a:pt x="10119" y="11700"/>
                  </a:lnTo>
                  <a:lnTo>
                    <a:pt x="7200" y="11700"/>
                  </a:lnTo>
                  <a:lnTo>
                    <a:pt x="5643" y="13500"/>
                  </a:lnTo>
                  <a:lnTo>
                    <a:pt x="4281" y="13500"/>
                  </a:lnTo>
                  <a:lnTo>
                    <a:pt x="3503" y="11700"/>
                  </a:lnTo>
                  <a:lnTo>
                    <a:pt x="2141" y="11700"/>
                  </a:lnTo>
                  <a:lnTo>
                    <a:pt x="2141" y="13500"/>
                  </a:lnTo>
                  <a:lnTo>
                    <a:pt x="1362" y="13500"/>
                  </a:lnTo>
                  <a:lnTo>
                    <a:pt x="584" y="11700"/>
                  </a:lnTo>
                  <a:lnTo>
                    <a:pt x="0" y="13500"/>
                  </a:lnTo>
                  <a:lnTo>
                    <a:pt x="0" y="14850"/>
                  </a:lnTo>
                  <a:lnTo>
                    <a:pt x="584" y="14850"/>
                  </a:lnTo>
                  <a:lnTo>
                    <a:pt x="584" y="16650"/>
                  </a:lnTo>
                  <a:lnTo>
                    <a:pt x="3503" y="16650"/>
                  </a:lnTo>
                  <a:lnTo>
                    <a:pt x="4281" y="18450"/>
                  </a:lnTo>
                  <a:lnTo>
                    <a:pt x="5643" y="16650"/>
                  </a:lnTo>
                  <a:lnTo>
                    <a:pt x="7784" y="16650"/>
                  </a:lnTo>
                  <a:lnTo>
                    <a:pt x="7784" y="18450"/>
                  </a:lnTo>
                  <a:lnTo>
                    <a:pt x="9341" y="19800"/>
                  </a:lnTo>
                  <a:lnTo>
                    <a:pt x="12259" y="19800"/>
                  </a:lnTo>
                  <a:lnTo>
                    <a:pt x="12843" y="21600"/>
                  </a:lnTo>
                  <a:close/>
                  <a:moveTo>
                    <a:pt x="12843"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6" name="Google Shape;296;p14"/>
            <p:cNvSpPr/>
            <p:nvPr/>
          </p:nvSpPr>
          <p:spPr>
            <a:xfrm>
              <a:off x="7375" y="2410"/>
              <a:ext cx="383" cy="284"/>
            </a:xfrm>
            <a:custGeom>
              <a:avLst/>
              <a:gdLst/>
              <a:ahLst/>
              <a:cxnLst/>
              <a:rect l="l" t="t" r="r" b="b"/>
              <a:pathLst>
                <a:path w="21600" h="21600" extrusionOk="0">
                  <a:moveTo>
                    <a:pt x="12731" y="21600"/>
                  </a:moveTo>
                  <a:lnTo>
                    <a:pt x="13732" y="21600"/>
                  </a:lnTo>
                  <a:lnTo>
                    <a:pt x="13732" y="20849"/>
                  </a:lnTo>
                  <a:lnTo>
                    <a:pt x="17452" y="20849"/>
                  </a:lnTo>
                  <a:lnTo>
                    <a:pt x="18453" y="21600"/>
                  </a:lnTo>
                  <a:lnTo>
                    <a:pt x="19025" y="21600"/>
                  </a:lnTo>
                  <a:lnTo>
                    <a:pt x="19025" y="20285"/>
                  </a:lnTo>
                  <a:lnTo>
                    <a:pt x="20599" y="18219"/>
                  </a:lnTo>
                  <a:lnTo>
                    <a:pt x="20599" y="17468"/>
                  </a:lnTo>
                  <a:lnTo>
                    <a:pt x="21171" y="16717"/>
                  </a:lnTo>
                  <a:lnTo>
                    <a:pt x="21600" y="16717"/>
                  </a:lnTo>
                  <a:lnTo>
                    <a:pt x="21600" y="15965"/>
                  </a:lnTo>
                  <a:lnTo>
                    <a:pt x="21171" y="15402"/>
                  </a:lnTo>
                  <a:lnTo>
                    <a:pt x="21600" y="14650"/>
                  </a:lnTo>
                  <a:lnTo>
                    <a:pt x="21171" y="14650"/>
                  </a:lnTo>
                  <a:lnTo>
                    <a:pt x="20599" y="13899"/>
                  </a:lnTo>
                  <a:lnTo>
                    <a:pt x="20599" y="11082"/>
                  </a:lnTo>
                  <a:lnTo>
                    <a:pt x="20026" y="10518"/>
                  </a:lnTo>
                  <a:lnTo>
                    <a:pt x="19597" y="9767"/>
                  </a:lnTo>
                  <a:lnTo>
                    <a:pt x="20026" y="9016"/>
                  </a:lnTo>
                  <a:lnTo>
                    <a:pt x="20599" y="8452"/>
                  </a:lnTo>
                  <a:lnTo>
                    <a:pt x="20599" y="6950"/>
                  </a:lnTo>
                  <a:lnTo>
                    <a:pt x="20026" y="6386"/>
                  </a:lnTo>
                  <a:lnTo>
                    <a:pt x="20026" y="5635"/>
                  </a:lnTo>
                  <a:lnTo>
                    <a:pt x="19597" y="4132"/>
                  </a:lnTo>
                  <a:lnTo>
                    <a:pt x="19025" y="3569"/>
                  </a:lnTo>
                  <a:lnTo>
                    <a:pt x="19025" y="1503"/>
                  </a:lnTo>
                  <a:lnTo>
                    <a:pt x="18453" y="1503"/>
                  </a:lnTo>
                  <a:lnTo>
                    <a:pt x="18024" y="751"/>
                  </a:lnTo>
                  <a:lnTo>
                    <a:pt x="14734" y="1503"/>
                  </a:lnTo>
                  <a:lnTo>
                    <a:pt x="11587" y="1503"/>
                  </a:lnTo>
                  <a:lnTo>
                    <a:pt x="11015" y="2066"/>
                  </a:lnTo>
                  <a:lnTo>
                    <a:pt x="10013" y="2066"/>
                  </a:lnTo>
                  <a:lnTo>
                    <a:pt x="10585" y="1503"/>
                  </a:lnTo>
                  <a:lnTo>
                    <a:pt x="11015" y="751"/>
                  </a:lnTo>
                  <a:lnTo>
                    <a:pt x="10585" y="1503"/>
                  </a:lnTo>
                  <a:lnTo>
                    <a:pt x="9441" y="2066"/>
                  </a:lnTo>
                  <a:lnTo>
                    <a:pt x="8440" y="751"/>
                  </a:lnTo>
                  <a:lnTo>
                    <a:pt x="9441" y="751"/>
                  </a:lnTo>
                  <a:lnTo>
                    <a:pt x="9012" y="0"/>
                  </a:lnTo>
                  <a:lnTo>
                    <a:pt x="7295" y="0"/>
                  </a:lnTo>
                  <a:lnTo>
                    <a:pt x="6866" y="751"/>
                  </a:lnTo>
                  <a:lnTo>
                    <a:pt x="5293" y="751"/>
                  </a:lnTo>
                  <a:lnTo>
                    <a:pt x="4721" y="1503"/>
                  </a:lnTo>
                  <a:lnTo>
                    <a:pt x="4148" y="1503"/>
                  </a:lnTo>
                  <a:lnTo>
                    <a:pt x="3719" y="2066"/>
                  </a:lnTo>
                  <a:lnTo>
                    <a:pt x="3719" y="2817"/>
                  </a:lnTo>
                  <a:lnTo>
                    <a:pt x="3147" y="2817"/>
                  </a:lnTo>
                  <a:lnTo>
                    <a:pt x="2003" y="3569"/>
                  </a:lnTo>
                  <a:lnTo>
                    <a:pt x="1001" y="3569"/>
                  </a:lnTo>
                  <a:lnTo>
                    <a:pt x="1001" y="4883"/>
                  </a:lnTo>
                  <a:lnTo>
                    <a:pt x="429" y="4883"/>
                  </a:lnTo>
                  <a:lnTo>
                    <a:pt x="429" y="6950"/>
                  </a:lnTo>
                  <a:lnTo>
                    <a:pt x="0" y="7701"/>
                  </a:lnTo>
                  <a:lnTo>
                    <a:pt x="429" y="9016"/>
                  </a:lnTo>
                  <a:lnTo>
                    <a:pt x="429" y="9767"/>
                  </a:lnTo>
                  <a:lnTo>
                    <a:pt x="1001" y="9767"/>
                  </a:lnTo>
                  <a:lnTo>
                    <a:pt x="1001" y="11082"/>
                  </a:lnTo>
                  <a:lnTo>
                    <a:pt x="1574" y="12584"/>
                  </a:lnTo>
                  <a:lnTo>
                    <a:pt x="2003" y="13336"/>
                  </a:lnTo>
                  <a:lnTo>
                    <a:pt x="2003" y="15402"/>
                  </a:lnTo>
                  <a:lnTo>
                    <a:pt x="3719" y="15402"/>
                  </a:lnTo>
                  <a:lnTo>
                    <a:pt x="4148" y="15965"/>
                  </a:lnTo>
                  <a:lnTo>
                    <a:pt x="4721" y="15965"/>
                  </a:lnTo>
                  <a:lnTo>
                    <a:pt x="4721" y="17468"/>
                  </a:lnTo>
                  <a:lnTo>
                    <a:pt x="5293" y="17468"/>
                  </a:lnTo>
                  <a:lnTo>
                    <a:pt x="5293" y="18219"/>
                  </a:lnTo>
                  <a:lnTo>
                    <a:pt x="5722" y="18219"/>
                  </a:lnTo>
                  <a:lnTo>
                    <a:pt x="5293" y="16717"/>
                  </a:lnTo>
                  <a:lnTo>
                    <a:pt x="5722" y="16717"/>
                  </a:lnTo>
                  <a:lnTo>
                    <a:pt x="6866" y="17468"/>
                  </a:lnTo>
                  <a:lnTo>
                    <a:pt x="7295" y="17468"/>
                  </a:lnTo>
                  <a:lnTo>
                    <a:pt x="7295" y="18219"/>
                  </a:lnTo>
                  <a:lnTo>
                    <a:pt x="9441" y="18219"/>
                  </a:lnTo>
                  <a:lnTo>
                    <a:pt x="10585" y="19534"/>
                  </a:lnTo>
                  <a:lnTo>
                    <a:pt x="11015" y="20849"/>
                  </a:lnTo>
                  <a:lnTo>
                    <a:pt x="11587" y="20849"/>
                  </a:lnTo>
                  <a:lnTo>
                    <a:pt x="11587" y="20285"/>
                  </a:lnTo>
                  <a:lnTo>
                    <a:pt x="12731" y="20285"/>
                  </a:lnTo>
                  <a:lnTo>
                    <a:pt x="12731" y="21600"/>
                  </a:lnTo>
                  <a:close/>
                  <a:moveTo>
                    <a:pt x="12731"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p14"/>
            <p:cNvSpPr/>
            <p:nvPr/>
          </p:nvSpPr>
          <p:spPr>
            <a:xfrm>
              <a:off x="7299" y="2603"/>
              <a:ext cx="302" cy="118"/>
            </a:xfrm>
            <a:custGeom>
              <a:avLst/>
              <a:gdLst/>
              <a:ahLst/>
              <a:cxnLst/>
              <a:rect l="l" t="t" r="r" b="b"/>
              <a:pathLst>
                <a:path w="21600" h="21600" extrusionOk="0">
                  <a:moveTo>
                    <a:pt x="7987" y="1800"/>
                  </a:moveTo>
                  <a:lnTo>
                    <a:pt x="10165" y="1800"/>
                  </a:lnTo>
                  <a:lnTo>
                    <a:pt x="10709" y="3150"/>
                  </a:lnTo>
                  <a:lnTo>
                    <a:pt x="11435" y="3150"/>
                  </a:lnTo>
                  <a:lnTo>
                    <a:pt x="11435" y="6750"/>
                  </a:lnTo>
                  <a:lnTo>
                    <a:pt x="12161" y="6750"/>
                  </a:lnTo>
                  <a:lnTo>
                    <a:pt x="12161" y="8550"/>
                  </a:lnTo>
                  <a:lnTo>
                    <a:pt x="12706" y="8550"/>
                  </a:lnTo>
                  <a:lnTo>
                    <a:pt x="12161" y="4950"/>
                  </a:lnTo>
                  <a:lnTo>
                    <a:pt x="12706" y="4950"/>
                  </a:lnTo>
                  <a:lnTo>
                    <a:pt x="14158" y="6750"/>
                  </a:lnTo>
                  <a:lnTo>
                    <a:pt x="14703" y="6750"/>
                  </a:lnTo>
                  <a:lnTo>
                    <a:pt x="14703" y="8550"/>
                  </a:lnTo>
                  <a:lnTo>
                    <a:pt x="17425" y="8550"/>
                  </a:lnTo>
                  <a:lnTo>
                    <a:pt x="18877" y="11700"/>
                  </a:lnTo>
                  <a:lnTo>
                    <a:pt x="19422" y="14850"/>
                  </a:lnTo>
                  <a:lnTo>
                    <a:pt x="20148" y="14850"/>
                  </a:lnTo>
                  <a:lnTo>
                    <a:pt x="20148" y="13500"/>
                  </a:lnTo>
                  <a:lnTo>
                    <a:pt x="21600" y="13500"/>
                  </a:lnTo>
                  <a:lnTo>
                    <a:pt x="21600" y="16650"/>
                  </a:lnTo>
                  <a:lnTo>
                    <a:pt x="19422" y="16650"/>
                  </a:lnTo>
                  <a:lnTo>
                    <a:pt x="18877" y="18450"/>
                  </a:lnTo>
                  <a:lnTo>
                    <a:pt x="18151" y="20250"/>
                  </a:lnTo>
                  <a:lnTo>
                    <a:pt x="14703" y="20250"/>
                  </a:lnTo>
                  <a:lnTo>
                    <a:pt x="14158" y="21600"/>
                  </a:lnTo>
                  <a:lnTo>
                    <a:pt x="12706" y="20250"/>
                  </a:lnTo>
                  <a:lnTo>
                    <a:pt x="10709" y="20250"/>
                  </a:lnTo>
                  <a:lnTo>
                    <a:pt x="10165" y="18450"/>
                  </a:lnTo>
                  <a:lnTo>
                    <a:pt x="8713" y="18450"/>
                  </a:lnTo>
                  <a:lnTo>
                    <a:pt x="7987" y="20250"/>
                  </a:lnTo>
                  <a:lnTo>
                    <a:pt x="7987" y="21600"/>
                  </a:lnTo>
                  <a:lnTo>
                    <a:pt x="6716" y="21600"/>
                  </a:lnTo>
                  <a:lnTo>
                    <a:pt x="5445" y="20250"/>
                  </a:lnTo>
                  <a:lnTo>
                    <a:pt x="4719" y="20250"/>
                  </a:lnTo>
                  <a:lnTo>
                    <a:pt x="3449" y="16650"/>
                  </a:lnTo>
                  <a:lnTo>
                    <a:pt x="1997" y="14850"/>
                  </a:lnTo>
                  <a:lnTo>
                    <a:pt x="1271" y="13500"/>
                  </a:lnTo>
                  <a:lnTo>
                    <a:pt x="1271" y="11700"/>
                  </a:lnTo>
                  <a:lnTo>
                    <a:pt x="726" y="8550"/>
                  </a:lnTo>
                  <a:lnTo>
                    <a:pt x="0" y="8550"/>
                  </a:lnTo>
                  <a:lnTo>
                    <a:pt x="0" y="6750"/>
                  </a:lnTo>
                  <a:lnTo>
                    <a:pt x="726" y="6750"/>
                  </a:lnTo>
                  <a:lnTo>
                    <a:pt x="1997" y="4950"/>
                  </a:lnTo>
                  <a:lnTo>
                    <a:pt x="2723" y="4950"/>
                  </a:lnTo>
                  <a:lnTo>
                    <a:pt x="3449" y="3150"/>
                  </a:lnTo>
                  <a:lnTo>
                    <a:pt x="5445" y="3150"/>
                  </a:lnTo>
                  <a:lnTo>
                    <a:pt x="5990" y="1800"/>
                  </a:lnTo>
                  <a:lnTo>
                    <a:pt x="6716" y="1800"/>
                  </a:lnTo>
                  <a:lnTo>
                    <a:pt x="7442" y="0"/>
                  </a:lnTo>
                  <a:lnTo>
                    <a:pt x="7442" y="1800"/>
                  </a:lnTo>
                  <a:lnTo>
                    <a:pt x="7987" y="1800"/>
                  </a:lnTo>
                  <a:close/>
                  <a:moveTo>
                    <a:pt x="7987" y="18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8" name="Google Shape;298;p14"/>
            <p:cNvSpPr/>
            <p:nvPr/>
          </p:nvSpPr>
          <p:spPr>
            <a:xfrm>
              <a:off x="7063" y="2410"/>
              <a:ext cx="347" cy="368"/>
            </a:xfrm>
            <a:custGeom>
              <a:avLst/>
              <a:gdLst/>
              <a:ahLst/>
              <a:cxnLst/>
              <a:rect l="l" t="t" r="r" b="b"/>
              <a:pathLst>
                <a:path w="21600" h="21600" extrusionOk="0">
                  <a:moveTo>
                    <a:pt x="5834" y="0"/>
                  </a:moveTo>
                  <a:lnTo>
                    <a:pt x="6464" y="0"/>
                  </a:lnTo>
                  <a:lnTo>
                    <a:pt x="7726" y="580"/>
                  </a:lnTo>
                  <a:lnTo>
                    <a:pt x="8829" y="580"/>
                  </a:lnTo>
                  <a:lnTo>
                    <a:pt x="9460" y="1160"/>
                  </a:lnTo>
                  <a:lnTo>
                    <a:pt x="8829" y="1160"/>
                  </a:lnTo>
                  <a:lnTo>
                    <a:pt x="8829" y="1595"/>
                  </a:lnTo>
                  <a:lnTo>
                    <a:pt x="9460" y="1595"/>
                  </a:lnTo>
                  <a:lnTo>
                    <a:pt x="9460" y="2174"/>
                  </a:lnTo>
                  <a:lnTo>
                    <a:pt x="9933" y="2174"/>
                  </a:lnTo>
                  <a:lnTo>
                    <a:pt x="9933" y="1595"/>
                  </a:lnTo>
                  <a:lnTo>
                    <a:pt x="10564" y="1595"/>
                  </a:lnTo>
                  <a:lnTo>
                    <a:pt x="11194" y="2174"/>
                  </a:lnTo>
                  <a:lnTo>
                    <a:pt x="11825" y="1595"/>
                  </a:lnTo>
                  <a:lnTo>
                    <a:pt x="11825" y="2754"/>
                  </a:lnTo>
                  <a:lnTo>
                    <a:pt x="10564" y="2754"/>
                  </a:lnTo>
                  <a:lnTo>
                    <a:pt x="11194" y="3189"/>
                  </a:lnTo>
                  <a:lnTo>
                    <a:pt x="11825" y="2754"/>
                  </a:lnTo>
                  <a:lnTo>
                    <a:pt x="12298" y="3189"/>
                  </a:lnTo>
                  <a:lnTo>
                    <a:pt x="12928" y="3189"/>
                  </a:lnTo>
                  <a:lnTo>
                    <a:pt x="12928" y="2754"/>
                  </a:lnTo>
                  <a:lnTo>
                    <a:pt x="13559" y="2754"/>
                  </a:lnTo>
                  <a:lnTo>
                    <a:pt x="14032" y="2174"/>
                  </a:lnTo>
                  <a:lnTo>
                    <a:pt x="14663" y="2174"/>
                  </a:lnTo>
                  <a:lnTo>
                    <a:pt x="14663" y="1595"/>
                  </a:lnTo>
                  <a:lnTo>
                    <a:pt x="15293" y="1595"/>
                  </a:lnTo>
                  <a:lnTo>
                    <a:pt x="15293" y="2174"/>
                  </a:lnTo>
                  <a:lnTo>
                    <a:pt x="14663" y="2174"/>
                  </a:lnTo>
                  <a:lnTo>
                    <a:pt x="15766" y="2174"/>
                  </a:lnTo>
                  <a:lnTo>
                    <a:pt x="16397" y="1595"/>
                  </a:lnTo>
                  <a:lnTo>
                    <a:pt x="16397" y="2174"/>
                  </a:lnTo>
                  <a:lnTo>
                    <a:pt x="17028" y="2174"/>
                  </a:lnTo>
                  <a:lnTo>
                    <a:pt x="17658" y="2754"/>
                  </a:lnTo>
                  <a:lnTo>
                    <a:pt x="18131" y="2754"/>
                  </a:lnTo>
                  <a:lnTo>
                    <a:pt x="18131" y="3189"/>
                  </a:lnTo>
                  <a:lnTo>
                    <a:pt x="18762" y="3769"/>
                  </a:lnTo>
                  <a:lnTo>
                    <a:pt x="19866" y="3769"/>
                  </a:lnTo>
                  <a:lnTo>
                    <a:pt x="19866" y="5364"/>
                  </a:lnTo>
                  <a:lnTo>
                    <a:pt x="19393" y="5944"/>
                  </a:lnTo>
                  <a:lnTo>
                    <a:pt x="19866" y="6958"/>
                  </a:lnTo>
                  <a:lnTo>
                    <a:pt x="19866" y="7538"/>
                  </a:lnTo>
                  <a:lnTo>
                    <a:pt x="20496" y="7538"/>
                  </a:lnTo>
                  <a:lnTo>
                    <a:pt x="20496" y="8553"/>
                  </a:lnTo>
                  <a:lnTo>
                    <a:pt x="21127" y="9713"/>
                  </a:lnTo>
                  <a:lnTo>
                    <a:pt x="21600" y="10293"/>
                  </a:lnTo>
                  <a:lnTo>
                    <a:pt x="21600" y="11307"/>
                  </a:lnTo>
                  <a:lnTo>
                    <a:pt x="21127" y="11887"/>
                  </a:lnTo>
                  <a:lnTo>
                    <a:pt x="21127" y="11307"/>
                  </a:lnTo>
                  <a:lnTo>
                    <a:pt x="20496" y="11887"/>
                  </a:lnTo>
                  <a:lnTo>
                    <a:pt x="19866" y="11887"/>
                  </a:lnTo>
                  <a:lnTo>
                    <a:pt x="19393" y="12322"/>
                  </a:lnTo>
                  <a:lnTo>
                    <a:pt x="17658" y="12322"/>
                  </a:lnTo>
                  <a:lnTo>
                    <a:pt x="17028" y="12902"/>
                  </a:lnTo>
                  <a:lnTo>
                    <a:pt x="16397" y="12902"/>
                  </a:lnTo>
                  <a:lnTo>
                    <a:pt x="15293" y="13482"/>
                  </a:lnTo>
                  <a:lnTo>
                    <a:pt x="14663" y="13482"/>
                  </a:lnTo>
                  <a:lnTo>
                    <a:pt x="14663" y="14062"/>
                  </a:lnTo>
                  <a:lnTo>
                    <a:pt x="15293" y="14062"/>
                  </a:lnTo>
                  <a:lnTo>
                    <a:pt x="15766" y="15077"/>
                  </a:lnTo>
                  <a:lnTo>
                    <a:pt x="15766" y="15656"/>
                  </a:lnTo>
                  <a:lnTo>
                    <a:pt x="16397" y="16091"/>
                  </a:lnTo>
                  <a:lnTo>
                    <a:pt x="17658" y="16671"/>
                  </a:lnTo>
                  <a:lnTo>
                    <a:pt x="18762" y="17831"/>
                  </a:lnTo>
                  <a:lnTo>
                    <a:pt x="18762" y="18846"/>
                  </a:lnTo>
                  <a:lnTo>
                    <a:pt x="18131" y="18846"/>
                  </a:lnTo>
                  <a:lnTo>
                    <a:pt x="17658" y="19426"/>
                  </a:lnTo>
                  <a:lnTo>
                    <a:pt x="17028" y="19860"/>
                  </a:lnTo>
                  <a:lnTo>
                    <a:pt x="17028" y="20440"/>
                  </a:lnTo>
                  <a:lnTo>
                    <a:pt x="17658" y="20440"/>
                  </a:lnTo>
                  <a:lnTo>
                    <a:pt x="17658" y="21020"/>
                  </a:lnTo>
                  <a:lnTo>
                    <a:pt x="15293" y="21020"/>
                  </a:lnTo>
                  <a:lnTo>
                    <a:pt x="14032" y="21600"/>
                  </a:lnTo>
                  <a:lnTo>
                    <a:pt x="12928" y="21600"/>
                  </a:lnTo>
                  <a:lnTo>
                    <a:pt x="12298" y="21020"/>
                  </a:lnTo>
                  <a:lnTo>
                    <a:pt x="11194" y="21020"/>
                  </a:lnTo>
                  <a:lnTo>
                    <a:pt x="11194" y="21600"/>
                  </a:lnTo>
                  <a:lnTo>
                    <a:pt x="10564" y="21600"/>
                  </a:lnTo>
                  <a:lnTo>
                    <a:pt x="9933" y="21020"/>
                  </a:lnTo>
                  <a:lnTo>
                    <a:pt x="9460" y="21600"/>
                  </a:lnTo>
                  <a:lnTo>
                    <a:pt x="8829" y="21600"/>
                  </a:lnTo>
                  <a:lnTo>
                    <a:pt x="8199" y="21020"/>
                  </a:lnTo>
                  <a:lnTo>
                    <a:pt x="7095" y="21020"/>
                  </a:lnTo>
                  <a:lnTo>
                    <a:pt x="7095" y="20440"/>
                  </a:lnTo>
                  <a:lnTo>
                    <a:pt x="6464" y="20440"/>
                  </a:lnTo>
                  <a:lnTo>
                    <a:pt x="6464" y="21020"/>
                  </a:lnTo>
                  <a:lnTo>
                    <a:pt x="4730" y="21020"/>
                  </a:lnTo>
                  <a:lnTo>
                    <a:pt x="4730" y="20440"/>
                  </a:lnTo>
                  <a:lnTo>
                    <a:pt x="4099" y="20440"/>
                  </a:lnTo>
                  <a:lnTo>
                    <a:pt x="4099" y="19860"/>
                  </a:lnTo>
                  <a:lnTo>
                    <a:pt x="4730" y="18846"/>
                  </a:lnTo>
                  <a:lnTo>
                    <a:pt x="4730" y="18266"/>
                  </a:lnTo>
                  <a:lnTo>
                    <a:pt x="5361" y="17831"/>
                  </a:lnTo>
                  <a:lnTo>
                    <a:pt x="5834" y="17251"/>
                  </a:lnTo>
                  <a:lnTo>
                    <a:pt x="4730" y="17251"/>
                  </a:lnTo>
                  <a:lnTo>
                    <a:pt x="4099" y="16671"/>
                  </a:lnTo>
                  <a:lnTo>
                    <a:pt x="3626" y="17251"/>
                  </a:lnTo>
                  <a:lnTo>
                    <a:pt x="2996" y="16671"/>
                  </a:lnTo>
                  <a:lnTo>
                    <a:pt x="2365" y="17251"/>
                  </a:lnTo>
                  <a:lnTo>
                    <a:pt x="1892" y="16671"/>
                  </a:lnTo>
                  <a:lnTo>
                    <a:pt x="1892" y="16091"/>
                  </a:lnTo>
                  <a:lnTo>
                    <a:pt x="1261" y="16091"/>
                  </a:lnTo>
                  <a:lnTo>
                    <a:pt x="1261" y="14497"/>
                  </a:lnTo>
                  <a:lnTo>
                    <a:pt x="631" y="14062"/>
                  </a:lnTo>
                  <a:lnTo>
                    <a:pt x="0" y="14062"/>
                  </a:lnTo>
                  <a:lnTo>
                    <a:pt x="631" y="13482"/>
                  </a:lnTo>
                  <a:lnTo>
                    <a:pt x="0" y="12902"/>
                  </a:lnTo>
                  <a:lnTo>
                    <a:pt x="0" y="11307"/>
                  </a:lnTo>
                  <a:lnTo>
                    <a:pt x="631" y="10728"/>
                  </a:lnTo>
                  <a:lnTo>
                    <a:pt x="0" y="10293"/>
                  </a:lnTo>
                  <a:lnTo>
                    <a:pt x="631" y="9713"/>
                  </a:lnTo>
                  <a:lnTo>
                    <a:pt x="631" y="9133"/>
                  </a:lnTo>
                  <a:lnTo>
                    <a:pt x="2365" y="9133"/>
                  </a:lnTo>
                  <a:lnTo>
                    <a:pt x="2365" y="8553"/>
                  </a:lnTo>
                  <a:lnTo>
                    <a:pt x="2996" y="8118"/>
                  </a:lnTo>
                  <a:lnTo>
                    <a:pt x="2996" y="7538"/>
                  </a:lnTo>
                  <a:lnTo>
                    <a:pt x="1892" y="7538"/>
                  </a:lnTo>
                  <a:lnTo>
                    <a:pt x="1892" y="6958"/>
                  </a:lnTo>
                  <a:lnTo>
                    <a:pt x="2996" y="6958"/>
                  </a:lnTo>
                  <a:lnTo>
                    <a:pt x="2996" y="5944"/>
                  </a:lnTo>
                  <a:lnTo>
                    <a:pt x="3626" y="5944"/>
                  </a:lnTo>
                  <a:lnTo>
                    <a:pt x="3626" y="5364"/>
                  </a:lnTo>
                  <a:lnTo>
                    <a:pt x="2996" y="4929"/>
                  </a:lnTo>
                  <a:lnTo>
                    <a:pt x="2365" y="4929"/>
                  </a:lnTo>
                  <a:lnTo>
                    <a:pt x="2365" y="4349"/>
                  </a:lnTo>
                  <a:lnTo>
                    <a:pt x="3626" y="3769"/>
                  </a:lnTo>
                  <a:lnTo>
                    <a:pt x="4099" y="3769"/>
                  </a:lnTo>
                  <a:lnTo>
                    <a:pt x="4730" y="4349"/>
                  </a:lnTo>
                  <a:lnTo>
                    <a:pt x="4730" y="4929"/>
                  </a:lnTo>
                  <a:lnTo>
                    <a:pt x="5361" y="5364"/>
                  </a:lnTo>
                  <a:lnTo>
                    <a:pt x="5361" y="4349"/>
                  </a:lnTo>
                  <a:lnTo>
                    <a:pt x="5834" y="4349"/>
                  </a:lnTo>
                  <a:lnTo>
                    <a:pt x="5834" y="4929"/>
                  </a:lnTo>
                  <a:lnTo>
                    <a:pt x="6464" y="5364"/>
                  </a:lnTo>
                  <a:lnTo>
                    <a:pt x="5834" y="4929"/>
                  </a:lnTo>
                  <a:lnTo>
                    <a:pt x="5834" y="4349"/>
                  </a:lnTo>
                  <a:lnTo>
                    <a:pt x="6464" y="3769"/>
                  </a:lnTo>
                  <a:lnTo>
                    <a:pt x="7726" y="3769"/>
                  </a:lnTo>
                  <a:lnTo>
                    <a:pt x="8199" y="4349"/>
                  </a:lnTo>
                  <a:lnTo>
                    <a:pt x="9460" y="4349"/>
                  </a:lnTo>
                  <a:lnTo>
                    <a:pt x="8199" y="4349"/>
                  </a:lnTo>
                  <a:lnTo>
                    <a:pt x="7726" y="3189"/>
                  </a:lnTo>
                  <a:lnTo>
                    <a:pt x="6464" y="3189"/>
                  </a:lnTo>
                  <a:lnTo>
                    <a:pt x="6464" y="2754"/>
                  </a:lnTo>
                  <a:lnTo>
                    <a:pt x="7095" y="2754"/>
                  </a:lnTo>
                  <a:lnTo>
                    <a:pt x="6464" y="2174"/>
                  </a:lnTo>
                  <a:lnTo>
                    <a:pt x="6464" y="1595"/>
                  </a:lnTo>
                  <a:lnTo>
                    <a:pt x="6464" y="2174"/>
                  </a:lnTo>
                  <a:lnTo>
                    <a:pt x="6464" y="1595"/>
                  </a:lnTo>
                  <a:lnTo>
                    <a:pt x="7095" y="1595"/>
                  </a:lnTo>
                  <a:lnTo>
                    <a:pt x="6464" y="1160"/>
                  </a:lnTo>
                  <a:lnTo>
                    <a:pt x="6464" y="580"/>
                  </a:lnTo>
                  <a:lnTo>
                    <a:pt x="5834" y="580"/>
                  </a:lnTo>
                  <a:lnTo>
                    <a:pt x="5834" y="0"/>
                  </a:lnTo>
                  <a:close/>
                  <a:moveTo>
                    <a:pt x="5834"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9" name="Google Shape;299;p14"/>
            <p:cNvSpPr/>
            <p:nvPr/>
          </p:nvSpPr>
          <p:spPr>
            <a:xfrm>
              <a:off x="7215" y="2786"/>
              <a:ext cx="8" cy="10"/>
            </a:xfrm>
            <a:custGeom>
              <a:avLst/>
              <a:gdLst/>
              <a:ahLst/>
              <a:cxnLst/>
              <a:rect l="l" t="t" r="r" b="b"/>
              <a:pathLst>
                <a:path w="21600" h="21600" extrusionOk="0">
                  <a:moveTo>
                    <a:pt x="0" y="0"/>
                  </a:moveTo>
                  <a:lnTo>
                    <a:pt x="21600" y="0"/>
                  </a:lnTo>
                  <a:lnTo>
                    <a:pt x="21600" y="21600"/>
                  </a:lnTo>
                  <a:lnTo>
                    <a:pt x="0" y="21600"/>
                  </a:lnTo>
                  <a:lnTo>
                    <a:pt x="0" y="0"/>
                  </a:lnTo>
                  <a:close/>
                  <a:moveTo>
                    <a:pt x="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0" name="Google Shape;300;p14"/>
            <p:cNvSpPr/>
            <p:nvPr/>
          </p:nvSpPr>
          <p:spPr>
            <a:xfrm>
              <a:off x="7073" y="2759"/>
              <a:ext cx="188" cy="91"/>
            </a:xfrm>
            <a:custGeom>
              <a:avLst/>
              <a:gdLst/>
              <a:ahLst/>
              <a:cxnLst/>
              <a:rect l="l" t="t" r="r" b="b"/>
              <a:pathLst>
                <a:path w="21600" h="21600" extrusionOk="0">
                  <a:moveTo>
                    <a:pt x="7589" y="2335"/>
                  </a:moveTo>
                  <a:lnTo>
                    <a:pt x="10800" y="2335"/>
                  </a:lnTo>
                  <a:lnTo>
                    <a:pt x="10800" y="0"/>
                  </a:lnTo>
                  <a:lnTo>
                    <a:pt x="11968" y="0"/>
                  </a:lnTo>
                  <a:lnTo>
                    <a:pt x="11968" y="2335"/>
                  </a:lnTo>
                  <a:lnTo>
                    <a:pt x="14011" y="2335"/>
                  </a:lnTo>
                  <a:lnTo>
                    <a:pt x="15178" y="4670"/>
                  </a:lnTo>
                  <a:lnTo>
                    <a:pt x="16346" y="4670"/>
                  </a:lnTo>
                  <a:lnTo>
                    <a:pt x="16346" y="8757"/>
                  </a:lnTo>
                  <a:lnTo>
                    <a:pt x="21600" y="8757"/>
                  </a:lnTo>
                  <a:lnTo>
                    <a:pt x="20724" y="11092"/>
                  </a:lnTo>
                  <a:lnTo>
                    <a:pt x="20724" y="15178"/>
                  </a:lnTo>
                  <a:lnTo>
                    <a:pt x="18389" y="15178"/>
                  </a:lnTo>
                  <a:lnTo>
                    <a:pt x="18389" y="19265"/>
                  </a:lnTo>
                  <a:lnTo>
                    <a:pt x="17222" y="17514"/>
                  </a:lnTo>
                  <a:lnTo>
                    <a:pt x="15178" y="17514"/>
                  </a:lnTo>
                  <a:lnTo>
                    <a:pt x="15178" y="19265"/>
                  </a:lnTo>
                  <a:lnTo>
                    <a:pt x="14011" y="21600"/>
                  </a:lnTo>
                  <a:lnTo>
                    <a:pt x="13135" y="19265"/>
                  </a:lnTo>
                  <a:lnTo>
                    <a:pt x="11968" y="19265"/>
                  </a:lnTo>
                  <a:lnTo>
                    <a:pt x="11968" y="17514"/>
                  </a:lnTo>
                  <a:lnTo>
                    <a:pt x="10800" y="15178"/>
                  </a:lnTo>
                  <a:lnTo>
                    <a:pt x="9632" y="21600"/>
                  </a:lnTo>
                  <a:lnTo>
                    <a:pt x="7589" y="19265"/>
                  </a:lnTo>
                  <a:lnTo>
                    <a:pt x="6422" y="21600"/>
                  </a:lnTo>
                  <a:lnTo>
                    <a:pt x="5546" y="21600"/>
                  </a:lnTo>
                  <a:lnTo>
                    <a:pt x="5546" y="19265"/>
                  </a:lnTo>
                  <a:lnTo>
                    <a:pt x="4378" y="19265"/>
                  </a:lnTo>
                  <a:lnTo>
                    <a:pt x="4378" y="17514"/>
                  </a:lnTo>
                  <a:lnTo>
                    <a:pt x="3211" y="15178"/>
                  </a:lnTo>
                  <a:lnTo>
                    <a:pt x="2335" y="15178"/>
                  </a:lnTo>
                  <a:lnTo>
                    <a:pt x="1168" y="17514"/>
                  </a:lnTo>
                  <a:lnTo>
                    <a:pt x="2335" y="19265"/>
                  </a:lnTo>
                  <a:lnTo>
                    <a:pt x="0" y="19265"/>
                  </a:lnTo>
                  <a:lnTo>
                    <a:pt x="0" y="17514"/>
                  </a:lnTo>
                  <a:lnTo>
                    <a:pt x="1168" y="17514"/>
                  </a:lnTo>
                  <a:lnTo>
                    <a:pt x="1168" y="12843"/>
                  </a:lnTo>
                  <a:lnTo>
                    <a:pt x="2335" y="8757"/>
                  </a:lnTo>
                  <a:lnTo>
                    <a:pt x="3211" y="8757"/>
                  </a:lnTo>
                  <a:lnTo>
                    <a:pt x="4378" y="6422"/>
                  </a:lnTo>
                  <a:lnTo>
                    <a:pt x="4378" y="4670"/>
                  </a:lnTo>
                  <a:lnTo>
                    <a:pt x="3211" y="4670"/>
                  </a:lnTo>
                  <a:lnTo>
                    <a:pt x="4378" y="2335"/>
                  </a:lnTo>
                  <a:lnTo>
                    <a:pt x="5546" y="2335"/>
                  </a:lnTo>
                  <a:lnTo>
                    <a:pt x="5546" y="4670"/>
                  </a:lnTo>
                  <a:lnTo>
                    <a:pt x="6422" y="4670"/>
                  </a:lnTo>
                  <a:lnTo>
                    <a:pt x="7589" y="2335"/>
                  </a:lnTo>
                  <a:close/>
                  <a:moveTo>
                    <a:pt x="7589" y="233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1" name="Google Shape;301;p14"/>
            <p:cNvSpPr/>
            <p:nvPr/>
          </p:nvSpPr>
          <p:spPr>
            <a:xfrm>
              <a:off x="6979" y="2494"/>
              <a:ext cx="142" cy="119"/>
            </a:xfrm>
            <a:custGeom>
              <a:avLst/>
              <a:gdLst/>
              <a:ahLst/>
              <a:cxnLst/>
              <a:rect l="l" t="t" r="r" b="b"/>
              <a:pathLst>
                <a:path w="21600" h="21600" extrusionOk="0">
                  <a:moveTo>
                    <a:pt x="12729" y="21600"/>
                  </a:moveTo>
                  <a:lnTo>
                    <a:pt x="12729" y="19800"/>
                  </a:lnTo>
                  <a:lnTo>
                    <a:pt x="14271" y="18000"/>
                  </a:lnTo>
                  <a:lnTo>
                    <a:pt x="12729" y="16650"/>
                  </a:lnTo>
                  <a:lnTo>
                    <a:pt x="14271" y="14850"/>
                  </a:lnTo>
                  <a:lnTo>
                    <a:pt x="14271" y="13050"/>
                  </a:lnTo>
                  <a:lnTo>
                    <a:pt x="18514" y="13050"/>
                  </a:lnTo>
                  <a:lnTo>
                    <a:pt x="18514" y="11250"/>
                  </a:lnTo>
                  <a:lnTo>
                    <a:pt x="20057" y="9900"/>
                  </a:lnTo>
                  <a:lnTo>
                    <a:pt x="20057" y="8100"/>
                  </a:lnTo>
                  <a:lnTo>
                    <a:pt x="17357" y="8100"/>
                  </a:lnTo>
                  <a:lnTo>
                    <a:pt x="17357" y="6300"/>
                  </a:lnTo>
                  <a:lnTo>
                    <a:pt x="20057" y="6300"/>
                  </a:lnTo>
                  <a:lnTo>
                    <a:pt x="20057" y="3150"/>
                  </a:lnTo>
                  <a:lnTo>
                    <a:pt x="21600" y="3150"/>
                  </a:lnTo>
                  <a:lnTo>
                    <a:pt x="21600" y="1350"/>
                  </a:lnTo>
                  <a:lnTo>
                    <a:pt x="20057" y="1350"/>
                  </a:lnTo>
                  <a:lnTo>
                    <a:pt x="18514" y="0"/>
                  </a:lnTo>
                  <a:lnTo>
                    <a:pt x="15814" y="0"/>
                  </a:lnTo>
                  <a:lnTo>
                    <a:pt x="14271" y="1350"/>
                  </a:lnTo>
                  <a:lnTo>
                    <a:pt x="12729" y="0"/>
                  </a:lnTo>
                  <a:lnTo>
                    <a:pt x="12729" y="1350"/>
                  </a:lnTo>
                  <a:lnTo>
                    <a:pt x="11571" y="1350"/>
                  </a:lnTo>
                  <a:lnTo>
                    <a:pt x="10029" y="3150"/>
                  </a:lnTo>
                  <a:lnTo>
                    <a:pt x="7329" y="4950"/>
                  </a:lnTo>
                  <a:lnTo>
                    <a:pt x="7329" y="3150"/>
                  </a:lnTo>
                  <a:lnTo>
                    <a:pt x="5786" y="4950"/>
                  </a:lnTo>
                  <a:lnTo>
                    <a:pt x="5786" y="6300"/>
                  </a:lnTo>
                  <a:lnTo>
                    <a:pt x="4243" y="6300"/>
                  </a:lnTo>
                  <a:lnTo>
                    <a:pt x="4243" y="11250"/>
                  </a:lnTo>
                  <a:lnTo>
                    <a:pt x="3086" y="11250"/>
                  </a:lnTo>
                  <a:lnTo>
                    <a:pt x="3086" y="13050"/>
                  </a:lnTo>
                  <a:lnTo>
                    <a:pt x="4243" y="14850"/>
                  </a:lnTo>
                  <a:lnTo>
                    <a:pt x="5786" y="14850"/>
                  </a:lnTo>
                  <a:lnTo>
                    <a:pt x="4243" y="14850"/>
                  </a:lnTo>
                  <a:lnTo>
                    <a:pt x="3086" y="16650"/>
                  </a:lnTo>
                  <a:lnTo>
                    <a:pt x="4243" y="16650"/>
                  </a:lnTo>
                  <a:lnTo>
                    <a:pt x="4243" y="18000"/>
                  </a:lnTo>
                  <a:lnTo>
                    <a:pt x="3086" y="18000"/>
                  </a:lnTo>
                  <a:lnTo>
                    <a:pt x="1543" y="16650"/>
                  </a:lnTo>
                  <a:lnTo>
                    <a:pt x="0" y="16650"/>
                  </a:lnTo>
                  <a:lnTo>
                    <a:pt x="1543" y="18000"/>
                  </a:lnTo>
                  <a:lnTo>
                    <a:pt x="3086" y="18000"/>
                  </a:lnTo>
                  <a:lnTo>
                    <a:pt x="0" y="18000"/>
                  </a:lnTo>
                  <a:lnTo>
                    <a:pt x="0" y="19800"/>
                  </a:lnTo>
                  <a:lnTo>
                    <a:pt x="3086" y="19800"/>
                  </a:lnTo>
                  <a:lnTo>
                    <a:pt x="4243" y="18000"/>
                  </a:lnTo>
                  <a:lnTo>
                    <a:pt x="8486" y="18000"/>
                  </a:lnTo>
                  <a:lnTo>
                    <a:pt x="10029" y="19800"/>
                  </a:lnTo>
                  <a:lnTo>
                    <a:pt x="11571" y="19800"/>
                  </a:lnTo>
                  <a:lnTo>
                    <a:pt x="11571" y="21600"/>
                  </a:lnTo>
                  <a:lnTo>
                    <a:pt x="12729" y="21600"/>
                  </a:lnTo>
                  <a:close/>
                  <a:moveTo>
                    <a:pt x="0" y="16650"/>
                  </a:moveTo>
                  <a:lnTo>
                    <a:pt x="1543" y="14850"/>
                  </a:lnTo>
                  <a:lnTo>
                    <a:pt x="3086" y="16650"/>
                  </a:lnTo>
                  <a:lnTo>
                    <a:pt x="0" y="16650"/>
                  </a:lnTo>
                  <a:close/>
                  <a:moveTo>
                    <a:pt x="1543" y="14850"/>
                  </a:moveTo>
                  <a:lnTo>
                    <a:pt x="3086" y="14850"/>
                  </a:lnTo>
                  <a:lnTo>
                    <a:pt x="1543" y="14850"/>
                  </a:lnTo>
                  <a:close/>
                  <a:moveTo>
                    <a:pt x="1543" y="1485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2" name="Google Shape;302;p14"/>
            <p:cNvSpPr/>
            <p:nvPr/>
          </p:nvSpPr>
          <p:spPr>
            <a:xfrm>
              <a:off x="6961" y="2593"/>
              <a:ext cx="112" cy="84"/>
            </a:xfrm>
            <a:custGeom>
              <a:avLst/>
              <a:gdLst/>
              <a:ahLst/>
              <a:cxnLst/>
              <a:rect l="l" t="t" r="r" b="b"/>
              <a:pathLst>
                <a:path w="21600" h="21600" extrusionOk="0">
                  <a:moveTo>
                    <a:pt x="19636" y="14612"/>
                  </a:moveTo>
                  <a:lnTo>
                    <a:pt x="21600" y="12071"/>
                  </a:lnTo>
                  <a:lnTo>
                    <a:pt x="19636" y="9529"/>
                  </a:lnTo>
                  <a:lnTo>
                    <a:pt x="19636" y="5082"/>
                  </a:lnTo>
                  <a:lnTo>
                    <a:pt x="18164" y="5082"/>
                  </a:lnTo>
                  <a:lnTo>
                    <a:pt x="18164" y="2541"/>
                  </a:lnTo>
                  <a:lnTo>
                    <a:pt x="16200" y="2541"/>
                  </a:lnTo>
                  <a:lnTo>
                    <a:pt x="14236" y="0"/>
                  </a:lnTo>
                  <a:lnTo>
                    <a:pt x="8836" y="0"/>
                  </a:lnTo>
                  <a:lnTo>
                    <a:pt x="7364" y="2541"/>
                  </a:lnTo>
                  <a:lnTo>
                    <a:pt x="3436" y="2541"/>
                  </a:lnTo>
                  <a:lnTo>
                    <a:pt x="3436" y="0"/>
                  </a:lnTo>
                  <a:lnTo>
                    <a:pt x="1473" y="0"/>
                  </a:lnTo>
                  <a:lnTo>
                    <a:pt x="0" y="2541"/>
                  </a:lnTo>
                  <a:lnTo>
                    <a:pt x="0" y="6988"/>
                  </a:lnTo>
                  <a:lnTo>
                    <a:pt x="1473" y="9529"/>
                  </a:lnTo>
                  <a:lnTo>
                    <a:pt x="5400" y="12071"/>
                  </a:lnTo>
                  <a:lnTo>
                    <a:pt x="7364" y="14612"/>
                  </a:lnTo>
                  <a:lnTo>
                    <a:pt x="7364" y="16518"/>
                  </a:lnTo>
                  <a:lnTo>
                    <a:pt x="12764" y="16518"/>
                  </a:lnTo>
                  <a:lnTo>
                    <a:pt x="12764" y="19059"/>
                  </a:lnTo>
                  <a:lnTo>
                    <a:pt x="14236" y="21600"/>
                  </a:lnTo>
                  <a:lnTo>
                    <a:pt x="19636" y="21600"/>
                  </a:lnTo>
                  <a:lnTo>
                    <a:pt x="19636" y="19059"/>
                  </a:lnTo>
                  <a:lnTo>
                    <a:pt x="18164" y="16518"/>
                  </a:lnTo>
                  <a:lnTo>
                    <a:pt x="19636" y="16518"/>
                  </a:lnTo>
                  <a:lnTo>
                    <a:pt x="19636" y="14612"/>
                  </a:lnTo>
                  <a:close/>
                  <a:moveTo>
                    <a:pt x="19636" y="1461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3" name="Google Shape;303;p14"/>
            <p:cNvSpPr/>
            <p:nvPr/>
          </p:nvSpPr>
          <p:spPr>
            <a:xfrm>
              <a:off x="7055" y="2650"/>
              <a:ext cx="28" cy="34"/>
            </a:xfrm>
            <a:custGeom>
              <a:avLst/>
              <a:gdLst/>
              <a:ahLst/>
              <a:cxnLst/>
              <a:rect l="l" t="t" r="r" b="b"/>
              <a:pathLst>
                <a:path w="21600" h="21600" extrusionOk="0">
                  <a:moveTo>
                    <a:pt x="5891" y="16971"/>
                  </a:moveTo>
                  <a:lnTo>
                    <a:pt x="5891" y="10800"/>
                  </a:lnTo>
                  <a:lnTo>
                    <a:pt x="0" y="4629"/>
                  </a:lnTo>
                  <a:lnTo>
                    <a:pt x="5891" y="4629"/>
                  </a:lnTo>
                  <a:lnTo>
                    <a:pt x="5891" y="0"/>
                  </a:lnTo>
                  <a:lnTo>
                    <a:pt x="13745" y="0"/>
                  </a:lnTo>
                  <a:lnTo>
                    <a:pt x="21600" y="4629"/>
                  </a:lnTo>
                  <a:lnTo>
                    <a:pt x="21600" y="21600"/>
                  </a:lnTo>
                  <a:lnTo>
                    <a:pt x="13745" y="21600"/>
                  </a:lnTo>
                  <a:lnTo>
                    <a:pt x="5891" y="16971"/>
                  </a:lnTo>
                  <a:close/>
                  <a:moveTo>
                    <a:pt x="5891" y="1697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4" name="Google Shape;304;p14"/>
            <p:cNvSpPr/>
            <p:nvPr/>
          </p:nvSpPr>
          <p:spPr>
            <a:xfrm>
              <a:off x="6593" y="1997"/>
              <a:ext cx="28" cy="64"/>
            </a:xfrm>
            <a:custGeom>
              <a:avLst/>
              <a:gdLst/>
              <a:ahLst/>
              <a:cxnLst/>
              <a:rect l="l" t="t" r="r" b="b"/>
              <a:pathLst>
                <a:path w="21600" h="21600" extrusionOk="0">
                  <a:moveTo>
                    <a:pt x="14400" y="15429"/>
                  </a:moveTo>
                  <a:cubicBezTo>
                    <a:pt x="14400" y="21600"/>
                    <a:pt x="14400" y="21600"/>
                    <a:pt x="14400" y="21600"/>
                  </a:cubicBezTo>
                  <a:cubicBezTo>
                    <a:pt x="14400" y="18514"/>
                    <a:pt x="14400" y="18514"/>
                    <a:pt x="14400" y="18514"/>
                  </a:cubicBezTo>
                  <a:cubicBezTo>
                    <a:pt x="14400" y="15429"/>
                    <a:pt x="14400" y="15429"/>
                    <a:pt x="14400" y="15429"/>
                  </a:cubicBezTo>
                  <a:cubicBezTo>
                    <a:pt x="14400" y="15429"/>
                    <a:pt x="14400" y="15429"/>
                    <a:pt x="14400" y="15429"/>
                  </a:cubicBezTo>
                  <a:close/>
                  <a:moveTo>
                    <a:pt x="14400" y="9257"/>
                  </a:moveTo>
                  <a:cubicBezTo>
                    <a:pt x="14400" y="12343"/>
                    <a:pt x="14400" y="12343"/>
                    <a:pt x="14400" y="12343"/>
                  </a:cubicBezTo>
                  <a:cubicBezTo>
                    <a:pt x="14400" y="12343"/>
                    <a:pt x="14400" y="12343"/>
                    <a:pt x="14400" y="12343"/>
                  </a:cubicBezTo>
                  <a:cubicBezTo>
                    <a:pt x="14400" y="12343"/>
                    <a:pt x="14400" y="12343"/>
                    <a:pt x="14400" y="12343"/>
                  </a:cubicBezTo>
                  <a:cubicBezTo>
                    <a:pt x="14400" y="9257"/>
                    <a:pt x="14400" y="9257"/>
                    <a:pt x="14400" y="9257"/>
                  </a:cubicBezTo>
                  <a:close/>
                  <a:moveTo>
                    <a:pt x="0" y="3086"/>
                  </a:moveTo>
                  <a:cubicBezTo>
                    <a:pt x="0" y="6171"/>
                    <a:pt x="0" y="6171"/>
                    <a:pt x="0" y="6171"/>
                  </a:cubicBezTo>
                  <a:cubicBezTo>
                    <a:pt x="7200" y="6171"/>
                    <a:pt x="7200" y="6171"/>
                    <a:pt x="7200" y="6171"/>
                  </a:cubicBezTo>
                  <a:cubicBezTo>
                    <a:pt x="0" y="3086"/>
                    <a:pt x="0" y="3086"/>
                    <a:pt x="0" y="3086"/>
                  </a:cubicBezTo>
                  <a:close/>
                  <a:moveTo>
                    <a:pt x="21600" y="0"/>
                  </a:moveTo>
                  <a:cubicBezTo>
                    <a:pt x="21600" y="3086"/>
                    <a:pt x="21600" y="3086"/>
                    <a:pt x="21600" y="3086"/>
                  </a:cubicBezTo>
                  <a:cubicBezTo>
                    <a:pt x="21600" y="0"/>
                    <a:pt x="21600" y="0"/>
                    <a:pt x="21600" y="0"/>
                  </a:cubicBezTo>
                  <a:cubicBezTo>
                    <a:pt x="21600" y="0"/>
                    <a:pt x="21600" y="0"/>
                    <a:pt x="21600" y="0"/>
                  </a:cubicBezTo>
                  <a:close/>
                  <a:moveTo>
                    <a:pt x="7200" y="0"/>
                  </a:moveTo>
                  <a:cubicBezTo>
                    <a:pt x="7200" y="0"/>
                    <a:pt x="14400" y="0"/>
                    <a:pt x="14400" y="0"/>
                  </a:cubicBezTo>
                  <a:cubicBezTo>
                    <a:pt x="21600" y="3086"/>
                    <a:pt x="21600" y="3086"/>
                    <a:pt x="21600" y="3086"/>
                  </a:cubicBezTo>
                  <a:cubicBezTo>
                    <a:pt x="21600" y="3086"/>
                    <a:pt x="21600" y="3086"/>
                    <a:pt x="21600" y="3086"/>
                  </a:cubicBezTo>
                  <a:cubicBezTo>
                    <a:pt x="14400" y="3086"/>
                    <a:pt x="14400" y="3086"/>
                    <a:pt x="14400" y="3086"/>
                  </a:cubicBezTo>
                  <a:cubicBezTo>
                    <a:pt x="7200" y="0"/>
                    <a:pt x="7200" y="0"/>
                    <a:pt x="7200" y="0"/>
                  </a:cubicBezTo>
                  <a:close/>
                  <a:moveTo>
                    <a:pt x="7200" y="0"/>
                  </a:moveTo>
                  <a:cubicBezTo>
                    <a:pt x="14400" y="6171"/>
                    <a:pt x="14400" y="6171"/>
                    <a:pt x="14400" y="6171"/>
                  </a:cubicBezTo>
                  <a:cubicBezTo>
                    <a:pt x="21600" y="9257"/>
                    <a:pt x="21600" y="9257"/>
                    <a:pt x="21600" y="9257"/>
                  </a:cubicBezTo>
                  <a:cubicBezTo>
                    <a:pt x="14400" y="9257"/>
                    <a:pt x="14400" y="9257"/>
                    <a:pt x="14400" y="9257"/>
                  </a:cubicBezTo>
                  <a:cubicBezTo>
                    <a:pt x="7200" y="6171"/>
                    <a:pt x="7200" y="6171"/>
                    <a:pt x="7200" y="6171"/>
                  </a:cubicBezTo>
                  <a:cubicBezTo>
                    <a:pt x="7200" y="3086"/>
                    <a:pt x="7200" y="3086"/>
                    <a:pt x="7200" y="3086"/>
                  </a:cubicBezTo>
                  <a:lnTo>
                    <a:pt x="7200" y="0"/>
                  </a:lnTo>
                  <a:close/>
                  <a:moveTo>
                    <a:pt x="720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5" name="Google Shape;305;p14"/>
            <p:cNvSpPr/>
            <p:nvPr/>
          </p:nvSpPr>
          <p:spPr>
            <a:xfrm>
              <a:off x="6462" y="2393"/>
              <a:ext cx="170" cy="192"/>
            </a:xfrm>
            <a:custGeom>
              <a:avLst/>
              <a:gdLst/>
              <a:ahLst/>
              <a:cxnLst/>
              <a:rect l="l" t="t" r="r" b="b"/>
              <a:pathLst>
                <a:path w="21600" h="21600" extrusionOk="0">
                  <a:moveTo>
                    <a:pt x="6125" y="21600"/>
                  </a:moveTo>
                  <a:lnTo>
                    <a:pt x="7415" y="21600"/>
                  </a:lnTo>
                  <a:lnTo>
                    <a:pt x="9672" y="20492"/>
                  </a:lnTo>
                  <a:lnTo>
                    <a:pt x="10961" y="20492"/>
                  </a:lnTo>
                  <a:lnTo>
                    <a:pt x="9672" y="19385"/>
                  </a:lnTo>
                  <a:lnTo>
                    <a:pt x="13218" y="19385"/>
                  </a:lnTo>
                  <a:lnTo>
                    <a:pt x="13218" y="18277"/>
                  </a:lnTo>
                  <a:lnTo>
                    <a:pt x="16764" y="18277"/>
                  </a:lnTo>
                  <a:lnTo>
                    <a:pt x="16764" y="17446"/>
                  </a:lnTo>
                  <a:lnTo>
                    <a:pt x="16764" y="18277"/>
                  </a:lnTo>
                  <a:lnTo>
                    <a:pt x="18054" y="17446"/>
                  </a:lnTo>
                  <a:lnTo>
                    <a:pt x="20310" y="17446"/>
                  </a:lnTo>
                  <a:lnTo>
                    <a:pt x="19343" y="16338"/>
                  </a:lnTo>
                  <a:lnTo>
                    <a:pt x="20310" y="15231"/>
                  </a:lnTo>
                  <a:lnTo>
                    <a:pt x="21600" y="14400"/>
                  </a:lnTo>
                  <a:lnTo>
                    <a:pt x="21600" y="11354"/>
                  </a:lnTo>
                  <a:lnTo>
                    <a:pt x="20310" y="11354"/>
                  </a:lnTo>
                  <a:lnTo>
                    <a:pt x="21600" y="11354"/>
                  </a:lnTo>
                  <a:lnTo>
                    <a:pt x="21600" y="10246"/>
                  </a:lnTo>
                  <a:lnTo>
                    <a:pt x="20310" y="9138"/>
                  </a:lnTo>
                  <a:lnTo>
                    <a:pt x="20310" y="7200"/>
                  </a:lnTo>
                  <a:lnTo>
                    <a:pt x="21600" y="8031"/>
                  </a:lnTo>
                  <a:lnTo>
                    <a:pt x="20310" y="7200"/>
                  </a:lnTo>
                  <a:lnTo>
                    <a:pt x="19343" y="7200"/>
                  </a:lnTo>
                  <a:lnTo>
                    <a:pt x="18054" y="4985"/>
                  </a:lnTo>
                  <a:lnTo>
                    <a:pt x="15797" y="4985"/>
                  </a:lnTo>
                  <a:lnTo>
                    <a:pt x="15797" y="6092"/>
                  </a:lnTo>
                  <a:lnTo>
                    <a:pt x="14507" y="6092"/>
                  </a:lnTo>
                  <a:lnTo>
                    <a:pt x="13218" y="4985"/>
                  </a:lnTo>
                  <a:lnTo>
                    <a:pt x="14507" y="3046"/>
                  </a:lnTo>
                  <a:lnTo>
                    <a:pt x="15797" y="1938"/>
                  </a:lnTo>
                  <a:lnTo>
                    <a:pt x="16764" y="831"/>
                  </a:lnTo>
                  <a:lnTo>
                    <a:pt x="15797" y="1938"/>
                  </a:lnTo>
                  <a:lnTo>
                    <a:pt x="16764" y="831"/>
                  </a:lnTo>
                  <a:lnTo>
                    <a:pt x="18054" y="0"/>
                  </a:lnTo>
                  <a:lnTo>
                    <a:pt x="15797" y="0"/>
                  </a:lnTo>
                  <a:lnTo>
                    <a:pt x="15797" y="831"/>
                  </a:lnTo>
                  <a:lnTo>
                    <a:pt x="14507" y="1938"/>
                  </a:lnTo>
                  <a:lnTo>
                    <a:pt x="14507" y="831"/>
                  </a:lnTo>
                  <a:lnTo>
                    <a:pt x="15797" y="831"/>
                  </a:lnTo>
                  <a:lnTo>
                    <a:pt x="14507" y="0"/>
                  </a:lnTo>
                  <a:lnTo>
                    <a:pt x="14507" y="831"/>
                  </a:lnTo>
                  <a:lnTo>
                    <a:pt x="13218" y="831"/>
                  </a:lnTo>
                  <a:lnTo>
                    <a:pt x="13218" y="0"/>
                  </a:lnTo>
                  <a:lnTo>
                    <a:pt x="12251" y="831"/>
                  </a:lnTo>
                  <a:lnTo>
                    <a:pt x="10961" y="831"/>
                  </a:lnTo>
                  <a:lnTo>
                    <a:pt x="10961" y="1938"/>
                  </a:lnTo>
                  <a:lnTo>
                    <a:pt x="12251" y="1938"/>
                  </a:lnTo>
                  <a:lnTo>
                    <a:pt x="10961" y="1938"/>
                  </a:lnTo>
                  <a:lnTo>
                    <a:pt x="10961" y="3046"/>
                  </a:lnTo>
                  <a:lnTo>
                    <a:pt x="9672" y="3046"/>
                  </a:lnTo>
                  <a:lnTo>
                    <a:pt x="9672" y="4154"/>
                  </a:lnTo>
                  <a:lnTo>
                    <a:pt x="12251" y="4154"/>
                  </a:lnTo>
                  <a:lnTo>
                    <a:pt x="10961" y="4985"/>
                  </a:lnTo>
                  <a:lnTo>
                    <a:pt x="9672" y="4985"/>
                  </a:lnTo>
                  <a:lnTo>
                    <a:pt x="10961" y="4985"/>
                  </a:lnTo>
                  <a:lnTo>
                    <a:pt x="8382" y="6092"/>
                  </a:lnTo>
                  <a:lnTo>
                    <a:pt x="8382" y="4985"/>
                  </a:lnTo>
                  <a:lnTo>
                    <a:pt x="7415" y="6092"/>
                  </a:lnTo>
                  <a:lnTo>
                    <a:pt x="7415" y="4985"/>
                  </a:lnTo>
                  <a:lnTo>
                    <a:pt x="3869" y="4985"/>
                  </a:lnTo>
                  <a:lnTo>
                    <a:pt x="3869" y="6092"/>
                  </a:lnTo>
                  <a:lnTo>
                    <a:pt x="4836" y="7200"/>
                  </a:lnTo>
                  <a:lnTo>
                    <a:pt x="3869" y="7200"/>
                  </a:lnTo>
                  <a:lnTo>
                    <a:pt x="4836" y="7200"/>
                  </a:lnTo>
                  <a:lnTo>
                    <a:pt x="4836" y="8031"/>
                  </a:lnTo>
                  <a:lnTo>
                    <a:pt x="3869" y="8031"/>
                  </a:lnTo>
                  <a:lnTo>
                    <a:pt x="3869" y="9138"/>
                  </a:lnTo>
                  <a:lnTo>
                    <a:pt x="4836" y="9138"/>
                  </a:lnTo>
                  <a:lnTo>
                    <a:pt x="2579" y="9138"/>
                  </a:lnTo>
                  <a:lnTo>
                    <a:pt x="3869" y="10246"/>
                  </a:lnTo>
                  <a:lnTo>
                    <a:pt x="2579" y="10246"/>
                  </a:lnTo>
                  <a:lnTo>
                    <a:pt x="4836" y="10246"/>
                  </a:lnTo>
                  <a:lnTo>
                    <a:pt x="4836" y="11354"/>
                  </a:lnTo>
                  <a:lnTo>
                    <a:pt x="8382" y="11354"/>
                  </a:lnTo>
                  <a:lnTo>
                    <a:pt x="7415" y="12185"/>
                  </a:lnTo>
                  <a:lnTo>
                    <a:pt x="6125" y="12185"/>
                  </a:lnTo>
                  <a:lnTo>
                    <a:pt x="4836" y="13292"/>
                  </a:lnTo>
                  <a:lnTo>
                    <a:pt x="6125" y="13292"/>
                  </a:lnTo>
                  <a:lnTo>
                    <a:pt x="4836" y="14400"/>
                  </a:lnTo>
                  <a:lnTo>
                    <a:pt x="6125" y="15231"/>
                  </a:lnTo>
                  <a:lnTo>
                    <a:pt x="7415" y="15231"/>
                  </a:lnTo>
                  <a:lnTo>
                    <a:pt x="7415" y="14400"/>
                  </a:lnTo>
                  <a:lnTo>
                    <a:pt x="8382" y="14400"/>
                  </a:lnTo>
                  <a:lnTo>
                    <a:pt x="6125" y="15231"/>
                  </a:lnTo>
                  <a:lnTo>
                    <a:pt x="3869" y="15231"/>
                  </a:lnTo>
                  <a:lnTo>
                    <a:pt x="3869" y="17446"/>
                  </a:lnTo>
                  <a:lnTo>
                    <a:pt x="2579" y="17446"/>
                  </a:lnTo>
                  <a:lnTo>
                    <a:pt x="2579" y="16338"/>
                  </a:lnTo>
                  <a:lnTo>
                    <a:pt x="1290" y="16338"/>
                  </a:lnTo>
                  <a:lnTo>
                    <a:pt x="0" y="17446"/>
                  </a:lnTo>
                  <a:lnTo>
                    <a:pt x="3869" y="17446"/>
                  </a:lnTo>
                  <a:lnTo>
                    <a:pt x="2579" y="18277"/>
                  </a:lnTo>
                  <a:lnTo>
                    <a:pt x="1290" y="18277"/>
                  </a:lnTo>
                  <a:lnTo>
                    <a:pt x="1290" y="19385"/>
                  </a:lnTo>
                  <a:lnTo>
                    <a:pt x="3869" y="19385"/>
                  </a:lnTo>
                  <a:lnTo>
                    <a:pt x="2579" y="20492"/>
                  </a:lnTo>
                  <a:lnTo>
                    <a:pt x="1290" y="20492"/>
                  </a:lnTo>
                  <a:lnTo>
                    <a:pt x="2579" y="20492"/>
                  </a:lnTo>
                  <a:lnTo>
                    <a:pt x="4836" y="19385"/>
                  </a:lnTo>
                  <a:lnTo>
                    <a:pt x="4836" y="20492"/>
                  </a:lnTo>
                  <a:lnTo>
                    <a:pt x="3869" y="20492"/>
                  </a:lnTo>
                  <a:lnTo>
                    <a:pt x="3869" y="21600"/>
                  </a:lnTo>
                  <a:lnTo>
                    <a:pt x="4836" y="20492"/>
                  </a:lnTo>
                  <a:lnTo>
                    <a:pt x="6125" y="21600"/>
                  </a:lnTo>
                  <a:close/>
                  <a:moveTo>
                    <a:pt x="6125"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6" name="Google Shape;306;p14"/>
            <p:cNvSpPr/>
            <p:nvPr/>
          </p:nvSpPr>
          <p:spPr>
            <a:xfrm>
              <a:off x="6566" y="2089"/>
              <a:ext cx="357" cy="578"/>
            </a:xfrm>
            <a:custGeom>
              <a:avLst/>
              <a:gdLst/>
              <a:ahLst/>
              <a:cxnLst/>
              <a:rect l="l" t="t" r="r" b="b"/>
              <a:pathLst>
                <a:path w="21600" h="21600" extrusionOk="0">
                  <a:moveTo>
                    <a:pt x="3979" y="14057"/>
                  </a:moveTo>
                  <a:cubicBezTo>
                    <a:pt x="3411" y="13714"/>
                    <a:pt x="3411" y="13714"/>
                    <a:pt x="3411" y="13714"/>
                  </a:cubicBezTo>
                  <a:cubicBezTo>
                    <a:pt x="2842" y="13714"/>
                    <a:pt x="2842" y="13714"/>
                    <a:pt x="2842" y="13714"/>
                  </a:cubicBezTo>
                  <a:cubicBezTo>
                    <a:pt x="2274" y="13029"/>
                    <a:pt x="2274" y="13029"/>
                    <a:pt x="2274" y="13029"/>
                  </a:cubicBezTo>
                  <a:cubicBezTo>
                    <a:pt x="1705" y="13029"/>
                    <a:pt x="1705" y="13029"/>
                    <a:pt x="1705" y="13029"/>
                  </a:cubicBezTo>
                  <a:cubicBezTo>
                    <a:pt x="1137" y="13029"/>
                    <a:pt x="1137" y="13029"/>
                    <a:pt x="1137" y="13029"/>
                  </a:cubicBezTo>
                  <a:cubicBezTo>
                    <a:pt x="1137" y="13371"/>
                    <a:pt x="1137" y="13371"/>
                    <a:pt x="1137" y="13371"/>
                  </a:cubicBezTo>
                  <a:cubicBezTo>
                    <a:pt x="568" y="13371"/>
                    <a:pt x="568" y="13371"/>
                    <a:pt x="568" y="13371"/>
                  </a:cubicBezTo>
                  <a:cubicBezTo>
                    <a:pt x="0" y="13029"/>
                    <a:pt x="0" y="13029"/>
                    <a:pt x="0" y="13029"/>
                  </a:cubicBezTo>
                  <a:cubicBezTo>
                    <a:pt x="568" y="12343"/>
                    <a:pt x="568" y="12343"/>
                    <a:pt x="568" y="12343"/>
                  </a:cubicBezTo>
                  <a:cubicBezTo>
                    <a:pt x="568" y="12343"/>
                    <a:pt x="568" y="12343"/>
                    <a:pt x="568" y="12343"/>
                  </a:cubicBezTo>
                  <a:cubicBezTo>
                    <a:pt x="1137" y="12000"/>
                    <a:pt x="1137" y="12000"/>
                    <a:pt x="1137" y="12000"/>
                  </a:cubicBezTo>
                  <a:cubicBezTo>
                    <a:pt x="1137" y="12000"/>
                    <a:pt x="1137" y="12000"/>
                    <a:pt x="1137" y="12000"/>
                  </a:cubicBezTo>
                  <a:cubicBezTo>
                    <a:pt x="1705" y="11657"/>
                    <a:pt x="1705" y="11657"/>
                    <a:pt x="1705" y="11657"/>
                  </a:cubicBezTo>
                  <a:cubicBezTo>
                    <a:pt x="2274" y="11657"/>
                    <a:pt x="2274" y="11657"/>
                    <a:pt x="2274" y="11657"/>
                  </a:cubicBezTo>
                  <a:cubicBezTo>
                    <a:pt x="2274" y="11657"/>
                    <a:pt x="2274" y="11657"/>
                    <a:pt x="2274" y="11657"/>
                  </a:cubicBezTo>
                  <a:cubicBezTo>
                    <a:pt x="2274" y="11657"/>
                    <a:pt x="2274" y="11657"/>
                    <a:pt x="2274" y="11657"/>
                  </a:cubicBezTo>
                  <a:cubicBezTo>
                    <a:pt x="2842" y="11314"/>
                    <a:pt x="2842" y="11314"/>
                    <a:pt x="2842" y="11314"/>
                  </a:cubicBezTo>
                  <a:cubicBezTo>
                    <a:pt x="3411" y="11657"/>
                    <a:pt x="3411" y="11657"/>
                    <a:pt x="3411" y="11657"/>
                  </a:cubicBezTo>
                  <a:cubicBezTo>
                    <a:pt x="3979" y="11657"/>
                    <a:pt x="3979" y="11657"/>
                    <a:pt x="3979" y="11657"/>
                  </a:cubicBezTo>
                  <a:cubicBezTo>
                    <a:pt x="3979" y="12000"/>
                    <a:pt x="3979" y="12000"/>
                    <a:pt x="3979" y="12000"/>
                  </a:cubicBezTo>
                  <a:cubicBezTo>
                    <a:pt x="5116" y="12343"/>
                    <a:pt x="5116" y="12343"/>
                    <a:pt x="5116" y="12343"/>
                  </a:cubicBezTo>
                  <a:cubicBezTo>
                    <a:pt x="4547" y="12686"/>
                    <a:pt x="4547" y="12686"/>
                    <a:pt x="4547" y="12686"/>
                  </a:cubicBezTo>
                  <a:cubicBezTo>
                    <a:pt x="5116" y="12686"/>
                    <a:pt x="5116" y="12686"/>
                    <a:pt x="5116" y="12686"/>
                  </a:cubicBezTo>
                  <a:cubicBezTo>
                    <a:pt x="5116" y="13371"/>
                    <a:pt x="5116" y="13371"/>
                    <a:pt x="5116" y="13371"/>
                  </a:cubicBezTo>
                  <a:cubicBezTo>
                    <a:pt x="5116" y="12686"/>
                    <a:pt x="5116" y="12686"/>
                    <a:pt x="5116" y="12686"/>
                  </a:cubicBezTo>
                  <a:cubicBezTo>
                    <a:pt x="4547" y="12686"/>
                    <a:pt x="4547" y="12686"/>
                    <a:pt x="4547" y="12686"/>
                  </a:cubicBezTo>
                  <a:cubicBezTo>
                    <a:pt x="5116" y="13029"/>
                    <a:pt x="5116" y="13029"/>
                    <a:pt x="5116" y="13029"/>
                  </a:cubicBezTo>
                  <a:cubicBezTo>
                    <a:pt x="4547" y="13029"/>
                    <a:pt x="4547" y="13029"/>
                    <a:pt x="4547" y="13029"/>
                  </a:cubicBezTo>
                  <a:cubicBezTo>
                    <a:pt x="5116" y="13029"/>
                    <a:pt x="5116" y="13029"/>
                    <a:pt x="5116" y="13029"/>
                  </a:cubicBezTo>
                  <a:cubicBezTo>
                    <a:pt x="5116" y="13371"/>
                    <a:pt x="5116" y="13371"/>
                    <a:pt x="5116" y="13371"/>
                  </a:cubicBezTo>
                  <a:cubicBezTo>
                    <a:pt x="4547" y="13371"/>
                    <a:pt x="4547" y="13371"/>
                    <a:pt x="4547" y="13371"/>
                  </a:cubicBezTo>
                  <a:cubicBezTo>
                    <a:pt x="4547" y="13714"/>
                    <a:pt x="4547" y="13714"/>
                    <a:pt x="4547" y="13714"/>
                  </a:cubicBezTo>
                  <a:cubicBezTo>
                    <a:pt x="3979" y="13714"/>
                    <a:pt x="3979" y="13714"/>
                    <a:pt x="3979" y="13714"/>
                  </a:cubicBezTo>
                  <a:cubicBezTo>
                    <a:pt x="3979" y="13714"/>
                    <a:pt x="3979" y="13714"/>
                    <a:pt x="3979" y="13714"/>
                  </a:cubicBezTo>
                  <a:cubicBezTo>
                    <a:pt x="3979" y="14057"/>
                    <a:pt x="3979" y="14057"/>
                    <a:pt x="3979" y="14057"/>
                  </a:cubicBezTo>
                  <a:cubicBezTo>
                    <a:pt x="3979" y="14057"/>
                    <a:pt x="3979" y="14057"/>
                    <a:pt x="3979" y="14057"/>
                  </a:cubicBezTo>
                  <a:close/>
                  <a:moveTo>
                    <a:pt x="14211" y="1714"/>
                  </a:moveTo>
                  <a:cubicBezTo>
                    <a:pt x="14211" y="1714"/>
                    <a:pt x="14211" y="1714"/>
                    <a:pt x="14211" y="1714"/>
                  </a:cubicBezTo>
                  <a:cubicBezTo>
                    <a:pt x="14779" y="1714"/>
                    <a:pt x="14779" y="1714"/>
                    <a:pt x="14779" y="1714"/>
                  </a:cubicBezTo>
                  <a:cubicBezTo>
                    <a:pt x="14211" y="1714"/>
                    <a:pt x="14211" y="1714"/>
                    <a:pt x="14211" y="1714"/>
                  </a:cubicBezTo>
                  <a:close/>
                  <a:moveTo>
                    <a:pt x="15347" y="343"/>
                  </a:moveTo>
                  <a:cubicBezTo>
                    <a:pt x="15347" y="0"/>
                    <a:pt x="15347" y="0"/>
                    <a:pt x="15347" y="0"/>
                  </a:cubicBezTo>
                  <a:cubicBezTo>
                    <a:pt x="15347" y="0"/>
                    <a:pt x="15347" y="0"/>
                    <a:pt x="15347" y="0"/>
                  </a:cubicBezTo>
                  <a:cubicBezTo>
                    <a:pt x="15347" y="343"/>
                    <a:pt x="15347" y="343"/>
                    <a:pt x="15347" y="343"/>
                  </a:cubicBezTo>
                  <a:close/>
                  <a:moveTo>
                    <a:pt x="14211" y="686"/>
                  </a:moveTo>
                  <a:cubicBezTo>
                    <a:pt x="14211" y="343"/>
                    <a:pt x="14211" y="343"/>
                    <a:pt x="14211" y="343"/>
                  </a:cubicBezTo>
                  <a:cubicBezTo>
                    <a:pt x="13642" y="686"/>
                    <a:pt x="13642" y="686"/>
                    <a:pt x="13642" y="686"/>
                  </a:cubicBezTo>
                  <a:cubicBezTo>
                    <a:pt x="13642" y="686"/>
                    <a:pt x="13642" y="686"/>
                    <a:pt x="13642" y="686"/>
                  </a:cubicBezTo>
                  <a:cubicBezTo>
                    <a:pt x="13642" y="686"/>
                    <a:pt x="14211" y="686"/>
                    <a:pt x="14211" y="686"/>
                  </a:cubicBezTo>
                  <a:close/>
                  <a:moveTo>
                    <a:pt x="14779" y="686"/>
                  </a:moveTo>
                  <a:cubicBezTo>
                    <a:pt x="14211" y="343"/>
                    <a:pt x="14211" y="343"/>
                    <a:pt x="14211" y="343"/>
                  </a:cubicBezTo>
                  <a:cubicBezTo>
                    <a:pt x="14779" y="343"/>
                    <a:pt x="14779" y="343"/>
                    <a:pt x="14779" y="343"/>
                  </a:cubicBezTo>
                  <a:cubicBezTo>
                    <a:pt x="14779" y="0"/>
                    <a:pt x="14779" y="0"/>
                    <a:pt x="14779" y="0"/>
                  </a:cubicBezTo>
                  <a:cubicBezTo>
                    <a:pt x="14779" y="343"/>
                    <a:pt x="14779" y="343"/>
                    <a:pt x="14779" y="343"/>
                  </a:cubicBezTo>
                  <a:cubicBezTo>
                    <a:pt x="14779" y="686"/>
                    <a:pt x="14779" y="686"/>
                    <a:pt x="14779" y="686"/>
                  </a:cubicBezTo>
                  <a:cubicBezTo>
                    <a:pt x="14779" y="686"/>
                    <a:pt x="14779" y="686"/>
                    <a:pt x="14779" y="686"/>
                  </a:cubicBezTo>
                  <a:close/>
                  <a:moveTo>
                    <a:pt x="14211" y="1371"/>
                  </a:moveTo>
                  <a:cubicBezTo>
                    <a:pt x="14211" y="1371"/>
                    <a:pt x="14211" y="1371"/>
                    <a:pt x="14211" y="1371"/>
                  </a:cubicBezTo>
                  <a:cubicBezTo>
                    <a:pt x="13642" y="1371"/>
                    <a:pt x="13642" y="1371"/>
                    <a:pt x="13642" y="1371"/>
                  </a:cubicBezTo>
                  <a:cubicBezTo>
                    <a:pt x="13642" y="1029"/>
                    <a:pt x="13642" y="1029"/>
                    <a:pt x="13642" y="1029"/>
                  </a:cubicBezTo>
                  <a:cubicBezTo>
                    <a:pt x="13642" y="1029"/>
                    <a:pt x="13642" y="1029"/>
                    <a:pt x="13642" y="1029"/>
                  </a:cubicBezTo>
                  <a:cubicBezTo>
                    <a:pt x="14211" y="1029"/>
                    <a:pt x="14211" y="1029"/>
                    <a:pt x="14211" y="1029"/>
                  </a:cubicBezTo>
                  <a:cubicBezTo>
                    <a:pt x="14211" y="1029"/>
                    <a:pt x="14211" y="1029"/>
                    <a:pt x="14211" y="1029"/>
                  </a:cubicBezTo>
                  <a:cubicBezTo>
                    <a:pt x="14211" y="686"/>
                    <a:pt x="14211" y="686"/>
                    <a:pt x="14211" y="686"/>
                  </a:cubicBezTo>
                  <a:cubicBezTo>
                    <a:pt x="14211" y="686"/>
                    <a:pt x="14211" y="686"/>
                    <a:pt x="14211" y="686"/>
                  </a:cubicBezTo>
                  <a:cubicBezTo>
                    <a:pt x="14779" y="686"/>
                    <a:pt x="14779" y="686"/>
                    <a:pt x="14779" y="686"/>
                  </a:cubicBezTo>
                  <a:cubicBezTo>
                    <a:pt x="14779" y="1029"/>
                    <a:pt x="14779" y="1029"/>
                    <a:pt x="14779" y="1029"/>
                  </a:cubicBezTo>
                  <a:cubicBezTo>
                    <a:pt x="14779" y="1029"/>
                    <a:pt x="14779" y="1029"/>
                    <a:pt x="14779" y="1029"/>
                  </a:cubicBezTo>
                  <a:cubicBezTo>
                    <a:pt x="14779" y="1029"/>
                    <a:pt x="14779" y="1029"/>
                    <a:pt x="14779" y="1029"/>
                  </a:cubicBezTo>
                  <a:cubicBezTo>
                    <a:pt x="14779" y="1371"/>
                    <a:pt x="14779" y="1371"/>
                    <a:pt x="14779" y="1371"/>
                  </a:cubicBezTo>
                  <a:cubicBezTo>
                    <a:pt x="14779" y="1371"/>
                    <a:pt x="14779" y="1371"/>
                    <a:pt x="14779" y="1371"/>
                  </a:cubicBezTo>
                  <a:cubicBezTo>
                    <a:pt x="14211" y="1371"/>
                    <a:pt x="14211" y="1371"/>
                    <a:pt x="14211" y="1371"/>
                  </a:cubicBezTo>
                  <a:close/>
                  <a:moveTo>
                    <a:pt x="19326" y="18857"/>
                  </a:moveTo>
                  <a:cubicBezTo>
                    <a:pt x="19895" y="18857"/>
                    <a:pt x="19895" y="18857"/>
                    <a:pt x="19895" y="18857"/>
                  </a:cubicBezTo>
                  <a:cubicBezTo>
                    <a:pt x="19895" y="18857"/>
                    <a:pt x="19895" y="18857"/>
                    <a:pt x="19895" y="18857"/>
                  </a:cubicBezTo>
                  <a:cubicBezTo>
                    <a:pt x="19895" y="18514"/>
                    <a:pt x="19895" y="18514"/>
                    <a:pt x="19895" y="18514"/>
                  </a:cubicBezTo>
                  <a:cubicBezTo>
                    <a:pt x="19326" y="18514"/>
                    <a:pt x="19326" y="18514"/>
                    <a:pt x="19326" y="18514"/>
                  </a:cubicBezTo>
                  <a:cubicBezTo>
                    <a:pt x="19326" y="18857"/>
                    <a:pt x="19326" y="18857"/>
                    <a:pt x="19326" y="18857"/>
                  </a:cubicBezTo>
                  <a:close/>
                  <a:moveTo>
                    <a:pt x="14211" y="20229"/>
                  </a:moveTo>
                  <a:cubicBezTo>
                    <a:pt x="14779" y="20229"/>
                    <a:pt x="14779" y="20229"/>
                    <a:pt x="14779" y="20229"/>
                  </a:cubicBezTo>
                  <a:cubicBezTo>
                    <a:pt x="15347" y="20229"/>
                    <a:pt x="15347" y="20229"/>
                    <a:pt x="15347" y="20229"/>
                  </a:cubicBezTo>
                  <a:cubicBezTo>
                    <a:pt x="15347" y="20229"/>
                    <a:pt x="15347" y="20229"/>
                    <a:pt x="15347" y="20229"/>
                  </a:cubicBezTo>
                  <a:cubicBezTo>
                    <a:pt x="15347" y="20229"/>
                    <a:pt x="15347" y="20229"/>
                    <a:pt x="15347" y="20229"/>
                  </a:cubicBezTo>
                  <a:cubicBezTo>
                    <a:pt x="15347" y="20571"/>
                    <a:pt x="15347" y="20571"/>
                    <a:pt x="15347" y="20571"/>
                  </a:cubicBezTo>
                  <a:cubicBezTo>
                    <a:pt x="14779" y="20571"/>
                    <a:pt x="14779" y="20571"/>
                    <a:pt x="14779" y="20571"/>
                  </a:cubicBezTo>
                  <a:cubicBezTo>
                    <a:pt x="14779" y="20229"/>
                    <a:pt x="14779" y="20229"/>
                    <a:pt x="14779" y="20229"/>
                  </a:cubicBezTo>
                  <a:cubicBezTo>
                    <a:pt x="14211" y="20229"/>
                    <a:pt x="14211" y="20229"/>
                    <a:pt x="14211" y="20229"/>
                  </a:cubicBezTo>
                  <a:close/>
                  <a:moveTo>
                    <a:pt x="6253" y="10286"/>
                  </a:moveTo>
                  <a:cubicBezTo>
                    <a:pt x="6253" y="10286"/>
                    <a:pt x="6253" y="10286"/>
                    <a:pt x="6253" y="10286"/>
                  </a:cubicBezTo>
                  <a:cubicBezTo>
                    <a:pt x="6253" y="10629"/>
                    <a:pt x="6253" y="10629"/>
                    <a:pt x="6253" y="10629"/>
                  </a:cubicBezTo>
                  <a:cubicBezTo>
                    <a:pt x="6253" y="10286"/>
                    <a:pt x="6253" y="10286"/>
                    <a:pt x="6253" y="10286"/>
                  </a:cubicBezTo>
                  <a:cubicBezTo>
                    <a:pt x="6253" y="10286"/>
                    <a:pt x="6253" y="10286"/>
                    <a:pt x="6253" y="10286"/>
                  </a:cubicBezTo>
                  <a:close/>
                  <a:moveTo>
                    <a:pt x="3979" y="9943"/>
                  </a:moveTo>
                  <a:cubicBezTo>
                    <a:pt x="3979" y="9943"/>
                    <a:pt x="3979" y="9943"/>
                    <a:pt x="3979" y="9943"/>
                  </a:cubicBezTo>
                  <a:cubicBezTo>
                    <a:pt x="3979" y="9943"/>
                    <a:pt x="3979" y="9943"/>
                    <a:pt x="3979" y="9943"/>
                  </a:cubicBezTo>
                  <a:cubicBezTo>
                    <a:pt x="3979" y="9943"/>
                    <a:pt x="3979" y="9943"/>
                    <a:pt x="3979" y="9943"/>
                  </a:cubicBezTo>
                  <a:close/>
                  <a:moveTo>
                    <a:pt x="2274" y="9257"/>
                  </a:moveTo>
                  <a:cubicBezTo>
                    <a:pt x="2274" y="8914"/>
                    <a:pt x="2274" y="8914"/>
                    <a:pt x="2274" y="8914"/>
                  </a:cubicBezTo>
                  <a:cubicBezTo>
                    <a:pt x="2842" y="8914"/>
                    <a:pt x="2842" y="8914"/>
                    <a:pt x="2842" y="8914"/>
                  </a:cubicBezTo>
                  <a:cubicBezTo>
                    <a:pt x="2274" y="9257"/>
                    <a:pt x="2274" y="9257"/>
                    <a:pt x="2274" y="9257"/>
                  </a:cubicBezTo>
                  <a:close/>
                  <a:moveTo>
                    <a:pt x="2842" y="8914"/>
                  </a:moveTo>
                  <a:cubicBezTo>
                    <a:pt x="3411" y="8571"/>
                    <a:pt x="3411" y="8571"/>
                    <a:pt x="3411" y="8571"/>
                  </a:cubicBezTo>
                  <a:cubicBezTo>
                    <a:pt x="3411" y="8914"/>
                    <a:pt x="3411" y="8914"/>
                    <a:pt x="3411" y="8914"/>
                  </a:cubicBezTo>
                  <a:cubicBezTo>
                    <a:pt x="2842" y="8914"/>
                    <a:pt x="2842" y="8914"/>
                    <a:pt x="2842" y="8914"/>
                  </a:cubicBezTo>
                  <a:close/>
                  <a:moveTo>
                    <a:pt x="3979" y="8229"/>
                  </a:moveTo>
                  <a:cubicBezTo>
                    <a:pt x="3979" y="8229"/>
                    <a:pt x="3979" y="8229"/>
                    <a:pt x="3979" y="8229"/>
                  </a:cubicBezTo>
                  <a:cubicBezTo>
                    <a:pt x="3979" y="8229"/>
                    <a:pt x="3979" y="8229"/>
                    <a:pt x="3979" y="8229"/>
                  </a:cubicBezTo>
                  <a:cubicBezTo>
                    <a:pt x="3979" y="8229"/>
                    <a:pt x="3979" y="8229"/>
                    <a:pt x="3979" y="8229"/>
                  </a:cubicBezTo>
                  <a:close/>
                  <a:moveTo>
                    <a:pt x="3411" y="7886"/>
                  </a:moveTo>
                  <a:cubicBezTo>
                    <a:pt x="3411" y="8229"/>
                    <a:pt x="3411" y="8229"/>
                    <a:pt x="3411" y="8229"/>
                  </a:cubicBezTo>
                  <a:cubicBezTo>
                    <a:pt x="3979" y="8229"/>
                    <a:pt x="3979" y="8229"/>
                    <a:pt x="3979" y="8229"/>
                  </a:cubicBezTo>
                  <a:cubicBezTo>
                    <a:pt x="3979" y="7886"/>
                    <a:pt x="3979" y="7886"/>
                    <a:pt x="3979" y="7886"/>
                  </a:cubicBezTo>
                  <a:cubicBezTo>
                    <a:pt x="3411" y="7886"/>
                    <a:pt x="3411" y="7886"/>
                    <a:pt x="3411" y="7886"/>
                  </a:cubicBezTo>
                  <a:close/>
                  <a:moveTo>
                    <a:pt x="10232" y="4114"/>
                  </a:moveTo>
                  <a:cubicBezTo>
                    <a:pt x="10232" y="4114"/>
                    <a:pt x="10232" y="4114"/>
                    <a:pt x="10232" y="4114"/>
                  </a:cubicBezTo>
                  <a:cubicBezTo>
                    <a:pt x="10232" y="3771"/>
                    <a:pt x="10232" y="3771"/>
                    <a:pt x="10232" y="3771"/>
                  </a:cubicBezTo>
                  <a:cubicBezTo>
                    <a:pt x="10232" y="4114"/>
                    <a:pt x="10232" y="4114"/>
                    <a:pt x="10232" y="4114"/>
                  </a:cubicBezTo>
                  <a:close/>
                  <a:moveTo>
                    <a:pt x="9663" y="4114"/>
                  </a:moveTo>
                  <a:cubicBezTo>
                    <a:pt x="9663" y="4114"/>
                    <a:pt x="9663" y="4114"/>
                    <a:pt x="9663" y="4114"/>
                  </a:cubicBezTo>
                  <a:cubicBezTo>
                    <a:pt x="10232" y="4114"/>
                    <a:pt x="10232" y="4114"/>
                    <a:pt x="10232" y="4114"/>
                  </a:cubicBezTo>
                  <a:cubicBezTo>
                    <a:pt x="10232" y="4457"/>
                    <a:pt x="10232" y="4457"/>
                    <a:pt x="10232" y="4457"/>
                  </a:cubicBezTo>
                  <a:cubicBezTo>
                    <a:pt x="10800" y="4114"/>
                    <a:pt x="10800" y="4114"/>
                    <a:pt x="10800" y="4114"/>
                  </a:cubicBezTo>
                  <a:cubicBezTo>
                    <a:pt x="10232" y="4457"/>
                    <a:pt x="10232" y="4457"/>
                    <a:pt x="10232" y="4457"/>
                  </a:cubicBezTo>
                  <a:cubicBezTo>
                    <a:pt x="10232" y="4457"/>
                    <a:pt x="10232" y="4457"/>
                    <a:pt x="10232" y="4457"/>
                  </a:cubicBezTo>
                  <a:cubicBezTo>
                    <a:pt x="9663" y="4457"/>
                    <a:pt x="9663" y="4457"/>
                    <a:pt x="9663" y="4457"/>
                  </a:cubicBezTo>
                  <a:cubicBezTo>
                    <a:pt x="9663" y="4114"/>
                    <a:pt x="9663" y="4114"/>
                    <a:pt x="9663" y="4114"/>
                  </a:cubicBezTo>
                  <a:cubicBezTo>
                    <a:pt x="9663" y="4457"/>
                    <a:pt x="9663" y="4457"/>
                    <a:pt x="9663" y="4457"/>
                  </a:cubicBezTo>
                  <a:cubicBezTo>
                    <a:pt x="9663" y="4457"/>
                    <a:pt x="9663" y="4457"/>
                    <a:pt x="9663" y="4457"/>
                  </a:cubicBezTo>
                  <a:cubicBezTo>
                    <a:pt x="9663" y="4114"/>
                    <a:pt x="9663" y="4114"/>
                    <a:pt x="9663" y="4114"/>
                  </a:cubicBezTo>
                  <a:close/>
                  <a:moveTo>
                    <a:pt x="9663" y="4457"/>
                  </a:moveTo>
                  <a:cubicBezTo>
                    <a:pt x="9663" y="4800"/>
                    <a:pt x="9663" y="4800"/>
                    <a:pt x="9663" y="4800"/>
                  </a:cubicBezTo>
                  <a:cubicBezTo>
                    <a:pt x="9663" y="4457"/>
                    <a:pt x="9663" y="4457"/>
                    <a:pt x="9663" y="4457"/>
                  </a:cubicBezTo>
                  <a:cubicBezTo>
                    <a:pt x="9663" y="4457"/>
                    <a:pt x="9663" y="4457"/>
                    <a:pt x="9663" y="4457"/>
                  </a:cubicBezTo>
                  <a:cubicBezTo>
                    <a:pt x="9663" y="4457"/>
                    <a:pt x="9663" y="4457"/>
                    <a:pt x="9663" y="4457"/>
                  </a:cubicBezTo>
                  <a:close/>
                  <a:moveTo>
                    <a:pt x="2274" y="6171"/>
                  </a:moveTo>
                  <a:cubicBezTo>
                    <a:pt x="2274" y="6171"/>
                    <a:pt x="2274" y="6171"/>
                    <a:pt x="2274" y="6171"/>
                  </a:cubicBezTo>
                  <a:cubicBezTo>
                    <a:pt x="2274" y="5829"/>
                    <a:pt x="2274" y="5829"/>
                    <a:pt x="2274" y="5829"/>
                  </a:cubicBezTo>
                  <a:cubicBezTo>
                    <a:pt x="2274" y="5829"/>
                    <a:pt x="2274" y="5829"/>
                    <a:pt x="2274" y="5829"/>
                  </a:cubicBezTo>
                  <a:cubicBezTo>
                    <a:pt x="2842" y="5829"/>
                    <a:pt x="2842" y="5829"/>
                    <a:pt x="2842" y="5829"/>
                  </a:cubicBezTo>
                  <a:cubicBezTo>
                    <a:pt x="2842" y="5486"/>
                    <a:pt x="2842" y="5486"/>
                    <a:pt x="2842" y="5486"/>
                  </a:cubicBezTo>
                  <a:cubicBezTo>
                    <a:pt x="3979" y="5143"/>
                    <a:pt x="3979" y="5143"/>
                    <a:pt x="3979" y="5143"/>
                  </a:cubicBezTo>
                  <a:cubicBezTo>
                    <a:pt x="3979" y="5486"/>
                    <a:pt x="3979" y="5486"/>
                    <a:pt x="3979" y="5486"/>
                  </a:cubicBezTo>
                  <a:cubicBezTo>
                    <a:pt x="3411" y="5829"/>
                    <a:pt x="3411" y="5829"/>
                    <a:pt x="3411" y="5829"/>
                  </a:cubicBezTo>
                  <a:cubicBezTo>
                    <a:pt x="3411" y="5829"/>
                    <a:pt x="3411" y="5829"/>
                    <a:pt x="3411" y="5829"/>
                  </a:cubicBezTo>
                  <a:cubicBezTo>
                    <a:pt x="3411" y="6171"/>
                    <a:pt x="3411" y="6171"/>
                    <a:pt x="3411" y="6171"/>
                  </a:cubicBezTo>
                  <a:cubicBezTo>
                    <a:pt x="3411" y="6171"/>
                    <a:pt x="3411" y="6171"/>
                    <a:pt x="3411" y="6171"/>
                  </a:cubicBezTo>
                  <a:cubicBezTo>
                    <a:pt x="2842" y="6171"/>
                    <a:pt x="2842" y="6171"/>
                    <a:pt x="2842" y="6171"/>
                  </a:cubicBezTo>
                  <a:cubicBezTo>
                    <a:pt x="2274" y="6171"/>
                    <a:pt x="2274" y="6171"/>
                    <a:pt x="2274" y="6171"/>
                  </a:cubicBezTo>
                  <a:cubicBezTo>
                    <a:pt x="2274" y="6171"/>
                    <a:pt x="2274" y="6171"/>
                    <a:pt x="2274" y="6171"/>
                  </a:cubicBezTo>
                  <a:close/>
                  <a:moveTo>
                    <a:pt x="2274" y="6514"/>
                  </a:moveTo>
                  <a:cubicBezTo>
                    <a:pt x="2274" y="6514"/>
                    <a:pt x="2274" y="6514"/>
                    <a:pt x="2274" y="6514"/>
                  </a:cubicBezTo>
                  <a:cubicBezTo>
                    <a:pt x="2842" y="6514"/>
                    <a:pt x="2842" y="6514"/>
                    <a:pt x="2842" y="6514"/>
                  </a:cubicBezTo>
                  <a:cubicBezTo>
                    <a:pt x="2842" y="6171"/>
                    <a:pt x="2842" y="6171"/>
                    <a:pt x="2842" y="6171"/>
                  </a:cubicBezTo>
                  <a:cubicBezTo>
                    <a:pt x="2274" y="6514"/>
                    <a:pt x="2274" y="6514"/>
                    <a:pt x="2274" y="6514"/>
                  </a:cubicBezTo>
                  <a:cubicBezTo>
                    <a:pt x="2274" y="6514"/>
                    <a:pt x="2274" y="6514"/>
                    <a:pt x="2274" y="6514"/>
                  </a:cubicBezTo>
                  <a:cubicBezTo>
                    <a:pt x="2274" y="6514"/>
                    <a:pt x="2274" y="6514"/>
                    <a:pt x="2274" y="6514"/>
                  </a:cubicBezTo>
                  <a:close/>
                  <a:moveTo>
                    <a:pt x="2274" y="6857"/>
                  </a:moveTo>
                  <a:cubicBezTo>
                    <a:pt x="1705" y="7200"/>
                    <a:pt x="1705" y="7200"/>
                    <a:pt x="1705" y="7200"/>
                  </a:cubicBezTo>
                  <a:cubicBezTo>
                    <a:pt x="1137" y="6857"/>
                    <a:pt x="1137" y="6857"/>
                    <a:pt x="1137" y="6857"/>
                  </a:cubicBezTo>
                  <a:cubicBezTo>
                    <a:pt x="1705" y="6857"/>
                    <a:pt x="1705" y="6857"/>
                    <a:pt x="1705" y="6857"/>
                  </a:cubicBezTo>
                  <a:cubicBezTo>
                    <a:pt x="2274" y="6857"/>
                    <a:pt x="2274" y="6857"/>
                    <a:pt x="2274" y="6857"/>
                  </a:cubicBezTo>
                  <a:cubicBezTo>
                    <a:pt x="2274" y="6857"/>
                    <a:pt x="2274" y="6857"/>
                    <a:pt x="2274" y="6857"/>
                  </a:cubicBezTo>
                  <a:close/>
                  <a:moveTo>
                    <a:pt x="1705" y="7200"/>
                  </a:moveTo>
                  <a:cubicBezTo>
                    <a:pt x="1705" y="7200"/>
                    <a:pt x="1705" y="7200"/>
                    <a:pt x="1705" y="7200"/>
                  </a:cubicBezTo>
                  <a:cubicBezTo>
                    <a:pt x="1705" y="7200"/>
                    <a:pt x="1705" y="7200"/>
                    <a:pt x="1705" y="7200"/>
                  </a:cubicBezTo>
                  <a:cubicBezTo>
                    <a:pt x="2274" y="7200"/>
                    <a:pt x="2274" y="7200"/>
                    <a:pt x="2274" y="7200"/>
                  </a:cubicBezTo>
                  <a:cubicBezTo>
                    <a:pt x="1705" y="7200"/>
                    <a:pt x="1705" y="7200"/>
                    <a:pt x="1705" y="7200"/>
                  </a:cubicBezTo>
                  <a:close/>
                  <a:moveTo>
                    <a:pt x="1137" y="7886"/>
                  </a:moveTo>
                  <a:cubicBezTo>
                    <a:pt x="1705" y="8229"/>
                    <a:pt x="1705" y="8229"/>
                    <a:pt x="1705" y="8229"/>
                  </a:cubicBezTo>
                  <a:cubicBezTo>
                    <a:pt x="1137" y="8229"/>
                    <a:pt x="1137" y="8229"/>
                    <a:pt x="1137" y="8229"/>
                  </a:cubicBezTo>
                  <a:cubicBezTo>
                    <a:pt x="1137" y="8229"/>
                    <a:pt x="1137" y="8229"/>
                    <a:pt x="1137" y="8229"/>
                  </a:cubicBezTo>
                  <a:cubicBezTo>
                    <a:pt x="1137" y="7886"/>
                    <a:pt x="1137" y="7886"/>
                    <a:pt x="1137" y="7886"/>
                  </a:cubicBezTo>
                  <a:close/>
                  <a:moveTo>
                    <a:pt x="1705" y="7886"/>
                  </a:moveTo>
                  <a:cubicBezTo>
                    <a:pt x="1705" y="7543"/>
                    <a:pt x="1705" y="7543"/>
                    <a:pt x="1705" y="7543"/>
                  </a:cubicBezTo>
                  <a:cubicBezTo>
                    <a:pt x="1705" y="7543"/>
                    <a:pt x="1705" y="7543"/>
                    <a:pt x="1705" y="7543"/>
                  </a:cubicBezTo>
                  <a:cubicBezTo>
                    <a:pt x="1705" y="7200"/>
                    <a:pt x="1705" y="7200"/>
                    <a:pt x="1705" y="7200"/>
                  </a:cubicBezTo>
                  <a:cubicBezTo>
                    <a:pt x="1705" y="7200"/>
                    <a:pt x="1705" y="7200"/>
                    <a:pt x="1705" y="7200"/>
                  </a:cubicBezTo>
                  <a:cubicBezTo>
                    <a:pt x="1705" y="7543"/>
                    <a:pt x="1705" y="7543"/>
                    <a:pt x="1705" y="7543"/>
                  </a:cubicBezTo>
                  <a:cubicBezTo>
                    <a:pt x="1705" y="7543"/>
                    <a:pt x="1705" y="7543"/>
                    <a:pt x="1705" y="7543"/>
                  </a:cubicBezTo>
                  <a:cubicBezTo>
                    <a:pt x="1705" y="7886"/>
                    <a:pt x="1705" y="7886"/>
                    <a:pt x="1705" y="7886"/>
                  </a:cubicBezTo>
                  <a:cubicBezTo>
                    <a:pt x="1705" y="7886"/>
                    <a:pt x="1705" y="7886"/>
                    <a:pt x="1705" y="7886"/>
                  </a:cubicBezTo>
                  <a:close/>
                  <a:moveTo>
                    <a:pt x="4547" y="7886"/>
                  </a:moveTo>
                  <a:cubicBezTo>
                    <a:pt x="4547" y="7886"/>
                    <a:pt x="4547" y="7886"/>
                    <a:pt x="4547" y="7886"/>
                  </a:cubicBezTo>
                  <a:cubicBezTo>
                    <a:pt x="3979" y="7886"/>
                    <a:pt x="3979" y="7886"/>
                    <a:pt x="3979" y="7886"/>
                  </a:cubicBezTo>
                  <a:cubicBezTo>
                    <a:pt x="3411" y="7543"/>
                    <a:pt x="3411" y="7543"/>
                    <a:pt x="3411" y="7543"/>
                  </a:cubicBezTo>
                  <a:cubicBezTo>
                    <a:pt x="3411" y="7543"/>
                    <a:pt x="3411" y="7543"/>
                    <a:pt x="3411" y="7543"/>
                  </a:cubicBezTo>
                  <a:cubicBezTo>
                    <a:pt x="3411" y="7200"/>
                    <a:pt x="3411" y="7200"/>
                    <a:pt x="3411" y="7200"/>
                  </a:cubicBezTo>
                  <a:cubicBezTo>
                    <a:pt x="3411" y="7543"/>
                    <a:pt x="3411" y="7543"/>
                    <a:pt x="3411" y="7543"/>
                  </a:cubicBezTo>
                  <a:cubicBezTo>
                    <a:pt x="2842" y="7200"/>
                    <a:pt x="2842" y="7200"/>
                    <a:pt x="2842" y="7200"/>
                  </a:cubicBezTo>
                  <a:cubicBezTo>
                    <a:pt x="2842" y="7200"/>
                    <a:pt x="2842" y="7200"/>
                    <a:pt x="2842" y="7200"/>
                  </a:cubicBezTo>
                  <a:cubicBezTo>
                    <a:pt x="3411" y="7200"/>
                    <a:pt x="3411" y="7200"/>
                    <a:pt x="3411" y="7200"/>
                  </a:cubicBezTo>
                  <a:cubicBezTo>
                    <a:pt x="2842" y="6857"/>
                    <a:pt x="2842" y="6857"/>
                    <a:pt x="2842" y="6857"/>
                  </a:cubicBezTo>
                  <a:cubicBezTo>
                    <a:pt x="3411" y="7200"/>
                    <a:pt x="3411" y="7200"/>
                    <a:pt x="3411" y="7200"/>
                  </a:cubicBezTo>
                  <a:cubicBezTo>
                    <a:pt x="3411" y="6857"/>
                    <a:pt x="3411" y="6857"/>
                    <a:pt x="3411" y="6857"/>
                  </a:cubicBezTo>
                  <a:cubicBezTo>
                    <a:pt x="3979" y="6857"/>
                    <a:pt x="3979" y="6857"/>
                    <a:pt x="3979" y="6857"/>
                  </a:cubicBezTo>
                  <a:cubicBezTo>
                    <a:pt x="3979" y="6857"/>
                    <a:pt x="3979" y="6857"/>
                    <a:pt x="3979" y="6857"/>
                  </a:cubicBezTo>
                  <a:cubicBezTo>
                    <a:pt x="3979" y="7543"/>
                    <a:pt x="3979" y="7543"/>
                    <a:pt x="3979" y="7543"/>
                  </a:cubicBezTo>
                  <a:cubicBezTo>
                    <a:pt x="4547" y="7543"/>
                    <a:pt x="4547" y="7543"/>
                    <a:pt x="4547" y="7543"/>
                  </a:cubicBezTo>
                  <a:cubicBezTo>
                    <a:pt x="5116" y="7543"/>
                    <a:pt x="5116" y="7543"/>
                    <a:pt x="5116" y="7543"/>
                  </a:cubicBezTo>
                  <a:cubicBezTo>
                    <a:pt x="5116" y="7543"/>
                    <a:pt x="5116" y="7543"/>
                    <a:pt x="5116" y="7543"/>
                  </a:cubicBezTo>
                  <a:cubicBezTo>
                    <a:pt x="4547" y="7886"/>
                    <a:pt x="4547" y="7886"/>
                    <a:pt x="4547" y="7886"/>
                  </a:cubicBezTo>
                  <a:cubicBezTo>
                    <a:pt x="4547" y="7886"/>
                    <a:pt x="4547" y="7886"/>
                    <a:pt x="4547" y="7886"/>
                  </a:cubicBezTo>
                  <a:cubicBezTo>
                    <a:pt x="4547" y="7886"/>
                    <a:pt x="4547" y="7886"/>
                    <a:pt x="4547" y="7886"/>
                  </a:cubicBezTo>
                  <a:close/>
                  <a:moveTo>
                    <a:pt x="3411" y="9600"/>
                  </a:moveTo>
                  <a:cubicBezTo>
                    <a:pt x="4547" y="9257"/>
                    <a:pt x="4547" y="9257"/>
                    <a:pt x="4547" y="9257"/>
                  </a:cubicBezTo>
                  <a:cubicBezTo>
                    <a:pt x="4547" y="9600"/>
                    <a:pt x="4547" y="9600"/>
                    <a:pt x="4547" y="9600"/>
                  </a:cubicBezTo>
                  <a:cubicBezTo>
                    <a:pt x="5116" y="9257"/>
                    <a:pt x="5116" y="9257"/>
                    <a:pt x="5116" y="9257"/>
                  </a:cubicBezTo>
                  <a:cubicBezTo>
                    <a:pt x="4547" y="8914"/>
                    <a:pt x="4547" y="8914"/>
                    <a:pt x="4547" y="8914"/>
                  </a:cubicBezTo>
                  <a:cubicBezTo>
                    <a:pt x="4547" y="8914"/>
                    <a:pt x="4547" y="8914"/>
                    <a:pt x="4547" y="8914"/>
                  </a:cubicBezTo>
                  <a:cubicBezTo>
                    <a:pt x="3979" y="8914"/>
                    <a:pt x="3979" y="8914"/>
                    <a:pt x="3979" y="8914"/>
                  </a:cubicBezTo>
                  <a:cubicBezTo>
                    <a:pt x="3411" y="8914"/>
                    <a:pt x="3411" y="8914"/>
                    <a:pt x="3411" y="8914"/>
                  </a:cubicBezTo>
                  <a:cubicBezTo>
                    <a:pt x="3979" y="9257"/>
                    <a:pt x="3979" y="9257"/>
                    <a:pt x="3979" y="9257"/>
                  </a:cubicBezTo>
                  <a:cubicBezTo>
                    <a:pt x="3979" y="9257"/>
                    <a:pt x="3979" y="9257"/>
                    <a:pt x="3979" y="9257"/>
                  </a:cubicBezTo>
                  <a:cubicBezTo>
                    <a:pt x="3979" y="9257"/>
                    <a:pt x="3979" y="9257"/>
                    <a:pt x="3979" y="9257"/>
                  </a:cubicBezTo>
                  <a:cubicBezTo>
                    <a:pt x="3411" y="9600"/>
                    <a:pt x="3411" y="9600"/>
                    <a:pt x="3411" y="9600"/>
                  </a:cubicBezTo>
                  <a:close/>
                  <a:moveTo>
                    <a:pt x="3979" y="10286"/>
                  </a:moveTo>
                  <a:cubicBezTo>
                    <a:pt x="3979" y="10286"/>
                    <a:pt x="3979" y="10286"/>
                    <a:pt x="3979" y="10286"/>
                  </a:cubicBezTo>
                  <a:cubicBezTo>
                    <a:pt x="5116" y="9600"/>
                    <a:pt x="5116" y="9600"/>
                    <a:pt x="5116" y="9600"/>
                  </a:cubicBezTo>
                  <a:cubicBezTo>
                    <a:pt x="4547" y="10286"/>
                    <a:pt x="4547" y="10286"/>
                    <a:pt x="4547" y="10286"/>
                  </a:cubicBezTo>
                  <a:cubicBezTo>
                    <a:pt x="3979" y="10286"/>
                    <a:pt x="3979" y="10286"/>
                    <a:pt x="3979" y="10286"/>
                  </a:cubicBezTo>
                  <a:close/>
                  <a:moveTo>
                    <a:pt x="3411" y="10629"/>
                  </a:moveTo>
                  <a:cubicBezTo>
                    <a:pt x="3979" y="10629"/>
                    <a:pt x="3979" y="10629"/>
                    <a:pt x="3979" y="10629"/>
                  </a:cubicBezTo>
                  <a:cubicBezTo>
                    <a:pt x="3979" y="10286"/>
                    <a:pt x="3979" y="10286"/>
                    <a:pt x="3979" y="10286"/>
                  </a:cubicBezTo>
                  <a:cubicBezTo>
                    <a:pt x="3411" y="10286"/>
                    <a:pt x="3411" y="10286"/>
                    <a:pt x="3411" y="10286"/>
                  </a:cubicBezTo>
                  <a:cubicBezTo>
                    <a:pt x="3411" y="10629"/>
                    <a:pt x="3411" y="10629"/>
                    <a:pt x="3411" y="10629"/>
                  </a:cubicBezTo>
                  <a:cubicBezTo>
                    <a:pt x="3411" y="10629"/>
                    <a:pt x="3411" y="10629"/>
                    <a:pt x="3411" y="10629"/>
                  </a:cubicBezTo>
                  <a:cubicBezTo>
                    <a:pt x="3411" y="10629"/>
                    <a:pt x="3411" y="10629"/>
                    <a:pt x="3411" y="10629"/>
                  </a:cubicBezTo>
                  <a:close/>
                  <a:moveTo>
                    <a:pt x="5684" y="10629"/>
                  </a:moveTo>
                  <a:cubicBezTo>
                    <a:pt x="5684" y="11314"/>
                    <a:pt x="5684" y="11314"/>
                    <a:pt x="5684" y="11314"/>
                  </a:cubicBezTo>
                  <a:cubicBezTo>
                    <a:pt x="6253" y="11314"/>
                    <a:pt x="6253" y="11314"/>
                    <a:pt x="6253" y="11314"/>
                  </a:cubicBezTo>
                  <a:cubicBezTo>
                    <a:pt x="6253" y="10971"/>
                    <a:pt x="6253" y="10971"/>
                    <a:pt x="6253" y="10971"/>
                  </a:cubicBezTo>
                  <a:cubicBezTo>
                    <a:pt x="5684" y="10629"/>
                    <a:pt x="5684" y="10629"/>
                    <a:pt x="5684" y="10629"/>
                  </a:cubicBezTo>
                  <a:cubicBezTo>
                    <a:pt x="5684" y="10629"/>
                    <a:pt x="5684" y="10629"/>
                    <a:pt x="5684" y="10629"/>
                  </a:cubicBezTo>
                  <a:close/>
                  <a:moveTo>
                    <a:pt x="7389" y="15429"/>
                  </a:moveTo>
                  <a:cubicBezTo>
                    <a:pt x="7958" y="15429"/>
                    <a:pt x="7958" y="15429"/>
                    <a:pt x="7958" y="15429"/>
                  </a:cubicBezTo>
                  <a:cubicBezTo>
                    <a:pt x="8526" y="15086"/>
                    <a:pt x="8526" y="15086"/>
                    <a:pt x="8526" y="15086"/>
                  </a:cubicBezTo>
                  <a:cubicBezTo>
                    <a:pt x="7958" y="15086"/>
                    <a:pt x="7958" y="15086"/>
                    <a:pt x="7958" y="15086"/>
                  </a:cubicBezTo>
                  <a:cubicBezTo>
                    <a:pt x="7958" y="15086"/>
                    <a:pt x="7958" y="15086"/>
                    <a:pt x="7958" y="15086"/>
                  </a:cubicBezTo>
                  <a:cubicBezTo>
                    <a:pt x="7389" y="15086"/>
                    <a:pt x="7389" y="15086"/>
                    <a:pt x="7389" y="15086"/>
                  </a:cubicBezTo>
                  <a:cubicBezTo>
                    <a:pt x="7389" y="15086"/>
                    <a:pt x="7389" y="15429"/>
                    <a:pt x="7389" y="15429"/>
                  </a:cubicBezTo>
                  <a:close/>
                  <a:moveTo>
                    <a:pt x="6821" y="13714"/>
                  </a:moveTo>
                  <a:cubicBezTo>
                    <a:pt x="6821" y="13371"/>
                    <a:pt x="6821" y="13371"/>
                    <a:pt x="6821" y="13371"/>
                  </a:cubicBezTo>
                  <a:cubicBezTo>
                    <a:pt x="7389" y="13029"/>
                    <a:pt x="7389" y="13029"/>
                    <a:pt x="7389" y="13029"/>
                  </a:cubicBezTo>
                  <a:cubicBezTo>
                    <a:pt x="7389" y="13371"/>
                    <a:pt x="7389" y="13371"/>
                    <a:pt x="7389" y="13371"/>
                  </a:cubicBezTo>
                  <a:cubicBezTo>
                    <a:pt x="7389" y="13371"/>
                    <a:pt x="7389" y="13371"/>
                    <a:pt x="7389" y="13371"/>
                  </a:cubicBezTo>
                  <a:cubicBezTo>
                    <a:pt x="6821" y="13714"/>
                    <a:pt x="6821" y="13714"/>
                    <a:pt x="6821" y="13714"/>
                  </a:cubicBezTo>
                  <a:cubicBezTo>
                    <a:pt x="6821" y="13714"/>
                    <a:pt x="6821" y="13714"/>
                    <a:pt x="6821" y="13714"/>
                  </a:cubicBezTo>
                  <a:close/>
                  <a:moveTo>
                    <a:pt x="5684" y="21600"/>
                  </a:moveTo>
                  <a:cubicBezTo>
                    <a:pt x="6253" y="21600"/>
                    <a:pt x="6253" y="21600"/>
                    <a:pt x="6253" y="21600"/>
                  </a:cubicBezTo>
                  <a:cubicBezTo>
                    <a:pt x="5684" y="21257"/>
                    <a:pt x="5684" y="21257"/>
                    <a:pt x="5684" y="21257"/>
                  </a:cubicBezTo>
                  <a:cubicBezTo>
                    <a:pt x="6253" y="21257"/>
                    <a:pt x="6253" y="21257"/>
                    <a:pt x="6253" y="21257"/>
                  </a:cubicBezTo>
                  <a:cubicBezTo>
                    <a:pt x="6253" y="21257"/>
                    <a:pt x="6253" y="21257"/>
                    <a:pt x="6253" y="21257"/>
                  </a:cubicBezTo>
                  <a:cubicBezTo>
                    <a:pt x="6253" y="21257"/>
                    <a:pt x="6253" y="21257"/>
                    <a:pt x="6253" y="21257"/>
                  </a:cubicBezTo>
                  <a:cubicBezTo>
                    <a:pt x="6821" y="21257"/>
                    <a:pt x="6821" y="21257"/>
                    <a:pt x="6821" y="21257"/>
                  </a:cubicBezTo>
                  <a:cubicBezTo>
                    <a:pt x="6821" y="20914"/>
                    <a:pt x="6821" y="20914"/>
                    <a:pt x="6821" y="20914"/>
                  </a:cubicBezTo>
                  <a:cubicBezTo>
                    <a:pt x="7389" y="20914"/>
                    <a:pt x="7389" y="20914"/>
                    <a:pt x="7389" y="20914"/>
                  </a:cubicBezTo>
                  <a:cubicBezTo>
                    <a:pt x="7958" y="20914"/>
                    <a:pt x="7958" y="20914"/>
                    <a:pt x="7958" y="20914"/>
                  </a:cubicBezTo>
                  <a:cubicBezTo>
                    <a:pt x="7958" y="20914"/>
                    <a:pt x="7958" y="20914"/>
                    <a:pt x="7958" y="20914"/>
                  </a:cubicBezTo>
                  <a:cubicBezTo>
                    <a:pt x="7958" y="20914"/>
                    <a:pt x="7958" y="20914"/>
                    <a:pt x="7958" y="20914"/>
                  </a:cubicBezTo>
                  <a:cubicBezTo>
                    <a:pt x="8526" y="20914"/>
                    <a:pt x="8526" y="20914"/>
                    <a:pt x="8526" y="20914"/>
                  </a:cubicBezTo>
                  <a:cubicBezTo>
                    <a:pt x="8526" y="20914"/>
                    <a:pt x="8526" y="20914"/>
                    <a:pt x="8526" y="20914"/>
                  </a:cubicBezTo>
                  <a:cubicBezTo>
                    <a:pt x="9095" y="21257"/>
                    <a:pt x="9095" y="21257"/>
                    <a:pt x="9095" y="21257"/>
                  </a:cubicBezTo>
                  <a:cubicBezTo>
                    <a:pt x="9663" y="21257"/>
                    <a:pt x="9663" y="21257"/>
                    <a:pt x="9663" y="21257"/>
                  </a:cubicBezTo>
                  <a:cubicBezTo>
                    <a:pt x="9095" y="20914"/>
                    <a:pt x="9095" y="20914"/>
                    <a:pt x="9095" y="20914"/>
                  </a:cubicBezTo>
                  <a:cubicBezTo>
                    <a:pt x="9663" y="20914"/>
                    <a:pt x="9663" y="20914"/>
                    <a:pt x="9663" y="20914"/>
                  </a:cubicBezTo>
                  <a:cubicBezTo>
                    <a:pt x="9663" y="20914"/>
                    <a:pt x="9663" y="20914"/>
                    <a:pt x="9663" y="20914"/>
                  </a:cubicBezTo>
                  <a:cubicBezTo>
                    <a:pt x="9663" y="20571"/>
                    <a:pt x="9663" y="20571"/>
                    <a:pt x="9663" y="20571"/>
                  </a:cubicBezTo>
                  <a:cubicBezTo>
                    <a:pt x="9663" y="20571"/>
                    <a:pt x="9663" y="20571"/>
                    <a:pt x="9663" y="20571"/>
                  </a:cubicBezTo>
                  <a:cubicBezTo>
                    <a:pt x="10232" y="20229"/>
                    <a:pt x="10232" y="20229"/>
                    <a:pt x="10232" y="20229"/>
                  </a:cubicBezTo>
                  <a:cubicBezTo>
                    <a:pt x="10232" y="20229"/>
                    <a:pt x="10232" y="20229"/>
                    <a:pt x="10232" y="20229"/>
                  </a:cubicBezTo>
                  <a:cubicBezTo>
                    <a:pt x="11368" y="20229"/>
                    <a:pt x="11368" y="20229"/>
                    <a:pt x="11368" y="20229"/>
                  </a:cubicBezTo>
                  <a:cubicBezTo>
                    <a:pt x="11368" y="20229"/>
                    <a:pt x="11368" y="20229"/>
                    <a:pt x="11368" y="20229"/>
                  </a:cubicBezTo>
                  <a:cubicBezTo>
                    <a:pt x="11937" y="20571"/>
                    <a:pt x="11937" y="20571"/>
                    <a:pt x="11937" y="20571"/>
                  </a:cubicBezTo>
                  <a:cubicBezTo>
                    <a:pt x="12505" y="20229"/>
                    <a:pt x="12505" y="20229"/>
                    <a:pt x="12505" y="20229"/>
                  </a:cubicBezTo>
                  <a:cubicBezTo>
                    <a:pt x="13074" y="20229"/>
                    <a:pt x="13074" y="20229"/>
                    <a:pt x="13074" y="20229"/>
                  </a:cubicBezTo>
                  <a:cubicBezTo>
                    <a:pt x="13074" y="20571"/>
                    <a:pt x="13074" y="20571"/>
                    <a:pt x="13074" y="20571"/>
                  </a:cubicBezTo>
                  <a:cubicBezTo>
                    <a:pt x="13642" y="20229"/>
                    <a:pt x="13642" y="20229"/>
                    <a:pt x="13642" y="20229"/>
                  </a:cubicBezTo>
                  <a:cubicBezTo>
                    <a:pt x="14211" y="20229"/>
                    <a:pt x="14211" y="20229"/>
                    <a:pt x="14211" y="20229"/>
                  </a:cubicBezTo>
                  <a:cubicBezTo>
                    <a:pt x="14211" y="20229"/>
                    <a:pt x="14211" y="20229"/>
                    <a:pt x="14211" y="20229"/>
                  </a:cubicBezTo>
                  <a:cubicBezTo>
                    <a:pt x="14779" y="19886"/>
                    <a:pt x="14779" y="19886"/>
                    <a:pt x="14779" y="19886"/>
                  </a:cubicBezTo>
                  <a:cubicBezTo>
                    <a:pt x="15347" y="19886"/>
                    <a:pt x="15347" y="19886"/>
                    <a:pt x="15347" y="19886"/>
                  </a:cubicBezTo>
                  <a:cubicBezTo>
                    <a:pt x="15347" y="19886"/>
                    <a:pt x="15347" y="19886"/>
                    <a:pt x="15347" y="19886"/>
                  </a:cubicBezTo>
                  <a:cubicBezTo>
                    <a:pt x="15916" y="19886"/>
                    <a:pt x="15916" y="19886"/>
                    <a:pt x="15916" y="19886"/>
                  </a:cubicBezTo>
                  <a:cubicBezTo>
                    <a:pt x="15916" y="19886"/>
                    <a:pt x="15916" y="19886"/>
                    <a:pt x="15916" y="19886"/>
                  </a:cubicBezTo>
                  <a:cubicBezTo>
                    <a:pt x="15916" y="20229"/>
                    <a:pt x="15916" y="20229"/>
                    <a:pt x="15916" y="20229"/>
                  </a:cubicBezTo>
                  <a:cubicBezTo>
                    <a:pt x="16484" y="19886"/>
                    <a:pt x="16484" y="19886"/>
                    <a:pt x="16484" y="19886"/>
                  </a:cubicBezTo>
                  <a:cubicBezTo>
                    <a:pt x="17053" y="19886"/>
                    <a:pt x="17053" y="19886"/>
                    <a:pt x="17053" y="19886"/>
                  </a:cubicBezTo>
                  <a:cubicBezTo>
                    <a:pt x="17621" y="19886"/>
                    <a:pt x="17621" y="19886"/>
                    <a:pt x="17621" y="19886"/>
                  </a:cubicBezTo>
                  <a:cubicBezTo>
                    <a:pt x="18189" y="19886"/>
                    <a:pt x="18189" y="19886"/>
                    <a:pt x="18189" y="19886"/>
                  </a:cubicBezTo>
                  <a:cubicBezTo>
                    <a:pt x="18758" y="19886"/>
                    <a:pt x="18758" y="19886"/>
                    <a:pt x="18758" y="19886"/>
                  </a:cubicBezTo>
                  <a:cubicBezTo>
                    <a:pt x="18758" y="19886"/>
                    <a:pt x="18758" y="19886"/>
                    <a:pt x="18758" y="19886"/>
                  </a:cubicBezTo>
                  <a:cubicBezTo>
                    <a:pt x="19326" y="19886"/>
                    <a:pt x="19326" y="19886"/>
                    <a:pt x="19326" y="19886"/>
                  </a:cubicBezTo>
                  <a:cubicBezTo>
                    <a:pt x="19895" y="19543"/>
                    <a:pt x="19895" y="19543"/>
                    <a:pt x="19895" y="19543"/>
                  </a:cubicBezTo>
                  <a:cubicBezTo>
                    <a:pt x="19895" y="19543"/>
                    <a:pt x="19895" y="19543"/>
                    <a:pt x="19895" y="19543"/>
                  </a:cubicBezTo>
                  <a:cubicBezTo>
                    <a:pt x="19895" y="19543"/>
                    <a:pt x="19895" y="19543"/>
                    <a:pt x="19895" y="19543"/>
                  </a:cubicBezTo>
                  <a:cubicBezTo>
                    <a:pt x="19895" y="19543"/>
                    <a:pt x="19895" y="19543"/>
                    <a:pt x="19895" y="19543"/>
                  </a:cubicBezTo>
                  <a:cubicBezTo>
                    <a:pt x="20463" y="19200"/>
                    <a:pt x="20463" y="19200"/>
                    <a:pt x="20463" y="19200"/>
                  </a:cubicBezTo>
                  <a:cubicBezTo>
                    <a:pt x="21032" y="19200"/>
                    <a:pt x="21032" y="19200"/>
                    <a:pt x="21032" y="19200"/>
                  </a:cubicBezTo>
                  <a:cubicBezTo>
                    <a:pt x="21032" y="18857"/>
                    <a:pt x="21032" y="18857"/>
                    <a:pt x="21032" y="18857"/>
                  </a:cubicBezTo>
                  <a:cubicBezTo>
                    <a:pt x="21032" y="18857"/>
                    <a:pt x="21032" y="18857"/>
                    <a:pt x="21032" y="18857"/>
                  </a:cubicBezTo>
                  <a:cubicBezTo>
                    <a:pt x="21032" y="18857"/>
                    <a:pt x="21032" y="18857"/>
                    <a:pt x="21032" y="18857"/>
                  </a:cubicBezTo>
                  <a:cubicBezTo>
                    <a:pt x="20463" y="18857"/>
                    <a:pt x="20463" y="18857"/>
                    <a:pt x="20463" y="18857"/>
                  </a:cubicBezTo>
                  <a:cubicBezTo>
                    <a:pt x="19895" y="18857"/>
                    <a:pt x="19895" y="18857"/>
                    <a:pt x="19895" y="18857"/>
                  </a:cubicBezTo>
                  <a:cubicBezTo>
                    <a:pt x="19895" y="18857"/>
                    <a:pt x="19895" y="18857"/>
                    <a:pt x="19895" y="18857"/>
                  </a:cubicBezTo>
                  <a:cubicBezTo>
                    <a:pt x="19326" y="18857"/>
                    <a:pt x="19326" y="18857"/>
                    <a:pt x="19326" y="18857"/>
                  </a:cubicBezTo>
                  <a:cubicBezTo>
                    <a:pt x="19326" y="18857"/>
                    <a:pt x="19326" y="18857"/>
                    <a:pt x="19326" y="18857"/>
                  </a:cubicBezTo>
                  <a:cubicBezTo>
                    <a:pt x="19326" y="18514"/>
                    <a:pt x="19326" y="18514"/>
                    <a:pt x="19326" y="18514"/>
                  </a:cubicBezTo>
                  <a:cubicBezTo>
                    <a:pt x="19326" y="18514"/>
                    <a:pt x="19326" y="18514"/>
                    <a:pt x="19326" y="18514"/>
                  </a:cubicBezTo>
                  <a:cubicBezTo>
                    <a:pt x="19326" y="18514"/>
                    <a:pt x="19326" y="18514"/>
                    <a:pt x="19326" y="18514"/>
                  </a:cubicBezTo>
                  <a:cubicBezTo>
                    <a:pt x="18758" y="18514"/>
                    <a:pt x="18758" y="18514"/>
                    <a:pt x="18758" y="18514"/>
                  </a:cubicBezTo>
                  <a:cubicBezTo>
                    <a:pt x="18758" y="18514"/>
                    <a:pt x="18758" y="18514"/>
                    <a:pt x="18758" y="18514"/>
                  </a:cubicBezTo>
                  <a:cubicBezTo>
                    <a:pt x="19326" y="18514"/>
                    <a:pt x="19326" y="18514"/>
                    <a:pt x="19326" y="18514"/>
                  </a:cubicBezTo>
                  <a:cubicBezTo>
                    <a:pt x="19326" y="18514"/>
                    <a:pt x="19326" y="18514"/>
                    <a:pt x="19326" y="18514"/>
                  </a:cubicBezTo>
                  <a:cubicBezTo>
                    <a:pt x="19895" y="18514"/>
                    <a:pt x="19895" y="18514"/>
                    <a:pt x="19895" y="18514"/>
                  </a:cubicBezTo>
                  <a:cubicBezTo>
                    <a:pt x="19895" y="18171"/>
                    <a:pt x="19895" y="18171"/>
                    <a:pt x="19895" y="18171"/>
                  </a:cubicBezTo>
                  <a:cubicBezTo>
                    <a:pt x="19326" y="18171"/>
                    <a:pt x="19326" y="18171"/>
                    <a:pt x="19326" y="18171"/>
                  </a:cubicBezTo>
                  <a:cubicBezTo>
                    <a:pt x="19895" y="18171"/>
                    <a:pt x="19895" y="18171"/>
                    <a:pt x="19895" y="18171"/>
                  </a:cubicBezTo>
                  <a:cubicBezTo>
                    <a:pt x="19895" y="17829"/>
                    <a:pt x="19895" y="17829"/>
                    <a:pt x="19895" y="17829"/>
                  </a:cubicBezTo>
                  <a:cubicBezTo>
                    <a:pt x="19895" y="18171"/>
                    <a:pt x="19895" y="18171"/>
                    <a:pt x="19895" y="18171"/>
                  </a:cubicBezTo>
                  <a:cubicBezTo>
                    <a:pt x="20463" y="17829"/>
                    <a:pt x="20463" y="17829"/>
                    <a:pt x="20463" y="17829"/>
                  </a:cubicBezTo>
                  <a:cubicBezTo>
                    <a:pt x="20463" y="17829"/>
                    <a:pt x="20463" y="17829"/>
                    <a:pt x="20463" y="17829"/>
                  </a:cubicBezTo>
                  <a:cubicBezTo>
                    <a:pt x="20463" y="17829"/>
                    <a:pt x="20463" y="17829"/>
                    <a:pt x="20463" y="17829"/>
                  </a:cubicBezTo>
                  <a:cubicBezTo>
                    <a:pt x="20463" y="17486"/>
                    <a:pt x="20463" y="17486"/>
                    <a:pt x="20463" y="17486"/>
                  </a:cubicBezTo>
                  <a:cubicBezTo>
                    <a:pt x="19895" y="17486"/>
                    <a:pt x="19895" y="17486"/>
                    <a:pt x="19895" y="17486"/>
                  </a:cubicBezTo>
                  <a:cubicBezTo>
                    <a:pt x="20463" y="17486"/>
                    <a:pt x="20463" y="17486"/>
                    <a:pt x="20463" y="17486"/>
                  </a:cubicBezTo>
                  <a:cubicBezTo>
                    <a:pt x="20463" y="17486"/>
                    <a:pt x="20463" y="17486"/>
                    <a:pt x="20463" y="17486"/>
                  </a:cubicBezTo>
                  <a:cubicBezTo>
                    <a:pt x="20463" y="17486"/>
                    <a:pt x="20463" y="17486"/>
                    <a:pt x="20463" y="17486"/>
                  </a:cubicBezTo>
                  <a:cubicBezTo>
                    <a:pt x="21032" y="17486"/>
                    <a:pt x="21032" y="17486"/>
                    <a:pt x="21032" y="17486"/>
                  </a:cubicBezTo>
                  <a:cubicBezTo>
                    <a:pt x="21032" y="17486"/>
                    <a:pt x="21032" y="17486"/>
                    <a:pt x="21032" y="17486"/>
                  </a:cubicBezTo>
                  <a:cubicBezTo>
                    <a:pt x="21032" y="16800"/>
                    <a:pt x="21032" y="16800"/>
                    <a:pt x="21032" y="16800"/>
                  </a:cubicBezTo>
                  <a:cubicBezTo>
                    <a:pt x="21600" y="16457"/>
                    <a:pt x="21600" y="16457"/>
                    <a:pt x="21600" y="16457"/>
                  </a:cubicBezTo>
                  <a:cubicBezTo>
                    <a:pt x="21032" y="16457"/>
                    <a:pt x="21032" y="16457"/>
                    <a:pt x="21032" y="16457"/>
                  </a:cubicBezTo>
                  <a:cubicBezTo>
                    <a:pt x="21032" y="16114"/>
                    <a:pt x="21032" y="16114"/>
                    <a:pt x="21032" y="16114"/>
                  </a:cubicBezTo>
                  <a:cubicBezTo>
                    <a:pt x="20463" y="15771"/>
                    <a:pt x="20463" y="15771"/>
                    <a:pt x="20463" y="15771"/>
                  </a:cubicBezTo>
                  <a:cubicBezTo>
                    <a:pt x="19326" y="15771"/>
                    <a:pt x="19326" y="15771"/>
                    <a:pt x="19326" y="15771"/>
                  </a:cubicBezTo>
                  <a:cubicBezTo>
                    <a:pt x="18189" y="15771"/>
                    <a:pt x="18189" y="15771"/>
                    <a:pt x="18189" y="15771"/>
                  </a:cubicBezTo>
                  <a:cubicBezTo>
                    <a:pt x="18189" y="16114"/>
                    <a:pt x="18189" y="16114"/>
                    <a:pt x="18189" y="16114"/>
                  </a:cubicBezTo>
                  <a:cubicBezTo>
                    <a:pt x="18189" y="16114"/>
                    <a:pt x="18189" y="16114"/>
                    <a:pt x="18189" y="16114"/>
                  </a:cubicBezTo>
                  <a:cubicBezTo>
                    <a:pt x="17621" y="16114"/>
                    <a:pt x="17621" y="16114"/>
                    <a:pt x="17621" y="16114"/>
                  </a:cubicBezTo>
                  <a:cubicBezTo>
                    <a:pt x="17621" y="15771"/>
                    <a:pt x="17621" y="15771"/>
                    <a:pt x="17621" y="15771"/>
                  </a:cubicBezTo>
                  <a:cubicBezTo>
                    <a:pt x="18189" y="15429"/>
                    <a:pt x="18189" y="15429"/>
                    <a:pt x="18189" y="15429"/>
                  </a:cubicBezTo>
                  <a:cubicBezTo>
                    <a:pt x="18189" y="15086"/>
                    <a:pt x="18189" y="15086"/>
                    <a:pt x="18189" y="15086"/>
                  </a:cubicBezTo>
                  <a:cubicBezTo>
                    <a:pt x="17621" y="14743"/>
                    <a:pt x="17621" y="14743"/>
                    <a:pt x="17621" y="14743"/>
                  </a:cubicBezTo>
                  <a:cubicBezTo>
                    <a:pt x="17053" y="14743"/>
                    <a:pt x="17053" y="14743"/>
                    <a:pt x="17053" y="14743"/>
                  </a:cubicBezTo>
                  <a:cubicBezTo>
                    <a:pt x="17053" y="14400"/>
                    <a:pt x="17053" y="14400"/>
                    <a:pt x="17053" y="14400"/>
                  </a:cubicBezTo>
                  <a:cubicBezTo>
                    <a:pt x="16484" y="14400"/>
                    <a:pt x="16484" y="14400"/>
                    <a:pt x="16484" y="14400"/>
                  </a:cubicBezTo>
                  <a:cubicBezTo>
                    <a:pt x="16484" y="14400"/>
                    <a:pt x="16484" y="14400"/>
                    <a:pt x="16484" y="14400"/>
                  </a:cubicBezTo>
                  <a:cubicBezTo>
                    <a:pt x="15916" y="14400"/>
                    <a:pt x="15916" y="14400"/>
                    <a:pt x="15916" y="14400"/>
                  </a:cubicBezTo>
                  <a:cubicBezTo>
                    <a:pt x="15916" y="14400"/>
                    <a:pt x="15916" y="14400"/>
                    <a:pt x="15916" y="14400"/>
                  </a:cubicBezTo>
                  <a:cubicBezTo>
                    <a:pt x="15916" y="14400"/>
                    <a:pt x="15916" y="14400"/>
                    <a:pt x="15916" y="14400"/>
                  </a:cubicBezTo>
                  <a:cubicBezTo>
                    <a:pt x="15916" y="14400"/>
                    <a:pt x="15916" y="14400"/>
                    <a:pt x="15916" y="14400"/>
                  </a:cubicBezTo>
                  <a:cubicBezTo>
                    <a:pt x="16484" y="14400"/>
                    <a:pt x="16484" y="14400"/>
                    <a:pt x="16484" y="14400"/>
                  </a:cubicBezTo>
                  <a:cubicBezTo>
                    <a:pt x="16484" y="14400"/>
                    <a:pt x="16484" y="14400"/>
                    <a:pt x="16484" y="14400"/>
                  </a:cubicBezTo>
                  <a:cubicBezTo>
                    <a:pt x="17053" y="14400"/>
                    <a:pt x="17053" y="14400"/>
                    <a:pt x="17053" y="14400"/>
                  </a:cubicBezTo>
                  <a:cubicBezTo>
                    <a:pt x="17053" y="14400"/>
                    <a:pt x="17053" y="14400"/>
                    <a:pt x="17053" y="14400"/>
                  </a:cubicBezTo>
                  <a:cubicBezTo>
                    <a:pt x="17053" y="14400"/>
                    <a:pt x="17053" y="14400"/>
                    <a:pt x="17053" y="14400"/>
                  </a:cubicBezTo>
                  <a:cubicBezTo>
                    <a:pt x="17621" y="14400"/>
                    <a:pt x="17621" y="14400"/>
                    <a:pt x="17621" y="14400"/>
                  </a:cubicBezTo>
                  <a:cubicBezTo>
                    <a:pt x="17053" y="14057"/>
                    <a:pt x="17053" y="14057"/>
                    <a:pt x="17053" y="14057"/>
                  </a:cubicBezTo>
                  <a:cubicBezTo>
                    <a:pt x="16484" y="13714"/>
                    <a:pt x="16484" y="13714"/>
                    <a:pt x="16484" y="13714"/>
                  </a:cubicBezTo>
                  <a:cubicBezTo>
                    <a:pt x="16484" y="13714"/>
                    <a:pt x="16484" y="13714"/>
                    <a:pt x="16484" y="13714"/>
                  </a:cubicBezTo>
                  <a:cubicBezTo>
                    <a:pt x="17053" y="13714"/>
                    <a:pt x="17053" y="13714"/>
                    <a:pt x="17053" y="13714"/>
                  </a:cubicBezTo>
                  <a:cubicBezTo>
                    <a:pt x="16484" y="13371"/>
                    <a:pt x="16484" y="13371"/>
                    <a:pt x="16484" y="13371"/>
                  </a:cubicBezTo>
                  <a:cubicBezTo>
                    <a:pt x="16484" y="13371"/>
                    <a:pt x="16484" y="13371"/>
                    <a:pt x="16484" y="13371"/>
                  </a:cubicBezTo>
                  <a:cubicBezTo>
                    <a:pt x="16484" y="13371"/>
                    <a:pt x="16484" y="13371"/>
                    <a:pt x="16484" y="13371"/>
                  </a:cubicBezTo>
                  <a:cubicBezTo>
                    <a:pt x="15916" y="13029"/>
                    <a:pt x="15916" y="13029"/>
                    <a:pt x="15916" y="13029"/>
                  </a:cubicBezTo>
                  <a:cubicBezTo>
                    <a:pt x="15347" y="12686"/>
                    <a:pt x="15347" y="12686"/>
                    <a:pt x="15347" y="12686"/>
                  </a:cubicBezTo>
                  <a:cubicBezTo>
                    <a:pt x="14211" y="12686"/>
                    <a:pt x="14211" y="12686"/>
                    <a:pt x="14211" y="12686"/>
                  </a:cubicBezTo>
                  <a:cubicBezTo>
                    <a:pt x="14211" y="12343"/>
                    <a:pt x="14211" y="12343"/>
                    <a:pt x="14211" y="12343"/>
                  </a:cubicBezTo>
                  <a:cubicBezTo>
                    <a:pt x="14211" y="12343"/>
                    <a:pt x="14211" y="12343"/>
                    <a:pt x="14211" y="12343"/>
                  </a:cubicBezTo>
                  <a:cubicBezTo>
                    <a:pt x="14211" y="12000"/>
                    <a:pt x="14211" y="12000"/>
                    <a:pt x="14211" y="12000"/>
                  </a:cubicBezTo>
                  <a:cubicBezTo>
                    <a:pt x="13642" y="11657"/>
                    <a:pt x="13642" y="11657"/>
                    <a:pt x="13642" y="11657"/>
                  </a:cubicBezTo>
                  <a:cubicBezTo>
                    <a:pt x="13642" y="10971"/>
                    <a:pt x="13642" y="10971"/>
                    <a:pt x="13642" y="10971"/>
                  </a:cubicBezTo>
                  <a:cubicBezTo>
                    <a:pt x="13074" y="10971"/>
                    <a:pt x="13074" y="10971"/>
                    <a:pt x="13074" y="10971"/>
                  </a:cubicBezTo>
                  <a:cubicBezTo>
                    <a:pt x="13074" y="10971"/>
                    <a:pt x="13074" y="10971"/>
                    <a:pt x="13074" y="10971"/>
                  </a:cubicBezTo>
                  <a:cubicBezTo>
                    <a:pt x="12505" y="10286"/>
                    <a:pt x="12505" y="10286"/>
                    <a:pt x="12505" y="10286"/>
                  </a:cubicBezTo>
                  <a:cubicBezTo>
                    <a:pt x="11937" y="10286"/>
                    <a:pt x="11937" y="10286"/>
                    <a:pt x="11937" y="10286"/>
                  </a:cubicBezTo>
                  <a:cubicBezTo>
                    <a:pt x="11368" y="9943"/>
                    <a:pt x="11368" y="9943"/>
                    <a:pt x="11368" y="9943"/>
                  </a:cubicBezTo>
                  <a:cubicBezTo>
                    <a:pt x="10800" y="9943"/>
                    <a:pt x="10800" y="9943"/>
                    <a:pt x="10800" y="9943"/>
                  </a:cubicBezTo>
                  <a:cubicBezTo>
                    <a:pt x="10800" y="9943"/>
                    <a:pt x="10800" y="9943"/>
                    <a:pt x="10800" y="9943"/>
                  </a:cubicBezTo>
                  <a:cubicBezTo>
                    <a:pt x="10232" y="10286"/>
                    <a:pt x="10232" y="10286"/>
                    <a:pt x="10232" y="10286"/>
                  </a:cubicBezTo>
                  <a:cubicBezTo>
                    <a:pt x="9663" y="9943"/>
                    <a:pt x="9663" y="9943"/>
                    <a:pt x="9663" y="9943"/>
                  </a:cubicBezTo>
                  <a:cubicBezTo>
                    <a:pt x="9663" y="9943"/>
                    <a:pt x="9663" y="9943"/>
                    <a:pt x="9663" y="9943"/>
                  </a:cubicBezTo>
                  <a:cubicBezTo>
                    <a:pt x="9095" y="9943"/>
                    <a:pt x="9095" y="9943"/>
                    <a:pt x="9095" y="9943"/>
                  </a:cubicBezTo>
                  <a:cubicBezTo>
                    <a:pt x="9095" y="9943"/>
                    <a:pt x="9095" y="9943"/>
                    <a:pt x="9095" y="9943"/>
                  </a:cubicBezTo>
                  <a:cubicBezTo>
                    <a:pt x="9095" y="9943"/>
                    <a:pt x="9095" y="9943"/>
                    <a:pt x="9095" y="9943"/>
                  </a:cubicBezTo>
                  <a:cubicBezTo>
                    <a:pt x="9663" y="9943"/>
                    <a:pt x="9663" y="9943"/>
                    <a:pt x="9663" y="9943"/>
                  </a:cubicBezTo>
                  <a:cubicBezTo>
                    <a:pt x="10232" y="9943"/>
                    <a:pt x="10232" y="9943"/>
                    <a:pt x="10232" y="9943"/>
                  </a:cubicBezTo>
                  <a:cubicBezTo>
                    <a:pt x="10232" y="9600"/>
                    <a:pt x="10232" y="9600"/>
                    <a:pt x="10232" y="9600"/>
                  </a:cubicBezTo>
                  <a:cubicBezTo>
                    <a:pt x="10800" y="9600"/>
                    <a:pt x="10800" y="9600"/>
                    <a:pt x="10800" y="9600"/>
                  </a:cubicBezTo>
                  <a:cubicBezTo>
                    <a:pt x="11368" y="9600"/>
                    <a:pt x="11368" y="9600"/>
                    <a:pt x="11368" y="9600"/>
                  </a:cubicBezTo>
                  <a:cubicBezTo>
                    <a:pt x="10800" y="9257"/>
                    <a:pt x="10800" y="9257"/>
                    <a:pt x="10800" y="9257"/>
                  </a:cubicBezTo>
                  <a:cubicBezTo>
                    <a:pt x="10800" y="9257"/>
                    <a:pt x="10800" y="9257"/>
                    <a:pt x="10800" y="9257"/>
                  </a:cubicBezTo>
                  <a:cubicBezTo>
                    <a:pt x="10800" y="9257"/>
                    <a:pt x="10800" y="9257"/>
                    <a:pt x="10800" y="9257"/>
                  </a:cubicBezTo>
                  <a:cubicBezTo>
                    <a:pt x="10232" y="9257"/>
                    <a:pt x="10232" y="9257"/>
                    <a:pt x="10232" y="9257"/>
                  </a:cubicBezTo>
                  <a:cubicBezTo>
                    <a:pt x="9663" y="9257"/>
                    <a:pt x="9663" y="9257"/>
                    <a:pt x="9663" y="9257"/>
                  </a:cubicBezTo>
                  <a:cubicBezTo>
                    <a:pt x="10232" y="9257"/>
                    <a:pt x="10232" y="9257"/>
                    <a:pt x="10232" y="9257"/>
                  </a:cubicBezTo>
                  <a:cubicBezTo>
                    <a:pt x="10800" y="9257"/>
                    <a:pt x="10800" y="9257"/>
                    <a:pt x="10800" y="9257"/>
                  </a:cubicBezTo>
                  <a:cubicBezTo>
                    <a:pt x="11368" y="8914"/>
                    <a:pt x="11368" y="8914"/>
                    <a:pt x="11368" y="8914"/>
                  </a:cubicBezTo>
                  <a:cubicBezTo>
                    <a:pt x="11368" y="8914"/>
                    <a:pt x="11368" y="8914"/>
                    <a:pt x="11368" y="8914"/>
                  </a:cubicBezTo>
                  <a:cubicBezTo>
                    <a:pt x="11368" y="8571"/>
                    <a:pt x="11368" y="8571"/>
                    <a:pt x="11368" y="8571"/>
                  </a:cubicBezTo>
                  <a:cubicBezTo>
                    <a:pt x="11937" y="8229"/>
                    <a:pt x="11937" y="8229"/>
                    <a:pt x="11937" y="8229"/>
                  </a:cubicBezTo>
                  <a:cubicBezTo>
                    <a:pt x="11937" y="8229"/>
                    <a:pt x="11937" y="8229"/>
                    <a:pt x="11937" y="8229"/>
                  </a:cubicBezTo>
                  <a:cubicBezTo>
                    <a:pt x="11937" y="8229"/>
                    <a:pt x="11937" y="8229"/>
                    <a:pt x="11937" y="8229"/>
                  </a:cubicBezTo>
                  <a:cubicBezTo>
                    <a:pt x="12505" y="7886"/>
                    <a:pt x="12505" y="7886"/>
                    <a:pt x="12505" y="7886"/>
                  </a:cubicBezTo>
                  <a:cubicBezTo>
                    <a:pt x="11937" y="7886"/>
                    <a:pt x="11937" y="7886"/>
                    <a:pt x="11937" y="7886"/>
                  </a:cubicBezTo>
                  <a:cubicBezTo>
                    <a:pt x="12505" y="7543"/>
                    <a:pt x="12505" y="7543"/>
                    <a:pt x="12505" y="7543"/>
                  </a:cubicBezTo>
                  <a:cubicBezTo>
                    <a:pt x="13074" y="7200"/>
                    <a:pt x="13074" y="7200"/>
                    <a:pt x="13074" y="7200"/>
                  </a:cubicBezTo>
                  <a:cubicBezTo>
                    <a:pt x="13074" y="7200"/>
                    <a:pt x="13074" y="7200"/>
                    <a:pt x="13074" y="7200"/>
                  </a:cubicBezTo>
                  <a:cubicBezTo>
                    <a:pt x="12505" y="6857"/>
                    <a:pt x="12505" y="6857"/>
                    <a:pt x="12505" y="6857"/>
                  </a:cubicBezTo>
                  <a:cubicBezTo>
                    <a:pt x="11937" y="6857"/>
                    <a:pt x="11937" y="6857"/>
                    <a:pt x="11937" y="6857"/>
                  </a:cubicBezTo>
                  <a:cubicBezTo>
                    <a:pt x="11368" y="6857"/>
                    <a:pt x="11368" y="6857"/>
                    <a:pt x="11368" y="6857"/>
                  </a:cubicBezTo>
                  <a:cubicBezTo>
                    <a:pt x="10232" y="6857"/>
                    <a:pt x="10232" y="6857"/>
                    <a:pt x="10232" y="6857"/>
                  </a:cubicBezTo>
                  <a:cubicBezTo>
                    <a:pt x="10232" y="6857"/>
                    <a:pt x="10232" y="6857"/>
                    <a:pt x="10232" y="6857"/>
                  </a:cubicBezTo>
                  <a:cubicBezTo>
                    <a:pt x="10232" y="6857"/>
                    <a:pt x="10232" y="6857"/>
                    <a:pt x="10232" y="6857"/>
                  </a:cubicBezTo>
                  <a:cubicBezTo>
                    <a:pt x="9663" y="6857"/>
                    <a:pt x="9663" y="6857"/>
                    <a:pt x="9663" y="6857"/>
                  </a:cubicBezTo>
                  <a:cubicBezTo>
                    <a:pt x="9095" y="6857"/>
                    <a:pt x="9095" y="6857"/>
                    <a:pt x="9095" y="6857"/>
                  </a:cubicBezTo>
                  <a:cubicBezTo>
                    <a:pt x="9095" y="6857"/>
                    <a:pt x="9095" y="6857"/>
                    <a:pt x="9095" y="6857"/>
                  </a:cubicBezTo>
                  <a:cubicBezTo>
                    <a:pt x="9095" y="6857"/>
                    <a:pt x="9095" y="6857"/>
                    <a:pt x="9095" y="6857"/>
                  </a:cubicBezTo>
                  <a:cubicBezTo>
                    <a:pt x="8526" y="7200"/>
                    <a:pt x="8526" y="7200"/>
                    <a:pt x="8526" y="7200"/>
                  </a:cubicBezTo>
                  <a:cubicBezTo>
                    <a:pt x="8526" y="7200"/>
                    <a:pt x="8526" y="7200"/>
                    <a:pt x="8526" y="7200"/>
                  </a:cubicBezTo>
                  <a:cubicBezTo>
                    <a:pt x="7958" y="7200"/>
                    <a:pt x="7958" y="7200"/>
                    <a:pt x="7958" y="7200"/>
                  </a:cubicBezTo>
                  <a:cubicBezTo>
                    <a:pt x="7958" y="7200"/>
                    <a:pt x="7958" y="7200"/>
                    <a:pt x="7958" y="7200"/>
                  </a:cubicBezTo>
                  <a:cubicBezTo>
                    <a:pt x="8526" y="6857"/>
                    <a:pt x="8526" y="6857"/>
                    <a:pt x="8526" y="6857"/>
                  </a:cubicBezTo>
                  <a:cubicBezTo>
                    <a:pt x="8526" y="6514"/>
                    <a:pt x="8526" y="6514"/>
                    <a:pt x="8526" y="6514"/>
                  </a:cubicBezTo>
                  <a:cubicBezTo>
                    <a:pt x="8526" y="6514"/>
                    <a:pt x="8526" y="6514"/>
                    <a:pt x="8526" y="6514"/>
                  </a:cubicBezTo>
                  <a:cubicBezTo>
                    <a:pt x="7958" y="6514"/>
                    <a:pt x="7958" y="6514"/>
                    <a:pt x="7958" y="6514"/>
                  </a:cubicBezTo>
                  <a:cubicBezTo>
                    <a:pt x="8526" y="6514"/>
                    <a:pt x="8526" y="6514"/>
                    <a:pt x="8526" y="6514"/>
                  </a:cubicBezTo>
                  <a:cubicBezTo>
                    <a:pt x="8526" y="6171"/>
                    <a:pt x="8526" y="6171"/>
                    <a:pt x="8526" y="6171"/>
                  </a:cubicBezTo>
                  <a:cubicBezTo>
                    <a:pt x="9663" y="5829"/>
                    <a:pt x="9663" y="5829"/>
                    <a:pt x="9663" y="5829"/>
                  </a:cubicBezTo>
                  <a:cubicBezTo>
                    <a:pt x="9663" y="5486"/>
                    <a:pt x="9663" y="5486"/>
                    <a:pt x="9663" y="5486"/>
                  </a:cubicBezTo>
                  <a:cubicBezTo>
                    <a:pt x="10232" y="5486"/>
                    <a:pt x="10232" y="5486"/>
                    <a:pt x="10232" y="5486"/>
                  </a:cubicBezTo>
                  <a:cubicBezTo>
                    <a:pt x="10232" y="5486"/>
                    <a:pt x="10232" y="5486"/>
                    <a:pt x="10232" y="5486"/>
                  </a:cubicBezTo>
                  <a:cubicBezTo>
                    <a:pt x="10232" y="5143"/>
                    <a:pt x="10232" y="5143"/>
                    <a:pt x="10232" y="5143"/>
                  </a:cubicBezTo>
                  <a:cubicBezTo>
                    <a:pt x="10232" y="5143"/>
                    <a:pt x="10232" y="5143"/>
                    <a:pt x="10232" y="5143"/>
                  </a:cubicBezTo>
                  <a:cubicBezTo>
                    <a:pt x="10232" y="4800"/>
                    <a:pt x="10232" y="4800"/>
                    <a:pt x="10232" y="4800"/>
                  </a:cubicBezTo>
                  <a:cubicBezTo>
                    <a:pt x="9663" y="4800"/>
                    <a:pt x="9663" y="4800"/>
                    <a:pt x="9663" y="4800"/>
                  </a:cubicBezTo>
                  <a:cubicBezTo>
                    <a:pt x="9663" y="5143"/>
                    <a:pt x="9663" y="5143"/>
                    <a:pt x="9663" y="5143"/>
                  </a:cubicBezTo>
                  <a:cubicBezTo>
                    <a:pt x="9095" y="5143"/>
                    <a:pt x="9095" y="5143"/>
                    <a:pt x="9095" y="5143"/>
                  </a:cubicBezTo>
                  <a:cubicBezTo>
                    <a:pt x="8526" y="5143"/>
                    <a:pt x="8526" y="5143"/>
                    <a:pt x="8526" y="5143"/>
                  </a:cubicBezTo>
                  <a:cubicBezTo>
                    <a:pt x="7958" y="5143"/>
                    <a:pt x="7958" y="5143"/>
                    <a:pt x="7958" y="5143"/>
                  </a:cubicBezTo>
                  <a:cubicBezTo>
                    <a:pt x="7958" y="5143"/>
                    <a:pt x="7958" y="5143"/>
                    <a:pt x="7958" y="5143"/>
                  </a:cubicBezTo>
                  <a:cubicBezTo>
                    <a:pt x="7389" y="5143"/>
                    <a:pt x="7389" y="5143"/>
                    <a:pt x="7389" y="5143"/>
                  </a:cubicBezTo>
                  <a:cubicBezTo>
                    <a:pt x="7389" y="5143"/>
                    <a:pt x="7389" y="5143"/>
                    <a:pt x="7389" y="5143"/>
                  </a:cubicBezTo>
                  <a:cubicBezTo>
                    <a:pt x="7389" y="5143"/>
                    <a:pt x="7389" y="5143"/>
                    <a:pt x="7389" y="5143"/>
                  </a:cubicBezTo>
                  <a:cubicBezTo>
                    <a:pt x="7389" y="5143"/>
                    <a:pt x="7389" y="5143"/>
                    <a:pt x="7389" y="5143"/>
                  </a:cubicBezTo>
                  <a:cubicBezTo>
                    <a:pt x="6821" y="5486"/>
                    <a:pt x="6821" y="5486"/>
                    <a:pt x="6821" y="5486"/>
                  </a:cubicBezTo>
                  <a:cubicBezTo>
                    <a:pt x="6821" y="5143"/>
                    <a:pt x="6821" y="5143"/>
                    <a:pt x="6821" y="5143"/>
                  </a:cubicBezTo>
                  <a:cubicBezTo>
                    <a:pt x="6253" y="5143"/>
                    <a:pt x="6253" y="5143"/>
                    <a:pt x="6253" y="5143"/>
                  </a:cubicBezTo>
                  <a:cubicBezTo>
                    <a:pt x="6253" y="5143"/>
                    <a:pt x="6253" y="5143"/>
                    <a:pt x="6253" y="5143"/>
                  </a:cubicBezTo>
                  <a:cubicBezTo>
                    <a:pt x="6253" y="5143"/>
                    <a:pt x="6253" y="5143"/>
                    <a:pt x="6253" y="5143"/>
                  </a:cubicBezTo>
                  <a:cubicBezTo>
                    <a:pt x="6253" y="5486"/>
                    <a:pt x="6253" y="5486"/>
                    <a:pt x="6253" y="5486"/>
                  </a:cubicBezTo>
                  <a:cubicBezTo>
                    <a:pt x="6253" y="5486"/>
                    <a:pt x="6253" y="5486"/>
                    <a:pt x="6253" y="5486"/>
                  </a:cubicBezTo>
                  <a:cubicBezTo>
                    <a:pt x="6253" y="5829"/>
                    <a:pt x="6253" y="5829"/>
                    <a:pt x="6253" y="5829"/>
                  </a:cubicBezTo>
                  <a:cubicBezTo>
                    <a:pt x="5684" y="5829"/>
                    <a:pt x="5684" y="5829"/>
                    <a:pt x="5684" y="5829"/>
                  </a:cubicBezTo>
                  <a:cubicBezTo>
                    <a:pt x="5684" y="5829"/>
                    <a:pt x="5684" y="5829"/>
                    <a:pt x="5684" y="5829"/>
                  </a:cubicBezTo>
                  <a:cubicBezTo>
                    <a:pt x="5684" y="6171"/>
                    <a:pt x="5684" y="6171"/>
                    <a:pt x="5684" y="6171"/>
                  </a:cubicBezTo>
                  <a:cubicBezTo>
                    <a:pt x="5684" y="6171"/>
                    <a:pt x="5684" y="6171"/>
                    <a:pt x="5684" y="6171"/>
                  </a:cubicBezTo>
                  <a:cubicBezTo>
                    <a:pt x="6253" y="6514"/>
                    <a:pt x="6253" y="6514"/>
                    <a:pt x="6253" y="6514"/>
                  </a:cubicBezTo>
                  <a:cubicBezTo>
                    <a:pt x="6253" y="6514"/>
                    <a:pt x="6253" y="6514"/>
                    <a:pt x="6253" y="6514"/>
                  </a:cubicBezTo>
                  <a:cubicBezTo>
                    <a:pt x="5684" y="6514"/>
                    <a:pt x="5684" y="6514"/>
                    <a:pt x="5684" y="6514"/>
                  </a:cubicBezTo>
                  <a:cubicBezTo>
                    <a:pt x="5684" y="6514"/>
                    <a:pt x="5684" y="6514"/>
                    <a:pt x="5684" y="6514"/>
                  </a:cubicBezTo>
                  <a:cubicBezTo>
                    <a:pt x="5116" y="6171"/>
                    <a:pt x="5116" y="6171"/>
                    <a:pt x="5116" y="6171"/>
                  </a:cubicBezTo>
                  <a:cubicBezTo>
                    <a:pt x="5116" y="6514"/>
                    <a:pt x="5116" y="6514"/>
                    <a:pt x="5116" y="6514"/>
                  </a:cubicBezTo>
                  <a:cubicBezTo>
                    <a:pt x="5116" y="6514"/>
                    <a:pt x="5116" y="6514"/>
                    <a:pt x="5116" y="6514"/>
                  </a:cubicBezTo>
                  <a:cubicBezTo>
                    <a:pt x="5116" y="6514"/>
                    <a:pt x="5116" y="6514"/>
                    <a:pt x="5116" y="6514"/>
                  </a:cubicBezTo>
                  <a:cubicBezTo>
                    <a:pt x="5116" y="6514"/>
                    <a:pt x="5116" y="6514"/>
                    <a:pt x="5116" y="6514"/>
                  </a:cubicBezTo>
                  <a:cubicBezTo>
                    <a:pt x="4547" y="6514"/>
                    <a:pt x="4547" y="6514"/>
                    <a:pt x="4547" y="6514"/>
                  </a:cubicBezTo>
                  <a:cubicBezTo>
                    <a:pt x="5116" y="6857"/>
                    <a:pt x="5116" y="6857"/>
                    <a:pt x="5116" y="6857"/>
                  </a:cubicBezTo>
                  <a:cubicBezTo>
                    <a:pt x="4547" y="6857"/>
                    <a:pt x="4547" y="6857"/>
                    <a:pt x="4547" y="6857"/>
                  </a:cubicBezTo>
                  <a:cubicBezTo>
                    <a:pt x="5116" y="7200"/>
                    <a:pt x="5116" y="7200"/>
                    <a:pt x="5116" y="7200"/>
                  </a:cubicBezTo>
                  <a:cubicBezTo>
                    <a:pt x="5116" y="7200"/>
                    <a:pt x="5116" y="7200"/>
                    <a:pt x="5116" y="7200"/>
                  </a:cubicBezTo>
                  <a:cubicBezTo>
                    <a:pt x="5116" y="7200"/>
                    <a:pt x="5116" y="7200"/>
                    <a:pt x="5116" y="7200"/>
                  </a:cubicBezTo>
                  <a:cubicBezTo>
                    <a:pt x="4547" y="7200"/>
                    <a:pt x="4547" y="7200"/>
                    <a:pt x="4547" y="7200"/>
                  </a:cubicBezTo>
                  <a:cubicBezTo>
                    <a:pt x="4547" y="7200"/>
                    <a:pt x="4547" y="7200"/>
                    <a:pt x="4547" y="7200"/>
                  </a:cubicBezTo>
                  <a:cubicBezTo>
                    <a:pt x="4547" y="7543"/>
                    <a:pt x="4547" y="7543"/>
                    <a:pt x="4547" y="7543"/>
                  </a:cubicBezTo>
                  <a:cubicBezTo>
                    <a:pt x="5116" y="7543"/>
                    <a:pt x="5116" y="7543"/>
                    <a:pt x="5116" y="7543"/>
                  </a:cubicBezTo>
                  <a:cubicBezTo>
                    <a:pt x="5116" y="7543"/>
                    <a:pt x="5116" y="7543"/>
                    <a:pt x="5116" y="7543"/>
                  </a:cubicBezTo>
                  <a:cubicBezTo>
                    <a:pt x="5116" y="7543"/>
                    <a:pt x="5116" y="7543"/>
                    <a:pt x="5116" y="7543"/>
                  </a:cubicBezTo>
                  <a:cubicBezTo>
                    <a:pt x="5116" y="7543"/>
                    <a:pt x="5116" y="7543"/>
                    <a:pt x="5116" y="7543"/>
                  </a:cubicBezTo>
                  <a:cubicBezTo>
                    <a:pt x="5684" y="7543"/>
                    <a:pt x="5684" y="7543"/>
                    <a:pt x="5684" y="7543"/>
                  </a:cubicBezTo>
                  <a:cubicBezTo>
                    <a:pt x="5116" y="7543"/>
                    <a:pt x="5116" y="7543"/>
                    <a:pt x="5116" y="7543"/>
                  </a:cubicBezTo>
                  <a:cubicBezTo>
                    <a:pt x="5684" y="7543"/>
                    <a:pt x="5684" y="7543"/>
                    <a:pt x="5684" y="7543"/>
                  </a:cubicBezTo>
                  <a:cubicBezTo>
                    <a:pt x="5116" y="7543"/>
                    <a:pt x="5116" y="7543"/>
                    <a:pt x="5116" y="7543"/>
                  </a:cubicBezTo>
                  <a:cubicBezTo>
                    <a:pt x="5116" y="7543"/>
                    <a:pt x="5116" y="7543"/>
                    <a:pt x="5116" y="7543"/>
                  </a:cubicBezTo>
                  <a:cubicBezTo>
                    <a:pt x="5116" y="7886"/>
                    <a:pt x="5116" y="7886"/>
                    <a:pt x="5116" y="7886"/>
                  </a:cubicBezTo>
                  <a:cubicBezTo>
                    <a:pt x="5116" y="7886"/>
                    <a:pt x="5116" y="7886"/>
                    <a:pt x="5116" y="7886"/>
                  </a:cubicBezTo>
                  <a:cubicBezTo>
                    <a:pt x="5116" y="7886"/>
                    <a:pt x="5116" y="7886"/>
                    <a:pt x="5116" y="7886"/>
                  </a:cubicBezTo>
                  <a:cubicBezTo>
                    <a:pt x="4547" y="7886"/>
                    <a:pt x="4547" y="7886"/>
                    <a:pt x="4547" y="7886"/>
                  </a:cubicBezTo>
                  <a:cubicBezTo>
                    <a:pt x="5116" y="8229"/>
                    <a:pt x="5116" y="8229"/>
                    <a:pt x="5116" y="8229"/>
                  </a:cubicBezTo>
                  <a:cubicBezTo>
                    <a:pt x="5116" y="8229"/>
                    <a:pt x="5116" y="8229"/>
                    <a:pt x="5116" y="8229"/>
                  </a:cubicBezTo>
                  <a:cubicBezTo>
                    <a:pt x="4547" y="8229"/>
                    <a:pt x="4547" y="8229"/>
                    <a:pt x="4547" y="8229"/>
                  </a:cubicBezTo>
                  <a:cubicBezTo>
                    <a:pt x="4547" y="8229"/>
                    <a:pt x="4547" y="8229"/>
                    <a:pt x="4547" y="8229"/>
                  </a:cubicBezTo>
                  <a:cubicBezTo>
                    <a:pt x="4547" y="8229"/>
                    <a:pt x="4547" y="8229"/>
                    <a:pt x="4547" y="8229"/>
                  </a:cubicBezTo>
                  <a:cubicBezTo>
                    <a:pt x="4547" y="8571"/>
                    <a:pt x="4547" y="8571"/>
                    <a:pt x="4547" y="8571"/>
                  </a:cubicBezTo>
                  <a:cubicBezTo>
                    <a:pt x="4547" y="8571"/>
                    <a:pt x="4547" y="8571"/>
                    <a:pt x="4547" y="8571"/>
                  </a:cubicBezTo>
                  <a:cubicBezTo>
                    <a:pt x="3979" y="8571"/>
                    <a:pt x="3979" y="8571"/>
                    <a:pt x="3979" y="8571"/>
                  </a:cubicBezTo>
                  <a:cubicBezTo>
                    <a:pt x="3979" y="8571"/>
                    <a:pt x="3979" y="8571"/>
                    <a:pt x="3979" y="8571"/>
                  </a:cubicBezTo>
                  <a:cubicBezTo>
                    <a:pt x="3979" y="8571"/>
                    <a:pt x="3979" y="8571"/>
                    <a:pt x="3979" y="8571"/>
                  </a:cubicBezTo>
                  <a:cubicBezTo>
                    <a:pt x="4547" y="8571"/>
                    <a:pt x="4547" y="8571"/>
                    <a:pt x="4547" y="8571"/>
                  </a:cubicBezTo>
                  <a:cubicBezTo>
                    <a:pt x="4547" y="8571"/>
                    <a:pt x="4547" y="8571"/>
                    <a:pt x="4547" y="8571"/>
                  </a:cubicBezTo>
                  <a:cubicBezTo>
                    <a:pt x="4547" y="8914"/>
                    <a:pt x="4547" y="8914"/>
                    <a:pt x="4547" y="8914"/>
                  </a:cubicBezTo>
                  <a:cubicBezTo>
                    <a:pt x="4547" y="8914"/>
                    <a:pt x="4547" y="8914"/>
                    <a:pt x="4547" y="8914"/>
                  </a:cubicBezTo>
                  <a:cubicBezTo>
                    <a:pt x="4547" y="8914"/>
                    <a:pt x="4547" y="8914"/>
                    <a:pt x="4547" y="8914"/>
                  </a:cubicBezTo>
                  <a:cubicBezTo>
                    <a:pt x="4547" y="8914"/>
                    <a:pt x="4547" y="8914"/>
                    <a:pt x="4547" y="8914"/>
                  </a:cubicBezTo>
                  <a:cubicBezTo>
                    <a:pt x="5116" y="8914"/>
                    <a:pt x="5116" y="8914"/>
                    <a:pt x="5116" y="8914"/>
                  </a:cubicBezTo>
                  <a:cubicBezTo>
                    <a:pt x="6253" y="8571"/>
                    <a:pt x="6253" y="8571"/>
                    <a:pt x="6253" y="8571"/>
                  </a:cubicBezTo>
                  <a:cubicBezTo>
                    <a:pt x="5684" y="8571"/>
                    <a:pt x="5684" y="8571"/>
                    <a:pt x="5684" y="8571"/>
                  </a:cubicBezTo>
                  <a:cubicBezTo>
                    <a:pt x="6253" y="8571"/>
                    <a:pt x="6253" y="8571"/>
                    <a:pt x="6253" y="8571"/>
                  </a:cubicBezTo>
                  <a:cubicBezTo>
                    <a:pt x="5684" y="8914"/>
                    <a:pt x="5684" y="8914"/>
                    <a:pt x="5684" y="8914"/>
                  </a:cubicBezTo>
                  <a:cubicBezTo>
                    <a:pt x="5684" y="9257"/>
                    <a:pt x="5684" y="9257"/>
                    <a:pt x="5684" y="9257"/>
                  </a:cubicBezTo>
                  <a:cubicBezTo>
                    <a:pt x="5684" y="9257"/>
                    <a:pt x="5684" y="9257"/>
                    <a:pt x="5684" y="9257"/>
                  </a:cubicBezTo>
                  <a:cubicBezTo>
                    <a:pt x="5116" y="9600"/>
                    <a:pt x="5116" y="9600"/>
                    <a:pt x="5116" y="9600"/>
                  </a:cubicBezTo>
                  <a:cubicBezTo>
                    <a:pt x="5116" y="9600"/>
                    <a:pt x="5116" y="9600"/>
                    <a:pt x="5116" y="9600"/>
                  </a:cubicBezTo>
                  <a:cubicBezTo>
                    <a:pt x="5116" y="9943"/>
                    <a:pt x="5116" y="9943"/>
                    <a:pt x="5116" y="9943"/>
                  </a:cubicBezTo>
                  <a:cubicBezTo>
                    <a:pt x="5116" y="10286"/>
                    <a:pt x="5116" y="10286"/>
                    <a:pt x="5116" y="10286"/>
                  </a:cubicBezTo>
                  <a:cubicBezTo>
                    <a:pt x="5116" y="10286"/>
                    <a:pt x="5116" y="10286"/>
                    <a:pt x="5116" y="10286"/>
                  </a:cubicBezTo>
                  <a:cubicBezTo>
                    <a:pt x="5116" y="10629"/>
                    <a:pt x="5116" y="10629"/>
                    <a:pt x="5116" y="10629"/>
                  </a:cubicBezTo>
                  <a:cubicBezTo>
                    <a:pt x="5116" y="10286"/>
                    <a:pt x="5116" y="10286"/>
                    <a:pt x="5116" y="10286"/>
                  </a:cubicBezTo>
                  <a:cubicBezTo>
                    <a:pt x="5116" y="10629"/>
                    <a:pt x="5116" y="10629"/>
                    <a:pt x="5116" y="10629"/>
                  </a:cubicBezTo>
                  <a:cubicBezTo>
                    <a:pt x="5116" y="10971"/>
                    <a:pt x="5116" y="10971"/>
                    <a:pt x="5116" y="10971"/>
                  </a:cubicBezTo>
                  <a:cubicBezTo>
                    <a:pt x="4547" y="11314"/>
                    <a:pt x="4547" y="11314"/>
                    <a:pt x="4547" y="11314"/>
                  </a:cubicBezTo>
                  <a:cubicBezTo>
                    <a:pt x="4547" y="11314"/>
                    <a:pt x="4547" y="11314"/>
                    <a:pt x="4547" y="11314"/>
                  </a:cubicBezTo>
                  <a:cubicBezTo>
                    <a:pt x="5116" y="11314"/>
                    <a:pt x="5116" y="11314"/>
                    <a:pt x="5116" y="11314"/>
                  </a:cubicBezTo>
                  <a:cubicBezTo>
                    <a:pt x="5116" y="10971"/>
                    <a:pt x="5116" y="10971"/>
                    <a:pt x="5116" y="10971"/>
                  </a:cubicBezTo>
                  <a:cubicBezTo>
                    <a:pt x="5116" y="10971"/>
                    <a:pt x="5116" y="10971"/>
                    <a:pt x="5116" y="10971"/>
                  </a:cubicBezTo>
                  <a:cubicBezTo>
                    <a:pt x="5116" y="10629"/>
                    <a:pt x="5116" y="10629"/>
                    <a:pt x="5116" y="10629"/>
                  </a:cubicBezTo>
                  <a:cubicBezTo>
                    <a:pt x="5684" y="10629"/>
                    <a:pt x="5684" y="10629"/>
                    <a:pt x="5684" y="10629"/>
                  </a:cubicBezTo>
                  <a:cubicBezTo>
                    <a:pt x="5116" y="9943"/>
                    <a:pt x="5116" y="9943"/>
                    <a:pt x="5116" y="9943"/>
                  </a:cubicBezTo>
                  <a:cubicBezTo>
                    <a:pt x="5684" y="9943"/>
                    <a:pt x="5684" y="9943"/>
                    <a:pt x="5684" y="9943"/>
                  </a:cubicBezTo>
                  <a:cubicBezTo>
                    <a:pt x="6253" y="9600"/>
                    <a:pt x="6253" y="9600"/>
                    <a:pt x="6253" y="9600"/>
                  </a:cubicBezTo>
                  <a:cubicBezTo>
                    <a:pt x="5684" y="9943"/>
                    <a:pt x="5684" y="9943"/>
                    <a:pt x="5684" y="9943"/>
                  </a:cubicBezTo>
                  <a:cubicBezTo>
                    <a:pt x="5684" y="10286"/>
                    <a:pt x="5684" y="10286"/>
                    <a:pt x="5684" y="10286"/>
                  </a:cubicBezTo>
                  <a:cubicBezTo>
                    <a:pt x="5684" y="10286"/>
                    <a:pt x="5684" y="10286"/>
                    <a:pt x="5684" y="10286"/>
                  </a:cubicBezTo>
                  <a:cubicBezTo>
                    <a:pt x="5684" y="10286"/>
                    <a:pt x="5684" y="10286"/>
                    <a:pt x="5684" y="10286"/>
                  </a:cubicBezTo>
                  <a:cubicBezTo>
                    <a:pt x="6253" y="9943"/>
                    <a:pt x="6253" y="9943"/>
                    <a:pt x="6253" y="9943"/>
                  </a:cubicBezTo>
                  <a:cubicBezTo>
                    <a:pt x="6253" y="10286"/>
                    <a:pt x="6253" y="10286"/>
                    <a:pt x="6253" y="10286"/>
                  </a:cubicBezTo>
                  <a:cubicBezTo>
                    <a:pt x="6821" y="9943"/>
                    <a:pt x="6821" y="9943"/>
                    <a:pt x="6821" y="9943"/>
                  </a:cubicBezTo>
                  <a:cubicBezTo>
                    <a:pt x="6821" y="9600"/>
                    <a:pt x="6821" y="9600"/>
                    <a:pt x="6821" y="9600"/>
                  </a:cubicBezTo>
                  <a:cubicBezTo>
                    <a:pt x="6821" y="9600"/>
                    <a:pt x="6821" y="9600"/>
                    <a:pt x="6821" y="9600"/>
                  </a:cubicBezTo>
                  <a:cubicBezTo>
                    <a:pt x="6821" y="9943"/>
                    <a:pt x="6821" y="9943"/>
                    <a:pt x="6821" y="9943"/>
                  </a:cubicBezTo>
                  <a:cubicBezTo>
                    <a:pt x="7389" y="10286"/>
                    <a:pt x="7389" y="10286"/>
                    <a:pt x="7389" y="10286"/>
                  </a:cubicBezTo>
                  <a:cubicBezTo>
                    <a:pt x="6821" y="10286"/>
                    <a:pt x="6821" y="10286"/>
                    <a:pt x="6821" y="10286"/>
                  </a:cubicBezTo>
                  <a:cubicBezTo>
                    <a:pt x="6821" y="10629"/>
                    <a:pt x="6821" y="10629"/>
                    <a:pt x="6821" y="10629"/>
                  </a:cubicBezTo>
                  <a:cubicBezTo>
                    <a:pt x="6821" y="10629"/>
                    <a:pt x="6821" y="10629"/>
                    <a:pt x="6821" y="10629"/>
                  </a:cubicBezTo>
                  <a:cubicBezTo>
                    <a:pt x="6821" y="10629"/>
                    <a:pt x="6821" y="10629"/>
                    <a:pt x="6821" y="10629"/>
                  </a:cubicBezTo>
                  <a:cubicBezTo>
                    <a:pt x="7389" y="10971"/>
                    <a:pt x="7389" y="10971"/>
                    <a:pt x="7389" y="10971"/>
                  </a:cubicBezTo>
                  <a:cubicBezTo>
                    <a:pt x="6821" y="11314"/>
                    <a:pt x="6821" y="11314"/>
                    <a:pt x="6821" y="11314"/>
                  </a:cubicBezTo>
                  <a:cubicBezTo>
                    <a:pt x="6253" y="12000"/>
                    <a:pt x="6253" y="12000"/>
                    <a:pt x="6253" y="12000"/>
                  </a:cubicBezTo>
                  <a:cubicBezTo>
                    <a:pt x="6253" y="12000"/>
                    <a:pt x="6253" y="12000"/>
                    <a:pt x="6253" y="12000"/>
                  </a:cubicBezTo>
                  <a:cubicBezTo>
                    <a:pt x="6253" y="12000"/>
                    <a:pt x="6253" y="12000"/>
                    <a:pt x="6253" y="12000"/>
                  </a:cubicBezTo>
                  <a:cubicBezTo>
                    <a:pt x="6253" y="12343"/>
                    <a:pt x="6253" y="12343"/>
                    <a:pt x="6253" y="12343"/>
                  </a:cubicBezTo>
                  <a:cubicBezTo>
                    <a:pt x="6821" y="12686"/>
                    <a:pt x="6821" y="12686"/>
                    <a:pt x="6821" y="12686"/>
                  </a:cubicBezTo>
                  <a:cubicBezTo>
                    <a:pt x="6253" y="12343"/>
                    <a:pt x="6253" y="12343"/>
                    <a:pt x="6253" y="12343"/>
                  </a:cubicBezTo>
                  <a:cubicBezTo>
                    <a:pt x="6821" y="12343"/>
                    <a:pt x="6821" y="12343"/>
                    <a:pt x="6821" y="12343"/>
                  </a:cubicBezTo>
                  <a:cubicBezTo>
                    <a:pt x="7389" y="12686"/>
                    <a:pt x="7389" y="12686"/>
                    <a:pt x="7389" y="12686"/>
                  </a:cubicBezTo>
                  <a:cubicBezTo>
                    <a:pt x="7389" y="12343"/>
                    <a:pt x="7389" y="12343"/>
                    <a:pt x="7389" y="12343"/>
                  </a:cubicBezTo>
                  <a:cubicBezTo>
                    <a:pt x="7389" y="12000"/>
                    <a:pt x="7389" y="12000"/>
                    <a:pt x="7389" y="12000"/>
                  </a:cubicBezTo>
                  <a:cubicBezTo>
                    <a:pt x="7389" y="12000"/>
                    <a:pt x="7389" y="12000"/>
                    <a:pt x="7389" y="12000"/>
                  </a:cubicBezTo>
                  <a:cubicBezTo>
                    <a:pt x="7958" y="12343"/>
                    <a:pt x="7958" y="12343"/>
                    <a:pt x="7958" y="12343"/>
                  </a:cubicBezTo>
                  <a:cubicBezTo>
                    <a:pt x="8526" y="12343"/>
                    <a:pt x="8526" y="12343"/>
                    <a:pt x="8526" y="12343"/>
                  </a:cubicBezTo>
                  <a:cubicBezTo>
                    <a:pt x="8526" y="12343"/>
                    <a:pt x="8526" y="12343"/>
                    <a:pt x="8526" y="12343"/>
                  </a:cubicBezTo>
                  <a:cubicBezTo>
                    <a:pt x="9095" y="12343"/>
                    <a:pt x="9095" y="12343"/>
                    <a:pt x="9095" y="12343"/>
                  </a:cubicBezTo>
                  <a:cubicBezTo>
                    <a:pt x="9095" y="12000"/>
                    <a:pt x="9095" y="12000"/>
                    <a:pt x="9095" y="12000"/>
                  </a:cubicBezTo>
                  <a:cubicBezTo>
                    <a:pt x="10800" y="12000"/>
                    <a:pt x="10800" y="12000"/>
                    <a:pt x="10800" y="12000"/>
                  </a:cubicBezTo>
                  <a:cubicBezTo>
                    <a:pt x="9663" y="12000"/>
                    <a:pt x="9663" y="12000"/>
                    <a:pt x="9663" y="12000"/>
                  </a:cubicBezTo>
                  <a:cubicBezTo>
                    <a:pt x="9095" y="13029"/>
                    <a:pt x="9095" y="13029"/>
                    <a:pt x="9095" y="13029"/>
                  </a:cubicBezTo>
                  <a:cubicBezTo>
                    <a:pt x="9663" y="13371"/>
                    <a:pt x="9663" y="13371"/>
                    <a:pt x="9663" y="13371"/>
                  </a:cubicBezTo>
                  <a:cubicBezTo>
                    <a:pt x="10232" y="13371"/>
                    <a:pt x="10232" y="13371"/>
                    <a:pt x="10232" y="13371"/>
                  </a:cubicBezTo>
                  <a:cubicBezTo>
                    <a:pt x="10232" y="13714"/>
                    <a:pt x="10232" y="13714"/>
                    <a:pt x="10232" y="13714"/>
                  </a:cubicBezTo>
                  <a:cubicBezTo>
                    <a:pt x="10800" y="13371"/>
                    <a:pt x="10800" y="13371"/>
                    <a:pt x="10800" y="13371"/>
                  </a:cubicBezTo>
                  <a:cubicBezTo>
                    <a:pt x="10800" y="13371"/>
                    <a:pt x="10800" y="13371"/>
                    <a:pt x="10800" y="13371"/>
                  </a:cubicBezTo>
                  <a:cubicBezTo>
                    <a:pt x="10800" y="13714"/>
                    <a:pt x="10800" y="13714"/>
                    <a:pt x="10800" y="13714"/>
                  </a:cubicBezTo>
                  <a:cubicBezTo>
                    <a:pt x="10800" y="14057"/>
                    <a:pt x="10800" y="14057"/>
                    <a:pt x="10800" y="14057"/>
                  </a:cubicBezTo>
                  <a:cubicBezTo>
                    <a:pt x="10800" y="14057"/>
                    <a:pt x="10800" y="14057"/>
                    <a:pt x="10800" y="14057"/>
                  </a:cubicBezTo>
                  <a:cubicBezTo>
                    <a:pt x="10800" y="14400"/>
                    <a:pt x="10800" y="14400"/>
                    <a:pt x="10800" y="14400"/>
                  </a:cubicBezTo>
                  <a:cubicBezTo>
                    <a:pt x="10232" y="14743"/>
                    <a:pt x="10232" y="14743"/>
                    <a:pt x="10232" y="14743"/>
                  </a:cubicBezTo>
                  <a:cubicBezTo>
                    <a:pt x="10800" y="15086"/>
                    <a:pt x="10800" y="15086"/>
                    <a:pt x="10800" y="15086"/>
                  </a:cubicBezTo>
                  <a:cubicBezTo>
                    <a:pt x="10800" y="15086"/>
                    <a:pt x="10800" y="15086"/>
                    <a:pt x="10800" y="15086"/>
                  </a:cubicBezTo>
                  <a:cubicBezTo>
                    <a:pt x="11368" y="15086"/>
                    <a:pt x="11368" y="15086"/>
                    <a:pt x="11368" y="15086"/>
                  </a:cubicBezTo>
                  <a:cubicBezTo>
                    <a:pt x="11368" y="15086"/>
                    <a:pt x="11368" y="15086"/>
                    <a:pt x="11368" y="15086"/>
                  </a:cubicBezTo>
                  <a:cubicBezTo>
                    <a:pt x="10800" y="15086"/>
                    <a:pt x="10800" y="15086"/>
                    <a:pt x="10800" y="15086"/>
                  </a:cubicBezTo>
                  <a:cubicBezTo>
                    <a:pt x="10800" y="15086"/>
                    <a:pt x="10800" y="15086"/>
                    <a:pt x="10800" y="15086"/>
                  </a:cubicBezTo>
                  <a:cubicBezTo>
                    <a:pt x="10232" y="15086"/>
                    <a:pt x="10232" y="15086"/>
                    <a:pt x="10232" y="15086"/>
                  </a:cubicBezTo>
                  <a:cubicBezTo>
                    <a:pt x="10232" y="15429"/>
                    <a:pt x="10232" y="15429"/>
                    <a:pt x="10232" y="15429"/>
                  </a:cubicBezTo>
                  <a:cubicBezTo>
                    <a:pt x="10800" y="15429"/>
                    <a:pt x="10800" y="15429"/>
                    <a:pt x="10800" y="15429"/>
                  </a:cubicBezTo>
                  <a:cubicBezTo>
                    <a:pt x="10232" y="15429"/>
                    <a:pt x="10232" y="15429"/>
                    <a:pt x="10232" y="15429"/>
                  </a:cubicBezTo>
                  <a:cubicBezTo>
                    <a:pt x="10232" y="15086"/>
                    <a:pt x="10232" y="15086"/>
                    <a:pt x="10232" y="15086"/>
                  </a:cubicBezTo>
                  <a:cubicBezTo>
                    <a:pt x="9095" y="15429"/>
                    <a:pt x="9095" y="15429"/>
                    <a:pt x="9095" y="15429"/>
                  </a:cubicBezTo>
                  <a:cubicBezTo>
                    <a:pt x="9095" y="15429"/>
                    <a:pt x="9095" y="15429"/>
                    <a:pt x="9095" y="15429"/>
                  </a:cubicBezTo>
                  <a:cubicBezTo>
                    <a:pt x="7958" y="15429"/>
                    <a:pt x="7958" y="15429"/>
                    <a:pt x="7958" y="15429"/>
                  </a:cubicBezTo>
                  <a:cubicBezTo>
                    <a:pt x="7389" y="15771"/>
                    <a:pt x="7389" y="15771"/>
                    <a:pt x="7389" y="15771"/>
                  </a:cubicBezTo>
                  <a:cubicBezTo>
                    <a:pt x="6821" y="16114"/>
                    <a:pt x="6821" y="16114"/>
                    <a:pt x="6821" y="16114"/>
                  </a:cubicBezTo>
                  <a:cubicBezTo>
                    <a:pt x="6821" y="16114"/>
                    <a:pt x="6821" y="16114"/>
                    <a:pt x="6821" y="16114"/>
                  </a:cubicBezTo>
                  <a:cubicBezTo>
                    <a:pt x="7389" y="16114"/>
                    <a:pt x="7389" y="16114"/>
                    <a:pt x="7389" y="16114"/>
                  </a:cubicBezTo>
                  <a:cubicBezTo>
                    <a:pt x="7389" y="16114"/>
                    <a:pt x="7389" y="16114"/>
                    <a:pt x="7389" y="16114"/>
                  </a:cubicBezTo>
                  <a:cubicBezTo>
                    <a:pt x="7389" y="16114"/>
                    <a:pt x="7389" y="16114"/>
                    <a:pt x="7389" y="16114"/>
                  </a:cubicBezTo>
                  <a:cubicBezTo>
                    <a:pt x="8526" y="16114"/>
                    <a:pt x="8526" y="16114"/>
                    <a:pt x="8526" y="16114"/>
                  </a:cubicBezTo>
                  <a:cubicBezTo>
                    <a:pt x="7958" y="16114"/>
                    <a:pt x="7958" y="16114"/>
                    <a:pt x="7958" y="16114"/>
                  </a:cubicBezTo>
                  <a:cubicBezTo>
                    <a:pt x="8526" y="16457"/>
                    <a:pt x="8526" y="16457"/>
                    <a:pt x="8526" y="16457"/>
                  </a:cubicBezTo>
                  <a:cubicBezTo>
                    <a:pt x="7958" y="16457"/>
                    <a:pt x="7958" y="16457"/>
                    <a:pt x="7958" y="16457"/>
                  </a:cubicBezTo>
                  <a:cubicBezTo>
                    <a:pt x="8526" y="16800"/>
                    <a:pt x="8526" y="16800"/>
                    <a:pt x="8526" y="16800"/>
                  </a:cubicBezTo>
                  <a:cubicBezTo>
                    <a:pt x="8526" y="16800"/>
                    <a:pt x="8526" y="16800"/>
                    <a:pt x="8526" y="16800"/>
                  </a:cubicBezTo>
                  <a:cubicBezTo>
                    <a:pt x="7958" y="17143"/>
                    <a:pt x="7958" y="17143"/>
                    <a:pt x="7958" y="17143"/>
                  </a:cubicBezTo>
                  <a:cubicBezTo>
                    <a:pt x="7389" y="17486"/>
                    <a:pt x="7389" y="17486"/>
                    <a:pt x="7389" y="17486"/>
                  </a:cubicBezTo>
                  <a:cubicBezTo>
                    <a:pt x="7389" y="17486"/>
                    <a:pt x="7389" y="17486"/>
                    <a:pt x="7389" y="17486"/>
                  </a:cubicBezTo>
                  <a:cubicBezTo>
                    <a:pt x="6821" y="17486"/>
                    <a:pt x="6821" y="17486"/>
                    <a:pt x="6821" y="17486"/>
                  </a:cubicBezTo>
                  <a:cubicBezTo>
                    <a:pt x="6253" y="17829"/>
                    <a:pt x="6253" y="17829"/>
                    <a:pt x="6253" y="17829"/>
                  </a:cubicBezTo>
                  <a:cubicBezTo>
                    <a:pt x="6253" y="17829"/>
                    <a:pt x="6253" y="17829"/>
                    <a:pt x="6253" y="17829"/>
                  </a:cubicBezTo>
                  <a:cubicBezTo>
                    <a:pt x="5684" y="17829"/>
                    <a:pt x="5684" y="17829"/>
                    <a:pt x="5684" y="17829"/>
                  </a:cubicBezTo>
                  <a:cubicBezTo>
                    <a:pt x="5684" y="17829"/>
                    <a:pt x="5684" y="17829"/>
                    <a:pt x="5684" y="17829"/>
                  </a:cubicBezTo>
                  <a:cubicBezTo>
                    <a:pt x="6253" y="18171"/>
                    <a:pt x="6253" y="18171"/>
                    <a:pt x="6253" y="18171"/>
                  </a:cubicBezTo>
                  <a:cubicBezTo>
                    <a:pt x="5684" y="18171"/>
                    <a:pt x="5684" y="18171"/>
                    <a:pt x="5684" y="18171"/>
                  </a:cubicBezTo>
                  <a:cubicBezTo>
                    <a:pt x="6253" y="18171"/>
                    <a:pt x="6253" y="18171"/>
                    <a:pt x="6253" y="18171"/>
                  </a:cubicBezTo>
                  <a:cubicBezTo>
                    <a:pt x="6253" y="18514"/>
                    <a:pt x="6253" y="18514"/>
                    <a:pt x="6253" y="18514"/>
                  </a:cubicBezTo>
                  <a:cubicBezTo>
                    <a:pt x="6253" y="18514"/>
                    <a:pt x="6253" y="18514"/>
                    <a:pt x="6253" y="18514"/>
                  </a:cubicBezTo>
                  <a:cubicBezTo>
                    <a:pt x="6821" y="18514"/>
                    <a:pt x="6821" y="18514"/>
                    <a:pt x="6821" y="18514"/>
                  </a:cubicBezTo>
                  <a:cubicBezTo>
                    <a:pt x="6821" y="18171"/>
                    <a:pt x="6821" y="18171"/>
                    <a:pt x="6821" y="18171"/>
                  </a:cubicBezTo>
                  <a:cubicBezTo>
                    <a:pt x="7958" y="18171"/>
                    <a:pt x="7958" y="18171"/>
                    <a:pt x="7958" y="18171"/>
                  </a:cubicBezTo>
                  <a:cubicBezTo>
                    <a:pt x="7958" y="18171"/>
                    <a:pt x="7958" y="18171"/>
                    <a:pt x="7958" y="18171"/>
                  </a:cubicBezTo>
                  <a:cubicBezTo>
                    <a:pt x="8526" y="18514"/>
                    <a:pt x="8526" y="18514"/>
                    <a:pt x="8526" y="18514"/>
                  </a:cubicBezTo>
                  <a:cubicBezTo>
                    <a:pt x="7958" y="18514"/>
                    <a:pt x="7958" y="18514"/>
                    <a:pt x="7958" y="18514"/>
                  </a:cubicBezTo>
                  <a:cubicBezTo>
                    <a:pt x="7958" y="18514"/>
                    <a:pt x="7958" y="18514"/>
                    <a:pt x="7958" y="18514"/>
                  </a:cubicBezTo>
                  <a:cubicBezTo>
                    <a:pt x="8526" y="18514"/>
                    <a:pt x="8526" y="18514"/>
                    <a:pt x="8526" y="18514"/>
                  </a:cubicBezTo>
                  <a:cubicBezTo>
                    <a:pt x="8526" y="18514"/>
                    <a:pt x="8526" y="18514"/>
                    <a:pt x="8526" y="18514"/>
                  </a:cubicBezTo>
                  <a:cubicBezTo>
                    <a:pt x="9095" y="18514"/>
                    <a:pt x="9095" y="18514"/>
                    <a:pt x="9095" y="18514"/>
                  </a:cubicBezTo>
                  <a:cubicBezTo>
                    <a:pt x="9095" y="18857"/>
                    <a:pt x="9095" y="18857"/>
                    <a:pt x="9095" y="18857"/>
                  </a:cubicBezTo>
                  <a:cubicBezTo>
                    <a:pt x="9663" y="18857"/>
                    <a:pt x="9663" y="18857"/>
                    <a:pt x="9663" y="18857"/>
                  </a:cubicBezTo>
                  <a:cubicBezTo>
                    <a:pt x="10232" y="18857"/>
                    <a:pt x="10232" y="18857"/>
                    <a:pt x="10232" y="18857"/>
                  </a:cubicBezTo>
                  <a:cubicBezTo>
                    <a:pt x="10800" y="18857"/>
                    <a:pt x="10800" y="18857"/>
                    <a:pt x="10800" y="18857"/>
                  </a:cubicBezTo>
                  <a:cubicBezTo>
                    <a:pt x="10800" y="18514"/>
                    <a:pt x="10800" y="18514"/>
                    <a:pt x="10800" y="18514"/>
                  </a:cubicBezTo>
                  <a:cubicBezTo>
                    <a:pt x="11368" y="18514"/>
                    <a:pt x="11368" y="18514"/>
                    <a:pt x="11368" y="18514"/>
                  </a:cubicBezTo>
                  <a:cubicBezTo>
                    <a:pt x="11937" y="18514"/>
                    <a:pt x="11937" y="18514"/>
                    <a:pt x="11937" y="18514"/>
                  </a:cubicBezTo>
                  <a:cubicBezTo>
                    <a:pt x="11937" y="18171"/>
                    <a:pt x="11937" y="18171"/>
                    <a:pt x="11937" y="18171"/>
                  </a:cubicBezTo>
                  <a:cubicBezTo>
                    <a:pt x="11368" y="18514"/>
                    <a:pt x="11368" y="18514"/>
                    <a:pt x="11368" y="18514"/>
                  </a:cubicBezTo>
                  <a:cubicBezTo>
                    <a:pt x="10800" y="18857"/>
                    <a:pt x="10800" y="18857"/>
                    <a:pt x="10800" y="18857"/>
                  </a:cubicBezTo>
                  <a:cubicBezTo>
                    <a:pt x="10800" y="19200"/>
                    <a:pt x="10800" y="19200"/>
                    <a:pt x="10800" y="19200"/>
                  </a:cubicBezTo>
                  <a:cubicBezTo>
                    <a:pt x="10232" y="19200"/>
                    <a:pt x="10232" y="19200"/>
                    <a:pt x="10232" y="19200"/>
                  </a:cubicBezTo>
                  <a:cubicBezTo>
                    <a:pt x="10232" y="19543"/>
                    <a:pt x="10232" y="19543"/>
                    <a:pt x="10232" y="19543"/>
                  </a:cubicBezTo>
                  <a:cubicBezTo>
                    <a:pt x="9663" y="19200"/>
                    <a:pt x="9663" y="19200"/>
                    <a:pt x="9663" y="19200"/>
                  </a:cubicBezTo>
                  <a:cubicBezTo>
                    <a:pt x="8526" y="19200"/>
                    <a:pt x="8526" y="19200"/>
                    <a:pt x="8526" y="19200"/>
                  </a:cubicBezTo>
                  <a:cubicBezTo>
                    <a:pt x="7958" y="19200"/>
                    <a:pt x="7958" y="19200"/>
                    <a:pt x="7958" y="19200"/>
                  </a:cubicBezTo>
                  <a:cubicBezTo>
                    <a:pt x="7958" y="19543"/>
                    <a:pt x="7958" y="19543"/>
                    <a:pt x="7958" y="19543"/>
                  </a:cubicBezTo>
                  <a:cubicBezTo>
                    <a:pt x="7958" y="19543"/>
                    <a:pt x="7958" y="19543"/>
                    <a:pt x="7958" y="19543"/>
                  </a:cubicBezTo>
                  <a:cubicBezTo>
                    <a:pt x="7389" y="19543"/>
                    <a:pt x="7389" y="19543"/>
                    <a:pt x="7389" y="19543"/>
                  </a:cubicBezTo>
                  <a:cubicBezTo>
                    <a:pt x="7389" y="20229"/>
                    <a:pt x="7389" y="20229"/>
                    <a:pt x="7389" y="20229"/>
                  </a:cubicBezTo>
                  <a:cubicBezTo>
                    <a:pt x="6821" y="20229"/>
                    <a:pt x="6821" y="20229"/>
                    <a:pt x="6821" y="20229"/>
                  </a:cubicBezTo>
                  <a:cubicBezTo>
                    <a:pt x="6821" y="20571"/>
                    <a:pt x="6821" y="20571"/>
                    <a:pt x="6821" y="20571"/>
                  </a:cubicBezTo>
                  <a:cubicBezTo>
                    <a:pt x="6253" y="20571"/>
                    <a:pt x="6253" y="20571"/>
                    <a:pt x="6253" y="20571"/>
                  </a:cubicBezTo>
                  <a:cubicBezTo>
                    <a:pt x="6253" y="20914"/>
                    <a:pt x="6253" y="20914"/>
                    <a:pt x="6253" y="20914"/>
                  </a:cubicBezTo>
                  <a:cubicBezTo>
                    <a:pt x="5684" y="20914"/>
                    <a:pt x="5684" y="20914"/>
                    <a:pt x="5684" y="20914"/>
                  </a:cubicBezTo>
                  <a:cubicBezTo>
                    <a:pt x="5684" y="20914"/>
                    <a:pt x="5684" y="20914"/>
                    <a:pt x="5684" y="20914"/>
                  </a:cubicBezTo>
                  <a:cubicBezTo>
                    <a:pt x="5116" y="21257"/>
                    <a:pt x="5116" y="21257"/>
                    <a:pt x="5116" y="21257"/>
                  </a:cubicBezTo>
                  <a:cubicBezTo>
                    <a:pt x="5116" y="21257"/>
                    <a:pt x="5116" y="21257"/>
                    <a:pt x="5116" y="21257"/>
                  </a:cubicBezTo>
                  <a:cubicBezTo>
                    <a:pt x="4547" y="21257"/>
                    <a:pt x="4547" y="21257"/>
                    <a:pt x="4547" y="21257"/>
                  </a:cubicBezTo>
                  <a:cubicBezTo>
                    <a:pt x="4547" y="21600"/>
                    <a:pt x="4547" y="21600"/>
                    <a:pt x="4547" y="21600"/>
                  </a:cubicBezTo>
                  <a:cubicBezTo>
                    <a:pt x="5116" y="21600"/>
                    <a:pt x="5116" y="21600"/>
                    <a:pt x="5116" y="21600"/>
                  </a:cubicBezTo>
                  <a:cubicBezTo>
                    <a:pt x="5116" y="21257"/>
                    <a:pt x="5116" y="21257"/>
                    <a:pt x="5116" y="21257"/>
                  </a:cubicBezTo>
                  <a:cubicBezTo>
                    <a:pt x="5684" y="21257"/>
                    <a:pt x="5684" y="21257"/>
                    <a:pt x="5684" y="21257"/>
                  </a:cubicBezTo>
                  <a:lnTo>
                    <a:pt x="5684" y="21600"/>
                  </a:lnTo>
                  <a:close/>
                  <a:moveTo>
                    <a:pt x="5684"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7" name="Google Shape;307;p14"/>
            <p:cNvSpPr/>
            <p:nvPr/>
          </p:nvSpPr>
          <p:spPr>
            <a:xfrm>
              <a:off x="6680" y="2613"/>
              <a:ext cx="543" cy="440"/>
            </a:xfrm>
            <a:custGeom>
              <a:avLst/>
              <a:gdLst/>
              <a:ahLst/>
              <a:cxnLst/>
              <a:rect l="l" t="t" r="r" b="b"/>
              <a:pathLst>
                <a:path w="21600" h="21600" extrusionOk="0">
                  <a:moveTo>
                    <a:pt x="17563" y="11649"/>
                  </a:moveTo>
                  <a:lnTo>
                    <a:pt x="17563" y="11164"/>
                  </a:lnTo>
                  <a:lnTo>
                    <a:pt x="17159" y="11164"/>
                  </a:lnTo>
                  <a:lnTo>
                    <a:pt x="17159" y="10800"/>
                  </a:lnTo>
                  <a:lnTo>
                    <a:pt x="16755" y="10315"/>
                  </a:lnTo>
                  <a:lnTo>
                    <a:pt x="16452" y="10315"/>
                  </a:lnTo>
                  <a:lnTo>
                    <a:pt x="16049" y="10800"/>
                  </a:lnTo>
                  <a:lnTo>
                    <a:pt x="16452" y="11164"/>
                  </a:lnTo>
                  <a:lnTo>
                    <a:pt x="15645" y="11164"/>
                  </a:lnTo>
                  <a:lnTo>
                    <a:pt x="15645" y="10800"/>
                  </a:lnTo>
                  <a:lnTo>
                    <a:pt x="16049" y="10800"/>
                  </a:lnTo>
                  <a:lnTo>
                    <a:pt x="16049" y="9829"/>
                  </a:lnTo>
                  <a:lnTo>
                    <a:pt x="16452" y="8980"/>
                  </a:lnTo>
                  <a:lnTo>
                    <a:pt x="16755" y="8980"/>
                  </a:lnTo>
                  <a:lnTo>
                    <a:pt x="17159" y="8494"/>
                  </a:lnTo>
                  <a:lnTo>
                    <a:pt x="17159" y="8130"/>
                  </a:lnTo>
                  <a:lnTo>
                    <a:pt x="16755" y="8130"/>
                  </a:lnTo>
                  <a:lnTo>
                    <a:pt x="17159" y="7645"/>
                  </a:lnTo>
                  <a:lnTo>
                    <a:pt x="17563" y="7645"/>
                  </a:lnTo>
                  <a:lnTo>
                    <a:pt x="17563" y="8130"/>
                  </a:lnTo>
                  <a:lnTo>
                    <a:pt x="17865" y="8130"/>
                  </a:lnTo>
                  <a:lnTo>
                    <a:pt x="18269" y="7645"/>
                  </a:lnTo>
                  <a:lnTo>
                    <a:pt x="18269" y="7160"/>
                  </a:lnTo>
                  <a:lnTo>
                    <a:pt x="17865" y="7160"/>
                  </a:lnTo>
                  <a:lnTo>
                    <a:pt x="17865" y="6674"/>
                  </a:lnTo>
                  <a:lnTo>
                    <a:pt x="18269" y="5825"/>
                  </a:lnTo>
                  <a:lnTo>
                    <a:pt x="18269" y="5339"/>
                  </a:lnTo>
                  <a:lnTo>
                    <a:pt x="18673" y="4975"/>
                  </a:lnTo>
                  <a:lnTo>
                    <a:pt x="18976" y="4490"/>
                  </a:lnTo>
                  <a:lnTo>
                    <a:pt x="18269" y="4490"/>
                  </a:lnTo>
                  <a:lnTo>
                    <a:pt x="17865" y="4004"/>
                  </a:lnTo>
                  <a:lnTo>
                    <a:pt x="17563" y="4490"/>
                  </a:lnTo>
                  <a:lnTo>
                    <a:pt x="17159" y="4004"/>
                  </a:lnTo>
                  <a:lnTo>
                    <a:pt x="16755" y="4490"/>
                  </a:lnTo>
                  <a:lnTo>
                    <a:pt x="16452" y="4004"/>
                  </a:lnTo>
                  <a:lnTo>
                    <a:pt x="16452" y="3519"/>
                  </a:lnTo>
                  <a:lnTo>
                    <a:pt x="15645" y="3519"/>
                  </a:lnTo>
                  <a:lnTo>
                    <a:pt x="15241" y="3155"/>
                  </a:lnTo>
                  <a:lnTo>
                    <a:pt x="14131" y="3155"/>
                  </a:lnTo>
                  <a:lnTo>
                    <a:pt x="13828" y="2670"/>
                  </a:lnTo>
                  <a:lnTo>
                    <a:pt x="13828" y="2184"/>
                  </a:lnTo>
                  <a:lnTo>
                    <a:pt x="12718" y="2184"/>
                  </a:lnTo>
                  <a:lnTo>
                    <a:pt x="12718" y="1820"/>
                  </a:lnTo>
                  <a:lnTo>
                    <a:pt x="12314" y="1335"/>
                  </a:lnTo>
                  <a:lnTo>
                    <a:pt x="11507" y="849"/>
                  </a:lnTo>
                  <a:lnTo>
                    <a:pt x="11204" y="364"/>
                  </a:lnTo>
                  <a:lnTo>
                    <a:pt x="11204" y="0"/>
                  </a:lnTo>
                  <a:lnTo>
                    <a:pt x="10093" y="0"/>
                  </a:lnTo>
                  <a:lnTo>
                    <a:pt x="9690" y="364"/>
                  </a:lnTo>
                  <a:lnTo>
                    <a:pt x="9690" y="1820"/>
                  </a:lnTo>
                  <a:lnTo>
                    <a:pt x="9286" y="2184"/>
                  </a:lnTo>
                  <a:lnTo>
                    <a:pt x="8579" y="2670"/>
                  </a:lnTo>
                  <a:lnTo>
                    <a:pt x="7469" y="2670"/>
                  </a:lnTo>
                  <a:lnTo>
                    <a:pt x="7065" y="3155"/>
                  </a:lnTo>
                  <a:lnTo>
                    <a:pt x="7469" y="3519"/>
                  </a:lnTo>
                  <a:lnTo>
                    <a:pt x="7772" y="3519"/>
                  </a:lnTo>
                  <a:lnTo>
                    <a:pt x="7469" y="4004"/>
                  </a:lnTo>
                  <a:lnTo>
                    <a:pt x="6359" y="4004"/>
                  </a:lnTo>
                  <a:lnTo>
                    <a:pt x="5955" y="3519"/>
                  </a:lnTo>
                  <a:lnTo>
                    <a:pt x="5551" y="4004"/>
                  </a:lnTo>
                  <a:lnTo>
                    <a:pt x="5551" y="3519"/>
                  </a:lnTo>
                  <a:lnTo>
                    <a:pt x="5148" y="3519"/>
                  </a:lnTo>
                  <a:lnTo>
                    <a:pt x="5551" y="3155"/>
                  </a:lnTo>
                  <a:lnTo>
                    <a:pt x="4441" y="3155"/>
                  </a:lnTo>
                  <a:lnTo>
                    <a:pt x="4441" y="3519"/>
                  </a:lnTo>
                  <a:lnTo>
                    <a:pt x="4845" y="4004"/>
                  </a:lnTo>
                  <a:lnTo>
                    <a:pt x="4845" y="4975"/>
                  </a:lnTo>
                  <a:lnTo>
                    <a:pt x="5148" y="5339"/>
                  </a:lnTo>
                  <a:lnTo>
                    <a:pt x="3735" y="5339"/>
                  </a:lnTo>
                  <a:lnTo>
                    <a:pt x="3331" y="5825"/>
                  </a:lnTo>
                  <a:lnTo>
                    <a:pt x="2624" y="4975"/>
                  </a:lnTo>
                  <a:lnTo>
                    <a:pt x="2221" y="4975"/>
                  </a:lnTo>
                  <a:lnTo>
                    <a:pt x="1817" y="5339"/>
                  </a:lnTo>
                  <a:lnTo>
                    <a:pt x="303" y="5339"/>
                  </a:lnTo>
                  <a:lnTo>
                    <a:pt x="0" y="5825"/>
                  </a:lnTo>
                  <a:lnTo>
                    <a:pt x="0" y="6310"/>
                  </a:lnTo>
                  <a:lnTo>
                    <a:pt x="303" y="5825"/>
                  </a:lnTo>
                  <a:lnTo>
                    <a:pt x="707" y="6310"/>
                  </a:lnTo>
                  <a:lnTo>
                    <a:pt x="303" y="6310"/>
                  </a:lnTo>
                  <a:lnTo>
                    <a:pt x="707" y="6310"/>
                  </a:lnTo>
                  <a:lnTo>
                    <a:pt x="707" y="6674"/>
                  </a:lnTo>
                  <a:lnTo>
                    <a:pt x="303" y="6674"/>
                  </a:lnTo>
                  <a:lnTo>
                    <a:pt x="707" y="7160"/>
                  </a:lnTo>
                  <a:lnTo>
                    <a:pt x="707" y="7645"/>
                  </a:lnTo>
                  <a:lnTo>
                    <a:pt x="1110" y="7160"/>
                  </a:lnTo>
                  <a:lnTo>
                    <a:pt x="1413" y="7160"/>
                  </a:lnTo>
                  <a:lnTo>
                    <a:pt x="1817" y="7645"/>
                  </a:lnTo>
                  <a:lnTo>
                    <a:pt x="2221" y="7645"/>
                  </a:lnTo>
                  <a:lnTo>
                    <a:pt x="2624" y="8130"/>
                  </a:lnTo>
                  <a:lnTo>
                    <a:pt x="2927" y="7645"/>
                  </a:lnTo>
                  <a:lnTo>
                    <a:pt x="2927" y="8130"/>
                  </a:lnTo>
                  <a:lnTo>
                    <a:pt x="3331" y="8130"/>
                  </a:lnTo>
                  <a:lnTo>
                    <a:pt x="3331" y="8494"/>
                  </a:lnTo>
                  <a:lnTo>
                    <a:pt x="4441" y="8494"/>
                  </a:lnTo>
                  <a:lnTo>
                    <a:pt x="4441" y="8980"/>
                  </a:lnTo>
                  <a:lnTo>
                    <a:pt x="4441" y="8494"/>
                  </a:lnTo>
                  <a:lnTo>
                    <a:pt x="4037" y="8494"/>
                  </a:lnTo>
                  <a:lnTo>
                    <a:pt x="3735" y="8980"/>
                  </a:lnTo>
                  <a:lnTo>
                    <a:pt x="4037" y="8980"/>
                  </a:lnTo>
                  <a:lnTo>
                    <a:pt x="4037" y="9829"/>
                  </a:lnTo>
                  <a:lnTo>
                    <a:pt x="4845" y="10315"/>
                  </a:lnTo>
                  <a:lnTo>
                    <a:pt x="5148" y="10800"/>
                  </a:lnTo>
                  <a:lnTo>
                    <a:pt x="5551" y="10800"/>
                  </a:lnTo>
                  <a:lnTo>
                    <a:pt x="5551" y="11649"/>
                  </a:lnTo>
                  <a:lnTo>
                    <a:pt x="5148" y="12135"/>
                  </a:lnTo>
                  <a:lnTo>
                    <a:pt x="5551" y="12135"/>
                  </a:lnTo>
                  <a:lnTo>
                    <a:pt x="5955" y="12620"/>
                  </a:lnTo>
                  <a:lnTo>
                    <a:pt x="6359" y="13470"/>
                  </a:lnTo>
                  <a:lnTo>
                    <a:pt x="5955" y="12984"/>
                  </a:lnTo>
                  <a:lnTo>
                    <a:pt x="5955" y="12620"/>
                  </a:lnTo>
                  <a:lnTo>
                    <a:pt x="5551" y="12620"/>
                  </a:lnTo>
                  <a:lnTo>
                    <a:pt x="5148" y="13470"/>
                  </a:lnTo>
                  <a:lnTo>
                    <a:pt x="5148" y="14319"/>
                  </a:lnTo>
                  <a:lnTo>
                    <a:pt x="5551" y="14319"/>
                  </a:lnTo>
                  <a:lnTo>
                    <a:pt x="5148" y="14319"/>
                  </a:lnTo>
                  <a:lnTo>
                    <a:pt x="5148" y="15775"/>
                  </a:lnTo>
                  <a:lnTo>
                    <a:pt x="4845" y="17110"/>
                  </a:lnTo>
                  <a:lnTo>
                    <a:pt x="4441" y="17110"/>
                  </a:lnTo>
                  <a:lnTo>
                    <a:pt x="4845" y="17110"/>
                  </a:lnTo>
                  <a:lnTo>
                    <a:pt x="4845" y="17474"/>
                  </a:lnTo>
                  <a:lnTo>
                    <a:pt x="5148" y="17474"/>
                  </a:lnTo>
                  <a:lnTo>
                    <a:pt x="5148" y="17960"/>
                  </a:lnTo>
                  <a:lnTo>
                    <a:pt x="5551" y="17960"/>
                  </a:lnTo>
                  <a:lnTo>
                    <a:pt x="6359" y="18445"/>
                  </a:lnTo>
                  <a:lnTo>
                    <a:pt x="6662" y="18930"/>
                  </a:lnTo>
                  <a:lnTo>
                    <a:pt x="7065" y="18445"/>
                  </a:lnTo>
                  <a:lnTo>
                    <a:pt x="7469" y="18930"/>
                  </a:lnTo>
                  <a:lnTo>
                    <a:pt x="10800" y="18930"/>
                  </a:lnTo>
                  <a:lnTo>
                    <a:pt x="11507" y="19294"/>
                  </a:lnTo>
                  <a:lnTo>
                    <a:pt x="11910" y="19294"/>
                  </a:lnTo>
                  <a:lnTo>
                    <a:pt x="11507" y="19294"/>
                  </a:lnTo>
                  <a:lnTo>
                    <a:pt x="11507" y="17960"/>
                  </a:lnTo>
                  <a:lnTo>
                    <a:pt x="11910" y="17960"/>
                  </a:lnTo>
                  <a:lnTo>
                    <a:pt x="12314" y="17474"/>
                  </a:lnTo>
                  <a:lnTo>
                    <a:pt x="12718" y="16625"/>
                  </a:lnTo>
                  <a:lnTo>
                    <a:pt x="13021" y="16625"/>
                  </a:lnTo>
                  <a:lnTo>
                    <a:pt x="13021" y="17110"/>
                  </a:lnTo>
                  <a:lnTo>
                    <a:pt x="14535" y="17110"/>
                  </a:lnTo>
                  <a:lnTo>
                    <a:pt x="15645" y="17474"/>
                  </a:lnTo>
                  <a:lnTo>
                    <a:pt x="16049" y="17960"/>
                  </a:lnTo>
                  <a:lnTo>
                    <a:pt x="16755" y="17960"/>
                  </a:lnTo>
                  <a:lnTo>
                    <a:pt x="16755" y="17474"/>
                  </a:lnTo>
                  <a:lnTo>
                    <a:pt x="17159" y="17110"/>
                  </a:lnTo>
                  <a:lnTo>
                    <a:pt x="18269" y="16139"/>
                  </a:lnTo>
                  <a:lnTo>
                    <a:pt x="18269" y="15290"/>
                  </a:lnTo>
                  <a:lnTo>
                    <a:pt x="17865" y="15290"/>
                  </a:lnTo>
                  <a:lnTo>
                    <a:pt x="17563" y="14804"/>
                  </a:lnTo>
                  <a:lnTo>
                    <a:pt x="17159" y="13955"/>
                  </a:lnTo>
                  <a:lnTo>
                    <a:pt x="16755" y="13470"/>
                  </a:lnTo>
                  <a:lnTo>
                    <a:pt x="17159" y="13470"/>
                  </a:lnTo>
                  <a:lnTo>
                    <a:pt x="17563" y="12984"/>
                  </a:lnTo>
                  <a:lnTo>
                    <a:pt x="17563" y="12620"/>
                  </a:lnTo>
                  <a:lnTo>
                    <a:pt x="17159" y="12135"/>
                  </a:lnTo>
                  <a:lnTo>
                    <a:pt x="17159" y="11649"/>
                  </a:lnTo>
                  <a:lnTo>
                    <a:pt x="17563" y="11649"/>
                  </a:lnTo>
                  <a:close/>
                  <a:moveTo>
                    <a:pt x="20893" y="21600"/>
                  </a:moveTo>
                  <a:lnTo>
                    <a:pt x="20490" y="21600"/>
                  </a:lnTo>
                  <a:lnTo>
                    <a:pt x="20187" y="21115"/>
                  </a:lnTo>
                  <a:lnTo>
                    <a:pt x="20490" y="21115"/>
                  </a:lnTo>
                  <a:lnTo>
                    <a:pt x="20490" y="20629"/>
                  </a:lnTo>
                  <a:lnTo>
                    <a:pt x="20187" y="20629"/>
                  </a:lnTo>
                  <a:lnTo>
                    <a:pt x="20490" y="20629"/>
                  </a:lnTo>
                  <a:lnTo>
                    <a:pt x="20187" y="20629"/>
                  </a:lnTo>
                  <a:lnTo>
                    <a:pt x="20187" y="20265"/>
                  </a:lnTo>
                  <a:lnTo>
                    <a:pt x="19783" y="19780"/>
                  </a:lnTo>
                  <a:lnTo>
                    <a:pt x="20187" y="19780"/>
                  </a:lnTo>
                  <a:lnTo>
                    <a:pt x="20187" y="19294"/>
                  </a:lnTo>
                  <a:lnTo>
                    <a:pt x="19783" y="19294"/>
                  </a:lnTo>
                  <a:lnTo>
                    <a:pt x="20187" y="18930"/>
                  </a:lnTo>
                  <a:lnTo>
                    <a:pt x="20490" y="18930"/>
                  </a:lnTo>
                  <a:lnTo>
                    <a:pt x="20893" y="18445"/>
                  </a:lnTo>
                  <a:lnTo>
                    <a:pt x="20893" y="18930"/>
                  </a:lnTo>
                  <a:lnTo>
                    <a:pt x="21297" y="18930"/>
                  </a:lnTo>
                  <a:lnTo>
                    <a:pt x="21297" y="18445"/>
                  </a:lnTo>
                  <a:lnTo>
                    <a:pt x="21297" y="18930"/>
                  </a:lnTo>
                  <a:lnTo>
                    <a:pt x="21600" y="19780"/>
                  </a:lnTo>
                  <a:lnTo>
                    <a:pt x="21297" y="20265"/>
                  </a:lnTo>
                  <a:lnTo>
                    <a:pt x="21297" y="21600"/>
                  </a:lnTo>
                  <a:lnTo>
                    <a:pt x="20893" y="21600"/>
                  </a:lnTo>
                  <a:close/>
                  <a:moveTo>
                    <a:pt x="20893"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8" name="Google Shape;308;p14"/>
            <p:cNvSpPr/>
            <p:nvPr/>
          </p:nvSpPr>
          <p:spPr>
            <a:xfrm>
              <a:off x="7421" y="3290"/>
              <a:ext cx="20" cy="20"/>
            </a:xfrm>
            <a:custGeom>
              <a:avLst/>
              <a:gdLst/>
              <a:ahLst/>
              <a:cxnLst/>
              <a:rect l="l" t="t" r="r" b="b"/>
              <a:pathLst>
                <a:path w="21600" h="21600" extrusionOk="0">
                  <a:moveTo>
                    <a:pt x="0" y="0"/>
                  </a:moveTo>
                  <a:lnTo>
                    <a:pt x="0" y="10800"/>
                  </a:lnTo>
                  <a:lnTo>
                    <a:pt x="10800" y="21600"/>
                  </a:lnTo>
                  <a:lnTo>
                    <a:pt x="21600" y="10800"/>
                  </a:lnTo>
                  <a:lnTo>
                    <a:pt x="0" y="0"/>
                  </a:lnTo>
                  <a:close/>
                  <a:moveTo>
                    <a:pt x="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9" name="Google Shape;309;p14"/>
            <p:cNvSpPr/>
            <p:nvPr/>
          </p:nvSpPr>
          <p:spPr>
            <a:xfrm>
              <a:off x="7101" y="2796"/>
              <a:ext cx="479" cy="467"/>
            </a:xfrm>
            <a:custGeom>
              <a:avLst/>
              <a:gdLst/>
              <a:ahLst/>
              <a:cxnLst/>
              <a:rect l="l" t="t" r="r" b="b"/>
              <a:pathLst>
                <a:path w="21600" h="21600" extrusionOk="0">
                  <a:moveTo>
                    <a:pt x="1714" y="6743"/>
                  </a:moveTo>
                  <a:lnTo>
                    <a:pt x="1714" y="5943"/>
                  </a:lnTo>
                  <a:lnTo>
                    <a:pt x="1257" y="5943"/>
                  </a:lnTo>
                  <a:lnTo>
                    <a:pt x="914" y="5486"/>
                  </a:lnTo>
                  <a:lnTo>
                    <a:pt x="457" y="4686"/>
                  </a:lnTo>
                  <a:lnTo>
                    <a:pt x="0" y="4229"/>
                  </a:lnTo>
                  <a:lnTo>
                    <a:pt x="457" y="4229"/>
                  </a:lnTo>
                  <a:lnTo>
                    <a:pt x="914" y="3771"/>
                  </a:lnTo>
                  <a:lnTo>
                    <a:pt x="914" y="3429"/>
                  </a:lnTo>
                  <a:lnTo>
                    <a:pt x="457" y="2971"/>
                  </a:lnTo>
                  <a:lnTo>
                    <a:pt x="457" y="2514"/>
                  </a:lnTo>
                  <a:lnTo>
                    <a:pt x="1257" y="2514"/>
                  </a:lnTo>
                  <a:lnTo>
                    <a:pt x="1714" y="2057"/>
                  </a:lnTo>
                  <a:lnTo>
                    <a:pt x="2514" y="2514"/>
                  </a:lnTo>
                  <a:lnTo>
                    <a:pt x="2971" y="1257"/>
                  </a:lnTo>
                  <a:lnTo>
                    <a:pt x="3429" y="1714"/>
                  </a:lnTo>
                  <a:lnTo>
                    <a:pt x="3429" y="2057"/>
                  </a:lnTo>
                  <a:lnTo>
                    <a:pt x="3886" y="2057"/>
                  </a:lnTo>
                  <a:lnTo>
                    <a:pt x="4229" y="2514"/>
                  </a:lnTo>
                  <a:lnTo>
                    <a:pt x="4686" y="2057"/>
                  </a:lnTo>
                  <a:lnTo>
                    <a:pt x="4686" y="1714"/>
                  </a:lnTo>
                  <a:lnTo>
                    <a:pt x="5486" y="1714"/>
                  </a:lnTo>
                  <a:lnTo>
                    <a:pt x="5943" y="2057"/>
                  </a:lnTo>
                  <a:lnTo>
                    <a:pt x="5943" y="1257"/>
                  </a:lnTo>
                  <a:lnTo>
                    <a:pt x="6857" y="1257"/>
                  </a:lnTo>
                  <a:lnTo>
                    <a:pt x="6857" y="457"/>
                  </a:lnTo>
                  <a:lnTo>
                    <a:pt x="7200" y="0"/>
                  </a:lnTo>
                  <a:lnTo>
                    <a:pt x="7657" y="457"/>
                  </a:lnTo>
                  <a:lnTo>
                    <a:pt x="8457" y="0"/>
                  </a:lnTo>
                  <a:lnTo>
                    <a:pt x="9714" y="0"/>
                  </a:lnTo>
                  <a:lnTo>
                    <a:pt x="9714" y="457"/>
                  </a:lnTo>
                  <a:lnTo>
                    <a:pt x="10629" y="800"/>
                  </a:lnTo>
                  <a:lnTo>
                    <a:pt x="12343" y="800"/>
                  </a:lnTo>
                  <a:lnTo>
                    <a:pt x="12686" y="1257"/>
                  </a:lnTo>
                  <a:lnTo>
                    <a:pt x="12343" y="1714"/>
                  </a:lnTo>
                  <a:lnTo>
                    <a:pt x="12343" y="2057"/>
                  </a:lnTo>
                  <a:lnTo>
                    <a:pt x="11886" y="2514"/>
                  </a:lnTo>
                  <a:lnTo>
                    <a:pt x="12343" y="2971"/>
                  </a:lnTo>
                  <a:lnTo>
                    <a:pt x="11429" y="2971"/>
                  </a:lnTo>
                  <a:lnTo>
                    <a:pt x="11086" y="3429"/>
                  </a:lnTo>
                  <a:lnTo>
                    <a:pt x="10171" y="3429"/>
                  </a:lnTo>
                  <a:lnTo>
                    <a:pt x="9714" y="3771"/>
                  </a:lnTo>
                  <a:lnTo>
                    <a:pt x="10171" y="4229"/>
                  </a:lnTo>
                  <a:lnTo>
                    <a:pt x="10171" y="4686"/>
                  </a:lnTo>
                  <a:lnTo>
                    <a:pt x="9714" y="5029"/>
                  </a:lnTo>
                  <a:lnTo>
                    <a:pt x="10171" y="5486"/>
                  </a:lnTo>
                  <a:lnTo>
                    <a:pt x="10171" y="5943"/>
                  </a:lnTo>
                  <a:lnTo>
                    <a:pt x="11086" y="6400"/>
                  </a:lnTo>
                  <a:lnTo>
                    <a:pt x="11886" y="7200"/>
                  </a:lnTo>
                  <a:lnTo>
                    <a:pt x="13143" y="8000"/>
                  </a:lnTo>
                  <a:lnTo>
                    <a:pt x="13143" y="8914"/>
                  </a:lnTo>
                  <a:lnTo>
                    <a:pt x="13600" y="9371"/>
                  </a:lnTo>
                  <a:lnTo>
                    <a:pt x="13943" y="9371"/>
                  </a:lnTo>
                  <a:lnTo>
                    <a:pt x="13943" y="9714"/>
                  </a:lnTo>
                  <a:lnTo>
                    <a:pt x="14857" y="10171"/>
                  </a:lnTo>
                  <a:lnTo>
                    <a:pt x="14857" y="10629"/>
                  </a:lnTo>
                  <a:lnTo>
                    <a:pt x="16914" y="10629"/>
                  </a:lnTo>
                  <a:lnTo>
                    <a:pt x="17371" y="10971"/>
                  </a:lnTo>
                  <a:lnTo>
                    <a:pt x="16914" y="11429"/>
                  </a:lnTo>
                  <a:lnTo>
                    <a:pt x="16914" y="11886"/>
                  </a:lnTo>
                  <a:lnTo>
                    <a:pt x="18171" y="11886"/>
                  </a:lnTo>
                  <a:lnTo>
                    <a:pt x="19543" y="12686"/>
                  </a:lnTo>
                  <a:lnTo>
                    <a:pt x="19886" y="13143"/>
                  </a:lnTo>
                  <a:lnTo>
                    <a:pt x="20343" y="13600"/>
                  </a:lnTo>
                  <a:lnTo>
                    <a:pt x="21143" y="13600"/>
                  </a:lnTo>
                  <a:lnTo>
                    <a:pt x="21143" y="13943"/>
                  </a:lnTo>
                  <a:lnTo>
                    <a:pt x="21600" y="13943"/>
                  </a:lnTo>
                  <a:lnTo>
                    <a:pt x="21600" y="14400"/>
                  </a:lnTo>
                  <a:lnTo>
                    <a:pt x="21143" y="14857"/>
                  </a:lnTo>
                  <a:lnTo>
                    <a:pt x="21143" y="15200"/>
                  </a:lnTo>
                  <a:lnTo>
                    <a:pt x="20343" y="14400"/>
                  </a:lnTo>
                  <a:lnTo>
                    <a:pt x="20343" y="13943"/>
                  </a:lnTo>
                  <a:lnTo>
                    <a:pt x="19543" y="13943"/>
                  </a:lnTo>
                  <a:lnTo>
                    <a:pt x="19086" y="13600"/>
                  </a:lnTo>
                  <a:lnTo>
                    <a:pt x="18629" y="13943"/>
                  </a:lnTo>
                  <a:lnTo>
                    <a:pt x="18629" y="14857"/>
                  </a:lnTo>
                  <a:lnTo>
                    <a:pt x="18171" y="14857"/>
                  </a:lnTo>
                  <a:lnTo>
                    <a:pt x="18171" y="15657"/>
                  </a:lnTo>
                  <a:lnTo>
                    <a:pt x="18629" y="15657"/>
                  </a:lnTo>
                  <a:lnTo>
                    <a:pt x="19086" y="16114"/>
                  </a:lnTo>
                  <a:lnTo>
                    <a:pt x="19086" y="16914"/>
                  </a:lnTo>
                  <a:lnTo>
                    <a:pt x="18629" y="16914"/>
                  </a:lnTo>
                  <a:lnTo>
                    <a:pt x="18629" y="18171"/>
                  </a:lnTo>
                  <a:lnTo>
                    <a:pt x="17829" y="18629"/>
                  </a:lnTo>
                  <a:lnTo>
                    <a:pt x="17829" y="19086"/>
                  </a:lnTo>
                  <a:lnTo>
                    <a:pt x="16571" y="19086"/>
                  </a:lnTo>
                  <a:lnTo>
                    <a:pt x="16571" y="18629"/>
                  </a:lnTo>
                  <a:lnTo>
                    <a:pt x="16914" y="18171"/>
                  </a:lnTo>
                  <a:lnTo>
                    <a:pt x="17371" y="18171"/>
                  </a:lnTo>
                  <a:lnTo>
                    <a:pt x="17371" y="17371"/>
                  </a:lnTo>
                  <a:lnTo>
                    <a:pt x="17829" y="17371"/>
                  </a:lnTo>
                  <a:lnTo>
                    <a:pt x="17829" y="16914"/>
                  </a:lnTo>
                  <a:lnTo>
                    <a:pt x="17371" y="16571"/>
                  </a:lnTo>
                  <a:lnTo>
                    <a:pt x="17371" y="16114"/>
                  </a:lnTo>
                  <a:lnTo>
                    <a:pt x="16914" y="15657"/>
                  </a:lnTo>
                  <a:lnTo>
                    <a:pt x="16914" y="14857"/>
                  </a:lnTo>
                  <a:lnTo>
                    <a:pt x="16571" y="14400"/>
                  </a:lnTo>
                  <a:lnTo>
                    <a:pt x="16571" y="14857"/>
                  </a:lnTo>
                  <a:lnTo>
                    <a:pt x="15657" y="14400"/>
                  </a:lnTo>
                  <a:lnTo>
                    <a:pt x="15314" y="14400"/>
                  </a:lnTo>
                  <a:lnTo>
                    <a:pt x="15314" y="13600"/>
                  </a:lnTo>
                  <a:lnTo>
                    <a:pt x="14400" y="13600"/>
                  </a:lnTo>
                  <a:lnTo>
                    <a:pt x="14400" y="13143"/>
                  </a:lnTo>
                  <a:lnTo>
                    <a:pt x="13600" y="13143"/>
                  </a:lnTo>
                  <a:lnTo>
                    <a:pt x="13143" y="12343"/>
                  </a:lnTo>
                  <a:lnTo>
                    <a:pt x="11886" y="12343"/>
                  </a:lnTo>
                  <a:lnTo>
                    <a:pt x="11886" y="11886"/>
                  </a:lnTo>
                  <a:lnTo>
                    <a:pt x="11086" y="11886"/>
                  </a:lnTo>
                  <a:lnTo>
                    <a:pt x="10629" y="11429"/>
                  </a:lnTo>
                  <a:lnTo>
                    <a:pt x="9714" y="10629"/>
                  </a:lnTo>
                  <a:lnTo>
                    <a:pt x="9371" y="10171"/>
                  </a:lnTo>
                  <a:lnTo>
                    <a:pt x="8914" y="9714"/>
                  </a:lnTo>
                  <a:lnTo>
                    <a:pt x="8457" y="9714"/>
                  </a:lnTo>
                  <a:lnTo>
                    <a:pt x="8457" y="9371"/>
                  </a:lnTo>
                  <a:lnTo>
                    <a:pt x="8114" y="8914"/>
                  </a:lnTo>
                  <a:lnTo>
                    <a:pt x="7657" y="8457"/>
                  </a:lnTo>
                  <a:lnTo>
                    <a:pt x="7200" y="8457"/>
                  </a:lnTo>
                  <a:lnTo>
                    <a:pt x="7200" y="8000"/>
                  </a:lnTo>
                  <a:lnTo>
                    <a:pt x="6857" y="7657"/>
                  </a:lnTo>
                  <a:lnTo>
                    <a:pt x="6400" y="6743"/>
                  </a:lnTo>
                  <a:lnTo>
                    <a:pt x="6400" y="6400"/>
                  </a:lnTo>
                  <a:lnTo>
                    <a:pt x="5943" y="6400"/>
                  </a:lnTo>
                  <a:lnTo>
                    <a:pt x="5486" y="5943"/>
                  </a:lnTo>
                  <a:lnTo>
                    <a:pt x="5143" y="5943"/>
                  </a:lnTo>
                  <a:lnTo>
                    <a:pt x="3886" y="5486"/>
                  </a:lnTo>
                  <a:lnTo>
                    <a:pt x="2971" y="5943"/>
                  </a:lnTo>
                  <a:lnTo>
                    <a:pt x="2971" y="6400"/>
                  </a:lnTo>
                  <a:lnTo>
                    <a:pt x="2514" y="6743"/>
                  </a:lnTo>
                  <a:lnTo>
                    <a:pt x="1714" y="6743"/>
                  </a:lnTo>
                  <a:close/>
                  <a:moveTo>
                    <a:pt x="2971" y="12686"/>
                  </a:moveTo>
                  <a:lnTo>
                    <a:pt x="3429" y="12686"/>
                  </a:lnTo>
                  <a:lnTo>
                    <a:pt x="3429" y="12343"/>
                  </a:lnTo>
                  <a:lnTo>
                    <a:pt x="2971" y="12343"/>
                  </a:lnTo>
                  <a:lnTo>
                    <a:pt x="2971" y="12686"/>
                  </a:lnTo>
                  <a:close/>
                  <a:moveTo>
                    <a:pt x="8114" y="9714"/>
                  </a:moveTo>
                  <a:close/>
                  <a:moveTo>
                    <a:pt x="6400" y="8914"/>
                  </a:moveTo>
                  <a:lnTo>
                    <a:pt x="7200" y="8914"/>
                  </a:lnTo>
                  <a:lnTo>
                    <a:pt x="6857" y="8457"/>
                  </a:lnTo>
                  <a:lnTo>
                    <a:pt x="6857" y="8914"/>
                  </a:lnTo>
                  <a:lnTo>
                    <a:pt x="6400" y="8914"/>
                  </a:lnTo>
                  <a:close/>
                  <a:moveTo>
                    <a:pt x="4229" y="17371"/>
                  </a:moveTo>
                  <a:lnTo>
                    <a:pt x="4229" y="16914"/>
                  </a:lnTo>
                  <a:lnTo>
                    <a:pt x="4229" y="17371"/>
                  </a:lnTo>
                  <a:lnTo>
                    <a:pt x="4686" y="16914"/>
                  </a:lnTo>
                  <a:lnTo>
                    <a:pt x="4686" y="16571"/>
                  </a:lnTo>
                  <a:lnTo>
                    <a:pt x="5943" y="16571"/>
                  </a:lnTo>
                  <a:lnTo>
                    <a:pt x="5943" y="15657"/>
                  </a:lnTo>
                  <a:lnTo>
                    <a:pt x="5486" y="14857"/>
                  </a:lnTo>
                  <a:lnTo>
                    <a:pt x="5943" y="14400"/>
                  </a:lnTo>
                  <a:lnTo>
                    <a:pt x="5486" y="13943"/>
                  </a:lnTo>
                  <a:lnTo>
                    <a:pt x="5943" y="13600"/>
                  </a:lnTo>
                  <a:lnTo>
                    <a:pt x="5943" y="13143"/>
                  </a:lnTo>
                  <a:lnTo>
                    <a:pt x="5143" y="12343"/>
                  </a:lnTo>
                  <a:lnTo>
                    <a:pt x="4686" y="12343"/>
                  </a:lnTo>
                  <a:lnTo>
                    <a:pt x="3886" y="13143"/>
                  </a:lnTo>
                  <a:lnTo>
                    <a:pt x="3429" y="13143"/>
                  </a:lnTo>
                  <a:lnTo>
                    <a:pt x="2971" y="12686"/>
                  </a:lnTo>
                  <a:lnTo>
                    <a:pt x="2971" y="13600"/>
                  </a:lnTo>
                  <a:lnTo>
                    <a:pt x="3429" y="13600"/>
                  </a:lnTo>
                  <a:lnTo>
                    <a:pt x="3429" y="13943"/>
                  </a:lnTo>
                  <a:lnTo>
                    <a:pt x="3886" y="13943"/>
                  </a:lnTo>
                  <a:lnTo>
                    <a:pt x="3886" y="14400"/>
                  </a:lnTo>
                  <a:lnTo>
                    <a:pt x="3429" y="14857"/>
                  </a:lnTo>
                  <a:lnTo>
                    <a:pt x="3886" y="14857"/>
                  </a:lnTo>
                  <a:lnTo>
                    <a:pt x="3886" y="15200"/>
                  </a:lnTo>
                  <a:lnTo>
                    <a:pt x="3429" y="16114"/>
                  </a:lnTo>
                  <a:lnTo>
                    <a:pt x="3886" y="16914"/>
                  </a:lnTo>
                  <a:lnTo>
                    <a:pt x="4229" y="17371"/>
                  </a:lnTo>
                  <a:close/>
                  <a:moveTo>
                    <a:pt x="16114" y="21600"/>
                  </a:moveTo>
                  <a:lnTo>
                    <a:pt x="16114" y="20800"/>
                  </a:lnTo>
                  <a:lnTo>
                    <a:pt x="15657" y="20343"/>
                  </a:lnTo>
                  <a:lnTo>
                    <a:pt x="16114" y="19543"/>
                  </a:lnTo>
                  <a:lnTo>
                    <a:pt x="16571" y="19086"/>
                  </a:lnTo>
                  <a:lnTo>
                    <a:pt x="16571" y="18629"/>
                  </a:lnTo>
                  <a:lnTo>
                    <a:pt x="16114" y="18171"/>
                  </a:lnTo>
                  <a:lnTo>
                    <a:pt x="15657" y="18629"/>
                  </a:lnTo>
                  <a:lnTo>
                    <a:pt x="15314" y="18629"/>
                  </a:lnTo>
                  <a:lnTo>
                    <a:pt x="14857" y="19086"/>
                  </a:lnTo>
                  <a:lnTo>
                    <a:pt x="12686" y="19086"/>
                  </a:lnTo>
                  <a:lnTo>
                    <a:pt x="12343" y="18629"/>
                  </a:lnTo>
                  <a:lnTo>
                    <a:pt x="11886" y="18629"/>
                  </a:lnTo>
                  <a:lnTo>
                    <a:pt x="11886" y="19086"/>
                  </a:lnTo>
                  <a:lnTo>
                    <a:pt x="11429" y="18629"/>
                  </a:lnTo>
                  <a:lnTo>
                    <a:pt x="11086" y="19086"/>
                  </a:lnTo>
                  <a:lnTo>
                    <a:pt x="11086" y="19543"/>
                  </a:lnTo>
                  <a:lnTo>
                    <a:pt x="11429" y="19886"/>
                  </a:lnTo>
                  <a:lnTo>
                    <a:pt x="11886" y="19886"/>
                  </a:lnTo>
                  <a:lnTo>
                    <a:pt x="12686" y="20343"/>
                  </a:lnTo>
                  <a:lnTo>
                    <a:pt x="13143" y="20800"/>
                  </a:lnTo>
                  <a:lnTo>
                    <a:pt x="13943" y="21143"/>
                  </a:lnTo>
                  <a:lnTo>
                    <a:pt x="14400" y="20800"/>
                  </a:lnTo>
                  <a:lnTo>
                    <a:pt x="14857" y="21143"/>
                  </a:lnTo>
                  <a:lnTo>
                    <a:pt x="15657" y="21600"/>
                  </a:lnTo>
                  <a:lnTo>
                    <a:pt x="16114" y="21600"/>
                  </a:lnTo>
                  <a:close/>
                  <a:moveTo>
                    <a:pt x="16114"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0" name="Google Shape;310;p14"/>
            <p:cNvSpPr/>
            <p:nvPr/>
          </p:nvSpPr>
          <p:spPr>
            <a:xfrm>
              <a:off x="6500" y="2942"/>
              <a:ext cx="517" cy="348"/>
            </a:xfrm>
            <a:custGeom>
              <a:avLst/>
              <a:gdLst/>
              <a:ahLst/>
              <a:cxnLst/>
              <a:rect l="l" t="t" r="r" b="b"/>
              <a:pathLst>
                <a:path w="21600" h="21600" extrusionOk="0">
                  <a:moveTo>
                    <a:pt x="12175" y="1137"/>
                  </a:moveTo>
                  <a:cubicBezTo>
                    <a:pt x="12567" y="1137"/>
                    <a:pt x="12567" y="1137"/>
                    <a:pt x="12567" y="1137"/>
                  </a:cubicBezTo>
                  <a:cubicBezTo>
                    <a:pt x="12567" y="1705"/>
                    <a:pt x="12567" y="1705"/>
                    <a:pt x="12567" y="1705"/>
                  </a:cubicBezTo>
                  <a:cubicBezTo>
                    <a:pt x="12960" y="1705"/>
                    <a:pt x="12960" y="1705"/>
                    <a:pt x="12960" y="1705"/>
                  </a:cubicBezTo>
                  <a:cubicBezTo>
                    <a:pt x="12960" y="2274"/>
                    <a:pt x="12960" y="2274"/>
                    <a:pt x="12960" y="2274"/>
                  </a:cubicBezTo>
                  <a:cubicBezTo>
                    <a:pt x="12960" y="2274"/>
                    <a:pt x="12960" y="2274"/>
                    <a:pt x="12960" y="2274"/>
                  </a:cubicBezTo>
                  <a:cubicBezTo>
                    <a:pt x="13353" y="2274"/>
                    <a:pt x="13353" y="2274"/>
                    <a:pt x="13353" y="2274"/>
                  </a:cubicBezTo>
                  <a:cubicBezTo>
                    <a:pt x="14138" y="2842"/>
                    <a:pt x="14138" y="2842"/>
                    <a:pt x="14138" y="2842"/>
                  </a:cubicBezTo>
                  <a:cubicBezTo>
                    <a:pt x="14531" y="3411"/>
                    <a:pt x="14531" y="3411"/>
                    <a:pt x="14531" y="3411"/>
                  </a:cubicBezTo>
                  <a:cubicBezTo>
                    <a:pt x="14924" y="2842"/>
                    <a:pt x="14924" y="2842"/>
                    <a:pt x="14924" y="2842"/>
                  </a:cubicBezTo>
                  <a:cubicBezTo>
                    <a:pt x="15316" y="3411"/>
                    <a:pt x="15316" y="3411"/>
                    <a:pt x="15316" y="3411"/>
                  </a:cubicBezTo>
                  <a:cubicBezTo>
                    <a:pt x="15709" y="3411"/>
                    <a:pt x="15709" y="3411"/>
                    <a:pt x="15709" y="3411"/>
                  </a:cubicBezTo>
                  <a:cubicBezTo>
                    <a:pt x="15709" y="3411"/>
                    <a:pt x="15709" y="3411"/>
                    <a:pt x="15709" y="3411"/>
                  </a:cubicBezTo>
                  <a:cubicBezTo>
                    <a:pt x="16102" y="3411"/>
                    <a:pt x="16102" y="3411"/>
                    <a:pt x="16102" y="3411"/>
                  </a:cubicBezTo>
                  <a:cubicBezTo>
                    <a:pt x="16887" y="3411"/>
                    <a:pt x="16887" y="3411"/>
                    <a:pt x="16887" y="3411"/>
                  </a:cubicBezTo>
                  <a:cubicBezTo>
                    <a:pt x="17280" y="3411"/>
                    <a:pt x="17280" y="3411"/>
                    <a:pt x="17280" y="3411"/>
                  </a:cubicBezTo>
                  <a:cubicBezTo>
                    <a:pt x="17673" y="3411"/>
                    <a:pt x="17673" y="3411"/>
                    <a:pt x="17673" y="3411"/>
                  </a:cubicBezTo>
                  <a:cubicBezTo>
                    <a:pt x="18065" y="3411"/>
                    <a:pt x="18065" y="3411"/>
                    <a:pt x="18065" y="3411"/>
                  </a:cubicBezTo>
                  <a:cubicBezTo>
                    <a:pt x="18851" y="3411"/>
                    <a:pt x="18851" y="3411"/>
                    <a:pt x="18851" y="3411"/>
                  </a:cubicBezTo>
                  <a:cubicBezTo>
                    <a:pt x="19636" y="3979"/>
                    <a:pt x="19636" y="3979"/>
                    <a:pt x="19636" y="3979"/>
                  </a:cubicBezTo>
                  <a:cubicBezTo>
                    <a:pt x="20029" y="3979"/>
                    <a:pt x="20029" y="3979"/>
                    <a:pt x="20029" y="3979"/>
                  </a:cubicBezTo>
                  <a:cubicBezTo>
                    <a:pt x="20029" y="4547"/>
                    <a:pt x="20029" y="4547"/>
                    <a:pt x="20029" y="4547"/>
                  </a:cubicBezTo>
                  <a:cubicBezTo>
                    <a:pt x="19636" y="4547"/>
                    <a:pt x="19636" y="4547"/>
                    <a:pt x="19636" y="4547"/>
                  </a:cubicBezTo>
                  <a:cubicBezTo>
                    <a:pt x="19636" y="5116"/>
                    <a:pt x="19636" y="5116"/>
                    <a:pt x="19636" y="5116"/>
                  </a:cubicBezTo>
                  <a:cubicBezTo>
                    <a:pt x="19636" y="5684"/>
                    <a:pt x="19636" y="5684"/>
                    <a:pt x="19636" y="5684"/>
                  </a:cubicBezTo>
                  <a:cubicBezTo>
                    <a:pt x="19636" y="6253"/>
                    <a:pt x="19636" y="6253"/>
                    <a:pt x="19636" y="6253"/>
                  </a:cubicBezTo>
                  <a:cubicBezTo>
                    <a:pt x="18851" y="6821"/>
                    <a:pt x="18851" y="6821"/>
                    <a:pt x="18851" y="6821"/>
                  </a:cubicBezTo>
                  <a:cubicBezTo>
                    <a:pt x="18851" y="6821"/>
                    <a:pt x="18458" y="7389"/>
                    <a:pt x="18458" y="7389"/>
                  </a:cubicBezTo>
                  <a:cubicBezTo>
                    <a:pt x="18458" y="7389"/>
                    <a:pt x="18065" y="7389"/>
                    <a:pt x="18065" y="7389"/>
                  </a:cubicBezTo>
                  <a:cubicBezTo>
                    <a:pt x="17280" y="7389"/>
                    <a:pt x="17280" y="7389"/>
                    <a:pt x="17280" y="7389"/>
                  </a:cubicBezTo>
                  <a:cubicBezTo>
                    <a:pt x="16887" y="7958"/>
                    <a:pt x="16887" y="7958"/>
                    <a:pt x="16887" y="7958"/>
                  </a:cubicBezTo>
                  <a:cubicBezTo>
                    <a:pt x="16495" y="8526"/>
                    <a:pt x="16495" y="8526"/>
                    <a:pt x="16495" y="8526"/>
                  </a:cubicBezTo>
                  <a:cubicBezTo>
                    <a:pt x="16495" y="8526"/>
                    <a:pt x="16495" y="8526"/>
                    <a:pt x="16495" y="8526"/>
                  </a:cubicBezTo>
                  <a:cubicBezTo>
                    <a:pt x="16495" y="9095"/>
                    <a:pt x="16495" y="9095"/>
                    <a:pt x="16495" y="9095"/>
                  </a:cubicBezTo>
                  <a:cubicBezTo>
                    <a:pt x="16495" y="9095"/>
                    <a:pt x="16495" y="9095"/>
                    <a:pt x="16495" y="9095"/>
                  </a:cubicBezTo>
                  <a:cubicBezTo>
                    <a:pt x="16102" y="9095"/>
                    <a:pt x="16102" y="9095"/>
                    <a:pt x="16102" y="9095"/>
                  </a:cubicBezTo>
                  <a:cubicBezTo>
                    <a:pt x="16495" y="9095"/>
                    <a:pt x="16495" y="9095"/>
                    <a:pt x="16495" y="9095"/>
                  </a:cubicBezTo>
                  <a:cubicBezTo>
                    <a:pt x="16102" y="9095"/>
                    <a:pt x="16102" y="9095"/>
                    <a:pt x="16102" y="9095"/>
                  </a:cubicBezTo>
                  <a:cubicBezTo>
                    <a:pt x="15709" y="10232"/>
                    <a:pt x="15709" y="10232"/>
                    <a:pt x="15709" y="10232"/>
                  </a:cubicBezTo>
                  <a:cubicBezTo>
                    <a:pt x="15316" y="10232"/>
                    <a:pt x="15316" y="10232"/>
                    <a:pt x="15316" y="10232"/>
                  </a:cubicBezTo>
                  <a:cubicBezTo>
                    <a:pt x="14531" y="11937"/>
                    <a:pt x="14531" y="11937"/>
                    <a:pt x="14531" y="11937"/>
                  </a:cubicBezTo>
                  <a:cubicBezTo>
                    <a:pt x="14531" y="11937"/>
                    <a:pt x="14531" y="11937"/>
                    <a:pt x="14531" y="11937"/>
                  </a:cubicBezTo>
                  <a:cubicBezTo>
                    <a:pt x="14531" y="13074"/>
                    <a:pt x="14531" y="13074"/>
                    <a:pt x="14531" y="13074"/>
                  </a:cubicBezTo>
                  <a:cubicBezTo>
                    <a:pt x="14924" y="13074"/>
                    <a:pt x="14924" y="13074"/>
                    <a:pt x="14924" y="13074"/>
                  </a:cubicBezTo>
                  <a:cubicBezTo>
                    <a:pt x="14924" y="13642"/>
                    <a:pt x="14924" y="13642"/>
                    <a:pt x="14924" y="13642"/>
                  </a:cubicBezTo>
                  <a:cubicBezTo>
                    <a:pt x="15316" y="14211"/>
                    <a:pt x="15316" y="14211"/>
                    <a:pt x="15316" y="14211"/>
                  </a:cubicBezTo>
                  <a:cubicBezTo>
                    <a:pt x="14924" y="14779"/>
                    <a:pt x="14924" y="14779"/>
                    <a:pt x="14924" y="14779"/>
                  </a:cubicBezTo>
                  <a:cubicBezTo>
                    <a:pt x="14531" y="14779"/>
                    <a:pt x="14531" y="14779"/>
                    <a:pt x="14531" y="14779"/>
                  </a:cubicBezTo>
                  <a:cubicBezTo>
                    <a:pt x="14531" y="15347"/>
                    <a:pt x="14531" y="15347"/>
                    <a:pt x="14531" y="15347"/>
                  </a:cubicBezTo>
                  <a:cubicBezTo>
                    <a:pt x="14138" y="16484"/>
                    <a:pt x="14138" y="16484"/>
                    <a:pt x="14138" y="16484"/>
                  </a:cubicBezTo>
                  <a:cubicBezTo>
                    <a:pt x="13745" y="17053"/>
                    <a:pt x="13745" y="17053"/>
                    <a:pt x="13745" y="17053"/>
                  </a:cubicBezTo>
                  <a:cubicBezTo>
                    <a:pt x="14138" y="17053"/>
                    <a:pt x="14138" y="17053"/>
                    <a:pt x="14138" y="17053"/>
                  </a:cubicBezTo>
                  <a:cubicBezTo>
                    <a:pt x="13745" y="17621"/>
                    <a:pt x="13745" y="17621"/>
                    <a:pt x="13745" y="17621"/>
                  </a:cubicBezTo>
                  <a:cubicBezTo>
                    <a:pt x="13353" y="17621"/>
                    <a:pt x="13353" y="17621"/>
                    <a:pt x="13353" y="17621"/>
                  </a:cubicBezTo>
                  <a:cubicBezTo>
                    <a:pt x="12175" y="18189"/>
                    <a:pt x="12175" y="18189"/>
                    <a:pt x="12175" y="18189"/>
                  </a:cubicBezTo>
                  <a:cubicBezTo>
                    <a:pt x="12175" y="18758"/>
                    <a:pt x="12175" y="18758"/>
                    <a:pt x="12175" y="18758"/>
                  </a:cubicBezTo>
                  <a:cubicBezTo>
                    <a:pt x="11782" y="19326"/>
                    <a:pt x="11782" y="19326"/>
                    <a:pt x="11782" y="19326"/>
                  </a:cubicBezTo>
                  <a:cubicBezTo>
                    <a:pt x="11389" y="19326"/>
                    <a:pt x="11389" y="19326"/>
                    <a:pt x="11389" y="19326"/>
                  </a:cubicBezTo>
                  <a:cubicBezTo>
                    <a:pt x="10996" y="18758"/>
                    <a:pt x="10996" y="18758"/>
                    <a:pt x="10996" y="18758"/>
                  </a:cubicBezTo>
                  <a:cubicBezTo>
                    <a:pt x="10996" y="19326"/>
                    <a:pt x="10996" y="19326"/>
                    <a:pt x="10996" y="19326"/>
                  </a:cubicBezTo>
                  <a:cubicBezTo>
                    <a:pt x="10604" y="19895"/>
                    <a:pt x="10604" y="19895"/>
                    <a:pt x="10604" y="19895"/>
                  </a:cubicBezTo>
                  <a:cubicBezTo>
                    <a:pt x="10604" y="19326"/>
                    <a:pt x="10604" y="19326"/>
                    <a:pt x="10604" y="19326"/>
                  </a:cubicBezTo>
                  <a:cubicBezTo>
                    <a:pt x="10211" y="19326"/>
                    <a:pt x="10211" y="19326"/>
                    <a:pt x="10211" y="19326"/>
                  </a:cubicBezTo>
                  <a:cubicBezTo>
                    <a:pt x="9818" y="19326"/>
                    <a:pt x="9818" y="19326"/>
                    <a:pt x="9818" y="19326"/>
                  </a:cubicBezTo>
                  <a:cubicBezTo>
                    <a:pt x="9425" y="19326"/>
                    <a:pt x="9425" y="19326"/>
                    <a:pt x="9425" y="19326"/>
                  </a:cubicBezTo>
                  <a:cubicBezTo>
                    <a:pt x="8640" y="19326"/>
                    <a:pt x="8640" y="19326"/>
                    <a:pt x="8640" y="19326"/>
                  </a:cubicBezTo>
                  <a:cubicBezTo>
                    <a:pt x="8640" y="19326"/>
                    <a:pt x="8640" y="19326"/>
                    <a:pt x="8640" y="19326"/>
                  </a:cubicBezTo>
                  <a:cubicBezTo>
                    <a:pt x="7855" y="19326"/>
                    <a:pt x="7855" y="19326"/>
                    <a:pt x="7855" y="19326"/>
                  </a:cubicBezTo>
                  <a:cubicBezTo>
                    <a:pt x="7462" y="20463"/>
                    <a:pt x="7462" y="20463"/>
                    <a:pt x="7462" y="20463"/>
                  </a:cubicBezTo>
                  <a:cubicBezTo>
                    <a:pt x="6676" y="20463"/>
                    <a:pt x="6676" y="20463"/>
                    <a:pt x="6676" y="20463"/>
                  </a:cubicBezTo>
                  <a:cubicBezTo>
                    <a:pt x="6284" y="20463"/>
                    <a:pt x="6284" y="20463"/>
                    <a:pt x="6284" y="20463"/>
                  </a:cubicBezTo>
                  <a:cubicBezTo>
                    <a:pt x="6284" y="21032"/>
                    <a:pt x="6284" y="21032"/>
                    <a:pt x="6284" y="21032"/>
                  </a:cubicBezTo>
                  <a:cubicBezTo>
                    <a:pt x="5891" y="21600"/>
                    <a:pt x="5891" y="21600"/>
                    <a:pt x="5891" y="21600"/>
                  </a:cubicBezTo>
                  <a:cubicBezTo>
                    <a:pt x="5498" y="21032"/>
                    <a:pt x="5498" y="21032"/>
                    <a:pt x="5498" y="21032"/>
                  </a:cubicBezTo>
                  <a:cubicBezTo>
                    <a:pt x="4713" y="20463"/>
                    <a:pt x="4713" y="20463"/>
                    <a:pt x="4713" y="20463"/>
                  </a:cubicBezTo>
                  <a:cubicBezTo>
                    <a:pt x="4320" y="19326"/>
                    <a:pt x="4320" y="19326"/>
                    <a:pt x="4320" y="19326"/>
                  </a:cubicBezTo>
                  <a:cubicBezTo>
                    <a:pt x="4713" y="19326"/>
                    <a:pt x="4713" y="19326"/>
                    <a:pt x="4713" y="19326"/>
                  </a:cubicBezTo>
                  <a:cubicBezTo>
                    <a:pt x="3927" y="18189"/>
                    <a:pt x="3927" y="18189"/>
                    <a:pt x="3927" y="18189"/>
                  </a:cubicBezTo>
                  <a:cubicBezTo>
                    <a:pt x="3142" y="18189"/>
                    <a:pt x="3142" y="18189"/>
                    <a:pt x="3142" y="18189"/>
                  </a:cubicBezTo>
                  <a:cubicBezTo>
                    <a:pt x="3142" y="18189"/>
                    <a:pt x="3142" y="18189"/>
                    <a:pt x="3142" y="18189"/>
                  </a:cubicBezTo>
                  <a:cubicBezTo>
                    <a:pt x="3142" y="17621"/>
                    <a:pt x="3142" y="17621"/>
                    <a:pt x="3142" y="17621"/>
                  </a:cubicBezTo>
                  <a:cubicBezTo>
                    <a:pt x="2749" y="17053"/>
                    <a:pt x="2749" y="17053"/>
                    <a:pt x="2749" y="17053"/>
                  </a:cubicBezTo>
                  <a:cubicBezTo>
                    <a:pt x="3142" y="16484"/>
                    <a:pt x="3142" y="16484"/>
                    <a:pt x="3142" y="16484"/>
                  </a:cubicBezTo>
                  <a:cubicBezTo>
                    <a:pt x="3535" y="15916"/>
                    <a:pt x="3535" y="15916"/>
                    <a:pt x="3535" y="15916"/>
                  </a:cubicBezTo>
                  <a:cubicBezTo>
                    <a:pt x="3535" y="15347"/>
                    <a:pt x="3535" y="15347"/>
                    <a:pt x="3535" y="15347"/>
                  </a:cubicBezTo>
                  <a:cubicBezTo>
                    <a:pt x="3142" y="15347"/>
                    <a:pt x="3142" y="15347"/>
                    <a:pt x="3142" y="15347"/>
                  </a:cubicBezTo>
                  <a:cubicBezTo>
                    <a:pt x="3142" y="14779"/>
                    <a:pt x="3142" y="14779"/>
                    <a:pt x="3142" y="14779"/>
                  </a:cubicBezTo>
                  <a:cubicBezTo>
                    <a:pt x="3535" y="13642"/>
                    <a:pt x="3535" y="13642"/>
                    <a:pt x="3535" y="13642"/>
                  </a:cubicBezTo>
                  <a:cubicBezTo>
                    <a:pt x="3535" y="13074"/>
                    <a:pt x="3535" y="13074"/>
                    <a:pt x="3535" y="13074"/>
                  </a:cubicBezTo>
                  <a:cubicBezTo>
                    <a:pt x="3142" y="12505"/>
                    <a:pt x="3142" y="12505"/>
                    <a:pt x="3142" y="12505"/>
                  </a:cubicBezTo>
                  <a:cubicBezTo>
                    <a:pt x="2749" y="11368"/>
                    <a:pt x="2749" y="11368"/>
                    <a:pt x="2749" y="11368"/>
                  </a:cubicBezTo>
                  <a:cubicBezTo>
                    <a:pt x="3142" y="11368"/>
                    <a:pt x="3142" y="11368"/>
                    <a:pt x="3142" y="11368"/>
                  </a:cubicBezTo>
                  <a:cubicBezTo>
                    <a:pt x="3535" y="11368"/>
                    <a:pt x="3535" y="11368"/>
                    <a:pt x="3535" y="11368"/>
                  </a:cubicBezTo>
                  <a:cubicBezTo>
                    <a:pt x="3927" y="10800"/>
                    <a:pt x="3927" y="10800"/>
                    <a:pt x="3927" y="10800"/>
                  </a:cubicBezTo>
                  <a:cubicBezTo>
                    <a:pt x="3535" y="10232"/>
                    <a:pt x="3535" y="10232"/>
                    <a:pt x="3535" y="10232"/>
                  </a:cubicBezTo>
                  <a:cubicBezTo>
                    <a:pt x="3927" y="9663"/>
                    <a:pt x="3927" y="9663"/>
                    <a:pt x="3927" y="9663"/>
                  </a:cubicBezTo>
                  <a:cubicBezTo>
                    <a:pt x="3927" y="8526"/>
                    <a:pt x="3927" y="8526"/>
                    <a:pt x="3927" y="8526"/>
                  </a:cubicBezTo>
                  <a:cubicBezTo>
                    <a:pt x="3927" y="7958"/>
                    <a:pt x="3927" y="7958"/>
                    <a:pt x="3927" y="7958"/>
                  </a:cubicBezTo>
                  <a:cubicBezTo>
                    <a:pt x="4713" y="6821"/>
                    <a:pt x="4713" y="6821"/>
                    <a:pt x="4713" y="6821"/>
                  </a:cubicBezTo>
                  <a:cubicBezTo>
                    <a:pt x="4713" y="6821"/>
                    <a:pt x="4713" y="6821"/>
                    <a:pt x="4713" y="6821"/>
                  </a:cubicBezTo>
                  <a:cubicBezTo>
                    <a:pt x="5105" y="6253"/>
                    <a:pt x="5105" y="6253"/>
                    <a:pt x="5105" y="6253"/>
                  </a:cubicBezTo>
                  <a:cubicBezTo>
                    <a:pt x="4713" y="5684"/>
                    <a:pt x="4713" y="5684"/>
                    <a:pt x="4713" y="5684"/>
                  </a:cubicBezTo>
                  <a:cubicBezTo>
                    <a:pt x="4713" y="5116"/>
                    <a:pt x="4713" y="5116"/>
                    <a:pt x="4713" y="5116"/>
                  </a:cubicBezTo>
                  <a:cubicBezTo>
                    <a:pt x="3535" y="5116"/>
                    <a:pt x="3535" y="5116"/>
                    <a:pt x="3535" y="5116"/>
                  </a:cubicBezTo>
                  <a:cubicBezTo>
                    <a:pt x="3535" y="5684"/>
                    <a:pt x="3535" y="5684"/>
                    <a:pt x="3535" y="5684"/>
                  </a:cubicBezTo>
                  <a:cubicBezTo>
                    <a:pt x="2356" y="5116"/>
                    <a:pt x="2356" y="5116"/>
                    <a:pt x="2356" y="5116"/>
                  </a:cubicBezTo>
                  <a:cubicBezTo>
                    <a:pt x="1964" y="5684"/>
                    <a:pt x="1964" y="5684"/>
                    <a:pt x="1964" y="5684"/>
                  </a:cubicBezTo>
                  <a:cubicBezTo>
                    <a:pt x="1571" y="5116"/>
                    <a:pt x="1571" y="5116"/>
                    <a:pt x="1571" y="5116"/>
                  </a:cubicBezTo>
                  <a:cubicBezTo>
                    <a:pt x="1571" y="5116"/>
                    <a:pt x="1571" y="5116"/>
                    <a:pt x="1571" y="5116"/>
                  </a:cubicBezTo>
                  <a:cubicBezTo>
                    <a:pt x="1571" y="4547"/>
                    <a:pt x="1571" y="4547"/>
                    <a:pt x="1571" y="4547"/>
                  </a:cubicBezTo>
                  <a:cubicBezTo>
                    <a:pt x="785" y="5116"/>
                    <a:pt x="785" y="5116"/>
                    <a:pt x="785" y="5116"/>
                  </a:cubicBezTo>
                  <a:cubicBezTo>
                    <a:pt x="785" y="4547"/>
                    <a:pt x="785" y="4547"/>
                    <a:pt x="785" y="4547"/>
                  </a:cubicBezTo>
                  <a:cubicBezTo>
                    <a:pt x="1178" y="4547"/>
                    <a:pt x="1178" y="4547"/>
                    <a:pt x="1178" y="4547"/>
                  </a:cubicBezTo>
                  <a:cubicBezTo>
                    <a:pt x="785" y="3979"/>
                    <a:pt x="785" y="3979"/>
                    <a:pt x="785" y="3979"/>
                  </a:cubicBezTo>
                  <a:cubicBezTo>
                    <a:pt x="1178" y="3979"/>
                    <a:pt x="1178" y="3979"/>
                    <a:pt x="1178" y="3979"/>
                  </a:cubicBezTo>
                  <a:cubicBezTo>
                    <a:pt x="785" y="3979"/>
                    <a:pt x="785" y="3979"/>
                    <a:pt x="785" y="3979"/>
                  </a:cubicBezTo>
                  <a:cubicBezTo>
                    <a:pt x="785" y="3411"/>
                    <a:pt x="785" y="3411"/>
                    <a:pt x="785" y="3411"/>
                  </a:cubicBezTo>
                  <a:cubicBezTo>
                    <a:pt x="785" y="3411"/>
                    <a:pt x="785" y="3411"/>
                    <a:pt x="785" y="3411"/>
                  </a:cubicBezTo>
                  <a:cubicBezTo>
                    <a:pt x="393" y="3411"/>
                    <a:pt x="393" y="3411"/>
                    <a:pt x="393" y="3411"/>
                  </a:cubicBezTo>
                  <a:cubicBezTo>
                    <a:pt x="785" y="2842"/>
                    <a:pt x="785" y="2842"/>
                    <a:pt x="785" y="2842"/>
                  </a:cubicBezTo>
                  <a:cubicBezTo>
                    <a:pt x="393" y="2842"/>
                    <a:pt x="393" y="2842"/>
                    <a:pt x="393" y="2842"/>
                  </a:cubicBezTo>
                  <a:cubicBezTo>
                    <a:pt x="393" y="2842"/>
                    <a:pt x="393" y="2842"/>
                    <a:pt x="393" y="2842"/>
                  </a:cubicBezTo>
                  <a:cubicBezTo>
                    <a:pt x="393" y="2842"/>
                    <a:pt x="393" y="2842"/>
                    <a:pt x="393" y="2842"/>
                  </a:cubicBezTo>
                  <a:cubicBezTo>
                    <a:pt x="0" y="2274"/>
                    <a:pt x="0" y="2274"/>
                    <a:pt x="0" y="2274"/>
                  </a:cubicBezTo>
                  <a:cubicBezTo>
                    <a:pt x="393" y="1705"/>
                    <a:pt x="393" y="1705"/>
                    <a:pt x="393" y="1705"/>
                  </a:cubicBezTo>
                  <a:cubicBezTo>
                    <a:pt x="785" y="1137"/>
                    <a:pt x="785" y="1137"/>
                    <a:pt x="785" y="1137"/>
                  </a:cubicBezTo>
                  <a:cubicBezTo>
                    <a:pt x="1178" y="1705"/>
                    <a:pt x="1178" y="1705"/>
                    <a:pt x="1178" y="1705"/>
                  </a:cubicBezTo>
                  <a:cubicBezTo>
                    <a:pt x="1571" y="1705"/>
                    <a:pt x="1571" y="1705"/>
                    <a:pt x="1571" y="1705"/>
                  </a:cubicBezTo>
                  <a:cubicBezTo>
                    <a:pt x="1964" y="1137"/>
                    <a:pt x="1964" y="1137"/>
                    <a:pt x="1964" y="1137"/>
                  </a:cubicBezTo>
                  <a:cubicBezTo>
                    <a:pt x="1964" y="1137"/>
                    <a:pt x="1964" y="1137"/>
                    <a:pt x="1964" y="1137"/>
                  </a:cubicBezTo>
                  <a:cubicBezTo>
                    <a:pt x="1571" y="568"/>
                    <a:pt x="1571" y="568"/>
                    <a:pt x="1571" y="568"/>
                  </a:cubicBezTo>
                  <a:cubicBezTo>
                    <a:pt x="2356" y="0"/>
                    <a:pt x="2356" y="0"/>
                    <a:pt x="2356" y="0"/>
                  </a:cubicBezTo>
                  <a:cubicBezTo>
                    <a:pt x="2356" y="568"/>
                    <a:pt x="2356" y="568"/>
                    <a:pt x="2356" y="568"/>
                  </a:cubicBezTo>
                  <a:cubicBezTo>
                    <a:pt x="2749" y="0"/>
                    <a:pt x="2749" y="0"/>
                    <a:pt x="2749" y="0"/>
                  </a:cubicBezTo>
                  <a:cubicBezTo>
                    <a:pt x="3142" y="0"/>
                    <a:pt x="3142" y="0"/>
                    <a:pt x="3142" y="0"/>
                  </a:cubicBezTo>
                  <a:cubicBezTo>
                    <a:pt x="3535" y="1137"/>
                    <a:pt x="3535" y="1137"/>
                    <a:pt x="3535" y="1137"/>
                  </a:cubicBezTo>
                  <a:cubicBezTo>
                    <a:pt x="3927" y="568"/>
                    <a:pt x="3927" y="568"/>
                    <a:pt x="3927" y="568"/>
                  </a:cubicBezTo>
                  <a:cubicBezTo>
                    <a:pt x="4320" y="568"/>
                    <a:pt x="4320" y="568"/>
                    <a:pt x="4320" y="568"/>
                  </a:cubicBezTo>
                  <a:cubicBezTo>
                    <a:pt x="4713" y="568"/>
                    <a:pt x="4713" y="568"/>
                    <a:pt x="4713" y="568"/>
                  </a:cubicBezTo>
                  <a:cubicBezTo>
                    <a:pt x="5105" y="568"/>
                    <a:pt x="5105" y="568"/>
                    <a:pt x="5105" y="568"/>
                  </a:cubicBezTo>
                  <a:cubicBezTo>
                    <a:pt x="5498" y="568"/>
                    <a:pt x="5498" y="568"/>
                    <a:pt x="5498" y="568"/>
                  </a:cubicBezTo>
                  <a:cubicBezTo>
                    <a:pt x="5891" y="568"/>
                    <a:pt x="5891" y="568"/>
                    <a:pt x="5891" y="568"/>
                  </a:cubicBezTo>
                  <a:cubicBezTo>
                    <a:pt x="6284" y="568"/>
                    <a:pt x="6284" y="568"/>
                    <a:pt x="6284" y="568"/>
                  </a:cubicBezTo>
                  <a:cubicBezTo>
                    <a:pt x="7462" y="1137"/>
                    <a:pt x="7462" y="1137"/>
                    <a:pt x="7462" y="1137"/>
                  </a:cubicBezTo>
                  <a:cubicBezTo>
                    <a:pt x="7855" y="1137"/>
                    <a:pt x="7855" y="1137"/>
                    <a:pt x="7855" y="1137"/>
                  </a:cubicBezTo>
                  <a:cubicBezTo>
                    <a:pt x="8640" y="568"/>
                    <a:pt x="8640" y="568"/>
                    <a:pt x="8640" y="568"/>
                  </a:cubicBezTo>
                  <a:cubicBezTo>
                    <a:pt x="9425" y="1137"/>
                    <a:pt x="9425" y="1137"/>
                    <a:pt x="9425" y="1137"/>
                  </a:cubicBezTo>
                  <a:cubicBezTo>
                    <a:pt x="9425" y="1137"/>
                    <a:pt x="9425" y="1137"/>
                    <a:pt x="9425" y="1137"/>
                  </a:cubicBezTo>
                  <a:cubicBezTo>
                    <a:pt x="10211" y="1137"/>
                    <a:pt x="10211" y="1137"/>
                    <a:pt x="10211" y="1137"/>
                  </a:cubicBezTo>
                  <a:cubicBezTo>
                    <a:pt x="10604" y="1137"/>
                    <a:pt x="10604" y="1137"/>
                    <a:pt x="10604" y="1137"/>
                  </a:cubicBezTo>
                  <a:cubicBezTo>
                    <a:pt x="10996" y="1137"/>
                    <a:pt x="10996" y="1137"/>
                    <a:pt x="10996" y="1137"/>
                  </a:cubicBezTo>
                  <a:cubicBezTo>
                    <a:pt x="11782" y="1705"/>
                    <a:pt x="11782" y="1705"/>
                    <a:pt x="11782" y="1705"/>
                  </a:cubicBezTo>
                  <a:cubicBezTo>
                    <a:pt x="11782" y="1137"/>
                    <a:pt x="11782" y="1137"/>
                    <a:pt x="11782" y="1137"/>
                  </a:cubicBezTo>
                  <a:cubicBezTo>
                    <a:pt x="12175" y="1137"/>
                    <a:pt x="12175" y="1137"/>
                    <a:pt x="12175" y="1137"/>
                  </a:cubicBezTo>
                  <a:cubicBezTo>
                    <a:pt x="12175" y="1137"/>
                    <a:pt x="12175" y="1137"/>
                    <a:pt x="12175" y="1137"/>
                  </a:cubicBezTo>
                  <a:close/>
                  <a:moveTo>
                    <a:pt x="20815" y="11368"/>
                  </a:moveTo>
                  <a:cubicBezTo>
                    <a:pt x="21207" y="11368"/>
                    <a:pt x="21207" y="11368"/>
                    <a:pt x="21207" y="11368"/>
                  </a:cubicBezTo>
                  <a:cubicBezTo>
                    <a:pt x="21600" y="11368"/>
                    <a:pt x="21600" y="11368"/>
                    <a:pt x="21600" y="11368"/>
                  </a:cubicBezTo>
                  <a:cubicBezTo>
                    <a:pt x="21600" y="11368"/>
                    <a:pt x="21600" y="11368"/>
                    <a:pt x="21600" y="11368"/>
                  </a:cubicBezTo>
                  <a:cubicBezTo>
                    <a:pt x="21207" y="10800"/>
                    <a:pt x="21207" y="10800"/>
                    <a:pt x="21207" y="10800"/>
                  </a:cubicBezTo>
                  <a:cubicBezTo>
                    <a:pt x="20815" y="10800"/>
                    <a:pt x="20815" y="10800"/>
                    <a:pt x="20815" y="10800"/>
                  </a:cubicBezTo>
                  <a:cubicBezTo>
                    <a:pt x="20815" y="11368"/>
                    <a:pt x="20815" y="11368"/>
                    <a:pt x="20815" y="11368"/>
                  </a:cubicBezTo>
                  <a:close/>
                  <a:moveTo>
                    <a:pt x="19636" y="12505"/>
                  </a:moveTo>
                  <a:cubicBezTo>
                    <a:pt x="20029" y="11937"/>
                    <a:pt x="20029" y="11937"/>
                    <a:pt x="20029" y="11937"/>
                  </a:cubicBezTo>
                  <a:cubicBezTo>
                    <a:pt x="20422" y="11368"/>
                    <a:pt x="20422" y="11368"/>
                    <a:pt x="20422" y="11368"/>
                  </a:cubicBezTo>
                  <a:cubicBezTo>
                    <a:pt x="20029" y="11368"/>
                    <a:pt x="20029" y="11368"/>
                    <a:pt x="20029" y="11368"/>
                  </a:cubicBezTo>
                  <a:cubicBezTo>
                    <a:pt x="19636" y="11368"/>
                    <a:pt x="19636" y="11368"/>
                    <a:pt x="19636" y="11368"/>
                  </a:cubicBezTo>
                  <a:cubicBezTo>
                    <a:pt x="19244" y="11937"/>
                    <a:pt x="19244" y="11937"/>
                    <a:pt x="19244" y="11937"/>
                  </a:cubicBezTo>
                  <a:cubicBezTo>
                    <a:pt x="19244" y="12505"/>
                    <a:pt x="19244" y="12505"/>
                    <a:pt x="19244" y="12505"/>
                  </a:cubicBezTo>
                  <a:cubicBezTo>
                    <a:pt x="19244" y="12505"/>
                    <a:pt x="19244" y="12505"/>
                    <a:pt x="19244" y="12505"/>
                  </a:cubicBezTo>
                  <a:cubicBezTo>
                    <a:pt x="19636" y="12505"/>
                    <a:pt x="19636" y="12505"/>
                    <a:pt x="19636" y="12505"/>
                  </a:cubicBezTo>
                  <a:close/>
                  <a:moveTo>
                    <a:pt x="17673" y="14211"/>
                  </a:moveTo>
                  <a:cubicBezTo>
                    <a:pt x="17673" y="13642"/>
                    <a:pt x="17673" y="13642"/>
                    <a:pt x="17673" y="13642"/>
                  </a:cubicBezTo>
                  <a:cubicBezTo>
                    <a:pt x="18065" y="13642"/>
                    <a:pt x="18065" y="13642"/>
                    <a:pt x="18065" y="13642"/>
                  </a:cubicBezTo>
                  <a:cubicBezTo>
                    <a:pt x="17673" y="13074"/>
                    <a:pt x="17673" y="13074"/>
                    <a:pt x="17673" y="13074"/>
                  </a:cubicBezTo>
                  <a:cubicBezTo>
                    <a:pt x="17280" y="13642"/>
                    <a:pt x="17280" y="13642"/>
                    <a:pt x="17280" y="13642"/>
                  </a:cubicBezTo>
                  <a:cubicBezTo>
                    <a:pt x="17280" y="13642"/>
                    <a:pt x="17280" y="13642"/>
                    <a:pt x="17280" y="13642"/>
                  </a:cubicBezTo>
                  <a:lnTo>
                    <a:pt x="17673" y="14211"/>
                  </a:lnTo>
                  <a:close/>
                  <a:moveTo>
                    <a:pt x="17673" y="1421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14"/>
            <p:cNvSpPr/>
            <p:nvPr/>
          </p:nvSpPr>
          <p:spPr>
            <a:xfrm>
              <a:off x="6492" y="3016"/>
              <a:ext cx="129" cy="230"/>
            </a:xfrm>
            <a:custGeom>
              <a:avLst/>
              <a:gdLst/>
              <a:ahLst/>
              <a:cxnLst/>
              <a:rect l="l" t="t" r="r" b="b"/>
              <a:pathLst>
                <a:path w="21600" h="21600" extrusionOk="0">
                  <a:moveTo>
                    <a:pt x="13976" y="20671"/>
                  </a:moveTo>
                  <a:lnTo>
                    <a:pt x="13976" y="19742"/>
                  </a:lnTo>
                  <a:lnTo>
                    <a:pt x="12282" y="19045"/>
                  </a:lnTo>
                  <a:lnTo>
                    <a:pt x="15671" y="17187"/>
                  </a:lnTo>
                  <a:lnTo>
                    <a:pt x="15671" y="16258"/>
                  </a:lnTo>
                  <a:lnTo>
                    <a:pt x="13976" y="16258"/>
                  </a:lnTo>
                  <a:lnTo>
                    <a:pt x="13976" y="15561"/>
                  </a:lnTo>
                  <a:lnTo>
                    <a:pt x="15671" y="13703"/>
                  </a:lnTo>
                  <a:lnTo>
                    <a:pt x="15671" y="13006"/>
                  </a:lnTo>
                  <a:lnTo>
                    <a:pt x="13976" y="12077"/>
                  </a:lnTo>
                  <a:lnTo>
                    <a:pt x="12282" y="10219"/>
                  </a:lnTo>
                  <a:lnTo>
                    <a:pt x="15671" y="10219"/>
                  </a:lnTo>
                  <a:lnTo>
                    <a:pt x="16941" y="9523"/>
                  </a:lnTo>
                  <a:lnTo>
                    <a:pt x="15671" y="8594"/>
                  </a:lnTo>
                  <a:lnTo>
                    <a:pt x="16941" y="7665"/>
                  </a:lnTo>
                  <a:lnTo>
                    <a:pt x="16941" y="5110"/>
                  </a:lnTo>
                  <a:lnTo>
                    <a:pt x="20329" y="3484"/>
                  </a:lnTo>
                  <a:lnTo>
                    <a:pt x="21600" y="2555"/>
                  </a:lnTo>
                  <a:lnTo>
                    <a:pt x="20329" y="1626"/>
                  </a:lnTo>
                  <a:lnTo>
                    <a:pt x="20329" y="929"/>
                  </a:lnTo>
                  <a:lnTo>
                    <a:pt x="15671" y="929"/>
                  </a:lnTo>
                  <a:lnTo>
                    <a:pt x="15671" y="1626"/>
                  </a:lnTo>
                  <a:lnTo>
                    <a:pt x="11012" y="929"/>
                  </a:lnTo>
                  <a:lnTo>
                    <a:pt x="9318" y="1626"/>
                  </a:lnTo>
                  <a:lnTo>
                    <a:pt x="7624" y="929"/>
                  </a:lnTo>
                  <a:lnTo>
                    <a:pt x="7624" y="0"/>
                  </a:lnTo>
                  <a:lnTo>
                    <a:pt x="4659" y="929"/>
                  </a:lnTo>
                  <a:lnTo>
                    <a:pt x="4659" y="6039"/>
                  </a:lnTo>
                  <a:lnTo>
                    <a:pt x="5929" y="6039"/>
                  </a:lnTo>
                  <a:lnTo>
                    <a:pt x="4659" y="6968"/>
                  </a:lnTo>
                  <a:lnTo>
                    <a:pt x="4659" y="8594"/>
                  </a:lnTo>
                  <a:lnTo>
                    <a:pt x="2965" y="10219"/>
                  </a:lnTo>
                  <a:lnTo>
                    <a:pt x="0" y="12077"/>
                  </a:lnTo>
                  <a:lnTo>
                    <a:pt x="0" y="14632"/>
                  </a:lnTo>
                  <a:lnTo>
                    <a:pt x="1271" y="14632"/>
                  </a:lnTo>
                  <a:lnTo>
                    <a:pt x="1271" y="13703"/>
                  </a:lnTo>
                  <a:lnTo>
                    <a:pt x="2965" y="13703"/>
                  </a:lnTo>
                  <a:lnTo>
                    <a:pt x="2965" y="14632"/>
                  </a:lnTo>
                  <a:lnTo>
                    <a:pt x="1271" y="14632"/>
                  </a:lnTo>
                  <a:lnTo>
                    <a:pt x="1271" y="16258"/>
                  </a:lnTo>
                  <a:lnTo>
                    <a:pt x="2965" y="15561"/>
                  </a:lnTo>
                  <a:lnTo>
                    <a:pt x="4659" y="15561"/>
                  </a:lnTo>
                  <a:lnTo>
                    <a:pt x="4659" y="17187"/>
                  </a:lnTo>
                  <a:lnTo>
                    <a:pt x="2965" y="18116"/>
                  </a:lnTo>
                  <a:lnTo>
                    <a:pt x="2965" y="21600"/>
                  </a:lnTo>
                  <a:lnTo>
                    <a:pt x="4659" y="20671"/>
                  </a:lnTo>
                  <a:lnTo>
                    <a:pt x="7624" y="21600"/>
                  </a:lnTo>
                  <a:lnTo>
                    <a:pt x="11012" y="21600"/>
                  </a:lnTo>
                  <a:lnTo>
                    <a:pt x="13976" y="20671"/>
                  </a:lnTo>
                  <a:close/>
                  <a:moveTo>
                    <a:pt x="13976" y="2067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14"/>
            <p:cNvSpPr/>
            <p:nvPr/>
          </p:nvSpPr>
          <p:spPr>
            <a:xfrm>
              <a:off x="7629" y="3026"/>
              <a:ext cx="355" cy="311"/>
            </a:xfrm>
            <a:custGeom>
              <a:avLst/>
              <a:gdLst/>
              <a:ahLst/>
              <a:cxnLst/>
              <a:rect l="l" t="t" r="r" b="b"/>
              <a:pathLst>
                <a:path w="21600" h="21600" extrusionOk="0">
                  <a:moveTo>
                    <a:pt x="15916" y="0"/>
                  </a:moveTo>
                  <a:cubicBezTo>
                    <a:pt x="15916" y="0"/>
                    <a:pt x="15916" y="0"/>
                    <a:pt x="15916" y="0"/>
                  </a:cubicBezTo>
                  <a:cubicBezTo>
                    <a:pt x="15347" y="635"/>
                    <a:pt x="15347" y="635"/>
                    <a:pt x="15347" y="635"/>
                  </a:cubicBezTo>
                  <a:cubicBezTo>
                    <a:pt x="15347" y="1271"/>
                    <a:pt x="15347" y="1271"/>
                    <a:pt x="15347" y="1271"/>
                  </a:cubicBezTo>
                  <a:cubicBezTo>
                    <a:pt x="15347" y="1906"/>
                    <a:pt x="15347" y="1906"/>
                    <a:pt x="15347" y="1906"/>
                  </a:cubicBezTo>
                  <a:cubicBezTo>
                    <a:pt x="15347" y="1906"/>
                    <a:pt x="15347" y="1906"/>
                    <a:pt x="15347" y="1906"/>
                  </a:cubicBezTo>
                  <a:cubicBezTo>
                    <a:pt x="14211" y="1906"/>
                    <a:pt x="14211" y="1906"/>
                    <a:pt x="14211" y="1906"/>
                  </a:cubicBezTo>
                  <a:cubicBezTo>
                    <a:pt x="13642" y="1906"/>
                    <a:pt x="13642" y="1906"/>
                    <a:pt x="13642" y="1906"/>
                  </a:cubicBezTo>
                  <a:cubicBezTo>
                    <a:pt x="13074" y="1906"/>
                    <a:pt x="13074" y="1906"/>
                    <a:pt x="13074" y="1906"/>
                  </a:cubicBezTo>
                  <a:cubicBezTo>
                    <a:pt x="12505" y="1906"/>
                    <a:pt x="12505" y="1906"/>
                    <a:pt x="12505" y="1906"/>
                  </a:cubicBezTo>
                  <a:cubicBezTo>
                    <a:pt x="12505" y="1906"/>
                    <a:pt x="12505" y="1906"/>
                    <a:pt x="12505" y="1906"/>
                  </a:cubicBezTo>
                  <a:cubicBezTo>
                    <a:pt x="11937" y="1906"/>
                    <a:pt x="11937" y="1906"/>
                    <a:pt x="11937" y="1906"/>
                  </a:cubicBezTo>
                  <a:cubicBezTo>
                    <a:pt x="11937" y="1906"/>
                    <a:pt x="11937" y="1906"/>
                    <a:pt x="11937" y="1906"/>
                  </a:cubicBezTo>
                  <a:cubicBezTo>
                    <a:pt x="10800" y="1906"/>
                    <a:pt x="10800" y="1906"/>
                    <a:pt x="10800" y="1906"/>
                  </a:cubicBezTo>
                  <a:cubicBezTo>
                    <a:pt x="10232" y="1271"/>
                    <a:pt x="10232" y="1271"/>
                    <a:pt x="10232" y="1271"/>
                  </a:cubicBezTo>
                  <a:cubicBezTo>
                    <a:pt x="10232" y="1906"/>
                    <a:pt x="10232" y="1906"/>
                    <a:pt x="10232" y="1906"/>
                  </a:cubicBezTo>
                  <a:cubicBezTo>
                    <a:pt x="9095" y="1906"/>
                    <a:pt x="9095" y="1906"/>
                    <a:pt x="9095" y="1906"/>
                  </a:cubicBezTo>
                  <a:cubicBezTo>
                    <a:pt x="8526" y="1906"/>
                    <a:pt x="8526" y="1906"/>
                    <a:pt x="8526" y="1906"/>
                  </a:cubicBezTo>
                  <a:cubicBezTo>
                    <a:pt x="8526" y="1906"/>
                    <a:pt x="8526" y="1906"/>
                    <a:pt x="8526" y="1906"/>
                  </a:cubicBezTo>
                  <a:cubicBezTo>
                    <a:pt x="7958" y="2541"/>
                    <a:pt x="7958" y="2541"/>
                    <a:pt x="7958" y="2541"/>
                  </a:cubicBezTo>
                  <a:cubicBezTo>
                    <a:pt x="7389" y="2541"/>
                    <a:pt x="7389" y="2541"/>
                    <a:pt x="7389" y="2541"/>
                  </a:cubicBezTo>
                  <a:cubicBezTo>
                    <a:pt x="6821" y="2541"/>
                    <a:pt x="6821" y="2541"/>
                    <a:pt x="6821" y="2541"/>
                  </a:cubicBezTo>
                  <a:cubicBezTo>
                    <a:pt x="5684" y="2541"/>
                    <a:pt x="5684" y="2541"/>
                    <a:pt x="5684" y="2541"/>
                  </a:cubicBezTo>
                  <a:cubicBezTo>
                    <a:pt x="5116" y="3176"/>
                    <a:pt x="5116" y="3176"/>
                    <a:pt x="5116" y="3176"/>
                  </a:cubicBezTo>
                  <a:cubicBezTo>
                    <a:pt x="5116" y="3176"/>
                    <a:pt x="5116" y="3176"/>
                    <a:pt x="5116" y="3176"/>
                  </a:cubicBezTo>
                  <a:cubicBezTo>
                    <a:pt x="4547" y="3176"/>
                    <a:pt x="4547" y="3176"/>
                    <a:pt x="4547" y="3176"/>
                  </a:cubicBezTo>
                  <a:cubicBezTo>
                    <a:pt x="3411" y="3812"/>
                    <a:pt x="3411" y="3812"/>
                    <a:pt x="3411" y="3812"/>
                  </a:cubicBezTo>
                  <a:cubicBezTo>
                    <a:pt x="3411" y="4447"/>
                    <a:pt x="3411" y="4447"/>
                    <a:pt x="3411" y="4447"/>
                  </a:cubicBezTo>
                  <a:cubicBezTo>
                    <a:pt x="2842" y="5718"/>
                    <a:pt x="2842" y="5718"/>
                    <a:pt x="2842" y="5718"/>
                  </a:cubicBezTo>
                  <a:cubicBezTo>
                    <a:pt x="1705" y="5718"/>
                    <a:pt x="1705" y="5718"/>
                    <a:pt x="1705" y="5718"/>
                  </a:cubicBezTo>
                  <a:cubicBezTo>
                    <a:pt x="1705" y="6353"/>
                    <a:pt x="1705" y="6353"/>
                    <a:pt x="1705" y="6353"/>
                  </a:cubicBezTo>
                  <a:cubicBezTo>
                    <a:pt x="1705" y="6988"/>
                    <a:pt x="1705" y="6988"/>
                    <a:pt x="1705" y="6988"/>
                  </a:cubicBezTo>
                  <a:cubicBezTo>
                    <a:pt x="1137" y="6988"/>
                    <a:pt x="1137" y="6988"/>
                    <a:pt x="1137" y="6988"/>
                  </a:cubicBezTo>
                  <a:cubicBezTo>
                    <a:pt x="1137" y="7624"/>
                    <a:pt x="1137" y="7624"/>
                    <a:pt x="1137" y="7624"/>
                  </a:cubicBezTo>
                  <a:cubicBezTo>
                    <a:pt x="1137" y="8259"/>
                    <a:pt x="1137" y="8259"/>
                    <a:pt x="1137" y="8259"/>
                  </a:cubicBezTo>
                  <a:cubicBezTo>
                    <a:pt x="2274" y="8894"/>
                    <a:pt x="2274" y="8894"/>
                    <a:pt x="2274" y="8894"/>
                  </a:cubicBezTo>
                  <a:cubicBezTo>
                    <a:pt x="2842" y="9529"/>
                    <a:pt x="2842" y="9529"/>
                    <a:pt x="2842" y="9529"/>
                  </a:cubicBezTo>
                  <a:cubicBezTo>
                    <a:pt x="2842" y="9529"/>
                    <a:pt x="2842" y="9529"/>
                    <a:pt x="2842" y="9529"/>
                  </a:cubicBezTo>
                  <a:cubicBezTo>
                    <a:pt x="2842" y="9529"/>
                    <a:pt x="2842" y="9529"/>
                    <a:pt x="2842" y="9529"/>
                  </a:cubicBezTo>
                  <a:cubicBezTo>
                    <a:pt x="3411" y="10800"/>
                    <a:pt x="3411" y="10800"/>
                    <a:pt x="3411" y="10800"/>
                  </a:cubicBezTo>
                  <a:cubicBezTo>
                    <a:pt x="3979" y="11435"/>
                    <a:pt x="3979" y="11435"/>
                    <a:pt x="3979" y="11435"/>
                  </a:cubicBezTo>
                  <a:cubicBezTo>
                    <a:pt x="3979" y="11435"/>
                    <a:pt x="3979" y="11435"/>
                    <a:pt x="3979" y="11435"/>
                  </a:cubicBezTo>
                  <a:cubicBezTo>
                    <a:pt x="4547" y="11435"/>
                    <a:pt x="4547" y="11435"/>
                    <a:pt x="4547" y="11435"/>
                  </a:cubicBezTo>
                  <a:cubicBezTo>
                    <a:pt x="5116" y="11435"/>
                    <a:pt x="5116" y="11435"/>
                    <a:pt x="5116" y="11435"/>
                  </a:cubicBezTo>
                  <a:cubicBezTo>
                    <a:pt x="5684" y="11435"/>
                    <a:pt x="5684" y="11435"/>
                    <a:pt x="5684" y="11435"/>
                  </a:cubicBezTo>
                  <a:cubicBezTo>
                    <a:pt x="5684" y="11435"/>
                    <a:pt x="5684" y="11435"/>
                    <a:pt x="5684" y="11435"/>
                  </a:cubicBezTo>
                  <a:cubicBezTo>
                    <a:pt x="6253" y="11435"/>
                    <a:pt x="6253" y="11435"/>
                    <a:pt x="6253" y="11435"/>
                  </a:cubicBezTo>
                  <a:cubicBezTo>
                    <a:pt x="6821" y="11435"/>
                    <a:pt x="6821" y="11435"/>
                    <a:pt x="6821" y="11435"/>
                  </a:cubicBezTo>
                  <a:cubicBezTo>
                    <a:pt x="7389" y="11435"/>
                    <a:pt x="7389" y="11435"/>
                    <a:pt x="7389" y="11435"/>
                  </a:cubicBezTo>
                  <a:cubicBezTo>
                    <a:pt x="7389" y="12071"/>
                    <a:pt x="7389" y="12071"/>
                    <a:pt x="7389" y="12071"/>
                  </a:cubicBezTo>
                  <a:cubicBezTo>
                    <a:pt x="7389" y="12071"/>
                    <a:pt x="7389" y="12071"/>
                    <a:pt x="7389" y="12071"/>
                  </a:cubicBezTo>
                  <a:cubicBezTo>
                    <a:pt x="7958" y="12071"/>
                    <a:pt x="7958" y="12071"/>
                    <a:pt x="7958" y="12071"/>
                  </a:cubicBezTo>
                  <a:cubicBezTo>
                    <a:pt x="8526" y="12071"/>
                    <a:pt x="8526" y="12071"/>
                    <a:pt x="8526" y="12071"/>
                  </a:cubicBezTo>
                  <a:cubicBezTo>
                    <a:pt x="7958" y="12706"/>
                    <a:pt x="7958" y="12706"/>
                    <a:pt x="7958" y="12706"/>
                  </a:cubicBezTo>
                  <a:cubicBezTo>
                    <a:pt x="7958" y="12706"/>
                    <a:pt x="7958" y="12706"/>
                    <a:pt x="7958" y="12706"/>
                  </a:cubicBezTo>
                  <a:cubicBezTo>
                    <a:pt x="7389" y="12706"/>
                    <a:pt x="7389" y="12706"/>
                    <a:pt x="7389" y="12706"/>
                  </a:cubicBezTo>
                  <a:cubicBezTo>
                    <a:pt x="6821" y="12071"/>
                    <a:pt x="6821" y="12071"/>
                    <a:pt x="6821" y="12071"/>
                  </a:cubicBezTo>
                  <a:cubicBezTo>
                    <a:pt x="5684" y="11435"/>
                    <a:pt x="5684" y="11435"/>
                    <a:pt x="5684" y="11435"/>
                  </a:cubicBezTo>
                  <a:cubicBezTo>
                    <a:pt x="5684" y="12071"/>
                    <a:pt x="5684" y="12071"/>
                    <a:pt x="5684" y="12071"/>
                  </a:cubicBezTo>
                  <a:cubicBezTo>
                    <a:pt x="5116" y="12071"/>
                    <a:pt x="5116" y="12071"/>
                    <a:pt x="5116" y="12071"/>
                  </a:cubicBezTo>
                  <a:cubicBezTo>
                    <a:pt x="4547" y="12071"/>
                    <a:pt x="4547" y="12071"/>
                    <a:pt x="4547" y="12071"/>
                  </a:cubicBezTo>
                  <a:cubicBezTo>
                    <a:pt x="3979" y="12071"/>
                    <a:pt x="3979" y="12071"/>
                    <a:pt x="3979" y="12071"/>
                  </a:cubicBezTo>
                  <a:cubicBezTo>
                    <a:pt x="3979" y="12706"/>
                    <a:pt x="3979" y="12706"/>
                    <a:pt x="3979" y="12706"/>
                  </a:cubicBezTo>
                  <a:cubicBezTo>
                    <a:pt x="3979" y="12706"/>
                    <a:pt x="3979" y="12706"/>
                    <a:pt x="3979" y="12706"/>
                  </a:cubicBezTo>
                  <a:cubicBezTo>
                    <a:pt x="4547" y="13341"/>
                    <a:pt x="4547" y="13341"/>
                    <a:pt x="4547" y="13341"/>
                  </a:cubicBezTo>
                  <a:cubicBezTo>
                    <a:pt x="5116" y="13976"/>
                    <a:pt x="5116" y="13976"/>
                    <a:pt x="5116" y="13976"/>
                  </a:cubicBezTo>
                  <a:cubicBezTo>
                    <a:pt x="5684" y="13976"/>
                    <a:pt x="5684" y="13976"/>
                    <a:pt x="5684" y="13976"/>
                  </a:cubicBezTo>
                  <a:cubicBezTo>
                    <a:pt x="5684" y="14612"/>
                    <a:pt x="5684" y="14612"/>
                    <a:pt x="5684" y="14612"/>
                  </a:cubicBezTo>
                  <a:cubicBezTo>
                    <a:pt x="5116" y="14612"/>
                    <a:pt x="5116" y="14612"/>
                    <a:pt x="5116" y="14612"/>
                  </a:cubicBezTo>
                  <a:cubicBezTo>
                    <a:pt x="5116" y="15247"/>
                    <a:pt x="5116" y="15247"/>
                    <a:pt x="5116" y="15247"/>
                  </a:cubicBezTo>
                  <a:cubicBezTo>
                    <a:pt x="5684" y="15882"/>
                    <a:pt x="5684" y="15882"/>
                    <a:pt x="5684" y="15882"/>
                  </a:cubicBezTo>
                  <a:cubicBezTo>
                    <a:pt x="6253" y="16518"/>
                    <a:pt x="6253" y="16518"/>
                    <a:pt x="6253" y="16518"/>
                  </a:cubicBezTo>
                  <a:cubicBezTo>
                    <a:pt x="6253" y="15882"/>
                    <a:pt x="6253" y="15882"/>
                    <a:pt x="6253" y="15882"/>
                  </a:cubicBezTo>
                  <a:cubicBezTo>
                    <a:pt x="6253" y="15882"/>
                    <a:pt x="6253" y="15882"/>
                    <a:pt x="6253" y="15882"/>
                  </a:cubicBezTo>
                  <a:cubicBezTo>
                    <a:pt x="6253" y="15247"/>
                    <a:pt x="6253" y="15247"/>
                    <a:pt x="6253" y="15247"/>
                  </a:cubicBezTo>
                  <a:cubicBezTo>
                    <a:pt x="6253" y="15882"/>
                    <a:pt x="6253" y="15882"/>
                    <a:pt x="6253" y="15882"/>
                  </a:cubicBezTo>
                  <a:cubicBezTo>
                    <a:pt x="7389" y="15882"/>
                    <a:pt x="7389" y="15882"/>
                    <a:pt x="7389" y="15882"/>
                  </a:cubicBezTo>
                  <a:cubicBezTo>
                    <a:pt x="7389" y="16518"/>
                    <a:pt x="7389" y="16518"/>
                    <a:pt x="7389" y="16518"/>
                  </a:cubicBezTo>
                  <a:cubicBezTo>
                    <a:pt x="7389" y="17153"/>
                    <a:pt x="7389" y="17153"/>
                    <a:pt x="7389" y="17153"/>
                  </a:cubicBezTo>
                  <a:cubicBezTo>
                    <a:pt x="7389" y="17153"/>
                    <a:pt x="7389" y="17153"/>
                    <a:pt x="7389" y="17153"/>
                  </a:cubicBezTo>
                  <a:cubicBezTo>
                    <a:pt x="7389" y="16518"/>
                    <a:pt x="7389" y="16518"/>
                    <a:pt x="7389" y="16518"/>
                  </a:cubicBezTo>
                  <a:cubicBezTo>
                    <a:pt x="7958" y="15882"/>
                    <a:pt x="7958" y="15882"/>
                    <a:pt x="7958" y="15882"/>
                  </a:cubicBezTo>
                  <a:cubicBezTo>
                    <a:pt x="7958" y="15882"/>
                    <a:pt x="7958" y="15882"/>
                    <a:pt x="7958" y="15882"/>
                  </a:cubicBezTo>
                  <a:cubicBezTo>
                    <a:pt x="8526" y="16518"/>
                    <a:pt x="8526" y="16518"/>
                    <a:pt x="8526" y="16518"/>
                  </a:cubicBezTo>
                  <a:cubicBezTo>
                    <a:pt x="9095" y="17153"/>
                    <a:pt x="9095" y="17153"/>
                    <a:pt x="9095" y="17153"/>
                  </a:cubicBezTo>
                  <a:cubicBezTo>
                    <a:pt x="8526" y="16518"/>
                    <a:pt x="8526" y="16518"/>
                    <a:pt x="8526" y="16518"/>
                  </a:cubicBezTo>
                  <a:cubicBezTo>
                    <a:pt x="9095" y="15882"/>
                    <a:pt x="9095" y="15882"/>
                    <a:pt x="9095" y="15882"/>
                  </a:cubicBezTo>
                  <a:cubicBezTo>
                    <a:pt x="8526" y="15882"/>
                    <a:pt x="8526" y="15882"/>
                    <a:pt x="8526" y="15882"/>
                  </a:cubicBezTo>
                  <a:cubicBezTo>
                    <a:pt x="7958" y="14612"/>
                    <a:pt x="7958" y="14612"/>
                    <a:pt x="7958" y="14612"/>
                  </a:cubicBezTo>
                  <a:cubicBezTo>
                    <a:pt x="7958" y="13976"/>
                    <a:pt x="7958" y="13976"/>
                    <a:pt x="7958" y="13976"/>
                  </a:cubicBezTo>
                  <a:cubicBezTo>
                    <a:pt x="7958" y="13976"/>
                    <a:pt x="7958" y="13976"/>
                    <a:pt x="7958" y="13976"/>
                  </a:cubicBezTo>
                  <a:cubicBezTo>
                    <a:pt x="7958" y="13976"/>
                    <a:pt x="7958" y="13976"/>
                    <a:pt x="7958" y="13976"/>
                  </a:cubicBezTo>
                  <a:cubicBezTo>
                    <a:pt x="8526" y="14612"/>
                    <a:pt x="8526" y="14612"/>
                    <a:pt x="8526" y="14612"/>
                  </a:cubicBezTo>
                  <a:cubicBezTo>
                    <a:pt x="8526" y="14612"/>
                    <a:pt x="8526" y="14612"/>
                    <a:pt x="8526" y="14612"/>
                  </a:cubicBezTo>
                  <a:cubicBezTo>
                    <a:pt x="8526" y="14612"/>
                    <a:pt x="8526" y="14612"/>
                    <a:pt x="8526" y="14612"/>
                  </a:cubicBezTo>
                  <a:cubicBezTo>
                    <a:pt x="9095" y="14612"/>
                    <a:pt x="9095" y="14612"/>
                    <a:pt x="9095" y="14612"/>
                  </a:cubicBezTo>
                  <a:cubicBezTo>
                    <a:pt x="9663" y="14612"/>
                    <a:pt x="9663" y="14612"/>
                    <a:pt x="9663" y="14612"/>
                  </a:cubicBezTo>
                  <a:cubicBezTo>
                    <a:pt x="9663" y="14612"/>
                    <a:pt x="9663" y="14612"/>
                    <a:pt x="9663" y="14612"/>
                  </a:cubicBezTo>
                  <a:cubicBezTo>
                    <a:pt x="9663" y="13976"/>
                    <a:pt x="9663" y="13976"/>
                    <a:pt x="9663" y="13976"/>
                  </a:cubicBezTo>
                  <a:cubicBezTo>
                    <a:pt x="9663" y="13976"/>
                    <a:pt x="9663" y="13976"/>
                    <a:pt x="9663" y="13976"/>
                  </a:cubicBezTo>
                  <a:cubicBezTo>
                    <a:pt x="9095" y="13976"/>
                    <a:pt x="9095" y="13976"/>
                    <a:pt x="9095" y="13976"/>
                  </a:cubicBezTo>
                  <a:cubicBezTo>
                    <a:pt x="8526" y="13976"/>
                    <a:pt x="8526" y="13976"/>
                    <a:pt x="8526" y="13976"/>
                  </a:cubicBezTo>
                  <a:cubicBezTo>
                    <a:pt x="8526" y="13341"/>
                    <a:pt x="8526" y="13341"/>
                    <a:pt x="8526" y="13341"/>
                  </a:cubicBezTo>
                  <a:cubicBezTo>
                    <a:pt x="8526" y="13341"/>
                    <a:pt x="8526" y="13341"/>
                    <a:pt x="8526" y="13341"/>
                  </a:cubicBezTo>
                  <a:cubicBezTo>
                    <a:pt x="8526" y="12706"/>
                    <a:pt x="8526" y="12706"/>
                    <a:pt x="8526" y="12706"/>
                  </a:cubicBezTo>
                  <a:cubicBezTo>
                    <a:pt x="9095" y="12706"/>
                    <a:pt x="9095" y="12706"/>
                    <a:pt x="9095" y="12706"/>
                  </a:cubicBezTo>
                  <a:cubicBezTo>
                    <a:pt x="9663" y="12706"/>
                    <a:pt x="9663" y="12706"/>
                    <a:pt x="9663" y="12706"/>
                  </a:cubicBezTo>
                  <a:cubicBezTo>
                    <a:pt x="10232" y="13341"/>
                    <a:pt x="10232" y="13341"/>
                    <a:pt x="10232" y="13341"/>
                  </a:cubicBezTo>
                  <a:cubicBezTo>
                    <a:pt x="10232" y="13341"/>
                    <a:pt x="10232" y="13341"/>
                    <a:pt x="10232" y="13341"/>
                  </a:cubicBezTo>
                  <a:cubicBezTo>
                    <a:pt x="10800" y="13341"/>
                    <a:pt x="10800" y="13341"/>
                    <a:pt x="10800" y="13341"/>
                  </a:cubicBezTo>
                  <a:cubicBezTo>
                    <a:pt x="10800" y="13341"/>
                    <a:pt x="10800" y="13341"/>
                    <a:pt x="10800" y="13341"/>
                  </a:cubicBezTo>
                  <a:cubicBezTo>
                    <a:pt x="10232" y="12706"/>
                    <a:pt x="10232" y="12706"/>
                    <a:pt x="10232" y="12706"/>
                  </a:cubicBezTo>
                  <a:cubicBezTo>
                    <a:pt x="10800" y="12071"/>
                    <a:pt x="10800" y="12071"/>
                    <a:pt x="10800" y="12071"/>
                  </a:cubicBezTo>
                  <a:cubicBezTo>
                    <a:pt x="10232" y="11435"/>
                    <a:pt x="10232" y="11435"/>
                    <a:pt x="10232" y="11435"/>
                  </a:cubicBezTo>
                  <a:cubicBezTo>
                    <a:pt x="9095" y="10800"/>
                    <a:pt x="9095" y="10800"/>
                    <a:pt x="9095" y="10800"/>
                  </a:cubicBezTo>
                  <a:cubicBezTo>
                    <a:pt x="9095" y="10800"/>
                    <a:pt x="9095" y="10800"/>
                    <a:pt x="9095" y="10800"/>
                  </a:cubicBezTo>
                  <a:cubicBezTo>
                    <a:pt x="8526" y="10165"/>
                    <a:pt x="8526" y="10165"/>
                    <a:pt x="8526" y="10165"/>
                  </a:cubicBezTo>
                  <a:cubicBezTo>
                    <a:pt x="8526" y="10800"/>
                    <a:pt x="8526" y="10800"/>
                    <a:pt x="8526" y="10800"/>
                  </a:cubicBezTo>
                  <a:cubicBezTo>
                    <a:pt x="7958" y="10165"/>
                    <a:pt x="7958" y="10165"/>
                    <a:pt x="7958" y="10165"/>
                  </a:cubicBezTo>
                  <a:cubicBezTo>
                    <a:pt x="7389" y="10165"/>
                    <a:pt x="7389" y="10165"/>
                    <a:pt x="7389" y="10165"/>
                  </a:cubicBezTo>
                  <a:cubicBezTo>
                    <a:pt x="7389" y="9529"/>
                    <a:pt x="7389" y="9529"/>
                    <a:pt x="7389" y="9529"/>
                  </a:cubicBezTo>
                  <a:cubicBezTo>
                    <a:pt x="7958" y="9529"/>
                    <a:pt x="7958" y="9529"/>
                    <a:pt x="7958" y="9529"/>
                  </a:cubicBezTo>
                  <a:cubicBezTo>
                    <a:pt x="7958" y="9529"/>
                    <a:pt x="7958" y="9529"/>
                    <a:pt x="7958" y="9529"/>
                  </a:cubicBezTo>
                  <a:cubicBezTo>
                    <a:pt x="7958" y="8894"/>
                    <a:pt x="7958" y="8894"/>
                    <a:pt x="7958" y="8894"/>
                  </a:cubicBezTo>
                  <a:cubicBezTo>
                    <a:pt x="7389" y="8894"/>
                    <a:pt x="7389" y="8894"/>
                    <a:pt x="7389" y="8894"/>
                  </a:cubicBezTo>
                  <a:cubicBezTo>
                    <a:pt x="7958" y="8259"/>
                    <a:pt x="7958" y="8259"/>
                    <a:pt x="7958" y="8259"/>
                  </a:cubicBezTo>
                  <a:cubicBezTo>
                    <a:pt x="7958" y="8259"/>
                    <a:pt x="7958" y="8259"/>
                    <a:pt x="7958" y="8259"/>
                  </a:cubicBezTo>
                  <a:cubicBezTo>
                    <a:pt x="7958" y="8259"/>
                    <a:pt x="7958" y="8259"/>
                    <a:pt x="7958" y="8259"/>
                  </a:cubicBezTo>
                  <a:cubicBezTo>
                    <a:pt x="8526" y="8894"/>
                    <a:pt x="8526" y="8894"/>
                    <a:pt x="8526" y="8894"/>
                  </a:cubicBezTo>
                  <a:cubicBezTo>
                    <a:pt x="8526" y="8894"/>
                    <a:pt x="8526" y="8894"/>
                    <a:pt x="8526" y="8894"/>
                  </a:cubicBezTo>
                  <a:cubicBezTo>
                    <a:pt x="8526" y="8894"/>
                    <a:pt x="8526" y="8894"/>
                    <a:pt x="8526" y="8894"/>
                  </a:cubicBezTo>
                  <a:cubicBezTo>
                    <a:pt x="8526" y="8894"/>
                    <a:pt x="8526" y="8894"/>
                    <a:pt x="8526" y="8894"/>
                  </a:cubicBezTo>
                  <a:cubicBezTo>
                    <a:pt x="8526" y="8259"/>
                    <a:pt x="8526" y="8259"/>
                    <a:pt x="8526" y="8259"/>
                  </a:cubicBezTo>
                  <a:cubicBezTo>
                    <a:pt x="8526" y="8259"/>
                    <a:pt x="8526" y="8259"/>
                    <a:pt x="8526" y="8259"/>
                  </a:cubicBezTo>
                  <a:cubicBezTo>
                    <a:pt x="7958" y="6988"/>
                    <a:pt x="7958" y="6988"/>
                    <a:pt x="7958" y="6988"/>
                  </a:cubicBezTo>
                  <a:cubicBezTo>
                    <a:pt x="7389" y="6988"/>
                    <a:pt x="7389" y="6988"/>
                    <a:pt x="7389" y="6988"/>
                  </a:cubicBezTo>
                  <a:cubicBezTo>
                    <a:pt x="7389" y="6353"/>
                    <a:pt x="7389" y="6353"/>
                    <a:pt x="7389" y="6353"/>
                  </a:cubicBezTo>
                  <a:cubicBezTo>
                    <a:pt x="6821" y="6353"/>
                    <a:pt x="6821" y="6353"/>
                    <a:pt x="6821" y="6353"/>
                  </a:cubicBezTo>
                  <a:cubicBezTo>
                    <a:pt x="6821" y="5718"/>
                    <a:pt x="6821" y="5718"/>
                    <a:pt x="6821" y="5718"/>
                  </a:cubicBezTo>
                  <a:cubicBezTo>
                    <a:pt x="6821" y="5082"/>
                    <a:pt x="6821" y="5082"/>
                    <a:pt x="6821" y="5082"/>
                  </a:cubicBezTo>
                  <a:cubicBezTo>
                    <a:pt x="7389" y="4447"/>
                    <a:pt x="7389" y="4447"/>
                    <a:pt x="7389" y="4447"/>
                  </a:cubicBezTo>
                  <a:cubicBezTo>
                    <a:pt x="7958" y="4447"/>
                    <a:pt x="7958" y="4447"/>
                    <a:pt x="7958" y="4447"/>
                  </a:cubicBezTo>
                  <a:cubicBezTo>
                    <a:pt x="7958" y="4447"/>
                    <a:pt x="7958" y="4447"/>
                    <a:pt x="7958" y="4447"/>
                  </a:cubicBezTo>
                  <a:cubicBezTo>
                    <a:pt x="7389" y="4447"/>
                    <a:pt x="7389" y="4447"/>
                    <a:pt x="7389" y="4447"/>
                  </a:cubicBezTo>
                  <a:cubicBezTo>
                    <a:pt x="7389" y="5082"/>
                    <a:pt x="7389" y="5082"/>
                    <a:pt x="7389" y="5082"/>
                  </a:cubicBezTo>
                  <a:cubicBezTo>
                    <a:pt x="8526" y="5082"/>
                    <a:pt x="8526" y="5082"/>
                    <a:pt x="8526" y="5082"/>
                  </a:cubicBezTo>
                  <a:cubicBezTo>
                    <a:pt x="8526" y="5718"/>
                    <a:pt x="8526" y="5718"/>
                    <a:pt x="8526" y="5718"/>
                  </a:cubicBezTo>
                  <a:cubicBezTo>
                    <a:pt x="9095" y="6353"/>
                    <a:pt x="9095" y="6353"/>
                    <a:pt x="9095" y="6353"/>
                  </a:cubicBezTo>
                  <a:cubicBezTo>
                    <a:pt x="9663" y="6353"/>
                    <a:pt x="9663" y="6353"/>
                    <a:pt x="9663" y="6353"/>
                  </a:cubicBezTo>
                  <a:cubicBezTo>
                    <a:pt x="9095" y="5718"/>
                    <a:pt x="9095" y="5718"/>
                    <a:pt x="9095" y="5718"/>
                  </a:cubicBezTo>
                  <a:cubicBezTo>
                    <a:pt x="9095" y="5718"/>
                    <a:pt x="9095" y="5718"/>
                    <a:pt x="9095" y="5718"/>
                  </a:cubicBezTo>
                  <a:cubicBezTo>
                    <a:pt x="9095" y="5082"/>
                    <a:pt x="9095" y="5082"/>
                    <a:pt x="9095" y="5082"/>
                  </a:cubicBezTo>
                  <a:cubicBezTo>
                    <a:pt x="9663" y="5718"/>
                    <a:pt x="9663" y="5718"/>
                    <a:pt x="9663" y="5718"/>
                  </a:cubicBezTo>
                  <a:cubicBezTo>
                    <a:pt x="9663" y="5718"/>
                    <a:pt x="9663" y="5718"/>
                    <a:pt x="9663" y="5718"/>
                  </a:cubicBezTo>
                  <a:cubicBezTo>
                    <a:pt x="10232" y="6353"/>
                    <a:pt x="10232" y="6353"/>
                    <a:pt x="10232" y="6353"/>
                  </a:cubicBezTo>
                  <a:cubicBezTo>
                    <a:pt x="10232" y="5718"/>
                    <a:pt x="10232" y="5718"/>
                    <a:pt x="10232" y="5718"/>
                  </a:cubicBezTo>
                  <a:cubicBezTo>
                    <a:pt x="10232" y="5718"/>
                    <a:pt x="10232" y="5718"/>
                    <a:pt x="10232" y="5718"/>
                  </a:cubicBezTo>
                  <a:cubicBezTo>
                    <a:pt x="9663" y="5082"/>
                    <a:pt x="9663" y="5082"/>
                    <a:pt x="9663" y="5082"/>
                  </a:cubicBezTo>
                  <a:cubicBezTo>
                    <a:pt x="9663" y="5082"/>
                    <a:pt x="9663" y="5082"/>
                    <a:pt x="9663" y="5082"/>
                  </a:cubicBezTo>
                  <a:cubicBezTo>
                    <a:pt x="10800" y="5082"/>
                    <a:pt x="10800" y="5082"/>
                    <a:pt x="10800" y="5082"/>
                  </a:cubicBezTo>
                  <a:cubicBezTo>
                    <a:pt x="10800" y="5718"/>
                    <a:pt x="10800" y="5718"/>
                    <a:pt x="10800" y="5718"/>
                  </a:cubicBezTo>
                  <a:cubicBezTo>
                    <a:pt x="11368" y="5082"/>
                    <a:pt x="11368" y="5082"/>
                    <a:pt x="11368" y="5082"/>
                  </a:cubicBezTo>
                  <a:cubicBezTo>
                    <a:pt x="10800" y="5082"/>
                    <a:pt x="10800" y="5082"/>
                    <a:pt x="10800" y="5082"/>
                  </a:cubicBezTo>
                  <a:cubicBezTo>
                    <a:pt x="10232" y="4447"/>
                    <a:pt x="10232" y="4447"/>
                    <a:pt x="10232" y="4447"/>
                  </a:cubicBezTo>
                  <a:cubicBezTo>
                    <a:pt x="9663" y="4447"/>
                    <a:pt x="9663" y="4447"/>
                    <a:pt x="9663" y="4447"/>
                  </a:cubicBezTo>
                  <a:cubicBezTo>
                    <a:pt x="9663" y="3812"/>
                    <a:pt x="9663" y="3812"/>
                    <a:pt x="9663" y="3812"/>
                  </a:cubicBezTo>
                  <a:cubicBezTo>
                    <a:pt x="10232" y="3812"/>
                    <a:pt x="10232" y="3812"/>
                    <a:pt x="10232" y="3812"/>
                  </a:cubicBezTo>
                  <a:cubicBezTo>
                    <a:pt x="10800" y="3812"/>
                    <a:pt x="10800" y="3812"/>
                    <a:pt x="10800" y="3812"/>
                  </a:cubicBezTo>
                  <a:cubicBezTo>
                    <a:pt x="10800" y="3176"/>
                    <a:pt x="10800" y="3176"/>
                    <a:pt x="10800" y="3176"/>
                  </a:cubicBezTo>
                  <a:cubicBezTo>
                    <a:pt x="11368" y="3176"/>
                    <a:pt x="11368" y="3176"/>
                    <a:pt x="11368" y="3176"/>
                  </a:cubicBezTo>
                  <a:cubicBezTo>
                    <a:pt x="11937" y="3176"/>
                    <a:pt x="11937" y="3176"/>
                    <a:pt x="11937" y="3176"/>
                  </a:cubicBezTo>
                  <a:cubicBezTo>
                    <a:pt x="12505" y="3176"/>
                    <a:pt x="12505" y="3176"/>
                    <a:pt x="12505" y="3176"/>
                  </a:cubicBezTo>
                  <a:cubicBezTo>
                    <a:pt x="12505" y="3176"/>
                    <a:pt x="12505" y="3176"/>
                    <a:pt x="12505" y="3176"/>
                  </a:cubicBezTo>
                  <a:cubicBezTo>
                    <a:pt x="12505" y="2541"/>
                    <a:pt x="12505" y="2541"/>
                    <a:pt x="12505" y="2541"/>
                  </a:cubicBezTo>
                  <a:cubicBezTo>
                    <a:pt x="13074" y="2541"/>
                    <a:pt x="13074" y="2541"/>
                    <a:pt x="13074" y="2541"/>
                  </a:cubicBezTo>
                  <a:cubicBezTo>
                    <a:pt x="13074" y="3176"/>
                    <a:pt x="13074" y="3176"/>
                    <a:pt x="13074" y="3176"/>
                  </a:cubicBezTo>
                  <a:cubicBezTo>
                    <a:pt x="14211" y="3176"/>
                    <a:pt x="14211" y="3176"/>
                    <a:pt x="14211" y="3176"/>
                  </a:cubicBezTo>
                  <a:cubicBezTo>
                    <a:pt x="15347" y="3176"/>
                    <a:pt x="15347" y="3176"/>
                    <a:pt x="15347" y="3176"/>
                  </a:cubicBezTo>
                  <a:cubicBezTo>
                    <a:pt x="15916" y="3176"/>
                    <a:pt x="15916" y="3176"/>
                    <a:pt x="15916" y="3176"/>
                  </a:cubicBezTo>
                  <a:cubicBezTo>
                    <a:pt x="15916" y="2541"/>
                    <a:pt x="15916" y="2541"/>
                    <a:pt x="15916" y="2541"/>
                  </a:cubicBezTo>
                  <a:cubicBezTo>
                    <a:pt x="15916" y="1906"/>
                    <a:pt x="15916" y="1906"/>
                    <a:pt x="15916" y="1906"/>
                  </a:cubicBezTo>
                  <a:cubicBezTo>
                    <a:pt x="16484" y="1906"/>
                    <a:pt x="16484" y="1906"/>
                    <a:pt x="16484" y="1906"/>
                  </a:cubicBezTo>
                  <a:cubicBezTo>
                    <a:pt x="16484" y="1271"/>
                    <a:pt x="16484" y="1271"/>
                    <a:pt x="16484" y="1271"/>
                  </a:cubicBezTo>
                  <a:cubicBezTo>
                    <a:pt x="15916" y="635"/>
                    <a:pt x="15916" y="635"/>
                    <a:pt x="15916" y="635"/>
                  </a:cubicBezTo>
                  <a:cubicBezTo>
                    <a:pt x="15916" y="0"/>
                    <a:pt x="15916" y="0"/>
                    <a:pt x="15916" y="0"/>
                  </a:cubicBezTo>
                  <a:close/>
                  <a:moveTo>
                    <a:pt x="10232" y="19694"/>
                  </a:moveTo>
                  <a:cubicBezTo>
                    <a:pt x="10232" y="19694"/>
                    <a:pt x="10232" y="19694"/>
                    <a:pt x="10232" y="19694"/>
                  </a:cubicBezTo>
                  <a:cubicBezTo>
                    <a:pt x="10232" y="19694"/>
                    <a:pt x="10232" y="19694"/>
                    <a:pt x="10232" y="19694"/>
                  </a:cubicBezTo>
                  <a:cubicBezTo>
                    <a:pt x="10232" y="20329"/>
                    <a:pt x="10232" y="20329"/>
                    <a:pt x="10232" y="20329"/>
                  </a:cubicBezTo>
                  <a:cubicBezTo>
                    <a:pt x="10232" y="20965"/>
                    <a:pt x="10232" y="20965"/>
                    <a:pt x="10232" y="20965"/>
                  </a:cubicBezTo>
                  <a:cubicBezTo>
                    <a:pt x="10800" y="20965"/>
                    <a:pt x="10800" y="20965"/>
                    <a:pt x="10800" y="20965"/>
                  </a:cubicBezTo>
                  <a:cubicBezTo>
                    <a:pt x="11368" y="20965"/>
                    <a:pt x="11368" y="20965"/>
                    <a:pt x="11368" y="20965"/>
                  </a:cubicBezTo>
                  <a:cubicBezTo>
                    <a:pt x="11937" y="20965"/>
                    <a:pt x="11937" y="20965"/>
                    <a:pt x="11937" y="20965"/>
                  </a:cubicBezTo>
                  <a:cubicBezTo>
                    <a:pt x="11937" y="20965"/>
                    <a:pt x="11937" y="20965"/>
                    <a:pt x="11937" y="20965"/>
                  </a:cubicBezTo>
                  <a:cubicBezTo>
                    <a:pt x="12505" y="20965"/>
                    <a:pt x="12505" y="20965"/>
                    <a:pt x="12505" y="20965"/>
                  </a:cubicBezTo>
                  <a:cubicBezTo>
                    <a:pt x="13074" y="20965"/>
                    <a:pt x="13074" y="20965"/>
                    <a:pt x="13074" y="20965"/>
                  </a:cubicBezTo>
                  <a:cubicBezTo>
                    <a:pt x="13074" y="21600"/>
                    <a:pt x="13074" y="21600"/>
                    <a:pt x="13074" y="21600"/>
                  </a:cubicBezTo>
                  <a:cubicBezTo>
                    <a:pt x="13642" y="21600"/>
                    <a:pt x="13642" y="21600"/>
                    <a:pt x="13642" y="21600"/>
                  </a:cubicBezTo>
                  <a:cubicBezTo>
                    <a:pt x="14211" y="20965"/>
                    <a:pt x="14211" y="20965"/>
                    <a:pt x="14211" y="20965"/>
                  </a:cubicBezTo>
                  <a:cubicBezTo>
                    <a:pt x="14779" y="20965"/>
                    <a:pt x="14779" y="20965"/>
                    <a:pt x="14779" y="20965"/>
                  </a:cubicBezTo>
                  <a:cubicBezTo>
                    <a:pt x="15916" y="20965"/>
                    <a:pt x="15916" y="20965"/>
                    <a:pt x="15916" y="20965"/>
                  </a:cubicBezTo>
                  <a:cubicBezTo>
                    <a:pt x="16484" y="20965"/>
                    <a:pt x="16484" y="20965"/>
                    <a:pt x="16484" y="20965"/>
                  </a:cubicBezTo>
                  <a:cubicBezTo>
                    <a:pt x="17053" y="20965"/>
                    <a:pt x="17053" y="20965"/>
                    <a:pt x="17053" y="20965"/>
                  </a:cubicBezTo>
                  <a:cubicBezTo>
                    <a:pt x="17053" y="20329"/>
                    <a:pt x="17053" y="20329"/>
                    <a:pt x="17053" y="20329"/>
                  </a:cubicBezTo>
                  <a:cubicBezTo>
                    <a:pt x="17053" y="20329"/>
                    <a:pt x="17053" y="20329"/>
                    <a:pt x="17053" y="20329"/>
                  </a:cubicBezTo>
                  <a:cubicBezTo>
                    <a:pt x="17053" y="19694"/>
                    <a:pt x="17053" y="19694"/>
                    <a:pt x="17053" y="19694"/>
                  </a:cubicBezTo>
                  <a:cubicBezTo>
                    <a:pt x="17053" y="20329"/>
                    <a:pt x="17053" y="20329"/>
                    <a:pt x="17053" y="20329"/>
                  </a:cubicBezTo>
                  <a:cubicBezTo>
                    <a:pt x="17053" y="20329"/>
                    <a:pt x="17053" y="20329"/>
                    <a:pt x="17053" y="20329"/>
                  </a:cubicBezTo>
                  <a:cubicBezTo>
                    <a:pt x="16484" y="20965"/>
                    <a:pt x="16484" y="20965"/>
                    <a:pt x="16484" y="20965"/>
                  </a:cubicBezTo>
                  <a:cubicBezTo>
                    <a:pt x="16484" y="20329"/>
                    <a:pt x="16484" y="20329"/>
                    <a:pt x="16484" y="20329"/>
                  </a:cubicBezTo>
                  <a:cubicBezTo>
                    <a:pt x="15916" y="20329"/>
                    <a:pt x="15916" y="20329"/>
                    <a:pt x="15916" y="20329"/>
                  </a:cubicBezTo>
                  <a:cubicBezTo>
                    <a:pt x="15916" y="20329"/>
                    <a:pt x="15916" y="20329"/>
                    <a:pt x="15916" y="20329"/>
                  </a:cubicBezTo>
                  <a:cubicBezTo>
                    <a:pt x="15916" y="20329"/>
                    <a:pt x="15916" y="20329"/>
                    <a:pt x="15916" y="20329"/>
                  </a:cubicBezTo>
                  <a:cubicBezTo>
                    <a:pt x="15916" y="20329"/>
                    <a:pt x="15916" y="20329"/>
                    <a:pt x="15916" y="20329"/>
                  </a:cubicBezTo>
                  <a:cubicBezTo>
                    <a:pt x="15347" y="20329"/>
                    <a:pt x="15347" y="20329"/>
                    <a:pt x="15347" y="20329"/>
                  </a:cubicBezTo>
                  <a:cubicBezTo>
                    <a:pt x="14779" y="19694"/>
                    <a:pt x="14779" y="19694"/>
                    <a:pt x="14779" y="19694"/>
                  </a:cubicBezTo>
                  <a:cubicBezTo>
                    <a:pt x="14211" y="19694"/>
                    <a:pt x="14211" y="19694"/>
                    <a:pt x="14211" y="19694"/>
                  </a:cubicBezTo>
                  <a:cubicBezTo>
                    <a:pt x="13642" y="19694"/>
                    <a:pt x="13642" y="19694"/>
                    <a:pt x="13642" y="19694"/>
                  </a:cubicBezTo>
                  <a:cubicBezTo>
                    <a:pt x="13074" y="20329"/>
                    <a:pt x="13074" y="20329"/>
                    <a:pt x="13074" y="20329"/>
                  </a:cubicBezTo>
                  <a:cubicBezTo>
                    <a:pt x="12505" y="20329"/>
                    <a:pt x="12505" y="20329"/>
                    <a:pt x="12505" y="20329"/>
                  </a:cubicBezTo>
                  <a:cubicBezTo>
                    <a:pt x="11937" y="20329"/>
                    <a:pt x="11937" y="20329"/>
                    <a:pt x="11937" y="20329"/>
                  </a:cubicBezTo>
                  <a:cubicBezTo>
                    <a:pt x="11937" y="19694"/>
                    <a:pt x="11937" y="19694"/>
                    <a:pt x="11937" y="19694"/>
                  </a:cubicBezTo>
                  <a:cubicBezTo>
                    <a:pt x="11368" y="19694"/>
                    <a:pt x="11368" y="19694"/>
                    <a:pt x="11368" y="19694"/>
                  </a:cubicBezTo>
                  <a:cubicBezTo>
                    <a:pt x="11937" y="19694"/>
                    <a:pt x="11937" y="19694"/>
                    <a:pt x="11937" y="19694"/>
                  </a:cubicBezTo>
                  <a:cubicBezTo>
                    <a:pt x="11368" y="19059"/>
                    <a:pt x="11368" y="19059"/>
                    <a:pt x="11368" y="19059"/>
                  </a:cubicBezTo>
                  <a:cubicBezTo>
                    <a:pt x="11368" y="19694"/>
                    <a:pt x="11368" y="19694"/>
                    <a:pt x="11368" y="19694"/>
                  </a:cubicBezTo>
                  <a:cubicBezTo>
                    <a:pt x="11368" y="19694"/>
                    <a:pt x="11368" y="19694"/>
                    <a:pt x="11368" y="19694"/>
                  </a:cubicBezTo>
                  <a:cubicBezTo>
                    <a:pt x="11368" y="19694"/>
                    <a:pt x="11368" y="19694"/>
                    <a:pt x="11368" y="19694"/>
                  </a:cubicBezTo>
                  <a:cubicBezTo>
                    <a:pt x="11368" y="19694"/>
                    <a:pt x="11368" y="19694"/>
                    <a:pt x="11368" y="19694"/>
                  </a:cubicBezTo>
                  <a:cubicBezTo>
                    <a:pt x="10800" y="19694"/>
                    <a:pt x="10800" y="19694"/>
                    <a:pt x="10800" y="19694"/>
                  </a:cubicBezTo>
                  <a:cubicBezTo>
                    <a:pt x="10800" y="19694"/>
                    <a:pt x="10800" y="19694"/>
                    <a:pt x="10800" y="19694"/>
                  </a:cubicBezTo>
                  <a:cubicBezTo>
                    <a:pt x="10800" y="19059"/>
                    <a:pt x="10800" y="19059"/>
                    <a:pt x="10800" y="19059"/>
                  </a:cubicBezTo>
                  <a:cubicBezTo>
                    <a:pt x="10800" y="19694"/>
                    <a:pt x="10800" y="19694"/>
                    <a:pt x="10800" y="19694"/>
                  </a:cubicBezTo>
                  <a:cubicBezTo>
                    <a:pt x="10800" y="19694"/>
                    <a:pt x="10800" y="19694"/>
                    <a:pt x="10800" y="19694"/>
                  </a:cubicBezTo>
                  <a:cubicBezTo>
                    <a:pt x="10232" y="19694"/>
                    <a:pt x="10232" y="19694"/>
                    <a:pt x="10232" y="19694"/>
                  </a:cubicBezTo>
                  <a:close/>
                  <a:moveTo>
                    <a:pt x="568" y="6988"/>
                  </a:moveTo>
                  <a:cubicBezTo>
                    <a:pt x="568" y="7624"/>
                    <a:pt x="568" y="7624"/>
                    <a:pt x="568" y="7624"/>
                  </a:cubicBezTo>
                  <a:cubicBezTo>
                    <a:pt x="568" y="7624"/>
                    <a:pt x="568" y="7624"/>
                    <a:pt x="568" y="7624"/>
                  </a:cubicBezTo>
                  <a:cubicBezTo>
                    <a:pt x="1137" y="8259"/>
                    <a:pt x="1137" y="8259"/>
                    <a:pt x="1137" y="8259"/>
                  </a:cubicBezTo>
                  <a:cubicBezTo>
                    <a:pt x="1137" y="8259"/>
                    <a:pt x="1137" y="8259"/>
                    <a:pt x="1137" y="8259"/>
                  </a:cubicBezTo>
                  <a:cubicBezTo>
                    <a:pt x="1137" y="8259"/>
                    <a:pt x="1137" y="8259"/>
                    <a:pt x="1137" y="8259"/>
                  </a:cubicBezTo>
                  <a:cubicBezTo>
                    <a:pt x="568" y="8259"/>
                    <a:pt x="568" y="8259"/>
                    <a:pt x="568" y="8259"/>
                  </a:cubicBezTo>
                  <a:cubicBezTo>
                    <a:pt x="0" y="7624"/>
                    <a:pt x="0" y="7624"/>
                    <a:pt x="0" y="7624"/>
                  </a:cubicBezTo>
                  <a:cubicBezTo>
                    <a:pt x="0" y="7624"/>
                    <a:pt x="0" y="7624"/>
                    <a:pt x="0" y="7624"/>
                  </a:cubicBezTo>
                  <a:cubicBezTo>
                    <a:pt x="0" y="7624"/>
                    <a:pt x="0" y="7624"/>
                    <a:pt x="0" y="7624"/>
                  </a:cubicBezTo>
                  <a:cubicBezTo>
                    <a:pt x="0" y="6988"/>
                    <a:pt x="0" y="6988"/>
                    <a:pt x="0" y="6988"/>
                  </a:cubicBezTo>
                  <a:cubicBezTo>
                    <a:pt x="0" y="6988"/>
                    <a:pt x="0" y="6988"/>
                    <a:pt x="0" y="6988"/>
                  </a:cubicBezTo>
                  <a:cubicBezTo>
                    <a:pt x="568" y="6988"/>
                    <a:pt x="568" y="6988"/>
                    <a:pt x="568" y="6988"/>
                  </a:cubicBezTo>
                  <a:close/>
                  <a:moveTo>
                    <a:pt x="2274" y="10800"/>
                  </a:moveTo>
                  <a:cubicBezTo>
                    <a:pt x="2274" y="10800"/>
                    <a:pt x="2274" y="10800"/>
                    <a:pt x="2274" y="10800"/>
                  </a:cubicBezTo>
                  <a:cubicBezTo>
                    <a:pt x="2842" y="10165"/>
                    <a:pt x="2842" y="10165"/>
                    <a:pt x="2842" y="10165"/>
                  </a:cubicBezTo>
                  <a:cubicBezTo>
                    <a:pt x="2842" y="10165"/>
                    <a:pt x="2842" y="10165"/>
                    <a:pt x="2842" y="10165"/>
                  </a:cubicBezTo>
                  <a:cubicBezTo>
                    <a:pt x="2842" y="10800"/>
                    <a:pt x="2842" y="10800"/>
                    <a:pt x="2842" y="10800"/>
                  </a:cubicBezTo>
                  <a:cubicBezTo>
                    <a:pt x="2842" y="10800"/>
                    <a:pt x="2842" y="10800"/>
                    <a:pt x="2842" y="10800"/>
                  </a:cubicBezTo>
                  <a:cubicBezTo>
                    <a:pt x="2274" y="10800"/>
                    <a:pt x="2274" y="10800"/>
                    <a:pt x="2274" y="10800"/>
                  </a:cubicBezTo>
                  <a:cubicBezTo>
                    <a:pt x="2274" y="10800"/>
                    <a:pt x="2274" y="10800"/>
                    <a:pt x="2274" y="10800"/>
                  </a:cubicBezTo>
                  <a:close/>
                  <a:moveTo>
                    <a:pt x="2274" y="11435"/>
                  </a:moveTo>
                  <a:cubicBezTo>
                    <a:pt x="2274" y="10800"/>
                    <a:pt x="2274" y="10800"/>
                    <a:pt x="2274" y="10800"/>
                  </a:cubicBezTo>
                  <a:cubicBezTo>
                    <a:pt x="2842" y="11435"/>
                    <a:pt x="2842" y="11435"/>
                    <a:pt x="2842" y="11435"/>
                  </a:cubicBezTo>
                  <a:cubicBezTo>
                    <a:pt x="2842" y="11435"/>
                    <a:pt x="2842" y="11435"/>
                    <a:pt x="2842" y="11435"/>
                  </a:cubicBezTo>
                  <a:cubicBezTo>
                    <a:pt x="2842" y="11435"/>
                    <a:pt x="2842" y="11435"/>
                    <a:pt x="2842" y="11435"/>
                  </a:cubicBezTo>
                  <a:cubicBezTo>
                    <a:pt x="2842" y="12071"/>
                    <a:pt x="2842" y="12071"/>
                    <a:pt x="2842" y="12071"/>
                  </a:cubicBezTo>
                  <a:cubicBezTo>
                    <a:pt x="2842" y="12071"/>
                    <a:pt x="2842" y="12071"/>
                    <a:pt x="2842" y="12071"/>
                  </a:cubicBezTo>
                  <a:cubicBezTo>
                    <a:pt x="3411" y="12071"/>
                    <a:pt x="3411" y="12071"/>
                    <a:pt x="3411" y="12071"/>
                  </a:cubicBezTo>
                  <a:cubicBezTo>
                    <a:pt x="2842" y="12706"/>
                    <a:pt x="2842" y="12706"/>
                    <a:pt x="2842" y="12706"/>
                  </a:cubicBezTo>
                  <a:cubicBezTo>
                    <a:pt x="2842" y="12071"/>
                    <a:pt x="2842" y="12071"/>
                    <a:pt x="2842" y="12071"/>
                  </a:cubicBezTo>
                  <a:cubicBezTo>
                    <a:pt x="2274" y="12071"/>
                    <a:pt x="2274" y="12071"/>
                    <a:pt x="2274" y="12071"/>
                  </a:cubicBezTo>
                  <a:cubicBezTo>
                    <a:pt x="2274" y="12071"/>
                    <a:pt x="2274" y="12071"/>
                    <a:pt x="2274" y="12071"/>
                  </a:cubicBezTo>
                  <a:cubicBezTo>
                    <a:pt x="2274" y="12071"/>
                    <a:pt x="2274" y="12071"/>
                    <a:pt x="2274" y="12071"/>
                  </a:cubicBezTo>
                  <a:cubicBezTo>
                    <a:pt x="2274" y="12071"/>
                    <a:pt x="2274" y="12071"/>
                    <a:pt x="2274" y="12071"/>
                  </a:cubicBezTo>
                  <a:cubicBezTo>
                    <a:pt x="2274" y="12071"/>
                    <a:pt x="2274" y="12071"/>
                    <a:pt x="2274" y="12071"/>
                  </a:cubicBezTo>
                  <a:cubicBezTo>
                    <a:pt x="1705" y="12071"/>
                    <a:pt x="1705" y="12071"/>
                    <a:pt x="1705" y="12071"/>
                  </a:cubicBezTo>
                  <a:cubicBezTo>
                    <a:pt x="1705" y="11435"/>
                    <a:pt x="1705" y="11435"/>
                    <a:pt x="1705" y="11435"/>
                  </a:cubicBezTo>
                  <a:cubicBezTo>
                    <a:pt x="2274" y="11435"/>
                    <a:pt x="2274" y="11435"/>
                    <a:pt x="2274" y="11435"/>
                  </a:cubicBezTo>
                  <a:cubicBezTo>
                    <a:pt x="2274" y="11435"/>
                    <a:pt x="2274" y="11435"/>
                    <a:pt x="2274" y="11435"/>
                  </a:cubicBezTo>
                  <a:close/>
                  <a:moveTo>
                    <a:pt x="3411" y="13341"/>
                  </a:moveTo>
                  <a:cubicBezTo>
                    <a:pt x="3411" y="13341"/>
                    <a:pt x="3411" y="13341"/>
                    <a:pt x="3411" y="13341"/>
                  </a:cubicBezTo>
                  <a:cubicBezTo>
                    <a:pt x="3411" y="13341"/>
                    <a:pt x="3411" y="13341"/>
                    <a:pt x="3411" y="13341"/>
                  </a:cubicBezTo>
                  <a:cubicBezTo>
                    <a:pt x="3411" y="13341"/>
                    <a:pt x="3411" y="13341"/>
                    <a:pt x="3411" y="13341"/>
                  </a:cubicBezTo>
                  <a:cubicBezTo>
                    <a:pt x="2842" y="13341"/>
                    <a:pt x="2842" y="13341"/>
                    <a:pt x="2842" y="13341"/>
                  </a:cubicBezTo>
                  <a:cubicBezTo>
                    <a:pt x="2274" y="13341"/>
                    <a:pt x="2274" y="13341"/>
                    <a:pt x="2274" y="13341"/>
                  </a:cubicBezTo>
                  <a:cubicBezTo>
                    <a:pt x="2842" y="12706"/>
                    <a:pt x="2842" y="12706"/>
                    <a:pt x="2842" y="12706"/>
                  </a:cubicBezTo>
                  <a:cubicBezTo>
                    <a:pt x="2842" y="12706"/>
                    <a:pt x="2842" y="12706"/>
                    <a:pt x="2842" y="12706"/>
                  </a:cubicBezTo>
                  <a:cubicBezTo>
                    <a:pt x="2842" y="12706"/>
                    <a:pt x="2842" y="12706"/>
                    <a:pt x="2842" y="12706"/>
                  </a:cubicBezTo>
                  <a:cubicBezTo>
                    <a:pt x="3411" y="13341"/>
                    <a:pt x="3411" y="13341"/>
                    <a:pt x="3411" y="13341"/>
                  </a:cubicBezTo>
                  <a:close/>
                  <a:moveTo>
                    <a:pt x="18758" y="19059"/>
                  </a:moveTo>
                  <a:cubicBezTo>
                    <a:pt x="18758" y="19059"/>
                    <a:pt x="18758" y="19059"/>
                    <a:pt x="18758" y="19059"/>
                  </a:cubicBezTo>
                  <a:cubicBezTo>
                    <a:pt x="19326" y="18424"/>
                    <a:pt x="19326" y="18424"/>
                    <a:pt x="19326" y="18424"/>
                  </a:cubicBezTo>
                  <a:cubicBezTo>
                    <a:pt x="19326" y="19059"/>
                    <a:pt x="19326" y="19059"/>
                    <a:pt x="19326" y="19059"/>
                  </a:cubicBezTo>
                  <a:cubicBezTo>
                    <a:pt x="18758" y="19059"/>
                    <a:pt x="18758" y="19059"/>
                    <a:pt x="18758" y="19059"/>
                  </a:cubicBezTo>
                  <a:close/>
                  <a:moveTo>
                    <a:pt x="18758" y="20329"/>
                  </a:moveTo>
                  <a:cubicBezTo>
                    <a:pt x="18758" y="19694"/>
                    <a:pt x="18758" y="19694"/>
                    <a:pt x="18758" y="19694"/>
                  </a:cubicBezTo>
                  <a:cubicBezTo>
                    <a:pt x="18758" y="19059"/>
                    <a:pt x="18758" y="19059"/>
                    <a:pt x="18758" y="19059"/>
                  </a:cubicBezTo>
                  <a:cubicBezTo>
                    <a:pt x="18758" y="19059"/>
                    <a:pt x="18758" y="19059"/>
                    <a:pt x="18758" y="19059"/>
                  </a:cubicBezTo>
                  <a:cubicBezTo>
                    <a:pt x="18758" y="19059"/>
                    <a:pt x="18758" y="19059"/>
                    <a:pt x="18758" y="19059"/>
                  </a:cubicBezTo>
                  <a:cubicBezTo>
                    <a:pt x="19326" y="19694"/>
                    <a:pt x="19326" y="19694"/>
                    <a:pt x="19326" y="19694"/>
                  </a:cubicBezTo>
                  <a:cubicBezTo>
                    <a:pt x="19326" y="20329"/>
                    <a:pt x="19326" y="20329"/>
                    <a:pt x="19326" y="20329"/>
                  </a:cubicBezTo>
                  <a:cubicBezTo>
                    <a:pt x="18758" y="20329"/>
                    <a:pt x="18758" y="20329"/>
                    <a:pt x="18758" y="20329"/>
                  </a:cubicBezTo>
                  <a:close/>
                  <a:moveTo>
                    <a:pt x="20463" y="18424"/>
                  </a:moveTo>
                  <a:cubicBezTo>
                    <a:pt x="19895" y="18424"/>
                    <a:pt x="19895" y="18424"/>
                    <a:pt x="19895" y="18424"/>
                  </a:cubicBezTo>
                  <a:cubicBezTo>
                    <a:pt x="20463" y="18424"/>
                    <a:pt x="20463" y="18424"/>
                    <a:pt x="20463" y="18424"/>
                  </a:cubicBezTo>
                  <a:cubicBezTo>
                    <a:pt x="19895" y="18424"/>
                    <a:pt x="19895" y="18424"/>
                    <a:pt x="19895" y="18424"/>
                  </a:cubicBezTo>
                  <a:cubicBezTo>
                    <a:pt x="19895" y="17788"/>
                    <a:pt x="19895" y="17788"/>
                    <a:pt x="19895" y="17788"/>
                  </a:cubicBezTo>
                  <a:cubicBezTo>
                    <a:pt x="20463" y="17153"/>
                    <a:pt x="20463" y="17153"/>
                    <a:pt x="20463" y="17153"/>
                  </a:cubicBezTo>
                  <a:cubicBezTo>
                    <a:pt x="21032" y="17153"/>
                    <a:pt x="21032" y="17153"/>
                    <a:pt x="21032" y="17153"/>
                  </a:cubicBezTo>
                  <a:cubicBezTo>
                    <a:pt x="21600" y="17153"/>
                    <a:pt x="21600" y="17153"/>
                    <a:pt x="21600" y="17153"/>
                  </a:cubicBezTo>
                  <a:cubicBezTo>
                    <a:pt x="21600" y="17153"/>
                    <a:pt x="21600" y="17153"/>
                    <a:pt x="21600" y="17153"/>
                  </a:cubicBezTo>
                  <a:cubicBezTo>
                    <a:pt x="21600" y="17153"/>
                    <a:pt x="21600" y="17153"/>
                    <a:pt x="21600" y="17153"/>
                  </a:cubicBezTo>
                  <a:cubicBezTo>
                    <a:pt x="21032" y="17788"/>
                    <a:pt x="21032" y="17788"/>
                    <a:pt x="21032" y="17788"/>
                  </a:cubicBezTo>
                  <a:cubicBezTo>
                    <a:pt x="21032" y="17788"/>
                    <a:pt x="21032" y="17788"/>
                    <a:pt x="21032" y="17788"/>
                  </a:cubicBezTo>
                  <a:cubicBezTo>
                    <a:pt x="21032" y="17788"/>
                    <a:pt x="21032" y="17788"/>
                    <a:pt x="21032" y="17788"/>
                  </a:cubicBezTo>
                  <a:cubicBezTo>
                    <a:pt x="21032" y="17788"/>
                    <a:pt x="21032" y="17788"/>
                    <a:pt x="21032" y="17788"/>
                  </a:cubicBezTo>
                  <a:cubicBezTo>
                    <a:pt x="20463" y="18424"/>
                    <a:pt x="20463" y="18424"/>
                    <a:pt x="20463" y="18424"/>
                  </a:cubicBezTo>
                  <a:cubicBezTo>
                    <a:pt x="20463" y="18424"/>
                    <a:pt x="20463" y="18424"/>
                    <a:pt x="20463" y="18424"/>
                  </a:cubicBezTo>
                  <a:cubicBezTo>
                    <a:pt x="20463" y="18424"/>
                    <a:pt x="20463" y="18424"/>
                    <a:pt x="20463" y="18424"/>
                  </a:cubicBezTo>
                  <a:close/>
                  <a:moveTo>
                    <a:pt x="17053" y="17153"/>
                  </a:moveTo>
                  <a:cubicBezTo>
                    <a:pt x="16484" y="16518"/>
                    <a:pt x="16484" y="16518"/>
                    <a:pt x="16484" y="16518"/>
                  </a:cubicBezTo>
                  <a:cubicBezTo>
                    <a:pt x="16484" y="16518"/>
                    <a:pt x="16484" y="16518"/>
                    <a:pt x="16484" y="16518"/>
                  </a:cubicBezTo>
                  <a:cubicBezTo>
                    <a:pt x="17053" y="16518"/>
                    <a:pt x="17053" y="16518"/>
                    <a:pt x="17053" y="16518"/>
                  </a:cubicBezTo>
                  <a:cubicBezTo>
                    <a:pt x="17053" y="16518"/>
                    <a:pt x="17053" y="16518"/>
                    <a:pt x="17053" y="16518"/>
                  </a:cubicBezTo>
                  <a:cubicBezTo>
                    <a:pt x="17053" y="17153"/>
                    <a:pt x="17053" y="17153"/>
                    <a:pt x="17053" y="17153"/>
                  </a:cubicBezTo>
                  <a:cubicBezTo>
                    <a:pt x="17053" y="17153"/>
                    <a:pt x="17053" y="17153"/>
                    <a:pt x="17053" y="17153"/>
                  </a:cubicBezTo>
                  <a:close/>
                  <a:moveTo>
                    <a:pt x="17053" y="13341"/>
                  </a:moveTo>
                  <a:cubicBezTo>
                    <a:pt x="17053" y="13341"/>
                    <a:pt x="17053" y="13341"/>
                    <a:pt x="17053" y="13341"/>
                  </a:cubicBezTo>
                  <a:cubicBezTo>
                    <a:pt x="17621" y="13341"/>
                    <a:pt x="17621" y="13341"/>
                    <a:pt x="17621" y="13341"/>
                  </a:cubicBezTo>
                  <a:cubicBezTo>
                    <a:pt x="17621" y="13341"/>
                    <a:pt x="17621" y="13341"/>
                    <a:pt x="17621" y="13341"/>
                  </a:cubicBezTo>
                  <a:cubicBezTo>
                    <a:pt x="17621" y="13341"/>
                    <a:pt x="17621" y="13341"/>
                    <a:pt x="17621" y="13341"/>
                  </a:cubicBezTo>
                  <a:cubicBezTo>
                    <a:pt x="18189" y="13341"/>
                    <a:pt x="18189" y="13341"/>
                    <a:pt x="18189" y="13341"/>
                  </a:cubicBezTo>
                  <a:cubicBezTo>
                    <a:pt x="18189" y="13341"/>
                    <a:pt x="18189" y="13341"/>
                    <a:pt x="18189" y="13341"/>
                  </a:cubicBezTo>
                  <a:cubicBezTo>
                    <a:pt x="17621" y="13341"/>
                    <a:pt x="17621" y="13341"/>
                    <a:pt x="17621" y="13341"/>
                  </a:cubicBezTo>
                  <a:cubicBezTo>
                    <a:pt x="17621" y="13976"/>
                    <a:pt x="17621" y="13976"/>
                    <a:pt x="17621" y="13976"/>
                  </a:cubicBezTo>
                  <a:cubicBezTo>
                    <a:pt x="17621" y="13976"/>
                    <a:pt x="17621" y="13976"/>
                    <a:pt x="17621" y="13976"/>
                  </a:cubicBezTo>
                  <a:cubicBezTo>
                    <a:pt x="17053" y="13341"/>
                    <a:pt x="17053" y="13341"/>
                    <a:pt x="17053" y="13341"/>
                  </a:cubicBezTo>
                  <a:cubicBezTo>
                    <a:pt x="17053" y="13341"/>
                    <a:pt x="17053" y="13341"/>
                    <a:pt x="17053" y="13341"/>
                  </a:cubicBezTo>
                  <a:cubicBezTo>
                    <a:pt x="16484" y="13341"/>
                    <a:pt x="16484" y="13341"/>
                    <a:pt x="16484" y="13341"/>
                  </a:cubicBezTo>
                  <a:cubicBezTo>
                    <a:pt x="17053" y="13341"/>
                    <a:pt x="17053" y="13341"/>
                    <a:pt x="17053" y="13341"/>
                  </a:cubicBezTo>
                  <a:close/>
                  <a:moveTo>
                    <a:pt x="15916" y="10800"/>
                  </a:moveTo>
                  <a:cubicBezTo>
                    <a:pt x="15916" y="11435"/>
                    <a:pt x="15916" y="11435"/>
                    <a:pt x="15916" y="11435"/>
                  </a:cubicBezTo>
                  <a:cubicBezTo>
                    <a:pt x="15916" y="11435"/>
                    <a:pt x="15916" y="11435"/>
                    <a:pt x="15916" y="11435"/>
                  </a:cubicBezTo>
                  <a:cubicBezTo>
                    <a:pt x="15347" y="12071"/>
                    <a:pt x="15347" y="12071"/>
                    <a:pt x="15347" y="12071"/>
                  </a:cubicBezTo>
                  <a:cubicBezTo>
                    <a:pt x="15347" y="11435"/>
                    <a:pt x="15347" y="11435"/>
                    <a:pt x="15347" y="11435"/>
                  </a:cubicBezTo>
                  <a:cubicBezTo>
                    <a:pt x="15347" y="11435"/>
                    <a:pt x="15347" y="11435"/>
                    <a:pt x="15347" y="11435"/>
                  </a:cubicBezTo>
                  <a:cubicBezTo>
                    <a:pt x="15347" y="11435"/>
                    <a:pt x="15347" y="11435"/>
                    <a:pt x="15347" y="11435"/>
                  </a:cubicBezTo>
                  <a:cubicBezTo>
                    <a:pt x="15347" y="10800"/>
                    <a:pt x="15347" y="10800"/>
                    <a:pt x="15347" y="10800"/>
                  </a:cubicBezTo>
                  <a:cubicBezTo>
                    <a:pt x="15347" y="10800"/>
                    <a:pt x="15347" y="10800"/>
                    <a:pt x="15347" y="10800"/>
                  </a:cubicBezTo>
                  <a:cubicBezTo>
                    <a:pt x="15347" y="10800"/>
                    <a:pt x="15347" y="10800"/>
                    <a:pt x="15347" y="10800"/>
                  </a:cubicBezTo>
                  <a:cubicBezTo>
                    <a:pt x="15347" y="10165"/>
                    <a:pt x="15347" y="10165"/>
                    <a:pt x="15347" y="10165"/>
                  </a:cubicBezTo>
                  <a:cubicBezTo>
                    <a:pt x="15916" y="10800"/>
                    <a:pt x="15916" y="10800"/>
                    <a:pt x="15916" y="10800"/>
                  </a:cubicBezTo>
                  <a:cubicBezTo>
                    <a:pt x="15916" y="10800"/>
                    <a:pt x="15916" y="10800"/>
                    <a:pt x="15916" y="10800"/>
                  </a:cubicBezTo>
                  <a:close/>
                  <a:moveTo>
                    <a:pt x="15347" y="9529"/>
                  </a:moveTo>
                  <a:cubicBezTo>
                    <a:pt x="14779" y="8894"/>
                    <a:pt x="14779" y="8894"/>
                    <a:pt x="14779" y="8894"/>
                  </a:cubicBezTo>
                  <a:cubicBezTo>
                    <a:pt x="15347" y="8259"/>
                    <a:pt x="15347" y="8259"/>
                    <a:pt x="15347" y="8259"/>
                  </a:cubicBezTo>
                  <a:cubicBezTo>
                    <a:pt x="15916" y="8259"/>
                    <a:pt x="15916" y="8259"/>
                    <a:pt x="15916" y="8259"/>
                  </a:cubicBezTo>
                  <a:cubicBezTo>
                    <a:pt x="15916" y="8259"/>
                    <a:pt x="15916" y="8259"/>
                    <a:pt x="15916" y="8259"/>
                  </a:cubicBezTo>
                  <a:cubicBezTo>
                    <a:pt x="16484" y="8259"/>
                    <a:pt x="16484" y="8259"/>
                    <a:pt x="16484" y="8259"/>
                  </a:cubicBezTo>
                  <a:cubicBezTo>
                    <a:pt x="16484" y="8259"/>
                    <a:pt x="16484" y="8259"/>
                    <a:pt x="16484" y="8259"/>
                  </a:cubicBezTo>
                  <a:cubicBezTo>
                    <a:pt x="16484" y="8259"/>
                    <a:pt x="16484" y="8259"/>
                    <a:pt x="16484" y="8259"/>
                  </a:cubicBezTo>
                  <a:cubicBezTo>
                    <a:pt x="16484" y="8259"/>
                    <a:pt x="16484" y="8259"/>
                    <a:pt x="16484" y="8259"/>
                  </a:cubicBezTo>
                  <a:cubicBezTo>
                    <a:pt x="16484" y="8894"/>
                    <a:pt x="16484" y="8894"/>
                    <a:pt x="16484" y="8894"/>
                  </a:cubicBezTo>
                  <a:cubicBezTo>
                    <a:pt x="16484" y="9529"/>
                    <a:pt x="16484" y="9529"/>
                    <a:pt x="16484" y="9529"/>
                  </a:cubicBezTo>
                  <a:cubicBezTo>
                    <a:pt x="15916" y="9529"/>
                    <a:pt x="15916" y="9529"/>
                    <a:pt x="15916" y="9529"/>
                  </a:cubicBezTo>
                  <a:cubicBezTo>
                    <a:pt x="15916" y="9529"/>
                    <a:pt x="15916" y="9529"/>
                    <a:pt x="15916" y="9529"/>
                  </a:cubicBezTo>
                  <a:cubicBezTo>
                    <a:pt x="15916" y="8894"/>
                    <a:pt x="15916" y="8894"/>
                    <a:pt x="15916" y="8894"/>
                  </a:cubicBezTo>
                  <a:cubicBezTo>
                    <a:pt x="15916" y="8894"/>
                    <a:pt x="15916" y="8894"/>
                    <a:pt x="15916" y="8894"/>
                  </a:cubicBezTo>
                  <a:cubicBezTo>
                    <a:pt x="15916" y="8894"/>
                    <a:pt x="15916" y="8894"/>
                    <a:pt x="15916" y="8894"/>
                  </a:cubicBezTo>
                  <a:cubicBezTo>
                    <a:pt x="15916" y="8894"/>
                    <a:pt x="15916" y="8894"/>
                    <a:pt x="15916" y="8894"/>
                  </a:cubicBezTo>
                  <a:cubicBezTo>
                    <a:pt x="15916" y="8894"/>
                    <a:pt x="15916" y="8894"/>
                    <a:pt x="15916" y="8894"/>
                  </a:cubicBezTo>
                  <a:cubicBezTo>
                    <a:pt x="15916" y="8894"/>
                    <a:pt x="15916" y="8894"/>
                    <a:pt x="15916" y="8894"/>
                  </a:cubicBezTo>
                  <a:cubicBezTo>
                    <a:pt x="15347" y="9529"/>
                    <a:pt x="15347" y="9529"/>
                    <a:pt x="15347" y="9529"/>
                  </a:cubicBezTo>
                  <a:cubicBezTo>
                    <a:pt x="15347" y="9529"/>
                    <a:pt x="15347" y="9529"/>
                    <a:pt x="15347" y="9529"/>
                  </a:cubicBezTo>
                  <a:close/>
                  <a:moveTo>
                    <a:pt x="14211" y="4447"/>
                  </a:moveTo>
                  <a:cubicBezTo>
                    <a:pt x="14211" y="4447"/>
                    <a:pt x="14211" y="4447"/>
                    <a:pt x="14211" y="4447"/>
                  </a:cubicBezTo>
                  <a:cubicBezTo>
                    <a:pt x="14211" y="4447"/>
                    <a:pt x="14211" y="4447"/>
                    <a:pt x="14211" y="4447"/>
                  </a:cubicBezTo>
                  <a:cubicBezTo>
                    <a:pt x="14779" y="4447"/>
                    <a:pt x="14779" y="4447"/>
                    <a:pt x="14779" y="4447"/>
                  </a:cubicBezTo>
                  <a:cubicBezTo>
                    <a:pt x="14779" y="4447"/>
                    <a:pt x="14779" y="4447"/>
                    <a:pt x="14779" y="4447"/>
                  </a:cubicBezTo>
                  <a:cubicBezTo>
                    <a:pt x="14211" y="5082"/>
                    <a:pt x="14211" y="5082"/>
                    <a:pt x="14211" y="5082"/>
                  </a:cubicBezTo>
                  <a:cubicBezTo>
                    <a:pt x="14211" y="4447"/>
                    <a:pt x="14211" y="4447"/>
                    <a:pt x="14211" y="4447"/>
                  </a:cubicBezTo>
                  <a:close/>
                  <a:moveTo>
                    <a:pt x="13074" y="5718"/>
                  </a:moveTo>
                  <a:cubicBezTo>
                    <a:pt x="13074" y="5718"/>
                    <a:pt x="13074" y="5718"/>
                    <a:pt x="13074" y="5718"/>
                  </a:cubicBezTo>
                  <a:cubicBezTo>
                    <a:pt x="13642" y="6353"/>
                    <a:pt x="13642" y="6353"/>
                    <a:pt x="13642" y="6353"/>
                  </a:cubicBezTo>
                  <a:cubicBezTo>
                    <a:pt x="13642" y="5718"/>
                    <a:pt x="13642" y="5718"/>
                    <a:pt x="13642" y="5718"/>
                  </a:cubicBezTo>
                  <a:cubicBezTo>
                    <a:pt x="14211" y="5718"/>
                    <a:pt x="14211" y="5718"/>
                    <a:pt x="14211" y="5718"/>
                  </a:cubicBezTo>
                  <a:cubicBezTo>
                    <a:pt x="13642" y="6353"/>
                    <a:pt x="13642" y="6353"/>
                    <a:pt x="13642" y="6353"/>
                  </a:cubicBezTo>
                  <a:cubicBezTo>
                    <a:pt x="13642" y="6988"/>
                    <a:pt x="13642" y="6988"/>
                    <a:pt x="13642" y="6988"/>
                  </a:cubicBezTo>
                  <a:cubicBezTo>
                    <a:pt x="13074" y="6353"/>
                    <a:pt x="13074" y="6353"/>
                    <a:pt x="13074" y="6353"/>
                  </a:cubicBezTo>
                  <a:cubicBezTo>
                    <a:pt x="13074" y="6988"/>
                    <a:pt x="13074" y="6988"/>
                    <a:pt x="13074" y="6988"/>
                  </a:cubicBezTo>
                  <a:cubicBezTo>
                    <a:pt x="13074" y="6353"/>
                    <a:pt x="13074" y="6353"/>
                    <a:pt x="13074" y="6353"/>
                  </a:cubicBezTo>
                  <a:cubicBezTo>
                    <a:pt x="12505" y="6353"/>
                    <a:pt x="12505" y="6353"/>
                    <a:pt x="12505" y="6353"/>
                  </a:cubicBezTo>
                  <a:cubicBezTo>
                    <a:pt x="13074" y="5718"/>
                    <a:pt x="13074" y="5718"/>
                    <a:pt x="13074" y="5718"/>
                  </a:cubicBezTo>
                  <a:close/>
                  <a:moveTo>
                    <a:pt x="11937" y="3812"/>
                  </a:moveTo>
                  <a:cubicBezTo>
                    <a:pt x="11937" y="3812"/>
                    <a:pt x="11937" y="3812"/>
                    <a:pt x="11937" y="3812"/>
                  </a:cubicBezTo>
                  <a:cubicBezTo>
                    <a:pt x="12505" y="3812"/>
                    <a:pt x="12505" y="3812"/>
                    <a:pt x="12505" y="3812"/>
                  </a:cubicBezTo>
                  <a:cubicBezTo>
                    <a:pt x="12505" y="3812"/>
                    <a:pt x="12505" y="3812"/>
                    <a:pt x="12505" y="3812"/>
                  </a:cubicBezTo>
                  <a:cubicBezTo>
                    <a:pt x="11937" y="4447"/>
                    <a:pt x="11937" y="4447"/>
                    <a:pt x="11937" y="4447"/>
                  </a:cubicBezTo>
                  <a:cubicBezTo>
                    <a:pt x="11937" y="4447"/>
                    <a:pt x="11937" y="4447"/>
                    <a:pt x="11937" y="4447"/>
                  </a:cubicBezTo>
                  <a:cubicBezTo>
                    <a:pt x="11368" y="4447"/>
                    <a:pt x="11368" y="4447"/>
                    <a:pt x="11368" y="4447"/>
                  </a:cubicBezTo>
                  <a:cubicBezTo>
                    <a:pt x="11937" y="3812"/>
                    <a:pt x="11937" y="3812"/>
                    <a:pt x="11937" y="3812"/>
                  </a:cubicBezTo>
                  <a:close/>
                  <a:moveTo>
                    <a:pt x="9663" y="8894"/>
                  </a:moveTo>
                  <a:cubicBezTo>
                    <a:pt x="9663" y="8894"/>
                    <a:pt x="9663" y="8894"/>
                    <a:pt x="9663" y="8894"/>
                  </a:cubicBezTo>
                  <a:cubicBezTo>
                    <a:pt x="9663" y="8894"/>
                    <a:pt x="9663" y="8894"/>
                    <a:pt x="9663" y="8894"/>
                  </a:cubicBezTo>
                  <a:cubicBezTo>
                    <a:pt x="9663" y="9529"/>
                    <a:pt x="9663" y="9529"/>
                    <a:pt x="9663" y="9529"/>
                  </a:cubicBezTo>
                  <a:cubicBezTo>
                    <a:pt x="9663" y="9529"/>
                    <a:pt x="9663" y="9529"/>
                    <a:pt x="9663" y="9529"/>
                  </a:cubicBezTo>
                  <a:cubicBezTo>
                    <a:pt x="9663" y="8894"/>
                    <a:pt x="9663" y="8894"/>
                    <a:pt x="9663" y="8894"/>
                  </a:cubicBezTo>
                  <a:close/>
                  <a:moveTo>
                    <a:pt x="9095" y="8894"/>
                  </a:moveTo>
                  <a:cubicBezTo>
                    <a:pt x="9095" y="8894"/>
                    <a:pt x="9095" y="8894"/>
                    <a:pt x="9095" y="8894"/>
                  </a:cubicBezTo>
                  <a:cubicBezTo>
                    <a:pt x="9095" y="8894"/>
                    <a:pt x="9095" y="8894"/>
                    <a:pt x="9095" y="8894"/>
                  </a:cubicBezTo>
                  <a:cubicBezTo>
                    <a:pt x="9095" y="8894"/>
                    <a:pt x="9095" y="8894"/>
                    <a:pt x="9095" y="8894"/>
                  </a:cubicBezTo>
                  <a:cubicBezTo>
                    <a:pt x="9095" y="8894"/>
                    <a:pt x="9095" y="8894"/>
                    <a:pt x="9095" y="8894"/>
                  </a:cubicBezTo>
                  <a:close/>
                  <a:moveTo>
                    <a:pt x="11937" y="9529"/>
                  </a:moveTo>
                  <a:cubicBezTo>
                    <a:pt x="11937" y="9529"/>
                    <a:pt x="11937" y="9529"/>
                    <a:pt x="11937" y="9529"/>
                  </a:cubicBezTo>
                  <a:cubicBezTo>
                    <a:pt x="11937" y="9529"/>
                    <a:pt x="11937" y="9529"/>
                    <a:pt x="11937" y="9529"/>
                  </a:cubicBezTo>
                  <a:cubicBezTo>
                    <a:pt x="12505" y="9529"/>
                    <a:pt x="12505" y="9529"/>
                    <a:pt x="12505" y="9529"/>
                  </a:cubicBezTo>
                  <a:cubicBezTo>
                    <a:pt x="12505" y="10165"/>
                    <a:pt x="12505" y="10165"/>
                    <a:pt x="12505" y="10165"/>
                  </a:cubicBezTo>
                  <a:cubicBezTo>
                    <a:pt x="12505" y="10165"/>
                    <a:pt x="12505" y="10165"/>
                    <a:pt x="12505" y="10165"/>
                  </a:cubicBezTo>
                  <a:cubicBezTo>
                    <a:pt x="11937" y="10165"/>
                    <a:pt x="11937" y="10165"/>
                    <a:pt x="11937" y="10165"/>
                  </a:cubicBezTo>
                  <a:cubicBezTo>
                    <a:pt x="11937" y="10165"/>
                    <a:pt x="11937" y="10165"/>
                    <a:pt x="11937" y="10165"/>
                  </a:cubicBezTo>
                  <a:cubicBezTo>
                    <a:pt x="11937" y="9529"/>
                    <a:pt x="11937" y="9529"/>
                    <a:pt x="11937" y="9529"/>
                  </a:cubicBezTo>
                  <a:close/>
                  <a:moveTo>
                    <a:pt x="15916" y="13976"/>
                  </a:moveTo>
                  <a:cubicBezTo>
                    <a:pt x="15916" y="13976"/>
                    <a:pt x="15916" y="13976"/>
                    <a:pt x="15916" y="13976"/>
                  </a:cubicBezTo>
                  <a:cubicBezTo>
                    <a:pt x="15916" y="13976"/>
                    <a:pt x="15916" y="13976"/>
                    <a:pt x="15916" y="13976"/>
                  </a:cubicBezTo>
                  <a:cubicBezTo>
                    <a:pt x="16484" y="13976"/>
                    <a:pt x="16484" y="13976"/>
                    <a:pt x="16484" y="13976"/>
                  </a:cubicBezTo>
                  <a:cubicBezTo>
                    <a:pt x="16484" y="13976"/>
                    <a:pt x="16484" y="13976"/>
                    <a:pt x="16484" y="13976"/>
                  </a:cubicBezTo>
                  <a:cubicBezTo>
                    <a:pt x="15916" y="13976"/>
                    <a:pt x="15916" y="13976"/>
                    <a:pt x="15916" y="13976"/>
                  </a:cubicBezTo>
                  <a:close/>
                  <a:moveTo>
                    <a:pt x="11937" y="17153"/>
                  </a:moveTo>
                  <a:cubicBezTo>
                    <a:pt x="11937" y="16518"/>
                    <a:pt x="11937" y="16518"/>
                    <a:pt x="11937" y="16518"/>
                  </a:cubicBezTo>
                  <a:cubicBezTo>
                    <a:pt x="12505" y="16518"/>
                    <a:pt x="12505" y="16518"/>
                    <a:pt x="12505" y="16518"/>
                  </a:cubicBezTo>
                  <a:cubicBezTo>
                    <a:pt x="12505" y="16518"/>
                    <a:pt x="12505" y="16518"/>
                    <a:pt x="12505" y="16518"/>
                  </a:cubicBezTo>
                  <a:cubicBezTo>
                    <a:pt x="11937" y="17153"/>
                    <a:pt x="11937" y="17153"/>
                    <a:pt x="11937" y="17153"/>
                  </a:cubicBezTo>
                  <a:cubicBezTo>
                    <a:pt x="11937" y="17153"/>
                    <a:pt x="11937" y="17153"/>
                    <a:pt x="11937" y="17153"/>
                  </a:cubicBezTo>
                  <a:close/>
                  <a:moveTo>
                    <a:pt x="11937" y="15247"/>
                  </a:moveTo>
                  <a:cubicBezTo>
                    <a:pt x="11937" y="15247"/>
                    <a:pt x="11937" y="15247"/>
                    <a:pt x="11937" y="15247"/>
                  </a:cubicBezTo>
                  <a:cubicBezTo>
                    <a:pt x="11937" y="15247"/>
                    <a:pt x="11937" y="15247"/>
                    <a:pt x="11937" y="15247"/>
                  </a:cubicBezTo>
                  <a:cubicBezTo>
                    <a:pt x="11937" y="15247"/>
                    <a:pt x="11937" y="15247"/>
                    <a:pt x="11937" y="15247"/>
                  </a:cubicBezTo>
                  <a:close/>
                  <a:moveTo>
                    <a:pt x="11937" y="14612"/>
                  </a:moveTo>
                  <a:cubicBezTo>
                    <a:pt x="11937" y="14612"/>
                    <a:pt x="11937" y="14612"/>
                    <a:pt x="11937" y="14612"/>
                  </a:cubicBezTo>
                  <a:cubicBezTo>
                    <a:pt x="11937" y="14612"/>
                    <a:pt x="11937" y="14612"/>
                    <a:pt x="11937" y="14612"/>
                  </a:cubicBezTo>
                  <a:cubicBezTo>
                    <a:pt x="11937" y="14612"/>
                    <a:pt x="11937" y="14612"/>
                    <a:pt x="11937" y="14612"/>
                  </a:cubicBezTo>
                  <a:cubicBezTo>
                    <a:pt x="11937" y="14612"/>
                    <a:pt x="11937" y="14612"/>
                    <a:pt x="11937" y="14612"/>
                  </a:cubicBezTo>
                  <a:close/>
                  <a:moveTo>
                    <a:pt x="11368" y="13976"/>
                  </a:moveTo>
                  <a:cubicBezTo>
                    <a:pt x="11368" y="13976"/>
                    <a:pt x="11368" y="13976"/>
                    <a:pt x="11368" y="13976"/>
                  </a:cubicBezTo>
                  <a:cubicBezTo>
                    <a:pt x="11937" y="13976"/>
                    <a:pt x="11937" y="13976"/>
                    <a:pt x="11937" y="13976"/>
                  </a:cubicBezTo>
                  <a:cubicBezTo>
                    <a:pt x="11937" y="13976"/>
                    <a:pt x="11937" y="13976"/>
                    <a:pt x="11937" y="13976"/>
                  </a:cubicBezTo>
                  <a:cubicBezTo>
                    <a:pt x="11368" y="13976"/>
                    <a:pt x="11368" y="13976"/>
                    <a:pt x="11368" y="13976"/>
                  </a:cubicBezTo>
                  <a:close/>
                  <a:moveTo>
                    <a:pt x="13642" y="15882"/>
                  </a:moveTo>
                  <a:cubicBezTo>
                    <a:pt x="13642" y="15247"/>
                    <a:pt x="13642" y="15247"/>
                    <a:pt x="13642" y="15247"/>
                  </a:cubicBezTo>
                  <a:cubicBezTo>
                    <a:pt x="13642" y="15247"/>
                    <a:pt x="13642" y="15247"/>
                    <a:pt x="13642" y="15247"/>
                  </a:cubicBezTo>
                  <a:cubicBezTo>
                    <a:pt x="14211" y="15247"/>
                    <a:pt x="14211" y="15247"/>
                    <a:pt x="14211" y="15247"/>
                  </a:cubicBezTo>
                  <a:cubicBezTo>
                    <a:pt x="14211" y="15247"/>
                    <a:pt x="14211" y="15247"/>
                    <a:pt x="14211" y="15247"/>
                  </a:cubicBezTo>
                  <a:cubicBezTo>
                    <a:pt x="13642" y="15882"/>
                    <a:pt x="13642" y="15882"/>
                    <a:pt x="13642" y="15882"/>
                  </a:cubicBezTo>
                  <a:close/>
                  <a:moveTo>
                    <a:pt x="14779" y="15882"/>
                  </a:moveTo>
                  <a:cubicBezTo>
                    <a:pt x="14211" y="15247"/>
                    <a:pt x="14211" y="15247"/>
                    <a:pt x="14211" y="15247"/>
                  </a:cubicBezTo>
                  <a:cubicBezTo>
                    <a:pt x="14779" y="15247"/>
                    <a:pt x="14779" y="15247"/>
                    <a:pt x="14779" y="15247"/>
                  </a:cubicBezTo>
                  <a:cubicBezTo>
                    <a:pt x="14779" y="15247"/>
                    <a:pt x="14779" y="15247"/>
                    <a:pt x="14779" y="15247"/>
                  </a:cubicBezTo>
                  <a:cubicBezTo>
                    <a:pt x="14779" y="15247"/>
                    <a:pt x="14779" y="15247"/>
                    <a:pt x="14779" y="15247"/>
                  </a:cubicBezTo>
                  <a:cubicBezTo>
                    <a:pt x="14779" y="15882"/>
                    <a:pt x="14779" y="15882"/>
                    <a:pt x="14779" y="15882"/>
                  </a:cubicBezTo>
                  <a:cubicBezTo>
                    <a:pt x="14779" y="15882"/>
                    <a:pt x="14779" y="15882"/>
                    <a:pt x="14779" y="15882"/>
                  </a:cubicBezTo>
                  <a:close/>
                  <a:moveTo>
                    <a:pt x="14211" y="14612"/>
                  </a:moveTo>
                  <a:cubicBezTo>
                    <a:pt x="14211" y="13976"/>
                    <a:pt x="14211" y="13976"/>
                    <a:pt x="14211" y="13976"/>
                  </a:cubicBezTo>
                  <a:cubicBezTo>
                    <a:pt x="14779" y="14612"/>
                    <a:pt x="14779" y="14612"/>
                    <a:pt x="14779" y="14612"/>
                  </a:cubicBezTo>
                  <a:cubicBezTo>
                    <a:pt x="14211" y="14612"/>
                    <a:pt x="14211" y="14612"/>
                    <a:pt x="14211" y="14612"/>
                  </a:cubicBezTo>
                  <a:close/>
                  <a:moveTo>
                    <a:pt x="13642" y="13976"/>
                  </a:moveTo>
                  <a:cubicBezTo>
                    <a:pt x="13642" y="13976"/>
                    <a:pt x="13642" y="13976"/>
                    <a:pt x="13642" y="13976"/>
                  </a:cubicBezTo>
                  <a:cubicBezTo>
                    <a:pt x="14211" y="13976"/>
                    <a:pt x="14211" y="13976"/>
                    <a:pt x="14211" y="13976"/>
                  </a:cubicBezTo>
                  <a:cubicBezTo>
                    <a:pt x="14211" y="13976"/>
                    <a:pt x="14211" y="13976"/>
                    <a:pt x="14211" y="13976"/>
                  </a:cubicBezTo>
                  <a:cubicBezTo>
                    <a:pt x="13642" y="13976"/>
                    <a:pt x="13642" y="13976"/>
                    <a:pt x="13642" y="13976"/>
                  </a:cubicBezTo>
                  <a:cubicBezTo>
                    <a:pt x="13642" y="13976"/>
                    <a:pt x="13642" y="13976"/>
                    <a:pt x="13642" y="13976"/>
                  </a:cubicBezTo>
                  <a:close/>
                  <a:moveTo>
                    <a:pt x="12505" y="12706"/>
                  </a:moveTo>
                  <a:cubicBezTo>
                    <a:pt x="12505" y="12706"/>
                    <a:pt x="12505" y="12706"/>
                    <a:pt x="12505" y="12706"/>
                  </a:cubicBezTo>
                  <a:cubicBezTo>
                    <a:pt x="13074" y="13341"/>
                    <a:pt x="13074" y="13341"/>
                    <a:pt x="13074" y="13341"/>
                  </a:cubicBezTo>
                  <a:cubicBezTo>
                    <a:pt x="13642" y="13341"/>
                    <a:pt x="13642" y="13341"/>
                    <a:pt x="13642" y="13341"/>
                  </a:cubicBezTo>
                  <a:cubicBezTo>
                    <a:pt x="13642" y="13976"/>
                    <a:pt x="13642" y="13976"/>
                    <a:pt x="13642" y="13976"/>
                  </a:cubicBezTo>
                  <a:cubicBezTo>
                    <a:pt x="13074" y="13976"/>
                    <a:pt x="13074" y="13976"/>
                    <a:pt x="13074" y="13976"/>
                  </a:cubicBezTo>
                  <a:cubicBezTo>
                    <a:pt x="12505" y="13341"/>
                    <a:pt x="12505" y="13341"/>
                    <a:pt x="12505" y="13341"/>
                  </a:cubicBezTo>
                  <a:cubicBezTo>
                    <a:pt x="12505" y="13341"/>
                    <a:pt x="12505" y="13341"/>
                    <a:pt x="12505" y="13341"/>
                  </a:cubicBezTo>
                  <a:cubicBezTo>
                    <a:pt x="12505" y="12706"/>
                    <a:pt x="12505" y="12706"/>
                    <a:pt x="12505" y="12706"/>
                  </a:cubicBezTo>
                  <a:close/>
                  <a:moveTo>
                    <a:pt x="7958" y="9529"/>
                  </a:moveTo>
                  <a:cubicBezTo>
                    <a:pt x="7958" y="9529"/>
                    <a:pt x="7958" y="9529"/>
                    <a:pt x="7958" y="9529"/>
                  </a:cubicBezTo>
                  <a:cubicBezTo>
                    <a:pt x="9095" y="9529"/>
                    <a:pt x="9095" y="9529"/>
                    <a:pt x="9095" y="9529"/>
                  </a:cubicBezTo>
                  <a:cubicBezTo>
                    <a:pt x="9095" y="9529"/>
                    <a:pt x="9095" y="9529"/>
                    <a:pt x="9095" y="9529"/>
                  </a:cubicBezTo>
                  <a:cubicBezTo>
                    <a:pt x="9663" y="10165"/>
                    <a:pt x="9663" y="10165"/>
                    <a:pt x="9663" y="10165"/>
                  </a:cubicBezTo>
                  <a:cubicBezTo>
                    <a:pt x="10232" y="10165"/>
                    <a:pt x="10232" y="10165"/>
                    <a:pt x="10232" y="10165"/>
                  </a:cubicBezTo>
                  <a:cubicBezTo>
                    <a:pt x="10232" y="10165"/>
                    <a:pt x="10232" y="10165"/>
                    <a:pt x="10232" y="10165"/>
                  </a:cubicBezTo>
                  <a:cubicBezTo>
                    <a:pt x="10232" y="10165"/>
                    <a:pt x="10232" y="10165"/>
                    <a:pt x="10232" y="10165"/>
                  </a:cubicBezTo>
                  <a:cubicBezTo>
                    <a:pt x="10232" y="10165"/>
                    <a:pt x="10232" y="10165"/>
                    <a:pt x="10232" y="10165"/>
                  </a:cubicBezTo>
                  <a:cubicBezTo>
                    <a:pt x="11368" y="10800"/>
                    <a:pt x="11368" y="10800"/>
                    <a:pt x="11368" y="10800"/>
                  </a:cubicBezTo>
                  <a:cubicBezTo>
                    <a:pt x="11368" y="11435"/>
                    <a:pt x="11368" y="11435"/>
                    <a:pt x="11368" y="11435"/>
                  </a:cubicBezTo>
                  <a:cubicBezTo>
                    <a:pt x="11368" y="11435"/>
                    <a:pt x="11368" y="11435"/>
                    <a:pt x="11368" y="11435"/>
                  </a:cubicBezTo>
                  <a:cubicBezTo>
                    <a:pt x="11368" y="11435"/>
                    <a:pt x="11368" y="11435"/>
                    <a:pt x="11368" y="11435"/>
                  </a:cubicBezTo>
                  <a:cubicBezTo>
                    <a:pt x="11368" y="12071"/>
                    <a:pt x="11368" y="12071"/>
                    <a:pt x="11368" y="12071"/>
                  </a:cubicBezTo>
                  <a:cubicBezTo>
                    <a:pt x="11937" y="12071"/>
                    <a:pt x="11937" y="12071"/>
                    <a:pt x="11937" y="12071"/>
                  </a:cubicBezTo>
                  <a:cubicBezTo>
                    <a:pt x="11937" y="12071"/>
                    <a:pt x="11937" y="12071"/>
                    <a:pt x="11937" y="12071"/>
                  </a:cubicBezTo>
                  <a:cubicBezTo>
                    <a:pt x="12505" y="12071"/>
                    <a:pt x="12505" y="12071"/>
                    <a:pt x="12505" y="12071"/>
                  </a:cubicBezTo>
                  <a:cubicBezTo>
                    <a:pt x="11937" y="12706"/>
                    <a:pt x="11937" y="12706"/>
                    <a:pt x="11937" y="12706"/>
                  </a:cubicBezTo>
                  <a:cubicBezTo>
                    <a:pt x="11937" y="12706"/>
                    <a:pt x="11937" y="12706"/>
                    <a:pt x="11937" y="12706"/>
                  </a:cubicBezTo>
                  <a:cubicBezTo>
                    <a:pt x="11368" y="12706"/>
                    <a:pt x="11368" y="12706"/>
                    <a:pt x="11368" y="12706"/>
                  </a:cubicBezTo>
                  <a:cubicBezTo>
                    <a:pt x="11368" y="12706"/>
                    <a:pt x="11368" y="12706"/>
                    <a:pt x="11368" y="12706"/>
                  </a:cubicBezTo>
                  <a:cubicBezTo>
                    <a:pt x="11368" y="12071"/>
                    <a:pt x="11368" y="12071"/>
                    <a:pt x="11368" y="12071"/>
                  </a:cubicBezTo>
                  <a:cubicBezTo>
                    <a:pt x="11368" y="12071"/>
                    <a:pt x="11368" y="12071"/>
                    <a:pt x="11368" y="12071"/>
                  </a:cubicBezTo>
                  <a:cubicBezTo>
                    <a:pt x="10800" y="12071"/>
                    <a:pt x="10800" y="12071"/>
                    <a:pt x="10800" y="12071"/>
                  </a:cubicBezTo>
                  <a:cubicBezTo>
                    <a:pt x="10800" y="11435"/>
                    <a:pt x="10800" y="11435"/>
                    <a:pt x="10800" y="11435"/>
                  </a:cubicBezTo>
                  <a:cubicBezTo>
                    <a:pt x="10800" y="11435"/>
                    <a:pt x="10800" y="11435"/>
                    <a:pt x="10800" y="11435"/>
                  </a:cubicBezTo>
                  <a:cubicBezTo>
                    <a:pt x="10232" y="11435"/>
                    <a:pt x="10232" y="11435"/>
                    <a:pt x="10232" y="11435"/>
                  </a:cubicBezTo>
                  <a:cubicBezTo>
                    <a:pt x="9663" y="10800"/>
                    <a:pt x="9663" y="10800"/>
                    <a:pt x="9663" y="10800"/>
                  </a:cubicBezTo>
                  <a:cubicBezTo>
                    <a:pt x="9663" y="10800"/>
                    <a:pt x="9663" y="10800"/>
                    <a:pt x="9663" y="10800"/>
                  </a:cubicBezTo>
                  <a:cubicBezTo>
                    <a:pt x="9095" y="10800"/>
                    <a:pt x="9095" y="10800"/>
                    <a:pt x="9095" y="10800"/>
                  </a:cubicBezTo>
                  <a:cubicBezTo>
                    <a:pt x="9095" y="10165"/>
                    <a:pt x="9095" y="10165"/>
                    <a:pt x="9095" y="10165"/>
                  </a:cubicBezTo>
                  <a:cubicBezTo>
                    <a:pt x="9095" y="10165"/>
                    <a:pt x="9095" y="10165"/>
                    <a:pt x="9095" y="10165"/>
                  </a:cubicBezTo>
                  <a:cubicBezTo>
                    <a:pt x="8526" y="10165"/>
                    <a:pt x="8526" y="10165"/>
                    <a:pt x="8526" y="10165"/>
                  </a:cubicBezTo>
                  <a:cubicBezTo>
                    <a:pt x="8526" y="9529"/>
                    <a:pt x="8526" y="9529"/>
                    <a:pt x="8526" y="9529"/>
                  </a:cubicBezTo>
                  <a:cubicBezTo>
                    <a:pt x="7958" y="9529"/>
                    <a:pt x="7958" y="9529"/>
                    <a:pt x="7958" y="9529"/>
                  </a:cubicBezTo>
                  <a:cubicBezTo>
                    <a:pt x="7958" y="9529"/>
                    <a:pt x="7958" y="9529"/>
                    <a:pt x="7958" y="9529"/>
                  </a:cubicBezTo>
                  <a:close/>
                  <a:moveTo>
                    <a:pt x="8526" y="17153"/>
                  </a:moveTo>
                  <a:cubicBezTo>
                    <a:pt x="8526" y="17153"/>
                    <a:pt x="8526" y="17153"/>
                    <a:pt x="8526" y="17153"/>
                  </a:cubicBezTo>
                  <a:cubicBezTo>
                    <a:pt x="8526" y="17788"/>
                    <a:pt x="8526" y="17788"/>
                    <a:pt x="8526" y="17788"/>
                  </a:cubicBezTo>
                  <a:cubicBezTo>
                    <a:pt x="9095" y="17788"/>
                    <a:pt x="9095" y="17788"/>
                    <a:pt x="9095" y="17788"/>
                  </a:cubicBezTo>
                  <a:cubicBezTo>
                    <a:pt x="8526" y="18424"/>
                    <a:pt x="8526" y="18424"/>
                    <a:pt x="8526" y="18424"/>
                  </a:cubicBezTo>
                  <a:cubicBezTo>
                    <a:pt x="8526" y="18424"/>
                    <a:pt x="8526" y="18424"/>
                    <a:pt x="8526" y="18424"/>
                  </a:cubicBezTo>
                  <a:cubicBezTo>
                    <a:pt x="8526" y="17788"/>
                    <a:pt x="8526" y="17788"/>
                    <a:pt x="8526" y="17788"/>
                  </a:cubicBezTo>
                  <a:cubicBezTo>
                    <a:pt x="8526" y="17788"/>
                    <a:pt x="8526" y="17788"/>
                    <a:pt x="8526" y="17788"/>
                  </a:cubicBezTo>
                  <a:cubicBezTo>
                    <a:pt x="8526" y="17153"/>
                    <a:pt x="8526" y="17153"/>
                    <a:pt x="8526" y="17153"/>
                  </a:cubicBezTo>
                  <a:close/>
                  <a:moveTo>
                    <a:pt x="8526" y="16518"/>
                  </a:moveTo>
                  <a:cubicBezTo>
                    <a:pt x="8526" y="17153"/>
                    <a:pt x="8526" y="17153"/>
                    <a:pt x="8526" y="17153"/>
                  </a:cubicBezTo>
                  <a:cubicBezTo>
                    <a:pt x="8526" y="17153"/>
                    <a:pt x="8526" y="17153"/>
                    <a:pt x="8526" y="17153"/>
                  </a:cubicBezTo>
                  <a:lnTo>
                    <a:pt x="8526" y="16518"/>
                  </a:lnTo>
                  <a:close/>
                  <a:moveTo>
                    <a:pt x="8526" y="1651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Google Shape;313;p14"/>
            <p:cNvSpPr/>
            <p:nvPr/>
          </p:nvSpPr>
          <p:spPr>
            <a:xfrm>
              <a:off x="8613" y="3006"/>
              <a:ext cx="236" cy="165"/>
            </a:xfrm>
            <a:custGeom>
              <a:avLst/>
              <a:gdLst/>
              <a:ahLst/>
              <a:cxnLst/>
              <a:rect l="l" t="t" r="r" b="b"/>
              <a:pathLst>
                <a:path w="21600" h="21600" extrusionOk="0">
                  <a:moveTo>
                    <a:pt x="929" y="4836"/>
                  </a:moveTo>
                  <a:lnTo>
                    <a:pt x="929" y="3546"/>
                  </a:lnTo>
                  <a:lnTo>
                    <a:pt x="1858" y="3546"/>
                  </a:lnTo>
                  <a:lnTo>
                    <a:pt x="4413" y="4836"/>
                  </a:lnTo>
                  <a:lnTo>
                    <a:pt x="6039" y="4836"/>
                  </a:lnTo>
                  <a:lnTo>
                    <a:pt x="6968" y="6125"/>
                  </a:lnTo>
                  <a:lnTo>
                    <a:pt x="6968" y="2579"/>
                  </a:lnTo>
                  <a:lnTo>
                    <a:pt x="6039" y="2579"/>
                  </a:lnTo>
                  <a:lnTo>
                    <a:pt x="6039" y="0"/>
                  </a:lnTo>
                  <a:lnTo>
                    <a:pt x="6968" y="1290"/>
                  </a:lnTo>
                  <a:lnTo>
                    <a:pt x="8594" y="2579"/>
                  </a:lnTo>
                  <a:lnTo>
                    <a:pt x="9523" y="3546"/>
                  </a:lnTo>
                  <a:lnTo>
                    <a:pt x="11381" y="3546"/>
                  </a:lnTo>
                  <a:lnTo>
                    <a:pt x="11381" y="2579"/>
                  </a:lnTo>
                  <a:lnTo>
                    <a:pt x="13006" y="2579"/>
                  </a:lnTo>
                  <a:lnTo>
                    <a:pt x="13935" y="0"/>
                  </a:lnTo>
                  <a:lnTo>
                    <a:pt x="14632" y="1290"/>
                  </a:lnTo>
                  <a:lnTo>
                    <a:pt x="16490" y="2579"/>
                  </a:lnTo>
                  <a:lnTo>
                    <a:pt x="16490" y="4836"/>
                  </a:lnTo>
                  <a:lnTo>
                    <a:pt x="18116" y="6125"/>
                  </a:lnTo>
                  <a:lnTo>
                    <a:pt x="18116" y="7415"/>
                  </a:lnTo>
                  <a:lnTo>
                    <a:pt x="19045" y="8382"/>
                  </a:lnTo>
                  <a:lnTo>
                    <a:pt x="20671" y="8382"/>
                  </a:lnTo>
                  <a:lnTo>
                    <a:pt x="21600" y="9672"/>
                  </a:lnTo>
                  <a:lnTo>
                    <a:pt x="19045" y="9672"/>
                  </a:lnTo>
                  <a:lnTo>
                    <a:pt x="18116" y="10961"/>
                  </a:lnTo>
                  <a:lnTo>
                    <a:pt x="18116" y="18054"/>
                  </a:lnTo>
                  <a:lnTo>
                    <a:pt x="17187" y="19343"/>
                  </a:lnTo>
                  <a:lnTo>
                    <a:pt x="17187" y="16764"/>
                  </a:lnTo>
                  <a:lnTo>
                    <a:pt x="16490" y="16764"/>
                  </a:lnTo>
                  <a:lnTo>
                    <a:pt x="16490" y="18054"/>
                  </a:lnTo>
                  <a:lnTo>
                    <a:pt x="17187" y="19343"/>
                  </a:lnTo>
                  <a:lnTo>
                    <a:pt x="16490" y="19343"/>
                  </a:lnTo>
                  <a:lnTo>
                    <a:pt x="17187" y="20310"/>
                  </a:lnTo>
                  <a:lnTo>
                    <a:pt x="17187" y="21600"/>
                  </a:lnTo>
                  <a:lnTo>
                    <a:pt x="15561" y="21600"/>
                  </a:lnTo>
                  <a:lnTo>
                    <a:pt x="13935" y="19343"/>
                  </a:lnTo>
                  <a:lnTo>
                    <a:pt x="14632" y="18054"/>
                  </a:lnTo>
                  <a:lnTo>
                    <a:pt x="13935" y="16764"/>
                  </a:lnTo>
                  <a:lnTo>
                    <a:pt x="14632" y="16764"/>
                  </a:lnTo>
                  <a:lnTo>
                    <a:pt x="13935" y="15475"/>
                  </a:lnTo>
                  <a:lnTo>
                    <a:pt x="13006" y="14507"/>
                  </a:lnTo>
                  <a:lnTo>
                    <a:pt x="12077" y="15475"/>
                  </a:lnTo>
                  <a:lnTo>
                    <a:pt x="11381" y="15475"/>
                  </a:lnTo>
                  <a:lnTo>
                    <a:pt x="11381" y="16764"/>
                  </a:lnTo>
                  <a:lnTo>
                    <a:pt x="10452" y="16764"/>
                  </a:lnTo>
                  <a:lnTo>
                    <a:pt x="9523" y="18054"/>
                  </a:lnTo>
                  <a:lnTo>
                    <a:pt x="9523" y="19343"/>
                  </a:lnTo>
                  <a:lnTo>
                    <a:pt x="7897" y="19343"/>
                  </a:lnTo>
                  <a:lnTo>
                    <a:pt x="7897" y="18054"/>
                  </a:lnTo>
                  <a:lnTo>
                    <a:pt x="8594" y="16764"/>
                  </a:lnTo>
                  <a:lnTo>
                    <a:pt x="7897" y="15475"/>
                  </a:lnTo>
                  <a:lnTo>
                    <a:pt x="8594" y="15475"/>
                  </a:lnTo>
                  <a:lnTo>
                    <a:pt x="7897" y="14507"/>
                  </a:lnTo>
                  <a:lnTo>
                    <a:pt x="6968" y="14507"/>
                  </a:lnTo>
                  <a:lnTo>
                    <a:pt x="5342" y="13218"/>
                  </a:lnTo>
                  <a:lnTo>
                    <a:pt x="4413" y="11928"/>
                  </a:lnTo>
                  <a:lnTo>
                    <a:pt x="5342" y="10961"/>
                  </a:lnTo>
                  <a:lnTo>
                    <a:pt x="3484" y="8382"/>
                  </a:lnTo>
                  <a:lnTo>
                    <a:pt x="3484" y="7415"/>
                  </a:lnTo>
                  <a:lnTo>
                    <a:pt x="2787" y="6125"/>
                  </a:lnTo>
                  <a:lnTo>
                    <a:pt x="1858" y="6125"/>
                  </a:lnTo>
                  <a:lnTo>
                    <a:pt x="929" y="4836"/>
                  </a:lnTo>
                  <a:close/>
                  <a:moveTo>
                    <a:pt x="6968" y="19343"/>
                  </a:moveTo>
                  <a:lnTo>
                    <a:pt x="5342" y="15475"/>
                  </a:lnTo>
                  <a:lnTo>
                    <a:pt x="4413" y="15475"/>
                  </a:lnTo>
                  <a:lnTo>
                    <a:pt x="3484" y="14507"/>
                  </a:lnTo>
                  <a:lnTo>
                    <a:pt x="2787" y="14507"/>
                  </a:lnTo>
                  <a:lnTo>
                    <a:pt x="1858" y="13218"/>
                  </a:lnTo>
                  <a:lnTo>
                    <a:pt x="0" y="13218"/>
                  </a:lnTo>
                  <a:lnTo>
                    <a:pt x="929" y="14507"/>
                  </a:lnTo>
                  <a:lnTo>
                    <a:pt x="1858" y="14507"/>
                  </a:lnTo>
                  <a:lnTo>
                    <a:pt x="1858" y="16764"/>
                  </a:lnTo>
                  <a:lnTo>
                    <a:pt x="3484" y="18054"/>
                  </a:lnTo>
                  <a:lnTo>
                    <a:pt x="5342" y="19343"/>
                  </a:lnTo>
                  <a:lnTo>
                    <a:pt x="6968" y="19343"/>
                  </a:lnTo>
                  <a:close/>
                  <a:moveTo>
                    <a:pt x="6968" y="1934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Google Shape;314;p14"/>
            <p:cNvSpPr/>
            <p:nvPr/>
          </p:nvSpPr>
          <p:spPr>
            <a:xfrm>
              <a:off x="8605" y="3117"/>
              <a:ext cx="845" cy="606"/>
            </a:xfrm>
            <a:custGeom>
              <a:avLst/>
              <a:gdLst/>
              <a:ahLst/>
              <a:cxnLst/>
              <a:rect l="l" t="t" r="r" b="b"/>
              <a:pathLst>
                <a:path w="21600" h="21600" extrusionOk="0">
                  <a:moveTo>
                    <a:pt x="454" y="0"/>
                  </a:moveTo>
                  <a:lnTo>
                    <a:pt x="714" y="0"/>
                  </a:lnTo>
                  <a:lnTo>
                    <a:pt x="714" y="617"/>
                  </a:lnTo>
                  <a:lnTo>
                    <a:pt x="1168" y="970"/>
                  </a:lnTo>
                  <a:lnTo>
                    <a:pt x="1686" y="1322"/>
                  </a:lnTo>
                  <a:lnTo>
                    <a:pt x="2854" y="1322"/>
                  </a:lnTo>
                  <a:lnTo>
                    <a:pt x="2854" y="970"/>
                  </a:lnTo>
                  <a:lnTo>
                    <a:pt x="3114" y="617"/>
                  </a:lnTo>
                  <a:lnTo>
                    <a:pt x="3373" y="617"/>
                  </a:lnTo>
                  <a:lnTo>
                    <a:pt x="3373" y="264"/>
                  </a:lnTo>
                  <a:lnTo>
                    <a:pt x="3568" y="264"/>
                  </a:lnTo>
                  <a:lnTo>
                    <a:pt x="3827" y="0"/>
                  </a:lnTo>
                  <a:lnTo>
                    <a:pt x="4086" y="264"/>
                  </a:lnTo>
                  <a:lnTo>
                    <a:pt x="4281" y="617"/>
                  </a:lnTo>
                  <a:lnTo>
                    <a:pt x="4086" y="617"/>
                  </a:lnTo>
                  <a:lnTo>
                    <a:pt x="4281" y="970"/>
                  </a:lnTo>
                  <a:lnTo>
                    <a:pt x="4086" y="1322"/>
                  </a:lnTo>
                  <a:lnTo>
                    <a:pt x="4541" y="1940"/>
                  </a:lnTo>
                  <a:lnTo>
                    <a:pt x="4995" y="1940"/>
                  </a:lnTo>
                  <a:lnTo>
                    <a:pt x="4995" y="2909"/>
                  </a:lnTo>
                  <a:lnTo>
                    <a:pt x="5254" y="2909"/>
                  </a:lnTo>
                  <a:lnTo>
                    <a:pt x="5514" y="3262"/>
                  </a:lnTo>
                  <a:lnTo>
                    <a:pt x="5773" y="3262"/>
                  </a:lnTo>
                  <a:lnTo>
                    <a:pt x="5968" y="3615"/>
                  </a:lnTo>
                  <a:lnTo>
                    <a:pt x="6227" y="3262"/>
                  </a:lnTo>
                  <a:lnTo>
                    <a:pt x="6486" y="3615"/>
                  </a:lnTo>
                  <a:lnTo>
                    <a:pt x="6681" y="3615"/>
                  </a:lnTo>
                  <a:lnTo>
                    <a:pt x="6681" y="3879"/>
                  </a:lnTo>
                  <a:lnTo>
                    <a:pt x="7395" y="4232"/>
                  </a:lnTo>
                  <a:lnTo>
                    <a:pt x="7654" y="4232"/>
                  </a:lnTo>
                  <a:lnTo>
                    <a:pt x="8173" y="4584"/>
                  </a:lnTo>
                  <a:lnTo>
                    <a:pt x="8627" y="4584"/>
                  </a:lnTo>
                  <a:lnTo>
                    <a:pt x="9341" y="4232"/>
                  </a:lnTo>
                  <a:lnTo>
                    <a:pt x="10573" y="4232"/>
                  </a:lnTo>
                  <a:lnTo>
                    <a:pt x="10768" y="3879"/>
                  </a:lnTo>
                  <a:lnTo>
                    <a:pt x="10573" y="3615"/>
                  </a:lnTo>
                  <a:lnTo>
                    <a:pt x="10573" y="3262"/>
                  </a:lnTo>
                  <a:lnTo>
                    <a:pt x="11286" y="3262"/>
                  </a:lnTo>
                  <a:lnTo>
                    <a:pt x="11286" y="2909"/>
                  </a:lnTo>
                  <a:lnTo>
                    <a:pt x="11481" y="2557"/>
                  </a:lnTo>
                  <a:lnTo>
                    <a:pt x="12000" y="2292"/>
                  </a:lnTo>
                  <a:lnTo>
                    <a:pt x="12454" y="1940"/>
                  </a:lnTo>
                  <a:lnTo>
                    <a:pt x="12973" y="2292"/>
                  </a:lnTo>
                  <a:lnTo>
                    <a:pt x="12973" y="1940"/>
                  </a:lnTo>
                  <a:lnTo>
                    <a:pt x="13168" y="1587"/>
                  </a:lnTo>
                  <a:lnTo>
                    <a:pt x="13427" y="1940"/>
                  </a:lnTo>
                  <a:lnTo>
                    <a:pt x="13686" y="1940"/>
                  </a:lnTo>
                  <a:lnTo>
                    <a:pt x="13881" y="2292"/>
                  </a:lnTo>
                  <a:lnTo>
                    <a:pt x="14400" y="2292"/>
                  </a:lnTo>
                  <a:lnTo>
                    <a:pt x="14854" y="2909"/>
                  </a:lnTo>
                  <a:lnTo>
                    <a:pt x="15114" y="2909"/>
                  </a:lnTo>
                  <a:lnTo>
                    <a:pt x="15373" y="2557"/>
                  </a:lnTo>
                  <a:lnTo>
                    <a:pt x="15827" y="2909"/>
                  </a:lnTo>
                  <a:lnTo>
                    <a:pt x="16086" y="2909"/>
                  </a:lnTo>
                  <a:lnTo>
                    <a:pt x="16086" y="3615"/>
                  </a:lnTo>
                  <a:lnTo>
                    <a:pt x="16281" y="3262"/>
                  </a:lnTo>
                  <a:lnTo>
                    <a:pt x="16800" y="3615"/>
                  </a:lnTo>
                  <a:lnTo>
                    <a:pt x="17254" y="4232"/>
                  </a:lnTo>
                  <a:lnTo>
                    <a:pt x="17773" y="4232"/>
                  </a:lnTo>
                  <a:lnTo>
                    <a:pt x="17968" y="4584"/>
                  </a:lnTo>
                  <a:lnTo>
                    <a:pt x="17968" y="5554"/>
                  </a:lnTo>
                  <a:lnTo>
                    <a:pt x="18227" y="5907"/>
                  </a:lnTo>
                  <a:lnTo>
                    <a:pt x="18227" y="6171"/>
                  </a:lnTo>
                  <a:lnTo>
                    <a:pt x="17968" y="6524"/>
                  </a:lnTo>
                  <a:lnTo>
                    <a:pt x="18227" y="6877"/>
                  </a:lnTo>
                  <a:lnTo>
                    <a:pt x="17968" y="7141"/>
                  </a:lnTo>
                  <a:lnTo>
                    <a:pt x="17773" y="7141"/>
                  </a:lnTo>
                  <a:lnTo>
                    <a:pt x="17773" y="7494"/>
                  </a:lnTo>
                  <a:lnTo>
                    <a:pt x="17968" y="7494"/>
                  </a:lnTo>
                  <a:lnTo>
                    <a:pt x="17773" y="7847"/>
                  </a:lnTo>
                  <a:lnTo>
                    <a:pt x="17773" y="8111"/>
                  </a:lnTo>
                  <a:lnTo>
                    <a:pt x="17968" y="8464"/>
                  </a:lnTo>
                  <a:lnTo>
                    <a:pt x="17968" y="8816"/>
                  </a:lnTo>
                  <a:lnTo>
                    <a:pt x="18227" y="8816"/>
                  </a:lnTo>
                  <a:lnTo>
                    <a:pt x="17968" y="9433"/>
                  </a:lnTo>
                  <a:lnTo>
                    <a:pt x="17968" y="9786"/>
                  </a:lnTo>
                  <a:lnTo>
                    <a:pt x="18227" y="10403"/>
                  </a:lnTo>
                  <a:lnTo>
                    <a:pt x="18486" y="11109"/>
                  </a:lnTo>
                  <a:lnTo>
                    <a:pt x="18227" y="11109"/>
                  </a:lnTo>
                  <a:lnTo>
                    <a:pt x="18486" y="11461"/>
                  </a:lnTo>
                  <a:lnTo>
                    <a:pt x="18486" y="11726"/>
                  </a:lnTo>
                  <a:lnTo>
                    <a:pt x="19459" y="11726"/>
                  </a:lnTo>
                  <a:lnTo>
                    <a:pt x="19654" y="12431"/>
                  </a:lnTo>
                  <a:lnTo>
                    <a:pt x="19459" y="12696"/>
                  </a:lnTo>
                  <a:lnTo>
                    <a:pt x="19654" y="13048"/>
                  </a:lnTo>
                  <a:lnTo>
                    <a:pt x="19654" y="13401"/>
                  </a:lnTo>
                  <a:lnTo>
                    <a:pt x="18746" y="14723"/>
                  </a:lnTo>
                  <a:lnTo>
                    <a:pt x="19459" y="15693"/>
                  </a:lnTo>
                  <a:lnTo>
                    <a:pt x="19459" y="16046"/>
                  </a:lnTo>
                  <a:lnTo>
                    <a:pt x="19654" y="16310"/>
                  </a:lnTo>
                  <a:lnTo>
                    <a:pt x="19914" y="16310"/>
                  </a:lnTo>
                  <a:lnTo>
                    <a:pt x="20173" y="16663"/>
                  </a:lnTo>
                  <a:lnTo>
                    <a:pt x="20627" y="16663"/>
                  </a:lnTo>
                  <a:lnTo>
                    <a:pt x="20627" y="17016"/>
                  </a:lnTo>
                  <a:lnTo>
                    <a:pt x="20886" y="17016"/>
                  </a:lnTo>
                  <a:lnTo>
                    <a:pt x="20886" y="17280"/>
                  </a:lnTo>
                  <a:lnTo>
                    <a:pt x="21146" y="17633"/>
                  </a:lnTo>
                  <a:lnTo>
                    <a:pt x="21146" y="18250"/>
                  </a:lnTo>
                  <a:lnTo>
                    <a:pt x="21600" y="18250"/>
                  </a:lnTo>
                  <a:lnTo>
                    <a:pt x="21600" y="19308"/>
                  </a:lnTo>
                  <a:lnTo>
                    <a:pt x="21341" y="18955"/>
                  </a:lnTo>
                  <a:lnTo>
                    <a:pt x="20627" y="19308"/>
                  </a:lnTo>
                  <a:lnTo>
                    <a:pt x="20368" y="19572"/>
                  </a:lnTo>
                  <a:lnTo>
                    <a:pt x="20173" y="19572"/>
                  </a:lnTo>
                  <a:lnTo>
                    <a:pt x="20173" y="21247"/>
                  </a:lnTo>
                  <a:lnTo>
                    <a:pt x="19914" y="21247"/>
                  </a:lnTo>
                  <a:lnTo>
                    <a:pt x="19914" y="21600"/>
                  </a:lnTo>
                  <a:lnTo>
                    <a:pt x="19459" y="21247"/>
                  </a:lnTo>
                  <a:lnTo>
                    <a:pt x="19200" y="21247"/>
                  </a:lnTo>
                  <a:lnTo>
                    <a:pt x="19200" y="20895"/>
                  </a:lnTo>
                  <a:lnTo>
                    <a:pt x="18941" y="20895"/>
                  </a:lnTo>
                  <a:lnTo>
                    <a:pt x="18941" y="21247"/>
                  </a:lnTo>
                  <a:lnTo>
                    <a:pt x="18746" y="21247"/>
                  </a:lnTo>
                  <a:lnTo>
                    <a:pt x="18486" y="20895"/>
                  </a:lnTo>
                  <a:lnTo>
                    <a:pt x="17059" y="20895"/>
                  </a:lnTo>
                  <a:lnTo>
                    <a:pt x="16800" y="20542"/>
                  </a:lnTo>
                  <a:lnTo>
                    <a:pt x="16541" y="20895"/>
                  </a:lnTo>
                  <a:lnTo>
                    <a:pt x="16281" y="20542"/>
                  </a:lnTo>
                  <a:lnTo>
                    <a:pt x="15373" y="20542"/>
                  </a:lnTo>
                  <a:lnTo>
                    <a:pt x="15373" y="19925"/>
                  </a:lnTo>
                  <a:lnTo>
                    <a:pt x="15114" y="19572"/>
                  </a:lnTo>
                  <a:lnTo>
                    <a:pt x="14854" y="18955"/>
                  </a:lnTo>
                  <a:lnTo>
                    <a:pt x="14854" y="18602"/>
                  </a:lnTo>
                  <a:lnTo>
                    <a:pt x="14141" y="18602"/>
                  </a:lnTo>
                  <a:lnTo>
                    <a:pt x="13686" y="18955"/>
                  </a:lnTo>
                  <a:lnTo>
                    <a:pt x="13427" y="18602"/>
                  </a:lnTo>
                  <a:lnTo>
                    <a:pt x="13427" y="18955"/>
                  </a:lnTo>
                  <a:lnTo>
                    <a:pt x="13168" y="19308"/>
                  </a:lnTo>
                  <a:lnTo>
                    <a:pt x="12714" y="19572"/>
                  </a:lnTo>
                  <a:lnTo>
                    <a:pt x="12259" y="19308"/>
                  </a:lnTo>
                  <a:lnTo>
                    <a:pt x="12000" y="18955"/>
                  </a:lnTo>
                  <a:lnTo>
                    <a:pt x="11741" y="19308"/>
                  </a:lnTo>
                  <a:lnTo>
                    <a:pt x="11481" y="19308"/>
                  </a:lnTo>
                  <a:lnTo>
                    <a:pt x="11286" y="18955"/>
                  </a:lnTo>
                  <a:lnTo>
                    <a:pt x="11027" y="18955"/>
                  </a:lnTo>
                  <a:lnTo>
                    <a:pt x="10768" y="18602"/>
                  </a:lnTo>
                  <a:lnTo>
                    <a:pt x="10573" y="18602"/>
                  </a:lnTo>
                  <a:lnTo>
                    <a:pt x="10314" y="18250"/>
                  </a:lnTo>
                  <a:lnTo>
                    <a:pt x="10573" y="17985"/>
                  </a:lnTo>
                  <a:lnTo>
                    <a:pt x="10054" y="17985"/>
                  </a:lnTo>
                  <a:lnTo>
                    <a:pt x="9859" y="17633"/>
                  </a:lnTo>
                  <a:lnTo>
                    <a:pt x="9081" y="17633"/>
                  </a:lnTo>
                  <a:lnTo>
                    <a:pt x="8886" y="17280"/>
                  </a:lnTo>
                  <a:lnTo>
                    <a:pt x="8368" y="16663"/>
                  </a:lnTo>
                  <a:lnTo>
                    <a:pt x="8368" y="16310"/>
                  </a:lnTo>
                  <a:lnTo>
                    <a:pt x="8173" y="16310"/>
                  </a:lnTo>
                  <a:lnTo>
                    <a:pt x="8173" y="16046"/>
                  </a:lnTo>
                  <a:lnTo>
                    <a:pt x="8368" y="16046"/>
                  </a:lnTo>
                  <a:lnTo>
                    <a:pt x="7914" y="16046"/>
                  </a:lnTo>
                  <a:lnTo>
                    <a:pt x="7914" y="15340"/>
                  </a:lnTo>
                  <a:lnTo>
                    <a:pt x="7654" y="14988"/>
                  </a:lnTo>
                  <a:lnTo>
                    <a:pt x="7395" y="14723"/>
                  </a:lnTo>
                  <a:lnTo>
                    <a:pt x="7395" y="14371"/>
                  </a:lnTo>
                  <a:lnTo>
                    <a:pt x="7200" y="14018"/>
                  </a:lnTo>
                  <a:lnTo>
                    <a:pt x="6941" y="14723"/>
                  </a:lnTo>
                  <a:lnTo>
                    <a:pt x="6681" y="14371"/>
                  </a:lnTo>
                  <a:lnTo>
                    <a:pt x="6486" y="14371"/>
                  </a:lnTo>
                  <a:lnTo>
                    <a:pt x="6227" y="14018"/>
                  </a:lnTo>
                  <a:lnTo>
                    <a:pt x="6486" y="14018"/>
                  </a:lnTo>
                  <a:lnTo>
                    <a:pt x="6227" y="14018"/>
                  </a:lnTo>
                  <a:lnTo>
                    <a:pt x="6227" y="14371"/>
                  </a:lnTo>
                  <a:lnTo>
                    <a:pt x="5773" y="14371"/>
                  </a:lnTo>
                  <a:lnTo>
                    <a:pt x="5773" y="14018"/>
                  </a:lnTo>
                  <a:lnTo>
                    <a:pt x="5773" y="14371"/>
                  </a:lnTo>
                  <a:lnTo>
                    <a:pt x="5773" y="14018"/>
                  </a:lnTo>
                  <a:lnTo>
                    <a:pt x="5514" y="14018"/>
                  </a:lnTo>
                  <a:lnTo>
                    <a:pt x="5254" y="13753"/>
                  </a:lnTo>
                  <a:lnTo>
                    <a:pt x="5254" y="13048"/>
                  </a:lnTo>
                  <a:lnTo>
                    <a:pt x="4800" y="13048"/>
                  </a:lnTo>
                  <a:lnTo>
                    <a:pt x="4800" y="12431"/>
                  </a:lnTo>
                  <a:lnTo>
                    <a:pt x="4995" y="12078"/>
                  </a:lnTo>
                  <a:lnTo>
                    <a:pt x="4800" y="11461"/>
                  </a:lnTo>
                  <a:lnTo>
                    <a:pt x="4541" y="11461"/>
                  </a:lnTo>
                  <a:lnTo>
                    <a:pt x="4281" y="10756"/>
                  </a:lnTo>
                  <a:lnTo>
                    <a:pt x="4086" y="10756"/>
                  </a:lnTo>
                  <a:lnTo>
                    <a:pt x="3373" y="10139"/>
                  </a:lnTo>
                  <a:lnTo>
                    <a:pt x="3114" y="10139"/>
                  </a:lnTo>
                  <a:lnTo>
                    <a:pt x="3114" y="10403"/>
                  </a:lnTo>
                  <a:lnTo>
                    <a:pt x="2854" y="10139"/>
                  </a:lnTo>
                  <a:lnTo>
                    <a:pt x="2854" y="9433"/>
                  </a:lnTo>
                  <a:lnTo>
                    <a:pt x="2595" y="9433"/>
                  </a:lnTo>
                  <a:lnTo>
                    <a:pt x="2595" y="9169"/>
                  </a:lnTo>
                  <a:lnTo>
                    <a:pt x="2400" y="9169"/>
                  </a:lnTo>
                  <a:lnTo>
                    <a:pt x="2141" y="8816"/>
                  </a:lnTo>
                  <a:lnTo>
                    <a:pt x="2141" y="7847"/>
                  </a:lnTo>
                  <a:lnTo>
                    <a:pt x="2400" y="7494"/>
                  </a:lnTo>
                  <a:lnTo>
                    <a:pt x="2400" y="7141"/>
                  </a:lnTo>
                  <a:lnTo>
                    <a:pt x="2595" y="7141"/>
                  </a:lnTo>
                  <a:lnTo>
                    <a:pt x="2595" y="6171"/>
                  </a:lnTo>
                  <a:lnTo>
                    <a:pt x="2854" y="6171"/>
                  </a:lnTo>
                  <a:lnTo>
                    <a:pt x="2595" y="5907"/>
                  </a:lnTo>
                  <a:lnTo>
                    <a:pt x="2400" y="5907"/>
                  </a:lnTo>
                  <a:lnTo>
                    <a:pt x="1881" y="5554"/>
                  </a:lnTo>
                  <a:lnTo>
                    <a:pt x="1686" y="5554"/>
                  </a:lnTo>
                  <a:lnTo>
                    <a:pt x="1427" y="5202"/>
                  </a:lnTo>
                  <a:lnTo>
                    <a:pt x="1427" y="4849"/>
                  </a:lnTo>
                  <a:lnTo>
                    <a:pt x="1168" y="4849"/>
                  </a:lnTo>
                  <a:lnTo>
                    <a:pt x="1168" y="4584"/>
                  </a:lnTo>
                  <a:lnTo>
                    <a:pt x="973" y="4232"/>
                  </a:lnTo>
                  <a:lnTo>
                    <a:pt x="714" y="4232"/>
                  </a:lnTo>
                  <a:lnTo>
                    <a:pt x="973" y="3879"/>
                  </a:lnTo>
                  <a:lnTo>
                    <a:pt x="714" y="3615"/>
                  </a:lnTo>
                  <a:lnTo>
                    <a:pt x="195" y="2909"/>
                  </a:lnTo>
                  <a:lnTo>
                    <a:pt x="195" y="2557"/>
                  </a:lnTo>
                  <a:lnTo>
                    <a:pt x="454" y="1940"/>
                  </a:lnTo>
                  <a:lnTo>
                    <a:pt x="0" y="1940"/>
                  </a:lnTo>
                  <a:lnTo>
                    <a:pt x="0" y="264"/>
                  </a:lnTo>
                  <a:lnTo>
                    <a:pt x="195" y="264"/>
                  </a:lnTo>
                  <a:lnTo>
                    <a:pt x="195" y="0"/>
                  </a:lnTo>
                  <a:lnTo>
                    <a:pt x="454" y="0"/>
                  </a:lnTo>
                  <a:close/>
                  <a:moveTo>
                    <a:pt x="454"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14"/>
            <p:cNvSpPr/>
            <p:nvPr/>
          </p:nvSpPr>
          <p:spPr>
            <a:xfrm>
              <a:off x="8557" y="3043"/>
              <a:ext cx="150" cy="111"/>
            </a:xfrm>
            <a:custGeom>
              <a:avLst/>
              <a:gdLst/>
              <a:ahLst/>
              <a:cxnLst/>
              <a:rect l="l" t="t" r="r" b="b"/>
              <a:pathLst>
                <a:path w="21600" h="21600" extrusionOk="0">
                  <a:moveTo>
                    <a:pt x="0" y="0"/>
                  </a:moveTo>
                  <a:lnTo>
                    <a:pt x="9519" y="0"/>
                  </a:lnTo>
                  <a:lnTo>
                    <a:pt x="10983" y="1920"/>
                  </a:lnTo>
                  <a:lnTo>
                    <a:pt x="12447" y="1920"/>
                  </a:lnTo>
                  <a:lnTo>
                    <a:pt x="13546" y="3840"/>
                  </a:lnTo>
                  <a:lnTo>
                    <a:pt x="13546" y="5280"/>
                  </a:lnTo>
                  <a:lnTo>
                    <a:pt x="16475" y="9120"/>
                  </a:lnTo>
                  <a:lnTo>
                    <a:pt x="15010" y="10560"/>
                  </a:lnTo>
                  <a:lnTo>
                    <a:pt x="16475" y="12480"/>
                  </a:lnTo>
                  <a:lnTo>
                    <a:pt x="19037" y="14400"/>
                  </a:lnTo>
                  <a:lnTo>
                    <a:pt x="20502" y="14400"/>
                  </a:lnTo>
                  <a:lnTo>
                    <a:pt x="21600" y="15840"/>
                  </a:lnTo>
                  <a:lnTo>
                    <a:pt x="20502" y="15840"/>
                  </a:lnTo>
                  <a:lnTo>
                    <a:pt x="21600" y="17760"/>
                  </a:lnTo>
                  <a:lnTo>
                    <a:pt x="20502" y="19680"/>
                  </a:lnTo>
                  <a:lnTo>
                    <a:pt x="20502" y="21600"/>
                  </a:lnTo>
                  <a:lnTo>
                    <a:pt x="19037" y="21600"/>
                  </a:lnTo>
                  <a:lnTo>
                    <a:pt x="16475" y="15840"/>
                  </a:lnTo>
                  <a:lnTo>
                    <a:pt x="15010" y="15840"/>
                  </a:lnTo>
                  <a:lnTo>
                    <a:pt x="13546" y="14400"/>
                  </a:lnTo>
                  <a:lnTo>
                    <a:pt x="12447" y="14400"/>
                  </a:lnTo>
                  <a:lnTo>
                    <a:pt x="10983" y="12480"/>
                  </a:lnTo>
                  <a:lnTo>
                    <a:pt x="8054" y="12480"/>
                  </a:lnTo>
                  <a:lnTo>
                    <a:pt x="6956" y="10560"/>
                  </a:lnTo>
                  <a:lnTo>
                    <a:pt x="4027" y="10560"/>
                  </a:lnTo>
                  <a:lnTo>
                    <a:pt x="2929" y="9120"/>
                  </a:lnTo>
                  <a:lnTo>
                    <a:pt x="2929" y="3840"/>
                  </a:lnTo>
                  <a:lnTo>
                    <a:pt x="1464" y="3840"/>
                  </a:lnTo>
                  <a:lnTo>
                    <a:pt x="1464" y="1920"/>
                  </a:lnTo>
                  <a:lnTo>
                    <a:pt x="0" y="0"/>
                  </a:lnTo>
                  <a:close/>
                  <a:moveTo>
                    <a:pt x="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6" name="Google Shape;316;p14"/>
            <p:cNvSpPr/>
            <p:nvPr/>
          </p:nvSpPr>
          <p:spPr>
            <a:xfrm>
              <a:off x="7862" y="3016"/>
              <a:ext cx="781" cy="274"/>
            </a:xfrm>
            <a:custGeom>
              <a:avLst/>
              <a:gdLst/>
              <a:ahLst/>
              <a:cxnLst/>
              <a:rect l="l" t="t" r="r" b="b"/>
              <a:pathLst>
                <a:path w="21600" h="21600" extrusionOk="0">
                  <a:moveTo>
                    <a:pt x="561" y="4281"/>
                  </a:moveTo>
                  <a:lnTo>
                    <a:pt x="771" y="4281"/>
                  </a:lnTo>
                  <a:lnTo>
                    <a:pt x="771" y="2919"/>
                  </a:lnTo>
                  <a:lnTo>
                    <a:pt x="1052" y="2919"/>
                  </a:lnTo>
                  <a:lnTo>
                    <a:pt x="1052" y="2141"/>
                  </a:lnTo>
                  <a:lnTo>
                    <a:pt x="771" y="1362"/>
                  </a:lnTo>
                  <a:lnTo>
                    <a:pt x="771" y="778"/>
                  </a:lnTo>
                  <a:lnTo>
                    <a:pt x="1052" y="778"/>
                  </a:lnTo>
                  <a:lnTo>
                    <a:pt x="1332" y="0"/>
                  </a:lnTo>
                  <a:lnTo>
                    <a:pt x="1823" y="0"/>
                  </a:lnTo>
                  <a:lnTo>
                    <a:pt x="2104" y="778"/>
                  </a:lnTo>
                  <a:lnTo>
                    <a:pt x="2104" y="0"/>
                  </a:lnTo>
                  <a:lnTo>
                    <a:pt x="2875" y="2141"/>
                  </a:lnTo>
                  <a:lnTo>
                    <a:pt x="3156" y="2141"/>
                  </a:lnTo>
                  <a:lnTo>
                    <a:pt x="3366" y="2919"/>
                  </a:lnTo>
                  <a:lnTo>
                    <a:pt x="3647" y="3697"/>
                  </a:lnTo>
                  <a:lnTo>
                    <a:pt x="3366" y="4281"/>
                  </a:lnTo>
                  <a:lnTo>
                    <a:pt x="3156" y="4281"/>
                  </a:lnTo>
                  <a:lnTo>
                    <a:pt x="2875" y="3697"/>
                  </a:lnTo>
                  <a:lnTo>
                    <a:pt x="2595" y="3697"/>
                  </a:lnTo>
                  <a:lnTo>
                    <a:pt x="2595" y="4281"/>
                  </a:lnTo>
                  <a:lnTo>
                    <a:pt x="1823" y="4281"/>
                  </a:lnTo>
                  <a:lnTo>
                    <a:pt x="1823" y="5059"/>
                  </a:lnTo>
                  <a:lnTo>
                    <a:pt x="1332" y="5838"/>
                  </a:lnTo>
                  <a:lnTo>
                    <a:pt x="771" y="7200"/>
                  </a:lnTo>
                  <a:lnTo>
                    <a:pt x="771" y="5838"/>
                  </a:lnTo>
                  <a:lnTo>
                    <a:pt x="1052" y="5838"/>
                  </a:lnTo>
                  <a:lnTo>
                    <a:pt x="1332" y="5059"/>
                  </a:lnTo>
                  <a:lnTo>
                    <a:pt x="561" y="5059"/>
                  </a:lnTo>
                  <a:lnTo>
                    <a:pt x="561" y="4281"/>
                  </a:lnTo>
                  <a:close/>
                  <a:moveTo>
                    <a:pt x="17392" y="778"/>
                  </a:moveTo>
                  <a:lnTo>
                    <a:pt x="17182" y="1362"/>
                  </a:lnTo>
                  <a:lnTo>
                    <a:pt x="17182" y="2141"/>
                  </a:lnTo>
                  <a:lnTo>
                    <a:pt x="16901" y="2141"/>
                  </a:lnTo>
                  <a:lnTo>
                    <a:pt x="16340" y="2919"/>
                  </a:lnTo>
                  <a:lnTo>
                    <a:pt x="16340" y="3697"/>
                  </a:lnTo>
                  <a:lnTo>
                    <a:pt x="15358" y="3697"/>
                  </a:lnTo>
                  <a:lnTo>
                    <a:pt x="15358" y="2919"/>
                  </a:lnTo>
                  <a:lnTo>
                    <a:pt x="14797" y="2919"/>
                  </a:lnTo>
                  <a:lnTo>
                    <a:pt x="14306" y="3697"/>
                  </a:lnTo>
                  <a:lnTo>
                    <a:pt x="13535" y="3697"/>
                  </a:lnTo>
                  <a:lnTo>
                    <a:pt x="13255" y="2919"/>
                  </a:lnTo>
                  <a:lnTo>
                    <a:pt x="12974" y="3697"/>
                  </a:lnTo>
                  <a:lnTo>
                    <a:pt x="12764" y="2919"/>
                  </a:lnTo>
                  <a:lnTo>
                    <a:pt x="12483" y="2919"/>
                  </a:lnTo>
                  <a:lnTo>
                    <a:pt x="11992" y="2141"/>
                  </a:lnTo>
                  <a:lnTo>
                    <a:pt x="11712" y="2141"/>
                  </a:lnTo>
                  <a:lnTo>
                    <a:pt x="11431" y="1362"/>
                  </a:lnTo>
                  <a:lnTo>
                    <a:pt x="11431" y="778"/>
                  </a:lnTo>
                  <a:lnTo>
                    <a:pt x="11151" y="778"/>
                  </a:lnTo>
                  <a:lnTo>
                    <a:pt x="10660" y="1362"/>
                  </a:lnTo>
                  <a:lnTo>
                    <a:pt x="10169" y="778"/>
                  </a:lnTo>
                  <a:lnTo>
                    <a:pt x="10169" y="0"/>
                  </a:lnTo>
                  <a:lnTo>
                    <a:pt x="8065" y="0"/>
                  </a:lnTo>
                  <a:lnTo>
                    <a:pt x="7574" y="778"/>
                  </a:lnTo>
                  <a:lnTo>
                    <a:pt x="7013" y="778"/>
                  </a:lnTo>
                  <a:lnTo>
                    <a:pt x="6732" y="1362"/>
                  </a:lnTo>
                  <a:lnTo>
                    <a:pt x="6522" y="2141"/>
                  </a:lnTo>
                  <a:lnTo>
                    <a:pt x="6242" y="2141"/>
                  </a:lnTo>
                  <a:lnTo>
                    <a:pt x="6242" y="3697"/>
                  </a:lnTo>
                  <a:lnTo>
                    <a:pt x="5751" y="3697"/>
                  </a:lnTo>
                  <a:lnTo>
                    <a:pt x="5190" y="2919"/>
                  </a:lnTo>
                  <a:lnTo>
                    <a:pt x="4418" y="2919"/>
                  </a:lnTo>
                  <a:lnTo>
                    <a:pt x="4138" y="3697"/>
                  </a:lnTo>
                  <a:lnTo>
                    <a:pt x="3927" y="2919"/>
                  </a:lnTo>
                  <a:lnTo>
                    <a:pt x="3647" y="3697"/>
                  </a:lnTo>
                  <a:lnTo>
                    <a:pt x="3927" y="4281"/>
                  </a:lnTo>
                  <a:lnTo>
                    <a:pt x="4138" y="4281"/>
                  </a:lnTo>
                  <a:lnTo>
                    <a:pt x="4418" y="5059"/>
                  </a:lnTo>
                  <a:lnTo>
                    <a:pt x="3647" y="5059"/>
                  </a:lnTo>
                  <a:lnTo>
                    <a:pt x="3366" y="5838"/>
                  </a:lnTo>
                  <a:lnTo>
                    <a:pt x="3366" y="6422"/>
                  </a:lnTo>
                  <a:lnTo>
                    <a:pt x="3647" y="5838"/>
                  </a:lnTo>
                  <a:lnTo>
                    <a:pt x="3927" y="6422"/>
                  </a:lnTo>
                  <a:lnTo>
                    <a:pt x="2595" y="6422"/>
                  </a:lnTo>
                  <a:lnTo>
                    <a:pt x="2384" y="5838"/>
                  </a:lnTo>
                  <a:lnTo>
                    <a:pt x="2104" y="6422"/>
                  </a:lnTo>
                  <a:lnTo>
                    <a:pt x="1823" y="6422"/>
                  </a:lnTo>
                  <a:lnTo>
                    <a:pt x="1543" y="5838"/>
                  </a:lnTo>
                  <a:lnTo>
                    <a:pt x="1332" y="5838"/>
                  </a:lnTo>
                  <a:lnTo>
                    <a:pt x="771" y="7200"/>
                  </a:lnTo>
                  <a:lnTo>
                    <a:pt x="771" y="9341"/>
                  </a:lnTo>
                  <a:lnTo>
                    <a:pt x="1543" y="9341"/>
                  </a:lnTo>
                  <a:lnTo>
                    <a:pt x="1332" y="10119"/>
                  </a:lnTo>
                  <a:lnTo>
                    <a:pt x="1543" y="10897"/>
                  </a:lnTo>
                  <a:lnTo>
                    <a:pt x="1543" y="11481"/>
                  </a:lnTo>
                  <a:lnTo>
                    <a:pt x="1823" y="11481"/>
                  </a:lnTo>
                  <a:lnTo>
                    <a:pt x="1543" y="11481"/>
                  </a:lnTo>
                  <a:lnTo>
                    <a:pt x="1332" y="12259"/>
                  </a:lnTo>
                  <a:lnTo>
                    <a:pt x="1543" y="12259"/>
                  </a:lnTo>
                  <a:lnTo>
                    <a:pt x="1543" y="13038"/>
                  </a:lnTo>
                  <a:lnTo>
                    <a:pt x="1332" y="13038"/>
                  </a:lnTo>
                  <a:lnTo>
                    <a:pt x="1052" y="12259"/>
                  </a:lnTo>
                  <a:lnTo>
                    <a:pt x="1052" y="14400"/>
                  </a:lnTo>
                  <a:lnTo>
                    <a:pt x="1543" y="14400"/>
                  </a:lnTo>
                  <a:lnTo>
                    <a:pt x="2104" y="15957"/>
                  </a:lnTo>
                  <a:lnTo>
                    <a:pt x="1823" y="15957"/>
                  </a:lnTo>
                  <a:lnTo>
                    <a:pt x="1823" y="16541"/>
                  </a:lnTo>
                  <a:lnTo>
                    <a:pt x="2104" y="16541"/>
                  </a:lnTo>
                  <a:lnTo>
                    <a:pt x="2384" y="17319"/>
                  </a:lnTo>
                  <a:lnTo>
                    <a:pt x="2384" y="18097"/>
                  </a:lnTo>
                  <a:lnTo>
                    <a:pt x="2104" y="18097"/>
                  </a:lnTo>
                  <a:lnTo>
                    <a:pt x="2104" y="18681"/>
                  </a:lnTo>
                  <a:lnTo>
                    <a:pt x="2595" y="18097"/>
                  </a:lnTo>
                  <a:lnTo>
                    <a:pt x="3156" y="18097"/>
                  </a:lnTo>
                  <a:lnTo>
                    <a:pt x="3156" y="18681"/>
                  </a:lnTo>
                  <a:lnTo>
                    <a:pt x="2384" y="18681"/>
                  </a:lnTo>
                  <a:lnTo>
                    <a:pt x="2104" y="19459"/>
                  </a:lnTo>
                  <a:lnTo>
                    <a:pt x="2875" y="19459"/>
                  </a:lnTo>
                  <a:lnTo>
                    <a:pt x="2875" y="18681"/>
                  </a:lnTo>
                  <a:lnTo>
                    <a:pt x="2875" y="19459"/>
                  </a:lnTo>
                  <a:lnTo>
                    <a:pt x="3156" y="19459"/>
                  </a:lnTo>
                  <a:lnTo>
                    <a:pt x="3366" y="18681"/>
                  </a:lnTo>
                  <a:lnTo>
                    <a:pt x="3647" y="18681"/>
                  </a:lnTo>
                  <a:lnTo>
                    <a:pt x="3927" y="19459"/>
                  </a:lnTo>
                  <a:lnTo>
                    <a:pt x="3927" y="18681"/>
                  </a:lnTo>
                  <a:lnTo>
                    <a:pt x="4138" y="18681"/>
                  </a:lnTo>
                  <a:lnTo>
                    <a:pt x="4138" y="20238"/>
                  </a:lnTo>
                  <a:lnTo>
                    <a:pt x="4418" y="21016"/>
                  </a:lnTo>
                  <a:lnTo>
                    <a:pt x="5470" y="21016"/>
                  </a:lnTo>
                  <a:lnTo>
                    <a:pt x="5470" y="20238"/>
                  </a:lnTo>
                  <a:lnTo>
                    <a:pt x="5961" y="20238"/>
                  </a:lnTo>
                  <a:lnTo>
                    <a:pt x="5961" y="18681"/>
                  </a:lnTo>
                  <a:lnTo>
                    <a:pt x="6732" y="18681"/>
                  </a:lnTo>
                  <a:lnTo>
                    <a:pt x="7294" y="19459"/>
                  </a:lnTo>
                  <a:lnTo>
                    <a:pt x="7574" y="19459"/>
                  </a:lnTo>
                  <a:lnTo>
                    <a:pt x="7784" y="21016"/>
                  </a:lnTo>
                  <a:lnTo>
                    <a:pt x="9327" y="21016"/>
                  </a:lnTo>
                  <a:lnTo>
                    <a:pt x="9608" y="20238"/>
                  </a:lnTo>
                  <a:lnTo>
                    <a:pt x="9608" y="21016"/>
                  </a:lnTo>
                  <a:lnTo>
                    <a:pt x="9888" y="20238"/>
                  </a:lnTo>
                  <a:lnTo>
                    <a:pt x="10379" y="18681"/>
                  </a:lnTo>
                  <a:lnTo>
                    <a:pt x="10660" y="18097"/>
                  </a:lnTo>
                  <a:lnTo>
                    <a:pt x="10940" y="18681"/>
                  </a:lnTo>
                  <a:lnTo>
                    <a:pt x="11712" y="18681"/>
                  </a:lnTo>
                  <a:lnTo>
                    <a:pt x="11992" y="18097"/>
                  </a:lnTo>
                  <a:lnTo>
                    <a:pt x="12203" y="18097"/>
                  </a:lnTo>
                  <a:lnTo>
                    <a:pt x="12203" y="18681"/>
                  </a:lnTo>
                  <a:lnTo>
                    <a:pt x="11992" y="19459"/>
                  </a:lnTo>
                  <a:lnTo>
                    <a:pt x="11712" y="20238"/>
                  </a:lnTo>
                  <a:lnTo>
                    <a:pt x="12203" y="21600"/>
                  </a:lnTo>
                  <a:lnTo>
                    <a:pt x="12483" y="21016"/>
                  </a:lnTo>
                  <a:lnTo>
                    <a:pt x="12764" y="21016"/>
                  </a:lnTo>
                  <a:lnTo>
                    <a:pt x="12483" y="20238"/>
                  </a:lnTo>
                  <a:lnTo>
                    <a:pt x="12764" y="20238"/>
                  </a:lnTo>
                  <a:lnTo>
                    <a:pt x="12764" y="18681"/>
                  </a:lnTo>
                  <a:lnTo>
                    <a:pt x="14026" y="18681"/>
                  </a:lnTo>
                  <a:lnTo>
                    <a:pt x="14026" y="18097"/>
                  </a:lnTo>
                  <a:lnTo>
                    <a:pt x="15078" y="18097"/>
                  </a:lnTo>
                  <a:lnTo>
                    <a:pt x="15569" y="18681"/>
                  </a:lnTo>
                  <a:lnTo>
                    <a:pt x="16130" y="18681"/>
                  </a:lnTo>
                  <a:lnTo>
                    <a:pt x="16130" y="18097"/>
                  </a:lnTo>
                  <a:lnTo>
                    <a:pt x="16340" y="18097"/>
                  </a:lnTo>
                  <a:lnTo>
                    <a:pt x="16621" y="17319"/>
                  </a:lnTo>
                  <a:lnTo>
                    <a:pt x="17953" y="17319"/>
                  </a:lnTo>
                  <a:lnTo>
                    <a:pt x="18444" y="16541"/>
                  </a:lnTo>
                  <a:lnTo>
                    <a:pt x="18725" y="16541"/>
                  </a:lnTo>
                  <a:lnTo>
                    <a:pt x="18935" y="17319"/>
                  </a:lnTo>
                  <a:lnTo>
                    <a:pt x="19216" y="16541"/>
                  </a:lnTo>
                  <a:lnTo>
                    <a:pt x="19496" y="16541"/>
                  </a:lnTo>
                  <a:lnTo>
                    <a:pt x="19777" y="15957"/>
                  </a:lnTo>
                  <a:lnTo>
                    <a:pt x="19987" y="15957"/>
                  </a:lnTo>
                  <a:lnTo>
                    <a:pt x="20548" y="16541"/>
                  </a:lnTo>
                  <a:lnTo>
                    <a:pt x="21039" y="16541"/>
                  </a:lnTo>
                  <a:lnTo>
                    <a:pt x="21039" y="17319"/>
                  </a:lnTo>
                  <a:lnTo>
                    <a:pt x="21319" y="17319"/>
                  </a:lnTo>
                  <a:lnTo>
                    <a:pt x="21600" y="16541"/>
                  </a:lnTo>
                  <a:lnTo>
                    <a:pt x="21319" y="15957"/>
                  </a:lnTo>
                  <a:lnTo>
                    <a:pt x="20758" y="14400"/>
                  </a:lnTo>
                  <a:lnTo>
                    <a:pt x="20758" y="13622"/>
                  </a:lnTo>
                  <a:lnTo>
                    <a:pt x="21039" y="12259"/>
                  </a:lnTo>
                  <a:lnTo>
                    <a:pt x="20548" y="12259"/>
                  </a:lnTo>
                  <a:lnTo>
                    <a:pt x="20548" y="8562"/>
                  </a:lnTo>
                  <a:lnTo>
                    <a:pt x="20758" y="8562"/>
                  </a:lnTo>
                  <a:lnTo>
                    <a:pt x="20758" y="7978"/>
                  </a:lnTo>
                  <a:lnTo>
                    <a:pt x="21039" y="7978"/>
                  </a:lnTo>
                  <a:lnTo>
                    <a:pt x="20758" y="7200"/>
                  </a:lnTo>
                  <a:lnTo>
                    <a:pt x="20548" y="6422"/>
                  </a:lnTo>
                  <a:lnTo>
                    <a:pt x="19987" y="6422"/>
                  </a:lnTo>
                  <a:lnTo>
                    <a:pt x="19777" y="5838"/>
                  </a:lnTo>
                  <a:lnTo>
                    <a:pt x="19777" y="3697"/>
                  </a:lnTo>
                  <a:lnTo>
                    <a:pt x="19496" y="3697"/>
                  </a:lnTo>
                  <a:lnTo>
                    <a:pt x="19496" y="2919"/>
                  </a:lnTo>
                  <a:lnTo>
                    <a:pt x="19216" y="2141"/>
                  </a:lnTo>
                  <a:lnTo>
                    <a:pt x="18935" y="2141"/>
                  </a:lnTo>
                  <a:lnTo>
                    <a:pt x="18444" y="1362"/>
                  </a:lnTo>
                  <a:lnTo>
                    <a:pt x="17392" y="1362"/>
                  </a:lnTo>
                  <a:lnTo>
                    <a:pt x="17392" y="778"/>
                  </a:lnTo>
                  <a:close/>
                  <a:moveTo>
                    <a:pt x="2595" y="19459"/>
                  </a:moveTo>
                  <a:lnTo>
                    <a:pt x="2875" y="19459"/>
                  </a:lnTo>
                  <a:lnTo>
                    <a:pt x="2595" y="19459"/>
                  </a:lnTo>
                  <a:close/>
                  <a:moveTo>
                    <a:pt x="0" y="6422"/>
                  </a:moveTo>
                  <a:lnTo>
                    <a:pt x="281" y="7200"/>
                  </a:lnTo>
                  <a:lnTo>
                    <a:pt x="561" y="6422"/>
                  </a:lnTo>
                  <a:lnTo>
                    <a:pt x="0" y="6422"/>
                  </a:lnTo>
                  <a:close/>
                  <a:moveTo>
                    <a:pt x="0" y="642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14"/>
            <p:cNvSpPr/>
            <p:nvPr/>
          </p:nvSpPr>
          <p:spPr>
            <a:xfrm>
              <a:off x="8425" y="3218"/>
              <a:ext cx="406" cy="349"/>
            </a:xfrm>
            <a:custGeom>
              <a:avLst/>
              <a:gdLst/>
              <a:ahLst/>
              <a:cxnLst/>
              <a:rect l="l" t="t" r="r" b="b"/>
              <a:pathLst>
                <a:path w="21600" h="21600" extrusionOk="0">
                  <a:moveTo>
                    <a:pt x="21600" y="18689"/>
                  </a:moveTo>
                  <a:lnTo>
                    <a:pt x="21600" y="18077"/>
                  </a:lnTo>
                  <a:lnTo>
                    <a:pt x="21060" y="18077"/>
                  </a:lnTo>
                  <a:lnTo>
                    <a:pt x="20520" y="17617"/>
                  </a:lnTo>
                  <a:lnTo>
                    <a:pt x="20520" y="16391"/>
                  </a:lnTo>
                  <a:lnTo>
                    <a:pt x="19575" y="16391"/>
                  </a:lnTo>
                  <a:lnTo>
                    <a:pt x="19575" y="15319"/>
                  </a:lnTo>
                  <a:lnTo>
                    <a:pt x="19980" y="14706"/>
                  </a:lnTo>
                  <a:lnTo>
                    <a:pt x="19575" y="13634"/>
                  </a:lnTo>
                  <a:lnTo>
                    <a:pt x="19035" y="13634"/>
                  </a:lnTo>
                  <a:lnTo>
                    <a:pt x="18495" y="12409"/>
                  </a:lnTo>
                  <a:lnTo>
                    <a:pt x="18090" y="12409"/>
                  </a:lnTo>
                  <a:lnTo>
                    <a:pt x="16605" y="11336"/>
                  </a:lnTo>
                  <a:lnTo>
                    <a:pt x="16065" y="11336"/>
                  </a:lnTo>
                  <a:lnTo>
                    <a:pt x="16065" y="11796"/>
                  </a:lnTo>
                  <a:lnTo>
                    <a:pt x="15525" y="11336"/>
                  </a:lnTo>
                  <a:lnTo>
                    <a:pt x="15525" y="10111"/>
                  </a:lnTo>
                  <a:lnTo>
                    <a:pt x="14985" y="10111"/>
                  </a:lnTo>
                  <a:lnTo>
                    <a:pt x="14985" y="9651"/>
                  </a:lnTo>
                  <a:lnTo>
                    <a:pt x="14580" y="9651"/>
                  </a:lnTo>
                  <a:lnTo>
                    <a:pt x="14040" y="9038"/>
                  </a:lnTo>
                  <a:lnTo>
                    <a:pt x="14040" y="7353"/>
                  </a:lnTo>
                  <a:lnTo>
                    <a:pt x="14580" y="6740"/>
                  </a:lnTo>
                  <a:lnTo>
                    <a:pt x="14580" y="6128"/>
                  </a:lnTo>
                  <a:lnTo>
                    <a:pt x="14985" y="6128"/>
                  </a:lnTo>
                  <a:lnTo>
                    <a:pt x="14985" y="4443"/>
                  </a:lnTo>
                  <a:lnTo>
                    <a:pt x="15525" y="4443"/>
                  </a:lnTo>
                  <a:lnTo>
                    <a:pt x="14985" y="3983"/>
                  </a:lnTo>
                  <a:lnTo>
                    <a:pt x="14580" y="3983"/>
                  </a:lnTo>
                  <a:lnTo>
                    <a:pt x="13500" y="3370"/>
                  </a:lnTo>
                  <a:lnTo>
                    <a:pt x="13095" y="3370"/>
                  </a:lnTo>
                  <a:lnTo>
                    <a:pt x="12555" y="2757"/>
                  </a:lnTo>
                  <a:lnTo>
                    <a:pt x="12555" y="2145"/>
                  </a:lnTo>
                  <a:lnTo>
                    <a:pt x="12015" y="2145"/>
                  </a:lnTo>
                  <a:lnTo>
                    <a:pt x="12015" y="1685"/>
                  </a:lnTo>
                  <a:lnTo>
                    <a:pt x="11610" y="1072"/>
                  </a:lnTo>
                  <a:lnTo>
                    <a:pt x="10530" y="1072"/>
                  </a:lnTo>
                  <a:lnTo>
                    <a:pt x="10530" y="460"/>
                  </a:lnTo>
                  <a:lnTo>
                    <a:pt x="9585" y="460"/>
                  </a:lnTo>
                  <a:lnTo>
                    <a:pt x="8505" y="0"/>
                  </a:lnTo>
                  <a:lnTo>
                    <a:pt x="8100" y="0"/>
                  </a:lnTo>
                  <a:lnTo>
                    <a:pt x="7560" y="460"/>
                  </a:lnTo>
                  <a:lnTo>
                    <a:pt x="7020" y="460"/>
                  </a:lnTo>
                  <a:lnTo>
                    <a:pt x="6480" y="1072"/>
                  </a:lnTo>
                  <a:lnTo>
                    <a:pt x="6075" y="1685"/>
                  </a:lnTo>
                  <a:lnTo>
                    <a:pt x="5535" y="1685"/>
                  </a:lnTo>
                  <a:lnTo>
                    <a:pt x="4590" y="2145"/>
                  </a:lnTo>
                  <a:lnTo>
                    <a:pt x="4590" y="6740"/>
                  </a:lnTo>
                  <a:lnTo>
                    <a:pt x="4050" y="7353"/>
                  </a:lnTo>
                  <a:lnTo>
                    <a:pt x="4050" y="7813"/>
                  </a:lnTo>
                  <a:lnTo>
                    <a:pt x="0" y="10723"/>
                  </a:lnTo>
                  <a:lnTo>
                    <a:pt x="1080" y="13634"/>
                  </a:lnTo>
                  <a:lnTo>
                    <a:pt x="3105" y="14094"/>
                  </a:lnTo>
                  <a:lnTo>
                    <a:pt x="13500" y="21600"/>
                  </a:lnTo>
                  <a:lnTo>
                    <a:pt x="17550" y="21600"/>
                  </a:lnTo>
                  <a:lnTo>
                    <a:pt x="18090" y="20374"/>
                  </a:lnTo>
                  <a:lnTo>
                    <a:pt x="18495" y="19302"/>
                  </a:lnTo>
                  <a:lnTo>
                    <a:pt x="19575" y="18689"/>
                  </a:lnTo>
                  <a:lnTo>
                    <a:pt x="20520" y="19302"/>
                  </a:lnTo>
                  <a:lnTo>
                    <a:pt x="21060" y="19302"/>
                  </a:lnTo>
                  <a:lnTo>
                    <a:pt x="21060" y="18689"/>
                  </a:lnTo>
                  <a:lnTo>
                    <a:pt x="21600" y="18689"/>
                  </a:lnTo>
                  <a:close/>
                  <a:moveTo>
                    <a:pt x="21600" y="18689"/>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8" name="Google Shape;318;p14"/>
            <p:cNvSpPr/>
            <p:nvPr/>
          </p:nvSpPr>
          <p:spPr>
            <a:xfrm>
              <a:off x="8755" y="3520"/>
              <a:ext cx="76" cy="64"/>
            </a:xfrm>
            <a:custGeom>
              <a:avLst/>
              <a:gdLst/>
              <a:ahLst/>
              <a:cxnLst/>
              <a:rect l="l" t="t" r="r" b="b"/>
              <a:pathLst>
                <a:path w="21600" h="21600" extrusionOk="0">
                  <a:moveTo>
                    <a:pt x="0" y="15785"/>
                  </a:moveTo>
                  <a:lnTo>
                    <a:pt x="2880" y="9138"/>
                  </a:lnTo>
                  <a:lnTo>
                    <a:pt x="5040" y="3323"/>
                  </a:lnTo>
                  <a:lnTo>
                    <a:pt x="10800" y="0"/>
                  </a:lnTo>
                  <a:lnTo>
                    <a:pt x="15840" y="3323"/>
                  </a:lnTo>
                  <a:lnTo>
                    <a:pt x="18720" y="3323"/>
                  </a:lnTo>
                  <a:lnTo>
                    <a:pt x="18720" y="9138"/>
                  </a:lnTo>
                  <a:lnTo>
                    <a:pt x="12960" y="9138"/>
                  </a:lnTo>
                  <a:lnTo>
                    <a:pt x="18720" y="12462"/>
                  </a:lnTo>
                  <a:lnTo>
                    <a:pt x="18720" y="15785"/>
                  </a:lnTo>
                  <a:lnTo>
                    <a:pt x="21600" y="18277"/>
                  </a:lnTo>
                  <a:lnTo>
                    <a:pt x="18720" y="18277"/>
                  </a:lnTo>
                  <a:lnTo>
                    <a:pt x="21600" y="18277"/>
                  </a:lnTo>
                  <a:lnTo>
                    <a:pt x="12960" y="21600"/>
                  </a:lnTo>
                  <a:lnTo>
                    <a:pt x="12960" y="18277"/>
                  </a:lnTo>
                  <a:lnTo>
                    <a:pt x="2880" y="15785"/>
                  </a:lnTo>
                  <a:lnTo>
                    <a:pt x="0" y="15785"/>
                  </a:lnTo>
                  <a:close/>
                  <a:moveTo>
                    <a:pt x="0" y="1578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9" name="Google Shape;319;p14"/>
            <p:cNvSpPr/>
            <p:nvPr/>
          </p:nvSpPr>
          <p:spPr>
            <a:xfrm>
              <a:off x="8154" y="3300"/>
              <a:ext cx="94" cy="44"/>
            </a:xfrm>
            <a:custGeom>
              <a:avLst/>
              <a:gdLst/>
              <a:ahLst/>
              <a:cxnLst/>
              <a:rect l="l" t="t" r="r" b="b"/>
              <a:pathLst>
                <a:path w="21600" h="21600" extrusionOk="0">
                  <a:moveTo>
                    <a:pt x="2335" y="21600"/>
                  </a:moveTo>
                  <a:lnTo>
                    <a:pt x="0" y="18000"/>
                  </a:lnTo>
                  <a:lnTo>
                    <a:pt x="0" y="13200"/>
                  </a:lnTo>
                  <a:lnTo>
                    <a:pt x="2335" y="8400"/>
                  </a:lnTo>
                  <a:lnTo>
                    <a:pt x="4086" y="8400"/>
                  </a:lnTo>
                  <a:lnTo>
                    <a:pt x="6422" y="4800"/>
                  </a:lnTo>
                  <a:lnTo>
                    <a:pt x="8757" y="8400"/>
                  </a:lnTo>
                  <a:lnTo>
                    <a:pt x="10508" y="8400"/>
                  </a:lnTo>
                  <a:lnTo>
                    <a:pt x="15178" y="4800"/>
                  </a:lnTo>
                  <a:lnTo>
                    <a:pt x="19265" y="0"/>
                  </a:lnTo>
                  <a:lnTo>
                    <a:pt x="21600" y="0"/>
                  </a:lnTo>
                  <a:lnTo>
                    <a:pt x="19265" y="4800"/>
                  </a:lnTo>
                  <a:lnTo>
                    <a:pt x="17514" y="4800"/>
                  </a:lnTo>
                  <a:lnTo>
                    <a:pt x="15178" y="8400"/>
                  </a:lnTo>
                  <a:lnTo>
                    <a:pt x="15178" y="18000"/>
                  </a:lnTo>
                  <a:lnTo>
                    <a:pt x="10508" y="18000"/>
                  </a:lnTo>
                  <a:lnTo>
                    <a:pt x="10508" y="21600"/>
                  </a:lnTo>
                  <a:lnTo>
                    <a:pt x="2335" y="21600"/>
                  </a:lnTo>
                  <a:close/>
                  <a:moveTo>
                    <a:pt x="2335"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0" name="Google Shape;320;p14"/>
            <p:cNvSpPr/>
            <p:nvPr/>
          </p:nvSpPr>
          <p:spPr>
            <a:xfrm>
              <a:off x="8286" y="3226"/>
              <a:ext cx="261" cy="212"/>
            </a:xfrm>
            <a:custGeom>
              <a:avLst/>
              <a:gdLst/>
              <a:ahLst/>
              <a:cxnLst/>
              <a:rect l="l" t="t" r="r" b="b"/>
              <a:pathLst>
                <a:path w="21600" h="21600" extrusionOk="0">
                  <a:moveTo>
                    <a:pt x="11534" y="16828"/>
                  </a:moveTo>
                  <a:lnTo>
                    <a:pt x="17825" y="12056"/>
                  </a:lnTo>
                  <a:lnTo>
                    <a:pt x="17825" y="11302"/>
                  </a:lnTo>
                  <a:lnTo>
                    <a:pt x="18664" y="10298"/>
                  </a:lnTo>
                  <a:lnTo>
                    <a:pt x="18664" y="2763"/>
                  </a:lnTo>
                  <a:lnTo>
                    <a:pt x="20132" y="2009"/>
                  </a:lnTo>
                  <a:lnTo>
                    <a:pt x="20971" y="2009"/>
                  </a:lnTo>
                  <a:lnTo>
                    <a:pt x="21600" y="1005"/>
                  </a:lnTo>
                  <a:lnTo>
                    <a:pt x="20971" y="0"/>
                  </a:lnTo>
                  <a:lnTo>
                    <a:pt x="20132" y="0"/>
                  </a:lnTo>
                  <a:lnTo>
                    <a:pt x="18664" y="1005"/>
                  </a:lnTo>
                  <a:lnTo>
                    <a:pt x="14680" y="1005"/>
                  </a:lnTo>
                  <a:lnTo>
                    <a:pt x="13841" y="2009"/>
                  </a:lnTo>
                  <a:lnTo>
                    <a:pt x="13212" y="2009"/>
                  </a:lnTo>
                  <a:lnTo>
                    <a:pt x="13212" y="2763"/>
                  </a:lnTo>
                  <a:lnTo>
                    <a:pt x="11534" y="2763"/>
                  </a:lnTo>
                  <a:lnTo>
                    <a:pt x="10066" y="2009"/>
                  </a:lnTo>
                  <a:lnTo>
                    <a:pt x="6920" y="2009"/>
                  </a:lnTo>
                  <a:lnTo>
                    <a:pt x="6920" y="2763"/>
                  </a:lnTo>
                  <a:lnTo>
                    <a:pt x="3146" y="2763"/>
                  </a:lnTo>
                  <a:lnTo>
                    <a:pt x="3146" y="4772"/>
                  </a:lnTo>
                  <a:lnTo>
                    <a:pt x="2307" y="4772"/>
                  </a:lnTo>
                  <a:lnTo>
                    <a:pt x="3146" y="5777"/>
                  </a:lnTo>
                  <a:lnTo>
                    <a:pt x="2307" y="5777"/>
                  </a:lnTo>
                  <a:lnTo>
                    <a:pt x="1468" y="6530"/>
                  </a:lnTo>
                  <a:lnTo>
                    <a:pt x="839" y="5777"/>
                  </a:lnTo>
                  <a:lnTo>
                    <a:pt x="839" y="6530"/>
                  </a:lnTo>
                  <a:lnTo>
                    <a:pt x="0" y="6530"/>
                  </a:lnTo>
                  <a:lnTo>
                    <a:pt x="0" y="7535"/>
                  </a:lnTo>
                  <a:lnTo>
                    <a:pt x="1468" y="9293"/>
                  </a:lnTo>
                  <a:lnTo>
                    <a:pt x="839" y="10298"/>
                  </a:lnTo>
                  <a:lnTo>
                    <a:pt x="839" y="12056"/>
                  </a:lnTo>
                  <a:lnTo>
                    <a:pt x="2307" y="12056"/>
                  </a:lnTo>
                  <a:lnTo>
                    <a:pt x="2307" y="13060"/>
                  </a:lnTo>
                  <a:lnTo>
                    <a:pt x="3146" y="13060"/>
                  </a:lnTo>
                  <a:lnTo>
                    <a:pt x="3146" y="15070"/>
                  </a:lnTo>
                  <a:lnTo>
                    <a:pt x="2307" y="15070"/>
                  </a:lnTo>
                  <a:lnTo>
                    <a:pt x="1468" y="15823"/>
                  </a:lnTo>
                  <a:lnTo>
                    <a:pt x="1468" y="17833"/>
                  </a:lnTo>
                  <a:lnTo>
                    <a:pt x="2307" y="19591"/>
                  </a:lnTo>
                  <a:lnTo>
                    <a:pt x="1468" y="19591"/>
                  </a:lnTo>
                  <a:lnTo>
                    <a:pt x="2307" y="19591"/>
                  </a:lnTo>
                  <a:lnTo>
                    <a:pt x="3146" y="20595"/>
                  </a:lnTo>
                  <a:lnTo>
                    <a:pt x="3775" y="21600"/>
                  </a:lnTo>
                  <a:lnTo>
                    <a:pt x="4614" y="21600"/>
                  </a:lnTo>
                  <a:lnTo>
                    <a:pt x="11534" y="16828"/>
                  </a:lnTo>
                  <a:close/>
                  <a:moveTo>
                    <a:pt x="11534" y="1682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1" name="Google Shape;321;p14"/>
            <p:cNvSpPr/>
            <p:nvPr/>
          </p:nvSpPr>
          <p:spPr>
            <a:xfrm>
              <a:off x="8237" y="3391"/>
              <a:ext cx="66" cy="166"/>
            </a:xfrm>
            <a:custGeom>
              <a:avLst/>
              <a:gdLst/>
              <a:ahLst/>
              <a:cxnLst/>
              <a:rect l="l" t="t" r="r" b="b"/>
              <a:pathLst>
                <a:path w="21600" h="21600" extrusionOk="0">
                  <a:moveTo>
                    <a:pt x="12462" y="21600"/>
                  </a:moveTo>
                  <a:lnTo>
                    <a:pt x="15785" y="20310"/>
                  </a:lnTo>
                  <a:lnTo>
                    <a:pt x="15785" y="15475"/>
                  </a:lnTo>
                  <a:lnTo>
                    <a:pt x="19108" y="15475"/>
                  </a:lnTo>
                  <a:lnTo>
                    <a:pt x="19108" y="10639"/>
                  </a:lnTo>
                  <a:lnTo>
                    <a:pt x="12462" y="10639"/>
                  </a:lnTo>
                  <a:lnTo>
                    <a:pt x="12462" y="4836"/>
                  </a:lnTo>
                  <a:lnTo>
                    <a:pt x="15785" y="4836"/>
                  </a:lnTo>
                  <a:lnTo>
                    <a:pt x="15785" y="6125"/>
                  </a:lnTo>
                  <a:lnTo>
                    <a:pt x="19108" y="6125"/>
                  </a:lnTo>
                  <a:lnTo>
                    <a:pt x="19108" y="1290"/>
                  </a:lnTo>
                  <a:lnTo>
                    <a:pt x="21600" y="0"/>
                  </a:lnTo>
                  <a:lnTo>
                    <a:pt x="19108" y="0"/>
                  </a:lnTo>
                  <a:lnTo>
                    <a:pt x="19108" y="1290"/>
                  </a:lnTo>
                  <a:lnTo>
                    <a:pt x="12462" y="1290"/>
                  </a:lnTo>
                  <a:lnTo>
                    <a:pt x="9138" y="2257"/>
                  </a:lnTo>
                  <a:lnTo>
                    <a:pt x="6646" y="6125"/>
                  </a:lnTo>
                  <a:lnTo>
                    <a:pt x="0" y="10639"/>
                  </a:lnTo>
                  <a:lnTo>
                    <a:pt x="3323" y="11928"/>
                  </a:lnTo>
                  <a:lnTo>
                    <a:pt x="6646" y="14507"/>
                  </a:lnTo>
                  <a:lnTo>
                    <a:pt x="9138" y="16764"/>
                  </a:lnTo>
                  <a:lnTo>
                    <a:pt x="12462" y="19021"/>
                  </a:lnTo>
                  <a:lnTo>
                    <a:pt x="9138" y="20310"/>
                  </a:lnTo>
                  <a:lnTo>
                    <a:pt x="12462" y="21600"/>
                  </a:lnTo>
                  <a:close/>
                  <a:moveTo>
                    <a:pt x="12462"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14"/>
            <p:cNvSpPr/>
            <p:nvPr/>
          </p:nvSpPr>
          <p:spPr>
            <a:xfrm>
              <a:off x="8296" y="3391"/>
              <a:ext cx="18" cy="38"/>
            </a:xfrm>
            <a:custGeom>
              <a:avLst/>
              <a:gdLst/>
              <a:ahLst/>
              <a:cxnLst/>
              <a:rect l="l" t="t" r="r" b="b"/>
              <a:pathLst>
                <a:path w="21600" h="21600" extrusionOk="0">
                  <a:moveTo>
                    <a:pt x="0" y="21600"/>
                  </a:moveTo>
                  <a:lnTo>
                    <a:pt x="0" y="5760"/>
                  </a:lnTo>
                  <a:lnTo>
                    <a:pt x="9257" y="0"/>
                  </a:lnTo>
                  <a:lnTo>
                    <a:pt x="9257" y="5760"/>
                  </a:lnTo>
                  <a:lnTo>
                    <a:pt x="21600" y="15840"/>
                  </a:lnTo>
                  <a:lnTo>
                    <a:pt x="9257" y="15840"/>
                  </a:lnTo>
                  <a:lnTo>
                    <a:pt x="9257" y="21600"/>
                  </a:lnTo>
                  <a:lnTo>
                    <a:pt x="0" y="21600"/>
                  </a:lnTo>
                  <a:close/>
                  <a:moveTo>
                    <a:pt x="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Google Shape;323;p14"/>
            <p:cNvSpPr/>
            <p:nvPr/>
          </p:nvSpPr>
          <p:spPr>
            <a:xfrm>
              <a:off x="8276" y="3429"/>
              <a:ext cx="20" cy="44"/>
            </a:xfrm>
            <a:custGeom>
              <a:avLst/>
              <a:gdLst/>
              <a:ahLst/>
              <a:cxnLst/>
              <a:rect l="l" t="t" r="r" b="b"/>
              <a:pathLst>
                <a:path w="21600" h="21600" extrusionOk="0">
                  <a:moveTo>
                    <a:pt x="21600" y="21600"/>
                  </a:moveTo>
                  <a:lnTo>
                    <a:pt x="0" y="21600"/>
                  </a:lnTo>
                  <a:lnTo>
                    <a:pt x="0" y="0"/>
                  </a:lnTo>
                  <a:lnTo>
                    <a:pt x="10800" y="0"/>
                  </a:lnTo>
                  <a:lnTo>
                    <a:pt x="10800" y="4800"/>
                  </a:lnTo>
                  <a:lnTo>
                    <a:pt x="21600" y="4800"/>
                  </a:lnTo>
                  <a:lnTo>
                    <a:pt x="21600" y="21600"/>
                  </a:lnTo>
                  <a:close/>
                  <a:moveTo>
                    <a:pt x="216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14"/>
            <p:cNvSpPr/>
            <p:nvPr/>
          </p:nvSpPr>
          <p:spPr>
            <a:xfrm>
              <a:off x="8276" y="3344"/>
              <a:ext cx="48" cy="57"/>
            </a:xfrm>
            <a:custGeom>
              <a:avLst/>
              <a:gdLst/>
              <a:ahLst/>
              <a:cxnLst/>
              <a:rect l="l" t="t" r="r" b="b"/>
              <a:pathLst>
                <a:path w="21600" h="21600" extrusionOk="0">
                  <a:moveTo>
                    <a:pt x="0" y="21600"/>
                  </a:moveTo>
                  <a:lnTo>
                    <a:pt x="9095" y="21600"/>
                  </a:lnTo>
                  <a:lnTo>
                    <a:pt x="9095" y="17843"/>
                  </a:lnTo>
                  <a:lnTo>
                    <a:pt x="12505" y="17843"/>
                  </a:lnTo>
                  <a:lnTo>
                    <a:pt x="12505" y="14087"/>
                  </a:lnTo>
                  <a:lnTo>
                    <a:pt x="17053" y="11270"/>
                  </a:lnTo>
                  <a:lnTo>
                    <a:pt x="21600" y="11270"/>
                  </a:lnTo>
                  <a:lnTo>
                    <a:pt x="21600" y="3757"/>
                  </a:lnTo>
                  <a:lnTo>
                    <a:pt x="17053" y="3757"/>
                  </a:lnTo>
                  <a:lnTo>
                    <a:pt x="17053" y="0"/>
                  </a:lnTo>
                  <a:lnTo>
                    <a:pt x="9095" y="0"/>
                  </a:lnTo>
                  <a:lnTo>
                    <a:pt x="4547" y="11270"/>
                  </a:lnTo>
                  <a:lnTo>
                    <a:pt x="4547" y="14087"/>
                  </a:lnTo>
                  <a:lnTo>
                    <a:pt x="0" y="17843"/>
                  </a:lnTo>
                  <a:lnTo>
                    <a:pt x="0" y="21600"/>
                  </a:lnTo>
                  <a:close/>
                  <a:moveTo>
                    <a:pt x="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5" name="Google Shape;325;p14"/>
            <p:cNvSpPr/>
            <p:nvPr/>
          </p:nvSpPr>
          <p:spPr>
            <a:xfrm>
              <a:off x="8276" y="3391"/>
              <a:ext cx="170" cy="183"/>
            </a:xfrm>
            <a:custGeom>
              <a:avLst/>
              <a:gdLst/>
              <a:ahLst/>
              <a:cxnLst/>
              <a:rect l="l" t="t" r="r" b="b"/>
              <a:pathLst>
                <a:path w="21600" h="21600" extrusionOk="0">
                  <a:moveTo>
                    <a:pt x="1290" y="18389"/>
                  </a:moveTo>
                  <a:lnTo>
                    <a:pt x="1290" y="14011"/>
                  </a:lnTo>
                  <a:lnTo>
                    <a:pt x="2579" y="14011"/>
                  </a:lnTo>
                  <a:lnTo>
                    <a:pt x="2579" y="4378"/>
                  </a:lnTo>
                  <a:lnTo>
                    <a:pt x="3546" y="4378"/>
                  </a:lnTo>
                  <a:lnTo>
                    <a:pt x="3546" y="3211"/>
                  </a:lnTo>
                  <a:lnTo>
                    <a:pt x="4836" y="3211"/>
                  </a:lnTo>
                  <a:lnTo>
                    <a:pt x="6125" y="4378"/>
                  </a:lnTo>
                  <a:lnTo>
                    <a:pt x="7093" y="5546"/>
                  </a:lnTo>
                  <a:lnTo>
                    <a:pt x="8382" y="5546"/>
                  </a:lnTo>
                  <a:lnTo>
                    <a:pt x="19021" y="0"/>
                  </a:lnTo>
                  <a:lnTo>
                    <a:pt x="21600" y="5546"/>
                  </a:lnTo>
                  <a:lnTo>
                    <a:pt x="19021" y="7589"/>
                  </a:lnTo>
                  <a:lnTo>
                    <a:pt x="11928" y="8757"/>
                  </a:lnTo>
                  <a:lnTo>
                    <a:pt x="18054" y="14011"/>
                  </a:lnTo>
                  <a:lnTo>
                    <a:pt x="15475" y="16346"/>
                  </a:lnTo>
                  <a:lnTo>
                    <a:pt x="15475" y="18389"/>
                  </a:lnTo>
                  <a:lnTo>
                    <a:pt x="10639" y="18389"/>
                  </a:lnTo>
                  <a:lnTo>
                    <a:pt x="7093" y="21600"/>
                  </a:lnTo>
                  <a:lnTo>
                    <a:pt x="2579" y="20724"/>
                  </a:lnTo>
                  <a:lnTo>
                    <a:pt x="0" y="20724"/>
                  </a:lnTo>
                  <a:lnTo>
                    <a:pt x="1290" y="19557"/>
                  </a:lnTo>
                  <a:lnTo>
                    <a:pt x="1290" y="18389"/>
                  </a:lnTo>
                  <a:close/>
                  <a:moveTo>
                    <a:pt x="1290" y="18389"/>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6" name="Google Shape;326;p14"/>
            <p:cNvSpPr/>
            <p:nvPr/>
          </p:nvSpPr>
          <p:spPr>
            <a:xfrm>
              <a:off x="8276" y="3438"/>
              <a:ext cx="865" cy="641"/>
            </a:xfrm>
            <a:custGeom>
              <a:avLst/>
              <a:gdLst/>
              <a:ahLst/>
              <a:cxnLst/>
              <a:rect l="l" t="t" r="r" b="b"/>
              <a:pathLst>
                <a:path w="21600" h="21600" extrusionOk="0">
                  <a:moveTo>
                    <a:pt x="13872" y="4587"/>
                  </a:moveTo>
                  <a:lnTo>
                    <a:pt x="13112" y="4920"/>
                  </a:lnTo>
                  <a:lnTo>
                    <a:pt x="13112" y="4587"/>
                  </a:lnTo>
                  <a:lnTo>
                    <a:pt x="12225" y="4337"/>
                  </a:lnTo>
                  <a:lnTo>
                    <a:pt x="10072" y="4337"/>
                  </a:lnTo>
                  <a:lnTo>
                    <a:pt x="5194" y="250"/>
                  </a:lnTo>
                  <a:lnTo>
                    <a:pt x="4244" y="0"/>
                  </a:lnTo>
                  <a:lnTo>
                    <a:pt x="3737" y="584"/>
                  </a:lnTo>
                  <a:lnTo>
                    <a:pt x="2344" y="917"/>
                  </a:lnTo>
                  <a:lnTo>
                    <a:pt x="3547" y="2419"/>
                  </a:lnTo>
                  <a:lnTo>
                    <a:pt x="3040" y="3086"/>
                  </a:lnTo>
                  <a:lnTo>
                    <a:pt x="3040" y="3669"/>
                  </a:lnTo>
                  <a:lnTo>
                    <a:pt x="2090" y="3669"/>
                  </a:lnTo>
                  <a:lnTo>
                    <a:pt x="1394" y="4587"/>
                  </a:lnTo>
                  <a:lnTo>
                    <a:pt x="507" y="4337"/>
                  </a:lnTo>
                  <a:lnTo>
                    <a:pt x="0" y="4337"/>
                  </a:lnTo>
                  <a:lnTo>
                    <a:pt x="0" y="5504"/>
                  </a:lnTo>
                  <a:lnTo>
                    <a:pt x="253" y="5838"/>
                  </a:lnTo>
                  <a:lnTo>
                    <a:pt x="253" y="5504"/>
                  </a:lnTo>
                  <a:lnTo>
                    <a:pt x="950" y="6422"/>
                  </a:lnTo>
                  <a:lnTo>
                    <a:pt x="950" y="6755"/>
                  </a:lnTo>
                  <a:lnTo>
                    <a:pt x="1204" y="7089"/>
                  </a:lnTo>
                  <a:lnTo>
                    <a:pt x="1394" y="7422"/>
                  </a:lnTo>
                  <a:lnTo>
                    <a:pt x="1647" y="8006"/>
                  </a:lnTo>
                  <a:lnTo>
                    <a:pt x="2090" y="8590"/>
                  </a:lnTo>
                  <a:lnTo>
                    <a:pt x="2090" y="8924"/>
                  </a:lnTo>
                  <a:lnTo>
                    <a:pt x="2344" y="8924"/>
                  </a:lnTo>
                  <a:lnTo>
                    <a:pt x="2597" y="9591"/>
                  </a:lnTo>
                  <a:lnTo>
                    <a:pt x="2850" y="9591"/>
                  </a:lnTo>
                  <a:lnTo>
                    <a:pt x="2850" y="10508"/>
                  </a:lnTo>
                  <a:lnTo>
                    <a:pt x="3040" y="10758"/>
                  </a:lnTo>
                  <a:lnTo>
                    <a:pt x="3547" y="10758"/>
                  </a:lnTo>
                  <a:lnTo>
                    <a:pt x="3737" y="11092"/>
                  </a:lnTo>
                  <a:lnTo>
                    <a:pt x="4244" y="11759"/>
                  </a:lnTo>
                  <a:lnTo>
                    <a:pt x="4244" y="12009"/>
                  </a:lnTo>
                  <a:lnTo>
                    <a:pt x="4434" y="12343"/>
                  </a:lnTo>
                  <a:lnTo>
                    <a:pt x="4687" y="12676"/>
                  </a:lnTo>
                  <a:lnTo>
                    <a:pt x="4687" y="14511"/>
                  </a:lnTo>
                  <a:lnTo>
                    <a:pt x="4941" y="14845"/>
                  </a:lnTo>
                  <a:lnTo>
                    <a:pt x="4941" y="15095"/>
                  </a:lnTo>
                  <a:lnTo>
                    <a:pt x="5638" y="16012"/>
                  </a:lnTo>
                  <a:lnTo>
                    <a:pt x="5891" y="16012"/>
                  </a:lnTo>
                  <a:lnTo>
                    <a:pt x="6081" y="16346"/>
                  </a:lnTo>
                  <a:lnTo>
                    <a:pt x="6588" y="16680"/>
                  </a:lnTo>
                  <a:lnTo>
                    <a:pt x="6778" y="17013"/>
                  </a:lnTo>
                  <a:lnTo>
                    <a:pt x="7031" y="18181"/>
                  </a:lnTo>
                  <a:lnTo>
                    <a:pt x="7284" y="18181"/>
                  </a:lnTo>
                  <a:lnTo>
                    <a:pt x="7284" y="18514"/>
                  </a:lnTo>
                  <a:lnTo>
                    <a:pt x="8235" y="19432"/>
                  </a:lnTo>
                  <a:lnTo>
                    <a:pt x="8425" y="20099"/>
                  </a:lnTo>
                  <a:lnTo>
                    <a:pt x="8678" y="20099"/>
                  </a:lnTo>
                  <a:lnTo>
                    <a:pt x="8931" y="21016"/>
                  </a:lnTo>
                  <a:lnTo>
                    <a:pt x="9185" y="21016"/>
                  </a:lnTo>
                  <a:lnTo>
                    <a:pt x="9375" y="20683"/>
                  </a:lnTo>
                  <a:lnTo>
                    <a:pt x="9628" y="20349"/>
                  </a:lnTo>
                  <a:lnTo>
                    <a:pt x="9375" y="20099"/>
                  </a:lnTo>
                  <a:lnTo>
                    <a:pt x="9628" y="19432"/>
                  </a:lnTo>
                  <a:lnTo>
                    <a:pt x="9882" y="19432"/>
                  </a:lnTo>
                  <a:lnTo>
                    <a:pt x="10072" y="19765"/>
                  </a:lnTo>
                  <a:lnTo>
                    <a:pt x="10768" y="19765"/>
                  </a:lnTo>
                  <a:lnTo>
                    <a:pt x="11718" y="20099"/>
                  </a:lnTo>
                  <a:lnTo>
                    <a:pt x="12669" y="20683"/>
                  </a:lnTo>
                  <a:lnTo>
                    <a:pt x="12669" y="21600"/>
                  </a:lnTo>
                  <a:lnTo>
                    <a:pt x="14569" y="18848"/>
                  </a:lnTo>
                  <a:lnTo>
                    <a:pt x="21347" y="16346"/>
                  </a:lnTo>
                  <a:lnTo>
                    <a:pt x="21600" y="13594"/>
                  </a:lnTo>
                  <a:lnTo>
                    <a:pt x="21347" y="12676"/>
                  </a:lnTo>
                  <a:lnTo>
                    <a:pt x="20903" y="12927"/>
                  </a:lnTo>
                  <a:lnTo>
                    <a:pt x="17863" y="12343"/>
                  </a:lnTo>
                  <a:lnTo>
                    <a:pt x="17609" y="11425"/>
                  </a:lnTo>
                  <a:lnTo>
                    <a:pt x="17356" y="11092"/>
                  </a:lnTo>
                  <a:lnTo>
                    <a:pt x="17356" y="10175"/>
                  </a:lnTo>
                  <a:lnTo>
                    <a:pt x="17103" y="10175"/>
                  </a:lnTo>
                  <a:lnTo>
                    <a:pt x="16659" y="9841"/>
                  </a:lnTo>
                  <a:lnTo>
                    <a:pt x="16406" y="9591"/>
                  </a:lnTo>
                  <a:lnTo>
                    <a:pt x="16406" y="9257"/>
                  </a:lnTo>
                  <a:lnTo>
                    <a:pt x="15962" y="8340"/>
                  </a:lnTo>
                  <a:lnTo>
                    <a:pt x="15709" y="8340"/>
                  </a:lnTo>
                  <a:lnTo>
                    <a:pt x="15709" y="7422"/>
                  </a:lnTo>
                  <a:lnTo>
                    <a:pt x="15456" y="7089"/>
                  </a:lnTo>
                  <a:lnTo>
                    <a:pt x="15012" y="6422"/>
                  </a:lnTo>
                  <a:lnTo>
                    <a:pt x="14759" y="6171"/>
                  </a:lnTo>
                  <a:lnTo>
                    <a:pt x="15012" y="6171"/>
                  </a:lnTo>
                  <a:lnTo>
                    <a:pt x="14759" y="6171"/>
                  </a:lnTo>
                  <a:lnTo>
                    <a:pt x="14316" y="5838"/>
                  </a:lnTo>
                  <a:lnTo>
                    <a:pt x="14062" y="5254"/>
                  </a:lnTo>
                  <a:lnTo>
                    <a:pt x="14062" y="4920"/>
                  </a:lnTo>
                  <a:lnTo>
                    <a:pt x="13872" y="4920"/>
                  </a:lnTo>
                  <a:lnTo>
                    <a:pt x="13872" y="4587"/>
                  </a:lnTo>
                  <a:lnTo>
                    <a:pt x="13872" y="4920"/>
                  </a:lnTo>
                  <a:lnTo>
                    <a:pt x="13872" y="4587"/>
                  </a:lnTo>
                  <a:close/>
                  <a:moveTo>
                    <a:pt x="13872" y="458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14"/>
            <p:cNvSpPr/>
            <p:nvPr/>
          </p:nvSpPr>
          <p:spPr>
            <a:xfrm>
              <a:off x="8943" y="3676"/>
              <a:ext cx="28" cy="64"/>
            </a:xfrm>
            <a:custGeom>
              <a:avLst/>
              <a:gdLst/>
              <a:ahLst/>
              <a:cxnLst/>
              <a:rect l="l" t="t" r="r" b="b"/>
              <a:pathLst>
                <a:path w="21600" h="21600" extrusionOk="0">
                  <a:moveTo>
                    <a:pt x="13745" y="21600"/>
                  </a:moveTo>
                  <a:lnTo>
                    <a:pt x="0" y="18277"/>
                  </a:lnTo>
                  <a:lnTo>
                    <a:pt x="0" y="3323"/>
                  </a:lnTo>
                  <a:lnTo>
                    <a:pt x="7855" y="3323"/>
                  </a:lnTo>
                  <a:lnTo>
                    <a:pt x="7855" y="0"/>
                  </a:lnTo>
                  <a:lnTo>
                    <a:pt x="13745" y="3323"/>
                  </a:lnTo>
                  <a:lnTo>
                    <a:pt x="21600" y="3323"/>
                  </a:lnTo>
                  <a:lnTo>
                    <a:pt x="13745" y="9138"/>
                  </a:lnTo>
                  <a:lnTo>
                    <a:pt x="13745" y="12462"/>
                  </a:lnTo>
                  <a:lnTo>
                    <a:pt x="21600" y="12462"/>
                  </a:lnTo>
                  <a:lnTo>
                    <a:pt x="21600" y="21600"/>
                  </a:lnTo>
                  <a:lnTo>
                    <a:pt x="13745" y="21600"/>
                  </a:lnTo>
                  <a:close/>
                  <a:moveTo>
                    <a:pt x="13745"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14"/>
            <p:cNvSpPr/>
            <p:nvPr/>
          </p:nvSpPr>
          <p:spPr>
            <a:xfrm>
              <a:off x="8971" y="3686"/>
              <a:ext cx="208" cy="136"/>
            </a:xfrm>
            <a:custGeom>
              <a:avLst/>
              <a:gdLst/>
              <a:ahLst/>
              <a:cxnLst/>
              <a:rect l="l" t="t" r="r" b="b"/>
              <a:pathLst>
                <a:path w="21600" h="21600" extrusionOk="0">
                  <a:moveTo>
                    <a:pt x="0" y="10211"/>
                  </a:moveTo>
                  <a:lnTo>
                    <a:pt x="0" y="12960"/>
                  </a:lnTo>
                  <a:lnTo>
                    <a:pt x="1054" y="14531"/>
                  </a:lnTo>
                  <a:lnTo>
                    <a:pt x="2107" y="18851"/>
                  </a:lnTo>
                  <a:lnTo>
                    <a:pt x="14751" y="21600"/>
                  </a:lnTo>
                  <a:lnTo>
                    <a:pt x="16595" y="20422"/>
                  </a:lnTo>
                  <a:lnTo>
                    <a:pt x="20546" y="4320"/>
                  </a:lnTo>
                  <a:lnTo>
                    <a:pt x="21600" y="4320"/>
                  </a:lnTo>
                  <a:lnTo>
                    <a:pt x="20546" y="2749"/>
                  </a:lnTo>
                  <a:lnTo>
                    <a:pt x="20546" y="1178"/>
                  </a:lnTo>
                  <a:lnTo>
                    <a:pt x="20546" y="2749"/>
                  </a:lnTo>
                  <a:lnTo>
                    <a:pt x="20546" y="1178"/>
                  </a:lnTo>
                  <a:lnTo>
                    <a:pt x="19493" y="1178"/>
                  </a:lnTo>
                  <a:lnTo>
                    <a:pt x="19493" y="0"/>
                  </a:lnTo>
                  <a:lnTo>
                    <a:pt x="18439" y="1178"/>
                  </a:lnTo>
                  <a:lnTo>
                    <a:pt x="16595" y="2749"/>
                  </a:lnTo>
                  <a:lnTo>
                    <a:pt x="16595" y="4320"/>
                  </a:lnTo>
                  <a:lnTo>
                    <a:pt x="13698" y="7069"/>
                  </a:lnTo>
                  <a:lnTo>
                    <a:pt x="13698" y="8640"/>
                  </a:lnTo>
                  <a:lnTo>
                    <a:pt x="12644" y="10211"/>
                  </a:lnTo>
                  <a:lnTo>
                    <a:pt x="11854" y="10211"/>
                  </a:lnTo>
                  <a:lnTo>
                    <a:pt x="11854" y="11389"/>
                  </a:lnTo>
                  <a:lnTo>
                    <a:pt x="9746" y="11389"/>
                  </a:lnTo>
                  <a:lnTo>
                    <a:pt x="8693" y="12960"/>
                  </a:lnTo>
                  <a:lnTo>
                    <a:pt x="8693" y="11389"/>
                  </a:lnTo>
                  <a:lnTo>
                    <a:pt x="5005" y="11389"/>
                  </a:lnTo>
                  <a:lnTo>
                    <a:pt x="2898" y="12960"/>
                  </a:lnTo>
                  <a:lnTo>
                    <a:pt x="1054" y="12960"/>
                  </a:lnTo>
                  <a:lnTo>
                    <a:pt x="1054" y="11389"/>
                  </a:lnTo>
                  <a:lnTo>
                    <a:pt x="0" y="10211"/>
                  </a:lnTo>
                  <a:close/>
                  <a:moveTo>
                    <a:pt x="0" y="1021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14"/>
            <p:cNvSpPr/>
            <p:nvPr/>
          </p:nvSpPr>
          <p:spPr>
            <a:xfrm>
              <a:off x="5731" y="3162"/>
              <a:ext cx="111" cy="47"/>
            </a:xfrm>
            <a:custGeom>
              <a:avLst/>
              <a:gdLst/>
              <a:ahLst/>
              <a:cxnLst/>
              <a:rect l="l" t="t" r="r" b="b"/>
              <a:pathLst>
                <a:path w="21600" h="21600" extrusionOk="0">
                  <a:moveTo>
                    <a:pt x="8836" y="0"/>
                  </a:moveTo>
                  <a:lnTo>
                    <a:pt x="10800" y="4547"/>
                  </a:lnTo>
                  <a:lnTo>
                    <a:pt x="10800" y="0"/>
                  </a:lnTo>
                  <a:lnTo>
                    <a:pt x="8836" y="0"/>
                  </a:lnTo>
                  <a:close/>
                  <a:moveTo>
                    <a:pt x="1473" y="0"/>
                  </a:moveTo>
                  <a:lnTo>
                    <a:pt x="3436" y="4547"/>
                  </a:lnTo>
                  <a:lnTo>
                    <a:pt x="3436" y="0"/>
                  </a:lnTo>
                  <a:lnTo>
                    <a:pt x="1473" y="0"/>
                  </a:lnTo>
                  <a:close/>
                  <a:moveTo>
                    <a:pt x="0" y="4547"/>
                  </a:moveTo>
                  <a:lnTo>
                    <a:pt x="0" y="9095"/>
                  </a:lnTo>
                  <a:lnTo>
                    <a:pt x="1473" y="9095"/>
                  </a:lnTo>
                  <a:lnTo>
                    <a:pt x="1473" y="4547"/>
                  </a:lnTo>
                  <a:lnTo>
                    <a:pt x="0" y="4547"/>
                  </a:lnTo>
                  <a:close/>
                  <a:moveTo>
                    <a:pt x="21600" y="21600"/>
                  </a:moveTo>
                  <a:lnTo>
                    <a:pt x="19636" y="21600"/>
                  </a:lnTo>
                  <a:lnTo>
                    <a:pt x="21600" y="21600"/>
                  </a:lnTo>
                  <a:close/>
                  <a:moveTo>
                    <a:pt x="216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0" name="Google Shape;330;p14"/>
            <p:cNvSpPr/>
            <p:nvPr/>
          </p:nvSpPr>
          <p:spPr>
            <a:xfrm>
              <a:off x="6172" y="3419"/>
              <a:ext cx="18" cy="10"/>
            </a:xfrm>
            <a:custGeom>
              <a:avLst/>
              <a:gdLst/>
              <a:ahLst/>
              <a:cxnLst/>
              <a:rect l="l" t="t" r="r" b="b"/>
              <a:pathLst>
                <a:path w="21600" h="21600" extrusionOk="0">
                  <a:moveTo>
                    <a:pt x="10800" y="21600"/>
                  </a:moveTo>
                  <a:cubicBezTo>
                    <a:pt x="10800" y="21600"/>
                    <a:pt x="10800" y="21600"/>
                    <a:pt x="10800" y="21600"/>
                  </a:cubicBezTo>
                  <a:cubicBezTo>
                    <a:pt x="0" y="0"/>
                    <a:pt x="0" y="0"/>
                    <a:pt x="0" y="0"/>
                  </a:cubicBezTo>
                  <a:cubicBezTo>
                    <a:pt x="21600" y="0"/>
                    <a:pt x="21600" y="0"/>
                    <a:pt x="21600" y="0"/>
                  </a:cubicBezTo>
                  <a:cubicBezTo>
                    <a:pt x="21600" y="21600"/>
                    <a:pt x="21600" y="21600"/>
                    <a:pt x="21600" y="21600"/>
                  </a:cubicBezTo>
                  <a:cubicBezTo>
                    <a:pt x="21600" y="21600"/>
                    <a:pt x="10800" y="21600"/>
                    <a:pt x="10800" y="21600"/>
                  </a:cubicBezTo>
                  <a:close/>
                  <a:moveTo>
                    <a:pt x="108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1" name="Google Shape;331;p14"/>
            <p:cNvSpPr/>
            <p:nvPr/>
          </p:nvSpPr>
          <p:spPr>
            <a:xfrm>
              <a:off x="6134" y="3574"/>
              <a:ext cx="188" cy="55"/>
            </a:xfrm>
            <a:custGeom>
              <a:avLst/>
              <a:gdLst/>
              <a:ahLst/>
              <a:cxnLst/>
              <a:rect l="l" t="t" r="r" b="b"/>
              <a:pathLst>
                <a:path w="21600" h="21600" extrusionOk="0">
                  <a:moveTo>
                    <a:pt x="3240" y="14400"/>
                  </a:moveTo>
                  <a:cubicBezTo>
                    <a:pt x="3240" y="14400"/>
                    <a:pt x="3240" y="14400"/>
                    <a:pt x="3240" y="14400"/>
                  </a:cubicBezTo>
                  <a:cubicBezTo>
                    <a:pt x="3240" y="14400"/>
                    <a:pt x="3240" y="14400"/>
                    <a:pt x="3240" y="14400"/>
                  </a:cubicBezTo>
                  <a:cubicBezTo>
                    <a:pt x="4320" y="14400"/>
                    <a:pt x="4320" y="14400"/>
                    <a:pt x="4320" y="14400"/>
                  </a:cubicBezTo>
                  <a:cubicBezTo>
                    <a:pt x="4320" y="14400"/>
                    <a:pt x="4320" y="14400"/>
                    <a:pt x="4320" y="14400"/>
                  </a:cubicBezTo>
                  <a:cubicBezTo>
                    <a:pt x="4320" y="14400"/>
                    <a:pt x="3240" y="14400"/>
                    <a:pt x="3240" y="14400"/>
                  </a:cubicBezTo>
                  <a:close/>
                  <a:moveTo>
                    <a:pt x="0" y="21600"/>
                  </a:moveTo>
                  <a:cubicBezTo>
                    <a:pt x="0" y="21600"/>
                    <a:pt x="0" y="21600"/>
                    <a:pt x="0" y="21600"/>
                  </a:cubicBezTo>
                  <a:cubicBezTo>
                    <a:pt x="0" y="18000"/>
                    <a:pt x="0" y="18000"/>
                    <a:pt x="0" y="18000"/>
                  </a:cubicBezTo>
                  <a:cubicBezTo>
                    <a:pt x="1080" y="18000"/>
                    <a:pt x="1080" y="18000"/>
                    <a:pt x="1080" y="18000"/>
                  </a:cubicBezTo>
                  <a:cubicBezTo>
                    <a:pt x="1080" y="21600"/>
                    <a:pt x="1080" y="21600"/>
                    <a:pt x="1080" y="21600"/>
                  </a:cubicBezTo>
                  <a:cubicBezTo>
                    <a:pt x="0" y="21600"/>
                    <a:pt x="0" y="21600"/>
                    <a:pt x="0" y="21600"/>
                  </a:cubicBezTo>
                  <a:cubicBezTo>
                    <a:pt x="0" y="21600"/>
                    <a:pt x="0" y="21600"/>
                    <a:pt x="0" y="21600"/>
                  </a:cubicBezTo>
                  <a:close/>
                  <a:moveTo>
                    <a:pt x="1080" y="10800"/>
                  </a:moveTo>
                  <a:cubicBezTo>
                    <a:pt x="1080" y="7200"/>
                    <a:pt x="1080" y="7200"/>
                    <a:pt x="1080" y="7200"/>
                  </a:cubicBezTo>
                  <a:cubicBezTo>
                    <a:pt x="1080" y="3600"/>
                    <a:pt x="1080" y="3600"/>
                    <a:pt x="1080" y="3600"/>
                  </a:cubicBezTo>
                  <a:cubicBezTo>
                    <a:pt x="1080" y="3600"/>
                    <a:pt x="1080" y="3600"/>
                    <a:pt x="1080" y="3600"/>
                  </a:cubicBezTo>
                  <a:cubicBezTo>
                    <a:pt x="1080" y="3600"/>
                    <a:pt x="2160" y="3600"/>
                    <a:pt x="2160" y="3600"/>
                  </a:cubicBezTo>
                  <a:cubicBezTo>
                    <a:pt x="2160" y="7200"/>
                    <a:pt x="2160" y="7200"/>
                    <a:pt x="2160" y="7200"/>
                  </a:cubicBezTo>
                  <a:cubicBezTo>
                    <a:pt x="2160" y="7200"/>
                    <a:pt x="1080" y="10800"/>
                    <a:pt x="1080" y="10800"/>
                  </a:cubicBezTo>
                  <a:close/>
                  <a:moveTo>
                    <a:pt x="8640" y="14400"/>
                  </a:moveTo>
                  <a:cubicBezTo>
                    <a:pt x="7560" y="14400"/>
                    <a:pt x="7560" y="14400"/>
                    <a:pt x="7560" y="14400"/>
                  </a:cubicBezTo>
                  <a:cubicBezTo>
                    <a:pt x="6480" y="18000"/>
                    <a:pt x="6480" y="18000"/>
                    <a:pt x="6480" y="18000"/>
                  </a:cubicBezTo>
                  <a:cubicBezTo>
                    <a:pt x="5400" y="14400"/>
                    <a:pt x="5400" y="14400"/>
                    <a:pt x="5400" y="14400"/>
                  </a:cubicBezTo>
                  <a:cubicBezTo>
                    <a:pt x="4320" y="14400"/>
                    <a:pt x="4320" y="14400"/>
                    <a:pt x="4320" y="14400"/>
                  </a:cubicBezTo>
                  <a:cubicBezTo>
                    <a:pt x="5400" y="10800"/>
                    <a:pt x="5400" y="10800"/>
                    <a:pt x="5400" y="10800"/>
                  </a:cubicBezTo>
                  <a:cubicBezTo>
                    <a:pt x="6480" y="10800"/>
                    <a:pt x="6480" y="10800"/>
                    <a:pt x="6480" y="10800"/>
                  </a:cubicBezTo>
                  <a:cubicBezTo>
                    <a:pt x="7560" y="10800"/>
                    <a:pt x="7560" y="10800"/>
                    <a:pt x="7560" y="10800"/>
                  </a:cubicBezTo>
                  <a:cubicBezTo>
                    <a:pt x="7560" y="10800"/>
                    <a:pt x="7560" y="10800"/>
                    <a:pt x="7560" y="10800"/>
                  </a:cubicBezTo>
                  <a:cubicBezTo>
                    <a:pt x="8640" y="10800"/>
                    <a:pt x="8640" y="10800"/>
                    <a:pt x="8640" y="10800"/>
                  </a:cubicBezTo>
                  <a:cubicBezTo>
                    <a:pt x="8640" y="14400"/>
                    <a:pt x="8640" y="14400"/>
                    <a:pt x="8640" y="14400"/>
                  </a:cubicBezTo>
                  <a:close/>
                  <a:moveTo>
                    <a:pt x="10800" y="14400"/>
                  </a:moveTo>
                  <a:cubicBezTo>
                    <a:pt x="9720" y="18000"/>
                    <a:pt x="9720" y="18000"/>
                    <a:pt x="9720" y="18000"/>
                  </a:cubicBezTo>
                  <a:cubicBezTo>
                    <a:pt x="10800" y="21600"/>
                    <a:pt x="10800" y="21600"/>
                    <a:pt x="10800" y="21600"/>
                  </a:cubicBezTo>
                  <a:cubicBezTo>
                    <a:pt x="11880" y="18000"/>
                    <a:pt x="11880" y="18000"/>
                    <a:pt x="11880" y="18000"/>
                  </a:cubicBezTo>
                  <a:cubicBezTo>
                    <a:pt x="12960" y="18000"/>
                    <a:pt x="12960" y="18000"/>
                    <a:pt x="12960" y="18000"/>
                  </a:cubicBezTo>
                  <a:cubicBezTo>
                    <a:pt x="11880" y="14400"/>
                    <a:pt x="11880" y="14400"/>
                    <a:pt x="11880" y="14400"/>
                  </a:cubicBezTo>
                  <a:cubicBezTo>
                    <a:pt x="11880" y="14400"/>
                    <a:pt x="11880" y="14400"/>
                    <a:pt x="11880" y="14400"/>
                  </a:cubicBezTo>
                  <a:cubicBezTo>
                    <a:pt x="10800" y="14400"/>
                    <a:pt x="10800" y="14400"/>
                    <a:pt x="10800" y="14400"/>
                  </a:cubicBezTo>
                  <a:close/>
                  <a:moveTo>
                    <a:pt x="19440" y="3600"/>
                  </a:moveTo>
                  <a:cubicBezTo>
                    <a:pt x="20520" y="0"/>
                    <a:pt x="20520" y="0"/>
                    <a:pt x="20520" y="0"/>
                  </a:cubicBezTo>
                  <a:cubicBezTo>
                    <a:pt x="20520" y="0"/>
                    <a:pt x="20520" y="0"/>
                    <a:pt x="20520" y="0"/>
                  </a:cubicBezTo>
                  <a:cubicBezTo>
                    <a:pt x="21600" y="0"/>
                    <a:pt x="21600" y="0"/>
                    <a:pt x="21600" y="0"/>
                  </a:cubicBezTo>
                  <a:cubicBezTo>
                    <a:pt x="20520" y="0"/>
                    <a:pt x="20520" y="0"/>
                    <a:pt x="20520" y="0"/>
                  </a:cubicBezTo>
                  <a:cubicBezTo>
                    <a:pt x="19440" y="3600"/>
                    <a:pt x="19440" y="3600"/>
                    <a:pt x="19440" y="3600"/>
                  </a:cubicBezTo>
                  <a:close/>
                  <a:moveTo>
                    <a:pt x="16200" y="14400"/>
                  </a:moveTo>
                  <a:cubicBezTo>
                    <a:pt x="17280" y="10800"/>
                    <a:pt x="17280" y="10800"/>
                    <a:pt x="17280" y="10800"/>
                  </a:cubicBezTo>
                  <a:cubicBezTo>
                    <a:pt x="17280" y="10800"/>
                    <a:pt x="17280" y="10800"/>
                    <a:pt x="17280" y="10800"/>
                  </a:cubicBezTo>
                  <a:cubicBezTo>
                    <a:pt x="19440" y="7200"/>
                    <a:pt x="19440" y="7200"/>
                    <a:pt x="19440" y="7200"/>
                  </a:cubicBezTo>
                  <a:cubicBezTo>
                    <a:pt x="19440" y="10800"/>
                    <a:pt x="19440" y="10800"/>
                    <a:pt x="19440" y="10800"/>
                  </a:cubicBezTo>
                  <a:cubicBezTo>
                    <a:pt x="18360" y="14400"/>
                    <a:pt x="18360" y="14400"/>
                    <a:pt x="18360" y="14400"/>
                  </a:cubicBezTo>
                  <a:cubicBezTo>
                    <a:pt x="17280" y="14400"/>
                    <a:pt x="17280" y="14400"/>
                    <a:pt x="17280" y="14400"/>
                  </a:cubicBezTo>
                  <a:lnTo>
                    <a:pt x="16200" y="14400"/>
                  </a:lnTo>
                  <a:close/>
                  <a:moveTo>
                    <a:pt x="16200" y="144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2" name="Google Shape;332;p14"/>
            <p:cNvSpPr/>
            <p:nvPr/>
          </p:nvSpPr>
          <p:spPr>
            <a:xfrm>
              <a:off x="5825" y="4034"/>
              <a:ext cx="101" cy="82"/>
            </a:xfrm>
            <a:custGeom>
              <a:avLst/>
              <a:gdLst/>
              <a:ahLst/>
              <a:cxnLst/>
              <a:rect l="l" t="t" r="r" b="b"/>
              <a:pathLst>
                <a:path w="21600" h="21600" extrusionOk="0">
                  <a:moveTo>
                    <a:pt x="1964" y="2400"/>
                  </a:moveTo>
                  <a:cubicBezTo>
                    <a:pt x="3927" y="0"/>
                    <a:pt x="3927" y="0"/>
                    <a:pt x="3927" y="0"/>
                  </a:cubicBezTo>
                  <a:cubicBezTo>
                    <a:pt x="1964" y="0"/>
                    <a:pt x="1964" y="0"/>
                    <a:pt x="1964" y="0"/>
                  </a:cubicBezTo>
                  <a:cubicBezTo>
                    <a:pt x="1964" y="0"/>
                    <a:pt x="1964" y="0"/>
                    <a:pt x="1964" y="0"/>
                  </a:cubicBezTo>
                  <a:cubicBezTo>
                    <a:pt x="0" y="0"/>
                    <a:pt x="0" y="0"/>
                    <a:pt x="0" y="0"/>
                  </a:cubicBezTo>
                  <a:cubicBezTo>
                    <a:pt x="0" y="0"/>
                    <a:pt x="0" y="0"/>
                    <a:pt x="0" y="0"/>
                  </a:cubicBezTo>
                  <a:cubicBezTo>
                    <a:pt x="0" y="0"/>
                    <a:pt x="0" y="0"/>
                    <a:pt x="0" y="0"/>
                  </a:cubicBezTo>
                  <a:cubicBezTo>
                    <a:pt x="0" y="0"/>
                    <a:pt x="1964" y="2400"/>
                    <a:pt x="1964" y="2400"/>
                  </a:cubicBezTo>
                  <a:close/>
                  <a:moveTo>
                    <a:pt x="3927" y="2400"/>
                  </a:moveTo>
                  <a:cubicBezTo>
                    <a:pt x="3927" y="2400"/>
                    <a:pt x="3927" y="2400"/>
                    <a:pt x="3927" y="2400"/>
                  </a:cubicBezTo>
                  <a:cubicBezTo>
                    <a:pt x="3927" y="0"/>
                    <a:pt x="3927" y="0"/>
                    <a:pt x="3927" y="0"/>
                  </a:cubicBezTo>
                  <a:cubicBezTo>
                    <a:pt x="3927" y="0"/>
                    <a:pt x="3927" y="0"/>
                    <a:pt x="3927" y="0"/>
                  </a:cubicBezTo>
                  <a:cubicBezTo>
                    <a:pt x="3927" y="2400"/>
                    <a:pt x="3927" y="2400"/>
                    <a:pt x="3927" y="2400"/>
                  </a:cubicBezTo>
                  <a:cubicBezTo>
                    <a:pt x="3927" y="2400"/>
                    <a:pt x="3927" y="2400"/>
                    <a:pt x="3927" y="2400"/>
                  </a:cubicBezTo>
                  <a:close/>
                  <a:moveTo>
                    <a:pt x="9818" y="4800"/>
                  </a:moveTo>
                  <a:cubicBezTo>
                    <a:pt x="9818" y="4800"/>
                    <a:pt x="9818" y="4800"/>
                    <a:pt x="9818" y="4800"/>
                  </a:cubicBezTo>
                  <a:cubicBezTo>
                    <a:pt x="9818" y="4800"/>
                    <a:pt x="9818" y="4800"/>
                    <a:pt x="9818" y="4800"/>
                  </a:cubicBezTo>
                  <a:cubicBezTo>
                    <a:pt x="7855" y="4800"/>
                    <a:pt x="7855" y="4800"/>
                    <a:pt x="7855" y="4800"/>
                  </a:cubicBezTo>
                  <a:cubicBezTo>
                    <a:pt x="7855" y="4800"/>
                    <a:pt x="7855" y="4800"/>
                    <a:pt x="7855" y="4800"/>
                  </a:cubicBezTo>
                  <a:cubicBezTo>
                    <a:pt x="9818" y="4800"/>
                    <a:pt x="9818" y="4800"/>
                    <a:pt x="9818" y="4800"/>
                  </a:cubicBezTo>
                  <a:cubicBezTo>
                    <a:pt x="9818" y="4800"/>
                    <a:pt x="9818" y="4800"/>
                    <a:pt x="9818" y="4800"/>
                  </a:cubicBezTo>
                  <a:cubicBezTo>
                    <a:pt x="9818" y="4800"/>
                    <a:pt x="9818" y="4800"/>
                    <a:pt x="9818" y="4800"/>
                  </a:cubicBezTo>
                  <a:cubicBezTo>
                    <a:pt x="9818" y="4800"/>
                    <a:pt x="9818" y="4800"/>
                    <a:pt x="9818" y="4800"/>
                  </a:cubicBezTo>
                  <a:close/>
                  <a:moveTo>
                    <a:pt x="13745" y="4800"/>
                  </a:moveTo>
                  <a:cubicBezTo>
                    <a:pt x="11782" y="4800"/>
                    <a:pt x="11782" y="4800"/>
                    <a:pt x="11782" y="4800"/>
                  </a:cubicBezTo>
                  <a:cubicBezTo>
                    <a:pt x="11782" y="4800"/>
                    <a:pt x="11782" y="4800"/>
                    <a:pt x="11782" y="4800"/>
                  </a:cubicBezTo>
                  <a:cubicBezTo>
                    <a:pt x="11782" y="4800"/>
                    <a:pt x="11782" y="4800"/>
                    <a:pt x="11782" y="4800"/>
                  </a:cubicBezTo>
                  <a:cubicBezTo>
                    <a:pt x="13745" y="4800"/>
                    <a:pt x="13745" y="4800"/>
                    <a:pt x="13745" y="4800"/>
                  </a:cubicBezTo>
                  <a:close/>
                  <a:moveTo>
                    <a:pt x="21600" y="4800"/>
                  </a:moveTo>
                  <a:cubicBezTo>
                    <a:pt x="19636" y="2400"/>
                    <a:pt x="19636" y="2400"/>
                    <a:pt x="19636" y="2400"/>
                  </a:cubicBezTo>
                  <a:cubicBezTo>
                    <a:pt x="21600" y="2400"/>
                    <a:pt x="21600" y="2400"/>
                    <a:pt x="21600" y="2400"/>
                  </a:cubicBezTo>
                  <a:cubicBezTo>
                    <a:pt x="21600" y="2400"/>
                    <a:pt x="21600" y="2400"/>
                    <a:pt x="21600" y="2400"/>
                  </a:cubicBezTo>
                  <a:cubicBezTo>
                    <a:pt x="21600" y="4800"/>
                    <a:pt x="21600" y="4800"/>
                    <a:pt x="21600" y="4800"/>
                  </a:cubicBezTo>
                  <a:close/>
                  <a:moveTo>
                    <a:pt x="19636" y="9600"/>
                  </a:moveTo>
                  <a:cubicBezTo>
                    <a:pt x="19636" y="9600"/>
                    <a:pt x="19636" y="9600"/>
                    <a:pt x="19636" y="9600"/>
                  </a:cubicBezTo>
                  <a:cubicBezTo>
                    <a:pt x="19636" y="7200"/>
                    <a:pt x="19636" y="7200"/>
                    <a:pt x="19636" y="7200"/>
                  </a:cubicBezTo>
                  <a:cubicBezTo>
                    <a:pt x="21600" y="9600"/>
                    <a:pt x="21600" y="9600"/>
                    <a:pt x="21600" y="9600"/>
                  </a:cubicBezTo>
                  <a:cubicBezTo>
                    <a:pt x="21600" y="9600"/>
                    <a:pt x="21600" y="9600"/>
                    <a:pt x="21600" y="9600"/>
                  </a:cubicBezTo>
                  <a:cubicBezTo>
                    <a:pt x="21600" y="9600"/>
                    <a:pt x="21600" y="9600"/>
                    <a:pt x="21600" y="9600"/>
                  </a:cubicBezTo>
                  <a:cubicBezTo>
                    <a:pt x="19636" y="9600"/>
                    <a:pt x="19636" y="9600"/>
                    <a:pt x="19636" y="9600"/>
                  </a:cubicBezTo>
                  <a:close/>
                  <a:moveTo>
                    <a:pt x="17673" y="19200"/>
                  </a:moveTo>
                  <a:cubicBezTo>
                    <a:pt x="17673" y="19200"/>
                    <a:pt x="17673" y="19200"/>
                    <a:pt x="17673" y="19200"/>
                  </a:cubicBezTo>
                  <a:cubicBezTo>
                    <a:pt x="17673" y="16800"/>
                    <a:pt x="17673" y="16800"/>
                    <a:pt x="17673" y="16800"/>
                  </a:cubicBezTo>
                  <a:cubicBezTo>
                    <a:pt x="19636" y="19200"/>
                    <a:pt x="19636" y="19200"/>
                    <a:pt x="19636" y="19200"/>
                  </a:cubicBezTo>
                  <a:cubicBezTo>
                    <a:pt x="17673" y="19200"/>
                    <a:pt x="17673" y="19200"/>
                    <a:pt x="17673" y="19200"/>
                  </a:cubicBezTo>
                  <a:close/>
                  <a:moveTo>
                    <a:pt x="13745" y="21600"/>
                  </a:moveTo>
                  <a:cubicBezTo>
                    <a:pt x="13745" y="19200"/>
                    <a:pt x="13745" y="19200"/>
                    <a:pt x="13745" y="19200"/>
                  </a:cubicBezTo>
                  <a:cubicBezTo>
                    <a:pt x="13745" y="16800"/>
                    <a:pt x="13745" y="16800"/>
                    <a:pt x="13745" y="16800"/>
                  </a:cubicBezTo>
                  <a:cubicBezTo>
                    <a:pt x="13745" y="19200"/>
                    <a:pt x="13745" y="19200"/>
                    <a:pt x="13745" y="19200"/>
                  </a:cubicBezTo>
                  <a:cubicBezTo>
                    <a:pt x="15709" y="21600"/>
                    <a:pt x="15709" y="21600"/>
                    <a:pt x="15709" y="21600"/>
                  </a:cubicBezTo>
                  <a:cubicBezTo>
                    <a:pt x="15709" y="21600"/>
                    <a:pt x="15709" y="21600"/>
                    <a:pt x="15709" y="21600"/>
                  </a:cubicBezTo>
                  <a:lnTo>
                    <a:pt x="13745" y="21600"/>
                  </a:lnTo>
                  <a:close/>
                  <a:moveTo>
                    <a:pt x="13745"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Google Shape;333;p14"/>
            <p:cNvSpPr/>
            <p:nvPr/>
          </p:nvSpPr>
          <p:spPr>
            <a:xfrm>
              <a:off x="9009" y="3666"/>
              <a:ext cx="319" cy="386"/>
            </a:xfrm>
            <a:custGeom>
              <a:avLst/>
              <a:gdLst/>
              <a:ahLst/>
              <a:cxnLst/>
              <a:rect l="l" t="t" r="r" b="b"/>
              <a:pathLst>
                <a:path w="21600" h="21600" extrusionOk="0">
                  <a:moveTo>
                    <a:pt x="686" y="15923"/>
                  </a:moveTo>
                  <a:lnTo>
                    <a:pt x="8229" y="14400"/>
                  </a:lnTo>
                  <a:lnTo>
                    <a:pt x="8914" y="9831"/>
                  </a:lnTo>
                  <a:lnTo>
                    <a:pt x="8229" y="8308"/>
                  </a:lnTo>
                  <a:lnTo>
                    <a:pt x="10800" y="2631"/>
                  </a:lnTo>
                  <a:lnTo>
                    <a:pt x="11486" y="2631"/>
                  </a:lnTo>
                  <a:lnTo>
                    <a:pt x="11486" y="3600"/>
                  </a:lnTo>
                  <a:lnTo>
                    <a:pt x="12000" y="4708"/>
                  </a:lnTo>
                  <a:lnTo>
                    <a:pt x="12000" y="5123"/>
                  </a:lnTo>
                  <a:lnTo>
                    <a:pt x="13886" y="5677"/>
                  </a:lnTo>
                  <a:lnTo>
                    <a:pt x="14571" y="6231"/>
                  </a:lnTo>
                  <a:lnTo>
                    <a:pt x="15257" y="5677"/>
                  </a:lnTo>
                  <a:lnTo>
                    <a:pt x="16457" y="6231"/>
                  </a:lnTo>
                  <a:lnTo>
                    <a:pt x="17829" y="6231"/>
                  </a:lnTo>
                  <a:lnTo>
                    <a:pt x="18343" y="6785"/>
                  </a:lnTo>
                  <a:lnTo>
                    <a:pt x="19029" y="7200"/>
                  </a:lnTo>
                  <a:lnTo>
                    <a:pt x="19029" y="7754"/>
                  </a:lnTo>
                  <a:lnTo>
                    <a:pt x="19714" y="7754"/>
                  </a:lnTo>
                  <a:lnTo>
                    <a:pt x="20229" y="8723"/>
                  </a:lnTo>
                  <a:lnTo>
                    <a:pt x="21600" y="8723"/>
                  </a:lnTo>
                  <a:lnTo>
                    <a:pt x="20914" y="9277"/>
                  </a:lnTo>
                  <a:lnTo>
                    <a:pt x="20914" y="10385"/>
                  </a:lnTo>
                  <a:lnTo>
                    <a:pt x="19029" y="11908"/>
                  </a:lnTo>
                  <a:lnTo>
                    <a:pt x="19029" y="12323"/>
                  </a:lnTo>
                  <a:lnTo>
                    <a:pt x="18343" y="12323"/>
                  </a:lnTo>
                  <a:lnTo>
                    <a:pt x="18343" y="13431"/>
                  </a:lnTo>
                  <a:lnTo>
                    <a:pt x="17829" y="13431"/>
                  </a:lnTo>
                  <a:lnTo>
                    <a:pt x="17829" y="12877"/>
                  </a:lnTo>
                  <a:lnTo>
                    <a:pt x="17143" y="12877"/>
                  </a:lnTo>
                  <a:lnTo>
                    <a:pt x="17143" y="13431"/>
                  </a:lnTo>
                  <a:lnTo>
                    <a:pt x="16457" y="13431"/>
                  </a:lnTo>
                  <a:lnTo>
                    <a:pt x="17143" y="13431"/>
                  </a:lnTo>
                  <a:lnTo>
                    <a:pt x="16457" y="13846"/>
                  </a:lnTo>
                  <a:lnTo>
                    <a:pt x="15771" y="14400"/>
                  </a:lnTo>
                  <a:lnTo>
                    <a:pt x="15771" y="14954"/>
                  </a:lnTo>
                  <a:lnTo>
                    <a:pt x="16457" y="15508"/>
                  </a:lnTo>
                  <a:lnTo>
                    <a:pt x="16457" y="16477"/>
                  </a:lnTo>
                  <a:lnTo>
                    <a:pt x="15257" y="16477"/>
                  </a:lnTo>
                  <a:lnTo>
                    <a:pt x="15257" y="17031"/>
                  </a:lnTo>
                  <a:lnTo>
                    <a:pt x="14571" y="16477"/>
                  </a:lnTo>
                  <a:lnTo>
                    <a:pt x="13886" y="17031"/>
                  </a:lnTo>
                  <a:lnTo>
                    <a:pt x="12686" y="17446"/>
                  </a:lnTo>
                  <a:lnTo>
                    <a:pt x="12686" y="18554"/>
                  </a:lnTo>
                  <a:lnTo>
                    <a:pt x="12000" y="19108"/>
                  </a:lnTo>
                  <a:lnTo>
                    <a:pt x="10114" y="19108"/>
                  </a:lnTo>
                  <a:lnTo>
                    <a:pt x="9429" y="19523"/>
                  </a:lnTo>
                  <a:lnTo>
                    <a:pt x="9429" y="20077"/>
                  </a:lnTo>
                  <a:lnTo>
                    <a:pt x="8914" y="21046"/>
                  </a:lnTo>
                  <a:lnTo>
                    <a:pt x="8229" y="20631"/>
                  </a:lnTo>
                  <a:lnTo>
                    <a:pt x="7543" y="21046"/>
                  </a:lnTo>
                  <a:lnTo>
                    <a:pt x="5657" y="21046"/>
                  </a:lnTo>
                  <a:lnTo>
                    <a:pt x="5143" y="21600"/>
                  </a:lnTo>
                  <a:lnTo>
                    <a:pt x="3771" y="21600"/>
                  </a:lnTo>
                  <a:lnTo>
                    <a:pt x="2571" y="20077"/>
                  </a:lnTo>
                  <a:lnTo>
                    <a:pt x="2571" y="19523"/>
                  </a:lnTo>
                  <a:lnTo>
                    <a:pt x="0" y="17031"/>
                  </a:lnTo>
                  <a:lnTo>
                    <a:pt x="686" y="15923"/>
                  </a:lnTo>
                  <a:close/>
                  <a:moveTo>
                    <a:pt x="10800" y="1523"/>
                  </a:moveTo>
                  <a:lnTo>
                    <a:pt x="10800" y="0"/>
                  </a:lnTo>
                  <a:lnTo>
                    <a:pt x="10114" y="0"/>
                  </a:lnTo>
                  <a:lnTo>
                    <a:pt x="10114" y="1523"/>
                  </a:lnTo>
                  <a:lnTo>
                    <a:pt x="10800" y="1523"/>
                  </a:lnTo>
                  <a:close/>
                  <a:moveTo>
                    <a:pt x="10800" y="152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Google Shape;334;p14"/>
            <p:cNvSpPr/>
            <p:nvPr/>
          </p:nvSpPr>
          <p:spPr>
            <a:xfrm>
              <a:off x="8623" y="3950"/>
              <a:ext cx="508" cy="277"/>
            </a:xfrm>
            <a:custGeom>
              <a:avLst/>
              <a:gdLst/>
              <a:ahLst/>
              <a:cxnLst/>
              <a:rect l="l" t="t" r="r" b="b"/>
              <a:pathLst>
                <a:path w="21600" h="21600" extrusionOk="0">
                  <a:moveTo>
                    <a:pt x="432" y="8679"/>
                  </a:moveTo>
                  <a:lnTo>
                    <a:pt x="864" y="8679"/>
                  </a:lnTo>
                  <a:lnTo>
                    <a:pt x="1188" y="7907"/>
                  </a:lnTo>
                  <a:lnTo>
                    <a:pt x="1620" y="7136"/>
                  </a:lnTo>
                  <a:lnTo>
                    <a:pt x="1188" y="6557"/>
                  </a:lnTo>
                  <a:lnTo>
                    <a:pt x="1620" y="5014"/>
                  </a:lnTo>
                  <a:lnTo>
                    <a:pt x="2052" y="5014"/>
                  </a:lnTo>
                  <a:lnTo>
                    <a:pt x="2376" y="5786"/>
                  </a:lnTo>
                  <a:lnTo>
                    <a:pt x="3564" y="5786"/>
                  </a:lnTo>
                  <a:lnTo>
                    <a:pt x="5184" y="6557"/>
                  </a:lnTo>
                  <a:lnTo>
                    <a:pt x="6804" y="7907"/>
                  </a:lnTo>
                  <a:lnTo>
                    <a:pt x="6804" y="10029"/>
                  </a:lnTo>
                  <a:lnTo>
                    <a:pt x="10044" y="3664"/>
                  </a:lnTo>
                  <a:lnTo>
                    <a:pt x="16848" y="0"/>
                  </a:lnTo>
                  <a:lnTo>
                    <a:pt x="16416" y="1543"/>
                  </a:lnTo>
                  <a:lnTo>
                    <a:pt x="18036" y="5014"/>
                  </a:lnTo>
                  <a:lnTo>
                    <a:pt x="18036" y="5786"/>
                  </a:lnTo>
                  <a:lnTo>
                    <a:pt x="18792" y="7907"/>
                  </a:lnTo>
                  <a:lnTo>
                    <a:pt x="18360" y="7907"/>
                  </a:lnTo>
                  <a:lnTo>
                    <a:pt x="18036" y="8679"/>
                  </a:lnTo>
                  <a:lnTo>
                    <a:pt x="17172" y="9450"/>
                  </a:lnTo>
                  <a:lnTo>
                    <a:pt x="17172" y="10800"/>
                  </a:lnTo>
                  <a:lnTo>
                    <a:pt x="16848" y="11571"/>
                  </a:lnTo>
                  <a:lnTo>
                    <a:pt x="16416" y="11571"/>
                  </a:lnTo>
                  <a:lnTo>
                    <a:pt x="15660" y="12150"/>
                  </a:lnTo>
                  <a:lnTo>
                    <a:pt x="14364" y="12921"/>
                  </a:lnTo>
                  <a:lnTo>
                    <a:pt x="12420" y="13693"/>
                  </a:lnTo>
                  <a:lnTo>
                    <a:pt x="11988" y="13693"/>
                  </a:lnTo>
                  <a:lnTo>
                    <a:pt x="11988" y="14464"/>
                  </a:lnTo>
                  <a:lnTo>
                    <a:pt x="11556" y="15043"/>
                  </a:lnTo>
                  <a:lnTo>
                    <a:pt x="10800" y="15814"/>
                  </a:lnTo>
                  <a:lnTo>
                    <a:pt x="9612" y="15814"/>
                  </a:lnTo>
                  <a:lnTo>
                    <a:pt x="9180" y="16586"/>
                  </a:lnTo>
                  <a:lnTo>
                    <a:pt x="9180" y="17164"/>
                  </a:lnTo>
                  <a:lnTo>
                    <a:pt x="7992" y="17164"/>
                  </a:lnTo>
                  <a:lnTo>
                    <a:pt x="7236" y="17936"/>
                  </a:lnTo>
                  <a:lnTo>
                    <a:pt x="6804" y="17936"/>
                  </a:lnTo>
                  <a:lnTo>
                    <a:pt x="6804" y="17164"/>
                  </a:lnTo>
                  <a:lnTo>
                    <a:pt x="5616" y="17164"/>
                  </a:lnTo>
                  <a:lnTo>
                    <a:pt x="5184" y="17936"/>
                  </a:lnTo>
                  <a:lnTo>
                    <a:pt x="5184" y="18707"/>
                  </a:lnTo>
                  <a:lnTo>
                    <a:pt x="4860" y="18707"/>
                  </a:lnTo>
                  <a:lnTo>
                    <a:pt x="4428" y="19286"/>
                  </a:lnTo>
                  <a:lnTo>
                    <a:pt x="3564" y="19286"/>
                  </a:lnTo>
                  <a:lnTo>
                    <a:pt x="3240" y="20057"/>
                  </a:lnTo>
                  <a:lnTo>
                    <a:pt x="2376" y="19286"/>
                  </a:lnTo>
                  <a:lnTo>
                    <a:pt x="2376" y="20057"/>
                  </a:lnTo>
                  <a:lnTo>
                    <a:pt x="2052" y="20057"/>
                  </a:lnTo>
                  <a:lnTo>
                    <a:pt x="2052" y="18707"/>
                  </a:lnTo>
                  <a:lnTo>
                    <a:pt x="1188" y="17164"/>
                  </a:lnTo>
                  <a:lnTo>
                    <a:pt x="1620" y="17164"/>
                  </a:lnTo>
                  <a:lnTo>
                    <a:pt x="1620" y="16586"/>
                  </a:lnTo>
                  <a:lnTo>
                    <a:pt x="1188" y="15814"/>
                  </a:lnTo>
                  <a:lnTo>
                    <a:pt x="864" y="12921"/>
                  </a:lnTo>
                  <a:lnTo>
                    <a:pt x="432" y="12150"/>
                  </a:lnTo>
                  <a:lnTo>
                    <a:pt x="432" y="11571"/>
                  </a:lnTo>
                  <a:lnTo>
                    <a:pt x="0" y="11571"/>
                  </a:lnTo>
                  <a:lnTo>
                    <a:pt x="432" y="11571"/>
                  </a:lnTo>
                  <a:lnTo>
                    <a:pt x="432" y="8679"/>
                  </a:lnTo>
                  <a:close/>
                  <a:moveTo>
                    <a:pt x="17172" y="21600"/>
                  </a:moveTo>
                  <a:lnTo>
                    <a:pt x="17604" y="21600"/>
                  </a:lnTo>
                  <a:lnTo>
                    <a:pt x="17172" y="21600"/>
                  </a:lnTo>
                  <a:close/>
                  <a:moveTo>
                    <a:pt x="19656" y="20829"/>
                  </a:moveTo>
                  <a:lnTo>
                    <a:pt x="19656" y="20057"/>
                  </a:lnTo>
                  <a:lnTo>
                    <a:pt x="19980" y="19286"/>
                  </a:lnTo>
                  <a:lnTo>
                    <a:pt x="20412" y="20057"/>
                  </a:lnTo>
                  <a:lnTo>
                    <a:pt x="21600" y="20057"/>
                  </a:lnTo>
                  <a:lnTo>
                    <a:pt x="21600" y="20829"/>
                  </a:lnTo>
                  <a:lnTo>
                    <a:pt x="19656" y="20829"/>
                  </a:lnTo>
                  <a:close/>
                  <a:moveTo>
                    <a:pt x="19656" y="20829"/>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5" name="Google Shape;335;p14"/>
            <p:cNvSpPr/>
            <p:nvPr/>
          </p:nvSpPr>
          <p:spPr>
            <a:xfrm>
              <a:off x="7862" y="3466"/>
              <a:ext cx="518" cy="385"/>
            </a:xfrm>
            <a:custGeom>
              <a:avLst/>
              <a:gdLst/>
              <a:ahLst/>
              <a:cxnLst/>
              <a:rect l="l" t="t" r="r" b="b"/>
              <a:pathLst>
                <a:path w="21600" h="21600" extrusionOk="0">
                  <a:moveTo>
                    <a:pt x="17259" y="5123"/>
                  </a:moveTo>
                  <a:lnTo>
                    <a:pt x="16835" y="4569"/>
                  </a:lnTo>
                  <a:lnTo>
                    <a:pt x="17259" y="4015"/>
                  </a:lnTo>
                  <a:lnTo>
                    <a:pt x="16835" y="3046"/>
                  </a:lnTo>
                  <a:lnTo>
                    <a:pt x="16518" y="2077"/>
                  </a:lnTo>
                  <a:lnTo>
                    <a:pt x="16094" y="969"/>
                  </a:lnTo>
                  <a:lnTo>
                    <a:pt x="15671" y="415"/>
                  </a:lnTo>
                  <a:lnTo>
                    <a:pt x="15353" y="969"/>
                  </a:lnTo>
                  <a:lnTo>
                    <a:pt x="12918" y="969"/>
                  </a:lnTo>
                  <a:lnTo>
                    <a:pt x="12176" y="415"/>
                  </a:lnTo>
                  <a:lnTo>
                    <a:pt x="12176" y="969"/>
                  </a:lnTo>
                  <a:lnTo>
                    <a:pt x="12600" y="1523"/>
                  </a:lnTo>
                  <a:lnTo>
                    <a:pt x="12176" y="969"/>
                  </a:lnTo>
                  <a:lnTo>
                    <a:pt x="11753" y="969"/>
                  </a:lnTo>
                  <a:lnTo>
                    <a:pt x="11753" y="415"/>
                  </a:lnTo>
                  <a:lnTo>
                    <a:pt x="11012" y="415"/>
                  </a:lnTo>
                  <a:lnTo>
                    <a:pt x="10588" y="0"/>
                  </a:lnTo>
                  <a:lnTo>
                    <a:pt x="10588" y="415"/>
                  </a:lnTo>
                  <a:lnTo>
                    <a:pt x="9847" y="415"/>
                  </a:lnTo>
                  <a:lnTo>
                    <a:pt x="10165" y="0"/>
                  </a:lnTo>
                  <a:lnTo>
                    <a:pt x="9847" y="415"/>
                  </a:lnTo>
                  <a:lnTo>
                    <a:pt x="8682" y="415"/>
                  </a:lnTo>
                  <a:lnTo>
                    <a:pt x="8682" y="969"/>
                  </a:lnTo>
                  <a:lnTo>
                    <a:pt x="8259" y="969"/>
                  </a:lnTo>
                  <a:lnTo>
                    <a:pt x="7835" y="1523"/>
                  </a:lnTo>
                  <a:lnTo>
                    <a:pt x="7094" y="1523"/>
                  </a:lnTo>
                  <a:lnTo>
                    <a:pt x="6247" y="969"/>
                  </a:lnTo>
                  <a:lnTo>
                    <a:pt x="4341" y="969"/>
                  </a:lnTo>
                  <a:lnTo>
                    <a:pt x="3918" y="415"/>
                  </a:lnTo>
                  <a:lnTo>
                    <a:pt x="2012" y="415"/>
                  </a:lnTo>
                  <a:lnTo>
                    <a:pt x="1588" y="0"/>
                  </a:lnTo>
                  <a:lnTo>
                    <a:pt x="424" y="0"/>
                  </a:lnTo>
                  <a:lnTo>
                    <a:pt x="424" y="415"/>
                  </a:lnTo>
                  <a:lnTo>
                    <a:pt x="0" y="1523"/>
                  </a:lnTo>
                  <a:lnTo>
                    <a:pt x="424" y="2077"/>
                  </a:lnTo>
                  <a:lnTo>
                    <a:pt x="424" y="2492"/>
                  </a:lnTo>
                  <a:lnTo>
                    <a:pt x="0" y="3046"/>
                  </a:lnTo>
                  <a:lnTo>
                    <a:pt x="0" y="4015"/>
                  </a:lnTo>
                  <a:lnTo>
                    <a:pt x="424" y="5123"/>
                  </a:lnTo>
                  <a:lnTo>
                    <a:pt x="847" y="21600"/>
                  </a:lnTo>
                  <a:lnTo>
                    <a:pt x="21600" y="21600"/>
                  </a:lnTo>
                  <a:lnTo>
                    <a:pt x="21176" y="21046"/>
                  </a:lnTo>
                  <a:lnTo>
                    <a:pt x="20753" y="21046"/>
                  </a:lnTo>
                  <a:lnTo>
                    <a:pt x="20753" y="20492"/>
                  </a:lnTo>
                  <a:lnTo>
                    <a:pt x="20435" y="20492"/>
                  </a:lnTo>
                  <a:lnTo>
                    <a:pt x="20435" y="19938"/>
                  </a:lnTo>
                  <a:lnTo>
                    <a:pt x="19588" y="19938"/>
                  </a:lnTo>
                  <a:lnTo>
                    <a:pt x="19271" y="19523"/>
                  </a:lnTo>
                  <a:lnTo>
                    <a:pt x="18847" y="18415"/>
                  </a:lnTo>
                  <a:lnTo>
                    <a:pt x="18847" y="17446"/>
                  </a:lnTo>
                  <a:lnTo>
                    <a:pt x="19588" y="17446"/>
                  </a:lnTo>
                  <a:lnTo>
                    <a:pt x="19271" y="16892"/>
                  </a:lnTo>
                  <a:lnTo>
                    <a:pt x="18847" y="16338"/>
                  </a:lnTo>
                  <a:lnTo>
                    <a:pt x="18424" y="16338"/>
                  </a:lnTo>
                  <a:lnTo>
                    <a:pt x="18424" y="15923"/>
                  </a:lnTo>
                  <a:lnTo>
                    <a:pt x="17682" y="14400"/>
                  </a:lnTo>
                  <a:lnTo>
                    <a:pt x="17259" y="14400"/>
                  </a:lnTo>
                  <a:lnTo>
                    <a:pt x="17259" y="13846"/>
                  </a:lnTo>
                  <a:lnTo>
                    <a:pt x="16094" y="11769"/>
                  </a:lnTo>
                  <a:lnTo>
                    <a:pt x="16094" y="10246"/>
                  </a:lnTo>
                  <a:lnTo>
                    <a:pt x="15671" y="10246"/>
                  </a:lnTo>
                  <a:lnTo>
                    <a:pt x="15671" y="9692"/>
                  </a:lnTo>
                  <a:lnTo>
                    <a:pt x="15353" y="9138"/>
                  </a:lnTo>
                  <a:lnTo>
                    <a:pt x="15353" y="8169"/>
                  </a:lnTo>
                  <a:lnTo>
                    <a:pt x="14082" y="7200"/>
                  </a:lnTo>
                  <a:lnTo>
                    <a:pt x="14082" y="6646"/>
                  </a:lnTo>
                  <a:lnTo>
                    <a:pt x="13341" y="6092"/>
                  </a:lnTo>
                  <a:lnTo>
                    <a:pt x="13341" y="5677"/>
                  </a:lnTo>
                  <a:lnTo>
                    <a:pt x="12918" y="5123"/>
                  </a:lnTo>
                  <a:lnTo>
                    <a:pt x="12918" y="4015"/>
                  </a:lnTo>
                  <a:lnTo>
                    <a:pt x="13341" y="4015"/>
                  </a:lnTo>
                  <a:lnTo>
                    <a:pt x="13341" y="4569"/>
                  </a:lnTo>
                  <a:lnTo>
                    <a:pt x="14506" y="6092"/>
                  </a:lnTo>
                  <a:lnTo>
                    <a:pt x="14506" y="6646"/>
                  </a:lnTo>
                  <a:lnTo>
                    <a:pt x="16094" y="8723"/>
                  </a:lnTo>
                  <a:lnTo>
                    <a:pt x="16518" y="8723"/>
                  </a:lnTo>
                  <a:lnTo>
                    <a:pt x="16835" y="8169"/>
                  </a:lnTo>
                  <a:lnTo>
                    <a:pt x="16835" y="6092"/>
                  </a:lnTo>
                  <a:lnTo>
                    <a:pt x="17259" y="5123"/>
                  </a:lnTo>
                  <a:close/>
                  <a:moveTo>
                    <a:pt x="17259" y="512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6" name="Google Shape;336;p14"/>
            <p:cNvSpPr/>
            <p:nvPr/>
          </p:nvSpPr>
          <p:spPr>
            <a:xfrm>
              <a:off x="7768" y="3851"/>
              <a:ext cx="685" cy="695"/>
            </a:xfrm>
            <a:custGeom>
              <a:avLst/>
              <a:gdLst/>
              <a:ahLst/>
              <a:cxnLst/>
              <a:rect l="l" t="t" r="r" b="b"/>
              <a:pathLst>
                <a:path w="21600" h="21600" extrusionOk="0">
                  <a:moveTo>
                    <a:pt x="3600" y="0"/>
                  </a:moveTo>
                  <a:lnTo>
                    <a:pt x="19280" y="0"/>
                  </a:lnTo>
                  <a:lnTo>
                    <a:pt x="19280" y="538"/>
                  </a:lnTo>
                  <a:lnTo>
                    <a:pt x="19840" y="1076"/>
                  </a:lnTo>
                  <a:lnTo>
                    <a:pt x="19600" y="1076"/>
                  </a:lnTo>
                  <a:lnTo>
                    <a:pt x="19600" y="846"/>
                  </a:lnTo>
                  <a:lnTo>
                    <a:pt x="19600" y="1076"/>
                  </a:lnTo>
                  <a:lnTo>
                    <a:pt x="19840" y="1922"/>
                  </a:lnTo>
                  <a:lnTo>
                    <a:pt x="19840" y="2844"/>
                  </a:lnTo>
                  <a:lnTo>
                    <a:pt x="20160" y="3382"/>
                  </a:lnTo>
                  <a:lnTo>
                    <a:pt x="20160" y="3690"/>
                  </a:lnTo>
                  <a:lnTo>
                    <a:pt x="20480" y="3690"/>
                  </a:lnTo>
                  <a:lnTo>
                    <a:pt x="21040" y="4228"/>
                  </a:lnTo>
                  <a:lnTo>
                    <a:pt x="21360" y="4228"/>
                  </a:lnTo>
                  <a:lnTo>
                    <a:pt x="21600" y="4535"/>
                  </a:lnTo>
                  <a:lnTo>
                    <a:pt x="21600" y="4843"/>
                  </a:lnTo>
                  <a:lnTo>
                    <a:pt x="21360" y="5073"/>
                  </a:lnTo>
                  <a:lnTo>
                    <a:pt x="20720" y="5073"/>
                  </a:lnTo>
                  <a:lnTo>
                    <a:pt x="20480" y="5381"/>
                  </a:lnTo>
                  <a:lnTo>
                    <a:pt x="20160" y="5381"/>
                  </a:lnTo>
                  <a:lnTo>
                    <a:pt x="20480" y="5688"/>
                  </a:lnTo>
                  <a:lnTo>
                    <a:pt x="19840" y="5688"/>
                  </a:lnTo>
                  <a:lnTo>
                    <a:pt x="19840" y="5919"/>
                  </a:lnTo>
                  <a:lnTo>
                    <a:pt x="19600" y="6226"/>
                  </a:lnTo>
                  <a:lnTo>
                    <a:pt x="19840" y="6226"/>
                  </a:lnTo>
                  <a:lnTo>
                    <a:pt x="19840" y="6534"/>
                  </a:lnTo>
                  <a:lnTo>
                    <a:pt x="19600" y="6841"/>
                  </a:lnTo>
                  <a:lnTo>
                    <a:pt x="19600" y="7379"/>
                  </a:lnTo>
                  <a:lnTo>
                    <a:pt x="19280" y="7687"/>
                  </a:lnTo>
                  <a:lnTo>
                    <a:pt x="19280" y="7917"/>
                  </a:lnTo>
                  <a:lnTo>
                    <a:pt x="18960" y="8225"/>
                  </a:lnTo>
                  <a:lnTo>
                    <a:pt x="19280" y="8840"/>
                  </a:lnTo>
                  <a:lnTo>
                    <a:pt x="19280" y="9916"/>
                  </a:lnTo>
                  <a:lnTo>
                    <a:pt x="18640" y="10531"/>
                  </a:lnTo>
                  <a:lnTo>
                    <a:pt x="18640" y="10762"/>
                  </a:lnTo>
                  <a:lnTo>
                    <a:pt x="18400" y="10762"/>
                  </a:lnTo>
                  <a:lnTo>
                    <a:pt x="18400" y="11069"/>
                  </a:lnTo>
                  <a:lnTo>
                    <a:pt x="18080" y="11377"/>
                  </a:lnTo>
                  <a:lnTo>
                    <a:pt x="18080" y="11684"/>
                  </a:lnTo>
                  <a:lnTo>
                    <a:pt x="17520" y="11915"/>
                  </a:lnTo>
                  <a:lnTo>
                    <a:pt x="17520" y="12222"/>
                  </a:lnTo>
                  <a:lnTo>
                    <a:pt x="17200" y="13068"/>
                  </a:lnTo>
                  <a:lnTo>
                    <a:pt x="16880" y="13068"/>
                  </a:lnTo>
                  <a:lnTo>
                    <a:pt x="16640" y="13683"/>
                  </a:lnTo>
                  <a:lnTo>
                    <a:pt x="16640" y="14221"/>
                  </a:lnTo>
                  <a:lnTo>
                    <a:pt x="16320" y="14528"/>
                  </a:lnTo>
                  <a:lnTo>
                    <a:pt x="16320" y="15681"/>
                  </a:lnTo>
                  <a:lnTo>
                    <a:pt x="16000" y="15912"/>
                  </a:lnTo>
                  <a:lnTo>
                    <a:pt x="15120" y="15912"/>
                  </a:lnTo>
                  <a:lnTo>
                    <a:pt x="15120" y="16219"/>
                  </a:lnTo>
                  <a:lnTo>
                    <a:pt x="14800" y="16527"/>
                  </a:lnTo>
                  <a:lnTo>
                    <a:pt x="15120" y="16757"/>
                  </a:lnTo>
                  <a:lnTo>
                    <a:pt x="15680" y="16527"/>
                  </a:lnTo>
                  <a:lnTo>
                    <a:pt x="15680" y="16757"/>
                  </a:lnTo>
                  <a:lnTo>
                    <a:pt x="16000" y="17065"/>
                  </a:lnTo>
                  <a:lnTo>
                    <a:pt x="16320" y="17065"/>
                  </a:lnTo>
                  <a:lnTo>
                    <a:pt x="16320" y="17680"/>
                  </a:lnTo>
                  <a:lnTo>
                    <a:pt x="16640" y="17680"/>
                  </a:lnTo>
                  <a:lnTo>
                    <a:pt x="16880" y="17910"/>
                  </a:lnTo>
                  <a:lnTo>
                    <a:pt x="17200" y="17910"/>
                  </a:lnTo>
                  <a:lnTo>
                    <a:pt x="17200" y="18218"/>
                  </a:lnTo>
                  <a:lnTo>
                    <a:pt x="17520" y="18525"/>
                  </a:lnTo>
                  <a:lnTo>
                    <a:pt x="17520" y="18756"/>
                  </a:lnTo>
                  <a:lnTo>
                    <a:pt x="17760" y="19063"/>
                  </a:lnTo>
                  <a:lnTo>
                    <a:pt x="17760" y="19371"/>
                  </a:lnTo>
                  <a:lnTo>
                    <a:pt x="16880" y="20216"/>
                  </a:lnTo>
                  <a:lnTo>
                    <a:pt x="16640" y="20524"/>
                  </a:lnTo>
                  <a:lnTo>
                    <a:pt x="16320" y="20524"/>
                  </a:lnTo>
                  <a:lnTo>
                    <a:pt x="16320" y="20754"/>
                  </a:lnTo>
                  <a:lnTo>
                    <a:pt x="16000" y="21062"/>
                  </a:lnTo>
                  <a:lnTo>
                    <a:pt x="15680" y="21062"/>
                  </a:lnTo>
                  <a:lnTo>
                    <a:pt x="15440" y="21369"/>
                  </a:lnTo>
                  <a:lnTo>
                    <a:pt x="15120" y="21062"/>
                  </a:lnTo>
                  <a:lnTo>
                    <a:pt x="14800" y="21062"/>
                  </a:lnTo>
                  <a:lnTo>
                    <a:pt x="14560" y="21369"/>
                  </a:lnTo>
                  <a:lnTo>
                    <a:pt x="13920" y="21369"/>
                  </a:lnTo>
                  <a:lnTo>
                    <a:pt x="13920" y="21600"/>
                  </a:lnTo>
                  <a:lnTo>
                    <a:pt x="13360" y="21600"/>
                  </a:lnTo>
                  <a:lnTo>
                    <a:pt x="13360" y="21369"/>
                  </a:lnTo>
                  <a:lnTo>
                    <a:pt x="12480" y="21369"/>
                  </a:lnTo>
                  <a:lnTo>
                    <a:pt x="12160" y="21062"/>
                  </a:lnTo>
                  <a:lnTo>
                    <a:pt x="12160" y="21600"/>
                  </a:lnTo>
                  <a:lnTo>
                    <a:pt x="11600" y="21600"/>
                  </a:lnTo>
                  <a:lnTo>
                    <a:pt x="11600" y="21062"/>
                  </a:lnTo>
                  <a:lnTo>
                    <a:pt x="11280" y="21062"/>
                  </a:lnTo>
                  <a:lnTo>
                    <a:pt x="11280" y="20754"/>
                  </a:lnTo>
                  <a:lnTo>
                    <a:pt x="10960" y="20754"/>
                  </a:lnTo>
                  <a:lnTo>
                    <a:pt x="10640" y="20524"/>
                  </a:lnTo>
                  <a:lnTo>
                    <a:pt x="10400" y="20216"/>
                  </a:lnTo>
                  <a:lnTo>
                    <a:pt x="10080" y="20216"/>
                  </a:lnTo>
                  <a:lnTo>
                    <a:pt x="9760" y="20524"/>
                  </a:lnTo>
                  <a:lnTo>
                    <a:pt x="8880" y="20524"/>
                  </a:lnTo>
                  <a:lnTo>
                    <a:pt x="8640" y="20754"/>
                  </a:lnTo>
                  <a:lnTo>
                    <a:pt x="8320" y="20524"/>
                  </a:lnTo>
                  <a:lnTo>
                    <a:pt x="8000" y="20524"/>
                  </a:lnTo>
                  <a:lnTo>
                    <a:pt x="8000" y="20216"/>
                  </a:lnTo>
                  <a:lnTo>
                    <a:pt x="7680" y="20216"/>
                  </a:lnTo>
                  <a:lnTo>
                    <a:pt x="7440" y="19909"/>
                  </a:lnTo>
                  <a:lnTo>
                    <a:pt x="7440" y="19601"/>
                  </a:lnTo>
                  <a:lnTo>
                    <a:pt x="7120" y="19601"/>
                  </a:lnTo>
                  <a:lnTo>
                    <a:pt x="7120" y="19371"/>
                  </a:lnTo>
                  <a:lnTo>
                    <a:pt x="6800" y="19063"/>
                  </a:lnTo>
                  <a:lnTo>
                    <a:pt x="7120" y="19063"/>
                  </a:lnTo>
                  <a:lnTo>
                    <a:pt x="6800" y="18756"/>
                  </a:lnTo>
                  <a:lnTo>
                    <a:pt x="6240" y="18756"/>
                  </a:lnTo>
                  <a:lnTo>
                    <a:pt x="6240" y="18525"/>
                  </a:lnTo>
                  <a:lnTo>
                    <a:pt x="5920" y="18218"/>
                  </a:lnTo>
                  <a:lnTo>
                    <a:pt x="5680" y="17910"/>
                  </a:lnTo>
                  <a:lnTo>
                    <a:pt x="5680" y="17680"/>
                  </a:lnTo>
                  <a:lnTo>
                    <a:pt x="5360" y="17372"/>
                  </a:lnTo>
                  <a:lnTo>
                    <a:pt x="5040" y="17680"/>
                  </a:lnTo>
                  <a:lnTo>
                    <a:pt x="5040" y="17372"/>
                  </a:lnTo>
                  <a:lnTo>
                    <a:pt x="4720" y="17372"/>
                  </a:lnTo>
                  <a:lnTo>
                    <a:pt x="4480" y="17065"/>
                  </a:lnTo>
                  <a:lnTo>
                    <a:pt x="4720" y="16757"/>
                  </a:lnTo>
                  <a:lnTo>
                    <a:pt x="4480" y="16527"/>
                  </a:lnTo>
                  <a:lnTo>
                    <a:pt x="4160" y="16527"/>
                  </a:lnTo>
                  <a:lnTo>
                    <a:pt x="4160" y="16219"/>
                  </a:lnTo>
                  <a:lnTo>
                    <a:pt x="3280" y="16219"/>
                  </a:lnTo>
                  <a:lnTo>
                    <a:pt x="2960" y="15912"/>
                  </a:lnTo>
                  <a:lnTo>
                    <a:pt x="2960" y="15681"/>
                  </a:lnTo>
                  <a:lnTo>
                    <a:pt x="3280" y="15681"/>
                  </a:lnTo>
                  <a:lnTo>
                    <a:pt x="2960" y="15374"/>
                  </a:lnTo>
                  <a:lnTo>
                    <a:pt x="2640" y="15374"/>
                  </a:lnTo>
                  <a:lnTo>
                    <a:pt x="2640" y="15681"/>
                  </a:lnTo>
                  <a:lnTo>
                    <a:pt x="2080" y="15681"/>
                  </a:lnTo>
                  <a:lnTo>
                    <a:pt x="2080" y="14759"/>
                  </a:lnTo>
                  <a:lnTo>
                    <a:pt x="2400" y="14528"/>
                  </a:lnTo>
                  <a:lnTo>
                    <a:pt x="1760" y="13913"/>
                  </a:lnTo>
                  <a:lnTo>
                    <a:pt x="1520" y="13375"/>
                  </a:lnTo>
                  <a:lnTo>
                    <a:pt x="1200" y="13068"/>
                  </a:lnTo>
                  <a:lnTo>
                    <a:pt x="1200" y="12222"/>
                  </a:lnTo>
                  <a:lnTo>
                    <a:pt x="640" y="12222"/>
                  </a:lnTo>
                  <a:lnTo>
                    <a:pt x="640" y="11377"/>
                  </a:lnTo>
                  <a:lnTo>
                    <a:pt x="320" y="11069"/>
                  </a:lnTo>
                  <a:lnTo>
                    <a:pt x="640" y="11069"/>
                  </a:lnTo>
                  <a:lnTo>
                    <a:pt x="640" y="10762"/>
                  </a:lnTo>
                  <a:lnTo>
                    <a:pt x="320" y="10762"/>
                  </a:lnTo>
                  <a:lnTo>
                    <a:pt x="0" y="11069"/>
                  </a:lnTo>
                  <a:lnTo>
                    <a:pt x="0" y="10762"/>
                  </a:lnTo>
                  <a:lnTo>
                    <a:pt x="320" y="10223"/>
                  </a:lnTo>
                  <a:lnTo>
                    <a:pt x="640" y="10223"/>
                  </a:lnTo>
                  <a:lnTo>
                    <a:pt x="640" y="9916"/>
                  </a:lnTo>
                  <a:lnTo>
                    <a:pt x="320" y="9685"/>
                  </a:lnTo>
                  <a:lnTo>
                    <a:pt x="640" y="9378"/>
                  </a:lnTo>
                  <a:lnTo>
                    <a:pt x="640" y="8840"/>
                  </a:lnTo>
                  <a:lnTo>
                    <a:pt x="880" y="8840"/>
                  </a:lnTo>
                  <a:lnTo>
                    <a:pt x="1200" y="8225"/>
                  </a:lnTo>
                  <a:lnTo>
                    <a:pt x="1520" y="7917"/>
                  </a:lnTo>
                  <a:lnTo>
                    <a:pt x="1200" y="7917"/>
                  </a:lnTo>
                  <a:lnTo>
                    <a:pt x="1200" y="7687"/>
                  </a:lnTo>
                  <a:lnTo>
                    <a:pt x="1520" y="7379"/>
                  </a:lnTo>
                  <a:lnTo>
                    <a:pt x="2640" y="7379"/>
                  </a:lnTo>
                  <a:lnTo>
                    <a:pt x="2400" y="2844"/>
                  </a:lnTo>
                  <a:lnTo>
                    <a:pt x="2400" y="2229"/>
                  </a:lnTo>
                  <a:lnTo>
                    <a:pt x="3840" y="2229"/>
                  </a:lnTo>
                  <a:lnTo>
                    <a:pt x="3600" y="0"/>
                  </a:lnTo>
                  <a:close/>
                  <a:moveTo>
                    <a:pt x="3600" y="0"/>
                  </a:moveTo>
                </a:path>
              </a:pathLst>
            </a:custGeom>
            <a:solidFill>
              <a:schemeClr val="accent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7" name="Google Shape;337;p14"/>
            <p:cNvSpPr/>
            <p:nvPr/>
          </p:nvSpPr>
          <p:spPr>
            <a:xfrm>
              <a:off x="8237" y="4116"/>
              <a:ext cx="640" cy="430"/>
            </a:xfrm>
            <a:custGeom>
              <a:avLst/>
              <a:gdLst/>
              <a:ahLst/>
              <a:cxnLst/>
              <a:rect l="l" t="t" r="r" b="b"/>
              <a:pathLst>
                <a:path w="21600" h="21600" extrusionOk="0">
                  <a:moveTo>
                    <a:pt x="3171" y="18000"/>
                  </a:moveTo>
                  <a:lnTo>
                    <a:pt x="3171" y="17503"/>
                  </a:lnTo>
                  <a:lnTo>
                    <a:pt x="2914" y="17007"/>
                  </a:lnTo>
                  <a:lnTo>
                    <a:pt x="2914" y="16634"/>
                  </a:lnTo>
                  <a:lnTo>
                    <a:pt x="2571" y="16138"/>
                  </a:lnTo>
                  <a:lnTo>
                    <a:pt x="2571" y="15641"/>
                  </a:lnTo>
                  <a:lnTo>
                    <a:pt x="2229" y="15641"/>
                  </a:lnTo>
                  <a:lnTo>
                    <a:pt x="1971" y="15269"/>
                  </a:lnTo>
                  <a:lnTo>
                    <a:pt x="1629" y="15269"/>
                  </a:lnTo>
                  <a:lnTo>
                    <a:pt x="1629" y="14276"/>
                  </a:lnTo>
                  <a:lnTo>
                    <a:pt x="1286" y="14276"/>
                  </a:lnTo>
                  <a:lnTo>
                    <a:pt x="943" y="13779"/>
                  </a:lnTo>
                  <a:lnTo>
                    <a:pt x="943" y="13407"/>
                  </a:lnTo>
                  <a:lnTo>
                    <a:pt x="343" y="13779"/>
                  </a:lnTo>
                  <a:lnTo>
                    <a:pt x="0" y="13407"/>
                  </a:lnTo>
                  <a:lnTo>
                    <a:pt x="343" y="12910"/>
                  </a:lnTo>
                  <a:lnTo>
                    <a:pt x="343" y="12414"/>
                  </a:lnTo>
                  <a:lnTo>
                    <a:pt x="1286" y="12414"/>
                  </a:lnTo>
                  <a:lnTo>
                    <a:pt x="1629" y="12041"/>
                  </a:lnTo>
                  <a:lnTo>
                    <a:pt x="1629" y="10179"/>
                  </a:lnTo>
                  <a:lnTo>
                    <a:pt x="1971" y="9683"/>
                  </a:lnTo>
                  <a:lnTo>
                    <a:pt x="1971" y="8814"/>
                  </a:lnTo>
                  <a:lnTo>
                    <a:pt x="2229" y="7821"/>
                  </a:lnTo>
                  <a:lnTo>
                    <a:pt x="2571" y="7821"/>
                  </a:lnTo>
                  <a:lnTo>
                    <a:pt x="2914" y="6455"/>
                  </a:lnTo>
                  <a:lnTo>
                    <a:pt x="2914" y="5959"/>
                  </a:lnTo>
                  <a:lnTo>
                    <a:pt x="3514" y="5586"/>
                  </a:lnTo>
                  <a:lnTo>
                    <a:pt x="3514" y="5090"/>
                  </a:lnTo>
                  <a:lnTo>
                    <a:pt x="3857" y="4593"/>
                  </a:lnTo>
                  <a:lnTo>
                    <a:pt x="3857" y="4097"/>
                  </a:lnTo>
                  <a:lnTo>
                    <a:pt x="4114" y="4097"/>
                  </a:lnTo>
                  <a:lnTo>
                    <a:pt x="4114" y="3724"/>
                  </a:lnTo>
                  <a:lnTo>
                    <a:pt x="4800" y="2731"/>
                  </a:lnTo>
                  <a:lnTo>
                    <a:pt x="4800" y="1366"/>
                  </a:lnTo>
                  <a:lnTo>
                    <a:pt x="5743" y="1366"/>
                  </a:lnTo>
                  <a:lnTo>
                    <a:pt x="6086" y="0"/>
                  </a:lnTo>
                  <a:lnTo>
                    <a:pt x="6343" y="497"/>
                  </a:lnTo>
                  <a:lnTo>
                    <a:pt x="7029" y="993"/>
                  </a:lnTo>
                  <a:lnTo>
                    <a:pt x="7286" y="497"/>
                  </a:lnTo>
                  <a:lnTo>
                    <a:pt x="8314" y="497"/>
                  </a:lnTo>
                  <a:lnTo>
                    <a:pt x="8571" y="993"/>
                  </a:lnTo>
                  <a:lnTo>
                    <a:pt x="9257" y="993"/>
                  </a:lnTo>
                  <a:lnTo>
                    <a:pt x="9514" y="1366"/>
                  </a:lnTo>
                  <a:lnTo>
                    <a:pt x="9857" y="1366"/>
                  </a:lnTo>
                  <a:lnTo>
                    <a:pt x="10200" y="1862"/>
                  </a:lnTo>
                  <a:lnTo>
                    <a:pt x="10200" y="2359"/>
                  </a:lnTo>
                  <a:lnTo>
                    <a:pt x="11143" y="2359"/>
                  </a:lnTo>
                  <a:lnTo>
                    <a:pt x="11143" y="2731"/>
                  </a:lnTo>
                  <a:lnTo>
                    <a:pt x="11486" y="2731"/>
                  </a:lnTo>
                  <a:lnTo>
                    <a:pt x="11743" y="3228"/>
                  </a:lnTo>
                  <a:lnTo>
                    <a:pt x="12086" y="3228"/>
                  </a:lnTo>
                  <a:lnTo>
                    <a:pt x="12429" y="4097"/>
                  </a:lnTo>
                  <a:lnTo>
                    <a:pt x="12429" y="4593"/>
                  </a:lnTo>
                  <a:lnTo>
                    <a:pt x="12686" y="4593"/>
                  </a:lnTo>
                  <a:lnTo>
                    <a:pt x="13029" y="5090"/>
                  </a:lnTo>
                  <a:lnTo>
                    <a:pt x="12686" y="5090"/>
                  </a:lnTo>
                  <a:lnTo>
                    <a:pt x="12686" y="6455"/>
                  </a:lnTo>
                  <a:lnTo>
                    <a:pt x="12429" y="6952"/>
                  </a:lnTo>
                  <a:lnTo>
                    <a:pt x="12429" y="7821"/>
                  </a:lnTo>
                  <a:lnTo>
                    <a:pt x="13029" y="7821"/>
                  </a:lnTo>
                  <a:lnTo>
                    <a:pt x="13371" y="7324"/>
                  </a:lnTo>
                  <a:lnTo>
                    <a:pt x="13714" y="7324"/>
                  </a:lnTo>
                  <a:lnTo>
                    <a:pt x="13971" y="7821"/>
                  </a:lnTo>
                  <a:lnTo>
                    <a:pt x="13714" y="7821"/>
                  </a:lnTo>
                  <a:lnTo>
                    <a:pt x="13971" y="8814"/>
                  </a:lnTo>
                  <a:lnTo>
                    <a:pt x="14314" y="9683"/>
                  </a:lnTo>
                  <a:lnTo>
                    <a:pt x="14657" y="9683"/>
                  </a:lnTo>
                  <a:lnTo>
                    <a:pt x="14657" y="11048"/>
                  </a:lnTo>
                  <a:lnTo>
                    <a:pt x="15257" y="11048"/>
                  </a:lnTo>
                  <a:lnTo>
                    <a:pt x="15600" y="11545"/>
                  </a:lnTo>
                  <a:lnTo>
                    <a:pt x="19714" y="12910"/>
                  </a:lnTo>
                  <a:lnTo>
                    <a:pt x="21600" y="12910"/>
                  </a:lnTo>
                  <a:lnTo>
                    <a:pt x="17143" y="18869"/>
                  </a:lnTo>
                  <a:lnTo>
                    <a:pt x="14914" y="18869"/>
                  </a:lnTo>
                  <a:lnTo>
                    <a:pt x="14657" y="19366"/>
                  </a:lnTo>
                  <a:lnTo>
                    <a:pt x="14314" y="19862"/>
                  </a:lnTo>
                  <a:lnTo>
                    <a:pt x="13971" y="19862"/>
                  </a:lnTo>
                  <a:lnTo>
                    <a:pt x="13714" y="20234"/>
                  </a:lnTo>
                  <a:lnTo>
                    <a:pt x="12686" y="20234"/>
                  </a:lnTo>
                  <a:lnTo>
                    <a:pt x="12686" y="20731"/>
                  </a:lnTo>
                  <a:lnTo>
                    <a:pt x="11486" y="20731"/>
                  </a:lnTo>
                  <a:lnTo>
                    <a:pt x="11486" y="20234"/>
                  </a:lnTo>
                  <a:lnTo>
                    <a:pt x="10200" y="20234"/>
                  </a:lnTo>
                  <a:lnTo>
                    <a:pt x="9257" y="21600"/>
                  </a:lnTo>
                  <a:lnTo>
                    <a:pt x="8314" y="21600"/>
                  </a:lnTo>
                  <a:lnTo>
                    <a:pt x="7971" y="21228"/>
                  </a:lnTo>
                  <a:lnTo>
                    <a:pt x="7286" y="21228"/>
                  </a:lnTo>
                  <a:lnTo>
                    <a:pt x="7029" y="20731"/>
                  </a:lnTo>
                  <a:lnTo>
                    <a:pt x="6686" y="20731"/>
                  </a:lnTo>
                  <a:lnTo>
                    <a:pt x="6086" y="19862"/>
                  </a:lnTo>
                  <a:lnTo>
                    <a:pt x="5143" y="19862"/>
                  </a:lnTo>
                  <a:lnTo>
                    <a:pt x="4800" y="19366"/>
                  </a:lnTo>
                  <a:lnTo>
                    <a:pt x="4457" y="19862"/>
                  </a:lnTo>
                  <a:lnTo>
                    <a:pt x="4114" y="19862"/>
                  </a:lnTo>
                  <a:lnTo>
                    <a:pt x="3857" y="19366"/>
                  </a:lnTo>
                  <a:lnTo>
                    <a:pt x="3857" y="18000"/>
                  </a:lnTo>
                  <a:lnTo>
                    <a:pt x="3514" y="18372"/>
                  </a:lnTo>
                  <a:lnTo>
                    <a:pt x="3171" y="18000"/>
                  </a:lnTo>
                  <a:close/>
                  <a:moveTo>
                    <a:pt x="3171" y="180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8" name="Google Shape;338;p14"/>
            <p:cNvSpPr/>
            <p:nvPr/>
          </p:nvSpPr>
          <p:spPr>
            <a:xfrm>
              <a:off x="8369" y="3997"/>
              <a:ext cx="282" cy="220"/>
            </a:xfrm>
            <a:custGeom>
              <a:avLst/>
              <a:gdLst/>
              <a:ahLst/>
              <a:cxnLst/>
              <a:rect l="l" t="t" r="r" b="b"/>
              <a:pathLst>
                <a:path w="21600" h="21600" extrusionOk="0">
                  <a:moveTo>
                    <a:pt x="19459" y="21600"/>
                  </a:moveTo>
                  <a:lnTo>
                    <a:pt x="18681" y="20629"/>
                  </a:lnTo>
                  <a:lnTo>
                    <a:pt x="18097" y="20629"/>
                  </a:lnTo>
                  <a:lnTo>
                    <a:pt x="18097" y="19658"/>
                  </a:lnTo>
                  <a:lnTo>
                    <a:pt x="17319" y="17960"/>
                  </a:lnTo>
                  <a:lnTo>
                    <a:pt x="16541" y="17960"/>
                  </a:lnTo>
                  <a:lnTo>
                    <a:pt x="15957" y="16989"/>
                  </a:lnTo>
                  <a:lnTo>
                    <a:pt x="15178" y="16989"/>
                  </a:lnTo>
                  <a:lnTo>
                    <a:pt x="15178" y="16261"/>
                  </a:lnTo>
                  <a:lnTo>
                    <a:pt x="13038" y="16261"/>
                  </a:lnTo>
                  <a:lnTo>
                    <a:pt x="13038" y="15290"/>
                  </a:lnTo>
                  <a:lnTo>
                    <a:pt x="12259" y="14319"/>
                  </a:lnTo>
                  <a:lnTo>
                    <a:pt x="11481" y="14319"/>
                  </a:lnTo>
                  <a:lnTo>
                    <a:pt x="10897" y="13591"/>
                  </a:lnTo>
                  <a:lnTo>
                    <a:pt x="9341" y="13591"/>
                  </a:lnTo>
                  <a:lnTo>
                    <a:pt x="8757" y="12620"/>
                  </a:lnTo>
                  <a:lnTo>
                    <a:pt x="6422" y="12620"/>
                  </a:lnTo>
                  <a:lnTo>
                    <a:pt x="5838" y="13591"/>
                  </a:lnTo>
                  <a:lnTo>
                    <a:pt x="4281" y="12620"/>
                  </a:lnTo>
                  <a:lnTo>
                    <a:pt x="3697" y="11649"/>
                  </a:lnTo>
                  <a:lnTo>
                    <a:pt x="2919" y="14319"/>
                  </a:lnTo>
                  <a:lnTo>
                    <a:pt x="778" y="14319"/>
                  </a:lnTo>
                  <a:lnTo>
                    <a:pt x="778" y="13591"/>
                  </a:lnTo>
                  <a:lnTo>
                    <a:pt x="0" y="11649"/>
                  </a:lnTo>
                  <a:lnTo>
                    <a:pt x="778" y="10679"/>
                  </a:lnTo>
                  <a:lnTo>
                    <a:pt x="778" y="9951"/>
                  </a:lnTo>
                  <a:lnTo>
                    <a:pt x="1557" y="8980"/>
                  </a:lnTo>
                  <a:lnTo>
                    <a:pt x="1557" y="7281"/>
                  </a:lnTo>
                  <a:lnTo>
                    <a:pt x="2141" y="6310"/>
                  </a:lnTo>
                  <a:lnTo>
                    <a:pt x="2141" y="5339"/>
                  </a:lnTo>
                  <a:lnTo>
                    <a:pt x="1557" y="5339"/>
                  </a:lnTo>
                  <a:lnTo>
                    <a:pt x="2141" y="4369"/>
                  </a:lnTo>
                  <a:lnTo>
                    <a:pt x="2141" y="3640"/>
                  </a:lnTo>
                  <a:lnTo>
                    <a:pt x="3697" y="3640"/>
                  </a:lnTo>
                  <a:lnTo>
                    <a:pt x="2919" y="2670"/>
                  </a:lnTo>
                  <a:lnTo>
                    <a:pt x="3697" y="2670"/>
                  </a:lnTo>
                  <a:lnTo>
                    <a:pt x="4281" y="1699"/>
                  </a:lnTo>
                  <a:lnTo>
                    <a:pt x="5838" y="1699"/>
                  </a:lnTo>
                  <a:lnTo>
                    <a:pt x="6422" y="971"/>
                  </a:lnTo>
                  <a:lnTo>
                    <a:pt x="6422" y="0"/>
                  </a:lnTo>
                  <a:lnTo>
                    <a:pt x="7200" y="971"/>
                  </a:lnTo>
                  <a:lnTo>
                    <a:pt x="8757" y="5339"/>
                  </a:lnTo>
                  <a:lnTo>
                    <a:pt x="9341" y="8009"/>
                  </a:lnTo>
                  <a:lnTo>
                    <a:pt x="9341" y="8980"/>
                  </a:lnTo>
                  <a:lnTo>
                    <a:pt x="10119" y="8980"/>
                  </a:lnTo>
                  <a:lnTo>
                    <a:pt x="10119" y="9951"/>
                  </a:lnTo>
                  <a:lnTo>
                    <a:pt x="10897" y="10679"/>
                  </a:lnTo>
                  <a:lnTo>
                    <a:pt x="10897" y="11649"/>
                  </a:lnTo>
                  <a:lnTo>
                    <a:pt x="10897" y="9951"/>
                  </a:lnTo>
                  <a:lnTo>
                    <a:pt x="12259" y="11649"/>
                  </a:lnTo>
                  <a:lnTo>
                    <a:pt x="13622" y="11649"/>
                  </a:lnTo>
                  <a:lnTo>
                    <a:pt x="14400" y="12620"/>
                  </a:lnTo>
                  <a:lnTo>
                    <a:pt x="15957" y="13591"/>
                  </a:lnTo>
                  <a:lnTo>
                    <a:pt x="16541" y="15290"/>
                  </a:lnTo>
                  <a:lnTo>
                    <a:pt x="17319" y="16261"/>
                  </a:lnTo>
                  <a:lnTo>
                    <a:pt x="18097" y="16261"/>
                  </a:lnTo>
                  <a:lnTo>
                    <a:pt x="18681" y="16989"/>
                  </a:lnTo>
                  <a:lnTo>
                    <a:pt x="18681" y="16261"/>
                  </a:lnTo>
                  <a:lnTo>
                    <a:pt x="18681" y="16989"/>
                  </a:lnTo>
                  <a:lnTo>
                    <a:pt x="20238" y="18930"/>
                  </a:lnTo>
                  <a:lnTo>
                    <a:pt x="20238" y="19658"/>
                  </a:lnTo>
                  <a:lnTo>
                    <a:pt x="21016" y="19658"/>
                  </a:lnTo>
                  <a:lnTo>
                    <a:pt x="21016" y="20629"/>
                  </a:lnTo>
                  <a:lnTo>
                    <a:pt x="21600" y="19658"/>
                  </a:lnTo>
                  <a:lnTo>
                    <a:pt x="21600" y="20629"/>
                  </a:lnTo>
                  <a:lnTo>
                    <a:pt x="21016" y="20629"/>
                  </a:lnTo>
                  <a:lnTo>
                    <a:pt x="21016" y="21600"/>
                  </a:lnTo>
                  <a:lnTo>
                    <a:pt x="19459" y="21600"/>
                  </a:lnTo>
                  <a:close/>
                  <a:moveTo>
                    <a:pt x="19459"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9" name="Google Shape;339;p14"/>
            <p:cNvSpPr/>
            <p:nvPr/>
          </p:nvSpPr>
          <p:spPr>
            <a:xfrm>
              <a:off x="8605" y="4207"/>
              <a:ext cx="56" cy="65"/>
            </a:xfrm>
            <a:custGeom>
              <a:avLst/>
              <a:gdLst/>
              <a:ahLst/>
              <a:cxnLst/>
              <a:rect l="l" t="t" r="r" b="b"/>
              <a:pathLst>
                <a:path w="21600" h="21600" extrusionOk="0">
                  <a:moveTo>
                    <a:pt x="17673" y="21600"/>
                  </a:moveTo>
                  <a:lnTo>
                    <a:pt x="14727" y="18277"/>
                  </a:lnTo>
                  <a:lnTo>
                    <a:pt x="10800" y="18277"/>
                  </a:lnTo>
                  <a:lnTo>
                    <a:pt x="6873" y="21600"/>
                  </a:lnTo>
                  <a:lnTo>
                    <a:pt x="0" y="21600"/>
                  </a:lnTo>
                  <a:lnTo>
                    <a:pt x="0" y="15785"/>
                  </a:lnTo>
                  <a:lnTo>
                    <a:pt x="2945" y="12462"/>
                  </a:lnTo>
                  <a:lnTo>
                    <a:pt x="2945" y="3323"/>
                  </a:lnTo>
                  <a:lnTo>
                    <a:pt x="14727" y="3323"/>
                  </a:lnTo>
                  <a:lnTo>
                    <a:pt x="14727" y="0"/>
                  </a:lnTo>
                  <a:lnTo>
                    <a:pt x="17673" y="0"/>
                  </a:lnTo>
                  <a:lnTo>
                    <a:pt x="21600" y="3323"/>
                  </a:lnTo>
                  <a:lnTo>
                    <a:pt x="21600" y="9138"/>
                  </a:lnTo>
                  <a:lnTo>
                    <a:pt x="17673" y="9138"/>
                  </a:lnTo>
                  <a:lnTo>
                    <a:pt x="14727" y="12462"/>
                  </a:lnTo>
                  <a:lnTo>
                    <a:pt x="10800" y="12462"/>
                  </a:lnTo>
                  <a:lnTo>
                    <a:pt x="14727" y="15785"/>
                  </a:lnTo>
                  <a:lnTo>
                    <a:pt x="17673" y="12462"/>
                  </a:lnTo>
                  <a:lnTo>
                    <a:pt x="21600" y="12462"/>
                  </a:lnTo>
                  <a:lnTo>
                    <a:pt x="21600" y="15785"/>
                  </a:lnTo>
                  <a:lnTo>
                    <a:pt x="17673" y="18277"/>
                  </a:lnTo>
                  <a:lnTo>
                    <a:pt x="17673" y="21600"/>
                  </a:lnTo>
                  <a:close/>
                  <a:moveTo>
                    <a:pt x="17673"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14"/>
            <p:cNvSpPr/>
            <p:nvPr/>
          </p:nvSpPr>
          <p:spPr>
            <a:xfrm>
              <a:off x="8577" y="4234"/>
              <a:ext cx="422" cy="497"/>
            </a:xfrm>
            <a:custGeom>
              <a:avLst/>
              <a:gdLst/>
              <a:ahLst/>
              <a:cxnLst/>
              <a:rect l="l" t="t" r="r" b="b"/>
              <a:pathLst>
                <a:path w="21600" h="21600" extrusionOk="0">
                  <a:moveTo>
                    <a:pt x="1822" y="12788"/>
                  </a:moveTo>
                  <a:lnTo>
                    <a:pt x="1822" y="12358"/>
                  </a:lnTo>
                  <a:lnTo>
                    <a:pt x="3383" y="12358"/>
                  </a:lnTo>
                  <a:lnTo>
                    <a:pt x="3773" y="12036"/>
                  </a:lnTo>
                  <a:lnTo>
                    <a:pt x="4294" y="12036"/>
                  </a:lnTo>
                  <a:lnTo>
                    <a:pt x="4814" y="11606"/>
                  </a:lnTo>
                  <a:lnTo>
                    <a:pt x="5205" y="11176"/>
                  </a:lnTo>
                  <a:lnTo>
                    <a:pt x="8588" y="11176"/>
                  </a:lnTo>
                  <a:lnTo>
                    <a:pt x="15354" y="6018"/>
                  </a:lnTo>
                  <a:lnTo>
                    <a:pt x="12492" y="6018"/>
                  </a:lnTo>
                  <a:lnTo>
                    <a:pt x="6246" y="4836"/>
                  </a:lnTo>
                  <a:lnTo>
                    <a:pt x="5725" y="4406"/>
                  </a:lnTo>
                  <a:lnTo>
                    <a:pt x="4814" y="4406"/>
                  </a:lnTo>
                  <a:lnTo>
                    <a:pt x="4814" y="3224"/>
                  </a:lnTo>
                  <a:lnTo>
                    <a:pt x="4294" y="3224"/>
                  </a:lnTo>
                  <a:lnTo>
                    <a:pt x="3773" y="2472"/>
                  </a:lnTo>
                  <a:lnTo>
                    <a:pt x="3383" y="1612"/>
                  </a:lnTo>
                  <a:lnTo>
                    <a:pt x="3773" y="1182"/>
                  </a:lnTo>
                  <a:lnTo>
                    <a:pt x="4294" y="860"/>
                  </a:lnTo>
                  <a:lnTo>
                    <a:pt x="5725" y="2042"/>
                  </a:lnTo>
                  <a:lnTo>
                    <a:pt x="5725" y="2472"/>
                  </a:lnTo>
                  <a:lnTo>
                    <a:pt x="6246" y="2472"/>
                  </a:lnTo>
                  <a:lnTo>
                    <a:pt x="6636" y="2794"/>
                  </a:lnTo>
                  <a:lnTo>
                    <a:pt x="7677" y="2794"/>
                  </a:lnTo>
                  <a:lnTo>
                    <a:pt x="8198" y="2472"/>
                  </a:lnTo>
                  <a:lnTo>
                    <a:pt x="9108" y="2472"/>
                  </a:lnTo>
                  <a:lnTo>
                    <a:pt x="9629" y="1612"/>
                  </a:lnTo>
                  <a:lnTo>
                    <a:pt x="10019" y="1612"/>
                  </a:lnTo>
                  <a:lnTo>
                    <a:pt x="10019" y="2042"/>
                  </a:lnTo>
                  <a:lnTo>
                    <a:pt x="10540" y="2042"/>
                  </a:lnTo>
                  <a:lnTo>
                    <a:pt x="10540" y="1612"/>
                  </a:lnTo>
                  <a:lnTo>
                    <a:pt x="11060" y="2042"/>
                  </a:lnTo>
                  <a:lnTo>
                    <a:pt x="11971" y="2042"/>
                  </a:lnTo>
                  <a:lnTo>
                    <a:pt x="13012" y="1182"/>
                  </a:lnTo>
                  <a:lnTo>
                    <a:pt x="16265" y="1182"/>
                  </a:lnTo>
                  <a:lnTo>
                    <a:pt x="17827" y="860"/>
                  </a:lnTo>
                  <a:lnTo>
                    <a:pt x="19648" y="860"/>
                  </a:lnTo>
                  <a:lnTo>
                    <a:pt x="19648" y="430"/>
                  </a:lnTo>
                  <a:lnTo>
                    <a:pt x="20169" y="430"/>
                  </a:lnTo>
                  <a:lnTo>
                    <a:pt x="20169" y="0"/>
                  </a:lnTo>
                  <a:lnTo>
                    <a:pt x="21600" y="0"/>
                  </a:lnTo>
                  <a:lnTo>
                    <a:pt x="21600" y="430"/>
                  </a:lnTo>
                  <a:lnTo>
                    <a:pt x="21210" y="860"/>
                  </a:lnTo>
                  <a:lnTo>
                    <a:pt x="21210" y="1182"/>
                  </a:lnTo>
                  <a:lnTo>
                    <a:pt x="21600" y="1182"/>
                  </a:lnTo>
                  <a:lnTo>
                    <a:pt x="21210" y="1612"/>
                  </a:lnTo>
                  <a:lnTo>
                    <a:pt x="21210" y="2472"/>
                  </a:lnTo>
                  <a:lnTo>
                    <a:pt x="21600" y="2472"/>
                  </a:lnTo>
                  <a:lnTo>
                    <a:pt x="21600" y="2794"/>
                  </a:lnTo>
                  <a:lnTo>
                    <a:pt x="21210" y="2794"/>
                  </a:lnTo>
                  <a:lnTo>
                    <a:pt x="20689" y="3224"/>
                  </a:lnTo>
                  <a:lnTo>
                    <a:pt x="21210" y="3224"/>
                  </a:lnTo>
                  <a:lnTo>
                    <a:pt x="20689" y="3654"/>
                  </a:lnTo>
                  <a:lnTo>
                    <a:pt x="20689" y="4406"/>
                  </a:lnTo>
                  <a:lnTo>
                    <a:pt x="20169" y="5266"/>
                  </a:lnTo>
                  <a:lnTo>
                    <a:pt x="19648" y="6018"/>
                  </a:lnTo>
                  <a:lnTo>
                    <a:pt x="19258" y="6018"/>
                  </a:lnTo>
                  <a:lnTo>
                    <a:pt x="18737" y="6448"/>
                  </a:lnTo>
                  <a:lnTo>
                    <a:pt x="18737" y="6770"/>
                  </a:lnTo>
                  <a:lnTo>
                    <a:pt x="18217" y="7200"/>
                  </a:lnTo>
                  <a:lnTo>
                    <a:pt x="17306" y="8812"/>
                  </a:lnTo>
                  <a:lnTo>
                    <a:pt x="17306" y="9242"/>
                  </a:lnTo>
                  <a:lnTo>
                    <a:pt x="16265" y="9994"/>
                  </a:lnTo>
                  <a:lnTo>
                    <a:pt x="16265" y="10424"/>
                  </a:lnTo>
                  <a:lnTo>
                    <a:pt x="14834" y="12036"/>
                  </a:lnTo>
                  <a:lnTo>
                    <a:pt x="13012" y="13540"/>
                  </a:lnTo>
                  <a:lnTo>
                    <a:pt x="10540" y="15152"/>
                  </a:lnTo>
                  <a:lnTo>
                    <a:pt x="9629" y="16012"/>
                  </a:lnTo>
                  <a:lnTo>
                    <a:pt x="9108" y="16012"/>
                  </a:lnTo>
                  <a:lnTo>
                    <a:pt x="8198" y="16334"/>
                  </a:lnTo>
                  <a:lnTo>
                    <a:pt x="6246" y="17946"/>
                  </a:lnTo>
                  <a:lnTo>
                    <a:pt x="5725" y="17946"/>
                  </a:lnTo>
                  <a:lnTo>
                    <a:pt x="4814" y="19128"/>
                  </a:lnTo>
                  <a:lnTo>
                    <a:pt x="4294" y="19128"/>
                  </a:lnTo>
                  <a:lnTo>
                    <a:pt x="3773" y="19558"/>
                  </a:lnTo>
                  <a:lnTo>
                    <a:pt x="3383" y="19558"/>
                  </a:lnTo>
                  <a:lnTo>
                    <a:pt x="3383" y="19988"/>
                  </a:lnTo>
                  <a:lnTo>
                    <a:pt x="1431" y="21600"/>
                  </a:lnTo>
                  <a:lnTo>
                    <a:pt x="0" y="20418"/>
                  </a:lnTo>
                  <a:lnTo>
                    <a:pt x="0" y="14400"/>
                  </a:lnTo>
                  <a:lnTo>
                    <a:pt x="1822" y="12788"/>
                  </a:lnTo>
                  <a:close/>
                  <a:moveTo>
                    <a:pt x="1822" y="1278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1" name="Google Shape;341;p14"/>
            <p:cNvSpPr/>
            <p:nvPr/>
          </p:nvSpPr>
          <p:spPr>
            <a:xfrm>
              <a:off x="11366" y="3896"/>
              <a:ext cx="94" cy="81"/>
            </a:xfrm>
            <a:custGeom>
              <a:avLst/>
              <a:gdLst/>
              <a:ahLst/>
              <a:cxnLst/>
              <a:rect l="l" t="t" r="r" b="b"/>
              <a:pathLst>
                <a:path w="21600" h="21600" extrusionOk="0">
                  <a:moveTo>
                    <a:pt x="19440" y="0"/>
                  </a:moveTo>
                  <a:cubicBezTo>
                    <a:pt x="17280" y="0"/>
                    <a:pt x="17280" y="0"/>
                    <a:pt x="17280" y="0"/>
                  </a:cubicBezTo>
                  <a:cubicBezTo>
                    <a:pt x="17280" y="2400"/>
                    <a:pt x="17280" y="2400"/>
                    <a:pt x="17280" y="2400"/>
                  </a:cubicBezTo>
                  <a:cubicBezTo>
                    <a:pt x="17280" y="2400"/>
                    <a:pt x="15120" y="0"/>
                    <a:pt x="15120" y="0"/>
                  </a:cubicBezTo>
                  <a:cubicBezTo>
                    <a:pt x="12960" y="0"/>
                    <a:pt x="12960" y="0"/>
                    <a:pt x="12960" y="0"/>
                  </a:cubicBezTo>
                  <a:cubicBezTo>
                    <a:pt x="12960" y="0"/>
                    <a:pt x="12960" y="0"/>
                    <a:pt x="12960" y="0"/>
                  </a:cubicBezTo>
                  <a:cubicBezTo>
                    <a:pt x="10800" y="2400"/>
                    <a:pt x="10800" y="2400"/>
                    <a:pt x="10800" y="2400"/>
                  </a:cubicBezTo>
                  <a:cubicBezTo>
                    <a:pt x="8640" y="2400"/>
                    <a:pt x="8640" y="2400"/>
                    <a:pt x="8640" y="2400"/>
                  </a:cubicBezTo>
                  <a:cubicBezTo>
                    <a:pt x="6480" y="2400"/>
                    <a:pt x="6480" y="2400"/>
                    <a:pt x="6480" y="2400"/>
                  </a:cubicBezTo>
                  <a:cubicBezTo>
                    <a:pt x="6480" y="2400"/>
                    <a:pt x="6480" y="2400"/>
                    <a:pt x="6480" y="2400"/>
                  </a:cubicBezTo>
                  <a:cubicBezTo>
                    <a:pt x="4320" y="4800"/>
                    <a:pt x="4320" y="4800"/>
                    <a:pt x="4320" y="4800"/>
                  </a:cubicBezTo>
                  <a:cubicBezTo>
                    <a:pt x="2160" y="7200"/>
                    <a:pt x="2160" y="7200"/>
                    <a:pt x="2160" y="7200"/>
                  </a:cubicBezTo>
                  <a:cubicBezTo>
                    <a:pt x="0" y="9600"/>
                    <a:pt x="0" y="9600"/>
                    <a:pt x="0" y="9600"/>
                  </a:cubicBezTo>
                  <a:cubicBezTo>
                    <a:pt x="0" y="9600"/>
                    <a:pt x="0" y="9600"/>
                    <a:pt x="0" y="9600"/>
                  </a:cubicBezTo>
                  <a:cubicBezTo>
                    <a:pt x="0" y="14400"/>
                    <a:pt x="0" y="14400"/>
                    <a:pt x="0" y="14400"/>
                  </a:cubicBezTo>
                  <a:cubicBezTo>
                    <a:pt x="2160" y="16800"/>
                    <a:pt x="2160" y="16800"/>
                    <a:pt x="2160" y="16800"/>
                  </a:cubicBezTo>
                  <a:cubicBezTo>
                    <a:pt x="2160" y="16800"/>
                    <a:pt x="2160" y="16800"/>
                    <a:pt x="2160" y="16800"/>
                  </a:cubicBezTo>
                  <a:cubicBezTo>
                    <a:pt x="4320" y="19200"/>
                    <a:pt x="4320" y="19200"/>
                    <a:pt x="4320" y="19200"/>
                  </a:cubicBezTo>
                  <a:cubicBezTo>
                    <a:pt x="6480" y="19200"/>
                    <a:pt x="6480" y="19200"/>
                    <a:pt x="6480" y="19200"/>
                  </a:cubicBezTo>
                  <a:cubicBezTo>
                    <a:pt x="6480" y="19200"/>
                    <a:pt x="6480" y="19200"/>
                    <a:pt x="6480" y="19200"/>
                  </a:cubicBezTo>
                  <a:cubicBezTo>
                    <a:pt x="8640" y="19200"/>
                    <a:pt x="8640" y="19200"/>
                    <a:pt x="8640" y="19200"/>
                  </a:cubicBezTo>
                  <a:cubicBezTo>
                    <a:pt x="10800" y="21600"/>
                    <a:pt x="10800" y="21600"/>
                    <a:pt x="10800" y="21600"/>
                  </a:cubicBezTo>
                  <a:cubicBezTo>
                    <a:pt x="10800" y="19200"/>
                    <a:pt x="10800" y="19200"/>
                    <a:pt x="10800" y="19200"/>
                  </a:cubicBezTo>
                  <a:cubicBezTo>
                    <a:pt x="10800" y="19200"/>
                    <a:pt x="10800" y="19200"/>
                    <a:pt x="10800" y="19200"/>
                  </a:cubicBezTo>
                  <a:cubicBezTo>
                    <a:pt x="12960" y="16800"/>
                    <a:pt x="12960" y="16800"/>
                    <a:pt x="12960" y="16800"/>
                  </a:cubicBezTo>
                  <a:cubicBezTo>
                    <a:pt x="15120" y="19200"/>
                    <a:pt x="15120" y="19200"/>
                    <a:pt x="15120" y="19200"/>
                  </a:cubicBezTo>
                  <a:cubicBezTo>
                    <a:pt x="15120" y="16800"/>
                    <a:pt x="15120" y="16800"/>
                    <a:pt x="15120" y="16800"/>
                  </a:cubicBezTo>
                  <a:cubicBezTo>
                    <a:pt x="15120" y="16800"/>
                    <a:pt x="15120" y="16800"/>
                    <a:pt x="15120" y="16800"/>
                  </a:cubicBezTo>
                  <a:cubicBezTo>
                    <a:pt x="17280" y="14400"/>
                    <a:pt x="17280" y="14400"/>
                    <a:pt x="17280" y="14400"/>
                  </a:cubicBezTo>
                  <a:cubicBezTo>
                    <a:pt x="19440" y="14400"/>
                    <a:pt x="19440" y="14400"/>
                    <a:pt x="19440" y="14400"/>
                  </a:cubicBezTo>
                  <a:cubicBezTo>
                    <a:pt x="19440" y="12000"/>
                    <a:pt x="19440" y="12000"/>
                    <a:pt x="19440" y="12000"/>
                  </a:cubicBezTo>
                  <a:cubicBezTo>
                    <a:pt x="19440" y="9600"/>
                    <a:pt x="19440" y="9600"/>
                    <a:pt x="19440" y="9600"/>
                  </a:cubicBezTo>
                  <a:cubicBezTo>
                    <a:pt x="21600" y="9600"/>
                    <a:pt x="21600" y="9600"/>
                    <a:pt x="21600" y="9600"/>
                  </a:cubicBezTo>
                  <a:cubicBezTo>
                    <a:pt x="21600" y="7200"/>
                    <a:pt x="21600" y="7200"/>
                    <a:pt x="21600" y="7200"/>
                  </a:cubicBezTo>
                  <a:cubicBezTo>
                    <a:pt x="21600" y="4800"/>
                    <a:pt x="21600" y="4800"/>
                    <a:pt x="21600" y="4800"/>
                  </a:cubicBezTo>
                  <a:cubicBezTo>
                    <a:pt x="21600" y="2400"/>
                    <a:pt x="21600" y="2400"/>
                    <a:pt x="21600" y="2400"/>
                  </a:cubicBezTo>
                  <a:lnTo>
                    <a:pt x="19440" y="0"/>
                  </a:lnTo>
                  <a:close/>
                  <a:moveTo>
                    <a:pt x="1944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2" name="Google Shape;342;p14"/>
            <p:cNvSpPr/>
            <p:nvPr/>
          </p:nvSpPr>
          <p:spPr>
            <a:xfrm>
              <a:off x="9544" y="2210"/>
              <a:ext cx="2555" cy="1676"/>
            </a:xfrm>
            <a:custGeom>
              <a:avLst/>
              <a:gdLst/>
              <a:ahLst/>
              <a:cxnLst/>
              <a:rect l="l" t="t" r="r" b="b"/>
              <a:pathLst>
                <a:path w="21600" h="21600" extrusionOk="0">
                  <a:moveTo>
                    <a:pt x="21514" y="3759"/>
                  </a:moveTo>
                  <a:lnTo>
                    <a:pt x="21514" y="3664"/>
                  </a:lnTo>
                  <a:lnTo>
                    <a:pt x="21450" y="3536"/>
                  </a:lnTo>
                  <a:lnTo>
                    <a:pt x="21450" y="3281"/>
                  </a:lnTo>
                  <a:lnTo>
                    <a:pt x="21128" y="3281"/>
                  </a:lnTo>
                  <a:lnTo>
                    <a:pt x="21128" y="3409"/>
                  </a:lnTo>
                  <a:lnTo>
                    <a:pt x="21042" y="3409"/>
                  </a:lnTo>
                  <a:lnTo>
                    <a:pt x="21042" y="3536"/>
                  </a:lnTo>
                  <a:lnTo>
                    <a:pt x="20892" y="3536"/>
                  </a:lnTo>
                  <a:lnTo>
                    <a:pt x="20892" y="3664"/>
                  </a:lnTo>
                  <a:lnTo>
                    <a:pt x="20806" y="3759"/>
                  </a:lnTo>
                  <a:lnTo>
                    <a:pt x="20806" y="3887"/>
                  </a:lnTo>
                  <a:lnTo>
                    <a:pt x="20721" y="3887"/>
                  </a:lnTo>
                  <a:lnTo>
                    <a:pt x="20656" y="4014"/>
                  </a:lnTo>
                  <a:lnTo>
                    <a:pt x="20485" y="4014"/>
                  </a:lnTo>
                  <a:lnTo>
                    <a:pt x="20420" y="3887"/>
                  </a:lnTo>
                  <a:lnTo>
                    <a:pt x="20334" y="4014"/>
                  </a:lnTo>
                  <a:lnTo>
                    <a:pt x="20249" y="4014"/>
                  </a:lnTo>
                  <a:lnTo>
                    <a:pt x="20249" y="3759"/>
                  </a:lnTo>
                  <a:lnTo>
                    <a:pt x="20163" y="3759"/>
                  </a:lnTo>
                  <a:lnTo>
                    <a:pt x="20099" y="3664"/>
                  </a:lnTo>
                  <a:lnTo>
                    <a:pt x="20163" y="3536"/>
                  </a:lnTo>
                  <a:lnTo>
                    <a:pt x="20099" y="3409"/>
                  </a:lnTo>
                  <a:lnTo>
                    <a:pt x="20099" y="3281"/>
                  </a:lnTo>
                  <a:lnTo>
                    <a:pt x="20013" y="3281"/>
                  </a:lnTo>
                  <a:lnTo>
                    <a:pt x="20013" y="3186"/>
                  </a:lnTo>
                  <a:lnTo>
                    <a:pt x="20099" y="3186"/>
                  </a:lnTo>
                  <a:lnTo>
                    <a:pt x="20099" y="3058"/>
                  </a:lnTo>
                  <a:lnTo>
                    <a:pt x="20013" y="3058"/>
                  </a:lnTo>
                  <a:lnTo>
                    <a:pt x="20013" y="3186"/>
                  </a:lnTo>
                  <a:lnTo>
                    <a:pt x="19863" y="3186"/>
                  </a:lnTo>
                  <a:lnTo>
                    <a:pt x="19863" y="3058"/>
                  </a:lnTo>
                  <a:lnTo>
                    <a:pt x="19691" y="3058"/>
                  </a:lnTo>
                  <a:lnTo>
                    <a:pt x="19691" y="2931"/>
                  </a:lnTo>
                  <a:lnTo>
                    <a:pt x="19627" y="2931"/>
                  </a:lnTo>
                  <a:lnTo>
                    <a:pt x="19627" y="2835"/>
                  </a:lnTo>
                  <a:lnTo>
                    <a:pt x="19541" y="2835"/>
                  </a:lnTo>
                  <a:lnTo>
                    <a:pt x="19541" y="2708"/>
                  </a:lnTo>
                  <a:lnTo>
                    <a:pt x="19455" y="2708"/>
                  </a:lnTo>
                  <a:lnTo>
                    <a:pt x="19455" y="2835"/>
                  </a:lnTo>
                  <a:lnTo>
                    <a:pt x="19369" y="2708"/>
                  </a:lnTo>
                  <a:lnTo>
                    <a:pt x="19369" y="2835"/>
                  </a:lnTo>
                  <a:lnTo>
                    <a:pt x="19305" y="2835"/>
                  </a:lnTo>
                  <a:lnTo>
                    <a:pt x="19305" y="2708"/>
                  </a:lnTo>
                  <a:lnTo>
                    <a:pt x="19133" y="2708"/>
                  </a:lnTo>
                  <a:lnTo>
                    <a:pt x="19133" y="2581"/>
                  </a:lnTo>
                  <a:lnTo>
                    <a:pt x="19069" y="2708"/>
                  </a:lnTo>
                  <a:lnTo>
                    <a:pt x="18983" y="2581"/>
                  </a:lnTo>
                  <a:lnTo>
                    <a:pt x="18983" y="2708"/>
                  </a:lnTo>
                  <a:lnTo>
                    <a:pt x="18983" y="2581"/>
                  </a:lnTo>
                  <a:lnTo>
                    <a:pt x="18897" y="2708"/>
                  </a:lnTo>
                  <a:lnTo>
                    <a:pt x="18897" y="2581"/>
                  </a:lnTo>
                  <a:lnTo>
                    <a:pt x="18833" y="2581"/>
                  </a:lnTo>
                  <a:lnTo>
                    <a:pt x="18747" y="2453"/>
                  </a:lnTo>
                  <a:lnTo>
                    <a:pt x="18661" y="2358"/>
                  </a:lnTo>
                  <a:lnTo>
                    <a:pt x="18661" y="2230"/>
                  </a:lnTo>
                  <a:lnTo>
                    <a:pt x="18576" y="2230"/>
                  </a:lnTo>
                  <a:lnTo>
                    <a:pt x="18576" y="2007"/>
                  </a:lnTo>
                  <a:lnTo>
                    <a:pt x="18511" y="2007"/>
                  </a:lnTo>
                  <a:lnTo>
                    <a:pt x="18511" y="1880"/>
                  </a:lnTo>
                  <a:lnTo>
                    <a:pt x="18340" y="1625"/>
                  </a:lnTo>
                  <a:lnTo>
                    <a:pt x="18340" y="1529"/>
                  </a:lnTo>
                  <a:lnTo>
                    <a:pt x="18189" y="1529"/>
                  </a:lnTo>
                  <a:lnTo>
                    <a:pt x="18275" y="1402"/>
                  </a:lnTo>
                  <a:lnTo>
                    <a:pt x="18189" y="1402"/>
                  </a:lnTo>
                  <a:lnTo>
                    <a:pt x="18189" y="1274"/>
                  </a:lnTo>
                  <a:lnTo>
                    <a:pt x="18104" y="1274"/>
                  </a:lnTo>
                  <a:lnTo>
                    <a:pt x="18104" y="1051"/>
                  </a:lnTo>
                  <a:lnTo>
                    <a:pt x="18018" y="1051"/>
                  </a:lnTo>
                  <a:lnTo>
                    <a:pt x="17954" y="924"/>
                  </a:lnTo>
                  <a:lnTo>
                    <a:pt x="17954" y="796"/>
                  </a:lnTo>
                  <a:lnTo>
                    <a:pt x="17868" y="796"/>
                  </a:lnTo>
                  <a:lnTo>
                    <a:pt x="17868" y="573"/>
                  </a:lnTo>
                  <a:lnTo>
                    <a:pt x="17782" y="573"/>
                  </a:lnTo>
                  <a:lnTo>
                    <a:pt x="17782" y="446"/>
                  </a:lnTo>
                  <a:lnTo>
                    <a:pt x="17632" y="446"/>
                  </a:lnTo>
                  <a:lnTo>
                    <a:pt x="17632" y="223"/>
                  </a:lnTo>
                  <a:lnTo>
                    <a:pt x="17546" y="350"/>
                  </a:lnTo>
                  <a:lnTo>
                    <a:pt x="17546" y="223"/>
                  </a:lnTo>
                  <a:lnTo>
                    <a:pt x="17482" y="223"/>
                  </a:lnTo>
                  <a:lnTo>
                    <a:pt x="17546" y="223"/>
                  </a:lnTo>
                  <a:lnTo>
                    <a:pt x="17482" y="96"/>
                  </a:lnTo>
                  <a:lnTo>
                    <a:pt x="17224" y="96"/>
                  </a:lnTo>
                  <a:lnTo>
                    <a:pt x="17224" y="223"/>
                  </a:lnTo>
                  <a:lnTo>
                    <a:pt x="17160" y="96"/>
                  </a:lnTo>
                  <a:lnTo>
                    <a:pt x="16988" y="96"/>
                  </a:lnTo>
                  <a:lnTo>
                    <a:pt x="16924" y="0"/>
                  </a:lnTo>
                  <a:lnTo>
                    <a:pt x="16516" y="0"/>
                  </a:lnTo>
                  <a:lnTo>
                    <a:pt x="16516" y="96"/>
                  </a:lnTo>
                  <a:lnTo>
                    <a:pt x="16195" y="96"/>
                  </a:lnTo>
                  <a:lnTo>
                    <a:pt x="16195" y="223"/>
                  </a:lnTo>
                  <a:lnTo>
                    <a:pt x="15894" y="223"/>
                  </a:lnTo>
                  <a:lnTo>
                    <a:pt x="15809" y="350"/>
                  </a:lnTo>
                  <a:lnTo>
                    <a:pt x="15809" y="446"/>
                  </a:lnTo>
                  <a:lnTo>
                    <a:pt x="15723" y="573"/>
                  </a:lnTo>
                  <a:lnTo>
                    <a:pt x="15723" y="796"/>
                  </a:lnTo>
                  <a:lnTo>
                    <a:pt x="15959" y="796"/>
                  </a:lnTo>
                  <a:lnTo>
                    <a:pt x="15959" y="924"/>
                  </a:lnTo>
                  <a:lnTo>
                    <a:pt x="16044" y="924"/>
                  </a:lnTo>
                  <a:lnTo>
                    <a:pt x="16044" y="1051"/>
                  </a:lnTo>
                  <a:lnTo>
                    <a:pt x="16130" y="1179"/>
                  </a:lnTo>
                  <a:lnTo>
                    <a:pt x="16044" y="1274"/>
                  </a:lnTo>
                  <a:lnTo>
                    <a:pt x="15959" y="1402"/>
                  </a:lnTo>
                  <a:lnTo>
                    <a:pt x="15959" y="1529"/>
                  </a:lnTo>
                  <a:lnTo>
                    <a:pt x="15894" y="1625"/>
                  </a:lnTo>
                  <a:lnTo>
                    <a:pt x="15894" y="2007"/>
                  </a:lnTo>
                  <a:lnTo>
                    <a:pt x="15959" y="2007"/>
                  </a:lnTo>
                  <a:lnTo>
                    <a:pt x="15959" y="2103"/>
                  </a:lnTo>
                  <a:lnTo>
                    <a:pt x="15894" y="2103"/>
                  </a:lnTo>
                  <a:lnTo>
                    <a:pt x="15894" y="2230"/>
                  </a:lnTo>
                  <a:lnTo>
                    <a:pt x="15959" y="2230"/>
                  </a:lnTo>
                  <a:lnTo>
                    <a:pt x="15959" y="2453"/>
                  </a:lnTo>
                  <a:lnTo>
                    <a:pt x="15894" y="2453"/>
                  </a:lnTo>
                  <a:lnTo>
                    <a:pt x="15894" y="2581"/>
                  </a:lnTo>
                  <a:lnTo>
                    <a:pt x="16044" y="2581"/>
                  </a:lnTo>
                  <a:lnTo>
                    <a:pt x="16044" y="2835"/>
                  </a:lnTo>
                  <a:lnTo>
                    <a:pt x="15959" y="2931"/>
                  </a:lnTo>
                  <a:lnTo>
                    <a:pt x="15723" y="2931"/>
                  </a:lnTo>
                  <a:lnTo>
                    <a:pt x="15573" y="3186"/>
                  </a:lnTo>
                  <a:lnTo>
                    <a:pt x="15337" y="3186"/>
                  </a:lnTo>
                  <a:lnTo>
                    <a:pt x="15337" y="3058"/>
                  </a:lnTo>
                  <a:lnTo>
                    <a:pt x="15251" y="3058"/>
                  </a:lnTo>
                  <a:lnTo>
                    <a:pt x="15251" y="3186"/>
                  </a:lnTo>
                  <a:lnTo>
                    <a:pt x="15165" y="3887"/>
                  </a:lnTo>
                  <a:lnTo>
                    <a:pt x="15165" y="4237"/>
                  </a:lnTo>
                  <a:lnTo>
                    <a:pt x="15079" y="4460"/>
                  </a:lnTo>
                  <a:lnTo>
                    <a:pt x="15165" y="4588"/>
                  </a:lnTo>
                  <a:lnTo>
                    <a:pt x="15337" y="4715"/>
                  </a:lnTo>
                  <a:lnTo>
                    <a:pt x="15487" y="4588"/>
                  </a:lnTo>
                  <a:lnTo>
                    <a:pt x="15723" y="4588"/>
                  </a:lnTo>
                  <a:lnTo>
                    <a:pt x="15809" y="4715"/>
                  </a:lnTo>
                  <a:lnTo>
                    <a:pt x="15894" y="4588"/>
                  </a:lnTo>
                  <a:lnTo>
                    <a:pt x="15894" y="4365"/>
                  </a:lnTo>
                  <a:lnTo>
                    <a:pt x="15959" y="4365"/>
                  </a:lnTo>
                  <a:lnTo>
                    <a:pt x="16044" y="4237"/>
                  </a:lnTo>
                  <a:lnTo>
                    <a:pt x="16195" y="4365"/>
                  </a:lnTo>
                  <a:lnTo>
                    <a:pt x="16280" y="4460"/>
                  </a:lnTo>
                  <a:lnTo>
                    <a:pt x="16431" y="4588"/>
                  </a:lnTo>
                  <a:lnTo>
                    <a:pt x="16516" y="4842"/>
                  </a:lnTo>
                  <a:lnTo>
                    <a:pt x="16602" y="4938"/>
                  </a:lnTo>
                  <a:lnTo>
                    <a:pt x="16688" y="5065"/>
                  </a:lnTo>
                  <a:lnTo>
                    <a:pt x="16688" y="5193"/>
                  </a:lnTo>
                  <a:lnTo>
                    <a:pt x="16602" y="5193"/>
                  </a:lnTo>
                  <a:lnTo>
                    <a:pt x="16602" y="5288"/>
                  </a:lnTo>
                  <a:lnTo>
                    <a:pt x="16280" y="5288"/>
                  </a:lnTo>
                  <a:lnTo>
                    <a:pt x="16195" y="5416"/>
                  </a:lnTo>
                  <a:lnTo>
                    <a:pt x="16130" y="5543"/>
                  </a:lnTo>
                  <a:lnTo>
                    <a:pt x="15959" y="5543"/>
                  </a:lnTo>
                  <a:lnTo>
                    <a:pt x="15959" y="5671"/>
                  </a:lnTo>
                  <a:lnTo>
                    <a:pt x="15809" y="5671"/>
                  </a:lnTo>
                  <a:lnTo>
                    <a:pt x="15723" y="5894"/>
                  </a:lnTo>
                  <a:lnTo>
                    <a:pt x="15723" y="6117"/>
                  </a:lnTo>
                  <a:lnTo>
                    <a:pt x="15637" y="6117"/>
                  </a:lnTo>
                  <a:lnTo>
                    <a:pt x="15487" y="6372"/>
                  </a:lnTo>
                  <a:lnTo>
                    <a:pt x="15401" y="6372"/>
                  </a:lnTo>
                  <a:lnTo>
                    <a:pt x="15251" y="6244"/>
                  </a:lnTo>
                  <a:lnTo>
                    <a:pt x="15251" y="6372"/>
                  </a:lnTo>
                  <a:lnTo>
                    <a:pt x="15165" y="6499"/>
                  </a:lnTo>
                  <a:lnTo>
                    <a:pt x="15079" y="6595"/>
                  </a:lnTo>
                  <a:lnTo>
                    <a:pt x="15015" y="6595"/>
                  </a:lnTo>
                  <a:lnTo>
                    <a:pt x="15015" y="6722"/>
                  </a:lnTo>
                  <a:lnTo>
                    <a:pt x="14929" y="6850"/>
                  </a:lnTo>
                  <a:lnTo>
                    <a:pt x="14843" y="6722"/>
                  </a:lnTo>
                  <a:lnTo>
                    <a:pt x="14693" y="6722"/>
                  </a:lnTo>
                  <a:lnTo>
                    <a:pt x="14607" y="6595"/>
                  </a:lnTo>
                  <a:lnTo>
                    <a:pt x="14371" y="6595"/>
                  </a:lnTo>
                  <a:lnTo>
                    <a:pt x="14286" y="6722"/>
                  </a:lnTo>
                  <a:lnTo>
                    <a:pt x="14221" y="6850"/>
                  </a:lnTo>
                  <a:lnTo>
                    <a:pt x="14221" y="7200"/>
                  </a:lnTo>
                  <a:lnTo>
                    <a:pt x="14371" y="7327"/>
                  </a:lnTo>
                  <a:lnTo>
                    <a:pt x="14543" y="7423"/>
                  </a:lnTo>
                  <a:lnTo>
                    <a:pt x="14543" y="7550"/>
                  </a:lnTo>
                  <a:lnTo>
                    <a:pt x="14457" y="7550"/>
                  </a:lnTo>
                  <a:lnTo>
                    <a:pt x="14457" y="7678"/>
                  </a:lnTo>
                  <a:lnTo>
                    <a:pt x="14286" y="7901"/>
                  </a:lnTo>
                  <a:lnTo>
                    <a:pt x="14221" y="8124"/>
                  </a:lnTo>
                  <a:lnTo>
                    <a:pt x="14135" y="8251"/>
                  </a:lnTo>
                  <a:lnTo>
                    <a:pt x="14050" y="8251"/>
                  </a:lnTo>
                  <a:lnTo>
                    <a:pt x="13985" y="8379"/>
                  </a:lnTo>
                  <a:lnTo>
                    <a:pt x="13814" y="8379"/>
                  </a:lnTo>
                  <a:lnTo>
                    <a:pt x="13749" y="8506"/>
                  </a:lnTo>
                  <a:lnTo>
                    <a:pt x="13428" y="8506"/>
                  </a:lnTo>
                  <a:lnTo>
                    <a:pt x="13342" y="8602"/>
                  </a:lnTo>
                  <a:lnTo>
                    <a:pt x="13256" y="8602"/>
                  </a:lnTo>
                  <a:lnTo>
                    <a:pt x="12784" y="8857"/>
                  </a:lnTo>
                  <a:lnTo>
                    <a:pt x="12698" y="8952"/>
                  </a:lnTo>
                  <a:lnTo>
                    <a:pt x="12548" y="9207"/>
                  </a:lnTo>
                  <a:lnTo>
                    <a:pt x="12312" y="9207"/>
                  </a:lnTo>
                  <a:lnTo>
                    <a:pt x="12312" y="9080"/>
                  </a:lnTo>
                  <a:lnTo>
                    <a:pt x="12141" y="9080"/>
                  </a:lnTo>
                  <a:lnTo>
                    <a:pt x="11990" y="9207"/>
                  </a:lnTo>
                  <a:lnTo>
                    <a:pt x="11905" y="9080"/>
                  </a:lnTo>
                  <a:lnTo>
                    <a:pt x="11755" y="9080"/>
                  </a:lnTo>
                  <a:lnTo>
                    <a:pt x="11604" y="8952"/>
                  </a:lnTo>
                  <a:lnTo>
                    <a:pt x="11347" y="8857"/>
                  </a:lnTo>
                  <a:lnTo>
                    <a:pt x="11197" y="8602"/>
                  </a:lnTo>
                  <a:lnTo>
                    <a:pt x="10553" y="8602"/>
                  </a:lnTo>
                  <a:lnTo>
                    <a:pt x="10553" y="8729"/>
                  </a:lnTo>
                  <a:lnTo>
                    <a:pt x="9288" y="8729"/>
                  </a:lnTo>
                  <a:lnTo>
                    <a:pt x="9202" y="8506"/>
                  </a:lnTo>
                  <a:lnTo>
                    <a:pt x="9202" y="8379"/>
                  </a:lnTo>
                  <a:lnTo>
                    <a:pt x="9138" y="8251"/>
                  </a:lnTo>
                  <a:lnTo>
                    <a:pt x="9052" y="8124"/>
                  </a:lnTo>
                  <a:lnTo>
                    <a:pt x="9052" y="8028"/>
                  </a:lnTo>
                  <a:lnTo>
                    <a:pt x="8966" y="7901"/>
                  </a:lnTo>
                  <a:lnTo>
                    <a:pt x="8902" y="7901"/>
                  </a:lnTo>
                  <a:lnTo>
                    <a:pt x="8902" y="7773"/>
                  </a:lnTo>
                  <a:lnTo>
                    <a:pt x="8730" y="7773"/>
                  </a:lnTo>
                  <a:lnTo>
                    <a:pt x="8666" y="7678"/>
                  </a:lnTo>
                  <a:lnTo>
                    <a:pt x="8494" y="7550"/>
                  </a:lnTo>
                  <a:lnTo>
                    <a:pt x="8344" y="7550"/>
                  </a:lnTo>
                  <a:lnTo>
                    <a:pt x="8344" y="7423"/>
                  </a:lnTo>
                  <a:lnTo>
                    <a:pt x="8258" y="7423"/>
                  </a:lnTo>
                  <a:lnTo>
                    <a:pt x="8022" y="7327"/>
                  </a:lnTo>
                  <a:lnTo>
                    <a:pt x="7314" y="7327"/>
                  </a:lnTo>
                  <a:lnTo>
                    <a:pt x="7143" y="7073"/>
                  </a:lnTo>
                  <a:lnTo>
                    <a:pt x="7143" y="6850"/>
                  </a:lnTo>
                  <a:lnTo>
                    <a:pt x="7229" y="6850"/>
                  </a:lnTo>
                  <a:lnTo>
                    <a:pt x="7229" y="6372"/>
                  </a:lnTo>
                  <a:lnTo>
                    <a:pt x="7143" y="6244"/>
                  </a:lnTo>
                  <a:lnTo>
                    <a:pt x="7078" y="6117"/>
                  </a:lnTo>
                  <a:lnTo>
                    <a:pt x="6993" y="6021"/>
                  </a:lnTo>
                  <a:lnTo>
                    <a:pt x="6993" y="5894"/>
                  </a:lnTo>
                  <a:lnTo>
                    <a:pt x="6907" y="5766"/>
                  </a:lnTo>
                  <a:lnTo>
                    <a:pt x="6821" y="5671"/>
                  </a:lnTo>
                  <a:lnTo>
                    <a:pt x="6757" y="5543"/>
                  </a:lnTo>
                  <a:lnTo>
                    <a:pt x="6671" y="5543"/>
                  </a:lnTo>
                  <a:lnTo>
                    <a:pt x="6585" y="5671"/>
                  </a:lnTo>
                  <a:lnTo>
                    <a:pt x="6521" y="5543"/>
                  </a:lnTo>
                  <a:lnTo>
                    <a:pt x="6349" y="5543"/>
                  </a:lnTo>
                  <a:lnTo>
                    <a:pt x="6263" y="5671"/>
                  </a:lnTo>
                  <a:lnTo>
                    <a:pt x="6199" y="5543"/>
                  </a:lnTo>
                  <a:lnTo>
                    <a:pt x="6199" y="5416"/>
                  </a:lnTo>
                  <a:lnTo>
                    <a:pt x="6113" y="5416"/>
                  </a:lnTo>
                  <a:lnTo>
                    <a:pt x="6027" y="5288"/>
                  </a:lnTo>
                  <a:lnTo>
                    <a:pt x="6027" y="5193"/>
                  </a:lnTo>
                  <a:lnTo>
                    <a:pt x="5963" y="5193"/>
                  </a:lnTo>
                  <a:lnTo>
                    <a:pt x="5877" y="5065"/>
                  </a:lnTo>
                  <a:lnTo>
                    <a:pt x="5877" y="4938"/>
                  </a:lnTo>
                  <a:lnTo>
                    <a:pt x="5877" y="5065"/>
                  </a:lnTo>
                  <a:lnTo>
                    <a:pt x="5791" y="4938"/>
                  </a:lnTo>
                  <a:lnTo>
                    <a:pt x="5791" y="4842"/>
                  </a:lnTo>
                  <a:lnTo>
                    <a:pt x="5727" y="4842"/>
                  </a:lnTo>
                  <a:lnTo>
                    <a:pt x="5641" y="4715"/>
                  </a:lnTo>
                  <a:lnTo>
                    <a:pt x="5641" y="4842"/>
                  </a:lnTo>
                  <a:lnTo>
                    <a:pt x="5556" y="4938"/>
                  </a:lnTo>
                  <a:lnTo>
                    <a:pt x="5470" y="5065"/>
                  </a:lnTo>
                  <a:lnTo>
                    <a:pt x="5470" y="5193"/>
                  </a:lnTo>
                  <a:lnTo>
                    <a:pt x="5405" y="5288"/>
                  </a:lnTo>
                  <a:lnTo>
                    <a:pt x="5320" y="5288"/>
                  </a:lnTo>
                  <a:lnTo>
                    <a:pt x="5234" y="5416"/>
                  </a:lnTo>
                  <a:lnTo>
                    <a:pt x="5234" y="5671"/>
                  </a:lnTo>
                  <a:lnTo>
                    <a:pt x="5320" y="5894"/>
                  </a:lnTo>
                  <a:lnTo>
                    <a:pt x="5405" y="6021"/>
                  </a:lnTo>
                  <a:lnTo>
                    <a:pt x="5405" y="6117"/>
                  </a:lnTo>
                  <a:lnTo>
                    <a:pt x="5320" y="6244"/>
                  </a:lnTo>
                  <a:lnTo>
                    <a:pt x="5234" y="6244"/>
                  </a:lnTo>
                  <a:lnTo>
                    <a:pt x="5169" y="6372"/>
                  </a:lnTo>
                  <a:lnTo>
                    <a:pt x="5084" y="6372"/>
                  </a:lnTo>
                  <a:lnTo>
                    <a:pt x="5084" y="6244"/>
                  </a:lnTo>
                  <a:lnTo>
                    <a:pt x="4998" y="6244"/>
                  </a:lnTo>
                  <a:lnTo>
                    <a:pt x="4848" y="6372"/>
                  </a:lnTo>
                  <a:lnTo>
                    <a:pt x="4762" y="6372"/>
                  </a:lnTo>
                  <a:lnTo>
                    <a:pt x="4612" y="6244"/>
                  </a:lnTo>
                  <a:lnTo>
                    <a:pt x="4526" y="6244"/>
                  </a:lnTo>
                  <a:lnTo>
                    <a:pt x="4440" y="6499"/>
                  </a:lnTo>
                  <a:lnTo>
                    <a:pt x="4440" y="6722"/>
                  </a:lnTo>
                  <a:lnTo>
                    <a:pt x="4376" y="6945"/>
                  </a:lnTo>
                  <a:lnTo>
                    <a:pt x="4376" y="7327"/>
                  </a:lnTo>
                  <a:lnTo>
                    <a:pt x="4526" y="7327"/>
                  </a:lnTo>
                  <a:lnTo>
                    <a:pt x="4440" y="7423"/>
                  </a:lnTo>
                  <a:lnTo>
                    <a:pt x="4440" y="7550"/>
                  </a:lnTo>
                  <a:lnTo>
                    <a:pt x="4140" y="7550"/>
                  </a:lnTo>
                  <a:lnTo>
                    <a:pt x="3968" y="7678"/>
                  </a:lnTo>
                  <a:lnTo>
                    <a:pt x="3732" y="7678"/>
                  </a:lnTo>
                  <a:lnTo>
                    <a:pt x="3646" y="7773"/>
                  </a:lnTo>
                  <a:lnTo>
                    <a:pt x="3732" y="7901"/>
                  </a:lnTo>
                  <a:lnTo>
                    <a:pt x="3882" y="7901"/>
                  </a:lnTo>
                  <a:lnTo>
                    <a:pt x="3882" y="8251"/>
                  </a:lnTo>
                  <a:lnTo>
                    <a:pt x="3968" y="8251"/>
                  </a:lnTo>
                  <a:lnTo>
                    <a:pt x="3968" y="8379"/>
                  </a:lnTo>
                  <a:lnTo>
                    <a:pt x="4054" y="8506"/>
                  </a:lnTo>
                  <a:lnTo>
                    <a:pt x="4054" y="8602"/>
                  </a:lnTo>
                  <a:lnTo>
                    <a:pt x="4140" y="8602"/>
                  </a:lnTo>
                  <a:lnTo>
                    <a:pt x="4140" y="8857"/>
                  </a:lnTo>
                  <a:lnTo>
                    <a:pt x="4054" y="8857"/>
                  </a:lnTo>
                  <a:lnTo>
                    <a:pt x="4054" y="8952"/>
                  </a:lnTo>
                  <a:lnTo>
                    <a:pt x="4140" y="9080"/>
                  </a:lnTo>
                  <a:lnTo>
                    <a:pt x="4054" y="9080"/>
                  </a:lnTo>
                  <a:lnTo>
                    <a:pt x="4054" y="9335"/>
                  </a:lnTo>
                  <a:lnTo>
                    <a:pt x="3968" y="9430"/>
                  </a:lnTo>
                  <a:lnTo>
                    <a:pt x="3818" y="9335"/>
                  </a:lnTo>
                  <a:lnTo>
                    <a:pt x="3646" y="9080"/>
                  </a:lnTo>
                  <a:lnTo>
                    <a:pt x="3089" y="9080"/>
                  </a:lnTo>
                  <a:lnTo>
                    <a:pt x="2939" y="8952"/>
                  </a:lnTo>
                  <a:lnTo>
                    <a:pt x="2788" y="9080"/>
                  </a:lnTo>
                  <a:lnTo>
                    <a:pt x="2531" y="9080"/>
                  </a:lnTo>
                  <a:lnTo>
                    <a:pt x="2467" y="9207"/>
                  </a:lnTo>
                  <a:lnTo>
                    <a:pt x="2295" y="9080"/>
                  </a:lnTo>
                  <a:lnTo>
                    <a:pt x="1737" y="9080"/>
                  </a:lnTo>
                  <a:lnTo>
                    <a:pt x="1737" y="9430"/>
                  </a:lnTo>
                  <a:lnTo>
                    <a:pt x="1201" y="9430"/>
                  </a:lnTo>
                  <a:lnTo>
                    <a:pt x="1115" y="9335"/>
                  </a:lnTo>
                  <a:lnTo>
                    <a:pt x="944" y="9335"/>
                  </a:lnTo>
                  <a:lnTo>
                    <a:pt x="944" y="9430"/>
                  </a:lnTo>
                  <a:lnTo>
                    <a:pt x="879" y="9558"/>
                  </a:lnTo>
                  <a:lnTo>
                    <a:pt x="879" y="9685"/>
                  </a:lnTo>
                  <a:lnTo>
                    <a:pt x="794" y="9908"/>
                  </a:lnTo>
                  <a:lnTo>
                    <a:pt x="708" y="10035"/>
                  </a:lnTo>
                  <a:lnTo>
                    <a:pt x="794" y="10163"/>
                  </a:lnTo>
                  <a:lnTo>
                    <a:pt x="944" y="10163"/>
                  </a:lnTo>
                  <a:lnTo>
                    <a:pt x="1030" y="10258"/>
                  </a:lnTo>
                  <a:lnTo>
                    <a:pt x="1115" y="10258"/>
                  </a:lnTo>
                  <a:lnTo>
                    <a:pt x="1115" y="10035"/>
                  </a:lnTo>
                  <a:lnTo>
                    <a:pt x="1201" y="10035"/>
                  </a:lnTo>
                  <a:lnTo>
                    <a:pt x="1351" y="10258"/>
                  </a:lnTo>
                  <a:lnTo>
                    <a:pt x="1351" y="10386"/>
                  </a:lnTo>
                  <a:lnTo>
                    <a:pt x="1266" y="10513"/>
                  </a:lnTo>
                  <a:lnTo>
                    <a:pt x="944" y="10513"/>
                  </a:lnTo>
                  <a:lnTo>
                    <a:pt x="879" y="10386"/>
                  </a:lnTo>
                  <a:lnTo>
                    <a:pt x="794" y="10513"/>
                  </a:lnTo>
                  <a:lnTo>
                    <a:pt x="708" y="10513"/>
                  </a:lnTo>
                  <a:lnTo>
                    <a:pt x="643" y="10609"/>
                  </a:lnTo>
                  <a:lnTo>
                    <a:pt x="558" y="10609"/>
                  </a:lnTo>
                  <a:lnTo>
                    <a:pt x="558" y="10736"/>
                  </a:lnTo>
                  <a:lnTo>
                    <a:pt x="643" y="10864"/>
                  </a:lnTo>
                  <a:lnTo>
                    <a:pt x="472" y="10991"/>
                  </a:lnTo>
                  <a:lnTo>
                    <a:pt x="322" y="10991"/>
                  </a:lnTo>
                  <a:lnTo>
                    <a:pt x="386" y="11087"/>
                  </a:lnTo>
                  <a:lnTo>
                    <a:pt x="236" y="11214"/>
                  </a:lnTo>
                  <a:lnTo>
                    <a:pt x="236" y="11342"/>
                  </a:lnTo>
                  <a:lnTo>
                    <a:pt x="0" y="11342"/>
                  </a:lnTo>
                  <a:lnTo>
                    <a:pt x="0" y="11565"/>
                  </a:lnTo>
                  <a:lnTo>
                    <a:pt x="86" y="11692"/>
                  </a:lnTo>
                  <a:lnTo>
                    <a:pt x="236" y="11692"/>
                  </a:lnTo>
                  <a:lnTo>
                    <a:pt x="236" y="12042"/>
                  </a:lnTo>
                  <a:lnTo>
                    <a:pt x="322" y="12042"/>
                  </a:lnTo>
                  <a:lnTo>
                    <a:pt x="322" y="12170"/>
                  </a:lnTo>
                  <a:lnTo>
                    <a:pt x="236" y="12393"/>
                  </a:lnTo>
                  <a:lnTo>
                    <a:pt x="150" y="12743"/>
                  </a:lnTo>
                  <a:lnTo>
                    <a:pt x="236" y="12871"/>
                  </a:lnTo>
                  <a:lnTo>
                    <a:pt x="386" y="12871"/>
                  </a:lnTo>
                  <a:lnTo>
                    <a:pt x="472" y="12743"/>
                  </a:lnTo>
                  <a:lnTo>
                    <a:pt x="558" y="12743"/>
                  </a:lnTo>
                  <a:lnTo>
                    <a:pt x="558" y="12616"/>
                  </a:lnTo>
                  <a:lnTo>
                    <a:pt x="643" y="12616"/>
                  </a:lnTo>
                  <a:lnTo>
                    <a:pt x="708" y="12743"/>
                  </a:lnTo>
                  <a:lnTo>
                    <a:pt x="794" y="12743"/>
                  </a:lnTo>
                  <a:lnTo>
                    <a:pt x="794" y="12520"/>
                  </a:lnTo>
                  <a:lnTo>
                    <a:pt x="1030" y="12520"/>
                  </a:lnTo>
                  <a:lnTo>
                    <a:pt x="1030" y="12265"/>
                  </a:lnTo>
                  <a:lnTo>
                    <a:pt x="1115" y="12170"/>
                  </a:lnTo>
                  <a:lnTo>
                    <a:pt x="1115" y="11915"/>
                  </a:lnTo>
                  <a:lnTo>
                    <a:pt x="1266" y="11915"/>
                  </a:lnTo>
                  <a:lnTo>
                    <a:pt x="1266" y="12042"/>
                  </a:lnTo>
                  <a:lnTo>
                    <a:pt x="1351" y="12042"/>
                  </a:lnTo>
                  <a:lnTo>
                    <a:pt x="1351" y="12265"/>
                  </a:lnTo>
                  <a:lnTo>
                    <a:pt x="1437" y="12265"/>
                  </a:lnTo>
                  <a:lnTo>
                    <a:pt x="1437" y="12871"/>
                  </a:lnTo>
                  <a:lnTo>
                    <a:pt x="1501" y="12871"/>
                  </a:lnTo>
                  <a:lnTo>
                    <a:pt x="1501" y="12998"/>
                  </a:lnTo>
                  <a:lnTo>
                    <a:pt x="1737" y="12998"/>
                  </a:lnTo>
                  <a:lnTo>
                    <a:pt x="1737" y="12871"/>
                  </a:lnTo>
                  <a:lnTo>
                    <a:pt x="1823" y="12871"/>
                  </a:lnTo>
                  <a:lnTo>
                    <a:pt x="1909" y="12743"/>
                  </a:lnTo>
                  <a:lnTo>
                    <a:pt x="1909" y="12616"/>
                  </a:lnTo>
                  <a:lnTo>
                    <a:pt x="1995" y="12616"/>
                  </a:lnTo>
                  <a:lnTo>
                    <a:pt x="2145" y="12520"/>
                  </a:lnTo>
                  <a:lnTo>
                    <a:pt x="2231" y="12393"/>
                  </a:lnTo>
                  <a:lnTo>
                    <a:pt x="2231" y="12520"/>
                  </a:lnTo>
                  <a:lnTo>
                    <a:pt x="2381" y="12520"/>
                  </a:lnTo>
                  <a:lnTo>
                    <a:pt x="2467" y="12393"/>
                  </a:lnTo>
                  <a:lnTo>
                    <a:pt x="2617" y="12393"/>
                  </a:lnTo>
                  <a:lnTo>
                    <a:pt x="2617" y="12520"/>
                  </a:lnTo>
                  <a:lnTo>
                    <a:pt x="2467" y="12616"/>
                  </a:lnTo>
                  <a:lnTo>
                    <a:pt x="2617" y="12616"/>
                  </a:lnTo>
                  <a:lnTo>
                    <a:pt x="2703" y="12743"/>
                  </a:lnTo>
                  <a:lnTo>
                    <a:pt x="2703" y="12616"/>
                  </a:lnTo>
                  <a:lnTo>
                    <a:pt x="2939" y="12616"/>
                  </a:lnTo>
                  <a:lnTo>
                    <a:pt x="3024" y="12871"/>
                  </a:lnTo>
                  <a:lnTo>
                    <a:pt x="3260" y="13221"/>
                  </a:lnTo>
                  <a:lnTo>
                    <a:pt x="3260" y="13349"/>
                  </a:lnTo>
                  <a:lnTo>
                    <a:pt x="3325" y="13349"/>
                  </a:lnTo>
                  <a:lnTo>
                    <a:pt x="3325" y="13444"/>
                  </a:lnTo>
                  <a:lnTo>
                    <a:pt x="3646" y="13444"/>
                  </a:lnTo>
                  <a:lnTo>
                    <a:pt x="3818" y="13699"/>
                  </a:lnTo>
                  <a:lnTo>
                    <a:pt x="3968" y="13699"/>
                  </a:lnTo>
                  <a:lnTo>
                    <a:pt x="4054" y="13922"/>
                  </a:lnTo>
                  <a:lnTo>
                    <a:pt x="4140" y="14177"/>
                  </a:lnTo>
                  <a:lnTo>
                    <a:pt x="4204" y="14177"/>
                  </a:lnTo>
                  <a:lnTo>
                    <a:pt x="4290" y="14273"/>
                  </a:lnTo>
                  <a:lnTo>
                    <a:pt x="4290" y="14527"/>
                  </a:lnTo>
                  <a:lnTo>
                    <a:pt x="4376" y="14750"/>
                  </a:lnTo>
                  <a:lnTo>
                    <a:pt x="4440" y="14750"/>
                  </a:lnTo>
                  <a:lnTo>
                    <a:pt x="4440" y="15005"/>
                  </a:lnTo>
                  <a:lnTo>
                    <a:pt x="4526" y="15101"/>
                  </a:lnTo>
                  <a:lnTo>
                    <a:pt x="4440" y="15228"/>
                  </a:lnTo>
                  <a:lnTo>
                    <a:pt x="4376" y="15228"/>
                  </a:lnTo>
                  <a:lnTo>
                    <a:pt x="4290" y="15356"/>
                  </a:lnTo>
                  <a:lnTo>
                    <a:pt x="4290" y="15451"/>
                  </a:lnTo>
                  <a:lnTo>
                    <a:pt x="4376" y="15579"/>
                  </a:lnTo>
                  <a:lnTo>
                    <a:pt x="4376" y="15706"/>
                  </a:lnTo>
                  <a:lnTo>
                    <a:pt x="4440" y="15834"/>
                  </a:lnTo>
                  <a:lnTo>
                    <a:pt x="4376" y="15834"/>
                  </a:lnTo>
                  <a:lnTo>
                    <a:pt x="4440" y="15929"/>
                  </a:lnTo>
                  <a:lnTo>
                    <a:pt x="4440" y="16057"/>
                  </a:lnTo>
                  <a:lnTo>
                    <a:pt x="4526" y="16057"/>
                  </a:lnTo>
                  <a:lnTo>
                    <a:pt x="4526" y="16184"/>
                  </a:lnTo>
                  <a:lnTo>
                    <a:pt x="4848" y="16184"/>
                  </a:lnTo>
                  <a:lnTo>
                    <a:pt x="4933" y="16280"/>
                  </a:lnTo>
                  <a:lnTo>
                    <a:pt x="4998" y="16280"/>
                  </a:lnTo>
                  <a:lnTo>
                    <a:pt x="4998" y="16407"/>
                  </a:lnTo>
                  <a:lnTo>
                    <a:pt x="5084" y="16407"/>
                  </a:lnTo>
                  <a:lnTo>
                    <a:pt x="5084" y="16535"/>
                  </a:lnTo>
                  <a:lnTo>
                    <a:pt x="5234" y="16535"/>
                  </a:lnTo>
                  <a:lnTo>
                    <a:pt x="5234" y="16662"/>
                  </a:lnTo>
                  <a:lnTo>
                    <a:pt x="5320" y="16662"/>
                  </a:lnTo>
                  <a:lnTo>
                    <a:pt x="5405" y="16535"/>
                  </a:lnTo>
                  <a:lnTo>
                    <a:pt x="5470" y="16535"/>
                  </a:lnTo>
                  <a:lnTo>
                    <a:pt x="5641" y="16662"/>
                  </a:lnTo>
                  <a:lnTo>
                    <a:pt x="5791" y="16662"/>
                  </a:lnTo>
                  <a:lnTo>
                    <a:pt x="5877" y="16885"/>
                  </a:lnTo>
                  <a:lnTo>
                    <a:pt x="6027" y="16885"/>
                  </a:lnTo>
                  <a:lnTo>
                    <a:pt x="6113" y="17012"/>
                  </a:lnTo>
                  <a:lnTo>
                    <a:pt x="6113" y="17108"/>
                  </a:lnTo>
                  <a:lnTo>
                    <a:pt x="6199" y="17108"/>
                  </a:lnTo>
                  <a:lnTo>
                    <a:pt x="6199" y="17012"/>
                  </a:lnTo>
                  <a:lnTo>
                    <a:pt x="6435" y="17012"/>
                  </a:lnTo>
                  <a:lnTo>
                    <a:pt x="6435" y="17235"/>
                  </a:lnTo>
                  <a:lnTo>
                    <a:pt x="6757" y="17235"/>
                  </a:lnTo>
                  <a:lnTo>
                    <a:pt x="6671" y="17490"/>
                  </a:lnTo>
                  <a:lnTo>
                    <a:pt x="6757" y="17586"/>
                  </a:lnTo>
                  <a:lnTo>
                    <a:pt x="6993" y="17586"/>
                  </a:lnTo>
                  <a:lnTo>
                    <a:pt x="7078" y="17490"/>
                  </a:lnTo>
                  <a:lnTo>
                    <a:pt x="7314" y="17490"/>
                  </a:lnTo>
                  <a:lnTo>
                    <a:pt x="7314" y="17586"/>
                  </a:lnTo>
                  <a:lnTo>
                    <a:pt x="7465" y="17713"/>
                  </a:lnTo>
                  <a:lnTo>
                    <a:pt x="7465" y="17841"/>
                  </a:lnTo>
                  <a:lnTo>
                    <a:pt x="7700" y="17841"/>
                  </a:lnTo>
                  <a:lnTo>
                    <a:pt x="7786" y="17713"/>
                  </a:lnTo>
                  <a:lnTo>
                    <a:pt x="7872" y="17713"/>
                  </a:lnTo>
                  <a:lnTo>
                    <a:pt x="7872" y="17841"/>
                  </a:lnTo>
                  <a:lnTo>
                    <a:pt x="7936" y="17713"/>
                  </a:lnTo>
                  <a:lnTo>
                    <a:pt x="8022" y="17713"/>
                  </a:lnTo>
                  <a:lnTo>
                    <a:pt x="8022" y="17936"/>
                  </a:lnTo>
                  <a:lnTo>
                    <a:pt x="8172" y="17936"/>
                  </a:lnTo>
                  <a:lnTo>
                    <a:pt x="8258" y="17713"/>
                  </a:lnTo>
                  <a:lnTo>
                    <a:pt x="8408" y="17586"/>
                  </a:lnTo>
                  <a:lnTo>
                    <a:pt x="8580" y="17586"/>
                  </a:lnTo>
                  <a:lnTo>
                    <a:pt x="8730" y="17713"/>
                  </a:lnTo>
                  <a:lnTo>
                    <a:pt x="8816" y="17713"/>
                  </a:lnTo>
                  <a:lnTo>
                    <a:pt x="8902" y="17586"/>
                  </a:lnTo>
                  <a:lnTo>
                    <a:pt x="8966" y="17713"/>
                  </a:lnTo>
                  <a:lnTo>
                    <a:pt x="9288" y="17713"/>
                  </a:lnTo>
                  <a:lnTo>
                    <a:pt x="9374" y="17586"/>
                  </a:lnTo>
                  <a:lnTo>
                    <a:pt x="9459" y="17586"/>
                  </a:lnTo>
                  <a:lnTo>
                    <a:pt x="9459" y="17490"/>
                  </a:lnTo>
                  <a:lnTo>
                    <a:pt x="9524" y="17490"/>
                  </a:lnTo>
                  <a:lnTo>
                    <a:pt x="9524" y="17363"/>
                  </a:lnTo>
                  <a:lnTo>
                    <a:pt x="9610" y="17235"/>
                  </a:lnTo>
                  <a:lnTo>
                    <a:pt x="9845" y="17235"/>
                  </a:lnTo>
                  <a:lnTo>
                    <a:pt x="9931" y="17108"/>
                  </a:lnTo>
                  <a:lnTo>
                    <a:pt x="9931" y="17012"/>
                  </a:lnTo>
                  <a:lnTo>
                    <a:pt x="10017" y="16885"/>
                  </a:lnTo>
                  <a:lnTo>
                    <a:pt x="10081" y="17012"/>
                  </a:lnTo>
                  <a:lnTo>
                    <a:pt x="10317" y="17012"/>
                  </a:lnTo>
                  <a:lnTo>
                    <a:pt x="10317" y="16885"/>
                  </a:lnTo>
                  <a:lnTo>
                    <a:pt x="10489" y="16758"/>
                  </a:lnTo>
                  <a:lnTo>
                    <a:pt x="10553" y="16758"/>
                  </a:lnTo>
                  <a:lnTo>
                    <a:pt x="10553" y="16885"/>
                  </a:lnTo>
                  <a:lnTo>
                    <a:pt x="10639" y="16885"/>
                  </a:lnTo>
                  <a:lnTo>
                    <a:pt x="10553" y="17012"/>
                  </a:lnTo>
                  <a:lnTo>
                    <a:pt x="10639" y="17108"/>
                  </a:lnTo>
                  <a:lnTo>
                    <a:pt x="10725" y="17108"/>
                  </a:lnTo>
                  <a:lnTo>
                    <a:pt x="10811" y="17235"/>
                  </a:lnTo>
                  <a:lnTo>
                    <a:pt x="10811" y="17363"/>
                  </a:lnTo>
                  <a:lnTo>
                    <a:pt x="10725" y="17363"/>
                  </a:lnTo>
                  <a:lnTo>
                    <a:pt x="10725" y="17490"/>
                  </a:lnTo>
                  <a:lnTo>
                    <a:pt x="10961" y="17490"/>
                  </a:lnTo>
                  <a:lnTo>
                    <a:pt x="10961" y="17586"/>
                  </a:lnTo>
                  <a:lnTo>
                    <a:pt x="11283" y="17586"/>
                  </a:lnTo>
                  <a:lnTo>
                    <a:pt x="11283" y="17713"/>
                  </a:lnTo>
                  <a:lnTo>
                    <a:pt x="11347" y="17713"/>
                  </a:lnTo>
                  <a:lnTo>
                    <a:pt x="11347" y="17841"/>
                  </a:lnTo>
                  <a:lnTo>
                    <a:pt x="11433" y="17841"/>
                  </a:lnTo>
                  <a:lnTo>
                    <a:pt x="11519" y="17936"/>
                  </a:lnTo>
                  <a:lnTo>
                    <a:pt x="11519" y="18064"/>
                  </a:lnTo>
                  <a:lnTo>
                    <a:pt x="11604" y="18287"/>
                  </a:lnTo>
                  <a:lnTo>
                    <a:pt x="11604" y="18765"/>
                  </a:lnTo>
                  <a:lnTo>
                    <a:pt x="11519" y="18765"/>
                  </a:lnTo>
                  <a:lnTo>
                    <a:pt x="11433" y="18892"/>
                  </a:lnTo>
                  <a:lnTo>
                    <a:pt x="11433" y="19115"/>
                  </a:lnTo>
                  <a:lnTo>
                    <a:pt x="11347" y="19115"/>
                  </a:lnTo>
                  <a:lnTo>
                    <a:pt x="11283" y="19242"/>
                  </a:lnTo>
                  <a:lnTo>
                    <a:pt x="11347" y="19370"/>
                  </a:lnTo>
                  <a:lnTo>
                    <a:pt x="11283" y="19370"/>
                  </a:lnTo>
                  <a:lnTo>
                    <a:pt x="11283" y="19497"/>
                  </a:lnTo>
                  <a:lnTo>
                    <a:pt x="11347" y="19497"/>
                  </a:lnTo>
                  <a:lnTo>
                    <a:pt x="11347" y="19593"/>
                  </a:lnTo>
                  <a:lnTo>
                    <a:pt x="11433" y="19593"/>
                  </a:lnTo>
                  <a:lnTo>
                    <a:pt x="11433" y="19848"/>
                  </a:lnTo>
                  <a:lnTo>
                    <a:pt x="11519" y="19720"/>
                  </a:lnTo>
                  <a:lnTo>
                    <a:pt x="11669" y="19720"/>
                  </a:lnTo>
                  <a:lnTo>
                    <a:pt x="11669" y="19848"/>
                  </a:lnTo>
                  <a:lnTo>
                    <a:pt x="11755" y="19943"/>
                  </a:lnTo>
                  <a:lnTo>
                    <a:pt x="11840" y="19848"/>
                  </a:lnTo>
                  <a:lnTo>
                    <a:pt x="11840" y="20071"/>
                  </a:lnTo>
                  <a:lnTo>
                    <a:pt x="11905" y="20198"/>
                  </a:lnTo>
                  <a:lnTo>
                    <a:pt x="12076" y="20198"/>
                  </a:lnTo>
                  <a:lnTo>
                    <a:pt x="12141" y="20326"/>
                  </a:lnTo>
                  <a:lnTo>
                    <a:pt x="12141" y="20421"/>
                  </a:lnTo>
                  <a:lnTo>
                    <a:pt x="12076" y="20676"/>
                  </a:lnTo>
                  <a:lnTo>
                    <a:pt x="11990" y="20676"/>
                  </a:lnTo>
                  <a:lnTo>
                    <a:pt x="11990" y="20772"/>
                  </a:lnTo>
                  <a:lnTo>
                    <a:pt x="12226" y="20772"/>
                  </a:lnTo>
                  <a:lnTo>
                    <a:pt x="12226" y="21027"/>
                  </a:lnTo>
                  <a:lnTo>
                    <a:pt x="12312" y="21154"/>
                  </a:lnTo>
                  <a:lnTo>
                    <a:pt x="12398" y="21027"/>
                  </a:lnTo>
                  <a:lnTo>
                    <a:pt x="12462" y="21027"/>
                  </a:lnTo>
                  <a:lnTo>
                    <a:pt x="12634" y="20899"/>
                  </a:lnTo>
                  <a:lnTo>
                    <a:pt x="12698" y="21027"/>
                  </a:lnTo>
                  <a:lnTo>
                    <a:pt x="12634" y="21154"/>
                  </a:lnTo>
                  <a:lnTo>
                    <a:pt x="12698" y="21154"/>
                  </a:lnTo>
                  <a:lnTo>
                    <a:pt x="12698" y="21250"/>
                  </a:lnTo>
                  <a:lnTo>
                    <a:pt x="12870" y="21154"/>
                  </a:lnTo>
                  <a:lnTo>
                    <a:pt x="12870" y="20549"/>
                  </a:lnTo>
                  <a:lnTo>
                    <a:pt x="13020" y="20549"/>
                  </a:lnTo>
                  <a:lnTo>
                    <a:pt x="13020" y="20676"/>
                  </a:lnTo>
                  <a:lnTo>
                    <a:pt x="13020" y="20549"/>
                  </a:lnTo>
                  <a:lnTo>
                    <a:pt x="13106" y="20549"/>
                  </a:lnTo>
                  <a:lnTo>
                    <a:pt x="13106" y="20421"/>
                  </a:lnTo>
                  <a:lnTo>
                    <a:pt x="13256" y="20421"/>
                  </a:lnTo>
                  <a:lnTo>
                    <a:pt x="13256" y="20549"/>
                  </a:lnTo>
                  <a:lnTo>
                    <a:pt x="13342" y="20549"/>
                  </a:lnTo>
                  <a:lnTo>
                    <a:pt x="13342" y="20421"/>
                  </a:lnTo>
                  <a:lnTo>
                    <a:pt x="13492" y="20421"/>
                  </a:lnTo>
                  <a:lnTo>
                    <a:pt x="13578" y="20549"/>
                  </a:lnTo>
                  <a:lnTo>
                    <a:pt x="13664" y="20421"/>
                  </a:lnTo>
                  <a:lnTo>
                    <a:pt x="13664" y="20326"/>
                  </a:lnTo>
                  <a:lnTo>
                    <a:pt x="13749" y="20326"/>
                  </a:lnTo>
                  <a:lnTo>
                    <a:pt x="13814" y="20421"/>
                  </a:lnTo>
                  <a:lnTo>
                    <a:pt x="13900" y="20326"/>
                  </a:lnTo>
                  <a:lnTo>
                    <a:pt x="13900" y="20198"/>
                  </a:lnTo>
                  <a:lnTo>
                    <a:pt x="13985" y="20071"/>
                  </a:lnTo>
                  <a:lnTo>
                    <a:pt x="14135" y="20071"/>
                  </a:lnTo>
                  <a:lnTo>
                    <a:pt x="14221" y="20198"/>
                  </a:lnTo>
                  <a:lnTo>
                    <a:pt x="14286" y="20198"/>
                  </a:lnTo>
                  <a:lnTo>
                    <a:pt x="14286" y="20326"/>
                  </a:lnTo>
                  <a:lnTo>
                    <a:pt x="14693" y="20326"/>
                  </a:lnTo>
                  <a:lnTo>
                    <a:pt x="14607" y="20421"/>
                  </a:lnTo>
                  <a:lnTo>
                    <a:pt x="14543" y="20676"/>
                  </a:lnTo>
                  <a:lnTo>
                    <a:pt x="14607" y="20676"/>
                  </a:lnTo>
                  <a:lnTo>
                    <a:pt x="14607" y="20772"/>
                  </a:lnTo>
                  <a:lnTo>
                    <a:pt x="14779" y="20772"/>
                  </a:lnTo>
                  <a:lnTo>
                    <a:pt x="14779" y="20899"/>
                  </a:lnTo>
                  <a:lnTo>
                    <a:pt x="14843" y="20899"/>
                  </a:lnTo>
                  <a:lnTo>
                    <a:pt x="14929" y="21027"/>
                  </a:lnTo>
                  <a:lnTo>
                    <a:pt x="15015" y="20899"/>
                  </a:lnTo>
                  <a:lnTo>
                    <a:pt x="15015" y="21027"/>
                  </a:lnTo>
                  <a:lnTo>
                    <a:pt x="15079" y="20899"/>
                  </a:lnTo>
                  <a:lnTo>
                    <a:pt x="15079" y="21027"/>
                  </a:lnTo>
                  <a:lnTo>
                    <a:pt x="15251" y="21027"/>
                  </a:lnTo>
                  <a:lnTo>
                    <a:pt x="15251" y="20772"/>
                  </a:lnTo>
                  <a:lnTo>
                    <a:pt x="15337" y="20899"/>
                  </a:lnTo>
                  <a:lnTo>
                    <a:pt x="15401" y="21027"/>
                  </a:lnTo>
                  <a:lnTo>
                    <a:pt x="15487" y="21154"/>
                  </a:lnTo>
                  <a:lnTo>
                    <a:pt x="15573" y="21027"/>
                  </a:lnTo>
                  <a:lnTo>
                    <a:pt x="15573" y="21154"/>
                  </a:lnTo>
                  <a:lnTo>
                    <a:pt x="15637" y="21027"/>
                  </a:lnTo>
                  <a:lnTo>
                    <a:pt x="15723" y="21027"/>
                  </a:lnTo>
                  <a:lnTo>
                    <a:pt x="15809" y="21154"/>
                  </a:lnTo>
                  <a:lnTo>
                    <a:pt x="15723" y="21154"/>
                  </a:lnTo>
                  <a:lnTo>
                    <a:pt x="15637" y="21250"/>
                  </a:lnTo>
                  <a:lnTo>
                    <a:pt x="15637" y="21377"/>
                  </a:lnTo>
                  <a:lnTo>
                    <a:pt x="15723" y="21504"/>
                  </a:lnTo>
                  <a:lnTo>
                    <a:pt x="15809" y="21504"/>
                  </a:lnTo>
                  <a:lnTo>
                    <a:pt x="15809" y="21600"/>
                  </a:lnTo>
                  <a:lnTo>
                    <a:pt x="15959" y="21600"/>
                  </a:lnTo>
                  <a:lnTo>
                    <a:pt x="16044" y="21504"/>
                  </a:lnTo>
                  <a:lnTo>
                    <a:pt x="15959" y="21504"/>
                  </a:lnTo>
                  <a:lnTo>
                    <a:pt x="15959" y="21377"/>
                  </a:lnTo>
                  <a:lnTo>
                    <a:pt x="15894" y="21377"/>
                  </a:lnTo>
                  <a:lnTo>
                    <a:pt x="15894" y="21250"/>
                  </a:lnTo>
                  <a:lnTo>
                    <a:pt x="15959" y="21154"/>
                  </a:lnTo>
                  <a:lnTo>
                    <a:pt x="15959" y="21027"/>
                  </a:lnTo>
                  <a:lnTo>
                    <a:pt x="15959" y="21154"/>
                  </a:lnTo>
                  <a:lnTo>
                    <a:pt x="16130" y="21154"/>
                  </a:lnTo>
                  <a:lnTo>
                    <a:pt x="16195" y="21027"/>
                  </a:lnTo>
                  <a:lnTo>
                    <a:pt x="16366" y="21027"/>
                  </a:lnTo>
                  <a:lnTo>
                    <a:pt x="16366" y="20899"/>
                  </a:lnTo>
                  <a:lnTo>
                    <a:pt x="16602" y="20899"/>
                  </a:lnTo>
                  <a:lnTo>
                    <a:pt x="16688" y="20772"/>
                  </a:lnTo>
                  <a:lnTo>
                    <a:pt x="16752" y="20772"/>
                  </a:lnTo>
                  <a:lnTo>
                    <a:pt x="16752" y="20676"/>
                  </a:lnTo>
                  <a:lnTo>
                    <a:pt x="16838" y="20676"/>
                  </a:lnTo>
                  <a:lnTo>
                    <a:pt x="16924" y="20549"/>
                  </a:lnTo>
                  <a:lnTo>
                    <a:pt x="16924" y="20326"/>
                  </a:lnTo>
                  <a:lnTo>
                    <a:pt x="16988" y="20326"/>
                  </a:lnTo>
                  <a:lnTo>
                    <a:pt x="17074" y="20421"/>
                  </a:lnTo>
                  <a:lnTo>
                    <a:pt x="17160" y="20421"/>
                  </a:lnTo>
                  <a:lnTo>
                    <a:pt x="17160" y="20549"/>
                  </a:lnTo>
                  <a:lnTo>
                    <a:pt x="17074" y="20549"/>
                  </a:lnTo>
                  <a:lnTo>
                    <a:pt x="17224" y="20549"/>
                  </a:lnTo>
                  <a:lnTo>
                    <a:pt x="17224" y="20421"/>
                  </a:lnTo>
                  <a:lnTo>
                    <a:pt x="17310" y="20421"/>
                  </a:lnTo>
                  <a:lnTo>
                    <a:pt x="17310" y="20326"/>
                  </a:lnTo>
                  <a:lnTo>
                    <a:pt x="17396" y="20421"/>
                  </a:lnTo>
                  <a:lnTo>
                    <a:pt x="17482" y="20326"/>
                  </a:lnTo>
                  <a:lnTo>
                    <a:pt x="17546" y="20326"/>
                  </a:lnTo>
                  <a:lnTo>
                    <a:pt x="17546" y="20421"/>
                  </a:lnTo>
                  <a:lnTo>
                    <a:pt x="17632" y="20326"/>
                  </a:lnTo>
                  <a:lnTo>
                    <a:pt x="17718" y="20326"/>
                  </a:lnTo>
                  <a:lnTo>
                    <a:pt x="17718" y="20198"/>
                  </a:lnTo>
                  <a:lnTo>
                    <a:pt x="17954" y="20198"/>
                  </a:lnTo>
                  <a:lnTo>
                    <a:pt x="18018" y="20071"/>
                  </a:lnTo>
                  <a:lnTo>
                    <a:pt x="18018" y="19848"/>
                  </a:lnTo>
                  <a:lnTo>
                    <a:pt x="18104" y="19720"/>
                  </a:lnTo>
                  <a:lnTo>
                    <a:pt x="18189" y="19720"/>
                  </a:lnTo>
                  <a:lnTo>
                    <a:pt x="18189" y="19848"/>
                  </a:lnTo>
                  <a:lnTo>
                    <a:pt x="18275" y="19848"/>
                  </a:lnTo>
                  <a:lnTo>
                    <a:pt x="18275" y="19593"/>
                  </a:lnTo>
                  <a:lnTo>
                    <a:pt x="18425" y="19593"/>
                  </a:lnTo>
                  <a:lnTo>
                    <a:pt x="18425" y="19497"/>
                  </a:lnTo>
                  <a:lnTo>
                    <a:pt x="18511" y="19497"/>
                  </a:lnTo>
                  <a:lnTo>
                    <a:pt x="18425" y="19370"/>
                  </a:lnTo>
                  <a:lnTo>
                    <a:pt x="18425" y="19497"/>
                  </a:lnTo>
                  <a:lnTo>
                    <a:pt x="18340" y="19370"/>
                  </a:lnTo>
                  <a:lnTo>
                    <a:pt x="18425" y="19370"/>
                  </a:lnTo>
                  <a:lnTo>
                    <a:pt x="18511" y="19242"/>
                  </a:lnTo>
                  <a:lnTo>
                    <a:pt x="18576" y="19242"/>
                  </a:lnTo>
                  <a:lnTo>
                    <a:pt x="18661" y="19370"/>
                  </a:lnTo>
                  <a:lnTo>
                    <a:pt x="18661" y="19242"/>
                  </a:lnTo>
                  <a:lnTo>
                    <a:pt x="18576" y="19115"/>
                  </a:lnTo>
                  <a:lnTo>
                    <a:pt x="18747" y="19115"/>
                  </a:lnTo>
                  <a:lnTo>
                    <a:pt x="18747" y="19019"/>
                  </a:lnTo>
                  <a:lnTo>
                    <a:pt x="18661" y="19019"/>
                  </a:lnTo>
                  <a:lnTo>
                    <a:pt x="18576" y="18892"/>
                  </a:lnTo>
                  <a:lnTo>
                    <a:pt x="18661" y="18892"/>
                  </a:lnTo>
                  <a:lnTo>
                    <a:pt x="18661" y="19019"/>
                  </a:lnTo>
                  <a:lnTo>
                    <a:pt x="18747" y="19019"/>
                  </a:lnTo>
                  <a:lnTo>
                    <a:pt x="18747" y="18892"/>
                  </a:lnTo>
                  <a:lnTo>
                    <a:pt x="18661" y="18892"/>
                  </a:lnTo>
                  <a:lnTo>
                    <a:pt x="18661" y="18765"/>
                  </a:lnTo>
                  <a:lnTo>
                    <a:pt x="18833" y="18765"/>
                  </a:lnTo>
                  <a:lnTo>
                    <a:pt x="18833" y="18892"/>
                  </a:lnTo>
                  <a:lnTo>
                    <a:pt x="18897" y="18892"/>
                  </a:lnTo>
                  <a:lnTo>
                    <a:pt x="18897" y="18765"/>
                  </a:lnTo>
                  <a:lnTo>
                    <a:pt x="18833" y="18765"/>
                  </a:lnTo>
                  <a:lnTo>
                    <a:pt x="18833" y="18669"/>
                  </a:lnTo>
                  <a:lnTo>
                    <a:pt x="18897" y="18669"/>
                  </a:lnTo>
                  <a:lnTo>
                    <a:pt x="18833" y="18669"/>
                  </a:lnTo>
                  <a:lnTo>
                    <a:pt x="18897" y="18542"/>
                  </a:lnTo>
                  <a:lnTo>
                    <a:pt x="18833" y="18414"/>
                  </a:lnTo>
                  <a:lnTo>
                    <a:pt x="18747" y="18542"/>
                  </a:lnTo>
                  <a:lnTo>
                    <a:pt x="18833" y="18414"/>
                  </a:lnTo>
                  <a:lnTo>
                    <a:pt x="18833" y="18287"/>
                  </a:lnTo>
                  <a:lnTo>
                    <a:pt x="18983" y="18287"/>
                  </a:lnTo>
                  <a:lnTo>
                    <a:pt x="18897" y="18191"/>
                  </a:lnTo>
                  <a:lnTo>
                    <a:pt x="18897" y="18287"/>
                  </a:lnTo>
                  <a:lnTo>
                    <a:pt x="18833" y="18191"/>
                  </a:lnTo>
                  <a:lnTo>
                    <a:pt x="18897" y="18191"/>
                  </a:lnTo>
                  <a:lnTo>
                    <a:pt x="18833" y="18064"/>
                  </a:lnTo>
                  <a:lnTo>
                    <a:pt x="18747" y="18064"/>
                  </a:lnTo>
                  <a:lnTo>
                    <a:pt x="18833" y="18064"/>
                  </a:lnTo>
                  <a:lnTo>
                    <a:pt x="18833" y="17936"/>
                  </a:lnTo>
                  <a:lnTo>
                    <a:pt x="18833" y="18064"/>
                  </a:lnTo>
                  <a:lnTo>
                    <a:pt x="18833" y="17936"/>
                  </a:lnTo>
                  <a:lnTo>
                    <a:pt x="18897" y="17936"/>
                  </a:lnTo>
                  <a:lnTo>
                    <a:pt x="18897" y="18064"/>
                  </a:lnTo>
                  <a:lnTo>
                    <a:pt x="18983" y="18064"/>
                  </a:lnTo>
                  <a:lnTo>
                    <a:pt x="19069" y="17936"/>
                  </a:lnTo>
                  <a:lnTo>
                    <a:pt x="19069" y="17841"/>
                  </a:lnTo>
                  <a:lnTo>
                    <a:pt x="19133" y="17841"/>
                  </a:lnTo>
                  <a:lnTo>
                    <a:pt x="19069" y="17841"/>
                  </a:lnTo>
                  <a:lnTo>
                    <a:pt x="18983" y="17713"/>
                  </a:lnTo>
                  <a:lnTo>
                    <a:pt x="19133" y="17713"/>
                  </a:lnTo>
                  <a:lnTo>
                    <a:pt x="19133" y="17363"/>
                  </a:lnTo>
                  <a:lnTo>
                    <a:pt x="19069" y="17235"/>
                  </a:lnTo>
                  <a:lnTo>
                    <a:pt x="19219" y="17363"/>
                  </a:lnTo>
                  <a:lnTo>
                    <a:pt x="19219" y="17235"/>
                  </a:lnTo>
                  <a:lnTo>
                    <a:pt x="19305" y="17108"/>
                  </a:lnTo>
                  <a:lnTo>
                    <a:pt x="19369" y="17108"/>
                  </a:lnTo>
                  <a:lnTo>
                    <a:pt x="19369" y="17235"/>
                  </a:lnTo>
                  <a:lnTo>
                    <a:pt x="19369" y="17108"/>
                  </a:lnTo>
                  <a:lnTo>
                    <a:pt x="19455" y="17108"/>
                  </a:lnTo>
                  <a:lnTo>
                    <a:pt x="19369" y="17012"/>
                  </a:lnTo>
                  <a:lnTo>
                    <a:pt x="19305" y="17012"/>
                  </a:lnTo>
                  <a:lnTo>
                    <a:pt x="19305" y="16885"/>
                  </a:lnTo>
                  <a:lnTo>
                    <a:pt x="19369" y="16885"/>
                  </a:lnTo>
                  <a:lnTo>
                    <a:pt x="19369" y="16758"/>
                  </a:lnTo>
                  <a:lnTo>
                    <a:pt x="19305" y="16758"/>
                  </a:lnTo>
                  <a:lnTo>
                    <a:pt x="19369" y="16758"/>
                  </a:lnTo>
                  <a:lnTo>
                    <a:pt x="19369" y="16662"/>
                  </a:lnTo>
                  <a:lnTo>
                    <a:pt x="19305" y="16662"/>
                  </a:lnTo>
                  <a:lnTo>
                    <a:pt x="19305" y="16535"/>
                  </a:lnTo>
                  <a:lnTo>
                    <a:pt x="19541" y="16535"/>
                  </a:lnTo>
                  <a:lnTo>
                    <a:pt x="19541" y="16407"/>
                  </a:lnTo>
                  <a:lnTo>
                    <a:pt x="19455" y="16280"/>
                  </a:lnTo>
                  <a:lnTo>
                    <a:pt x="19369" y="16280"/>
                  </a:lnTo>
                  <a:lnTo>
                    <a:pt x="19455" y="16407"/>
                  </a:lnTo>
                  <a:lnTo>
                    <a:pt x="19369" y="16407"/>
                  </a:lnTo>
                  <a:lnTo>
                    <a:pt x="19305" y="16535"/>
                  </a:lnTo>
                  <a:lnTo>
                    <a:pt x="19219" y="16407"/>
                  </a:lnTo>
                  <a:lnTo>
                    <a:pt x="19305" y="16407"/>
                  </a:lnTo>
                  <a:lnTo>
                    <a:pt x="19455" y="16184"/>
                  </a:lnTo>
                  <a:lnTo>
                    <a:pt x="19369" y="16184"/>
                  </a:lnTo>
                  <a:lnTo>
                    <a:pt x="19369" y="16057"/>
                  </a:lnTo>
                  <a:lnTo>
                    <a:pt x="19369" y="16184"/>
                  </a:lnTo>
                  <a:lnTo>
                    <a:pt x="19219" y="15929"/>
                  </a:lnTo>
                  <a:lnTo>
                    <a:pt x="19133" y="15929"/>
                  </a:lnTo>
                  <a:lnTo>
                    <a:pt x="19069" y="16057"/>
                  </a:lnTo>
                  <a:lnTo>
                    <a:pt x="18983" y="16057"/>
                  </a:lnTo>
                  <a:lnTo>
                    <a:pt x="18897" y="15834"/>
                  </a:lnTo>
                  <a:lnTo>
                    <a:pt x="18833" y="15929"/>
                  </a:lnTo>
                  <a:lnTo>
                    <a:pt x="18747" y="15929"/>
                  </a:lnTo>
                  <a:lnTo>
                    <a:pt x="18747" y="16057"/>
                  </a:lnTo>
                  <a:lnTo>
                    <a:pt x="18747" y="15929"/>
                  </a:lnTo>
                  <a:lnTo>
                    <a:pt x="18833" y="15834"/>
                  </a:lnTo>
                  <a:lnTo>
                    <a:pt x="19069" y="15834"/>
                  </a:lnTo>
                  <a:lnTo>
                    <a:pt x="19069" y="15706"/>
                  </a:lnTo>
                  <a:lnTo>
                    <a:pt x="19133" y="15706"/>
                  </a:lnTo>
                  <a:lnTo>
                    <a:pt x="19219" y="15579"/>
                  </a:lnTo>
                  <a:lnTo>
                    <a:pt x="19305" y="15579"/>
                  </a:lnTo>
                  <a:lnTo>
                    <a:pt x="19305" y="15451"/>
                  </a:lnTo>
                  <a:lnTo>
                    <a:pt x="19219" y="15356"/>
                  </a:lnTo>
                  <a:lnTo>
                    <a:pt x="19069" y="15101"/>
                  </a:lnTo>
                  <a:lnTo>
                    <a:pt x="18983" y="15101"/>
                  </a:lnTo>
                  <a:lnTo>
                    <a:pt x="18833" y="14878"/>
                  </a:lnTo>
                  <a:lnTo>
                    <a:pt x="18747" y="14878"/>
                  </a:lnTo>
                  <a:lnTo>
                    <a:pt x="18661" y="15005"/>
                  </a:lnTo>
                  <a:lnTo>
                    <a:pt x="18576" y="15005"/>
                  </a:lnTo>
                  <a:lnTo>
                    <a:pt x="18511" y="14878"/>
                  </a:lnTo>
                  <a:lnTo>
                    <a:pt x="18511" y="14750"/>
                  </a:lnTo>
                  <a:lnTo>
                    <a:pt x="18425" y="14750"/>
                  </a:lnTo>
                  <a:lnTo>
                    <a:pt x="18340" y="14878"/>
                  </a:lnTo>
                  <a:lnTo>
                    <a:pt x="18189" y="14878"/>
                  </a:lnTo>
                  <a:lnTo>
                    <a:pt x="18104" y="15005"/>
                  </a:lnTo>
                  <a:lnTo>
                    <a:pt x="18189" y="14750"/>
                  </a:lnTo>
                  <a:lnTo>
                    <a:pt x="18511" y="14750"/>
                  </a:lnTo>
                  <a:lnTo>
                    <a:pt x="18511" y="14878"/>
                  </a:lnTo>
                  <a:lnTo>
                    <a:pt x="18897" y="14878"/>
                  </a:lnTo>
                  <a:lnTo>
                    <a:pt x="18983" y="15005"/>
                  </a:lnTo>
                  <a:lnTo>
                    <a:pt x="19305" y="15005"/>
                  </a:lnTo>
                  <a:lnTo>
                    <a:pt x="19219" y="14878"/>
                  </a:lnTo>
                  <a:lnTo>
                    <a:pt x="19133" y="14623"/>
                  </a:lnTo>
                  <a:lnTo>
                    <a:pt x="18897" y="14623"/>
                  </a:lnTo>
                  <a:lnTo>
                    <a:pt x="18833" y="14400"/>
                  </a:lnTo>
                  <a:lnTo>
                    <a:pt x="18833" y="14273"/>
                  </a:lnTo>
                  <a:lnTo>
                    <a:pt x="18747" y="14177"/>
                  </a:lnTo>
                  <a:lnTo>
                    <a:pt x="18661" y="14050"/>
                  </a:lnTo>
                  <a:lnTo>
                    <a:pt x="18661" y="13827"/>
                  </a:lnTo>
                  <a:lnTo>
                    <a:pt x="18511" y="13572"/>
                  </a:lnTo>
                  <a:lnTo>
                    <a:pt x="18340" y="13444"/>
                  </a:lnTo>
                  <a:lnTo>
                    <a:pt x="18275" y="13444"/>
                  </a:lnTo>
                  <a:lnTo>
                    <a:pt x="18275" y="13349"/>
                  </a:lnTo>
                  <a:lnTo>
                    <a:pt x="18104" y="13221"/>
                  </a:lnTo>
                  <a:lnTo>
                    <a:pt x="18104" y="12616"/>
                  </a:lnTo>
                  <a:lnTo>
                    <a:pt x="18189" y="12616"/>
                  </a:lnTo>
                  <a:lnTo>
                    <a:pt x="18275" y="12520"/>
                  </a:lnTo>
                  <a:lnTo>
                    <a:pt x="18340" y="12393"/>
                  </a:lnTo>
                  <a:lnTo>
                    <a:pt x="18275" y="12393"/>
                  </a:lnTo>
                  <a:lnTo>
                    <a:pt x="18275" y="12265"/>
                  </a:lnTo>
                  <a:lnTo>
                    <a:pt x="18425" y="12265"/>
                  </a:lnTo>
                  <a:lnTo>
                    <a:pt x="18425" y="12170"/>
                  </a:lnTo>
                  <a:lnTo>
                    <a:pt x="18511" y="12170"/>
                  </a:lnTo>
                  <a:lnTo>
                    <a:pt x="18511" y="12042"/>
                  </a:lnTo>
                  <a:lnTo>
                    <a:pt x="18425" y="11915"/>
                  </a:lnTo>
                  <a:lnTo>
                    <a:pt x="18511" y="11915"/>
                  </a:lnTo>
                  <a:lnTo>
                    <a:pt x="18511" y="12042"/>
                  </a:lnTo>
                  <a:lnTo>
                    <a:pt x="18576" y="11915"/>
                  </a:lnTo>
                  <a:lnTo>
                    <a:pt x="18747" y="11915"/>
                  </a:lnTo>
                  <a:lnTo>
                    <a:pt x="18833" y="11788"/>
                  </a:lnTo>
                  <a:lnTo>
                    <a:pt x="18897" y="11788"/>
                  </a:lnTo>
                  <a:lnTo>
                    <a:pt x="18983" y="11915"/>
                  </a:lnTo>
                  <a:lnTo>
                    <a:pt x="19069" y="11788"/>
                  </a:lnTo>
                  <a:lnTo>
                    <a:pt x="18983" y="11692"/>
                  </a:lnTo>
                  <a:lnTo>
                    <a:pt x="19069" y="11565"/>
                  </a:lnTo>
                  <a:lnTo>
                    <a:pt x="18983" y="11437"/>
                  </a:lnTo>
                  <a:lnTo>
                    <a:pt x="19069" y="11437"/>
                  </a:lnTo>
                  <a:lnTo>
                    <a:pt x="19069" y="11342"/>
                  </a:lnTo>
                  <a:lnTo>
                    <a:pt x="18983" y="11437"/>
                  </a:lnTo>
                  <a:lnTo>
                    <a:pt x="18833" y="11437"/>
                  </a:lnTo>
                  <a:lnTo>
                    <a:pt x="18897" y="11342"/>
                  </a:lnTo>
                  <a:lnTo>
                    <a:pt x="18833" y="11342"/>
                  </a:lnTo>
                  <a:lnTo>
                    <a:pt x="18747" y="11437"/>
                  </a:lnTo>
                  <a:lnTo>
                    <a:pt x="18511" y="11437"/>
                  </a:lnTo>
                  <a:lnTo>
                    <a:pt x="18511" y="11342"/>
                  </a:lnTo>
                  <a:lnTo>
                    <a:pt x="18425" y="11342"/>
                  </a:lnTo>
                  <a:lnTo>
                    <a:pt x="18425" y="11214"/>
                  </a:lnTo>
                  <a:lnTo>
                    <a:pt x="18340" y="11214"/>
                  </a:lnTo>
                  <a:lnTo>
                    <a:pt x="18189" y="11342"/>
                  </a:lnTo>
                  <a:lnTo>
                    <a:pt x="18104" y="11342"/>
                  </a:lnTo>
                  <a:lnTo>
                    <a:pt x="18104" y="11437"/>
                  </a:lnTo>
                  <a:lnTo>
                    <a:pt x="17954" y="11565"/>
                  </a:lnTo>
                  <a:lnTo>
                    <a:pt x="18018" y="11565"/>
                  </a:lnTo>
                  <a:lnTo>
                    <a:pt x="18018" y="11692"/>
                  </a:lnTo>
                  <a:lnTo>
                    <a:pt x="17868" y="11692"/>
                  </a:lnTo>
                  <a:lnTo>
                    <a:pt x="17782" y="11788"/>
                  </a:lnTo>
                  <a:lnTo>
                    <a:pt x="17718" y="11692"/>
                  </a:lnTo>
                  <a:lnTo>
                    <a:pt x="17632" y="11437"/>
                  </a:lnTo>
                  <a:lnTo>
                    <a:pt x="17632" y="11342"/>
                  </a:lnTo>
                  <a:lnTo>
                    <a:pt x="17482" y="11342"/>
                  </a:lnTo>
                  <a:lnTo>
                    <a:pt x="17482" y="11214"/>
                  </a:lnTo>
                  <a:lnTo>
                    <a:pt x="17396" y="11342"/>
                  </a:lnTo>
                  <a:lnTo>
                    <a:pt x="17396" y="11214"/>
                  </a:lnTo>
                  <a:lnTo>
                    <a:pt x="17396" y="11342"/>
                  </a:lnTo>
                  <a:lnTo>
                    <a:pt x="17310" y="11214"/>
                  </a:lnTo>
                  <a:lnTo>
                    <a:pt x="17310" y="11087"/>
                  </a:lnTo>
                  <a:lnTo>
                    <a:pt x="17224" y="10991"/>
                  </a:lnTo>
                  <a:lnTo>
                    <a:pt x="17160" y="10991"/>
                  </a:lnTo>
                  <a:lnTo>
                    <a:pt x="17160" y="10864"/>
                  </a:lnTo>
                  <a:lnTo>
                    <a:pt x="17074" y="10736"/>
                  </a:lnTo>
                  <a:lnTo>
                    <a:pt x="17160" y="10736"/>
                  </a:lnTo>
                  <a:lnTo>
                    <a:pt x="17160" y="10386"/>
                  </a:lnTo>
                  <a:lnTo>
                    <a:pt x="17310" y="10513"/>
                  </a:lnTo>
                  <a:lnTo>
                    <a:pt x="17546" y="10513"/>
                  </a:lnTo>
                  <a:lnTo>
                    <a:pt x="17546" y="10163"/>
                  </a:lnTo>
                  <a:lnTo>
                    <a:pt x="17632" y="9908"/>
                  </a:lnTo>
                  <a:lnTo>
                    <a:pt x="17718" y="9781"/>
                  </a:lnTo>
                  <a:lnTo>
                    <a:pt x="17782" y="9781"/>
                  </a:lnTo>
                  <a:lnTo>
                    <a:pt x="17868" y="9685"/>
                  </a:lnTo>
                  <a:lnTo>
                    <a:pt x="17954" y="9685"/>
                  </a:lnTo>
                  <a:lnTo>
                    <a:pt x="17954" y="9430"/>
                  </a:lnTo>
                  <a:lnTo>
                    <a:pt x="18018" y="9335"/>
                  </a:lnTo>
                  <a:lnTo>
                    <a:pt x="18018" y="9207"/>
                  </a:lnTo>
                  <a:lnTo>
                    <a:pt x="18104" y="9080"/>
                  </a:lnTo>
                  <a:lnTo>
                    <a:pt x="18189" y="9080"/>
                  </a:lnTo>
                  <a:lnTo>
                    <a:pt x="18189" y="9207"/>
                  </a:lnTo>
                  <a:lnTo>
                    <a:pt x="18275" y="9207"/>
                  </a:lnTo>
                  <a:lnTo>
                    <a:pt x="18275" y="9080"/>
                  </a:lnTo>
                  <a:lnTo>
                    <a:pt x="18340" y="9207"/>
                  </a:lnTo>
                  <a:lnTo>
                    <a:pt x="18511" y="9335"/>
                  </a:lnTo>
                  <a:lnTo>
                    <a:pt x="18576" y="9430"/>
                  </a:lnTo>
                  <a:lnTo>
                    <a:pt x="18511" y="9430"/>
                  </a:lnTo>
                  <a:lnTo>
                    <a:pt x="18511" y="9558"/>
                  </a:lnTo>
                  <a:lnTo>
                    <a:pt x="18425" y="9685"/>
                  </a:lnTo>
                  <a:lnTo>
                    <a:pt x="18425" y="9781"/>
                  </a:lnTo>
                  <a:lnTo>
                    <a:pt x="18340" y="9781"/>
                  </a:lnTo>
                  <a:lnTo>
                    <a:pt x="18340" y="9908"/>
                  </a:lnTo>
                  <a:lnTo>
                    <a:pt x="18425" y="10035"/>
                  </a:lnTo>
                  <a:lnTo>
                    <a:pt x="18425" y="10163"/>
                  </a:lnTo>
                  <a:lnTo>
                    <a:pt x="18340" y="10163"/>
                  </a:lnTo>
                  <a:lnTo>
                    <a:pt x="18425" y="10258"/>
                  </a:lnTo>
                  <a:lnTo>
                    <a:pt x="18511" y="10258"/>
                  </a:lnTo>
                  <a:lnTo>
                    <a:pt x="18576" y="10163"/>
                  </a:lnTo>
                  <a:lnTo>
                    <a:pt x="18511" y="10258"/>
                  </a:lnTo>
                  <a:lnTo>
                    <a:pt x="18511" y="10386"/>
                  </a:lnTo>
                  <a:lnTo>
                    <a:pt x="18425" y="10386"/>
                  </a:lnTo>
                  <a:lnTo>
                    <a:pt x="18340" y="10513"/>
                  </a:lnTo>
                  <a:lnTo>
                    <a:pt x="18275" y="10513"/>
                  </a:lnTo>
                  <a:lnTo>
                    <a:pt x="18340" y="10609"/>
                  </a:lnTo>
                  <a:lnTo>
                    <a:pt x="18511" y="10609"/>
                  </a:lnTo>
                  <a:lnTo>
                    <a:pt x="18511" y="10513"/>
                  </a:lnTo>
                  <a:lnTo>
                    <a:pt x="18661" y="10386"/>
                  </a:lnTo>
                  <a:lnTo>
                    <a:pt x="18576" y="10258"/>
                  </a:lnTo>
                  <a:lnTo>
                    <a:pt x="18661" y="10163"/>
                  </a:lnTo>
                  <a:lnTo>
                    <a:pt x="18833" y="10035"/>
                  </a:lnTo>
                  <a:lnTo>
                    <a:pt x="18897" y="10035"/>
                  </a:lnTo>
                  <a:lnTo>
                    <a:pt x="18897" y="9908"/>
                  </a:lnTo>
                  <a:lnTo>
                    <a:pt x="18983" y="9908"/>
                  </a:lnTo>
                  <a:lnTo>
                    <a:pt x="19069" y="9781"/>
                  </a:lnTo>
                  <a:lnTo>
                    <a:pt x="19133" y="9908"/>
                  </a:lnTo>
                  <a:lnTo>
                    <a:pt x="19219" y="9908"/>
                  </a:lnTo>
                  <a:lnTo>
                    <a:pt x="19369" y="9685"/>
                  </a:lnTo>
                  <a:lnTo>
                    <a:pt x="19369" y="9781"/>
                  </a:lnTo>
                  <a:lnTo>
                    <a:pt x="19541" y="9685"/>
                  </a:lnTo>
                  <a:lnTo>
                    <a:pt x="20570" y="8729"/>
                  </a:lnTo>
                  <a:lnTo>
                    <a:pt x="20656" y="8028"/>
                  </a:lnTo>
                  <a:lnTo>
                    <a:pt x="20957" y="7678"/>
                  </a:lnTo>
                  <a:lnTo>
                    <a:pt x="20957" y="7423"/>
                  </a:lnTo>
                  <a:lnTo>
                    <a:pt x="21128" y="7423"/>
                  </a:lnTo>
                  <a:lnTo>
                    <a:pt x="21128" y="6945"/>
                  </a:lnTo>
                  <a:lnTo>
                    <a:pt x="21042" y="6945"/>
                  </a:lnTo>
                  <a:lnTo>
                    <a:pt x="21042" y="6499"/>
                  </a:lnTo>
                  <a:lnTo>
                    <a:pt x="20957" y="6372"/>
                  </a:lnTo>
                  <a:lnTo>
                    <a:pt x="20957" y="6244"/>
                  </a:lnTo>
                  <a:lnTo>
                    <a:pt x="20892" y="6117"/>
                  </a:lnTo>
                  <a:lnTo>
                    <a:pt x="20892" y="6021"/>
                  </a:lnTo>
                  <a:lnTo>
                    <a:pt x="20957" y="6021"/>
                  </a:lnTo>
                  <a:lnTo>
                    <a:pt x="20957" y="5766"/>
                  </a:lnTo>
                  <a:lnTo>
                    <a:pt x="21042" y="5671"/>
                  </a:lnTo>
                  <a:lnTo>
                    <a:pt x="21128" y="5671"/>
                  </a:lnTo>
                  <a:lnTo>
                    <a:pt x="21214" y="5766"/>
                  </a:lnTo>
                  <a:lnTo>
                    <a:pt x="21514" y="5766"/>
                  </a:lnTo>
                  <a:lnTo>
                    <a:pt x="21514" y="5543"/>
                  </a:lnTo>
                  <a:lnTo>
                    <a:pt x="21450" y="5416"/>
                  </a:lnTo>
                  <a:lnTo>
                    <a:pt x="21514" y="5288"/>
                  </a:lnTo>
                  <a:lnTo>
                    <a:pt x="21514" y="4365"/>
                  </a:lnTo>
                  <a:lnTo>
                    <a:pt x="21450" y="4365"/>
                  </a:lnTo>
                  <a:lnTo>
                    <a:pt x="21514" y="4365"/>
                  </a:lnTo>
                  <a:lnTo>
                    <a:pt x="21514" y="4237"/>
                  </a:lnTo>
                  <a:lnTo>
                    <a:pt x="21450" y="4110"/>
                  </a:lnTo>
                  <a:lnTo>
                    <a:pt x="21514" y="4014"/>
                  </a:lnTo>
                  <a:lnTo>
                    <a:pt x="21600" y="4014"/>
                  </a:lnTo>
                  <a:lnTo>
                    <a:pt x="21600" y="3759"/>
                  </a:lnTo>
                  <a:lnTo>
                    <a:pt x="21514" y="3759"/>
                  </a:lnTo>
                  <a:close/>
                  <a:moveTo>
                    <a:pt x="21514" y="3759"/>
                  </a:moveTo>
                </a:path>
              </a:pathLst>
            </a:custGeom>
            <a:solidFill>
              <a:schemeClr val="accent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Google Shape;343;p14"/>
            <p:cNvSpPr/>
            <p:nvPr/>
          </p:nvSpPr>
          <p:spPr>
            <a:xfrm>
              <a:off x="11817" y="3666"/>
              <a:ext cx="76" cy="156"/>
            </a:xfrm>
            <a:custGeom>
              <a:avLst/>
              <a:gdLst/>
              <a:ahLst/>
              <a:cxnLst/>
              <a:rect l="l" t="t" r="r" b="b"/>
              <a:pathLst>
                <a:path w="21600" h="21600" extrusionOk="0">
                  <a:moveTo>
                    <a:pt x="18720" y="1371"/>
                  </a:moveTo>
                  <a:lnTo>
                    <a:pt x="15840" y="0"/>
                  </a:lnTo>
                  <a:lnTo>
                    <a:pt x="13680" y="0"/>
                  </a:lnTo>
                  <a:lnTo>
                    <a:pt x="13680" y="1371"/>
                  </a:lnTo>
                  <a:lnTo>
                    <a:pt x="10800" y="1371"/>
                  </a:lnTo>
                  <a:lnTo>
                    <a:pt x="7920" y="2743"/>
                  </a:lnTo>
                  <a:lnTo>
                    <a:pt x="5040" y="3771"/>
                  </a:lnTo>
                  <a:lnTo>
                    <a:pt x="5040" y="5143"/>
                  </a:lnTo>
                  <a:lnTo>
                    <a:pt x="2880" y="7886"/>
                  </a:lnTo>
                  <a:lnTo>
                    <a:pt x="0" y="10286"/>
                  </a:lnTo>
                  <a:lnTo>
                    <a:pt x="0" y="14057"/>
                  </a:lnTo>
                  <a:lnTo>
                    <a:pt x="2880" y="15429"/>
                  </a:lnTo>
                  <a:lnTo>
                    <a:pt x="2880" y="16800"/>
                  </a:lnTo>
                  <a:lnTo>
                    <a:pt x="5040" y="16800"/>
                  </a:lnTo>
                  <a:lnTo>
                    <a:pt x="5040" y="17829"/>
                  </a:lnTo>
                  <a:lnTo>
                    <a:pt x="7920" y="17829"/>
                  </a:lnTo>
                  <a:lnTo>
                    <a:pt x="10800" y="19200"/>
                  </a:lnTo>
                  <a:lnTo>
                    <a:pt x="10800" y="21600"/>
                  </a:lnTo>
                  <a:lnTo>
                    <a:pt x="13680" y="21600"/>
                  </a:lnTo>
                  <a:lnTo>
                    <a:pt x="13680" y="16800"/>
                  </a:lnTo>
                  <a:lnTo>
                    <a:pt x="15840" y="14057"/>
                  </a:lnTo>
                  <a:lnTo>
                    <a:pt x="15840" y="12686"/>
                  </a:lnTo>
                  <a:lnTo>
                    <a:pt x="18720" y="12686"/>
                  </a:lnTo>
                  <a:lnTo>
                    <a:pt x="15840" y="12686"/>
                  </a:lnTo>
                  <a:lnTo>
                    <a:pt x="18720" y="10286"/>
                  </a:lnTo>
                  <a:lnTo>
                    <a:pt x="18720" y="8914"/>
                  </a:lnTo>
                  <a:lnTo>
                    <a:pt x="15840" y="7886"/>
                  </a:lnTo>
                  <a:lnTo>
                    <a:pt x="18720" y="6514"/>
                  </a:lnTo>
                  <a:lnTo>
                    <a:pt x="18720" y="2743"/>
                  </a:lnTo>
                  <a:lnTo>
                    <a:pt x="21600" y="2743"/>
                  </a:lnTo>
                  <a:lnTo>
                    <a:pt x="21600" y="1371"/>
                  </a:lnTo>
                  <a:lnTo>
                    <a:pt x="18720" y="1371"/>
                  </a:lnTo>
                  <a:close/>
                  <a:moveTo>
                    <a:pt x="18720" y="137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Google Shape;344;p14"/>
            <p:cNvSpPr/>
            <p:nvPr/>
          </p:nvSpPr>
          <p:spPr>
            <a:xfrm>
              <a:off x="8172" y="4474"/>
              <a:ext cx="441" cy="376"/>
            </a:xfrm>
            <a:custGeom>
              <a:avLst/>
              <a:gdLst/>
              <a:ahLst/>
              <a:cxnLst/>
              <a:rect l="l" t="t" r="r" b="b"/>
              <a:pathLst>
                <a:path w="21600" h="21600" extrusionOk="0">
                  <a:moveTo>
                    <a:pt x="5586" y="2558"/>
                  </a:moveTo>
                  <a:lnTo>
                    <a:pt x="5586" y="2132"/>
                  </a:lnTo>
                  <a:lnTo>
                    <a:pt x="6083" y="2132"/>
                  </a:lnTo>
                  <a:lnTo>
                    <a:pt x="6455" y="1563"/>
                  </a:lnTo>
                  <a:lnTo>
                    <a:pt x="7821" y="0"/>
                  </a:lnTo>
                  <a:lnTo>
                    <a:pt x="8317" y="426"/>
                  </a:lnTo>
                  <a:lnTo>
                    <a:pt x="8814" y="0"/>
                  </a:lnTo>
                  <a:lnTo>
                    <a:pt x="8814" y="1563"/>
                  </a:lnTo>
                  <a:lnTo>
                    <a:pt x="9186" y="2132"/>
                  </a:lnTo>
                  <a:lnTo>
                    <a:pt x="9683" y="2132"/>
                  </a:lnTo>
                  <a:lnTo>
                    <a:pt x="10179" y="1563"/>
                  </a:lnTo>
                  <a:lnTo>
                    <a:pt x="10676" y="2132"/>
                  </a:lnTo>
                  <a:lnTo>
                    <a:pt x="12041" y="2132"/>
                  </a:lnTo>
                  <a:lnTo>
                    <a:pt x="12910" y="3126"/>
                  </a:lnTo>
                  <a:lnTo>
                    <a:pt x="13407" y="3126"/>
                  </a:lnTo>
                  <a:lnTo>
                    <a:pt x="13779" y="3695"/>
                  </a:lnTo>
                  <a:lnTo>
                    <a:pt x="14772" y="3695"/>
                  </a:lnTo>
                  <a:lnTo>
                    <a:pt x="15269" y="4121"/>
                  </a:lnTo>
                  <a:lnTo>
                    <a:pt x="16634" y="4121"/>
                  </a:lnTo>
                  <a:lnTo>
                    <a:pt x="18000" y="2558"/>
                  </a:lnTo>
                  <a:lnTo>
                    <a:pt x="19862" y="2558"/>
                  </a:lnTo>
                  <a:lnTo>
                    <a:pt x="19862" y="3126"/>
                  </a:lnTo>
                  <a:lnTo>
                    <a:pt x="21600" y="3126"/>
                  </a:lnTo>
                  <a:lnTo>
                    <a:pt x="19862" y="5258"/>
                  </a:lnTo>
                  <a:lnTo>
                    <a:pt x="19862" y="13216"/>
                  </a:lnTo>
                  <a:lnTo>
                    <a:pt x="21228" y="14779"/>
                  </a:lnTo>
                  <a:lnTo>
                    <a:pt x="20234" y="15774"/>
                  </a:lnTo>
                  <a:lnTo>
                    <a:pt x="19862" y="16342"/>
                  </a:lnTo>
                  <a:lnTo>
                    <a:pt x="20234" y="16342"/>
                  </a:lnTo>
                  <a:lnTo>
                    <a:pt x="19366" y="16342"/>
                  </a:lnTo>
                  <a:lnTo>
                    <a:pt x="18869" y="16768"/>
                  </a:lnTo>
                  <a:lnTo>
                    <a:pt x="18372" y="16768"/>
                  </a:lnTo>
                  <a:lnTo>
                    <a:pt x="18372" y="17337"/>
                  </a:lnTo>
                  <a:lnTo>
                    <a:pt x="18000" y="17905"/>
                  </a:lnTo>
                  <a:lnTo>
                    <a:pt x="17503" y="18474"/>
                  </a:lnTo>
                  <a:lnTo>
                    <a:pt x="17503" y="19468"/>
                  </a:lnTo>
                  <a:lnTo>
                    <a:pt x="15641" y="21600"/>
                  </a:lnTo>
                  <a:lnTo>
                    <a:pt x="13407" y="19468"/>
                  </a:lnTo>
                  <a:lnTo>
                    <a:pt x="12910" y="19468"/>
                  </a:lnTo>
                  <a:lnTo>
                    <a:pt x="12910" y="18900"/>
                  </a:lnTo>
                  <a:lnTo>
                    <a:pt x="12414" y="18474"/>
                  </a:lnTo>
                  <a:lnTo>
                    <a:pt x="5090" y="13642"/>
                  </a:lnTo>
                  <a:lnTo>
                    <a:pt x="4593" y="13642"/>
                  </a:lnTo>
                  <a:lnTo>
                    <a:pt x="5090" y="11511"/>
                  </a:lnTo>
                  <a:lnTo>
                    <a:pt x="5090" y="11084"/>
                  </a:lnTo>
                  <a:lnTo>
                    <a:pt x="6455" y="9521"/>
                  </a:lnTo>
                  <a:lnTo>
                    <a:pt x="6455" y="8953"/>
                  </a:lnTo>
                  <a:lnTo>
                    <a:pt x="7448" y="8953"/>
                  </a:lnTo>
                  <a:lnTo>
                    <a:pt x="7448" y="8384"/>
                  </a:lnTo>
                  <a:lnTo>
                    <a:pt x="7821" y="7816"/>
                  </a:lnTo>
                  <a:lnTo>
                    <a:pt x="7821" y="6821"/>
                  </a:lnTo>
                  <a:lnTo>
                    <a:pt x="7448" y="6253"/>
                  </a:lnTo>
                  <a:lnTo>
                    <a:pt x="7821" y="6253"/>
                  </a:lnTo>
                  <a:lnTo>
                    <a:pt x="7448" y="6253"/>
                  </a:lnTo>
                  <a:lnTo>
                    <a:pt x="6952" y="5826"/>
                  </a:lnTo>
                  <a:lnTo>
                    <a:pt x="6952" y="5258"/>
                  </a:lnTo>
                  <a:lnTo>
                    <a:pt x="6455" y="4689"/>
                  </a:lnTo>
                  <a:lnTo>
                    <a:pt x="6455" y="3695"/>
                  </a:lnTo>
                  <a:lnTo>
                    <a:pt x="6083" y="3695"/>
                  </a:lnTo>
                  <a:lnTo>
                    <a:pt x="6083" y="3126"/>
                  </a:lnTo>
                  <a:lnTo>
                    <a:pt x="5586" y="2558"/>
                  </a:lnTo>
                  <a:close/>
                  <a:moveTo>
                    <a:pt x="0" y="13642"/>
                  </a:moveTo>
                  <a:lnTo>
                    <a:pt x="1862" y="13642"/>
                  </a:lnTo>
                  <a:lnTo>
                    <a:pt x="0" y="13642"/>
                  </a:lnTo>
                  <a:close/>
                  <a:moveTo>
                    <a:pt x="0" y="1364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5" name="Google Shape;345;p14"/>
            <p:cNvSpPr/>
            <p:nvPr/>
          </p:nvSpPr>
          <p:spPr>
            <a:xfrm>
              <a:off x="8088" y="4519"/>
              <a:ext cx="243" cy="212"/>
            </a:xfrm>
            <a:custGeom>
              <a:avLst/>
              <a:gdLst/>
              <a:ahLst/>
              <a:cxnLst/>
              <a:rect l="l" t="t" r="r" b="b"/>
              <a:pathLst>
                <a:path w="21600" h="21600" extrusionOk="0">
                  <a:moveTo>
                    <a:pt x="16650" y="15823"/>
                  </a:moveTo>
                  <a:lnTo>
                    <a:pt x="16650" y="15070"/>
                  </a:lnTo>
                  <a:lnTo>
                    <a:pt x="19125" y="12307"/>
                  </a:lnTo>
                  <a:lnTo>
                    <a:pt x="19125" y="11302"/>
                  </a:lnTo>
                  <a:lnTo>
                    <a:pt x="20925" y="11302"/>
                  </a:lnTo>
                  <a:lnTo>
                    <a:pt x="20925" y="10298"/>
                  </a:lnTo>
                  <a:lnTo>
                    <a:pt x="21600" y="9293"/>
                  </a:lnTo>
                  <a:lnTo>
                    <a:pt x="21600" y="7535"/>
                  </a:lnTo>
                  <a:lnTo>
                    <a:pt x="20925" y="6530"/>
                  </a:lnTo>
                  <a:lnTo>
                    <a:pt x="21600" y="6530"/>
                  </a:lnTo>
                  <a:lnTo>
                    <a:pt x="20925" y="6530"/>
                  </a:lnTo>
                  <a:lnTo>
                    <a:pt x="20025" y="5777"/>
                  </a:lnTo>
                  <a:lnTo>
                    <a:pt x="20025" y="4772"/>
                  </a:lnTo>
                  <a:lnTo>
                    <a:pt x="19125" y="3767"/>
                  </a:lnTo>
                  <a:lnTo>
                    <a:pt x="19125" y="2009"/>
                  </a:lnTo>
                  <a:lnTo>
                    <a:pt x="18450" y="2009"/>
                  </a:lnTo>
                  <a:lnTo>
                    <a:pt x="18450" y="1005"/>
                  </a:lnTo>
                  <a:lnTo>
                    <a:pt x="17550" y="0"/>
                  </a:lnTo>
                  <a:lnTo>
                    <a:pt x="16650" y="1005"/>
                  </a:lnTo>
                  <a:lnTo>
                    <a:pt x="15750" y="1005"/>
                  </a:lnTo>
                  <a:lnTo>
                    <a:pt x="15075" y="2009"/>
                  </a:lnTo>
                  <a:lnTo>
                    <a:pt x="14175" y="1005"/>
                  </a:lnTo>
                  <a:lnTo>
                    <a:pt x="13275" y="1005"/>
                  </a:lnTo>
                  <a:lnTo>
                    <a:pt x="12600" y="2009"/>
                  </a:lnTo>
                  <a:lnTo>
                    <a:pt x="10800" y="2009"/>
                  </a:lnTo>
                  <a:lnTo>
                    <a:pt x="10800" y="2763"/>
                  </a:lnTo>
                  <a:lnTo>
                    <a:pt x="9225" y="2763"/>
                  </a:lnTo>
                  <a:lnTo>
                    <a:pt x="9225" y="2009"/>
                  </a:lnTo>
                  <a:lnTo>
                    <a:pt x="6750" y="2009"/>
                  </a:lnTo>
                  <a:lnTo>
                    <a:pt x="5850" y="1005"/>
                  </a:lnTo>
                  <a:lnTo>
                    <a:pt x="5850" y="3767"/>
                  </a:lnTo>
                  <a:lnTo>
                    <a:pt x="4950" y="3767"/>
                  </a:lnTo>
                  <a:lnTo>
                    <a:pt x="4950" y="7535"/>
                  </a:lnTo>
                  <a:lnTo>
                    <a:pt x="5850" y="8540"/>
                  </a:lnTo>
                  <a:lnTo>
                    <a:pt x="5850" y="9293"/>
                  </a:lnTo>
                  <a:lnTo>
                    <a:pt x="4275" y="11302"/>
                  </a:lnTo>
                  <a:lnTo>
                    <a:pt x="2475" y="13060"/>
                  </a:lnTo>
                  <a:lnTo>
                    <a:pt x="900" y="15823"/>
                  </a:lnTo>
                  <a:lnTo>
                    <a:pt x="900" y="18837"/>
                  </a:lnTo>
                  <a:lnTo>
                    <a:pt x="0" y="20595"/>
                  </a:lnTo>
                  <a:lnTo>
                    <a:pt x="0" y="21600"/>
                  </a:lnTo>
                  <a:lnTo>
                    <a:pt x="900" y="21600"/>
                  </a:lnTo>
                  <a:lnTo>
                    <a:pt x="1575" y="20595"/>
                  </a:lnTo>
                  <a:lnTo>
                    <a:pt x="2475" y="21600"/>
                  </a:lnTo>
                  <a:lnTo>
                    <a:pt x="3375" y="20595"/>
                  </a:lnTo>
                  <a:lnTo>
                    <a:pt x="4275" y="20595"/>
                  </a:lnTo>
                  <a:lnTo>
                    <a:pt x="4950" y="19591"/>
                  </a:lnTo>
                  <a:lnTo>
                    <a:pt x="15750" y="19591"/>
                  </a:lnTo>
                  <a:lnTo>
                    <a:pt x="16650" y="15823"/>
                  </a:lnTo>
                  <a:close/>
                  <a:moveTo>
                    <a:pt x="16650" y="1582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6" name="Google Shape;346;p14"/>
            <p:cNvSpPr/>
            <p:nvPr/>
          </p:nvSpPr>
          <p:spPr>
            <a:xfrm>
              <a:off x="7459" y="4262"/>
              <a:ext cx="545" cy="321"/>
            </a:xfrm>
            <a:custGeom>
              <a:avLst/>
              <a:gdLst/>
              <a:ahLst/>
              <a:cxnLst/>
              <a:rect l="l" t="t" r="r" b="b"/>
              <a:pathLst>
                <a:path w="21600" h="21600" extrusionOk="0">
                  <a:moveTo>
                    <a:pt x="13764" y="0"/>
                  </a:moveTo>
                  <a:lnTo>
                    <a:pt x="13764" y="665"/>
                  </a:lnTo>
                  <a:lnTo>
                    <a:pt x="14166" y="1329"/>
                  </a:lnTo>
                  <a:lnTo>
                    <a:pt x="14467" y="2492"/>
                  </a:lnTo>
                  <a:lnTo>
                    <a:pt x="15271" y="3822"/>
                  </a:lnTo>
                  <a:lnTo>
                    <a:pt x="14869" y="4320"/>
                  </a:lnTo>
                  <a:lnTo>
                    <a:pt x="14869" y="6314"/>
                  </a:lnTo>
                  <a:lnTo>
                    <a:pt x="15572" y="6314"/>
                  </a:lnTo>
                  <a:lnTo>
                    <a:pt x="15572" y="5649"/>
                  </a:lnTo>
                  <a:lnTo>
                    <a:pt x="15974" y="5649"/>
                  </a:lnTo>
                  <a:lnTo>
                    <a:pt x="16376" y="6314"/>
                  </a:lnTo>
                  <a:lnTo>
                    <a:pt x="15974" y="6314"/>
                  </a:lnTo>
                  <a:lnTo>
                    <a:pt x="15974" y="6812"/>
                  </a:lnTo>
                  <a:lnTo>
                    <a:pt x="16376" y="7477"/>
                  </a:lnTo>
                  <a:lnTo>
                    <a:pt x="17481" y="7477"/>
                  </a:lnTo>
                  <a:lnTo>
                    <a:pt x="17481" y="8142"/>
                  </a:lnTo>
                  <a:lnTo>
                    <a:pt x="17883" y="8142"/>
                  </a:lnTo>
                  <a:lnTo>
                    <a:pt x="18184" y="8640"/>
                  </a:lnTo>
                  <a:lnTo>
                    <a:pt x="17883" y="9305"/>
                  </a:lnTo>
                  <a:lnTo>
                    <a:pt x="18184" y="9969"/>
                  </a:lnTo>
                  <a:lnTo>
                    <a:pt x="18586" y="9969"/>
                  </a:lnTo>
                  <a:lnTo>
                    <a:pt x="18586" y="10634"/>
                  </a:lnTo>
                  <a:lnTo>
                    <a:pt x="18988" y="9969"/>
                  </a:lnTo>
                  <a:lnTo>
                    <a:pt x="19390" y="10634"/>
                  </a:lnTo>
                  <a:lnTo>
                    <a:pt x="19390" y="11132"/>
                  </a:lnTo>
                  <a:lnTo>
                    <a:pt x="19691" y="11797"/>
                  </a:lnTo>
                  <a:lnTo>
                    <a:pt x="20093" y="12462"/>
                  </a:lnTo>
                  <a:lnTo>
                    <a:pt x="20093" y="12960"/>
                  </a:lnTo>
                  <a:lnTo>
                    <a:pt x="20796" y="12960"/>
                  </a:lnTo>
                  <a:lnTo>
                    <a:pt x="21198" y="13625"/>
                  </a:lnTo>
                  <a:lnTo>
                    <a:pt x="20796" y="13625"/>
                  </a:lnTo>
                  <a:lnTo>
                    <a:pt x="21198" y="14289"/>
                  </a:lnTo>
                  <a:lnTo>
                    <a:pt x="21198" y="14788"/>
                  </a:lnTo>
                  <a:lnTo>
                    <a:pt x="21600" y="14788"/>
                  </a:lnTo>
                  <a:lnTo>
                    <a:pt x="21600" y="15452"/>
                  </a:lnTo>
                  <a:lnTo>
                    <a:pt x="21198" y="14788"/>
                  </a:lnTo>
                  <a:lnTo>
                    <a:pt x="20796" y="14788"/>
                  </a:lnTo>
                  <a:lnTo>
                    <a:pt x="20495" y="15452"/>
                  </a:lnTo>
                  <a:lnTo>
                    <a:pt x="19691" y="15452"/>
                  </a:lnTo>
                  <a:lnTo>
                    <a:pt x="19390" y="14788"/>
                  </a:lnTo>
                  <a:lnTo>
                    <a:pt x="18184" y="14788"/>
                  </a:lnTo>
                  <a:lnTo>
                    <a:pt x="17883" y="15452"/>
                  </a:lnTo>
                  <a:lnTo>
                    <a:pt x="15572" y="15452"/>
                  </a:lnTo>
                  <a:lnTo>
                    <a:pt x="15271" y="16117"/>
                  </a:lnTo>
                  <a:lnTo>
                    <a:pt x="13362" y="16117"/>
                  </a:lnTo>
                  <a:lnTo>
                    <a:pt x="13060" y="16782"/>
                  </a:lnTo>
                  <a:lnTo>
                    <a:pt x="13060" y="17280"/>
                  </a:lnTo>
                  <a:lnTo>
                    <a:pt x="13362" y="17280"/>
                  </a:lnTo>
                  <a:lnTo>
                    <a:pt x="10750" y="17280"/>
                  </a:lnTo>
                  <a:lnTo>
                    <a:pt x="10448" y="16782"/>
                  </a:lnTo>
                  <a:lnTo>
                    <a:pt x="10047" y="16782"/>
                  </a:lnTo>
                  <a:lnTo>
                    <a:pt x="9645" y="16117"/>
                  </a:lnTo>
                  <a:lnTo>
                    <a:pt x="9343" y="16117"/>
                  </a:lnTo>
                  <a:lnTo>
                    <a:pt x="8941" y="15452"/>
                  </a:lnTo>
                  <a:lnTo>
                    <a:pt x="7434" y="15452"/>
                  </a:lnTo>
                  <a:lnTo>
                    <a:pt x="7434" y="16782"/>
                  </a:lnTo>
                  <a:lnTo>
                    <a:pt x="7033" y="16782"/>
                  </a:lnTo>
                  <a:lnTo>
                    <a:pt x="7033" y="18609"/>
                  </a:lnTo>
                  <a:lnTo>
                    <a:pt x="6731" y="18609"/>
                  </a:lnTo>
                  <a:lnTo>
                    <a:pt x="6731" y="19108"/>
                  </a:lnTo>
                  <a:lnTo>
                    <a:pt x="6329" y="18609"/>
                  </a:lnTo>
                  <a:lnTo>
                    <a:pt x="5224" y="18609"/>
                  </a:lnTo>
                  <a:lnTo>
                    <a:pt x="4420" y="19108"/>
                  </a:lnTo>
                  <a:lnTo>
                    <a:pt x="4119" y="19108"/>
                  </a:lnTo>
                  <a:lnTo>
                    <a:pt x="3717" y="19772"/>
                  </a:lnTo>
                  <a:lnTo>
                    <a:pt x="3014" y="21600"/>
                  </a:lnTo>
                  <a:lnTo>
                    <a:pt x="3014" y="20437"/>
                  </a:lnTo>
                  <a:lnTo>
                    <a:pt x="2210" y="20437"/>
                  </a:lnTo>
                  <a:lnTo>
                    <a:pt x="2210" y="19772"/>
                  </a:lnTo>
                  <a:lnTo>
                    <a:pt x="1808" y="19108"/>
                  </a:lnTo>
                  <a:lnTo>
                    <a:pt x="1507" y="17945"/>
                  </a:lnTo>
                  <a:lnTo>
                    <a:pt x="1105" y="17280"/>
                  </a:lnTo>
                  <a:lnTo>
                    <a:pt x="703" y="16782"/>
                  </a:lnTo>
                  <a:lnTo>
                    <a:pt x="402" y="16782"/>
                  </a:lnTo>
                  <a:lnTo>
                    <a:pt x="402" y="12960"/>
                  </a:lnTo>
                  <a:lnTo>
                    <a:pt x="0" y="12462"/>
                  </a:lnTo>
                  <a:lnTo>
                    <a:pt x="402" y="12462"/>
                  </a:lnTo>
                  <a:lnTo>
                    <a:pt x="703" y="11797"/>
                  </a:lnTo>
                  <a:lnTo>
                    <a:pt x="1105" y="11132"/>
                  </a:lnTo>
                  <a:lnTo>
                    <a:pt x="1507" y="9969"/>
                  </a:lnTo>
                  <a:lnTo>
                    <a:pt x="1507" y="9305"/>
                  </a:lnTo>
                  <a:lnTo>
                    <a:pt x="1808" y="9305"/>
                  </a:lnTo>
                  <a:lnTo>
                    <a:pt x="1808" y="8640"/>
                  </a:lnTo>
                  <a:lnTo>
                    <a:pt x="2210" y="8640"/>
                  </a:lnTo>
                  <a:lnTo>
                    <a:pt x="2210" y="9305"/>
                  </a:lnTo>
                  <a:lnTo>
                    <a:pt x="3315" y="9305"/>
                  </a:lnTo>
                  <a:lnTo>
                    <a:pt x="3315" y="8142"/>
                  </a:lnTo>
                  <a:lnTo>
                    <a:pt x="3717" y="8142"/>
                  </a:lnTo>
                  <a:lnTo>
                    <a:pt x="4119" y="8640"/>
                  </a:lnTo>
                  <a:lnTo>
                    <a:pt x="4119" y="9305"/>
                  </a:lnTo>
                  <a:lnTo>
                    <a:pt x="4420" y="8640"/>
                  </a:lnTo>
                  <a:lnTo>
                    <a:pt x="4822" y="8640"/>
                  </a:lnTo>
                  <a:lnTo>
                    <a:pt x="5224" y="8142"/>
                  </a:lnTo>
                  <a:lnTo>
                    <a:pt x="5626" y="8142"/>
                  </a:lnTo>
                  <a:lnTo>
                    <a:pt x="6731" y="7477"/>
                  </a:lnTo>
                  <a:lnTo>
                    <a:pt x="7033" y="7477"/>
                  </a:lnTo>
                  <a:lnTo>
                    <a:pt x="7434" y="6812"/>
                  </a:lnTo>
                  <a:lnTo>
                    <a:pt x="7836" y="6812"/>
                  </a:lnTo>
                  <a:lnTo>
                    <a:pt x="7836" y="6314"/>
                  </a:lnTo>
                  <a:lnTo>
                    <a:pt x="7434" y="6314"/>
                  </a:lnTo>
                  <a:lnTo>
                    <a:pt x="7434" y="4985"/>
                  </a:lnTo>
                  <a:lnTo>
                    <a:pt x="8138" y="4985"/>
                  </a:lnTo>
                  <a:lnTo>
                    <a:pt x="8540" y="5649"/>
                  </a:lnTo>
                  <a:lnTo>
                    <a:pt x="9343" y="5649"/>
                  </a:lnTo>
                  <a:lnTo>
                    <a:pt x="10047" y="4985"/>
                  </a:lnTo>
                  <a:lnTo>
                    <a:pt x="10448" y="4985"/>
                  </a:lnTo>
                  <a:lnTo>
                    <a:pt x="10448" y="4320"/>
                  </a:lnTo>
                  <a:lnTo>
                    <a:pt x="10750" y="4320"/>
                  </a:lnTo>
                  <a:lnTo>
                    <a:pt x="10448" y="3822"/>
                  </a:lnTo>
                  <a:lnTo>
                    <a:pt x="10750" y="3822"/>
                  </a:lnTo>
                  <a:lnTo>
                    <a:pt x="10750" y="3157"/>
                  </a:lnTo>
                  <a:lnTo>
                    <a:pt x="11152" y="2492"/>
                  </a:lnTo>
                  <a:lnTo>
                    <a:pt x="11553" y="2492"/>
                  </a:lnTo>
                  <a:lnTo>
                    <a:pt x="11553" y="1994"/>
                  </a:lnTo>
                  <a:lnTo>
                    <a:pt x="11855" y="1994"/>
                  </a:lnTo>
                  <a:lnTo>
                    <a:pt x="11855" y="1329"/>
                  </a:lnTo>
                  <a:lnTo>
                    <a:pt x="12257" y="665"/>
                  </a:lnTo>
                  <a:lnTo>
                    <a:pt x="13362" y="665"/>
                  </a:lnTo>
                  <a:lnTo>
                    <a:pt x="13764" y="0"/>
                  </a:lnTo>
                  <a:close/>
                  <a:moveTo>
                    <a:pt x="13764"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7" name="Google Shape;347;p14"/>
            <p:cNvSpPr/>
            <p:nvPr/>
          </p:nvSpPr>
          <p:spPr>
            <a:xfrm>
              <a:off x="7243" y="3409"/>
              <a:ext cx="647" cy="534"/>
            </a:xfrm>
            <a:custGeom>
              <a:avLst/>
              <a:gdLst/>
              <a:ahLst/>
              <a:cxnLst/>
              <a:rect l="l" t="t" r="r" b="b"/>
              <a:pathLst>
                <a:path w="21600" h="21600" extrusionOk="0">
                  <a:moveTo>
                    <a:pt x="20075" y="21600"/>
                  </a:moveTo>
                  <a:lnTo>
                    <a:pt x="20075" y="20800"/>
                  </a:lnTo>
                  <a:lnTo>
                    <a:pt x="21600" y="20800"/>
                  </a:lnTo>
                  <a:lnTo>
                    <a:pt x="21007" y="6000"/>
                  </a:lnTo>
                  <a:lnTo>
                    <a:pt x="20668" y="5200"/>
                  </a:lnTo>
                  <a:lnTo>
                    <a:pt x="20668" y="4500"/>
                  </a:lnTo>
                  <a:lnTo>
                    <a:pt x="21007" y="4100"/>
                  </a:lnTo>
                  <a:lnTo>
                    <a:pt x="21007" y="3800"/>
                  </a:lnTo>
                  <a:lnTo>
                    <a:pt x="20668" y="3400"/>
                  </a:lnTo>
                  <a:lnTo>
                    <a:pt x="21007" y="2600"/>
                  </a:lnTo>
                  <a:lnTo>
                    <a:pt x="21007" y="1900"/>
                  </a:lnTo>
                  <a:lnTo>
                    <a:pt x="20668" y="1900"/>
                  </a:lnTo>
                  <a:lnTo>
                    <a:pt x="20329" y="1500"/>
                  </a:lnTo>
                  <a:lnTo>
                    <a:pt x="20075" y="1900"/>
                  </a:lnTo>
                  <a:lnTo>
                    <a:pt x="19144" y="1500"/>
                  </a:lnTo>
                  <a:lnTo>
                    <a:pt x="18805" y="1500"/>
                  </a:lnTo>
                  <a:lnTo>
                    <a:pt x="18212" y="1200"/>
                  </a:lnTo>
                  <a:lnTo>
                    <a:pt x="18212" y="800"/>
                  </a:lnTo>
                  <a:lnTo>
                    <a:pt x="17534" y="400"/>
                  </a:lnTo>
                  <a:lnTo>
                    <a:pt x="15078" y="400"/>
                  </a:lnTo>
                  <a:lnTo>
                    <a:pt x="14400" y="800"/>
                  </a:lnTo>
                  <a:lnTo>
                    <a:pt x="14061" y="1200"/>
                  </a:lnTo>
                  <a:lnTo>
                    <a:pt x="14061" y="1500"/>
                  </a:lnTo>
                  <a:lnTo>
                    <a:pt x="13807" y="1900"/>
                  </a:lnTo>
                  <a:lnTo>
                    <a:pt x="13807" y="2600"/>
                  </a:lnTo>
                  <a:lnTo>
                    <a:pt x="14061" y="3000"/>
                  </a:lnTo>
                  <a:lnTo>
                    <a:pt x="14061" y="3800"/>
                  </a:lnTo>
                  <a:lnTo>
                    <a:pt x="13807" y="4100"/>
                  </a:lnTo>
                  <a:lnTo>
                    <a:pt x="13807" y="4500"/>
                  </a:lnTo>
                  <a:lnTo>
                    <a:pt x="13129" y="4900"/>
                  </a:lnTo>
                  <a:lnTo>
                    <a:pt x="12198" y="4900"/>
                  </a:lnTo>
                  <a:lnTo>
                    <a:pt x="11944" y="4100"/>
                  </a:lnTo>
                  <a:lnTo>
                    <a:pt x="11266" y="3800"/>
                  </a:lnTo>
                  <a:lnTo>
                    <a:pt x="10673" y="3400"/>
                  </a:lnTo>
                  <a:lnTo>
                    <a:pt x="9741" y="3000"/>
                  </a:lnTo>
                  <a:lnTo>
                    <a:pt x="8132" y="3000"/>
                  </a:lnTo>
                  <a:lnTo>
                    <a:pt x="7539" y="1900"/>
                  </a:lnTo>
                  <a:lnTo>
                    <a:pt x="7539" y="1500"/>
                  </a:lnTo>
                  <a:lnTo>
                    <a:pt x="7200" y="1200"/>
                  </a:lnTo>
                  <a:lnTo>
                    <a:pt x="6268" y="800"/>
                  </a:lnTo>
                  <a:lnTo>
                    <a:pt x="5929" y="400"/>
                  </a:lnTo>
                  <a:lnTo>
                    <a:pt x="3134" y="400"/>
                  </a:lnTo>
                  <a:lnTo>
                    <a:pt x="2795" y="0"/>
                  </a:lnTo>
                  <a:lnTo>
                    <a:pt x="2456" y="0"/>
                  </a:lnTo>
                  <a:lnTo>
                    <a:pt x="2456" y="1500"/>
                  </a:lnTo>
                  <a:lnTo>
                    <a:pt x="1525" y="1900"/>
                  </a:lnTo>
                  <a:lnTo>
                    <a:pt x="1525" y="2300"/>
                  </a:lnTo>
                  <a:lnTo>
                    <a:pt x="932" y="2300"/>
                  </a:lnTo>
                  <a:lnTo>
                    <a:pt x="593" y="2600"/>
                  </a:lnTo>
                  <a:lnTo>
                    <a:pt x="593" y="3000"/>
                  </a:lnTo>
                  <a:lnTo>
                    <a:pt x="932" y="3400"/>
                  </a:lnTo>
                  <a:lnTo>
                    <a:pt x="932" y="4100"/>
                  </a:lnTo>
                  <a:lnTo>
                    <a:pt x="593" y="4100"/>
                  </a:lnTo>
                  <a:lnTo>
                    <a:pt x="593" y="4500"/>
                  </a:lnTo>
                  <a:lnTo>
                    <a:pt x="0" y="4500"/>
                  </a:lnTo>
                  <a:lnTo>
                    <a:pt x="0" y="5200"/>
                  </a:lnTo>
                  <a:lnTo>
                    <a:pt x="339" y="5600"/>
                  </a:lnTo>
                  <a:lnTo>
                    <a:pt x="339" y="8200"/>
                  </a:lnTo>
                  <a:lnTo>
                    <a:pt x="593" y="8600"/>
                  </a:lnTo>
                  <a:lnTo>
                    <a:pt x="339" y="9300"/>
                  </a:lnTo>
                  <a:lnTo>
                    <a:pt x="339" y="9700"/>
                  </a:lnTo>
                  <a:lnTo>
                    <a:pt x="593" y="10100"/>
                  </a:lnTo>
                  <a:lnTo>
                    <a:pt x="593" y="10400"/>
                  </a:lnTo>
                  <a:lnTo>
                    <a:pt x="339" y="10400"/>
                  </a:lnTo>
                  <a:lnTo>
                    <a:pt x="0" y="10800"/>
                  </a:lnTo>
                  <a:lnTo>
                    <a:pt x="0" y="11200"/>
                  </a:lnTo>
                  <a:lnTo>
                    <a:pt x="339" y="11900"/>
                  </a:lnTo>
                  <a:lnTo>
                    <a:pt x="593" y="12300"/>
                  </a:lnTo>
                  <a:lnTo>
                    <a:pt x="593" y="12700"/>
                  </a:lnTo>
                  <a:lnTo>
                    <a:pt x="932" y="13000"/>
                  </a:lnTo>
                  <a:lnTo>
                    <a:pt x="932" y="13800"/>
                  </a:lnTo>
                  <a:lnTo>
                    <a:pt x="1271" y="14100"/>
                  </a:lnTo>
                  <a:lnTo>
                    <a:pt x="2456" y="14100"/>
                  </a:lnTo>
                  <a:lnTo>
                    <a:pt x="2795" y="14500"/>
                  </a:lnTo>
                  <a:lnTo>
                    <a:pt x="3134" y="15300"/>
                  </a:lnTo>
                  <a:lnTo>
                    <a:pt x="3473" y="15600"/>
                  </a:lnTo>
                  <a:lnTo>
                    <a:pt x="5929" y="16400"/>
                  </a:lnTo>
                  <a:lnTo>
                    <a:pt x="6268" y="16700"/>
                  </a:lnTo>
                  <a:lnTo>
                    <a:pt x="9064" y="15300"/>
                  </a:lnTo>
                  <a:lnTo>
                    <a:pt x="20075" y="21600"/>
                  </a:lnTo>
                  <a:close/>
                  <a:moveTo>
                    <a:pt x="20075"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8" name="Google Shape;348;p14"/>
            <p:cNvSpPr/>
            <p:nvPr/>
          </p:nvSpPr>
          <p:spPr>
            <a:xfrm>
              <a:off x="7157" y="3236"/>
              <a:ext cx="160" cy="284"/>
            </a:xfrm>
            <a:custGeom>
              <a:avLst/>
              <a:gdLst/>
              <a:ahLst/>
              <a:cxnLst/>
              <a:rect l="l" t="t" r="r" b="b"/>
              <a:pathLst>
                <a:path w="21600" h="21600" extrusionOk="0">
                  <a:moveTo>
                    <a:pt x="11657" y="21600"/>
                  </a:moveTo>
                  <a:lnTo>
                    <a:pt x="14057" y="21600"/>
                  </a:lnTo>
                  <a:lnTo>
                    <a:pt x="14057" y="20849"/>
                  </a:lnTo>
                  <a:lnTo>
                    <a:pt x="15429" y="20849"/>
                  </a:lnTo>
                  <a:lnTo>
                    <a:pt x="15429" y="19534"/>
                  </a:lnTo>
                  <a:lnTo>
                    <a:pt x="14057" y="18783"/>
                  </a:lnTo>
                  <a:lnTo>
                    <a:pt x="14057" y="18031"/>
                  </a:lnTo>
                  <a:lnTo>
                    <a:pt x="15429" y="17468"/>
                  </a:lnTo>
                  <a:lnTo>
                    <a:pt x="17829" y="17468"/>
                  </a:lnTo>
                  <a:lnTo>
                    <a:pt x="17829" y="16717"/>
                  </a:lnTo>
                  <a:lnTo>
                    <a:pt x="21600" y="15965"/>
                  </a:lnTo>
                  <a:lnTo>
                    <a:pt x="21600" y="13148"/>
                  </a:lnTo>
                  <a:lnTo>
                    <a:pt x="20571" y="13148"/>
                  </a:lnTo>
                  <a:lnTo>
                    <a:pt x="19200" y="12584"/>
                  </a:lnTo>
                  <a:lnTo>
                    <a:pt x="19200" y="11833"/>
                  </a:lnTo>
                  <a:lnTo>
                    <a:pt x="17829" y="11833"/>
                  </a:lnTo>
                  <a:lnTo>
                    <a:pt x="17829" y="12584"/>
                  </a:lnTo>
                  <a:lnTo>
                    <a:pt x="16800" y="11833"/>
                  </a:lnTo>
                  <a:lnTo>
                    <a:pt x="15429" y="11833"/>
                  </a:lnTo>
                  <a:lnTo>
                    <a:pt x="13029" y="10518"/>
                  </a:lnTo>
                  <a:lnTo>
                    <a:pt x="14057" y="9767"/>
                  </a:lnTo>
                  <a:lnTo>
                    <a:pt x="17829" y="7701"/>
                  </a:lnTo>
                  <a:lnTo>
                    <a:pt x="17829" y="6950"/>
                  </a:lnTo>
                  <a:lnTo>
                    <a:pt x="19200" y="6950"/>
                  </a:lnTo>
                  <a:lnTo>
                    <a:pt x="17829" y="6198"/>
                  </a:lnTo>
                  <a:lnTo>
                    <a:pt x="17829" y="5635"/>
                  </a:lnTo>
                  <a:lnTo>
                    <a:pt x="16800" y="4883"/>
                  </a:lnTo>
                  <a:lnTo>
                    <a:pt x="15429" y="4132"/>
                  </a:lnTo>
                  <a:lnTo>
                    <a:pt x="15429" y="3569"/>
                  </a:lnTo>
                  <a:lnTo>
                    <a:pt x="16800" y="2817"/>
                  </a:lnTo>
                  <a:lnTo>
                    <a:pt x="17829" y="1315"/>
                  </a:lnTo>
                  <a:lnTo>
                    <a:pt x="17829" y="751"/>
                  </a:lnTo>
                  <a:lnTo>
                    <a:pt x="15429" y="2066"/>
                  </a:lnTo>
                  <a:lnTo>
                    <a:pt x="14057" y="2066"/>
                  </a:lnTo>
                  <a:lnTo>
                    <a:pt x="13029" y="1315"/>
                  </a:lnTo>
                  <a:lnTo>
                    <a:pt x="13029" y="751"/>
                  </a:lnTo>
                  <a:lnTo>
                    <a:pt x="11657" y="0"/>
                  </a:lnTo>
                  <a:lnTo>
                    <a:pt x="10286" y="0"/>
                  </a:lnTo>
                  <a:lnTo>
                    <a:pt x="10286" y="751"/>
                  </a:lnTo>
                  <a:lnTo>
                    <a:pt x="10286" y="0"/>
                  </a:lnTo>
                  <a:lnTo>
                    <a:pt x="8914" y="751"/>
                  </a:lnTo>
                  <a:lnTo>
                    <a:pt x="6514" y="751"/>
                  </a:lnTo>
                  <a:lnTo>
                    <a:pt x="5143" y="1315"/>
                  </a:lnTo>
                  <a:lnTo>
                    <a:pt x="5143" y="4132"/>
                  </a:lnTo>
                  <a:lnTo>
                    <a:pt x="4114" y="5635"/>
                  </a:lnTo>
                  <a:lnTo>
                    <a:pt x="4114" y="6198"/>
                  </a:lnTo>
                  <a:lnTo>
                    <a:pt x="5143" y="6198"/>
                  </a:lnTo>
                  <a:lnTo>
                    <a:pt x="5143" y="6950"/>
                  </a:lnTo>
                  <a:lnTo>
                    <a:pt x="4114" y="6950"/>
                  </a:lnTo>
                  <a:lnTo>
                    <a:pt x="5143" y="7701"/>
                  </a:lnTo>
                  <a:lnTo>
                    <a:pt x="4114" y="7701"/>
                  </a:lnTo>
                  <a:lnTo>
                    <a:pt x="4114" y="9016"/>
                  </a:lnTo>
                  <a:lnTo>
                    <a:pt x="1371" y="10518"/>
                  </a:lnTo>
                  <a:lnTo>
                    <a:pt x="0" y="11833"/>
                  </a:lnTo>
                  <a:lnTo>
                    <a:pt x="1371" y="12584"/>
                  </a:lnTo>
                  <a:lnTo>
                    <a:pt x="1371" y="13148"/>
                  </a:lnTo>
                  <a:lnTo>
                    <a:pt x="2743" y="13148"/>
                  </a:lnTo>
                  <a:lnTo>
                    <a:pt x="4114" y="13899"/>
                  </a:lnTo>
                  <a:lnTo>
                    <a:pt x="4114" y="14650"/>
                  </a:lnTo>
                  <a:lnTo>
                    <a:pt x="5143" y="15402"/>
                  </a:lnTo>
                  <a:lnTo>
                    <a:pt x="6514" y="15402"/>
                  </a:lnTo>
                  <a:lnTo>
                    <a:pt x="8914" y="15965"/>
                  </a:lnTo>
                  <a:lnTo>
                    <a:pt x="11657" y="21600"/>
                  </a:lnTo>
                  <a:close/>
                  <a:moveTo>
                    <a:pt x="16800" y="11082"/>
                  </a:moveTo>
                  <a:lnTo>
                    <a:pt x="19200" y="11082"/>
                  </a:lnTo>
                  <a:lnTo>
                    <a:pt x="17829" y="11833"/>
                  </a:lnTo>
                  <a:lnTo>
                    <a:pt x="16800" y="11082"/>
                  </a:lnTo>
                  <a:close/>
                  <a:moveTo>
                    <a:pt x="16800" y="1108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9" name="Google Shape;349;p14"/>
            <p:cNvSpPr/>
            <p:nvPr/>
          </p:nvSpPr>
          <p:spPr>
            <a:xfrm>
              <a:off x="6510" y="3246"/>
              <a:ext cx="837" cy="714"/>
            </a:xfrm>
            <a:custGeom>
              <a:avLst/>
              <a:gdLst/>
              <a:ahLst/>
              <a:cxnLst/>
              <a:rect l="l" t="t" r="r" b="b"/>
              <a:pathLst>
                <a:path w="21600" h="21600" extrusionOk="0">
                  <a:moveTo>
                    <a:pt x="21600" y="16592"/>
                  </a:moveTo>
                  <a:lnTo>
                    <a:pt x="21338" y="16368"/>
                  </a:lnTo>
                  <a:lnTo>
                    <a:pt x="21076" y="15770"/>
                  </a:lnTo>
                  <a:lnTo>
                    <a:pt x="20815" y="15471"/>
                  </a:lnTo>
                  <a:lnTo>
                    <a:pt x="19898" y="15471"/>
                  </a:lnTo>
                  <a:lnTo>
                    <a:pt x="19636" y="15247"/>
                  </a:lnTo>
                  <a:lnTo>
                    <a:pt x="19636" y="14649"/>
                  </a:lnTo>
                  <a:lnTo>
                    <a:pt x="19375" y="14425"/>
                  </a:lnTo>
                  <a:lnTo>
                    <a:pt x="19375" y="14126"/>
                  </a:lnTo>
                  <a:lnTo>
                    <a:pt x="19178" y="13827"/>
                  </a:lnTo>
                  <a:lnTo>
                    <a:pt x="18916" y="13304"/>
                  </a:lnTo>
                  <a:lnTo>
                    <a:pt x="18916" y="13005"/>
                  </a:lnTo>
                  <a:lnTo>
                    <a:pt x="19178" y="12706"/>
                  </a:lnTo>
                  <a:lnTo>
                    <a:pt x="19375" y="12706"/>
                  </a:lnTo>
                  <a:lnTo>
                    <a:pt x="19375" y="12482"/>
                  </a:lnTo>
                  <a:lnTo>
                    <a:pt x="19178" y="12183"/>
                  </a:lnTo>
                  <a:lnTo>
                    <a:pt x="19178" y="11884"/>
                  </a:lnTo>
                  <a:lnTo>
                    <a:pt x="19375" y="11361"/>
                  </a:lnTo>
                  <a:lnTo>
                    <a:pt x="19178" y="11062"/>
                  </a:lnTo>
                  <a:lnTo>
                    <a:pt x="19178" y="9118"/>
                  </a:lnTo>
                  <a:lnTo>
                    <a:pt x="18916" y="8819"/>
                  </a:lnTo>
                  <a:lnTo>
                    <a:pt x="18916" y="8296"/>
                  </a:lnTo>
                  <a:lnTo>
                    <a:pt x="18393" y="6054"/>
                  </a:lnTo>
                  <a:lnTo>
                    <a:pt x="17935" y="5830"/>
                  </a:lnTo>
                  <a:lnTo>
                    <a:pt x="17673" y="5830"/>
                  </a:lnTo>
                  <a:lnTo>
                    <a:pt x="17476" y="5531"/>
                  </a:lnTo>
                  <a:lnTo>
                    <a:pt x="17476" y="5232"/>
                  </a:lnTo>
                  <a:lnTo>
                    <a:pt x="17215" y="4933"/>
                  </a:lnTo>
                  <a:lnTo>
                    <a:pt x="16953" y="4933"/>
                  </a:lnTo>
                  <a:lnTo>
                    <a:pt x="16953" y="4709"/>
                  </a:lnTo>
                  <a:lnTo>
                    <a:pt x="16691" y="4410"/>
                  </a:lnTo>
                  <a:lnTo>
                    <a:pt x="16953" y="3887"/>
                  </a:lnTo>
                  <a:lnTo>
                    <a:pt x="17476" y="3289"/>
                  </a:lnTo>
                  <a:lnTo>
                    <a:pt x="17476" y="2765"/>
                  </a:lnTo>
                  <a:lnTo>
                    <a:pt x="17673" y="2765"/>
                  </a:lnTo>
                  <a:lnTo>
                    <a:pt x="17476" y="2466"/>
                  </a:lnTo>
                  <a:lnTo>
                    <a:pt x="17673" y="2466"/>
                  </a:lnTo>
                  <a:lnTo>
                    <a:pt x="17673" y="2167"/>
                  </a:lnTo>
                  <a:lnTo>
                    <a:pt x="17476" y="2167"/>
                  </a:lnTo>
                  <a:lnTo>
                    <a:pt x="17476" y="1943"/>
                  </a:lnTo>
                  <a:lnTo>
                    <a:pt x="17673" y="1345"/>
                  </a:lnTo>
                  <a:lnTo>
                    <a:pt x="17673" y="224"/>
                  </a:lnTo>
                  <a:lnTo>
                    <a:pt x="17215" y="224"/>
                  </a:lnTo>
                  <a:lnTo>
                    <a:pt x="16691" y="523"/>
                  </a:lnTo>
                  <a:lnTo>
                    <a:pt x="16495" y="224"/>
                  </a:lnTo>
                  <a:lnTo>
                    <a:pt x="16233" y="0"/>
                  </a:lnTo>
                  <a:lnTo>
                    <a:pt x="16233" y="224"/>
                  </a:lnTo>
                  <a:lnTo>
                    <a:pt x="15513" y="224"/>
                  </a:lnTo>
                  <a:lnTo>
                    <a:pt x="15513" y="0"/>
                  </a:lnTo>
                  <a:lnTo>
                    <a:pt x="15251" y="0"/>
                  </a:lnTo>
                  <a:lnTo>
                    <a:pt x="15251" y="224"/>
                  </a:lnTo>
                  <a:lnTo>
                    <a:pt x="15055" y="224"/>
                  </a:lnTo>
                  <a:lnTo>
                    <a:pt x="14793" y="523"/>
                  </a:lnTo>
                  <a:lnTo>
                    <a:pt x="14073" y="523"/>
                  </a:lnTo>
                  <a:lnTo>
                    <a:pt x="14073" y="224"/>
                  </a:lnTo>
                  <a:lnTo>
                    <a:pt x="12633" y="224"/>
                  </a:lnTo>
                  <a:lnTo>
                    <a:pt x="12633" y="523"/>
                  </a:lnTo>
                  <a:lnTo>
                    <a:pt x="12109" y="523"/>
                  </a:lnTo>
                  <a:lnTo>
                    <a:pt x="11847" y="822"/>
                  </a:lnTo>
                  <a:lnTo>
                    <a:pt x="11651" y="822"/>
                  </a:lnTo>
                  <a:lnTo>
                    <a:pt x="11389" y="523"/>
                  </a:lnTo>
                  <a:lnTo>
                    <a:pt x="11127" y="523"/>
                  </a:lnTo>
                  <a:lnTo>
                    <a:pt x="10669" y="822"/>
                  </a:lnTo>
                  <a:lnTo>
                    <a:pt x="10407" y="523"/>
                  </a:lnTo>
                  <a:lnTo>
                    <a:pt x="9949" y="1121"/>
                  </a:lnTo>
                  <a:lnTo>
                    <a:pt x="9425" y="1121"/>
                  </a:lnTo>
                  <a:lnTo>
                    <a:pt x="9229" y="1345"/>
                  </a:lnTo>
                  <a:lnTo>
                    <a:pt x="9229" y="1644"/>
                  </a:lnTo>
                  <a:lnTo>
                    <a:pt x="8247" y="1644"/>
                  </a:lnTo>
                  <a:lnTo>
                    <a:pt x="7985" y="1943"/>
                  </a:lnTo>
                  <a:lnTo>
                    <a:pt x="7724" y="2167"/>
                  </a:lnTo>
                  <a:lnTo>
                    <a:pt x="7724" y="2466"/>
                  </a:lnTo>
                  <a:lnTo>
                    <a:pt x="7004" y="2466"/>
                  </a:lnTo>
                  <a:lnTo>
                    <a:pt x="7265" y="2765"/>
                  </a:lnTo>
                  <a:lnTo>
                    <a:pt x="7265" y="3887"/>
                  </a:lnTo>
                  <a:lnTo>
                    <a:pt x="7527" y="4111"/>
                  </a:lnTo>
                  <a:lnTo>
                    <a:pt x="7527" y="4933"/>
                  </a:lnTo>
                  <a:lnTo>
                    <a:pt x="7724" y="5232"/>
                  </a:lnTo>
                  <a:lnTo>
                    <a:pt x="7724" y="5531"/>
                  </a:lnTo>
                  <a:lnTo>
                    <a:pt x="7985" y="5830"/>
                  </a:lnTo>
                  <a:lnTo>
                    <a:pt x="8247" y="5830"/>
                  </a:lnTo>
                  <a:lnTo>
                    <a:pt x="7985" y="6054"/>
                  </a:lnTo>
                  <a:lnTo>
                    <a:pt x="7985" y="6353"/>
                  </a:lnTo>
                  <a:lnTo>
                    <a:pt x="6545" y="6353"/>
                  </a:lnTo>
                  <a:lnTo>
                    <a:pt x="5825" y="7175"/>
                  </a:lnTo>
                  <a:lnTo>
                    <a:pt x="5825" y="7773"/>
                  </a:lnTo>
                  <a:lnTo>
                    <a:pt x="5105" y="8296"/>
                  </a:lnTo>
                  <a:lnTo>
                    <a:pt x="3862" y="9118"/>
                  </a:lnTo>
                  <a:lnTo>
                    <a:pt x="2880" y="9716"/>
                  </a:lnTo>
                  <a:lnTo>
                    <a:pt x="1702" y="9716"/>
                  </a:lnTo>
                  <a:lnTo>
                    <a:pt x="982" y="9940"/>
                  </a:lnTo>
                  <a:lnTo>
                    <a:pt x="458" y="10538"/>
                  </a:lnTo>
                  <a:lnTo>
                    <a:pt x="0" y="10763"/>
                  </a:lnTo>
                  <a:lnTo>
                    <a:pt x="0" y="11884"/>
                  </a:lnTo>
                  <a:lnTo>
                    <a:pt x="3862" y="14649"/>
                  </a:lnTo>
                  <a:lnTo>
                    <a:pt x="10931" y="19657"/>
                  </a:lnTo>
                  <a:lnTo>
                    <a:pt x="11127" y="20180"/>
                  </a:lnTo>
                  <a:lnTo>
                    <a:pt x="11651" y="20180"/>
                  </a:lnTo>
                  <a:lnTo>
                    <a:pt x="12109" y="20479"/>
                  </a:lnTo>
                  <a:lnTo>
                    <a:pt x="12371" y="20778"/>
                  </a:lnTo>
                  <a:lnTo>
                    <a:pt x="12633" y="20778"/>
                  </a:lnTo>
                  <a:lnTo>
                    <a:pt x="12633" y="21600"/>
                  </a:lnTo>
                  <a:lnTo>
                    <a:pt x="13811" y="21600"/>
                  </a:lnTo>
                  <a:lnTo>
                    <a:pt x="15513" y="21077"/>
                  </a:lnTo>
                  <a:lnTo>
                    <a:pt x="16691" y="19956"/>
                  </a:lnTo>
                  <a:lnTo>
                    <a:pt x="21600" y="16592"/>
                  </a:lnTo>
                  <a:close/>
                  <a:moveTo>
                    <a:pt x="21600" y="1659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0" name="Google Shape;350;p14"/>
            <p:cNvSpPr/>
            <p:nvPr/>
          </p:nvSpPr>
          <p:spPr>
            <a:xfrm>
              <a:off x="6340" y="3290"/>
              <a:ext cx="489" cy="339"/>
            </a:xfrm>
            <a:custGeom>
              <a:avLst/>
              <a:gdLst/>
              <a:ahLst/>
              <a:cxnLst/>
              <a:rect l="l" t="t" r="r" b="b"/>
              <a:pathLst>
                <a:path w="21600" h="21600" extrusionOk="0">
                  <a:moveTo>
                    <a:pt x="7498" y="21600"/>
                  </a:moveTo>
                  <a:lnTo>
                    <a:pt x="7498" y="19866"/>
                  </a:lnTo>
                  <a:lnTo>
                    <a:pt x="8282" y="19393"/>
                  </a:lnTo>
                  <a:lnTo>
                    <a:pt x="9177" y="18131"/>
                  </a:lnTo>
                  <a:lnTo>
                    <a:pt x="10408" y="17658"/>
                  </a:lnTo>
                  <a:lnTo>
                    <a:pt x="12423" y="17658"/>
                  </a:lnTo>
                  <a:lnTo>
                    <a:pt x="14102" y="16397"/>
                  </a:lnTo>
                  <a:lnTo>
                    <a:pt x="16228" y="14663"/>
                  </a:lnTo>
                  <a:lnTo>
                    <a:pt x="17459" y="13559"/>
                  </a:lnTo>
                  <a:lnTo>
                    <a:pt x="17459" y="12298"/>
                  </a:lnTo>
                  <a:lnTo>
                    <a:pt x="18690" y="10564"/>
                  </a:lnTo>
                  <a:lnTo>
                    <a:pt x="21152" y="10564"/>
                  </a:lnTo>
                  <a:lnTo>
                    <a:pt x="21152" y="9933"/>
                  </a:lnTo>
                  <a:lnTo>
                    <a:pt x="21600" y="9460"/>
                  </a:lnTo>
                  <a:lnTo>
                    <a:pt x="21152" y="9460"/>
                  </a:lnTo>
                  <a:lnTo>
                    <a:pt x="20705" y="8829"/>
                  </a:lnTo>
                  <a:lnTo>
                    <a:pt x="20705" y="8199"/>
                  </a:lnTo>
                  <a:lnTo>
                    <a:pt x="20369" y="7568"/>
                  </a:lnTo>
                  <a:lnTo>
                    <a:pt x="20369" y="5834"/>
                  </a:lnTo>
                  <a:lnTo>
                    <a:pt x="19921" y="5361"/>
                  </a:lnTo>
                  <a:lnTo>
                    <a:pt x="19921" y="2996"/>
                  </a:lnTo>
                  <a:lnTo>
                    <a:pt x="19474" y="2365"/>
                  </a:lnTo>
                  <a:lnTo>
                    <a:pt x="18242" y="2365"/>
                  </a:lnTo>
                  <a:lnTo>
                    <a:pt x="17907" y="1734"/>
                  </a:lnTo>
                  <a:lnTo>
                    <a:pt x="17459" y="1734"/>
                  </a:lnTo>
                  <a:lnTo>
                    <a:pt x="17011" y="2365"/>
                  </a:lnTo>
                  <a:lnTo>
                    <a:pt x="16228" y="1734"/>
                  </a:lnTo>
                  <a:lnTo>
                    <a:pt x="15780" y="1734"/>
                  </a:lnTo>
                  <a:lnTo>
                    <a:pt x="15333" y="2365"/>
                  </a:lnTo>
                  <a:lnTo>
                    <a:pt x="14549" y="2365"/>
                  </a:lnTo>
                  <a:lnTo>
                    <a:pt x="14102" y="1261"/>
                  </a:lnTo>
                  <a:lnTo>
                    <a:pt x="13766" y="1261"/>
                  </a:lnTo>
                  <a:lnTo>
                    <a:pt x="13766" y="0"/>
                  </a:lnTo>
                  <a:lnTo>
                    <a:pt x="13318" y="631"/>
                  </a:lnTo>
                  <a:lnTo>
                    <a:pt x="12870" y="631"/>
                  </a:lnTo>
                  <a:lnTo>
                    <a:pt x="12423" y="1261"/>
                  </a:lnTo>
                  <a:lnTo>
                    <a:pt x="12423" y="2365"/>
                  </a:lnTo>
                  <a:lnTo>
                    <a:pt x="12087" y="2996"/>
                  </a:lnTo>
                  <a:lnTo>
                    <a:pt x="12087" y="4099"/>
                  </a:lnTo>
                  <a:lnTo>
                    <a:pt x="10856" y="5834"/>
                  </a:lnTo>
                  <a:lnTo>
                    <a:pt x="10408" y="5834"/>
                  </a:lnTo>
                  <a:lnTo>
                    <a:pt x="9625" y="6464"/>
                  </a:lnTo>
                  <a:lnTo>
                    <a:pt x="9177" y="7095"/>
                  </a:lnTo>
                  <a:lnTo>
                    <a:pt x="8282" y="7568"/>
                  </a:lnTo>
                  <a:lnTo>
                    <a:pt x="7946" y="7568"/>
                  </a:lnTo>
                  <a:lnTo>
                    <a:pt x="7498" y="8199"/>
                  </a:lnTo>
                  <a:lnTo>
                    <a:pt x="6715" y="8829"/>
                  </a:lnTo>
                  <a:lnTo>
                    <a:pt x="7051" y="9933"/>
                  </a:lnTo>
                  <a:lnTo>
                    <a:pt x="7051" y="10564"/>
                  </a:lnTo>
                  <a:lnTo>
                    <a:pt x="6267" y="11194"/>
                  </a:lnTo>
                  <a:lnTo>
                    <a:pt x="5820" y="12298"/>
                  </a:lnTo>
                  <a:lnTo>
                    <a:pt x="5820" y="12928"/>
                  </a:lnTo>
                  <a:lnTo>
                    <a:pt x="6267" y="14032"/>
                  </a:lnTo>
                  <a:lnTo>
                    <a:pt x="5820" y="14663"/>
                  </a:lnTo>
                  <a:lnTo>
                    <a:pt x="6267" y="15293"/>
                  </a:lnTo>
                  <a:lnTo>
                    <a:pt x="6267" y="15766"/>
                  </a:lnTo>
                  <a:lnTo>
                    <a:pt x="5036" y="17658"/>
                  </a:lnTo>
                  <a:lnTo>
                    <a:pt x="4589" y="18131"/>
                  </a:lnTo>
                  <a:lnTo>
                    <a:pt x="4141" y="18762"/>
                  </a:lnTo>
                  <a:lnTo>
                    <a:pt x="3805" y="18762"/>
                  </a:lnTo>
                  <a:lnTo>
                    <a:pt x="2574" y="20496"/>
                  </a:lnTo>
                  <a:lnTo>
                    <a:pt x="448" y="21127"/>
                  </a:lnTo>
                  <a:lnTo>
                    <a:pt x="0" y="21600"/>
                  </a:lnTo>
                  <a:lnTo>
                    <a:pt x="7498" y="21600"/>
                  </a:lnTo>
                  <a:close/>
                  <a:moveTo>
                    <a:pt x="7498"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1" name="Google Shape;351;p14"/>
            <p:cNvSpPr/>
            <p:nvPr/>
          </p:nvSpPr>
          <p:spPr>
            <a:xfrm>
              <a:off x="6172" y="3629"/>
              <a:ext cx="338" cy="249"/>
            </a:xfrm>
            <a:custGeom>
              <a:avLst/>
              <a:gdLst/>
              <a:ahLst/>
              <a:cxnLst/>
              <a:rect l="l" t="t" r="r" b="b"/>
              <a:pathLst>
                <a:path w="21600" h="21600" extrusionOk="0">
                  <a:moveTo>
                    <a:pt x="21600" y="855"/>
                  </a:moveTo>
                  <a:lnTo>
                    <a:pt x="21600" y="0"/>
                  </a:lnTo>
                  <a:lnTo>
                    <a:pt x="10719" y="0"/>
                  </a:lnTo>
                  <a:lnTo>
                    <a:pt x="10232" y="1711"/>
                  </a:lnTo>
                  <a:lnTo>
                    <a:pt x="10232" y="3208"/>
                  </a:lnTo>
                  <a:lnTo>
                    <a:pt x="9582" y="3208"/>
                  </a:lnTo>
                  <a:lnTo>
                    <a:pt x="7795" y="4063"/>
                  </a:lnTo>
                  <a:lnTo>
                    <a:pt x="7146" y="4919"/>
                  </a:lnTo>
                  <a:lnTo>
                    <a:pt x="6496" y="5560"/>
                  </a:lnTo>
                  <a:lnTo>
                    <a:pt x="7146" y="6416"/>
                  </a:lnTo>
                  <a:lnTo>
                    <a:pt x="5359" y="8768"/>
                  </a:lnTo>
                  <a:lnTo>
                    <a:pt x="5359" y="9624"/>
                  </a:lnTo>
                  <a:lnTo>
                    <a:pt x="3573" y="11976"/>
                  </a:lnTo>
                  <a:lnTo>
                    <a:pt x="2923" y="13687"/>
                  </a:lnTo>
                  <a:lnTo>
                    <a:pt x="1786" y="15184"/>
                  </a:lnTo>
                  <a:lnTo>
                    <a:pt x="1786" y="16040"/>
                  </a:lnTo>
                  <a:lnTo>
                    <a:pt x="2436" y="16040"/>
                  </a:lnTo>
                  <a:lnTo>
                    <a:pt x="1786" y="16040"/>
                  </a:lnTo>
                  <a:lnTo>
                    <a:pt x="487" y="18392"/>
                  </a:lnTo>
                  <a:lnTo>
                    <a:pt x="0" y="19248"/>
                  </a:lnTo>
                  <a:lnTo>
                    <a:pt x="0" y="21600"/>
                  </a:lnTo>
                  <a:lnTo>
                    <a:pt x="10719" y="21600"/>
                  </a:lnTo>
                  <a:lnTo>
                    <a:pt x="10719" y="14329"/>
                  </a:lnTo>
                  <a:lnTo>
                    <a:pt x="11368" y="14329"/>
                  </a:lnTo>
                  <a:lnTo>
                    <a:pt x="12018" y="13687"/>
                  </a:lnTo>
                  <a:lnTo>
                    <a:pt x="13155" y="13687"/>
                  </a:lnTo>
                  <a:lnTo>
                    <a:pt x="13155" y="5560"/>
                  </a:lnTo>
                  <a:lnTo>
                    <a:pt x="21600" y="5560"/>
                  </a:lnTo>
                  <a:lnTo>
                    <a:pt x="21600" y="855"/>
                  </a:lnTo>
                  <a:close/>
                  <a:moveTo>
                    <a:pt x="21600" y="85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2" name="Google Shape;352;p14"/>
            <p:cNvSpPr/>
            <p:nvPr/>
          </p:nvSpPr>
          <p:spPr>
            <a:xfrm>
              <a:off x="6172" y="3639"/>
              <a:ext cx="487" cy="487"/>
            </a:xfrm>
            <a:custGeom>
              <a:avLst/>
              <a:gdLst/>
              <a:ahLst/>
              <a:cxnLst/>
              <a:rect l="l" t="t" r="r" b="b"/>
              <a:pathLst>
                <a:path w="21600" h="21600" extrusionOk="0">
                  <a:moveTo>
                    <a:pt x="0" y="10636"/>
                  </a:moveTo>
                  <a:lnTo>
                    <a:pt x="7425" y="10636"/>
                  </a:lnTo>
                  <a:lnTo>
                    <a:pt x="7425" y="6908"/>
                  </a:lnTo>
                  <a:lnTo>
                    <a:pt x="7875" y="6908"/>
                  </a:lnTo>
                  <a:lnTo>
                    <a:pt x="8325" y="6579"/>
                  </a:lnTo>
                  <a:lnTo>
                    <a:pt x="9113" y="6579"/>
                  </a:lnTo>
                  <a:lnTo>
                    <a:pt x="9113" y="2412"/>
                  </a:lnTo>
                  <a:lnTo>
                    <a:pt x="14962" y="2412"/>
                  </a:lnTo>
                  <a:lnTo>
                    <a:pt x="14962" y="0"/>
                  </a:lnTo>
                  <a:lnTo>
                    <a:pt x="21600" y="4057"/>
                  </a:lnTo>
                  <a:lnTo>
                    <a:pt x="19575" y="4057"/>
                  </a:lnTo>
                  <a:lnTo>
                    <a:pt x="20813" y="18749"/>
                  </a:lnTo>
                  <a:lnTo>
                    <a:pt x="21600" y="18749"/>
                  </a:lnTo>
                  <a:lnTo>
                    <a:pt x="20813" y="20394"/>
                  </a:lnTo>
                  <a:lnTo>
                    <a:pt x="14175" y="20394"/>
                  </a:lnTo>
                  <a:lnTo>
                    <a:pt x="13725" y="19955"/>
                  </a:lnTo>
                  <a:lnTo>
                    <a:pt x="13275" y="20394"/>
                  </a:lnTo>
                  <a:lnTo>
                    <a:pt x="13275" y="19517"/>
                  </a:lnTo>
                  <a:lnTo>
                    <a:pt x="12487" y="19517"/>
                  </a:lnTo>
                  <a:lnTo>
                    <a:pt x="11588" y="19955"/>
                  </a:lnTo>
                  <a:lnTo>
                    <a:pt x="11250" y="20723"/>
                  </a:lnTo>
                  <a:lnTo>
                    <a:pt x="10800" y="19955"/>
                  </a:lnTo>
                  <a:lnTo>
                    <a:pt x="10800" y="19517"/>
                  </a:lnTo>
                  <a:lnTo>
                    <a:pt x="10350" y="19517"/>
                  </a:lnTo>
                  <a:lnTo>
                    <a:pt x="9563" y="19955"/>
                  </a:lnTo>
                  <a:lnTo>
                    <a:pt x="9563" y="21161"/>
                  </a:lnTo>
                  <a:lnTo>
                    <a:pt x="9113" y="21161"/>
                  </a:lnTo>
                  <a:lnTo>
                    <a:pt x="8663" y="21600"/>
                  </a:lnTo>
                  <a:lnTo>
                    <a:pt x="8325" y="21161"/>
                  </a:lnTo>
                  <a:lnTo>
                    <a:pt x="7875" y="20723"/>
                  </a:lnTo>
                  <a:lnTo>
                    <a:pt x="7425" y="20723"/>
                  </a:lnTo>
                  <a:lnTo>
                    <a:pt x="7425" y="20394"/>
                  </a:lnTo>
                  <a:lnTo>
                    <a:pt x="7087" y="20394"/>
                  </a:lnTo>
                  <a:lnTo>
                    <a:pt x="7087" y="19955"/>
                  </a:lnTo>
                  <a:lnTo>
                    <a:pt x="6637" y="19517"/>
                  </a:lnTo>
                  <a:lnTo>
                    <a:pt x="6637" y="19188"/>
                  </a:lnTo>
                  <a:lnTo>
                    <a:pt x="5400" y="19188"/>
                  </a:lnTo>
                  <a:lnTo>
                    <a:pt x="4500" y="18311"/>
                  </a:lnTo>
                  <a:lnTo>
                    <a:pt x="2475" y="18311"/>
                  </a:lnTo>
                  <a:lnTo>
                    <a:pt x="1688" y="18749"/>
                  </a:lnTo>
                  <a:lnTo>
                    <a:pt x="1238" y="19188"/>
                  </a:lnTo>
                  <a:lnTo>
                    <a:pt x="338" y="19188"/>
                  </a:lnTo>
                  <a:lnTo>
                    <a:pt x="787" y="18311"/>
                  </a:lnTo>
                  <a:lnTo>
                    <a:pt x="787" y="17543"/>
                  </a:lnTo>
                  <a:lnTo>
                    <a:pt x="1238" y="17105"/>
                  </a:lnTo>
                  <a:lnTo>
                    <a:pt x="1688" y="15898"/>
                  </a:lnTo>
                  <a:lnTo>
                    <a:pt x="1238" y="14254"/>
                  </a:lnTo>
                  <a:lnTo>
                    <a:pt x="787" y="13486"/>
                  </a:lnTo>
                  <a:lnTo>
                    <a:pt x="1238" y="13486"/>
                  </a:lnTo>
                  <a:lnTo>
                    <a:pt x="1238" y="12171"/>
                  </a:lnTo>
                  <a:lnTo>
                    <a:pt x="787" y="11403"/>
                  </a:lnTo>
                  <a:lnTo>
                    <a:pt x="338" y="11403"/>
                  </a:lnTo>
                  <a:lnTo>
                    <a:pt x="338" y="10964"/>
                  </a:lnTo>
                  <a:lnTo>
                    <a:pt x="0" y="11403"/>
                  </a:lnTo>
                  <a:lnTo>
                    <a:pt x="0" y="10636"/>
                  </a:lnTo>
                  <a:close/>
                  <a:moveTo>
                    <a:pt x="0" y="10636"/>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Google Shape;353;p14"/>
            <p:cNvSpPr/>
            <p:nvPr/>
          </p:nvSpPr>
          <p:spPr>
            <a:xfrm>
              <a:off x="6368" y="3730"/>
              <a:ext cx="677" cy="561"/>
            </a:xfrm>
            <a:custGeom>
              <a:avLst/>
              <a:gdLst/>
              <a:ahLst/>
              <a:cxnLst/>
              <a:rect l="l" t="t" r="r" b="b"/>
              <a:pathLst>
                <a:path w="21600" h="21600" extrusionOk="0">
                  <a:moveTo>
                    <a:pt x="0" y="15225"/>
                  </a:moveTo>
                  <a:lnTo>
                    <a:pt x="324" y="14844"/>
                  </a:lnTo>
                  <a:lnTo>
                    <a:pt x="647" y="14844"/>
                  </a:lnTo>
                  <a:lnTo>
                    <a:pt x="647" y="13797"/>
                  </a:lnTo>
                  <a:lnTo>
                    <a:pt x="1213" y="13417"/>
                  </a:lnTo>
                  <a:lnTo>
                    <a:pt x="1537" y="13417"/>
                  </a:lnTo>
                  <a:lnTo>
                    <a:pt x="1537" y="13797"/>
                  </a:lnTo>
                  <a:lnTo>
                    <a:pt x="1861" y="14463"/>
                  </a:lnTo>
                  <a:lnTo>
                    <a:pt x="2103" y="13797"/>
                  </a:lnTo>
                  <a:lnTo>
                    <a:pt x="2751" y="13417"/>
                  </a:lnTo>
                  <a:lnTo>
                    <a:pt x="3317" y="13417"/>
                  </a:lnTo>
                  <a:lnTo>
                    <a:pt x="3317" y="14178"/>
                  </a:lnTo>
                  <a:lnTo>
                    <a:pt x="3640" y="13797"/>
                  </a:lnTo>
                  <a:lnTo>
                    <a:pt x="3964" y="14178"/>
                  </a:lnTo>
                  <a:lnTo>
                    <a:pt x="8737" y="14178"/>
                  </a:lnTo>
                  <a:lnTo>
                    <a:pt x="9303" y="12751"/>
                  </a:lnTo>
                  <a:lnTo>
                    <a:pt x="8737" y="12751"/>
                  </a:lnTo>
                  <a:lnTo>
                    <a:pt x="7847" y="0"/>
                  </a:lnTo>
                  <a:lnTo>
                    <a:pt x="9303" y="0"/>
                  </a:lnTo>
                  <a:lnTo>
                    <a:pt x="18040" y="6375"/>
                  </a:lnTo>
                  <a:lnTo>
                    <a:pt x="18283" y="7041"/>
                  </a:lnTo>
                  <a:lnTo>
                    <a:pt x="18930" y="7041"/>
                  </a:lnTo>
                  <a:lnTo>
                    <a:pt x="19497" y="7422"/>
                  </a:lnTo>
                  <a:lnTo>
                    <a:pt x="19820" y="7803"/>
                  </a:lnTo>
                  <a:lnTo>
                    <a:pt x="20144" y="7803"/>
                  </a:lnTo>
                  <a:lnTo>
                    <a:pt x="20144" y="8849"/>
                  </a:lnTo>
                  <a:lnTo>
                    <a:pt x="21600" y="8849"/>
                  </a:lnTo>
                  <a:lnTo>
                    <a:pt x="21600" y="11323"/>
                  </a:lnTo>
                  <a:lnTo>
                    <a:pt x="21276" y="12751"/>
                  </a:lnTo>
                  <a:lnTo>
                    <a:pt x="21276" y="13417"/>
                  </a:lnTo>
                  <a:lnTo>
                    <a:pt x="21034" y="13797"/>
                  </a:lnTo>
                  <a:lnTo>
                    <a:pt x="20387" y="14178"/>
                  </a:lnTo>
                  <a:lnTo>
                    <a:pt x="19497" y="14178"/>
                  </a:lnTo>
                  <a:lnTo>
                    <a:pt x="19173" y="14463"/>
                  </a:lnTo>
                  <a:lnTo>
                    <a:pt x="18283" y="14463"/>
                  </a:lnTo>
                  <a:lnTo>
                    <a:pt x="18040" y="14844"/>
                  </a:lnTo>
                  <a:lnTo>
                    <a:pt x="16503" y="14844"/>
                  </a:lnTo>
                  <a:lnTo>
                    <a:pt x="16180" y="14463"/>
                  </a:lnTo>
                  <a:lnTo>
                    <a:pt x="15290" y="14463"/>
                  </a:lnTo>
                  <a:lnTo>
                    <a:pt x="14724" y="14844"/>
                  </a:lnTo>
                  <a:lnTo>
                    <a:pt x="14400" y="14844"/>
                  </a:lnTo>
                  <a:lnTo>
                    <a:pt x="14076" y="15225"/>
                  </a:lnTo>
                  <a:lnTo>
                    <a:pt x="12297" y="16271"/>
                  </a:lnTo>
                  <a:lnTo>
                    <a:pt x="12297" y="16652"/>
                  </a:lnTo>
                  <a:lnTo>
                    <a:pt x="11407" y="16937"/>
                  </a:lnTo>
                  <a:lnTo>
                    <a:pt x="10840" y="16937"/>
                  </a:lnTo>
                  <a:lnTo>
                    <a:pt x="10517" y="17699"/>
                  </a:lnTo>
                  <a:lnTo>
                    <a:pt x="10193" y="18365"/>
                  </a:lnTo>
                  <a:lnTo>
                    <a:pt x="9627" y="19126"/>
                  </a:lnTo>
                  <a:lnTo>
                    <a:pt x="9303" y="19411"/>
                  </a:lnTo>
                  <a:lnTo>
                    <a:pt x="9303" y="20173"/>
                  </a:lnTo>
                  <a:lnTo>
                    <a:pt x="9061" y="20173"/>
                  </a:lnTo>
                  <a:lnTo>
                    <a:pt x="9061" y="21219"/>
                  </a:lnTo>
                  <a:lnTo>
                    <a:pt x="8737" y="21600"/>
                  </a:lnTo>
                  <a:lnTo>
                    <a:pt x="8090" y="21600"/>
                  </a:lnTo>
                  <a:lnTo>
                    <a:pt x="8090" y="21219"/>
                  </a:lnTo>
                  <a:lnTo>
                    <a:pt x="7524" y="21219"/>
                  </a:lnTo>
                  <a:lnTo>
                    <a:pt x="7200" y="21600"/>
                  </a:lnTo>
                  <a:lnTo>
                    <a:pt x="6634" y="21600"/>
                  </a:lnTo>
                  <a:lnTo>
                    <a:pt x="6310" y="21219"/>
                  </a:lnTo>
                  <a:lnTo>
                    <a:pt x="6067" y="21600"/>
                  </a:lnTo>
                  <a:lnTo>
                    <a:pt x="6067" y="21219"/>
                  </a:lnTo>
                  <a:lnTo>
                    <a:pt x="5420" y="21219"/>
                  </a:lnTo>
                  <a:lnTo>
                    <a:pt x="5420" y="20458"/>
                  </a:lnTo>
                  <a:lnTo>
                    <a:pt x="5097" y="20458"/>
                  </a:lnTo>
                  <a:lnTo>
                    <a:pt x="5097" y="20839"/>
                  </a:lnTo>
                  <a:lnTo>
                    <a:pt x="4854" y="20839"/>
                  </a:lnTo>
                  <a:lnTo>
                    <a:pt x="4854" y="20458"/>
                  </a:lnTo>
                  <a:lnTo>
                    <a:pt x="5097" y="20173"/>
                  </a:lnTo>
                  <a:lnTo>
                    <a:pt x="5097" y="19792"/>
                  </a:lnTo>
                  <a:lnTo>
                    <a:pt x="4854" y="19792"/>
                  </a:lnTo>
                  <a:lnTo>
                    <a:pt x="4854" y="19411"/>
                  </a:lnTo>
                  <a:lnTo>
                    <a:pt x="4530" y="19126"/>
                  </a:lnTo>
                  <a:lnTo>
                    <a:pt x="4207" y="18745"/>
                  </a:lnTo>
                  <a:lnTo>
                    <a:pt x="3317" y="18745"/>
                  </a:lnTo>
                  <a:lnTo>
                    <a:pt x="2993" y="19126"/>
                  </a:lnTo>
                  <a:lnTo>
                    <a:pt x="1537" y="19126"/>
                  </a:lnTo>
                  <a:lnTo>
                    <a:pt x="1537" y="18365"/>
                  </a:lnTo>
                  <a:lnTo>
                    <a:pt x="1213" y="18365"/>
                  </a:lnTo>
                  <a:lnTo>
                    <a:pt x="1213" y="17699"/>
                  </a:lnTo>
                  <a:lnTo>
                    <a:pt x="971" y="17699"/>
                  </a:lnTo>
                  <a:lnTo>
                    <a:pt x="971" y="17318"/>
                  </a:lnTo>
                  <a:lnTo>
                    <a:pt x="647" y="17318"/>
                  </a:lnTo>
                  <a:lnTo>
                    <a:pt x="647" y="16937"/>
                  </a:lnTo>
                  <a:lnTo>
                    <a:pt x="324" y="16652"/>
                  </a:lnTo>
                  <a:lnTo>
                    <a:pt x="0" y="16652"/>
                  </a:lnTo>
                  <a:lnTo>
                    <a:pt x="0" y="15225"/>
                  </a:lnTo>
                  <a:close/>
                  <a:moveTo>
                    <a:pt x="0" y="15225"/>
                  </a:moveTo>
                </a:path>
              </a:pathLst>
            </a:custGeom>
            <a:solidFill>
              <a:schemeClr val="accent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Google Shape;354;p14"/>
            <p:cNvSpPr/>
            <p:nvPr/>
          </p:nvSpPr>
          <p:spPr>
            <a:xfrm>
              <a:off x="6652" y="4106"/>
              <a:ext cx="317" cy="203"/>
            </a:xfrm>
            <a:custGeom>
              <a:avLst/>
              <a:gdLst/>
              <a:ahLst/>
              <a:cxnLst/>
              <a:rect l="l" t="t" r="r" b="b"/>
              <a:pathLst>
                <a:path w="21600" h="21600" extrusionOk="0">
                  <a:moveTo>
                    <a:pt x="0" y="18702"/>
                  </a:moveTo>
                  <a:lnTo>
                    <a:pt x="0" y="15805"/>
                  </a:lnTo>
                  <a:lnTo>
                    <a:pt x="518" y="15805"/>
                  </a:lnTo>
                  <a:lnTo>
                    <a:pt x="518" y="13698"/>
                  </a:lnTo>
                  <a:lnTo>
                    <a:pt x="1210" y="12907"/>
                  </a:lnTo>
                  <a:lnTo>
                    <a:pt x="2419" y="10800"/>
                  </a:lnTo>
                  <a:lnTo>
                    <a:pt x="3110" y="8956"/>
                  </a:lnTo>
                  <a:lnTo>
                    <a:pt x="3802" y="6849"/>
                  </a:lnTo>
                  <a:lnTo>
                    <a:pt x="5011" y="6849"/>
                  </a:lnTo>
                  <a:lnTo>
                    <a:pt x="6912" y="6059"/>
                  </a:lnTo>
                  <a:lnTo>
                    <a:pt x="6912" y="5005"/>
                  </a:lnTo>
                  <a:lnTo>
                    <a:pt x="10714" y="2107"/>
                  </a:lnTo>
                  <a:lnTo>
                    <a:pt x="11405" y="1054"/>
                  </a:lnTo>
                  <a:lnTo>
                    <a:pt x="12096" y="1054"/>
                  </a:lnTo>
                  <a:lnTo>
                    <a:pt x="13306" y="0"/>
                  </a:lnTo>
                  <a:lnTo>
                    <a:pt x="15206" y="0"/>
                  </a:lnTo>
                  <a:lnTo>
                    <a:pt x="15898" y="1054"/>
                  </a:lnTo>
                  <a:lnTo>
                    <a:pt x="15898" y="2107"/>
                  </a:lnTo>
                  <a:lnTo>
                    <a:pt x="15206" y="3161"/>
                  </a:lnTo>
                  <a:lnTo>
                    <a:pt x="15206" y="3951"/>
                  </a:lnTo>
                  <a:lnTo>
                    <a:pt x="17798" y="6849"/>
                  </a:lnTo>
                  <a:lnTo>
                    <a:pt x="17798" y="7902"/>
                  </a:lnTo>
                  <a:lnTo>
                    <a:pt x="19181" y="8956"/>
                  </a:lnTo>
                  <a:lnTo>
                    <a:pt x="20390" y="8956"/>
                  </a:lnTo>
                  <a:lnTo>
                    <a:pt x="21082" y="9746"/>
                  </a:lnTo>
                  <a:lnTo>
                    <a:pt x="20390" y="10800"/>
                  </a:lnTo>
                  <a:lnTo>
                    <a:pt x="21082" y="11854"/>
                  </a:lnTo>
                  <a:lnTo>
                    <a:pt x="21600" y="11854"/>
                  </a:lnTo>
                  <a:lnTo>
                    <a:pt x="21600" y="12907"/>
                  </a:lnTo>
                  <a:lnTo>
                    <a:pt x="21082" y="13698"/>
                  </a:lnTo>
                  <a:lnTo>
                    <a:pt x="19181" y="13698"/>
                  </a:lnTo>
                  <a:lnTo>
                    <a:pt x="17798" y="15805"/>
                  </a:lnTo>
                  <a:lnTo>
                    <a:pt x="18490" y="16595"/>
                  </a:lnTo>
                  <a:lnTo>
                    <a:pt x="17280" y="16595"/>
                  </a:lnTo>
                  <a:lnTo>
                    <a:pt x="14688" y="15805"/>
                  </a:lnTo>
                  <a:lnTo>
                    <a:pt x="13997" y="15805"/>
                  </a:lnTo>
                  <a:lnTo>
                    <a:pt x="13306" y="16595"/>
                  </a:lnTo>
                  <a:lnTo>
                    <a:pt x="6912" y="16595"/>
                  </a:lnTo>
                  <a:lnTo>
                    <a:pt x="6912" y="19756"/>
                  </a:lnTo>
                  <a:lnTo>
                    <a:pt x="7603" y="20546"/>
                  </a:lnTo>
                  <a:lnTo>
                    <a:pt x="7603" y="21600"/>
                  </a:lnTo>
                  <a:lnTo>
                    <a:pt x="6912" y="21600"/>
                  </a:lnTo>
                  <a:lnTo>
                    <a:pt x="6394" y="20546"/>
                  </a:lnTo>
                  <a:lnTo>
                    <a:pt x="5702" y="21600"/>
                  </a:lnTo>
                  <a:lnTo>
                    <a:pt x="5011" y="21600"/>
                  </a:lnTo>
                  <a:lnTo>
                    <a:pt x="3802" y="20546"/>
                  </a:lnTo>
                  <a:lnTo>
                    <a:pt x="3110" y="19756"/>
                  </a:lnTo>
                  <a:lnTo>
                    <a:pt x="1901" y="19756"/>
                  </a:lnTo>
                  <a:lnTo>
                    <a:pt x="1210" y="18702"/>
                  </a:lnTo>
                  <a:lnTo>
                    <a:pt x="0" y="17649"/>
                  </a:lnTo>
                  <a:lnTo>
                    <a:pt x="0" y="18702"/>
                  </a:lnTo>
                  <a:close/>
                  <a:moveTo>
                    <a:pt x="0" y="1870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5" name="Google Shape;355;p14"/>
            <p:cNvSpPr/>
            <p:nvPr/>
          </p:nvSpPr>
          <p:spPr>
            <a:xfrm>
              <a:off x="6144" y="4052"/>
              <a:ext cx="272" cy="165"/>
            </a:xfrm>
            <a:custGeom>
              <a:avLst/>
              <a:gdLst/>
              <a:ahLst/>
              <a:cxnLst/>
              <a:rect l="l" t="t" r="r" b="b"/>
              <a:pathLst>
                <a:path w="21600" h="21600" extrusionOk="0">
                  <a:moveTo>
                    <a:pt x="2826" y="2579"/>
                  </a:moveTo>
                  <a:lnTo>
                    <a:pt x="4441" y="2579"/>
                  </a:lnTo>
                  <a:lnTo>
                    <a:pt x="5249" y="1290"/>
                  </a:lnTo>
                  <a:lnTo>
                    <a:pt x="6662" y="0"/>
                  </a:lnTo>
                  <a:lnTo>
                    <a:pt x="10295" y="0"/>
                  </a:lnTo>
                  <a:lnTo>
                    <a:pt x="11910" y="2579"/>
                  </a:lnTo>
                  <a:lnTo>
                    <a:pt x="14131" y="2579"/>
                  </a:lnTo>
                  <a:lnTo>
                    <a:pt x="14131" y="3546"/>
                  </a:lnTo>
                  <a:lnTo>
                    <a:pt x="14938" y="4836"/>
                  </a:lnTo>
                  <a:lnTo>
                    <a:pt x="14938" y="6125"/>
                  </a:lnTo>
                  <a:lnTo>
                    <a:pt x="15544" y="6125"/>
                  </a:lnTo>
                  <a:lnTo>
                    <a:pt x="15544" y="7093"/>
                  </a:lnTo>
                  <a:lnTo>
                    <a:pt x="16351" y="7093"/>
                  </a:lnTo>
                  <a:lnTo>
                    <a:pt x="17159" y="8382"/>
                  </a:lnTo>
                  <a:lnTo>
                    <a:pt x="17764" y="9672"/>
                  </a:lnTo>
                  <a:lnTo>
                    <a:pt x="17764" y="14507"/>
                  </a:lnTo>
                  <a:lnTo>
                    <a:pt x="18572" y="14507"/>
                  </a:lnTo>
                  <a:lnTo>
                    <a:pt x="19379" y="15475"/>
                  </a:lnTo>
                  <a:lnTo>
                    <a:pt x="19379" y="16764"/>
                  </a:lnTo>
                  <a:lnTo>
                    <a:pt x="20187" y="16764"/>
                  </a:lnTo>
                  <a:lnTo>
                    <a:pt x="20187" y="18054"/>
                  </a:lnTo>
                  <a:lnTo>
                    <a:pt x="20793" y="18054"/>
                  </a:lnTo>
                  <a:lnTo>
                    <a:pt x="20793" y="20310"/>
                  </a:lnTo>
                  <a:lnTo>
                    <a:pt x="21600" y="20310"/>
                  </a:lnTo>
                  <a:lnTo>
                    <a:pt x="21600" y="21600"/>
                  </a:lnTo>
                  <a:lnTo>
                    <a:pt x="20187" y="21600"/>
                  </a:lnTo>
                  <a:lnTo>
                    <a:pt x="19379" y="20310"/>
                  </a:lnTo>
                  <a:lnTo>
                    <a:pt x="19379" y="21600"/>
                  </a:lnTo>
                  <a:lnTo>
                    <a:pt x="17764" y="20310"/>
                  </a:lnTo>
                  <a:lnTo>
                    <a:pt x="16351" y="20310"/>
                  </a:lnTo>
                  <a:lnTo>
                    <a:pt x="14938" y="19021"/>
                  </a:lnTo>
                  <a:lnTo>
                    <a:pt x="7469" y="19021"/>
                  </a:lnTo>
                  <a:lnTo>
                    <a:pt x="6662" y="20310"/>
                  </a:lnTo>
                  <a:lnTo>
                    <a:pt x="4441" y="20310"/>
                  </a:lnTo>
                  <a:lnTo>
                    <a:pt x="3634" y="21600"/>
                  </a:lnTo>
                  <a:lnTo>
                    <a:pt x="2826" y="21600"/>
                  </a:lnTo>
                  <a:lnTo>
                    <a:pt x="2826" y="20310"/>
                  </a:lnTo>
                  <a:lnTo>
                    <a:pt x="2221" y="19021"/>
                  </a:lnTo>
                  <a:lnTo>
                    <a:pt x="2826" y="20310"/>
                  </a:lnTo>
                  <a:lnTo>
                    <a:pt x="3634" y="19021"/>
                  </a:lnTo>
                  <a:lnTo>
                    <a:pt x="2221" y="19021"/>
                  </a:lnTo>
                  <a:lnTo>
                    <a:pt x="2221" y="18054"/>
                  </a:lnTo>
                  <a:lnTo>
                    <a:pt x="2826" y="16764"/>
                  </a:lnTo>
                  <a:lnTo>
                    <a:pt x="4441" y="16764"/>
                  </a:lnTo>
                  <a:lnTo>
                    <a:pt x="5249" y="15475"/>
                  </a:lnTo>
                  <a:lnTo>
                    <a:pt x="7469" y="15475"/>
                  </a:lnTo>
                  <a:lnTo>
                    <a:pt x="8075" y="14507"/>
                  </a:lnTo>
                  <a:lnTo>
                    <a:pt x="8882" y="15475"/>
                  </a:lnTo>
                  <a:lnTo>
                    <a:pt x="10295" y="15475"/>
                  </a:lnTo>
                  <a:lnTo>
                    <a:pt x="11103" y="16764"/>
                  </a:lnTo>
                  <a:lnTo>
                    <a:pt x="11910" y="16764"/>
                  </a:lnTo>
                  <a:lnTo>
                    <a:pt x="12718" y="15475"/>
                  </a:lnTo>
                  <a:lnTo>
                    <a:pt x="11910" y="15475"/>
                  </a:lnTo>
                  <a:lnTo>
                    <a:pt x="10295" y="14507"/>
                  </a:lnTo>
                  <a:lnTo>
                    <a:pt x="9690" y="14507"/>
                  </a:lnTo>
                  <a:lnTo>
                    <a:pt x="8882" y="13218"/>
                  </a:lnTo>
                  <a:lnTo>
                    <a:pt x="6662" y="13218"/>
                  </a:lnTo>
                  <a:lnTo>
                    <a:pt x="5249" y="14507"/>
                  </a:lnTo>
                  <a:lnTo>
                    <a:pt x="4441" y="14507"/>
                  </a:lnTo>
                  <a:lnTo>
                    <a:pt x="4441" y="15475"/>
                  </a:lnTo>
                  <a:lnTo>
                    <a:pt x="2826" y="15475"/>
                  </a:lnTo>
                  <a:lnTo>
                    <a:pt x="2826" y="14507"/>
                  </a:lnTo>
                  <a:lnTo>
                    <a:pt x="2221" y="13218"/>
                  </a:lnTo>
                  <a:lnTo>
                    <a:pt x="2826" y="13218"/>
                  </a:lnTo>
                  <a:lnTo>
                    <a:pt x="2826" y="11928"/>
                  </a:lnTo>
                  <a:lnTo>
                    <a:pt x="2221" y="11928"/>
                  </a:lnTo>
                  <a:lnTo>
                    <a:pt x="1413" y="10961"/>
                  </a:lnTo>
                  <a:lnTo>
                    <a:pt x="0" y="9672"/>
                  </a:lnTo>
                  <a:lnTo>
                    <a:pt x="2221" y="6125"/>
                  </a:lnTo>
                  <a:lnTo>
                    <a:pt x="2826" y="3546"/>
                  </a:lnTo>
                  <a:lnTo>
                    <a:pt x="2826" y="2579"/>
                  </a:lnTo>
                  <a:close/>
                  <a:moveTo>
                    <a:pt x="2826" y="2579"/>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p14"/>
            <p:cNvSpPr/>
            <p:nvPr/>
          </p:nvSpPr>
          <p:spPr>
            <a:xfrm>
              <a:off x="6172" y="4153"/>
              <a:ext cx="132" cy="37"/>
            </a:xfrm>
            <a:custGeom>
              <a:avLst/>
              <a:gdLst/>
              <a:ahLst/>
              <a:cxnLst/>
              <a:rect l="l" t="t" r="r" b="b"/>
              <a:pathLst>
                <a:path w="21600" h="21600" extrusionOk="0">
                  <a:moveTo>
                    <a:pt x="0" y="21600"/>
                  </a:moveTo>
                  <a:lnTo>
                    <a:pt x="1246" y="15840"/>
                  </a:lnTo>
                  <a:lnTo>
                    <a:pt x="4569" y="15840"/>
                  </a:lnTo>
                  <a:lnTo>
                    <a:pt x="6231" y="10080"/>
                  </a:lnTo>
                  <a:lnTo>
                    <a:pt x="10800" y="10080"/>
                  </a:lnTo>
                  <a:lnTo>
                    <a:pt x="12046" y="5760"/>
                  </a:lnTo>
                  <a:lnTo>
                    <a:pt x="13708" y="10080"/>
                  </a:lnTo>
                  <a:lnTo>
                    <a:pt x="16615" y="10080"/>
                  </a:lnTo>
                  <a:lnTo>
                    <a:pt x="18277" y="15840"/>
                  </a:lnTo>
                  <a:lnTo>
                    <a:pt x="19938" y="15840"/>
                  </a:lnTo>
                  <a:lnTo>
                    <a:pt x="21600" y="10080"/>
                  </a:lnTo>
                  <a:lnTo>
                    <a:pt x="19938" y="10080"/>
                  </a:lnTo>
                  <a:lnTo>
                    <a:pt x="16615" y="5760"/>
                  </a:lnTo>
                  <a:lnTo>
                    <a:pt x="15369" y="5760"/>
                  </a:lnTo>
                  <a:lnTo>
                    <a:pt x="13708" y="0"/>
                  </a:lnTo>
                  <a:lnTo>
                    <a:pt x="9138" y="0"/>
                  </a:lnTo>
                  <a:lnTo>
                    <a:pt x="6231" y="5760"/>
                  </a:lnTo>
                  <a:lnTo>
                    <a:pt x="4569" y="5760"/>
                  </a:lnTo>
                  <a:lnTo>
                    <a:pt x="4569" y="10080"/>
                  </a:lnTo>
                  <a:lnTo>
                    <a:pt x="1246" y="10080"/>
                  </a:lnTo>
                  <a:lnTo>
                    <a:pt x="2908" y="15840"/>
                  </a:lnTo>
                  <a:lnTo>
                    <a:pt x="4569" y="10080"/>
                  </a:lnTo>
                  <a:lnTo>
                    <a:pt x="2908" y="15840"/>
                  </a:lnTo>
                  <a:lnTo>
                    <a:pt x="1246" y="15840"/>
                  </a:lnTo>
                  <a:lnTo>
                    <a:pt x="0" y="10080"/>
                  </a:lnTo>
                  <a:lnTo>
                    <a:pt x="0" y="21600"/>
                  </a:lnTo>
                  <a:close/>
                  <a:moveTo>
                    <a:pt x="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14"/>
            <p:cNvSpPr/>
            <p:nvPr/>
          </p:nvSpPr>
          <p:spPr>
            <a:xfrm>
              <a:off x="6180" y="4197"/>
              <a:ext cx="124" cy="65"/>
            </a:xfrm>
            <a:custGeom>
              <a:avLst/>
              <a:gdLst/>
              <a:ahLst/>
              <a:cxnLst/>
              <a:rect l="l" t="t" r="r" b="b"/>
              <a:pathLst>
                <a:path w="21600" h="21600" extrusionOk="0">
                  <a:moveTo>
                    <a:pt x="0" y="6646"/>
                  </a:moveTo>
                  <a:lnTo>
                    <a:pt x="1763" y="6646"/>
                  </a:lnTo>
                  <a:lnTo>
                    <a:pt x="3527" y="3323"/>
                  </a:lnTo>
                  <a:lnTo>
                    <a:pt x="8376" y="3323"/>
                  </a:lnTo>
                  <a:lnTo>
                    <a:pt x="10139" y="0"/>
                  </a:lnTo>
                  <a:lnTo>
                    <a:pt x="21600" y="0"/>
                  </a:lnTo>
                  <a:lnTo>
                    <a:pt x="21600" y="15785"/>
                  </a:lnTo>
                  <a:lnTo>
                    <a:pt x="18073" y="15785"/>
                  </a:lnTo>
                  <a:lnTo>
                    <a:pt x="16310" y="19108"/>
                  </a:lnTo>
                  <a:lnTo>
                    <a:pt x="14988" y="19108"/>
                  </a:lnTo>
                  <a:lnTo>
                    <a:pt x="13224" y="21600"/>
                  </a:lnTo>
                  <a:lnTo>
                    <a:pt x="11461" y="21600"/>
                  </a:lnTo>
                  <a:lnTo>
                    <a:pt x="11461" y="19108"/>
                  </a:lnTo>
                  <a:lnTo>
                    <a:pt x="8376" y="21600"/>
                  </a:lnTo>
                  <a:lnTo>
                    <a:pt x="10139" y="19108"/>
                  </a:lnTo>
                  <a:lnTo>
                    <a:pt x="10139" y="15785"/>
                  </a:lnTo>
                  <a:lnTo>
                    <a:pt x="8376" y="15785"/>
                  </a:lnTo>
                  <a:lnTo>
                    <a:pt x="6612" y="12462"/>
                  </a:lnTo>
                  <a:lnTo>
                    <a:pt x="8376" y="12462"/>
                  </a:lnTo>
                  <a:lnTo>
                    <a:pt x="3527" y="12462"/>
                  </a:lnTo>
                  <a:lnTo>
                    <a:pt x="1763" y="9969"/>
                  </a:lnTo>
                  <a:lnTo>
                    <a:pt x="3527" y="6646"/>
                  </a:lnTo>
                  <a:lnTo>
                    <a:pt x="0" y="6646"/>
                  </a:lnTo>
                  <a:close/>
                  <a:moveTo>
                    <a:pt x="0" y="6646"/>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14"/>
            <p:cNvSpPr/>
            <p:nvPr/>
          </p:nvSpPr>
          <p:spPr>
            <a:xfrm>
              <a:off x="6256" y="4197"/>
              <a:ext cx="302" cy="258"/>
            </a:xfrm>
            <a:custGeom>
              <a:avLst/>
              <a:gdLst/>
              <a:ahLst/>
              <a:cxnLst/>
              <a:rect l="l" t="t" r="r" b="b"/>
              <a:pathLst>
                <a:path w="21600" h="21600" extrusionOk="0">
                  <a:moveTo>
                    <a:pt x="0" y="5400"/>
                  </a:moveTo>
                  <a:lnTo>
                    <a:pt x="726" y="4777"/>
                  </a:lnTo>
                  <a:lnTo>
                    <a:pt x="1271" y="4777"/>
                  </a:lnTo>
                  <a:lnTo>
                    <a:pt x="1997" y="3946"/>
                  </a:lnTo>
                  <a:lnTo>
                    <a:pt x="3449" y="3946"/>
                  </a:lnTo>
                  <a:lnTo>
                    <a:pt x="3449" y="0"/>
                  </a:lnTo>
                  <a:lnTo>
                    <a:pt x="5445" y="0"/>
                  </a:lnTo>
                  <a:lnTo>
                    <a:pt x="6716" y="831"/>
                  </a:lnTo>
                  <a:lnTo>
                    <a:pt x="7987" y="831"/>
                  </a:lnTo>
                  <a:lnTo>
                    <a:pt x="9439" y="1662"/>
                  </a:lnTo>
                  <a:lnTo>
                    <a:pt x="9439" y="831"/>
                  </a:lnTo>
                  <a:lnTo>
                    <a:pt x="10165" y="1662"/>
                  </a:lnTo>
                  <a:lnTo>
                    <a:pt x="11435" y="1662"/>
                  </a:lnTo>
                  <a:lnTo>
                    <a:pt x="11435" y="2492"/>
                  </a:lnTo>
                  <a:lnTo>
                    <a:pt x="14703" y="2492"/>
                  </a:lnTo>
                  <a:lnTo>
                    <a:pt x="15429" y="1662"/>
                  </a:lnTo>
                  <a:lnTo>
                    <a:pt x="17425" y="1662"/>
                  </a:lnTo>
                  <a:lnTo>
                    <a:pt x="18151" y="2492"/>
                  </a:lnTo>
                  <a:lnTo>
                    <a:pt x="18877" y="3115"/>
                  </a:lnTo>
                  <a:lnTo>
                    <a:pt x="18877" y="3946"/>
                  </a:lnTo>
                  <a:lnTo>
                    <a:pt x="19422" y="3946"/>
                  </a:lnTo>
                  <a:lnTo>
                    <a:pt x="19422" y="4777"/>
                  </a:lnTo>
                  <a:lnTo>
                    <a:pt x="18877" y="5400"/>
                  </a:lnTo>
                  <a:lnTo>
                    <a:pt x="18877" y="6231"/>
                  </a:lnTo>
                  <a:lnTo>
                    <a:pt x="19422" y="6231"/>
                  </a:lnTo>
                  <a:lnTo>
                    <a:pt x="19422" y="5400"/>
                  </a:lnTo>
                  <a:lnTo>
                    <a:pt x="20148" y="5400"/>
                  </a:lnTo>
                  <a:lnTo>
                    <a:pt x="20148" y="7062"/>
                  </a:lnTo>
                  <a:lnTo>
                    <a:pt x="21600" y="7062"/>
                  </a:lnTo>
                  <a:lnTo>
                    <a:pt x="21600" y="7892"/>
                  </a:lnTo>
                  <a:lnTo>
                    <a:pt x="20874" y="7892"/>
                  </a:lnTo>
                  <a:lnTo>
                    <a:pt x="20148" y="8515"/>
                  </a:lnTo>
                  <a:lnTo>
                    <a:pt x="20148" y="12462"/>
                  </a:lnTo>
                  <a:lnTo>
                    <a:pt x="20874" y="12462"/>
                  </a:lnTo>
                  <a:lnTo>
                    <a:pt x="20874" y="13292"/>
                  </a:lnTo>
                  <a:lnTo>
                    <a:pt x="20148" y="13292"/>
                  </a:lnTo>
                  <a:lnTo>
                    <a:pt x="20148" y="14746"/>
                  </a:lnTo>
                  <a:lnTo>
                    <a:pt x="20874" y="14746"/>
                  </a:lnTo>
                  <a:lnTo>
                    <a:pt x="20874" y="15577"/>
                  </a:lnTo>
                  <a:lnTo>
                    <a:pt x="19422" y="17031"/>
                  </a:lnTo>
                  <a:lnTo>
                    <a:pt x="18877" y="17862"/>
                  </a:lnTo>
                  <a:lnTo>
                    <a:pt x="19422" y="18692"/>
                  </a:lnTo>
                  <a:lnTo>
                    <a:pt x="18151" y="20146"/>
                  </a:lnTo>
                  <a:lnTo>
                    <a:pt x="18877" y="20146"/>
                  </a:lnTo>
                  <a:lnTo>
                    <a:pt x="14158" y="21600"/>
                  </a:lnTo>
                  <a:lnTo>
                    <a:pt x="12706" y="20977"/>
                  </a:lnTo>
                  <a:lnTo>
                    <a:pt x="12161" y="20977"/>
                  </a:lnTo>
                  <a:lnTo>
                    <a:pt x="11435" y="20146"/>
                  </a:lnTo>
                  <a:lnTo>
                    <a:pt x="11435" y="19315"/>
                  </a:lnTo>
                  <a:lnTo>
                    <a:pt x="12706" y="17862"/>
                  </a:lnTo>
                  <a:lnTo>
                    <a:pt x="12706" y="12462"/>
                  </a:lnTo>
                  <a:lnTo>
                    <a:pt x="12161" y="11631"/>
                  </a:lnTo>
                  <a:lnTo>
                    <a:pt x="12706" y="10800"/>
                  </a:lnTo>
                  <a:lnTo>
                    <a:pt x="11435" y="10177"/>
                  </a:lnTo>
                  <a:lnTo>
                    <a:pt x="11435" y="9346"/>
                  </a:lnTo>
                  <a:lnTo>
                    <a:pt x="10709" y="8515"/>
                  </a:lnTo>
                  <a:lnTo>
                    <a:pt x="7442" y="8515"/>
                  </a:lnTo>
                  <a:lnTo>
                    <a:pt x="7442" y="9346"/>
                  </a:lnTo>
                  <a:lnTo>
                    <a:pt x="6716" y="10177"/>
                  </a:lnTo>
                  <a:lnTo>
                    <a:pt x="6716" y="10800"/>
                  </a:lnTo>
                  <a:lnTo>
                    <a:pt x="4719" y="10800"/>
                  </a:lnTo>
                  <a:lnTo>
                    <a:pt x="3993" y="10177"/>
                  </a:lnTo>
                  <a:lnTo>
                    <a:pt x="3449" y="9346"/>
                  </a:lnTo>
                  <a:lnTo>
                    <a:pt x="2723" y="9346"/>
                  </a:lnTo>
                  <a:lnTo>
                    <a:pt x="2723" y="7892"/>
                  </a:lnTo>
                  <a:lnTo>
                    <a:pt x="1997" y="8515"/>
                  </a:lnTo>
                  <a:lnTo>
                    <a:pt x="1271" y="8515"/>
                  </a:lnTo>
                  <a:lnTo>
                    <a:pt x="726" y="7062"/>
                  </a:lnTo>
                  <a:lnTo>
                    <a:pt x="726" y="6231"/>
                  </a:lnTo>
                  <a:lnTo>
                    <a:pt x="0" y="5400"/>
                  </a:lnTo>
                  <a:close/>
                  <a:moveTo>
                    <a:pt x="0" y="54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9" name="Google Shape;359;p14"/>
            <p:cNvSpPr/>
            <p:nvPr/>
          </p:nvSpPr>
          <p:spPr>
            <a:xfrm>
              <a:off x="6322" y="4299"/>
              <a:ext cx="112" cy="128"/>
            </a:xfrm>
            <a:custGeom>
              <a:avLst/>
              <a:gdLst/>
              <a:ahLst/>
              <a:cxnLst/>
              <a:rect l="l" t="t" r="r" b="b"/>
              <a:pathLst>
                <a:path w="21600" h="21600" extrusionOk="0">
                  <a:moveTo>
                    <a:pt x="5400" y="18692"/>
                  </a:moveTo>
                  <a:lnTo>
                    <a:pt x="5400" y="17031"/>
                  </a:lnTo>
                  <a:lnTo>
                    <a:pt x="3436" y="17031"/>
                  </a:lnTo>
                  <a:lnTo>
                    <a:pt x="5400" y="18692"/>
                  </a:lnTo>
                  <a:close/>
                  <a:moveTo>
                    <a:pt x="1964" y="4569"/>
                  </a:moveTo>
                  <a:lnTo>
                    <a:pt x="5400" y="4569"/>
                  </a:lnTo>
                  <a:lnTo>
                    <a:pt x="5400" y="3323"/>
                  </a:lnTo>
                  <a:lnTo>
                    <a:pt x="7364" y="1662"/>
                  </a:lnTo>
                  <a:lnTo>
                    <a:pt x="7364" y="0"/>
                  </a:lnTo>
                  <a:lnTo>
                    <a:pt x="16200" y="0"/>
                  </a:lnTo>
                  <a:lnTo>
                    <a:pt x="18164" y="1662"/>
                  </a:lnTo>
                  <a:lnTo>
                    <a:pt x="18164" y="3323"/>
                  </a:lnTo>
                  <a:lnTo>
                    <a:pt x="21600" y="4569"/>
                  </a:lnTo>
                  <a:lnTo>
                    <a:pt x="20127" y="6231"/>
                  </a:lnTo>
                  <a:lnTo>
                    <a:pt x="21600" y="7892"/>
                  </a:lnTo>
                  <a:lnTo>
                    <a:pt x="21600" y="18692"/>
                  </a:lnTo>
                  <a:lnTo>
                    <a:pt x="18164" y="21600"/>
                  </a:lnTo>
                  <a:lnTo>
                    <a:pt x="16200" y="20354"/>
                  </a:lnTo>
                  <a:lnTo>
                    <a:pt x="14727" y="20354"/>
                  </a:lnTo>
                  <a:lnTo>
                    <a:pt x="8836" y="18692"/>
                  </a:lnTo>
                  <a:lnTo>
                    <a:pt x="7364" y="18692"/>
                  </a:lnTo>
                  <a:lnTo>
                    <a:pt x="7364" y="17031"/>
                  </a:lnTo>
                  <a:lnTo>
                    <a:pt x="5400" y="15369"/>
                  </a:lnTo>
                  <a:lnTo>
                    <a:pt x="7364" y="15369"/>
                  </a:lnTo>
                  <a:lnTo>
                    <a:pt x="5400" y="15369"/>
                  </a:lnTo>
                  <a:lnTo>
                    <a:pt x="3436" y="14123"/>
                  </a:lnTo>
                  <a:lnTo>
                    <a:pt x="3436" y="12462"/>
                  </a:lnTo>
                  <a:lnTo>
                    <a:pt x="1964" y="10800"/>
                  </a:lnTo>
                  <a:lnTo>
                    <a:pt x="0" y="10800"/>
                  </a:lnTo>
                  <a:lnTo>
                    <a:pt x="0" y="9554"/>
                  </a:lnTo>
                  <a:lnTo>
                    <a:pt x="1964" y="7892"/>
                  </a:lnTo>
                  <a:lnTo>
                    <a:pt x="0" y="7892"/>
                  </a:lnTo>
                  <a:lnTo>
                    <a:pt x="0" y="6231"/>
                  </a:lnTo>
                  <a:lnTo>
                    <a:pt x="1964" y="4569"/>
                  </a:lnTo>
                  <a:close/>
                  <a:moveTo>
                    <a:pt x="1964" y="4569"/>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0" name="Google Shape;360;p14"/>
            <p:cNvSpPr/>
            <p:nvPr/>
          </p:nvSpPr>
          <p:spPr>
            <a:xfrm>
              <a:off x="6398" y="4356"/>
              <a:ext cx="168" cy="155"/>
            </a:xfrm>
            <a:custGeom>
              <a:avLst/>
              <a:gdLst/>
              <a:ahLst/>
              <a:cxnLst/>
              <a:rect l="l" t="t" r="r" b="b"/>
              <a:pathLst>
                <a:path w="21600" h="21600" extrusionOk="0">
                  <a:moveTo>
                    <a:pt x="0" y="8914"/>
                  </a:moveTo>
                  <a:lnTo>
                    <a:pt x="982" y="7543"/>
                  </a:lnTo>
                  <a:lnTo>
                    <a:pt x="3600" y="4800"/>
                  </a:lnTo>
                  <a:lnTo>
                    <a:pt x="3600" y="3771"/>
                  </a:lnTo>
                  <a:lnTo>
                    <a:pt x="4582" y="2400"/>
                  </a:lnTo>
                  <a:lnTo>
                    <a:pt x="4582" y="1029"/>
                  </a:lnTo>
                  <a:lnTo>
                    <a:pt x="5891" y="0"/>
                  </a:lnTo>
                  <a:lnTo>
                    <a:pt x="5891" y="1029"/>
                  </a:lnTo>
                  <a:lnTo>
                    <a:pt x="8182" y="0"/>
                  </a:lnTo>
                  <a:lnTo>
                    <a:pt x="9491" y="0"/>
                  </a:lnTo>
                  <a:lnTo>
                    <a:pt x="10800" y="1029"/>
                  </a:lnTo>
                  <a:lnTo>
                    <a:pt x="12109" y="2400"/>
                  </a:lnTo>
                  <a:lnTo>
                    <a:pt x="10800" y="3771"/>
                  </a:lnTo>
                  <a:lnTo>
                    <a:pt x="10800" y="4800"/>
                  </a:lnTo>
                  <a:lnTo>
                    <a:pt x="12109" y="6171"/>
                  </a:lnTo>
                  <a:lnTo>
                    <a:pt x="13091" y="6171"/>
                  </a:lnTo>
                  <a:lnTo>
                    <a:pt x="14400" y="4800"/>
                  </a:lnTo>
                  <a:lnTo>
                    <a:pt x="15709" y="4800"/>
                  </a:lnTo>
                  <a:lnTo>
                    <a:pt x="15709" y="6171"/>
                  </a:lnTo>
                  <a:lnTo>
                    <a:pt x="16691" y="6171"/>
                  </a:lnTo>
                  <a:lnTo>
                    <a:pt x="15709" y="7543"/>
                  </a:lnTo>
                  <a:lnTo>
                    <a:pt x="16691" y="8914"/>
                  </a:lnTo>
                  <a:lnTo>
                    <a:pt x="14400" y="11314"/>
                  </a:lnTo>
                  <a:lnTo>
                    <a:pt x="15709" y="11314"/>
                  </a:lnTo>
                  <a:lnTo>
                    <a:pt x="15709" y="12686"/>
                  </a:lnTo>
                  <a:lnTo>
                    <a:pt x="16691" y="11314"/>
                  </a:lnTo>
                  <a:lnTo>
                    <a:pt x="18000" y="12686"/>
                  </a:lnTo>
                  <a:lnTo>
                    <a:pt x="19309" y="12686"/>
                  </a:lnTo>
                  <a:lnTo>
                    <a:pt x="19309" y="13714"/>
                  </a:lnTo>
                  <a:lnTo>
                    <a:pt x="21600" y="13714"/>
                  </a:lnTo>
                  <a:lnTo>
                    <a:pt x="21600" y="15086"/>
                  </a:lnTo>
                  <a:lnTo>
                    <a:pt x="20618" y="16457"/>
                  </a:lnTo>
                  <a:lnTo>
                    <a:pt x="21600" y="16457"/>
                  </a:lnTo>
                  <a:lnTo>
                    <a:pt x="20618" y="17486"/>
                  </a:lnTo>
                  <a:lnTo>
                    <a:pt x="20618" y="21600"/>
                  </a:lnTo>
                  <a:lnTo>
                    <a:pt x="15709" y="20229"/>
                  </a:lnTo>
                  <a:lnTo>
                    <a:pt x="12109" y="17486"/>
                  </a:lnTo>
                  <a:lnTo>
                    <a:pt x="10800" y="17486"/>
                  </a:lnTo>
                  <a:lnTo>
                    <a:pt x="7200" y="13714"/>
                  </a:lnTo>
                  <a:lnTo>
                    <a:pt x="4582" y="12686"/>
                  </a:lnTo>
                  <a:lnTo>
                    <a:pt x="3600" y="12686"/>
                  </a:lnTo>
                  <a:lnTo>
                    <a:pt x="2291" y="11314"/>
                  </a:lnTo>
                  <a:lnTo>
                    <a:pt x="2291" y="9943"/>
                  </a:lnTo>
                  <a:lnTo>
                    <a:pt x="982" y="8914"/>
                  </a:lnTo>
                  <a:lnTo>
                    <a:pt x="0" y="8914"/>
                  </a:lnTo>
                  <a:close/>
                  <a:moveTo>
                    <a:pt x="0" y="8914"/>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1" name="Google Shape;361;p14"/>
            <p:cNvSpPr/>
            <p:nvPr/>
          </p:nvSpPr>
          <p:spPr>
            <a:xfrm>
              <a:off x="6510" y="4272"/>
              <a:ext cx="264" cy="247"/>
            </a:xfrm>
            <a:custGeom>
              <a:avLst/>
              <a:gdLst/>
              <a:ahLst/>
              <a:cxnLst/>
              <a:rect l="l" t="t" r="r" b="b"/>
              <a:pathLst>
                <a:path w="21600" h="21600" extrusionOk="0">
                  <a:moveTo>
                    <a:pt x="3946" y="20952"/>
                  </a:moveTo>
                  <a:lnTo>
                    <a:pt x="3946" y="18360"/>
                  </a:lnTo>
                  <a:lnTo>
                    <a:pt x="4569" y="17712"/>
                  </a:lnTo>
                  <a:lnTo>
                    <a:pt x="3946" y="17712"/>
                  </a:lnTo>
                  <a:lnTo>
                    <a:pt x="4569" y="16848"/>
                  </a:lnTo>
                  <a:lnTo>
                    <a:pt x="4569" y="15984"/>
                  </a:lnTo>
                  <a:lnTo>
                    <a:pt x="3115" y="15984"/>
                  </a:lnTo>
                  <a:lnTo>
                    <a:pt x="3115" y="15336"/>
                  </a:lnTo>
                  <a:lnTo>
                    <a:pt x="2285" y="15336"/>
                  </a:lnTo>
                  <a:lnTo>
                    <a:pt x="1454" y="14472"/>
                  </a:lnTo>
                  <a:lnTo>
                    <a:pt x="831" y="15336"/>
                  </a:lnTo>
                  <a:lnTo>
                    <a:pt x="831" y="14472"/>
                  </a:lnTo>
                  <a:lnTo>
                    <a:pt x="0" y="14472"/>
                  </a:lnTo>
                  <a:lnTo>
                    <a:pt x="1454" y="12960"/>
                  </a:lnTo>
                  <a:lnTo>
                    <a:pt x="831" y="12096"/>
                  </a:lnTo>
                  <a:lnTo>
                    <a:pt x="1454" y="11232"/>
                  </a:lnTo>
                  <a:lnTo>
                    <a:pt x="3115" y="9720"/>
                  </a:lnTo>
                  <a:lnTo>
                    <a:pt x="3115" y="8856"/>
                  </a:lnTo>
                  <a:lnTo>
                    <a:pt x="2285" y="8856"/>
                  </a:lnTo>
                  <a:lnTo>
                    <a:pt x="2285" y="7344"/>
                  </a:lnTo>
                  <a:lnTo>
                    <a:pt x="3115" y="7344"/>
                  </a:lnTo>
                  <a:lnTo>
                    <a:pt x="3115" y="6480"/>
                  </a:lnTo>
                  <a:lnTo>
                    <a:pt x="2285" y="6480"/>
                  </a:lnTo>
                  <a:lnTo>
                    <a:pt x="2285" y="2376"/>
                  </a:lnTo>
                  <a:lnTo>
                    <a:pt x="3115" y="1728"/>
                  </a:lnTo>
                  <a:lnTo>
                    <a:pt x="4569" y="864"/>
                  </a:lnTo>
                  <a:lnTo>
                    <a:pt x="5400" y="1728"/>
                  </a:lnTo>
                  <a:lnTo>
                    <a:pt x="6854" y="1728"/>
                  </a:lnTo>
                  <a:lnTo>
                    <a:pt x="7685" y="864"/>
                  </a:lnTo>
                  <a:lnTo>
                    <a:pt x="9138" y="864"/>
                  </a:lnTo>
                  <a:lnTo>
                    <a:pt x="9138" y="1728"/>
                  </a:lnTo>
                  <a:lnTo>
                    <a:pt x="10800" y="1728"/>
                  </a:lnTo>
                  <a:lnTo>
                    <a:pt x="11631" y="864"/>
                  </a:lnTo>
                  <a:lnTo>
                    <a:pt x="11631" y="0"/>
                  </a:lnTo>
                  <a:lnTo>
                    <a:pt x="13085" y="864"/>
                  </a:lnTo>
                  <a:lnTo>
                    <a:pt x="13915" y="1728"/>
                  </a:lnTo>
                  <a:lnTo>
                    <a:pt x="15369" y="1728"/>
                  </a:lnTo>
                  <a:lnTo>
                    <a:pt x="16200" y="2376"/>
                  </a:lnTo>
                  <a:lnTo>
                    <a:pt x="17654" y="3240"/>
                  </a:lnTo>
                  <a:lnTo>
                    <a:pt x="18485" y="3240"/>
                  </a:lnTo>
                  <a:lnTo>
                    <a:pt x="19315" y="2376"/>
                  </a:lnTo>
                  <a:lnTo>
                    <a:pt x="19938" y="3240"/>
                  </a:lnTo>
                  <a:lnTo>
                    <a:pt x="20769" y="3240"/>
                  </a:lnTo>
                  <a:lnTo>
                    <a:pt x="20769" y="5616"/>
                  </a:lnTo>
                  <a:lnTo>
                    <a:pt x="21600" y="6480"/>
                  </a:lnTo>
                  <a:lnTo>
                    <a:pt x="21600" y="7992"/>
                  </a:lnTo>
                  <a:lnTo>
                    <a:pt x="19315" y="10368"/>
                  </a:lnTo>
                  <a:lnTo>
                    <a:pt x="19315" y="13608"/>
                  </a:lnTo>
                  <a:lnTo>
                    <a:pt x="18485" y="14472"/>
                  </a:lnTo>
                  <a:lnTo>
                    <a:pt x="19315" y="14472"/>
                  </a:lnTo>
                  <a:lnTo>
                    <a:pt x="19315" y="15984"/>
                  </a:lnTo>
                  <a:lnTo>
                    <a:pt x="19938" y="16848"/>
                  </a:lnTo>
                  <a:lnTo>
                    <a:pt x="20769" y="16848"/>
                  </a:lnTo>
                  <a:lnTo>
                    <a:pt x="20769" y="18360"/>
                  </a:lnTo>
                  <a:lnTo>
                    <a:pt x="19315" y="18360"/>
                  </a:lnTo>
                  <a:lnTo>
                    <a:pt x="19315" y="17712"/>
                  </a:lnTo>
                  <a:lnTo>
                    <a:pt x="18485" y="18360"/>
                  </a:lnTo>
                  <a:lnTo>
                    <a:pt x="18485" y="19224"/>
                  </a:lnTo>
                  <a:lnTo>
                    <a:pt x="16200" y="18360"/>
                  </a:lnTo>
                  <a:lnTo>
                    <a:pt x="9969" y="18360"/>
                  </a:lnTo>
                  <a:lnTo>
                    <a:pt x="9138" y="19224"/>
                  </a:lnTo>
                  <a:lnTo>
                    <a:pt x="6854" y="20088"/>
                  </a:lnTo>
                  <a:lnTo>
                    <a:pt x="5400" y="20088"/>
                  </a:lnTo>
                  <a:lnTo>
                    <a:pt x="4569" y="21600"/>
                  </a:lnTo>
                  <a:lnTo>
                    <a:pt x="3946" y="20952"/>
                  </a:lnTo>
                  <a:close/>
                  <a:moveTo>
                    <a:pt x="3946" y="2095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2" name="Google Shape;362;p14"/>
            <p:cNvSpPr/>
            <p:nvPr/>
          </p:nvSpPr>
          <p:spPr>
            <a:xfrm>
              <a:off x="6736" y="4254"/>
              <a:ext cx="177" cy="248"/>
            </a:xfrm>
            <a:custGeom>
              <a:avLst/>
              <a:gdLst/>
              <a:ahLst/>
              <a:cxnLst/>
              <a:rect l="l" t="t" r="r" b="b"/>
              <a:pathLst>
                <a:path w="21600" h="21600" extrusionOk="0">
                  <a:moveTo>
                    <a:pt x="1234" y="19872"/>
                  </a:moveTo>
                  <a:lnTo>
                    <a:pt x="3394" y="19872"/>
                  </a:lnTo>
                  <a:lnTo>
                    <a:pt x="3394" y="18360"/>
                  </a:lnTo>
                  <a:lnTo>
                    <a:pt x="2160" y="18360"/>
                  </a:lnTo>
                  <a:lnTo>
                    <a:pt x="1234" y="17496"/>
                  </a:lnTo>
                  <a:lnTo>
                    <a:pt x="1234" y="15984"/>
                  </a:lnTo>
                  <a:lnTo>
                    <a:pt x="0" y="15984"/>
                  </a:lnTo>
                  <a:lnTo>
                    <a:pt x="1234" y="15120"/>
                  </a:lnTo>
                  <a:lnTo>
                    <a:pt x="1234" y="11880"/>
                  </a:lnTo>
                  <a:lnTo>
                    <a:pt x="4629" y="9504"/>
                  </a:lnTo>
                  <a:lnTo>
                    <a:pt x="4629" y="7992"/>
                  </a:lnTo>
                  <a:lnTo>
                    <a:pt x="3394" y="7128"/>
                  </a:lnTo>
                  <a:lnTo>
                    <a:pt x="3394" y="3888"/>
                  </a:lnTo>
                  <a:lnTo>
                    <a:pt x="2160" y="3240"/>
                  </a:lnTo>
                  <a:lnTo>
                    <a:pt x="2160" y="648"/>
                  </a:lnTo>
                  <a:lnTo>
                    <a:pt x="13577" y="648"/>
                  </a:lnTo>
                  <a:lnTo>
                    <a:pt x="14811" y="0"/>
                  </a:lnTo>
                  <a:lnTo>
                    <a:pt x="16046" y="648"/>
                  </a:lnTo>
                  <a:lnTo>
                    <a:pt x="16046" y="1512"/>
                  </a:lnTo>
                  <a:lnTo>
                    <a:pt x="16971" y="2376"/>
                  </a:lnTo>
                  <a:lnTo>
                    <a:pt x="18206" y="3240"/>
                  </a:lnTo>
                  <a:lnTo>
                    <a:pt x="18206" y="5616"/>
                  </a:lnTo>
                  <a:lnTo>
                    <a:pt x="19440" y="5616"/>
                  </a:lnTo>
                  <a:lnTo>
                    <a:pt x="19440" y="11232"/>
                  </a:lnTo>
                  <a:lnTo>
                    <a:pt x="20674" y="12744"/>
                  </a:lnTo>
                  <a:lnTo>
                    <a:pt x="19440" y="13608"/>
                  </a:lnTo>
                  <a:lnTo>
                    <a:pt x="19440" y="16848"/>
                  </a:lnTo>
                  <a:lnTo>
                    <a:pt x="20674" y="16848"/>
                  </a:lnTo>
                  <a:lnTo>
                    <a:pt x="21600" y="17496"/>
                  </a:lnTo>
                  <a:lnTo>
                    <a:pt x="19440" y="17496"/>
                  </a:lnTo>
                  <a:lnTo>
                    <a:pt x="16046" y="18360"/>
                  </a:lnTo>
                  <a:lnTo>
                    <a:pt x="13577" y="19872"/>
                  </a:lnTo>
                  <a:lnTo>
                    <a:pt x="10183" y="19872"/>
                  </a:lnTo>
                  <a:lnTo>
                    <a:pt x="6789" y="21600"/>
                  </a:lnTo>
                  <a:lnTo>
                    <a:pt x="4629" y="20736"/>
                  </a:lnTo>
                  <a:lnTo>
                    <a:pt x="1234" y="20736"/>
                  </a:lnTo>
                  <a:lnTo>
                    <a:pt x="1234" y="19872"/>
                  </a:lnTo>
                  <a:close/>
                  <a:moveTo>
                    <a:pt x="1234" y="1987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3" name="Google Shape;363;p14"/>
            <p:cNvSpPr/>
            <p:nvPr/>
          </p:nvSpPr>
          <p:spPr>
            <a:xfrm>
              <a:off x="6857" y="4254"/>
              <a:ext cx="84" cy="201"/>
            </a:xfrm>
            <a:custGeom>
              <a:avLst/>
              <a:gdLst/>
              <a:ahLst/>
              <a:cxnLst/>
              <a:rect l="l" t="t" r="r" b="b"/>
              <a:pathLst>
                <a:path w="21600" h="21600" extrusionOk="0">
                  <a:moveTo>
                    <a:pt x="12436" y="800"/>
                  </a:moveTo>
                  <a:lnTo>
                    <a:pt x="2618" y="0"/>
                  </a:lnTo>
                  <a:lnTo>
                    <a:pt x="0" y="0"/>
                  </a:lnTo>
                  <a:lnTo>
                    <a:pt x="2618" y="800"/>
                  </a:lnTo>
                  <a:lnTo>
                    <a:pt x="2618" y="1867"/>
                  </a:lnTo>
                  <a:lnTo>
                    <a:pt x="4582" y="2933"/>
                  </a:lnTo>
                  <a:lnTo>
                    <a:pt x="7200" y="4000"/>
                  </a:lnTo>
                  <a:lnTo>
                    <a:pt x="7200" y="6933"/>
                  </a:lnTo>
                  <a:lnTo>
                    <a:pt x="9818" y="6933"/>
                  </a:lnTo>
                  <a:lnTo>
                    <a:pt x="9818" y="13867"/>
                  </a:lnTo>
                  <a:lnTo>
                    <a:pt x="12436" y="15733"/>
                  </a:lnTo>
                  <a:lnTo>
                    <a:pt x="9818" y="16800"/>
                  </a:lnTo>
                  <a:lnTo>
                    <a:pt x="9818" y="20800"/>
                  </a:lnTo>
                  <a:lnTo>
                    <a:pt x="12436" y="20800"/>
                  </a:lnTo>
                  <a:lnTo>
                    <a:pt x="14400" y="21600"/>
                  </a:lnTo>
                  <a:lnTo>
                    <a:pt x="21600" y="20800"/>
                  </a:lnTo>
                  <a:lnTo>
                    <a:pt x="21600" y="17867"/>
                  </a:lnTo>
                  <a:lnTo>
                    <a:pt x="19636" y="16800"/>
                  </a:lnTo>
                  <a:lnTo>
                    <a:pt x="19636" y="11733"/>
                  </a:lnTo>
                  <a:lnTo>
                    <a:pt x="21600" y="10933"/>
                  </a:lnTo>
                  <a:lnTo>
                    <a:pt x="21600" y="7733"/>
                  </a:lnTo>
                  <a:lnTo>
                    <a:pt x="19636" y="5867"/>
                  </a:lnTo>
                  <a:lnTo>
                    <a:pt x="17018" y="4000"/>
                  </a:lnTo>
                  <a:lnTo>
                    <a:pt x="14400" y="4000"/>
                  </a:lnTo>
                  <a:lnTo>
                    <a:pt x="12436" y="2933"/>
                  </a:lnTo>
                  <a:lnTo>
                    <a:pt x="12436" y="800"/>
                  </a:lnTo>
                  <a:close/>
                  <a:moveTo>
                    <a:pt x="12436" y="8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4" name="Google Shape;364;p14"/>
            <p:cNvSpPr/>
            <p:nvPr/>
          </p:nvSpPr>
          <p:spPr>
            <a:xfrm>
              <a:off x="6906" y="4207"/>
              <a:ext cx="129" cy="240"/>
            </a:xfrm>
            <a:custGeom>
              <a:avLst/>
              <a:gdLst/>
              <a:ahLst/>
              <a:cxnLst/>
              <a:rect l="l" t="t" r="r" b="b"/>
              <a:pathLst>
                <a:path w="21600" h="21600" extrusionOk="0">
                  <a:moveTo>
                    <a:pt x="10588" y="891"/>
                  </a:moveTo>
                  <a:lnTo>
                    <a:pt x="10588" y="1781"/>
                  </a:lnTo>
                  <a:lnTo>
                    <a:pt x="9318" y="2449"/>
                  </a:lnTo>
                  <a:lnTo>
                    <a:pt x="4659" y="2449"/>
                  </a:lnTo>
                  <a:lnTo>
                    <a:pt x="1271" y="4231"/>
                  </a:lnTo>
                  <a:lnTo>
                    <a:pt x="2965" y="4899"/>
                  </a:lnTo>
                  <a:lnTo>
                    <a:pt x="0" y="4899"/>
                  </a:lnTo>
                  <a:lnTo>
                    <a:pt x="0" y="6680"/>
                  </a:lnTo>
                  <a:lnTo>
                    <a:pt x="1271" y="7571"/>
                  </a:lnTo>
                  <a:lnTo>
                    <a:pt x="2965" y="7571"/>
                  </a:lnTo>
                  <a:lnTo>
                    <a:pt x="4659" y="9130"/>
                  </a:lnTo>
                  <a:lnTo>
                    <a:pt x="5929" y="10689"/>
                  </a:lnTo>
                  <a:lnTo>
                    <a:pt x="5929" y="13361"/>
                  </a:lnTo>
                  <a:lnTo>
                    <a:pt x="4659" y="14029"/>
                  </a:lnTo>
                  <a:lnTo>
                    <a:pt x="4659" y="18260"/>
                  </a:lnTo>
                  <a:lnTo>
                    <a:pt x="5929" y="19151"/>
                  </a:lnTo>
                  <a:lnTo>
                    <a:pt x="5929" y="21600"/>
                  </a:lnTo>
                  <a:lnTo>
                    <a:pt x="9318" y="21600"/>
                  </a:lnTo>
                  <a:lnTo>
                    <a:pt x="13976" y="20709"/>
                  </a:lnTo>
                  <a:lnTo>
                    <a:pt x="13976" y="11579"/>
                  </a:lnTo>
                  <a:lnTo>
                    <a:pt x="15671" y="11579"/>
                  </a:lnTo>
                  <a:lnTo>
                    <a:pt x="16941" y="10689"/>
                  </a:lnTo>
                  <a:lnTo>
                    <a:pt x="18635" y="10021"/>
                  </a:lnTo>
                  <a:lnTo>
                    <a:pt x="18635" y="9130"/>
                  </a:lnTo>
                  <a:lnTo>
                    <a:pt x="20329" y="9130"/>
                  </a:lnTo>
                  <a:lnTo>
                    <a:pt x="20329" y="8239"/>
                  </a:lnTo>
                  <a:lnTo>
                    <a:pt x="18635" y="7571"/>
                  </a:lnTo>
                  <a:lnTo>
                    <a:pt x="20329" y="6680"/>
                  </a:lnTo>
                  <a:lnTo>
                    <a:pt x="21600" y="6680"/>
                  </a:lnTo>
                  <a:lnTo>
                    <a:pt x="20329" y="4899"/>
                  </a:lnTo>
                  <a:lnTo>
                    <a:pt x="20329" y="4231"/>
                  </a:lnTo>
                  <a:lnTo>
                    <a:pt x="18635" y="4231"/>
                  </a:lnTo>
                  <a:lnTo>
                    <a:pt x="18635" y="2449"/>
                  </a:lnTo>
                  <a:lnTo>
                    <a:pt x="16941" y="1781"/>
                  </a:lnTo>
                  <a:lnTo>
                    <a:pt x="15671" y="1781"/>
                  </a:lnTo>
                  <a:lnTo>
                    <a:pt x="15671" y="891"/>
                  </a:lnTo>
                  <a:lnTo>
                    <a:pt x="12282" y="0"/>
                  </a:lnTo>
                  <a:lnTo>
                    <a:pt x="12282" y="891"/>
                  </a:lnTo>
                  <a:lnTo>
                    <a:pt x="10588" y="891"/>
                  </a:lnTo>
                  <a:close/>
                  <a:moveTo>
                    <a:pt x="10588" y="89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5" name="Google Shape;365;p14"/>
            <p:cNvSpPr/>
            <p:nvPr/>
          </p:nvSpPr>
          <p:spPr>
            <a:xfrm>
              <a:off x="7365" y="3787"/>
              <a:ext cx="487" cy="613"/>
            </a:xfrm>
            <a:custGeom>
              <a:avLst/>
              <a:gdLst/>
              <a:ahLst/>
              <a:cxnLst/>
              <a:rect l="l" t="t" r="r" b="b"/>
              <a:pathLst>
                <a:path w="21600" h="21600" extrusionOk="0">
                  <a:moveTo>
                    <a:pt x="4613" y="610"/>
                  </a:moveTo>
                  <a:lnTo>
                    <a:pt x="6637" y="0"/>
                  </a:lnTo>
                  <a:lnTo>
                    <a:pt x="21263" y="5487"/>
                  </a:lnTo>
                  <a:lnTo>
                    <a:pt x="21600" y="10626"/>
                  </a:lnTo>
                  <a:lnTo>
                    <a:pt x="20025" y="10626"/>
                  </a:lnTo>
                  <a:lnTo>
                    <a:pt x="19575" y="10974"/>
                  </a:lnTo>
                  <a:lnTo>
                    <a:pt x="19575" y="11235"/>
                  </a:lnTo>
                  <a:lnTo>
                    <a:pt x="20025" y="11235"/>
                  </a:lnTo>
                  <a:lnTo>
                    <a:pt x="19575" y="11584"/>
                  </a:lnTo>
                  <a:lnTo>
                    <a:pt x="19125" y="12281"/>
                  </a:lnTo>
                  <a:lnTo>
                    <a:pt x="18788" y="12281"/>
                  </a:lnTo>
                  <a:lnTo>
                    <a:pt x="18788" y="12890"/>
                  </a:lnTo>
                  <a:lnTo>
                    <a:pt x="18338" y="13239"/>
                  </a:lnTo>
                  <a:lnTo>
                    <a:pt x="18788" y="13500"/>
                  </a:lnTo>
                  <a:lnTo>
                    <a:pt x="18788" y="13848"/>
                  </a:lnTo>
                  <a:lnTo>
                    <a:pt x="18338" y="13848"/>
                  </a:lnTo>
                  <a:lnTo>
                    <a:pt x="17888" y="14458"/>
                  </a:lnTo>
                  <a:lnTo>
                    <a:pt x="17888" y="14806"/>
                  </a:lnTo>
                  <a:lnTo>
                    <a:pt x="18338" y="14458"/>
                  </a:lnTo>
                  <a:lnTo>
                    <a:pt x="18788" y="14458"/>
                  </a:lnTo>
                  <a:lnTo>
                    <a:pt x="18788" y="14806"/>
                  </a:lnTo>
                  <a:lnTo>
                    <a:pt x="18338" y="14806"/>
                  </a:lnTo>
                  <a:lnTo>
                    <a:pt x="18788" y="15155"/>
                  </a:lnTo>
                  <a:lnTo>
                    <a:pt x="18788" y="16113"/>
                  </a:lnTo>
                  <a:lnTo>
                    <a:pt x="19575" y="16113"/>
                  </a:lnTo>
                  <a:lnTo>
                    <a:pt x="19575" y="16723"/>
                  </a:lnTo>
                  <a:lnTo>
                    <a:pt x="19125" y="17071"/>
                  </a:lnTo>
                  <a:lnTo>
                    <a:pt x="17888" y="17071"/>
                  </a:lnTo>
                  <a:lnTo>
                    <a:pt x="17438" y="17419"/>
                  </a:lnTo>
                  <a:lnTo>
                    <a:pt x="17438" y="17768"/>
                  </a:lnTo>
                  <a:lnTo>
                    <a:pt x="17100" y="17768"/>
                  </a:lnTo>
                  <a:lnTo>
                    <a:pt x="17100" y="18029"/>
                  </a:lnTo>
                  <a:lnTo>
                    <a:pt x="16650" y="18029"/>
                  </a:lnTo>
                  <a:lnTo>
                    <a:pt x="16200" y="18377"/>
                  </a:lnTo>
                  <a:lnTo>
                    <a:pt x="16200" y="18726"/>
                  </a:lnTo>
                  <a:lnTo>
                    <a:pt x="15863" y="18726"/>
                  </a:lnTo>
                  <a:lnTo>
                    <a:pt x="16200" y="18987"/>
                  </a:lnTo>
                  <a:lnTo>
                    <a:pt x="15863" y="18987"/>
                  </a:lnTo>
                  <a:lnTo>
                    <a:pt x="15863" y="19335"/>
                  </a:lnTo>
                  <a:lnTo>
                    <a:pt x="15412" y="19335"/>
                  </a:lnTo>
                  <a:lnTo>
                    <a:pt x="14625" y="19684"/>
                  </a:lnTo>
                  <a:lnTo>
                    <a:pt x="13725" y="19684"/>
                  </a:lnTo>
                  <a:lnTo>
                    <a:pt x="13275" y="19335"/>
                  </a:lnTo>
                  <a:lnTo>
                    <a:pt x="12487" y="19335"/>
                  </a:lnTo>
                  <a:lnTo>
                    <a:pt x="12487" y="20032"/>
                  </a:lnTo>
                  <a:lnTo>
                    <a:pt x="12938" y="20032"/>
                  </a:lnTo>
                  <a:lnTo>
                    <a:pt x="12938" y="20294"/>
                  </a:lnTo>
                  <a:lnTo>
                    <a:pt x="12487" y="20294"/>
                  </a:lnTo>
                  <a:lnTo>
                    <a:pt x="12038" y="20642"/>
                  </a:lnTo>
                  <a:lnTo>
                    <a:pt x="11700" y="20642"/>
                  </a:lnTo>
                  <a:lnTo>
                    <a:pt x="10463" y="20990"/>
                  </a:lnTo>
                  <a:lnTo>
                    <a:pt x="10013" y="20990"/>
                  </a:lnTo>
                  <a:lnTo>
                    <a:pt x="9563" y="21252"/>
                  </a:lnTo>
                  <a:lnTo>
                    <a:pt x="9113" y="21252"/>
                  </a:lnTo>
                  <a:lnTo>
                    <a:pt x="8775" y="21600"/>
                  </a:lnTo>
                  <a:lnTo>
                    <a:pt x="8775" y="21252"/>
                  </a:lnTo>
                  <a:lnTo>
                    <a:pt x="8325" y="20990"/>
                  </a:lnTo>
                  <a:lnTo>
                    <a:pt x="7875" y="20990"/>
                  </a:lnTo>
                  <a:lnTo>
                    <a:pt x="7875" y="21600"/>
                  </a:lnTo>
                  <a:lnTo>
                    <a:pt x="6637" y="21600"/>
                  </a:lnTo>
                  <a:lnTo>
                    <a:pt x="6637" y="21252"/>
                  </a:lnTo>
                  <a:lnTo>
                    <a:pt x="6188" y="21252"/>
                  </a:lnTo>
                  <a:lnTo>
                    <a:pt x="6188" y="20642"/>
                  </a:lnTo>
                  <a:lnTo>
                    <a:pt x="5850" y="20294"/>
                  </a:lnTo>
                  <a:lnTo>
                    <a:pt x="5400" y="20294"/>
                  </a:lnTo>
                  <a:lnTo>
                    <a:pt x="4950" y="19684"/>
                  </a:lnTo>
                  <a:lnTo>
                    <a:pt x="4163" y="19335"/>
                  </a:lnTo>
                  <a:lnTo>
                    <a:pt x="3712" y="19335"/>
                  </a:lnTo>
                  <a:lnTo>
                    <a:pt x="3712" y="18377"/>
                  </a:lnTo>
                  <a:lnTo>
                    <a:pt x="6188" y="18377"/>
                  </a:lnTo>
                  <a:lnTo>
                    <a:pt x="5850" y="18029"/>
                  </a:lnTo>
                  <a:lnTo>
                    <a:pt x="5400" y="17768"/>
                  </a:lnTo>
                  <a:lnTo>
                    <a:pt x="4950" y="17419"/>
                  </a:lnTo>
                  <a:lnTo>
                    <a:pt x="4950" y="16723"/>
                  </a:lnTo>
                  <a:lnTo>
                    <a:pt x="5400" y="16461"/>
                  </a:lnTo>
                  <a:lnTo>
                    <a:pt x="4950" y="16461"/>
                  </a:lnTo>
                  <a:lnTo>
                    <a:pt x="4950" y="16113"/>
                  </a:lnTo>
                  <a:lnTo>
                    <a:pt x="5400" y="16113"/>
                  </a:lnTo>
                  <a:lnTo>
                    <a:pt x="5400" y="15765"/>
                  </a:lnTo>
                  <a:lnTo>
                    <a:pt x="4950" y="15503"/>
                  </a:lnTo>
                  <a:lnTo>
                    <a:pt x="4950" y="15155"/>
                  </a:lnTo>
                  <a:lnTo>
                    <a:pt x="4613" y="14806"/>
                  </a:lnTo>
                  <a:lnTo>
                    <a:pt x="4163" y="14458"/>
                  </a:lnTo>
                  <a:lnTo>
                    <a:pt x="3375" y="14197"/>
                  </a:lnTo>
                  <a:lnTo>
                    <a:pt x="2475" y="13500"/>
                  </a:lnTo>
                  <a:lnTo>
                    <a:pt x="2025" y="11932"/>
                  </a:lnTo>
                  <a:lnTo>
                    <a:pt x="2025" y="11584"/>
                  </a:lnTo>
                  <a:lnTo>
                    <a:pt x="2475" y="11584"/>
                  </a:lnTo>
                  <a:lnTo>
                    <a:pt x="2925" y="11235"/>
                  </a:lnTo>
                  <a:lnTo>
                    <a:pt x="5850" y="9319"/>
                  </a:lnTo>
                  <a:lnTo>
                    <a:pt x="5850" y="7403"/>
                  </a:lnTo>
                  <a:lnTo>
                    <a:pt x="6188" y="4790"/>
                  </a:lnTo>
                  <a:lnTo>
                    <a:pt x="6637" y="4790"/>
                  </a:lnTo>
                  <a:lnTo>
                    <a:pt x="6637" y="4181"/>
                  </a:lnTo>
                  <a:lnTo>
                    <a:pt x="5400" y="3223"/>
                  </a:lnTo>
                  <a:lnTo>
                    <a:pt x="5400" y="2526"/>
                  </a:lnTo>
                  <a:lnTo>
                    <a:pt x="4613" y="958"/>
                  </a:lnTo>
                  <a:lnTo>
                    <a:pt x="4613" y="610"/>
                  </a:lnTo>
                  <a:close/>
                  <a:moveTo>
                    <a:pt x="450" y="14197"/>
                  </a:moveTo>
                  <a:lnTo>
                    <a:pt x="0" y="14197"/>
                  </a:lnTo>
                  <a:lnTo>
                    <a:pt x="450" y="14197"/>
                  </a:lnTo>
                  <a:close/>
                  <a:moveTo>
                    <a:pt x="450" y="1419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6" name="Google Shape;366;p14"/>
            <p:cNvSpPr/>
            <p:nvPr/>
          </p:nvSpPr>
          <p:spPr>
            <a:xfrm>
              <a:off x="6875" y="3794"/>
              <a:ext cx="639" cy="440"/>
            </a:xfrm>
            <a:custGeom>
              <a:avLst/>
              <a:gdLst/>
              <a:ahLst/>
              <a:cxnLst/>
              <a:rect l="l" t="t" r="r" b="b"/>
              <a:pathLst>
                <a:path w="21600" h="21600" extrusionOk="0">
                  <a:moveTo>
                    <a:pt x="4800" y="21600"/>
                  </a:moveTo>
                  <a:lnTo>
                    <a:pt x="4457" y="21236"/>
                  </a:lnTo>
                  <a:lnTo>
                    <a:pt x="4200" y="21236"/>
                  </a:lnTo>
                  <a:lnTo>
                    <a:pt x="4200" y="20751"/>
                  </a:lnTo>
                  <a:lnTo>
                    <a:pt x="3514" y="20265"/>
                  </a:lnTo>
                  <a:lnTo>
                    <a:pt x="3514" y="20751"/>
                  </a:lnTo>
                  <a:lnTo>
                    <a:pt x="2914" y="20751"/>
                  </a:lnTo>
                  <a:lnTo>
                    <a:pt x="2571" y="20265"/>
                  </a:lnTo>
                  <a:lnTo>
                    <a:pt x="2914" y="19780"/>
                  </a:lnTo>
                  <a:lnTo>
                    <a:pt x="2571" y="19416"/>
                  </a:lnTo>
                  <a:lnTo>
                    <a:pt x="1971" y="19416"/>
                  </a:lnTo>
                  <a:lnTo>
                    <a:pt x="1286" y="18930"/>
                  </a:lnTo>
                  <a:lnTo>
                    <a:pt x="1286" y="18445"/>
                  </a:lnTo>
                  <a:lnTo>
                    <a:pt x="0" y="17110"/>
                  </a:lnTo>
                  <a:lnTo>
                    <a:pt x="0" y="16746"/>
                  </a:lnTo>
                  <a:lnTo>
                    <a:pt x="343" y="16261"/>
                  </a:lnTo>
                  <a:lnTo>
                    <a:pt x="343" y="15775"/>
                  </a:lnTo>
                  <a:lnTo>
                    <a:pt x="1971" y="15775"/>
                  </a:lnTo>
                  <a:lnTo>
                    <a:pt x="2229" y="15290"/>
                  </a:lnTo>
                  <a:lnTo>
                    <a:pt x="3171" y="15290"/>
                  </a:lnTo>
                  <a:lnTo>
                    <a:pt x="3514" y="14926"/>
                  </a:lnTo>
                  <a:lnTo>
                    <a:pt x="4457" y="14926"/>
                  </a:lnTo>
                  <a:lnTo>
                    <a:pt x="5143" y="14440"/>
                  </a:lnTo>
                  <a:lnTo>
                    <a:pt x="5400" y="13955"/>
                  </a:lnTo>
                  <a:lnTo>
                    <a:pt x="5400" y="13106"/>
                  </a:lnTo>
                  <a:lnTo>
                    <a:pt x="5743" y="11285"/>
                  </a:lnTo>
                  <a:lnTo>
                    <a:pt x="5743" y="8130"/>
                  </a:lnTo>
                  <a:lnTo>
                    <a:pt x="7971" y="7281"/>
                  </a:lnTo>
                  <a:lnTo>
                    <a:pt x="9514" y="5461"/>
                  </a:lnTo>
                  <a:lnTo>
                    <a:pt x="15943" y="0"/>
                  </a:lnTo>
                  <a:lnTo>
                    <a:pt x="18429" y="971"/>
                  </a:lnTo>
                  <a:lnTo>
                    <a:pt x="18771" y="1335"/>
                  </a:lnTo>
                  <a:lnTo>
                    <a:pt x="20057" y="485"/>
                  </a:lnTo>
                  <a:lnTo>
                    <a:pt x="20057" y="971"/>
                  </a:lnTo>
                  <a:lnTo>
                    <a:pt x="20657" y="3155"/>
                  </a:lnTo>
                  <a:lnTo>
                    <a:pt x="20657" y="4126"/>
                  </a:lnTo>
                  <a:lnTo>
                    <a:pt x="21600" y="5461"/>
                  </a:lnTo>
                  <a:lnTo>
                    <a:pt x="21600" y="6310"/>
                  </a:lnTo>
                  <a:lnTo>
                    <a:pt x="21257" y="6310"/>
                  </a:lnTo>
                  <a:lnTo>
                    <a:pt x="21000" y="9951"/>
                  </a:lnTo>
                  <a:lnTo>
                    <a:pt x="21000" y="12620"/>
                  </a:lnTo>
                  <a:lnTo>
                    <a:pt x="18771" y="15290"/>
                  </a:lnTo>
                  <a:lnTo>
                    <a:pt x="18429" y="15775"/>
                  </a:lnTo>
                  <a:lnTo>
                    <a:pt x="18086" y="15775"/>
                  </a:lnTo>
                  <a:lnTo>
                    <a:pt x="18086" y="16261"/>
                  </a:lnTo>
                  <a:lnTo>
                    <a:pt x="18429" y="18445"/>
                  </a:lnTo>
                  <a:lnTo>
                    <a:pt x="18086" y="18081"/>
                  </a:lnTo>
                  <a:lnTo>
                    <a:pt x="17829" y="18445"/>
                  </a:lnTo>
                  <a:lnTo>
                    <a:pt x="17829" y="18930"/>
                  </a:lnTo>
                  <a:lnTo>
                    <a:pt x="16886" y="18930"/>
                  </a:lnTo>
                  <a:lnTo>
                    <a:pt x="16886" y="19416"/>
                  </a:lnTo>
                  <a:lnTo>
                    <a:pt x="15943" y="19416"/>
                  </a:lnTo>
                  <a:lnTo>
                    <a:pt x="15600" y="18930"/>
                  </a:lnTo>
                  <a:lnTo>
                    <a:pt x="13371" y="18930"/>
                  </a:lnTo>
                  <a:lnTo>
                    <a:pt x="13029" y="19780"/>
                  </a:lnTo>
                  <a:lnTo>
                    <a:pt x="11743" y="19780"/>
                  </a:lnTo>
                  <a:lnTo>
                    <a:pt x="11143" y="19416"/>
                  </a:lnTo>
                  <a:lnTo>
                    <a:pt x="10800" y="19416"/>
                  </a:lnTo>
                  <a:lnTo>
                    <a:pt x="10800" y="18930"/>
                  </a:lnTo>
                  <a:lnTo>
                    <a:pt x="9514" y="18930"/>
                  </a:lnTo>
                  <a:lnTo>
                    <a:pt x="9514" y="19416"/>
                  </a:lnTo>
                  <a:lnTo>
                    <a:pt x="8914" y="19416"/>
                  </a:lnTo>
                  <a:lnTo>
                    <a:pt x="8571" y="18445"/>
                  </a:lnTo>
                  <a:lnTo>
                    <a:pt x="8314" y="18081"/>
                  </a:lnTo>
                  <a:lnTo>
                    <a:pt x="5743" y="18081"/>
                  </a:lnTo>
                  <a:lnTo>
                    <a:pt x="5400" y="18445"/>
                  </a:lnTo>
                  <a:lnTo>
                    <a:pt x="5143" y="18445"/>
                  </a:lnTo>
                  <a:lnTo>
                    <a:pt x="5143" y="18930"/>
                  </a:lnTo>
                  <a:lnTo>
                    <a:pt x="5400" y="18930"/>
                  </a:lnTo>
                  <a:lnTo>
                    <a:pt x="5143" y="18930"/>
                  </a:lnTo>
                  <a:lnTo>
                    <a:pt x="5143" y="19416"/>
                  </a:lnTo>
                  <a:lnTo>
                    <a:pt x="5400" y="19780"/>
                  </a:lnTo>
                  <a:lnTo>
                    <a:pt x="5143" y="19780"/>
                  </a:lnTo>
                  <a:lnTo>
                    <a:pt x="4800" y="20265"/>
                  </a:lnTo>
                  <a:lnTo>
                    <a:pt x="4800" y="20751"/>
                  </a:lnTo>
                  <a:lnTo>
                    <a:pt x="5143" y="21236"/>
                  </a:lnTo>
                  <a:lnTo>
                    <a:pt x="5143" y="21600"/>
                  </a:lnTo>
                  <a:lnTo>
                    <a:pt x="4800" y="21600"/>
                  </a:lnTo>
                  <a:close/>
                  <a:moveTo>
                    <a:pt x="48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14"/>
            <p:cNvSpPr/>
            <p:nvPr/>
          </p:nvSpPr>
          <p:spPr>
            <a:xfrm>
              <a:off x="6989" y="4163"/>
              <a:ext cx="470" cy="356"/>
            </a:xfrm>
            <a:custGeom>
              <a:avLst/>
              <a:gdLst/>
              <a:ahLst/>
              <a:cxnLst/>
              <a:rect l="l" t="t" r="r" b="b"/>
              <a:pathLst>
                <a:path w="21600" h="21600" extrusionOk="0">
                  <a:moveTo>
                    <a:pt x="20783" y="1650"/>
                  </a:moveTo>
                  <a:lnTo>
                    <a:pt x="19849" y="450"/>
                  </a:lnTo>
                  <a:lnTo>
                    <a:pt x="19382" y="0"/>
                  </a:lnTo>
                  <a:lnTo>
                    <a:pt x="19031" y="450"/>
                  </a:lnTo>
                  <a:lnTo>
                    <a:pt x="19031" y="1050"/>
                  </a:lnTo>
                  <a:lnTo>
                    <a:pt x="17747" y="1050"/>
                  </a:lnTo>
                  <a:lnTo>
                    <a:pt x="17747" y="1650"/>
                  </a:lnTo>
                  <a:lnTo>
                    <a:pt x="16463" y="1650"/>
                  </a:lnTo>
                  <a:lnTo>
                    <a:pt x="15996" y="1050"/>
                  </a:lnTo>
                  <a:lnTo>
                    <a:pt x="12960" y="1050"/>
                  </a:lnTo>
                  <a:lnTo>
                    <a:pt x="12493" y="2100"/>
                  </a:lnTo>
                  <a:lnTo>
                    <a:pt x="10742" y="2100"/>
                  </a:lnTo>
                  <a:lnTo>
                    <a:pt x="9924" y="1650"/>
                  </a:lnTo>
                  <a:lnTo>
                    <a:pt x="9457" y="1650"/>
                  </a:lnTo>
                  <a:lnTo>
                    <a:pt x="9457" y="1050"/>
                  </a:lnTo>
                  <a:lnTo>
                    <a:pt x="7706" y="1050"/>
                  </a:lnTo>
                  <a:lnTo>
                    <a:pt x="7706" y="1650"/>
                  </a:lnTo>
                  <a:lnTo>
                    <a:pt x="6889" y="1650"/>
                  </a:lnTo>
                  <a:lnTo>
                    <a:pt x="6422" y="450"/>
                  </a:lnTo>
                  <a:lnTo>
                    <a:pt x="6071" y="0"/>
                  </a:lnTo>
                  <a:lnTo>
                    <a:pt x="2569" y="0"/>
                  </a:lnTo>
                  <a:lnTo>
                    <a:pt x="2102" y="450"/>
                  </a:lnTo>
                  <a:lnTo>
                    <a:pt x="1751" y="450"/>
                  </a:lnTo>
                  <a:lnTo>
                    <a:pt x="1751" y="1050"/>
                  </a:lnTo>
                  <a:lnTo>
                    <a:pt x="2102" y="1050"/>
                  </a:lnTo>
                  <a:lnTo>
                    <a:pt x="1751" y="1050"/>
                  </a:lnTo>
                  <a:lnTo>
                    <a:pt x="1751" y="1650"/>
                  </a:lnTo>
                  <a:lnTo>
                    <a:pt x="2102" y="2100"/>
                  </a:lnTo>
                  <a:lnTo>
                    <a:pt x="1751" y="2100"/>
                  </a:lnTo>
                  <a:lnTo>
                    <a:pt x="1284" y="2700"/>
                  </a:lnTo>
                  <a:lnTo>
                    <a:pt x="1284" y="3300"/>
                  </a:lnTo>
                  <a:lnTo>
                    <a:pt x="1751" y="3900"/>
                  </a:lnTo>
                  <a:lnTo>
                    <a:pt x="1751" y="4350"/>
                  </a:lnTo>
                  <a:lnTo>
                    <a:pt x="1284" y="4350"/>
                  </a:lnTo>
                  <a:lnTo>
                    <a:pt x="1284" y="5550"/>
                  </a:lnTo>
                  <a:lnTo>
                    <a:pt x="1751" y="5550"/>
                  </a:lnTo>
                  <a:lnTo>
                    <a:pt x="1751" y="6000"/>
                  </a:lnTo>
                  <a:lnTo>
                    <a:pt x="2102" y="7200"/>
                  </a:lnTo>
                  <a:lnTo>
                    <a:pt x="1751" y="7200"/>
                  </a:lnTo>
                  <a:lnTo>
                    <a:pt x="1284" y="7800"/>
                  </a:lnTo>
                  <a:lnTo>
                    <a:pt x="1751" y="8250"/>
                  </a:lnTo>
                  <a:lnTo>
                    <a:pt x="1751" y="8850"/>
                  </a:lnTo>
                  <a:lnTo>
                    <a:pt x="1284" y="8850"/>
                  </a:lnTo>
                  <a:lnTo>
                    <a:pt x="1284" y="9450"/>
                  </a:lnTo>
                  <a:lnTo>
                    <a:pt x="817" y="9900"/>
                  </a:lnTo>
                  <a:lnTo>
                    <a:pt x="467" y="10500"/>
                  </a:lnTo>
                  <a:lnTo>
                    <a:pt x="0" y="10500"/>
                  </a:lnTo>
                  <a:lnTo>
                    <a:pt x="0" y="16650"/>
                  </a:lnTo>
                  <a:lnTo>
                    <a:pt x="1284" y="16650"/>
                  </a:lnTo>
                  <a:lnTo>
                    <a:pt x="2569" y="17250"/>
                  </a:lnTo>
                  <a:lnTo>
                    <a:pt x="3386" y="18300"/>
                  </a:lnTo>
                  <a:lnTo>
                    <a:pt x="3853" y="19350"/>
                  </a:lnTo>
                  <a:lnTo>
                    <a:pt x="3853" y="19950"/>
                  </a:lnTo>
                  <a:lnTo>
                    <a:pt x="4320" y="19950"/>
                  </a:lnTo>
                  <a:lnTo>
                    <a:pt x="4320" y="21150"/>
                  </a:lnTo>
                  <a:lnTo>
                    <a:pt x="4787" y="21600"/>
                  </a:lnTo>
                  <a:lnTo>
                    <a:pt x="7356" y="21600"/>
                  </a:lnTo>
                  <a:lnTo>
                    <a:pt x="7706" y="21150"/>
                  </a:lnTo>
                  <a:lnTo>
                    <a:pt x="8173" y="21600"/>
                  </a:lnTo>
                  <a:lnTo>
                    <a:pt x="9107" y="21150"/>
                  </a:lnTo>
                  <a:lnTo>
                    <a:pt x="9924" y="21150"/>
                  </a:lnTo>
                  <a:lnTo>
                    <a:pt x="9924" y="20550"/>
                  </a:lnTo>
                  <a:lnTo>
                    <a:pt x="10391" y="21150"/>
                  </a:lnTo>
                  <a:lnTo>
                    <a:pt x="10391" y="20550"/>
                  </a:lnTo>
                  <a:lnTo>
                    <a:pt x="11209" y="19950"/>
                  </a:lnTo>
                  <a:lnTo>
                    <a:pt x="11209" y="17700"/>
                  </a:lnTo>
                  <a:lnTo>
                    <a:pt x="11676" y="17700"/>
                  </a:lnTo>
                  <a:lnTo>
                    <a:pt x="12143" y="17250"/>
                  </a:lnTo>
                  <a:lnTo>
                    <a:pt x="12493" y="16650"/>
                  </a:lnTo>
                  <a:lnTo>
                    <a:pt x="12493" y="16050"/>
                  </a:lnTo>
                  <a:lnTo>
                    <a:pt x="12960" y="16050"/>
                  </a:lnTo>
                  <a:lnTo>
                    <a:pt x="13427" y="15600"/>
                  </a:lnTo>
                  <a:lnTo>
                    <a:pt x="13777" y="16050"/>
                  </a:lnTo>
                  <a:lnTo>
                    <a:pt x="14244" y="15600"/>
                  </a:lnTo>
                  <a:lnTo>
                    <a:pt x="14711" y="16050"/>
                  </a:lnTo>
                  <a:lnTo>
                    <a:pt x="14711" y="16650"/>
                  </a:lnTo>
                  <a:lnTo>
                    <a:pt x="15529" y="16650"/>
                  </a:lnTo>
                  <a:lnTo>
                    <a:pt x="15996" y="16050"/>
                  </a:lnTo>
                  <a:lnTo>
                    <a:pt x="15996" y="15600"/>
                  </a:lnTo>
                  <a:lnTo>
                    <a:pt x="16463" y="15600"/>
                  </a:lnTo>
                  <a:lnTo>
                    <a:pt x="16813" y="15000"/>
                  </a:lnTo>
                  <a:lnTo>
                    <a:pt x="16813" y="14400"/>
                  </a:lnTo>
                  <a:lnTo>
                    <a:pt x="17280" y="13350"/>
                  </a:lnTo>
                  <a:lnTo>
                    <a:pt x="17280" y="12750"/>
                  </a:lnTo>
                  <a:lnTo>
                    <a:pt x="17747" y="12750"/>
                  </a:lnTo>
                  <a:lnTo>
                    <a:pt x="18097" y="12150"/>
                  </a:lnTo>
                  <a:lnTo>
                    <a:pt x="18564" y="11700"/>
                  </a:lnTo>
                  <a:lnTo>
                    <a:pt x="18564" y="9900"/>
                  </a:lnTo>
                  <a:lnTo>
                    <a:pt x="19031" y="9900"/>
                  </a:lnTo>
                  <a:lnTo>
                    <a:pt x="19849" y="8850"/>
                  </a:lnTo>
                  <a:lnTo>
                    <a:pt x="19849" y="7200"/>
                  </a:lnTo>
                  <a:lnTo>
                    <a:pt x="20316" y="6600"/>
                  </a:lnTo>
                  <a:lnTo>
                    <a:pt x="20316" y="6000"/>
                  </a:lnTo>
                  <a:lnTo>
                    <a:pt x="21133" y="6000"/>
                  </a:lnTo>
                  <a:lnTo>
                    <a:pt x="21133" y="5550"/>
                  </a:lnTo>
                  <a:lnTo>
                    <a:pt x="21600" y="5550"/>
                  </a:lnTo>
                  <a:lnTo>
                    <a:pt x="21600" y="3900"/>
                  </a:lnTo>
                  <a:lnTo>
                    <a:pt x="21133" y="3900"/>
                  </a:lnTo>
                  <a:lnTo>
                    <a:pt x="21133" y="2100"/>
                  </a:lnTo>
                  <a:lnTo>
                    <a:pt x="20783" y="1650"/>
                  </a:lnTo>
                  <a:close/>
                  <a:moveTo>
                    <a:pt x="20783" y="165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14"/>
            <p:cNvSpPr/>
            <p:nvPr/>
          </p:nvSpPr>
          <p:spPr>
            <a:xfrm>
              <a:off x="7129" y="4667"/>
              <a:ext cx="10" cy="8"/>
            </a:xfrm>
            <a:custGeom>
              <a:avLst/>
              <a:gdLst/>
              <a:ahLst/>
              <a:cxnLst/>
              <a:rect l="l" t="t" r="r" b="b"/>
              <a:pathLst>
                <a:path w="21600" h="21600" extrusionOk="0">
                  <a:moveTo>
                    <a:pt x="0" y="21600"/>
                  </a:moveTo>
                  <a:lnTo>
                    <a:pt x="0" y="0"/>
                  </a:lnTo>
                  <a:lnTo>
                    <a:pt x="21600" y="0"/>
                  </a:lnTo>
                  <a:lnTo>
                    <a:pt x="21600" y="21600"/>
                  </a:lnTo>
                  <a:lnTo>
                    <a:pt x="0" y="21600"/>
                  </a:lnTo>
                  <a:close/>
                  <a:moveTo>
                    <a:pt x="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9" name="Google Shape;369;p14"/>
            <p:cNvSpPr/>
            <p:nvPr/>
          </p:nvSpPr>
          <p:spPr>
            <a:xfrm>
              <a:off x="7205" y="4539"/>
              <a:ext cx="18" cy="27"/>
            </a:xfrm>
            <a:custGeom>
              <a:avLst/>
              <a:gdLst/>
              <a:ahLst/>
              <a:cxnLst/>
              <a:rect l="l" t="t" r="r" b="b"/>
              <a:pathLst>
                <a:path w="21600" h="21600" extrusionOk="0">
                  <a:moveTo>
                    <a:pt x="0" y="13745"/>
                  </a:moveTo>
                  <a:lnTo>
                    <a:pt x="0" y="5891"/>
                  </a:lnTo>
                  <a:lnTo>
                    <a:pt x="12343" y="5891"/>
                  </a:lnTo>
                  <a:lnTo>
                    <a:pt x="12343" y="0"/>
                  </a:lnTo>
                  <a:lnTo>
                    <a:pt x="21600" y="0"/>
                  </a:lnTo>
                  <a:lnTo>
                    <a:pt x="21600" y="21600"/>
                  </a:lnTo>
                  <a:lnTo>
                    <a:pt x="12343" y="13745"/>
                  </a:lnTo>
                  <a:lnTo>
                    <a:pt x="0" y="13745"/>
                  </a:lnTo>
                  <a:close/>
                  <a:moveTo>
                    <a:pt x="0" y="1374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0" name="Google Shape;370;p14"/>
            <p:cNvSpPr/>
            <p:nvPr/>
          </p:nvSpPr>
          <p:spPr>
            <a:xfrm>
              <a:off x="7215" y="4190"/>
              <a:ext cx="320" cy="420"/>
            </a:xfrm>
            <a:custGeom>
              <a:avLst/>
              <a:gdLst/>
              <a:ahLst/>
              <a:cxnLst/>
              <a:rect l="l" t="t" r="r" b="b"/>
              <a:pathLst>
                <a:path w="21600" h="21600" extrusionOk="0">
                  <a:moveTo>
                    <a:pt x="0" y="16518"/>
                  </a:moveTo>
                  <a:lnTo>
                    <a:pt x="0" y="16009"/>
                  </a:lnTo>
                  <a:lnTo>
                    <a:pt x="1200" y="15501"/>
                  </a:lnTo>
                  <a:lnTo>
                    <a:pt x="1200" y="13595"/>
                  </a:lnTo>
                  <a:lnTo>
                    <a:pt x="1886" y="13595"/>
                  </a:lnTo>
                  <a:lnTo>
                    <a:pt x="2571" y="13214"/>
                  </a:lnTo>
                  <a:lnTo>
                    <a:pt x="3086" y="12706"/>
                  </a:lnTo>
                  <a:lnTo>
                    <a:pt x="3086" y="12198"/>
                  </a:lnTo>
                  <a:lnTo>
                    <a:pt x="3771" y="12198"/>
                  </a:lnTo>
                  <a:lnTo>
                    <a:pt x="4457" y="11816"/>
                  </a:lnTo>
                  <a:lnTo>
                    <a:pt x="4971" y="12198"/>
                  </a:lnTo>
                  <a:lnTo>
                    <a:pt x="5657" y="11816"/>
                  </a:lnTo>
                  <a:lnTo>
                    <a:pt x="6343" y="12198"/>
                  </a:lnTo>
                  <a:lnTo>
                    <a:pt x="6343" y="12706"/>
                  </a:lnTo>
                  <a:lnTo>
                    <a:pt x="7543" y="12706"/>
                  </a:lnTo>
                  <a:lnTo>
                    <a:pt x="8229" y="12198"/>
                  </a:lnTo>
                  <a:lnTo>
                    <a:pt x="8229" y="11816"/>
                  </a:lnTo>
                  <a:lnTo>
                    <a:pt x="8914" y="11816"/>
                  </a:lnTo>
                  <a:lnTo>
                    <a:pt x="9429" y="11308"/>
                  </a:lnTo>
                  <a:lnTo>
                    <a:pt x="9429" y="10800"/>
                  </a:lnTo>
                  <a:lnTo>
                    <a:pt x="10114" y="9911"/>
                  </a:lnTo>
                  <a:lnTo>
                    <a:pt x="10114" y="9402"/>
                  </a:lnTo>
                  <a:lnTo>
                    <a:pt x="10800" y="9402"/>
                  </a:lnTo>
                  <a:lnTo>
                    <a:pt x="11314" y="8894"/>
                  </a:lnTo>
                  <a:lnTo>
                    <a:pt x="12000" y="8513"/>
                  </a:lnTo>
                  <a:lnTo>
                    <a:pt x="12000" y="6988"/>
                  </a:lnTo>
                  <a:lnTo>
                    <a:pt x="12686" y="6988"/>
                  </a:lnTo>
                  <a:lnTo>
                    <a:pt x="13886" y="6099"/>
                  </a:lnTo>
                  <a:lnTo>
                    <a:pt x="13886" y="4701"/>
                  </a:lnTo>
                  <a:lnTo>
                    <a:pt x="14571" y="4193"/>
                  </a:lnTo>
                  <a:lnTo>
                    <a:pt x="14571" y="3685"/>
                  </a:lnTo>
                  <a:lnTo>
                    <a:pt x="15771" y="3685"/>
                  </a:lnTo>
                  <a:lnTo>
                    <a:pt x="15771" y="3304"/>
                  </a:lnTo>
                  <a:lnTo>
                    <a:pt x="16457" y="3304"/>
                  </a:lnTo>
                  <a:lnTo>
                    <a:pt x="16457" y="1906"/>
                  </a:lnTo>
                  <a:lnTo>
                    <a:pt x="15771" y="1906"/>
                  </a:lnTo>
                  <a:lnTo>
                    <a:pt x="15771" y="381"/>
                  </a:lnTo>
                  <a:lnTo>
                    <a:pt x="15257" y="0"/>
                  </a:lnTo>
                  <a:lnTo>
                    <a:pt x="16457" y="381"/>
                  </a:lnTo>
                  <a:lnTo>
                    <a:pt x="17143" y="889"/>
                  </a:lnTo>
                  <a:lnTo>
                    <a:pt x="17657" y="1398"/>
                  </a:lnTo>
                  <a:lnTo>
                    <a:pt x="17657" y="1906"/>
                  </a:lnTo>
                  <a:lnTo>
                    <a:pt x="18343" y="2287"/>
                  </a:lnTo>
                  <a:lnTo>
                    <a:pt x="18343" y="2795"/>
                  </a:lnTo>
                  <a:lnTo>
                    <a:pt x="17657" y="2795"/>
                  </a:lnTo>
                  <a:lnTo>
                    <a:pt x="17657" y="3304"/>
                  </a:lnTo>
                  <a:lnTo>
                    <a:pt x="18343" y="3304"/>
                  </a:lnTo>
                  <a:lnTo>
                    <a:pt x="17657" y="3685"/>
                  </a:lnTo>
                  <a:lnTo>
                    <a:pt x="17657" y="4701"/>
                  </a:lnTo>
                  <a:lnTo>
                    <a:pt x="18343" y="5209"/>
                  </a:lnTo>
                  <a:lnTo>
                    <a:pt x="19029" y="5591"/>
                  </a:lnTo>
                  <a:lnTo>
                    <a:pt x="19543" y="6099"/>
                  </a:lnTo>
                  <a:lnTo>
                    <a:pt x="15771" y="6099"/>
                  </a:lnTo>
                  <a:lnTo>
                    <a:pt x="15771" y="7496"/>
                  </a:lnTo>
                  <a:lnTo>
                    <a:pt x="16457" y="7496"/>
                  </a:lnTo>
                  <a:lnTo>
                    <a:pt x="17657" y="8005"/>
                  </a:lnTo>
                  <a:lnTo>
                    <a:pt x="18343" y="8894"/>
                  </a:lnTo>
                  <a:lnTo>
                    <a:pt x="19029" y="8894"/>
                  </a:lnTo>
                  <a:lnTo>
                    <a:pt x="19543" y="9402"/>
                  </a:lnTo>
                  <a:lnTo>
                    <a:pt x="19543" y="10800"/>
                  </a:lnTo>
                  <a:lnTo>
                    <a:pt x="19029" y="10800"/>
                  </a:lnTo>
                  <a:lnTo>
                    <a:pt x="19029" y="11308"/>
                  </a:lnTo>
                  <a:lnTo>
                    <a:pt x="18343" y="12198"/>
                  </a:lnTo>
                  <a:lnTo>
                    <a:pt x="17657" y="12706"/>
                  </a:lnTo>
                  <a:lnTo>
                    <a:pt x="17143" y="13214"/>
                  </a:lnTo>
                  <a:lnTo>
                    <a:pt x="16457" y="13214"/>
                  </a:lnTo>
                  <a:lnTo>
                    <a:pt x="17143" y="13595"/>
                  </a:lnTo>
                  <a:lnTo>
                    <a:pt x="17143" y="16518"/>
                  </a:lnTo>
                  <a:lnTo>
                    <a:pt x="17657" y="16518"/>
                  </a:lnTo>
                  <a:lnTo>
                    <a:pt x="18343" y="16899"/>
                  </a:lnTo>
                  <a:lnTo>
                    <a:pt x="19029" y="17407"/>
                  </a:lnTo>
                  <a:lnTo>
                    <a:pt x="19543" y="18296"/>
                  </a:lnTo>
                  <a:lnTo>
                    <a:pt x="20229" y="18805"/>
                  </a:lnTo>
                  <a:lnTo>
                    <a:pt x="20229" y="19313"/>
                  </a:lnTo>
                  <a:lnTo>
                    <a:pt x="21600" y="19313"/>
                  </a:lnTo>
                  <a:lnTo>
                    <a:pt x="21600" y="20711"/>
                  </a:lnTo>
                  <a:lnTo>
                    <a:pt x="20914" y="21219"/>
                  </a:lnTo>
                  <a:lnTo>
                    <a:pt x="20914" y="21600"/>
                  </a:lnTo>
                  <a:lnTo>
                    <a:pt x="19029" y="21600"/>
                  </a:lnTo>
                  <a:lnTo>
                    <a:pt x="19029" y="21219"/>
                  </a:lnTo>
                  <a:lnTo>
                    <a:pt x="18343" y="21219"/>
                  </a:lnTo>
                  <a:lnTo>
                    <a:pt x="18343" y="21600"/>
                  </a:lnTo>
                  <a:lnTo>
                    <a:pt x="17657" y="21219"/>
                  </a:lnTo>
                  <a:lnTo>
                    <a:pt x="12686" y="21219"/>
                  </a:lnTo>
                  <a:lnTo>
                    <a:pt x="12686" y="20711"/>
                  </a:lnTo>
                  <a:lnTo>
                    <a:pt x="12000" y="21219"/>
                  </a:lnTo>
                  <a:lnTo>
                    <a:pt x="11314" y="20711"/>
                  </a:lnTo>
                  <a:lnTo>
                    <a:pt x="8229" y="20711"/>
                  </a:lnTo>
                  <a:lnTo>
                    <a:pt x="7543" y="21219"/>
                  </a:lnTo>
                  <a:lnTo>
                    <a:pt x="3086" y="21219"/>
                  </a:lnTo>
                  <a:lnTo>
                    <a:pt x="3771" y="20711"/>
                  </a:lnTo>
                  <a:lnTo>
                    <a:pt x="3086" y="20711"/>
                  </a:lnTo>
                  <a:lnTo>
                    <a:pt x="3771" y="19821"/>
                  </a:lnTo>
                  <a:lnTo>
                    <a:pt x="3771" y="19313"/>
                  </a:lnTo>
                  <a:lnTo>
                    <a:pt x="3086" y="18805"/>
                  </a:lnTo>
                  <a:lnTo>
                    <a:pt x="3086" y="17407"/>
                  </a:lnTo>
                  <a:lnTo>
                    <a:pt x="1200" y="17407"/>
                  </a:lnTo>
                  <a:lnTo>
                    <a:pt x="1200" y="16009"/>
                  </a:lnTo>
                  <a:lnTo>
                    <a:pt x="514" y="16518"/>
                  </a:lnTo>
                  <a:lnTo>
                    <a:pt x="0" y="16518"/>
                  </a:lnTo>
                  <a:close/>
                  <a:moveTo>
                    <a:pt x="0" y="16518"/>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1" name="Google Shape;371;p14"/>
            <p:cNvSpPr/>
            <p:nvPr/>
          </p:nvSpPr>
          <p:spPr>
            <a:xfrm>
              <a:off x="7223" y="4593"/>
              <a:ext cx="236" cy="230"/>
            </a:xfrm>
            <a:custGeom>
              <a:avLst/>
              <a:gdLst/>
              <a:ahLst/>
              <a:cxnLst/>
              <a:rect l="l" t="t" r="r" b="b"/>
              <a:pathLst>
                <a:path w="21600" h="21600" extrusionOk="0">
                  <a:moveTo>
                    <a:pt x="9523" y="929"/>
                  </a:moveTo>
                  <a:lnTo>
                    <a:pt x="10452" y="0"/>
                  </a:lnTo>
                  <a:lnTo>
                    <a:pt x="14632" y="0"/>
                  </a:lnTo>
                  <a:lnTo>
                    <a:pt x="15561" y="929"/>
                  </a:lnTo>
                  <a:lnTo>
                    <a:pt x="16490" y="0"/>
                  </a:lnTo>
                  <a:lnTo>
                    <a:pt x="16490" y="3484"/>
                  </a:lnTo>
                  <a:lnTo>
                    <a:pt x="17187" y="4413"/>
                  </a:lnTo>
                  <a:lnTo>
                    <a:pt x="17187" y="3484"/>
                  </a:lnTo>
                  <a:lnTo>
                    <a:pt x="21600" y="3484"/>
                  </a:lnTo>
                  <a:lnTo>
                    <a:pt x="21600" y="6039"/>
                  </a:lnTo>
                  <a:lnTo>
                    <a:pt x="20671" y="6039"/>
                  </a:lnTo>
                  <a:lnTo>
                    <a:pt x="19974" y="6968"/>
                  </a:lnTo>
                  <a:lnTo>
                    <a:pt x="19974" y="7665"/>
                  </a:lnTo>
                  <a:lnTo>
                    <a:pt x="19045" y="8594"/>
                  </a:lnTo>
                  <a:lnTo>
                    <a:pt x="19974" y="8594"/>
                  </a:lnTo>
                  <a:lnTo>
                    <a:pt x="19974" y="9523"/>
                  </a:lnTo>
                  <a:lnTo>
                    <a:pt x="20671" y="9523"/>
                  </a:lnTo>
                  <a:lnTo>
                    <a:pt x="20671" y="10452"/>
                  </a:lnTo>
                  <a:lnTo>
                    <a:pt x="21600" y="10452"/>
                  </a:lnTo>
                  <a:lnTo>
                    <a:pt x="21600" y="11148"/>
                  </a:lnTo>
                  <a:lnTo>
                    <a:pt x="20671" y="13006"/>
                  </a:lnTo>
                  <a:lnTo>
                    <a:pt x="19974" y="15561"/>
                  </a:lnTo>
                  <a:lnTo>
                    <a:pt x="20671" y="16258"/>
                  </a:lnTo>
                  <a:lnTo>
                    <a:pt x="19974" y="16258"/>
                  </a:lnTo>
                  <a:lnTo>
                    <a:pt x="19045" y="15561"/>
                  </a:lnTo>
                  <a:lnTo>
                    <a:pt x="18116" y="15561"/>
                  </a:lnTo>
                  <a:lnTo>
                    <a:pt x="17187" y="16258"/>
                  </a:lnTo>
                  <a:lnTo>
                    <a:pt x="16490" y="16258"/>
                  </a:lnTo>
                  <a:lnTo>
                    <a:pt x="15561" y="15561"/>
                  </a:lnTo>
                  <a:lnTo>
                    <a:pt x="15561" y="14632"/>
                  </a:lnTo>
                  <a:lnTo>
                    <a:pt x="13935" y="14632"/>
                  </a:lnTo>
                  <a:lnTo>
                    <a:pt x="13935" y="16258"/>
                  </a:lnTo>
                  <a:lnTo>
                    <a:pt x="12077" y="16258"/>
                  </a:lnTo>
                  <a:lnTo>
                    <a:pt x="11381" y="17187"/>
                  </a:lnTo>
                  <a:lnTo>
                    <a:pt x="10452" y="16258"/>
                  </a:lnTo>
                  <a:lnTo>
                    <a:pt x="9523" y="17187"/>
                  </a:lnTo>
                  <a:lnTo>
                    <a:pt x="9523" y="18116"/>
                  </a:lnTo>
                  <a:lnTo>
                    <a:pt x="12077" y="18116"/>
                  </a:lnTo>
                  <a:lnTo>
                    <a:pt x="12077" y="20671"/>
                  </a:lnTo>
                  <a:lnTo>
                    <a:pt x="11381" y="19742"/>
                  </a:lnTo>
                  <a:lnTo>
                    <a:pt x="10452" y="19742"/>
                  </a:lnTo>
                  <a:lnTo>
                    <a:pt x="10452" y="20671"/>
                  </a:lnTo>
                  <a:lnTo>
                    <a:pt x="9523" y="20671"/>
                  </a:lnTo>
                  <a:lnTo>
                    <a:pt x="8594" y="21600"/>
                  </a:lnTo>
                  <a:lnTo>
                    <a:pt x="7897" y="21600"/>
                  </a:lnTo>
                  <a:lnTo>
                    <a:pt x="7897" y="20671"/>
                  </a:lnTo>
                  <a:lnTo>
                    <a:pt x="6039" y="19742"/>
                  </a:lnTo>
                  <a:lnTo>
                    <a:pt x="6039" y="19045"/>
                  </a:lnTo>
                  <a:lnTo>
                    <a:pt x="4413" y="18116"/>
                  </a:lnTo>
                  <a:lnTo>
                    <a:pt x="3484" y="17187"/>
                  </a:lnTo>
                  <a:lnTo>
                    <a:pt x="2787" y="16258"/>
                  </a:lnTo>
                  <a:lnTo>
                    <a:pt x="1858" y="15561"/>
                  </a:lnTo>
                  <a:lnTo>
                    <a:pt x="1858" y="13703"/>
                  </a:lnTo>
                  <a:lnTo>
                    <a:pt x="929" y="13006"/>
                  </a:lnTo>
                  <a:lnTo>
                    <a:pt x="929" y="12077"/>
                  </a:lnTo>
                  <a:lnTo>
                    <a:pt x="0" y="10452"/>
                  </a:lnTo>
                  <a:lnTo>
                    <a:pt x="1858" y="10452"/>
                  </a:lnTo>
                  <a:lnTo>
                    <a:pt x="1858" y="7665"/>
                  </a:lnTo>
                  <a:lnTo>
                    <a:pt x="3484" y="6968"/>
                  </a:lnTo>
                  <a:lnTo>
                    <a:pt x="2787" y="6968"/>
                  </a:lnTo>
                  <a:lnTo>
                    <a:pt x="1858" y="6039"/>
                  </a:lnTo>
                  <a:lnTo>
                    <a:pt x="2787" y="6039"/>
                  </a:lnTo>
                  <a:lnTo>
                    <a:pt x="2787" y="5110"/>
                  </a:lnTo>
                  <a:lnTo>
                    <a:pt x="3484" y="5110"/>
                  </a:lnTo>
                  <a:lnTo>
                    <a:pt x="3484" y="4413"/>
                  </a:lnTo>
                  <a:lnTo>
                    <a:pt x="4413" y="4413"/>
                  </a:lnTo>
                  <a:lnTo>
                    <a:pt x="4413" y="5110"/>
                  </a:lnTo>
                  <a:lnTo>
                    <a:pt x="9523" y="5110"/>
                  </a:lnTo>
                  <a:lnTo>
                    <a:pt x="9523" y="929"/>
                  </a:lnTo>
                  <a:close/>
                  <a:moveTo>
                    <a:pt x="9523" y="929"/>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2" name="Google Shape;372;p14"/>
            <p:cNvSpPr/>
            <p:nvPr/>
          </p:nvSpPr>
          <p:spPr>
            <a:xfrm>
              <a:off x="7243" y="4603"/>
              <a:ext cx="84" cy="44"/>
            </a:xfrm>
            <a:custGeom>
              <a:avLst/>
              <a:gdLst/>
              <a:ahLst/>
              <a:cxnLst/>
              <a:rect l="l" t="t" r="r" b="b"/>
              <a:pathLst>
                <a:path w="21600" h="21600" extrusionOk="0">
                  <a:moveTo>
                    <a:pt x="2618" y="21600"/>
                  </a:moveTo>
                  <a:lnTo>
                    <a:pt x="4582" y="21600"/>
                  </a:lnTo>
                  <a:lnTo>
                    <a:pt x="4582" y="18000"/>
                  </a:lnTo>
                  <a:lnTo>
                    <a:pt x="7200" y="18000"/>
                  </a:lnTo>
                  <a:lnTo>
                    <a:pt x="7200" y="21600"/>
                  </a:lnTo>
                  <a:lnTo>
                    <a:pt x="21600" y="21600"/>
                  </a:lnTo>
                  <a:lnTo>
                    <a:pt x="21600" y="0"/>
                  </a:lnTo>
                  <a:lnTo>
                    <a:pt x="4582" y="0"/>
                  </a:lnTo>
                  <a:lnTo>
                    <a:pt x="7200" y="3600"/>
                  </a:lnTo>
                  <a:lnTo>
                    <a:pt x="2618" y="8400"/>
                  </a:lnTo>
                  <a:lnTo>
                    <a:pt x="0" y="18000"/>
                  </a:lnTo>
                  <a:lnTo>
                    <a:pt x="2618" y="18000"/>
                  </a:lnTo>
                  <a:lnTo>
                    <a:pt x="2618" y="21600"/>
                  </a:lnTo>
                  <a:close/>
                  <a:moveTo>
                    <a:pt x="2618"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14"/>
            <p:cNvSpPr/>
            <p:nvPr/>
          </p:nvSpPr>
          <p:spPr>
            <a:xfrm>
              <a:off x="7317" y="4539"/>
              <a:ext cx="319" cy="328"/>
            </a:xfrm>
            <a:custGeom>
              <a:avLst/>
              <a:gdLst/>
              <a:ahLst/>
              <a:cxnLst/>
              <a:rect l="l" t="t" r="r" b="b"/>
              <a:pathLst>
                <a:path w="21600" h="21600" extrusionOk="0">
                  <a:moveTo>
                    <a:pt x="0" y="18677"/>
                  </a:moveTo>
                  <a:lnTo>
                    <a:pt x="686" y="18027"/>
                  </a:lnTo>
                  <a:lnTo>
                    <a:pt x="1371" y="18027"/>
                  </a:lnTo>
                  <a:lnTo>
                    <a:pt x="1371" y="17377"/>
                  </a:lnTo>
                  <a:lnTo>
                    <a:pt x="2057" y="17377"/>
                  </a:lnTo>
                  <a:lnTo>
                    <a:pt x="2571" y="18027"/>
                  </a:lnTo>
                  <a:lnTo>
                    <a:pt x="2571" y="16241"/>
                  </a:lnTo>
                  <a:lnTo>
                    <a:pt x="686" y="16241"/>
                  </a:lnTo>
                  <a:lnTo>
                    <a:pt x="686" y="15591"/>
                  </a:lnTo>
                  <a:lnTo>
                    <a:pt x="1371" y="14941"/>
                  </a:lnTo>
                  <a:lnTo>
                    <a:pt x="2057" y="15591"/>
                  </a:lnTo>
                  <a:lnTo>
                    <a:pt x="2571" y="14941"/>
                  </a:lnTo>
                  <a:lnTo>
                    <a:pt x="3943" y="14941"/>
                  </a:lnTo>
                  <a:lnTo>
                    <a:pt x="3943" y="13805"/>
                  </a:lnTo>
                  <a:lnTo>
                    <a:pt x="5143" y="13805"/>
                  </a:lnTo>
                  <a:lnTo>
                    <a:pt x="5143" y="14454"/>
                  </a:lnTo>
                  <a:lnTo>
                    <a:pt x="5829" y="14941"/>
                  </a:lnTo>
                  <a:lnTo>
                    <a:pt x="6343" y="14941"/>
                  </a:lnTo>
                  <a:lnTo>
                    <a:pt x="7029" y="14454"/>
                  </a:lnTo>
                  <a:lnTo>
                    <a:pt x="7714" y="14454"/>
                  </a:lnTo>
                  <a:lnTo>
                    <a:pt x="8400" y="14941"/>
                  </a:lnTo>
                  <a:lnTo>
                    <a:pt x="8914" y="14941"/>
                  </a:lnTo>
                  <a:lnTo>
                    <a:pt x="8400" y="14454"/>
                  </a:lnTo>
                  <a:lnTo>
                    <a:pt x="8914" y="12668"/>
                  </a:lnTo>
                  <a:lnTo>
                    <a:pt x="9600" y="11368"/>
                  </a:lnTo>
                  <a:lnTo>
                    <a:pt x="9600" y="10881"/>
                  </a:lnTo>
                  <a:lnTo>
                    <a:pt x="8914" y="10881"/>
                  </a:lnTo>
                  <a:lnTo>
                    <a:pt x="8914" y="10232"/>
                  </a:lnTo>
                  <a:lnTo>
                    <a:pt x="8400" y="10232"/>
                  </a:lnTo>
                  <a:lnTo>
                    <a:pt x="8400" y="9582"/>
                  </a:lnTo>
                  <a:lnTo>
                    <a:pt x="7714" y="9582"/>
                  </a:lnTo>
                  <a:lnTo>
                    <a:pt x="8400" y="8932"/>
                  </a:lnTo>
                  <a:lnTo>
                    <a:pt x="8400" y="8445"/>
                  </a:lnTo>
                  <a:lnTo>
                    <a:pt x="8914" y="7795"/>
                  </a:lnTo>
                  <a:lnTo>
                    <a:pt x="9600" y="7795"/>
                  </a:lnTo>
                  <a:lnTo>
                    <a:pt x="9600" y="6009"/>
                  </a:lnTo>
                  <a:lnTo>
                    <a:pt x="6343" y="6009"/>
                  </a:lnTo>
                  <a:lnTo>
                    <a:pt x="6343" y="6659"/>
                  </a:lnTo>
                  <a:lnTo>
                    <a:pt x="5829" y="6009"/>
                  </a:lnTo>
                  <a:lnTo>
                    <a:pt x="5829" y="4223"/>
                  </a:lnTo>
                  <a:lnTo>
                    <a:pt x="10800" y="4223"/>
                  </a:lnTo>
                  <a:lnTo>
                    <a:pt x="11486" y="4710"/>
                  </a:lnTo>
                  <a:lnTo>
                    <a:pt x="11486" y="4223"/>
                  </a:lnTo>
                  <a:lnTo>
                    <a:pt x="12171" y="4223"/>
                  </a:lnTo>
                  <a:lnTo>
                    <a:pt x="12171" y="4710"/>
                  </a:lnTo>
                  <a:lnTo>
                    <a:pt x="14057" y="4710"/>
                  </a:lnTo>
                  <a:lnTo>
                    <a:pt x="14057" y="4223"/>
                  </a:lnTo>
                  <a:lnTo>
                    <a:pt x="14743" y="3573"/>
                  </a:lnTo>
                  <a:lnTo>
                    <a:pt x="14743" y="2923"/>
                  </a:lnTo>
                  <a:lnTo>
                    <a:pt x="15943" y="1137"/>
                  </a:lnTo>
                  <a:lnTo>
                    <a:pt x="16629" y="487"/>
                  </a:lnTo>
                  <a:lnTo>
                    <a:pt x="17143" y="487"/>
                  </a:lnTo>
                  <a:lnTo>
                    <a:pt x="18514" y="0"/>
                  </a:lnTo>
                  <a:lnTo>
                    <a:pt x="20400" y="0"/>
                  </a:lnTo>
                  <a:lnTo>
                    <a:pt x="21086" y="487"/>
                  </a:lnTo>
                  <a:lnTo>
                    <a:pt x="21086" y="0"/>
                  </a:lnTo>
                  <a:lnTo>
                    <a:pt x="21600" y="0"/>
                  </a:lnTo>
                  <a:lnTo>
                    <a:pt x="21600" y="1786"/>
                  </a:lnTo>
                  <a:lnTo>
                    <a:pt x="21086" y="1786"/>
                  </a:lnTo>
                  <a:lnTo>
                    <a:pt x="21086" y="2436"/>
                  </a:lnTo>
                  <a:lnTo>
                    <a:pt x="19714" y="3573"/>
                  </a:lnTo>
                  <a:lnTo>
                    <a:pt x="20400" y="4710"/>
                  </a:lnTo>
                  <a:lnTo>
                    <a:pt x="19714" y="5359"/>
                  </a:lnTo>
                  <a:lnTo>
                    <a:pt x="19714" y="6009"/>
                  </a:lnTo>
                  <a:lnTo>
                    <a:pt x="19200" y="6659"/>
                  </a:lnTo>
                  <a:lnTo>
                    <a:pt x="19714" y="7146"/>
                  </a:lnTo>
                  <a:lnTo>
                    <a:pt x="19200" y="7795"/>
                  </a:lnTo>
                  <a:lnTo>
                    <a:pt x="19714" y="7795"/>
                  </a:lnTo>
                  <a:lnTo>
                    <a:pt x="19200" y="8445"/>
                  </a:lnTo>
                  <a:lnTo>
                    <a:pt x="19200" y="8932"/>
                  </a:lnTo>
                  <a:lnTo>
                    <a:pt x="18514" y="9582"/>
                  </a:lnTo>
                  <a:lnTo>
                    <a:pt x="18514" y="10232"/>
                  </a:lnTo>
                  <a:lnTo>
                    <a:pt x="17829" y="11368"/>
                  </a:lnTo>
                  <a:lnTo>
                    <a:pt x="17143" y="12018"/>
                  </a:lnTo>
                  <a:lnTo>
                    <a:pt x="16629" y="12018"/>
                  </a:lnTo>
                  <a:lnTo>
                    <a:pt x="15943" y="12668"/>
                  </a:lnTo>
                  <a:lnTo>
                    <a:pt x="15257" y="13155"/>
                  </a:lnTo>
                  <a:lnTo>
                    <a:pt x="15257" y="13805"/>
                  </a:lnTo>
                  <a:lnTo>
                    <a:pt x="14743" y="14454"/>
                  </a:lnTo>
                  <a:lnTo>
                    <a:pt x="14057" y="14941"/>
                  </a:lnTo>
                  <a:lnTo>
                    <a:pt x="14057" y="18027"/>
                  </a:lnTo>
                  <a:lnTo>
                    <a:pt x="13371" y="18677"/>
                  </a:lnTo>
                  <a:lnTo>
                    <a:pt x="12686" y="19164"/>
                  </a:lnTo>
                  <a:lnTo>
                    <a:pt x="11486" y="20463"/>
                  </a:lnTo>
                  <a:lnTo>
                    <a:pt x="10800" y="21113"/>
                  </a:lnTo>
                  <a:lnTo>
                    <a:pt x="9600" y="21113"/>
                  </a:lnTo>
                  <a:lnTo>
                    <a:pt x="9600" y="20463"/>
                  </a:lnTo>
                  <a:lnTo>
                    <a:pt x="8914" y="20463"/>
                  </a:lnTo>
                  <a:lnTo>
                    <a:pt x="9600" y="19814"/>
                  </a:lnTo>
                  <a:lnTo>
                    <a:pt x="8914" y="19814"/>
                  </a:lnTo>
                  <a:lnTo>
                    <a:pt x="8400" y="20463"/>
                  </a:lnTo>
                  <a:lnTo>
                    <a:pt x="7714" y="20463"/>
                  </a:lnTo>
                  <a:lnTo>
                    <a:pt x="7029" y="21113"/>
                  </a:lnTo>
                  <a:lnTo>
                    <a:pt x="6343" y="21113"/>
                  </a:lnTo>
                  <a:lnTo>
                    <a:pt x="6343" y="20463"/>
                  </a:lnTo>
                  <a:lnTo>
                    <a:pt x="5829" y="20463"/>
                  </a:lnTo>
                  <a:lnTo>
                    <a:pt x="5829" y="21113"/>
                  </a:lnTo>
                  <a:lnTo>
                    <a:pt x="5829" y="20463"/>
                  </a:lnTo>
                  <a:lnTo>
                    <a:pt x="5143" y="19814"/>
                  </a:lnTo>
                  <a:lnTo>
                    <a:pt x="4457" y="19814"/>
                  </a:lnTo>
                  <a:lnTo>
                    <a:pt x="4457" y="20463"/>
                  </a:lnTo>
                  <a:lnTo>
                    <a:pt x="3943" y="20463"/>
                  </a:lnTo>
                  <a:lnTo>
                    <a:pt x="3257" y="21113"/>
                  </a:lnTo>
                  <a:lnTo>
                    <a:pt x="2571" y="21600"/>
                  </a:lnTo>
                  <a:lnTo>
                    <a:pt x="2057" y="21113"/>
                  </a:lnTo>
                  <a:lnTo>
                    <a:pt x="2057" y="19814"/>
                  </a:lnTo>
                  <a:lnTo>
                    <a:pt x="686" y="19164"/>
                  </a:lnTo>
                  <a:lnTo>
                    <a:pt x="0" y="18677"/>
                  </a:lnTo>
                  <a:close/>
                  <a:moveTo>
                    <a:pt x="0" y="1867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4" name="Google Shape;374;p14"/>
            <p:cNvSpPr/>
            <p:nvPr/>
          </p:nvSpPr>
          <p:spPr>
            <a:xfrm>
              <a:off x="7355" y="4840"/>
              <a:ext cx="48" cy="55"/>
            </a:xfrm>
            <a:custGeom>
              <a:avLst/>
              <a:gdLst/>
              <a:ahLst/>
              <a:cxnLst/>
              <a:rect l="l" t="t" r="r" b="b"/>
              <a:pathLst>
                <a:path w="21600" h="21600" extrusionOk="0">
                  <a:moveTo>
                    <a:pt x="21600" y="7855"/>
                  </a:moveTo>
                  <a:lnTo>
                    <a:pt x="21600" y="3927"/>
                  </a:lnTo>
                  <a:lnTo>
                    <a:pt x="17053" y="0"/>
                  </a:lnTo>
                  <a:lnTo>
                    <a:pt x="12505" y="0"/>
                  </a:lnTo>
                  <a:lnTo>
                    <a:pt x="12505" y="3927"/>
                  </a:lnTo>
                  <a:lnTo>
                    <a:pt x="9095" y="3927"/>
                  </a:lnTo>
                  <a:lnTo>
                    <a:pt x="4547" y="7855"/>
                  </a:lnTo>
                  <a:lnTo>
                    <a:pt x="0" y="10800"/>
                  </a:lnTo>
                  <a:lnTo>
                    <a:pt x="4547" y="18655"/>
                  </a:lnTo>
                  <a:lnTo>
                    <a:pt x="0" y="18655"/>
                  </a:lnTo>
                  <a:lnTo>
                    <a:pt x="0" y="21600"/>
                  </a:lnTo>
                  <a:lnTo>
                    <a:pt x="4547" y="18655"/>
                  </a:lnTo>
                  <a:lnTo>
                    <a:pt x="12505" y="18655"/>
                  </a:lnTo>
                  <a:lnTo>
                    <a:pt x="9095" y="10800"/>
                  </a:lnTo>
                  <a:lnTo>
                    <a:pt x="12505" y="10800"/>
                  </a:lnTo>
                  <a:lnTo>
                    <a:pt x="17053" y="7855"/>
                  </a:lnTo>
                  <a:lnTo>
                    <a:pt x="21600" y="7855"/>
                  </a:lnTo>
                  <a:close/>
                  <a:moveTo>
                    <a:pt x="21600" y="785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5" name="Google Shape;375;p14"/>
            <p:cNvSpPr/>
            <p:nvPr/>
          </p:nvSpPr>
          <p:spPr>
            <a:xfrm>
              <a:off x="8078" y="4712"/>
              <a:ext cx="469" cy="422"/>
            </a:xfrm>
            <a:custGeom>
              <a:avLst/>
              <a:gdLst/>
              <a:ahLst/>
              <a:cxnLst/>
              <a:rect l="l" t="t" r="r" b="b"/>
              <a:pathLst>
                <a:path w="21600" h="21600" extrusionOk="0">
                  <a:moveTo>
                    <a:pt x="2685" y="505"/>
                  </a:moveTo>
                  <a:lnTo>
                    <a:pt x="3036" y="0"/>
                  </a:lnTo>
                  <a:lnTo>
                    <a:pt x="9107" y="0"/>
                  </a:lnTo>
                  <a:lnTo>
                    <a:pt x="15996" y="4295"/>
                  </a:lnTo>
                  <a:lnTo>
                    <a:pt x="16463" y="4674"/>
                  </a:lnTo>
                  <a:lnTo>
                    <a:pt x="16463" y="5179"/>
                  </a:lnTo>
                  <a:lnTo>
                    <a:pt x="16930" y="5179"/>
                  </a:lnTo>
                  <a:lnTo>
                    <a:pt x="19031" y="7074"/>
                  </a:lnTo>
                  <a:lnTo>
                    <a:pt x="19031" y="7579"/>
                  </a:lnTo>
                  <a:lnTo>
                    <a:pt x="18681" y="8968"/>
                  </a:lnTo>
                  <a:lnTo>
                    <a:pt x="18214" y="9347"/>
                  </a:lnTo>
                  <a:lnTo>
                    <a:pt x="18214" y="9853"/>
                  </a:lnTo>
                  <a:lnTo>
                    <a:pt x="19031" y="10358"/>
                  </a:lnTo>
                  <a:lnTo>
                    <a:pt x="19031" y="10863"/>
                  </a:lnTo>
                  <a:lnTo>
                    <a:pt x="19498" y="10863"/>
                  </a:lnTo>
                  <a:lnTo>
                    <a:pt x="19965" y="11747"/>
                  </a:lnTo>
                  <a:lnTo>
                    <a:pt x="19031" y="11747"/>
                  </a:lnTo>
                  <a:lnTo>
                    <a:pt x="19031" y="13137"/>
                  </a:lnTo>
                  <a:lnTo>
                    <a:pt x="19498" y="13137"/>
                  </a:lnTo>
                  <a:lnTo>
                    <a:pt x="19498" y="13642"/>
                  </a:lnTo>
                  <a:lnTo>
                    <a:pt x="19031" y="14147"/>
                  </a:lnTo>
                  <a:lnTo>
                    <a:pt x="19031" y="14526"/>
                  </a:lnTo>
                  <a:lnTo>
                    <a:pt x="19498" y="15032"/>
                  </a:lnTo>
                  <a:lnTo>
                    <a:pt x="19498" y="15537"/>
                  </a:lnTo>
                  <a:lnTo>
                    <a:pt x="19965" y="15537"/>
                  </a:lnTo>
                  <a:lnTo>
                    <a:pt x="19498" y="15916"/>
                  </a:lnTo>
                  <a:lnTo>
                    <a:pt x="19965" y="15916"/>
                  </a:lnTo>
                  <a:lnTo>
                    <a:pt x="19965" y="16926"/>
                  </a:lnTo>
                  <a:lnTo>
                    <a:pt x="20316" y="17811"/>
                  </a:lnTo>
                  <a:lnTo>
                    <a:pt x="21600" y="17811"/>
                  </a:lnTo>
                  <a:lnTo>
                    <a:pt x="21600" y="18316"/>
                  </a:lnTo>
                  <a:lnTo>
                    <a:pt x="20783" y="18316"/>
                  </a:lnTo>
                  <a:lnTo>
                    <a:pt x="20783" y="18821"/>
                  </a:lnTo>
                  <a:lnTo>
                    <a:pt x="19965" y="18821"/>
                  </a:lnTo>
                  <a:lnTo>
                    <a:pt x="19965" y="19200"/>
                  </a:lnTo>
                  <a:lnTo>
                    <a:pt x="19031" y="19200"/>
                  </a:lnTo>
                  <a:lnTo>
                    <a:pt x="19031" y="19705"/>
                  </a:lnTo>
                  <a:lnTo>
                    <a:pt x="18681" y="19200"/>
                  </a:lnTo>
                  <a:lnTo>
                    <a:pt x="17747" y="19705"/>
                  </a:lnTo>
                  <a:lnTo>
                    <a:pt x="16463" y="19705"/>
                  </a:lnTo>
                  <a:lnTo>
                    <a:pt x="16463" y="20211"/>
                  </a:lnTo>
                  <a:lnTo>
                    <a:pt x="15645" y="20211"/>
                  </a:lnTo>
                  <a:lnTo>
                    <a:pt x="15178" y="20589"/>
                  </a:lnTo>
                  <a:lnTo>
                    <a:pt x="15178" y="20211"/>
                  </a:lnTo>
                  <a:lnTo>
                    <a:pt x="14361" y="20211"/>
                  </a:lnTo>
                  <a:lnTo>
                    <a:pt x="13894" y="20589"/>
                  </a:lnTo>
                  <a:lnTo>
                    <a:pt x="13427" y="20589"/>
                  </a:lnTo>
                  <a:lnTo>
                    <a:pt x="12960" y="20211"/>
                  </a:lnTo>
                  <a:lnTo>
                    <a:pt x="12610" y="20211"/>
                  </a:lnTo>
                  <a:lnTo>
                    <a:pt x="12610" y="19705"/>
                  </a:lnTo>
                  <a:lnTo>
                    <a:pt x="12143" y="19705"/>
                  </a:lnTo>
                  <a:lnTo>
                    <a:pt x="12143" y="20211"/>
                  </a:lnTo>
                  <a:lnTo>
                    <a:pt x="10041" y="20211"/>
                  </a:lnTo>
                  <a:lnTo>
                    <a:pt x="9574" y="21600"/>
                  </a:lnTo>
                  <a:lnTo>
                    <a:pt x="9574" y="17811"/>
                  </a:lnTo>
                  <a:lnTo>
                    <a:pt x="8640" y="16926"/>
                  </a:lnTo>
                  <a:lnTo>
                    <a:pt x="8290" y="16421"/>
                  </a:lnTo>
                  <a:lnTo>
                    <a:pt x="7356" y="16421"/>
                  </a:lnTo>
                  <a:lnTo>
                    <a:pt x="7356" y="15916"/>
                  </a:lnTo>
                  <a:lnTo>
                    <a:pt x="7005" y="15916"/>
                  </a:lnTo>
                  <a:lnTo>
                    <a:pt x="6538" y="15537"/>
                  </a:lnTo>
                  <a:lnTo>
                    <a:pt x="6071" y="15537"/>
                  </a:lnTo>
                  <a:lnTo>
                    <a:pt x="6071" y="15032"/>
                  </a:lnTo>
                  <a:lnTo>
                    <a:pt x="4320" y="15032"/>
                  </a:lnTo>
                  <a:lnTo>
                    <a:pt x="4320" y="14526"/>
                  </a:lnTo>
                  <a:lnTo>
                    <a:pt x="3970" y="14147"/>
                  </a:lnTo>
                  <a:lnTo>
                    <a:pt x="2685" y="14147"/>
                  </a:lnTo>
                  <a:lnTo>
                    <a:pt x="2218" y="12253"/>
                  </a:lnTo>
                  <a:lnTo>
                    <a:pt x="934" y="10863"/>
                  </a:lnTo>
                  <a:lnTo>
                    <a:pt x="467" y="8463"/>
                  </a:lnTo>
                  <a:lnTo>
                    <a:pt x="0" y="6568"/>
                  </a:lnTo>
                  <a:lnTo>
                    <a:pt x="1751" y="6568"/>
                  </a:lnTo>
                  <a:lnTo>
                    <a:pt x="1751" y="6063"/>
                  </a:lnTo>
                  <a:lnTo>
                    <a:pt x="2685" y="5684"/>
                  </a:lnTo>
                  <a:lnTo>
                    <a:pt x="3036" y="5179"/>
                  </a:lnTo>
                  <a:lnTo>
                    <a:pt x="3036" y="4674"/>
                  </a:lnTo>
                  <a:lnTo>
                    <a:pt x="3503" y="4674"/>
                  </a:lnTo>
                  <a:lnTo>
                    <a:pt x="3036" y="4295"/>
                  </a:lnTo>
                  <a:lnTo>
                    <a:pt x="3036" y="3789"/>
                  </a:lnTo>
                  <a:lnTo>
                    <a:pt x="2685" y="3789"/>
                  </a:lnTo>
                  <a:lnTo>
                    <a:pt x="2685" y="3284"/>
                  </a:lnTo>
                  <a:lnTo>
                    <a:pt x="3036" y="2779"/>
                  </a:lnTo>
                  <a:lnTo>
                    <a:pt x="3503" y="2400"/>
                  </a:lnTo>
                  <a:lnTo>
                    <a:pt x="3036" y="1895"/>
                  </a:lnTo>
                  <a:lnTo>
                    <a:pt x="3036" y="1011"/>
                  </a:lnTo>
                  <a:lnTo>
                    <a:pt x="2685" y="1011"/>
                  </a:lnTo>
                  <a:lnTo>
                    <a:pt x="2685" y="505"/>
                  </a:lnTo>
                  <a:close/>
                  <a:moveTo>
                    <a:pt x="2685" y="50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6" name="Google Shape;376;p14"/>
            <p:cNvSpPr/>
            <p:nvPr/>
          </p:nvSpPr>
          <p:spPr>
            <a:xfrm>
              <a:off x="8070" y="4722"/>
              <a:ext cx="84" cy="64"/>
            </a:xfrm>
            <a:custGeom>
              <a:avLst/>
              <a:gdLst/>
              <a:ahLst/>
              <a:cxnLst/>
              <a:rect l="l" t="t" r="r" b="b"/>
              <a:pathLst>
                <a:path w="21600" h="21600" extrusionOk="0">
                  <a:moveTo>
                    <a:pt x="4582" y="3323"/>
                  </a:moveTo>
                  <a:lnTo>
                    <a:pt x="7200" y="3323"/>
                  </a:lnTo>
                  <a:lnTo>
                    <a:pt x="9164" y="0"/>
                  </a:lnTo>
                  <a:lnTo>
                    <a:pt x="11782" y="3323"/>
                  </a:lnTo>
                  <a:lnTo>
                    <a:pt x="14400" y="0"/>
                  </a:lnTo>
                  <a:lnTo>
                    <a:pt x="17018" y="3323"/>
                  </a:lnTo>
                  <a:lnTo>
                    <a:pt x="18982" y="3323"/>
                  </a:lnTo>
                  <a:lnTo>
                    <a:pt x="18982" y="9138"/>
                  </a:lnTo>
                  <a:lnTo>
                    <a:pt x="21600" y="12462"/>
                  </a:lnTo>
                  <a:lnTo>
                    <a:pt x="18982" y="14954"/>
                  </a:lnTo>
                  <a:lnTo>
                    <a:pt x="17018" y="18277"/>
                  </a:lnTo>
                  <a:lnTo>
                    <a:pt x="17018" y="14954"/>
                  </a:lnTo>
                  <a:lnTo>
                    <a:pt x="14400" y="14954"/>
                  </a:lnTo>
                  <a:lnTo>
                    <a:pt x="14400" y="12462"/>
                  </a:lnTo>
                  <a:lnTo>
                    <a:pt x="11782" y="12462"/>
                  </a:lnTo>
                  <a:lnTo>
                    <a:pt x="11782" y="14954"/>
                  </a:lnTo>
                  <a:lnTo>
                    <a:pt x="9164" y="18277"/>
                  </a:lnTo>
                  <a:lnTo>
                    <a:pt x="7200" y="21600"/>
                  </a:lnTo>
                  <a:lnTo>
                    <a:pt x="7200" y="18277"/>
                  </a:lnTo>
                  <a:lnTo>
                    <a:pt x="4582" y="21600"/>
                  </a:lnTo>
                  <a:lnTo>
                    <a:pt x="4582" y="18277"/>
                  </a:lnTo>
                  <a:lnTo>
                    <a:pt x="1964" y="18277"/>
                  </a:lnTo>
                  <a:lnTo>
                    <a:pt x="1964" y="14954"/>
                  </a:lnTo>
                  <a:lnTo>
                    <a:pt x="0" y="14954"/>
                  </a:lnTo>
                  <a:lnTo>
                    <a:pt x="0" y="18277"/>
                  </a:lnTo>
                  <a:lnTo>
                    <a:pt x="0" y="5815"/>
                  </a:lnTo>
                  <a:lnTo>
                    <a:pt x="1964" y="5815"/>
                  </a:lnTo>
                  <a:lnTo>
                    <a:pt x="4582" y="3323"/>
                  </a:lnTo>
                  <a:close/>
                  <a:moveTo>
                    <a:pt x="4582" y="332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7" name="Google Shape;377;p14"/>
            <p:cNvSpPr/>
            <p:nvPr/>
          </p:nvSpPr>
          <p:spPr>
            <a:xfrm>
              <a:off x="8070" y="4759"/>
              <a:ext cx="84" cy="81"/>
            </a:xfrm>
            <a:custGeom>
              <a:avLst/>
              <a:gdLst/>
              <a:ahLst/>
              <a:cxnLst/>
              <a:rect l="l" t="t" r="r" b="b"/>
              <a:pathLst>
                <a:path w="21600" h="21600" extrusionOk="0">
                  <a:moveTo>
                    <a:pt x="1964" y="21600"/>
                  </a:moveTo>
                  <a:lnTo>
                    <a:pt x="11782" y="21600"/>
                  </a:lnTo>
                  <a:lnTo>
                    <a:pt x="11782" y="18982"/>
                  </a:lnTo>
                  <a:lnTo>
                    <a:pt x="17018" y="17018"/>
                  </a:lnTo>
                  <a:lnTo>
                    <a:pt x="18982" y="14400"/>
                  </a:lnTo>
                  <a:lnTo>
                    <a:pt x="18982" y="11782"/>
                  </a:lnTo>
                  <a:lnTo>
                    <a:pt x="21600" y="11782"/>
                  </a:lnTo>
                  <a:lnTo>
                    <a:pt x="18982" y="9818"/>
                  </a:lnTo>
                  <a:lnTo>
                    <a:pt x="18982" y="7200"/>
                  </a:lnTo>
                  <a:lnTo>
                    <a:pt x="17018" y="7200"/>
                  </a:lnTo>
                  <a:lnTo>
                    <a:pt x="17018" y="1964"/>
                  </a:lnTo>
                  <a:lnTo>
                    <a:pt x="14400" y="1964"/>
                  </a:lnTo>
                  <a:lnTo>
                    <a:pt x="14400" y="0"/>
                  </a:lnTo>
                  <a:lnTo>
                    <a:pt x="11782" y="0"/>
                  </a:lnTo>
                  <a:lnTo>
                    <a:pt x="11782" y="1964"/>
                  </a:lnTo>
                  <a:lnTo>
                    <a:pt x="9164" y="4582"/>
                  </a:lnTo>
                  <a:lnTo>
                    <a:pt x="7200" y="7200"/>
                  </a:lnTo>
                  <a:lnTo>
                    <a:pt x="7200" y="4582"/>
                  </a:lnTo>
                  <a:lnTo>
                    <a:pt x="4582" y="7200"/>
                  </a:lnTo>
                  <a:lnTo>
                    <a:pt x="4582" y="4582"/>
                  </a:lnTo>
                  <a:lnTo>
                    <a:pt x="1964" y="4582"/>
                  </a:lnTo>
                  <a:lnTo>
                    <a:pt x="1964" y="1964"/>
                  </a:lnTo>
                  <a:lnTo>
                    <a:pt x="0" y="1964"/>
                  </a:lnTo>
                  <a:lnTo>
                    <a:pt x="0" y="11782"/>
                  </a:lnTo>
                  <a:lnTo>
                    <a:pt x="1964" y="21600"/>
                  </a:lnTo>
                  <a:close/>
                  <a:moveTo>
                    <a:pt x="1964"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8" name="Google Shape;378;p14"/>
            <p:cNvSpPr/>
            <p:nvPr/>
          </p:nvSpPr>
          <p:spPr>
            <a:xfrm>
              <a:off x="7355" y="4482"/>
              <a:ext cx="799" cy="697"/>
            </a:xfrm>
            <a:custGeom>
              <a:avLst/>
              <a:gdLst/>
              <a:ahLst/>
              <a:cxnLst/>
              <a:rect l="l" t="t" r="r" b="b"/>
              <a:pathLst>
                <a:path w="21600" h="21600" extrusionOk="0">
                  <a:moveTo>
                    <a:pt x="0" y="12791"/>
                  </a:moveTo>
                  <a:lnTo>
                    <a:pt x="274" y="12562"/>
                  </a:lnTo>
                  <a:lnTo>
                    <a:pt x="754" y="12562"/>
                  </a:lnTo>
                  <a:lnTo>
                    <a:pt x="549" y="11949"/>
                  </a:lnTo>
                  <a:lnTo>
                    <a:pt x="754" y="11949"/>
                  </a:lnTo>
                  <a:lnTo>
                    <a:pt x="1029" y="11719"/>
                  </a:lnTo>
                  <a:lnTo>
                    <a:pt x="1303" y="11413"/>
                  </a:lnTo>
                  <a:lnTo>
                    <a:pt x="1509" y="11413"/>
                  </a:lnTo>
                  <a:lnTo>
                    <a:pt x="1509" y="11719"/>
                  </a:lnTo>
                  <a:lnTo>
                    <a:pt x="1783" y="11719"/>
                  </a:lnTo>
                  <a:lnTo>
                    <a:pt x="2057" y="11413"/>
                  </a:lnTo>
                  <a:lnTo>
                    <a:pt x="2331" y="11413"/>
                  </a:lnTo>
                  <a:lnTo>
                    <a:pt x="2537" y="11106"/>
                  </a:lnTo>
                  <a:lnTo>
                    <a:pt x="2811" y="11106"/>
                  </a:lnTo>
                  <a:lnTo>
                    <a:pt x="2537" y="11413"/>
                  </a:lnTo>
                  <a:lnTo>
                    <a:pt x="2811" y="11413"/>
                  </a:lnTo>
                  <a:lnTo>
                    <a:pt x="2811" y="11719"/>
                  </a:lnTo>
                  <a:lnTo>
                    <a:pt x="3291" y="11719"/>
                  </a:lnTo>
                  <a:lnTo>
                    <a:pt x="3566" y="11413"/>
                  </a:lnTo>
                  <a:lnTo>
                    <a:pt x="4046" y="10800"/>
                  </a:lnTo>
                  <a:lnTo>
                    <a:pt x="4320" y="10570"/>
                  </a:lnTo>
                  <a:lnTo>
                    <a:pt x="4594" y="10264"/>
                  </a:lnTo>
                  <a:lnTo>
                    <a:pt x="4594" y="8809"/>
                  </a:lnTo>
                  <a:lnTo>
                    <a:pt x="4869" y="8579"/>
                  </a:lnTo>
                  <a:lnTo>
                    <a:pt x="5074" y="8272"/>
                  </a:lnTo>
                  <a:lnTo>
                    <a:pt x="5074" y="7966"/>
                  </a:lnTo>
                  <a:lnTo>
                    <a:pt x="5349" y="7736"/>
                  </a:lnTo>
                  <a:lnTo>
                    <a:pt x="5623" y="7430"/>
                  </a:lnTo>
                  <a:lnTo>
                    <a:pt x="5829" y="7430"/>
                  </a:lnTo>
                  <a:lnTo>
                    <a:pt x="6103" y="7123"/>
                  </a:lnTo>
                  <a:lnTo>
                    <a:pt x="6377" y="6587"/>
                  </a:lnTo>
                  <a:lnTo>
                    <a:pt x="6377" y="6281"/>
                  </a:lnTo>
                  <a:lnTo>
                    <a:pt x="6651" y="5974"/>
                  </a:lnTo>
                  <a:lnTo>
                    <a:pt x="6651" y="5745"/>
                  </a:lnTo>
                  <a:lnTo>
                    <a:pt x="6857" y="5438"/>
                  </a:lnTo>
                  <a:lnTo>
                    <a:pt x="6651" y="5438"/>
                  </a:lnTo>
                  <a:lnTo>
                    <a:pt x="6857" y="5132"/>
                  </a:lnTo>
                  <a:lnTo>
                    <a:pt x="6651" y="4902"/>
                  </a:lnTo>
                  <a:lnTo>
                    <a:pt x="6857" y="4596"/>
                  </a:lnTo>
                  <a:lnTo>
                    <a:pt x="6857" y="4289"/>
                  </a:lnTo>
                  <a:lnTo>
                    <a:pt x="7131" y="3983"/>
                  </a:lnTo>
                  <a:lnTo>
                    <a:pt x="6857" y="3447"/>
                  </a:lnTo>
                  <a:lnTo>
                    <a:pt x="7406" y="2911"/>
                  </a:lnTo>
                  <a:lnTo>
                    <a:pt x="7406" y="2604"/>
                  </a:lnTo>
                  <a:lnTo>
                    <a:pt x="7611" y="2604"/>
                  </a:lnTo>
                  <a:lnTo>
                    <a:pt x="7611" y="919"/>
                  </a:lnTo>
                  <a:lnTo>
                    <a:pt x="7886" y="919"/>
                  </a:lnTo>
                  <a:lnTo>
                    <a:pt x="7886" y="306"/>
                  </a:lnTo>
                  <a:lnTo>
                    <a:pt x="8914" y="306"/>
                  </a:lnTo>
                  <a:lnTo>
                    <a:pt x="9189" y="613"/>
                  </a:lnTo>
                  <a:lnTo>
                    <a:pt x="9394" y="613"/>
                  </a:lnTo>
                  <a:lnTo>
                    <a:pt x="9669" y="919"/>
                  </a:lnTo>
                  <a:lnTo>
                    <a:pt x="9943" y="919"/>
                  </a:lnTo>
                  <a:lnTo>
                    <a:pt x="10149" y="1149"/>
                  </a:lnTo>
                  <a:lnTo>
                    <a:pt x="11726" y="1149"/>
                  </a:lnTo>
                  <a:lnTo>
                    <a:pt x="11726" y="919"/>
                  </a:lnTo>
                  <a:lnTo>
                    <a:pt x="11931" y="613"/>
                  </a:lnTo>
                  <a:lnTo>
                    <a:pt x="13234" y="613"/>
                  </a:lnTo>
                  <a:lnTo>
                    <a:pt x="13440" y="306"/>
                  </a:lnTo>
                  <a:lnTo>
                    <a:pt x="15017" y="306"/>
                  </a:lnTo>
                  <a:lnTo>
                    <a:pt x="15223" y="0"/>
                  </a:lnTo>
                  <a:lnTo>
                    <a:pt x="16046" y="0"/>
                  </a:lnTo>
                  <a:lnTo>
                    <a:pt x="16251" y="306"/>
                  </a:lnTo>
                  <a:lnTo>
                    <a:pt x="16800" y="306"/>
                  </a:lnTo>
                  <a:lnTo>
                    <a:pt x="17006" y="0"/>
                  </a:lnTo>
                  <a:lnTo>
                    <a:pt x="17280" y="0"/>
                  </a:lnTo>
                  <a:lnTo>
                    <a:pt x="17554" y="306"/>
                  </a:lnTo>
                  <a:lnTo>
                    <a:pt x="17760" y="613"/>
                  </a:lnTo>
                  <a:lnTo>
                    <a:pt x="18034" y="613"/>
                  </a:lnTo>
                  <a:lnTo>
                    <a:pt x="18034" y="919"/>
                  </a:lnTo>
                  <a:lnTo>
                    <a:pt x="18309" y="919"/>
                  </a:lnTo>
                  <a:lnTo>
                    <a:pt x="18583" y="1149"/>
                  </a:lnTo>
                  <a:lnTo>
                    <a:pt x="18789" y="919"/>
                  </a:lnTo>
                  <a:lnTo>
                    <a:pt x="19543" y="919"/>
                  </a:lnTo>
                  <a:lnTo>
                    <a:pt x="19817" y="613"/>
                  </a:lnTo>
                  <a:lnTo>
                    <a:pt x="20091" y="613"/>
                  </a:lnTo>
                  <a:lnTo>
                    <a:pt x="20297" y="919"/>
                  </a:lnTo>
                  <a:lnTo>
                    <a:pt x="20571" y="1149"/>
                  </a:lnTo>
                  <a:lnTo>
                    <a:pt x="20846" y="1149"/>
                  </a:lnTo>
                  <a:lnTo>
                    <a:pt x="20846" y="1455"/>
                  </a:lnTo>
                  <a:lnTo>
                    <a:pt x="21120" y="1455"/>
                  </a:lnTo>
                  <a:lnTo>
                    <a:pt x="21120" y="1991"/>
                  </a:lnTo>
                  <a:lnTo>
                    <a:pt x="21600" y="1991"/>
                  </a:lnTo>
                  <a:lnTo>
                    <a:pt x="21600" y="2298"/>
                  </a:lnTo>
                  <a:lnTo>
                    <a:pt x="21326" y="2298"/>
                  </a:lnTo>
                  <a:lnTo>
                    <a:pt x="21326" y="3447"/>
                  </a:lnTo>
                  <a:lnTo>
                    <a:pt x="21600" y="3753"/>
                  </a:lnTo>
                  <a:lnTo>
                    <a:pt x="21600" y="3983"/>
                  </a:lnTo>
                  <a:lnTo>
                    <a:pt x="21120" y="4596"/>
                  </a:lnTo>
                  <a:lnTo>
                    <a:pt x="20571" y="5132"/>
                  </a:lnTo>
                  <a:lnTo>
                    <a:pt x="20091" y="5974"/>
                  </a:lnTo>
                  <a:lnTo>
                    <a:pt x="20091" y="6894"/>
                  </a:lnTo>
                  <a:lnTo>
                    <a:pt x="19817" y="7430"/>
                  </a:lnTo>
                  <a:lnTo>
                    <a:pt x="19817" y="7736"/>
                  </a:lnTo>
                  <a:lnTo>
                    <a:pt x="19543" y="7966"/>
                  </a:lnTo>
                  <a:lnTo>
                    <a:pt x="19337" y="7966"/>
                  </a:lnTo>
                  <a:lnTo>
                    <a:pt x="19337" y="9957"/>
                  </a:lnTo>
                  <a:lnTo>
                    <a:pt x="19817" y="12255"/>
                  </a:lnTo>
                  <a:lnTo>
                    <a:pt x="20091" y="13711"/>
                  </a:lnTo>
                  <a:lnTo>
                    <a:pt x="20846" y="14553"/>
                  </a:lnTo>
                  <a:lnTo>
                    <a:pt x="21120" y="15702"/>
                  </a:lnTo>
                  <a:lnTo>
                    <a:pt x="20846" y="15396"/>
                  </a:lnTo>
                  <a:lnTo>
                    <a:pt x="19063" y="15932"/>
                  </a:lnTo>
                  <a:lnTo>
                    <a:pt x="18583" y="16774"/>
                  </a:lnTo>
                  <a:lnTo>
                    <a:pt x="18583" y="17081"/>
                  </a:lnTo>
                  <a:lnTo>
                    <a:pt x="18789" y="17081"/>
                  </a:lnTo>
                  <a:lnTo>
                    <a:pt x="18789" y="18230"/>
                  </a:lnTo>
                  <a:lnTo>
                    <a:pt x="18583" y="18536"/>
                  </a:lnTo>
                  <a:lnTo>
                    <a:pt x="18583" y="19915"/>
                  </a:lnTo>
                  <a:lnTo>
                    <a:pt x="18789" y="20221"/>
                  </a:lnTo>
                  <a:lnTo>
                    <a:pt x="19063" y="20221"/>
                  </a:lnTo>
                  <a:lnTo>
                    <a:pt x="19063" y="20528"/>
                  </a:lnTo>
                  <a:lnTo>
                    <a:pt x="19543" y="20528"/>
                  </a:lnTo>
                  <a:lnTo>
                    <a:pt x="19543" y="20221"/>
                  </a:lnTo>
                  <a:lnTo>
                    <a:pt x="19817" y="20221"/>
                  </a:lnTo>
                  <a:lnTo>
                    <a:pt x="20091" y="21370"/>
                  </a:lnTo>
                  <a:lnTo>
                    <a:pt x="19817" y="21600"/>
                  </a:lnTo>
                  <a:lnTo>
                    <a:pt x="19817" y="21370"/>
                  </a:lnTo>
                  <a:lnTo>
                    <a:pt x="19543" y="21370"/>
                  </a:lnTo>
                  <a:lnTo>
                    <a:pt x="19337" y="21600"/>
                  </a:lnTo>
                  <a:lnTo>
                    <a:pt x="19063" y="21600"/>
                  </a:lnTo>
                  <a:lnTo>
                    <a:pt x="18789" y="21370"/>
                  </a:lnTo>
                  <a:lnTo>
                    <a:pt x="18583" y="21064"/>
                  </a:lnTo>
                  <a:lnTo>
                    <a:pt x="18583" y="20757"/>
                  </a:lnTo>
                  <a:lnTo>
                    <a:pt x="18309" y="20528"/>
                  </a:lnTo>
                  <a:lnTo>
                    <a:pt x="18034" y="20528"/>
                  </a:lnTo>
                  <a:lnTo>
                    <a:pt x="17554" y="20221"/>
                  </a:lnTo>
                  <a:lnTo>
                    <a:pt x="17280" y="20221"/>
                  </a:lnTo>
                  <a:lnTo>
                    <a:pt x="17280" y="19915"/>
                  </a:lnTo>
                  <a:lnTo>
                    <a:pt x="17006" y="19609"/>
                  </a:lnTo>
                  <a:lnTo>
                    <a:pt x="17006" y="19379"/>
                  </a:lnTo>
                  <a:lnTo>
                    <a:pt x="16800" y="19379"/>
                  </a:lnTo>
                  <a:lnTo>
                    <a:pt x="16526" y="19609"/>
                  </a:lnTo>
                  <a:lnTo>
                    <a:pt x="16526" y="19915"/>
                  </a:lnTo>
                  <a:lnTo>
                    <a:pt x="15497" y="19915"/>
                  </a:lnTo>
                  <a:lnTo>
                    <a:pt x="15223" y="19609"/>
                  </a:lnTo>
                  <a:lnTo>
                    <a:pt x="15017" y="19609"/>
                  </a:lnTo>
                  <a:lnTo>
                    <a:pt x="15017" y="19379"/>
                  </a:lnTo>
                  <a:lnTo>
                    <a:pt x="14743" y="19072"/>
                  </a:lnTo>
                  <a:lnTo>
                    <a:pt x="13989" y="19072"/>
                  </a:lnTo>
                  <a:lnTo>
                    <a:pt x="13989" y="19379"/>
                  </a:lnTo>
                  <a:lnTo>
                    <a:pt x="13714" y="19072"/>
                  </a:lnTo>
                  <a:lnTo>
                    <a:pt x="13714" y="18766"/>
                  </a:lnTo>
                  <a:lnTo>
                    <a:pt x="12960" y="18766"/>
                  </a:lnTo>
                  <a:lnTo>
                    <a:pt x="12686" y="19072"/>
                  </a:lnTo>
                  <a:lnTo>
                    <a:pt x="11931" y="19072"/>
                  </a:lnTo>
                  <a:lnTo>
                    <a:pt x="11931" y="18766"/>
                  </a:lnTo>
                  <a:lnTo>
                    <a:pt x="11726" y="18766"/>
                  </a:lnTo>
                  <a:lnTo>
                    <a:pt x="11726" y="19072"/>
                  </a:lnTo>
                  <a:lnTo>
                    <a:pt x="11451" y="19072"/>
                  </a:lnTo>
                  <a:lnTo>
                    <a:pt x="11451" y="17923"/>
                  </a:lnTo>
                  <a:lnTo>
                    <a:pt x="11177" y="17617"/>
                  </a:lnTo>
                  <a:lnTo>
                    <a:pt x="11451" y="17387"/>
                  </a:lnTo>
                  <a:lnTo>
                    <a:pt x="11177" y="17387"/>
                  </a:lnTo>
                  <a:lnTo>
                    <a:pt x="11177" y="17081"/>
                  </a:lnTo>
                  <a:lnTo>
                    <a:pt x="10903" y="16774"/>
                  </a:lnTo>
                  <a:lnTo>
                    <a:pt x="10903" y="14553"/>
                  </a:lnTo>
                  <a:lnTo>
                    <a:pt x="9669" y="14553"/>
                  </a:lnTo>
                  <a:lnTo>
                    <a:pt x="9669" y="13940"/>
                  </a:lnTo>
                  <a:lnTo>
                    <a:pt x="9394" y="13940"/>
                  </a:lnTo>
                  <a:lnTo>
                    <a:pt x="9394" y="14247"/>
                  </a:lnTo>
                  <a:lnTo>
                    <a:pt x="8366" y="14247"/>
                  </a:lnTo>
                  <a:lnTo>
                    <a:pt x="8366" y="14553"/>
                  </a:lnTo>
                  <a:lnTo>
                    <a:pt x="8160" y="14553"/>
                  </a:lnTo>
                  <a:lnTo>
                    <a:pt x="8160" y="15089"/>
                  </a:lnTo>
                  <a:lnTo>
                    <a:pt x="7406" y="15396"/>
                  </a:lnTo>
                  <a:lnTo>
                    <a:pt x="6103" y="15396"/>
                  </a:lnTo>
                  <a:lnTo>
                    <a:pt x="5829" y="14783"/>
                  </a:lnTo>
                  <a:lnTo>
                    <a:pt x="5623" y="14553"/>
                  </a:lnTo>
                  <a:lnTo>
                    <a:pt x="5623" y="13940"/>
                  </a:lnTo>
                  <a:lnTo>
                    <a:pt x="5349" y="13711"/>
                  </a:lnTo>
                  <a:lnTo>
                    <a:pt x="5349" y="12791"/>
                  </a:lnTo>
                  <a:lnTo>
                    <a:pt x="754" y="12791"/>
                  </a:lnTo>
                  <a:lnTo>
                    <a:pt x="754" y="13098"/>
                  </a:lnTo>
                  <a:lnTo>
                    <a:pt x="549" y="13098"/>
                  </a:lnTo>
                  <a:lnTo>
                    <a:pt x="549" y="12791"/>
                  </a:lnTo>
                  <a:lnTo>
                    <a:pt x="0" y="12791"/>
                  </a:lnTo>
                  <a:close/>
                  <a:moveTo>
                    <a:pt x="0" y="1279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Google Shape;379;p14"/>
            <p:cNvSpPr/>
            <p:nvPr/>
          </p:nvSpPr>
          <p:spPr>
            <a:xfrm>
              <a:off x="8220" y="5023"/>
              <a:ext cx="132" cy="294"/>
            </a:xfrm>
            <a:custGeom>
              <a:avLst/>
              <a:gdLst/>
              <a:ahLst/>
              <a:cxnLst/>
              <a:rect l="l" t="t" r="r" b="b"/>
              <a:pathLst>
                <a:path w="21600" h="21600" extrusionOk="0">
                  <a:moveTo>
                    <a:pt x="1662" y="0"/>
                  </a:moveTo>
                  <a:lnTo>
                    <a:pt x="2908" y="0"/>
                  </a:lnTo>
                  <a:lnTo>
                    <a:pt x="2908" y="726"/>
                  </a:lnTo>
                  <a:lnTo>
                    <a:pt x="6231" y="726"/>
                  </a:lnTo>
                  <a:lnTo>
                    <a:pt x="7477" y="1452"/>
                  </a:lnTo>
                  <a:lnTo>
                    <a:pt x="10800" y="2723"/>
                  </a:lnTo>
                  <a:lnTo>
                    <a:pt x="10800" y="10891"/>
                  </a:lnTo>
                  <a:lnTo>
                    <a:pt x="13708" y="11435"/>
                  </a:lnTo>
                  <a:lnTo>
                    <a:pt x="15369" y="12161"/>
                  </a:lnTo>
                  <a:lnTo>
                    <a:pt x="18277" y="12887"/>
                  </a:lnTo>
                  <a:lnTo>
                    <a:pt x="18277" y="13613"/>
                  </a:lnTo>
                  <a:lnTo>
                    <a:pt x="19938" y="14158"/>
                  </a:lnTo>
                  <a:lnTo>
                    <a:pt x="19938" y="14884"/>
                  </a:lnTo>
                  <a:lnTo>
                    <a:pt x="21600" y="15610"/>
                  </a:lnTo>
                  <a:lnTo>
                    <a:pt x="19938" y="15610"/>
                  </a:lnTo>
                  <a:lnTo>
                    <a:pt x="19938" y="16155"/>
                  </a:lnTo>
                  <a:lnTo>
                    <a:pt x="18277" y="16155"/>
                  </a:lnTo>
                  <a:lnTo>
                    <a:pt x="19938" y="16155"/>
                  </a:lnTo>
                  <a:lnTo>
                    <a:pt x="18277" y="16881"/>
                  </a:lnTo>
                  <a:lnTo>
                    <a:pt x="19938" y="16881"/>
                  </a:lnTo>
                  <a:lnTo>
                    <a:pt x="19938" y="18151"/>
                  </a:lnTo>
                  <a:lnTo>
                    <a:pt x="18277" y="18877"/>
                  </a:lnTo>
                  <a:lnTo>
                    <a:pt x="17031" y="18877"/>
                  </a:lnTo>
                  <a:lnTo>
                    <a:pt x="17031" y="20329"/>
                  </a:lnTo>
                  <a:lnTo>
                    <a:pt x="15369" y="20874"/>
                  </a:lnTo>
                  <a:lnTo>
                    <a:pt x="15369" y="21600"/>
                  </a:lnTo>
                  <a:lnTo>
                    <a:pt x="13708" y="21600"/>
                  </a:lnTo>
                  <a:lnTo>
                    <a:pt x="13708" y="20874"/>
                  </a:lnTo>
                  <a:lnTo>
                    <a:pt x="10800" y="19603"/>
                  </a:lnTo>
                  <a:lnTo>
                    <a:pt x="9138" y="19603"/>
                  </a:lnTo>
                  <a:lnTo>
                    <a:pt x="9138" y="16881"/>
                  </a:lnTo>
                  <a:lnTo>
                    <a:pt x="10800" y="16155"/>
                  </a:lnTo>
                  <a:lnTo>
                    <a:pt x="12462" y="15610"/>
                  </a:lnTo>
                  <a:lnTo>
                    <a:pt x="12462" y="14884"/>
                  </a:lnTo>
                  <a:lnTo>
                    <a:pt x="10800" y="14158"/>
                  </a:lnTo>
                  <a:lnTo>
                    <a:pt x="4569" y="14158"/>
                  </a:lnTo>
                  <a:lnTo>
                    <a:pt x="4569" y="13613"/>
                  </a:lnTo>
                  <a:lnTo>
                    <a:pt x="2908" y="13613"/>
                  </a:lnTo>
                  <a:lnTo>
                    <a:pt x="2908" y="12887"/>
                  </a:lnTo>
                  <a:lnTo>
                    <a:pt x="1662" y="13613"/>
                  </a:lnTo>
                  <a:lnTo>
                    <a:pt x="1662" y="12887"/>
                  </a:lnTo>
                  <a:lnTo>
                    <a:pt x="0" y="12161"/>
                  </a:lnTo>
                  <a:lnTo>
                    <a:pt x="0" y="11435"/>
                  </a:lnTo>
                  <a:lnTo>
                    <a:pt x="1662" y="10891"/>
                  </a:lnTo>
                  <a:lnTo>
                    <a:pt x="1662" y="9439"/>
                  </a:lnTo>
                  <a:lnTo>
                    <a:pt x="2908" y="9439"/>
                  </a:lnTo>
                  <a:lnTo>
                    <a:pt x="4569" y="8894"/>
                  </a:lnTo>
                  <a:lnTo>
                    <a:pt x="4569" y="8168"/>
                  </a:lnTo>
                  <a:lnTo>
                    <a:pt x="2908" y="7442"/>
                  </a:lnTo>
                  <a:lnTo>
                    <a:pt x="4569" y="7442"/>
                  </a:lnTo>
                  <a:lnTo>
                    <a:pt x="2908" y="6716"/>
                  </a:lnTo>
                  <a:lnTo>
                    <a:pt x="4569" y="6716"/>
                  </a:lnTo>
                  <a:lnTo>
                    <a:pt x="4569" y="6171"/>
                  </a:lnTo>
                  <a:lnTo>
                    <a:pt x="2908" y="5445"/>
                  </a:lnTo>
                  <a:lnTo>
                    <a:pt x="2908" y="4719"/>
                  </a:lnTo>
                  <a:lnTo>
                    <a:pt x="4569" y="4175"/>
                  </a:lnTo>
                  <a:lnTo>
                    <a:pt x="6231" y="4175"/>
                  </a:lnTo>
                  <a:lnTo>
                    <a:pt x="6231" y="3449"/>
                  </a:lnTo>
                  <a:lnTo>
                    <a:pt x="2908" y="1997"/>
                  </a:lnTo>
                  <a:lnTo>
                    <a:pt x="4569" y="1452"/>
                  </a:lnTo>
                  <a:lnTo>
                    <a:pt x="2908" y="1452"/>
                  </a:lnTo>
                  <a:lnTo>
                    <a:pt x="2908" y="726"/>
                  </a:lnTo>
                  <a:lnTo>
                    <a:pt x="1662" y="726"/>
                  </a:lnTo>
                  <a:lnTo>
                    <a:pt x="1662" y="0"/>
                  </a:lnTo>
                  <a:close/>
                  <a:moveTo>
                    <a:pt x="1662"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Google Shape;380;p14"/>
            <p:cNvSpPr/>
            <p:nvPr/>
          </p:nvSpPr>
          <p:spPr>
            <a:xfrm>
              <a:off x="7758" y="4979"/>
              <a:ext cx="500" cy="375"/>
            </a:xfrm>
            <a:custGeom>
              <a:avLst/>
              <a:gdLst/>
              <a:ahLst/>
              <a:cxnLst/>
              <a:rect l="l" t="t" r="r" b="b"/>
              <a:pathLst>
                <a:path w="21600" h="21600" extrusionOk="0">
                  <a:moveTo>
                    <a:pt x="4057" y="6253"/>
                  </a:moveTo>
                  <a:lnTo>
                    <a:pt x="4495" y="6253"/>
                  </a:lnTo>
                  <a:lnTo>
                    <a:pt x="4495" y="6821"/>
                  </a:lnTo>
                  <a:lnTo>
                    <a:pt x="4934" y="7389"/>
                  </a:lnTo>
                  <a:lnTo>
                    <a:pt x="4934" y="6821"/>
                  </a:lnTo>
                  <a:lnTo>
                    <a:pt x="6140" y="6821"/>
                  </a:lnTo>
                  <a:lnTo>
                    <a:pt x="6579" y="7389"/>
                  </a:lnTo>
                  <a:lnTo>
                    <a:pt x="6579" y="7816"/>
                  </a:lnTo>
                  <a:lnTo>
                    <a:pt x="6908" y="7816"/>
                  </a:lnTo>
                  <a:lnTo>
                    <a:pt x="7346" y="8384"/>
                  </a:lnTo>
                  <a:lnTo>
                    <a:pt x="8991" y="8384"/>
                  </a:lnTo>
                  <a:lnTo>
                    <a:pt x="8991" y="7816"/>
                  </a:lnTo>
                  <a:lnTo>
                    <a:pt x="9429" y="7389"/>
                  </a:lnTo>
                  <a:lnTo>
                    <a:pt x="9758" y="7389"/>
                  </a:lnTo>
                  <a:lnTo>
                    <a:pt x="9758" y="7816"/>
                  </a:lnTo>
                  <a:lnTo>
                    <a:pt x="10197" y="8384"/>
                  </a:lnTo>
                  <a:lnTo>
                    <a:pt x="10197" y="8953"/>
                  </a:lnTo>
                  <a:lnTo>
                    <a:pt x="10636" y="8953"/>
                  </a:lnTo>
                  <a:lnTo>
                    <a:pt x="11403" y="9521"/>
                  </a:lnTo>
                  <a:lnTo>
                    <a:pt x="11842" y="9521"/>
                  </a:lnTo>
                  <a:lnTo>
                    <a:pt x="12280" y="9947"/>
                  </a:lnTo>
                  <a:lnTo>
                    <a:pt x="12280" y="10516"/>
                  </a:lnTo>
                  <a:lnTo>
                    <a:pt x="12609" y="11084"/>
                  </a:lnTo>
                  <a:lnTo>
                    <a:pt x="13048" y="11511"/>
                  </a:lnTo>
                  <a:lnTo>
                    <a:pt x="13486" y="11511"/>
                  </a:lnTo>
                  <a:lnTo>
                    <a:pt x="13815" y="11084"/>
                  </a:lnTo>
                  <a:lnTo>
                    <a:pt x="14254" y="11084"/>
                  </a:lnTo>
                  <a:lnTo>
                    <a:pt x="14254" y="11511"/>
                  </a:lnTo>
                  <a:lnTo>
                    <a:pt x="14692" y="11084"/>
                  </a:lnTo>
                  <a:lnTo>
                    <a:pt x="14254" y="8953"/>
                  </a:lnTo>
                  <a:lnTo>
                    <a:pt x="13815" y="8953"/>
                  </a:lnTo>
                  <a:lnTo>
                    <a:pt x="13815" y="9521"/>
                  </a:lnTo>
                  <a:lnTo>
                    <a:pt x="13048" y="9521"/>
                  </a:lnTo>
                  <a:lnTo>
                    <a:pt x="13048" y="8953"/>
                  </a:lnTo>
                  <a:lnTo>
                    <a:pt x="12609" y="8953"/>
                  </a:lnTo>
                  <a:lnTo>
                    <a:pt x="12280" y="8384"/>
                  </a:lnTo>
                  <a:lnTo>
                    <a:pt x="12280" y="5826"/>
                  </a:lnTo>
                  <a:lnTo>
                    <a:pt x="12609" y="5258"/>
                  </a:lnTo>
                  <a:lnTo>
                    <a:pt x="12609" y="3126"/>
                  </a:lnTo>
                  <a:lnTo>
                    <a:pt x="12280" y="3126"/>
                  </a:lnTo>
                  <a:lnTo>
                    <a:pt x="12280" y="2558"/>
                  </a:lnTo>
                  <a:lnTo>
                    <a:pt x="13048" y="995"/>
                  </a:lnTo>
                  <a:lnTo>
                    <a:pt x="15898" y="0"/>
                  </a:lnTo>
                  <a:lnTo>
                    <a:pt x="16666" y="568"/>
                  </a:lnTo>
                  <a:lnTo>
                    <a:pt x="17543" y="568"/>
                  </a:lnTo>
                  <a:lnTo>
                    <a:pt x="17872" y="995"/>
                  </a:lnTo>
                  <a:lnTo>
                    <a:pt x="17872" y="1563"/>
                  </a:lnTo>
                  <a:lnTo>
                    <a:pt x="19517" y="1563"/>
                  </a:lnTo>
                  <a:lnTo>
                    <a:pt x="19517" y="2132"/>
                  </a:lnTo>
                  <a:lnTo>
                    <a:pt x="19955" y="2132"/>
                  </a:lnTo>
                  <a:lnTo>
                    <a:pt x="20394" y="2558"/>
                  </a:lnTo>
                  <a:lnTo>
                    <a:pt x="20394" y="3126"/>
                  </a:lnTo>
                  <a:lnTo>
                    <a:pt x="20723" y="3126"/>
                  </a:lnTo>
                  <a:lnTo>
                    <a:pt x="20723" y="3695"/>
                  </a:lnTo>
                  <a:lnTo>
                    <a:pt x="21161" y="3695"/>
                  </a:lnTo>
                  <a:lnTo>
                    <a:pt x="20723" y="4121"/>
                  </a:lnTo>
                  <a:lnTo>
                    <a:pt x="21600" y="5258"/>
                  </a:lnTo>
                  <a:lnTo>
                    <a:pt x="21600" y="5826"/>
                  </a:lnTo>
                  <a:lnTo>
                    <a:pt x="21161" y="5826"/>
                  </a:lnTo>
                  <a:lnTo>
                    <a:pt x="20723" y="6253"/>
                  </a:lnTo>
                  <a:lnTo>
                    <a:pt x="20723" y="6821"/>
                  </a:lnTo>
                  <a:lnTo>
                    <a:pt x="21161" y="7389"/>
                  </a:lnTo>
                  <a:lnTo>
                    <a:pt x="21161" y="7816"/>
                  </a:lnTo>
                  <a:lnTo>
                    <a:pt x="20723" y="7816"/>
                  </a:lnTo>
                  <a:lnTo>
                    <a:pt x="21161" y="8384"/>
                  </a:lnTo>
                  <a:lnTo>
                    <a:pt x="20723" y="8384"/>
                  </a:lnTo>
                  <a:lnTo>
                    <a:pt x="21161" y="8953"/>
                  </a:lnTo>
                  <a:lnTo>
                    <a:pt x="21161" y="9521"/>
                  </a:lnTo>
                  <a:lnTo>
                    <a:pt x="20723" y="9947"/>
                  </a:lnTo>
                  <a:lnTo>
                    <a:pt x="20394" y="9947"/>
                  </a:lnTo>
                  <a:lnTo>
                    <a:pt x="20394" y="11084"/>
                  </a:lnTo>
                  <a:lnTo>
                    <a:pt x="19955" y="11511"/>
                  </a:lnTo>
                  <a:lnTo>
                    <a:pt x="19955" y="12079"/>
                  </a:lnTo>
                  <a:lnTo>
                    <a:pt x="20394" y="12647"/>
                  </a:lnTo>
                  <a:lnTo>
                    <a:pt x="20394" y="13216"/>
                  </a:lnTo>
                  <a:lnTo>
                    <a:pt x="19955" y="13216"/>
                  </a:lnTo>
                  <a:lnTo>
                    <a:pt x="18749" y="13642"/>
                  </a:lnTo>
                  <a:lnTo>
                    <a:pt x="18311" y="13642"/>
                  </a:lnTo>
                  <a:lnTo>
                    <a:pt x="16666" y="14779"/>
                  </a:lnTo>
                  <a:lnTo>
                    <a:pt x="16337" y="14779"/>
                  </a:lnTo>
                  <a:lnTo>
                    <a:pt x="15460" y="15205"/>
                  </a:lnTo>
                  <a:lnTo>
                    <a:pt x="15460" y="16342"/>
                  </a:lnTo>
                  <a:lnTo>
                    <a:pt x="13048" y="16342"/>
                  </a:lnTo>
                  <a:lnTo>
                    <a:pt x="12609" y="16768"/>
                  </a:lnTo>
                  <a:lnTo>
                    <a:pt x="12609" y="17905"/>
                  </a:lnTo>
                  <a:lnTo>
                    <a:pt x="12280" y="17905"/>
                  </a:lnTo>
                  <a:lnTo>
                    <a:pt x="11842" y="18474"/>
                  </a:lnTo>
                  <a:lnTo>
                    <a:pt x="10636" y="18900"/>
                  </a:lnTo>
                  <a:lnTo>
                    <a:pt x="9758" y="20463"/>
                  </a:lnTo>
                  <a:lnTo>
                    <a:pt x="9429" y="21032"/>
                  </a:lnTo>
                  <a:lnTo>
                    <a:pt x="8991" y="21600"/>
                  </a:lnTo>
                  <a:lnTo>
                    <a:pt x="8552" y="21600"/>
                  </a:lnTo>
                  <a:lnTo>
                    <a:pt x="8223" y="21032"/>
                  </a:lnTo>
                  <a:lnTo>
                    <a:pt x="5702" y="21032"/>
                  </a:lnTo>
                  <a:lnTo>
                    <a:pt x="5702" y="20463"/>
                  </a:lnTo>
                  <a:lnTo>
                    <a:pt x="5373" y="20463"/>
                  </a:lnTo>
                  <a:lnTo>
                    <a:pt x="4934" y="20037"/>
                  </a:lnTo>
                  <a:lnTo>
                    <a:pt x="4495" y="20463"/>
                  </a:lnTo>
                  <a:lnTo>
                    <a:pt x="4057" y="20037"/>
                  </a:lnTo>
                  <a:lnTo>
                    <a:pt x="2522" y="20463"/>
                  </a:lnTo>
                  <a:lnTo>
                    <a:pt x="2083" y="20037"/>
                  </a:lnTo>
                  <a:lnTo>
                    <a:pt x="1645" y="19468"/>
                  </a:lnTo>
                  <a:lnTo>
                    <a:pt x="1316" y="19468"/>
                  </a:lnTo>
                  <a:lnTo>
                    <a:pt x="877" y="18900"/>
                  </a:lnTo>
                  <a:lnTo>
                    <a:pt x="877" y="18474"/>
                  </a:lnTo>
                  <a:lnTo>
                    <a:pt x="439" y="18474"/>
                  </a:lnTo>
                  <a:lnTo>
                    <a:pt x="0" y="17905"/>
                  </a:lnTo>
                  <a:lnTo>
                    <a:pt x="0" y="10516"/>
                  </a:lnTo>
                  <a:lnTo>
                    <a:pt x="4057" y="10516"/>
                  </a:lnTo>
                  <a:lnTo>
                    <a:pt x="4057" y="7389"/>
                  </a:lnTo>
                  <a:lnTo>
                    <a:pt x="3728" y="6821"/>
                  </a:lnTo>
                  <a:lnTo>
                    <a:pt x="4057" y="6821"/>
                  </a:lnTo>
                  <a:lnTo>
                    <a:pt x="4057" y="6253"/>
                  </a:lnTo>
                  <a:close/>
                  <a:moveTo>
                    <a:pt x="4057" y="625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1" name="Google Shape;381;p14"/>
            <p:cNvSpPr/>
            <p:nvPr/>
          </p:nvSpPr>
          <p:spPr>
            <a:xfrm>
              <a:off x="7327" y="4895"/>
              <a:ext cx="525" cy="459"/>
            </a:xfrm>
            <a:custGeom>
              <a:avLst/>
              <a:gdLst/>
              <a:ahLst/>
              <a:cxnLst/>
              <a:rect l="l" t="t" r="r" b="b"/>
              <a:pathLst>
                <a:path w="21600" h="21600" extrusionOk="0">
                  <a:moveTo>
                    <a:pt x="20139" y="20671"/>
                  </a:moveTo>
                  <a:lnTo>
                    <a:pt x="19722" y="20323"/>
                  </a:lnTo>
                  <a:lnTo>
                    <a:pt x="19304" y="19858"/>
                  </a:lnTo>
                  <a:lnTo>
                    <a:pt x="18991" y="19858"/>
                  </a:lnTo>
                  <a:lnTo>
                    <a:pt x="18574" y="19394"/>
                  </a:lnTo>
                  <a:lnTo>
                    <a:pt x="18574" y="19045"/>
                  </a:lnTo>
                  <a:lnTo>
                    <a:pt x="18157" y="19045"/>
                  </a:lnTo>
                  <a:lnTo>
                    <a:pt x="17739" y="18581"/>
                  </a:lnTo>
                  <a:lnTo>
                    <a:pt x="17739" y="12542"/>
                  </a:lnTo>
                  <a:lnTo>
                    <a:pt x="21600" y="12542"/>
                  </a:lnTo>
                  <a:lnTo>
                    <a:pt x="21600" y="9987"/>
                  </a:lnTo>
                  <a:lnTo>
                    <a:pt x="21287" y="9523"/>
                  </a:lnTo>
                  <a:lnTo>
                    <a:pt x="21600" y="9523"/>
                  </a:lnTo>
                  <a:lnTo>
                    <a:pt x="21600" y="9058"/>
                  </a:lnTo>
                  <a:lnTo>
                    <a:pt x="20870" y="9058"/>
                  </a:lnTo>
                  <a:lnTo>
                    <a:pt x="20452" y="9523"/>
                  </a:lnTo>
                  <a:lnTo>
                    <a:pt x="19304" y="9523"/>
                  </a:lnTo>
                  <a:lnTo>
                    <a:pt x="19304" y="9058"/>
                  </a:lnTo>
                  <a:lnTo>
                    <a:pt x="18991" y="9058"/>
                  </a:lnTo>
                  <a:lnTo>
                    <a:pt x="18991" y="9523"/>
                  </a:lnTo>
                  <a:lnTo>
                    <a:pt x="18574" y="9523"/>
                  </a:lnTo>
                  <a:lnTo>
                    <a:pt x="18574" y="7781"/>
                  </a:lnTo>
                  <a:lnTo>
                    <a:pt x="18157" y="7316"/>
                  </a:lnTo>
                  <a:lnTo>
                    <a:pt x="18574" y="6968"/>
                  </a:lnTo>
                  <a:lnTo>
                    <a:pt x="18157" y="6968"/>
                  </a:lnTo>
                  <a:lnTo>
                    <a:pt x="18157" y="6503"/>
                  </a:lnTo>
                  <a:lnTo>
                    <a:pt x="17739" y="6039"/>
                  </a:lnTo>
                  <a:lnTo>
                    <a:pt x="17739" y="2671"/>
                  </a:lnTo>
                  <a:lnTo>
                    <a:pt x="15861" y="2671"/>
                  </a:lnTo>
                  <a:lnTo>
                    <a:pt x="15861" y="1742"/>
                  </a:lnTo>
                  <a:lnTo>
                    <a:pt x="15443" y="1742"/>
                  </a:lnTo>
                  <a:lnTo>
                    <a:pt x="15443" y="2206"/>
                  </a:lnTo>
                  <a:lnTo>
                    <a:pt x="13878" y="2206"/>
                  </a:lnTo>
                  <a:lnTo>
                    <a:pt x="13878" y="2671"/>
                  </a:lnTo>
                  <a:lnTo>
                    <a:pt x="13565" y="2671"/>
                  </a:lnTo>
                  <a:lnTo>
                    <a:pt x="13565" y="3484"/>
                  </a:lnTo>
                  <a:lnTo>
                    <a:pt x="12417" y="3948"/>
                  </a:lnTo>
                  <a:lnTo>
                    <a:pt x="10435" y="3948"/>
                  </a:lnTo>
                  <a:lnTo>
                    <a:pt x="10017" y="3019"/>
                  </a:lnTo>
                  <a:lnTo>
                    <a:pt x="9704" y="2671"/>
                  </a:lnTo>
                  <a:lnTo>
                    <a:pt x="9704" y="1742"/>
                  </a:lnTo>
                  <a:lnTo>
                    <a:pt x="9287" y="1394"/>
                  </a:lnTo>
                  <a:lnTo>
                    <a:pt x="9287" y="0"/>
                  </a:lnTo>
                  <a:lnTo>
                    <a:pt x="2296" y="0"/>
                  </a:lnTo>
                  <a:lnTo>
                    <a:pt x="2296" y="465"/>
                  </a:lnTo>
                  <a:lnTo>
                    <a:pt x="1565" y="465"/>
                  </a:lnTo>
                  <a:lnTo>
                    <a:pt x="1983" y="929"/>
                  </a:lnTo>
                  <a:lnTo>
                    <a:pt x="1983" y="1394"/>
                  </a:lnTo>
                  <a:lnTo>
                    <a:pt x="2713" y="2206"/>
                  </a:lnTo>
                  <a:lnTo>
                    <a:pt x="2713" y="3484"/>
                  </a:lnTo>
                  <a:lnTo>
                    <a:pt x="3443" y="4413"/>
                  </a:lnTo>
                  <a:lnTo>
                    <a:pt x="3130" y="4761"/>
                  </a:lnTo>
                  <a:lnTo>
                    <a:pt x="2713" y="5690"/>
                  </a:lnTo>
                  <a:lnTo>
                    <a:pt x="3130" y="5690"/>
                  </a:lnTo>
                  <a:lnTo>
                    <a:pt x="3130" y="7316"/>
                  </a:lnTo>
                  <a:lnTo>
                    <a:pt x="3861" y="8245"/>
                  </a:lnTo>
                  <a:lnTo>
                    <a:pt x="3861" y="8710"/>
                  </a:lnTo>
                  <a:lnTo>
                    <a:pt x="4278" y="9058"/>
                  </a:lnTo>
                  <a:lnTo>
                    <a:pt x="4278" y="10335"/>
                  </a:lnTo>
                  <a:lnTo>
                    <a:pt x="3443" y="11729"/>
                  </a:lnTo>
                  <a:lnTo>
                    <a:pt x="3130" y="11729"/>
                  </a:lnTo>
                  <a:lnTo>
                    <a:pt x="2296" y="12077"/>
                  </a:lnTo>
                  <a:lnTo>
                    <a:pt x="2296" y="12542"/>
                  </a:lnTo>
                  <a:lnTo>
                    <a:pt x="1565" y="13355"/>
                  </a:lnTo>
                  <a:lnTo>
                    <a:pt x="1565" y="14284"/>
                  </a:lnTo>
                  <a:lnTo>
                    <a:pt x="1148" y="14284"/>
                  </a:lnTo>
                  <a:lnTo>
                    <a:pt x="1148" y="15561"/>
                  </a:lnTo>
                  <a:lnTo>
                    <a:pt x="835" y="16374"/>
                  </a:lnTo>
                  <a:lnTo>
                    <a:pt x="835" y="16839"/>
                  </a:lnTo>
                  <a:lnTo>
                    <a:pt x="417" y="17303"/>
                  </a:lnTo>
                  <a:lnTo>
                    <a:pt x="417" y="19394"/>
                  </a:lnTo>
                  <a:lnTo>
                    <a:pt x="0" y="19858"/>
                  </a:lnTo>
                  <a:lnTo>
                    <a:pt x="0" y="20323"/>
                  </a:lnTo>
                  <a:lnTo>
                    <a:pt x="835" y="20323"/>
                  </a:lnTo>
                  <a:lnTo>
                    <a:pt x="835" y="19858"/>
                  </a:lnTo>
                  <a:lnTo>
                    <a:pt x="1148" y="19858"/>
                  </a:lnTo>
                  <a:lnTo>
                    <a:pt x="1565" y="20323"/>
                  </a:lnTo>
                  <a:lnTo>
                    <a:pt x="1565" y="19858"/>
                  </a:lnTo>
                  <a:lnTo>
                    <a:pt x="2296" y="19394"/>
                  </a:lnTo>
                  <a:lnTo>
                    <a:pt x="3130" y="19394"/>
                  </a:lnTo>
                  <a:lnTo>
                    <a:pt x="3130" y="19858"/>
                  </a:lnTo>
                  <a:lnTo>
                    <a:pt x="3443" y="19858"/>
                  </a:lnTo>
                  <a:lnTo>
                    <a:pt x="3861" y="20323"/>
                  </a:lnTo>
                  <a:lnTo>
                    <a:pt x="11583" y="20323"/>
                  </a:lnTo>
                  <a:lnTo>
                    <a:pt x="12000" y="20671"/>
                  </a:lnTo>
                  <a:lnTo>
                    <a:pt x="12417" y="20671"/>
                  </a:lnTo>
                  <a:lnTo>
                    <a:pt x="12730" y="21135"/>
                  </a:lnTo>
                  <a:lnTo>
                    <a:pt x="14713" y="21135"/>
                  </a:lnTo>
                  <a:lnTo>
                    <a:pt x="14713" y="20671"/>
                  </a:lnTo>
                  <a:lnTo>
                    <a:pt x="14713" y="21135"/>
                  </a:lnTo>
                  <a:lnTo>
                    <a:pt x="15443" y="21135"/>
                  </a:lnTo>
                  <a:lnTo>
                    <a:pt x="15443" y="21600"/>
                  </a:lnTo>
                  <a:lnTo>
                    <a:pt x="16278" y="21600"/>
                  </a:lnTo>
                  <a:lnTo>
                    <a:pt x="16278" y="21135"/>
                  </a:lnTo>
                  <a:lnTo>
                    <a:pt x="16591" y="21135"/>
                  </a:lnTo>
                  <a:lnTo>
                    <a:pt x="17009" y="21600"/>
                  </a:lnTo>
                  <a:lnTo>
                    <a:pt x="17426" y="21600"/>
                  </a:lnTo>
                  <a:lnTo>
                    <a:pt x="20139" y="20671"/>
                  </a:lnTo>
                  <a:close/>
                  <a:moveTo>
                    <a:pt x="20139" y="2067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2" name="Google Shape;382;p14"/>
            <p:cNvSpPr/>
            <p:nvPr/>
          </p:nvSpPr>
          <p:spPr>
            <a:xfrm>
              <a:off x="7890" y="5263"/>
              <a:ext cx="330" cy="257"/>
            </a:xfrm>
            <a:custGeom>
              <a:avLst/>
              <a:gdLst/>
              <a:ahLst/>
              <a:cxnLst/>
              <a:rect l="l" t="t" r="r" b="b"/>
              <a:pathLst>
                <a:path w="21600" h="21600" extrusionOk="0">
                  <a:moveTo>
                    <a:pt x="0" y="6854"/>
                  </a:moveTo>
                  <a:lnTo>
                    <a:pt x="3822" y="6854"/>
                  </a:lnTo>
                  <a:lnTo>
                    <a:pt x="4320" y="7685"/>
                  </a:lnTo>
                  <a:lnTo>
                    <a:pt x="4985" y="7685"/>
                  </a:lnTo>
                  <a:lnTo>
                    <a:pt x="5649" y="6854"/>
                  </a:lnTo>
                  <a:lnTo>
                    <a:pt x="6148" y="6023"/>
                  </a:lnTo>
                  <a:lnTo>
                    <a:pt x="7477" y="3738"/>
                  </a:lnTo>
                  <a:lnTo>
                    <a:pt x="9305" y="3115"/>
                  </a:lnTo>
                  <a:lnTo>
                    <a:pt x="9969" y="2285"/>
                  </a:lnTo>
                  <a:lnTo>
                    <a:pt x="10468" y="2285"/>
                  </a:lnTo>
                  <a:lnTo>
                    <a:pt x="10468" y="623"/>
                  </a:lnTo>
                  <a:lnTo>
                    <a:pt x="11132" y="0"/>
                  </a:lnTo>
                  <a:lnTo>
                    <a:pt x="14788" y="0"/>
                  </a:lnTo>
                  <a:lnTo>
                    <a:pt x="14788" y="623"/>
                  </a:lnTo>
                  <a:lnTo>
                    <a:pt x="16117" y="623"/>
                  </a:lnTo>
                  <a:lnTo>
                    <a:pt x="16117" y="1454"/>
                  </a:lnTo>
                  <a:lnTo>
                    <a:pt x="16615" y="1454"/>
                  </a:lnTo>
                  <a:lnTo>
                    <a:pt x="16615" y="623"/>
                  </a:lnTo>
                  <a:lnTo>
                    <a:pt x="17280" y="1454"/>
                  </a:lnTo>
                  <a:lnTo>
                    <a:pt x="18443" y="1454"/>
                  </a:lnTo>
                  <a:lnTo>
                    <a:pt x="18443" y="2285"/>
                  </a:lnTo>
                  <a:lnTo>
                    <a:pt x="20271" y="2285"/>
                  </a:lnTo>
                  <a:lnTo>
                    <a:pt x="20271" y="3115"/>
                  </a:lnTo>
                  <a:lnTo>
                    <a:pt x="20935" y="3738"/>
                  </a:lnTo>
                  <a:lnTo>
                    <a:pt x="21600" y="3738"/>
                  </a:lnTo>
                  <a:lnTo>
                    <a:pt x="21600" y="6023"/>
                  </a:lnTo>
                  <a:lnTo>
                    <a:pt x="20935" y="6854"/>
                  </a:lnTo>
                  <a:lnTo>
                    <a:pt x="20935" y="8515"/>
                  </a:lnTo>
                  <a:lnTo>
                    <a:pt x="21600" y="8515"/>
                  </a:lnTo>
                  <a:lnTo>
                    <a:pt x="20935" y="8515"/>
                  </a:lnTo>
                  <a:lnTo>
                    <a:pt x="20935" y="9969"/>
                  </a:lnTo>
                  <a:lnTo>
                    <a:pt x="20271" y="10800"/>
                  </a:lnTo>
                  <a:lnTo>
                    <a:pt x="20935" y="11423"/>
                  </a:lnTo>
                  <a:lnTo>
                    <a:pt x="20935" y="13915"/>
                  </a:lnTo>
                  <a:lnTo>
                    <a:pt x="20271" y="14538"/>
                  </a:lnTo>
                  <a:lnTo>
                    <a:pt x="19772" y="14538"/>
                  </a:lnTo>
                  <a:lnTo>
                    <a:pt x="19772" y="18485"/>
                  </a:lnTo>
                  <a:lnTo>
                    <a:pt x="16615" y="21600"/>
                  </a:lnTo>
                  <a:lnTo>
                    <a:pt x="16117" y="21600"/>
                  </a:lnTo>
                  <a:lnTo>
                    <a:pt x="14788" y="20769"/>
                  </a:lnTo>
                  <a:lnTo>
                    <a:pt x="14123" y="21600"/>
                  </a:lnTo>
                  <a:lnTo>
                    <a:pt x="13625" y="21600"/>
                  </a:lnTo>
                  <a:lnTo>
                    <a:pt x="12960" y="20769"/>
                  </a:lnTo>
                  <a:lnTo>
                    <a:pt x="11132" y="20769"/>
                  </a:lnTo>
                  <a:lnTo>
                    <a:pt x="10468" y="19938"/>
                  </a:lnTo>
                  <a:lnTo>
                    <a:pt x="10468" y="19315"/>
                  </a:lnTo>
                  <a:lnTo>
                    <a:pt x="9305" y="19315"/>
                  </a:lnTo>
                  <a:lnTo>
                    <a:pt x="8640" y="18485"/>
                  </a:lnTo>
                  <a:lnTo>
                    <a:pt x="7975" y="19315"/>
                  </a:lnTo>
                  <a:lnTo>
                    <a:pt x="7477" y="18485"/>
                  </a:lnTo>
                  <a:lnTo>
                    <a:pt x="6148" y="16823"/>
                  </a:lnTo>
                  <a:lnTo>
                    <a:pt x="6148" y="15369"/>
                  </a:lnTo>
                  <a:lnTo>
                    <a:pt x="5649" y="15369"/>
                  </a:lnTo>
                  <a:lnTo>
                    <a:pt x="5649" y="14538"/>
                  </a:lnTo>
                  <a:lnTo>
                    <a:pt x="4985" y="13915"/>
                  </a:lnTo>
                  <a:lnTo>
                    <a:pt x="4320" y="13915"/>
                  </a:lnTo>
                  <a:lnTo>
                    <a:pt x="3822" y="13085"/>
                  </a:lnTo>
                  <a:lnTo>
                    <a:pt x="3157" y="11423"/>
                  </a:lnTo>
                  <a:lnTo>
                    <a:pt x="2492" y="11423"/>
                  </a:lnTo>
                  <a:lnTo>
                    <a:pt x="2492" y="10800"/>
                  </a:lnTo>
                  <a:lnTo>
                    <a:pt x="1828" y="9969"/>
                  </a:lnTo>
                  <a:lnTo>
                    <a:pt x="1828" y="9138"/>
                  </a:lnTo>
                  <a:lnTo>
                    <a:pt x="1329" y="9138"/>
                  </a:lnTo>
                  <a:lnTo>
                    <a:pt x="1329" y="8515"/>
                  </a:lnTo>
                  <a:lnTo>
                    <a:pt x="665" y="8515"/>
                  </a:lnTo>
                  <a:lnTo>
                    <a:pt x="665" y="7685"/>
                  </a:lnTo>
                  <a:lnTo>
                    <a:pt x="0" y="7685"/>
                  </a:lnTo>
                  <a:lnTo>
                    <a:pt x="0" y="6854"/>
                  </a:lnTo>
                  <a:close/>
                  <a:moveTo>
                    <a:pt x="0" y="6854"/>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3" name="Google Shape;383;p14"/>
            <p:cNvSpPr/>
            <p:nvPr/>
          </p:nvSpPr>
          <p:spPr>
            <a:xfrm>
              <a:off x="7664" y="5345"/>
              <a:ext cx="396" cy="338"/>
            </a:xfrm>
            <a:custGeom>
              <a:avLst/>
              <a:gdLst/>
              <a:ahLst/>
              <a:cxnLst/>
              <a:rect l="l" t="t" r="r" b="b"/>
              <a:pathLst>
                <a:path w="21600" h="21600" extrusionOk="0">
                  <a:moveTo>
                    <a:pt x="12323" y="0"/>
                  </a:moveTo>
                  <a:lnTo>
                    <a:pt x="12323" y="631"/>
                  </a:lnTo>
                  <a:lnTo>
                    <a:pt x="12877" y="631"/>
                  </a:lnTo>
                  <a:lnTo>
                    <a:pt x="12877" y="1261"/>
                  </a:lnTo>
                  <a:lnTo>
                    <a:pt x="13431" y="1261"/>
                  </a:lnTo>
                  <a:lnTo>
                    <a:pt x="13431" y="1734"/>
                  </a:lnTo>
                  <a:lnTo>
                    <a:pt x="13846" y="1734"/>
                  </a:lnTo>
                  <a:lnTo>
                    <a:pt x="13846" y="2365"/>
                  </a:lnTo>
                  <a:lnTo>
                    <a:pt x="14400" y="2996"/>
                  </a:lnTo>
                  <a:lnTo>
                    <a:pt x="14400" y="3469"/>
                  </a:lnTo>
                  <a:lnTo>
                    <a:pt x="14954" y="3469"/>
                  </a:lnTo>
                  <a:lnTo>
                    <a:pt x="15508" y="4730"/>
                  </a:lnTo>
                  <a:lnTo>
                    <a:pt x="15923" y="5361"/>
                  </a:lnTo>
                  <a:lnTo>
                    <a:pt x="16477" y="5361"/>
                  </a:lnTo>
                  <a:lnTo>
                    <a:pt x="17031" y="5834"/>
                  </a:lnTo>
                  <a:lnTo>
                    <a:pt x="17031" y="6464"/>
                  </a:lnTo>
                  <a:lnTo>
                    <a:pt x="17446" y="6464"/>
                  </a:lnTo>
                  <a:lnTo>
                    <a:pt x="17446" y="7568"/>
                  </a:lnTo>
                  <a:lnTo>
                    <a:pt x="18554" y="8829"/>
                  </a:lnTo>
                  <a:lnTo>
                    <a:pt x="18969" y="9460"/>
                  </a:lnTo>
                  <a:lnTo>
                    <a:pt x="19523" y="8829"/>
                  </a:lnTo>
                  <a:lnTo>
                    <a:pt x="20077" y="9460"/>
                  </a:lnTo>
                  <a:lnTo>
                    <a:pt x="21046" y="9460"/>
                  </a:lnTo>
                  <a:lnTo>
                    <a:pt x="21046" y="9933"/>
                  </a:lnTo>
                  <a:lnTo>
                    <a:pt x="21600" y="10564"/>
                  </a:lnTo>
                  <a:lnTo>
                    <a:pt x="20631" y="10564"/>
                  </a:lnTo>
                  <a:lnTo>
                    <a:pt x="20631" y="11194"/>
                  </a:lnTo>
                  <a:lnTo>
                    <a:pt x="20077" y="11194"/>
                  </a:lnTo>
                  <a:lnTo>
                    <a:pt x="20077" y="11667"/>
                  </a:lnTo>
                  <a:lnTo>
                    <a:pt x="18554" y="11667"/>
                  </a:lnTo>
                  <a:lnTo>
                    <a:pt x="18000" y="12298"/>
                  </a:lnTo>
                  <a:lnTo>
                    <a:pt x="17446" y="12298"/>
                  </a:lnTo>
                  <a:lnTo>
                    <a:pt x="17446" y="12928"/>
                  </a:lnTo>
                  <a:lnTo>
                    <a:pt x="17031" y="12928"/>
                  </a:lnTo>
                  <a:lnTo>
                    <a:pt x="17031" y="13401"/>
                  </a:lnTo>
                  <a:lnTo>
                    <a:pt x="16477" y="13401"/>
                  </a:lnTo>
                  <a:lnTo>
                    <a:pt x="15508" y="14032"/>
                  </a:lnTo>
                  <a:lnTo>
                    <a:pt x="15508" y="14663"/>
                  </a:lnTo>
                  <a:lnTo>
                    <a:pt x="15923" y="15293"/>
                  </a:lnTo>
                  <a:lnTo>
                    <a:pt x="15508" y="15293"/>
                  </a:lnTo>
                  <a:lnTo>
                    <a:pt x="15508" y="15766"/>
                  </a:lnTo>
                  <a:lnTo>
                    <a:pt x="14954" y="15766"/>
                  </a:lnTo>
                  <a:lnTo>
                    <a:pt x="13846" y="17028"/>
                  </a:lnTo>
                  <a:lnTo>
                    <a:pt x="13431" y="17028"/>
                  </a:lnTo>
                  <a:lnTo>
                    <a:pt x="12877" y="17501"/>
                  </a:lnTo>
                  <a:lnTo>
                    <a:pt x="12877" y="19393"/>
                  </a:lnTo>
                  <a:lnTo>
                    <a:pt x="9831" y="19393"/>
                  </a:lnTo>
                  <a:lnTo>
                    <a:pt x="8723" y="18762"/>
                  </a:lnTo>
                  <a:lnTo>
                    <a:pt x="8308" y="18131"/>
                  </a:lnTo>
                  <a:lnTo>
                    <a:pt x="7200" y="18131"/>
                  </a:lnTo>
                  <a:lnTo>
                    <a:pt x="6785" y="18762"/>
                  </a:lnTo>
                  <a:lnTo>
                    <a:pt x="6231" y="19866"/>
                  </a:lnTo>
                  <a:lnTo>
                    <a:pt x="5677" y="20496"/>
                  </a:lnTo>
                  <a:lnTo>
                    <a:pt x="5123" y="20496"/>
                  </a:lnTo>
                  <a:lnTo>
                    <a:pt x="4708" y="21127"/>
                  </a:lnTo>
                  <a:lnTo>
                    <a:pt x="4154" y="21127"/>
                  </a:lnTo>
                  <a:lnTo>
                    <a:pt x="3600" y="21600"/>
                  </a:lnTo>
                  <a:lnTo>
                    <a:pt x="1662" y="21600"/>
                  </a:lnTo>
                  <a:lnTo>
                    <a:pt x="1662" y="19866"/>
                  </a:lnTo>
                  <a:lnTo>
                    <a:pt x="1108" y="18762"/>
                  </a:lnTo>
                  <a:lnTo>
                    <a:pt x="1108" y="18131"/>
                  </a:lnTo>
                  <a:lnTo>
                    <a:pt x="0" y="17501"/>
                  </a:lnTo>
                  <a:lnTo>
                    <a:pt x="0" y="17028"/>
                  </a:lnTo>
                  <a:lnTo>
                    <a:pt x="554" y="9933"/>
                  </a:lnTo>
                  <a:lnTo>
                    <a:pt x="2631" y="9933"/>
                  </a:lnTo>
                  <a:lnTo>
                    <a:pt x="3185" y="1261"/>
                  </a:lnTo>
                  <a:lnTo>
                    <a:pt x="6785" y="1261"/>
                  </a:lnTo>
                  <a:lnTo>
                    <a:pt x="7754" y="631"/>
                  </a:lnTo>
                  <a:lnTo>
                    <a:pt x="8308" y="631"/>
                  </a:lnTo>
                  <a:lnTo>
                    <a:pt x="8308" y="1734"/>
                  </a:lnTo>
                  <a:lnTo>
                    <a:pt x="9277" y="1261"/>
                  </a:lnTo>
                  <a:lnTo>
                    <a:pt x="9831" y="631"/>
                  </a:lnTo>
                  <a:lnTo>
                    <a:pt x="10246" y="0"/>
                  </a:lnTo>
                  <a:lnTo>
                    <a:pt x="10800" y="631"/>
                  </a:lnTo>
                  <a:lnTo>
                    <a:pt x="11354" y="0"/>
                  </a:lnTo>
                  <a:lnTo>
                    <a:pt x="12323" y="0"/>
                  </a:lnTo>
                  <a:close/>
                  <a:moveTo>
                    <a:pt x="12323" y="0"/>
                  </a:moveTo>
                </a:path>
              </a:pathLst>
            </a:custGeom>
            <a:solidFill>
              <a:schemeClr val="accent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4" name="Google Shape;384;p14"/>
            <p:cNvSpPr/>
            <p:nvPr/>
          </p:nvSpPr>
          <p:spPr>
            <a:xfrm>
              <a:off x="7327" y="5307"/>
              <a:ext cx="563" cy="470"/>
            </a:xfrm>
            <a:custGeom>
              <a:avLst/>
              <a:gdLst/>
              <a:ahLst/>
              <a:cxnLst/>
              <a:rect l="l" t="t" r="r" b="b"/>
              <a:pathLst>
                <a:path w="21600" h="21600" extrusionOk="0">
                  <a:moveTo>
                    <a:pt x="12941" y="14324"/>
                  </a:moveTo>
                  <a:lnTo>
                    <a:pt x="12941" y="13983"/>
                  </a:lnTo>
                  <a:lnTo>
                    <a:pt x="13330" y="8867"/>
                  </a:lnTo>
                  <a:lnTo>
                    <a:pt x="14789" y="8867"/>
                  </a:lnTo>
                  <a:lnTo>
                    <a:pt x="15178" y="2615"/>
                  </a:lnTo>
                  <a:lnTo>
                    <a:pt x="17708" y="2615"/>
                  </a:lnTo>
                  <a:lnTo>
                    <a:pt x="18389" y="2160"/>
                  </a:lnTo>
                  <a:lnTo>
                    <a:pt x="18778" y="2160"/>
                  </a:lnTo>
                  <a:lnTo>
                    <a:pt x="18778" y="2956"/>
                  </a:lnTo>
                  <a:lnTo>
                    <a:pt x="19459" y="2615"/>
                  </a:lnTo>
                  <a:lnTo>
                    <a:pt x="19849" y="2160"/>
                  </a:lnTo>
                  <a:lnTo>
                    <a:pt x="20141" y="1705"/>
                  </a:lnTo>
                  <a:lnTo>
                    <a:pt x="20530" y="2160"/>
                  </a:lnTo>
                  <a:lnTo>
                    <a:pt x="20919" y="1705"/>
                  </a:lnTo>
                  <a:lnTo>
                    <a:pt x="21600" y="1705"/>
                  </a:lnTo>
                  <a:lnTo>
                    <a:pt x="21600" y="1251"/>
                  </a:lnTo>
                  <a:lnTo>
                    <a:pt x="21308" y="1251"/>
                  </a:lnTo>
                  <a:lnTo>
                    <a:pt x="20919" y="909"/>
                  </a:lnTo>
                  <a:lnTo>
                    <a:pt x="20530" y="1251"/>
                  </a:lnTo>
                  <a:lnTo>
                    <a:pt x="20141" y="909"/>
                  </a:lnTo>
                  <a:lnTo>
                    <a:pt x="16249" y="2160"/>
                  </a:lnTo>
                  <a:lnTo>
                    <a:pt x="15859" y="2160"/>
                  </a:lnTo>
                  <a:lnTo>
                    <a:pt x="15470" y="1705"/>
                  </a:lnTo>
                  <a:lnTo>
                    <a:pt x="15178" y="1705"/>
                  </a:lnTo>
                  <a:lnTo>
                    <a:pt x="15178" y="2160"/>
                  </a:lnTo>
                  <a:lnTo>
                    <a:pt x="14400" y="2160"/>
                  </a:lnTo>
                  <a:lnTo>
                    <a:pt x="14400" y="1705"/>
                  </a:lnTo>
                  <a:lnTo>
                    <a:pt x="13719" y="1705"/>
                  </a:lnTo>
                  <a:lnTo>
                    <a:pt x="13719" y="1251"/>
                  </a:lnTo>
                  <a:lnTo>
                    <a:pt x="13719" y="1705"/>
                  </a:lnTo>
                  <a:lnTo>
                    <a:pt x="11870" y="1705"/>
                  </a:lnTo>
                  <a:lnTo>
                    <a:pt x="11578" y="1251"/>
                  </a:lnTo>
                  <a:lnTo>
                    <a:pt x="11189" y="1251"/>
                  </a:lnTo>
                  <a:lnTo>
                    <a:pt x="10800" y="909"/>
                  </a:lnTo>
                  <a:lnTo>
                    <a:pt x="3600" y="909"/>
                  </a:lnTo>
                  <a:lnTo>
                    <a:pt x="3211" y="455"/>
                  </a:lnTo>
                  <a:lnTo>
                    <a:pt x="2919" y="455"/>
                  </a:lnTo>
                  <a:lnTo>
                    <a:pt x="2919" y="0"/>
                  </a:lnTo>
                  <a:lnTo>
                    <a:pt x="2141" y="0"/>
                  </a:lnTo>
                  <a:lnTo>
                    <a:pt x="1459" y="455"/>
                  </a:lnTo>
                  <a:lnTo>
                    <a:pt x="1459" y="909"/>
                  </a:lnTo>
                  <a:lnTo>
                    <a:pt x="1070" y="455"/>
                  </a:lnTo>
                  <a:lnTo>
                    <a:pt x="778" y="455"/>
                  </a:lnTo>
                  <a:lnTo>
                    <a:pt x="778" y="909"/>
                  </a:lnTo>
                  <a:lnTo>
                    <a:pt x="0" y="909"/>
                  </a:lnTo>
                  <a:lnTo>
                    <a:pt x="389" y="2160"/>
                  </a:lnTo>
                  <a:lnTo>
                    <a:pt x="1070" y="3411"/>
                  </a:lnTo>
                  <a:lnTo>
                    <a:pt x="1849" y="4206"/>
                  </a:lnTo>
                  <a:lnTo>
                    <a:pt x="2530" y="5912"/>
                  </a:lnTo>
                  <a:lnTo>
                    <a:pt x="2530" y="6821"/>
                  </a:lnTo>
                  <a:lnTo>
                    <a:pt x="3211" y="8072"/>
                  </a:lnTo>
                  <a:lnTo>
                    <a:pt x="3211" y="8526"/>
                  </a:lnTo>
                  <a:lnTo>
                    <a:pt x="4378" y="9777"/>
                  </a:lnTo>
                  <a:lnTo>
                    <a:pt x="4378" y="10573"/>
                  </a:lnTo>
                  <a:lnTo>
                    <a:pt x="3989" y="10573"/>
                  </a:lnTo>
                  <a:lnTo>
                    <a:pt x="4378" y="11368"/>
                  </a:lnTo>
                  <a:lnTo>
                    <a:pt x="4378" y="12733"/>
                  </a:lnTo>
                  <a:lnTo>
                    <a:pt x="4670" y="13983"/>
                  </a:lnTo>
                  <a:lnTo>
                    <a:pt x="4670" y="14779"/>
                  </a:lnTo>
                  <a:lnTo>
                    <a:pt x="5059" y="15234"/>
                  </a:lnTo>
                  <a:lnTo>
                    <a:pt x="4670" y="15234"/>
                  </a:lnTo>
                  <a:lnTo>
                    <a:pt x="5059" y="15688"/>
                  </a:lnTo>
                  <a:lnTo>
                    <a:pt x="5059" y="16484"/>
                  </a:lnTo>
                  <a:lnTo>
                    <a:pt x="5449" y="16939"/>
                  </a:lnTo>
                  <a:lnTo>
                    <a:pt x="5059" y="16939"/>
                  </a:lnTo>
                  <a:lnTo>
                    <a:pt x="5059" y="17280"/>
                  </a:lnTo>
                  <a:lnTo>
                    <a:pt x="5449" y="17735"/>
                  </a:lnTo>
                  <a:lnTo>
                    <a:pt x="5449" y="18644"/>
                  </a:lnTo>
                  <a:lnTo>
                    <a:pt x="6519" y="19895"/>
                  </a:lnTo>
                  <a:lnTo>
                    <a:pt x="6519" y="20236"/>
                  </a:lnTo>
                  <a:lnTo>
                    <a:pt x="7200" y="20691"/>
                  </a:lnTo>
                  <a:lnTo>
                    <a:pt x="7589" y="20691"/>
                  </a:lnTo>
                  <a:lnTo>
                    <a:pt x="7589" y="20236"/>
                  </a:lnTo>
                  <a:lnTo>
                    <a:pt x="7978" y="19895"/>
                  </a:lnTo>
                  <a:lnTo>
                    <a:pt x="8659" y="19895"/>
                  </a:lnTo>
                  <a:lnTo>
                    <a:pt x="8659" y="21145"/>
                  </a:lnTo>
                  <a:lnTo>
                    <a:pt x="10800" y="21145"/>
                  </a:lnTo>
                  <a:lnTo>
                    <a:pt x="10800" y="21600"/>
                  </a:lnTo>
                  <a:lnTo>
                    <a:pt x="11189" y="21600"/>
                  </a:lnTo>
                  <a:lnTo>
                    <a:pt x="11189" y="21145"/>
                  </a:lnTo>
                  <a:lnTo>
                    <a:pt x="11578" y="20691"/>
                  </a:lnTo>
                  <a:lnTo>
                    <a:pt x="11870" y="20691"/>
                  </a:lnTo>
                  <a:lnTo>
                    <a:pt x="12259" y="20236"/>
                  </a:lnTo>
                  <a:lnTo>
                    <a:pt x="12941" y="20236"/>
                  </a:lnTo>
                  <a:lnTo>
                    <a:pt x="12941" y="14324"/>
                  </a:lnTo>
                  <a:close/>
                  <a:moveTo>
                    <a:pt x="12941" y="14324"/>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p14"/>
            <p:cNvSpPr/>
            <p:nvPr/>
          </p:nvSpPr>
          <p:spPr>
            <a:xfrm>
              <a:off x="9141" y="5463"/>
              <a:ext cx="28" cy="20"/>
            </a:xfrm>
            <a:custGeom>
              <a:avLst/>
              <a:gdLst/>
              <a:ahLst/>
              <a:cxnLst/>
              <a:rect l="l" t="t" r="r" b="b"/>
              <a:pathLst>
                <a:path w="21600" h="21600" extrusionOk="0">
                  <a:moveTo>
                    <a:pt x="0" y="0"/>
                  </a:moveTo>
                  <a:lnTo>
                    <a:pt x="0" y="10800"/>
                  </a:lnTo>
                  <a:lnTo>
                    <a:pt x="5891" y="21600"/>
                  </a:lnTo>
                  <a:lnTo>
                    <a:pt x="21600" y="10800"/>
                  </a:lnTo>
                  <a:lnTo>
                    <a:pt x="13745" y="10800"/>
                  </a:lnTo>
                  <a:lnTo>
                    <a:pt x="13745" y="0"/>
                  </a:lnTo>
                  <a:lnTo>
                    <a:pt x="0" y="0"/>
                  </a:lnTo>
                  <a:close/>
                  <a:moveTo>
                    <a:pt x="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6" name="Google Shape;386;p14"/>
            <p:cNvSpPr/>
            <p:nvPr/>
          </p:nvSpPr>
          <p:spPr>
            <a:xfrm>
              <a:off x="8623" y="5125"/>
              <a:ext cx="320" cy="524"/>
            </a:xfrm>
            <a:custGeom>
              <a:avLst/>
              <a:gdLst/>
              <a:ahLst/>
              <a:cxnLst/>
              <a:rect l="l" t="t" r="r" b="b"/>
              <a:pathLst>
                <a:path w="21600" h="21600" extrusionOk="0">
                  <a:moveTo>
                    <a:pt x="4457" y="21600"/>
                  </a:moveTo>
                  <a:lnTo>
                    <a:pt x="5657" y="21600"/>
                  </a:lnTo>
                  <a:lnTo>
                    <a:pt x="7029" y="20785"/>
                  </a:lnTo>
                  <a:lnTo>
                    <a:pt x="10114" y="20785"/>
                  </a:lnTo>
                  <a:lnTo>
                    <a:pt x="10114" y="20377"/>
                  </a:lnTo>
                  <a:lnTo>
                    <a:pt x="10800" y="20377"/>
                  </a:lnTo>
                  <a:lnTo>
                    <a:pt x="11486" y="20072"/>
                  </a:lnTo>
                  <a:lnTo>
                    <a:pt x="11486" y="19257"/>
                  </a:lnTo>
                  <a:lnTo>
                    <a:pt x="12000" y="18951"/>
                  </a:lnTo>
                  <a:lnTo>
                    <a:pt x="12000" y="18543"/>
                  </a:lnTo>
                  <a:lnTo>
                    <a:pt x="12686" y="17728"/>
                  </a:lnTo>
                  <a:lnTo>
                    <a:pt x="13371" y="17423"/>
                  </a:lnTo>
                  <a:lnTo>
                    <a:pt x="14057" y="16302"/>
                  </a:lnTo>
                  <a:lnTo>
                    <a:pt x="14057" y="15894"/>
                  </a:lnTo>
                  <a:lnTo>
                    <a:pt x="14571" y="15487"/>
                  </a:lnTo>
                  <a:lnTo>
                    <a:pt x="14571" y="14774"/>
                  </a:lnTo>
                  <a:lnTo>
                    <a:pt x="15257" y="13958"/>
                  </a:lnTo>
                  <a:lnTo>
                    <a:pt x="15943" y="12838"/>
                  </a:lnTo>
                  <a:lnTo>
                    <a:pt x="16457" y="12532"/>
                  </a:lnTo>
                  <a:lnTo>
                    <a:pt x="16457" y="12125"/>
                  </a:lnTo>
                  <a:lnTo>
                    <a:pt x="17143" y="11309"/>
                  </a:lnTo>
                  <a:lnTo>
                    <a:pt x="17829" y="10596"/>
                  </a:lnTo>
                  <a:lnTo>
                    <a:pt x="18343" y="9883"/>
                  </a:lnTo>
                  <a:lnTo>
                    <a:pt x="18343" y="9068"/>
                  </a:lnTo>
                  <a:lnTo>
                    <a:pt x="19029" y="9068"/>
                  </a:lnTo>
                  <a:lnTo>
                    <a:pt x="19029" y="8660"/>
                  </a:lnTo>
                  <a:lnTo>
                    <a:pt x="18343" y="8355"/>
                  </a:lnTo>
                  <a:lnTo>
                    <a:pt x="19714" y="7540"/>
                  </a:lnTo>
                  <a:lnTo>
                    <a:pt x="19029" y="7234"/>
                  </a:lnTo>
                  <a:lnTo>
                    <a:pt x="19714" y="7234"/>
                  </a:lnTo>
                  <a:lnTo>
                    <a:pt x="19714" y="5298"/>
                  </a:lnTo>
                  <a:lnTo>
                    <a:pt x="20914" y="6011"/>
                  </a:lnTo>
                  <a:lnTo>
                    <a:pt x="20914" y="5706"/>
                  </a:lnTo>
                  <a:lnTo>
                    <a:pt x="21600" y="5706"/>
                  </a:lnTo>
                  <a:lnTo>
                    <a:pt x="21600" y="4891"/>
                  </a:lnTo>
                  <a:lnTo>
                    <a:pt x="20914" y="4585"/>
                  </a:lnTo>
                  <a:lnTo>
                    <a:pt x="20914" y="1528"/>
                  </a:lnTo>
                  <a:lnTo>
                    <a:pt x="20400" y="1121"/>
                  </a:lnTo>
                  <a:lnTo>
                    <a:pt x="20400" y="1528"/>
                  </a:lnTo>
                  <a:lnTo>
                    <a:pt x="19714" y="1121"/>
                  </a:lnTo>
                  <a:lnTo>
                    <a:pt x="19714" y="815"/>
                  </a:lnTo>
                  <a:lnTo>
                    <a:pt x="19029" y="815"/>
                  </a:lnTo>
                  <a:lnTo>
                    <a:pt x="19714" y="408"/>
                  </a:lnTo>
                  <a:lnTo>
                    <a:pt x="19029" y="0"/>
                  </a:lnTo>
                  <a:lnTo>
                    <a:pt x="18343" y="408"/>
                  </a:lnTo>
                  <a:lnTo>
                    <a:pt x="18343" y="815"/>
                  </a:lnTo>
                  <a:lnTo>
                    <a:pt x="17829" y="408"/>
                  </a:lnTo>
                  <a:lnTo>
                    <a:pt x="17143" y="408"/>
                  </a:lnTo>
                  <a:lnTo>
                    <a:pt x="17829" y="815"/>
                  </a:lnTo>
                  <a:lnTo>
                    <a:pt x="17829" y="1121"/>
                  </a:lnTo>
                  <a:lnTo>
                    <a:pt x="18343" y="1121"/>
                  </a:lnTo>
                  <a:lnTo>
                    <a:pt x="18343" y="1528"/>
                  </a:lnTo>
                  <a:lnTo>
                    <a:pt x="17829" y="1528"/>
                  </a:lnTo>
                  <a:lnTo>
                    <a:pt x="17829" y="2242"/>
                  </a:lnTo>
                  <a:lnTo>
                    <a:pt x="17143" y="2242"/>
                  </a:lnTo>
                  <a:lnTo>
                    <a:pt x="16457" y="2649"/>
                  </a:lnTo>
                  <a:lnTo>
                    <a:pt x="16457" y="3057"/>
                  </a:lnTo>
                  <a:lnTo>
                    <a:pt x="15943" y="3057"/>
                  </a:lnTo>
                  <a:lnTo>
                    <a:pt x="15943" y="2649"/>
                  </a:lnTo>
                  <a:lnTo>
                    <a:pt x="15257" y="2649"/>
                  </a:lnTo>
                  <a:lnTo>
                    <a:pt x="15257" y="3057"/>
                  </a:lnTo>
                  <a:lnTo>
                    <a:pt x="15943" y="3464"/>
                  </a:lnTo>
                  <a:lnTo>
                    <a:pt x="15257" y="3464"/>
                  </a:lnTo>
                  <a:lnTo>
                    <a:pt x="14571" y="3770"/>
                  </a:lnTo>
                  <a:lnTo>
                    <a:pt x="15257" y="4177"/>
                  </a:lnTo>
                  <a:lnTo>
                    <a:pt x="14571" y="4177"/>
                  </a:lnTo>
                  <a:lnTo>
                    <a:pt x="14571" y="4585"/>
                  </a:lnTo>
                  <a:lnTo>
                    <a:pt x="13371" y="4891"/>
                  </a:lnTo>
                  <a:lnTo>
                    <a:pt x="13371" y="4585"/>
                  </a:lnTo>
                  <a:lnTo>
                    <a:pt x="14057" y="4585"/>
                  </a:lnTo>
                  <a:lnTo>
                    <a:pt x="13371" y="4177"/>
                  </a:lnTo>
                  <a:lnTo>
                    <a:pt x="12686" y="4585"/>
                  </a:lnTo>
                  <a:lnTo>
                    <a:pt x="13371" y="4585"/>
                  </a:lnTo>
                  <a:lnTo>
                    <a:pt x="12686" y="4891"/>
                  </a:lnTo>
                  <a:lnTo>
                    <a:pt x="12686" y="5298"/>
                  </a:lnTo>
                  <a:lnTo>
                    <a:pt x="13371" y="5298"/>
                  </a:lnTo>
                  <a:lnTo>
                    <a:pt x="12686" y="5298"/>
                  </a:lnTo>
                  <a:lnTo>
                    <a:pt x="12000" y="5706"/>
                  </a:lnTo>
                  <a:lnTo>
                    <a:pt x="12000" y="4891"/>
                  </a:lnTo>
                  <a:lnTo>
                    <a:pt x="10800" y="5706"/>
                  </a:lnTo>
                  <a:lnTo>
                    <a:pt x="10800" y="6419"/>
                  </a:lnTo>
                  <a:lnTo>
                    <a:pt x="10114" y="6011"/>
                  </a:lnTo>
                  <a:lnTo>
                    <a:pt x="10114" y="5706"/>
                  </a:lnTo>
                  <a:lnTo>
                    <a:pt x="9600" y="6011"/>
                  </a:lnTo>
                  <a:lnTo>
                    <a:pt x="8229" y="5706"/>
                  </a:lnTo>
                  <a:lnTo>
                    <a:pt x="8229" y="6419"/>
                  </a:lnTo>
                  <a:lnTo>
                    <a:pt x="7714" y="6419"/>
                  </a:lnTo>
                  <a:lnTo>
                    <a:pt x="7714" y="6011"/>
                  </a:lnTo>
                  <a:lnTo>
                    <a:pt x="7029" y="6419"/>
                  </a:lnTo>
                  <a:lnTo>
                    <a:pt x="7029" y="6011"/>
                  </a:lnTo>
                  <a:lnTo>
                    <a:pt x="5657" y="6826"/>
                  </a:lnTo>
                  <a:lnTo>
                    <a:pt x="5143" y="6419"/>
                  </a:lnTo>
                  <a:lnTo>
                    <a:pt x="4457" y="6419"/>
                  </a:lnTo>
                  <a:lnTo>
                    <a:pt x="4457" y="7234"/>
                  </a:lnTo>
                  <a:lnTo>
                    <a:pt x="3771" y="7947"/>
                  </a:lnTo>
                  <a:lnTo>
                    <a:pt x="3257" y="8355"/>
                  </a:lnTo>
                  <a:lnTo>
                    <a:pt x="3257" y="9883"/>
                  </a:lnTo>
                  <a:lnTo>
                    <a:pt x="3771" y="11004"/>
                  </a:lnTo>
                  <a:lnTo>
                    <a:pt x="4457" y="11309"/>
                  </a:lnTo>
                  <a:lnTo>
                    <a:pt x="4457" y="11717"/>
                  </a:lnTo>
                  <a:lnTo>
                    <a:pt x="3771" y="12532"/>
                  </a:lnTo>
                  <a:lnTo>
                    <a:pt x="3257" y="12838"/>
                  </a:lnTo>
                  <a:lnTo>
                    <a:pt x="3257" y="13245"/>
                  </a:lnTo>
                  <a:lnTo>
                    <a:pt x="2571" y="13653"/>
                  </a:lnTo>
                  <a:lnTo>
                    <a:pt x="2571" y="14366"/>
                  </a:lnTo>
                  <a:lnTo>
                    <a:pt x="1371" y="14366"/>
                  </a:lnTo>
                  <a:lnTo>
                    <a:pt x="686" y="14774"/>
                  </a:lnTo>
                  <a:lnTo>
                    <a:pt x="686" y="15181"/>
                  </a:lnTo>
                  <a:lnTo>
                    <a:pt x="0" y="15487"/>
                  </a:lnTo>
                  <a:lnTo>
                    <a:pt x="686" y="15894"/>
                  </a:lnTo>
                  <a:lnTo>
                    <a:pt x="0" y="16302"/>
                  </a:lnTo>
                  <a:lnTo>
                    <a:pt x="686" y="16302"/>
                  </a:lnTo>
                  <a:lnTo>
                    <a:pt x="686" y="17015"/>
                  </a:lnTo>
                  <a:lnTo>
                    <a:pt x="1371" y="17423"/>
                  </a:lnTo>
                  <a:lnTo>
                    <a:pt x="1371" y="18136"/>
                  </a:lnTo>
                  <a:lnTo>
                    <a:pt x="1886" y="17728"/>
                  </a:lnTo>
                  <a:lnTo>
                    <a:pt x="1371" y="18136"/>
                  </a:lnTo>
                  <a:lnTo>
                    <a:pt x="686" y="18136"/>
                  </a:lnTo>
                  <a:lnTo>
                    <a:pt x="686" y="18543"/>
                  </a:lnTo>
                  <a:lnTo>
                    <a:pt x="1371" y="18951"/>
                  </a:lnTo>
                  <a:lnTo>
                    <a:pt x="686" y="19664"/>
                  </a:lnTo>
                  <a:lnTo>
                    <a:pt x="1371" y="19664"/>
                  </a:lnTo>
                  <a:lnTo>
                    <a:pt x="1371" y="20072"/>
                  </a:lnTo>
                  <a:lnTo>
                    <a:pt x="2571" y="20785"/>
                  </a:lnTo>
                  <a:lnTo>
                    <a:pt x="3771" y="20785"/>
                  </a:lnTo>
                  <a:lnTo>
                    <a:pt x="4457" y="21192"/>
                  </a:lnTo>
                  <a:lnTo>
                    <a:pt x="4457" y="21600"/>
                  </a:lnTo>
                  <a:close/>
                  <a:moveTo>
                    <a:pt x="17143" y="1528"/>
                  </a:moveTo>
                  <a:lnTo>
                    <a:pt x="17143" y="1121"/>
                  </a:lnTo>
                  <a:lnTo>
                    <a:pt x="17143" y="1528"/>
                  </a:lnTo>
                  <a:close/>
                  <a:moveTo>
                    <a:pt x="17143" y="1936"/>
                  </a:moveTo>
                  <a:lnTo>
                    <a:pt x="17143" y="2242"/>
                  </a:lnTo>
                  <a:lnTo>
                    <a:pt x="17143" y="1936"/>
                  </a:lnTo>
                  <a:close/>
                  <a:moveTo>
                    <a:pt x="15943" y="1936"/>
                  </a:moveTo>
                  <a:lnTo>
                    <a:pt x="16457" y="1936"/>
                  </a:lnTo>
                  <a:lnTo>
                    <a:pt x="16457" y="2242"/>
                  </a:lnTo>
                  <a:lnTo>
                    <a:pt x="15943" y="2242"/>
                  </a:lnTo>
                  <a:lnTo>
                    <a:pt x="15943" y="1936"/>
                  </a:lnTo>
                  <a:close/>
                  <a:moveTo>
                    <a:pt x="19714" y="7947"/>
                  </a:moveTo>
                  <a:lnTo>
                    <a:pt x="19714" y="7540"/>
                  </a:lnTo>
                  <a:lnTo>
                    <a:pt x="20400" y="7540"/>
                  </a:lnTo>
                  <a:lnTo>
                    <a:pt x="20400" y="7234"/>
                  </a:lnTo>
                  <a:lnTo>
                    <a:pt x="20400" y="7540"/>
                  </a:lnTo>
                  <a:lnTo>
                    <a:pt x="19714" y="7947"/>
                  </a:lnTo>
                  <a:close/>
                  <a:moveTo>
                    <a:pt x="19714" y="794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7" name="Google Shape;387;p14"/>
            <p:cNvSpPr/>
            <p:nvPr/>
          </p:nvSpPr>
          <p:spPr>
            <a:xfrm>
              <a:off x="8116" y="5070"/>
              <a:ext cx="431" cy="613"/>
            </a:xfrm>
            <a:custGeom>
              <a:avLst/>
              <a:gdLst/>
              <a:ahLst/>
              <a:cxnLst/>
              <a:rect l="l" t="t" r="r" b="b"/>
              <a:pathLst>
                <a:path w="21600" h="21600" extrusionOk="0">
                  <a:moveTo>
                    <a:pt x="1398" y="15852"/>
                  </a:moveTo>
                  <a:lnTo>
                    <a:pt x="3812" y="14545"/>
                  </a:lnTo>
                  <a:lnTo>
                    <a:pt x="3812" y="12890"/>
                  </a:lnTo>
                  <a:lnTo>
                    <a:pt x="4193" y="12890"/>
                  </a:lnTo>
                  <a:lnTo>
                    <a:pt x="4701" y="12629"/>
                  </a:lnTo>
                  <a:lnTo>
                    <a:pt x="4701" y="11584"/>
                  </a:lnTo>
                  <a:lnTo>
                    <a:pt x="4193" y="11323"/>
                  </a:lnTo>
                  <a:lnTo>
                    <a:pt x="4701" y="10974"/>
                  </a:lnTo>
                  <a:lnTo>
                    <a:pt x="4701" y="10365"/>
                  </a:lnTo>
                  <a:lnTo>
                    <a:pt x="5209" y="10365"/>
                  </a:lnTo>
                  <a:lnTo>
                    <a:pt x="4701" y="10365"/>
                  </a:lnTo>
                  <a:lnTo>
                    <a:pt x="4701" y="9668"/>
                  </a:lnTo>
                  <a:lnTo>
                    <a:pt x="5209" y="9319"/>
                  </a:lnTo>
                  <a:lnTo>
                    <a:pt x="5209" y="8361"/>
                  </a:lnTo>
                  <a:lnTo>
                    <a:pt x="4701" y="8361"/>
                  </a:lnTo>
                  <a:lnTo>
                    <a:pt x="4193" y="8100"/>
                  </a:lnTo>
                  <a:lnTo>
                    <a:pt x="4193" y="7752"/>
                  </a:lnTo>
                  <a:lnTo>
                    <a:pt x="2795" y="7752"/>
                  </a:lnTo>
                  <a:lnTo>
                    <a:pt x="2795" y="7403"/>
                  </a:lnTo>
                  <a:lnTo>
                    <a:pt x="1906" y="7403"/>
                  </a:lnTo>
                  <a:lnTo>
                    <a:pt x="1398" y="7055"/>
                  </a:lnTo>
                  <a:lnTo>
                    <a:pt x="1398" y="7403"/>
                  </a:lnTo>
                  <a:lnTo>
                    <a:pt x="1016" y="7403"/>
                  </a:lnTo>
                  <a:lnTo>
                    <a:pt x="1016" y="7055"/>
                  </a:lnTo>
                  <a:lnTo>
                    <a:pt x="0" y="7055"/>
                  </a:lnTo>
                  <a:lnTo>
                    <a:pt x="0" y="6097"/>
                  </a:lnTo>
                  <a:lnTo>
                    <a:pt x="1016" y="5835"/>
                  </a:lnTo>
                  <a:lnTo>
                    <a:pt x="1398" y="5835"/>
                  </a:lnTo>
                  <a:lnTo>
                    <a:pt x="3304" y="5139"/>
                  </a:lnTo>
                  <a:lnTo>
                    <a:pt x="3812" y="5139"/>
                  </a:lnTo>
                  <a:lnTo>
                    <a:pt x="5209" y="4877"/>
                  </a:lnTo>
                  <a:lnTo>
                    <a:pt x="5718" y="4877"/>
                  </a:lnTo>
                  <a:lnTo>
                    <a:pt x="6099" y="4529"/>
                  </a:lnTo>
                  <a:lnTo>
                    <a:pt x="6099" y="4877"/>
                  </a:lnTo>
                  <a:lnTo>
                    <a:pt x="6607" y="4877"/>
                  </a:lnTo>
                  <a:lnTo>
                    <a:pt x="6607" y="5139"/>
                  </a:lnTo>
                  <a:lnTo>
                    <a:pt x="8513" y="5139"/>
                  </a:lnTo>
                  <a:lnTo>
                    <a:pt x="9021" y="5487"/>
                  </a:lnTo>
                  <a:lnTo>
                    <a:pt x="9021" y="5835"/>
                  </a:lnTo>
                  <a:lnTo>
                    <a:pt x="8513" y="6097"/>
                  </a:lnTo>
                  <a:lnTo>
                    <a:pt x="8005" y="6445"/>
                  </a:lnTo>
                  <a:lnTo>
                    <a:pt x="8005" y="7752"/>
                  </a:lnTo>
                  <a:lnTo>
                    <a:pt x="8513" y="7752"/>
                  </a:lnTo>
                  <a:lnTo>
                    <a:pt x="9402" y="8361"/>
                  </a:lnTo>
                  <a:lnTo>
                    <a:pt x="9402" y="8710"/>
                  </a:lnTo>
                  <a:lnTo>
                    <a:pt x="9911" y="8710"/>
                  </a:lnTo>
                  <a:lnTo>
                    <a:pt x="9911" y="8361"/>
                  </a:lnTo>
                  <a:lnTo>
                    <a:pt x="10419" y="8100"/>
                  </a:lnTo>
                  <a:lnTo>
                    <a:pt x="10419" y="7403"/>
                  </a:lnTo>
                  <a:lnTo>
                    <a:pt x="10800" y="7403"/>
                  </a:lnTo>
                  <a:lnTo>
                    <a:pt x="11308" y="7055"/>
                  </a:lnTo>
                  <a:lnTo>
                    <a:pt x="11308" y="6445"/>
                  </a:lnTo>
                  <a:lnTo>
                    <a:pt x="10800" y="6445"/>
                  </a:lnTo>
                  <a:lnTo>
                    <a:pt x="11308" y="6097"/>
                  </a:lnTo>
                  <a:lnTo>
                    <a:pt x="10800" y="6097"/>
                  </a:lnTo>
                  <a:lnTo>
                    <a:pt x="11308" y="6097"/>
                  </a:lnTo>
                  <a:lnTo>
                    <a:pt x="11308" y="5835"/>
                  </a:lnTo>
                  <a:lnTo>
                    <a:pt x="11816" y="5835"/>
                  </a:lnTo>
                  <a:lnTo>
                    <a:pt x="11308" y="5487"/>
                  </a:lnTo>
                  <a:lnTo>
                    <a:pt x="11308" y="5139"/>
                  </a:lnTo>
                  <a:lnTo>
                    <a:pt x="10800" y="4877"/>
                  </a:lnTo>
                  <a:lnTo>
                    <a:pt x="10800" y="4529"/>
                  </a:lnTo>
                  <a:lnTo>
                    <a:pt x="9911" y="4181"/>
                  </a:lnTo>
                  <a:lnTo>
                    <a:pt x="9402" y="3832"/>
                  </a:lnTo>
                  <a:lnTo>
                    <a:pt x="8513" y="3571"/>
                  </a:lnTo>
                  <a:lnTo>
                    <a:pt x="8513" y="2613"/>
                  </a:lnTo>
                  <a:lnTo>
                    <a:pt x="9021" y="1306"/>
                  </a:lnTo>
                  <a:lnTo>
                    <a:pt x="11308" y="1306"/>
                  </a:lnTo>
                  <a:lnTo>
                    <a:pt x="11308" y="958"/>
                  </a:lnTo>
                  <a:lnTo>
                    <a:pt x="11816" y="958"/>
                  </a:lnTo>
                  <a:lnTo>
                    <a:pt x="11816" y="1306"/>
                  </a:lnTo>
                  <a:lnTo>
                    <a:pt x="12198" y="1306"/>
                  </a:lnTo>
                  <a:lnTo>
                    <a:pt x="12706" y="1568"/>
                  </a:lnTo>
                  <a:lnTo>
                    <a:pt x="13214" y="1568"/>
                  </a:lnTo>
                  <a:lnTo>
                    <a:pt x="13722" y="1306"/>
                  </a:lnTo>
                  <a:lnTo>
                    <a:pt x="14612" y="1306"/>
                  </a:lnTo>
                  <a:lnTo>
                    <a:pt x="14612" y="1568"/>
                  </a:lnTo>
                  <a:lnTo>
                    <a:pt x="15120" y="1306"/>
                  </a:lnTo>
                  <a:lnTo>
                    <a:pt x="16009" y="1306"/>
                  </a:lnTo>
                  <a:lnTo>
                    <a:pt x="16009" y="958"/>
                  </a:lnTo>
                  <a:lnTo>
                    <a:pt x="17407" y="958"/>
                  </a:lnTo>
                  <a:lnTo>
                    <a:pt x="18424" y="610"/>
                  </a:lnTo>
                  <a:lnTo>
                    <a:pt x="18805" y="958"/>
                  </a:lnTo>
                  <a:lnTo>
                    <a:pt x="18805" y="610"/>
                  </a:lnTo>
                  <a:lnTo>
                    <a:pt x="19821" y="610"/>
                  </a:lnTo>
                  <a:lnTo>
                    <a:pt x="19821" y="348"/>
                  </a:lnTo>
                  <a:lnTo>
                    <a:pt x="20711" y="348"/>
                  </a:lnTo>
                  <a:lnTo>
                    <a:pt x="20711" y="0"/>
                  </a:lnTo>
                  <a:lnTo>
                    <a:pt x="21600" y="0"/>
                  </a:lnTo>
                  <a:lnTo>
                    <a:pt x="21600" y="610"/>
                  </a:lnTo>
                  <a:lnTo>
                    <a:pt x="21219" y="958"/>
                  </a:lnTo>
                  <a:lnTo>
                    <a:pt x="21219" y="4877"/>
                  </a:lnTo>
                  <a:lnTo>
                    <a:pt x="20711" y="4877"/>
                  </a:lnTo>
                  <a:lnTo>
                    <a:pt x="21600" y="4877"/>
                  </a:lnTo>
                  <a:lnTo>
                    <a:pt x="21600" y="5487"/>
                  </a:lnTo>
                  <a:lnTo>
                    <a:pt x="21219" y="5835"/>
                  </a:lnTo>
                  <a:lnTo>
                    <a:pt x="20711" y="5835"/>
                  </a:lnTo>
                  <a:lnTo>
                    <a:pt x="20711" y="6097"/>
                  </a:lnTo>
                  <a:lnTo>
                    <a:pt x="21219" y="6097"/>
                  </a:lnTo>
                  <a:lnTo>
                    <a:pt x="20711" y="6445"/>
                  </a:lnTo>
                  <a:lnTo>
                    <a:pt x="20711" y="6794"/>
                  </a:lnTo>
                  <a:lnTo>
                    <a:pt x="20202" y="7055"/>
                  </a:lnTo>
                  <a:lnTo>
                    <a:pt x="19821" y="7403"/>
                  </a:lnTo>
                  <a:lnTo>
                    <a:pt x="19313" y="7403"/>
                  </a:lnTo>
                  <a:lnTo>
                    <a:pt x="19313" y="7752"/>
                  </a:lnTo>
                  <a:lnTo>
                    <a:pt x="17915" y="8361"/>
                  </a:lnTo>
                  <a:lnTo>
                    <a:pt x="16518" y="9058"/>
                  </a:lnTo>
                  <a:lnTo>
                    <a:pt x="16009" y="8710"/>
                  </a:lnTo>
                  <a:lnTo>
                    <a:pt x="16009" y="9058"/>
                  </a:lnTo>
                  <a:lnTo>
                    <a:pt x="15120" y="9058"/>
                  </a:lnTo>
                  <a:lnTo>
                    <a:pt x="14104" y="9319"/>
                  </a:lnTo>
                  <a:lnTo>
                    <a:pt x="13722" y="10016"/>
                  </a:lnTo>
                  <a:lnTo>
                    <a:pt x="13214" y="10016"/>
                  </a:lnTo>
                  <a:lnTo>
                    <a:pt x="13214" y="9668"/>
                  </a:lnTo>
                  <a:lnTo>
                    <a:pt x="13214" y="10016"/>
                  </a:lnTo>
                  <a:lnTo>
                    <a:pt x="12706" y="10016"/>
                  </a:lnTo>
                  <a:lnTo>
                    <a:pt x="12706" y="10365"/>
                  </a:lnTo>
                  <a:lnTo>
                    <a:pt x="11816" y="10626"/>
                  </a:lnTo>
                  <a:lnTo>
                    <a:pt x="11816" y="10974"/>
                  </a:lnTo>
                  <a:lnTo>
                    <a:pt x="11308" y="10974"/>
                  </a:lnTo>
                  <a:lnTo>
                    <a:pt x="9911" y="11584"/>
                  </a:lnTo>
                  <a:lnTo>
                    <a:pt x="9911" y="11932"/>
                  </a:lnTo>
                  <a:lnTo>
                    <a:pt x="9021" y="11932"/>
                  </a:lnTo>
                  <a:lnTo>
                    <a:pt x="9021" y="12281"/>
                  </a:lnTo>
                  <a:lnTo>
                    <a:pt x="8513" y="11932"/>
                  </a:lnTo>
                  <a:lnTo>
                    <a:pt x="8513" y="12890"/>
                  </a:lnTo>
                  <a:lnTo>
                    <a:pt x="8005" y="12890"/>
                  </a:lnTo>
                  <a:lnTo>
                    <a:pt x="9021" y="13587"/>
                  </a:lnTo>
                  <a:lnTo>
                    <a:pt x="9021" y="13848"/>
                  </a:lnTo>
                  <a:lnTo>
                    <a:pt x="8513" y="13848"/>
                  </a:lnTo>
                  <a:lnTo>
                    <a:pt x="9021" y="13848"/>
                  </a:lnTo>
                  <a:lnTo>
                    <a:pt x="9021" y="14545"/>
                  </a:lnTo>
                  <a:lnTo>
                    <a:pt x="9402" y="14894"/>
                  </a:lnTo>
                  <a:lnTo>
                    <a:pt x="9021" y="15503"/>
                  </a:lnTo>
                  <a:lnTo>
                    <a:pt x="9402" y="15852"/>
                  </a:lnTo>
                  <a:lnTo>
                    <a:pt x="9402" y="15155"/>
                  </a:lnTo>
                  <a:lnTo>
                    <a:pt x="9911" y="15503"/>
                  </a:lnTo>
                  <a:lnTo>
                    <a:pt x="9911" y="15852"/>
                  </a:lnTo>
                  <a:lnTo>
                    <a:pt x="9402" y="16113"/>
                  </a:lnTo>
                  <a:lnTo>
                    <a:pt x="9402" y="17071"/>
                  </a:lnTo>
                  <a:lnTo>
                    <a:pt x="9021" y="17419"/>
                  </a:lnTo>
                  <a:lnTo>
                    <a:pt x="9021" y="17768"/>
                  </a:lnTo>
                  <a:lnTo>
                    <a:pt x="9402" y="17419"/>
                  </a:lnTo>
                  <a:lnTo>
                    <a:pt x="9402" y="18116"/>
                  </a:lnTo>
                  <a:lnTo>
                    <a:pt x="8513" y="18726"/>
                  </a:lnTo>
                  <a:lnTo>
                    <a:pt x="7115" y="19074"/>
                  </a:lnTo>
                  <a:lnTo>
                    <a:pt x="5209" y="19335"/>
                  </a:lnTo>
                  <a:lnTo>
                    <a:pt x="4701" y="19684"/>
                  </a:lnTo>
                  <a:lnTo>
                    <a:pt x="3812" y="20032"/>
                  </a:lnTo>
                  <a:lnTo>
                    <a:pt x="3812" y="20381"/>
                  </a:lnTo>
                  <a:lnTo>
                    <a:pt x="3304" y="20642"/>
                  </a:lnTo>
                  <a:lnTo>
                    <a:pt x="2795" y="20642"/>
                  </a:lnTo>
                  <a:lnTo>
                    <a:pt x="3304" y="20990"/>
                  </a:lnTo>
                  <a:lnTo>
                    <a:pt x="3812" y="20990"/>
                  </a:lnTo>
                  <a:lnTo>
                    <a:pt x="3812" y="20642"/>
                  </a:lnTo>
                  <a:lnTo>
                    <a:pt x="3812" y="21600"/>
                  </a:lnTo>
                  <a:lnTo>
                    <a:pt x="2414" y="21600"/>
                  </a:lnTo>
                  <a:lnTo>
                    <a:pt x="2414" y="20990"/>
                  </a:lnTo>
                  <a:lnTo>
                    <a:pt x="1906" y="20642"/>
                  </a:lnTo>
                  <a:lnTo>
                    <a:pt x="1906" y="17071"/>
                  </a:lnTo>
                  <a:lnTo>
                    <a:pt x="1398" y="16810"/>
                  </a:lnTo>
                  <a:lnTo>
                    <a:pt x="1398" y="15852"/>
                  </a:lnTo>
                  <a:close/>
                  <a:moveTo>
                    <a:pt x="1398" y="15852"/>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14"/>
            <p:cNvSpPr/>
            <p:nvPr/>
          </p:nvSpPr>
          <p:spPr>
            <a:xfrm>
              <a:off x="8106" y="5649"/>
              <a:ext cx="58" cy="54"/>
            </a:xfrm>
            <a:custGeom>
              <a:avLst/>
              <a:gdLst/>
              <a:ahLst/>
              <a:cxnLst/>
              <a:rect l="l" t="t" r="r" b="b"/>
              <a:pathLst>
                <a:path w="21600" h="21600" extrusionOk="0">
                  <a:moveTo>
                    <a:pt x="17843" y="2945"/>
                  </a:moveTo>
                  <a:lnTo>
                    <a:pt x="21600" y="6873"/>
                  </a:lnTo>
                  <a:lnTo>
                    <a:pt x="21600" y="13745"/>
                  </a:lnTo>
                  <a:lnTo>
                    <a:pt x="17843" y="13745"/>
                  </a:lnTo>
                  <a:lnTo>
                    <a:pt x="17843" y="21600"/>
                  </a:lnTo>
                  <a:lnTo>
                    <a:pt x="11270" y="21600"/>
                  </a:lnTo>
                  <a:lnTo>
                    <a:pt x="3757" y="17673"/>
                  </a:lnTo>
                  <a:lnTo>
                    <a:pt x="3757" y="13745"/>
                  </a:lnTo>
                  <a:lnTo>
                    <a:pt x="0" y="13745"/>
                  </a:lnTo>
                  <a:lnTo>
                    <a:pt x="0" y="6873"/>
                  </a:lnTo>
                  <a:lnTo>
                    <a:pt x="3757" y="2945"/>
                  </a:lnTo>
                  <a:lnTo>
                    <a:pt x="7513" y="0"/>
                  </a:lnTo>
                  <a:lnTo>
                    <a:pt x="11270" y="0"/>
                  </a:lnTo>
                  <a:lnTo>
                    <a:pt x="14087" y="2945"/>
                  </a:lnTo>
                  <a:lnTo>
                    <a:pt x="17843" y="2945"/>
                  </a:lnTo>
                  <a:close/>
                  <a:moveTo>
                    <a:pt x="17843" y="294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Google Shape;389;p14"/>
            <p:cNvSpPr/>
            <p:nvPr/>
          </p:nvSpPr>
          <p:spPr>
            <a:xfrm>
              <a:off x="7514" y="5510"/>
              <a:ext cx="678" cy="505"/>
            </a:xfrm>
            <a:custGeom>
              <a:avLst/>
              <a:gdLst/>
              <a:ahLst/>
              <a:cxnLst/>
              <a:rect l="l" t="t" r="r" b="b"/>
              <a:pathLst>
                <a:path w="21600" h="21600" extrusionOk="0">
                  <a:moveTo>
                    <a:pt x="0" y="10588"/>
                  </a:moveTo>
                  <a:lnTo>
                    <a:pt x="324" y="10588"/>
                  </a:lnTo>
                  <a:lnTo>
                    <a:pt x="324" y="10165"/>
                  </a:lnTo>
                  <a:lnTo>
                    <a:pt x="647" y="9847"/>
                  </a:lnTo>
                  <a:lnTo>
                    <a:pt x="1213" y="9847"/>
                  </a:lnTo>
                  <a:lnTo>
                    <a:pt x="1213" y="11012"/>
                  </a:lnTo>
                  <a:lnTo>
                    <a:pt x="2993" y="11012"/>
                  </a:lnTo>
                  <a:lnTo>
                    <a:pt x="2993" y="11435"/>
                  </a:lnTo>
                  <a:lnTo>
                    <a:pt x="3317" y="11435"/>
                  </a:lnTo>
                  <a:lnTo>
                    <a:pt x="3317" y="11012"/>
                  </a:lnTo>
                  <a:lnTo>
                    <a:pt x="3640" y="10588"/>
                  </a:lnTo>
                  <a:lnTo>
                    <a:pt x="3883" y="10588"/>
                  </a:lnTo>
                  <a:lnTo>
                    <a:pt x="4207" y="10165"/>
                  </a:lnTo>
                  <a:lnTo>
                    <a:pt x="4773" y="10165"/>
                  </a:lnTo>
                  <a:lnTo>
                    <a:pt x="4773" y="4659"/>
                  </a:lnTo>
                  <a:lnTo>
                    <a:pt x="5420" y="5082"/>
                  </a:lnTo>
                  <a:lnTo>
                    <a:pt x="5420" y="5506"/>
                  </a:lnTo>
                  <a:lnTo>
                    <a:pt x="5744" y="6247"/>
                  </a:lnTo>
                  <a:lnTo>
                    <a:pt x="5744" y="7412"/>
                  </a:lnTo>
                  <a:lnTo>
                    <a:pt x="6876" y="7412"/>
                  </a:lnTo>
                  <a:lnTo>
                    <a:pt x="7200" y="7094"/>
                  </a:lnTo>
                  <a:lnTo>
                    <a:pt x="7524" y="7094"/>
                  </a:lnTo>
                  <a:lnTo>
                    <a:pt x="7766" y="6671"/>
                  </a:lnTo>
                  <a:lnTo>
                    <a:pt x="8090" y="6671"/>
                  </a:lnTo>
                  <a:lnTo>
                    <a:pt x="8413" y="6247"/>
                  </a:lnTo>
                  <a:lnTo>
                    <a:pt x="8737" y="5506"/>
                  </a:lnTo>
                  <a:lnTo>
                    <a:pt x="8980" y="5082"/>
                  </a:lnTo>
                  <a:lnTo>
                    <a:pt x="9627" y="5082"/>
                  </a:lnTo>
                  <a:lnTo>
                    <a:pt x="9870" y="5506"/>
                  </a:lnTo>
                  <a:lnTo>
                    <a:pt x="10517" y="5929"/>
                  </a:lnTo>
                  <a:lnTo>
                    <a:pt x="12297" y="5929"/>
                  </a:lnTo>
                  <a:lnTo>
                    <a:pt x="12297" y="4659"/>
                  </a:lnTo>
                  <a:lnTo>
                    <a:pt x="12620" y="4341"/>
                  </a:lnTo>
                  <a:lnTo>
                    <a:pt x="12863" y="4341"/>
                  </a:lnTo>
                  <a:lnTo>
                    <a:pt x="13510" y="3494"/>
                  </a:lnTo>
                  <a:lnTo>
                    <a:pt x="13834" y="3494"/>
                  </a:lnTo>
                  <a:lnTo>
                    <a:pt x="13834" y="3176"/>
                  </a:lnTo>
                  <a:lnTo>
                    <a:pt x="14076" y="3176"/>
                  </a:lnTo>
                  <a:lnTo>
                    <a:pt x="13834" y="2753"/>
                  </a:lnTo>
                  <a:lnTo>
                    <a:pt x="13834" y="2329"/>
                  </a:lnTo>
                  <a:lnTo>
                    <a:pt x="14400" y="1906"/>
                  </a:lnTo>
                  <a:lnTo>
                    <a:pt x="14724" y="1906"/>
                  </a:lnTo>
                  <a:lnTo>
                    <a:pt x="14724" y="1588"/>
                  </a:lnTo>
                  <a:lnTo>
                    <a:pt x="14966" y="1588"/>
                  </a:lnTo>
                  <a:lnTo>
                    <a:pt x="14966" y="1165"/>
                  </a:lnTo>
                  <a:lnTo>
                    <a:pt x="15290" y="1165"/>
                  </a:lnTo>
                  <a:lnTo>
                    <a:pt x="15613" y="741"/>
                  </a:lnTo>
                  <a:lnTo>
                    <a:pt x="16503" y="741"/>
                  </a:lnTo>
                  <a:lnTo>
                    <a:pt x="16503" y="424"/>
                  </a:lnTo>
                  <a:lnTo>
                    <a:pt x="16827" y="424"/>
                  </a:lnTo>
                  <a:lnTo>
                    <a:pt x="16827" y="0"/>
                  </a:lnTo>
                  <a:lnTo>
                    <a:pt x="18283" y="0"/>
                  </a:lnTo>
                  <a:lnTo>
                    <a:pt x="18607" y="424"/>
                  </a:lnTo>
                  <a:lnTo>
                    <a:pt x="18849" y="424"/>
                  </a:lnTo>
                  <a:lnTo>
                    <a:pt x="19173" y="0"/>
                  </a:lnTo>
                  <a:lnTo>
                    <a:pt x="19820" y="424"/>
                  </a:lnTo>
                  <a:lnTo>
                    <a:pt x="20063" y="424"/>
                  </a:lnTo>
                  <a:lnTo>
                    <a:pt x="20063" y="1588"/>
                  </a:lnTo>
                  <a:lnTo>
                    <a:pt x="20387" y="1906"/>
                  </a:lnTo>
                  <a:lnTo>
                    <a:pt x="20387" y="6247"/>
                  </a:lnTo>
                  <a:lnTo>
                    <a:pt x="20063" y="6247"/>
                  </a:lnTo>
                  <a:lnTo>
                    <a:pt x="19820" y="5929"/>
                  </a:lnTo>
                  <a:lnTo>
                    <a:pt x="19497" y="5929"/>
                  </a:lnTo>
                  <a:lnTo>
                    <a:pt x="19173" y="6247"/>
                  </a:lnTo>
                  <a:lnTo>
                    <a:pt x="18849" y="6671"/>
                  </a:lnTo>
                  <a:lnTo>
                    <a:pt x="18849" y="7412"/>
                  </a:lnTo>
                  <a:lnTo>
                    <a:pt x="19173" y="7412"/>
                  </a:lnTo>
                  <a:lnTo>
                    <a:pt x="19173" y="7835"/>
                  </a:lnTo>
                  <a:lnTo>
                    <a:pt x="19820" y="8259"/>
                  </a:lnTo>
                  <a:lnTo>
                    <a:pt x="20387" y="8259"/>
                  </a:lnTo>
                  <a:lnTo>
                    <a:pt x="20387" y="7412"/>
                  </a:lnTo>
                  <a:lnTo>
                    <a:pt x="21600" y="7412"/>
                  </a:lnTo>
                  <a:lnTo>
                    <a:pt x="21276" y="7835"/>
                  </a:lnTo>
                  <a:lnTo>
                    <a:pt x="21600" y="7835"/>
                  </a:lnTo>
                  <a:lnTo>
                    <a:pt x="21276" y="8682"/>
                  </a:lnTo>
                  <a:lnTo>
                    <a:pt x="21276" y="9000"/>
                  </a:lnTo>
                  <a:lnTo>
                    <a:pt x="20953" y="9424"/>
                  </a:lnTo>
                  <a:lnTo>
                    <a:pt x="20953" y="10165"/>
                  </a:lnTo>
                  <a:lnTo>
                    <a:pt x="20710" y="10165"/>
                  </a:lnTo>
                  <a:lnTo>
                    <a:pt x="20710" y="10588"/>
                  </a:lnTo>
                  <a:lnTo>
                    <a:pt x="20387" y="11012"/>
                  </a:lnTo>
                  <a:lnTo>
                    <a:pt x="20063" y="11012"/>
                  </a:lnTo>
                  <a:lnTo>
                    <a:pt x="20063" y="11435"/>
                  </a:lnTo>
                  <a:lnTo>
                    <a:pt x="19820" y="11435"/>
                  </a:lnTo>
                  <a:lnTo>
                    <a:pt x="19820" y="11753"/>
                  </a:lnTo>
                  <a:lnTo>
                    <a:pt x="19497" y="11753"/>
                  </a:lnTo>
                  <a:lnTo>
                    <a:pt x="18849" y="12600"/>
                  </a:lnTo>
                  <a:lnTo>
                    <a:pt x="18849" y="12918"/>
                  </a:lnTo>
                  <a:lnTo>
                    <a:pt x="18607" y="12918"/>
                  </a:lnTo>
                  <a:lnTo>
                    <a:pt x="18283" y="13341"/>
                  </a:lnTo>
                  <a:lnTo>
                    <a:pt x="17717" y="14506"/>
                  </a:lnTo>
                  <a:lnTo>
                    <a:pt x="17393" y="14929"/>
                  </a:lnTo>
                  <a:lnTo>
                    <a:pt x="17393" y="15671"/>
                  </a:lnTo>
                  <a:lnTo>
                    <a:pt x="17070" y="15671"/>
                  </a:lnTo>
                  <a:lnTo>
                    <a:pt x="16827" y="16094"/>
                  </a:lnTo>
                  <a:lnTo>
                    <a:pt x="16503" y="16094"/>
                  </a:lnTo>
                  <a:lnTo>
                    <a:pt x="15290" y="17682"/>
                  </a:lnTo>
                  <a:lnTo>
                    <a:pt x="14966" y="17682"/>
                  </a:lnTo>
                  <a:lnTo>
                    <a:pt x="14966" y="18106"/>
                  </a:lnTo>
                  <a:lnTo>
                    <a:pt x="13834" y="18847"/>
                  </a:lnTo>
                  <a:lnTo>
                    <a:pt x="13834" y="19271"/>
                  </a:lnTo>
                  <a:lnTo>
                    <a:pt x="13510" y="19271"/>
                  </a:lnTo>
                  <a:lnTo>
                    <a:pt x="12863" y="19588"/>
                  </a:lnTo>
                  <a:lnTo>
                    <a:pt x="11407" y="19588"/>
                  </a:lnTo>
                  <a:lnTo>
                    <a:pt x="11407" y="20435"/>
                  </a:lnTo>
                  <a:lnTo>
                    <a:pt x="11083" y="20435"/>
                  </a:lnTo>
                  <a:lnTo>
                    <a:pt x="10760" y="20012"/>
                  </a:lnTo>
                  <a:lnTo>
                    <a:pt x="10517" y="20012"/>
                  </a:lnTo>
                  <a:lnTo>
                    <a:pt x="10193" y="20435"/>
                  </a:lnTo>
                  <a:lnTo>
                    <a:pt x="10517" y="20435"/>
                  </a:lnTo>
                  <a:lnTo>
                    <a:pt x="10193" y="20859"/>
                  </a:lnTo>
                  <a:lnTo>
                    <a:pt x="9627" y="20435"/>
                  </a:lnTo>
                  <a:lnTo>
                    <a:pt x="8980" y="20012"/>
                  </a:lnTo>
                  <a:lnTo>
                    <a:pt x="8413" y="20435"/>
                  </a:lnTo>
                  <a:lnTo>
                    <a:pt x="7200" y="20435"/>
                  </a:lnTo>
                  <a:lnTo>
                    <a:pt x="6876" y="20859"/>
                  </a:lnTo>
                  <a:lnTo>
                    <a:pt x="6876" y="20435"/>
                  </a:lnTo>
                  <a:lnTo>
                    <a:pt x="6634" y="20435"/>
                  </a:lnTo>
                  <a:lnTo>
                    <a:pt x="6634" y="20859"/>
                  </a:lnTo>
                  <a:lnTo>
                    <a:pt x="4773" y="20859"/>
                  </a:lnTo>
                  <a:lnTo>
                    <a:pt x="4530" y="21176"/>
                  </a:lnTo>
                  <a:lnTo>
                    <a:pt x="4207" y="21176"/>
                  </a:lnTo>
                  <a:lnTo>
                    <a:pt x="4207" y="21600"/>
                  </a:lnTo>
                  <a:lnTo>
                    <a:pt x="3883" y="21600"/>
                  </a:lnTo>
                  <a:lnTo>
                    <a:pt x="3317" y="21176"/>
                  </a:lnTo>
                  <a:lnTo>
                    <a:pt x="2993" y="20859"/>
                  </a:lnTo>
                  <a:lnTo>
                    <a:pt x="2751" y="20859"/>
                  </a:lnTo>
                  <a:lnTo>
                    <a:pt x="2751" y="20435"/>
                  </a:lnTo>
                  <a:lnTo>
                    <a:pt x="2103" y="20435"/>
                  </a:lnTo>
                  <a:lnTo>
                    <a:pt x="2103" y="20859"/>
                  </a:lnTo>
                  <a:lnTo>
                    <a:pt x="1780" y="20859"/>
                  </a:lnTo>
                  <a:lnTo>
                    <a:pt x="1780" y="20435"/>
                  </a:lnTo>
                  <a:lnTo>
                    <a:pt x="2103" y="20012"/>
                  </a:lnTo>
                  <a:lnTo>
                    <a:pt x="1780" y="19588"/>
                  </a:lnTo>
                  <a:lnTo>
                    <a:pt x="2103" y="19271"/>
                  </a:lnTo>
                  <a:lnTo>
                    <a:pt x="1780" y="18847"/>
                  </a:lnTo>
                  <a:lnTo>
                    <a:pt x="1780" y="18424"/>
                  </a:lnTo>
                  <a:lnTo>
                    <a:pt x="1537" y="18106"/>
                  </a:lnTo>
                  <a:lnTo>
                    <a:pt x="1537" y="17682"/>
                  </a:lnTo>
                  <a:lnTo>
                    <a:pt x="2103" y="17682"/>
                  </a:lnTo>
                  <a:lnTo>
                    <a:pt x="2103" y="17259"/>
                  </a:lnTo>
                  <a:lnTo>
                    <a:pt x="1780" y="16518"/>
                  </a:lnTo>
                  <a:lnTo>
                    <a:pt x="2103" y="16518"/>
                  </a:lnTo>
                  <a:lnTo>
                    <a:pt x="1537" y="15671"/>
                  </a:lnTo>
                  <a:lnTo>
                    <a:pt x="1537" y="15353"/>
                  </a:lnTo>
                  <a:lnTo>
                    <a:pt x="1213" y="14506"/>
                  </a:lnTo>
                  <a:lnTo>
                    <a:pt x="890" y="13765"/>
                  </a:lnTo>
                  <a:lnTo>
                    <a:pt x="647" y="12918"/>
                  </a:lnTo>
                  <a:lnTo>
                    <a:pt x="890" y="12600"/>
                  </a:lnTo>
                  <a:lnTo>
                    <a:pt x="647" y="11435"/>
                  </a:lnTo>
                  <a:lnTo>
                    <a:pt x="0" y="11012"/>
                  </a:lnTo>
                  <a:lnTo>
                    <a:pt x="0" y="10588"/>
                  </a:lnTo>
                  <a:close/>
                  <a:moveTo>
                    <a:pt x="14076" y="13765"/>
                  </a:moveTo>
                  <a:lnTo>
                    <a:pt x="14400" y="13765"/>
                  </a:lnTo>
                  <a:lnTo>
                    <a:pt x="14400" y="14082"/>
                  </a:lnTo>
                  <a:lnTo>
                    <a:pt x="14966" y="14082"/>
                  </a:lnTo>
                  <a:lnTo>
                    <a:pt x="15290" y="13765"/>
                  </a:lnTo>
                  <a:lnTo>
                    <a:pt x="15290" y="13341"/>
                  </a:lnTo>
                  <a:lnTo>
                    <a:pt x="16180" y="13341"/>
                  </a:lnTo>
                  <a:lnTo>
                    <a:pt x="16503" y="12918"/>
                  </a:lnTo>
                  <a:lnTo>
                    <a:pt x="16180" y="12600"/>
                  </a:lnTo>
                  <a:lnTo>
                    <a:pt x="16503" y="12600"/>
                  </a:lnTo>
                  <a:lnTo>
                    <a:pt x="16827" y="12176"/>
                  </a:lnTo>
                  <a:lnTo>
                    <a:pt x="16827" y="11753"/>
                  </a:lnTo>
                  <a:lnTo>
                    <a:pt x="16503" y="11012"/>
                  </a:lnTo>
                  <a:lnTo>
                    <a:pt x="15856" y="11012"/>
                  </a:lnTo>
                  <a:lnTo>
                    <a:pt x="15613" y="10588"/>
                  </a:lnTo>
                  <a:lnTo>
                    <a:pt x="15290" y="11012"/>
                  </a:lnTo>
                  <a:lnTo>
                    <a:pt x="14966" y="11012"/>
                  </a:lnTo>
                  <a:lnTo>
                    <a:pt x="14724" y="11435"/>
                  </a:lnTo>
                  <a:lnTo>
                    <a:pt x="14400" y="11435"/>
                  </a:lnTo>
                  <a:lnTo>
                    <a:pt x="14076" y="12176"/>
                  </a:lnTo>
                  <a:lnTo>
                    <a:pt x="13834" y="12176"/>
                  </a:lnTo>
                  <a:lnTo>
                    <a:pt x="13834" y="12600"/>
                  </a:lnTo>
                  <a:lnTo>
                    <a:pt x="14076" y="12918"/>
                  </a:lnTo>
                  <a:lnTo>
                    <a:pt x="14076" y="13765"/>
                  </a:lnTo>
                  <a:close/>
                  <a:moveTo>
                    <a:pt x="14076" y="1376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Google Shape;390;p14"/>
            <p:cNvSpPr/>
            <p:nvPr/>
          </p:nvSpPr>
          <p:spPr>
            <a:xfrm>
              <a:off x="7948" y="5757"/>
              <a:ext cx="94" cy="82"/>
            </a:xfrm>
            <a:custGeom>
              <a:avLst/>
              <a:gdLst/>
              <a:ahLst/>
              <a:cxnLst/>
              <a:rect l="l" t="t" r="r" b="b"/>
              <a:pathLst>
                <a:path w="21600" h="21600" extrusionOk="0">
                  <a:moveTo>
                    <a:pt x="1751" y="19636"/>
                  </a:moveTo>
                  <a:lnTo>
                    <a:pt x="1751" y="14400"/>
                  </a:lnTo>
                  <a:lnTo>
                    <a:pt x="0" y="12436"/>
                  </a:lnTo>
                  <a:lnTo>
                    <a:pt x="0" y="9818"/>
                  </a:lnTo>
                  <a:lnTo>
                    <a:pt x="1751" y="9818"/>
                  </a:lnTo>
                  <a:lnTo>
                    <a:pt x="4086" y="5236"/>
                  </a:lnTo>
                  <a:lnTo>
                    <a:pt x="6422" y="5236"/>
                  </a:lnTo>
                  <a:lnTo>
                    <a:pt x="8173" y="2618"/>
                  </a:lnTo>
                  <a:lnTo>
                    <a:pt x="10508" y="2618"/>
                  </a:lnTo>
                  <a:lnTo>
                    <a:pt x="12843" y="0"/>
                  </a:lnTo>
                  <a:lnTo>
                    <a:pt x="14595" y="2618"/>
                  </a:lnTo>
                  <a:lnTo>
                    <a:pt x="19265" y="2618"/>
                  </a:lnTo>
                  <a:lnTo>
                    <a:pt x="21600" y="7200"/>
                  </a:lnTo>
                  <a:lnTo>
                    <a:pt x="21600" y="9818"/>
                  </a:lnTo>
                  <a:lnTo>
                    <a:pt x="19265" y="12436"/>
                  </a:lnTo>
                  <a:lnTo>
                    <a:pt x="16930" y="12436"/>
                  </a:lnTo>
                  <a:lnTo>
                    <a:pt x="19265" y="14400"/>
                  </a:lnTo>
                  <a:lnTo>
                    <a:pt x="16930" y="17018"/>
                  </a:lnTo>
                  <a:lnTo>
                    <a:pt x="10508" y="17018"/>
                  </a:lnTo>
                  <a:lnTo>
                    <a:pt x="10508" y="19636"/>
                  </a:lnTo>
                  <a:lnTo>
                    <a:pt x="8173" y="21600"/>
                  </a:lnTo>
                  <a:lnTo>
                    <a:pt x="4086" y="21600"/>
                  </a:lnTo>
                  <a:lnTo>
                    <a:pt x="4086" y="19636"/>
                  </a:lnTo>
                  <a:lnTo>
                    <a:pt x="1751" y="19636"/>
                  </a:lnTo>
                  <a:close/>
                  <a:moveTo>
                    <a:pt x="1751" y="19636"/>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1" name="Google Shape;391;p14"/>
            <p:cNvSpPr/>
            <p:nvPr/>
          </p:nvSpPr>
          <p:spPr>
            <a:xfrm>
              <a:off x="11498" y="5080"/>
              <a:ext cx="1700" cy="1595"/>
            </a:xfrm>
            <a:custGeom>
              <a:avLst/>
              <a:gdLst/>
              <a:ahLst/>
              <a:cxnLst/>
              <a:rect l="l" t="t" r="r" b="b"/>
              <a:pathLst>
                <a:path w="21600" h="21600" extrusionOk="0">
                  <a:moveTo>
                    <a:pt x="21242" y="10303"/>
                  </a:moveTo>
                  <a:cubicBezTo>
                    <a:pt x="21361" y="10055"/>
                    <a:pt x="21361" y="10055"/>
                    <a:pt x="21361" y="10055"/>
                  </a:cubicBezTo>
                  <a:cubicBezTo>
                    <a:pt x="21361" y="10179"/>
                    <a:pt x="21361" y="10179"/>
                    <a:pt x="21361" y="10179"/>
                  </a:cubicBezTo>
                  <a:cubicBezTo>
                    <a:pt x="21242" y="10303"/>
                    <a:pt x="21242" y="10303"/>
                    <a:pt x="21242" y="10303"/>
                  </a:cubicBezTo>
                  <a:close/>
                  <a:moveTo>
                    <a:pt x="21361" y="9062"/>
                  </a:moveTo>
                  <a:cubicBezTo>
                    <a:pt x="21242" y="8938"/>
                    <a:pt x="21242" y="8938"/>
                    <a:pt x="21242" y="8938"/>
                  </a:cubicBezTo>
                  <a:cubicBezTo>
                    <a:pt x="21361" y="8814"/>
                    <a:pt x="21361" y="8814"/>
                    <a:pt x="21361" y="8814"/>
                  </a:cubicBezTo>
                  <a:cubicBezTo>
                    <a:pt x="21361" y="8690"/>
                    <a:pt x="21361" y="8690"/>
                    <a:pt x="21361" y="8690"/>
                  </a:cubicBezTo>
                  <a:cubicBezTo>
                    <a:pt x="21361" y="8566"/>
                    <a:pt x="21361" y="8566"/>
                    <a:pt x="21361" y="8566"/>
                  </a:cubicBezTo>
                  <a:cubicBezTo>
                    <a:pt x="21481" y="8441"/>
                    <a:pt x="21481" y="8441"/>
                    <a:pt x="21481" y="8441"/>
                  </a:cubicBezTo>
                  <a:cubicBezTo>
                    <a:pt x="21481" y="8441"/>
                    <a:pt x="21481" y="8441"/>
                    <a:pt x="21481" y="8441"/>
                  </a:cubicBezTo>
                  <a:cubicBezTo>
                    <a:pt x="21481" y="8317"/>
                    <a:pt x="21481" y="8317"/>
                    <a:pt x="21481" y="8317"/>
                  </a:cubicBezTo>
                  <a:cubicBezTo>
                    <a:pt x="21481" y="8317"/>
                    <a:pt x="21481" y="8317"/>
                    <a:pt x="21481" y="8317"/>
                  </a:cubicBezTo>
                  <a:cubicBezTo>
                    <a:pt x="21600" y="8441"/>
                    <a:pt x="21600" y="8441"/>
                    <a:pt x="21600" y="8441"/>
                  </a:cubicBezTo>
                  <a:cubicBezTo>
                    <a:pt x="21481" y="8566"/>
                    <a:pt x="21481" y="8566"/>
                    <a:pt x="21481" y="8566"/>
                  </a:cubicBezTo>
                  <a:cubicBezTo>
                    <a:pt x="21361" y="8814"/>
                    <a:pt x="21361" y="8814"/>
                    <a:pt x="21361" y="8814"/>
                  </a:cubicBezTo>
                  <a:cubicBezTo>
                    <a:pt x="21361" y="8938"/>
                    <a:pt x="21361" y="8938"/>
                    <a:pt x="21361" y="8938"/>
                  </a:cubicBezTo>
                  <a:cubicBezTo>
                    <a:pt x="21361" y="9062"/>
                    <a:pt x="21361" y="9062"/>
                    <a:pt x="21361" y="9062"/>
                  </a:cubicBezTo>
                  <a:cubicBezTo>
                    <a:pt x="21361" y="9062"/>
                    <a:pt x="21361" y="9062"/>
                    <a:pt x="21361" y="9062"/>
                  </a:cubicBezTo>
                  <a:close/>
                  <a:moveTo>
                    <a:pt x="20407" y="7572"/>
                  </a:moveTo>
                  <a:cubicBezTo>
                    <a:pt x="20526" y="7697"/>
                    <a:pt x="20526" y="7697"/>
                    <a:pt x="20526" y="7697"/>
                  </a:cubicBezTo>
                  <a:cubicBezTo>
                    <a:pt x="20645" y="7821"/>
                    <a:pt x="20645" y="7821"/>
                    <a:pt x="20645" y="7821"/>
                  </a:cubicBezTo>
                  <a:cubicBezTo>
                    <a:pt x="20645" y="7697"/>
                    <a:pt x="20645" y="7697"/>
                    <a:pt x="20645" y="7697"/>
                  </a:cubicBezTo>
                  <a:cubicBezTo>
                    <a:pt x="20645" y="7697"/>
                    <a:pt x="20645" y="7697"/>
                    <a:pt x="20645" y="7697"/>
                  </a:cubicBezTo>
                  <a:cubicBezTo>
                    <a:pt x="20645" y="7572"/>
                    <a:pt x="20645" y="7572"/>
                    <a:pt x="20645" y="7572"/>
                  </a:cubicBezTo>
                  <a:cubicBezTo>
                    <a:pt x="20526" y="7572"/>
                    <a:pt x="20526" y="7572"/>
                    <a:pt x="20526" y="7572"/>
                  </a:cubicBezTo>
                  <a:cubicBezTo>
                    <a:pt x="20526" y="7572"/>
                    <a:pt x="20526" y="7572"/>
                    <a:pt x="20526" y="7572"/>
                  </a:cubicBezTo>
                  <a:cubicBezTo>
                    <a:pt x="20407" y="7572"/>
                    <a:pt x="20407" y="7572"/>
                    <a:pt x="20407" y="7572"/>
                  </a:cubicBezTo>
                  <a:close/>
                  <a:moveTo>
                    <a:pt x="20287" y="6828"/>
                  </a:moveTo>
                  <a:cubicBezTo>
                    <a:pt x="20287" y="6828"/>
                    <a:pt x="20287" y="6828"/>
                    <a:pt x="20287" y="6828"/>
                  </a:cubicBezTo>
                  <a:cubicBezTo>
                    <a:pt x="20287" y="6828"/>
                    <a:pt x="20287" y="6828"/>
                    <a:pt x="20287" y="6828"/>
                  </a:cubicBezTo>
                  <a:cubicBezTo>
                    <a:pt x="20287" y="6828"/>
                    <a:pt x="20287" y="6828"/>
                    <a:pt x="20287" y="6828"/>
                  </a:cubicBezTo>
                  <a:close/>
                  <a:moveTo>
                    <a:pt x="18259" y="4717"/>
                  </a:moveTo>
                  <a:cubicBezTo>
                    <a:pt x="18378" y="4593"/>
                    <a:pt x="18378" y="4593"/>
                    <a:pt x="18378" y="4593"/>
                  </a:cubicBezTo>
                  <a:cubicBezTo>
                    <a:pt x="18259" y="4469"/>
                    <a:pt x="18259" y="4469"/>
                    <a:pt x="18259" y="4469"/>
                  </a:cubicBezTo>
                  <a:cubicBezTo>
                    <a:pt x="18378" y="4469"/>
                    <a:pt x="18378" y="4469"/>
                    <a:pt x="18378" y="4469"/>
                  </a:cubicBezTo>
                  <a:cubicBezTo>
                    <a:pt x="18378" y="4469"/>
                    <a:pt x="18378" y="4469"/>
                    <a:pt x="18378" y="4469"/>
                  </a:cubicBezTo>
                  <a:cubicBezTo>
                    <a:pt x="18378" y="4593"/>
                    <a:pt x="18378" y="4593"/>
                    <a:pt x="18378" y="4593"/>
                  </a:cubicBezTo>
                  <a:cubicBezTo>
                    <a:pt x="18378" y="4717"/>
                    <a:pt x="18378" y="4717"/>
                    <a:pt x="18378" y="4717"/>
                  </a:cubicBezTo>
                  <a:cubicBezTo>
                    <a:pt x="18259" y="4717"/>
                    <a:pt x="18259" y="4717"/>
                    <a:pt x="18259" y="4717"/>
                  </a:cubicBezTo>
                  <a:close/>
                  <a:moveTo>
                    <a:pt x="16588" y="0"/>
                  </a:moveTo>
                  <a:cubicBezTo>
                    <a:pt x="16588" y="0"/>
                    <a:pt x="16588" y="0"/>
                    <a:pt x="16588" y="0"/>
                  </a:cubicBezTo>
                  <a:cubicBezTo>
                    <a:pt x="16588" y="0"/>
                    <a:pt x="16588" y="0"/>
                    <a:pt x="16588" y="0"/>
                  </a:cubicBezTo>
                  <a:cubicBezTo>
                    <a:pt x="16588" y="0"/>
                    <a:pt x="16588" y="0"/>
                    <a:pt x="16588" y="0"/>
                  </a:cubicBezTo>
                  <a:close/>
                  <a:moveTo>
                    <a:pt x="16469" y="248"/>
                  </a:moveTo>
                  <a:cubicBezTo>
                    <a:pt x="16469" y="372"/>
                    <a:pt x="16469" y="372"/>
                    <a:pt x="16469" y="372"/>
                  </a:cubicBezTo>
                  <a:cubicBezTo>
                    <a:pt x="16588" y="248"/>
                    <a:pt x="16588" y="248"/>
                    <a:pt x="16588" y="248"/>
                  </a:cubicBezTo>
                  <a:cubicBezTo>
                    <a:pt x="16588" y="248"/>
                    <a:pt x="16588" y="248"/>
                    <a:pt x="16588" y="248"/>
                  </a:cubicBezTo>
                  <a:cubicBezTo>
                    <a:pt x="16588" y="248"/>
                    <a:pt x="16588" y="248"/>
                    <a:pt x="16588" y="248"/>
                  </a:cubicBezTo>
                  <a:cubicBezTo>
                    <a:pt x="16469" y="248"/>
                    <a:pt x="16469" y="248"/>
                    <a:pt x="16469" y="248"/>
                  </a:cubicBezTo>
                  <a:close/>
                  <a:moveTo>
                    <a:pt x="14798" y="3724"/>
                  </a:moveTo>
                  <a:cubicBezTo>
                    <a:pt x="14798" y="3848"/>
                    <a:pt x="14798" y="3848"/>
                    <a:pt x="14798" y="3848"/>
                  </a:cubicBezTo>
                  <a:cubicBezTo>
                    <a:pt x="14917" y="3848"/>
                    <a:pt x="14917" y="3848"/>
                    <a:pt x="14917" y="3848"/>
                  </a:cubicBezTo>
                  <a:cubicBezTo>
                    <a:pt x="14917" y="3724"/>
                    <a:pt x="14917" y="3724"/>
                    <a:pt x="14917" y="3724"/>
                  </a:cubicBezTo>
                  <a:cubicBezTo>
                    <a:pt x="14798" y="3724"/>
                    <a:pt x="14798" y="3724"/>
                    <a:pt x="14798" y="3724"/>
                  </a:cubicBezTo>
                  <a:close/>
                  <a:moveTo>
                    <a:pt x="14678" y="3600"/>
                  </a:moveTo>
                  <a:cubicBezTo>
                    <a:pt x="14678" y="3600"/>
                    <a:pt x="14678" y="3600"/>
                    <a:pt x="14678" y="3600"/>
                  </a:cubicBezTo>
                  <a:cubicBezTo>
                    <a:pt x="14798" y="3600"/>
                    <a:pt x="14798" y="3600"/>
                    <a:pt x="14798" y="3600"/>
                  </a:cubicBezTo>
                  <a:cubicBezTo>
                    <a:pt x="14798" y="3476"/>
                    <a:pt x="14798" y="3476"/>
                    <a:pt x="14798" y="3476"/>
                  </a:cubicBezTo>
                  <a:cubicBezTo>
                    <a:pt x="14917" y="3476"/>
                    <a:pt x="14917" y="3476"/>
                    <a:pt x="14917" y="3476"/>
                  </a:cubicBezTo>
                  <a:cubicBezTo>
                    <a:pt x="14917" y="3476"/>
                    <a:pt x="14917" y="3476"/>
                    <a:pt x="14917" y="3476"/>
                  </a:cubicBezTo>
                  <a:cubicBezTo>
                    <a:pt x="14798" y="3476"/>
                    <a:pt x="14798" y="3476"/>
                    <a:pt x="14798" y="3476"/>
                  </a:cubicBezTo>
                  <a:cubicBezTo>
                    <a:pt x="14678" y="3476"/>
                    <a:pt x="14678" y="3476"/>
                    <a:pt x="14678" y="3476"/>
                  </a:cubicBezTo>
                  <a:cubicBezTo>
                    <a:pt x="14678" y="3476"/>
                    <a:pt x="14678" y="3600"/>
                    <a:pt x="14678" y="3600"/>
                  </a:cubicBezTo>
                  <a:close/>
                  <a:moveTo>
                    <a:pt x="13604" y="3103"/>
                  </a:moveTo>
                  <a:cubicBezTo>
                    <a:pt x="13604" y="2979"/>
                    <a:pt x="13604" y="2979"/>
                    <a:pt x="13604" y="2979"/>
                  </a:cubicBezTo>
                  <a:cubicBezTo>
                    <a:pt x="13604" y="2979"/>
                    <a:pt x="13604" y="2979"/>
                    <a:pt x="13604" y="2979"/>
                  </a:cubicBezTo>
                  <a:cubicBezTo>
                    <a:pt x="13604" y="2979"/>
                    <a:pt x="13604" y="2979"/>
                    <a:pt x="13604" y="2979"/>
                  </a:cubicBezTo>
                  <a:cubicBezTo>
                    <a:pt x="13604" y="3103"/>
                    <a:pt x="13604" y="3103"/>
                    <a:pt x="13604" y="3103"/>
                  </a:cubicBezTo>
                  <a:close/>
                  <a:moveTo>
                    <a:pt x="13246" y="1986"/>
                  </a:moveTo>
                  <a:cubicBezTo>
                    <a:pt x="13246" y="1986"/>
                    <a:pt x="13246" y="1986"/>
                    <a:pt x="13246" y="1986"/>
                  </a:cubicBezTo>
                  <a:cubicBezTo>
                    <a:pt x="13246" y="1986"/>
                    <a:pt x="13246" y="1986"/>
                    <a:pt x="13246" y="1986"/>
                  </a:cubicBezTo>
                  <a:cubicBezTo>
                    <a:pt x="13246" y="1986"/>
                    <a:pt x="13246" y="1986"/>
                    <a:pt x="13246" y="1986"/>
                  </a:cubicBezTo>
                  <a:cubicBezTo>
                    <a:pt x="13246" y="1862"/>
                    <a:pt x="13246" y="1862"/>
                    <a:pt x="13246" y="1862"/>
                  </a:cubicBezTo>
                  <a:cubicBezTo>
                    <a:pt x="13366" y="1986"/>
                    <a:pt x="13366" y="1986"/>
                    <a:pt x="13366" y="1986"/>
                  </a:cubicBezTo>
                  <a:cubicBezTo>
                    <a:pt x="13246" y="1986"/>
                    <a:pt x="13246" y="1986"/>
                    <a:pt x="13246" y="1986"/>
                  </a:cubicBezTo>
                  <a:close/>
                  <a:moveTo>
                    <a:pt x="13366" y="2110"/>
                  </a:moveTo>
                  <a:cubicBezTo>
                    <a:pt x="13366" y="2234"/>
                    <a:pt x="13366" y="2234"/>
                    <a:pt x="13366" y="2234"/>
                  </a:cubicBezTo>
                  <a:cubicBezTo>
                    <a:pt x="13366" y="2234"/>
                    <a:pt x="13366" y="2234"/>
                    <a:pt x="13366" y="2234"/>
                  </a:cubicBezTo>
                  <a:cubicBezTo>
                    <a:pt x="13485" y="2110"/>
                    <a:pt x="13485" y="2110"/>
                    <a:pt x="13485" y="2110"/>
                  </a:cubicBezTo>
                  <a:cubicBezTo>
                    <a:pt x="13604" y="2234"/>
                    <a:pt x="13604" y="2234"/>
                    <a:pt x="13604" y="2234"/>
                  </a:cubicBezTo>
                  <a:cubicBezTo>
                    <a:pt x="13604" y="2110"/>
                    <a:pt x="13604" y="2110"/>
                    <a:pt x="13604" y="2110"/>
                  </a:cubicBezTo>
                  <a:cubicBezTo>
                    <a:pt x="13604" y="2110"/>
                    <a:pt x="13604" y="2110"/>
                    <a:pt x="13604" y="2110"/>
                  </a:cubicBezTo>
                  <a:cubicBezTo>
                    <a:pt x="13485" y="2110"/>
                    <a:pt x="13485" y="2110"/>
                    <a:pt x="13485" y="2110"/>
                  </a:cubicBezTo>
                  <a:cubicBezTo>
                    <a:pt x="13485" y="2110"/>
                    <a:pt x="13485" y="2110"/>
                    <a:pt x="13485" y="2110"/>
                  </a:cubicBezTo>
                  <a:cubicBezTo>
                    <a:pt x="13604" y="1986"/>
                    <a:pt x="13604" y="1986"/>
                    <a:pt x="13604" y="1986"/>
                  </a:cubicBezTo>
                  <a:cubicBezTo>
                    <a:pt x="13604" y="1986"/>
                    <a:pt x="13604" y="1986"/>
                    <a:pt x="13604" y="1986"/>
                  </a:cubicBezTo>
                  <a:cubicBezTo>
                    <a:pt x="13485" y="1986"/>
                    <a:pt x="13485" y="1986"/>
                    <a:pt x="13485" y="1986"/>
                  </a:cubicBezTo>
                  <a:cubicBezTo>
                    <a:pt x="13485" y="1862"/>
                    <a:pt x="13485" y="1862"/>
                    <a:pt x="13485" y="1862"/>
                  </a:cubicBezTo>
                  <a:cubicBezTo>
                    <a:pt x="13485" y="1986"/>
                    <a:pt x="13485" y="1986"/>
                    <a:pt x="13485" y="1986"/>
                  </a:cubicBezTo>
                  <a:cubicBezTo>
                    <a:pt x="13485" y="1986"/>
                    <a:pt x="13485" y="1986"/>
                    <a:pt x="13485" y="1986"/>
                  </a:cubicBezTo>
                  <a:cubicBezTo>
                    <a:pt x="13366" y="1986"/>
                    <a:pt x="13366" y="1986"/>
                    <a:pt x="13366" y="1986"/>
                  </a:cubicBezTo>
                  <a:cubicBezTo>
                    <a:pt x="13366" y="1986"/>
                    <a:pt x="13366" y="1986"/>
                    <a:pt x="13366" y="1986"/>
                  </a:cubicBezTo>
                  <a:cubicBezTo>
                    <a:pt x="13366" y="1986"/>
                    <a:pt x="13366" y="1986"/>
                    <a:pt x="13366" y="1986"/>
                  </a:cubicBezTo>
                  <a:cubicBezTo>
                    <a:pt x="13366" y="2110"/>
                    <a:pt x="13366" y="2110"/>
                    <a:pt x="13366" y="2110"/>
                  </a:cubicBezTo>
                  <a:close/>
                  <a:moveTo>
                    <a:pt x="13485" y="621"/>
                  </a:moveTo>
                  <a:cubicBezTo>
                    <a:pt x="13485" y="621"/>
                    <a:pt x="13485" y="621"/>
                    <a:pt x="13485" y="621"/>
                  </a:cubicBezTo>
                  <a:cubicBezTo>
                    <a:pt x="13604" y="621"/>
                    <a:pt x="13604" y="621"/>
                    <a:pt x="13604" y="621"/>
                  </a:cubicBezTo>
                  <a:cubicBezTo>
                    <a:pt x="13604" y="497"/>
                    <a:pt x="13604" y="497"/>
                    <a:pt x="13604" y="497"/>
                  </a:cubicBezTo>
                  <a:cubicBezTo>
                    <a:pt x="13604" y="497"/>
                    <a:pt x="13604" y="497"/>
                    <a:pt x="13604" y="497"/>
                  </a:cubicBezTo>
                  <a:cubicBezTo>
                    <a:pt x="13485" y="497"/>
                    <a:pt x="13485" y="497"/>
                    <a:pt x="13485" y="497"/>
                  </a:cubicBezTo>
                  <a:cubicBezTo>
                    <a:pt x="13485" y="621"/>
                    <a:pt x="13485" y="621"/>
                    <a:pt x="13485" y="621"/>
                  </a:cubicBezTo>
                  <a:close/>
                  <a:moveTo>
                    <a:pt x="13366" y="745"/>
                  </a:moveTo>
                  <a:cubicBezTo>
                    <a:pt x="13366" y="745"/>
                    <a:pt x="13366" y="745"/>
                    <a:pt x="13366" y="745"/>
                  </a:cubicBezTo>
                  <a:cubicBezTo>
                    <a:pt x="13366" y="621"/>
                    <a:pt x="13366" y="621"/>
                    <a:pt x="13366" y="621"/>
                  </a:cubicBezTo>
                  <a:cubicBezTo>
                    <a:pt x="13366" y="745"/>
                    <a:pt x="13366" y="745"/>
                    <a:pt x="13366" y="745"/>
                  </a:cubicBezTo>
                  <a:close/>
                  <a:moveTo>
                    <a:pt x="13246" y="745"/>
                  </a:moveTo>
                  <a:cubicBezTo>
                    <a:pt x="13246" y="745"/>
                    <a:pt x="13246" y="745"/>
                    <a:pt x="13246" y="745"/>
                  </a:cubicBezTo>
                  <a:cubicBezTo>
                    <a:pt x="13366" y="745"/>
                    <a:pt x="13366" y="745"/>
                    <a:pt x="13366" y="745"/>
                  </a:cubicBezTo>
                  <a:cubicBezTo>
                    <a:pt x="13246" y="745"/>
                    <a:pt x="13246" y="745"/>
                    <a:pt x="13246" y="745"/>
                  </a:cubicBezTo>
                  <a:close/>
                  <a:moveTo>
                    <a:pt x="13127" y="869"/>
                  </a:moveTo>
                  <a:cubicBezTo>
                    <a:pt x="13127" y="869"/>
                    <a:pt x="13127" y="869"/>
                    <a:pt x="13127" y="869"/>
                  </a:cubicBezTo>
                  <a:cubicBezTo>
                    <a:pt x="13127" y="745"/>
                    <a:pt x="13127" y="745"/>
                    <a:pt x="13127" y="745"/>
                  </a:cubicBezTo>
                  <a:cubicBezTo>
                    <a:pt x="13127" y="869"/>
                    <a:pt x="13127" y="869"/>
                    <a:pt x="13127" y="869"/>
                  </a:cubicBezTo>
                  <a:close/>
                  <a:moveTo>
                    <a:pt x="12888" y="993"/>
                  </a:moveTo>
                  <a:cubicBezTo>
                    <a:pt x="12888" y="869"/>
                    <a:pt x="12888" y="869"/>
                    <a:pt x="12888" y="869"/>
                  </a:cubicBezTo>
                  <a:cubicBezTo>
                    <a:pt x="13008" y="869"/>
                    <a:pt x="13008" y="869"/>
                    <a:pt x="13008" y="869"/>
                  </a:cubicBezTo>
                  <a:cubicBezTo>
                    <a:pt x="13127" y="869"/>
                    <a:pt x="13127" y="869"/>
                    <a:pt x="13127" y="869"/>
                  </a:cubicBezTo>
                  <a:cubicBezTo>
                    <a:pt x="13127" y="869"/>
                    <a:pt x="13127" y="869"/>
                    <a:pt x="13127" y="869"/>
                  </a:cubicBezTo>
                  <a:cubicBezTo>
                    <a:pt x="13008" y="869"/>
                    <a:pt x="13008" y="869"/>
                    <a:pt x="13008" y="869"/>
                  </a:cubicBezTo>
                  <a:cubicBezTo>
                    <a:pt x="12888" y="993"/>
                    <a:pt x="12888" y="993"/>
                    <a:pt x="12888" y="993"/>
                  </a:cubicBezTo>
                  <a:close/>
                  <a:moveTo>
                    <a:pt x="12769" y="993"/>
                  </a:moveTo>
                  <a:cubicBezTo>
                    <a:pt x="12769" y="993"/>
                    <a:pt x="12769" y="993"/>
                    <a:pt x="12769" y="993"/>
                  </a:cubicBezTo>
                  <a:cubicBezTo>
                    <a:pt x="12888" y="993"/>
                    <a:pt x="12888" y="993"/>
                    <a:pt x="12888" y="993"/>
                  </a:cubicBezTo>
                  <a:cubicBezTo>
                    <a:pt x="12888" y="993"/>
                    <a:pt x="12888" y="993"/>
                    <a:pt x="12888" y="993"/>
                  </a:cubicBezTo>
                  <a:cubicBezTo>
                    <a:pt x="12769" y="993"/>
                    <a:pt x="12769" y="993"/>
                    <a:pt x="12769" y="993"/>
                  </a:cubicBezTo>
                  <a:close/>
                  <a:moveTo>
                    <a:pt x="11456" y="621"/>
                  </a:moveTo>
                  <a:cubicBezTo>
                    <a:pt x="11337" y="497"/>
                    <a:pt x="11337" y="497"/>
                    <a:pt x="11337" y="497"/>
                  </a:cubicBezTo>
                  <a:cubicBezTo>
                    <a:pt x="11337" y="497"/>
                    <a:pt x="11337" y="497"/>
                    <a:pt x="11337" y="497"/>
                  </a:cubicBezTo>
                  <a:cubicBezTo>
                    <a:pt x="11456" y="372"/>
                    <a:pt x="11456" y="372"/>
                    <a:pt x="11456" y="372"/>
                  </a:cubicBezTo>
                  <a:cubicBezTo>
                    <a:pt x="11456" y="497"/>
                    <a:pt x="11456" y="497"/>
                    <a:pt x="11456" y="497"/>
                  </a:cubicBezTo>
                  <a:cubicBezTo>
                    <a:pt x="11456" y="621"/>
                    <a:pt x="11456" y="621"/>
                    <a:pt x="11456" y="621"/>
                  </a:cubicBezTo>
                  <a:close/>
                  <a:moveTo>
                    <a:pt x="10263" y="497"/>
                  </a:moveTo>
                  <a:cubicBezTo>
                    <a:pt x="10263" y="621"/>
                    <a:pt x="10263" y="621"/>
                    <a:pt x="10263" y="621"/>
                  </a:cubicBezTo>
                  <a:cubicBezTo>
                    <a:pt x="10382" y="745"/>
                    <a:pt x="10382" y="745"/>
                    <a:pt x="10382" y="745"/>
                  </a:cubicBezTo>
                  <a:cubicBezTo>
                    <a:pt x="10382" y="869"/>
                    <a:pt x="10382" y="869"/>
                    <a:pt x="10382" y="869"/>
                  </a:cubicBezTo>
                  <a:cubicBezTo>
                    <a:pt x="10621" y="869"/>
                    <a:pt x="10621" y="869"/>
                    <a:pt x="10621" y="869"/>
                  </a:cubicBezTo>
                  <a:cubicBezTo>
                    <a:pt x="10740" y="745"/>
                    <a:pt x="10740" y="745"/>
                    <a:pt x="10740" y="745"/>
                  </a:cubicBezTo>
                  <a:cubicBezTo>
                    <a:pt x="10740" y="745"/>
                    <a:pt x="10740" y="745"/>
                    <a:pt x="10740" y="745"/>
                  </a:cubicBezTo>
                  <a:cubicBezTo>
                    <a:pt x="10860" y="745"/>
                    <a:pt x="10860" y="745"/>
                    <a:pt x="10860" y="745"/>
                  </a:cubicBezTo>
                  <a:cubicBezTo>
                    <a:pt x="10860" y="621"/>
                    <a:pt x="10860" y="621"/>
                    <a:pt x="10860" y="621"/>
                  </a:cubicBezTo>
                  <a:cubicBezTo>
                    <a:pt x="10860" y="621"/>
                    <a:pt x="10860" y="621"/>
                    <a:pt x="10860" y="621"/>
                  </a:cubicBezTo>
                  <a:cubicBezTo>
                    <a:pt x="10740" y="497"/>
                    <a:pt x="10740" y="497"/>
                    <a:pt x="10740" y="497"/>
                  </a:cubicBezTo>
                  <a:cubicBezTo>
                    <a:pt x="10740" y="497"/>
                    <a:pt x="10740" y="497"/>
                    <a:pt x="10740" y="497"/>
                  </a:cubicBezTo>
                  <a:cubicBezTo>
                    <a:pt x="10621" y="621"/>
                    <a:pt x="10621" y="621"/>
                    <a:pt x="10621" y="621"/>
                  </a:cubicBezTo>
                  <a:cubicBezTo>
                    <a:pt x="10502" y="621"/>
                    <a:pt x="10502" y="621"/>
                    <a:pt x="10502" y="621"/>
                  </a:cubicBezTo>
                  <a:cubicBezTo>
                    <a:pt x="10502" y="621"/>
                    <a:pt x="10502" y="621"/>
                    <a:pt x="10502" y="621"/>
                  </a:cubicBezTo>
                  <a:cubicBezTo>
                    <a:pt x="10382" y="621"/>
                    <a:pt x="10382" y="621"/>
                    <a:pt x="10382" y="621"/>
                  </a:cubicBezTo>
                  <a:cubicBezTo>
                    <a:pt x="10382" y="621"/>
                    <a:pt x="10382" y="621"/>
                    <a:pt x="10382" y="621"/>
                  </a:cubicBezTo>
                  <a:cubicBezTo>
                    <a:pt x="10382" y="621"/>
                    <a:pt x="10382" y="621"/>
                    <a:pt x="10382" y="621"/>
                  </a:cubicBezTo>
                  <a:cubicBezTo>
                    <a:pt x="10263" y="497"/>
                    <a:pt x="10263" y="497"/>
                    <a:pt x="10263" y="497"/>
                  </a:cubicBezTo>
                  <a:cubicBezTo>
                    <a:pt x="10263" y="497"/>
                    <a:pt x="10263" y="497"/>
                    <a:pt x="10263" y="497"/>
                  </a:cubicBezTo>
                  <a:cubicBezTo>
                    <a:pt x="10263" y="497"/>
                    <a:pt x="10263" y="497"/>
                    <a:pt x="10263" y="497"/>
                  </a:cubicBezTo>
                  <a:close/>
                  <a:moveTo>
                    <a:pt x="10263" y="621"/>
                  </a:moveTo>
                  <a:cubicBezTo>
                    <a:pt x="10263" y="745"/>
                    <a:pt x="10263" y="745"/>
                    <a:pt x="10263" y="745"/>
                  </a:cubicBezTo>
                  <a:cubicBezTo>
                    <a:pt x="10382" y="745"/>
                    <a:pt x="10382" y="745"/>
                    <a:pt x="10382" y="745"/>
                  </a:cubicBezTo>
                  <a:cubicBezTo>
                    <a:pt x="10382" y="869"/>
                    <a:pt x="10382" y="869"/>
                    <a:pt x="10382" y="869"/>
                  </a:cubicBezTo>
                  <a:cubicBezTo>
                    <a:pt x="10263" y="745"/>
                    <a:pt x="10263" y="745"/>
                    <a:pt x="10263" y="745"/>
                  </a:cubicBezTo>
                  <a:cubicBezTo>
                    <a:pt x="10144" y="745"/>
                    <a:pt x="10144" y="745"/>
                    <a:pt x="10144" y="745"/>
                  </a:cubicBezTo>
                  <a:cubicBezTo>
                    <a:pt x="10144" y="745"/>
                    <a:pt x="10144" y="745"/>
                    <a:pt x="10144" y="745"/>
                  </a:cubicBezTo>
                  <a:cubicBezTo>
                    <a:pt x="10144" y="745"/>
                    <a:pt x="10144" y="745"/>
                    <a:pt x="10144" y="745"/>
                  </a:cubicBezTo>
                  <a:cubicBezTo>
                    <a:pt x="10144" y="745"/>
                    <a:pt x="10144" y="745"/>
                    <a:pt x="10144" y="745"/>
                  </a:cubicBezTo>
                  <a:cubicBezTo>
                    <a:pt x="10144" y="745"/>
                    <a:pt x="10144" y="745"/>
                    <a:pt x="10144" y="745"/>
                  </a:cubicBezTo>
                  <a:cubicBezTo>
                    <a:pt x="10144" y="745"/>
                    <a:pt x="10144" y="745"/>
                    <a:pt x="10144" y="745"/>
                  </a:cubicBezTo>
                  <a:cubicBezTo>
                    <a:pt x="10144" y="621"/>
                    <a:pt x="10144" y="621"/>
                    <a:pt x="10144" y="621"/>
                  </a:cubicBezTo>
                  <a:cubicBezTo>
                    <a:pt x="10144" y="621"/>
                    <a:pt x="10144" y="621"/>
                    <a:pt x="10144" y="621"/>
                  </a:cubicBezTo>
                  <a:cubicBezTo>
                    <a:pt x="10144" y="621"/>
                    <a:pt x="10144" y="621"/>
                    <a:pt x="10144" y="621"/>
                  </a:cubicBezTo>
                  <a:cubicBezTo>
                    <a:pt x="10263" y="621"/>
                    <a:pt x="10263" y="621"/>
                    <a:pt x="10263" y="621"/>
                  </a:cubicBezTo>
                  <a:close/>
                  <a:moveTo>
                    <a:pt x="6802" y="2731"/>
                  </a:moveTo>
                  <a:cubicBezTo>
                    <a:pt x="6922" y="2731"/>
                    <a:pt x="6922" y="2731"/>
                    <a:pt x="6922" y="2731"/>
                  </a:cubicBezTo>
                  <a:cubicBezTo>
                    <a:pt x="6922" y="2731"/>
                    <a:pt x="6922" y="2731"/>
                    <a:pt x="6922" y="2731"/>
                  </a:cubicBezTo>
                  <a:cubicBezTo>
                    <a:pt x="6922" y="2607"/>
                    <a:pt x="6922" y="2607"/>
                    <a:pt x="6922" y="2607"/>
                  </a:cubicBezTo>
                  <a:cubicBezTo>
                    <a:pt x="6922" y="2607"/>
                    <a:pt x="6802" y="2731"/>
                    <a:pt x="6802" y="2731"/>
                  </a:cubicBezTo>
                  <a:close/>
                  <a:moveTo>
                    <a:pt x="6802" y="3103"/>
                  </a:moveTo>
                  <a:cubicBezTo>
                    <a:pt x="6802" y="2979"/>
                    <a:pt x="6802" y="2979"/>
                    <a:pt x="6802" y="2979"/>
                  </a:cubicBezTo>
                  <a:cubicBezTo>
                    <a:pt x="6802" y="2855"/>
                    <a:pt x="6802" y="2855"/>
                    <a:pt x="6802" y="2855"/>
                  </a:cubicBezTo>
                  <a:cubicBezTo>
                    <a:pt x="6802" y="2979"/>
                    <a:pt x="6802" y="2979"/>
                    <a:pt x="6802" y="2979"/>
                  </a:cubicBezTo>
                  <a:cubicBezTo>
                    <a:pt x="6802" y="3103"/>
                    <a:pt x="6802" y="3103"/>
                    <a:pt x="6802" y="3103"/>
                  </a:cubicBezTo>
                  <a:close/>
                  <a:moveTo>
                    <a:pt x="7280" y="2359"/>
                  </a:moveTo>
                  <a:cubicBezTo>
                    <a:pt x="7280" y="2359"/>
                    <a:pt x="7280" y="2359"/>
                    <a:pt x="7280" y="2359"/>
                  </a:cubicBezTo>
                  <a:cubicBezTo>
                    <a:pt x="7280" y="2234"/>
                    <a:pt x="7280" y="2234"/>
                    <a:pt x="7280" y="2234"/>
                  </a:cubicBezTo>
                  <a:cubicBezTo>
                    <a:pt x="7280" y="2234"/>
                    <a:pt x="7280" y="2234"/>
                    <a:pt x="7280" y="2234"/>
                  </a:cubicBezTo>
                  <a:cubicBezTo>
                    <a:pt x="7280" y="2359"/>
                    <a:pt x="7280" y="2359"/>
                    <a:pt x="7280" y="2359"/>
                  </a:cubicBezTo>
                  <a:close/>
                  <a:moveTo>
                    <a:pt x="1671" y="5710"/>
                  </a:moveTo>
                  <a:cubicBezTo>
                    <a:pt x="1671" y="5710"/>
                    <a:pt x="1671" y="5710"/>
                    <a:pt x="1671" y="5710"/>
                  </a:cubicBezTo>
                  <a:cubicBezTo>
                    <a:pt x="1790" y="5586"/>
                    <a:pt x="1790" y="5586"/>
                    <a:pt x="1790" y="5586"/>
                  </a:cubicBezTo>
                  <a:cubicBezTo>
                    <a:pt x="1790" y="5710"/>
                    <a:pt x="1790" y="5710"/>
                    <a:pt x="1790" y="5710"/>
                  </a:cubicBezTo>
                  <a:cubicBezTo>
                    <a:pt x="1671" y="5710"/>
                    <a:pt x="1671" y="5710"/>
                    <a:pt x="1671" y="5710"/>
                  </a:cubicBezTo>
                  <a:close/>
                  <a:moveTo>
                    <a:pt x="119" y="8317"/>
                  </a:moveTo>
                  <a:cubicBezTo>
                    <a:pt x="119" y="8069"/>
                    <a:pt x="119" y="8069"/>
                    <a:pt x="119" y="8069"/>
                  </a:cubicBezTo>
                  <a:cubicBezTo>
                    <a:pt x="119" y="8193"/>
                    <a:pt x="119" y="8193"/>
                    <a:pt x="119" y="8193"/>
                  </a:cubicBezTo>
                  <a:cubicBezTo>
                    <a:pt x="119" y="8193"/>
                    <a:pt x="119" y="8317"/>
                    <a:pt x="119" y="8317"/>
                  </a:cubicBezTo>
                  <a:close/>
                  <a:moveTo>
                    <a:pt x="119" y="8690"/>
                  </a:moveTo>
                  <a:cubicBezTo>
                    <a:pt x="0" y="8566"/>
                    <a:pt x="0" y="8566"/>
                    <a:pt x="0" y="8566"/>
                  </a:cubicBezTo>
                  <a:cubicBezTo>
                    <a:pt x="119" y="8441"/>
                    <a:pt x="119" y="8441"/>
                    <a:pt x="119" y="8441"/>
                  </a:cubicBezTo>
                  <a:cubicBezTo>
                    <a:pt x="119" y="8566"/>
                    <a:pt x="119" y="8566"/>
                    <a:pt x="119" y="8566"/>
                  </a:cubicBezTo>
                  <a:cubicBezTo>
                    <a:pt x="119" y="8690"/>
                    <a:pt x="119" y="8690"/>
                    <a:pt x="119" y="8690"/>
                  </a:cubicBezTo>
                  <a:close/>
                  <a:moveTo>
                    <a:pt x="11814" y="15145"/>
                  </a:moveTo>
                  <a:cubicBezTo>
                    <a:pt x="11814" y="15269"/>
                    <a:pt x="11814" y="15269"/>
                    <a:pt x="11814" y="15269"/>
                  </a:cubicBezTo>
                  <a:cubicBezTo>
                    <a:pt x="11814" y="15269"/>
                    <a:pt x="11814" y="15269"/>
                    <a:pt x="11814" y="15269"/>
                  </a:cubicBezTo>
                  <a:cubicBezTo>
                    <a:pt x="11934" y="15269"/>
                    <a:pt x="11934" y="15269"/>
                    <a:pt x="11934" y="15269"/>
                  </a:cubicBezTo>
                  <a:cubicBezTo>
                    <a:pt x="11814" y="15393"/>
                    <a:pt x="11814" y="15393"/>
                    <a:pt x="11814" y="15393"/>
                  </a:cubicBezTo>
                  <a:cubicBezTo>
                    <a:pt x="11934" y="15393"/>
                    <a:pt x="11934" y="15393"/>
                    <a:pt x="11934" y="15393"/>
                  </a:cubicBezTo>
                  <a:cubicBezTo>
                    <a:pt x="12053" y="15269"/>
                    <a:pt x="12053" y="15269"/>
                    <a:pt x="12053" y="15269"/>
                  </a:cubicBezTo>
                  <a:cubicBezTo>
                    <a:pt x="12053" y="15393"/>
                    <a:pt x="12053" y="15393"/>
                    <a:pt x="12053" y="15393"/>
                  </a:cubicBezTo>
                  <a:cubicBezTo>
                    <a:pt x="12053" y="15393"/>
                    <a:pt x="12053" y="15393"/>
                    <a:pt x="12053" y="15393"/>
                  </a:cubicBezTo>
                  <a:cubicBezTo>
                    <a:pt x="11814" y="15393"/>
                    <a:pt x="11814" y="15393"/>
                    <a:pt x="11814" y="15393"/>
                  </a:cubicBezTo>
                  <a:cubicBezTo>
                    <a:pt x="11814" y="15393"/>
                    <a:pt x="11814" y="15393"/>
                    <a:pt x="11814" y="15393"/>
                  </a:cubicBezTo>
                  <a:cubicBezTo>
                    <a:pt x="11695" y="15393"/>
                    <a:pt x="11695" y="15393"/>
                    <a:pt x="11695" y="15393"/>
                  </a:cubicBezTo>
                  <a:cubicBezTo>
                    <a:pt x="11695" y="15517"/>
                    <a:pt x="11695" y="15517"/>
                    <a:pt x="11695" y="15517"/>
                  </a:cubicBezTo>
                  <a:cubicBezTo>
                    <a:pt x="11695" y="15517"/>
                    <a:pt x="11695" y="15517"/>
                    <a:pt x="11695" y="15517"/>
                  </a:cubicBezTo>
                  <a:cubicBezTo>
                    <a:pt x="11695" y="15393"/>
                    <a:pt x="11695" y="15393"/>
                    <a:pt x="11695" y="15393"/>
                  </a:cubicBezTo>
                  <a:cubicBezTo>
                    <a:pt x="11576" y="15393"/>
                    <a:pt x="11576" y="15393"/>
                    <a:pt x="11576" y="15393"/>
                  </a:cubicBezTo>
                  <a:cubicBezTo>
                    <a:pt x="11456" y="15393"/>
                    <a:pt x="11456" y="15393"/>
                    <a:pt x="11456" y="15393"/>
                  </a:cubicBezTo>
                  <a:cubicBezTo>
                    <a:pt x="11456" y="15393"/>
                    <a:pt x="11456" y="15393"/>
                    <a:pt x="11456" y="15393"/>
                  </a:cubicBezTo>
                  <a:cubicBezTo>
                    <a:pt x="11337" y="15393"/>
                    <a:pt x="11337" y="15393"/>
                    <a:pt x="11337" y="15393"/>
                  </a:cubicBezTo>
                  <a:cubicBezTo>
                    <a:pt x="11218" y="15393"/>
                    <a:pt x="11218" y="15393"/>
                    <a:pt x="11218" y="15393"/>
                  </a:cubicBezTo>
                  <a:cubicBezTo>
                    <a:pt x="11218" y="15269"/>
                    <a:pt x="11218" y="15269"/>
                    <a:pt x="11218" y="15269"/>
                  </a:cubicBezTo>
                  <a:cubicBezTo>
                    <a:pt x="11337" y="15269"/>
                    <a:pt x="11337" y="15269"/>
                    <a:pt x="11337" y="15269"/>
                  </a:cubicBezTo>
                  <a:cubicBezTo>
                    <a:pt x="11695" y="15145"/>
                    <a:pt x="11695" y="15145"/>
                    <a:pt x="11695" y="15145"/>
                  </a:cubicBezTo>
                  <a:cubicBezTo>
                    <a:pt x="11695" y="15145"/>
                    <a:pt x="11695" y="15145"/>
                    <a:pt x="11695" y="15145"/>
                  </a:cubicBezTo>
                  <a:cubicBezTo>
                    <a:pt x="11814" y="15145"/>
                    <a:pt x="11814" y="15145"/>
                    <a:pt x="11814" y="15145"/>
                  </a:cubicBezTo>
                  <a:close/>
                  <a:moveTo>
                    <a:pt x="15275" y="17503"/>
                  </a:moveTo>
                  <a:cubicBezTo>
                    <a:pt x="15394" y="17503"/>
                    <a:pt x="15394" y="17503"/>
                    <a:pt x="15394" y="17503"/>
                  </a:cubicBezTo>
                  <a:cubicBezTo>
                    <a:pt x="15394" y="17503"/>
                    <a:pt x="15394" y="17503"/>
                    <a:pt x="15394" y="17503"/>
                  </a:cubicBezTo>
                  <a:cubicBezTo>
                    <a:pt x="15394" y="17628"/>
                    <a:pt x="15394" y="17628"/>
                    <a:pt x="15394" y="17628"/>
                  </a:cubicBezTo>
                  <a:cubicBezTo>
                    <a:pt x="15275" y="17503"/>
                    <a:pt x="15275" y="17503"/>
                    <a:pt x="15275" y="17503"/>
                  </a:cubicBezTo>
                  <a:close/>
                  <a:moveTo>
                    <a:pt x="15872" y="17876"/>
                  </a:moveTo>
                  <a:cubicBezTo>
                    <a:pt x="15872" y="17876"/>
                    <a:pt x="15872" y="17876"/>
                    <a:pt x="15872" y="17876"/>
                  </a:cubicBezTo>
                  <a:cubicBezTo>
                    <a:pt x="15872" y="17876"/>
                    <a:pt x="15872" y="17876"/>
                    <a:pt x="15872" y="17876"/>
                  </a:cubicBezTo>
                  <a:cubicBezTo>
                    <a:pt x="15872" y="17876"/>
                    <a:pt x="15872" y="17876"/>
                    <a:pt x="15872" y="17876"/>
                  </a:cubicBezTo>
                  <a:close/>
                  <a:moveTo>
                    <a:pt x="14559" y="19241"/>
                  </a:moveTo>
                  <a:cubicBezTo>
                    <a:pt x="14559" y="19241"/>
                    <a:pt x="14559" y="19241"/>
                    <a:pt x="14559" y="19241"/>
                  </a:cubicBezTo>
                  <a:cubicBezTo>
                    <a:pt x="14678" y="19241"/>
                    <a:pt x="14678" y="19241"/>
                    <a:pt x="14678" y="19241"/>
                  </a:cubicBezTo>
                  <a:cubicBezTo>
                    <a:pt x="14678" y="19241"/>
                    <a:pt x="14678" y="19241"/>
                    <a:pt x="14678" y="19241"/>
                  </a:cubicBezTo>
                  <a:cubicBezTo>
                    <a:pt x="14678" y="19117"/>
                    <a:pt x="14678" y="19117"/>
                    <a:pt x="14678" y="19117"/>
                  </a:cubicBezTo>
                  <a:cubicBezTo>
                    <a:pt x="14559" y="19241"/>
                    <a:pt x="14559" y="19241"/>
                    <a:pt x="14559" y="19241"/>
                  </a:cubicBezTo>
                  <a:close/>
                  <a:moveTo>
                    <a:pt x="14559" y="18993"/>
                  </a:moveTo>
                  <a:cubicBezTo>
                    <a:pt x="14559" y="19117"/>
                    <a:pt x="14559" y="19117"/>
                    <a:pt x="14559" y="19117"/>
                  </a:cubicBezTo>
                  <a:cubicBezTo>
                    <a:pt x="14678" y="19117"/>
                    <a:pt x="14678" y="19117"/>
                    <a:pt x="14678" y="19117"/>
                  </a:cubicBezTo>
                  <a:cubicBezTo>
                    <a:pt x="14678" y="18993"/>
                    <a:pt x="14678" y="18993"/>
                    <a:pt x="14678" y="18993"/>
                  </a:cubicBezTo>
                  <a:cubicBezTo>
                    <a:pt x="14559" y="18993"/>
                    <a:pt x="14559" y="18993"/>
                    <a:pt x="14559" y="18993"/>
                  </a:cubicBezTo>
                  <a:close/>
                  <a:moveTo>
                    <a:pt x="14559" y="19117"/>
                  </a:moveTo>
                  <a:cubicBezTo>
                    <a:pt x="14440" y="19117"/>
                    <a:pt x="14440" y="19117"/>
                    <a:pt x="14440" y="19117"/>
                  </a:cubicBezTo>
                  <a:cubicBezTo>
                    <a:pt x="14440" y="18993"/>
                    <a:pt x="14440" y="18993"/>
                    <a:pt x="14440" y="18993"/>
                  </a:cubicBezTo>
                  <a:cubicBezTo>
                    <a:pt x="14559" y="18993"/>
                    <a:pt x="14559" y="18993"/>
                    <a:pt x="14559" y="18993"/>
                  </a:cubicBezTo>
                  <a:cubicBezTo>
                    <a:pt x="14559" y="19117"/>
                    <a:pt x="14559" y="19117"/>
                    <a:pt x="14559" y="19117"/>
                  </a:cubicBezTo>
                  <a:cubicBezTo>
                    <a:pt x="14559" y="19117"/>
                    <a:pt x="14559" y="19117"/>
                    <a:pt x="14559" y="19117"/>
                  </a:cubicBezTo>
                  <a:close/>
                  <a:moveTo>
                    <a:pt x="14201" y="18745"/>
                  </a:moveTo>
                  <a:cubicBezTo>
                    <a:pt x="14201" y="18745"/>
                    <a:pt x="14201" y="18745"/>
                    <a:pt x="14201" y="18745"/>
                  </a:cubicBezTo>
                  <a:cubicBezTo>
                    <a:pt x="14201" y="18621"/>
                    <a:pt x="14201" y="18621"/>
                    <a:pt x="14201" y="18621"/>
                  </a:cubicBezTo>
                  <a:cubicBezTo>
                    <a:pt x="14201" y="18497"/>
                    <a:pt x="14201" y="18497"/>
                    <a:pt x="14201" y="18497"/>
                  </a:cubicBezTo>
                  <a:cubicBezTo>
                    <a:pt x="14201" y="18497"/>
                    <a:pt x="14201" y="18497"/>
                    <a:pt x="14201" y="18497"/>
                  </a:cubicBezTo>
                  <a:cubicBezTo>
                    <a:pt x="14320" y="18372"/>
                    <a:pt x="14320" y="18372"/>
                    <a:pt x="14320" y="18372"/>
                  </a:cubicBezTo>
                  <a:cubicBezTo>
                    <a:pt x="14320" y="18372"/>
                    <a:pt x="14320" y="18372"/>
                    <a:pt x="14320" y="18372"/>
                  </a:cubicBezTo>
                  <a:cubicBezTo>
                    <a:pt x="14440" y="18372"/>
                    <a:pt x="14440" y="18372"/>
                    <a:pt x="14440" y="18372"/>
                  </a:cubicBezTo>
                  <a:cubicBezTo>
                    <a:pt x="14440" y="18497"/>
                    <a:pt x="14440" y="18497"/>
                    <a:pt x="14440" y="18497"/>
                  </a:cubicBezTo>
                  <a:cubicBezTo>
                    <a:pt x="14440" y="18621"/>
                    <a:pt x="14440" y="18621"/>
                    <a:pt x="14440" y="18621"/>
                  </a:cubicBezTo>
                  <a:cubicBezTo>
                    <a:pt x="14320" y="18621"/>
                    <a:pt x="14320" y="18621"/>
                    <a:pt x="14320" y="18621"/>
                  </a:cubicBezTo>
                  <a:cubicBezTo>
                    <a:pt x="14320" y="18745"/>
                    <a:pt x="14320" y="18745"/>
                    <a:pt x="14320" y="18745"/>
                  </a:cubicBezTo>
                  <a:cubicBezTo>
                    <a:pt x="14201" y="18745"/>
                    <a:pt x="14201" y="18745"/>
                    <a:pt x="14201" y="18745"/>
                  </a:cubicBezTo>
                  <a:cubicBezTo>
                    <a:pt x="14201" y="18745"/>
                    <a:pt x="14201" y="18745"/>
                    <a:pt x="14201" y="18745"/>
                  </a:cubicBezTo>
                  <a:close/>
                  <a:moveTo>
                    <a:pt x="16230" y="18993"/>
                  </a:moveTo>
                  <a:cubicBezTo>
                    <a:pt x="16469" y="18869"/>
                    <a:pt x="16469" y="18869"/>
                    <a:pt x="16469" y="18869"/>
                  </a:cubicBezTo>
                  <a:cubicBezTo>
                    <a:pt x="16469" y="18869"/>
                    <a:pt x="16469" y="18869"/>
                    <a:pt x="16469" y="18869"/>
                  </a:cubicBezTo>
                  <a:cubicBezTo>
                    <a:pt x="16349" y="18621"/>
                    <a:pt x="16349" y="18621"/>
                    <a:pt x="16349" y="18621"/>
                  </a:cubicBezTo>
                  <a:cubicBezTo>
                    <a:pt x="16230" y="18745"/>
                    <a:pt x="16230" y="18745"/>
                    <a:pt x="16230" y="18745"/>
                  </a:cubicBezTo>
                  <a:cubicBezTo>
                    <a:pt x="16230" y="18745"/>
                    <a:pt x="16230" y="18745"/>
                    <a:pt x="16230" y="18745"/>
                  </a:cubicBezTo>
                  <a:cubicBezTo>
                    <a:pt x="16230" y="18869"/>
                    <a:pt x="16230" y="18869"/>
                    <a:pt x="16230" y="18869"/>
                  </a:cubicBezTo>
                  <a:cubicBezTo>
                    <a:pt x="16230" y="18993"/>
                    <a:pt x="16230" y="18993"/>
                    <a:pt x="16230" y="18993"/>
                  </a:cubicBezTo>
                  <a:cubicBezTo>
                    <a:pt x="16230" y="18993"/>
                    <a:pt x="16230" y="18993"/>
                    <a:pt x="16230" y="18993"/>
                  </a:cubicBezTo>
                  <a:close/>
                  <a:moveTo>
                    <a:pt x="16230" y="19117"/>
                  </a:moveTo>
                  <a:cubicBezTo>
                    <a:pt x="16230" y="19241"/>
                    <a:pt x="16230" y="19241"/>
                    <a:pt x="16230" y="19241"/>
                  </a:cubicBezTo>
                  <a:cubicBezTo>
                    <a:pt x="16349" y="19241"/>
                    <a:pt x="16349" y="19241"/>
                    <a:pt x="16349" y="19241"/>
                  </a:cubicBezTo>
                  <a:cubicBezTo>
                    <a:pt x="16469" y="19241"/>
                    <a:pt x="16469" y="19241"/>
                    <a:pt x="16469" y="19241"/>
                  </a:cubicBezTo>
                  <a:cubicBezTo>
                    <a:pt x="16469" y="19117"/>
                    <a:pt x="16469" y="19117"/>
                    <a:pt x="16469" y="19117"/>
                  </a:cubicBezTo>
                  <a:cubicBezTo>
                    <a:pt x="16349" y="19117"/>
                    <a:pt x="16349" y="19117"/>
                    <a:pt x="16349" y="19117"/>
                  </a:cubicBezTo>
                  <a:cubicBezTo>
                    <a:pt x="16230" y="19117"/>
                    <a:pt x="16230" y="19117"/>
                    <a:pt x="16230" y="19117"/>
                  </a:cubicBezTo>
                  <a:cubicBezTo>
                    <a:pt x="16230" y="19117"/>
                    <a:pt x="16230" y="19117"/>
                    <a:pt x="16230" y="19117"/>
                  </a:cubicBezTo>
                  <a:close/>
                  <a:moveTo>
                    <a:pt x="16230" y="19366"/>
                  </a:moveTo>
                  <a:cubicBezTo>
                    <a:pt x="16230" y="19366"/>
                    <a:pt x="16230" y="19366"/>
                    <a:pt x="16230" y="19366"/>
                  </a:cubicBezTo>
                  <a:cubicBezTo>
                    <a:pt x="16349" y="19241"/>
                    <a:pt x="16349" y="19241"/>
                    <a:pt x="16349" y="19241"/>
                  </a:cubicBezTo>
                  <a:cubicBezTo>
                    <a:pt x="16230" y="19366"/>
                    <a:pt x="16230" y="19366"/>
                    <a:pt x="16230" y="19366"/>
                  </a:cubicBezTo>
                  <a:close/>
                  <a:moveTo>
                    <a:pt x="15752" y="20979"/>
                  </a:moveTo>
                  <a:cubicBezTo>
                    <a:pt x="15752" y="20855"/>
                    <a:pt x="15752" y="20855"/>
                    <a:pt x="15752" y="20855"/>
                  </a:cubicBezTo>
                  <a:cubicBezTo>
                    <a:pt x="15752" y="20979"/>
                    <a:pt x="15752" y="20979"/>
                    <a:pt x="15752" y="20979"/>
                  </a:cubicBezTo>
                  <a:cubicBezTo>
                    <a:pt x="15752" y="20979"/>
                    <a:pt x="15752" y="20979"/>
                    <a:pt x="15752" y="20979"/>
                  </a:cubicBezTo>
                  <a:close/>
                  <a:moveTo>
                    <a:pt x="15156" y="21600"/>
                  </a:moveTo>
                  <a:cubicBezTo>
                    <a:pt x="15036" y="21476"/>
                    <a:pt x="15036" y="21476"/>
                    <a:pt x="15036" y="21476"/>
                  </a:cubicBezTo>
                  <a:cubicBezTo>
                    <a:pt x="15156" y="21352"/>
                    <a:pt x="15156" y="21352"/>
                    <a:pt x="15156" y="21352"/>
                  </a:cubicBezTo>
                  <a:cubicBezTo>
                    <a:pt x="15156" y="21352"/>
                    <a:pt x="15156" y="21352"/>
                    <a:pt x="15156" y="21352"/>
                  </a:cubicBezTo>
                  <a:cubicBezTo>
                    <a:pt x="15156" y="21352"/>
                    <a:pt x="15156" y="21352"/>
                    <a:pt x="15156" y="21352"/>
                  </a:cubicBezTo>
                  <a:cubicBezTo>
                    <a:pt x="15156" y="21352"/>
                    <a:pt x="15156" y="21352"/>
                    <a:pt x="15156" y="21352"/>
                  </a:cubicBezTo>
                  <a:cubicBezTo>
                    <a:pt x="15156" y="21352"/>
                    <a:pt x="15156" y="21352"/>
                    <a:pt x="15156" y="21352"/>
                  </a:cubicBezTo>
                  <a:cubicBezTo>
                    <a:pt x="15156" y="21600"/>
                    <a:pt x="15156" y="21600"/>
                    <a:pt x="15156" y="21600"/>
                  </a:cubicBezTo>
                  <a:close/>
                  <a:moveTo>
                    <a:pt x="14440" y="21476"/>
                  </a:moveTo>
                  <a:cubicBezTo>
                    <a:pt x="14440" y="21352"/>
                    <a:pt x="14440" y="21352"/>
                    <a:pt x="14440" y="21352"/>
                  </a:cubicBezTo>
                  <a:cubicBezTo>
                    <a:pt x="14440" y="21352"/>
                    <a:pt x="14440" y="21352"/>
                    <a:pt x="14440" y="21352"/>
                  </a:cubicBezTo>
                  <a:cubicBezTo>
                    <a:pt x="14320" y="21352"/>
                    <a:pt x="14320" y="21352"/>
                    <a:pt x="14320" y="21352"/>
                  </a:cubicBezTo>
                  <a:cubicBezTo>
                    <a:pt x="14320" y="21228"/>
                    <a:pt x="14320" y="21228"/>
                    <a:pt x="14320" y="21228"/>
                  </a:cubicBezTo>
                  <a:cubicBezTo>
                    <a:pt x="14320" y="21103"/>
                    <a:pt x="14320" y="21103"/>
                    <a:pt x="14320" y="21103"/>
                  </a:cubicBezTo>
                  <a:cubicBezTo>
                    <a:pt x="14320" y="21103"/>
                    <a:pt x="14320" y="21103"/>
                    <a:pt x="14320" y="21103"/>
                  </a:cubicBezTo>
                  <a:cubicBezTo>
                    <a:pt x="14320" y="20855"/>
                    <a:pt x="14320" y="20855"/>
                    <a:pt x="14320" y="20855"/>
                  </a:cubicBezTo>
                  <a:cubicBezTo>
                    <a:pt x="14320" y="20731"/>
                    <a:pt x="14320" y="20731"/>
                    <a:pt x="14320" y="20731"/>
                  </a:cubicBezTo>
                  <a:cubicBezTo>
                    <a:pt x="14320" y="20731"/>
                    <a:pt x="14320" y="20731"/>
                    <a:pt x="14320" y="20731"/>
                  </a:cubicBezTo>
                  <a:cubicBezTo>
                    <a:pt x="14201" y="20483"/>
                    <a:pt x="14201" y="20483"/>
                    <a:pt x="14201" y="20483"/>
                  </a:cubicBezTo>
                  <a:cubicBezTo>
                    <a:pt x="14320" y="20483"/>
                    <a:pt x="14320" y="20483"/>
                    <a:pt x="14320" y="20483"/>
                  </a:cubicBezTo>
                  <a:cubicBezTo>
                    <a:pt x="14440" y="20483"/>
                    <a:pt x="14440" y="20483"/>
                    <a:pt x="14440" y="20483"/>
                  </a:cubicBezTo>
                  <a:cubicBezTo>
                    <a:pt x="14559" y="20483"/>
                    <a:pt x="14559" y="20483"/>
                    <a:pt x="14559" y="20483"/>
                  </a:cubicBezTo>
                  <a:cubicBezTo>
                    <a:pt x="14440" y="20483"/>
                    <a:pt x="14440" y="20483"/>
                    <a:pt x="14440" y="20483"/>
                  </a:cubicBezTo>
                  <a:cubicBezTo>
                    <a:pt x="14440" y="20359"/>
                    <a:pt x="14440" y="20359"/>
                    <a:pt x="14440" y="20359"/>
                  </a:cubicBezTo>
                  <a:cubicBezTo>
                    <a:pt x="14320" y="20359"/>
                    <a:pt x="14320" y="20359"/>
                    <a:pt x="14320" y="20359"/>
                  </a:cubicBezTo>
                  <a:cubicBezTo>
                    <a:pt x="14440" y="20234"/>
                    <a:pt x="14440" y="20234"/>
                    <a:pt x="14440" y="20234"/>
                  </a:cubicBezTo>
                  <a:cubicBezTo>
                    <a:pt x="14320" y="19986"/>
                    <a:pt x="14320" y="19986"/>
                    <a:pt x="14320" y="19986"/>
                  </a:cubicBezTo>
                  <a:cubicBezTo>
                    <a:pt x="14320" y="19862"/>
                    <a:pt x="14320" y="19862"/>
                    <a:pt x="14320" y="19862"/>
                  </a:cubicBezTo>
                  <a:cubicBezTo>
                    <a:pt x="14320" y="19738"/>
                    <a:pt x="14320" y="19738"/>
                    <a:pt x="14320" y="19738"/>
                  </a:cubicBezTo>
                  <a:cubicBezTo>
                    <a:pt x="14320" y="19490"/>
                    <a:pt x="14320" y="19490"/>
                    <a:pt x="14320" y="19490"/>
                  </a:cubicBezTo>
                  <a:cubicBezTo>
                    <a:pt x="14320" y="19366"/>
                    <a:pt x="14320" y="19366"/>
                    <a:pt x="14320" y="19366"/>
                  </a:cubicBezTo>
                  <a:cubicBezTo>
                    <a:pt x="14320" y="19366"/>
                    <a:pt x="14320" y="19366"/>
                    <a:pt x="14320" y="19366"/>
                  </a:cubicBezTo>
                  <a:cubicBezTo>
                    <a:pt x="14440" y="19241"/>
                    <a:pt x="14440" y="19241"/>
                    <a:pt x="14440" y="19241"/>
                  </a:cubicBezTo>
                  <a:cubicBezTo>
                    <a:pt x="14440" y="19241"/>
                    <a:pt x="14440" y="19241"/>
                    <a:pt x="14440" y="19241"/>
                  </a:cubicBezTo>
                  <a:cubicBezTo>
                    <a:pt x="14559" y="19241"/>
                    <a:pt x="14559" y="19241"/>
                    <a:pt x="14559" y="19241"/>
                  </a:cubicBezTo>
                  <a:cubicBezTo>
                    <a:pt x="14678" y="19366"/>
                    <a:pt x="14678" y="19366"/>
                    <a:pt x="14678" y="19366"/>
                  </a:cubicBezTo>
                  <a:cubicBezTo>
                    <a:pt x="14678" y="19366"/>
                    <a:pt x="14678" y="19366"/>
                    <a:pt x="14678" y="19366"/>
                  </a:cubicBezTo>
                  <a:cubicBezTo>
                    <a:pt x="14678" y="19366"/>
                    <a:pt x="14678" y="19366"/>
                    <a:pt x="14678" y="19366"/>
                  </a:cubicBezTo>
                  <a:cubicBezTo>
                    <a:pt x="14798" y="19241"/>
                    <a:pt x="14798" y="19241"/>
                    <a:pt x="14798" y="19241"/>
                  </a:cubicBezTo>
                  <a:cubicBezTo>
                    <a:pt x="14798" y="19366"/>
                    <a:pt x="14798" y="19366"/>
                    <a:pt x="14798" y="19366"/>
                  </a:cubicBezTo>
                  <a:cubicBezTo>
                    <a:pt x="14917" y="19490"/>
                    <a:pt x="14917" y="19490"/>
                    <a:pt x="14917" y="19490"/>
                  </a:cubicBezTo>
                  <a:cubicBezTo>
                    <a:pt x="15036" y="19614"/>
                    <a:pt x="15036" y="19614"/>
                    <a:pt x="15036" y="19614"/>
                  </a:cubicBezTo>
                  <a:cubicBezTo>
                    <a:pt x="15156" y="19738"/>
                    <a:pt x="15156" y="19738"/>
                    <a:pt x="15156" y="19738"/>
                  </a:cubicBezTo>
                  <a:cubicBezTo>
                    <a:pt x="15275" y="19614"/>
                    <a:pt x="15275" y="19614"/>
                    <a:pt x="15275" y="19614"/>
                  </a:cubicBezTo>
                  <a:cubicBezTo>
                    <a:pt x="15394" y="19614"/>
                    <a:pt x="15394" y="19614"/>
                    <a:pt x="15394" y="19614"/>
                  </a:cubicBezTo>
                  <a:cubicBezTo>
                    <a:pt x="15394" y="19738"/>
                    <a:pt x="15394" y="19738"/>
                    <a:pt x="15394" y="19738"/>
                  </a:cubicBezTo>
                  <a:cubicBezTo>
                    <a:pt x="15394" y="19614"/>
                    <a:pt x="15394" y="19614"/>
                    <a:pt x="15394" y="19614"/>
                  </a:cubicBezTo>
                  <a:cubicBezTo>
                    <a:pt x="15514" y="19614"/>
                    <a:pt x="15514" y="19614"/>
                    <a:pt x="15514" y="19614"/>
                  </a:cubicBezTo>
                  <a:cubicBezTo>
                    <a:pt x="15872" y="19614"/>
                    <a:pt x="15872" y="19614"/>
                    <a:pt x="15872" y="19614"/>
                  </a:cubicBezTo>
                  <a:cubicBezTo>
                    <a:pt x="15872" y="19614"/>
                    <a:pt x="15872" y="19614"/>
                    <a:pt x="15872" y="19614"/>
                  </a:cubicBezTo>
                  <a:cubicBezTo>
                    <a:pt x="15991" y="19490"/>
                    <a:pt x="15991" y="19490"/>
                    <a:pt x="15991" y="19490"/>
                  </a:cubicBezTo>
                  <a:cubicBezTo>
                    <a:pt x="15991" y="19490"/>
                    <a:pt x="15991" y="19490"/>
                    <a:pt x="15991" y="19490"/>
                  </a:cubicBezTo>
                  <a:cubicBezTo>
                    <a:pt x="15991" y="19490"/>
                    <a:pt x="15991" y="19490"/>
                    <a:pt x="15991" y="19490"/>
                  </a:cubicBezTo>
                  <a:cubicBezTo>
                    <a:pt x="16110" y="19490"/>
                    <a:pt x="16110" y="19490"/>
                    <a:pt x="16110" y="19490"/>
                  </a:cubicBezTo>
                  <a:cubicBezTo>
                    <a:pt x="16110" y="19490"/>
                    <a:pt x="16110" y="19490"/>
                    <a:pt x="16110" y="19490"/>
                  </a:cubicBezTo>
                  <a:cubicBezTo>
                    <a:pt x="16230" y="19490"/>
                    <a:pt x="16230" y="19490"/>
                    <a:pt x="16230" y="19490"/>
                  </a:cubicBezTo>
                  <a:cubicBezTo>
                    <a:pt x="16230" y="19614"/>
                    <a:pt x="16230" y="19614"/>
                    <a:pt x="16230" y="19614"/>
                  </a:cubicBezTo>
                  <a:cubicBezTo>
                    <a:pt x="16230" y="19862"/>
                    <a:pt x="16230" y="19862"/>
                    <a:pt x="16230" y="19862"/>
                  </a:cubicBezTo>
                  <a:cubicBezTo>
                    <a:pt x="16110" y="19986"/>
                    <a:pt x="16110" y="19986"/>
                    <a:pt x="16110" y="19986"/>
                  </a:cubicBezTo>
                  <a:cubicBezTo>
                    <a:pt x="16110" y="20234"/>
                    <a:pt x="16110" y="20234"/>
                    <a:pt x="16110" y="20234"/>
                  </a:cubicBezTo>
                  <a:cubicBezTo>
                    <a:pt x="15991" y="20234"/>
                    <a:pt x="15991" y="20234"/>
                    <a:pt x="15991" y="20234"/>
                  </a:cubicBezTo>
                  <a:cubicBezTo>
                    <a:pt x="15991" y="20359"/>
                    <a:pt x="15991" y="20359"/>
                    <a:pt x="15991" y="20359"/>
                  </a:cubicBezTo>
                  <a:cubicBezTo>
                    <a:pt x="15991" y="20483"/>
                    <a:pt x="15991" y="20483"/>
                    <a:pt x="15991" y="20483"/>
                  </a:cubicBezTo>
                  <a:cubicBezTo>
                    <a:pt x="15991" y="20483"/>
                    <a:pt x="15991" y="20483"/>
                    <a:pt x="15991" y="20483"/>
                  </a:cubicBezTo>
                  <a:cubicBezTo>
                    <a:pt x="15991" y="20607"/>
                    <a:pt x="15991" y="20607"/>
                    <a:pt x="15991" y="20607"/>
                  </a:cubicBezTo>
                  <a:cubicBezTo>
                    <a:pt x="15991" y="20607"/>
                    <a:pt x="15991" y="20607"/>
                    <a:pt x="15991" y="20607"/>
                  </a:cubicBezTo>
                  <a:cubicBezTo>
                    <a:pt x="15872" y="20483"/>
                    <a:pt x="15872" y="20483"/>
                    <a:pt x="15872" y="20483"/>
                  </a:cubicBezTo>
                  <a:cubicBezTo>
                    <a:pt x="15872" y="20483"/>
                    <a:pt x="15872" y="20483"/>
                    <a:pt x="15872" y="20483"/>
                  </a:cubicBezTo>
                  <a:cubicBezTo>
                    <a:pt x="15752" y="20607"/>
                    <a:pt x="15752" y="20607"/>
                    <a:pt x="15752" y="20607"/>
                  </a:cubicBezTo>
                  <a:cubicBezTo>
                    <a:pt x="15752" y="20731"/>
                    <a:pt x="15752" y="20731"/>
                    <a:pt x="15752" y="20731"/>
                  </a:cubicBezTo>
                  <a:cubicBezTo>
                    <a:pt x="15752" y="20855"/>
                    <a:pt x="15752" y="20855"/>
                    <a:pt x="15752" y="20855"/>
                  </a:cubicBezTo>
                  <a:cubicBezTo>
                    <a:pt x="15633" y="20855"/>
                    <a:pt x="15633" y="20855"/>
                    <a:pt x="15633" y="20855"/>
                  </a:cubicBezTo>
                  <a:cubicBezTo>
                    <a:pt x="15633" y="20979"/>
                    <a:pt x="15633" y="20979"/>
                    <a:pt x="15633" y="20979"/>
                  </a:cubicBezTo>
                  <a:cubicBezTo>
                    <a:pt x="15514" y="20979"/>
                    <a:pt x="15514" y="20979"/>
                    <a:pt x="15514" y="20979"/>
                  </a:cubicBezTo>
                  <a:cubicBezTo>
                    <a:pt x="15633" y="21103"/>
                    <a:pt x="15633" y="21103"/>
                    <a:pt x="15633" y="21103"/>
                  </a:cubicBezTo>
                  <a:cubicBezTo>
                    <a:pt x="15633" y="21103"/>
                    <a:pt x="15633" y="21103"/>
                    <a:pt x="15633" y="21103"/>
                  </a:cubicBezTo>
                  <a:cubicBezTo>
                    <a:pt x="15514" y="21352"/>
                    <a:pt x="15514" y="21352"/>
                    <a:pt x="15514" y="21352"/>
                  </a:cubicBezTo>
                  <a:cubicBezTo>
                    <a:pt x="15514" y="21352"/>
                    <a:pt x="15514" y="21352"/>
                    <a:pt x="15514" y="21352"/>
                  </a:cubicBezTo>
                  <a:cubicBezTo>
                    <a:pt x="15394" y="21352"/>
                    <a:pt x="15394" y="21352"/>
                    <a:pt x="15394" y="21352"/>
                  </a:cubicBezTo>
                  <a:cubicBezTo>
                    <a:pt x="15394" y="21228"/>
                    <a:pt x="15394" y="21228"/>
                    <a:pt x="15394" y="21228"/>
                  </a:cubicBezTo>
                  <a:cubicBezTo>
                    <a:pt x="15514" y="21228"/>
                    <a:pt x="15514" y="21228"/>
                    <a:pt x="15514" y="21228"/>
                  </a:cubicBezTo>
                  <a:cubicBezTo>
                    <a:pt x="15514" y="21103"/>
                    <a:pt x="15514" y="21103"/>
                    <a:pt x="15514" y="21103"/>
                  </a:cubicBezTo>
                  <a:cubicBezTo>
                    <a:pt x="15514" y="21103"/>
                    <a:pt x="15514" y="21103"/>
                    <a:pt x="15514" y="21103"/>
                  </a:cubicBezTo>
                  <a:cubicBezTo>
                    <a:pt x="15394" y="21103"/>
                    <a:pt x="15394" y="21103"/>
                    <a:pt x="15394" y="21103"/>
                  </a:cubicBezTo>
                  <a:cubicBezTo>
                    <a:pt x="15275" y="21228"/>
                    <a:pt x="15275" y="21228"/>
                    <a:pt x="15275" y="21228"/>
                  </a:cubicBezTo>
                  <a:cubicBezTo>
                    <a:pt x="15275" y="21228"/>
                    <a:pt x="15275" y="21228"/>
                    <a:pt x="15275" y="21228"/>
                  </a:cubicBezTo>
                  <a:cubicBezTo>
                    <a:pt x="15275" y="21103"/>
                    <a:pt x="15275" y="21103"/>
                    <a:pt x="15275" y="21103"/>
                  </a:cubicBezTo>
                  <a:cubicBezTo>
                    <a:pt x="15156" y="21228"/>
                    <a:pt x="15156" y="21228"/>
                    <a:pt x="15156" y="21228"/>
                  </a:cubicBezTo>
                  <a:cubicBezTo>
                    <a:pt x="15156" y="21228"/>
                    <a:pt x="15156" y="21228"/>
                    <a:pt x="15156" y="21228"/>
                  </a:cubicBezTo>
                  <a:cubicBezTo>
                    <a:pt x="15036" y="21352"/>
                    <a:pt x="15036" y="21352"/>
                    <a:pt x="15036" y="21352"/>
                  </a:cubicBezTo>
                  <a:cubicBezTo>
                    <a:pt x="15036" y="21228"/>
                    <a:pt x="15036" y="21228"/>
                    <a:pt x="15036" y="21228"/>
                  </a:cubicBezTo>
                  <a:cubicBezTo>
                    <a:pt x="14917" y="21352"/>
                    <a:pt x="14917" y="21352"/>
                    <a:pt x="14917" y="21352"/>
                  </a:cubicBezTo>
                  <a:cubicBezTo>
                    <a:pt x="14917" y="21476"/>
                    <a:pt x="14917" y="21476"/>
                    <a:pt x="14917" y="21476"/>
                  </a:cubicBezTo>
                  <a:cubicBezTo>
                    <a:pt x="14798" y="21600"/>
                    <a:pt x="14798" y="21600"/>
                    <a:pt x="14798" y="21600"/>
                  </a:cubicBezTo>
                  <a:cubicBezTo>
                    <a:pt x="14798" y="21600"/>
                    <a:pt x="14798" y="21600"/>
                    <a:pt x="14798" y="21600"/>
                  </a:cubicBezTo>
                  <a:cubicBezTo>
                    <a:pt x="14678" y="21600"/>
                    <a:pt x="14678" y="21600"/>
                    <a:pt x="14678" y="21600"/>
                  </a:cubicBezTo>
                  <a:cubicBezTo>
                    <a:pt x="14678" y="21476"/>
                    <a:pt x="14678" y="21476"/>
                    <a:pt x="14678" y="21476"/>
                  </a:cubicBezTo>
                  <a:cubicBezTo>
                    <a:pt x="14678" y="21600"/>
                    <a:pt x="14678" y="21600"/>
                    <a:pt x="14678" y="21600"/>
                  </a:cubicBezTo>
                  <a:cubicBezTo>
                    <a:pt x="14559" y="21476"/>
                    <a:pt x="14559" y="21476"/>
                    <a:pt x="14559" y="21476"/>
                  </a:cubicBezTo>
                  <a:cubicBezTo>
                    <a:pt x="14440" y="21476"/>
                    <a:pt x="14440" y="21476"/>
                    <a:pt x="14440" y="21476"/>
                  </a:cubicBezTo>
                  <a:cubicBezTo>
                    <a:pt x="14440" y="21476"/>
                    <a:pt x="14440" y="21476"/>
                    <a:pt x="14440" y="21476"/>
                  </a:cubicBezTo>
                  <a:close/>
                  <a:moveTo>
                    <a:pt x="239" y="13655"/>
                  </a:moveTo>
                  <a:cubicBezTo>
                    <a:pt x="358" y="13779"/>
                    <a:pt x="358" y="13779"/>
                    <a:pt x="358" y="13779"/>
                  </a:cubicBezTo>
                  <a:cubicBezTo>
                    <a:pt x="477" y="13779"/>
                    <a:pt x="477" y="13779"/>
                    <a:pt x="477" y="13779"/>
                  </a:cubicBezTo>
                  <a:cubicBezTo>
                    <a:pt x="716" y="14028"/>
                    <a:pt x="716" y="14028"/>
                    <a:pt x="716" y="14028"/>
                  </a:cubicBezTo>
                  <a:cubicBezTo>
                    <a:pt x="716" y="14028"/>
                    <a:pt x="716" y="14028"/>
                    <a:pt x="716" y="14028"/>
                  </a:cubicBezTo>
                  <a:cubicBezTo>
                    <a:pt x="716" y="14152"/>
                    <a:pt x="716" y="14152"/>
                    <a:pt x="716" y="14152"/>
                  </a:cubicBezTo>
                  <a:cubicBezTo>
                    <a:pt x="835" y="14152"/>
                    <a:pt x="835" y="14152"/>
                    <a:pt x="835" y="14152"/>
                  </a:cubicBezTo>
                  <a:cubicBezTo>
                    <a:pt x="835" y="14152"/>
                    <a:pt x="835" y="14152"/>
                    <a:pt x="835" y="14152"/>
                  </a:cubicBezTo>
                  <a:cubicBezTo>
                    <a:pt x="1074" y="14152"/>
                    <a:pt x="1074" y="14152"/>
                    <a:pt x="1074" y="14152"/>
                  </a:cubicBezTo>
                  <a:cubicBezTo>
                    <a:pt x="1074" y="14152"/>
                    <a:pt x="1074" y="14152"/>
                    <a:pt x="1074" y="14152"/>
                  </a:cubicBezTo>
                  <a:cubicBezTo>
                    <a:pt x="1074" y="14276"/>
                    <a:pt x="1074" y="14276"/>
                    <a:pt x="1074" y="14276"/>
                  </a:cubicBezTo>
                  <a:cubicBezTo>
                    <a:pt x="1193" y="14276"/>
                    <a:pt x="1193" y="14276"/>
                    <a:pt x="1193" y="14276"/>
                  </a:cubicBezTo>
                  <a:cubicBezTo>
                    <a:pt x="1313" y="14276"/>
                    <a:pt x="1313" y="14276"/>
                    <a:pt x="1313" y="14276"/>
                  </a:cubicBezTo>
                  <a:cubicBezTo>
                    <a:pt x="1432" y="14276"/>
                    <a:pt x="1432" y="14276"/>
                    <a:pt x="1432" y="14276"/>
                  </a:cubicBezTo>
                  <a:cubicBezTo>
                    <a:pt x="1432" y="14276"/>
                    <a:pt x="1432" y="14276"/>
                    <a:pt x="1432" y="14276"/>
                  </a:cubicBezTo>
                  <a:cubicBezTo>
                    <a:pt x="1551" y="14276"/>
                    <a:pt x="1551" y="14276"/>
                    <a:pt x="1551" y="14276"/>
                  </a:cubicBezTo>
                  <a:cubicBezTo>
                    <a:pt x="1671" y="14276"/>
                    <a:pt x="1671" y="14276"/>
                    <a:pt x="1671" y="14276"/>
                  </a:cubicBezTo>
                  <a:cubicBezTo>
                    <a:pt x="1790" y="14276"/>
                    <a:pt x="1790" y="14276"/>
                    <a:pt x="1790" y="14276"/>
                  </a:cubicBezTo>
                  <a:cubicBezTo>
                    <a:pt x="1790" y="14152"/>
                    <a:pt x="1790" y="14152"/>
                    <a:pt x="1790" y="14152"/>
                  </a:cubicBezTo>
                  <a:cubicBezTo>
                    <a:pt x="1909" y="14152"/>
                    <a:pt x="1909" y="14152"/>
                    <a:pt x="1909" y="14152"/>
                  </a:cubicBezTo>
                  <a:cubicBezTo>
                    <a:pt x="1909" y="14028"/>
                    <a:pt x="1909" y="14028"/>
                    <a:pt x="1909" y="14028"/>
                  </a:cubicBezTo>
                  <a:cubicBezTo>
                    <a:pt x="2148" y="14028"/>
                    <a:pt x="2148" y="14028"/>
                    <a:pt x="2148" y="14028"/>
                  </a:cubicBezTo>
                  <a:cubicBezTo>
                    <a:pt x="2148" y="14028"/>
                    <a:pt x="2148" y="14028"/>
                    <a:pt x="2148" y="14028"/>
                  </a:cubicBezTo>
                  <a:cubicBezTo>
                    <a:pt x="2267" y="13903"/>
                    <a:pt x="2267" y="13903"/>
                    <a:pt x="2267" y="13903"/>
                  </a:cubicBezTo>
                  <a:cubicBezTo>
                    <a:pt x="2267" y="13903"/>
                    <a:pt x="2267" y="13903"/>
                    <a:pt x="2267" y="13903"/>
                  </a:cubicBezTo>
                  <a:cubicBezTo>
                    <a:pt x="2387" y="14028"/>
                    <a:pt x="2387" y="14028"/>
                    <a:pt x="2387" y="14028"/>
                  </a:cubicBezTo>
                  <a:cubicBezTo>
                    <a:pt x="2506" y="13903"/>
                    <a:pt x="2506" y="13903"/>
                    <a:pt x="2506" y="13903"/>
                  </a:cubicBezTo>
                  <a:cubicBezTo>
                    <a:pt x="2506" y="13903"/>
                    <a:pt x="2506" y="13903"/>
                    <a:pt x="2506" y="13903"/>
                  </a:cubicBezTo>
                  <a:cubicBezTo>
                    <a:pt x="2506" y="13903"/>
                    <a:pt x="2506" y="13903"/>
                    <a:pt x="2506" y="13903"/>
                  </a:cubicBezTo>
                  <a:cubicBezTo>
                    <a:pt x="2625" y="13779"/>
                    <a:pt x="2625" y="13779"/>
                    <a:pt x="2625" y="13779"/>
                  </a:cubicBezTo>
                  <a:cubicBezTo>
                    <a:pt x="2864" y="13531"/>
                    <a:pt x="2864" y="13531"/>
                    <a:pt x="2864" y="13531"/>
                  </a:cubicBezTo>
                  <a:cubicBezTo>
                    <a:pt x="2983" y="13655"/>
                    <a:pt x="2983" y="13655"/>
                    <a:pt x="2983" y="13655"/>
                  </a:cubicBezTo>
                  <a:cubicBezTo>
                    <a:pt x="3103" y="13655"/>
                    <a:pt x="3103" y="13655"/>
                    <a:pt x="3103" y="13655"/>
                  </a:cubicBezTo>
                  <a:cubicBezTo>
                    <a:pt x="3103" y="13531"/>
                    <a:pt x="3103" y="13531"/>
                    <a:pt x="3103" y="13531"/>
                  </a:cubicBezTo>
                  <a:cubicBezTo>
                    <a:pt x="3461" y="13531"/>
                    <a:pt x="3461" y="13531"/>
                    <a:pt x="3461" y="13531"/>
                  </a:cubicBezTo>
                  <a:cubicBezTo>
                    <a:pt x="3461" y="13531"/>
                    <a:pt x="3461" y="13531"/>
                    <a:pt x="3461" y="13531"/>
                  </a:cubicBezTo>
                  <a:cubicBezTo>
                    <a:pt x="3699" y="13531"/>
                    <a:pt x="3699" y="13531"/>
                    <a:pt x="3699" y="13531"/>
                  </a:cubicBezTo>
                  <a:cubicBezTo>
                    <a:pt x="3699" y="13531"/>
                    <a:pt x="3699" y="13531"/>
                    <a:pt x="3699" y="13531"/>
                  </a:cubicBezTo>
                  <a:cubicBezTo>
                    <a:pt x="3819" y="13531"/>
                    <a:pt x="3819" y="13531"/>
                    <a:pt x="3819" y="13531"/>
                  </a:cubicBezTo>
                  <a:cubicBezTo>
                    <a:pt x="3938" y="13531"/>
                    <a:pt x="3938" y="13531"/>
                    <a:pt x="3938" y="13531"/>
                  </a:cubicBezTo>
                  <a:cubicBezTo>
                    <a:pt x="3938" y="13655"/>
                    <a:pt x="3938" y="13655"/>
                    <a:pt x="3938" y="13655"/>
                  </a:cubicBezTo>
                  <a:cubicBezTo>
                    <a:pt x="4057" y="13655"/>
                    <a:pt x="4057" y="13655"/>
                    <a:pt x="4057" y="13655"/>
                  </a:cubicBezTo>
                  <a:cubicBezTo>
                    <a:pt x="4057" y="13655"/>
                    <a:pt x="4057" y="13655"/>
                    <a:pt x="4057" y="13655"/>
                  </a:cubicBezTo>
                  <a:cubicBezTo>
                    <a:pt x="4177" y="13655"/>
                    <a:pt x="4177" y="13655"/>
                    <a:pt x="4177" y="13655"/>
                  </a:cubicBezTo>
                  <a:cubicBezTo>
                    <a:pt x="4177" y="13655"/>
                    <a:pt x="4177" y="13655"/>
                    <a:pt x="4177" y="13655"/>
                  </a:cubicBezTo>
                  <a:cubicBezTo>
                    <a:pt x="4415" y="13655"/>
                    <a:pt x="4415" y="13655"/>
                    <a:pt x="4415" y="13655"/>
                  </a:cubicBezTo>
                  <a:cubicBezTo>
                    <a:pt x="4415" y="13655"/>
                    <a:pt x="4415" y="13655"/>
                    <a:pt x="4415" y="13655"/>
                  </a:cubicBezTo>
                  <a:cubicBezTo>
                    <a:pt x="4415" y="13655"/>
                    <a:pt x="4415" y="13655"/>
                    <a:pt x="4415" y="13655"/>
                  </a:cubicBezTo>
                  <a:cubicBezTo>
                    <a:pt x="4535" y="13655"/>
                    <a:pt x="4535" y="13655"/>
                    <a:pt x="4535" y="13655"/>
                  </a:cubicBezTo>
                  <a:cubicBezTo>
                    <a:pt x="4654" y="13655"/>
                    <a:pt x="4654" y="13655"/>
                    <a:pt x="4654" y="13655"/>
                  </a:cubicBezTo>
                  <a:cubicBezTo>
                    <a:pt x="4773" y="13531"/>
                    <a:pt x="4773" y="13531"/>
                    <a:pt x="4773" y="13531"/>
                  </a:cubicBezTo>
                  <a:cubicBezTo>
                    <a:pt x="4893" y="13407"/>
                    <a:pt x="4893" y="13407"/>
                    <a:pt x="4893" y="13407"/>
                  </a:cubicBezTo>
                  <a:cubicBezTo>
                    <a:pt x="4893" y="13407"/>
                    <a:pt x="4893" y="13407"/>
                    <a:pt x="4893" y="13407"/>
                  </a:cubicBezTo>
                  <a:cubicBezTo>
                    <a:pt x="5012" y="13283"/>
                    <a:pt x="5012" y="13283"/>
                    <a:pt x="5012" y="13283"/>
                  </a:cubicBezTo>
                  <a:cubicBezTo>
                    <a:pt x="5131" y="13159"/>
                    <a:pt x="5131" y="13159"/>
                    <a:pt x="5131" y="13159"/>
                  </a:cubicBezTo>
                  <a:cubicBezTo>
                    <a:pt x="5251" y="13034"/>
                    <a:pt x="5251" y="13034"/>
                    <a:pt x="5251" y="13034"/>
                  </a:cubicBezTo>
                  <a:cubicBezTo>
                    <a:pt x="5370" y="13034"/>
                    <a:pt x="5370" y="13034"/>
                    <a:pt x="5370" y="13034"/>
                  </a:cubicBezTo>
                  <a:cubicBezTo>
                    <a:pt x="5490" y="13034"/>
                    <a:pt x="5490" y="13034"/>
                    <a:pt x="5490" y="13034"/>
                  </a:cubicBezTo>
                  <a:cubicBezTo>
                    <a:pt x="5609" y="12910"/>
                    <a:pt x="5609" y="12910"/>
                    <a:pt x="5609" y="12910"/>
                  </a:cubicBezTo>
                  <a:cubicBezTo>
                    <a:pt x="5967" y="12786"/>
                    <a:pt x="5967" y="12786"/>
                    <a:pt x="5967" y="12786"/>
                  </a:cubicBezTo>
                  <a:cubicBezTo>
                    <a:pt x="6086" y="12662"/>
                    <a:pt x="6086" y="12662"/>
                    <a:pt x="6086" y="12662"/>
                  </a:cubicBezTo>
                  <a:cubicBezTo>
                    <a:pt x="6206" y="12662"/>
                    <a:pt x="6206" y="12662"/>
                    <a:pt x="6206" y="12662"/>
                  </a:cubicBezTo>
                  <a:cubicBezTo>
                    <a:pt x="6325" y="12662"/>
                    <a:pt x="6325" y="12662"/>
                    <a:pt x="6325" y="12662"/>
                  </a:cubicBezTo>
                  <a:cubicBezTo>
                    <a:pt x="6325" y="12662"/>
                    <a:pt x="6325" y="12662"/>
                    <a:pt x="6325" y="12662"/>
                  </a:cubicBezTo>
                  <a:cubicBezTo>
                    <a:pt x="6564" y="12662"/>
                    <a:pt x="6564" y="12662"/>
                    <a:pt x="6564" y="12662"/>
                  </a:cubicBezTo>
                  <a:cubicBezTo>
                    <a:pt x="6683" y="12662"/>
                    <a:pt x="6683" y="12662"/>
                    <a:pt x="6683" y="12662"/>
                  </a:cubicBezTo>
                  <a:cubicBezTo>
                    <a:pt x="6802" y="12662"/>
                    <a:pt x="6802" y="12662"/>
                    <a:pt x="6802" y="12662"/>
                  </a:cubicBezTo>
                  <a:cubicBezTo>
                    <a:pt x="6922" y="12662"/>
                    <a:pt x="6922" y="12662"/>
                    <a:pt x="6922" y="12662"/>
                  </a:cubicBezTo>
                  <a:cubicBezTo>
                    <a:pt x="7280" y="12538"/>
                    <a:pt x="7280" y="12538"/>
                    <a:pt x="7280" y="12538"/>
                  </a:cubicBezTo>
                  <a:cubicBezTo>
                    <a:pt x="7399" y="12538"/>
                    <a:pt x="7399" y="12538"/>
                    <a:pt x="7399" y="12538"/>
                  </a:cubicBezTo>
                  <a:cubicBezTo>
                    <a:pt x="7518" y="12414"/>
                    <a:pt x="7518" y="12414"/>
                    <a:pt x="7518" y="12414"/>
                  </a:cubicBezTo>
                  <a:cubicBezTo>
                    <a:pt x="7638" y="12414"/>
                    <a:pt x="7638" y="12414"/>
                    <a:pt x="7638" y="12414"/>
                  </a:cubicBezTo>
                  <a:cubicBezTo>
                    <a:pt x="7757" y="12290"/>
                    <a:pt x="7757" y="12290"/>
                    <a:pt x="7757" y="12290"/>
                  </a:cubicBezTo>
                  <a:cubicBezTo>
                    <a:pt x="7996" y="12290"/>
                    <a:pt x="7996" y="12290"/>
                    <a:pt x="7996" y="12290"/>
                  </a:cubicBezTo>
                  <a:cubicBezTo>
                    <a:pt x="8592" y="12290"/>
                    <a:pt x="8592" y="12290"/>
                    <a:pt x="8592" y="12290"/>
                  </a:cubicBezTo>
                  <a:cubicBezTo>
                    <a:pt x="8831" y="12290"/>
                    <a:pt x="8831" y="12290"/>
                    <a:pt x="8831" y="12290"/>
                  </a:cubicBezTo>
                  <a:cubicBezTo>
                    <a:pt x="8950" y="12290"/>
                    <a:pt x="8950" y="12290"/>
                    <a:pt x="8950" y="12290"/>
                  </a:cubicBezTo>
                  <a:cubicBezTo>
                    <a:pt x="9070" y="12290"/>
                    <a:pt x="9070" y="12290"/>
                    <a:pt x="9070" y="12290"/>
                  </a:cubicBezTo>
                  <a:cubicBezTo>
                    <a:pt x="9189" y="12290"/>
                    <a:pt x="9189" y="12290"/>
                    <a:pt x="9189" y="12290"/>
                  </a:cubicBezTo>
                  <a:cubicBezTo>
                    <a:pt x="9308" y="12414"/>
                    <a:pt x="9308" y="12414"/>
                    <a:pt x="9308" y="12414"/>
                  </a:cubicBezTo>
                  <a:cubicBezTo>
                    <a:pt x="9428" y="12662"/>
                    <a:pt x="9428" y="12662"/>
                    <a:pt x="9428" y="12662"/>
                  </a:cubicBezTo>
                  <a:cubicBezTo>
                    <a:pt x="9547" y="12662"/>
                    <a:pt x="9547" y="12662"/>
                    <a:pt x="9547" y="12662"/>
                  </a:cubicBezTo>
                  <a:cubicBezTo>
                    <a:pt x="9666" y="12662"/>
                    <a:pt x="9666" y="12662"/>
                    <a:pt x="9666" y="12662"/>
                  </a:cubicBezTo>
                  <a:cubicBezTo>
                    <a:pt x="9666" y="12538"/>
                    <a:pt x="9666" y="12538"/>
                    <a:pt x="9666" y="12538"/>
                  </a:cubicBezTo>
                  <a:cubicBezTo>
                    <a:pt x="9786" y="12662"/>
                    <a:pt x="9786" y="12662"/>
                    <a:pt x="9786" y="12662"/>
                  </a:cubicBezTo>
                  <a:cubicBezTo>
                    <a:pt x="9786" y="12662"/>
                    <a:pt x="9786" y="12662"/>
                    <a:pt x="9786" y="12662"/>
                  </a:cubicBezTo>
                  <a:cubicBezTo>
                    <a:pt x="9905" y="12662"/>
                    <a:pt x="9905" y="12662"/>
                    <a:pt x="9905" y="12662"/>
                  </a:cubicBezTo>
                  <a:cubicBezTo>
                    <a:pt x="10024" y="12786"/>
                    <a:pt x="10024" y="12786"/>
                    <a:pt x="10024" y="12786"/>
                  </a:cubicBezTo>
                  <a:cubicBezTo>
                    <a:pt x="10144" y="12786"/>
                    <a:pt x="10144" y="12786"/>
                    <a:pt x="10144" y="12786"/>
                  </a:cubicBezTo>
                  <a:cubicBezTo>
                    <a:pt x="10263" y="12786"/>
                    <a:pt x="10263" y="12786"/>
                    <a:pt x="10263" y="12786"/>
                  </a:cubicBezTo>
                  <a:cubicBezTo>
                    <a:pt x="10502" y="12910"/>
                    <a:pt x="10502" y="12910"/>
                    <a:pt x="10502" y="12910"/>
                  </a:cubicBezTo>
                  <a:cubicBezTo>
                    <a:pt x="10382" y="13034"/>
                    <a:pt x="10382" y="13034"/>
                    <a:pt x="10382" y="13034"/>
                  </a:cubicBezTo>
                  <a:cubicBezTo>
                    <a:pt x="10502" y="13034"/>
                    <a:pt x="10502" y="13034"/>
                    <a:pt x="10502" y="13034"/>
                  </a:cubicBezTo>
                  <a:cubicBezTo>
                    <a:pt x="10621" y="13034"/>
                    <a:pt x="10621" y="13034"/>
                    <a:pt x="10621" y="13034"/>
                  </a:cubicBezTo>
                  <a:cubicBezTo>
                    <a:pt x="10502" y="13159"/>
                    <a:pt x="10502" y="13159"/>
                    <a:pt x="10502" y="13159"/>
                  </a:cubicBezTo>
                  <a:cubicBezTo>
                    <a:pt x="10502" y="13159"/>
                    <a:pt x="10502" y="13159"/>
                    <a:pt x="10502" y="13159"/>
                  </a:cubicBezTo>
                  <a:cubicBezTo>
                    <a:pt x="10502" y="13283"/>
                    <a:pt x="10502" y="13283"/>
                    <a:pt x="10502" y="13283"/>
                  </a:cubicBezTo>
                  <a:cubicBezTo>
                    <a:pt x="10502" y="13407"/>
                    <a:pt x="10502" y="13407"/>
                    <a:pt x="10502" y="13407"/>
                  </a:cubicBezTo>
                  <a:cubicBezTo>
                    <a:pt x="10621" y="13407"/>
                    <a:pt x="10621" y="13407"/>
                    <a:pt x="10621" y="13407"/>
                  </a:cubicBezTo>
                  <a:cubicBezTo>
                    <a:pt x="10740" y="13531"/>
                    <a:pt x="10740" y="13531"/>
                    <a:pt x="10740" y="13531"/>
                  </a:cubicBezTo>
                  <a:cubicBezTo>
                    <a:pt x="10740" y="13655"/>
                    <a:pt x="10740" y="13655"/>
                    <a:pt x="10740" y="13655"/>
                  </a:cubicBezTo>
                  <a:cubicBezTo>
                    <a:pt x="10740" y="13779"/>
                    <a:pt x="10740" y="13779"/>
                    <a:pt x="10740" y="13779"/>
                  </a:cubicBezTo>
                  <a:cubicBezTo>
                    <a:pt x="10860" y="14028"/>
                    <a:pt x="10860" y="14028"/>
                    <a:pt x="10860" y="14028"/>
                  </a:cubicBezTo>
                  <a:cubicBezTo>
                    <a:pt x="10860" y="14152"/>
                    <a:pt x="10860" y="14152"/>
                    <a:pt x="10860" y="14152"/>
                  </a:cubicBezTo>
                  <a:cubicBezTo>
                    <a:pt x="10860" y="14152"/>
                    <a:pt x="10860" y="14152"/>
                    <a:pt x="10860" y="14152"/>
                  </a:cubicBezTo>
                  <a:cubicBezTo>
                    <a:pt x="10860" y="14276"/>
                    <a:pt x="10860" y="14276"/>
                    <a:pt x="10860" y="14276"/>
                  </a:cubicBezTo>
                  <a:cubicBezTo>
                    <a:pt x="10860" y="14400"/>
                    <a:pt x="10860" y="14400"/>
                    <a:pt x="10860" y="14400"/>
                  </a:cubicBezTo>
                  <a:cubicBezTo>
                    <a:pt x="10740" y="14400"/>
                    <a:pt x="10740" y="14400"/>
                    <a:pt x="10740" y="14400"/>
                  </a:cubicBezTo>
                  <a:cubicBezTo>
                    <a:pt x="10740" y="14400"/>
                    <a:pt x="10740" y="14400"/>
                    <a:pt x="10740" y="14400"/>
                  </a:cubicBezTo>
                  <a:cubicBezTo>
                    <a:pt x="10860" y="14524"/>
                    <a:pt x="10860" y="14524"/>
                    <a:pt x="10860" y="14524"/>
                  </a:cubicBezTo>
                  <a:cubicBezTo>
                    <a:pt x="10860" y="14524"/>
                    <a:pt x="10860" y="14524"/>
                    <a:pt x="10860" y="14524"/>
                  </a:cubicBezTo>
                  <a:cubicBezTo>
                    <a:pt x="10979" y="14648"/>
                    <a:pt x="10979" y="14648"/>
                    <a:pt x="10979" y="14648"/>
                  </a:cubicBezTo>
                  <a:cubicBezTo>
                    <a:pt x="10979" y="14648"/>
                    <a:pt x="10979" y="14648"/>
                    <a:pt x="10979" y="14648"/>
                  </a:cubicBezTo>
                  <a:cubicBezTo>
                    <a:pt x="11098" y="14648"/>
                    <a:pt x="11098" y="14648"/>
                    <a:pt x="11098" y="14648"/>
                  </a:cubicBezTo>
                  <a:cubicBezTo>
                    <a:pt x="11098" y="14524"/>
                    <a:pt x="11098" y="14524"/>
                    <a:pt x="11098" y="14524"/>
                  </a:cubicBezTo>
                  <a:cubicBezTo>
                    <a:pt x="11098" y="14524"/>
                    <a:pt x="11098" y="14524"/>
                    <a:pt x="11098" y="14524"/>
                  </a:cubicBezTo>
                  <a:cubicBezTo>
                    <a:pt x="11098" y="14400"/>
                    <a:pt x="11098" y="14400"/>
                    <a:pt x="11098" y="14400"/>
                  </a:cubicBezTo>
                  <a:cubicBezTo>
                    <a:pt x="11218" y="14400"/>
                    <a:pt x="11218" y="14400"/>
                    <a:pt x="11218" y="14400"/>
                  </a:cubicBezTo>
                  <a:cubicBezTo>
                    <a:pt x="11218" y="14276"/>
                    <a:pt x="11218" y="14276"/>
                    <a:pt x="11218" y="14276"/>
                  </a:cubicBezTo>
                  <a:cubicBezTo>
                    <a:pt x="11337" y="14276"/>
                    <a:pt x="11337" y="14276"/>
                    <a:pt x="11337" y="14276"/>
                  </a:cubicBezTo>
                  <a:cubicBezTo>
                    <a:pt x="11337" y="14152"/>
                    <a:pt x="11337" y="14152"/>
                    <a:pt x="11337" y="14152"/>
                  </a:cubicBezTo>
                  <a:cubicBezTo>
                    <a:pt x="11456" y="14152"/>
                    <a:pt x="11456" y="14152"/>
                    <a:pt x="11456" y="14152"/>
                  </a:cubicBezTo>
                  <a:cubicBezTo>
                    <a:pt x="11576" y="14028"/>
                    <a:pt x="11576" y="14028"/>
                    <a:pt x="11576" y="14028"/>
                  </a:cubicBezTo>
                  <a:cubicBezTo>
                    <a:pt x="11695" y="13903"/>
                    <a:pt x="11695" y="13903"/>
                    <a:pt x="11695" y="13903"/>
                  </a:cubicBezTo>
                  <a:cubicBezTo>
                    <a:pt x="11814" y="13779"/>
                    <a:pt x="11814" y="13779"/>
                    <a:pt x="11814" y="13779"/>
                  </a:cubicBezTo>
                  <a:cubicBezTo>
                    <a:pt x="11814" y="13779"/>
                    <a:pt x="11814" y="13779"/>
                    <a:pt x="11814" y="13779"/>
                  </a:cubicBezTo>
                  <a:cubicBezTo>
                    <a:pt x="11934" y="13779"/>
                    <a:pt x="11934" y="13779"/>
                    <a:pt x="11934" y="13779"/>
                  </a:cubicBezTo>
                  <a:cubicBezTo>
                    <a:pt x="12053" y="13655"/>
                    <a:pt x="12053" y="13655"/>
                    <a:pt x="12053" y="13655"/>
                  </a:cubicBezTo>
                  <a:cubicBezTo>
                    <a:pt x="12172" y="13407"/>
                    <a:pt x="12172" y="13407"/>
                    <a:pt x="12172" y="13407"/>
                  </a:cubicBezTo>
                  <a:cubicBezTo>
                    <a:pt x="12292" y="13407"/>
                    <a:pt x="12292" y="13407"/>
                    <a:pt x="12292" y="13407"/>
                  </a:cubicBezTo>
                  <a:cubicBezTo>
                    <a:pt x="12411" y="13283"/>
                    <a:pt x="12411" y="13283"/>
                    <a:pt x="12411" y="13283"/>
                  </a:cubicBezTo>
                  <a:cubicBezTo>
                    <a:pt x="12292" y="13159"/>
                    <a:pt x="12292" y="13159"/>
                    <a:pt x="12292" y="13159"/>
                  </a:cubicBezTo>
                  <a:cubicBezTo>
                    <a:pt x="12411" y="13034"/>
                    <a:pt x="12411" y="13034"/>
                    <a:pt x="12411" y="13034"/>
                  </a:cubicBezTo>
                  <a:cubicBezTo>
                    <a:pt x="12411" y="13159"/>
                    <a:pt x="12411" y="13159"/>
                    <a:pt x="12411" y="13159"/>
                  </a:cubicBezTo>
                  <a:cubicBezTo>
                    <a:pt x="12411" y="13283"/>
                    <a:pt x="12411" y="13283"/>
                    <a:pt x="12411" y="13283"/>
                  </a:cubicBezTo>
                  <a:cubicBezTo>
                    <a:pt x="12411" y="13407"/>
                    <a:pt x="12411" y="13407"/>
                    <a:pt x="12411" y="13407"/>
                  </a:cubicBezTo>
                  <a:cubicBezTo>
                    <a:pt x="12411" y="13531"/>
                    <a:pt x="12411" y="13531"/>
                    <a:pt x="12411" y="13531"/>
                  </a:cubicBezTo>
                  <a:cubicBezTo>
                    <a:pt x="12292" y="13779"/>
                    <a:pt x="12292" y="13779"/>
                    <a:pt x="12292" y="13779"/>
                  </a:cubicBezTo>
                  <a:cubicBezTo>
                    <a:pt x="12172" y="13903"/>
                    <a:pt x="12172" y="13903"/>
                    <a:pt x="12172" y="13903"/>
                  </a:cubicBezTo>
                  <a:cubicBezTo>
                    <a:pt x="12053" y="14028"/>
                    <a:pt x="12053" y="14028"/>
                    <a:pt x="12053" y="14028"/>
                  </a:cubicBezTo>
                  <a:cubicBezTo>
                    <a:pt x="12053" y="14152"/>
                    <a:pt x="12053" y="14152"/>
                    <a:pt x="12053" y="14152"/>
                  </a:cubicBezTo>
                  <a:cubicBezTo>
                    <a:pt x="12053" y="14276"/>
                    <a:pt x="12053" y="14276"/>
                    <a:pt x="12053" y="14276"/>
                  </a:cubicBezTo>
                  <a:cubicBezTo>
                    <a:pt x="11934" y="14400"/>
                    <a:pt x="11934" y="14400"/>
                    <a:pt x="11934" y="14400"/>
                  </a:cubicBezTo>
                  <a:cubicBezTo>
                    <a:pt x="11934" y="14400"/>
                    <a:pt x="11934" y="14400"/>
                    <a:pt x="11934" y="14400"/>
                  </a:cubicBezTo>
                  <a:cubicBezTo>
                    <a:pt x="11814" y="14648"/>
                    <a:pt x="11814" y="14648"/>
                    <a:pt x="11814" y="14648"/>
                  </a:cubicBezTo>
                  <a:cubicBezTo>
                    <a:pt x="11576" y="14648"/>
                    <a:pt x="11576" y="14648"/>
                    <a:pt x="11576" y="14648"/>
                  </a:cubicBezTo>
                  <a:cubicBezTo>
                    <a:pt x="11576" y="14772"/>
                    <a:pt x="11576" y="14772"/>
                    <a:pt x="11576" y="14772"/>
                  </a:cubicBezTo>
                  <a:cubicBezTo>
                    <a:pt x="11456" y="14897"/>
                    <a:pt x="11456" y="14897"/>
                    <a:pt x="11456" y="14897"/>
                  </a:cubicBezTo>
                  <a:cubicBezTo>
                    <a:pt x="11456" y="14897"/>
                    <a:pt x="11456" y="14897"/>
                    <a:pt x="11456" y="14897"/>
                  </a:cubicBezTo>
                  <a:cubicBezTo>
                    <a:pt x="11695" y="14897"/>
                    <a:pt x="11695" y="14897"/>
                    <a:pt x="11695" y="14897"/>
                  </a:cubicBezTo>
                  <a:cubicBezTo>
                    <a:pt x="11814" y="14897"/>
                    <a:pt x="11814" y="14897"/>
                    <a:pt x="11814" y="14897"/>
                  </a:cubicBezTo>
                  <a:cubicBezTo>
                    <a:pt x="11934" y="14897"/>
                    <a:pt x="11934" y="14897"/>
                    <a:pt x="11934" y="14897"/>
                  </a:cubicBezTo>
                  <a:cubicBezTo>
                    <a:pt x="12172" y="14648"/>
                    <a:pt x="12172" y="14648"/>
                    <a:pt x="12172" y="14648"/>
                  </a:cubicBezTo>
                  <a:cubicBezTo>
                    <a:pt x="12172" y="14400"/>
                    <a:pt x="12172" y="14400"/>
                    <a:pt x="12172" y="14400"/>
                  </a:cubicBezTo>
                  <a:cubicBezTo>
                    <a:pt x="12292" y="14276"/>
                    <a:pt x="12292" y="14276"/>
                    <a:pt x="12292" y="14276"/>
                  </a:cubicBezTo>
                  <a:cubicBezTo>
                    <a:pt x="12411" y="14276"/>
                    <a:pt x="12411" y="14276"/>
                    <a:pt x="12411" y="14276"/>
                  </a:cubicBezTo>
                  <a:cubicBezTo>
                    <a:pt x="12411" y="14524"/>
                    <a:pt x="12411" y="14524"/>
                    <a:pt x="12411" y="14524"/>
                  </a:cubicBezTo>
                  <a:cubicBezTo>
                    <a:pt x="12411" y="14648"/>
                    <a:pt x="12411" y="14648"/>
                    <a:pt x="12411" y="14648"/>
                  </a:cubicBezTo>
                  <a:cubicBezTo>
                    <a:pt x="12411" y="14648"/>
                    <a:pt x="12411" y="14648"/>
                    <a:pt x="12411" y="14648"/>
                  </a:cubicBezTo>
                  <a:cubicBezTo>
                    <a:pt x="12411" y="14897"/>
                    <a:pt x="12411" y="14897"/>
                    <a:pt x="12411" y="14897"/>
                  </a:cubicBezTo>
                  <a:cubicBezTo>
                    <a:pt x="12292" y="15145"/>
                    <a:pt x="12292" y="15145"/>
                    <a:pt x="12292" y="15145"/>
                  </a:cubicBezTo>
                  <a:cubicBezTo>
                    <a:pt x="12053" y="15145"/>
                    <a:pt x="12053" y="15145"/>
                    <a:pt x="12053" y="15145"/>
                  </a:cubicBezTo>
                  <a:cubicBezTo>
                    <a:pt x="12172" y="15269"/>
                    <a:pt x="12172" y="15269"/>
                    <a:pt x="12172" y="15269"/>
                  </a:cubicBezTo>
                  <a:cubicBezTo>
                    <a:pt x="12292" y="15269"/>
                    <a:pt x="12292" y="15269"/>
                    <a:pt x="12292" y="15269"/>
                  </a:cubicBezTo>
                  <a:cubicBezTo>
                    <a:pt x="12411" y="15269"/>
                    <a:pt x="12411" y="15269"/>
                    <a:pt x="12411" y="15269"/>
                  </a:cubicBezTo>
                  <a:cubicBezTo>
                    <a:pt x="12411" y="15145"/>
                    <a:pt x="12411" y="15145"/>
                    <a:pt x="12411" y="15145"/>
                  </a:cubicBezTo>
                  <a:cubicBezTo>
                    <a:pt x="12530" y="15145"/>
                    <a:pt x="12530" y="15145"/>
                    <a:pt x="12530" y="15145"/>
                  </a:cubicBezTo>
                  <a:cubicBezTo>
                    <a:pt x="12650" y="15021"/>
                    <a:pt x="12650" y="15021"/>
                    <a:pt x="12650" y="15021"/>
                  </a:cubicBezTo>
                  <a:cubicBezTo>
                    <a:pt x="12769" y="15145"/>
                    <a:pt x="12769" y="15145"/>
                    <a:pt x="12769" y="15145"/>
                  </a:cubicBezTo>
                  <a:cubicBezTo>
                    <a:pt x="12769" y="15021"/>
                    <a:pt x="12769" y="15021"/>
                    <a:pt x="12769" y="15021"/>
                  </a:cubicBezTo>
                  <a:cubicBezTo>
                    <a:pt x="12769" y="15145"/>
                    <a:pt x="12769" y="15145"/>
                    <a:pt x="12769" y="15145"/>
                  </a:cubicBezTo>
                  <a:cubicBezTo>
                    <a:pt x="12650" y="15269"/>
                    <a:pt x="12650" y="15269"/>
                    <a:pt x="12650" y="15269"/>
                  </a:cubicBezTo>
                  <a:cubicBezTo>
                    <a:pt x="12650" y="15269"/>
                    <a:pt x="12650" y="15269"/>
                    <a:pt x="12650" y="15269"/>
                  </a:cubicBezTo>
                  <a:cubicBezTo>
                    <a:pt x="12530" y="15269"/>
                    <a:pt x="12530" y="15269"/>
                    <a:pt x="12530" y="15269"/>
                  </a:cubicBezTo>
                  <a:cubicBezTo>
                    <a:pt x="12650" y="15393"/>
                    <a:pt x="12650" y="15393"/>
                    <a:pt x="12650" y="15393"/>
                  </a:cubicBezTo>
                  <a:cubicBezTo>
                    <a:pt x="12769" y="15517"/>
                    <a:pt x="12769" y="15517"/>
                    <a:pt x="12769" y="15517"/>
                  </a:cubicBezTo>
                  <a:cubicBezTo>
                    <a:pt x="12769" y="15641"/>
                    <a:pt x="12769" y="15641"/>
                    <a:pt x="12769" y="15641"/>
                  </a:cubicBezTo>
                  <a:cubicBezTo>
                    <a:pt x="12769" y="15890"/>
                    <a:pt x="12769" y="15890"/>
                    <a:pt x="12769" y="15890"/>
                  </a:cubicBezTo>
                  <a:cubicBezTo>
                    <a:pt x="12769" y="16138"/>
                    <a:pt x="12769" y="16138"/>
                    <a:pt x="12769" y="16138"/>
                  </a:cubicBezTo>
                  <a:cubicBezTo>
                    <a:pt x="12650" y="16262"/>
                    <a:pt x="12650" y="16262"/>
                    <a:pt x="12650" y="16262"/>
                  </a:cubicBezTo>
                  <a:cubicBezTo>
                    <a:pt x="12650" y="16262"/>
                    <a:pt x="12650" y="16262"/>
                    <a:pt x="12650" y="16262"/>
                  </a:cubicBezTo>
                  <a:cubicBezTo>
                    <a:pt x="12650" y="16510"/>
                    <a:pt x="12650" y="16510"/>
                    <a:pt x="12650" y="16510"/>
                  </a:cubicBezTo>
                  <a:cubicBezTo>
                    <a:pt x="12769" y="16510"/>
                    <a:pt x="12769" y="16510"/>
                    <a:pt x="12769" y="16510"/>
                  </a:cubicBezTo>
                  <a:cubicBezTo>
                    <a:pt x="12769" y="16634"/>
                    <a:pt x="12769" y="16634"/>
                    <a:pt x="12769" y="16634"/>
                  </a:cubicBezTo>
                  <a:cubicBezTo>
                    <a:pt x="12888" y="16883"/>
                    <a:pt x="12888" y="16883"/>
                    <a:pt x="12888" y="16883"/>
                  </a:cubicBezTo>
                  <a:cubicBezTo>
                    <a:pt x="13008" y="17131"/>
                    <a:pt x="13008" y="17131"/>
                    <a:pt x="13008" y="17131"/>
                  </a:cubicBezTo>
                  <a:cubicBezTo>
                    <a:pt x="13127" y="17131"/>
                    <a:pt x="13127" y="17131"/>
                    <a:pt x="13127" y="17131"/>
                  </a:cubicBezTo>
                  <a:cubicBezTo>
                    <a:pt x="13246" y="17131"/>
                    <a:pt x="13246" y="17131"/>
                    <a:pt x="13246" y="17131"/>
                  </a:cubicBezTo>
                  <a:cubicBezTo>
                    <a:pt x="13366" y="17255"/>
                    <a:pt x="13366" y="17255"/>
                    <a:pt x="13366" y="17255"/>
                  </a:cubicBezTo>
                  <a:cubicBezTo>
                    <a:pt x="13485" y="17255"/>
                    <a:pt x="13485" y="17255"/>
                    <a:pt x="13485" y="17255"/>
                  </a:cubicBezTo>
                  <a:cubicBezTo>
                    <a:pt x="13485" y="17255"/>
                    <a:pt x="13485" y="17255"/>
                    <a:pt x="13485" y="17255"/>
                  </a:cubicBezTo>
                  <a:cubicBezTo>
                    <a:pt x="13485" y="17255"/>
                    <a:pt x="13485" y="17255"/>
                    <a:pt x="13485" y="17255"/>
                  </a:cubicBezTo>
                  <a:cubicBezTo>
                    <a:pt x="13604" y="17255"/>
                    <a:pt x="13604" y="17255"/>
                    <a:pt x="13604" y="17255"/>
                  </a:cubicBezTo>
                  <a:cubicBezTo>
                    <a:pt x="13724" y="17379"/>
                    <a:pt x="13724" y="17379"/>
                    <a:pt x="13724" y="17379"/>
                  </a:cubicBezTo>
                  <a:cubicBezTo>
                    <a:pt x="13843" y="17379"/>
                    <a:pt x="13843" y="17379"/>
                    <a:pt x="13843" y="17379"/>
                  </a:cubicBezTo>
                  <a:cubicBezTo>
                    <a:pt x="13962" y="17503"/>
                    <a:pt x="13962" y="17503"/>
                    <a:pt x="13962" y="17503"/>
                  </a:cubicBezTo>
                  <a:cubicBezTo>
                    <a:pt x="14082" y="17628"/>
                    <a:pt x="14082" y="17628"/>
                    <a:pt x="14082" y="17628"/>
                  </a:cubicBezTo>
                  <a:cubicBezTo>
                    <a:pt x="14082" y="17628"/>
                    <a:pt x="14082" y="17628"/>
                    <a:pt x="14082" y="17628"/>
                  </a:cubicBezTo>
                  <a:cubicBezTo>
                    <a:pt x="14201" y="17752"/>
                    <a:pt x="14201" y="17752"/>
                    <a:pt x="14201" y="17752"/>
                  </a:cubicBezTo>
                  <a:cubicBezTo>
                    <a:pt x="14320" y="17752"/>
                    <a:pt x="14320" y="17752"/>
                    <a:pt x="14320" y="17752"/>
                  </a:cubicBezTo>
                  <a:cubicBezTo>
                    <a:pt x="14320" y="17752"/>
                    <a:pt x="14320" y="17752"/>
                    <a:pt x="14320" y="17752"/>
                  </a:cubicBezTo>
                  <a:cubicBezTo>
                    <a:pt x="14559" y="17628"/>
                    <a:pt x="14559" y="17628"/>
                    <a:pt x="14559" y="17628"/>
                  </a:cubicBezTo>
                  <a:cubicBezTo>
                    <a:pt x="14678" y="17503"/>
                    <a:pt x="14678" y="17503"/>
                    <a:pt x="14678" y="17503"/>
                  </a:cubicBezTo>
                  <a:cubicBezTo>
                    <a:pt x="14798" y="17503"/>
                    <a:pt x="14798" y="17503"/>
                    <a:pt x="14798" y="17503"/>
                  </a:cubicBezTo>
                  <a:cubicBezTo>
                    <a:pt x="14917" y="17379"/>
                    <a:pt x="14917" y="17379"/>
                    <a:pt x="14917" y="17379"/>
                  </a:cubicBezTo>
                  <a:cubicBezTo>
                    <a:pt x="15036" y="17379"/>
                    <a:pt x="15036" y="17379"/>
                    <a:pt x="15036" y="17379"/>
                  </a:cubicBezTo>
                  <a:cubicBezTo>
                    <a:pt x="15036" y="17379"/>
                    <a:pt x="15036" y="17379"/>
                    <a:pt x="15036" y="17379"/>
                  </a:cubicBezTo>
                  <a:cubicBezTo>
                    <a:pt x="15036" y="17379"/>
                    <a:pt x="15036" y="17379"/>
                    <a:pt x="15036" y="17379"/>
                  </a:cubicBezTo>
                  <a:cubicBezTo>
                    <a:pt x="14917" y="17255"/>
                    <a:pt x="14917" y="17255"/>
                    <a:pt x="14917" y="17255"/>
                  </a:cubicBezTo>
                  <a:cubicBezTo>
                    <a:pt x="14917" y="17255"/>
                    <a:pt x="14917" y="17255"/>
                    <a:pt x="14917" y="17255"/>
                  </a:cubicBezTo>
                  <a:cubicBezTo>
                    <a:pt x="15156" y="17131"/>
                    <a:pt x="15156" y="17131"/>
                    <a:pt x="15156" y="17131"/>
                  </a:cubicBezTo>
                  <a:cubicBezTo>
                    <a:pt x="15275" y="17255"/>
                    <a:pt x="15275" y="17255"/>
                    <a:pt x="15275" y="17255"/>
                  </a:cubicBezTo>
                  <a:cubicBezTo>
                    <a:pt x="15275" y="17379"/>
                    <a:pt x="15275" y="17379"/>
                    <a:pt x="15275" y="17379"/>
                  </a:cubicBezTo>
                  <a:cubicBezTo>
                    <a:pt x="15156" y="17379"/>
                    <a:pt x="15156" y="17379"/>
                    <a:pt x="15156" y="17379"/>
                  </a:cubicBezTo>
                  <a:cubicBezTo>
                    <a:pt x="15156" y="17503"/>
                    <a:pt x="15156" y="17503"/>
                    <a:pt x="15156" y="17503"/>
                  </a:cubicBezTo>
                  <a:cubicBezTo>
                    <a:pt x="15156" y="17503"/>
                    <a:pt x="15156" y="17503"/>
                    <a:pt x="15156" y="17503"/>
                  </a:cubicBezTo>
                  <a:cubicBezTo>
                    <a:pt x="15275" y="17503"/>
                    <a:pt x="15275" y="17503"/>
                    <a:pt x="15275" y="17503"/>
                  </a:cubicBezTo>
                  <a:cubicBezTo>
                    <a:pt x="15394" y="17379"/>
                    <a:pt x="15394" y="17379"/>
                    <a:pt x="15394" y="17379"/>
                  </a:cubicBezTo>
                  <a:cubicBezTo>
                    <a:pt x="15514" y="17503"/>
                    <a:pt x="15514" y="17503"/>
                    <a:pt x="15514" y="17503"/>
                  </a:cubicBezTo>
                  <a:cubicBezTo>
                    <a:pt x="15514" y="17503"/>
                    <a:pt x="15514" y="17503"/>
                    <a:pt x="15514" y="17503"/>
                  </a:cubicBezTo>
                  <a:cubicBezTo>
                    <a:pt x="15394" y="17503"/>
                    <a:pt x="15394" y="17503"/>
                    <a:pt x="15394" y="17503"/>
                  </a:cubicBezTo>
                  <a:cubicBezTo>
                    <a:pt x="15275" y="17628"/>
                    <a:pt x="15275" y="17628"/>
                    <a:pt x="15275" y="17628"/>
                  </a:cubicBezTo>
                  <a:cubicBezTo>
                    <a:pt x="15514" y="17752"/>
                    <a:pt x="15514" y="17752"/>
                    <a:pt x="15514" y="17752"/>
                  </a:cubicBezTo>
                  <a:cubicBezTo>
                    <a:pt x="15514" y="18000"/>
                    <a:pt x="15514" y="18000"/>
                    <a:pt x="15514" y="18000"/>
                  </a:cubicBezTo>
                  <a:cubicBezTo>
                    <a:pt x="15514" y="17876"/>
                    <a:pt x="15514" y="17876"/>
                    <a:pt x="15514" y="17876"/>
                  </a:cubicBezTo>
                  <a:cubicBezTo>
                    <a:pt x="15633" y="18000"/>
                    <a:pt x="15633" y="18000"/>
                    <a:pt x="15633" y="18000"/>
                  </a:cubicBezTo>
                  <a:cubicBezTo>
                    <a:pt x="15633" y="18000"/>
                    <a:pt x="15633" y="18000"/>
                    <a:pt x="15633" y="18000"/>
                  </a:cubicBezTo>
                  <a:cubicBezTo>
                    <a:pt x="15752" y="18124"/>
                    <a:pt x="15752" y="18124"/>
                    <a:pt x="15752" y="18124"/>
                  </a:cubicBezTo>
                  <a:cubicBezTo>
                    <a:pt x="15752" y="18000"/>
                    <a:pt x="15752" y="18000"/>
                    <a:pt x="15752" y="18000"/>
                  </a:cubicBezTo>
                  <a:cubicBezTo>
                    <a:pt x="15752" y="17876"/>
                    <a:pt x="15752" y="17876"/>
                    <a:pt x="15752" y="17876"/>
                  </a:cubicBezTo>
                  <a:cubicBezTo>
                    <a:pt x="15633" y="18000"/>
                    <a:pt x="15633" y="18000"/>
                    <a:pt x="15633" y="18000"/>
                  </a:cubicBezTo>
                  <a:cubicBezTo>
                    <a:pt x="15633" y="17876"/>
                    <a:pt x="15633" y="17876"/>
                    <a:pt x="15633" y="17876"/>
                  </a:cubicBezTo>
                  <a:cubicBezTo>
                    <a:pt x="15752" y="17876"/>
                    <a:pt x="15752" y="17876"/>
                    <a:pt x="15752" y="17876"/>
                  </a:cubicBezTo>
                  <a:cubicBezTo>
                    <a:pt x="15991" y="17876"/>
                    <a:pt x="15991" y="17876"/>
                    <a:pt x="15991" y="17876"/>
                  </a:cubicBezTo>
                  <a:cubicBezTo>
                    <a:pt x="15991" y="17876"/>
                    <a:pt x="15991" y="17876"/>
                    <a:pt x="15991" y="17876"/>
                  </a:cubicBezTo>
                  <a:cubicBezTo>
                    <a:pt x="16110" y="17876"/>
                    <a:pt x="16110" y="17876"/>
                    <a:pt x="16110" y="17876"/>
                  </a:cubicBezTo>
                  <a:cubicBezTo>
                    <a:pt x="16230" y="17628"/>
                    <a:pt x="16230" y="17628"/>
                    <a:pt x="16230" y="17628"/>
                  </a:cubicBezTo>
                  <a:cubicBezTo>
                    <a:pt x="16469" y="17503"/>
                    <a:pt x="16469" y="17503"/>
                    <a:pt x="16469" y="17503"/>
                  </a:cubicBezTo>
                  <a:cubicBezTo>
                    <a:pt x="16588" y="17379"/>
                    <a:pt x="16588" y="17379"/>
                    <a:pt x="16588" y="17379"/>
                  </a:cubicBezTo>
                  <a:cubicBezTo>
                    <a:pt x="16588" y="17379"/>
                    <a:pt x="16588" y="17379"/>
                    <a:pt x="16588" y="17379"/>
                  </a:cubicBezTo>
                  <a:cubicBezTo>
                    <a:pt x="16469" y="17379"/>
                    <a:pt x="16469" y="17379"/>
                    <a:pt x="16469" y="17379"/>
                  </a:cubicBezTo>
                  <a:cubicBezTo>
                    <a:pt x="16469" y="17379"/>
                    <a:pt x="16469" y="17379"/>
                    <a:pt x="16469" y="17379"/>
                  </a:cubicBezTo>
                  <a:cubicBezTo>
                    <a:pt x="16349" y="17379"/>
                    <a:pt x="16349" y="17379"/>
                    <a:pt x="16349" y="17379"/>
                  </a:cubicBezTo>
                  <a:cubicBezTo>
                    <a:pt x="16469" y="17379"/>
                    <a:pt x="16469" y="17379"/>
                    <a:pt x="16469" y="17379"/>
                  </a:cubicBezTo>
                  <a:cubicBezTo>
                    <a:pt x="16588" y="17379"/>
                    <a:pt x="16588" y="17379"/>
                    <a:pt x="16588" y="17379"/>
                  </a:cubicBezTo>
                  <a:cubicBezTo>
                    <a:pt x="16827" y="17255"/>
                    <a:pt x="16827" y="17255"/>
                    <a:pt x="16827" y="17255"/>
                  </a:cubicBezTo>
                  <a:cubicBezTo>
                    <a:pt x="17304" y="17255"/>
                    <a:pt x="17304" y="17255"/>
                    <a:pt x="17304" y="17255"/>
                  </a:cubicBezTo>
                  <a:cubicBezTo>
                    <a:pt x="17543" y="17255"/>
                    <a:pt x="17543" y="17255"/>
                    <a:pt x="17543" y="17255"/>
                  </a:cubicBezTo>
                  <a:cubicBezTo>
                    <a:pt x="17662" y="17131"/>
                    <a:pt x="17662" y="17131"/>
                    <a:pt x="17662" y="17131"/>
                  </a:cubicBezTo>
                  <a:cubicBezTo>
                    <a:pt x="17662" y="17131"/>
                    <a:pt x="17662" y="17131"/>
                    <a:pt x="17662" y="17131"/>
                  </a:cubicBezTo>
                  <a:cubicBezTo>
                    <a:pt x="17781" y="17131"/>
                    <a:pt x="17781" y="17131"/>
                    <a:pt x="17781" y="17131"/>
                  </a:cubicBezTo>
                  <a:cubicBezTo>
                    <a:pt x="17901" y="17007"/>
                    <a:pt x="17901" y="17007"/>
                    <a:pt x="17901" y="17007"/>
                  </a:cubicBezTo>
                  <a:cubicBezTo>
                    <a:pt x="18020" y="16883"/>
                    <a:pt x="18020" y="16883"/>
                    <a:pt x="18020" y="16883"/>
                  </a:cubicBezTo>
                  <a:cubicBezTo>
                    <a:pt x="18020" y="16634"/>
                    <a:pt x="18020" y="16634"/>
                    <a:pt x="18020" y="16634"/>
                  </a:cubicBezTo>
                  <a:cubicBezTo>
                    <a:pt x="17901" y="16510"/>
                    <a:pt x="17901" y="16510"/>
                    <a:pt x="17901" y="16510"/>
                  </a:cubicBezTo>
                  <a:cubicBezTo>
                    <a:pt x="18139" y="16386"/>
                    <a:pt x="18139" y="16386"/>
                    <a:pt x="18139" y="16386"/>
                  </a:cubicBezTo>
                  <a:cubicBezTo>
                    <a:pt x="18139" y="16138"/>
                    <a:pt x="18139" y="16138"/>
                    <a:pt x="18139" y="16138"/>
                  </a:cubicBezTo>
                  <a:cubicBezTo>
                    <a:pt x="18259" y="16014"/>
                    <a:pt x="18259" y="16014"/>
                    <a:pt x="18259" y="16014"/>
                  </a:cubicBezTo>
                  <a:cubicBezTo>
                    <a:pt x="18259" y="15766"/>
                    <a:pt x="18259" y="15766"/>
                    <a:pt x="18259" y="15766"/>
                  </a:cubicBezTo>
                  <a:cubicBezTo>
                    <a:pt x="18378" y="15766"/>
                    <a:pt x="18378" y="15766"/>
                    <a:pt x="18378" y="15766"/>
                  </a:cubicBezTo>
                  <a:cubicBezTo>
                    <a:pt x="18378" y="15641"/>
                    <a:pt x="18378" y="15641"/>
                    <a:pt x="18378" y="15641"/>
                  </a:cubicBezTo>
                  <a:cubicBezTo>
                    <a:pt x="18617" y="15269"/>
                    <a:pt x="18617" y="15269"/>
                    <a:pt x="18617" y="15269"/>
                  </a:cubicBezTo>
                  <a:cubicBezTo>
                    <a:pt x="18736" y="15269"/>
                    <a:pt x="18736" y="15269"/>
                    <a:pt x="18736" y="15269"/>
                  </a:cubicBezTo>
                  <a:cubicBezTo>
                    <a:pt x="18855" y="15021"/>
                    <a:pt x="18855" y="15021"/>
                    <a:pt x="18855" y="15021"/>
                  </a:cubicBezTo>
                  <a:cubicBezTo>
                    <a:pt x="18975" y="14897"/>
                    <a:pt x="18975" y="14897"/>
                    <a:pt x="18975" y="14897"/>
                  </a:cubicBezTo>
                  <a:cubicBezTo>
                    <a:pt x="18975" y="14648"/>
                    <a:pt x="18975" y="14648"/>
                    <a:pt x="18975" y="14648"/>
                  </a:cubicBezTo>
                  <a:cubicBezTo>
                    <a:pt x="19213" y="14524"/>
                    <a:pt x="19213" y="14524"/>
                    <a:pt x="19213" y="14524"/>
                  </a:cubicBezTo>
                  <a:cubicBezTo>
                    <a:pt x="19094" y="14400"/>
                    <a:pt x="19094" y="14400"/>
                    <a:pt x="19094" y="14400"/>
                  </a:cubicBezTo>
                  <a:cubicBezTo>
                    <a:pt x="19213" y="14400"/>
                    <a:pt x="19213" y="14400"/>
                    <a:pt x="19213" y="14400"/>
                  </a:cubicBezTo>
                  <a:cubicBezTo>
                    <a:pt x="19333" y="14276"/>
                    <a:pt x="19333" y="14276"/>
                    <a:pt x="19333" y="14276"/>
                  </a:cubicBezTo>
                  <a:cubicBezTo>
                    <a:pt x="19213" y="14152"/>
                    <a:pt x="19213" y="14152"/>
                    <a:pt x="19213" y="14152"/>
                  </a:cubicBezTo>
                  <a:cubicBezTo>
                    <a:pt x="19452" y="14028"/>
                    <a:pt x="19452" y="14028"/>
                    <a:pt x="19452" y="14028"/>
                  </a:cubicBezTo>
                  <a:cubicBezTo>
                    <a:pt x="19571" y="13903"/>
                    <a:pt x="19571" y="13903"/>
                    <a:pt x="19571" y="13903"/>
                  </a:cubicBezTo>
                  <a:cubicBezTo>
                    <a:pt x="19571" y="13903"/>
                    <a:pt x="19571" y="13903"/>
                    <a:pt x="19571" y="13903"/>
                  </a:cubicBezTo>
                  <a:cubicBezTo>
                    <a:pt x="19691" y="13655"/>
                    <a:pt x="19691" y="13655"/>
                    <a:pt x="19691" y="13655"/>
                  </a:cubicBezTo>
                  <a:cubicBezTo>
                    <a:pt x="19810" y="13655"/>
                    <a:pt x="19810" y="13655"/>
                    <a:pt x="19810" y="13655"/>
                  </a:cubicBezTo>
                  <a:cubicBezTo>
                    <a:pt x="19929" y="13655"/>
                    <a:pt x="19929" y="13655"/>
                    <a:pt x="19929" y="13655"/>
                  </a:cubicBezTo>
                  <a:cubicBezTo>
                    <a:pt x="19810" y="13655"/>
                    <a:pt x="19810" y="13655"/>
                    <a:pt x="19810" y="13655"/>
                  </a:cubicBezTo>
                  <a:cubicBezTo>
                    <a:pt x="19810" y="13531"/>
                    <a:pt x="19810" y="13531"/>
                    <a:pt x="19810" y="13531"/>
                  </a:cubicBezTo>
                  <a:cubicBezTo>
                    <a:pt x="20049" y="13531"/>
                    <a:pt x="20049" y="13531"/>
                    <a:pt x="20049" y="13531"/>
                  </a:cubicBezTo>
                  <a:cubicBezTo>
                    <a:pt x="20168" y="13407"/>
                    <a:pt x="20168" y="13407"/>
                    <a:pt x="20168" y="13407"/>
                  </a:cubicBezTo>
                  <a:cubicBezTo>
                    <a:pt x="20168" y="13283"/>
                    <a:pt x="20168" y="13283"/>
                    <a:pt x="20168" y="13283"/>
                  </a:cubicBezTo>
                  <a:cubicBezTo>
                    <a:pt x="20168" y="13283"/>
                    <a:pt x="20168" y="13283"/>
                    <a:pt x="20168" y="13283"/>
                  </a:cubicBezTo>
                  <a:cubicBezTo>
                    <a:pt x="20168" y="13159"/>
                    <a:pt x="20168" y="13159"/>
                    <a:pt x="20168" y="13159"/>
                  </a:cubicBezTo>
                  <a:cubicBezTo>
                    <a:pt x="20407" y="13034"/>
                    <a:pt x="20407" y="13034"/>
                    <a:pt x="20407" y="13034"/>
                  </a:cubicBezTo>
                  <a:cubicBezTo>
                    <a:pt x="20407" y="12910"/>
                    <a:pt x="20407" y="12910"/>
                    <a:pt x="20407" y="12910"/>
                  </a:cubicBezTo>
                  <a:cubicBezTo>
                    <a:pt x="20526" y="12910"/>
                    <a:pt x="20526" y="12910"/>
                    <a:pt x="20526" y="12910"/>
                  </a:cubicBezTo>
                  <a:cubicBezTo>
                    <a:pt x="20645" y="12662"/>
                    <a:pt x="20645" y="12662"/>
                    <a:pt x="20645" y="12662"/>
                  </a:cubicBezTo>
                  <a:cubicBezTo>
                    <a:pt x="20645" y="12662"/>
                    <a:pt x="20645" y="12662"/>
                    <a:pt x="20645" y="12662"/>
                  </a:cubicBezTo>
                  <a:cubicBezTo>
                    <a:pt x="20645" y="12414"/>
                    <a:pt x="20645" y="12414"/>
                    <a:pt x="20645" y="12414"/>
                  </a:cubicBezTo>
                  <a:cubicBezTo>
                    <a:pt x="20645" y="12414"/>
                    <a:pt x="20645" y="12414"/>
                    <a:pt x="20645" y="12414"/>
                  </a:cubicBezTo>
                  <a:cubicBezTo>
                    <a:pt x="20645" y="12290"/>
                    <a:pt x="20645" y="12290"/>
                    <a:pt x="20645" y="12290"/>
                  </a:cubicBezTo>
                  <a:cubicBezTo>
                    <a:pt x="20765" y="12041"/>
                    <a:pt x="20765" y="12041"/>
                    <a:pt x="20765" y="12041"/>
                  </a:cubicBezTo>
                  <a:cubicBezTo>
                    <a:pt x="20765" y="11793"/>
                    <a:pt x="20765" y="11793"/>
                    <a:pt x="20765" y="11793"/>
                  </a:cubicBezTo>
                  <a:cubicBezTo>
                    <a:pt x="21003" y="11545"/>
                    <a:pt x="21003" y="11545"/>
                    <a:pt x="21003" y="11545"/>
                  </a:cubicBezTo>
                  <a:cubicBezTo>
                    <a:pt x="21003" y="11421"/>
                    <a:pt x="21003" y="11421"/>
                    <a:pt x="21003" y="11421"/>
                  </a:cubicBezTo>
                  <a:cubicBezTo>
                    <a:pt x="21123" y="11172"/>
                    <a:pt x="21123" y="11172"/>
                    <a:pt x="21123" y="11172"/>
                  </a:cubicBezTo>
                  <a:cubicBezTo>
                    <a:pt x="21242" y="11048"/>
                    <a:pt x="21242" y="11048"/>
                    <a:pt x="21242" y="11048"/>
                  </a:cubicBezTo>
                  <a:cubicBezTo>
                    <a:pt x="21242" y="10924"/>
                    <a:pt x="21242" y="10924"/>
                    <a:pt x="21242" y="10924"/>
                  </a:cubicBezTo>
                  <a:cubicBezTo>
                    <a:pt x="21242" y="10800"/>
                    <a:pt x="21242" y="10800"/>
                    <a:pt x="21242" y="10800"/>
                  </a:cubicBezTo>
                  <a:cubicBezTo>
                    <a:pt x="21361" y="10676"/>
                    <a:pt x="21361" y="10676"/>
                    <a:pt x="21361" y="10676"/>
                  </a:cubicBezTo>
                  <a:cubicBezTo>
                    <a:pt x="21242" y="10428"/>
                    <a:pt x="21242" y="10428"/>
                    <a:pt x="21242" y="10428"/>
                  </a:cubicBezTo>
                  <a:cubicBezTo>
                    <a:pt x="21242" y="10303"/>
                    <a:pt x="21242" y="10303"/>
                    <a:pt x="21242" y="10303"/>
                  </a:cubicBezTo>
                  <a:cubicBezTo>
                    <a:pt x="21242" y="10179"/>
                    <a:pt x="21242" y="10179"/>
                    <a:pt x="21242" y="10179"/>
                  </a:cubicBezTo>
                  <a:cubicBezTo>
                    <a:pt x="21123" y="10055"/>
                    <a:pt x="21123" y="10055"/>
                    <a:pt x="21123" y="10055"/>
                  </a:cubicBezTo>
                  <a:cubicBezTo>
                    <a:pt x="21123" y="9931"/>
                    <a:pt x="21123" y="9931"/>
                    <a:pt x="21123" y="9931"/>
                  </a:cubicBezTo>
                  <a:cubicBezTo>
                    <a:pt x="21242" y="9931"/>
                    <a:pt x="21242" y="9931"/>
                    <a:pt x="21242" y="9931"/>
                  </a:cubicBezTo>
                  <a:cubicBezTo>
                    <a:pt x="21242" y="9807"/>
                    <a:pt x="21242" y="9807"/>
                    <a:pt x="21242" y="9807"/>
                  </a:cubicBezTo>
                  <a:cubicBezTo>
                    <a:pt x="21242" y="9683"/>
                    <a:pt x="21242" y="9683"/>
                    <a:pt x="21242" y="9683"/>
                  </a:cubicBezTo>
                  <a:cubicBezTo>
                    <a:pt x="21242" y="9559"/>
                    <a:pt x="21242" y="9559"/>
                    <a:pt x="21242" y="9559"/>
                  </a:cubicBezTo>
                  <a:cubicBezTo>
                    <a:pt x="21242" y="9310"/>
                    <a:pt x="21242" y="9310"/>
                    <a:pt x="21242" y="9310"/>
                  </a:cubicBezTo>
                  <a:cubicBezTo>
                    <a:pt x="21361" y="9186"/>
                    <a:pt x="21361" y="9186"/>
                    <a:pt x="21361" y="9186"/>
                  </a:cubicBezTo>
                  <a:cubicBezTo>
                    <a:pt x="21242" y="9186"/>
                    <a:pt x="21242" y="9186"/>
                    <a:pt x="21242" y="9186"/>
                  </a:cubicBezTo>
                  <a:cubicBezTo>
                    <a:pt x="21242" y="9062"/>
                    <a:pt x="21242" y="9062"/>
                    <a:pt x="21242" y="9062"/>
                  </a:cubicBezTo>
                  <a:cubicBezTo>
                    <a:pt x="21242" y="8814"/>
                    <a:pt x="21242" y="8814"/>
                    <a:pt x="21242" y="8814"/>
                  </a:cubicBezTo>
                  <a:cubicBezTo>
                    <a:pt x="21242" y="8814"/>
                    <a:pt x="21242" y="8814"/>
                    <a:pt x="21242" y="8814"/>
                  </a:cubicBezTo>
                  <a:cubicBezTo>
                    <a:pt x="21242" y="8690"/>
                    <a:pt x="21242" y="8690"/>
                    <a:pt x="21242" y="8690"/>
                  </a:cubicBezTo>
                  <a:cubicBezTo>
                    <a:pt x="21123" y="8690"/>
                    <a:pt x="21123" y="8690"/>
                    <a:pt x="21123" y="8690"/>
                  </a:cubicBezTo>
                  <a:cubicBezTo>
                    <a:pt x="21123" y="8566"/>
                    <a:pt x="21123" y="8566"/>
                    <a:pt x="21123" y="8566"/>
                  </a:cubicBezTo>
                  <a:cubicBezTo>
                    <a:pt x="21123" y="8441"/>
                    <a:pt x="21123" y="8441"/>
                    <a:pt x="21123" y="8441"/>
                  </a:cubicBezTo>
                  <a:cubicBezTo>
                    <a:pt x="21003" y="8441"/>
                    <a:pt x="21003" y="8441"/>
                    <a:pt x="21003" y="8441"/>
                  </a:cubicBezTo>
                  <a:cubicBezTo>
                    <a:pt x="20884" y="8193"/>
                    <a:pt x="20884" y="8193"/>
                    <a:pt x="20884" y="8193"/>
                  </a:cubicBezTo>
                  <a:cubicBezTo>
                    <a:pt x="20884" y="8069"/>
                    <a:pt x="20884" y="8069"/>
                    <a:pt x="20884" y="8069"/>
                  </a:cubicBezTo>
                  <a:cubicBezTo>
                    <a:pt x="20884" y="7945"/>
                    <a:pt x="20884" y="7945"/>
                    <a:pt x="20884" y="7945"/>
                  </a:cubicBezTo>
                  <a:cubicBezTo>
                    <a:pt x="20765" y="7945"/>
                    <a:pt x="20765" y="7945"/>
                    <a:pt x="20765" y="7945"/>
                  </a:cubicBezTo>
                  <a:cubicBezTo>
                    <a:pt x="20645" y="8069"/>
                    <a:pt x="20645" y="8069"/>
                    <a:pt x="20645" y="8069"/>
                  </a:cubicBezTo>
                  <a:cubicBezTo>
                    <a:pt x="20645" y="7945"/>
                    <a:pt x="20645" y="7945"/>
                    <a:pt x="20645" y="7945"/>
                  </a:cubicBezTo>
                  <a:cubicBezTo>
                    <a:pt x="20645" y="7821"/>
                    <a:pt x="20645" y="7821"/>
                    <a:pt x="20645" y="7821"/>
                  </a:cubicBezTo>
                  <a:cubicBezTo>
                    <a:pt x="20526" y="7821"/>
                    <a:pt x="20526" y="7821"/>
                    <a:pt x="20526" y="7821"/>
                  </a:cubicBezTo>
                  <a:cubicBezTo>
                    <a:pt x="20526" y="7697"/>
                    <a:pt x="20526" y="7697"/>
                    <a:pt x="20526" y="7697"/>
                  </a:cubicBezTo>
                  <a:cubicBezTo>
                    <a:pt x="20407" y="7572"/>
                    <a:pt x="20407" y="7572"/>
                    <a:pt x="20407" y="7572"/>
                  </a:cubicBezTo>
                  <a:cubicBezTo>
                    <a:pt x="20287" y="7572"/>
                    <a:pt x="20287" y="7572"/>
                    <a:pt x="20287" y="7572"/>
                  </a:cubicBezTo>
                  <a:cubicBezTo>
                    <a:pt x="20407" y="7448"/>
                    <a:pt x="20407" y="7448"/>
                    <a:pt x="20407" y="7448"/>
                  </a:cubicBezTo>
                  <a:cubicBezTo>
                    <a:pt x="20287" y="7324"/>
                    <a:pt x="20287" y="7324"/>
                    <a:pt x="20287" y="7324"/>
                  </a:cubicBezTo>
                  <a:cubicBezTo>
                    <a:pt x="20407" y="7200"/>
                    <a:pt x="20407" y="7200"/>
                    <a:pt x="20407" y="7200"/>
                  </a:cubicBezTo>
                  <a:cubicBezTo>
                    <a:pt x="20407" y="7076"/>
                    <a:pt x="20407" y="7076"/>
                    <a:pt x="20407" y="7076"/>
                  </a:cubicBezTo>
                  <a:cubicBezTo>
                    <a:pt x="20407" y="7076"/>
                    <a:pt x="20407" y="7076"/>
                    <a:pt x="20407" y="7076"/>
                  </a:cubicBezTo>
                  <a:cubicBezTo>
                    <a:pt x="20407" y="6952"/>
                    <a:pt x="20407" y="6952"/>
                    <a:pt x="20407" y="6952"/>
                  </a:cubicBezTo>
                  <a:cubicBezTo>
                    <a:pt x="20287" y="6952"/>
                    <a:pt x="20287" y="6952"/>
                    <a:pt x="20287" y="6952"/>
                  </a:cubicBezTo>
                  <a:cubicBezTo>
                    <a:pt x="20287" y="6952"/>
                    <a:pt x="20287" y="6952"/>
                    <a:pt x="20287" y="6952"/>
                  </a:cubicBezTo>
                  <a:cubicBezTo>
                    <a:pt x="20287" y="6952"/>
                    <a:pt x="20287" y="6952"/>
                    <a:pt x="20287" y="6952"/>
                  </a:cubicBezTo>
                  <a:cubicBezTo>
                    <a:pt x="20287" y="7076"/>
                    <a:pt x="20287" y="7076"/>
                    <a:pt x="20287" y="7076"/>
                  </a:cubicBezTo>
                  <a:cubicBezTo>
                    <a:pt x="20049" y="6828"/>
                    <a:pt x="20049" y="6828"/>
                    <a:pt x="20049" y="6828"/>
                  </a:cubicBezTo>
                  <a:cubicBezTo>
                    <a:pt x="20049" y="6703"/>
                    <a:pt x="20049" y="6703"/>
                    <a:pt x="20049" y="6703"/>
                  </a:cubicBezTo>
                  <a:cubicBezTo>
                    <a:pt x="19929" y="6703"/>
                    <a:pt x="19929" y="6703"/>
                    <a:pt x="19929" y="6703"/>
                  </a:cubicBezTo>
                  <a:cubicBezTo>
                    <a:pt x="19929" y="6828"/>
                    <a:pt x="19929" y="6828"/>
                    <a:pt x="19929" y="6828"/>
                  </a:cubicBezTo>
                  <a:cubicBezTo>
                    <a:pt x="19929" y="6952"/>
                    <a:pt x="19929" y="6952"/>
                    <a:pt x="19929" y="6952"/>
                  </a:cubicBezTo>
                  <a:cubicBezTo>
                    <a:pt x="20049" y="7076"/>
                    <a:pt x="20049" y="7076"/>
                    <a:pt x="20049" y="7076"/>
                  </a:cubicBezTo>
                  <a:cubicBezTo>
                    <a:pt x="19929" y="6952"/>
                    <a:pt x="19929" y="6952"/>
                    <a:pt x="19929" y="6952"/>
                  </a:cubicBezTo>
                  <a:cubicBezTo>
                    <a:pt x="19810" y="6952"/>
                    <a:pt x="19810" y="6952"/>
                    <a:pt x="19810" y="6952"/>
                  </a:cubicBezTo>
                  <a:cubicBezTo>
                    <a:pt x="19810" y="6828"/>
                    <a:pt x="19810" y="6828"/>
                    <a:pt x="19810" y="6828"/>
                  </a:cubicBezTo>
                  <a:cubicBezTo>
                    <a:pt x="19810" y="6828"/>
                    <a:pt x="19810" y="6828"/>
                    <a:pt x="19810" y="6828"/>
                  </a:cubicBezTo>
                  <a:cubicBezTo>
                    <a:pt x="19810" y="6579"/>
                    <a:pt x="19810" y="6579"/>
                    <a:pt x="19810" y="6579"/>
                  </a:cubicBezTo>
                  <a:cubicBezTo>
                    <a:pt x="19810" y="6455"/>
                    <a:pt x="19810" y="6455"/>
                    <a:pt x="19810" y="6455"/>
                  </a:cubicBezTo>
                  <a:cubicBezTo>
                    <a:pt x="19810" y="6455"/>
                    <a:pt x="19810" y="6455"/>
                    <a:pt x="19810" y="6455"/>
                  </a:cubicBezTo>
                  <a:cubicBezTo>
                    <a:pt x="19691" y="6331"/>
                    <a:pt x="19691" y="6331"/>
                    <a:pt x="19691" y="6331"/>
                  </a:cubicBezTo>
                  <a:cubicBezTo>
                    <a:pt x="19691" y="6331"/>
                    <a:pt x="19691" y="6331"/>
                    <a:pt x="19691" y="6331"/>
                  </a:cubicBezTo>
                  <a:cubicBezTo>
                    <a:pt x="19691" y="6207"/>
                    <a:pt x="19691" y="6207"/>
                    <a:pt x="19691" y="6207"/>
                  </a:cubicBezTo>
                  <a:cubicBezTo>
                    <a:pt x="19691" y="6083"/>
                    <a:pt x="19691" y="6083"/>
                    <a:pt x="19691" y="6083"/>
                  </a:cubicBezTo>
                  <a:cubicBezTo>
                    <a:pt x="19571" y="5959"/>
                    <a:pt x="19571" y="5959"/>
                    <a:pt x="19571" y="5959"/>
                  </a:cubicBezTo>
                  <a:cubicBezTo>
                    <a:pt x="19452" y="5959"/>
                    <a:pt x="19452" y="5959"/>
                    <a:pt x="19452" y="5959"/>
                  </a:cubicBezTo>
                  <a:cubicBezTo>
                    <a:pt x="19452" y="5834"/>
                    <a:pt x="19452" y="5834"/>
                    <a:pt x="19452" y="5834"/>
                  </a:cubicBezTo>
                  <a:cubicBezTo>
                    <a:pt x="19571" y="5834"/>
                    <a:pt x="19571" y="5834"/>
                    <a:pt x="19571" y="5834"/>
                  </a:cubicBezTo>
                  <a:cubicBezTo>
                    <a:pt x="19571" y="5710"/>
                    <a:pt x="19571" y="5710"/>
                    <a:pt x="19571" y="5710"/>
                  </a:cubicBezTo>
                  <a:cubicBezTo>
                    <a:pt x="19452" y="5586"/>
                    <a:pt x="19452" y="5586"/>
                    <a:pt x="19452" y="5586"/>
                  </a:cubicBezTo>
                  <a:cubicBezTo>
                    <a:pt x="19452" y="5586"/>
                    <a:pt x="19452" y="5586"/>
                    <a:pt x="19452" y="5586"/>
                  </a:cubicBezTo>
                  <a:cubicBezTo>
                    <a:pt x="19333" y="5586"/>
                    <a:pt x="19333" y="5586"/>
                    <a:pt x="19333" y="5586"/>
                  </a:cubicBezTo>
                  <a:cubicBezTo>
                    <a:pt x="19213" y="5462"/>
                    <a:pt x="19213" y="5462"/>
                    <a:pt x="19213" y="5462"/>
                  </a:cubicBezTo>
                  <a:cubicBezTo>
                    <a:pt x="19094" y="5462"/>
                    <a:pt x="19094" y="5462"/>
                    <a:pt x="19094" y="5462"/>
                  </a:cubicBezTo>
                  <a:cubicBezTo>
                    <a:pt x="19094" y="5338"/>
                    <a:pt x="19094" y="5338"/>
                    <a:pt x="19094" y="5338"/>
                  </a:cubicBezTo>
                  <a:cubicBezTo>
                    <a:pt x="18975" y="5462"/>
                    <a:pt x="18975" y="5462"/>
                    <a:pt x="18975" y="5462"/>
                  </a:cubicBezTo>
                  <a:cubicBezTo>
                    <a:pt x="18975" y="5338"/>
                    <a:pt x="18975" y="5338"/>
                    <a:pt x="18975" y="5338"/>
                  </a:cubicBezTo>
                  <a:cubicBezTo>
                    <a:pt x="18855" y="5338"/>
                    <a:pt x="18855" y="5338"/>
                    <a:pt x="18855" y="5338"/>
                  </a:cubicBezTo>
                  <a:cubicBezTo>
                    <a:pt x="18736" y="5338"/>
                    <a:pt x="18736" y="5338"/>
                    <a:pt x="18736" y="5338"/>
                  </a:cubicBezTo>
                  <a:cubicBezTo>
                    <a:pt x="18855" y="5338"/>
                    <a:pt x="18855" y="5338"/>
                    <a:pt x="18855" y="5338"/>
                  </a:cubicBezTo>
                  <a:cubicBezTo>
                    <a:pt x="18975" y="5214"/>
                    <a:pt x="18975" y="5214"/>
                    <a:pt x="18975" y="5214"/>
                  </a:cubicBezTo>
                  <a:cubicBezTo>
                    <a:pt x="18975" y="5214"/>
                    <a:pt x="18975" y="5214"/>
                    <a:pt x="18975" y="5214"/>
                  </a:cubicBezTo>
                  <a:cubicBezTo>
                    <a:pt x="18855" y="5090"/>
                    <a:pt x="18855" y="5090"/>
                    <a:pt x="18855" y="5090"/>
                  </a:cubicBezTo>
                  <a:cubicBezTo>
                    <a:pt x="18736" y="5214"/>
                    <a:pt x="18736" y="5214"/>
                    <a:pt x="18736" y="5214"/>
                  </a:cubicBezTo>
                  <a:cubicBezTo>
                    <a:pt x="18736" y="5090"/>
                    <a:pt x="18736" y="5090"/>
                    <a:pt x="18736" y="5090"/>
                  </a:cubicBezTo>
                  <a:cubicBezTo>
                    <a:pt x="18617" y="5090"/>
                    <a:pt x="18617" y="5090"/>
                    <a:pt x="18617" y="5090"/>
                  </a:cubicBezTo>
                  <a:cubicBezTo>
                    <a:pt x="18617" y="5090"/>
                    <a:pt x="18617" y="5090"/>
                    <a:pt x="18617" y="5090"/>
                  </a:cubicBezTo>
                  <a:cubicBezTo>
                    <a:pt x="18378" y="4966"/>
                    <a:pt x="18378" y="4966"/>
                    <a:pt x="18378" y="4966"/>
                  </a:cubicBezTo>
                  <a:cubicBezTo>
                    <a:pt x="18259" y="4841"/>
                    <a:pt x="18259" y="4841"/>
                    <a:pt x="18259" y="4841"/>
                  </a:cubicBezTo>
                  <a:cubicBezTo>
                    <a:pt x="18259" y="4593"/>
                    <a:pt x="18259" y="4593"/>
                    <a:pt x="18259" y="4593"/>
                  </a:cubicBezTo>
                  <a:cubicBezTo>
                    <a:pt x="18259" y="4469"/>
                    <a:pt x="18259" y="4469"/>
                    <a:pt x="18259" y="4469"/>
                  </a:cubicBezTo>
                  <a:cubicBezTo>
                    <a:pt x="18259" y="4345"/>
                    <a:pt x="18259" y="4345"/>
                    <a:pt x="18259" y="4345"/>
                  </a:cubicBezTo>
                  <a:cubicBezTo>
                    <a:pt x="18259" y="4345"/>
                    <a:pt x="18259" y="4345"/>
                    <a:pt x="18259" y="4345"/>
                  </a:cubicBezTo>
                  <a:cubicBezTo>
                    <a:pt x="18259" y="4221"/>
                    <a:pt x="18259" y="4221"/>
                    <a:pt x="18259" y="4221"/>
                  </a:cubicBezTo>
                  <a:cubicBezTo>
                    <a:pt x="18259" y="3972"/>
                    <a:pt x="18259" y="3972"/>
                    <a:pt x="18259" y="3972"/>
                  </a:cubicBezTo>
                  <a:cubicBezTo>
                    <a:pt x="18139" y="3848"/>
                    <a:pt x="18139" y="3848"/>
                    <a:pt x="18139" y="3848"/>
                  </a:cubicBezTo>
                  <a:cubicBezTo>
                    <a:pt x="18259" y="3724"/>
                    <a:pt x="18259" y="3724"/>
                    <a:pt x="18259" y="3724"/>
                  </a:cubicBezTo>
                  <a:cubicBezTo>
                    <a:pt x="18139" y="3724"/>
                    <a:pt x="18139" y="3724"/>
                    <a:pt x="18139" y="3724"/>
                  </a:cubicBezTo>
                  <a:cubicBezTo>
                    <a:pt x="18139" y="3724"/>
                    <a:pt x="18139" y="3724"/>
                    <a:pt x="18139" y="3724"/>
                  </a:cubicBezTo>
                  <a:cubicBezTo>
                    <a:pt x="18020" y="3476"/>
                    <a:pt x="18020" y="3476"/>
                    <a:pt x="18020" y="3476"/>
                  </a:cubicBezTo>
                  <a:cubicBezTo>
                    <a:pt x="18020" y="3228"/>
                    <a:pt x="18020" y="3228"/>
                    <a:pt x="18020" y="3228"/>
                  </a:cubicBezTo>
                  <a:cubicBezTo>
                    <a:pt x="18020" y="3228"/>
                    <a:pt x="18020" y="3228"/>
                    <a:pt x="18020" y="3228"/>
                  </a:cubicBezTo>
                  <a:cubicBezTo>
                    <a:pt x="18020" y="3228"/>
                    <a:pt x="18020" y="3228"/>
                    <a:pt x="18020" y="3228"/>
                  </a:cubicBezTo>
                  <a:cubicBezTo>
                    <a:pt x="18020" y="3103"/>
                    <a:pt x="18020" y="3103"/>
                    <a:pt x="18020" y="3103"/>
                  </a:cubicBezTo>
                  <a:cubicBezTo>
                    <a:pt x="18020" y="2855"/>
                    <a:pt x="18020" y="2855"/>
                    <a:pt x="18020" y="2855"/>
                  </a:cubicBezTo>
                  <a:cubicBezTo>
                    <a:pt x="18020" y="2731"/>
                    <a:pt x="18020" y="2731"/>
                    <a:pt x="18020" y="2731"/>
                  </a:cubicBezTo>
                  <a:cubicBezTo>
                    <a:pt x="18020" y="2607"/>
                    <a:pt x="18020" y="2607"/>
                    <a:pt x="18020" y="2607"/>
                  </a:cubicBezTo>
                  <a:cubicBezTo>
                    <a:pt x="18020" y="2607"/>
                    <a:pt x="18020" y="2607"/>
                    <a:pt x="18020" y="2607"/>
                  </a:cubicBezTo>
                  <a:cubicBezTo>
                    <a:pt x="18020" y="2483"/>
                    <a:pt x="18020" y="2483"/>
                    <a:pt x="18020" y="2483"/>
                  </a:cubicBezTo>
                  <a:cubicBezTo>
                    <a:pt x="17781" y="2359"/>
                    <a:pt x="17781" y="2359"/>
                    <a:pt x="17781" y="2359"/>
                  </a:cubicBezTo>
                  <a:cubicBezTo>
                    <a:pt x="17662" y="2359"/>
                    <a:pt x="17662" y="2359"/>
                    <a:pt x="17662" y="2359"/>
                  </a:cubicBezTo>
                  <a:cubicBezTo>
                    <a:pt x="17781" y="2234"/>
                    <a:pt x="17781" y="2234"/>
                    <a:pt x="17781" y="2234"/>
                  </a:cubicBezTo>
                  <a:cubicBezTo>
                    <a:pt x="17662" y="2110"/>
                    <a:pt x="17662" y="2110"/>
                    <a:pt x="17662" y="2110"/>
                  </a:cubicBezTo>
                  <a:cubicBezTo>
                    <a:pt x="17543" y="2234"/>
                    <a:pt x="17543" y="2234"/>
                    <a:pt x="17543" y="2234"/>
                  </a:cubicBezTo>
                  <a:cubicBezTo>
                    <a:pt x="17423" y="2234"/>
                    <a:pt x="17423" y="2234"/>
                    <a:pt x="17423" y="2234"/>
                  </a:cubicBezTo>
                  <a:cubicBezTo>
                    <a:pt x="17423" y="2234"/>
                    <a:pt x="17423" y="2234"/>
                    <a:pt x="17423" y="2234"/>
                  </a:cubicBezTo>
                  <a:cubicBezTo>
                    <a:pt x="17304" y="2359"/>
                    <a:pt x="17304" y="2359"/>
                    <a:pt x="17304" y="2359"/>
                  </a:cubicBezTo>
                  <a:cubicBezTo>
                    <a:pt x="17185" y="2110"/>
                    <a:pt x="17185" y="2110"/>
                    <a:pt x="17185" y="2110"/>
                  </a:cubicBezTo>
                  <a:cubicBezTo>
                    <a:pt x="17185" y="2110"/>
                    <a:pt x="17185" y="2110"/>
                    <a:pt x="17185" y="2110"/>
                  </a:cubicBezTo>
                  <a:cubicBezTo>
                    <a:pt x="17185" y="1862"/>
                    <a:pt x="17185" y="1862"/>
                    <a:pt x="17185" y="1862"/>
                  </a:cubicBezTo>
                  <a:cubicBezTo>
                    <a:pt x="17185" y="1738"/>
                    <a:pt x="17185" y="1738"/>
                    <a:pt x="17185" y="1738"/>
                  </a:cubicBezTo>
                  <a:cubicBezTo>
                    <a:pt x="17185" y="1490"/>
                    <a:pt x="17185" y="1490"/>
                    <a:pt x="17185" y="1490"/>
                  </a:cubicBezTo>
                  <a:cubicBezTo>
                    <a:pt x="17185" y="1490"/>
                    <a:pt x="17185" y="1490"/>
                    <a:pt x="17185" y="1490"/>
                  </a:cubicBezTo>
                  <a:cubicBezTo>
                    <a:pt x="17065" y="1490"/>
                    <a:pt x="17065" y="1490"/>
                    <a:pt x="17065" y="1490"/>
                  </a:cubicBezTo>
                  <a:cubicBezTo>
                    <a:pt x="17185" y="1366"/>
                    <a:pt x="17185" y="1366"/>
                    <a:pt x="17185" y="1366"/>
                  </a:cubicBezTo>
                  <a:cubicBezTo>
                    <a:pt x="17065" y="1241"/>
                    <a:pt x="17065" y="1241"/>
                    <a:pt x="17065" y="1241"/>
                  </a:cubicBezTo>
                  <a:cubicBezTo>
                    <a:pt x="17065" y="1117"/>
                    <a:pt x="17065" y="1117"/>
                    <a:pt x="17065" y="1117"/>
                  </a:cubicBezTo>
                  <a:cubicBezTo>
                    <a:pt x="16946" y="1117"/>
                    <a:pt x="16946" y="1117"/>
                    <a:pt x="16946" y="1117"/>
                  </a:cubicBezTo>
                  <a:cubicBezTo>
                    <a:pt x="16946" y="993"/>
                    <a:pt x="16946" y="993"/>
                    <a:pt x="16946" y="993"/>
                  </a:cubicBezTo>
                  <a:cubicBezTo>
                    <a:pt x="17065" y="993"/>
                    <a:pt x="17065" y="993"/>
                    <a:pt x="17065" y="993"/>
                  </a:cubicBezTo>
                  <a:cubicBezTo>
                    <a:pt x="16946" y="869"/>
                    <a:pt x="16946" y="869"/>
                    <a:pt x="16946" y="869"/>
                  </a:cubicBezTo>
                  <a:cubicBezTo>
                    <a:pt x="16946" y="993"/>
                    <a:pt x="16946" y="993"/>
                    <a:pt x="16946" y="993"/>
                  </a:cubicBezTo>
                  <a:cubicBezTo>
                    <a:pt x="16827" y="869"/>
                    <a:pt x="16827" y="869"/>
                    <a:pt x="16827" y="869"/>
                  </a:cubicBezTo>
                  <a:cubicBezTo>
                    <a:pt x="16827" y="621"/>
                    <a:pt x="16827" y="621"/>
                    <a:pt x="16827" y="621"/>
                  </a:cubicBezTo>
                  <a:cubicBezTo>
                    <a:pt x="16827" y="621"/>
                    <a:pt x="16827" y="621"/>
                    <a:pt x="16827" y="621"/>
                  </a:cubicBezTo>
                  <a:cubicBezTo>
                    <a:pt x="16827" y="497"/>
                    <a:pt x="16827" y="497"/>
                    <a:pt x="16827" y="497"/>
                  </a:cubicBezTo>
                  <a:cubicBezTo>
                    <a:pt x="16707" y="372"/>
                    <a:pt x="16707" y="372"/>
                    <a:pt x="16707" y="372"/>
                  </a:cubicBezTo>
                  <a:cubicBezTo>
                    <a:pt x="16707" y="372"/>
                    <a:pt x="16707" y="372"/>
                    <a:pt x="16707" y="372"/>
                  </a:cubicBezTo>
                  <a:cubicBezTo>
                    <a:pt x="16588" y="372"/>
                    <a:pt x="16588" y="372"/>
                    <a:pt x="16588" y="372"/>
                  </a:cubicBezTo>
                  <a:cubicBezTo>
                    <a:pt x="16469" y="497"/>
                    <a:pt x="16469" y="497"/>
                    <a:pt x="16469" y="497"/>
                  </a:cubicBezTo>
                  <a:cubicBezTo>
                    <a:pt x="16469" y="621"/>
                    <a:pt x="16469" y="621"/>
                    <a:pt x="16469" y="621"/>
                  </a:cubicBezTo>
                  <a:cubicBezTo>
                    <a:pt x="16469" y="869"/>
                    <a:pt x="16469" y="869"/>
                    <a:pt x="16469" y="869"/>
                  </a:cubicBezTo>
                  <a:cubicBezTo>
                    <a:pt x="16469" y="869"/>
                    <a:pt x="16469" y="869"/>
                    <a:pt x="16469" y="869"/>
                  </a:cubicBezTo>
                  <a:cubicBezTo>
                    <a:pt x="16469" y="993"/>
                    <a:pt x="16469" y="993"/>
                    <a:pt x="16469" y="993"/>
                  </a:cubicBezTo>
                  <a:cubicBezTo>
                    <a:pt x="16349" y="993"/>
                    <a:pt x="16349" y="993"/>
                    <a:pt x="16349" y="993"/>
                  </a:cubicBezTo>
                  <a:cubicBezTo>
                    <a:pt x="16349" y="1117"/>
                    <a:pt x="16349" y="1117"/>
                    <a:pt x="16349" y="1117"/>
                  </a:cubicBezTo>
                  <a:cubicBezTo>
                    <a:pt x="16230" y="1241"/>
                    <a:pt x="16230" y="1241"/>
                    <a:pt x="16230" y="1241"/>
                  </a:cubicBezTo>
                  <a:cubicBezTo>
                    <a:pt x="16349" y="1241"/>
                    <a:pt x="16349" y="1241"/>
                    <a:pt x="16349" y="1241"/>
                  </a:cubicBezTo>
                  <a:cubicBezTo>
                    <a:pt x="16349" y="1366"/>
                    <a:pt x="16349" y="1366"/>
                    <a:pt x="16349" y="1366"/>
                  </a:cubicBezTo>
                  <a:cubicBezTo>
                    <a:pt x="16349" y="1366"/>
                    <a:pt x="16349" y="1366"/>
                    <a:pt x="16349" y="1366"/>
                  </a:cubicBezTo>
                  <a:cubicBezTo>
                    <a:pt x="16230" y="1366"/>
                    <a:pt x="16230" y="1366"/>
                    <a:pt x="16230" y="1366"/>
                  </a:cubicBezTo>
                  <a:cubicBezTo>
                    <a:pt x="16230" y="1490"/>
                    <a:pt x="16230" y="1490"/>
                    <a:pt x="16230" y="1490"/>
                  </a:cubicBezTo>
                  <a:cubicBezTo>
                    <a:pt x="16110" y="1614"/>
                    <a:pt x="16110" y="1614"/>
                    <a:pt x="16110" y="1614"/>
                  </a:cubicBezTo>
                  <a:cubicBezTo>
                    <a:pt x="16230" y="1738"/>
                    <a:pt x="16230" y="1738"/>
                    <a:pt x="16230" y="1738"/>
                  </a:cubicBezTo>
                  <a:cubicBezTo>
                    <a:pt x="16230" y="1738"/>
                    <a:pt x="16230" y="1738"/>
                    <a:pt x="16230" y="1738"/>
                  </a:cubicBezTo>
                  <a:cubicBezTo>
                    <a:pt x="16230" y="1738"/>
                    <a:pt x="16230" y="1738"/>
                    <a:pt x="16230" y="1738"/>
                  </a:cubicBezTo>
                  <a:cubicBezTo>
                    <a:pt x="16110" y="1862"/>
                    <a:pt x="16110" y="1862"/>
                    <a:pt x="16110" y="1862"/>
                  </a:cubicBezTo>
                  <a:cubicBezTo>
                    <a:pt x="16110" y="2110"/>
                    <a:pt x="16110" y="2110"/>
                    <a:pt x="16110" y="2110"/>
                  </a:cubicBezTo>
                  <a:cubicBezTo>
                    <a:pt x="16110" y="2234"/>
                    <a:pt x="16110" y="2234"/>
                    <a:pt x="16110" y="2234"/>
                  </a:cubicBezTo>
                  <a:cubicBezTo>
                    <a:pt x="16110" y="2359"/>
                    <a:pt x="16110" y="2359"/>
                    <a:pt x="16110" y="2359"/>
                  </a:cubicBezTo>
                  <a:cubicBezTo>
                    <a:pt x="16110" y="2483"/>
                    <a:pt x="16110" y="2483"/>
                    <a:pt x="16110" y="2483"/>
                  </a:cubicBezTo>
                  <a:cubicBezTo>
                    <a:pt x="16110" y="2731"/>
                    <a:pt x="16110" y="2731"/>
                    <a:pt x="16110" y="2731"/>
                  </a:cubicBezTo>
                  <a:cubicBezTo>
                    <a:pt x="15991" y="2731"/>
                    <a:pt x="15991" y="2731"/>
                    <a:pt x="15991" y="2731"/>
                  </a:cubicBezTo>
                  <a:cubicBezTo>
                    <a:pt x="15991" y="2855"/>
                    <a:pt x="15991" y="2855"/>
                    <a:pt x="15991" y="2855"/>
                  </a:cubicBezTo>
                  <a:cubicBezTo>
                    <a:pt x="15872" y="2979"/>
                    <a:pt x="15872" y="2979"/>
                    <a:pt x="15872" y="2979"/>
                  </a:cubicBezTo>
                  <a:cubicBezTo>
                    <a:pt x="15872" y="3352"/>
                    <a:pt x="15872" y="3352"/>
                    <a:pt x="15872" y="3352"/>
                  </a:cubicBezTo>
                  <a:cubicBezTo>
                    <a:pt x="15752" y="3476"/>
                    <a:pt x="15752" y="3476"/>
                    <a:pt x="15752" y="3476"/>
                  </a:cubicBezTo>
                  <a:cubicBezTo>
                    <a:pt x="15872" y="3476"/>
                    <a:pt x="15872" y="3476"/>
                    <a:pt x="15872" y="3476"/>
                  </a:cubicBezTo>
                  <a:cubicBezTo>
                    <a:pt x="15752" y="3724"/>
                    <a:pt x="15752" y="3724"/>
                    <a:pt x="15752" y="3724"/>
                  </a:cubicBezTo>
                  <a:cubicBezTo>
                    <a:pt x="15633" y="3724"/>
                    <a:pt x="15633" y="3724"/>
                    <a:pt x="15633" y="3724"/>
                  </a:cubicBezTo>
                  <a:cubicBezTo>
                    <a:pt x="15633" y="3972"/>
                    <a:pt x="15633" y="3972"/>
                    <a:pt x="15633" y="3972"/>
                  </a:cubicBezTo>
                  <a:cubicBezTo>
                    <a:pt x="15514" y="4097"/>
                    <a:pt x="15514" y="4097"/>
                    <a:pt x="15514" y="4097"/>
                  </a:cubicBezTo>
                  <a:cubicBezTo>
                    <a:pt x="15156" y="4221"/>
                    <a:pt x="15156" y="4221"/>
                    <a:pt x="15156" y="4221"/>
                  </a:cubicBezTo>
                  <a:cubicBezTo>
                    <a:pt x="15036" y="4097"/>
                    <a:pt x="15036" y="4097"/>
                    <a:pt x="15036" y="4097"/>
                  </a:cubicBezTo>
                  <a:cubicBezTo>
                    <a:pt x="14917" y="4097"/>
                    <a:pt x="14917" y="4097"/>
                    <a:pt x="14917" y="4097"/>
                  </a:cubicBezTo>
                  <a:cubicBezTo>
                    <a:pt x="14798" y="3972"/>
                    <a:pt x="14798" y="3972"/>
                    <a:pt x="14798" y="3972"/>
                  </a:cubicBezTo>
                  <a:cubicBezTo>
                    <a:pt x="14678" y="3848"/>
                    <a:pt x="14678" y="3848"/>
                    <a:pt x="14678" y="3848"/>
                  </a:cubicBezTo>
                  <a:cubicBezTo>
                    <a:pt x="14678" y="3848"/>
                    <a:pt x="14678" y="3848"/>
                    <a:pt x="14678" y="3848"/>
                  </a:cubicBezTo>
                  <a:cubicBezTo>
                    <a:pt x="14678" y="3848"/>
                    <a:pt x="14678" y="3848"/>
                    <a:pt x="14678" y="3848"/>
                  </a:cubicBezTo>
                  <a:cubicBezTo>
                    <a:pt x="14559" y="3724"/>
                    <a:pt x="14559" y="3724"/>
                    <a:pt x="14559" y="3724"/>
                  </a:cubicBezTo>
                  <a:cubicBezTo>
                    <a:pt x="14440" y="3724"/>
                    <a:pt x="14440" y="3724"/>
                    <a:pt x="14440" y="3724"/>
                  </a:cubicBezTo>
                  <a:cubicBezTo>
                    <a:pt x="14440" y="3600"/>
                    <a:pt x="14440" y="3600"/>
                    <a:pt x="14440" y="3600"/>
                  </a:cubicBezTo>
                  <a:cubicBezTo>
                    <a:pt x="14201" y="3600"/>
                    <a:pt x="14201" y="3600"/>
                    <a:pt x="14201" y="3600"/>
                  </a:cubicBezTo>
                  <a:cubicBezTo>
                    <a:pt x="14082" y="3476"/>
                    <a:pt x="14082" y="3476"/>
                    <a:pt x="14082" y="3476"/>
                  </a:cubicBezTo>
                  <a:cubicBezTo>
                    <a:pt x="14082" y="3476"/>
                    <a:pt x="14082" y="3476"/>
                    <a:pt x="14082" y="3476"/>
                  </a:cubicBezTo>
                  <a:cubicBezTo>
                    <a:pt x="13962" y="3352"/>
                    <a:pt x="13962" y="3352"/>
                    <a:pt x="13962" y="3352"/>
                  </a:cubicBezTo>
                  <a:cubicBezTo>
                    <a:pt x="13843" y="3352"/>
                    <a:pt x="13843" y="3352"/>
                    <a:pt x="13843" y="3352"/>
                  </a:cubicBezTo>
                  <a:cubicBezTo>
                    <a:pt x="13724" y="3228"/>
                    <a:pt x="13724" y="3228"/>
                    <a:pt x="13724" y="3228"/>
                  </a:cubicBezTo>
                  <a:cubicBezTo>
                    <a:pt x="13604" y="3103"/>
                    <a:pt x="13604" y="3103"/>
                    <a:pt x="13604" y="3103"/>
                  </a:cubicBezTo>
                  <a:cubicBezTo>
                    <a:pt x="13604" y="3103"/>
                    <a:pt x="13604" y="3103"/>
                    <a:pt x="13604" y="3103"/>
                  </a:cubicBezTo>
                  <a:cubicBezTo>
                    <a:pt x="13485" y="3103"/>
                    <a:pt x="13485" y="3103"/>
                    <a:pt x="13485" y="3103"/>
                  </a:cubicBezTo>
                  <a:cubicBezTo>
                    <a:pt x="13366" y="3103"/>
                    <a:pt x="13366" y="3103"/>
                    <a:pt x="13366" y="3103"/>
                  </a:cubicBezTo>
                  <a:cubicBezTo>
                    <a:pt x="13366" y="3103"/>
                    <a:pt x="13366" y="3103"/>
                    <a:pt x="13366" y="3103"/>
                  </a:cubicBezTo>
                  <a:cubicBezTo>
                    <a:pt x="13366" y="3103"/>
                    <a:pt x="13366" y="3103"/>
                    <a:pt x="13366" y="3103"/>
                  </a:cubicBezTo>
                  <a:cubicBezTo>
                    <a:pt x="13246" y="2979"/>
                    <a:pt x="13246" y="2979"/>
                    <a:pt x="13246" y="2979"/>
                  </a:cubicBezTo>
                  <a:cubicBezTo>
                    <a:pt x="13246" y="2855"/>
                    <a:pt x="13246" y="2855"/>
                    <a:pt x="13246" y="2855"/>
                  </a:cubicBezTo>
                  <a:cubicBezTo>
                    <a:pt x="13008" y="2731"/>
                    <a:pt x="13008" y="2731"/>
                    <a:pt x="13008" y="2731"/>
                  </a:cubicBezTo>
                  <a:cubicBezTo>
                    <a:pt x="13008" y="2731"/>
                    <a:pt x="13008" y="2731"/>
                    <a:pt x="13008" y="2731"/>
                  </a:cubicBezTo>
                  <a:cubicBezTo>
                    <a:pt x="12888" y="2607"/>
                    <a:pt x="12888" y="2607"/>
                    <a:pt x="12888" y="2607"/>
                  </a:cubicBezTo>
                  <a:cubicBezTo>
                    <a:pt x="12888" y="2483"/>
                    <a:pt x="12888" y="2483"/>
                    <a:pt x="12888" y="2483"/>
                  </a:cubicBezTo>
                  <a:cubicBezTo>
                    <a:pt x="12888" y="2359"/>
                    <a:pt x="12888" y="2359"/>
                    <a:pt x="12888" y="2359"/>
                  </a:cubicBezTo>
                  <a:cubicBezTo>
                    <a:pt x="13008" y="2234"/>
                    <a:pt x="13008" y="2234"/>
                    <a:pt x="13008" y="2234"/>
                  </a:cubicBezTo>
                  <a:cubicBezTo>
                    <a:pt x="13127" y="2110"/>
                    <a:pt x="13127" y="2110"/>
                    <a:pt x="13127" y="2110"/>
                  </a:cubicBezTo>
                  <a:cubicBezTo>
                    <a:pt x="13127" y="1986"/>
                    <a:pt x="13127" y="1986"/>
                    <a:pt x="13127" y="1986"/>
                  </a:cubicBezTo>
                  <a:cubicBezTo>
                    <a:pt x="13127" y="1862"/>
                    <a:pt x="13127" y="1862"/>
                    <a:pt x="13127" y="1862"/>
                  </a:cubicBezTo>
                  <a:cubicBezTo>
                    <a:pt x="13008" y="1986"/>
                    <a:pt x="13008" y="1986"/>
                    <a:pt x="13008" y="1986"/>
                  </a:cubicBezTo>
                  <a:cubicBezTo>
                    <a:pt x="13008" y="1862"/>
                    <a:pt x="13008" y="1862"/>
                    <a:pt x="13008" y="1862"/>
                  </a:cubicBezTo>
                  <a:cubicBezTo>
                    <a:pt x="13127" y="1738"/>
                    <a:pt x="13127" y="1738"/>
                    <a:pt x="13127" y="1738"/>
                  </a:cubicBezTo>
                  <a:cubicBezTo>
                    <a:pt x="13127" y="1614"/>
                    <a:pt x="13127" y="1614"/>
                    <a:pt x="13127" y="1614"/>
                  </a:cubicBezTo>
                  <a:cubicBezTo>
                    <a:pt x="13127" y="1614"/>
                    <a:pt x="13127" y="1614"/>
                    <a:pt x="13127" y="1614"/>
                  </a:cubicBezTo>
                  <a:cubicBezTo>
                    <a:pt x="13246" y="1614"/>
                    <a:pt x="13246" y="1614"/>
                    <a:pt x="13246" y="1614"/>
                  </a:cubicBezTo>
                  <a:cubicBezTo>
                    <a:pt x="13246" y="1614"/>
                    <a:pt x="13246" y="1614"/>
                    <a:pt x="13246" y="1614"/>
                  </a:cubicBezTo>
                  <a:cubicBezTo>
                    <a:pt x="13366" y="1614"/>
                    <a:pt x="13366" y="1614"/>
                    <a:pt x="13366" y="1614"/>
                  </a:cubicBezTo>
                  <a:cubicBezTo>
                    <a:pt x="13485" y="1614"/>
                    <a:pt x="13485" y="1614"/>
                    <a:pt x="13485" y="1614"/>
                  </a:cubicBezTo>
                  <a:cubicBezTo>
                    <a:pt x="13485" y="1490"/>
                    <a:pt x="13485" y="1490"/>
                    <a:pt x="13485" y="1490"/>
                  </a:cubicBezTo>
                  <a:cubicBezTo>
                    <a:pt x="13366" y="1490"/>
                    <a:pt x="13366" y="1490"/>
                    <a:pt x="13366" y="1490"/>
                  </a:cubicBezTo>
                  <a:cubicBezTo>
                    <a:pt x="13485" y="1366"/>
                    <a:pt x="13485" y="1366"/>
                    <a:pt x="13485" y="1366"/>
                  </a:cubicBezTo>
                  <a:cubicBezTo>
                    <a:pt x="13485" y="1366"/>
                    <a:pt x="13485" y="1366"/>
                    <a:pt x="13485" y="1366"/>
                  </a:cubicBezTo>
                  <a:cubicBezTo>
                    <a:pt x="13604" y="1241"/>
                    <a:pt x="13604" y="1241"/>
                    <a:pt x="13604" y="1241"/>
                  </a:cubicBezTo>
                  <a:cubicBezTo>
                    <a:pt x="13724" y="1241"/>
                    <a:pt x="13724" y="1241"/>
                    <a:pt x="13724" y="1241"/>
                  </a:cubicBezTo>
                  <a:cubicBezTo>
                    <a:pt x="13724" y="1117"/>
                    <a:pt x="13724" y="1117"/>
                    <a:pt x="13724" y="1117"/>
                  </a:cubicBezTo>
                  <a:cubicBezTo>
                    <a:pt x="13724" y="993"/>
                    <a:pt x="13724" y="993"/>
                    <a:pt x="13724" y="993"/>
                  </a:cubicBezTo>
                  <a:cubicBezTo>
                    <a:pt x="13604" y="993"/>
                    <a:pt x="13604" y="993"/>
                    <a:pt x="13604" y="993"/>
                  </a:cubicBezTo>
                  <a:cubicBezTo>
                    <a:pt x="13604" y="1117"/>
                    <a:pt x="13604" y="1117"/>
                    <a:pt x="13604" y="1117"/>
                  </a:cubicBezTo>
                  <a:cubicBezTo>
                    <a:pt x="13485" y="993"/>
                    <a:pt x="13485" y="993"/>
                    <a:pt x="13485" y="993"/>
                  </a:cubicBezTo>
                  <a:cubicBezTo>
                    <a:pt x="13485" y="869"/>
                    <a:pt x="13485" y="869"/>
                    <a:pt x="13485" y="869"/>
                  </a:cubicBezTo>
                  <a:cubicBezTo>
                    <a:pt x="13366" y="869"/>
                    <a:pt x="13366" y="869"/>
                    <a:pt x="13366" y="869"/>
                  </a:cubicBezTo>
                  <a:cubicBezTo>
                    <a:pt x="13246" y="1117"/>
                    <a:pt x="13246" y="1117"/>
                    <a:pt x="13246" y="1117"/>
                  </a:cubicBezTo>
                  <a:cubicBezTo>
                    <a:pt x="13366" y="1117"/>
                    <a:pt x="13366" y="1117"/>
                    <a:pt x="13366" y="1117"/>
                  </a:cubicBezTo>
                  <a:cubicBezTo>
                    <a:pt x="13366" y="1117"/>
                    <a:pt x="13366" y="1117"/>
                    <a:pt x="13366" y="1117"/>
                  </a:cubicBezTo>
                  <a:cubicBezTo>
                    <a:pt x="13246" y="1241"/>
                    <a:pt x="13246" y="1241"/>
                    <a:pt x="13246" y="1241"/>
                  </a:cubicBezTo>
                  <a:cubicBezTo>
                    <a:pt x="13127" y="1117"/>
                    <a:pt x="13127" y="1117"/>
                    <a:pt x="13127" y="1117"/>
                  </a:cubicBezTo>
                  <a:cubicBezTo>
                    <a:pt x="13127" y="1117"/>
                    <a:pt x="13127" y="1117"/>
                    <a:pt x="13127" y="1117"/>
                  </a:cubicBezTo>
                  <a:cubicBezTo>
                    <a:pt x="13127" y="993"/>
                    <a:pt x="13127" y="993"/>
                    <a:pt x="13127" y="993"/>
                  </a:cubicBezTo>
                  <a:cubicBezTo>
                    <a:pt x="13008" y="1117"/>
                    <a:pt x="13008" y="1117"/>
                    <a:pt x="13008" y="1117"/>
                  </a:cubicBezTo>
                  <a:cubicBezTo>
                    <a:pt x="13008" y="1117"/>
                    <a:pt x="13008" y="1117"/>
                    <a:pt x="13008" y="1117"/>
                  </a:cubicBezTo>
                  <a:cubicBezTo>
                    <a:pt x="13008" y="993"/>
                    <a:pt x="13008" y="993"/>
                    <a:pt x="13008" y="993"/>
                  </a:cubicBezTo>
                  <a:cubicBezTo>
                    <a:pt x="13008" y="993"/>
                    <a:pt x="13008" y="993"/>
                    <a:pt x="13008" y="993"/>
                  </a:cubicBezTo>
                  <a:cubicBezTo>
                    <a:pt x="13127" y="993"/>
                    <a:pt x="13127" y="993"/>
                    <a:pt x="13127" y="993"/>
                  </a:cubicBezTo>
                  <a:cubicBezTo>
                    <a:pt x="13008" y="993"/>
                    <a:pt x="13008" y="993"/>
                    <a:pt x="13008" y="993"/>
                  </a:cubicBezTo>
                  <a:cubicBezTo>
                    <a:pt x="12888" y="993"/>
                    <a:pt x="12888" y="993"/>
                    <a:pt x="12888" y="993"/>
                  </a:cubicBezTo>
                  <a:cubicBezTo>
                    <a:pt x="12769" y="1117"/>
                    <a:pt x="12769" y="1117"/>
                    <a:pt x="12769" y="1117"/>
                  </a:cubicBezTo>
                  <a:cubicBezTo>
                    <a:pt x="12769" y="1117"/>
                    <a:pt x="12769" y="1117"/>
                    <a:pt x="12769" y="1117"/>
                  </a:cubicBezTo>
                  <a:cubicBezTo>
                    <a:pt x="12769" y="1117"/>
                    <a:pt x="12769" y="1117"/>
                    <a:pt x="12769" y="1117"/>
                  </a:cubicBezTo>
                  <a:cubicBezTo>
                    <a:pt x="12769" y="1117"/>
                    <a:pt x="12769" y="1117"/>
                    <a:pt x="12769" y="1117"/>
                  </a:cubicBezTo>
                  <a:cubicBezTo>
                    <a:pt x="12650" y="1117"/>
                    <a:pt x="12650" y="1117"/>
                    <a:pt x="12650" y="1117"/>
                  </a:cubicBezTo>
                  <a:cubicBezTo>
                    <a:pt x="12650" y="993"/>
                    <a:pt x="12650" y="993"/>
                    <a:pt x="12650" y="993"/>
                  </a:cubicBezTo>
                  <a:cubicBezTo>
                    <a:pt x="12530" y="869"/>
                    <a:pt x="12530" y="869"/>
                    <a:pt x="12530" y="869"/>
                  </a:cubicBezTo>
                  <a:cubicBezTo>
                    <a:pt x="12530" y="869"/>
                    <a:pt x="12530" y="869"/>
                    <a:pt x="12530" y="869"/>
                  </a:cubicBezTo>
                  <a:cubicBezTo>
                    <a:pt x="12411" y="993"/>
                    <a:pt x="12411" y="993"/>
                    <a:pt x="12411" y="993"/>
                  </a:cubicBezTo>
                  <a:cubicBezTo>
                    <a:pt x="12292" y="993"/>
                    <a:pt x="12292" y="993"/>
                    <a:pt x="12292" y="993"/>
                  </a:cubicBezTo>
                  <a:cubicBezTo>
                    <a:pt x="12172" y="993"/>
                    <a:pt x="12172" y="993"/>
                    <a:pt x="12172" y="993"/>
                  </a:cubicBezTo>
                  <a:cubicBezTo>
                    <a:pt x="12172" y="869"/>
                    <a:pt x="12172" y="869"/>
                    <a:pt x="12172" y="869"/>
                  </a:cubicBezTo>
                  <a:cubicBezTo>
                    <a:pt x="12172" y="869"/>
                    <a:pt x="12172" y="869"/>
                    <a:pt x="12172" y="869"/>
                  </a:cubicBezTo>
                  <a:cubicBezTo>
                    <a:pt x="12053" y="745"/>
                    <a:pt x="12053" y="745"/>
                    <a:pt x="12053" y="745"/>
                  </a:cubicBezTo>
                  <a:cubicBezTo>
                    <a:pt x="11934" y="869"/>
                    <a:pt x="11934" y="869"/>
                    <a:pt x="11934" y="869"/>
                  </a:cubicBezTo>
                  <a:cubicBezTo>
                    <a:pt x="11814" y="869"/>
                    <a:pt x="11814" y="869"/>
                    <a:pt x="11814" y="869"/>
                  </a:cubicBezTo>
                  <a:cubicBezTo>
                    <a:pt x="11695" y="745"/>
                    <a:pt x="11695" y="745"/>
                    <a:pt x="11695" y="745"/>
                  </a:cubicBezTo>
                  <a:cubicBezTo>
                    <a:pt x="11695" y="745"/>
                    <a:pt x="11695" y="745"/>
                    <a:pt x="11695" y="745"/>
                  </a:cubicBezTo>
                  <a:cubicBezTo>
                    <a:pt x="11695" y="621"/>
                    <a:pt x="11695" y="621"/>
                    <a:pt x="11695" y="621"/>
                  </a:cubicBezTo>
                  <a:cubicBezTo>
                    <a:pt x="11576" y="621"/>
                    <a:pt x="11576" y="621"/>
                    <a:pt x="11576" y="621"/>
                  </a:cubicBezTo>
                  <a:cubicBezTo>
                    <a:pt x="11576" y="621"/>
                    <a:pt x="11576" y="621"/>
                    <a:pt x="11576" y="621"/>
                  </a:cubicBezTo>
                  <a:cubicBezTo>
                    <a:pt x="11456" y="745"/>
                    <a:pt x="11456" y="745"/>
                    <a:pt x="11456" y="745"/>
                  </a:cubicBezTo>
                  <a:cubicBezTo>
                    <a:pt x="11456" y="621"/>
                    <a:pt x="11456" y="621"/>
                    <a:pt x="11456" y="621"/>
                  </a:cubicBezTo>
                  <a:cubicBezTo>
                    <a:pt x="11337" y="621"/>
                    <a:pt x="11337" y="621"/>
                    <a:pt x="11337" y="621"/>
                  </a:cubicBezTo>
                  <a:cubicBezTo>
                    <a:pt x="11218" y="497"/>
                    <a:pt x="11218" y="497"/>
                    <a:pt x="11218" y="497"/>
                  </a:cubicBezTo>
                  <a:cubicBezTo>
                    <a:pt x="11098" y="497"/>
                    <a:pt x="11098" y="497"/>
                    <a:pt x="11098" y="497"/>
                  </a:cubicBezTo>
                  <a:cubicBezTo>
                    <a:pt x="11098" y="497"/>
                    <a:pt x="11098" y="497"/>
                    <a:pt x="11098" y="497"/>
                  </a:cubicBezTo>
                  <a:cubicBezTo>
                    <a:pt x="10979" y="497"/>
                    <a:pt x="10979" y="497"/>
                    <a:pt x="10979" y="497"/>
                  </a:cubicBezTo>
                  <a:cubicBezTo>
                    <a:pt x="11098" y="621"/>
                    <a:pt x="11098" y="621"/>
                    <a:pt x="11098" y="621"/>
                  </a:cubicBezTo>
                  <a:cubicBezTo>
                    <a:pt x="11098" y="621"/>
                    <a:pt x="11098" y="621"/>
                    <a:pt x="11098" y="621"/>
                  </a:cubicBezTo>
                  <a:cubicBezTo>
                    <a:pt x="11218" y="621"/>
                    <a:pt x="11218" y="621"/>
                    <a:pt x="11218" y="621"/>
                  </a:cubicBezTo>
                  <a:cubicBezTo>
                    <a:pt x="11218" y="621"/>
                    <a:pt x="11218" y="621"/>
                    <a:pt x="11218" y="621"/>
                  </a:cubicBezTo>
                  <a:cubicBezTo>
                    <a:pt x="11456" y="745"/>
                    <a:pt x="11456" y="745"/>
                    <a:pt x="11456" y="745"/>
                  </a:cubicBezTo>
                  <a:cubicBezTo>
                    <a:pt x="11337" y="869"/>
                    <a:pt x="11337" y="869"/>
                    <a:pt x="11337" y="869"/>
                  </a:cubicBezTo>
                  <a:cubicBezTo>
                    <a:pt x="11456" y="993"/>
                    <a:pt x="11456" y="993"/>
                    <a:pt x="11456" y="993"/>
                  </a:cubicBezTo>
                  <a:cubicBezTo>
                    <a:pt x="11337" y="993"/>
                    <a:pt x="11337" y="993"/>
                    <a:pt x="11337" y="993"/>
                  </a:cubicBezTo>
                  <a:cubicBezTo>
                    <a:pt x="11218" y="1117"/>
                    <a:pt x="11218" y="1117"/>
                    <a:pt x="11218" y="1117"/>
                  </a:cubicBezTo>
                  <a:cubicBezTo>
                    <a:pt x="11218" y="993"/>
                    <a:pt x="11218" y="993"/>
                    <a:pt x="11218" y="993"/>
                  </a:cubicBezTo>
                  <a:cubicBezTo>
                    <a:pt x="11218" y="993"/>
                    <a:pt x="11218" y="993"/>
                    <a:pt x="11218" y="993"/>
                  </a:cubicBezTo>
                  <a:cubicBezTo>
                    <a:pt x="11098" y="1117"/>
                    <a:pt x="11098" y="1117"/>
                    <a:pt x="11098" y="1117"/>
                  </a:cubicBezTo>
                  <a:cubicBezTo>
                    <a:pt x="10740" y="1117"/>
                    <a:pt x="10740" y="1117"/>
                    <a:pt x="10740" y="1117"/>
                  </a:cubicBezTo>
                  <a:cubicBezTo>
                    <a:pt x="10621" y="993"/>
                    <a:pt x="10621" y="993"/>
                    <a:pt x="10621" y="993"/>
                  </a:cubicBezTo>
                  <a:cubicBezTo>
                    <a:pt x="10621" y="993"/>
                    <a:pt x="10621" y="993"/>
                    <a:pt x="10621" y="993"/>
                  </a:cubicBezTo>
                  <a:cubicBezTo>
                    <a:pt x="10502" y="1117"/>
                    <a:pt x="10502" y="1117"/>
                    <a:pt x="10502" y="1117"/>
                  </a:cubicBezTo>
                  <a:cubicBezTo>
                    <a:pt x="10502" y="1117"/>
                    <a:pt x="10502" y="1117"/>
                    <a:pt x="10502" y="1117"/>
                  </a:cubicBezTo>
                  <a:cubicBezTo>
                    <a:pt x="10382" y="1117"/>
                    <a:pt x="10382" y="1117"/>
                    <a:pt x="10382" y="1117"/>
                  </a:cubicBezTo>
                  <a:cubicBezTo>
                    <a:pt x="10502" y="1241"/>
                    <a:pt x="10502" y="1241"/>
                    <a:pt x="10502" y="1241"/>
                  </a:cubicBezTo>
                  <a:cubicBezTo>
                    <a:pt x="10382" y="1241"/>
                    <a:pt x="10382" y="1241"/>
                    <a:pt x="10382" y="1241"/>
                  </a:cubicBezTo>
                  <a:cubicBezTo>
                    <a:pt x="10263" y="1241"/>
                    <a:pt x="10263" y="1241"/>
                    <a:pt x="10263" y="1241"/>
                  </a:cubicBezTo>
                  <a:cubicBezTo>
                    <a:pt x="10263" y="1241"/>
                    <a:pt x="10263" y="1241"/>
                    <a:pt x="10263" y="1241"/>
                  </a:cubicBezTo>
                  <a:cubicBezTo>
                    <a:pt x="10263" y="1366"/>
                    <a:pt x="10263" y="1366"/>
                    <a:pt x="10263" y="1366"/>
                  </a:cubicBezTo>
                  <a:cubicBezTo>
                    <a:pt x="10263" y="1366"/>
                    <a:pt x="10263" y="1366"/>
                    <a:pt x="10263" y="1366"/>
                  </a:cubicBezTo>
                  <a:cubicBezTo>
                    <a:pt x="10144" y="1366"/>
                    <a:pt x="10144" y="1366"/>
                    <a:pt x="10144" y="1366"/>
                  </a:cubicBezTo>
                  <a:cubicBezTo>
                    <a:pt x="10144" y="1366"/>
                    <a:pt x="10144" y="1366"/>
                    <a:pt x="10144" y="1366"/>
                  </a:cubicBezTo>
                  <a:cubicBezTo>
                    <a:pt x="10144" y="1490"/>
                    <a:pt x="10144" y="1490"/>
                    <a:pt x="10144" y="1490"/>
                  </a:cubicBezTo>
                  <a:cubicBezTo>
                    <a:pt x="10144" y="1490"/>
                    <a:pt x="10144" y="1490"/>
                    <a:pt x="10144" y="1490"/>
                  </a:cubicBezTo>
                  <a:cubicBezTo>
                    <a:pt x="10024" y="1490"/>
                    <a:pt x="10024" y="1490"/>
                    <a:pt x="10024" y="1490"/>
                  </a:cubicBezTo>
                  <a:cubicBezTo>
                    <a:pt x="10024" y="1614"/>
                    <a:pt x="10024" y="1614"/>
                    <a:pt x="10024" y="1614"/>
                  </a:cubicBezTo>
                  <a:cubicBezTo>
                    <a:pt x="10144" y="1614"/>
                    <a:pt x="10144" y="1614"/>
                    <a:pt x="10144" y="1614"/>
                  </a:cubicBezTo>
                  <a:cubicBezTo>
                    <a:pt x="10144" y="1738"/>
                    <a:pt x="10144" y="1738"/>
                    <a:pt x="10144" y="1738"/>
                  </a:cubicBezTo>
                  <a:cubicBezTo>
                    <a:pt x="10024" y="1614"/>
                    <a:pt x="10024" y="1614"/>
                    <a:pt x="10024" y="1614"/>
                  </a:cubicBezTo>
                  <a:cubicBezTo>
                    <a:pt x="9905" y="1738"/>
                    <a:pt x="9905" y="1738"/>
                    <a:pt x="9905" y="1738"/>
                  </a:cubicBezTo>
                  <a:cubicBezTo>
                    <a:pt x="9905" y="1738"/>
                    <a:pt x="9905" y="1738"/>
                    <a:pt x="9905" y="1738"/>
                  </a:cubicBezTo>
                  <a:cubicBezTo>
                    <a:pt x="9786" y="1862"/>
                    <a:pt x="9786" y="1862"/>
                    <a:pt x="9786" y="1862"/>
                  </a:cubicBezTo>
                  <a:cubicBezTo>
                    <a:pt x="9666" y="1986"/>
                    <a:pt x="9666" y="1986"/>
                    <a:pt x="9666" y="1986"/>
                  </a:cubicBezTo>
                  <a:cubicBezTo>
                    <a:pt x="9666" y="1986"/>
                    <a:pt x="9666" y="1986"/>
                    <a:pt x="9666" y="1986"/>
                  </a:cubicBezTo>
                  <a:cubicBezTo>
                    <a:pt x="9547" y="2234"/>
                    <a:pt x="9547" y="2234"/>
                    <a:pt x="9547" y="2234"/>
                  </a:cubicBezTo>
                  <a:cubicBezTo>
                    <a:pt x="9547" y="2234"/>
                    <a:pt x="9547" y="2234"/>
                    <a:pt x="9547" y="2234"/>
                  </a:cubicBezTo>
                  <a:cubicBezTo>
                    <a:pt x="9547" y="2234"/>
                    <a:pt x="9547" y="2234"/>
                    <a:pt x="9547" y="2234"/>
                  </a:cubicBezTo>
                  <a:cubicBezTo>
                    <a:pt x="9786" y="2359"/>
                    <a:pt x="9786" y="2359"/>
                    <a:pt x="9786" y="2359"/>
                  </a:cubicBezTo>
                  <a:cubicBezTo>
                    <a:pt x="9666" y="2359"/>
                    <a:pt x="9666" y="2359"/>
                    <a:pt x="9666" y="2359"/>
                  </a:cubicBezTo>
                  <a:cubicBezTo>
                    <a:pt x="9666" y="2359"/>
                    <a:pt x="9666" y="2359"/>
                    <a:pt x="9666" y="2359"/>
                  </a:cubicBezTo>
                  <a:cubicBezTo>
                    <a:pt x="9905" y="2483"/>
                    <a:pt x="9905" y="2483"/>
                    <a:pt x="9905" y="2483"/>
                  </a:cubicBezTo>
                  <a:cubicBezTo>
                    <a:pt x="9786" y="2483"/>
                    <a:pt x="9786" y="2483"/>
                    <a:pt x="9786" y="2483"/>
                  </a:cubicBezTo>
                  <a:cubicBezTo>
                    <a:pt x="9666" y="2483"/>
                    <a:pt x="9666" y="2483"/>
                    <a:pt x="9666" y="2483"/>
                  </a:cubicBezTo>
                  <a:cubicBezTo>
                    <a:pt x="9547" y="2483"/>
                    <a:pt x="9547" y="2483"/>
                    <a:pt x="9547" y="2483"/>
                  </a:cubicBezTo>
                  <a:cubicBezTo>
                    <a:pt x="9547" y="2483"/>
                    <a:pt x="9547" y="2483"/>
                    <a:pt x="9547" y="2483"/>
                  </a:cubicBezTo>
                  <a:cubicBezTo>
                    <a:pt x="9666" y="2607"/>
                    <a:pt x="9666" y="2607"/>
                    <a:pt x="9666" y="2607"/>
                  </a:cubicBezTo>
                  <a:cubicBezTo>
                    <a:pt x="9666" y="2731"/>
                    <a:pt x="9666" y="2731"/>
                    <a:pt x="9666" y="2731"/>
                  </a:cubicBezTo>
                  <a:cubicBezTo>
                    <a:pt x="9786" y="2731"/>
                    <a:pt x="9786" y="2731"/>
                    <a:pt x="9786" y="2731"/>
                  </a:cubicBezTo>
                  <a:cubicBezTo>
                    <a:pt x="9666" y="2731"/>
                    <a:pt x="9666" y="2731"/>
                    <a:pt x="9666" y="2731"/>
                  </a:cubicBezTo>
                  <a:cubicBezTo>
                    <a:pt x="9547" y="2483"/>
                    <a:pt x="9547" y="2483"/>
                    <a:pt x="9547" y="2483"/>
                  </a:cubicBezTo>
                  <a:cubicBezTo>
                    <a:pt x="9428" y="2483"/>
                    <a:pt x="9428" y="2483"/>
                    <a:pt x="9428" y="2483"/>
                  </a:cubicBezTo>
                  <a:cubicBezTo>
                    <a:pt x="9428" y="2607"/>
                    <a:pt x="9428" y="2607"/>
                    <a:pt x="9428" y="2607"/>
                  </a:cubicBezTo>
                  <a:cubicBezTo>
                    <a:pt x="9428" y="2607"/>
                    <a:pt x="9428" y="2607"/>
                    <a:pt x="9428" y="2607"/>
                  </a:cubicBezTo>
                  <a:cubicBezTo>
                    <a:pt x="9428" y="2607"/>
                    <a:pt x="9428" y="2607"/>
                    <a:pt x="9428" y="2607"/>
                  </a:cubicBezTo>
                  <a:cubicBezTo>
                    <a:pt x="9189" y="2483"/>
                    <a:pt x="9189" y="2483"/>
                    <a:pt x="9189" y="2483"/>
                  </a:cubicBezTo>
                  <a:cubicBezTo>
                    <a:pt x="8950" y="2483"/>
                    <a:pt x="8950" y="2483"/>
                    <a:pt x="8950" y="2483"/>
                  </a:cubicBezTo>
                  <a:cubicBezTo>
                    <a:pt x="9070" y="2483"/>
                    <a:pt x="9070" y="2483"/>
                    <a:pt x="9070" y="2483"/>
                  </a:cubicBezTo>
                  <a:cubicBezTo>
                    <a:pt x="8950" y="2607"/>
                    <a:pt x="8950" y="2607"/>
                    <a:pt x="8950" y="2607"/>
                  </a:cubicBezTo>
                  <a:cubicBezTo>
                    <a:pt x="8950" y="2483"/>
                    <a:pt x="8950" y="2483"/>
                    <a:pt x="8950" y="2483"/>
                  </a:cubicBezTo>
                  <a:cubicBezTo>
                    <a:pt x="8950" y="2483"/>
                    <a:pt x="8950" y="2483"/>
                    <a:pt x="8950" y="2483"/>
                  </a:cubicBezTo>
                  <a:cubicBezTo>
                    <a:pt x="8831" y="2607"/>
                    <a:pt x="8831" y="2607"/>
                    <a:pt x="8831" y="2607"/>
                  </a:cubicBezTo>
                  <a:cubicBezTo>
                    <a:pt x="8950" y="2731"/>
                    <a:pt x="8950" y="2731"/>
                    <a:pt x="8950" y="2731"/>
                  </a:cubicBezTo>
                  <a:cubicBezTo>
                    <a:pt x="8950" y="2731"/>
                    <a:pt x="8950" y="2731"/>
                    <a:pt x="8950" y="2731"/>
                  </a:cubicBezTo>
                  <a:cubicBezTo>
                    <a:pt x="8950" y="2731"/>
                    <a:pt x="8950" y="2731"/>
                    <a:pt x="8950" y="2731"/>
                  </a:cubicBezTo>
                  <a:cubicBezTo>
                    <a:pt x="8831" y="2731"/>
                    <a:pt x="8831" y="2731"/>
                    <a:pt x="8831" y="2731"/>
                  </a:cubicBezTo>
                  <a:cubicBezTo>
                    <a:pt x="8831" y="2731"/>
                    <a:pt x="8831" y="2731"/>
                    <a:pt x="8831" y="2731"/>
                  </a:cubicBezTo>
                  <a:cubicBezTo>
                    <a:pt x="8712" y="2855"/>
                    <a:pt x="8712" y="2855"/>
                    <a:pt x="8712" y="2855"/>
                  </a:cubicBezTo>
                  <a:cubicBezTo>
                    <a:pt x="8592" y="2855"/>
                    <a:pt x="8592" y="2855"/>
                    <a:pt x="8592" y="2855"/>
                  </a:cubicBezTo>
                  <a:cubicBezTo>
                    <a:pt x="8712" y="2855"/>
                    <a:pt x="8712" y="2855"/>
                    <a:pt x="8712" y="2855"/>
                  </a:cubicBezTo>
                  <a:cubicBezTo>
                    <a:pt x="8831" y="2731"/>
                    <a:pt x="8831" y="2731"/>
                    <a:pt x="8831" y="2731"/>
                  </a:cubicBezTo>
                  <a:cubicBezTo>
                    <a:pt x="8831" y="2483"/>
                    <a:pt x="8831" y="2483"/>
                    <a:pt x="8831" y="2483"/>
                  </a:cubicBezTo>
                  <a:cubicBezTo>
                    <a:pt x="8831" y="2483"/>
                    <a:pt x="8831" y="2483"/>
                    <a:pt x="8831" y="2483"/>
                  </a:cubicBezTo>
                  <a:cubicBezTo>
                    <a:pt x="8831" y="2359"/>
                    <a:pt x="8831" y="2359"/>
                    <a:pt x="8831" y="2359"/>
                  </a:cubicBezTo>
                  <a:cubicBezTo>
                    <a:pt x="8712" y="2359"/>
                    <a:pt x="8712" y="2359"/>
                    <a:pt x="8712" y="2359"/>
                  </a:cubicBezTo>
                  <a:cubicBezTo>
                    <a:pt x="8592" y="2110"/>
                    <a:pt x="8592" y="2110"/>
                    <a:pt x="8592" y="2110"/>
                  </a:cubicBezTo>
                  <a:cubicBezTo>
                    <a:pt x="8473" y="1986"/>
                    <a:pt x="8473" y="1986"/>
                    <a:pt x="8473" y="1986"/>
                  </a:cubicBezTo>
                  <a:cubicBezTo>
                    <a:pt x="8354" y="1986"/>
                    <a:pt x="8354" y="1986"/>
                    <a:pt x="8354" y="1986"/>
                  </a:cubicBezTo>
                  <a:cubicBezTo>
                    <a:pt x="8234" y="1862"/>
                    <a:pt x="8234" y="1862"/>
                    <a:pt x="8234" y="1862"/>
                  </a:cubicBezTo>
                  <a:cubicBezTo>
                    <a:pt x="8234" y="1986"/>
                    <a:pt x="8234" y="1986"/>
                    <a:pt x="8234" y="1986"/>
                  </a:cubicBezTo>
                  <a:cubicBezTo>
                    <a:pt x="8234" y="1986"/>
                    <a:pt x="8234" y="1986"/>
                    <a:pt x="8234" y="1986"/>
                  </a:cubicBezTo>
                  <a:cubicBezTo>
                    <a:pt x="8115" y="1986"/>
                    <a:pt x="8115" y="1986"/>
                    <a:pt x="8115" y="1986"/>
                  </a:cubicBezTo>
                  <a:cubicBezTo>
                    <a:pt x="8115" y="2110"/>
                    <a:pt x="8115" y="2110"/>
                    <a:pt x="8115" y="2110"/>
                  </a:cubicBezTo>
                  <a:cubicBezTo>
                    <a:pt x="7996" y="2110"/>
                    <a:pt x="7996" y="2110"/>
                    <a:pt x="7996" y="2110"/>
                  </a:cubicBezTo>
                  <a:cubicBezTo>
                    <a:pt x="7996" y="1986"/>
                    <a:pt x="7996" y="1986"/>
                    <a:pt x="7996" y="1986"/>
                  </a:cubicBezTo>
                  <a:cubicBezTo>
                    <a:pt x="7996" y="2110"/>
                    <a:pt x="7996" y="2110"/>
                    <a:pt x="7996" y="2110"/>
                  </a:cubicBezTo>
                  <a:cubicBezTo>
                    <a:pt x="7876" y="2110"/>
                    <a:pt x="7876" y="2110"/>
                    <a:pt x="7876" y="2110"/>
                  </a:cubicBezTo>
                  <a:cubicBezTo>
                    <a:pt x="7876" y="1986"/>
                    <a:pt x="7876" y="1986"/>
                    <a:pt x="7876" y="1986"/>
                  </a:cubicBezTo>
                  <a:cubicBezTo>
                    <a:pt x="7757" y="1986"/>
                    <a:pt x="7757" y="1986"/>
                    <a:pt x="7757" y="1986"/>
                  </a:cubicBezTo>
                  <a:cubicBezTo>
                    <a:pt x="7757" y="2110"/>
                    <a:pt x="7757" y="2110"/>
                    <a:pt x="7757" y="2110"/>
                  </a:cubicBezTo>
                  <a:cubicBezTo>
                    <a:pt x="7876" y="2110"/>
                    <a:pt x="7876" y="2110"/>
                    <a:pt x="7876" y="2110"/>
                  </a:cubicBezTo>
                  <a:cubicBezTo>
                    <a:pt x="7757" y="2110"/>
                    <a:pt x="7757" y="2110"/>
                    <a:pt x="7757" y="2110"/>
                  </a:cubicBezTo>
                  <a:cubicBezTo>
                    <a:pt x="7757" y="2234"/>
                    <a:pt x="7757" y="2234"/>
                    <a:pt x="7757" y="2234"/>
                  </a:cubicBezTo>
                  <a:cubicBezTo>
                    <a:pt x="7757" y="2359"/>
                    <a:pt x="7757" y="2359"/>
                    <a:pt x="7757" y="2359"/>
                  </a:cubicBezTo>
                  <a:cubicBezTo>
                    <a:pt x="7638" y="2359"/>
                    <a:pt x="7638" y="2359"/>
                    <a:pt x="7638" y="2359"/>
                  </a:cubicBezTo>
                  <a:cubicBezTo>
                    <a:pt x="7638" y="2359"/>
                    <a:pt x="7638" y="2359"/>
                    <a:pt x="7638" y="2359"/>
                  </a:cubicBezTo>
                  <a:cubicBezTo>
                    <a:pt x="7518" y="2359"/>
                    <a:pt x="7518" y="2359"/>
                    <a:pt x="7518" y="2359"/>
                  </a:cubicBezTo>
                  <a:cubicBezTo>
                    <a:pt x="7518" y="2234"/>
                    <a:pt x="7518" y="2234"/>
                    <a:pt x="7518" y="2234"/>
                  </a:cubicBezTo>
                  <a:cubicBezTo>
                    <a:pt x="7638" y="2234"/>
                    <a:pt x="7638" y="2234"/>
                    <a:pt x="7638" y="2234"/>
                  </a:cubicBezTo>
                  <a:cubicBezTo>
                    <a:pt x="7518" y="2234"/>
                    <a:pt x="7518" y="2234"/>
                    <a:pt x="7518" y="2234"/>
                  </a:cubicBezTo>
                  <a:cubicBezTo>
                    <a:pt x="7518" y="2234"/>
                    <a:pt x="7518" y="2234"/>
                    <a:pt x="7518" y="2234"/>
                  </a:cubicBezTo>
                  <a:cubicBezTo>
                    <a:pt x="7399" y="2359"/>
                    <a:pt x="7399" y="2359"/>
                    <a:pt x="7399" y="2359"/>
                  </a:cubicBezTo>
                  <a:cubicBezTo>
                    <a:pt x="7280" y="2359"/>
                    <a:pt x="7280" y="2359"/>
                    <a:pt x="7280" y="2359"/>
                  </a:cubicBezTo>
                  <a:cubicBezTo>
                    <a:pt x="7280" y="2483"/>
                    <a:pt x="7280" y="2483"/>
                    <a:pt x="7280" y="2483"/>
                  </a:cubicBezTo>
                  <a:cubicBezTo>
                    <a:pt x="7399" y="2483"/>
                    <a:pt x="7399" y="2483"/>
                    <a:pt x="7399" y="2483"/>
                  </a:cubicBezTo>
                  <a:cubicBezTo>
                    <a:pt x="7280" y="2607"/>
                    <a:pt x="7280" y="2607"/>
                    <a:pt x="7280" y="2607"/>
                  </a:cubicBezTo>
                  <a:cubicBezTo>
                    <a:pt x="7160" y="2607"/>
                    <a:pt x="7160" y="2607"/>
                    <a:pt x="7160" y="2607"/>
                  </a:cubicBezTo>
                  <a:cubicBezTo>
                    <a:pt x="7041" y="2607"/>
                    <a:pt x="7041" y="2607"/>
                    <a:pt x="7041" y="2607"/>
                  </a:cubicBezTo>
                  <a:cubicBezTo>
                    <a:pt x="7160" y="2731"/>
                    <a:pt x="7160" y="2731"/>
                    <a:pt x="7160" y="2731"/>
                  </a:cubicBezTo>
                  <a:cubicBezTo>
                    <a:pt x="7280" y="2731"/>
                    <a:pt x="7280" y="2731"/>
                    <a:pt x="7280" y="2731"/>
                  </a:cubicBezTo>
                  <a:cubicBezTo>
                    <a:pt x="7160" y="2855"/>
                    <a:pt x="7160" y="2855"/>
                    <a:pt x="7160" y="2855"/>
                  </a:cubicBezTo>
                  <a:cubicBezTo>
                    <a:pt x="7160" y="2855"/>
                    <a:pt x="7160" y="2855"/>
                    <a:pt x="7160" y="2855"/>
                  </a:cubicBezTo>
                  <a:cubicBezTo>
                    <a:pt x="7041" y="2731"/>
                    <a:pt x="7041" y="2731"/>
                    <a:pt x="7041" y="2731"/>
                  </a:cubicBezTo>
                  <a:cubicBezTo>
                    <a:pt x="6922" y="2855"/>
                    <a:pt x="6922" y="2855"/>
                    <a:pt x="6922" y="2855"/>
                  </a:cubicBezTo>
                  <a:cubicBezTo>
                    <a:pt x="6802" y="2855"/>
                    <a:pt x="6802" y="2855"/>
                    <a:pt x="6802" y="2855"/>
                  </a:cubicBezTo>
                  <a:cubicBezTo>
                    <a:pt x="6922" y="2855"/>
                    <a:pt x="6922" y="2855"/>
                    <a:pt x="6922" y="2855"/>
                  </a:cubicBezTo>
                  <a:cubicBezTo>
                    <a:pt x="6922" y="2979"/>
                    <a:pt x="6922" y="2979"/>
                    <a:pt x="6922" y="2979"/>
                  </a:cubicBezTo>
                  <a:cubicBezTo>
                    <a:pt x="6922" y="2979"/>
                    <a:pt x="6922" y="2979"/>
                    <a:pt x="6922" y="2979"/>
                  </a:cubicBezTo>
                  <a:cubicBezTo>
                    <a:pt x="6922" y="2979"/>
                    <a:pt x="6922" y="2979"/>
                    <a:pt x="6922" y="2979"/>
                  </a:cubicBezTo>
                  <a:cubicBezTo>
                    <a:pt x="6922" y="3103"/>
                    <a:pt x="6922" y="3103"/>
                    <a:pt x="6922" y="3103"/>
                  </a:cubicBezTo>
                  <a:cubicBezTo>
                    <a:pt x="6922" y="3228"/>
                    <a:pt x="6922" y="3228"/>
                    <a:pt x="6922" y="3228"/>
                  </a:cubicBezTo>
                  <a:cubicBezTo>
                    <a:pt x="6802" y="3228"/>
                    <a:pt x="6802" y="3228"/>
                    <a:pt x="6802" y="3228"/>
                  </a:cubicBezTo>
                  <a:cubicBezTo>
                    <a:pt x="6802" y="3352"/>
                    <a:pt x="6802" y="3352"/>
                    <a:pt x="6802" y="3352"/>
                  </a:cubicBezTo>
                  <a:cubicBezTo>
                    <a:pt x="6922" y="3352"/>
                    <a:pt x="6922" y="3352"/>
                    <a:pt x="6922" y="3352"/>
                  </a:cubicBezTo>
                  <a:cubicBezTo>
                    <a:pt x="6802" y="3352"/>
                    <a:pt x="6802" y="3352"/>
                    <a:pt x="6802" y="3352"/>
                  </a:cubicBezTo>
                  <a:cubicBezTo>
                    <a:pt x="6802" y="3476"/>
                    <a:pt x="6802" y="3476"/>
                    <a:pt x="6802" y="3476"/>
                  </a:cubicBezTo>
                  <a:cubicBezTo>
                    <a:pt x="6683" y="3352"/>
                    <a:pt x="6683" y="3352"/>
                    <a:pt x="6683" y="3352"/>
                  </a:cubicBezTo>
                  <a:cubicBezTo>
                    <a:pt x="6683" y="3352"/>
                    <a:pt x="6683" y="3352"/>
                    <a:pt x="6683" y="3352"/>
                  </a:cubicBezTo>
                  <a:cubicBezTo>
                    <a:pt x="6564" y="3228"/>
                    <a:pt x="6564" y="3228"/>
                    <a:pt x="6564" y="3228"/>
                  </a:cubicBezTo>
                  <a:cubicBezTo>
                    <a:pt x="6564" y="3352"/>
                    <a:pt x="6564" y="3352"/>
                    <a:pt x="6564" y="3352"/>
                  </a:cubicBezTo>
                  <a:cubicBezTo>
                    <a:pt x="6444" y="3228"/>
                    <a:pt x="6444" y="3228"/>
                    <a:pt x="6444" y="3228"/>
                  </a:cubicBezTo>
                  <a:cubicBezTo>
                    <a:pt x="6325" y="3228"/>
                    <a:pt x="6325" y="3228"/>
                    <a:pt x="6325" y="3228"/>
                  </a:cubicBezTo>
                  <a:cubicBezTo>
                    <a:pt x="6325" y="3228"/>
                    <a:pt x="6325" y="3228"/>
                    <a:pt x="6325" y="3228"/>
                  </a:cubicBezTo>
                  <a:cubicBezTo>
                    <a:pt x="6444" y="3352"/>
                    <a:pt x="6444" y="3352"/>
                    <a:pt x="6444" y="3352"/>
                  </a:cubicBezTo>
                  <a:cubicBezTo>
                    <a:pt x="6444" y="3352"/>
                    <a:pt x="6444" y="3352"/>
                    <a:pt x="6444" y="3352"/>
                  </a:cubicBezTo>
                  <a:cubicBezTo>
                    <a:pt x="6325" y="3476"/>
                    <a:pt x="6325" y="3476"/>
                    <a:pt x="6325" y="3476"/>
                  </a:cubicBezTo>
                  <a:cubicBezTo>
                    <a:pt x="6444" y="3600"/>
                    <a:pt x="6444" y="3600"/>
                    <a:pt x="6444" y="3600"/>
                  </a:cubicBezTo>
                  <a:cubicBezTo>
                    <a:pt x="6564" y="3600"/>
                    <a:pt x="6564" y="3600"/>
                    <a:pt x="6564" y="3600"/>
                  </a:cubicBezTo>
                  <a:cubicBezTo>
                    <a:pt x="6444" y="3600"/>
                    <a:pt x="6444" y="3600"/>
                    <a:pt x="6444" y="3600"/>
                  </a:cubicBezTo>
                  <a:cubicBezTo>
                    <a:pt x="6444" y="3724"/>
                    <a:pt x="6444" y="3724"/>
                    <a:pt x="6444" y="3724"/>
                  </a:cubicBezTo>
                  <a:cubicBezTo>
                    <a:pt x="6444" y="3724"/>
                    <a:pt x="6444" y="3724"/>
                    <a:pt x="6444" y="3724"/>
                  </a:cubicBezTo>
                  <a:cubicBezTo>
                    <a:pt x="6444" y="3724"/>
                    <a:pt x="6444" y="3724"/>
                    <a:pt x="6444" y="3724"/>
                  </a:cubicBezTo>
                  <a:cubicBezTo>
                    <a:pt x="6444" y="3848"/>
                    <a:pt x="6444" y="3848"/>
                    <a:pt x="6444" y="3848"/>
                  </a:cubicBezTo>
                  <a:cubicBezTo>
                    <a:pt x="6325" y="3972"/>
                    <a:pt x="6325" y="3972"/>
                    <a:pt x="6325" y="3972"/>
                  </a:cubicBezTo>
                  <a:cubicBezTo>
                    <a:pt x="6325" y="4097"/>
                    <a:pt x="6325" y="4097"/>
                    <a:pt x="6325" y="4097"/>
                  </a:cubicBezTo>
                  <a:cubicBezTo>
                    <a:pt x="6206" y="3724"/>
                    <a:pt x="6206" y="3724"/>
                    <a:pt x="6206" y="3724"/>
                  </a:cubicBezTo>
                  <a:cubicBezTo>
                    <a:pt x="6086" y="3476"/>
                    <a:pt x="6086" y="3476"/>
                    <a:pt x="6086" y="3476"/>
                  </a:cubicBezTo>
                  <a:cubicBezTo>
                    <a:pt x="5967" y="3476"/>
                    <a:pt x="5967" y="3476"/>
                    <a:pt x="5967" y="3476"/>
                  </a:cubicBezTo>
                  <a:cubicBezTo>
                    <a:pt x="6086" y="3352"/>
                    <a:pt x="6086" y="3352"/>
                    <a:pt x="6086" y="3352"/>
                  </a:cubicBezTo>
                  <a:cubicBezTo>
                    <a:pt x="5967" y="3352"/>
                    <a:pt x="5967" y="3352"/>
                    <a:pt x="5967" y="3352"/>
                  </a:cubicBezTo>
                  <a:cubicBezTo>
                    <a:pt x="5848" y="3476"/>
                    <a:pt x="5848" y="3476"/>
                    <a:pt x="5848" y="3476"/>
                  </a:cubicBezTo>
                  <a:cubicBezTo>
                    <a:pt x="5848" y="3600"/>
                    <a:pt x="5848" y="3600"/>
                    <a:pt x="5848" y="3600"/>
                  </a:cubicBezTo>
                  <a:cubicBezTo>
                    <a:pt x="5728" y="3600"/>
                    <a:pt x="5728" y="3600"/>
                    <a:pt x="5728" y="3600"/>
                  </a:cubicBezTo>
                  <a:cubicBezTo>
                    <a:pt x="5728" y="3600"/>
                    <a:pt x="5728" y="3600"/>
                    <a:pt x="5728" y="3600"/>
                  </a:cubicBezTo>
                  <a:cubicBezTo>
                    <a:pt x="5609" y="3600"/>
                    <a:pt x="5609" y="3600"/>
                    <a:pt x="5609" y="3600"/>
                  </a:cubicBezTo>
                  <a:cubicBezTo>
                    <a:pt x="5609" y="3724"/>
                    <a:pt x="5609" y="3724"/>
                    <a:pt x="5609" y="3724"/>
                  </a:cubicBezTo>
                  <a:cubicBezTo>
                    <a:pt x="5490" y="3724"/>
                    <a:pt x="5490" y="3724"/>
                    <a:pt x="5490" y="3724"/>
                  </a:cubicBezTo>
                  <a:cubicBezTo>
                    <a:pt x="5490" y="3848"/>
                    <a:pt x="5490" y="3848"/>
                    <a:pt x="5490" y="3848"/>
                  </a:cubicBezTo>
                  <a:cubicBezTo>
                    <a:pt x="5490" y="4221"/>
                    <a:pt x="5490" y="4221"/>
                    <a:pt x="5490" y="4221"/>
                  </a:cubicBezTo>
                  <a:cubicBezTo>
                    <a:pt x="5609" y="4221"/>
                    <a:pt x="5609" y="4221"/>
                    <a:pt x="5609" y="4221"/>
                  </a:cubicBezTo>
                  <a:cubicBezTo>
                    <a:pt x="5609" y="4345"/>
                    <a:pt x="5609" y="4345"/>
                    <a:pt x="5609" y="4345"/>
                  </a:cubicBezTo>
                  <a:cubicBezTo>
                    <a:pt x="5490" y="4345"/>
                    <a:pt x="5490" y="4345"/>
                    <a:pt x="5490" y="4345"/>
                  </a:cubicBezTo>
                  <a:cubicBezTo>
                    <a:pt x="5490" y="4469"/>
                    <a:pt x="5490" y="4469"/>
                    <a:pt x="5490" y="4469"/>
                  </a:cubicBezTo>
                  <a:cubicBezTo>
                    <a:pt x="5251" y="4469"/>
                    <a:pt x="5251" y="4469"/>
                    <a:pt x="5251" y="4469"/>
                  </a:cubicBezTo>
                  <a:cubicBezTo>
                    <a:pt x="5251" y="4469"/>
                    <a:pt x="5251" y="4469"/>
                    <a:pt x="5251" y="4469"/>
                  </a:cubicBezTo>
                  <a:cubicBezTo>
                    <a:pt x="5131" y="4593"/>
                    <a:pt x="5131" y="4593"/>
                    <a:pt x="5131" y="4593"/>
                  </a:cubicBezTo>
                  <a:cubicBezTo>
                    <a:pt x="5131" y="4717"/>
                    <a:pt x="5131" y="4717"/>
                    <a:pt x="5131" y="4717"/>
                  </a:cubicBezTo>
                  <a:cubicBezTo>
                    <a:pt x="5131" y="4841"/>
                    <a:pt x="5131" y="4841"/>
                    <a:pt x="5131" y="4841"/>
                  </a:cubicBezTo>
                  <a:cubicBezTo>
                    <a:pt x="4893" y="4966"/>
                    <a:pt x="4893" y="4966"/>
                    <a:pt x="4893" y="4966"/>
                  </a:cubicBezTo>
                  <a:cubicBezTo>
                    <a:pt x="4654" y="5214"/>
                    <a:pt x="4654" y="5214"/>
                    <a:pt x="4654" y="5214"/>
                  </a:cubicBezTo>
                  <a:cubicBezTo>
                    <a:pt x="4415" y="5214"/>
                    <a:pt x="4415" y="5214"/>
                    <a:pt x="4415" y="5214"/>
                  </a:cubicBezTo>
                  <a:cubicBezTo>
                    <a:pt x="4296" y="5214"/>
                    <a:pt x="4296" y="5214"/>
                    <a:pt x="4296" y="5214"/>
                  </a:cubicBezTo>
                  <a:cubicBezTo>
                    <a:pt x="4057" y="5214"/>
                    <a:pt x="4057" y="5214"/>
                    <a:pt x="4057" y="5214"/>
                  </a:cubicBezTo>
                  <a:cubicBezTo>
                    <a:pt x="3938" y="5338"/>
                    <a:pt x="3938" y="5338"/>
                    <a:pt x="3938" y="5338"/>
                  </a:cubicBezTo>
                  <a:cubicBezTo>
                    <a:pt x="3819" y="5214"/>
                    <a:pt x="3819" y="5214"/>
                    <a:pt x="3819" y="5214"/>
                  </a:cubicBezTo>
                  <a:cubicBezTo>
                    <a:pt x="3699" y="5338"/>
                    <a:pt x="3699" y="5338"/>
                    <a:pt x="3699" y="5338"/>
                  </a:cubicBezTo>
                  <a:cubicBezTo>
                    <a:pt x="3699" y="5462"/>
                    <a:pt x="3699" y="5462"/>
                    <a:pt x="3699" y="5462"/>
                  </a:cubicBezTo>
                  <a:cubicBezTo>
                    <a:pt x="3580" y="5462"/>
                    <a:pt x="3580" y="5462"/>
                    <a:pt x="3580" y="5462"/>
                  </a:cubicBezTo>
                  <a:cubicBezTo>
                    <a:pt x="3222" y="5462"/>
                    <a:pt x="3222" y="5462"/>
                    <a:pt x="3222" y="5462"/>
                  </a:cubicBezTo>
                  <a:cubicBezTo>
                    <a:pt x="3103" y="5462"/>
                    <a:pt x="3103" y="5462"/>
                    <a:pt x="3103" y="5462"/>
                  </a:cubicBezTo>
                  <a:cubicBezTo>
                    <a:pt x="3103" y="5586"/>
                    <a:pt x="3103" y="5586"/>
                    <a:pt x="3103" y="5586"/>
                  </a:cubicBezTo>
                  <a:cubicBezTo>
                    <a:pt x="2864" y="5710"/>
                    <a:pt x="2864" y="5710"/>
                    <a:pt x="2864" y="5710"/>
                  </a:cubicBezTo>
                  <a:cubicBezTo>
                    <a:pt x="2745" y="5710"/>
                    <a:pt x="2745" y="5710"/>
                    <a:pt x="2745" y="5710"/>
                  </a:cubicBezTo>
                  <a:cubicBezTo>
                    <a:pt x="2625" y="5586"/>
                    <a:pt x="2625" y="5586"/>
                    <a:pt x="2625" y="5586"/>
                  </a:cubicBezTo>
                  <a:cubicBezTo>
                    <a:pt x="2506" y="5586"/>
                    <a:pt x="2506" y="5586"/>
                    <a:pt x="2506" y="5586"/>
                  </a:cubicBezTo>
                  <a:cubicBezTo>
                    <a:pt x="2506" y="5586"/>
                    <a:pt x="2506" y="5586"/>
                    <a:pt x="2506" y="5586"/>
                  </a:cubicBezTo>
                  <a:cubicBezTo>
                    <a:pt x="2387" y="5586"/>
                    <a:pt x="2387" y="5586"/>
                    <a:pt x="2387" y="5586"/>
                  </a:cubicBezTo>
                  <a:cubicBezTo>
                    <a:pt x="2267" y="5710"/>
                    <a:pt x="2267" y="5710"/>
                    <a:pt x="2267" y="5710"/>
                  </a:cubicBezTo>
                  <a:cubicBezTo>
                    <a:pt x="2148" y="5834"/>
                    <a:pt x="2148" y="5834"/>
                    <a:pt x="2148" y="5834"/>
                  </a:cubicBezTo>
                  <a:cubicBezTo>
                    <a:pt x="2029" y="5834"/>
                    <a:pt x="2029" y="5834"/>
                    <a:pt x="2029" y="5834"/>
                  </a:cubicBezTo>
                  <a:cubicBezTo>
                    <a:pt x="2029" y="5834"/>
                    <a:pt x="2029" y="5834"/>
                    <a:pt x="2029" y="5834"/>
                  </a:cubicBezTo>
                  <a:cubicBezTo>
                    <a:pt x="1790" y="5959"/>
                    <a:pt x="1790" y="5959"/>
                    <a:pt x="1790" y="5959"/>
                  </a:cubicBezTo>
                  <a:cubicBezTo>
                    <a:pt x="1671" y="6083"/>
                    <a:pt x="1671" y="6083"/>
                    <a:pt x="1671" y="6083"/>
                  </a:cubicBezTo>
                  <a:cubicBezTo>
                    <a:pt x="1313" y="6207"/>
                    <a:pt x="1313" y="6207"/>
                    <a:pt x="1313" y="6207"/>
                  </a:cubicBezTo>
                  <a:cubicBezTo>
                    <a:pt x="1193" y="6331"/>
                    <a:pt x="1193" y="6331"/>
                    <a:pt x="1193" y="6331"/>
                  </a:cubicBezTo>
                  <a:cubicBezTo>
                    <a:pt x="1193" y="6455"/>
                    <a:pt x="1193" y="6455"/>
                    <a:pt x="1193" y="6455"/>
                  </a:cubicBezTo>
                  <a:cubicBezTo>
                    <a:pt x="1074" y="6579"/>
                    <a:pt x="1074" y="6579"/>
                    <a:pt x="1074" y="6579"/>
                  </a:cubicBezTo>
                  <a:cubicBezTo>
                    <a:pt x="955" y="6579"/>
                    <a:pt x="955" y="6579"/>
                    <a:pt x="955" y="6579"/>
                  </a:cubicBezTo>
                  <a:cubicBezTo>
                    <a:pt x="1074" y="6455"/>
                    <a:pt x="1074" y="6455"/>
                    <a:pt x="1074" y="6455"/>
                  </a:cubicBezTo>
                  <a:cubicBezTo>
                    <a:pt x="955" y="6455"/>
                    <a:pt x="955" y="6455"/>
                    <a:pt x="955" y="6455"/>
                  </a:cubicBezTo>
                  <a:cubicBezTo>
                    <a:pt x="1074" y="6331"/>
                    <a:pt x="1074" y="6331"/>
                    <a:pt x="1074" y="6331"/>
                  </a:cubicBezTo>
                  <a:cubicBezTo>
                    <a:pt x="1074" y="6207"/>
                    <a:pt x="1074" y="6207"/>
                    <a:pt x="1074" y="6207"/>
                  </a:cubicBezTo>
                  <a:cubicBezTo>
                    <a:pt x="835" y="6331"/>
                    <a:pt x="835" y="6331"/>
                    <a:pt x="835" y="6331"/>
                  </a:cubicBezTo>
                  <a:cubicBezTo>
                    <a:pt x="835" y="6455"/>
                    <a:pt x="835" y="6455"/>
                    <a:pt x="835" y="6455"/>
                  </a:cubicBezTo>
                  <a:cubicBezTo>
                    <a:pt x="716" y="6703"/>
                    <a:pt x="716" y="6703"/>
                    <a:pt x="716" y="6703"/>
                  </a:cubicBezTo>
                  <a:cubicBezTo>
                    <a:pt x="835" y="6828"/>
                    <a:pt x="835" y="6828"/>
                    <a:pt x="835" y="6828"/>
                  </a:cubicBezTo>
                  <a:cubicBezTo>
                    <a:pt x="716" y="6952"/>
                    <a:pt x="716" y="6952"/>
                    <a:pt x="716" y="6952"/>
                  </a:cubicBezTo>
                  <a:cubicBezTo>
                    <a:pt x="716" y="7200"/>
                    <a:pt x="716" y="7200"/>
                    <a:pt x="716" y="7200"/>
                  </a:cubicBezTo>
                  <a:cubicBezTo>
                    <a:pt x="597" y="7448"/>
                    <a:pt x="597" y="7448"/>
                    <a:pt x="597" y="7448"/>
                  </a:cubicBezTo>
                  <a:cubicBezTo>
                    <a:pt x="477" y="7697"/>
                    <a:pt x="477" y="7697"/>
                    <a:pt x="477" y="7697"/>
                  </a:cubicBezTo>
                  <a:cubicBezTo>
                    <a:pt x="477" y="7945"/>
                    <a:pt x="477" y="7945"/>
                    <a:pt x="477" y="7945"/>
                  </a:cubicBezTo>
                  <a:cubicBezTo>
                    <a:pt x="477" y="8193"/>
                    <a:pt x="477" y="8193"/>
                    <a:pt x="477" y="8193"/>
                  </a:cubicBezTo>
                  <a:cubicBezTo>
                    <a:pt x="716" y="8441"/>
                    <a:pt x="716" y="8441"/>
                    <a:pt x="716" y="8441"/>
                  </a:cubicBezTo>
                  <a:cubicBezTo>
                    <a:pt x="716" y="8566"/>
                    <a:pt x="716" y="8566"/>
                    <a:pt x="716" y="8566"/>
                  </a:cubicBezTo>
                  <a:cubicBezTo>
                    <a:pt x="716" y="8690"/>
                    <a:pt x="716" y="8690"/>
                    <a:pt x="716" y="8690"/>
                  </a:cubicBezTo>
                  <a:cubicBezTo>
                    <a:pt x="716" y="8814"/>
                    <a:pt x="716" y="8814"/>
                    <a:pt x="716" y="8814"/>
                  </a:cubicBezTo>
                  <a:cubicBezTo>
                    <a:pt x="716" y="8938"/>
                    <a:pt x="716" y="8938"/>
                    <a:pt x="716" y="8938"/>
                  </a:cubicBezTo>
                  <a:cubicBezTo>
                    <a:pt x="597" y="8938"/>
                    <a:pt x="597" y="8938"/>
                    <a:pt x="597" y="8938"/>
                  </a:cubicBezTo>
                  <a:cubicBezTo>
                    <a:pt x="597" y="8814"/>
                    <a:pt x="597" y="8814"/>
                    <a:pt x="597" y="8814"/>
                  </a:cubicBezTo>
                  <a:cubicBezTo>
                    <a:pt x="597" y="8690"/>
                    <a:pt x="597" y="8690"/>
                    <a:pt x="597" y="8690"/>
                  </a:cubicBezTo>
                  <a:cubicBezTo>
                    <a:pt x="477" y="8814"/>
                    <a:pt x="477" y="8814"/>
                    <a:pt x="477" y="8814"/>
                  </a:cubicBezTo>
                  <a:cubicBezTo>
                    <a:pt x="477" y="8814"/>
                    <a:pt x="477" y="8814"/>
                    <a:pt x="477" y="8814"/>
                  </a:cubicBezTo>
                  <a:cubicBezTo>
                    <a:pt x="477" y="8566"/>
                    <a:pt x="477" y="8566"/>
                    <a:pt x="477" y="8566"/>
                  </a:cubicBezTo>
                  <a:cubicBezTo>
                    <a:pt x="358" y="8441"/>
                    <a:pt x="358" y="8441"/>
                    <a:pt x="358" y="8441"/>
                  </a:cubicBezTo>
                  <a:cubicBezTo>
                    <a:pt x="358" y="8441"/>
                    <a:pt x="358" y="8441"/>
                    <a:pt x="358" y="8441"/>
                  </a:cubicBezTo>
                  <a:cubicBezTo>
                    <a:pt x="358" y="8690"/>
                    <a:pt x="358" y="8690"/>
                    <a:pt x="358" y="8690"/>
                  </a:cubicBezTo>
                  <a:cubicBezTo>
                    <a:pt x="477" y="8814"/>
                    <a:pt x="477" y="8814"/>
                    <a:pt x="477" y="8814"/>
                  </a:cubicBezTo>
                  <a:cubicBezTo>
                    <a:pt x="597" y="9062"/>
                    <a:pt x="597" y="9062"/>
                    <a:pt x="597" y="9062"/>
                  </a:cubicBezTo>
                  <a:cubicBezTo>
                    <a:pt x="477" y="9062"/>
                    <a:pt x="477" y="9062"/>
                    <a:pt x="477" y="9062"/>
                  </a:cubicBezTo>
                  <a:cubicBezTo>
                    <a:pt x="358" y="8938"/>
                    <a:pt x="358" y="8938"/>
                    <a:pt x="358" y="8938"/>
                  </a:cubicBezTo>
                  <a:cubicBezTo>
                    <a:pt x="239" y="8690"/>
                    <a:pt x="239" y="8690"/>
                    <a:pt x="239" y="8690"/>
                  </a:cubicBezTo>
                  <a:cubicBezTo>
                    <a:pt x="239" y="8814"/>
                    <a:pt x="239" y="8814"/>
                    <a:pt x="239" y="8814"/>
                  </a:cubicBezTo>
                  <a:cubicBezTo>
                    <a:pt x="119" y="8814"/>
                    <a:pt x="119" y="8814"/>
                    <a:pt x="119" y="8814"/>
                  </a:cubicBezTo>
                  <a:cubicBezTo>
                    <a:pt x="239" y="9062"/>
                    <a:pt x="239" y="9062"/>
                    <a:pt x="239" y="9062"/>
                  </a:cubicBezTo>
                  <a:cubicBezTo>
                    <a:pt x="477" y="9186"/>
                    <a:pt x="477" y="9186"/>
                    <a:pt x="477" y="9186"/>
                  </a:cubicBezTo>
                  <a:cubicBezTo>
                    <a:pt x="597" y="9559"/>
                    <a:pt x="597" y="9559"/>
                    <a:pt x="597" y="9559"/>
                  </a:cubicBezTo>
                  <a:cubicBezTo>
                    <a:pt x="477" y="10055"/>
                    <a:pt x="477" y="10055"/>
                    <a:pt x="477" y="10055"/>
                  </a:cubicBezTo>
                  <a:cubicBezTo>
                    <a:pt x="597" y="10055"/>
                    <a:pt x="597" y="10055"/>
                    <a:pt x="597" y="10055"/>
                  </a:cubicBezTo>
                  <a:cubicBezTo>
                    <a:pt x="716" y="10428"/>
                    <a:pt x="716" y="10428"/>
                    <a:pt x="716" y="10428"/>
                  </a:cubicBezTo>
                  <a:cubicBezTo>
                    <a:pt x="835" y="10800"/>
                    <a:pt x="835" y="10800"/>
                    <a:pt x="835" y="10800"/>
                  </a:cubicBezTo>
                  <a:cubicBezTo>
                    <a:pt x="716" y="10924"/>
                    <a:pt x="716" y="10924"/>
                    <a:pt x="716" y="10924"/>
                  </a:cubicBezTo>
                  <a:cubicBezTo>
                    <a:pt x="835" y="11421"/>
                    <a:pt x="835" y="11421"/>
                    <a:pt x="835" y="11421"/>
                  </a:cubicBezTo>
                  <a:cubicBezTo>
                    <a:pt x="716" y="11545"/>
                    <a:pt x="716" y="11545"/>
                    <a:pt x="716" y="11545"/>
                  </a:cubicBezTo>
                  <a:cubicBezTo>
                    <a:pt x="835" y="11669"/>
                    <a:pt x="835" y="11669"/>
                    <a:pt x="835" y="11669"/>
                  </a:cubicBezTo>
                  <a:cubicBezTo>
                    <a:pt x="835" y="11793"/>
                    <a:pt x="835" y="11793"/>
                    <a:pt x="835" y="11793"/>
                  </a:cubicBezTo>
                  <a:cubicBezTo>
                    <a:pt x="955" y="12041"/>
                    <a:pt x="955" y="12041"/>
                    <a:pt x="955" y="12041"/>
                  </a:cubicBezTo>
                  <a:cubicBezTo>
                    <a:pt x="955" y="12166"/>
                    <a:pt x="955" y="12166"/>
                    <a:pt x="955" y="12166"/>
                  </a:cubicBezTo>
                  <a:cubicBezTo>
                    <a:pt x="835" y="12290"/>
                    <a:pt x="835" y="12290"/>
                    <a:pt x="835" y="12290"/>
                  </a:cubicBezTo>
                  <a:cubicBezTo>
                    <a:pt x="835" y="12290"/>
                    <a:pt x="835" y="12290"/>
                    <a:pt x="835" y="12290"/>
                  </a:cubicBezTo>
                  <a:cubicBezTo>
                    <a:pt x="835" y="12414"/>
                    <a:pt x="835" y="12414"/>
                    <a:pt x="835" y="12414"/>
                  </a:cubicBezTo>
                  <a:cubicBezTo>
                    <a:pt x="835" y="12662"/>
                    <a:pt x="835" y="12662"/>
                    <a:pt x="835" y="12662"/>
                  </a:cubicBezTo>
                  <a:cubicBezTo>
                    <a:pt x="716" y="12786"/>
                    <a:pt x="716" y="12786"/>
                    <a:pt x="716" y="12786"/>
                  </a:cubicBezTo>
                  <a:cubicBezTo>
                    <a:pt x="716" y="12786"/>
                    <a:pt x="716" y="12786"/>
                    <a:pt x="716" y="12786"/>
                  </a:cubicBezTo>
                  <a:cubicBezTo>
                    <a:pt x="716" y="12910"/>
                    <a:pt x="716" y="12910"/>
                    <a:pt x="716" y="12910"/>
                  </a:cubicBezTo>
                  <a:cubicBezTo>
                    <a:pt x="597" y="13034"/>
                    <a:pt x="597" y="13034"/>
                    <a:pt x="597" y="13034"/>
                  </a:cubicBezTo>
                  <a:cubicBezTo>
                    <a:pt x="716" y="13159"/>
                    <a:pt x="716" y="13159"/>
                    <a:pt x="716" y="13159"/>
                  </a:cubicBezTo>
                  <a:cubicBezTo>
                    <a:pt x="477" y="13283"/>
                    <a:pt x="477" y="13283"/>
                    <a:pt x="477" y="13283"/>
                  </a:cubicBezTo>
                  <a:cubicBezTo>
                    <a:pt x="358" y="13159"/>
                    <a:pt x="358" y="13159"/>
                    <a:pt x="358" y="13159"/>
                  </a:cubicBezTo>
                  <a:cubicBezTo>
                    <a:pt x="239" y="13407"/>
                    <a:pt x="239" y="13407"/>
                    <a:pt x="239" y="13407"/>
                  </a:cubicBezTo>
                  <a:lnTo>
                    <a:pt x="239" y="13655"/>
                  </a:lnTo>
                  <a:close/>
                  <a:moveTo>
                    <a:pt x="239" y="1365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2" name="Google Shape;392;p14"/>
            <p:cNvSpPr/>
            <p:nvPr/>
          </p:nvSpPr>
          <p:spPr>
            <a:xfrm>
              <a:off x="6020" y="1733"/>
              <a:ext cx="368" cy="200"/>
            </a:xfrm>
            <a:custGeom>
              <a:avLst/>
              <a:gdLst/>
              <a:ahLst/>
              <a:cxnLst/>
              <a:rect l="l" t="t" r="r" b="b"/>
              <a:pathLst>
                <a:path w="21600" h="21600" extrusionOk="0">
                  <a:moveTo>
                    <a:pt x="7746" y="21600"/>
                  </a:moveTo>
                  <a:lnTo>
                    <a:pt x="7746" y="20800"/>
                  </a:lnTo>
                  <a:lnTo>
                    <a:pt x="7746" y="21600"/>
                  </a:lnTo>
                  <a:close/>
                  <a:moveTo>
                    <a:pt x="6703" y="18667"/>
                  </a:moveTo>
                  <a:lnTo>
                    <a:pt x="7299" y="17600"/>
                  </a:lnTo>
                  <a:lnTo>
                    <a:pt x="7299" y="18667"/>
                  </a:lnTo>
                  <a:lnTo>
                    <a:pt x="7746" y="19733"/>
                  </a:lnTo>
                  <a:lnTo>
                    <a:pt x="8938" y="19733"/>
                  </a:lnTo>
                  <a:lnTo>
                    <a:pt x="9385" y="20800"/>
                  </a:lnTo>
                  <a:lnTo>
                    <a:pt x="11619" y="20800"/>
                  </a:lnTo>
                  <a:lnTo>
                    <a:pt x="11619" y="19733"/>
                  </a:lnTo>
                  <a:lnTo>
                    <a:pt x="12215" y="20800"/>
                  </a:lnTo>
                  <a:lnTo>
                    <a:pt x="12811" y="19733"/>
                  </a:lnTo>
                  <a:lnTo>
                    <a:pt x="12811" y="18667"/>
                  </a:lnTo>
                  <a:lnTo>
                    <a:pt x="13854" y="18667"/>
                  </a:lnTo>
                  <a:lnTo>
                    <a:pt x="14450" y="17600"/>
                  </a:lnTo>
                  <a:lnTo>
                    <a:pt x="15492" y="17600"/>
                  </a:lnTo>
                  <a:lnTo>
                    <a:pt x="16684" y="16800"/>
                  </a:lnTo>
                  <a:lnTo>
                    <a:pt x="17131" y="15733"/>
                  </a:lnTo>
                  <a:lnTo>
                    <a:pt x="18323" y="14667"/>
                  </a:lnTo>
                  <a:lnTo>
                    <a:pt x="18323" y="13867"/>
                  </a:lnTo>
                  <a:lnTo>
                    <a:pt x="18770" y="13867"/>
                  </a:lnTo>
                  <a:lnTo>
                    <a:pt x="18770" y="14667"/>
                  </a:lnTo>
                  <a:lnTo>
                    <a:pt x="19366" y="14667"/>
                  </a:lnTo>
                  <a:lnTo>
                    <a:pt x="19961" y="13867"/>
                  </a:lnTo>
                  <a:lnTo>
                    <a:pt x="19366" y="13867"/>
                  </a:lnTo>
                  <a:lnTo>
                    <a:pt x="19366" y="12800"/>
                  </a:lnTo>
                  <a:lnTo>
                    <a:pt x="19961" y="12800"/>
                  </a:lnTo>
                  <a:lnTo>
                    <a:pt x="19961" y="11733"/>
                  </a:lnTo>
                  <a:lnTo>
                    <a:pt x="20408" y="11733"/>
                  </a:lnTo>
                  <a:lnTo>
                    <a:pt x="20408" y="12800"/>
                  </a:lnTo>
                  <a:lnTo>
                    <a:pt x="21004" y="12800"/>
                  </a:lnTo>
                  <a:lnTo>
                    <a:pt x="21004" y="10667"/>
                  </a:lnTo>
                  <a:lnTo>
                    <a:pt x="20408" y="9867"/>
                  </a:lnTo>
                  <a:lnTo>
                    <a:pt x="20408" y="7733"/>
                  </a:lnTo>
                  <a:lnTo>
                    <a:pt x="21600" y="7733"/>
                  </a:lnTo>
                  <a:lnTo>
                    <a:pt x="21600" y="6933"/>
                  </a:lnTo>
                  <a:lnTo>
                    <a:pt x="19961" y="6933"/>
                  </a:lnTo>
                  <a:lnTo>
                    <a:pt x="20408" y="5867"/>
                  </a:lnTo>
                  <a:lnTo>
                    <a:pt x="19366" y="5867"/>
                  </a:lnTo>
                  <a:lnTo>
                    <a:pt x="19366" y="4800"/>
                  </a:lnTo>
                  <a:lnTo>
                    <a:pt x="19961" y="4800"/>
                  </a:lnTo>
                  <a:lnTo>
                    <a:pt x="19961" y="2933"/>
                  </a:lnTo>
                  <a:lnTo>
                    <a:pt x="18770" y="2933"/>
                  </a:lnTo>
                  <a:lnTo>
                    <a:pt x="18770" y="1867"/>
                  </a:lnTo>
                  <a:lnTo>
                    <a:pt x="19366" y="1867"/>
                  </a:lnTo>
                  <a:lnTo>
                    <a:pt x="19366" y="800"/>
                  </a:lnTo>
                  <a:lnTo>
                    <a:pt x="19961" y="800"/>
                  </a:lnTo>
                  <a:lnTo>
                    <a:pt x="19366" y="800"/>
                  </a:lnTo>
                  <a:lnTo>
                    <a:pt x="18323" y="1867"/>
                  </a:lnTo>
                  <a:lnTo>
                    <a:pt x="18323" y="2933"/>
                  </a:lnTo>
                  <a:lnTo>
                    <a:pt x="17727" y="2933"/>
                  </a:lnTo>
                  <a:lnTo>
                    <a:pt x="17727" y="0"/>
                  </a:lnTo>
                  <a:lnTo>
                    <a:pt x="17131" y="0"/>
                  </a:lnTo>
                  <a:lnTo>
                    <a:pt x="16684" y="800"/>
                  </a:lnTo>
                  <a:lnTo>
                    <a:pt x="16684" y="0"/>
                  </a:lnTo>
                  <a:lnTo>
                    <a:pt x="16088" y="800"/>
                  </a:lnTo>
                  <a:lnTo>
                    <a:pt x="16088" y="1867"/>
                  </a:lnTo>
                  <a:lnTo>
                    <a:pt x="15492" y="1867"/>
                  </a:lnTo>
                  <a:lnTo>
                    <a:pt x="14897" y="2933"/>
                  </a:lnTo>
                  <a:lnTo>
                    <a:pt x="14897" y="1867"/>
                  </a:lnTo>
                  <a:lnTo>
                    <a:pt x="14450" y="2933"/>
                  </a:lnTo>
                  <a:lnTo>
                    <a:pt x="14450" y="3733"/>
                  </a:lnTo>
                  <a:lnTo>
                    <a:pt x="13854" y="3733"/>
                  </a:lnTo>
                  <a:lnTo>
                    <a:pt x="13258" y="1867"/>
                  </a:lnTo>
                  <a:lnTo>
                    <a:pt x="12811" y="1867"/>
                  </a:lnTo>
                  <a:lnTo>
                    <a:pt x="12215" y="3733"/>
                  </a:lnTo>
                  <a:lnTo>
                    <a:pt x="12811" y="4800"/>
                  </a:lnTo>
                  <a:lnTo>
                    <a:pt x="12215" y="6933"/>
                  </a:lnTo>
                  <a:lnTo>
                    <a:pt x="12811" y="4800"/>
                  </a:lnTo>
                  <a:lnTo>
                    <a:pt x="12215" y="3733"/>
                  </a:lnTo>
                  <a:lnTo>
                    <a:pt x="12215" y="2933"/>
                  </a:lnTo>
                  <a:lnTo>
                    <a:pt x="11619" y="2933"/>
                  </a:lnTo>
                  <a:lnTo>
                    <a:pt x="11619" y="1867"/>
                  </a:lnTo>
                  <a:lnTo>
                    <a:pt x="10577" y="2933"/>
                  </a:lnTo>
                  <a:lnTo>
                    <a:pt x="10577" y="3733"/>
                  </a:lnTo>
                  <a:lnTo>
                    <a:pt x="9981" y="4800"/>
                  </a:lnTo>
                  <a:lnTo>
                    <a:pt x="9385" y="4800"/>
                  </a:lnTo>
                  <a:lnTo>
                    <a:pt x="9385" y="1867"/>
                  </a:lnTo>
                  <a:lnTo>
                    <a:pt x="8938" y="1867"/>
                  </a:lnTo>
                  <a:lnTo>
                    <a:pt x="8342" y="2933"/>
                  </a:lnTo>
                  <a:lnTo>
                    <a:pt x="8342" y="4800"/>
                  </a:lnTo>
                  <a:lnTo>
                    <a:pt x="8938" y="4800"/>
                  </a:lnTo>
                  <a:lnTo>
                    <a:pt x="8342" y="5867"/>
                  </a:lnTo>
                  <a:lnTo>
                    <a:pt x="8342" y="6933"/>
                  </a:lnTo>
                  <a:lnTo>
                    <a:pt x="7746" y="6933"/>
                  </a:lnTo>
                  <a:lnTo>
                    <a:pt x="7746" y="5867"/>
                  </a:lnTo>
                  <a:lnTo>
                    <a:pt x="7299" y="6933"/>
                  </a:lnTo>
                  <a:lnTo>
                    <a:pt x="6703" y="7733"/>
                  </a:lnTo>
                  <a:lnTo>
                    <a:pt x="6703" y="8800"/>
                  </a:lnTo>
                  <a:lnTo>
                    <a:pt x="6703" y="7733"/>
                  </a:lnTo>
                  <a:lnTo>
                    <a:pt x="6108" y="7733"/>
                  </a:lnTo>
                  <a:lnTo>
                    <a:pt x="6108" y="6933"/>
                  </a:lnTo>
                  <a:lnTo>
                    <a:pt x="6703" y="5867"/>
                  </a:lnTo>
                  <a:lnTo>
                    <a:pt x="6108" y="5867"/>
                  </a:lnTo>
                  <a:lnTo>
                    <a:pt x="6108" y="4800"/>
                  </a:lnTo>
                  <a:lnTo>
                    <a:pt x="6703" y="3733"/>
                  </a:lnTo>
                  <a:lnTo>
                    <a:pt x="6108" y="2933"/>
                  </a:lnTo>
                  <a:lnTo>
                    <a:pt x="6703" y="2933"/>
                  </a:lnTo>
                  <a:lnTo>
                    <a:pt x="6108" y="1867"/>
                  </a:lnTo>
                  <a:lnTo>
                    <a:pt x="5512" y="1867"/>
                  </a:lnTo>
                  <a:lnTo>
                    <a:pt x="5065" y="800"/>
                  </a:lnTo>
                  <a:lnTo>
                    <a:pt x="5065" y="0"/>
                  </a:lnTo>
                  <a:lnTo>
                    <a:pt x="3426" y="0"/>
                  </a:lnTo>
                  <a:lnTo>
                    <a:pt x="3426" y="800"/>
                  </a:lnTo>
                  <a:lnTo>
                    <a:pt x="3873" y="0"/>
                  </a:lnTo>
                  <a:lnTo>
                    <a:pt x="4469" y="800"/>
                  </a:lnTo>
                  <a:lnTo>
                    <a:pt x="3873" y="800"/>
                  </a:lnTo>
                  <a:lnTo>
                    <a:pt x="5065" y="2933"/>
                  </a:lnTo>
                  <a:lnTo>
                    <a:pt x="4469" y="2933"/>
                  </a:lnTo>
                  <a:lnTo>
                    <a:pt x="4469" y="3733"/>
                  </a:lnTo>
                  <a:lnTo>
                    <a:pt x="4469" y="2933"/>
                  </a:lnTo>
                  <a:lnTo>
                    <a:pt x="3873" y="1867"/>
                  </a:lnTo>
                  <a:lnTo>
                    <a:pt x="3426" y="2933"/>
                  </a:lnTo>
                  <a:lnTo>
                    <a:pt x="3426" y="1867"/>
                  </a:lnTo>
                  <a:lnTo>
                    <a:pt x="2830" y="1867"/>
                  </a:lnTo>
                  <a:lnTo>
                    <a:pt x="2830" y="800"/>
                  </a:lnTo>
                  <a:lnTo>
                    <a:pt x="2234" y="1867"/>
                  </a:lnTo>
                  <a:lnTo>
                    <a:pt x="2830" y="1867"/>
                  </a:lnTo>
                  <a:lnTo>
                    <a:pt x="2234" y="2933"/>
                  </a:lnTo>
                  <a:lnTo>
                    <a:pt x="2234" y="1867"/>
                  </a:lnTo>
                  <a:lnTo>
                    <a:pt x="1788" y="1867"/>
                  </a:lnTo>
                  <a:lnTo>
                    <a:pt x="1788" y="2933"/>
                  </a:lnTo>
                  <a:lnTo>
                    <a:pt x="2234" y="2933"/>
                  </a:lnTo>
                  <a:lnTo>
                    <a:pt x="2234" y="3733"/>
                  </a:lnTo>
                  <a:lnTo>
                    <a:pt x="1788" y="2933"/>
                  </a:lnTo>
                  <a:lnTo>
                    <a:pt x="1788" y="3733"/>
                  </a:lnTo>
                  <a:lnTo>
                    <a:pt x="2234" y="3733"/>
                  </a:lnTo>
                  <a:lnTo>
                    <a:pt x="2234" y="4800"/>
                  </a:lnTo>
                  <a:lnTo>
                    <a:pt x="1788" y="4800"/>
                  </a:lnTo>
                  <a:lnTo>
                    <a:pt x="1192" y="3733"/>
                  </a:lnTo>
                  <a:lnTo>
                    <a:pt x="596" y="4800"/>
                  </a:lnTo>
                  <a:lnTo>
                    <a:pt x="1192" y="4800"/>
                  </a:lnTo>
                  <a:lnTo>
                    <a:pt x="1192" y="5867"/>
                  </a:lnTo>
                  <a:lnTo>
                    <a:pt x="596" y="4800"/>
                  </a:lnTo>
                  <a:lnTo>
                    <a:pt x="0" y="5867"/>
                  </a:lnTo>
                  <a:lnTo>
                    <a:pt x="596" y="5867"/>
                  </a:lnTo>
                  <a:lnTo>
                    <a:pt x="1192" y="6933"/>
                  </a:lnTo>
                  <a:lnTo>
                    <a:pt x="1788" y="6933"/>
                  </a:lnTo>
                  <a:lnTo>
                    <a:pt x="1788" y="5867"/>
                  </a:lnTo>
                  <a:lnTo>
                    <a:pt x="2234" y="5867"/>
                  </a:lnTo>
                  <a:lnTo>
                    <a:pt x="2830" y="4800"/>
                  </a:lnTo>
                  <a:lnTo>
                    <a:pt x="2830" y="5867"/>
                  </a:lnTo>
                  <a:lnTo>
                    <a:pt x="3426" y="5867"/>
                  </a:lnTo>
                  <a:lnTo>
                    <a:pt x="3426" y="6933"/>
                  </a:lnTo>
                  <a:lnTo>
                    <a:pt x="3873" y="6933"/>
                  </a:lnTo>
                  <a:lnTo>
                    <a:pt x="3873" y="5867"/>
                  </a:lnTo>
                  <a:lnTo>
                    <a:pt x="5065" y="5867"/>
                  </a:lnTo>
                  <a:lnTo>
                    <a:pt x="4469" y="6933"/>
                  </a:lnTo>
                  <a:lnTo>
                    <a:pt x="5065" y="6933"/>
                  </a:lnTo>
                  <a:lnTo>
                    <a:pt x="5065" y="7733"/>
                  </a:lnTo>
                  <a:lnTo>
                    <a:pt x="3873" y="7733"/>
                  </a:lnTo>
                  <a:lnTo>
                    <a:pt x="3873" y="8800"/>
                  </a:lnTo>
                  <a:lnTo>
                    <a:pt x="5065" y="8800"/>
                  </a:lnTo>
                  <a:lnTo>
                    <a:pt x="5065" y="7733"/>
                  </a:lnTo>
                  <a:lnTo>
                    <a:pt x="5512" y="7733"/>
                  </a:lnTo>
                  <a:lnTo>
                    <a:pt x="5512" y="8800"/>
                  </a:lnTo>
                  <a:lnTo>
                    <a:pt x="5065" y="8800"/>
                  </a:lnTo>
                  <a:lnTo>
                    <a:pt x="4469" y="9867"/>
                  </a:lnTo>
                  <a:lnTo>
                    <a:pt x="3873" y="8800"/>
                  </a:lnTo>
                  <a:lnTo>
                    <a:pt x="3873" y="9867"/>
                  </a:lnTo>
                  <a:lnTo>
                    <a:pt x="3426" y="9867"/>
                  </a:lnTo>
                  <a:lnTo>
                    <a:pt x="3426" y="8800"/>
                  </a:lnTo>
                  <a:lnTo>
                    <a:pt x="2830" y="8800"/>
                  </a:lnTo>
                  <a:lnTo>
                    <a:pt x="2830" y="9867"/>
                  </a:lnTo>
                  <a:lnTo>
                    <a:pt x="596" y="9867"/>
                  </a:lnTo>
                  <a:lnTo>
                    <a:pt x="596" y="10667"/>
                  </a:lnTo>
                  <a:lnTo>
                    <a:pt x="1192" y="10667"/>
                  </a:lnTo>
                  <a:lnTo>
                    <a:pt x="1788" y="11733"/>
                  </a:lnTo>
                  <a:lnTo>
                    <a:pt x="1788" y="10667"/>
                  </a:lnTo>
                  <a:lnTo>
                    <a:pt x="2234" y="11733"/>
                  </a:lnTo>
                  <a:lnTo>
                    <a:pt x="3426" y="11733"/>
                  </a:lnTo>
                  <a:lnTo>
                    <a:pt x="3426" y="12800"/>
                  </a:lnTo>
                  <a:lnTo>
                    <a:pt x="3873" y="12800"/>
                  </a:lnTo>
                  <a:lnTo>
                    <a:pt x="3873" y="13867"/>
                  </a:lnTo>
                  <a:lnTo>
                    <a:pt x="4469" y="13867"/>
                  </a:lnTo>
                  <a:lnTo>
                    <a:pt x="5065" y="12800"/>
                  </a:lnTo>
                  <a:lnTo>
                    <a:pt x="4469" y="13867"/>
                  </a:lnTo>
                  <a:lnTo>
                    <a:pt x="4469" y="14667"/>
                  </a:lnTo>
                  <a:lnTo>
                    <a:pt x="5065" y="13867"/>
                  </a:lnTo>
                  <a:lnTo>
                    <a:pt x="5512" y="13867"/>
                  </a:lnTo>
                  <a:lnTo>
                    <a:pt x="6108" y="14667"/>
                  </a:lnTo>
                  <a:lnTo>
                    <a:pt x="4469" y="14667"/>
                  </a:lnTo>
                  <a:lnTo>
                    <a:pt x="4469" y="15733"/>
                  </a:lnTo>
                  <a:lnTo>
                    <a:pt x="3873" y="15733"/>
                  </a:lnTo>
                  <a:lnTo>
                    <a:pt x="3426" y="16800"/>
                  </a:lnTo>
                  <a:lnTo>
                    <a:pt x="3426" y="15733"/>
                  </a:lnTo>
                  <a:lnTo>
                    <a:pt x="2830" y="15733"/>
                  </a:lnTo>
                  <a:lnTo>
                    <a:pt x="2830" y="18667"/>
                  </a:lnTo>
                  <a:lnTo>
                    <a:pt x="3426" y="18667"/>
                  </a:lnTo>
                  <a:lnTo>
                    <a:pt x="3426" y="17600"/>
                  </a:lnTo>
                  <a:lnTo>
                    <a:pt x="3873" y="18667"/>
                  </a:lnTo>
                  <a:lnTo>
                    <a:pt x="4469" y="18667"/>
                  </a:lnTo>
                  <a:lnTo>
                    <a:pt x="5512" y="17600"/>
                  </a:lnTo>
                  <a:lnTo>
                    <a:pt x="6108" y="17600"/>
                  </a:lnTo>
                  <a:lnTo>
                    <a:pt x="6108" y="18667"/>
                  </a:lnTo>
                  <a:lnTo>
                    <a:pt x="6703" y="18667"/>
                  </a:lnTo>
                  <a:close/>
                  <a:moveTo>
                    <a:pt x="6703" y="1866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3" name="Google Shape;393;p14"/>
            <p:cNvSpPr/>
            <p:nvPr/>
          </p:nvSpPr>
          <p:spPr>
            <a:xfrm>
              <a:off x="3072" y="4684"/>
              <a:ext cx="84" cy="47"/>
            </a:xfrm>
            <a:custGeom>
              <a:avLst/>
              <a:gdLst/>
              <a:ahLst/>
              <a:cxnLst/>
              <a:rect l="l" t="t" r="r" b="b"/>
              <a:pathLst>
                <a:path w="21600" h="21600" extrusionOk="0">
                  <a:moveTo>
                    <a:pt x="21600" y="17053"/>
                  </a:moveTo>
                  <a:lnTo>
                    <a:pt x="18982" y="17053"/>
                  </a:lnTo>
                  <a:lnTo>
                    <a:pt x="18982" y="21600"/>
                  </a:lnTo>
                  <a:lnTo>
                    <a:pt x="21600" y="17053"/>
                  </a:lnTo>
                  <a:close/>
                  <a:moveTo>
                    <a:pt x="11782" y="12505"/>
                  </a:moveTo>
                  <a:lnTo>
                    <a:pt x="14400" y="12505"/>
                  </a:lnTo>
                  <a:lnTo>
                    <a:pt x="14400" y="17053"/>
                  </a:lnTo>
                  <a:lnTo>
                    <a:pt x="11782" y="12505"/>
                  </a:lnTo>
                  <a:close/>
                  <a:moveTo>
                    <a:pt x="9818" y="4547"/>
                  </a:moveTo>
                  <a:lnTo>
                    <a:pt x="9818" y="9095"/>
                  </a:lnTo>
                  <a:lnTo>
                    <a:pt x="9818" y="4547"/>
                  </a:lnTo>
                  <a:close/>
                  <a:moveTo>
                    <a:pt x="0" y="9095"/>
                  </a:moveTo>
                  <a:lnTo>
                    <a:pt x="2618" y="9095"/>
                  </a:lnTo>
                  <a:lnTo>
                    <a:pt x="2618" y="12505"/>
                  </a:lnTo>
                  <a:lnTo>
                    <a:pt x="0" y="12505"/>
                  </a:lnTo>
                  <a:lnTo>
                    <a:pt x="0" y="9095"/>
                  </a:lnTo>
                  <a:close/>
                  <a:moveTo>
                    <a:pt x="2618" y="4547"/>
                  </a:moveTo>
                  <a:lnTo>
                    <a:pt x="4582" y="9095"/>
                  </a:lnTo>
                  <a:lnTo>
                    <a:pt x="4582" y="17053"/>
                  </a:lnTo>
                  <a:lnTo>
                    <a:pt x="2618" y="17053"/>
                  </a:lnTo>
                  <a:lnTo>
                    <a:pt x="4582" y="21600"/>
                  </a:lnTo>
                  <a:lnTo>
                    <a:pt x="7200" y="21600"/>
                  </a:lnTo>
                  <a:lnTo>
                    <a:pt x="7200" y="9095"/>
                  </a:lnTo>
                  <a:lnTo>
                    <a:pt x="4582" y="4547"/>
                  </a:lnTo>
                  <a:lnTo>
                    <a:pt x="4582" y="0"/>
                  </a:lnTo>
                  <a:lnTo>
                    <a:pt x="2618" y="0"/>
                  </a:lnTo>
                  <a:lnTo>
                    <a:pt x="2618" y="4547"/>
                  </a:lnTo>
                  <a:close/>
                  <a:moveTo>
                    <a:pt x="2618" y="454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4" name="Google Shape;394;p14"/>
            <p:cNvSpPr/>
            <p:nvPr/>
          </p:nvSpPr>
          <p:spPr>
            <a:xfrm>
              <a:off x="4209" y="3987"/>
              <a:ext cx="131" cy="47"/>
            </a:xfrm>
            <a:custGeom>
              <a:avLst/>
              <a:gdLst/>
              <a:ahLst/>
              <a:cxnLst/>
              <a:rect l="l" t="t" r="r" b="b"/>
              <a:pathLst>
                <a:path w="21600" h="21600" extrusionOk="0">
                  <a:moveTo>
                    <a:pt x="18277" y="17053"/>
                  </a:moveTo>
                  <a:lnTo>
                    <a:pt x="21600" y="21600"/>
                  </a:lnTo>
                  <a:lnTo>
                    <a:pt x="18277" y="21600"/>
                  </a:lnTo>
                  <a:lnTo>
                    <a:pt x="18277" y="17053"/>
                  </a:lnTo>
                  <a:close/>
                  <a:moveTo>
                    <a:pt x="19938" y="9095"/>
                  </a:moveTo>
                  <a:lnTo>
                    <a:pt x="18277" y="9095"/>
                  </a:lnTo>
                  <a:lnTo>
                    <a:pt x="19938" y="12505"/>
                  </a:lnTo>
                  <a:lnTo>
                    <a:pt x="19938" y="9095"/>
                  </a:lnTo>
                  <a:close/>
                  <a:moveTo>
                    <a:pt x="12046" y="12505"/>
                  </a:moveTo>
                  <a:lnTo>
                    <a:pt x="12046" y="17053"/>
                  </a:lnTo>
                  <a:lnTo>
                    <a:pt x="13708" y="17053"/>
                  </a:lnTo>
                  <a:lnTo>
                    <a:pt x="12046" y="12505"/>
                  </a:lnTo>
                  <a:close/>
                  <a:moveTo>
                    <a:pt x="9138" y="0"/>
                  </a:moveTo>
                  <a:lnTo>
                    <a:pt x="12046" y="0"/>
                  </a:lnTo>
                  <a:lnTo>
                    <a:pt x="12046" y="4547"/>
                  </a:lnTo>
                  <a:lnTo>
                    <a:pt x="10800" y="4547"/>
                  </a:lnTo>
                  <a:lnTo>
                    <a:pt x="9138" y="0"/>
                  </a:lnTo>
                  <a:close/>
                  <a:moveTo>
                    <a:pt x="1662" y="9095"/>
                  </a:moveTo>
                  <a:lnTo>
                    <a:pt x="0" y="9095"/>
                  </a:lnTo>
                  <a:lnTo>
                    <a:pt x="1662" y="9095"/>
                  </a:lnTo>
                  <a:close/>
                  <a:moveTo>
                    <a:pt x="1662" y="909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p14"/>
            <p:cNvSpPr/>
            <p:nvPr/>
          </p:nvSpPr>
          <p:spPr>
            <a:xfrm>
              <a:off x="4105" y="3977"/>
              <a:ext cx="83" cy="30"/>
            </a:xfrm>
            <a:custGeom>
              <a:avLst/>
              <a:gdLst/>
              <a:ahLst/>
              <a:cxnLst/>
              <a:rect l="l" t="t" r="r" b="b"/>
              <a:pathLst>
                <a:path w="21600" h="21600" extrusionOk="0">
                  <a:moveTo>
                    <a:pt x="19636" y="14400"/>
                  </a:moveTo>
                  <a:lnTo>
                    <a:pt x="21600" y="14400"/>
                  </a:lnTo>
                  <a:lnTo>
                    <a:pt x="19636" y="14400"/>
                  </a:lnTo>
                  <a:close/>
                  <a:moveTo>
                    <a:pt x="17018" y="0"/>
                  </a:moveTo>
                  <a:lnTo>
                    <a:pt x="2618" y="0"/>
                  </a:lnTo>
                  <a:lnTo>
                    <a:pt x="2618" y="7200"/>
                  </a:lnTo>
                  <a:lnTo>
                    <a:pt x="0" y="7200"/>
                  </a:lnTo>
                  <a:lnTo>
                    <a:pt x="0" y="21600"/>
                  </a:lnTo>
                  <a:lnTo>
                    <a:pt x="7200" y="21600"/>
                  </a:lnTo>
                  <a:lnTo>
                    <a:pt x="12436" y="14400"/>
                  </a:lnTo>
                  <a:lnTo>
                    <a:pt x="12436" y="21600"/>
                  </a:lnTo>
                  <a:lnTo>
                    <a:pt x="17018" y="14400"/>
                  </a:lnTo>
                  <a:lnTo>
                    <a:pt x="19636" y="7200"/>
                  </a:lnTo>
                  <a:lnTo>
                    <a:pt x="17018" y="7200"/>
                  </a:lnTo>
                  <a:lnTo>
                    <a:pt x="17018" y="0"/>
                  </a:lnTo>
                  <a:close/>
                  <a:moveTo>
                    <a:pt x="17018"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6" name="Google Shape;396;p14"/>
            <p:cNvSpPr/>
            <p:nvPr/>
          </p:nvSpPr>
          <p:spPr>
            <a:xfrm>
              <a:off x="3907" y="3923"/>
              <a:ext cx="159" cy="91"/>
            </a:xfrm>
            <a:custGeom>
              <a:avLst/>
              <a:gdLst/>
              <a:ahLst/>
              <a:cxnLst/>
              <a:rect l="l" t="t" r="r" b="b"/>
              <a:pathLst>
                <a:path w="21600" h="21600" extrusionOk="0">
                  <a:moveTo>
                    <a:pt x="19200" y="15178"/>
                  </a:moveTo>
                  <a:lnTo>
                    <a:pt x="20571" y="17514"/>
                  </a:lnTo>
                  <a:lnTo>
                    <a:pt x="19200" y="17514"/>
                  </a:lnTo>
                  <a:lnTo>
                    <a:pt x="19200" y="15178"/>
                  </a:lnTo>
                  <a:close/>
                  <a:moveTo>
                    <a:pt x="2743" y="2335"/>
                  </a:moveTo>
                  <a:lnTo>
                    <a:pt x="1371" y="4670"/>
                  </a:lnTo>
                  <a:lnTo>
                    <a:pt x="2743" y="6422"/>
                  </a:lnTo>
                  <a:lnTo>
                    <a:pt x="2743" y="8757"/>
                  </a:lnTo>
                  <a:lnTo>
                    <a:pt x="1371" y="8757"/>
                  </a:lnTo>
                  <a:lnTo>
                    <a:pt x="1371" y="12843"/>
                  </a:lnTo>
                  <a:lnTo>
                    <a:pt x="0" y="15178"/>
                  </a:lnTo>
                  <a:lnTo>
                    <a:pt x="0" y="17514"/>
                  </a:lnTo>
                  <a:lnTo>
                    <a:pt x="1371" y="17514"/>
                  </a:lnTo>
                  <a:lnTo>
                    <a:pt x="1371" y="19849"/>
                  </a:lnTo>
                  <a:lnTo>
                    <a:pt x="2743" y="21600"/>
                  </a:lnTo>
                  <a:lnTo>
                    <a:pt x="5143" y="17514"/>
                  </a:lnTo>
                  <a:lnTo>
                    <a:pt x="5143" y="15178"/>
                  </a:lnTo>
                  <a:lnTo>
                    <a:pt x="6514" y="15178"/>
                  </a:lnTo>
                  <a:lnTo>
                    <a:pt x="7886" y="12843"/>
                  </a:lnTo>
                  <a:lnTo>
                    <a:pt x="8914" y="15178"/>
                  </a:lnTo>
                  <a:lnTo>
                    <a:pt x="8914" y="17514"/>
                  </a:lnTo>
                  <a:lnTo>
                    <a:pt x="11657" y="12843"/>
                  </a:lnTo>
                  <a:lnTo>
                    <a:pt x="16457" y="12843"/>
                  </a:lnTo>
                  <a:lnTo>
                    <a:pt x="17829" y="15178"/>
                  </a:lnTo>
                  <a:lnTo>
                    <a:pt x="20571" y="15178"/>
                  </a:lnTo>
                  <a:lnTo>
                    <a:pt x="20571" y="12843"/>
                  </a:lnTo>
                  <a:lnTo>
                    <a:pt x="21600" y="12843"/>
                  </a:lnTo>
                  <a:lnTo>
                    <a:pt x="21600" y="11092"/>
                  </a:lnTo>
                  <a:lnTo>
                    <a:pt x="19200" y="8757"/>
                  </a:lnTo>
                  <a:lnTo>
                    <a:pt x="15429" y="8757"/>
                  </a:lnTo>
                  <a:lnTo>
                    <a:pt x="14057" y="6422"/>
                  </a:lnTo>
                  <a:lnTo>
                    <a:pt x="11657" y="6422"/>
                  </a:lnTo>
                  <a:lnTo>
                    <a:pt x="12686" y="4670"/>
                  </a:lnTo>
                  <a:lnTo>
                    <a:pt x="14057" y="6422"/>
                  </a:lnTo>
                  <a:lnTo>
                    <a:pt x="17829" y="6422"/>
                  </a:lnTo>
                  <a:lnTo>
                    <a:pt x="16457" y="4670"/>
                  </a:lnTo>
                  <a:lnTo>
                    <a:pt x="14057" y="4670"/>
                  </a:lnTo>
                  <a:lnTo>
                    <a:pt x="12686" y="2335"/>
                  </a:lnTo>
                  <a:lnTo>
                    <a:pt x="11657" y="2335"/>
                  </a:lnTo>
                  <a:lnTo>
                    <a:pt x="6514" y="0"/>
                  </a:lnTo>
                  <a:lnTo>
                    <a:pt x="2743" y="0"/>
                  </a:lnTo>
                  <a:lnTo>
                    <a:pt x="2743" y="2335"/>
                  </a:lnTo>
                  <a:close/>
                  <a:moveTo>
                    <a:pt x="2743" y="233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14"/>
            <p:cNvSpPr/>
            <p:nvPr/>
          </p:nvSpPr>
          <p:spPr>
            <a:xfrm>
              <a:off x="4790" y="108"/>
              <a:ext cx="1758" cy="2000"/>
            </a:xfrm>
            <a:custGeom>
              <a:avLst/>
              <a:gdLst/>
              <a:ahLst/>
              <a:cxnLst/>
              <a:rect l="l" t="t" r="r" b="b"/>
              <a:pathLst>
                <a:path w="21600" h="21600" extrusionOk="0">
                  <a:moveTo>
                    <a:pt x="6353" y="21402"/>
                  </a:moveTo>
                  <a:cubicBezTo>
                    <a:pt x="6122" y="21303"/>
                    <a:pt x="6122" y="21303"/>
                    <a:pt x="6122" y="21303"/>
                  </a:cubicBezTo>
                  <a:cubicBezTo>
                    <a:pt x="6006" y="21303"/>
                    <a:pt x="6006" y="21303"/>
                    <a:pt x="6006" y="21303"/>
                  </a:cubicBezTo>
                  <a:cubicBezTo>
                    <a:pt x="6006" y="21204"/>
                    <a:pt x="6006" y="21204"/>
                    <a:pt x="6006" y="21204"/>
                  </a:cubicBezTo>
                  <a:cubicBezTo>
                    <a:pt x="6006" y="21204"/>
                    <a:pt x="6006" y="21204"/>
                    <a:pt x="6006" y="21204"/>
                  </a:cubicBezTo>
                  <a:cubicBezTo>
                    <a:pt x="6122" y="21204"/>
                    <a:pt x="6122" y="21204"/>
                    <a:pt x="6122" y="21204"/>
                  </a:cubicBezTo>
                  <a:cubicBezTo>
                    <a:pt x="6122" y="21105"/>
                    <a:pt x="6122" y="21105"/>
                    <a:pt x="6122" y="21105"/>
                  </a:cubicBezTo>
                  <a:cubicBezTo>
                    <a:pt x="6006" y="21105"/>
                    <a:pt x="6006" y="21105"/>
                    <a:pt x="6006" y="21105"/>
                  </a:cubicBezTo>
                  <a:cubicBezTo>
                    <a:pt x="6006" y="21204"/>
                    <a:pt x="6006" y="21204"/>
                    <a:pt x="6006" y="21204"/>
                  </a:cubicBezTo>
                  <a:cubicBezTo>
                    <a:pt x="5891" y="21204"/>
                    <a:pt x="5891" y="21204"/>
                    <a:pt x="5891" y="21204"/>
                  </a:cubicBezTo>
                  <a:cubicBezTo>
                    <a:pt x="5891" y="21303"/>
                    <a:pt x="5891" y="21303"/>
                    <a:pt x="5891" y="21303"/>
                  </a:cubicBezTo>
                  <a:cubicBezTo>
                    <a:pt x="5891" y="21303"/>
                    <a:pt x="5891" y="21303"/>
                    <a:pt x="5891" y="21303"/>
                  </a:cubicBezTo>
                  <a:cubicBezTo>
                    <a:pt x="5775" y="21303"/>
                    <a:pt x="5775" y="21303"/>
                    <a:pt x="5775" y="21303"/>
                  </a:cubicBezTo>
                  <a:cubicBezTo>
                    <a:pt x="5775" y="21303"/>
                    <a:pt x="5775" y="21303"/>
                    <a:pt x="5775" y="21303"/>
                  </a:cubicBezTo>
                  <a:cubicBezTo>
                    <a:pt x="5775" y="21402"/>
                    <a:pt x="5775" y="21402"/>
                    <a:pt x="5775" y="21402"/>
                  </a:cubicBezTo>
                  <a:cubicBezTo>
                    <a:pt x="5775" y="21402"/>
                    <a:pt x="5775" y="21402"/>
                    <a:pt x="5775" y="21402"/>
                  </a:cubicBezTo>
                  <a:cubicBezTo>
                    <a:pt x="5775" y="21402"/>
                    <a:pt x="5775" y="21402"/>
                    <a:pt x="5775" y="21402"/>
                  </a:cubicBezTo>
                  <a:cubicBezTo>
                    <a:pt x="5775" y="21303"/>
                    <a:pt x="5775" y="21303"/>
                    <a:pt x="5775" y="21303"/>
                  </a:cubicBezTo>
                  <a:cubicBezTo>
                    <a:pt x="5775" y="21204"/>
                    <a:pt x="5775" y="21204"/>
                    <a:pt x="5775" y="21204"/>
                  </a:cubicBezTo>
                  <a:cubicBezTo>
                    <a:pt x="5775" y="21204"/>
                    <a:pt x="5775" y="21204"/>
                    <a:pt x="5775" y="21204"/>
                  </a:cubicBezTo>
                  <a:cubicBezTo>
                    <a:pt x="5891" y="21105"/>
                    <a:pt x="5891" y="21105"/>
                    <a:pt x="5891" y="21105"/>
                  </a:cubicBezTo>
                  <a:cubicBezTo>
                    <a:pt x="5891" y="21105"/>
                    <a:pt x="5891" y="21105"/>
                    <a:pt x="5891" y="21105"/>
                  </a:cubicBezTo>
                  <a:cubicBezTo>
                    <a:pt x="5775" y="21105"/>
                    <a:pt x="5775" y="21105"/>
                    <a:pt x="5775" y="21105"/>
                  </a:cubicBezTo>
                  <a:cubicBezTo>
                    <a:pt x="5775" y="21204"/>
                    <a:pt x="5775" y="21204"/>
                    <a:pt x="5775" y="21204"/>
                  </a:cubicBezTo>
                  <a:cubicBezTo>
                    <a:pt x="5660" y="21303"/>
                    <a:pt x="5660" y="21303"/>
                    <a:pt x="5660" y="21303"/>
                  </a:cubicBezTo>
                  <a:cubicBezTo>
                    <a:pt x="5660" y="21303"/>
                    <a:pt x="5660" y="21303"/>
                    <a:pt x="5660" y="21303"/>
                  </a:cubicBezTo>
                  <a:cubicBezTo>
                    <a:pt x="5660" y="21204"/>
                    <a:pt x="5660" y="21204"/>
                    <a:pt x="5660" y="21204"/>
                  </a:cubicBezTo>
                  <a:cubicBezTo>
                    <a:pt x="5660" y="21204"/>
                    <a:pt x="5660" y="21204"/>
                    <a:pt x="5660" y="21204"/>
                  </a:cubicBezTo>
                  <a:cubicBezTo>
                    <a:pt x="5775" y="21105"/>
                    <a:pt x="5775" y="21105"/>
                    <a:pt x="5775" y="21105"/>
                  </a:cubicBezTo>
                  <a:cubicBezTo>
                    <a:pt x="5775" y="21006"/>
                    <a:pt x="5775" y="21006"/>
                    <a:pt x="5775" y="21006"/>
                  </a:cubicBezTo>
                  <a:cubicBezTo>
                    <a:pt x="5775" y="21006"/>
                    <a:pt x="5775" y="21006"/>
                    <a:pt x="5775" y="21006"/>
                  </a:cubicBezTo>
                  <a:cubicBezTo>
                    <a:pt x="5660" y="21006"/>
                    <a:pt x="5660" y="21006"/>
                    <a:pt x="5660" y="21006"/>
                  </a:cubicBezTo>
                  <a:cubicBezTo>
                    <a:pt x="5660" y="21105"/>
                    <a:pt x="5660" y="21105"/>
                    <a:pt x="5660" y="21105"/>
                  </a:cubicBezTo>
                  <a:cubicBezTo>
                    <a:pt x="5544" y="21105"/>
                    <a:pt x="5544" y="21105"/>
                    <a:pt x="5544" y="21105"/>
                  </a:cubicBezTo>
                  <a:cubicBezTo>
                    <a:pt x="5544" y="21105"/>
                    <a:pt x="5544" y="21105"/>
                    <a:pt x="5544" y="21105"/>
                  </a:cubicBezTo>
                  <a:cubicBezTo>
                    <a:pt x="5544" y="21006"/>
                    <a:pt x="5544" y="21006"/>
                    <a:pt x="5544" y="21006"/>
                  </a:cubicBezTo>
                  <a:cubicBezTo>
                    <a:pt x="5660" y="21006"/>
                    <a:pt x="5660" y="21006"/>
                    <a:pt x="5660" y="21006"/>
                  </a:cubicBezTo>
                  <a:cubicBezTo>
                    <a:pt x="5660" y="21006"/>
                    <a:pt x="5660" y="21006"/>
                    <a:pt x="5660" y="21006"/>
                  </a:cubicBezTo>
                  <a:cubicBezTo>
                    <a:pt x="5544" y="21006"/>
                    <a:pt x="5544" y="21006"/>
                    <a:pt x="5544" y="21006"/>
                  </a:cubicBezTo>
                  <a:cubicBezTo>
                    <a:pt x="5544" y="21006"/>
                    <a:pt x="5544" y="21006"/>
                    <a:pt x="5544" y="21006"/>
                  </a:cubicBezTo>
                  <a:cubicBezTo>
                    <a:pt x="5429" y="21006"/>
                    <a:pt x="5429" y="21006"/>
                    <a:pt x="5429" y="21006"/>
                  </a:cubicBezTo>
                  <a:cubicBezTo>
                    <a:pt x="5429" y="21105"/>
                    <a:pt x="5429" y="21105"/>
                    <a:pt x="5429" y="21105"/>
                  </a:cubicBezTo>
                  <a:cubicBezTo>
                    <a:pt x="5429" y="21006"/>
                    <a:pt x="5429" y="21006"/>
                    <a:pt x="5429" y="21006"/>
                  </a:cubicBezTo>
                  <a:cubicBezTo>
                    <a:pt x="5429" y="21006"/>
                    <a:pt x="5429" y="21006"/>
                    <a:pt x="5429" y="21006"/>
                  </a:cubicBezTo>
                  <a:cubicBezTo>
                    <a:pt x="5429" y="21006"/>
                    <a:pt x="5429" y="21006"/>
                    <a:pt x="5429" y="21006"/>
                  </a:cubicBezTo>
                  <a:cubicBezTo>
                    <a:pt x="5313" y="21006"/>
                    <a:pt x="5313" y="21006"/>
                    <a:pt x="5313" y="21006"/>
                  </a:cubicBezTo>
                  <a:cubicBezTo>
                    <a:pt x="5313" y="21006"/>
                    <a:pt x="5313" y="21006"/>
                    <a:pt x="5313" y="21006"/>
                  </a:cubicBezTo>
                  <a:cubicBezTo>
                    <a:pt x="5313" y="21006"/>
                    <a:pt x="5313" y="21006"/>
                    <a:pt x="5313" y="21006"/>
                  </a:cubicBezTo>
                  <a:cubicBezTo>
                    <a:pt x="5429" y="20906"/>
                    <a:pt x="5429" y="20906"/>
                    <a:pt x="5429" y="20906"/>
                  </a:cubicBezTo>
                  <a:cubicBezTo>
                    <a:pt x="5429" y="20807"/>
                    <a:pt x="5429" y="20807"/>
                    <a:pt x="5429" y="20807"/>
                  </a:cubicBezTo>
                  <a:cubicBezTo>
                    <a:pt x="5544" y="20807"/>
                    <a:pt x="5544" y="20807"/>
                    <a:pt x="5544" y="20807"/>
                  </a:cubicBezTo>
                  <a:cubicBezTo>
                    <a:pt x="5660" y="20807"/>
                    <a:pt x="5660" y="20807"/>
                    <a:pt x="5660" y="20807"/>
                  </a:cubicBezTo>
                  <a:cubicBezTo>
                    <a:pt x="5660" y="20807"/>
                    <a:pt x="5660" y="20807"/>
                    <a:pt x="5660" y="20807"/>
                  </a:cubicBezTo>
                  <a:cubicBezTo>
                    <a:pt x="5544" y="20807"/>
                    <a:pt x="5544" y="20807"/>
                    <a:pt x="5544" y="20807"/>
                  </a:cubicBezTo>
                  <a:cubicBezTo>
                    <a:pt x="5429" y="20807"/>
                    <a:pt x="5429" y="20807"/>
                    <a:pt x="5429" y="20807"/>
                  </a:cubicBezTo>
                  <a:cubicBezTo>
                    <a:pt x="5429" y="20807"/>
                    <a:pt x="5429" y="20807"/>
                    <a:pt x="5429" y="20807"/>
                  </a:cubicBezTo>
                  <a:cubicBezTo>
                    <a:pt x="5429" y="20807"/>
                    <a:pt x="5429" y="20807"/>
                    <a:pt x="5429" y="20807"/>
                  </a:cubicBezTo>
                  <a:cubicBezTo>
                    <a:pt x="5544" y="20807"/>
                    <a:pt x="5544" y="20807"/>
                    <a:pt x="5544" y="20807"/>
                  </a:cubicBezTo>
                  <a:cubicBezTo>
                    <a:pt x="5544" y="20708"/>
                    <a:pt x="5544" y="20708"/>
                    <a:pt x="5544" y="20708"/>
                  </a:cubicBezTo>
                  <a:cubicBezTo>
                    <a:pt x="5660" y="20708"/>
                    <a:pt x="5660" y="20708"/>
                    <a:pt x="5660" y="20708"/>
                  </a:cubicBezTo>
                  <a:cubicBezTo>
                    <a:pt x="5775" y="20708"/>
                    <a:pt x="5775" y="20708"/>
                    <a:pt x="5775" y="20708"/>
                  </a:cubicBezTo>
                  <a:cubicBezTo>
                    <a:pt x="5775" y="20609"/>
                    <a:pt x="5775" y="20609"/>
                    <a:pt x="5775" y="20609"/>
                  </a:cubicBezTo>
                  <a:cubicBezTo>
                    <a:pt x="5660" y="20609"/>
                    <a:pt x="5660" y="20609"/>
                    <a:pt x="5660" y="20609"/>
                  </a:cubicBezTo>
                  <a:cubicBezTo>
                    <a:pt x="5660" y="20609"/>
                    <a:pt x="5660" y="20609"/>
                    <a:pt x="5660" y="20609"/>
                  </a:cubicBezTo>
                  <a:cubicBezTo>
                    <a:pt x="5544" y="20708"/>
                    <a:pt x="5544" y="20708"/>
                    <a:pt x="5544" y="20708"/>
                  </a:cubicBezTo>
                  <a:cubicBezTo>
                    <a:pt x="5429" y="20708"/>
                    <a:pt x="5429" y="20708"/>
                    <a:pt x="5429" y="20708"/>
                  </a:cubicBezTo>
                  <a:cubicBezTo>
                    <a:pt x="5313" y="20807"/>
                    <a:pt x="5313" y="20807"/>
                    <a:pt x="5313" y="20807"/>
                  </a:cubicBezTo>
                  <a:cubicBezTo>
                    <a:pt x="5313" y="20708"/>
                    <a:pt x="5313" y="20708"/>
                    <a:pt x="5313" y="20708"/>
                  </a:cubicBezTo>
                  <a:cubicBezTo>
                    <a:pt x="5313" y="20708"/>
                    <a:pt x="5313" y="20708"/>
                    <a:pt x="5313" y="20708"/>
                  </a:cubicBezTo>
                  <a:cubicBezTo>
                    <a:pt x="5429" y="20708"/>
                    <a:pt x="5429" y="20708"/>
                    <a:pt x="5429" y="20708"/>
                  </a:cubicBezTo>
                  <a:cubicBezTo>
                    <a:pt x="5429" y="20609"/>
                    <a:pt x="5429" y="20609"/>
                    <a:pt x="5429" y="20609"/>
                  </a:cubicBezTo>
                  <a:cubicBezTo>
                    <a:pt x="5429" y="20609"/>
                    <a:pt x="5429" y="20609"/>
                    <a:pt x="5429" y="20609"/>
                  </a:cubicBezTo>
                  <a:cubicBezTo>
                    <a:pt x="5429" y="20510"/>
                    <a:pt x="5429" y="20510"/>
                    <a:pt x="5429" y="20510"/>
                  </a:cubicBezTo>
                  <a:cubicBezTo>
                    <a:pt x="5429" y="20510"/>
                    <a:pt x="5429" y="20510"/>
                    <a:pt x="5429" y="20510"/>
                  </a:cubicBezTo>
                  <a:cubicBezTo>
                    <a:pt x="5313" y="20510"/>
                    <a:pt x="5313" y="20510"/>
                    <a:pt x="5313" y="20510"/>
                  </a:cubicBezTo>
                  <a:cubicBezTo>
                    <a:pt x="5313" y="20510"/>
                    <a:pt x="5313" y="20510"/>
                    <a:pt x="5313" y="20510"/>
                  </a:cubicBezTo>
                  <a:cubicBezTo>
                    <a:pt x="5429" y="20609"/>
                    <a:pt x="5429" y="20609"/>
                    <a:pt x="5429" y="20609"/>
                  </a:cubicBezTo>
                  <a:cubicBezTo>
                    <a:pt x="5429" y="20609"/>
                    <a:pt x="5429" y="20609"/>
                    <a:pt x="5429" y="20609"/>
                  </a:cubicBezTo>
                  <a:cubicBezTo>
                    <a:pt x="5313" y="20609"/>
                    <a:pt x="5313" y="20609"/>
                    <a:pt x="5313" y="20609"/>
                  </a:cubicBezTo>
                  <a:cubicBezTo>
                    <a:pt x="5198" y="20609"/>
                    <a:pt x="5198" y="20609"/>
                    <a:pt x="5198" y="20609"/>
                  </a:cubicBezTo>
                  <a:cubicBezTo>
                    <a:pt x="5198" y="20609"/>
                    <a:pt x="5198" y="20609"/>
                    <a:pt x="5198" y="20609"/>
                  </a:cubicBezTo>
                  <a:cubicBezTo>
                    <a:pt x="5082" y="20609"/>
                    <a:pt x="5082" y="20609"/>
                    <a:pt x="5082" y="20609"/>
                  </a:cubicBezTo>
                  <a:cubicBezTo>
                    <a:pt x="5082" y="20708"/>
                    <a:pt x="5082" y="20708"/>
                    <a:pt x="5082" y="20708"/>
                  </a:cubicBezTo>
                  <a:cubicBezTo>
                    <a:pt x="5082" y="20708"/>
                    <a:pt x="5082" y="20708"/>
                    <a:pt x="5082" y="20708"/>
                  </a:cubicBezTo>
                  <a:cubicBezTo>
                    <a:pt x="4967" y="20708"/>
                    <a:pt x="4967" y="20708"/>
                    <a:pt x="4967" y="20708"/>
                  </a:cubicBezTo>
                  <a:cubicBezTo>
                    <a:pt x="4967" y="20708"/>
                    <a:pt x="4967" y="20708"/>
                    <a:pt x="4967" y="20708"/>
                  </a:cubicBezTo>
                  <a:cubicBezTo>
                    <a:pt x="4851" y="20708"/>
                    <a:pt x="4851" y="20708"/>
                    <a:pt x="4851" y="20708"/>
                  </a:cubicBezTo>
                  <a:cubicBezTo>
                    <a:pt x="4851" y="20708"/>
                    <a:pt x="4851" y="20708"/>
                    <a:pt x="4851" y="20708"/>
                  </a:cubicBezTo>
                  <a:cubicBezTo>
                    <a:pt x="4736" y="20708"/>
                    <a:pt x="4736" y="20708"/>
                    <a:pt x="4736" y="20708"/>
                  </a:cubicBezTo>
                  <a:cubicBezTo>
                    <a:pt x="4736" y="20708"/>
                    <a:pt x="4736" y="20708"/>
                    <a:pt x="4736" y="20708"/>
                  </a:cubicBezTo>
                  <a:cubicBezTo>
                    <a:pt x="4620" y="20708"/>
                    <a:pt x="4620" y="20708"/>
                    <a:pt x="4620" y="20708"/>
                  </a:cubicBezTo>
                  <a:cubicBezTo>
                    <a:pt x="4620" y="20807"/>
                    <a:pt x="4620" y="20807"/>
                    <a:pt x="4620" y="20807"/>
                  </a:cubicBezTo>
                  <a:cubicBezTo>
                    <a:pt x="4620" y="20807"/>
                    <a:pt x="4620" y="20807"/>
                    <a:pt x="4620" y="20807"/>
                  </a:cubicBezTo>
                  <a:cubicBezTo>
                    <a:pt x="4620" y="20807"/>
                    <a:pt x="4620" y="20807"/>
                    <a:pt x="4620" y="20807"/>
                  </a:cubicBezTo>
                  <a:cubicBezTo>
                    <a:pt x="4505" y="20807"/>
                    <a:pt x="4505" y="20807"/>
                    <a:pt x="4505" y="20807"/>
                  </a:cubicBezTo>
                  <a:cubicBezTo>
                    <a:pt x="4505" y="20807"/>
                    <a:pt x="4505" y="20807"/>
                    <a:pt x="4505" y="20807"/>
                  </a:cubicBezTo>
                  <a:cubicBezTo>
                    <a:pt x="4505" y="20708"/>
                    <a:pt x="4505" y="20708"/>
                    <a:pt x="4505" y="20708"/>
                  </a:cubicBezTo>
                  <a:cubicBezTo>
                    <a:pt x="4620" y="20708"/>
                    <a:pt x="4620" y="20708"/>
                    <a:pt x="4620" y="20708"/>
                  </a:cubicBezTo>
                  <a:cubicBezTo>
                    <a:pt x="4620" y="20708"/>
                    <a:pt x="4620" y="20708"/>
                    <a:pt x="4620" y="20708"/>
                  </a:cubicBezTo>
                  <a:cubicBezTo>
                    <a:pt x="4620" y="20609"/>
                    <a:pt x="4620" y="20609"/>
                    <a:pt x="4620" y="20609"/>
                  </a:cubicBezTo>
                  <a:cubicBezTo>
                    <a:pt x="4505" y="20609"/>
                    <a:pt x="4505" y="20609"/>
                    <a:pt x="4505" y="20609"/>
                  </a:cubicBezTo>
                  <a:cubicBezTo>
                    <a:pt x="4505" y="20510"/>
                    <a:pt x="4505" y="20510"/>
                    <a:pt x="4505" y="20510"/>
                  </a:cubicBezTo>
                  <a:cubicBezTo>
                    <a:pt x="4505" y="20510"/>
                    <a:pt x="4505" y="20510"/>
                    <a:pt x="4505" y="20510"/>
                  </a:cubicBezTo>
                  <a:cubicBezTo>
                    <a:pt x="4389" y="20510"/>
                    <a:pt x="4389" y="20510"/>
                    <a:pt x="4389" y="20510"/>
                  </a:cubicBezTo>
                  <a:cubicBezTo>
                    <a:pt x="4389" y="20510"/>
                    <a:pt x="4389" y="20510"/>
                    <a:pt x="4389" y="20510"/>
                  </a:cubicBezTo>
                  <a:cubicBezTo>
                    <a:pt x="4274" y="20510"/>
                    <a:pt x="4274" y="20510"/>
                    <a:pt x="4274" y="20510"/>
                  </a:cubicBezTo>
                  <a:cubicBezTo>
                    <a:pt x="4158" y="20510"/>
                    <a:pt x="4158" y="20510"/>
                    <a:pt x="4158" y="20510"/>
                  </a:cubicBezTo>
                  <a:cubicBezTo>
                    <a:pt x="4158" y="20510"/>
                    <a:pt x="4158" y="20510"/>
                    <a:pt x="4158" y="20510"/>
                  </a:cubicBezTo>
                  <a:cubicBezTo>
                    <a:pt x="4274" y="20411"/>
                    <a:pt x="4274" y="20411"/>
                    <a:pt x="4274" y="20411"/>
                  </a:cubicBezTo>
                  <a:cubicBezTo>
                    <a:pt x="4274" y="20411"/>
                    <a:pt x="4274" y="20411"/>
                    <a:pt x="4274" y="20411"/>
                  </a:cubicBezTo>
                  <a:cubicBezTo>
                    <a:pt x="4158" y="20411"/>
                    <a:pt x="4158" y="20411"/>
                    <a:pt x="4158" y="20411"/>
                  </a:cubicBezTo>
                  <a:cubicBezTo>
                    <a:pt x="4158" y="20411"/>
                    <a:pt x="4158" y="20411"/>
                    <a:pt x="4158" y="20411"/>
                  </a:cubicBezTo>
                  <a:cubicBezTo>
                    <a:pt x="4274" y="20312"/>
                    <a:pt x="4274" y="20312"/>
                    <a:pt x="4274" y="20312"/>
                  </a:cubicBezTo>
                  <a:cubicBezTo>
                    <a:pt x="4389" y="20312"/>
                    <a:pt x="4389" y="20312"/>
                    <a:pt x="4389" y="20312"/>
                  </a:cubicBezTo>
                  <a:cubicBezTo>
                    <a:pt x="4389" y="20312"/>
                    <a:pt x="4389" y="20312"/>
                    <a:pt x="4389" y="20312"/>
                  </a:cubicBezTo>
                  <a:cubicBezTo>
                    <a:pt x="4389" y="20213"/>
                    <a:pt x="4389" y="20213"/>
                    <a:pt x="4389" y="20213"/>
                  </a:cubicBezTo>
                  <a:cubicBezTo>
                    <a:pt x="4274" y="20213"/>
                    <a:pt x="4274" y="20213"/>
                    <a:pt x="4274" y="20213"/>
                  </a:cubicBezTo>
                  <a:cubicBezTo>
                    <a:pt x="4158" y="20312"/>
                    <a:pt x="4158" y="20312"/>
                    <a:pt x="4158" y="20312"/>
                  </a:cubicBezTo>
                  <a:cubicBezTo>
                    <a:pt x="4158" y="20312"/>
                    <a:pt x="4158" y="20312"/>
                    <a:pt x="4158" y="20312"/>
                  </a:cubicBezTo>
                  <a:cubicBezTo>
                    <a:pt x="4043" y="20312"/>
                    <a:pt x="4043" y="20312"/>
                    <a:pt x="4043" y="20312"/>
                  </a:cubicBezTo>
                  <a:cubicBezTo>
                    <a:pt x="3927" y="20312"/>
                    <a:pt x="3927" y="20312"/>
                    <a:pt x="3927" y="20312"/>
                  </a:cubicBezTo>
                  <a:cubicBezTo>
                    <a:pt x="3927" y="20312"/>
                    <a:pt x="3927" y="20312"/>
                    <a:pt x="3927" y="20312"/>
                  </a:cubicBezTo>
                  <a:cubicBezTo>
                    <a:pt x="4043" y="20213"/>
                    <a:pt x="4043" y="20213"/>
                    <a:pt x="4043" y="20213"/>
                  </a:cubicBezTo>
                  <a:cubicBezTo>
                    <a:pt x="4043" y="20213"/>
                    <a:pt x="4043" y="20213"/>
                    <a:pt x="4043" y="20213"/>
                  </a:cubicBezTo>
                  <a:cubicBezTo>
                    <a:pt x="4043" y="20114"/>
                    <a:pt x="4043" y="20114"/>
                    <a:pt x="4043" y="20114"/>
                  </a:cubicBezTo>
                  <a:cubicBezTo>
                    <a:pt x="4158" y="20114"/>
                    <a:pt x="4158" y="20114"/>
                    <a:pt x="4158" y="20114"/>
                  </a:cubicBezTo>
                  <a:cubicBezTo>
                    <a:pt x="4158" y="20114"/>
                    <a:pt x="4158" y="20114"/>
                    <a:pt x="4158" y="20114"/>
                  </a:cubicBezTo>
                  <a:cubicBezTo>
                    <a:pt x="4158" y="20015"/>
                    <a:pt x="4158" y="20015"/>
                    <a:pt x="4158" y="20015"/>
                  </a:cubicBezTo>
                  <a:cubicBezTo>
                    <a:pt x="4158" y="20015"/>
                    <a:pt x="4158" y="20015"/>
                    <a:pt x="4158" y="20015"/>
                  </a:cubicBezTo>
                  <a:cubicBezTo>
                    <a:pt x="4043" y="20114"/>
                    <a:pt x="4043" y="20114"/>
                    <a:pt x="4043" y="20114"/>
                  </a:cubicBezTo>
                  <a:cubicBezTo>
                    <a:pt x="3927" y="20114"/>
                    <a:pt x="3927" y="20114"/>
                    <a:pt x="3927" y="20114"/>
                  </a:cubicBezTo>
                  <a:cubicBezTo>
                    <a:pt x="3927" y="20114"/>
                    <a:pt x="3927" y="20114"/>
                    <a:pt x="3927" y="20114"/>
                  </a:cubicBezTo>
                  <a:cubicBezTo>
                    <a:pt x="3927" y="20015"/>
                    <a:pt x="3927" y="20015"/>
                    <a:pt x="3927" y="20015"/>
                  </a:cubicBezTo>
                  <a:cubicBezTo>
                    <a:pt x="4043" y="20015"/>
                    <a:pt x="4043" y="20015"/>
                    <a:pt x="4043" y="20015"/>
                  </a:cubicBezTo>
                  <a:cubicBezTo>
                    <a:pt x="4043" y="20015"/>
                    <a:pt x="4043" y="20015"/>
                    <a:pt x="4043" y="20015"/>
                  </a:cubicBezTo>
                  <a:cubicBezTo>
                    <a:pt x="4158" y="20015"/>
                    <a:pt x="4158" y="20015"/>
                    <a:pt x="4158" y="20015"/>
                  </a:cubicBezTo>
                  <a:cubicBezTo>
                    <a:pt x="4158" y="19916"/>
                    <a:pt x="4158" y="19916"/>
                    <a:pt x="4158" y="19916"/>
                  </a:cubicBezTo>
                  <a:cubicBezTo>
                    <a:pt x="4158" y="19916"/>
                    <a:pt x="4158" y="19916"/>
                    <a:pt x="4158" y="19916"/>
                  </a:cubicBezTo>
                  <a:cubicBezTo>
                    <a:pt x="4274" y="19916"/>
                    <a:pt x="4274" y="19916"/>
                    <a:pt x="4274" y="19916"/>
                  </a:cubicBezTo>
                  <a:cubicBezTo>
                    <a:pt x="4158" y="19817"/>
                    <a:pt x="4158" y="19817"/>
                    <a:pt x="4158" y="19817"/>
                  </a:cubicBezTo>
                  <a:cubicBezTo>
                    <a:pt x="4043" y="19916"/>
                    <a:pt x="4043" y="19916"/>
                    <a:pt x="4043" y="19916"/>
                  </a:cubicBezTo>
                  <a:cubicBezTo>
                    <a:pt x="4043" y="19916"/>
                    <a:pt x="4043" y="19916"/>
                    <a:pt x="4043" y="19916"/>
                  </a:cubicBezTo>
                  <a:cubicBezTo>
                    <a:pt x="4043" y="19916"/>
                    <a:pt x="4043" y="19916"/>
                    <a:pt x="4043" y="19916"/>
                  </a:cubicBezTo>
                  <a:cubicBezTo>
                    <a:pt x="3927" y="19916"/>
                    <a:pt x="3927" y="19916"/>
                    <a:pt x="3927" y="19916"/>
                  </a:cubicBezTo>
                  <a:cubicBezTo>
                    <a:pt x="3927" y="19916"/>
                    <a:pt x="3927" y="19916"/>
                    <a:pt x="3927" y="19916"/>
                  </a:cubicBezTo>
                  <a:cubicBezTo>
                    <a:pt x="4043" y="19916"/>
                    <a:pt x="4043" y="19916"/>
                    <a:pt x="4043" y="19916"/>
                  </a:cubicBezTo>
                  <a:cubicBezTo>
                    <a:pt x="4043" y="19817"/>
                    <a:pt x="4043" y="19817"/>
                    <a:pt x="4043" y="19817"/>
                  </a:cubicBezTo>
                  <a:cubicBezTo>
                    <a:pt x="3927" y="19817"/>
                    <a:pt x="3927" y="19817"/>
                    <a:pt x="3927" y="19817"/>
                  </a:cubicBezTo>
                  <a:cubicBezTo>
                    <a:pt x="4043" y="19817"/>
                    <a:pt x="4043" y="19817"/>
                    <a:pt x="4043" y="19817"/>
                  </a:cubicBezTo>
                  <a:cubicBezTo>
                    <a:pt x="4043" y="19717"/>
                    <a:pt x="4043" y="19717"/>
                    <a:pt x="4043" y="19717"/>
                  </a:cubicBezTo>
                  <a:cubicBezTo>
                    <a:pt x="3927" y="19717"/>
                    <a:pt x="3927" y="19717"/>
                    <a:pt x="3927" y="19717"/>
                  </a:cubicBezTo>
                  <a:cubicBezTo>
                    <a:pt x="3927" y="19717"/>
                    <a:pt x="3927" y="19717"/>
                    <a:pt x="3927" y="19717"/>
                  </a:cubicBezTo>
                  <a:cubicBezTo>
                    <a:pt x="3927" y="19717"/>
                    <a:pt x="3927" y="19717"/>
                    <a:pt x="3927" y="19717"/>
                  </a:cubicBezTo>
                  <a:cubicBezTo>
                    <a:pt x="3927" y="19717"/>
                    <a:pt x="3927" y="19717"/>
                    <a:pt x="3927" y="19717"/>
                  </a:cubicBezTo>
                  <a:cubicBezTo>
                    <a:pt x="3927" y="19618"/>
                    <a:pt x="3927" y="19618"/>
                    <a:pt x="3927" y="19618"/>
                  </a:cubicBezTo>
                  <a:cubicBezTo>
                    <a:pt x="3812" y="19618"/>
                    <a:pt x="3812" y="19618"/>
                    <a:pt x="3812" y="19618"/>
                  </a:cubicBezTo>
                  <a:cubicBezTo>
                    <a:pt x="3812" y="19618"/>
                    <a:pt x="3812" y="19618"/>
                    <a:pt x="3812" y="19618"/>
                  </a:cubicBezTo>
                  <a:cubicBezTo>
                    <a:pt x="3812" y="19618"/>
                    <a:pt x="3812" y="19618"/>
                    <a:pt x="3812" y="19618"/>
                  </a:cubicBezTo>
                  <a:cubicBezTo>
                    <a:pt x="3696" y="19618"/>
                    <a:pt x="3696" y="19618"/>
                    <a:pt x="3696" y="19618"/>
                  </a:cubicBezTo>
                  <a:cubicBezTo>
                    <a:pt x="3812" y="19519"/>
                    <a:pt x="3812" y="19519"/>
                    <a:pt x="3812" y="19519"/>
                  </a:cubicBezTo>
                  <a:cubicBezTo>
                    <a:pt x="3812" y="19519"/>
                    <a:pt x="3812" y="19519"/>
                    <a:pt x="3812" y="19519"/>
                  </a:cubicBezTo>
                  <a:cubicBezTo>
                    <a:pt x="3927" y="19519"/>
                    <a:pt x="3927" y="19519"/>
                    <a:pt x="3927" y="19519"/>
                  </a:cubicBezTo>
                  <a:cubicBezTo>
                    <a:pt x="3927" y="19420"/>
                    <a:pt x="3927" y="19420"/>
                    <a:pt x="3927" y="19420"/>
                  </a:cubicBezTo>
                  <a:cubicBezTo>
                    <a:pt x="3927" y="19420"/>
                    <a:pt x="3927" y="19420"/>
                    <a:pt x="3927" y="19420"/>
                  </a:cubicBezTo>
                  <a:cubicBezTo>
                    <a:pt x="3927" y="19321"/>
                    <a:pt x="3927" y="19321"/>
                    <a:pt x="3927" y="19321"/>
                  </a:cubicBezTo>
                  <a:cubicBezTo>
                    <a:pt x="3927" y="19321"/>
                    <a:pt x="3927" y="19321"/>
                    <a:pt x="3927" y="19321"/>
                  </a:cubicBezTo>
                  <a:cubicBezTo>
                    <a:pt x="3927" y="19321"/>
                    <a:pt x="3927" y="19321"/>
                    <a:pt x="3927" y="19321"/>
                  </a:cubicBezTo>
                  <a:cubicBezTo>
                    <a:pt x="3927" y="19321"/>
                    <a:pt x="3927" y="19321"/>
                    <a:pt x="3927" y="19321"/>
                  </a:cubicBezTo>
                  <a:cubicBezTo>
                    <a:pt x="3927" y="19321"/>
                    <a:pt x="3927" y="19321"/>
                    <a:pt x="3927" y="19321"/>
                  </a:cubicBezTo>
                  <a:cubicBezTo>
                    <a:pt x="3812" y="19321"/>
                    <a:pt x="3812" y="19321"/>
                    <a:pt x="3812" y="19321"/>
                  </a:cubicBezTo>
                  <a:cubicBezTo>
                    <a:pt x="3812" y="19321"/>
                    <a:pt x="3812" y="19321"/>
                    <a:pt x="3812" y="19321"/>
                  </a:cubicBezTo>
                  <a:cubicBezTo>
                    <a:pt x="3696" y="19321"/>
                    <a:pt x="3696" y="19321"/>
                    <a:pt x="3696" y="19321"/>
                  </a:cubicBezTo>
                  <a:cubicBezTo>
                    <a:pt x="3696" y="19321"/>
                    <a:pt x="3696" y="19321"/>
                    <a:pt x="3696" y="19321"/>
                  </a:cubicBezTo>
                  <a:cubicBezTo>
                    <a:pt x="3696" y="19222"/>
                    <a:pt x="3696" y="19222"/>
                    <a:pt x="3696" y="19222"/>
                  </a:cubicBezTo>
                  <a:cubicBezTo>
                    <a:pt x="3696" y="19222"/>
                    <a:pt x="3696" y="19222"/>
                    <a:pt x="3696" y="19222"/>
                  </a:cubicBezTo>
                  <a:cubicBezTo>
                    <a:pt x="3812" y="19123"/>
                    <a:pt x="3812" y="19123"/>
                    <a:pt x="3812" y="19123"/>
                  </a:cubicBezTo>
                  <a:cubicBezTo>
                    <a:pt x="3812" y="19123"/>
                    <a:pt x="3812" y="19123"/>
                    <a:pt x="3812" y="19123"/>
                  </a:cubicBezTo>
                  <a:cubicBezTo>
                    <a:pt x="3812" y="19123"/>
                    <a:pt x="3812" y="19123"/>
                    <a:pt x="3812" y="19123"/>
                  </a:cubicBezTo>
                  <a:cubicBezTo>
                    <a:pt x="3696" y="19123"/>
                    <a:pt x="3696" y="19123"/>
                    <a:pt x="3696" y="19123"/>
                  </a:cubicBezTo>
                  <a:cubicBezTo>
                    <a:pt x="3581" y="19123"/>
                    <a:pt x="3581" y="19123"/>
                    <a:pt x="3581" y="19123"/>
                  </a:cubicBezTo>
                  <a:cubicBezTo>
                    <a:pt x="3581" y="19123"/>
                    <a:pt x="3581" y="19123"/>
                    <a:pt x="3581" y="19123"/>
                  </a:cubicBezTo>
                  <a:cubicBezTo>
                    <a:pt x="3581" y="19123"/>
                    <a:pt x="3581" y="19123"/>
                    <a:pt x="3581" y="19123"/>
                  </a:cubicBezTo>
                  <a:cubicBezTo>
                    <a:pt x="3581" y="19024"/>
                    <a:pt x="3581" y="19024"/>
                    <a:pt x="3581" y="19024"/>
                  </a:cubicBezTo>
                  <a:cubicBezTo>
                    <a:pt x="3581" y="19024"/>
                    <a:pt x="3581" y="19024"/>
                    <a:pt x="3581" y="19024"/>
                  </a:cubicBezTo>
                  <a:cubicBezTo>
                    <a:pt x="3696" y="19024"/>
                    <a:pt x="3696" y="19024"/>
                    <a:pt x="3696" y="19024"/>
                  </a:cubicBezTo>
                  <a:cubicBezTo>
                    <a:pt x="3812" y="19024"/>
                    <a:pt x="3812" y="19024"/>
                    <a:pt x="3812" y="19024"/>
                  </a:cubicBezTo>
                  <a:cubicBezTo>
                    <a:pt x="3812" y="19024"/>
                    <a:pt x="3812" y="19024"/>
                    <a:pt x="3812" y="19024"/>
                  </a:cubicBezTo>
                  <a:cubicBezTo>
                    <a:pt x="3812" y="19024"/>
                    <a:pt x="3812" y="19024"/>
                    <a:pt x="3812" y="19024"/>
                  </a:cubicBezTo>
                  <a:cubicBezTo>
                    <a:pt x="3812" y="19024"/>
                    <a:pt x="3812" y="19024"/>
                    <a:pt x="3812" y="19024"/>
                  </a:cubicBezTo>
                  <a:cubicBezTo>
                    <a:pt x="3696" y="19024"/>
                    <a:pt x="3696" y="19024"/>
                    <a:pt x="3696" y="19024"/>
                  </a:cubicBezTo>
                  <a:cubicBezTo>
                    <a:pt x="3581" y="19024"/>
                    <a:pt x="3581" y="19024"/>
                    <a:pt x="3581" y="19024"/>
                  </a:cubicBezTo>
                  <a:cubicBezTo>
                    <a:pt x="3581" y="19024"/>
                    <a:pt x="3581" y="19024"/>
                    <a:pt x="3581" y="19024"/>
                  </a:cubicBezTo>
                  <a:cubicBezTo>
                    <a:pt x="3465" y="18925"/>
                    <a:pt x="3465" y="18925"/>
                    <a:pt x="3465" y="18925"/>
                  </a:cubicBezTo>
                  <a:cubicBezTo>
                    <a:pt x="3581" y="18925"/>
                    <a:pt x="3581" y="18925"/>
                    <a:pt x="3581" y="18925"/>
                  </a:cubicBezTo>
                  <a:cubicBezTo>
                    <a:pt x="3696" y="18925"/>
                    <a:pt x="3696" y="18925"/>
                    <a:pt x="3696" y="18925"/>
                  </a:cubicBezTo>
                  <a:cubicBezTo>
                    <a:pt x="3812" y="18925"/>
                    <a:pt x="3812" y="18925"/>
                    <a:pt x="3812" y="18925"/>
                  </a:cubicBezTo>
                  <a:cubicBezTo>
                    <a:pt x="3696" y="18826"/>
                    <a:pt x="3696" y="18826"/>
                    <a:pt x="3696" y="18826"/>
                  </a:cubicBezTo>
                  <a:cubicBezTo>
                    <a:pt x="3696" y="18826"/>
                    <a:pt x="3696" y="18826"/>
                    <a:pt x="3696" y="18826"/>
                  </a:cubicBezTo>
                  <a:cubicBezTo>
                    <a:pt x="3581" y="18826"/>
                    <a:pt x="3581" y="18826"/>
                    <a:pt x="3581" y="18826"/>
                  </a:cubicBezTo>
                  <a:cubicBezTo>
                    <a:pt x="3696" y="18826"/>
                    <a:pt x="3696" y="18826"/>
                    <a:pt x="3696" y="18826"/>
                  </a:cubicBezTo>
                  <a:cubicBezTo>
                    <a:pt x="3696" y="18826"/>
                    <a:pt x="3696" y="18826"/>
                    <a:pt x="3696" y="18826"/>
                  </a:cubicBezTo>
                  <a:cubicBezTo>
                    <a:pt x="3812" y="18826"/>
                    <a:pt x="3812" y="18826"/>
                    <a:pt x="3812" y="18826"/>
                  </a:cubicBezTo>
                  <a:cubicBezTo>
                    <a:pt x="3812" y="18826"/>
                    <a:pt x="3812" y="18826"/>
                    <a:pt x="3812" y="18826"/>
                  </a:cubicBezTo>
                  <a:cubicBezTo>
                    <a:pt x="3927" y="18826"/>
                    <a:pt x="3927" y="18826"/>
                    <a:pt x="3927" y="18826"/>
                  </a:cubicBezTo>
                  <a:cubicBezTo>
                    <a:pt x="3927" y="18727"/>
                    <a:pt x="3927" y="18727"/>
                    <a:pt x="3927" y="18727"/>
                  </a:cubicBezTo>
                  <a:cubicBezTo>
                    <a:pt x="3812" y="18727"/>
                    <a:pt x="3812" y="18727"/>
                    <a:pt x="3812" y="18727"/>
                  </a:cubicBezTo>
                  <a:cubicBezTo>
                    <a:pt x="3812" y="18826"/>
                    <a:pt x="3812" y="18826"/>
                    <a:pt x="3812" y="18826"/>
                  </a:cubicBezTo>
                  <a:cubicBezTo>
                    <a:pt x="3696" y="18826"/>
                    <a:pt x="3696" y="18826"/>
                    <a:pt x="3696" y="18826"/>
                  </a:cubicBezTo>
                  <a:cubicBezTo>
                    <a:pt x="3696" y="18727"/>
                    <a:pt x="3696" y="18727"/>
                    <a:pt x="3696" y="18727"/>
                  </a:cubicBezTo>
                  <a:cubicBezTo>
                    <a:pt x="3581" y="18727"/>
                    <a:pt x="3581" y="18727"/>
                    <a:pt x="3581" y="18727"/>
                  </a:cubicBezTo>
                  <a:cubicBezTo>
                    <a:pt x="3581" y="18826"/>
                    <a:pt x="3581" y="18826"/>
                    <a:pt x="3581" y="18826"/>
                  </a:cubicBezTo>
                  <a:cubicBezTo>
                    <a:pt x="3465" y="18826"/>
                    <a:pt x="3465" y="18826"/>
                    <a:pt x="3465" y="18826"/>
                  </a:cubicBezTo>
                  <a:cubicBezTo>
                    <a:pt x="3465" y="18826"/>
                    <a:pt x="3465" y="18826"/>
                    <a:pt x="3465" y="18826"/>
                  </a:cubicBezTo>
                  <a:cubicBezTo>
                    <a:pt x="3465" y="18727"/>
                    <a:pt x="3465" y="18727"/>
                    <a:pt x="3465" y="18727"/>
                  </a:cubicBezTo>
                  <a:cubicBezTo>
                    <a:pt x="3465" y="18727"/>
                    <a:pt x="3465" y="18727"/>
                    <a:pt x="3465" y="18727"/>
                  </a:cubicBezTo>
                  <a:cubicBezTo>
                    <a:pt x="3581" y="18727"/>
                    <a:pt x="3581" y="18727"/>
                    <a:pt x="3581" y="18727"/>
                  </a:cubicBezTo>
                  <a:cubicBezTo>
                    <a:pt x="3696" y="18628"/>
                    <a:pt x="3696" y="18628"/>
                    <a:pt x="3696" y="18628"/>
                  </a:cubicBezTo>
                  <a:cubicBezTo>
                    <a:pt x="3696" y="18628"/>
                    <a:pt x="3696" y="18628"/>
                    <a:pt x="3696" y="18628"/>
                  </a:cubicBezTo>
                  <a:cubicBezTo>
                    <a:pt x="3581" y="18628"/>
                    <a:pt x="3581" y="18628"/>
                    <a:pt x="3581" y="18628"/>
                  </a:cubicBezTo>
                  <a:cubicBezTo>
                    <a:pt x="3465" y="18628"/>
                    <a:pt x="3465" y="18628"/>
                    <a:pt x="3465" y="18628"/>
                  </a:cubicBezTo>
                  <a:cubicBezTo>
                    <a:pt x="3465" y="18628"/>
                    <a:pt x="3465" y="18628"/>
                    <a:pt x="3465" y="18628"/>
                  </a:cubicBezTo>
                  <a:cubicBezTo>
                    <a:pt x="3465" y="18528"/>
                    <a:pt x="3465" y="18528"/>
                    <a:pt x="3465" y="18528"/>
                  </a:cubicBezTo>
                  <a:cubicBezTo>
                    <a:pt x="3581" y="18528"/>
                    <a:pt x="3581" y="18528"/>
                    <a:pt x="3581" y="18528"/>
                  </a:cubicBezTo>
                  <a:cubicBezTo>
                    <a:pt x="3696" y="18528"/>
                    <a:pt x="3696" y="18528"/>
                    <a:pt x="3696" y="18528"/>
                  </a:cubicBezTo>
                  <a:cubicBezTo>
                    <a:pt x="3812" y="18528"/>
                    <a:pt x="3812" y="18528"/>
                    <a:pt x="3812" y="18528"/>
                  </a:cubicBezTo>
                  <a:cubicBezTo>
                    <a:pt x="3927" y="18528"/>
                    <a:pt x="3927" y="18528"/>
                    <a:pt x="3927" y="18528"/>
                  </a:cubicBezTo>
                  <a:cubicBezTo>
                    <a:pt x="4043" y="18429"/>
                    <a:pt x="4043" y="18429"/>
                    <a:pt x="4043" y="18429"/>
                  </a:cubicBezTo>
                  <a:cubicBezTo>
                    <a:pt x="4043" y="18429"/>
                    <a:pt x="4043" y="18429"/>
                    <a:pt x="4043" y="18429"/>
                  </a:cubicBezTo>
                  <a:cubicBezTo>
                    <a:pt x="4043" y="18429"/>
                    <a:pt x="4043" y="18429"/>
                    <a:pt x="4043" y="18429"/>
                  </a:cubicBezTo>
                  <a:cubicBezTo>
                    <a:pt x="3927" y="18429"/>
                    <a:pt x="3927" y="18429"/>
                    <a:pt x="3927" y="18429"/>
                  </a:cubicBezTo>
                  <a:cubicBezTo>
                    <a:pt x="3812" y="18429"/>
                    <a:pt x="3812" y="18429"/>
                    <a:pt x="3812" y="18429"/>
                  </a:cubicBezTo>
                  <a:cubicBezTo>
                    <a:pt x="3696" y="18429"/>
                    <a:pt x="3696" y="18429"/>
                    <a:pt x="3696" y="18429"/>
                  </a:cubicBezTo>
                  <a:cubicBezTo>
                    <a:pt x="3581" y="18528"/>
                    <a:pt x="3581" y="18528"/>
                    <a:pt x="3581" y="18528"/>
                  </a:cubicBezTo>
                  <a:cubicBezTo>
                    <a:pt x="3465" y="18528"/>
                    <a:pt x="3465" y="18528"/>
                    <a:pt x="3465" y="18528"/>
                  </a:cubicBezTo>
                  <a:cubicBezTo>
                    <a:pt x="3465" y="18429"/>
                    <a:pt x="3465" y="18429"/>
                    <a:pt x="3465" y="18429"/>
                  </a:cubicBezTo>
                  <a:cubicBezTo>
                    <a:pt x="3465" y="18429"/>
                    <a:pt x="3465" y="18429"/>
                    <a:pt x="3465" y="18429"/>
                  </a:cubicBezTo>
                  <a:cubicBezTo>
                    <a:pt x="3696" y="18429"/>
                    <a:pt x="3696" y="18429"/>
                    <a:pt x="3696" y="18429"/>
                  </a:cubicBezTo>
                  <a:cubicBezTo>
                    <a:pt x="3696" y="18429"/>
                    <a:pt x="3696" y="18429"/>
                    <a:pt x="3696" y="18429"/>
                  </a:cubicBezTo>
                  <a:cubicBezTo>
                    <a:pt x="3812" y="18330"/>
                    <a:pt x="3812" y="18330"/>
                    <a:pt x="3812" y="18330"/>
                  </a:cubicBezTo>
                  <a:cubicBezTo>
                    <a:pt x="3927" y="18330"/>
                    <a:pt x="3927" y="18330"/>
                    <a:pt x="3927" y="18330"/>
                  </a:cubicBezTo>
                  <a:cubicBezTo>
                    <a:pt x="3927" y="18330"/>
                    <a:pt x="3927" y="18330"/>
                    <a:pt x="3927" y="18330"/>
                  </a:cubicBezTo>
                  <a:cubicBezTo>
                    <a:pt x="4043" y="18429"/>
                    <a:pt x="4043" y="18429"/>
                    <a:pt x="4043" y="18429"/>
                  </a:cubicBezTo>
                  <a:cubicBezTo>
                    <a:pt x="4043" y="18429"/>
                    <a:pt x="4043" y="18429"/>
                    <a:pt x="4043" y="18429"/>
                  </a:cubicBezTo>
                  <a:cubicBezTo>
                    <a:pt x="4043" y="18330"/>
                    <a:pt x="4043" y="18330"/>
                    <a:pt x="4043" y="18330"/>
                  </a:cubicBezTo>
                  <a:cubicBezTo>
                    <a:pt x="4043" y="18330"/>
                    <a:pt x="4043" y="18330"/>
                    <a:pt x="4043" y="18330"/>
                  </a:cubicBezTo>
                  <a:cubicBezTo>
                    <a:pt x="3927" y="18231"/>
                    <a:pt x="3927" y="18231"/>
                    <a:pt x="3927" y="18231"/>
                  </a:cubicBezTo>
                  <a:cubicBezTo>
                    <a:pt x="3927" y="18231"/>
                    <a:pt x="3927" y="18231"/>
                    <a:pt x="3927" y="18231"/>
                  </a:cubicBezTo>
                  <a:cubicBezTo>
                    <a:pt x="3927" y="18231"/>
                    <a:pt x="3927" y="18231"/>
                    <a:pt x="3927" y="18231"/>
                  </a:cubicBezTo>
                  <a:cubicBezTo>
                    <a:pt x="3927" y="18231"/>
                    <a:pt x="3927" y="18231"/>
                    <a:pt x="3927" y="18231"/>
                  </a:cubicBezTo>
                  <a:cubicBezTo>
                    <a:pt x="3927" y="18231"/>
                    <a:pt x="3927" y="18231"/>
                    <a:pt x="3927" y="18231"/>
                  </a:cubicBezTo>
                  <a:cubicBezTo>
                    <a:pt x="4043" y="18231"/>
                    <a:pt x="4043" y="18231"/>
                    <a:pt x="4043" y="18231"/>
                  </a:cubicBezTo>
                  <a:cubicBezTo>
                    <a:pt x="4043" y="18231"/>
                    <a:pt x="4043" y="18231"/>
                    <a:pt x="4043" y="18231"/>
                  </a:cubicBezTo>
                  <a:cubicBezTo>
                    <a:pt x="4043" y="18231"/>
                    <a:pt x="4043" y="18231"/>
                    <a:pt x="4043" y="18231"/>
                  </a:cubicBezTo>
                  <a:cubicBezTo>
                    <a:pt x="4158" y="18330"/>
                    <a:pt x="4158" y="18330"/>
                    <a:pt x="4158" y="18330"/>
                  </a:cubicBezTo>
                  <a:cubicBezTo>
                    <a:pt x="4158" y="18330"/>
                    <a:pt x="4158" y="18330"/>
                    <a:pt x="4158" y="18330"/>
                  </a:cubicBezTo>
                  <a:cubicBezTo>
                    <a:pt x="4274" y="18330"/>
                    <a:pt x="4274" y="18330"/>
                    <a:pt x="4274" y="18330"/>
                  </a:cubicBezTo>
                  <a:cubicBezTo>
                    <a:pt x="4158" y="18231"/>
                    <a:pt x="4158" y="18231"/>
                    <a:pt x="4158" y="18231"/>
                  </a:cubicBezTo>
                  <a:cubicBezTo>
                    <a:pt x="4158" y="18231"/>
                    <a:pt x="4158" y="18231"/>
                    <a:pt x="4158" y="18231"/>
                  </a:cubicBezTo>
                  <a:cubicBezTo>
                    <a:pt x="4158" y="18132"/>
                    <a:pt x="4158" y="18132"/>
                    <a:pt x="4158" y="18132"/>
                  </a:cubicBezTo>
                  <a:cubicBezTo>
                    <a:pt x="4158" y="18033"/>
                    <a:pt x="4158" y="18033"/>
                    <a:pt x="4158" y="18033"/>
                  </a:cubicBezTo>
                  <a:cubicBezTo>
                    <a:pt x="4158" y="18033"/>
                    <a:pt x="4158" y="18033"/>
                    <a:pt x="4158" y="18033"/>
                  </a:cubicBezTo>
                  <a:cubicBezTo>
                    <a:pt x="4158" y="18033"/>
                    <a:pt x="4158" y="18033"/>
                    <a:pt x="4158" y="18033"/>
                  </a:cubicBezTo>
                  <a:cubicBezTo>
                    <a:pt x="4043" y="18132"/>
                    <a:pt x="4043" y="18132"/>
                    <a:pt x="4043" y="18132"/>
                  </a:cubicBezTo>
                  <a:cubicBezTo>
                    <a:pt x="4043" y="18132"/>
                    <a:pt x="4043" y="18132"/>
                    <a:pt x="4043" y="18132"/>
                  </a:cubicBezTo>
                  <a:cubicBezTo>
                    <a:pt x="4043" y="18033"/>
                    <a:pt x="4043" y="18033"/>
                    <a:pt x="4043" y="18033"/>
                  </a:cubicBezTo>
                  <a:cubicBezTo>
                    <a:pt x="3927" y="18033"/>
                    <a:pt x="3927" y="18033"/>
                    <a:pt x="3927" y="18033"/>
                  </a:cubicBezTo>
                  <a:cubicBezTo>
                    <a:pt x="3812" y="18132"/>
                    <a:pt x="3812" y="18132"/>
                    <a:pt x="3812" y="18132"/>
                  </a:cubicBezTo>
                  <a:cubicBezTo>
                    <a:pt x="3812" y="18231"/>
                    <a:pt x="3812" y="18231"/>
                    <a:pt x="3812" y="18231"/>
                  </a:cubicBezTo>
                  <a:cubicBezTo>
                    <a:pt x="3696" y="18132"/>
                    <a:pt x="3696" y="18132"/>
                    <a:pt x="3696" y="18132"/>
                  </a:cubicBezTo>
                  <a:cubicBezTo>
                    <a:pt x="3812" y="18132"/>
                    <a:pt x="3812" y="18132"/>
                    <a:pt x="3812" y="18132"/>
                  </a:cubicBezTo>
                  <a:cubicBezTo>
                    <a:pt x="3812" y="18132"/>
                    <a:pt x="3812" y="18132"/>
                    <a:pt x="3812" y="18132"/>
                  </a:cubicBezTo>
                  <a:cubicBezTo>
                    <a:pt x="3812" y="18132"/>
                    <a:pt x="3812" y="18132"/>
                    <a:pt x="3812" y="18132"/>
                  </a:cubicBezTo>
                  <a:cubicBezTo>
                    <a:pt x="3696" y="18132"/>
                    <a:pt x="3696" y="18132"/>
                    <a:pt x="3696" y="18132"/>
                  </a:cubicBezTo>
                  <a:cubicBezTo>
                    <a:pt x="3696" y="18132"/>
                    <a:pt x="3696" y="18132"/>
                    <a:pt x="3696" y="18132"/>
                  </a:cubicBezTo>
                  <a:cubicBezTo>
                    <a:pt x="3696" y="18132"/>
                    <a:pt x="3696" y="18132"/>
                    <a:pt x="3696" y="18132"/>
                  </a:cubicBezTo>
                  <a:cubicBezTo>
                    <a:pt x="3581" y="18231"/>
                    <a:pt x="3581" y="18231"/>
                    <a:pt x="3581" y="18231"/>
                  </a:cubicBezTo>
                  <a:cubicBezTo>
                    <a:pt x="3465" y="18231"/>
                    <a:pt x="3465" y="18231"/>
                    <a:pt x="3465" y="18231"/>
                  </a:cubicBezTo>
                  <a:cubicBezTo>
                    <a:pt x="3465" y="18330"/>
                    <a:pt x="3465" y="18330"/>
                    <a:pt x="3465" y="18330"/>
                  </a:cubicBezTo>
                  <a:cubicBezTo>
                    <a:pt x="3350" y="18330"/>
                    <a:pt x="3350" y="18330"/>
                    <a:pt x="3350" y="18330"/>
                  </a:cubicBezTo>
                  <a:cubicBezTo>
                    <a:pt x="3350" y="18330"/>
                    <a:pt x="3350" y="18330"/>
                    <a:pt x="3350" y="18330"/>
                  </a:cubicBezTo>
                  <a:cubicBezTo>
                    <a:pt x="3350" y="18231"/>
                    <a:pt x="3350" y="18231"/>
                    <a:pt x="3350" y="18231"/>
                  </a:cubicBezTo>
                  <a:cubicBezTo>
                    <a:pt x="3350" y="18132"/>
                    <a:pt x="3350" y="18132"/>
                    <a:pt x="3350" y="18132"/>
                  </a:cubicBezTo>
                  <a:cubicBezTo>
                    <a:pt x="3350" y="18132"/>
                    <a:pt x="3350" y="18132"/>
                    <a:pt x="3350" y="18132"/>
                  </a:cubicBezTo>
                  <a:cubicBezTo>
                    <a:pt x="3350" y="18033"/>
                    <a:pt x="3350" y="18033"/>
                    <a:pt x="3350" y="18033"/>
                  </a:cubicBezTo>
                  <a:cubicBezTo>
                    <a:pt x="3350" y="18033"/>
                    <a:pt x="3350" y="18033"/>
                    <a:pt x="3350" y="18033"/>
                  </a:cubicBezTo>
                  <a:cubicBezTo>
                    <a:pt x="3465" y="18033"/>
                    <a:pt x="3465" y="18033"/>
                    <a:pt x="3465" y="18033"/>
                  </a:cubicBezTo>
                  <a:cubicBezTo>
                    <a:pt x="3581" y="17934"/>
                    <a:pt x="3581" y="17934"/>
                    <a:pt x="3581" y="17934"/>
                  </a:cubicBezTo>
                  <a:cubicBezTo>
                    <a:pt x="3696" y="17934"/>
                    <a:pt x="3696" y="17934"/>
                    <a:pt x="3696" y="17934"/>
                  </a:cubicBezTo>
                  <a:cubicBezTo>
                    <a:pt x="3696" y="17934"/>
                    <a:pt x="3696" y="17934"/>
                    <a:pt x="3696" y="17934"/>
                  </a:cubicBezTo>
                  <a:cubicBezTo>
                    <a:pt x="3696" y="17934"/>
                    <a:pt x="3696" y="17934"/>
                    <a:pt x="3696" y="17934"/>
                  </a:cubicBezTo>
                  <a:cubicBezTo>
                    <a:pt x="3696" y="17835"/>
                    <a:pt x="3696" y="17835"/>
                    <a:pt x="3696" y="17835"/>
                  </a:cubicBezTo>
                  <a:cubicBezTo>
                    <a:pt x="3696" y="17835"/>
                    <a:pt x="3696" y="17835"/>
                    <a:pt x="3696" y="17835"/>
                  </a:cubicBezTo>
                  <a:cubicBezTo>
                    <a:pt x="3581" y="17934"/>
                    <a:pt x="3581" y="17934"/>
                    <a:pt x="3581" y="17934"/>
                  </a:cubicBezTo>
                  <a:cubicBezTo>
                    <a:pt x="3581" y="17934"/>
                    <a:pt x="3581" y="17934"/>
                    <a:pt x="3581" y="17934"/>
                  </a:cubicBezTo>
                  <a:cubicBezTo>
                    <a:pt x="3581" y="17934"/>
                    <a:pt x="3581" y="17934"/>
                    <a:pt x="3581" y="17934"/>
                  </a:cubicBezTo>
                  <a:cubicBezTo>
                    <a:pt x="3465" y="17934"/>
                    <a:pt x="3465" y="17934"/>
                    <a:pt x="3465" y="17934"/>
                  </a:cubicBezTo>
                  <a:cubicBezTo>
                    <a:pt x="3350" y="17934"/>
                    <a:pt x="3350" y="17934"/>
                    <a:pt x="3350" y="17934"/>
                  </a:cubicBezTo>
                  <a:cubicBezTo>
                    <a:pt x="3350" y="17934"/>
                    <a:pt x="3350" y="17934"/>
                    <a:pt x="3350" y="17934"/>
                  </a:cubicBezTo>
                  <a:cubicBezTo>
                    <a:pt x="3350" y="17835"/>
                    <a:pt x="3350" y="17835"/>
                    <a:pt x="3350" y="17835"/>
                  </a:cubicBezTo>
                  <a:cubicBezTo>
                    <a:pt x="3465" y="17736"/>
                    <a:pt x="3465" y="17736"/>
                    <a:pt x="3465" y="17736"/>
                  </a:cubicBezTo>
                  <a:cubicBezTo>
                    <a:pt x="3465" y="17736"/>
                    <a:pt x="3465" y="17736"/>
                    <a:pt x="3465" y="17736"/>
                  </a:cubicBezTo>
                  <a:cubicBezTo>
                    <a:pt x="3350" y="17637"/>
                    <a:pt x="3350" y="17637"/>
                    <a:pt x="3350" y="17637"/>
                  </a:cubicBezTo>
                  <a:cubicBezTo>
                    <a:pt x="3350" y="17637"/>
                    <a:pt x="3350" y="17637"/>
                    <a:pt x="3350" y="17637"/>
                  </a:cubicBezTo>
                  <a:cubicBezTo>
                    <a:pt x="3350" y="17736"/>
                    <a:pt x="3350" y="17736"/>
                    <a:pt x="3350" y="17736"/>
                  </a:cubicBezTo>
                  <a:cubicBezTo>
                    <a:pt x="3234" y="17736"/>
                    <a:pt x="3234" y="17736"/>
                    <a:pt x="3234" y="17736"/>
                  </a:cubicBezTo>
                  <a:cubicBezTo>
                    <a:pt x="3234" y="17637"/>
                    <a:pt x="3234" y="17637"/>
                    <a:pt x="3234" y="17637"/>
                  </a:cubicBezTo>
                  <a:cubicBezTo>
                    <a:pt x="3350" y="17637"/>
                    <a:pt x="3350" y="17637"/>
                    <a:pt x="3350" y="17637"/>
                  </a:cubicBezTo>
                  <a:cubicBezTo>
                    <a:pt x="3465" y="17637"/>
                    <a:pt x="3465" y="17637"/>
                    <a:pt x="3465" y="17637"/>
                  </a:cubicBezTo>
                  <a:cubicBezTo>
                    <a:pt x="3465" y="17538"/>
                    <a:pt x="3465" y="17538"/>
                    <a:pt x="3465" y="17538"/>
                  </a:cubicBezTo>
                  <a:cubicBezTo>
                    <a:pt x="3581" y="17538"/>
                    <a:pt x="3581" y="17538"/>
                    <a:pt x="3581" y="17538"/>
                  </a:cubicBezTo>
                  <a:cubicBezTo>
                    <a:pt x="3696" y="17538"/>
                    <a:pt x="3696" y="17538"/>
                    <a:pt x="3696" y="17538"/>
                  </a:cubicBezTo>
                  <a:cubicBezTo>
                    <a:pt x="3696" y="17439"/>
                    <a:pt x="3696" y="17439"/>
                    <a:pt x="3696" y="17439"/>
                  </a:cubicBezTo>
                  <a:cubicBezTo>
                    <a:pt x="3696" y="17439"/>
                    <a:pt x="3696" y="17439"/>
                    <a:pt x="3696" y="17439"/>
                  </a:cubicBezTo>
                  <a:cubicBezTo>
                    <a:pt x="3812" y="17439"/>
                    <a:pt x="3812" y="17439"/>
                    <a:pt x="3812" y="17439"/>
                  </a:cubicBezTo>
                  <a:cubicBezTo>
                    <a:pt x="3812" y="17439"/>
                    <a:pt x="3812" y="17439"/>
                    <a:pt x="3812" y="17439"/>
                  </a:cubicBezTo>
                  <a:cubicBezTo>
                    <a:pt x="3812" y="17339"/>
                    <a:pt x="3812" y="17339"/>
                    <a:pt x="3812" y="17339"/>
                  </a:cubicBezTo>
                  <a:cubicBezTo>
                    <a:pt x="4043" y="17339"/>
                    <a:pt x="4043" y="17339"/>
                    <a:pt x="4043" y="17339"/>
                  </a:cubicBezTo>
                  <a:cubicBezTo>
                    <a:pt x="4043" y="17439"/>
                    <a:pt x="4043" y="17439"/>
                    <a:pt x="4043" y="17439"/>
                  </a:cubicBezTo>
                  <a:cubicBezTo>
                    <a:pt x="4158" y="17439"/>
                    <a:pt x="4158" y="17439"/>
                    <a:pt x="4158" y="17439"/>
                  </a:cubicBezTo>
                  <a:cubicBezTo>
                    <a:pt x="4043" y="17339"/>
                    <a:pt x="4043" y="17339"/>
                    <a:pt x="4043" y="17339"/>
                  </a:cubicBezTo>
                  <a:cubicBezTo>
                    <a:pt x="4043" y="17339"/>
                    <a:pt x="4043" y="17339"/>
                    <a:pt x="4043" y="17339"/>
                  </a:cubicBezTo>
                  <a:cubicBezTo>
                    <a:pt x="3927" y="17339"/>
                    <a:pt x="3927" y="17339"/>
                    <a:pt x="3927" y="17339"/>
                  </a:cubicBezTo>
                  <a:cubicBezTo>
                    <a:pt x="3927" y="17240"/>
                    <a:pt x="3927" y="17240"/>
                    <a:pt x="3927" y="17240"/>
                  </a:cubicBezTo>
                  <a:cubicBezTo>
                    <a:pt x="3696" y="17339"/>
                    <a:pt x="3696" y="17339"/>
                    <a:pt x="3696" y="17339"/>
                  </a:cubicBezTo>
                  <a:cubicBezTo>
                    <a:pt x="3696" y="17339"/>
                    <a:pt x="3696" y="17339"/>
                    <a:pt x="3696" y="17339"/>
                  </a:cubicBezTo>
                  <a:cubicBezTo>
                    <a:pt x="3581" y="17439"/>
                    <a:pt x="3581" y="17439"/>
                    <a:pt x="3581" y="17439"/>
                  </a:cubicBezTo>
                  <a:cubicBezTo>
                    <a:pt x="3581" y="17439"/>
                    <a:pt x="3581" y="17439"/>
                    <a:pt x="3581" y="17439"/>
                  </a:cubicBezTo>
                  <a:cubicBezTo>
                    <a:pt x="3581" y="17439"/>
                    <a:pt x="3581" y="17439"/>
                    <a:pt x="3581" y="17439"/>
                  </a:cubicBezTo>
                  <a:cubicBezTo>
                    <a:pt x="3465" y="17538"/>
                    <a:pt x="3465" y="17538"/>
                    <a:pt x="3465" y="17538"/>
                  </a:cubicBezTo>
                  <a:cubicBezTo>
                    <a:pt x="3350" y="17538"/>
                    <a:pt x="3350" y="17538"/>
                    <a:pt x="3350" y="17538"/>
                  </a:cubicBezTo>
                  <a:cubicBezTo>
                    <a:pt x="3350" y="17538"/>
                    <a:pt x="3350" y="17538"/>
                    <a:pt x="3350" y="17538"/>
                  </a:cubicBezTo>
                  <a:cubicBezTo>
                    <a:pt x="3350" y="17538"/>
                    <a:pt x="3350" y="17538"/>
                    <a:pt x="3350" y="17538"/>
                  </a:cubicBezTo>
                  <a:cubicBezTo>
                    <a:pt x="3350" y="17439"/>
                    <a:pt x="3350" y="17439"/>
                    <a:pt x="3350" y="17439"/>
                  </a:cubicBezTo>
                  <a:cubicBezTo>
                    <a:pt x="3234" y="17439"/>
                    <a:pt x="3234" y="17439"/>
                    <a:pt x="3234" y="17439"/>
                  </a:cubicBezTo>
                  <a:cubicBezTo>
                    <a:pt x="3350" y="17439"/>
                    <a:pt x="3350" y="17439"/>
                    <a:pt x="3350" y="17439"/>
                  </a:cubicBezTo>
                  <a:cubicBezTo>
                    <a:pt x="3350" y="17339"/>
                    <a:pt x="3350" y="17339"/>
                    <a:pt x="3350" y="17339"/>
                  </a:cubicBezTo>
                  <a:cubicBezTo>
                    <a:pt x="3234" y="17339"/>
                    <a:pt x="3234" y="17339"/>
                    <a:pt x="3234" y="17339"/>
                  </a:cubicBezTo>
                  <a:cubicBezTo>
                    <a:pt x="3234" y="17339"/>
                    <a:pt x="3234" y="17339"/>
                    <a:pt x="3234" y="17339"/>
                  </a:cubicBezTo>
                  <a:cubicBezTo>
                    <a:pt x="3119" y="17339"/>
                    <a:pt x="3119" y="17339"/>
                    <a:pt x="3119" y="17339"/>
                  </a:cubicBezTo>
                  <a:cubicBezTo>
                    <a:pt x="3119" y="17240"/>
                    <a:pt x="3119" y="17240"/>
                    <a:pt x="3119" y="17240"/>
                  </a:cubicBezTo>
                  <a:cubicBezTo>
                    <a:pt x="3234" y="17240"/>
                    <a:pt x="3234" y="17240"/>
                    <a:pt x="3234" y="17240"/>
                  </a:cubicBezTo>
                  <a:cubicBezTo>
                    <a:pt x="3350" y="17240"/>
                    <a:pt x="3350" y="17240"/>
                    <a:pt x="3350" y="17240"/>
                  </a:cubicBezTo>
                  <a:cubicBezTo>
                    <a:pt x="3350" y="17141"/>
                    <a:pt x="3350" y="17141"/>
                    <a:pt x="3350" y="17141"/>
                  </a:cubicBezTo>
                  <a:cubicBezTo>
                    <a:pt x="3465" y="17240"/>
                    <a:pt x="3465" y="17240"/>
                    <a:pt x="3465" y="17240"/>
                  </a:cubicBezTo>
                  <a:cubicBezTo>
                    <a:pt x="3465" y="17240"/>
                    <a:pt x="3465" y="17240"/>
                    <a:pt x="3465" y="17240"/>
                  </a:cubicBezTo>
                  <a:cubicBezTo>
                    <a:pt x="3581" y="17240"/>
                    <a:pt x="3581" y="17240"/>
                    <a:pt x="3581" y="17240"/>
                  </a:cubicBezTo>
                  <a:cubicBezTo>
                    <a:pt x="3696" y="17141"/>
                    <a:pt x="3696" y="17141"/>
                    <a:pt x="3696" y="17141"/>
                  </a:cubicBezTo>
                  <a:cubicBezTo>
                    <a:pt x="3696" y="17141"/>
                    <a:pt x="3696" y="17141"/>
                    <a:pt x="3696" y="17141"/>
                  </a:cubicBezTo>
                  <a:cubicBezTo>
                    <a:pt x="3812" y="17141"/>
                    <a:pt x="3812" y="17141"/>
                    <a:pt x="3812" y="17141"/>
                  </a:cubicBezTo>
                  <a:cubicBezTo>
                    <a:pt x="3696" y="17141"/>
                    <a:pt x="3696" y="17141"/>
                    <a:pt x="3696" y="17141"/>
                  </a:cubicBezTo>
                  <a:cubicBezTo>
                    <a:pt x="3696" y="17042"/>
                    <a:pt x="3696" y="17042"/>
                    <a:pt x="3696" y="17042"/>
                  </a:cubicBezTo>
                  <a:cubicBezTo>
                    <a:pt x="3581" y="17141"/>
                    <a:pt x="3581" y="17141"/>
                    <a:pt x="3581" y="17141"/>
                  </a:cubicBezTo>
                  <a:cubicBezTo>
                    <a:pt x="3465" y="17141"/>
                    <a:pt x="3465" y="17141"/>
                    <a:pt x="3465" y="17141"/>
                  </a:cubicBezTo>
                  <a:cubicBezTo>
                    <a:pt x="3465" y="17141"/>
                    <a:pt x="3465" y="17141"/>
                    <a:pt x="3465" y="17141"/>
                  </a:cubicBezTo>
                  <a:cubicBezTo>
                    <a:pt x="3350" y="17141"/>
                    <a:pt x="3350" y="17141"/>
                    <a:pt x="3350" y="17141"/>
                  </a:cubicBezTo>
                  <a:cubicBezTo>
                    <a:pt x="3350" y="17141"/>
                    <a:pt x="3350" y="17141"/>
                    <a:pt x="3350" y="17141"/>
                  </a:cubicBezTo>
                  <a:cubicBezTo>
                    <a:pt x="3350" y="17141"/>
                    <a:pt x="3350" y="17141"/>
                    <a:pt x="3350" y="17141"/>
                  </a:cubicBezTo>
                  <a:cubicBezTo>
                    <a:pt x="3234" y="17240"/>
                    <a:pt x="3234" y="17240"/>
                    <a:pt x="3234" y="17240"/>
                  </a:cubicBezTo>
                  <a:cubicBezTo>
                    <a:pt x="3234" y="17141"/>
                    <a:pt x="3234" y="17141"/>
                    <a:pt x="3234" y="17141"/>
                  </a:cubicBezTo>
                  <a:cubicBezTo>
                    <a:pt x="3119" y="17141"/>
                    <a:pt x="3119" y="17141"/>
                    <a:pt x="3119" y="17141"/>
                  </a:cubicBezTo>
                  <a:cubicBezTo>
                    <a:pt x="3119" y="17141"/>
                    <a:pt x="3119" y="17141"/>
                    <a:pt x="3119" y="17141"/>
                  </a:cubicBezTo>
                  <a:cubicBezTo>
                    <a:pt x="3003" y="17141"/>
                    <a:pt x="3003" y="17141"/>
                    <a:pt x="3003" y="17141"/>
                  </a:cubicBezTo>
                  <a:cubicBezTo>
                    <a:pt x="3119" y="17141"/>
                    <a:pt x="3119" y="17141"/>
                    <a:pt x="3119" y="17141"/>
                  </a:cubicBezTo>
                  <a:cubicBezTo>
                    <a:pt x="3119" y="17141"/>
                    <a:pt x="3119" y="17141"/>
                    <a:pt x="3119" y="17141"/>
                  </a:cubicBezTo>
                  <a:cubicBezTo>
                    <a:pt x="3234" y="17042"/>
                    <a:pt x="3234" y="17042"/>
                    <a:pt x="3234" y="17042"/>
                  </a:cubicBezTo>
                  <a:cubicBezTo>
                    <a:pt x="3465" y="17042"/>
                    <a:pt x="3465" y="17042"/>
                    <a:pt x="3465" y="17042"/>
                  </a:cubicBezTo>
                  <a:cubicBezTo>
                    <a:pt x="3465" y="16943"/>
                    <a:pt x="3465" y="16943"/>
                    <a:pt x="3465" y="16943"/>
                  </a:cubicBezTo>
                  <a:cubicBezTo>
                    <a:pt x="3696" y="16943"/>
                    <a:pt x="3696" y="16943"/>
                    <a:pt x="3696" y="16943"/>
                  </a:cubicBezTo>
                  <a:cubicBezTo>
                    <a:pt x="3696" y="16943"/>
                    <a:pt x="3696" y="16943"/>
                    <a:pt x="3696" y="16943"/>
                  </a:cubicBezTo>
                  <a:cubicBezTo>
                    <a:pt x="3927" y="16745"/>
                    <a:pt x="3927" y="16745"/>
                    <a:pt x="3927" y="16745"/>
                  </a:cubicBezTo>
                  <a:cubicBezTo>
                    <a:pt x="4043" y="16745"/>
                    <a:pt x="4043" y="16745"/>
                    <a:pt x="4043" y="16745"/>
                  </a:cubicBezTo>
                  <a:cubicBezTo>
                    <a:pt x="4158" y="16646"/>
                    <a:pt x="4158" y="16646"/>
                    <a:pt x="4158" y="16646"/>
                  </a:cubicBezTo>
                  <a:cubicBezTo>
                    <a:pt x="4274" y="16646"/>
                    <a:pt x="4274" y="16646"/>
                    <a:pt x="4274" y="16646"/>
                  </a:cubicBezTo>
                  <a:cubicBezTo>
                    <a:pt x="4274" y="16646"/>
                    <a:pt x="4274" y="16646"/>
                    <a:pt x="4274" y="16646"/>
                  </a:cubicBezTo>
                  <a:cubicBezTo>
                    <a:pt x="4274" y="16646"/>
                    <a:pt x="4274" y="16646"/>
                    <a:pt x="4274" y="16646"/>
                  </a:cubicBezTo>
                  <a:cubicBezTo>
                    <a:pt x="4158" y="16547"/>
                    <a:pt x="4158" y="16547"/>
                    <a:pt x="4158" y="16547"/>
                  </a:cubicBezTo>
                  <a:cubicBezTo>
                    <a:pt x="4043" y="16646"/>
                    <a:pt x="4043" y="16646"/>
                    <a:pt x="4043" y="16646"/>
                  </a:cubicBezTo>
                  <a:cubicBezTo>
                    <a:pt x="3812" y="16745"/>
                    <a:pt x="3812" y="16745"/>
                    <a:pt x="3812" y="16745"/>
                  </a:cubicBezTo>
                  <a:cubicBezTo>
                    <a:pt x="3696" y="16844"/>
                    <a:pt x="3696" y="16844"/>
                    <a:pt x="3696" y="16844"/>
                  </a:cubicBezTo>
                  <a:cubicBezTo>
                    <a:pt x="3696" y="16844"/>
                    <a:pt x="3696" y="16844"/>
                    <a:pt x="3696" y="16844"/>
                  </a:cubicBezTo>
                  <a:cubicBezTo>
                    <a:pt x="3581" y="16943"/>
                    <a:pt x="3581" y="16943"/>
                    <a:pt x="3581" y="16943"/>
                  </a:cubicBezTo>
                  <a:cubicBezTo>
                    <a:pt x="3350" y="16943"/>
                    <a:pt x="3350" y="16943"/>
                    <a:pt x="3350" y="16943"/>
                  </a:cubicBezTo>
                  <a:cubicBezTo>
                    <a:pt x="3350" y="16943"/>
                    <a:pt x="3350" y="16943"/>
                    <a:pt x="3350" y="16943"/>
                  </a:cubicBezTo>
                  <a:cubicBezTo>
                    <a:pt x="3119" y="17042"/>
                    <a:pt x="3119" y="17042"/>
                    <a:pt x="3119" y="17042"/>
                  </a:cubicBezTo>
                  <a:cubicBezTo>
                    <a:pt x="3003" y="17042"/>
                    <a:pt x="3003" y="17042"/>
                    <a:pt x="3003" y="17042"/>
                  </a:cubicBezTo>
                  <a:cubicBezTo>
                    <a:pt x="3003" y="17042"/>
                    <a:pt x="3003" y="17042"/>
                    <a:pt x="3003" y="17042"/>
                  </a:cubicBezTo>
                  <a:cubicBezTo>
                    <a:pt x="3119" y="16943"/>
                    <a:pt x="3119" y="16943"/>
                    <a:pt x="3119" y="16943"/>
                  </a:cubicBezTo>
                  <a:cubicBezTo>
                    <a:pt x="3003" y="16844"/>
                    <a:pt x="3003" y="16844"/>
                    <a:pt x="3003" y="16844"/>
                  </a:cubicBezTo>
                  <a:cubicBezTo>
                    <a:pt x="3119" y="16745"/>
                    <a:pt x="3119" y="16745"/>
                    <a:pt x="3119" y="16745"/>
                  </a:cubicBezTo>
                  <a:cubicBezTo>
                    <a:pt x="3119" y="16745"/>
                    <a:pt x="3119" y="16745"/>
                    <a:pt x="3119" y="16745"/>
                  </a:cubicBezTo>
                  <a:cubicBezTo>
                    <a:pt x="3234" y="16844"/>
                    <a:pt x="3234" y="16844"/>
                    <a:pt x="3234" y="16844"/>
                  </a:cubicBezTo>
                  <a:cubicBezTo>
                    <a:pt x="3350" y="16844"/>
                    <a:pt x="3350" y="16844"/>
                    <a:pt x="3350" y="16844"/>
                  </a:cubicBezTo>
                  <a:cubicBezTo>
                    <a:pt x="3465" y="16844"/>
                    <a:pt x="3465" y="16844"/>
                    <a:pt x="3465" y="16844"/>
                  </a:cubicBezTo>
                  <a:cubicBezTo>
                    <a:pt x="3465" y="16844"/>
                    <a:pt x="3465" y="16844"/>
                    <a:pt x="3465" y="16844"/>
                  </a:cubicBezTo>
                  <a:cubicBezTo>
                    <a:pt x="3465" y="16745"/>
                    <a:pt x="3465" y="16745"/>
                    <a:pt x="3465" y="16745"/>
                  </a:cubicBezTo>
                  <a:cubicBezTo>
                    <a:pt x="3465" y="16745"/>
                    <a:pt x="3465" y="16745"/>
                    <a:pt x="3465" y="16745"/>
                  </a:cubicBezTo>
                  <a:cubicBezTo>
                    <a:pt x="3350" y="16745"/>
                    <a:pt x="3350" y="16745"/>
                    <a:pt x="3350" y="16745"/>
                  </a:cubicBezTo>
                  <a:cubicBezTo>
                    <a:pt x="3234" y="16745"/>
                    <a:pt x="3234" y="16745"/>
                    <a:pt x="3234" y="16745"/>
                  </a:cubicBezTo>
                  <a:cubicBezTo>
                    <a:pt x="3234" y="16745"/>
                    <a:pt x="3234" y="16745"/>
                    <a:pt x="3234" y="16745"/>
                  </a:cubicBezTo>
                  <a:cubicBezTo>
                    <a:pt x="3234" y="16745"/>
                    <a:pt x="3234" y="16745"/>
                    <a:pt x="3234" y="16745"/>
                  </a:cubicBezTo>
                  <a:cubicBezTo>
                    <a:pt x="3234" y="16646"/>
                    <a:pt x="3234" y="16646"/>
                    <a:pt x="3234" y="16646"/>
                  </a:cubicBezTo>
                  <a:cubicBezTo>
                    <a:pt x="3234" y="16646"/>
                    <a:pt x="3234" y="16646"/>
                    <a:pt x="3234" y="16646"/>
                  </a:cubicBezTo>
                  <a:cubicBezTo>
                    <a:pt x="3350" y="16745"/>
                    <a:pt x="3350" y="16745"/>
                    <a:pt x="3350" y="16745"/>
                  </a:cubicBezTo>
                  <a:cubicBezTo>
                    <a:pt x="3465" y="16745"/>
                    <a:pt x="3465" y="16745"/>
                    <a:pt x="3465" y="16745"/>
                  </a:cubicBezTo>
                  <a:cubicBezTo>
                    <a:pt x="3581" y="16646"/>
                    <a:pt x="3581" y="16646"/>
                    <a:pt x="3581" y="16646"/>
                  </a:cubicBezTo>
                  <a:cubicBezTo>
                    <a:pt x="3581" y="16646"/>
                    <a:pt x="3581" y="16646"/>
                    <a:pt x="3581" y="16646"/>
                  </a:cubicBezTo>
                  <a:cubicBezTo>
                    <a:pt x="3465" y="16646"/>
                    <a:pt x="3465" y="16646"/>
                    <a:pt x="3465" y="16646"/>
                  </a:cubicBezTo>
                  <a:cubicBezTo>
                    <a:pt x="3465" y="16646"/>
                    <a:pt x="3465" y="16646"/>
                    <a:pt x="3465" y="16646"/>
                  </a:cubicBezTo>
                  <a:cubicBezTo>
                    <a:pt x="3350" y="16646"/>
                    <a:pt x="3350" y="16646"/>
                    <a:pt x="3350" y="16646"/>
                  </a:cubicBezTo>
                  <a:cubicBezTo>
                    <a:pt x="3465" y="16547"/>
                    <a:pt x="3465" y="16547"/>
                    <a:pt x="3465" y="16547"/>
                  </a:cubicBezTo>
                  <a:cubicBezTo>
                    <a:pt x="3465" y="16547"/>
                    <a:pt x="3465" y="16547"/>
                    <a:pt x="3465" y="16547"/>
                  </a:cubicBezTo>
                  <a:cubicBezTo>
                    <a:pt x="3581" y="16547"/>
                    <a:pt x="3581" y="16547"/>
                    <a:pt x="3581" y="16547"/>
                  </a:cubicBezTo>
                  <a:cubicBezTo>
                    <a:pt x="3581" y="16547"/>
                    <a:pt x="3581" y="16547"/>
                    <a:pt x="3581" y="16547"/>
                  </a:cubicBezTo>
                  <a:cubicBezTo>
                    <a:pt x="3581" y="16547"/>
                    <a:pt x="3581" y="16547"/>
                    <a:pt x="3581" y="16547"/>
                  </a:cubicBezTo>
                  <a:cubicBezTo>
                    <a:pt x="3696" y="16547"/>
                    <a:pt x="3696" y="16547"/>
                    <a:pt x="3696" y="16547"/>
                  </a:cubicBezTo>
                  <a:cubicBezTo>
                    <a:pt x="3696" y="16547"/>
                    <a:pt x="3696" y="16547"/>
                    <a:pt x="3696" y="16547"/>
                  </a:cubicBezTo>
                  <a:cubicBezTo>
                    <a:pt x="3696" y="16448"/>
                    <a:pt x="3696" y="16448"/>
                    <a:pt x="3696" y="16448"/>
                  </a:cubicBezTo>
                  <a:cubicBezTo>
                    <a:pt x="3696" y="16448"/>
                    <a:pt x="3696" y="16448"/>
                    <a:pt x="3696" y="16448"/>
                  </a:cubicBezTo>
                  <a:cubicBezTo>
                    <a:pt x="3581" y="16448"/>
                    <a:pt x="3581" y="16448"/>
                    <a:pt x="3581" y="16448"/>
                  </a:cubicBezTo>
                  <a:cubicBezTo>
                    <a:pt x="3581" y="16448"/>
                    <a:pt x="3581" y="16448"/>
                    <a:pt x="3581" y="16448"/>
                  </a:cubicBezTo>
                  <a:cubicBezTo>
                    <a:pt x="3465" y="16448"/>
                    <a:pt x="3465" y="16448"/>
                    <a:pt x="3465" y="16448"/>
                  </a:cubicBezTo>
                  <a:cubicBezTo>
                    <a:pt x="3234" y="16448"/>
                    <a:pt x="3234" y="16448"/>
                    <a:pt x="3234" y="16448"/>
                  </a:cubicBezTo>
                  <a:cubicBezTo>
                    <a:pt x="3119" y="16448"/>
                    <a:pt x="3119" y="16448"/>
                    <a:pt x="3119" y="16448"/>
                  </a:cubicBezTo>
                  <a:cubicBezTo>
                    <a:pt x="3119" y="16448"/>
                    <a:pt x="3119" y="16448"/>
                    <a:pt x="3119" y="16448"/>
                  </a:cubicBezTo>
                  <a:cubicBezTo>
                    <a:pt x="3119" y="16349"/>
                    <a:pt x="3119" y="16349"/>
                    <a:pt x="3119" y="16349"/>
                  </a:cubicBezTo>
                  <a:cubicBezTo>
                    <a:pt x="3234" y="16349"/>
                    <a:pt x="3234" y="16349"/>
                    <a:pt x="3234" y="16349"/>
                  </a:cubicBezTo>
                  <a:cubicBezTo>
                    <a:pt x="3234" y="16349"/>
                    <a:pt x="3234" y="16349"/>
                    <a:pt x="3234" y="16349"/>
                  </a:cubicBezTo>
                  <a:cubicBezTo>
                    <a:pt x="3350" y="16349"/>
                    <a:pt x="3350" y="16349"/>
                    <a:pt x="3350" y="16349"/>
                  </a:cubicBezTo>
                  <a:cubicBezTo>
                    <a:pt x="3234" y="16349"/>
                    <a:pt x="3234" y="16349"/>
                    <a:pt x="3234" y="16349"/>
                  </a:cubicBezTo>
                  <a:cubicBezTo>
                    <a:pt x="3234" y="16349"/>
                    <a:pt x="3234" y="16349"/>
                    <a:pt x="3234" y="16349"/>
                  </a:cubicBezTo>
                  <a:cubicBezTo>
                    <a:pt x="3119" y="16349"/>
                    <a:pt x="3119" y="16349"/>
                    <a:pt x="3119" y="16349"/>
                  </a:cubicBezTo>
                  <a:cubicBezTo>
                    <a:pt x="3119" y="16250"/>
                    <a:pt x="3119" y="16250"/>
                    <a:pt x="3119" y="16250"/>
                  </a:cubicBezTo>
                  <a:cubicBezTo>
                    <a:pt x="3350" y="16250"/>
                    <a:pt x="3350" y="16250"/>
                    <a:pt x="3350" y="16250"/>
                  </a:cubicBezTo>
                  <a:cubicBezTo>
                    <a:pt x="3350" y="16250"/>
                    <a:pt x="3350" y="16250"/>
                    <a:pt x="3350" y="16250"/>
                  </a:cubicBezTo>
                  <a:cubicBezTo>
                    <a:pt x="3465" y="16250"/>
                    <a:pt x="3465" y="16250"/>
                    <a:pt x="3465" y="16250"/>
                  </a:cubicBezTo>
                  <a:cubicBezTo>
                    <a:pt x="3812" y="16250"/>
                    <a:pt x="3812" y="16250"/>
                    <a:pt x="3812" y="16250"/>
                  </a:cubicBezTo>
                  <a:cubicBezTo>
                    <a:pt x="3812" y="16250"/>
                    <a:pt x="3812" y="16250"/>
                    <a:pt x="3812" y="16250"/>
                  </a:cubicBezTo>
                  <a:cubicBezTo>
                    <a:pt x="3927" y="16250"/>
                    <a:pt x="3927" y="16250"/>
                    <a:pt x="3927" y="16250"/>
                  </a:cubicBezTo>
                  <a:cubicBezTo>
                    <a:pt x="4043" y="16250"/>
                    <a:pt x="4043" y="16250"/>
                    <a:pt x="4043" y="16250"/>
                  </a:cubicBezTo>
                  <a:cubicBezTo>
                    <a:pt x="4043" y="16250"/>
                    <a:pt x="4043" y="16250"/>
                    <a:pt x="4043" y="16250"/>
                  </a:cubicBezTo>
                  <a:cubicBezTo>
                    <a:pt x="3927" y="16150"/>
                    <a:pt x="3927" y="16150"/>
                    <a:pt x="3927" y="16150"/>
                  </a:cubicBezTo>
                  <a:cubicBezTo>
                    <a:pt x="3696" y="16150"/>
                    <a:pt x="3696" y="16150"/>
                    <a:pt x="3696" y="16150"/>
                  </a:cubicBezTo>
                  <a:cubicBezTo>
                    <a:pt x="3581" y="16250"/>
                    <a:pt x="3581" y="16250"/>
                    <a:pt x="3581" y="16250"/>
                  </a:cubicBezTo>
                  <a:cubicBezTo>
                    <a:pt x="3465" y="16250"/>
                    <a:pt x="3465" y="16250"/>
                    <a:pt x="3465" y="16250"/>
                  </a:cubicBezTo>
                  <a:cubicBezTo>
                    <a:pt x="3465" y="16250"/>
                    <a:pt x="3465" y="16250"/>
                    <a:pt x="3465" y="16250"/>
                  </a:cubicBezTo>
                  <a:cubicBezTo>
                    <a:pt x="3350" y="16150"/>
                    <a:pt x="3350" y="16150"/>
                    <a:pt x="3350" y="16150"/>
                  </a:cubicBezTo>
                  <a:cubicBezTo>
                    <a:pt x="3234" y="16250"/>
                    <a:pt x="3234" y="16250"/>
                    <a:pt x="3234" y="16250"/>
                  </a:cubicBezTo>
                  <a:cubicBezTo>
                    <a:pt x="3234" y="16250"/>
                    <a:pt x="3234" y="16250"/>
                    <a:pt x="3234" y="16250"/>
                  </a:cubicBezTo>
                  <a:cubicBezTo>
                    <a:pt x="3234" y="16250"/>
                    <a:pt x="3234" y="16250"/>
                    <a:pt x="3234" y="16250"/>
                  </a:cubicBezTo>
                  <a:cubicBezTo>
                    <a:pt x="3234" y="16150"/>
                    <a:pt x="3234" y="16150"/>
                    <a:pt x="3234" y="16150"/>
                  </a:cubicBezTo>
                  <a:cubicBezTo>
                    <a:pt x="3234" y="16150"/>
                    <a:pt x="3234" y="16150"/>
                    <a:pt x="3234" y="16150"/>
                  </a:cubicBezTo>
                  <a:cubicBezTo>
                    <a:pt x="3350" y="16051"/>
                    <a:pt x="3350" y="16051"/>
                    <a:pt x="3350" y="16051"/>
                  </a:cubicBezTo>
                  <a:cubicBezTo>
                    <a:pt x="3350" y="16051"/>
                    <a:pt x="3350" y="16051"/>
                    <a:pt x="3350" y="16051"/>
                  </a:cubicBezTo>
                  <a:cubicBezTo>
                    <a:pt x="3465" y="16051"/>
                    <a:pt x="3465" y="16051"/>
                    <a:pt x="3465" y="16051"/>
                  </a:cubicBezTo>
                  <a:cubicBezTo>
                    <a:pt x="3581" y="15952"/>
                    <a:pt x="3581" y="15952"/>
                    <a:pt x="3581" y="15952"/>
                  </a:cubicBezTo>
                  <a:cubicBezTo>
                    <a:pt x="3581" y="15853"/>
                    <a:pt x="3581" y="15853"/>
                    <a:pt x="3581" y="15853"/>
                  </a:cubicBezTo>
                  <a:cubicBezTo>
                    <a:pt x="3696" y="15853"/>
                    <a:pt x="3696" y="15853"/>
                    <a:pt x="3696" y="15853"/>
                  </a:cubicBezTo>
                  <a:cubicBezTo>
                    <a:pt x="3696" y="15952"/>
                    <a:pt x="3696" y="15952"/>
                    <a:pt x="3696" y="15952"/>
                  </a:cubicBezTo>
                  <a:cubicBezTo>
                    <a:pt x="3812" y="15952"/>
                    <a:pt x="3812" y="15952"/>
                    <a:pt x="3812" y="15952"/>
                  </a:cubicBezTo>
                  <a:cubicBezTo>
                    <a:pt x="3812" y="15853"/>
                    <a:pt x="3812" y="15853"/>
                    <a:pt x="3812" y="15853"/>
                  </a:cubicBezTo>
                  <a:cubicBezTo>
                    <a:pt x="3927" y="15853"/>
                    <a:pt x="3927" y="15853"/>
                    <a:pt x="3927" y="15853"/>
                  </a:cubicBezTo>
                  <a:cubicBezTo>
                    <a:pt x="3927" y="15952"/>
                    <a:pt x="3927" y="15952"/>
                    <a:pt x="3927" y="15952"/>
                  </a:cubicBezTo>
                  <a:cubicBezTo>
                    <a:pt x="4043" y="15952"/>
                    <a:pt x="4043" y="15952"/>
                    <a:pt x="4043" y="15952"/>
                  </a:cubicBezTo>
                  <a:cubicBezTo>
                    <a:pt x="4158" y="16051"/>
                    <a:pt x="4158" y="16051"/>
                    <a:pt x="4158" y="16051"/>
                  </a:cubicBezTo>
                  <a:cubicBezTo>
                    <a:pt x="4274" y="16051"/>
                    <a:pt x="4274" y="16051"/>
                    <a:pt x="4274" y="16051"/>
                  </a:cubicBezTo>
                  <a:cubicBezTo>
                    <a:pt x="4274" y="16051"/>
                    <a:pt x="4274" y="16051"/>
                    <a:pt x="4274" y="16051"/>
                  </a:cubicBezTo>
                  <a:cubicBezTo>
                    <a:pt x="4389" y="16150"/>
                    <a:pt x="4389" y="16150"/>
                    <a:pt x="4389" y="16150"/>
                  </a:cubicBezTo>
                  <a:cubicBezTo>
                    <a:pt x="4505" y="16150"/>
                    <a:pt x="4505" y="16150"/>
                    <a:pt x="4505" y="16150"/>
                  </a:cubicBezTo>
                  <a:cubicBezTo>
                    <a:pt x="4736" y="16250"/>
                    <a:pt x="4736" y="16250"/>
                    <a:pt x="4736" y="16250"/>
                  </a:cubicBezTo>
                  <a:cubicBezTo>
                    <a:pt x="4736" y="16150"/>
                    <a:pt x="4736" y="16150"/>
                    <a:pt x="4736" y="16150"/>
                  </a:cubicBezTo>
                  <a:cubicBezTo>
                    <a:pt x="4736" y="16150"/>
                    <a:pt x="4736" y="16150"/>
                    <a:pt x="4736" y="16150"/>
                  </a:cubicBezTo>
                  <a:cubicBezTo>
                    <a:pt x="4851" y="16150"/>
                    <a:pt x="4851" y="16150"/>
                    <a:pt x="4851" y="16150"/>
                  </a:cubicBezTo>
                  <a:cubicBezTo>
                    <a:pt x="4736" y="16150"/>
                    <a:pt x="4736" y="16150"/>
                    <a:pt x="4736" y="16150"/>
                  </a:cubicBezTo>
                  <a:cubicBezTo>
                    <a:pt x="4736" y="16150"/>
                    <a:pt x="4736" y="16150"/>
                    <a:pt x="4736" y="16150"/>
                  </a:cubicBezTo>
                  <a:cubicBezTo>
                    <a:pt x="4620" y="16150"/>
                    <a:pt x="4620" y="16150"/>
                    <a:pt x="4620" y="16150"/>
                  </a:cubicBezTo>
                  <a:cubicBezTo>
                    <a:pt x="4620" y="16150"/>
                    <a:pt x="4620" y="16150"/>
                    <a:pt x="4620" y="16150"/>
                  </a:cubicBezTo>
                  <a:cubicBezTo>
                    <a:pt x="4505" y="16051"/>
                    <a:pt x="4505" y="16051"/>
                    <a:pt x="4505" y="16051"/>
                  </a:cubicBezTo>
                  <a:cubicBezTo>
                    <a:pt x="4389" y="15952"/>
                    <a:pt x="4389" y="15952"/>
                    <a:pt x="4389" y="15952"/>
                  </a:cubicBezTo>
                  <a:cubicBezTo>
                    <a:pt x="4389" y="15952"/>
                    <a:pt x="4389" y="15952"/>
                    <a:pt x="4389" y="15952"/>
                  </a:cubicBezTo>
                  <a:cubicBezTo>
                    <a:pt x="4505" y="15952"/>
                    <a:pt x="4505" y="15952"/>
                    <a:pt x="4505" y="15952"/>
                  </a:cubicBezTo>
                  <a:cubicBezTo>
                    <a:pt x="4620" y="15952"/>
                    <a:pt x="4620" y="15952"/>
                    <a:pt x="4620" y="15952"/>
                  </a:cubicBezTo>
                  <a:cubicBezTo>
                    <a:pt x="4736" y="15952"/>
                    <a:pt x="4736" y="15952"/>
                    <a:pt x="4736" y="15952"/>
                  </a:cubicBezTo>
                  <a:cubicBezTo>
                    <a:pt x="4736" y="15853"/>
                    <a:pt x="4736" y="15853"/>
                    <a:pt x="4736" y="15853"/>
                  </a:cubicBezTo>
                  <a:cubicBezTo>
                    <a:pt x="4736" y="15853"/>
                    <a:pt x="4736" y="15853"/>
                    <a:pt x="4736" y="15853"/>
                  </a:cubicBezTo>
                  <a:cubicBezTo>
                    <a:pt x="4620" y="15853"/>
                    <a:pt x="4620" y="15853"/>
                    <a:pt x="4620" y="15853"/>
                  </a:cubicBezTo>
                  <a:cubicBezTo>
                    <a:pt x="4620" y="15853"/>
                    <a:pt x="4620" y="15853"/>
                    <a:pt x="4620" y="15853"/>
                  </a:cubicBezTo>
                  <a:cubicBezTo>
                    <a:pt x="4620" y="15853"/>
                    <a:pt x="4620" y="15853"/>
                    <a:pt x="4620" y="15853"/>
                  </a:cubicBezTo>
                  <a:cubicBezTo>
                    <a:pt x="4620" y="15853"/>
                    <a:pt x="4620" y="15853"/>
                    <a:pt x="4620" y="15853"/>
                  </a:cubicBezTo>
                  <a:cubicBezTo>
                    <a:pt x="4620" y="15952"/>
                    <a:pt x="4620" y="15952"/>
                    <a:pt x="4620" y="15952"/>
                  </a:cubicBezTo>
                  <a:cubicBezTo>
                    <a:pt x="4505" y="15952"/>
                    <a:pt x="4505" y="15952"/>
                    <a:pt x="4505" y="15952"/>
                  </a:cubicBezTo>
                  <a:cubicBezTo>
                    <a:pt x="4389" y="15853"/>
                    <a:pt x="4389" y="15853"/>
                    <a:pt x="4389" y="15853"/>
                  </a:cubicBezTo>
                  <a:cubicBezTo>
                    <a:pt x="4389" y="15853"/>
                    <a:pt x="4389" y="15853"/>
                    <a:pt x="4389" y="15853"/>
                  </a:cubicBezTo>
                  <a:cubicBezTo>
                    <a:pt x="4389" y="15853"/>
                    <a:pt x="4389" y="15853"/>
                    <a:pt x="4389" y="15853"/>
                  </a:cubicBezTo>
                  <a:cubicBezTo>
                    <a:pt x="4505" y="15853"/>
                    <a:pt x="4505" y="15853"/>
                    <a:pt x="4505" y="15853"/>
                  </a:cubicBezTo>
                  <a:cubicBezTo>
                    <a:pt x="4505" y="15754"/>
                    <a:pt x="4505" y="15754"/>
                    <a:pt x="4505" y="15754"/>
                  </a:cubicBezTo>
                  <a:cubicBezTo>
                    <a:pt x="4505" y="15754"/>
                    <a:pt x="4505" y="15754"/>
                    <a:pt x="4505" y="15754"/>
                  </a:cubicBezTo>
                  <a:cubicBezTo>
                    <a:pt x="4389" y="15754"/>
                    <a:pt x="4389" y="15754"/>
                    <a:pt x="4389" y="15754"/>
                  </a:cubicBezTo>
                  <a:cubicBezTo>
                    <a:pt x="4389" y="15754"/>
                    <a:pt x="4389" y="15754"/>
                    <a:pt x="4389" y="15754"/>
                  </a:cubicBezTo>
                  <a:cubicBezTo>
                    <a:pt x="4274" y="15754"/>
                    <a:pt x="4274" y="15754"/>
                    <a:pt x="4274" y="15754"/>
                  </a:cubicBezTo>
                  <a:cubicBezTo>
                    <a:pt x="4274" y="15754"/>
                    <a:pt x="4274" y="15754"/>
                    <a:pt x="4274" y="15754"/>
                  </a:cubicBezTo>
                  <a:cubicBezTo>
                    <a:pt x="4274" y="15754"/>
                    <a:pt x="4274" y="15754"/>
                    <a:pt x="4274" y="15754"/>
                  </a:cubicBezTo>
                  <a:cubicBezTo>
                    <a:pt x="4274" y="15853"/>
                    <a:pt x="4274" y="15853"/>
                    <a:pt x="4274" y="15853"/>
                  </a:cubicBezTo>
                  <a:cubicBezTo>
                    <a:pt x="4274" y="15853"/>
                    <a:pt x="4274" y="15853"/>
                    <a:pt x="4274" y="15853"/>
                  </a:cubicBezTo>
                  <a:cubicBezTo>
                    <a:pt x="4274" y="15952"/>
                    <a:pt x="4274" y="15952"/>
                    <a:pt x="4274" y="15952"/>
                  </a:cubicBezTo>
                  <a:cubicBezTo>
                    <a:pt x="4158" y="15952"/>
                    <a:pt x="4158" y="15952"/>
                    <a:pt x="4158" y="15952"/>
                  </a:cubicBezTo>
                  <a:cubicBezTo>
                    <a:pt x="4158" y="15952"/>
                    <a:pt x="4158" y="15952"/>
                    <a:pt x="4158" y="15952"/>
                  </a:cubicBezTo>
                  <a:cubicBezTo>
                    <a:pt x="4043" y="15853"/>
                    <a:pt x="4043" y="15853"/>
                    <a:pt x="4043" y="15853"/>
                  </a:cubicBezTo>
                  <a:cubicBezTo>
                    <a:pt x="3927" y="15853"/>
                    <a:pt x="3927" y="15853"/>
                    <a:pt x="3927" y="15853"/>
                  </a:cubicBezTo>
                  <a:cubicBezTo>
                    <a:pt x="3927" y="15853"/>
                    <a:pt x="3927" y="15853"/>
                    <a:pt x="3927" y="15853"/>
                  </a:cubicBezTo>
                  <a:cubicBezTo>
                    <a:pt x="3927" y="15754"/>
                    <a:pt x="3927" y="15754"/>
                    <a:pt x="3927" y="15754"/>
                  </a:cubicBezTo>
                  <a:cubicBezTo>
                    <a:pt x="3812" y="15754"/>
                    <a:pt x="3812" y="15754"/>
                    <a:pt x="3812" y="15754"/>
                  </a:cubicBezTo>
                  <a:cubicBezTo>
                    <a:pt x="3812" y="15853"/>
                    <a:pt x="3812" y="15853"/>
                    <a:pt x="3812" y="15853"/>
                  </a:cubicBezTo>
                  <a:cubicBezTo>
                    <a:pt x="3696" y="15853"/>
                    <a:pt x="3696" y="15853"/>
                    <a:pt x="3696" y="15853"/>
                  </a:cubicBezTo>
                  <a:cubicBezTo>
                    <a:pt x="3581" y="15853"/>
                    <a:pt x="3581" y="15853"/>
                    <a:pt x="3581" y="15853"/>
                  </a:cubicBezTo>
                  <a:cubicBezTo>
                    <a:pt x="3581" y="15853"/>
                    <a:pt x="3581" y="15853"/>
                    <a:pt x="3581" y="15853"/>
                  </a:cubicBezTo>
                  <a:cubicBezTo>
                    <a:pt x="3465" y="15952"/>
                    <a:pt x="3465" y="15952"/>
                    <a:pt x="3465" y="15952"/>
                  </a:cubicBezTo>
                  <a:cubicBezTo>
                    <a:pt x="3350" y="15952"/>
                    <a:pt x="3350" y="15952"/>
                    <a:pt x="3350" y="15952"/>
                  </a:cubicBezTo>
                  <a:cubicBezTo>
                    <a:pt x="3350" y="15952"/>
                    <a:pt x="3350" y="15952"/>
                    <a:pt x="3350" y="15952"/>
                  </a:cubicBezTo>
                  <a:cubicBezTo>
                    <a:pt x="3350" y="15952"/>
                    <a:pt x="3350" y="15952"/>
                    <a:pt x="3350" y="15952"/>
                  </a:cubicBezTo>
                  <a:cubicBezTo>
                    <a:pt x="3465" y="15853"/>
                    <a:pt x="3465" y="15853"/>
                    <a:pt x="3465" y="15853"/>
                  </a:cubicBezTo>
                  <a:cubicBezTo>
                    <a:pt x="3465" y="15853"/>
                    <a:pt x="3465" y="15853"/>
                    <a:pt x="3465" y="15853"/>
                  </a:cubicBezTo>
                  <a:cubicBezTo>
                    <a:pt x="3581" y="15754"/>
                    <a:pt x="3581" y="15754"/>
                    <a:pt x="3581" y="15754"/>
                  </a:cubicBezTo>
                  <a:cubicBezTo>
                    <a:pt x="3581" y="15754"/>
                    <a:pt x="3581" y="15754"/>
                    <a:pt x="3581" y="15754"/>
                  </a:cubicBezTo>
                  <a:cubicBezTo>
                    <a:pt x="3581" y="15754"/>
                    <a:pt x="3581" y="15754"/>
                    <a:pt x="3581" y="15754"/>
                  </a:cubicBezTo>
                  <a:cubicBezTo>
                    <a:pt x="3581" y="15754"/>
                    <a:pt x="3581" y="15754"/>
                    <a:pt x="3581" y="15754"/>
                  </a:cubicBezTo>
                  <a:cubicBezTo>
                    <a:pt x="3581" y="15655"/>
                    <a:pt x="3581" y="15655"/>
                    <a:pt x="3581" y="15655"/>
                  </a:cubicBezTo>
                  <a:cubicBezTo>
                    <a:pt x="3696" y="15655"/>
                    <a:pt x="3696" y="15655"/>
                    <a:pt x="3696" y="15655"/>
                  </a:cubicBezTo>
                  <a:cubicBezTo>
                    <a:pt x="3696" y="15655"/>
                    <a:pt x="3696" y="15655"/>
                    <a:pt x="3696" y="15655"/>
                  </a:cubicBezTo>
                  <a:cubicBezTo>
                    <a:pt x="3812" y="15655"/>
                    <a:pt x="3812" y="15655"/>
                    <a:pt x="3812" y="15655"/>
                  </a:cubicBezTo>
                  <a:cubicBezTo>
                    <a:pt x="3812" y="15754"/>
                    <a:pt x="3812" y="15754"/>
                    <a:pt x="3812" y="15754"/>
                  </a:cubicBezTo>
                  <a:cubicBezTo>
                    <a:pt x="4043" y="15754"/>
                    <a:pt x="4043" y="15754"/>
                    <a:pt x="4043" y="15754"/>
                  </a:cubicBezTo>
                  <a:cubicBezTo>
                    <a:pt x="4043" y="15655"/>
                    <a:pt x="4043" y="15655"/>
                    <a:pt x="4043" y="15655"/>
                  </a:cubicBezTo>
                  <a:cubicBezTo>
                    <a:pt x="3927" y="15655"/>
                    <a:pt x="3927" y="15655"/>
                    <a:pt x="3927" y="15655"/>
                  </a:cubicBezTo>
                  <a:cubicBezTo>
                    <a:pt x="3927" y="15655"/>
                    <a:pt x="3927" y="15655"/>
                    <a:pt x="3927" y="15655"/>
                  </a:cubicBezTo>
                  <a:cubicBezTo>
                    <a:pt x="3812" y="15655"/>
                    <a:pt x="3812" y="15655"/>
                    <a:pt x="3812" y="15655"/>
                  </a:cubicBezTo>
                  <a:cubicBezTo>
                    <a:pt x="3696" y="15556"/>
                    <a:pt x="3696" y="15556"/>
                    <a:pt x="3696" y="15556"/>
                  </a:cubicBezTo>
                  <a:cubicBezTo>
                    <a:pt x="3696" y="15457"/>
                    <a:pt x="3696" y="15457"/>
                    <a:pt x="3696" y="15457"/>
                  </a:cubicBezTo>
                  <a:cubicBezTo>
                    <a:pt x="3581" y="15457"/>
                    <a:pt x="3581" y="15457"/>
                    <a:pt x="3581" y="15457"/>
                  </a:cubicBezTo>
                  <a:cubicBezTo>
                    <a:pt x="3581" y="15457"/>
                    <a:pt x="3581" y="15457"/>
                    <a:pt x="3581" y="15457"/>
                  </a:cubicBezTo>
                  <a:cubicBezTo>
                    <a:pt x="3696" y="15457"/>
                    <a:pt x="3696" y="15457"/>
                    <a:pt x="3696" y="15457"/>
                  </a:cubicBezTo>
                  <a:cubicBezTo>
                    <a:pt x="3812" y="15457"/>
                    <a:pt x="3812" y="15457"/>
                    <a:pt x="3812" y="15457"/>
                  </a:cubicBezTo>
                  <a:cubicBezTo>
                    <a:pt x="3812" y="15556"/>
                    <a:pt x="3812" y="15556"/>
                    <a:pt x="3812" y="15556"/>
                  </a:cubicBezTo>
                  <a:cubicBezTo>
                    <a:pt x="3927" y="15655"/>
                    <a:pt x="3927" y="15655"/>
                    <a:pt x="3927" y="15655"/>
                  </a:cubicBezTo>
                  <a:cubicBezTo>
                    <a:pt x="3927" y="15556"/>
                    <a:pt x="3927" y="15556"/>
                    <a:pt x="3927" y="15556"/>
                  </a:cubicBezTo>
                  <a:cubicBezTo>
                    <a:pt x="3927" y="15556"/>
                    <a:pt x="3927" y="15556"/>
                    <a:pt x="3927" y="15556"/>
                  </a:cubicBezTo>
                  <a:cubicBezTo>
                    <a:pt x="3927" y="15457"/>
                    <a:pt x="3927" y="15457"/>
                    <a:pt x="3927" y="15457"/>
                  </a:cubicBezTo>
                  <a:cubicBezTo>
                    <a:pt x="3927" y="15457"/>
                    <a:pt x="3927" y="15457"/>
                    <a:pt x="3927" y="15457"/>
                  </a:cubicBezTo>
                  <a:cubicBezTo>
                    <a:pt x="4043" y="15556"/>
                    <a:pt x="4043" y="15556"/>
                    <a:pt x="4043" y="15556"/>
                  </a:cubicBezTo>
                  <a:cubicBezTo>
                    <a:pt x="4043" y="15556"/>
                    <a:pt x="4043" y="15556"/>
                    <a:pt x="4043" y="15556"/>
                  </a:cubicBezTo>
                  <a:cubicBezTo>
                    <a:pt x="4158" y="15655"/>
                    <a:pt x="4158" y="15655"/>
                    <a:pt x="4158" y="15655"/>
                  </a:cubicBezTo>
                  <a:cubicBezTo>
                    <a:pt x="4274" y="15655"/>
                    <a:pt x="4274" y="15655"/>
                    <a:pt x="4274" y="15655"/>
                  </a:cubicBezTo>
                  <a:cubicBezTo>
                    <a:pt x="4274" y="15655"/>
                    <a:pt x="4274" y="15655"/>
                    <a:pt x="4274" y="15655"/>
                  </a:cubicBezTo>
                  <a:cubicBezTo>
                    <a:pt x="4389" y="15655"/>
                    <a:pt x="4389" y="15655"/>
                    <a:pt x="4389" y="15655"/>
                  </a:cubicBezTo>
                  <a:cubicBezTo>
                    <a:pt x="4389" y="15655"/>
                    <a:pt x="4389" y="15655"/>
                    <a:pt x="4389" y="15655"/>
                  </a:cubicBezTo>
                  <a:cubicBezTo>
                    <a:pt x="4505" y="15754"/>
                    <a:pt x="4505" y="15754"/>
                    <a:pt x="4505" y="15754"/>
                  </a:cubicBezTo>
                  <a:cubicBezTo>
                    <a:pt x="4620" y="15754"/>
                    <a:pt x="4620" y="15754"/>
                    <a:pt x="4620" y="15754"/>
                  </a:cubicBezTo>
                  <a:cubicBezTo>
                    <a:pt x="4620" y="15754"/>
                    <a:pt x="4620" y="15754"/>
                    <a:pt x="4620" y="15754"/>
                  </a:cubicBezTo>
                  <a:cubicBezTo>
                    <a:pt x="4736" y="15754"/>
                    <a:pt x="4736" y="15754"/>
                    <a:pt x="4736" y="15754"/>
                  </a:cubicBezTo>
                  <a:cubicBezTo>
                    <a:pt x="4736" y="15754"/>
                    <a:pt x="4736" y="15754"/>
                    <a:pt x="4736" y="15754"/>
                  </a:cubicBezTo>
                  <a:cubicBezTo>
                    <a:pt x="4620" y="15655"/>
                    <a:pt x="4620" y="15655"/>
                    <a:pt x="4620" y="15655"/>
                  </a:cubicBezTo>
                  <a:cubicBezTo>
                    <a:pt x="4389" y="15556"/>
                    <a:pt x="4389" y="15556"/>
                    <a:pt x="4389" y="15556"/>
                  </a:cubicBezTo>
                  <a:cubicBezTo>
                    <a:pt x="4389" y="15556"/>
                    <a:pt x="4389" y="15556"/>
                    <a:pt x="4389" y="15556"/>
                  </a:cubicBezTo>
                  <a:cubicBezTo>
                    <a:pt x="4389" y="15457"/>
                    <a:pt x="4389" y="15457"/>
                    <a:pt x="4389" y="15457"/>
                  </a:cubicBezTo>
                  <a:cubicBezTo>
                    <a:pt x="4505" y="15457"/>
                    <a:pt x="4505" y="15457"/>
                    <a:pt x="4505" y="15457"/>
                  </a:cubicBezTo>
                  <a:cubicBezTo>
                    <a:pt x="4505" y="15457"/>
                    <a:pt x="4505" y="15457"/>
                    <a:pt x="4505" y="15457"/>
                  </a:cubicBezTo>
                  <a:cubicBezTo>
                    <a:pt x="4620" y="15358"/>
                    <a:pt x="4620" y="15358"/>
                    <a:pt x="4620" y="15358"/>
                  </a:cubicBezTo>
                  <a:cubicBezTo>
                    <a:pt x="4620" y="15358"/>
                    <a:pt x="4620" y="15358"/>
                    <a:pt x="4620" y="15358"/>
                  </a:cubicBezTo>
                  <a:cubicBezTo>
                    <a:pt x="4620" y="15358"/>
                    <a:pt x="4620" y="15358"/>
                    <a:pt x="4620" y="15358"/>
                  </a:cubicBezTo>
                  <a:cubicBezTo>
                    <a:pt x="4505" y="15358"/>
                    <a:pt x="4505" y="15358"/>
                    <a:pt x="4505" y="15358"/>
                  </a:cubicBezTo>
                  <a:cubicBezTo>
                    <a:pt x="4505" y="15358"/>
                    <a:pt x="4505" y="15358"/>
                    <a:pt x="4505" y="15358"/>
                  </a:cubicBezTo>
                  <a:cubicBezTo>
                    <a:pt x="4389" y="15358"/>
                    <a:pt x="4389" y="15358"/>
                    <a:pt x="4389" y="15358"/>
                  </a:cubicBezTo>
                  <a:cubicBezTo>
                    <a:pt x="4274" y="15358"/>
                    <a:pt x="4274" y="15358"/>
                    <a:pt x="4274" y="15358"/>
                  </a:cubicBezTo>
                  <a:cubicBezTo>
                    <a:pt x="4389" y="15358"/>
                    <a:pt x="4389" y="15358"/>
                    <a:pt x="4389" y="15358"/>
                  </a:cubicBezTo>
                  <a:cubicBezTo>
                    <a:pt x="4389" y="15457"/>
                    <a:pt x="4389" y="15457"/>
                    <a:pt x="4389" y="15457"/>
                  </a:cubicBezTo>
                  <a:cubicBezTo>
                    <a:pt x="4389" y="15457"/>
                    <a:pt x="4389" y="15457"/>
                    <a:pt x="4389" y="15457"/>
                  </a:cubicBezTo>
                  <a:cubicBezTo>
                    <a:pt x="4274" y="15457"/>
                    <a:pt x="4274" y="15457"/>
                    <a:pt x="4274" y="15457"/>
                  </a:cubicBezTo>
                  <a:cubicBezTo>
                    <a:pt x="4274" y="15457"/>
                    <a:pt x="4274" y="15457"/>
                    <a:pt x="4274" y="15457"/>
                  </a:cubicBezTo>
                  <a:cubicBezTo>
                    <a:pt x="4158" y="15457"/>
                    <a:pt x="4158" y="15457"/>
                    <a:pt x="4158" y="15457"/>
                  </a:cubicBezTo>
                  <a:cubicBezTo>
                    <a:pt x="4043" y="15457"/>
                    <a:pt x="4043" y="15457"/>
                    <a:pt x="4043" y="15457"/>
                  </a:cubicBezTo>
                  <a:cubicBezTo>
                    <a:pt x="4043" y="15457"/>
                    <a:pt x="4043" y="15457"/>
                    <a:pt x="4043" y="15457"/>
                  </a:cubicBezTo>
                  <a:cubicBezTo>
                    <a:pt x="3927" y="15457"/>
                    <a:pt x="3927" y="15457"/>
                    <a:pt x="3927" y="15457"/>
                  </a:cubicBezTo>
                  <a:cubicBezTo>
                    <a:pt x="3927" y="15358"/>
                    <a:pt x="3927" y="15358"/>
                    <a:pt x="3927" y="15358"/>
                  </a:cubicBezTo>
                  <a:cubicBezTo>
                    <a:pt x="3927" y="15358"/>
                    <a:pt x="3927" y="15358"/>
                    <a:pt x="3927" y="15358"/>
                  </a:cubicBezTo>
                  <a:cubicBezTo>
                    <a:pt x="4043" y="15358"/>
                    <a:pt x="4043" y="15358"/>
                    <a:pt x="4043" y="15358"/>
                  </a:cubicBezTo>
                  <a:cubicBezTo>
                    <a:pt x="3927" y="15358"/>
                    <a:pt x="3927" y="15358"/>
                    <a:pt x="3927" y="15358"/>
                  </a:cubicBezTo>
                  <a:cubicBezTo>
                    <a:pt x="3812" y="15358"/>
                    <a:pt x="3812" y="15358"/>
                    <a:pt x="3812" y="15358"/>
                  </a:cubicBezTo>
                  <a:cubicBezTo>
                    <a:pt x="3812" y="15358"/>
                    <a:pt x="3812" y="15358"/>
                    <a:pt x="3812" y="15358"/>
                  </a:cubicBezTo>
                  <a:cubicBezTo>
                    <a:pt x="3927" y="15259"/>
                    <a:pt x="3927" y="15259"/>
                    <a:pt x="3927" y="15259"/>
                  </a:cubicBezTo>
                  <a:cubicBezTo>
                    <a:pt x="4043" y="15259"/>
                    <a:pt x="4043" y="15259"/>
                    <a:pt x="4043" y="15259"/>
                  </a:cubicBezTo>
                  <a:cubicBezTo>
                    <a:pt x="4158" y="15259"/>
                    <a:pt x="4158" y="15259"/>
                    <a:pt x="4158" y="15259"/>
                  </a:cubicBezTo>
                  <a:cubicBezTo>
                    <a:pt x="4274" y="15259"/>
                    <a:pt x="4274" y="15259"/>
                    <a:pt x="4274" y="15259"/>
                  </a:cubicBezTo>
                  <a:cubicBezTo>
                    <a:pt x="4274" y="15259"/>
                    <a:pt x="4274" y="15259"/>
                    <a:pt x="4274" y="15259"/>
                  </a:cubicBezTo>
                  <a:cubicBezTo>
                    <a:pt x="4389" y="15259"/>
                    <a:pt x="4389" y="15259"/>
                    <a:pt x="4389" y="15259"/>
                  </a:cubicBezTo>
                  <a:cubicBezTo>
                    <a:pt x="4505" y="15259"/>
                    <a:pt x="4505" y="15259"/>
                    <a:pt x="4505" y="15259"/>
                  </a:cubicBezTo>
                  <a:cubicBezTo>
                    <a:pt x="4620" y="15259"/>
                    <a:pt x="4620" y="15259"/>
                    <a:pt x="4620" y="15259"/>
                  </a:cubicBezTo>
                  <a:cubicBezTo>
                    <a:pt x="4620" y="15259"/>
                    <a:pt x="4620" y="15259"/>
                    <a:pt x="4620" y="15259"/>
                  </a:cubicBezTo>
                  <a:cubicBezTo>
                    <a:pt x="4620" y="15160"/>
                    <a:pt x="4620" y="15160"/>
                    <a:pt x="4620" y="15160"/>
                  </a:cubicBezTo>
                  <a:cubicBezTo>
                    <a:pt x="4620" y="15160"/>
                    <a:pt x="4620" y="15160"/>
                    <a:pt x="4620" y="15160"/>
                  </a:cubicBezTo>
                  <a:cubicBezTo>
                    <a:pt x="4736" y="15160"/>
                    <a:pt x="4736" y="15160"/>
                    <a:pt x="4736" y="15160"/>
                  </a:cubicBezTo>
                  <a:cubicBezTo>
                    <a:pt x="4736" y="15061"/>
                    <a:pt x="4736" y="15061"/>
                    <a:pt x="4736" y="15061"/>
                  </a:cubicBezTo>
                  <a:cubicBezTo>
                    <a:pt x="4736" y="15061"/>
                    <a:pt x="4736" y="15061"/>
                    <a:pt x="4736" y="15061"/>
                  </a:cubicBezTo>
                  <a:cubicBezTo>
                    <a:pt x="4620" y="15160"/>
                    <a:pt x="4620" y="15160"/>
                    <a:pt x="4620" y="15160"/>
                  </a:cubicBezTo>
                  <a:cubicBezTo>
                    <a:pt x="4620" y="15160"/>
                    <a:pt x="4620" y="15160"/>
                    <a:pt x="4620" y="15160"/>
                  </a:cubicBezTo>
                  <a:cubicBezTo>
                    <a:pt x="4620" y="15061"/>
                    <a:pt x="4620" y="15061"/>
                    <a:pt x="4620" y="15061"/>
                  </a:cubicBezTo>
                  <a:cubicBezTo>
                    <a:pt x="4620" y="15061"/>
                    <a:pt x="4620" y="15061"/>
                    <a:pt x="4620" y="15061"/>
                  </a:cubicBezTo>
                  <a:cubicBezTo>
                    <a:pt x="4736" y="14862"/>
                    <a:pt x="4736" y="14862"/>
                    <a:pt x="4736" y="14862"/>
                  </a:cubicBezTo>
                  <a:cubicBezTo>
                    <a:pt x="4736" y="14763"/>
                    <a:pt x="4736" y="14763"/>
                    <a:pt x="4736" y="14763"/>
                  </a:cubicBezTo>
                  <a:cubicBezTo>
                    <a:pt x="4736" y="14763"/>
                    <a:pt x="4736" y="14763"/>
                    <a:pt x="4736" y="14763"/>
                  </a:cubicBezTo>
                  <a:cubicBezTo>
                    <a:pt x="4736" y="14763"/>
                    <a:pt x="4736" y="14763"/>
                    <a:pt x="4736" y="14763"/>
                  </a:cubicBezTo>
                  <a:cubicBezTo>
                    <a:pt x="4851" y="14862"/>
                    <a:pt x="4851" y="14862"/>
                    <a:pt x="4851" y="14862"/>
                  </a:cubicBezTo>
                  <a:cubicBezTo>
                    <a:pt x="4851" y="14862"/>
                    <a:pt x="4851" y="14862"/>
                    <a:pt x="4851" y="14862"/>
                  </a:cubicBezTo>
                  <a:cubicBezTo>
                    <a:pt x="4851" y="14961"/>
                    <a:pt x="4851" y="14961"/>
                    <a:pt x="4851" y="14961"/>
                  </a:cubicBezTo>
                  <a:cubicBezTo>
                    <a:pt x="4851" y="14961"/>
                    <a:pt x="4851" y="14961"/>
                    <a:pt x="4851" y="14961"/>
                  </a:cubicBezTo>
                  <a:cubicBezTo>
                    <a:pt x="4967" y="14961"/>
                    <a:pt x="4967" y="14961"/>
                    <a:pt x="4967" y="14961"/>
                  </a:cubicBezTo>
                  <a:cubicBezTo>
                    <a:pt x="4967" y="14961"/>
                    <a:pt x="4967" y="14961"/>
                    <a:pt x="4967" y="14961"/>
                  </a:cubicBezTo>
                  <a:cubicBezTo>
                    <a:pt x="5082" y="14961"/>
                    <a:pt x="5082" y="14961"/>
                    <a:pt x="5082" y="14961"/>
                  </a:cubicBezTo>
                  <a:cubicBezTo>
                    <a:pt x="5082" y="14961"/>
                    <a:pt x="5082" y="14961"/>
                    <a:pt x="5082" y="14961"/>
                  </a:cubicBezTo>
                  <a:cubicBezTo>
                    <a:pt x="5082" y="14961"/>
                    <a:pt x="5082" y="14961"/>
                    <a:pt x="5082" y="14961"/>
                  </a:cubicBezTo>
                  <a:cubicBezTo>
                    <a:pt x="5198" y="14961"/>
                    <a:pt x="5198" y="14961"/>
                    <a:pt x="5198" y="14961"/>
                  </a:cubicBezTo>
                  <a:cubicBezTo>
                    <a:pt x="5198" y="14961"/>
                    <a:pt x="5198" y="14961"/>
                    <a:pt x="5198" y="14961"/>
                  </a:cubicBezTo>
                  <a:cubicBezTo>
                    <a:pt x="5082" y="14862"/>
                    <a:pt x="5082" y="14862"/>
                    <a:pt x="5082" y="14862"/>
                  </a:cubicBezTo>
                  <a:cubicBezTo>
                    <a:pt x="4967" y="14862"/>
                    <a:pt x="4967" y="14862"/>
                    <a:pt x="4967" y="14862"/>
                  </a:cubicBezTo>
                  <a:cubicBezTo>
                    <a:pt x="4967" y="14862"/>
                    <a:pt x="4967" y="14862"/>
                    <a:pt x="4967" y="14862"/>
                  </a:cubicBezTo>
                  <a:cubicBezTo>
                    <a:pt x="5082" y="14862"/>
                    <a:pt x="5082" y="14862"/>
                    <a:pt x="5082" y="14862"/>
                  </a:cubicBezTo>
                  <a:cubicBezTo>
                    <a:pt x="5082" y="14862"/>
                    <a:pt x="5082" y="14862"/>
                    <a:pt x="5082" y="14862"/>
                  </a:cubicBezTo>
                  <a:cubicBezTo>
                    <a:pt x="5082" y="14862"/>
                    <a:pt x="5082" y="14862"/>
                    <a:pt x="5082" y="14862"/>
                  </a:cubicBezTo>
                  <a:cubicBezTo>
                    <a:pt x="5082" y="14763"/>
                    <a:pt x="5082" y="14763"/>
                    <a:pt x="5082" y="14763"/>
                  </a:cubicBezTo>
                  <a:cubicBezTo>
                    <a:pt x="5082" y="14763"/>
                    <a:pt x="5082" y="14763"/>
                    <a:pt x="5082" y="14763"/>
                  </a:cubicBezTo>
                  <a:cubicBezTo>
                    <a:pt x="4967" y="14763"/>
                    <a:pt x="4967" y="14763"/>
                    <a:pt x="4967" y="14763"/>
                  </a:cubicBezTo>
                  <a:cubicBezTo>
                    <a:pt x="4967" y="14763"/>
                    <a:pt x="4967" y="14763"/>
                    <a:pt x="4967" y="14763"/>
                  </a:cubicBezTo>
                  <a:cubicBezTo>
                    <a:pt x="4967" y="14763"/>
                    <a:pt x="4967" y="14763"/>
                    <a:pt x="4967" y="14763"/>
                  </a:cubicBezTo>
                  <a:cubicBezTo>
                    <a:pt x="4851" y="14763"/>
                    <a:pt x="4851" y="14763"/>
                    <a:pt x="4851" y="14763"/>
                  </a:cubicBezTo>
                  <a:cubicBezTo>
                    <a:pt x="4851" y="14763"/>
                    <a:pt x="4851" y="14763"/>
                    <a:pt x="4851" y="14763"/>
                  </a:cubicBezTo>
                  <a:cubicBezTo>
                    <a:pt x="4851" y="14763"/>
                    <a:pt x="4851" y="14763"/>
                    <a:pt x="4851" y="14763"/>
                  </a:cubicBezTo>
                  <a:cubicBezTo>
                    <a:pt x="4851" y="14664"/>
                    <a:pt x="4851" y="14664"/>
                    <a:pt x="4851" y="14664"/>
                  </a:cubicBezTo>
                  <a:cubicBezTo>
                    <a:pt x="4851" y="14664"/>
                    <a:pt x="4851" y="14664"/>
                    <a:pt x="4851" y="14664"/>
                  </a:cubicBezTo>
                  <a:cubicBezTo>
                    <a:pt x="4967" y="14565"/>
                    <a:pt x="4967" y="14565"/>
                    <a:pt x="4967" y="14565"/>
                  </a:cubicBezTo>
                  <a:cubicBezTo>
                    <a:pt x="5082" y="14565"/>
                    <a:pt x="5082" y="14565"/>
                    <a:pt x="5082" y="14565"/>
                  </a:cubicBezTo>
                  <a:cubicBezTo>
                    <a:pt x="5082" y="14565"/>
                    <a:pt x="5082" y="14565"/>
                    <a:pt x="5082" y="14565"/>
                  </a:cubicBezTo>
                  <a:cubicBezTo>
                    <a:pt x="5082" y="14565"/>
                    <a:pt x="5082" y="14565"/>
                    <a:pt x="5082" y="14565"/>
                  </a:cubicBezTo>
                  <a:cubicBezTo>
                    <a:pt x="5198" y="14565"/>
                    <a:pt x="5198" y="14565"/>
                    <a:pt x="5198" y="14565"/>
                  </a:cubicBezTo>
                  <a:cubicBezTo>
                    <a:pt x="5198" y="14565"/>
                    <a:pt x="5198" y="14565"/>
                    <a:pt x="5198" y="14565"/>
                  </a:cubicBezTo>
                  <a:cubicBezTo>
                    <a:pt x="5082" y="14466"/>
                    <a:pt x="5082" y="14466"/>
                    <a:pt x="5082" y="14466"/>
                  </a:cubicBezTo>
                  <a:cubicBezTo>
                    <a:pt x="4967" y="14466"/>
                    <a:pt x="4967" y="14466"/>
                    <a:pt x="4967" y="14466"/>
                  </a:cubicBezTo>
                  <a:cubicBezTo>
                    <a:pt x="4967" y="14466"/>
                    <a:pt x="4967" y="14466"/>
                    <a:pt x="4967" y="14466"/>
                  </a:cubicBezTo>
                  <a:cubicBezTo>
                    <a:pt x="5082" y="14466"/>
                    <a:pt x="5082" y="14466"/>
                    <a:pt x="5082" y="14466"/>
                  </a:cubicBezTo>
                  <a:cubicBezTo>
                    <a:pt x="5082" y="14466"/>
                    <a:pt x="5082" y="14466"/>
                    <a:pt x="5082" y="14466"/>
                  </a:cubicBezTo>
                  <a:cubicBezTo>
                    <a:pt x="5198" y="14367"/>
                    <a:pt x="5198" y="14367"/>
                    <a:pt x="5198" y="14367"/>
                  </a:cubicBezTo>
                  <a:cubicBezTo>
                    <a:pt x="5198" y="14367"/>
                    <a:pt x="5198" y="14367"/>
                    <a:pt x="5198" y="14367"/>
                  </a:cubicBezTo>
                  <a:cubicBezTo>
                    <a:pt x="5198" y="14367"/>
                    <a:pt x="5198" y="14367"/>
                    <a:pt x="5198" y="14367"/>
                  </a:cubicBezTo>
                  <a:cubicBezTo>
                    <a:pt x="5313" y="14268"/>
                    <a:pt x="5313" y="14268"/>
                    <a:pt x="5313" y="14268"/>
                  </a:cubicBezTo>
                  <a:cubicBezTo>
                    <a:pt x="5313" y="14268"/>
                    <a:pt x="5313" y="14268"/>
                    <a:pt x="5313" y="14268"/>
                  </a:cubicBezTo>
                  <a:cubicBezTo>
                    <a:pt x="5198" y="14268"/>
                    <a:pt x="5198" y="14268"/>
                    <a:pt x="5198" y="14268"/>
                  </a:cubicBezTo>
                  <a:cubicBezTo>
                    <a:pt x="5198" y="14268"/>
                    <a:pt x="5198" y="14268"/>
                    <a:pt x="5198" y="14268"/>
                  </a:cubicBezTo>
                  <a:cubicBezTo>
                    <a:pt x="5313" y="14169"/>
                    <a:pt x="5313" y="14169"/>
                    <a:pt x="5313" y="14169"/>
                  </a:cubicBezTo>
                  <a:cubicBezTo>
                    <a:pt x="5313" y="14169"/>
                    <a:pt x="5313" y="14169"/>
                    <a:pt x="5313" y="14169"/>
                  </a:cubicBezTo>
                  <a:cubicBezTo>
                    <a:pt x="5313" y="14169"/>
                    <a:pt x="5313" y="14169"/>
                    <a:pt x="5313" y="14169"/>
                  </a:cubicBezTo>
                  <a:cubicBezTo>
                    <a:pt x="5313" y="14169"/>
                    <a:pt x="5313" y="14169"/>
                    <a:pt x="5313" y="14169"/>
                  </a:cubicBezTo>
                  <a:cubicBezTo>
                    <a:pt x="5198" y="14169"/>
                    <a:pt x="5198" y="14169"/>
                    <a:pt x="5198" y="14169"/>
                  </a:cubicBezTo>
                  <a:cubicBezTo>
                    <a:pt x="5082" y="14169"/>
                    <a:pt x="5082" y="14169"/>
                    <a:pt x="5082" y="14169"/>
                  </a:cubicBezTo>
                  <a:cubicBezTo>
                    <a:pt x="4967" y="14169"/>
                    <a:pt x="4967" y="14169"/>
                    <a:pt x="4967" y="14169"/>
                  </a:cubicBezTo>
                  <a:cubicBezTo>
                    <a:pt x="4967" y="14169"/>
                    <a:pt x="4967" y="14169"/>
                    <a:pt x="4967" y="14169"/>
                  </a:cubicBezTo>
                  <a:cubicBezTo>
                    <a:pt x="4851" y="14169"/>
                    <a:pt x="4851" y="14169"/>
                    <a:pt x="4851" y="14169"/>
                  </a:cubicBezTo>
                  <a:cubicBezTo>
                    <a:pt x="4851" y="14169"/>
                    <a:pt x="4851" y="14169"/>
                    <a:pt x="4851" y="14169"/>
                  </a:cubicBezTo>
                  <a:cubicBezTo>
                    <a:pt x="4736" y="14169"/>
                    <a:pt x="4736" y="14169"/>
                    <a:pt x="4736" y="14169"/>
                  </a:cubicBezTo>
                  <a:cubicBezTo>
                    <a:pt x="4736" y="14169"/>
                    <a:pt x="4736" y="14169"/>
                    <a:pt x="4736" y="14169"/>
                  </a:cubicBezTo>
                  <a:cubicBezTo>
                    <a:pt x="4620" y="14169"/>
                    <a:pt x="4620" y="14169"/>
                    <a:pt x="4620" y="14169"/>
                  </a:cubicBezTo>
                  <a:cubicBezTo>
                    <a:pt x="4620" y="14070"/>
                    <a:pt x="4620" y="14070"/>
                    <a:pt x="4620" y="14070"/>
                  </a:cubicBezTo>
                  <a:cubicBezTo>
                    <a:pt x="4505" y="14070"/>
                    <a:pt x="4505" y="14070"/>
                    <a:pt x="4505" y="14070"/>
                  </a:cubicBezTo>
                  <a:cubicBezTo>
                    <a:pt x="4389" y="14070"/>
                    <a:pt x="4389" y="14070"/>
                    <a:pt x="4389" y="14070"/>
                  </a:cubicBezTo>
                  <a:cubicBezTo>
                    <a:pt x="4389" y="13971"/>
                    <a:pt x="4389" y="13971"/>
                    <a:pt x="4389" y="13971"/>
                  </a:cubicBezTo>
                  <a:cubicBezTo>
                    <a:pt x="4389" y="13971"/>
                    <a:pt x="4389" y="13971"/>
                    <a:pt x="4389" y="13971"/>
                  </a:cubicBezTo>
                  <a:cubicBezTo>
                    <a:pt x="4274" y="13872"/>
                    <a:pt x="4274" y="13872"/>
                    <a:pt x="4274" y="13872"/>
                  </a:cubicBezTo>
                  <a:cubicBezTo>
                    <a:pt x="4158" y="13772"/>
                    <a:pt x="4158" y="13772"/>
                    <a:pt x="4158" y="13772"/>
                  </a:cubicBezTo>
                  <a:cubicBezTo>
                    <a:pt x="3927" y="13772"/>
                    <a:pt x="3927" y="13772"/>
                    <a:pt x="3927" y="13772"/>
                  </a:cubicBezTo>
                  <a:cubicBezTo>
                    <a:pt x="3927" y="13673"/>
                    <a:pt x="3927" y="13673"/>
                    <a:pt x="3927" y="13673"/>
                  </a:cubicBezTo>
                  <a:cubicBezTo>
                    <a:pt x="3927" y="13673"/>
                    <a:pt x="3927" y="13673"/>
                    <a:pt x="3927" y="13673"/>
                  </a:cubicBezTo>
                  <a:cubicBezTo>
                    <a:pt x="3812" y="13574"/>
                    <a:pt x="3812" y="13574"/>
                    <a:pt x="3812" y="13574"/>
                  </a:cubicBezTo>
                  <a:cubicBezTo>
                    <a:pt x="3812" y="13475"/>
                    <a:pt x="3812" y="13475"/>
                    <a:pt x="3812" y="13475"/>
                  </a:cubicBezTo>
                  <a:cubicBezTo>
                    <a:pt x="3696" y="13475"/>
                    <a:pt x="3696" y="13475"/>
                    <a:pt x="3696" y="13475"/>
                  </a:cubicBezTo>
                  <a:cubicBezTo>
                    <a:pt x="3696" y="13475"/>
                    <a:pt x="3696" y="13475"/>
                    <a:pt x="3696" y="13475"/>
                  </a:cubicBezTo>
                  <a:cubicBezTo>
                    <a:pt x="3812" y="13376"/>
                    <a:pt x="3812" y="13376"/>
                    <a:pt x="3812" y="13376"/>
                  </a:cubicBezTo>
                  <a:cubicBezTo>
                    <a:pt x="3927" y="13376"/>
                    <a:pt x="3927" y="13376"/>
                    <a:pt x="3927" y="13376"/>
                  </a:cubicBezTo>
                  <a:cubicBezTo>
                    <a:pt x="3927" y="13376"/>
                    <a:pt x="3927" y="13376"/>
                    <a:pt x="3927" y="13376"/>
                  </a:cubicBezTo>
                  <a:cubicBezTo>
                    <a:pt x="4043" y="13376"/>
                    <a:pt x="4043" y="13376"/>
                    <a:pt x="4043" y="13376"/>
                  </a:cubicBezTo>
                  <a:cubicBezTo>
                    <a:pt x="4158" y="13376"/>
                    <a:pt x="4158" y="13376"/>
                    <a:pt x="4158" y="13376"/>
                  </a:cubicBezTo>
                  <a:cubicBezTo>
                    <a:pt x="4274" y="13475"/>
                    <a:pt x="4274" y="13475"/>
                    <a:pt x="4274" y="13475"/>
                  </a:cubicBezTo>
                  <a:cubicBezTo>
                    <a:pt x="4274" y="13475"/>
                    <a:pt x="4274" y="13475"/>
                    <a:pt x="4274" y="13475"/>
                  </a:cubicBezTo>
                  <a:cubicBezTo>
                    <a:pt x="4389" y="13475"/>
                    <a:pt x="4389" y="13475"/>
                    <a:pt x="4389" y="13475"/>
                  </a:cubicBezTo>
                  <a:cubicBezTo>
                    <a:pt x="4389" y="13475"/>
                    <a:pt x="4389" y="13475"/>
                    <a:pt x="4389" y="13475"/>
                  </a:cubicBezTo>
                  <a:cubicBezTo>
                    <a:pt x="4505" y="13475"/>
                    <a:pt x="4505" y="13475"/>
                    <a:pt x="4505" y="13475"/>
                  </a:cubicBezTo>
                  <a:cubicBezTo>
                    <a:pt x="4620" y="13475"/>
                    <a:pt x="4620" y="13475"/>
                    <a:pt x="4620" y="13475"/>
                  </a:cubicBezTo>
                  <a:cubicBezTo>
                    <a:pt x="4620" y="13574"/>
                    <a:pt x="4620" y="13574"/>
                    <a:pt x="4620" y="13574"/>
                  </a:cubicBezTo>
                  <a:cubicBezTo>
                    <a:pt x="4736" y="13574"/>
                    <a:pt x="4736" y="13574"/>
                    <a:pt x="4736" y="13574"/>
                  </a:cubicBezTo>
                  <a:cubicBezTo>
                    <a:pt x="4736" y="13574"/>
                    <a:pt x="4736" y="13574"/>
                    <a:pt x="4736" y="13574"/>
                  </a:cubicBezTo>
                  <a:cubicBezTo>
                    <a:pt x="4851" y="13772"/>
                    <a:pt x="4851" y="13772"/>
                    <a:pt x="4851" y="13772"/>
                  </a:cubicBezTo>
                  <a:cubicBezTo>
                    <a:pt x="4967" y="13772"/>
                    <a:pt x="4967" y="13772"/>
                    <a:pt x="4967" y="13772"/>
                  </a:cubicBezTo>
                  <a:cubicBezTo>
                    <a:pt x="4967" y="13872"/>
                    <a:pt x="4967" y="13872"/>
                    <a:pt x="4967" y="13872"/>
                  </a:cubicBezTo>
                  <a:cubicBezTo>
                    <a:pt x="5082" y="13872"/>
                    <a:pt x="5082" y="13872"/>
                    <a:pt x="5082" y="13872"/>
                  </a:cubicBezTo>
                  <a:cubicBezTo>
                    <a:pt x="5198" y="13971"/>
                    <a:pt x="5198" y="13971"/>
                    <a:pt x="5198" y="13971"/>
                  </a:cubicBezTo>
                  <a:cubicBezTo>
                    <a:pt x="5198" y="13872"/>
                    <a:pt x="5198" y="13872"/>
                    <a:pt x="5198" y="13872"/>
                  </a:cubicBezTo>
                  <a:cubicBezTo>
                    <a:pt x="5313" y="13872"/>
                    <a:pt x="5313" y="13872"/>
                    <a:pt x="5313" y="13872"/>
                  </a:cubicBezTo>
                  <a:cubicBezTo>
                    <a:pt x="5198" y="13872"/>
                    <a:pt x="5198" y="13872"/>
                    <a:pt x="5198" y="13872"/>
                  </a:cubicBezTo>
                  <a:cubicBezTo>
                    <a:pt x="5198" y="13872"/>
                    <a:pt x="5198" y="13872"/>
                    <a:pt x="5198" y="13872"/>
                  </a:cubicBezTo>
                  <a:cubicBezTo>
                    <a:pt x="5198" y="13872"/>
                    <a:pt x="5198" y="13872"/>
                    <a:pt x="5198" y="13872"/>
                  </a:cubicBezTo>
                  <a:cubicBezTo>
                    <a:pt x="5082" y="13872"/>
                    <a:pt x="5082" y="13872"/>
                    <a:pt x="5082" y="13872"/>
                  </a:cubicBezTo>
                  <a:cubicBezTo>
                    <a:pt x="4967" y="13772"/>
                    <a:pt x="4967" y="13772"/>
                    <a:pt x="4967" y="13772"/>
                  </a:cubicBezTo>
                  <a:cubicBezTo>
                    <a:pt x="4967" y="13673"/>
                    <a:pt x="4967" y="13673"/>
                    <a:pt x="4967" y="13673"/>
                  </a:cubicBezTo>
                  <a:cubicBezTo>
                    <a:pt x="4967" y="13673"/>
                    <a:pt x="4967" y="13673"/>
                    <a:pt x="4967" y="13673"/>
                  </a:cubicBezTo>
                  <a:cubicBezTo>
                    <a:pt x="5082" y="13772"/>
                    <a:pt x="5082" y="13772"/>
                    <a:pt x="5082" y="13772"/>
                  </a:cubicBezTo>
                  <a:cubicBezTo>
                    <a:pt x="5198" y="13772"/>
                    <a:pt x="5198" y="13772"/>
                    <a:pt x="5198" y="13772"/>
                  </a:cubicBezTo>
                  <a:cubicBezTo>
                    <a:pt x="5198" y="13772"/>
                    <a:pt x="5198" y="13772"/>
                    <a:pt x="5198" y="13772"/>
                  </a:cubicBezTo>
                  <a:cubicBezTo>
                    <a:pt x="5198" y="13772"/>
                    <a:pt x="5198" y="13772"/>
                    <a:pt x="5198" y="13772"/>
                  </a:cubicBezTo>
                  <a:cubicBezTo>
                    <a:pt x="5198" y="13673"/>
                    <a:pt x="5198" y="13673"/>
                    <a:pt x="5198" y="13673"/>
                  </a:cubicBezTo>
                  <a:cubicBezTo>
                    <a:pt x="5082" y="13673"/>
                    <a:pt x="5082" y="13673"/>
                    <a:pt x="5082" y="13673"/>
                  </a:cubicBezTo>
                  <a:cubicBezTo>
                    <a:pt x="4967" y="13574"/>
                    <a:pt x="4967" y="13574"/>
                    <a:pt x="4967" y="13574"/>
                  </a:cubicBezTo>
                  <a:cubicBezTo>
                    <a:pt x="4967" y="13475"/>
                    <a:pt x="4967" y="13475"/>
                    <a:pt x="4967" y="13475"/>
                  </a:cubicBezTo>
                  <a:cubicBezTo>
                    <a:pt x="4967" y="13475"/>
                    <a:pt x="4967" y="13475"/>
                    <a:pt x="4967" y="13475"/>
                  </a:cubicBezTo>
                  <a:cubicBezTo>
                    <a:pt x="4967" y="13475"/>
                    <a:pt x="4967" y="13475"/>
                    <a:pt x="4967" y="13475"/>
                  </a:cubicBezTo>
                  <a:cubicBezTo>
                    <a:pt x="5082" y="13574"/>
                    <a:pt x="5082" y="13574"/>
                    <a:pt x="5082" y="13574"/>
                  </a:cubicBezTo>
                  <a:cubicBezTo>
                    <a:pt x="5198" y="13574"/>
                    <a:pt x="5198" y="13574"/>
                    <a:pt x="5198" y="13574"/>
                  </a:cubicBezTo>
                  <a:cubicBezTo>
                    <a:pt x="5082" y="13475"/>
                    <a:pt x="5082" y="13475"/>
                    <a:pt x="5082" y="13475"/>
                  </a:cubicBezTo>
                  <a:cubicBezTo>
                    <a:pt x="4967" y="13376"/>
                    <a:pt x="4967" y="13376"/>
                    <a:pt x="4967" y="13376"/>
                  </a:cubicBezTo>
                  <a:cubicBezTo>
                    <a:pt x="4967" y="13376"/>
                    <a:pt x="4967" y="13376"/>
                    <a:pt x="4967" y="13376"/>
                  </a:cubicBezTo>
                  <a:cubicBezTo>
                    <a:pt x="4851" y="13277"/>
                    <a:pt x="4851" y="13277"/>
                    <a:pt x="4851" y="13277"/>
                  </a:cubicBezTo>
                  <a:cubicBezTo>
                    <a:pt x="4851" y="13277"/>
                    <a:pt x="4851" y="13277"/>
                    <a:pt x="4851" y="13277"/>
                  </a:cubicBezTo>
                  <a:cubicBezTo>
                    <a:pt x="4967" y="13277"/>
                    <a:pt x="4967" y="13277"/>
                    <a:pt x="4967" y="13277"/>
                  </a:cubicBezTo>
                  <a:cubicBezTo>
                    <a:pt x="5198" y="13376"/>
                    <a:pt x="5198" y="13376"/>
                    <a:pt x="5198" y="13376"/>
                  </a:cubicBezTo>
                  <a:cubicBezTo>
                    <a:pt x="5198" y="13376"/>
                    <a:pt x="5198" y="13376"/>
                    <a:pt x="5198" y="13376"/>
                  </a:cubicBezTo>
                  <a:cubicBezTo>
                    <a:pt x="5313" y="13277"/>
                    <a:pt x="5313" y="13277"/>
                    <a:pt x="5313" y="13277"/>
                  </a:cubicBezTo>
                  <a:cubicBezTo>
                    <a:pt x="5198" y="13277"/>
                    <a:pt x="5198" y="13277"/>
                    <a:pt x="5198" y="13277"/>
                  </a:cubicBezTo>
                  <a:cubicBezTo>
                    <a:pt x="5198" y="13277"/>
                    <a:pt x="5198" y="13277"/>
                    <a:pt x="5198" y="13277"/>
                  </a:cubicBezTo>
                  <a:cubicBezTo>
                    <a:pt x="5082" y="13277"/>
                    <a:pt x="5082" y="13277"/>
                    <a:pt x="5082" y="13277"/>
                  </a:cubicBezTo>
                  <a:cubicBezTo>
                    <a:pt x="4967" y="13277"/>
                    <a:pt x="4967" y="13277"/>
                    <a:pt x="4967" y="13277"/>
                  </a:cubicBezTo>
                  <a:cubicBezTo>
                    <a:pt x="4967" y="13277"/>
                    <a:pt x="4967" y="13277"/>
                    <a:pt x="4967" y="13277"/>
                  </a:cubicBezTo>
                  <a:cubicBezTo>
                    <a:pt x="4851" y="13178"/>
                    <a:pt x="4851" y="13178"/>
                    <a:pt x="4851" y="13178"/>
                  </a:cubicBezTo>
                  <a:cubicBezTo>
                    <a:pt x="4967" y="13178"/>
                    <a:pt x="4967" y="13178"/>
                    <a:pt x="4967" y="13178"/>
                  </a:cubicBezTo>
                  <a:cubicBezTo>
                    <a:pt x="5082" y="13178"/>
                    <a:pt x="5082" y="13178"/>
                    <a:pt x="5082" y="13178"/>
                  </a:cubicBezTo>
                  <a:cubicBezTo>
                    <a:pt x="5082" y="13178"/>
                    <a:pt x="5082" y="13178"/>
                    <a:pt x="5082" y="13178"/>
                  </a:cubicBezTo>
                  <a:cubicBezTo>
                    <a:pt x="5198" y="13178"/>
                    <a:pt x="5198" y="13178"/>
                    <a:pt x="5198" y="13178"/>
                  </a:cubicBezTo>
                  <a:cubicBezTo>
                    <a:pt x="5198" y="13178"/>
                    <a:pt x="5198" y="13178"/>
                    <a:pt x="5198" y="13178"/>
                  </a:cubicBezTo>
                  <a:cubicBezTo>
                    <a:pt x="5198" y="13079"/>
                    <a:pt x="5198" y="13079"/>
                    <a:pt x="5198" y="13079"/>
                  </a:cubicBezTo>
                  <a:cubicBezTo>
                    <a:pt x="5082" y="13079"/>
                    <a:pt x="5082" y="13079"/>
                    <a:pt x="5082" y="13079"/>
                  </a:cubicBezTo>
                  <a:cubicBezTo>
                    <a:pt x="5082" y="13079"/>
                    <a:pt x="5082" y="13079"/>
                    <a:pt x="5082" y="13079"/>
                  </a:cubicBezTo>
                  <a:cubicBezTo>
                    <a:pt x="5082" y="13079"/>
                    <a:pt x="5082" y="13079"/>
                    <a:pt x="5082" y="13079"/>
                  </a:cubicBezTo>
                  <a:cubicBezTo>
                    <a:pt x="4967" y="13079"/>
                    <a:pt x="4967" y="13079"/>
                    <a:pt x="4967" y="13079"/>
                  </a:cubicBezTo>
                  <a:cubicBezTo>
                    <a:pt x="4967" y="13079"/>
                    <a:pt x="4967" y="13079"/>
                    <a:pt x="4967" y="13079"/>
                  </a:cubicBezTo>
                  <a:cubicBezTo>
                    <a:pt x="4736" y="13178"/>
                    <a:pt x="4736" y="13178"/>
                    <a:pt x="4736" y="13178"/>
                  </a:cubicBezTo>
                  <a:cubicBezTo>
                    <a:pt x="4736" y="13178"/>
                    <a:pt x="4736" y="13178"/>
                    <a:pt x="4736" y="13178"/>
                  </a:cubicBezTo>
                  <a:cubicBezTo>
                    <a:pt x="4736" y="13178"/>
                    <a:pt x="4736" y="13178"/>
                    <a:pt x="4736" y="13178"/>
                  </a:cubicBezTo>
                  <a:cubicBezTo>
                    <a:pt x="4851" y="13178"/>
                    <a:pt x="4851" y="13178"/>
                    <a:pt x="4851" y="13178"/>
                  </a:cubicBezTo>
                  <a:cubicBezTo>
                    <a:pt x="4851" y="13079"/>
                    <a:pt x="4851" y="13079"/>
                    <a:pt x="4851" y="13079"/>
                  </a:cubicBezTo>
                  <a:cubicBezTo>
                    <a:pt x="4851" y="12980"/>
                    <a:pt x="4851" y="12980"/>
                    <a:pt x="4851" y="12980"/>
                  </a:cubicBezTo>
                  <a:cubicBezTo>
                    <a:pt x="4967" y="12980"/>
                    <a:pt x="4967" y="12980"/>
                    <a:pt x="4967" y="12980"/>
                  </a:cubicBezTo>
                  <a:cubicBezTo>
                    <a:pt x="4967" y="12980"/>
                    <a:pt x="4967" y="12980"/>
                    <a:pt x="4967" y="12980"/>
                  </a:cubicBezTo>
                  <a:cubicBezTo>
                    <a:pt x="5082" y="12980"/>
                    <a:pt x="5082" y="12980"/>
                    <a:pt x="5082" y="12980"/>
                  </a:cubicBezTo>
                  <a:cubicBezTo>
                    <a:pt x="5082" y="12980"/>
                    <a:pt x="5082" y="12980"/>
                    <a:pt x="5082" y="12980"/>
                  </a:cubicBezTo>
                  <a:cubicBezTo>
                    <a:pt x="5198" y="12980"/>
                    <a:pt x="5198" y="12980"/>
                    <a:pt x="5198" y="12980"/>
                  </a:cubicBezTo>
                  <a:cubicBezTo>
                    <a:pt x="5082" y="12881"/>
                    <a:pt x="5082" y="12881"/>
                    <a:pt x="5082" y="12881"/>
                  </a:cubicBezTo>
                  <a:cubicBezTo>
                    <a:pt x="4967" y="12881"/>
                    <a:pt x="4967" y="12881"/>
                    <a:pt x="4967" y="12881"/>
                  </a:cubicBezTo>
                  <a:cubicBezTo>
                    <a:pt x="4967" y="12980"/>
                    <a:pt x="4967" y="12980"/>
                    <a:pt x="4967" y="12980"/>
                  </a:cubicBezTo>
                  <a:cubicBezTo>
                    <a:pt x="4851" y="12980"/>
                    <a:pt x="4851" y="12980"/>
                    <a:pt x="4851" y="12980"/>
                  </a:cubicBezTo>
                  <a:cubicBezTo>
                    <a:pt x="4851" y="12980"/>
                    <a:pt x="4851" y="12980"/>
                    <a:pt x="4851" y="12980"/>
                  </a:cubicBezTo>
                  <a:cubicBezTo>
                    <a:pt x="4736" y="12980"/>
                    <a:pt x="4736" y="12980"/>
                    <a:pt x="4736" y="12980"/>
                  </a:cubicBezTo>
                  <a:cubicBezTo>
                    <a:pt x="4736" y="12980"/>
                    <a:pt x="4736" y="12980"/>
                    <a:pt x="4736" y="12980"/>
                  </a:cubicBezTo>
                  <a:cubicBezTo>
                    <a:pt x="4736" y="12881"/>
                    <a:pt x="4736" y="12881"/>
                    <a:pt x="4736" y="12881"/>
                  </a:cubicBezTo>
                  <a:cubicBezTo>
                    <a:pt x="4736" y="12881"/>
                    <a:pt x="4736" y="12881"/>
                    <a:pt x="4736" y="12881"/>
                  </a:cubicBezTo>
                  <a:cubicBezTo>
                    <a:pt x="4851" y="12881"/>
                    <a:pt x="4851" y="12881"/>
                    <a:pt x="4851" y="12881"/>
                  </a:cubicBezTo>
                  <a:cubicBezTo>
                    <a:pt x="4967" y="12782"/>
                    <a:pt x="4967" y="12782"/>
                    <a:pt x="4967" y="12782"/>
                  </a:cubicBezTo>
                  <a:cubicBezTo>
                    <a:pt x="5082" y="12782"/>
                    <a:pt x="5082" y="12782"/>
                    <a:pt x="5082" y="12782"/>
                  </a:cubicBezTo>
                  <a:cubicBezTo>
                    <a:pt x="5198" y="12782"/>
                    <a:pt x="5198" y="12782"/>
                    <a:pt x="5198" y="12782"/>
                  </a:cubicBezTo>
                  <a:cubicBezTo>
                    <a:pt x="5198" y="12683"/>
                    <a:pt x="5198" y="12683"/>
                    <a:pt x="5198" y="12683"/>
                  </a:cubicBezTo>
                  <a:cubicBezTo>
                    <a:pt x="5198" y="12683"/>
                    <a:pt x="5198" y="12683"/>
                    <a:pt x="5198" y="12683"/>
                  </a:cubicBezTo>
                  <a:cubicBezTo>
                    <a:pt x="5198" y="12683"/>
                    <a:pt x="5198" y="12683"/>
                    <a:pt x="5198" y="12683"/>
                  </a:cubicBezTo>
                  <a:cubicBezTo>
                    <a:pt x="5082" y="12782"/>
                    <a:pt x="5082" y="12782"/>
                    <a:pt x="5082" y="12782"/>
                  </a:cubicBezTo>
                  <a:cubicBezTo>
                    <a:pt x="4967" y="12782"/>
                    <a:pt x="4967" y="12782"/>
                    <a:pt x="4967" y="12782"/>
                  </a:cubicBezTo>
                  <a:cubicBezTo>
                    <a:pt x="4967" y="12782"/>
                    <a:pt x="4967" y="12782"/>
                    <a:pt x="4967" y="12782"/>
                  </a:cubicBezTo>
                  <a:cubicBezTo>
                    <a:pt x="4851" y="12683"/>
                    <a:pt x="4851" y="12683"/>
                    <a:pt x="4851" y="12683"/>
                  </a:cubicBezTo>
                  <a:cubicBezTo>
                    <a:pt x="4851" y="12683"/>
                    <a:pt x="4851" y="12683"/>
                    <a:pt x="4851" y="12683"/>
                  </a:cubicBezTo>
                  <a:cubicBezTo>
                    <a:pt x="4736" y="12683"/>
                    <a:pt x="4736" y="12683"/>
                    <a:pt x="4736" y="12683"/>
                  </a:cubicBezTo>
                  <a:cubicBezTo>
                    <a:pt x="4736" y="12683"/>
                    <a:pt x="4736" y="12683"/>
                    <a:pt x="4736" y="12683"/>
                  </a:cubicBezTo>
                  <a:cubicBezTo>
                    <a:pt x="4736" y="12583"/>
                    <a:pt x="4736" y="12583"/>
                    <a:pt x="4736" y="12583"/>
                  </a:cubicBezTo>
                  <a:cubicBezTo>
                    <a:pt x="4736" y="12583"/>
                    <a:pt x="4736" y="12583"/>
                    <a:pt x="4736" y="12583"/>
                  </a:cubicBezTo>
                  <a:cubicBezTo>
                    <a:pt x="4851" y="12484"/>
                    <a:pt x="4851" y="12484"/>
                    <a:pt x="4851" y="12484"/>
                  </a:cubicBezTo>
                  <a:cubicBezTo>
                    <a:pt x="4851" y="12484"/>
                    <a:pt x="4851" y="12484"/>
                    <a:pt x="4851" y="12484"/>
                  </a:cubicBezTo>
                  <a:cubicBezTo>
                    <a:pt x="4967" y="12484"/>
                    <a:pt x="4967" y="12484"/>
                    <a:pt x="4967" y="12484"/>
                  </a:cubicBezTo>
                  <a:cubicBezTo>
                    <a:pt x="4967" y="12385"/>
                    <a:pt x="4967" y="12385"/>
                    <a:pt x="4967" y="12385"/>
                  </a:cubicBezTo>
                  <a:cubicBezTo>
                    <a:pt x="4967" y="12385"/>
                    <a:pt x="4967" y="12385"/>
                    <a:pt x="4967" y="12385"/>
                  </a:cubicBezTo>
                  <a:cubicBezTo>
                    <a:pt x="4851" y="12484"/>
                    <a:pt x="4851" y="12484"/>
                    <a:pt x="4851" y="12484"/>
                  </a:cubicBezTo>
                  <a:cubicBezTo>
                    <a:pt x="4736" y="12583"/>
                    <a:pt x="4736" y="12583"/>
                    <a:pt x="4736" y="12583"/>
                  </a:cubicBezTo>
                  <a:cubicBezTo>
                    <a:pt x="4736" y="12583"/>
                    <a:pt x="4736" y="12583"/>
                    <a:pt x="4736" y="12583"/>
                  </a:cubicBezTo>
                  <a:cubicBezTo>
                    <a:pt x="4620" y="12583"/>
                    <a:pt x="4620" y="12583"/>
                    <a:pt x="4620" y="12583"/>
                  </a:cubicBezTo>
                  <a:cubicBezTo>
                    <a:pt x="4620" y="12683"/>
                    <a:pt x="4620" y="12683"/>
                    <a:pt x="4620" y="12683"/>
                  </a:cubicBezTo>
                  <a:cubicBezTo>
                    <a:pt x="4620" y="12583"/>
                    <a:pt x="4620" y="12583"/>
                    <a:pt x="4620" y="12583"/>
                  </a:cubicBezTo>
                  <a:cubicBezTo>
                    <a:pt x="4620" y="12583"/>
                    <a:pt x="4620" y="12583"/>
                    <a:pt x="4620" y="12583"/>
                  </a:cubicBezTo>
                  <a:cubicBezTo>
                    <a:pt x="4620" y="12484"/>
                    <a:pt x="4620" y="12484"/>
                    <a:pt x="4620" y="12484"/>
                  </a:cubicBezTo>
                  <a:cubicBezTo>
                    <a:pt x="4620" y="12385"/>
                    <a:pt x="4620" y="12385"/>
                    <a:pt x="4620" y="12385"/>
                  </a:cubicBezTo>
                  <a:cubicBezTo>
                    <a:pt x="4620" y="12286"/>
                    <a:pt x="4620" y="12286"/>
                    <a:pt x="4620" y="12286"/>
                  </a:cubicBezTo>
                  <a:cubicBezTo>
                    <a:pt x="4620" y="12187"/>
                    <a:pt x="4620" y="12187"/>
                    <a:pt x="4620" y="12187"/>
                  </a:cubicBezTo>
                  <a:cubicBezTo>
                    <a:pt x="4620" y="12187"/>
                    <a:pt x="4620" y="12187"/>
                    <a:pt x="4620" y="12187"/>
                  </a:cubicBezTo>
                  <a:cubicBezTo>
                    <a:pt x="4620" y="12088"/>
                    <a:pt x="4620" y="12088"/>
                    <a:pt x="4620" y="12088"/>
                  </a:cubicBezTo>
                  <a:cubicBezTo>
                    <a:pt x="4620" y="12088"/>
                    <a:pt x="4620" y="12088"/>
                    <a:pt x="4620" y="12088"/>
                  </a:cubicBezTo>
                  <a:cubicBezTo>
                    <a:pt x="4505" y="12187"/>
                    <a:pt x="4505" y="12187"/>
                    <a:pt x="4505" y="12187"/>
                  </a:cubicBezTo>
                  <a:cubicBezTo>
                    <a:pt x="4505" y="12286"/>
                    <a:pt x="4505" y="12286"/>
                    <a:pt x="4505" y="12286"/>
                  </a:cubicBezTo>
                  <a:cubicBezTo>
                    <a:pt x="4505" y="12385"/>
                    <a:pt x="4505" y="12385"/>
                    <a:pt x="4505" y="12385"/>
                  </a:cubicBezTo>
                  <a:cubicBezTo>
                    <a:pt x="4620" y="12385"/>
                    <a:pt x="4620" y="12385"/>
                    <a:pt x="4620" y="12385"/>
                  </a:cubicBezTo>
                  <a:cubicBezTo>
                    <a:pt x="4620" y="12484"/>
                    <a:pt x="4620" y="12484"/>
                    <a:pt x="4620" y="12484"/>
                  </a:cubicBezTo>
                  <a:cubicBezTo>
                    <a:pt x="4620" y="12583"/>
                    <a:pt x="4620" y="12583"/>
                    <a:pt x="4620" y="12583"/>
                  </a:cubicBezTo>
                  <a:cubicBezTo>
                    <a:pt x="4505" y="12683"/>
                    <a:pt x="4505" y="12683"/>
                    <a:pt x="4505" y="12683"/>
                  </a:cubicBezTo>
                  <a:cubicBezTo>
                    <a:pt x="4505" y="12683"/>
                    <a:pt x="4505" y="12683"/>
                    <a:pt x="4505" y="12683"/>
                  </a:cubicBezTo>
                  <a:cubicBezTo>
                    <a:pt x="4389" y="12583"/>
                    <a:pt x="4389" y="12583"/>
                    <a:pt x="4389" y="12583"/>
                  </a:cubicBezTo>
                  <a:cubicBezTo>
                    <a:pt x="4389" y="12583"/>
                    <a:pt x="4389" y="12583"/>
                    <a:pt x="4389" y="12583"/>
                  </a:cubicBezTo>
                  <a:cubicBezTo>
                    <a:pt x="4389" y="12683"/>
                    <a:pt x="4389" y="12683"/>
                    <a:pt x="4389" y="12683"/>
                  </a:cubicBezTo>
                  <a:cubicBezTo>
                    <a:pt x="4389" y="12683"/>
                    <a:pt x="4389" y="12683"/>
                    <a:pt x="4389" y="12683"/>
                  </a:cubicBezTo>
                  <a:cubicBezTo>
                    <a:pt x="4274" y="12683"/>
                    <a:pt x="4274" y="12683"/>
                    <a:pt x="4274" y="12683"/>
                  </a:cubicBezTo>
                  <a:cubicBezTo>
                    <a:pt x="4274" y="12683"/>
                    <a:pt x="4274" y="12683"/>
                    <a:pt x="4274" y="12683"/>
                  </a:cubicBezTo>
                  <a:cubicBezTo>
                    <a:pt x="4274" y="12683"/>
                    <a:pt x="4274" y="12683"/>
                    <a:pt x="4274" y="12683"/>
                  </a:cubicBezTo>
                  <a:cubicBezTo>
                    <a:pt x="4389" y="12782"/>
                    <a:pt x="4389" y="12782"/>
                    <a:pt x="4389" y="12782"/>
                  </a:cubicBezTo>
                  <a:cubicBezTo>
                    <a:pt x="4274" y="12782"/>
                    <a:pt x="4274" y="12782"/>
                    <a:pt x="4274" y="12782"/>
                  </a:cubicBezTo>
                  <a:cubicBezTo>
                    <a:pt x="4274" y="12881"/>
                    <a:pt x="4274" y="12881"/>
                    <a:pt x="4274" y="12881"/>
                  </a:cubicBezTo>
                  <a:cubicBezTo>
                    <a:pt x="4158" y="12881"/>
                    <a:pt x="4158" y="12881"/>
                    <a:pt x="4158" y="12881"/>
                  </a:cubicBezTo>
                  <a:cubicBezTo>
                    <a:pt x="4158" y="12881"/>
                    <a:pt x="4158" y="12881"/>
                    <a:pt x="4158" y="12881"/>
                  </a:cubicBezTo>
                  <a:cubicBezTo>
                    <a:pt x="4158" y="12881"/>
                    <a:pt x="4158" y="12881"/>
                    <a:pt x="4158" y="12881"/>
                  </a:cubicBezTo>
                  <a:cubicBezTo>
                    <a:pt x="4043" y="12980"/>
                    <a:pt x="4043" y="12980"/>
                    <a:pt x="4043" y="12980"/>
                  </a:cubicBezTo>
                  <a:cubicBezTo>
                    <a:pt x="3927" y="12980"/>
                    <a:pt x="3927" y="12980"/>
                    <a:pt x="3927" y="12980"/>
                  </a:cubicBezTo>
                  <a:cubicBezTo>
                    <a:pt x="3812" y="12881"/>
                    <a:pt x="3812" y="12881"/>
                    <a:pt x="3812" y="12881"/>
                  </a:cubicBezTo>
                  <a:cubicBezTo>
                    <a:pt x="3927" y="12881"/>
                    <a:pt x="3927" y="12881"/>
                    <a:pt x="3927" y="12881"/>
                  </a:cubicBezTo>
                  <a:cubicBezTo>
                    <a:pt x="3812" y="12782"/>
                    <a:pt x="3812" y="12782"/>
                    <a:pt x="3812" y="12782"/>
                  </a:cubicBezTo>
                  <a:cubicBezTo>
                    <a:pt x="3812" y="12782"/>
                    <a:pt x="3812" y="12782"/>
                    <a:pt x="3812" y="12782"/>
                  </a:cubicBezTo>
                  <a:cubicBezTo>
                    <a:pt x="3812" y="12782"/>
                    <a:pt x="3812" y="12782"/>
                    <a:pt x="3812" y="12782"/>
                  </a:cubicBezTo>
                  <a:cubicBezTo>
                    <a:pt x="3696" y="12782"/>
                    <a:pt x="3696" y="12782"/>
                    <a:pt x="3696" y="12782"/>
                  </a:cubicBezTo>
                  <a:cubicBezTo>
                    <a:pt x="3696" y="12782"/>
                    <a:pt x="3696" y="12782"/>
                    <a:pt x="3696" y="12782"/>
                  </a:cubicBezTo>
                  <a:cubicBezTo>
                    <a:pt x="3696" y="12683"/>
                    <a:pt x="3696" y="12683"/>
                    <a:pt x="3696" y="12683"/>
                  </a:cubicBezTo>
                  <a:cubicBezTo>
                    <a:pt x="3696" y="12683"/>
                    <a:pt x="3696" y="12683"/>
                    <a:pt x="3696" y="12683"/>
                  </a:cubicBezTo>
                  <a:cubicBezTo>
                    <a:pt x="3696" y="12583"/>
                    <a:pt x="3696" y="12583"/>
                    <a:pt x="3696" y="12583"/>
                  </a:cubicBezTo>
                  <a:cubicBezTo>
                    <a:pt x="3696" y="12583"/>
                    <a:pt x="3696" y="12583"/>
                    <a:pt x="3696" y="12583"/>
                  </a:cubicBezTo>
                  <a:cubicBezTo>
                    <a:pt x="3696" y="12583"/>
                    <a:pt x="3696" y="12583"/>
                    <a:pt x="3696" y="12583"/>
                  </a:cubicBezTo>
                  <a:cubicBezTo>
                    <a:pt x="3696" y="12484"/>
                    <a:pt x="3696" y="12484"/>
                    <a:pt x="3696" y="12484"/>
                  </a:cubicBezTo>
                  <a:cubicBezTo>
                    <a:pt x="3812" y="12484"/>
                    <a:pt x="3812" y="12484"/>
                    <a:pt x="3812" y="12484"/>
                  </a:cubicBezTo>
                  <a:cubicBezTo>
                    <a:pt x="3812" y="12583"/>
                    <a:pt x="3812" y="12583"/>
                    <a:pt x="3812" y="12583"/>
                  </a:cubicBezTo>
                  <a:cubicBezTo>
                    <a:pt x="3927" y="12484"/>
                    <a:pt x="3927" y="12484"/>
                    <a:pt x="3927" y="12484"/>
                  </a:cubicBezTo>
                  <a:cubicBezTo>
                    <a:pt x="3927" y="12484"/>
                    <a:pt x="3927" y="12484"/>
                    <a:pt x="3927" y="12484"/>
                  </a:cubicBezTo>
                  <a:cubicBezTo>
                    <a:pt x="4158" y="12484"/>
                    <a:pt x="4158" y="12484"/>
                    <a:pt x="4158" y="12484"/>
                  </a:cubicBezTo>
                  <a:cubicBezTo>
                    <a:pt x="4158" y="12484"/>
                    <a:pt x="4158" y="12484"/>
                    <a:pt x="4158" y="12484"/>
                  </a:cubicBezTo>
                  <a:cubicBezTo>
                    <a:pt x="4274" y="12385"/>
                    <a:pt x="4274" y="12385"/>
                    <a:pt x="4274" y="12385"/>
                  </a:cubicBezTo>
                  <a:cubicBezTo>
                    <a:pt x="4389" y="12286"/>
                    <a:pt x="4389" y="12286"/>
                    <a:pt x="4389" y="12286"/>
                  </a:cubicBezTo>
                  <a:cubicBezTo>
                    <a:pt x="4389" y="12187"/>
                    <a:pt x="4389" y="12187"/>
                    <a:pt x="4389" y="12187"/>
                  </a:cubicBezTo>
                  <a:cubicBezTo>
                    <a:pt x="4274" y="12187"/>
                    <a:pt x="4274" y="12187"/>
                    <a:pt x="4274" y="12187"/>
                  </a:cubicBezTo>
                  <a:cubicBezTo>
                    <a:pt x="4274" y="12286"/>
                    <a:pt x="4274" y="12286"/>
                    <a:pt x="4274" y="12286"/>
                  </a:cubicBezTo>
                  <a:cubicBezTo>
                    <a:pt x="4274" y="12286"/>
                    <a:pt x="4274" y="12286"/>
                    <a:pt x="4274" y="12286"/>
                  </a:cubicBezTo>
                  <a:cubicBezTo>
                    <a:pt x="4158" y="12385"/>
                    <a:pt x="4158" y="12385"/>
                    <a:pt x="4158" y="12385"/>
                  </a:cubicBezTo>
                  <a:cubicBezTo>
                    <a:pt x="4043" y="12385"/>
                    <a:pt x="4043" y="12385"/>
                    <a:pt x="4043" y="12385"/>
                  </a:cubicBezTo>
                  <a:cubicBezTo>
                    <a:pt x="3927" y="12385"/>
                    <a:pt x="3927" y="12385"/>
                    <a:pt x="3927" y="12385"/>
                  </a:cubicBezTo>
                  <a:cubicBezTo>
                    <a:pt x="3812" y="12385"/>
                    <a:pt x="3812" y="12385"/>
                    <a:pt x="3812" y="12385"/>
                  </a:cubicBezTo>
                  <a:cubicBezTo>
                    <a:pt x="3812" y="12286"/>
                    <a:pt x="3812" y="12286"/>
                    <a:pt x="3812" y="12286"/>
                  </a:cubicBezTo>
                  <a:cubicBezTo>
                    <a:pt x="3927" y="12286"/>
                    <a:pt x="3927" y="12286"/>
                    <a:pt x="3927" y="12286"/>
                  </a:cubicBezTo>
                  <a:cubicBezTo>
                    <a:pt x="4043" y="12187"/>
                    <a:pt x="4043" y="12187"/>
                    <a:pt x="4043" y="12187"/>
                  </a:cubicBezTo>
                  <a:cubicBezTo>
                    <a:pt x="4158" y="12187"/>
                    <a:pt x="4158" y="12187"/>
                    <a:pt x="4158" y="12187"/>
                  </a:cubicBezTo>
                  <a:cubicBezTo>
                    <a:pt x="4158" y="12187"/>
                    <a:pt x="4158" y="12187"/>
                    <a:pt x="4158" y="12187"/>
                  </a:cubicBezTo>
                  <a:cubicBezTo>
                    <a:pt x="4158" y="12088"/>
                    <a:pt x="4158" y="12088"/>
                    <a:pt x="4158" y="12088"/>
                  </a:cubicBezTo>
                  <a:cubicBezTo>
                    <a:pt x="4158" y="12088"/>
                    <a:pt x="4158" y="12088"/>
                    <a:pt x="4158" y="12088"/>
                  </a:cubicBezTo>
                  <a:cubicBezTo>
                    <a:pt x="4158" y="12088"/>
                    <a:pt x="4158" y="12088"/>
                    <a:pt x="4158" y="12088"/>
                  </a:cubicBezTo>
                  <a:cubicBezTo>
                    <a:pt x="4274" y="11989"/>
                    <a:pt x="4274" y="11989"/>
                    <a:pt x="4274" y="11989"/>
                  </a:cubicBezTo>
                  <a:cubicBezTo>
                    <a:pt x="4274" y="11989"/>
                    <a:pt x="4274" y="11989"/>
                    <a:pt x="4274" y="11989"/>
                  </a:cubicBezTo>
                  <a:cubicBezTo>
                    <a:pt x="4158" y="11989"/>
                    <a:pt x="4158" y="11989"/>
                    <a:pt x="4158" y="11989"/>
                  </a:cubicBezTo>
                  <a:cubicBezTo>
                    <a:pt x="4158" y="11989"/>
                    <a:pt x="4158" y="11989"/>
                    <a:pt x="4158" y="11989"/>
                  </a:cubicBezTo>
                  <a:cubicBezTo>
                    <a:pt x="4158" y="11989"/>
                    <a:pt x="4158" y="11989"/>
                    <a:pt x="4158" y="11989"/>
                  </a:cubicBezTo>
                  <a:cubicBezTo>
                    <a:pt x="4158" y="11989"/>
                    <a:pt x="4158" y="11989"/>
                    <a:pt x="4158" y="11989"/>
                  </a:cubicBezTo>
                  <a:cubicBezTo>
                    <a:pt x="3927" y="11989"/>
                    <a:pt x="3927" y="11989"/>
                    <a:pt x="3927" y="11989"/>
                  </a:cubicBezTo>
                  <a:cubicBezTo>
                    <a:pt x="3927" y="11989"/>
                    <a:pt x="3927" y="11989"/>
                    <a:pt x="3927" y="11989"/>
                  </a:cubicBezTo>
                  <a:cubicBezTo>
                    <a:pt x="3927" y="11989"/>
                    <a:pt x="3927" y="11989"/>
                    <a:pt x="3927" y="11989"/>
                  </a:cubicBezTo>
                  <a:cubicBezTo>
                    <a:pt x="3927" y="11890"/>
                    <a:pt x="3927" y="11890"/>
                    <a:pt x="3927" y="11890"/>
                  </a:cubicBezTo>
                  <a:cubicBezTo>
                    <a:pt x="4043" y="11890"/>
                    <a:pt x="4043" y="11890"/>
                    <a:pt x="4043" y="11890"/>
                  </a:cubicBezTo>
                  <a:cubicBezTo>
                    <a:pt x="4043" y="11890"/>
                    <a:pt x="4043" y="11890"/>
                    <a:pt x="4043" y="11890"/>
                  </a:cubicBezTo>
                  <a:cubicBezTo>
                    <a:pt x="4158" y="11890"/>
                    <a:pt x="4158" y="11890"/>
                    <a:pt x="4158" y="11890"/>
                  </a:cubicBezTo>
                  <a:cubicBezTo>
                    <a:pt x="4274" y="11890"/>
                    <a:pt x="4274" y="11890"/>
                    <a:pt x="4274" y="11890"/>
                  </a:cubicBezTo>
                  <a:cubicBezTo>
                    <a:pt x="4274" y="11890"/>
                    <a:pt x="4274" y="11890"/>
                    <a:pt x="4274" y="11890"/>
                  </a:cubicBezTo>
                  <a:cubicBezTo>
                    <a:pt x="4389" y="11791"/>
                    <a:pt x="4389" y="11791"/>
                    <a:pt x="4389" y="11791"/>
                  </a:cubicBezTo>
                  <a:cubicBezTo>
                    <a:pt x="4389" y="11692"/>
                    <a:pt x="4389" y="11692"/>
                    <a:pt x="4389" y="11692"/>
                  </a:cubicBezTo>
                  <a:cubicBezTo>
                    <a:pt x="4389" y="11692"/>
                    <a:pt x="4389" y="11692"/>
                    <a:pt x="4389" y="11692"/>
                  </a:cubicBezTo>
                  <a:cubicBezTo>
                    <a:pt x="4505" y="11593"/>
                    <a:pt x="4505" y="11593"/>
                    <a:pt x="4505" y="11593"/>
                  </a:cubicBezTo>
                  <a:cubicBezTo>
                    <a:pt x="4389" y="11494"/>
                    <a:pt x="4389" y="11494"/>
                    <a:pt x="4389" y="11494"/>
                  </a:cubicBezTo>
                  <a:cubicBezTo>
                    <a:pt x="4389" y="11394"/>
                    <a:pt x="4389" y="11394"/>
                    <a:pt x="4389" y="11394"/>
                  </a:cubicBezTo>
                  <a:cubicBezTo>
                    <a:pt x="4389" y="11394"/>
                    <a:pt x="4389" y="11394"/>
                    <a:pt x="4389" y="11394"/>
                  </a:cubicBezTo>
                  <a:cubicBezTo>
                    <a:pt x="4389" y="11394"/>
                    <a:pt x="4389" y="11394"/>
                    <a:pt x="4389" y="11394"/>
                  </a:cubicBezTo>
                  <a:cubicBezTo>
                    <a:pt x="4274" y="11394"/>
                    <a:pt x="4274" y="11394"/>
                    <a:pt x="4274" y="11394"/>
                  </a:cubicBezTo>
                  <a:cubicBezTo>
                    <a:pt x="4274" y="11394"/>
                    <a:pt x="4274" y="11394"/>
                    <a:pt x="4274" y="11394"/>
                  </a:cubicBezTo>
                  <a:cubicBezTo>
                    <a:pt x="4158" y="11295"/>
                    <a:pt x="4158" y="11295"/>
                    <a:pt x="4158" y="11295"/>
                  </a:cubicBezTo>
                  <a:cubicBezTo>
                    <a:pt x="4158" y="11295"/>
                    <a:pt x="4158" y="11295"/>
                    <a:pt x="4158" y="11295"/>
                  </a:cubicBezTo>
                  <a:cubicBezTo>
                    <a:pt x="4158" y="11295"/>
                    <a:pt x="4158" y="11295"/>
                    <a:pt x="4158" y="11295"/>
                  </a:cubicBezTo>
                  <a:cubicBezTo>
                    <a:pt x="4158" y="11295"/>
                    <a:pt x="4158" y="11295"/>
                    <a:pt x="4158" y="11295"/>
                  </a:cubicBezTo>
                  <a:cubicBezTo>
                    <a:pt x="4274" y="11295"/>
                    <a:pt x="4274" y="11295"/>
                    <a:pt x="4274" y="11295"/>
                  </a:cubicBezTo>
                  <a:cubicBezTo>
                    <a:pt x="4274" y="11295"/>
                    <a:pt x="4274" y="11295"/>
                    <a:pt x="4274" y="11295"/>
                  </a:cubicBezTo>
                  <a:cubicBezTo>
                    <a:pt x="4389" y="11196"/>
                    <a:pt x="4389" y="11196"/>
                    <a:pt x="4389" y="11196"/>
                  </a:cubicBezTo>
                  <a:cubicBezTo>
                    <a:pt x="4389" y="11196"/>
                    <a:pt x="4389" y="11196"/>
                    <a:pt x="4389" y="11196"/>
                  </a:cubicBezTo>
                  <a:cubicBezTo>
                    <a:pt x="4389" y="11097"/>
                    <a:pt x="4389" y="11097"/>
                    <a:pt x="4389" y="11097"/>
                  </a:cubicBezTo>
                  <a:cubicBezTo>
                    <a:pt x="4389" y="11097"/>
                    <a:pt x="4389" y="11097"/>
                    <a:pt x="4389" y="11097"/>
                  </a:cubicBezTo>
                  <a:cubicBezTo>
                    <a:pt x="4389" y="10998"/>
                    <a:pt x="4389" y="10998"/>
                    <a:pt x="4389" y="10998"/>
                  </a:cubicBezTo>
                  <a:cubicBezTo>
                    <a:pt x="4274" y="10998"/>
                    <a:pt x="4274" y="10998"/>
                    <a:pt x="4274" y="10998"/>
                  </a:cubicBezTo>
                  <a:cubicBezTo>
                    <a:pt x="4274" y="10998"/>
                    <a:pt x="4274" y="10998"/>
                    <a:pt x="4274" y="10998"/>
                  </a:cubicBezTo>
                  <a:cubicBezTo>
                    <a:pt x="4274" y="10899"/>
                    <a:pt x="4274" y="10899"/>
                    <a:pt x="4274" y="10899"/>
                  </a:cubicBezTo>
                  <a:cubicBezTo>
                    <a:pt x="4274" y="10899"/>
                    <a:pt x="4274" y="10899"/>
                    <a:pt x="4274" y="10899"/>
                  </a:cubicBezTo>
                  <a:cubicBezTo>
                    <a:pt x="4274" y="10899"/>
                    <a:pt x="4274" y="10899"/>
                    <a:pt x="4274" y="10899"/>
                  </a:cubicBezTo>
                  <a:cubicBezTo>
                    <a:pt x="4274" y="10899"/>
                    <a:pt x="4274" y="10899"/>
                    <a:pt x="4274" y="10899"/>
                  </a:cubicBezTo>
                  <a:cubicBezTo>
                    <a:pt x="4274" y="10800"/>
                    <a:pt x="4274" y="10800"/>
                    <a:pt x="4274" y="10800"/>
                  </a:cubicBezTo>
                  <a:cubicBezTo>
                    <a:pt x="4274" y="10701"/>
                    <a:pt x="4274" y="10701"/>
                    <a:pt x="4274" y="10701"/>
                  </a:cubicBezTo>
                  <a:cubicBezTo>
                    <a:pt x="4274" y="10701"/>
                    <a:pt x="4274" y="10701"/>
                    <a:pt x="4274" y="10701"/>
                  </a:cubicBezTo>
                  <a:cubicBezTo>
                    <a:pt x="4389" y="10800"/>
                    <a:pt x="4389" y="10800"/>
                    <a:pt x="4389" y="10800"/>
                  </a:cubicBezTo>
                  <a:cubicBezTo>
                    <a:pt x="4389" y="10701"/>
                    <a:pt x="4389" y="10701"/>
                    <a:pt x="4389" y="10701"/>
                  </a:cubicBezTo>
                  <a:cubicBezTo>
                    <a:pt x="4274" y="10701"/>
                    <a:pt x="4274" y="10701"/>
                    <a:pt x="4274" y="10701"/>
                  </a:cubicBezTo>
                  <a:cubicBezTo>
                    <a:pt x="4274" y="10701"/>
                    <a:pt x="4274" y="10701"/>
                    <a:pt x="4274" y="10701"/>
                  </a:cubicBezTo>
                  <a:cubicBezTo>
                    <a:pt x="4389" y="10602"/>
                    <a:pt x="4389" y="10602"/>
                    <a:pt x="4389" y="10602"/>
                  </a:cubicBezTo>
                  <a:cubicBezTo>
                    <a:pt x="4389" y="10503"/>
                    <a:pt x="4389" y="10503"/>
                    <a:pt x="4389" y="10503"/>
                  </a:cubicBezTo>
                  <a:cubicBezTo>
                    <a:pt x="4274" y="10503"/>
                    <a:pt x="4274" y="10503"/>
                    <a:pt x="4274" y="10503"/>
                  </a:cubicBezTo>
                  <a:cubicBezTo>
                    <a:pt x="4274" y="10404"/>
                    <a:pt x="4274" y="10404"/>
                    <a:pt x="4274" y="10404"/>
                  </a:cubicBezTo>
                  <a:cubicBezTo>
                    <a:pt x="4274" y="10404"/>
                    <a:pt x="4274" y="10404"/>
                    <a:pt x="4274" y="10404"/>
                  </a:cubicBezTo>
                  <a:cubicBezTo>
                    <a:pt x="4274" y="10305"/>
                    <a:pt x="4274" y="10305"/>
                    <a:pt x="4274" y="10305"/>
                  </a:cubicBezTo>
                  <a:cubicBezTo>
                    <a:pt x="4389" y="10206"/>
                    <a:pt x="4389" y="10206"/>
                    <a:pt x="4389" y="10206"/>
                  </a:cubicBezTo>
                  <a:cubicBezTo>
                    <a:pt x="4274" y="10206"/>
                    <a:pt x="4274" y="10206"/>
                    <a:pt x="4274" y="10206"/>
                  </a:cubicBezTo>
                  <a:cubicBezTo>
                    <a:pt x="4274" y="10206"/>
                    <a:pt x="4274" y="10206"/>
                    <a:pt x="4274" y="10206"/>
                  </a:cubicBezTo>
                  <a:cubicBezTo>
                    <a:pt x="4158" y="10305"/>
                    <a:pt x="4158" y="10305"/>
                    <a:pt x="4158" y="10305"/>
                  </a:cubicBezTo>
                  <a:cubicBezTo>
                    <a:pt x="4158" y="10305"/>
                    <a:pt x="4158" y="10305"/>
                    <a:pt x="4158" y="10305"/>
                  </a:cubicBezTo>
                  <a:cubicBezTo>
                    <a:pt x="4043" y="10305"/>
                    <a:pt x="4043" y="10305"/>
                    <a:pt x="4043" y="10305"/>
                  </a:cubicBezTo>
                  <a:cubicBezTo>
                    <a:pt x="4043" y="10404"/>
                    <a:pt x="4043" y="10404"/>
                    <a:pt x="4043" y="10404"/>
                  </a:cubicBezTo>
                  <a:cubicBezTo>
                    <a:pt x="3927" y="10305"/>
                    <a:pt x="3927" y="10305"/>
                    <a:pt x="3927" y="10305"/>
                  </a:cubicBezTo>
                  <a:cubicBezTo>
                    <a:pt x="4043" y="10305"/>
                    <a:pt x="4043" y="10305"/>
                    <a:pt x="4043" y="10305"/>
                  </a:cubicBezTo>
                  <a:cubicBezTo>
                    <a:pt x="4043" y="10206"/>
                    <a:pt x="4043" y="10206"/>
                    <a:pt x="4043" y="10206"/>
                  </a:cubicBezTo>
                  <a:cubicBezTo>
                    <a:pt x="4158" y="10206"/>
                    <a:pt x="4158" y="10206"/>
                    <a:pt x="4158" y="10206"/>
                  </a:cubicBezTo>
                  <a:cubicBezTo>
                    <a:pt x="4158" y="10206"/>
                    <a:pt x="4158" y="10206"/>
                    <a:pt x="4158" y="10206"/>
                  </a:cubicBezTo>
                  <a:cubicBezTo>
                    <a:pt x="4274" y="10106"/>
                    <a:pt x="4274" y="10106"/>
                    <a:pt x="4274" y="10106"/>
                  </a:cubicBezTo>
                  <a:cubicBezTo>
                    <a:pt x="4274" y="10106"/>
                    <a:pt x="4274" y="10106"/>
                    <a:pt x="4274" y="10106"/>
                  </a:cubicBezTo>
                  <a:cubicBezTo>
                    <a:pt x="4389" y="10106"/>
                    <a:pt x="4389" y="10106"/>
                    <a:pt x="4389" y="10106"/>
                  </a:cubicBezTo>
                  <a:cubicBezTo>
                    <a:pt x="4389" y="10007"/>
                    <a:pt x="4389" y="10007"/>
                    <a:pt x="4389" y="10007"/>
                  </a:cubicBezTo>
                  <a:cubicBezTo>
                    <a:pt x="4389" y="9908"/>
                    <a:pt x="4389" y="9908"/>
                    <a:pt x="4389" y="9908"/>
                  </a:cubicBezTo>
                  <a:cubicBezTo>
                    <a:pt x="4389" y="9908"/>
                    <a:pt x="4389" y="9908"/>
                    <a:pt x="4389" y="9908"/>
                  </a:cubicBezTo>
                  <a:cubicBezTo>
                    <a:pt x="4274" y="9809"/>
                    <a:pt x="4274" y="9809"/>
                    <a:pt x="4274" y="9809"/>
                  </a:cubicBezTo>
                  <a:cubicBezTo>
                    <a:pt x="4274" y="9809"/>
                    <a:pt x="4274" y="9809"/>
                    <a:pt x="4274" y="9809"/>
                  </a:cubicBezTo>
                  <a:cubicBezTo>
                    <a:pt x="4274" y="9809"/>
                    <a:pt x="4274" y="9809"/>
                    <a:pt x="4274" y="9809"/>
                  </a:cubicBezTo>
                  <a:cubicBezTo>
                    <a:pt x="4158" y="9809"/>
                    <a:pt x="4158" y="9809"/>
                    <a:pt x="4158" y="9809"/>
                  </a:cubicBezTo>
                  <a:cubicBezTo>
                    <a:pt x="4158" y="9710"/>
                    <a:pt x="4158" y="9710"/>
                    <a:pt x="4158" y="9710"/>
                  </a:cubicBezTo>
                  <a:cubicBezTo>
                    <a:pt x="4158" y="9611"/>
                    <a:pt x="4158" y="9611"/>
                    <a:pt x="4158" y="9611"/>
                  </a:cubicBezTo>
                  <a:cubicBezTo>
                    <a:pt x="4158" y="9611"/>
                    <a:pt x="4158" y="9611"/>
                    <a:pt x="4158" y="9611"/>
                  </a:cubicBezTo>
                  <a:cubicBezTo>
                    <a:pt x="4158" y="9611"/>
                    <a:pt x="4158" y="9611"/>
                    <a:pt x="4158" y="9611"/>
                  </a:cubicBezTo>
                  <a:cubicBezTo>
                    <a:pt x="4158" y="9512"/>
                    <a:pt x="4158" y="9512"/>
                    <a:pt x="4158" y="9512"/>
                  </a:cubicBezTo>
                  <a:cubicBezTo>
                    <a:pt x="4158" y="9413"/>
                    <a:pt x="4158" y="9413"/>
                    <a:pt x="4158" y="9413"/>
                  </a:cubicBezTo>
                  <a:cubicBezTo>
                    <a:pt x="3927" y="9314"/>
                    <a:pt x="3927" y="9314"/>
                    <a:pt x="3927" y="9314"/>
                  </a:cubicBezTo>
                  <a:cubicBezTo>
                    <a:pt x="3927" y="9314"/>
                    <a:pt x="3927" y="9314"/>
                    <a:pt x="3927" y="9314"/>
                  </a:cubicBezTo>
                  <a:cubicBezTo>
                    <a:pt x="3927" y="9314"/>
                    <a:pt x="3927" y="9314"/>
                    <a:pt x="3927" y="9314"/>
                  </a:cubicBezTo>
                  <a:cubicBezTo>
                    <a:pt x="3812" y="9215"/>
                    <a:pt x="3812" y="9215"/>
                    <a:pt x="3812" y="9215"/>
                  </a:cubicBezTo>
                  <a:cubicBezTo>
                    <a:pt x="3812" y="9215"/>
                    <a:pt x="3812" y="9215"/>
                    <a:pt x="3812" y="9215"/>
                  </a:cubicBezTo>
                  <a:cubicBezTo>
                    <a:pt x="3927" y="9215"/>
                    <a:pt x="3927" y="9215"/>
                    <a:pt x="3927" y="9215"/>
                  </a:cubicBezTo>
                  <a:cubicBezTo>
                    <a:pt x="4043" y="9116"/>
                    <a:pt x="4043" y="9116"/>
                    <a:pt x="4043" y="9116"/>
                  </a:cubicBezTo>
                  <a:cubicBezTo>
                    <a:pt x="4043" y="9116"/>
                    <a:pt x="4043" y="9116"/>
                    <a:pt x="4043" y="9116"/>
                  </a:cubicBezTo>
                  <a:cubicBezTo>
                    <a:pt x="4043" y="9017"/>
                    <a:pt x="4043" y="9017"/>
                    <a:pt x="4043" y="9017"/>
                  </a:cubicBezTo>
                  <a:cubicBezTo>
                    <a:pt x="4043" y="9017"/>
                    <a:pt x="4043" y="9017"/>
                    <a:pt x="4043" y="9017"/>
                  </a:cubicBezTo>
                  <a:cubicBezTo>
                    <a:pt x="3927" y="9017"/>
                    <a:pt x="3927" y="9017"/>
                    <a:pt x="3927" y="9017"/>
                  </a:cubicBezTo>
                  <a:cubicBezTo>
                    <a:pt x="3927" y="9017"/>
                    <a:pt x="3927" y="9017"/>
                    <a:pt x="3927" y="9017"/>
                  </a:cubicBezTo>
                  <a:cubicBezTo>
                    <a:pt x="4043" y="9017"/>
                    <a:pt x="4043" y="9017"/>
                    <a:pt x="4043" y="9017"/>
                  </a:cubicBezTo>
                  <a:cubicBezTo>
                    <a:pt x="4043" y="8917"/>
                    <a:pt x="4043" y="8917"/>
                    <a:pt x="4043" y="8917"/>
                  </a:cubicBezTo>
                  <a:cubicBezTo>
                    <a:pt x="4158" y="8818"/>
                    <a:pt x="4158" y="8818"/>
                    <a:pt x="4158" y="8818"/>
                  </a:cubicBezTo>
                  <a:cubicBezTo>
                    <a:pt x="4158" y="8818"/>
                    <a:pt x="4158" y="8818"/>
                    <a:pt x="4158" y="8818"/>
                  </a:cubicBezTo>
                  <a:cubicBezTo>
                    <a:pt x="4158" y="8818"/>
                    <a:pt x="4158" y="8818"/>
                    <a:pt x="4158" y="8818"/>
                  </a:cubicBezTo>
                  <a:cubicBezTo>
                    <a:pt x="4158" y="8719"/>
                    <a:pt x="4158" y="8719"/>
                    <a:pt x="4158" y="8719"/>
                  </a:cubicBezTo>
                  <a:cubicBezTo>
                    <a:pt x="4158" y="8719"/>
                    <a:pt x="4158" y="8719"/>
                    <a:pt x="4158" y="8719"/>
                  </a:cubicBezTo>
                  <a:cubicBezTo>
                    <a:pt x="4043" y="8719"/>
                    <a:pt x="4043" y="8719"/>
                    <a:pt x="4043" y="8719"/>
                  </a:cubicBezTo>
                  <a:cubicBezTo>
                    <a:pt x="3927" y="8620"/>
                    <a:pt x="3927" y="8620"/>
                    <a:pt x="3927" y="8620"/>
                  </a:cubicBezTo>
                  <a:cubicBezTo>
                    <a:pt x="3812" y="8521"/>
                    <a:pt x="3812" y="8521"/>
                    <a:pt x="3812" y="8521"/>
                  </a:cubicBezTo>
                  <a:cubicBezTo>
                    <a:pt x="3812" y="8521"/>
                    <a:pt x="3812" y="8521"/>
                    <a:pt x="3812" y="8521"/>
                  </a:cubicBezTo>
                  <a:cubicBezTo>
                    <a:pt x="3812" y="8521"/>
                    <a:pt x="3812" y="8521"/>
                    <a:pt x="3812" y="8521"/>
                  </a:cubicBezTo>
                  <a:cubicBezTo>
                    <a:pt x="3812" y="8521"/>
                    <a:pt x="3812" y="8521"/>
                    <a:pt x="3812" y="8521"/>
                  </a:cubicBezTo>
                  <a:cubicBezTo>
                    <a:pt x="3696" y="8521"/>
                    <a:pt x="3696" y="8521"/>
                    <a:pt x="3696" y="8521"/>
                  </a:cubicBezTo>
                  <a:cubicBezTo>
                    <a:pt x="3696" y="8521"/>
                    <a:pt x="3696" y="8521"/>
                    <a:pt x="3696" y="8521"/>
                  </a:cubicBezTo>
                  <a:cubicBezTo>
                    <a:pt x="3696" y="8521"/>
                    <a:pt x="3696" y="8521"/>
                    <a:pt x="3696" y="8521"/>
                  </a:cubicBezTo>
                  <a:cubicBezTo>
                    <a:pt x="3696" y="8422"/>
                    <a:pt x="3696" y="8422"/>
                    <a:pt x="3696" y="8422"/>
                  </a:cubicBezTo>
                  <a:cubicBezTo>
                    <a:pt x="3581" y="8422"/>
                    <a:pt x="3581" y="8422"/>
                    <a:pt x="3581" y="8422"/>
                  </a:cubicBezTo>
                  <a:cubicBezTo>
                    <a:pt x="3581" y="8422"/>
                    <a:pt x="3581" y="8422"/>
                    <a:pt x="3581" y="8422"/>
                  </a:cubicBezTo>
                  <a:cubicBezTo>
                    <a:pt x="3465" y="8323"/>
                    <a:pt x="3465" y="8323"/>
                    <a:pt x="3465" y="8323"/>
                  </a:cubicBezTo>
                  <a:cubicBezTo>
                    <a:pt x="3465" y="8323"/>
                    <a:pt x="3465" y="8323"/>
                    <a:pt x="3465" y="8323"/>
                  </a:cubicBezTo>
                  <a:cubicBezTo>
                    <a:pt x="3465" y="8323"/>
                    <a:pt x="3465" y="8323"/>
                    <a:pt x="3465" y="8323"/>
                  </a:cubicBezTo>
                  <a:cubicBezTo>
                    <a:pt x="3350" y="8323"/>
                    <a:pt x="3350" y="8323"/>
                    <a:pt x="3350" y="8323"/>
                  </a:cubicBezTo>
                  <a:cubicBezTo>
                    <a:pt x="3350" y="8323"/>
                    <a:pt x="3350" y="8323"/>
                    <a:pt x="3350" y="8323"/>
                  </a:cubicBezTo>
                  <a:cubicBezTo>
                    <a:pt x="3350" y="8224"/>
                    <a:pt x="3350" y="8224"/>
                    <a:pt x="3350" y="8224"/>
                  </a:cubicBezTo>
                  <a:cubicBezTo>
                    <a:pt x="3234" y="8224"/>
                    <a:pt x="3234" y="8224"/>
                    <a:pt x="3234" y="8224"/>
                  </a:cubicBezTo>
                  <a:cubicBezTo>
                    <a:pt x="3119" y="8125"/>
                    <a:pt x="3119" y="8125"/>
                    <a:pt x="3119" y="8125"/>
                  </a:cubicBezTo>
                  <a:cubicBezTo>
                    <a:pt x="3119" y="8125"/>
                    <a:pt x="3119" y="8125"/>
                    <a:pt x="3119" y="8125"/>
                  </a:cubicBezTo>
                  <a:cubicBezTo>
                    <a:pt x="3119" y="8125"/>
                    <a:pt x="3119" y="8125"/>
                    <a:pt x="3119" y="8125"/>
                  </a:cubicBezTo>
                  <a:cubicBezTo>
                    <a:pt x="3003" y="8125"/>
                    <a:pt x="3003" y="8125"/>
                    <a:pt x="3003" y="8125"/>
                  </a:cubicBezTo>
                  <a:cubicBezTo>
                    <a:pt x="2888" y="8026"/>
                    <a:pt x="2888" y="8026"/>
                    <a:pt x="2888" y="8026"/>
                  </a:cubicBezTo>
                  <a:cubicBezTo>
                    <a:pt x="2772" y="8026"/>
                    <a:pt x="2772" y="8026"/>
                    <a:pt x="2772" y="8026"/>
                  </a:cubicBezTo>
                  <a:cubicBezTo>
                    <a:pt x="2657" y="7927"/>
                    <a:pt x="2657" y="7927"/>
                    <a:pt x="2657" y="7927"/>
                  </a:cubicBezTo>
                  <a:cubicBezTo>
                    <a:pt x="2541" y="7927"/>
                    <a:pt x="2541" y="7927"/>
                    <a:pt x="2541" y="7927"/>
                  </a:cubicBezTo>
                  <a:cubicBezTo>
                    <a:pt x="2541" y="7927"/>
                    <a:pt x="2541" y="7927"/>
                    <a:pt x="2541" y="7927"/>
                  </a:cubicBezTo>
                  <a:cubicBezTo>
                    <a:pt x="2426" y="7927"/>
                    <a:pt x="2426" y="7927"/>
                    <a:pt x="2426" y="7927"/>
                  </a:cubicBezTo>
                  <a:cubicBezTo>
                    <a:pt x="2310" y="8026"/>
                    <a:pt x="2310" y="8026"/>
                    <a:pt x="2310" y="8026"/>
                  </a:cubicBezTo>
                  <a:cubicBezTo>
                    <a:pt x="2310" y="8125"/>
                    <a:pt x="2310" y="8125"/>
                    <a:pt x="2310" y="8125"/>
                  </a:cubicBezTo>
                  <a:cubicBezTo>
                    <a:pt x="2195" y="8125"/>
                    <a:pt x="2195" y="8125"/>
                    <a:pt x="2195" y="8125"/>
                  </a:cubicBezTo>
                  <a:cubicBezTo>
                    <a:pt x="2195" y="8026"/>
                    <a:pt x="2195" y="8026"/>
                    <a:pt x="2195" y="8026"/>
                  </a:cubicBezTo>
                  <a:cubicBezTo>
                    <a:pt x="2310" y="8026"/>
                    <a:pt x="2310" y="8026"/>
                    <a:pt x="2310" y="8026"/>
                  </a:cubicBezTo>
                  <a:cubicBezTo>
                    <a:pt x="2310" y="7927"/>
                    <a:pt x="2310" y="7927"/>
                    <a:pt x="2310" y="7927"/>
                  </a:cubicBezTo>
                  <a:cubicBezTo>
                    <a:pt x="2195" y="7927"/>
                    <a:pt x="2195" y="7927"/>
                    <a:pt x="2195" y="7927"/>
                  </a:cubicBezTo>
                  <a:cubicBezTo>
                    <a:pt x="2195" y="7927"/>
                    <a:pt x="2195" y="7927"/>
                    <a:pt x="2195" y="7927"/>
                  </a:cubicBezTo>
                  <a:cubicBezTo>
                    <a:pt x="2079" y="7927"/>
                    <a:pt x="2079" y="7927"/>
                    <a:pt x="2079" y="7927"/>
                  </a:cubicBezTo>
                  <a:cubicBezTo>
                    <a:pt x="2079" y="8026"/>
                    <a:pt x="2079" y="8026"/>
                    <a:pt x="2079" y="8026"/>
                  </a:cubicBezTo>
                  <a:cubicBezTo>
                    <a:pt x="1964" y="8026"/>
                    <a:pt x="1964" y="8026"/>
                    <a:pt x="1964" y="8026"/>
                  </a:cubicBezTo>
                  <a:cubicBezTo>
                    <a:pt x="1964" y="8026"/>
                    <a:pt x="1964" y="8026"/>
                    <a:pt x="1964" y="8026"/>
                  </a:cubicBezTo>
                  <a:cubicBezTo>
                    <a:pt x="1848" y="7927"/>
                    <a:pt x="1848" y="7927"/>
                    <a:pt x="1848" y="7927"/>
                  </a:cubicBezTo>
                  <a:cubicBezTo>
                    <a:pt x="1848" y="7927"/>
                    <a:pt x="1848" y="7927"/>
                    <a:pt x="1848" y="7927"/>
                  </a:cubicBezTo>
                  <a:cubicBezTo>
                    <a:pt x="1848" y="7927"/>
                    <a:pt x="1848" y="7927"/>
                    <a:pt x="1848" y="7927"/>
                  </a:cubicBezTo>
                  <a:cubicBezTo>
                    <a:pt x="1733" y="8125"/>
                    <a:pt x="1733" y="8125"/>
                    <a:pt x="1733" y="8125"/>
                  </a:cubicBezTo>
                  <a:cubicBezTo>
                    <a:pt x="1733" y="8125"/>
                    <a:pt x="1733" y="8125"/>
                    <a:pt x="1733" y="8125"/>
                  </a:cubicBezTo>
                  <a:cubicBezTo>
                    <a:pt x="1733" y="8125"/>
                    <a:pt x="1733" y="8125"/>
                    <a:pt x="1733" y="8125"/>
                  </a:cubicBezTo>
                  <a:cubicBezTo>
                    <a:pt x="1617" y="8026"/>
                    <a:pt x="1617" y="8026"/>
                    <a:pt x="1617" y="8026"/>
                  </a:cubicBezTo>
                  <a:cubicBezTo>
                    <a:pt x="1733" y="7927"/>
                    <a:pt x="1733" y="7927"/>
                    <a:pt x="1733" y="7927"/>
                  </a:cubicBezTo>
                  <a:cubicBezTo>
                    <a:pt x="1733" y="7927"/>
                    <a:pt x="1733" y="7927"/>
                    <a:pt x="1733" y="7927"/>
                  </a:cubicBezTo>
                  <a:cubicBezTo>
                    <a:pt x="1733" y="7828"/>
                    <a:pt x="1733" y="7828"/>
                    <a:pt x="1733" y="7828"/>
                  </a:cubicBezTo>
                  <a:cubicBezTo>
                    <a:pt x="1733" y="7828"/>
                    <a:pt x="1733" y="7828"/>
                    <a:pt x="1733" y="7828"/>
                  </a:cubicBezTo>
                  <a:cubicBezTo>
                    <a:pt x="1617" y="7828"/>
                    <a:pt x="1617" y="7828"/>
                    <a:pt x="1617" y="7828"/>
                  </a:cubicBezTo>
                  <a:cubicBezTo>
                    <a:pt x="1617" y="7927"/>
                    <a:pt x="1617" y="7927"/>
                    <a:pt x="1617" y="7927"/>
                  </a:cubicBezTo>
                  <a:cubicBezTo>
                    <a:pt x="1502" y="7927"/>
                    <a:pt x="1502" y="7927"/>
                    <a:pt x="1502" y="7927"/>
                  </a:cubicBezTo>
                  <a:cubicBezTo>
                    <a:pt x="1502" y="7927"/>
                    <a:pt x="1502" y="7927"/>
                    <a:pt x="1502" y="7927"/>
                  </a:cubicBezTo>
                  <a:cubicBezTo>
                    <a:pt x="1502" y="7927"/>
                    <a:pt x="1502" y="7927"/>
                    <a:pt x="1502" y="7927"/>
                  </a:cubicBezTo>
                  <a:cubicBezTo>
                    <a:pt x="1386" y="7927"/>
                    <a:pt x="1386" y="7927"/>
                    <a:pt x="1386" y="7927"/>
                  </a:cubicBezTo>
                  <a:cubicBezTo>
                    <a:pt x="1386" y="7828"/>
                    <a:pt x="1386" y="7828"/>
                    <a:pt x="1386" y="7828"/>
                  </a:cubicBezTo>
                  <a:cubicBezTo>
                    <a:pt x="1386" y="7828"/>
                    <a:pt x="1386" y="7828"/>
                    <a:pt x="1386" y="7828"/>
                  </a:cubicBezTo>
                  <a:cubicBezTo>
                    <a:pt x="1386" y="7728"/>
                    <a:pt x="1386" y="7728"/>
                    <a:pt x="1386" y="7728"/>
                  </a:cubicBezTo>
                  <a:cubicBezTo>
                    <a:pt x="1386" y="7728"/>
                    <a:pt x="1386" y="7728"/>
                    <a:pt x="1386" y="7728"/>
                  </a:cubicBezTo>
                  <a:cubicBezTo>
                    <a:pt x="1271" y="7728"/>
                    <a:pt x="1271" y="7728"/>
                    <a:pt x="1271" y="7728"/>
                  </a:cubicBezTo>
                  <a:cubicBezTo>
                    <a:pt x="1271" y="7828"/>
                    <a:pt x="1271" y="7828"/>
                    <a:pt x="1271" y="7828"/>
                  </a:cubicBezTo>
                  <a:cubicBezTo>
                    <a:pt x="1271" y="7828"/>
                    <a:pt x="1271" y="7828"/>
                    <a:pt x="1271" y="7828"/>
                  </a:cubicBezTo>
                  <a:cubicBezTo>
                    <a:pt x="1155" y="7927"/>
                    <a:pt x="1155" y="7927"/>
                    <a:pt x="1155" y="7927"/>
                  </a:cubicBezTo>
                  <a:cubicBezTo>
                    <a:pt x="1155" y="7927"/>
                    <a:pt x="1155" y="7927"/>
                    <a:pt x="1155" y="7927"/>
                  </a:cubicBezTo>
                  <a:cubicBezTo>
                    <a:pt x="1271" y="8026"/>
                    <a:pt x="1271" y="8026"/>
                    <a:pt x="1271" y="8026"/>
                  </a:cubicBezTo>
                  <a:cubicBezTo>
                    <a:pt x="1271" y="8125"/>
                    <a:pt x="1271" y="8125"/>
                    <a:pt x="1271" y="8125"/>
                  </a:cubicBezTo>
                  <a:cubicBezTo>
                    <a:pt x="1155" y="8125"/>
                    <a:pt x="1155" y="8125"/>
                    <a:pt x="1155" y="8125"/>
                  </a:cubicBezTo>
                  <a:cubicBezTo>
                    <a:pt x="1155" y="8125"/>
                    <a:pt x="1155" y="8125"/>
                    <a:pt x="1155" y="8125"/>
                  </a:cubicBezTo>
                  <a:cubicBezTo>
                    <a:pt x="1040" y="8026"/>
                    <a:pt x="1040" y="8026"/>
                    <a:pt x="1040" y="8026"/>
                  </a:cubicBezTo>
                  <a:cubicBezTo>
                    <a:pt x="924" y="8026"/>
                    <a:pt x="924" y="8026"/>
                    <a:pt x="924" y="8026"/>
                  </a:cubicBezTo>
                  <a:cubicBezTo>
                    <a:pt x="809" y="7927"/>
                    <a:pt x="809" y="7927"/>
                    <a:pt x="809" y="7927"/>
                  </a:cubicBezTo>
                  <a:cubicBezTo>
                    <a:pt x="809" y="7927"/>
                    <a:pt x="809" y="7927"/>
                    <a:pt x="809" y="7927"/>
                  </a:cubicBezTo>
                  <a:cubicBezTo>
                    <a:pt x="693" y="7828"/>
                    <a:pt x="693" y="7828"/>
                    <a:pt x="693" y="7828"/>
                  </a:cubicBezTo>
                  <a:cubicBezTo>
                    <a:pt x="693" y="7828"/>
                    <a:pt x="693" y="7828"/>
                    <a:pt x="693" y="7828"/>
                  </a:cubicBezTo>
                  <a:cubicBezTo>
                    <a:pt x="693" y="7828"/>
                    <a:pt x="693" y="7828"/>
                    <a:pt x="693" y="7828"/>
                  </a:cubicBezTo>
                  <a:cubicBezTo>
                    <a:pt x="578" y="7828"/>
                    <a:pt x="578" y="7828"/>
                    <a:pt x="578" y="7828"/>
                  </a:cubicBezTo>
                  <a:cubicBezTo>
                    <a:pt x="578" y="7629"/>
                    <a:pt x="578" y="7629"/>
                    <a:pt x="578" y="7629"/>
                  </a:cubicBezTo>
                  <a:cubicBezTo>
                    <a:pt x="462" y="7629"/>
                    <a:pt x="462" y="7629"/>
                    <a:pt x="462" y="7629"/>
                  </a:cubicBezTo>
                  <a:cubicBezTo>
                    <a:pt x="462" y="7530"/>
                    <a:pt x="462" y="7530"/>
                    <a:pt x="462" y="7530"/>
                  </a:cubicBezTo>
                  <a:cubicBezTo>
                    <a:pt x="462" y="7431"/>
                    <a:pt x="462" y="7431"/>
                    <a:pt x="462" y="7431"/>
                  </a:cubicBezTo>
                  <a:cubicBezTo>
                    <a:pt x="462" y="7431"/>
                    <a:pt x="462" y="7431"/>
                    <a:pt x="462" y="7431"/>
                  </a:cubicBezTo>
                  <a:cubicBezTo>
                    <a:pt x="578" y="7431"/>
                    <a:pt x="578" y="7431"/>
                    <a:pt x="578" y="7431"/>
                  </a:cubicBezTo>
                  <a:cubicBezTo>
                    <a:pt x="693" y="7332"/>
                    <a:pt x="693" y="7332"/>
                    <a:pt x="693" y="7332"/>
                  </a:cubicBezTo>
                  <a:cubicBezTo>
                    <a:pt x="693" y="7332"/>
                    <a:pt x="693" y="7332"/>
                    <a:pt x="693" y="7332"/>
                  </a:cubicBezTo>
                  <a:cubicBezTo>
                    <a:pt x="924" y="7332"/>
                    <a:pt x="924" y="7332"/>
                    <a:pt x="924" y="7332"/>
                  </a:cubicBezTo>
                  <a:cubicBezTo>
                    <a:pt x="924" y="7332"/>
                    <a:pt x="924" y="7332"/>
                    <a:pt x="924" y="7332"/>
                  </a:cubicBezTo>
                  <a:cubicBezTo>
                    <a:pt x="924" y="7332"/>
                    <a:pt x="924" y="7332"/>
                    <a:pt x="924" y="7332"/>
                  </a:cubicBezTo>
                  <a:cubicBezTo>
                    <a:pt x="1040" y="7233"/>
                    <a:pt x="1040" y="7233"/>
                    <a:pt x="1040" y="7233"/>
                  </a:cubicBezTo>
                  <a:cubicBezTo>
                    <a:pt x="1040" y="7233"/>
                    <a:pt x="1040" y="7233"/>
                    <a:pt x="1040" y="7233"/>
                  </a:cubicBezTo>
                  <a:cubicBezTo>
                    <a:pt x="924" y="7233"/>
                    <a:pt x="924" y="7233"/>
                    <a:pt x="924" y="7233"/>
                  </a:cubicBezTo>
                  <a:cubicBezTo>
                    <a:pt x="809" y="7233"/>
                    <a:pt x="809" y="7233"/>
                    <a:pt x="809" y="7233"/>
                  </a:cubicBezTo>
                  <a:cubicBezTo>
                    <a:pt x="693" y="7233"/>
                    <a:pt x="693" y="7233"/>
                    <a:pt x="693" y="7233"/>
                  </a:cubicBezTo>
                  <a:cubicBezTo>
                    <a:pt x="693" y="7233"/>
                    <a:pt x="693" y="7233"/>
                    <a:pt x="693" y="7233"/>
                  </a:cubicBezTo>
                  <a:cubicBezTo>
                    <a:pt x="578" y="7134"/>
                    <a:pt x="578" y="7134"/>
                    <a:pt x="578" y="7134"/>
                  </a:cubicBezTo>
                  <a:cubicBezTo>
                    <a:pt x="578" y="7035"/>
                    <a:pt x="578" y="7035"/>
                    <a:pt x="578" y="7035"/>
                  </a:cubicBezTo>
                  <a:cubicBezTo>
                    <a:pt x="578" y="6936"/>
                    <a:pt x="578" y="6936"/>
                    <a:pt x="578" y="6936"/>
                  </a:cubicBezTo>
                  <a:cubicBezTo>
                    <a:pt x="693" y="6936"/>
                    <a:pt x="693" y="6936"/>
                    <a:pt x="693" y="6936"/>
                  </a:cubicBezTo>
                  <a:cubicBezTo>
                    <a:pt x="693" y="6837"/>
                    <a:pt x="693" y="6837"/>
                    <a:pt x="693" y="6837"/>
                  </a:cubicBezTo>
                  <a:cubicBezTo>
                    <a:pt x="693" y="6837"/>
                    <a:pt x="693" y="6837"/>
                    <a:pt x="693" y="6837"/>
                  </a:cubicBezTo>
                  <a:cubicBezTo>
                    <a:pt x="693" y="6837"/>
                    <a:pt x="693" y="6837"/>
                    <a:pt x="693" y="6837"/>
                  </a:cubicBezTo>
                  <a:cubicBezTo>
                    <a:pt x="578" y="6837"/>
                    <a:pt x="578" y="6837"/>
                    <a:pt x="578" y="6837"/>
                  </a:cubicBezTo>
                  <a:cubicBezTo>
                    <a:pt x="578" y="6936"/>
                    <a:pt x="578" y="6936"/>
                    <a:pt x="578" y="6936"/>
                  </a:cubicBezTo>
                  <a:cubicBezTo>
                    <a:pt x="462" y="6936"/>
                    <a:pt x="462" y="6936"/>
                    <a:pt x="462" y="6936"/>
                  </a:cubicBezTo>
                  <a:cubicBezTo>
                    <a:pt x="462" y="6936"/>
                    <a:pt x="462" y="6936"/>
                    <a:pt x="462" y="6936"/>
                  </a:cubicBezTo>
                  <a:cubicBezTo>
                    <a:pt x="462" y="7035"/>
                    <a:pt x="462" y="7035"/>
                    <a:pt x="462" y="7035"/>
                  </a:cubicBezTo>
                  <a:cubicBezTo>
                    <a:pt x="347" y="6936"/>
                    <a:pt x="347" y="6936"/>
                    <a:pt x="347" y="6936"/>
                  </a:cubicBezTo>
                  <a:cubicBezTo>
                    <a:pt x="231" y="6936"/>
                    <a:pt x="231" y="6936"/>
                    <a:pt x="231" y="6936"/>
                  </a:cubicBezTo>
                  <a:cubicBezTo>
                    <a:pt x="347" y="6837"/>
                    <a:pt x="347" y="6837"/>
                    <a:pt x="347" y="6837"/>
                  </a:cubicBezTo>
                  <a:cubicBezTo>
                    <a:pt x="347" y="6837"/>
                    <a:pt x="347" y="6837"/>
                    <a:pt x="347" y="6837"/>
                  </a:cubicBezTo>
                  <a:cubicBezTo>
                    <a:pt x="347" y="6837"/>
                    <a:pt x="347" y="6837"/>
                    <a:pt x="347" y="6837"/>
                  </a:cubicBezTo>
                  <a:cubicBezTo>
                    <a:pt x="231" y="6837"/>
                    <a:pt x="231" y="6837"/>
                    <a:pt x="231" y="6837"/>
                  </a:cubicBezTo>
                  <a:cubicBezTo>
                    <a:pt x="231" y="6837"/>
                    <a:pt x="231" y="6837"/>
                    <a:pt x="231" y="6837"/>
                  </a:cubicBezTo>
                  <a:cubicBezTo>
                    <a:pt x="231" y="6738"/>
                    <a:pt x="231" y="6738"/>
                    <a:pt x="231" y="6738"/>
                  </a:cubicBezTo>
                  <a:cubicBezTo>
                    <a:pt x="231" y="6738"/>
                    <a:pt x="231" y="6738"/>
                    <a:pt x="231" y="6738"/>
                  </a:cubicBezTo>
                  <a:cubicBezTo>
                    <a:pt x="231" y="6639"/>
                    <a:pt x="231" y="6639"/>
                    <a:pt x="231" y="6639"/>
                  </a:cubicBezTo>
                  <a:cubicBezTo>
                    <a:pt x="347" y="6639"/>
                    <a:pt x="347" y="6639"/>
                    <a:pt x="347" y="6639"/>
                  </a:cubicBezTo>
                  <a:cubicBezTo>
                    <a:pt x="347" y="6639"/>
                    <a:pt x="347" y="6639"/>
                    <a:pt x="347" y="6639"/>
                  </a:cubicBezTo>
                  <a:cubicBezTo>
                    <a:pt x="462" y="6639"/>
                    <a:pt x="462" y="6639"/>
                    <a:pt x="462" y="6639"/>
                  </a:cubicBezTo>
                  <a:cubicBezTo>
                    <a:pt x="462" y="6639"/>
                    <a:pt x="462" y="6639"/>
                    <a:pt x="462" y="6639"/>
                  </a:cubicBezTo>
                  <a:cubicBezTo>
                    <a:pt x="462" y="6539"/>
                    <a:pt x="462" y="6539"/>
                    <a:pt x="462" y="6539"/>
                  </a:cubicBezTo>
                  <a:cubicBezTo>
                    <a:pt x="693" y="6539"/>
                    <a:pt x="693" y="6539"/>
                    <a:pt x="693" y="6539"/>
                  </a:cubicBezTo>
                  <a:cubicBezTo>
                    <a:pt x="809" y="6539"/>
                    <a:pt x="809" y="6539"/>
                    <a:pt x="809" y="6539"/>
                  </a:cubicBezTo>
                  <a:cubicBezTo>
                    <a:pt x="924" y="6639"/>
                    <a:pt x="924" y="6639"/>
                    <a:pt x="924" y="6639"/>
                  </a:cubicBezTo>
                  <a:cubicBezTo>
                    <a:pt x="1155" y="6639"/>
                    <a:pt x="1155" y="6639"/>
                    <a:pt x="1155" y="6639"/>
                  </a:cubicBezTo>
                  <a:cubicBezTo>
                    <a:pt x="1271" y="6639"/>
                    <a:pt x="1271" y="6639"/>
                    <a:pt x="1271" y="6639"/>
                  </a:cubicBezTo>
                  <a:cubicBezTo>
                    <a:pt x="1386" y="6639"/>
                    <a:pt x="1386" y="6639"/>
                    <a:pt x="1386" y="6639"/>
                  </a:cubicBezTo>
                  <a:cubicBezTo>
                    <a:pt x="1502" y="6738"/>
                    <a:pt x="1502" y="6738"/>
                    <a:pt x="1502" y="6738"/>
                  </a:cubicBezTo>
                  <a:cubicBezTo>
                    <a:pt x="1733" y="6837"/>
                    <a:pt x="1733" y="6837"/>
                    <a:pt x="1733" y="6837"/>
                  </a:cubicBezTo>
                  <a:cubicBezTo>
                    <a:pt x="1733" y="6837"/>
                    <a:pt x="1733" y="6837"/>
                    <a:pt x="1733" y="6837"/>
                  </a:cubicBezTo>
                  <a:cubicBezTo>
                    <a:pt x="1848" y="6837"/>
                    <a:pt x="1848" y="6837"/>
                    <a:pt x="1848" y="6837"/>
                  </a:cubicBezTo>
                  <a:cubicBezTo>
                    <a:pt x="1964" y="6738"/>
                    <a:pt x="1964" y="6738"/>
                    <a:pt x="1964" y="6738"/>
                  </a:cubicBezTo>
                  <a:cubicBezTo>
                    <a:pt x="1848" y="6738"/>
                    <a:pt x="1848" y="6738"/>
                    <a:pt x="1848" y="6738"/>
                  </a:cubicBezTo>
                  <a:cubicBezTo>
                    <a:pt x="1733" y="6738"/>
                    <a:pt x="1733" y="6738"/>
                    <a:pt x="1733" y="6738"/>
                  </a:cubicBezTo>
                  <a:cubicBezTo>
                    <a:pt x="1617" y="6738"/>
                    <a:pt x="1617" y="6738"/>
                    <a:pt x="1617" y="6738"/>
                  </a:cubicBezTo>
                  <a:cubicBezTo>
                    <a:pt x="1502" y="6639"/>
                    <a:pt x="1502" y="6639"/>
                    <a:pt x="1502" y="6639"/>
                  </a:cubicBezTo>
                  <a:cubicBezTo>
                    <a:pt x="1386" y="6639"/>
                    <a:pt x="1386" y="6639"/>
                    <a:pt x="1386" y="6639"/>
                  </a:cubicBezTo>
                  <a:cubicBezTo>
                    <a:pt x="1271" y="6639"/>
                    <a:pt x="1271" y="6639"/>
                    <a:pt x="1271" y="6639"/>
                  </a:cubicBezTo>
                  <a:cubicBezTo>
                    <a:pt x="1155" y="6539"/>
                    <a:pt x="1155" y="6539"/>
                    <a:pt x="1155" y="6539"/>
                  </a:cubicBezTo>
                  <a:cubicBezTo>
                    <a:pt x="1155" y="6539"/>
                    <a:pt x="1155" y="6539"/>
                    <a:pt x="1155" y="6539"/>
                  </a:cubicBezTo>
                  <a:cubicBezTo>
                    <a:pt x="1271" y="6440"/>
                    <a:pt x="1271" y="6440"/>
                    <a:pt x="1271" y="6440"/>
                  </a:cubicBezTo>
                  <a:cubicBezTo>
                    <a:pt x="1502" y="6440"/>
                    <a:pt x="1502" y="6440"/>
                    <a:pt x="1502" y="6440"/>
                  </a:cubicBezTo>
                  <a:cubicBezTo>
                    <a:pt x="1617" y="6440"/>
                    <a:pt x="1617" y="6440"/>
                    <a:pt x="1617" y="6440"/>
                  </a:cubicBezTo>
                  <a:cubicBezTo>
                    <a:pt x="1848" y="6539"/>
                    <a:pt x="1848" y="6539"/>
                    <a:pt x="1848" y="6539"/>
                  </a:cubicBezTo>
                  <a:cubicBezTo>
                    <a:pt x="1848" y="6539"/>
                    <a:pt x="1848" y="6539"/>
                    <a:pt x="1848" y="6539"/>
                  </a:cubicBezTo>
                  <a:cubicBezTo>
                    <a:pt x="1964" y="6639"/>
                    <a:pt x="1964" y="6639"/>
                    <a:pt x="1964" y="6639"/>
                  </a:cubicBezTo>
                  <a:cubicBezTo>
                    <a:pt x="1964" y="6639"/>
                    <a:pt x="1964" y="6639"/>
                    <a:pt x="1964" y="6639"/>
                  </a:cubicBezTo>
                  <a:cubicBezTo>
                    <a:pt x="2079" y="6639"/>
                    <a:pt x="2079" y="6639"/>
                    <a:pt x="2079" y="6639"/>
                  </a:cubicBezTo>
                  <a:cubicBezTo>
                    <a:pt x="2079" y="6639"/>
                    <a:pt x="2079" y="6639"/>
                    <a:pt x="2079" y="6639"/>
                  </a:cubicBezTo>
                  <a:cubicBezTo>
                    <a:pt x="2079" y="6639"/>
                    <a:pt x="2079" y="6639"/>
                    <a:pt x="2079" y="6639"/>
                  </a:cubicBezTo>
                  <a:cubicBezTo>
                    <a:pt x="2079" y="6539"/>
                    <a:pt x="2079" y="6539"/>
                    <a:pt x="2079" y="6539"/>
                  </a:cubicBezTo>
                  <a:cubicBezTo>
                    <a:pt x="2195" y="6440"/>
                    <a:pt x="2195" y="6440"/>
                    <a:pt x="2195" y="6440"/>
                  </a:cubicBezTo>
                  <a:cubicBezTo>
                    <a:pt x="2195" y="6440"/>
                    <a:pt x="2195" y="6440"/>
                    <a:pt x="2195" y="6440"/>
                  </a:cubicBezTo>
                  <a:cubicBezTo>
                    <a:pt x="2195" y="6341"/>
                    <a:pt x="2195" y="6341"/>
                    <a:pt x="2195" y="6341"/>
                  </a:cubicBezTo>
                  <a:cubicBezTo>
                    <a:pt x="2079" y="6341"/>
                    <a:pt x="2079" y="6341"/>
                    <a:pt x="2079" y="6341"/>
                  </a:cubicBezTo>
                  <a:cubicBezTo>
                    <a:pt x="2079" y="6341"/>
                    <a:pt x="2079" y="6341"/>
                    <a:pt x="2079" y="6341"/>
                  </a:cubicBezTo>
                  <a:cubicBezTo>
                    <a:pt x="1964" y="6341"/>
                    <a:pt x="1964" y="6341"/>
                    <a:pt x="1964" y="6341"/>
                  </a:cubicBezTo>
                  <a:cubicBezTo>
                    <a:pt x="2079" y="6242"/>
                    <a:pt x="2079" y="6242"/>
                    <a:pt x="2079" y="6242"/>
                  </a:cubicBezTo>
                  <a:cubicBezTo>
                    <a:pt x="1964" y="6242"/>
                    <a:pt x="1964" y="6242"/>
                    <a:pt x="1964" y="6242"/>
                  </a:cubicBezTo>
                  <a:cubicBezTo>
                    <a:pt x="1848" y="6242"/>
                    <a:pt x="1848" y="6242"/>
                    <a:pt x="1848" y="6242"/>
                  </a:cubicBezTo>
                  <a:cubicBezTo>
                    <a:pt x="1848" y="6341"/>
                    <a:pt x="1848" y="6341"/>
                    <a:pt x="1848" y="6341"/>
                  </a:cubicBezTo>
                  <a:cubicBezTo>
                    <a:pt x="1733" y="6341"/>
                    <a:pt x="1733" y="6341"/>
                    <a:pt x="1733" y="6341"/>
                  </a:cubicBezTo>
                  <a:cubicBezTo>
                    <a:pt x="1502" y="6341"/>
                    <a:pt x="1502" y="6341"/>
                    <a:pt x="1502" y="6341"/>
                  </a:cubicBezTo>
                  <a:cubicBezTo>
                    <a:pt x="1502" y="6242"/>
                    <a:pt x="1502" y="6242"/>
                    <a:pt x="1502" y="6242"/>
                  </a:cubicBezTo>
                  <a:cubicBezTo>
                    <a:pt x="1502" y="6242"/>
                    <a:pt x="1502" y="6242"/>
                    <a:pt x="1502" y="6242"/>
                  </a:cubicBezTo>
                  <a:cubicBezTo>
                    <a:pt x="1502" y="6242"/>
                    <a:pt x="1502" y="6242"/>
                    <a:pt x="1502" y="6242"/>
                  </a:cubicBezTo>
                  <a:cubicBezTo>
                    <a:pt x="1386" y="6143"/>
                    <a:pt x="1386" y="6143"/>
                    <a:pt x="1386" y="6143"/>
                  </a:cubicBezTo>
                  <a:cubicBezTo>
                    <a:pt x="1271" y="6143"/>
                    <a:pt x="1271" y="6143"/>
                    <a:pt x="1271" y="6143"/>
                  </a:cubicBezTo>
                  <a:cubicBezTo>
                    <a:pt x="1271" y="6143"/>
                    <a:pt x="1271" y="6143"/>
                    <a:pt x="1271" y="6143"/>
                  </a:cubicBezTo>
                  <a:cubicBezTo>
                    <a:pt x="1271" y="6143"/>
                    <a:pt x="1271" y="6143"/>
                    <a:pt x="1271" y="6143"/>
                  </a:cubicBezTo>
                  <a:cubicBezTo>
                    <a:pt x="1386" y="6242"/>
                    <a:pt x="1386" y="6242"/>
                    <a:pt x="1386" y="6242"/>
                  </a:cubicBezTo>
                  <a:cubicBezTo>
                    <a:pt x="1386" y="6341"/>
                    <a:pt x="1386" y="6341"/>
                    <a:pt x="1386" y="6341"/>
                  </a:cubicBezTo>
                  <a:cubicBezTo>
                    <a:pt x="1271" y="6341"/>
                    <a:pt x="1271" y="6341"/>
                    <a:pt x="1271" y="6341"/>
                  </a:cubicBezTo>
                  <a:cubicBezTo>
                    <a:pt x="1155" y="6341"/>
                    <a:pt x="1155" y="6341"/>
                    <a:pt x="1155" y="6341"/>
                  </a:cubicBezTo>
                  <a:cubicBezTo>
                    <a:pt x="1040" y="6341"/>
                    <a:pt x="1040" y="6341"/>
                    <a:pt x="1040" y="6341"/>
                  </a:cubicBezTo>
                  <a:cubicBezTo>
                    <a:pt x="924" y="6143"/>
                    <a:pt x="924" y="6143"/>
                    <a:pt x="924" y="6143"/>
                  </a:cubicBezTo>
                  <a:cubicBezTo>
                    <a:pt x="924" y="6143"/>
                    <a:pt x="924" y="6143"/>
                    <a:pt x="924" y="6143"/>
                  </a:cubicBezTo>
                  <a:cubicBezTo>
                    <a:pt x="1040" y="6143"/>
                    <a:pt x="1040" y="6143"/>
                    <a:pt x="1040" y="6143"/>
                  </a:cubicBezTo>
                  <a:cubicBezTo>
                    <a:pt x="1155" y="6044"/>
                    <a:pt x="1155" y="6044"/>
                    <a:pt x="1155" y="6044"/>
                  </a:cubicBezTo>
                  <a:cubicBezTo>
                    <a:pt x="1155" y="6044"/>
                    <a:pt x="1155" y="6044"/>
                    <a:pt x="1155" y="6044"/>
                  </a:cubicBezTo>
                  <a:cubicBezTo>
                    <a:pt x="1155" y="6044"/>
                    <a:pt x="1155" y="6044"/>
                    <a:pt x="1155" y="6044"/>
                  </a:cubicBezTo>
                  <a:cubicBezTo>
                    <a:pt x="1040" y="6044"/>
                    <a:pt x="1040" y="6044"/>
                    <a:pt x="1040" y="6044"/>
                  </a:cubicBezTo>
                  <a:cubicBezTo>
                    <a:pt x="924" y="6143"/>
                    <a:pt x="924" y="6143"/>
                    <a:pt x="924" y="6143"/>
                  </a:cubicBezTo>
                  <a:cubicBezTo>
                    <a:pt x="809" y="6044"/>
                    <a:pt x="809" y="6044"/>
                    <a:pt x="809" y="6044"/>
                  </a:cubicBezTo>
                  <a:cubicBezTo>
                    <a:pt x="809" y="6044"/>
                    <a:pt x="809" y="6044"/>
                    <a:pt x="809" y="6044"/>
                  </a:cubicBezTo>
                  <a:cubicBezTo>
                    <a:pt x="809" y="5945"/>
                    <a:pt x="809" y="5945"/>
                    <a:pt x="809" y="5945"/>
                  </a:cubicBezTo>
                  <a:cubicBezTo>
                    <a:pt x="924" y="5945"/>
                    <a:pt x="924" y="5945"/>
                    <a:pt x="924" y="5945"/>
                  </a:cubicBezTo>
                  <a:cubicBezTo>
                    <a:pt x="1040" y="5945"/>
                    <a:pt x="1040" y="5945"/>
                    <a:pt x="1040" y="5945"/>
                  </a:cubicBezTo>
                  <a:cubicBezTo>
                    <a:pt x="1155" y="5846"/>
                    <a:pt x="1155" y="5846"/>
                    <a:pt x="1155" y="5846"/>
                  </a:cubicBezTo>
                  <a:cubicBezTo>
                    <a:pt x="1040" y="5846"/>
                    <a:pt x="1040" y="5846"/>
                    <a:pt x="1040" y="5846"/>
                  </a:cubicBezTo>
                  <a:cubicBezTo>
                    <a:pt x="1040" y="5747"/>
                    <a:pt x="1040" y="5747"/>
                    <a:pt x="1040" y="5747"/>
                  </a:cubicBezTo>
                  <a:cubicBezTo>
                    <a:pt x="1040" y="5846"/>
                    <a:pt x="1040" y="5846"/>
                    <a:pt x="1040" y="5846"/>
                  </a:cubicBezTo>
                  <a:cubicBezTo>
                    <a:pt x="924" y="5846"/>
                    <a:pt x="924" y="5846"/>
                    <a:pt x="924" y="5846"/>
                  </a:cubicBezTo>
                  <a:cubicBezTo>
                    <a:pt x="809" y="5846"/>
                    <a:pt x="809" y="5846"/>
                    <a:pt x="809" y="5846"/>
                  </a:cubicBezTo>
                  <a:cubicBezTo>
                    <a:pt x="693" y="5945"/>
                    <a:pt x="693" y="5945"/>
                    <a:pt x="693" y="5945"/>
                  </a:cubicBezTo>
                  <a:cubicBezTo>
                    <a:pt x="693" y="5945"/>
                    <a:pt x="693" y="5945"/>
                    <a:pt x="693" y="5945"/>
                  </a:cubicBezTo>
                  <a:cubicBezTo>
                    <a:pt x="578" y="5846"/>
                    <a:pt x="578" y="5846"/>
                    <a:pt x="578" y="5846"/>
                  </a:cubicBezTo>
                  <a:cubicBezTo>
                    <a:pt x="693" y="5846"/>
                    <a:pt x="693" y="5846"/>
                    <a:pt x="693" y="5846"/>
                  </a:cubicBezTo>
                  <a:cubicBezTo>
                    <a:pt x="693" y="5747"/>
                    <a:pt x="693" y="5747"/>
                    <a:pt x="693" y="5747"/>
                  </a:cubicBezTo>
                  <a:cubicBezTo>
                    <a:pt x="693" y="5747"/>
                    <a:pt x="693" y="5747"/>
                    <a:pt x="693" y="5747"/>
                  </a:cubicBezTo>
                  <a:cubicBezTo>
                    <a:pt x="693" y="5747"/>
                    <a:pt x="693" y="5747"/>
                    <a:pt x="693" y="5747"/>
                  </a:cubicBezTo>
                  <a:cubicBezTo>
                    <a:pt x="693" y="5648"/>
                    <a:pt x="693" y="5648"/>
                    <a:pt x="693" y="5648"/>
                  </a:cubicBezTo>
                  <a:cubicBezTo>
                    <a:pt x="578" y="5648"/>
                    <a:pt x="578" y="5648"/>
                    <a:pt x="578" y="5648"/>
                  </a:cubicBezTo>
                  <a:cubicBezTo>
                    <a:pt x="578" y="5648"/>
                    <a:pt x="578" y="5648"/>
                    <a:pt x="578" y="5648"/>
                  </a:cubicBezTo>
                  <a:cubicBezTo>
                    <a:pt x="462" y="5450"/>
                    <a:pt x="462" y="5450"/>
                    <a:pt x="462" y="5450"/>
                  </a:cubicBezTo>
                  <a:cubicBezTo>
                    <a:pt x="347" y="5450"/>
                    <a:pt x="347" y="5450"/>
                    <a:pt x="347" y="5450"/>
                  </a:cubicBezTo>
                  <a:cubicBezTo>
                    <a:pt x="347" y="5450"/>
                    <a:pt x="347" y="5450"/>
                    <a:pt x="347" y="5450"/>
                  </a:cubicBezTo>
                  <a:cubicBezTo>
                    <a:pt x="231" y="5350"/>
                    <a:pt x="231" y="5350"/>
                    <a:pt x="231" y="5350"/>
                  </a:cubicBezTo>
                  <a:cubicBezTo>
                    <a:pt x="347" y="5350"/>
                    <a:pt x="347" y="5350"/>
                    <a:pt x="347" y="5350"/>
                  </a:cubicBezTo>
                  <a:cubicBezTo>
                    <a:pt x="462" y="5350"/>
                    <a:pt x="462" y="5350"/>
                    <a:pt x="462" y="5350"/>
                  </a:cubicBezTo>
                  <a:cubicBezTo>
                    <a:pt x="462" y="5251"/>
                    <a:pt x="462" y="5251"/>
                    <a:pt x="462" y="5251"/>
                  </a:cubicBezTo>
                  <a:cubicBezTo>
                    <a:pt x="462" y="5251"/>
                    <a:pt x="462" y="5251"/>
                    <a:pt x="462" y="5251"/>
                  </a:cubicBezTo>
                  <a:cubicBezTo>
                    <a:pt x="578" y="5251"/>
                    <a:pt x="578" y="5251"/>
                    <a:pt x="578" y="5251"/>
                  </a:cubicBezTo>
                  <a:cubicBezTo>
                    <a:pt x="578" y="5251"/>
                    <a:pt x="578" y="5251"/>
                    <a:pt x="578" y="5251"/>
                  </a:cubicBezTo>
                  <a:cubicBezTo>
                    <a:pt x="578" y="5251"/>
                    <a:pt x="578" y="5251"/>
                    <a:pt x="578" y="5251"/>
                  </a:cubicBezTo>
                  <a:cubicBezTo>
                    <a:pt x="462" y="5152"/>
                    <a:pt x="462" y="5152"/>
                    <a:pt x="462" y="5152"/>
                  </a:cubicBezTo>
                  <a:cubicBezTo>
                    <a:pt x="462" y="5152"/>
                    <a:pt x="462" y="5152"/>
                    <a:pt x="462" y="5152"/>
                  </a:cubicBezTo>
                  <a:cubicBezTo>
                    <a:pt x="347" y="5152"/>
                    <a:pt x="347" y="5152"/>
                    <a:pt x="347" y="5152"/>
                  </a:cubicBezTo>
                  <a:cubicBezTo>
                    <a:pt x="462" y="5152"/>
                    <a:pt x="462" y="5152"/>
                    <a:pt x="462" y="5152"/>
                  </a:cubicBezTo>
                  <a:cubicBezTo>
                    <a:pt x="462" y="5152"/>
                    <a:pt x="462" y="5152"/>
                    <a:pt x="462" y="5152"/>
                  </a:cubicBezTo>
                  <a:cubicBezTo>
                    <a:pt x="693" y="5053"/>
                    <a:pt x="693" y="5053"/>
                    <a:pt x="693" y="5053"/>
                  </a:cubicBezTo>
                  <a:cubicBezTo>
                    <a:pt x="693" y="5053"/>
                    <a:pt x="693" y="5053"/>
                    <a:pt x="693" y="5053"/>
                  </a:cubicBezTo>
                  <a:cubicBezTo>
                    <a:pt x="693" y="4954"/>
                    <a:pt x="693" y="4954"/>
                    <a:pt x="693" y="4954"/>
                  </a:cubicBezTo>
                  <a:cubicBezTo>
                    <a:pt x="809" y="4954"/>
                    <a:pt x="809" y="4954"/>
                    <a:pt x="809" y="4954"/>
                  </a:cubicBezTo>
                  <a:cubicBezTo>
                    <a:pt x="809" y="4954"/>
                    <a:pt x="809" y="4954"/>
                    <a:pt x="809" y="4954"/>
                  </a:cubicBezTo>
                  <a:cubicBezTo>
                    <a:pt x="924" y="4954"/>
                    <a:pt x="924" y="4954"/>
                    <a:pt x="924" y="4954"/>
                  </a:cubicBezTo>
                  <a:cubicBezTo>
                    <a:pt x="924" y="4954"/>
                    <a:pt x="924" y="4954"/>
                    <a:pt x="924" y="4954"/>
                  </a:cubicBezTo>
                  <a:cubicBezTo>
                    <a:pt x="1040" y="4954"/>
                    <a:pt x="1040" y="4954"/>
                    <a:pt x="1040" y="4954"/>
                  </a:cubicBezTo>
                  <a:cubicBezTo>
                    <a:pt x="1040" y="4954"/>
                    <a:pt x="1040" y="4954"/>
                    <a:pt x="1040" y="4954"/>
                  </a:cubicBezTo>
                  <a:cubicBezTo>
                    <a:pt x="1155" y="4954"/>
                    <a:pt x="1155" y="4954"/>
                    <a:pt x="1155" y="4954"/>
                  </a:cubicBezTo>
                  <a:cubicBezTo>
                    <a:pt x="1155" y="4954"/>
                    <a:pt x="1155" y="4954"/>
                    <a:pt x="1155" y="4954"/>
                  </a:cubicBezTo>
                  <a:cubicBezTo>
                    <a:pt x="1155" y="4954"/>
                    <a:pt x="1155" y="4954"/>
                    <a:pt x="1155" y="4954"/>
                  </a:cubicBezTo>
                  <a:cubicBezTo>
                    <a:pt x="1271" y="4954"/>
                    <a:pt x="1271" y="4954"/>
                    <a:pt x="1271" y="4954"/>
                  </a:cubicBezTo>
                  <a:cubicBezTo>
                    <a:pt x="1271" y="4954"/>
                    <a:pt x="1271" y="4954"/>
                    <a:pt x="1271" y="4954"/>
                  </a:cubicBezTo>
                  <a:cubicBezTo>
                    <a:pt x="1271" y="4954"/>
                    <a:pt x="1271" y="4954"/>
                    <a:pt x="1271" y="4954"/>
                  </a:cubicBezTo>
                  <a:cubicBezTo>
                    <a:pt x="1386" y="4855"/>
                    <a:pt x="1386" y="4855"/>
                    <a:pt x="1386" y="4855"/>
                  </a:cubicBezTo>
                  <a:cubicBezTo>
                    <a:pt x="1502" y="4855"/>
                    <a:pt x="1502" y="4855"/>
                    <a:pt x="1502" y="4855"/>
                  </a:cubicBezTo>
                  <a:cubicBezTo>
                    <a:pt x="1502" y="4855"/>
                    <a:pt x="1502" y="4855"/>
                    <a:pt x="1502" y="4855"/>
                  </a:cubicBezTo>
                  <a:cubicBezTo>
                    <a:pt x="1502" y="4855"/>
                    <a:pt x="1502" y="4855"/>
                    <a:pt x="1502" y="4855"/>
                  </a:cubicBezTo>
                  <a:cubicBezTo>
                    <a:pt x="1617" y="4855"/>
                    <a:pt x="1617" y="4855"/>
                    <a:pt x="1617" y="4855"/>
                  </a:cubicBezTo>
                  <a:cubicBezTo>
                    <a:pt x="1617" y="4855"/>
                    <a:pt x="1617" y="4855"/>
                    <a:pt x="1617" y="4855"/>
                  </a:cubicBezTo>
                  <a:cubicBezTo>
                    <a:pt x="2079" y="4756"/>
                    <a:pt x="2079" y="4756"/>
                    <a:pt x="2079" y="4756"/>
                  </a:cubicBezTo>
                  <a:cubicBezTo>
                    <a:pt x="2079" y="4756"/>
                    <a:pt x="2079" y="4756"/>
                    <a:pt x="2079" y="4756"/>
                  </a:cubicBezTo>
                  <a:cubicBezTo>
                    <a:pt x="2195" y="4855"/>
                    <a:pt x="2195" y="4855"/>
                    <a:pt x="2195" y="4855"/>
                  </a:cubicBezTo>
                  <a:cubicBezTo>
                    <a:pt x="2195" y="4756"/>
                    <a:pt x="2195" y="4756"/>
                    <a:pt x="2195" y="4756"/>
                  </a:cubicBezTo>
                  <a:cubicBezTo>
                    <a:pt x="2079" y="4756"/>
                    <a:pt x="2079" y="4756"/>
                    <a:pt x="2079" y="4756"/>
                  </a:cubicBezTo>
                  <a:cubicBezTo>
                    <a:pt x="2195" y="4657"/>
                    <a:pt x="2195" y="4657"/>
                    <a:pt x="2195" y="4657"/>
                  </a:cubicBezTo>
                  <a:cubicBezTo>
                    <a:pt x="2310" y="4657"/>
                    <a:pt x="2310" y="4657"/>
                    <a:pt x="2310" y="4657"/>
                  </a:cubicBezTo>
                  <a:cubicBezTo>
                    <a:pt x="2426" y="4657"/>
                    <a:pt x="2426" y="4657"/>
                    <a:pt x="2426" y="4657"/>
                  </a:cubicBezTo>
                  <a:cubicBezTo>
                    <a:pt x="2541" y="4657"/>
                    <a:pt x="2541" y="4657"/>
                    <a:pt x="2541" y="4657"/>
                  </a:cubicBezTo>
                  <a:cubicBezTo>
                    <a:pt x="2657" y="4657"/>
                    <a:pt x="2657" y="4657"/>
                    <a:pt x="2657" y="4657"/>
                  </a:cubicBezTo>
                  <a:cubicBezTo>
                    <a:pt x="2657" y="4657"/>
                    <a:pt x="2657" y="4657"/>
                    <a:pt x="2657" y="4657"/>
                  </a:cubicBezTo>
                  <a:cubicBezTo>
                    <a:pt x="2772" y="4657"/>
                    <a:pt x="2772" y="4657"/>
                    <a:pt x="2772" y="4657"/>
                  </a:cubicBezTo>
                  <a:cubicBezTo>
                    <a:pt x="2888" y="4657"/>
                    <a:pt x="2888" y="4657"/>
                    <a:pt x="2888" y="4657"/>
                  </a:cubicBezTo>
                  <a:cubicBezTo>
                    <a:pt x="3003" y="4657"/>
                    <a:pt x="3003" y="4657"/>
                    <a:pt x="3003" y="4657"/>
                  </a:cubicBezTo>
                  <a:cubicBezTo>
                    <a:pt x="3119" y="4657"/>
                    <a:pt x="3119" y="4657"/>
                    <a:pt x="3119" y="4657"/>
                  </a:cubicBezTo>
                  <a:cubicBezTo>
                    <a:pt x="3119" y="4657"/>
                    <a:pt x="3119" y="4657"/>
                    <a:pt x="3119" y="4657"/>
                  </a:cubicBezTo>
                  <a:cubicBezTo>
                    <a:pt x="3234" y="4756"/>
                    <a:pt x="3234" y="4756"/>
                    <a:pt x="3234" y="4756"/>
                  </a:cubicBezTo>
                  <a:cubicBezTo>
                    <a:pt x="3350" y="4756"/>
                    <a:pt x="3350" y="4756"/>
                    <a:pt x="3350" y="4756"/>
                  </a:cubicBezTo>
                  <a:cubicBezTo>
                    <a:pt x="3350" y="4756"/>
                    <a:pt x="3350" y="4756"/>
                    <a:pt x="3350" y="4756"/>
                  </a:cubicBezTo>
                  <a:cubicBezTo>
                    <a:pt x="3465" y="4756"/>
                    <a:pt x="3465" y="4756"/>
                    <a:pt x="3465" y="4756"/>
                  </a:cubicBezTo>
                  <a:cubicBezTo>
                    <a:pt x="3465" y="4756"/>
                    <a:pt x="3465" y="4756"/>
                    <a:pt x="3465" y="4756"/>
                  </a:cubicBezTo>
                  <a:cubicBezTo>
                    <a:pt x="3581" y="4657"/>
                    <a:pt x="3581" y="4657"/>
                    <a:pt x="3581" y="4657"/>
                  </a:cubicBezTo>
                  <a:cubicBezTo>
                    <a:pt x="3581" y="4558"/>
                    <a:pt x="3581" y="4558"/>
                    <a:pt x="3581" y="4558"/>
                  </a:cubicBezTo>
                  <a:cubicBezTo>
                    <a:pt x="3696" y="4459"/>
                    <a:pt x="3696" y="4459"/>
                    <a:pt x="3696" y="4459"/>
                  </a:cubicBezTo>
                  <a:cubicBezTo>
                    <a:pt x="3812" y="4459"/>
                    <a:pt x="3812" y="4459"/>
                    <a:pt x="3812" y="4459"/>
                  </a:cubicBezTo>
                  <a:cubicBezTo>
                    <a:pt x="3812" y="4360"/>
                    <a:pt x="3812" y="4360"/>
                    <a:pt x="3812" y="4360"/>
                  </a:cubicBezTo>
                  <a:cubicBezTo>
                    <a:pt x="3927" y="4261"/>
                    <a:pt x="3927" y="4261"/>
                    <a:pt x="3927" y="4261"/>
                  </a:cubicBezTo>
                  <a:cubicBezTo>
                    <a:pt x="4043" y="4261"/>
                    <a:pt x="4043" y="4261"/>
                    <a:pt x="4043" y="4261"/>
                  </a:cubicBezTo>
                  <a:cubicBezTo>
                    <a:pt x="4043" y="4161"/>
                    <a:pt x="4043" y="4161"/>
                    <a:pt x="4043" y="4161"/>
                  </a:cubicBezTo>
                  <a:cubicBezTo>
                    <a:pt x="3927" y="4161"/>
                    <a:pt x="3927" y="4161"/>
                    <a:pt x="3927" y="4161"/>
                  </a:cubicBezTo>
                  <a:cubicBezTo>
                    <a:pt x="3927" y="4062"/>
                    <a:pt x="3927" y="4062"/>
                    <a:pt x="3927" y="4062"/>
                  </a:cubicBezTo>
                  <a:cubicBezTo>
                    <a:pt x="4043" y="4062"/>
                    <a:pt x="4043" y="4062"/>
                    <a:pt x="4043" y="4062"/>
                  </a:cubicBezTo>
                  <a:cubicBezTo>
                    <a:pt x="4158" y="3963"/>
                    <a:pt x="4158" y="3963"/>
                    <a:pt x="4158" y="3963"/>
                  </a:cubicBezTo>
                  <a:cubicBezTo>
                    <a:pt x="4274" y="4062"/>
                    <a:pt x="4274" y="4062"/>
                    <a:pt x="4274" y="4062"/>
                  </a:cubicBezTo>
                  <a:cubicBezTo>
                    <a:pt x="4389" y="3963"/>
                    <a:pt x="4389" y="3963"/>
                    <a:pt x="4389" y="3963"/>
                  </a:cubicBezTo>
                  <a:cubicBezTo>
                    <a:pt x="4389" y="3864"/>
                    <a:pt x="4389" y="3864"/>
                    <a:pt x="4389" y="3864"/>
                  </a:cubicBezTo>
                  <a:cubicBezTo>
                    <a:pt x="4389" y="3864"/>
                    <a:pt x="4389" y="3864"/>
                    <a:pt x="4389" y="3864"/>
                  </a:cubicBezTo>
                  <a:cubicBezTo>
                    <a:pt x="4274" y="3864"/>
                    <a:pt x="4274" y="3864"/>
                    <a:pt x="4274" y="3864"/>
                  </a:cubicBezTo>
                  <a:cubicBezTo>
                    <a:pt x="4158" y="3864"/>
                    <a:pt x="4158" y="3864"/>
                    <a:pt x="4158" y="3864"/>
                  </a:cubicBezTo>
                  <a:cubicBezTo>
                    <a:pt x="4158" y="3765"/>
                    <a:pt x="4158" y="3765"/>
                    <a:pt x="4158" y="3765"/>
                  </a:cubicBezTo>
                  <a:cubicBezTo>
                    <a:pt x="4158" y="3765"/>
                    <a:pt x="4158" y="3765"/>
                    <a:pt x="4158" y="3765"/>
                  </a:cubicBezTo>
                  <a:cubicBezTo>
                    <a:pt x="4274" y="3765"/>
                    <a:pt x="4274" y="3765"/>
                    <a:pt x="4274" y="3765"/>
                  </a:cubicBezTo>
                  <a:cubicBezTo>
                    <a:pt x="4389" y="3765"/>
                    <a:pt x="4389" y="3765"/>
                    <a:pt x="4389" y="3765"/>
                  </a:cubicBezTo>
                  <a:cubicBezTo>
                    <a:pt x="4505" y="3666"/>
                    <a:pt x="4505" y="3666"/>
                    <a:pt x="4505" y="3666"/>
                  </a:cubicBezTo>
                  <a:cubicBezTo>
                    <a:pt x="4620" y="3666"/>
                    <a:pt x="4620" y="3666"/>
                    <a:pt x="4620" y="3666"/>
                  </a:cubicBezTo>
                  <a:cubicBezTo>
                    <a:pt x="4620" y="3666"/>
                    <a:pt x="4620" y="3666"/>
                    <a:pt x="4620" y="3666"/>
                  </a:cubicBezTo>
                  <a:cubicBezTo>
                    <a:pt x="4620" y="3567"/>
                    <a:pt x="4620" y="3567"/>
                    <a:pt x="4620" y="3567"/>
                  </a:cubicBezTo>
                  <a:cubicBezTo>
                    <a:pt x="4620" y="3567"/>
                    <a:pt x="4620" y="3567"/>
                    <a:pt x="4620" y="3567"/>
                  </a:cubicBezTo>
                  <a:cubicBezTo>
                    <a:pt x="4620" y="3567"/>
                    <a:pt x="4620" y="3567"/>
                    <a:pt x="4620" y="3567"/>
                  </a:cubicBezTo>
                  <a:cubicBezTo>
                    <a:pt x="4505" y="3567"/>
                    <a:pt x="4505" y="3567"/>
                    <a:pt x="4505" y="3567"/>
                  </a:cubicBezTo>
                  <a:cubicBezTo>
                    <a:pt x="4505" y="3666"/>
                    <a:pt x="4505" y="3666"/>
                    <a:pt x="4505" y="3666"/>
                  </a:cubicBezTo>
                  <a:cubicBezTo>
                    <a:pt x="4505" y="3666"/>
                    <a:pt x="4505" y="3666"/>
                    <a:pt x="4505" y="3666"/>
                  </a:cubicBezTo>
                  <a:cubicBezTo>
                    <a:pt x="4274" y="3666"/>
                    <a:pt x="4274" y="3666"/>
                    <a:pt x="4274" y="3666"/>
                  </a:cubicBezTo>
                  <a:cubicBezTo>
                    <a:pt x="4158" y="3666"/>
                    <a:pt x="4158" y="3666"/>
                    <a:pt x="4158" y="3666"/>
                  </a:cubicBezTo>
                  <a:cubicBezTo>
                    <a:pt x="4158" y="3666"/>
                    <a:pt x="4158" y="3666"/>
                    <a:pt x="4158" y="3666"/>
                  </a:cubicBezTo>
                  <a:cubicBezTo>
                    <a:pt x="4043" y="3765"/>
                    <a:pt x="4043" y="3765"/>
                    <a:pt x="4043" y="3765"/>
                  </a:cubicBezTo>
                  <a:cubicBezTo>
                    <a:pt x="4043" y="3765"/>
                    <a:pt x="4043" y="3765"/>
                    <a:pt x="4043" y="3765"/>
                  </a:cubicBezTo>
                  <a:cubicBezTo>
                    <a:pt x="3927" y="3666"/>
                    <a:pt x="3927" y="3666"/>
                    <a:pt x="3927" y="3666"/>
                  </a:cubicBezTo>
                  <a:cubicBezTo>
                    <a:pt x="3812" y="3666"/>
                    <a:pt x="3812" y="3666"/>
                    <a:pt x="3812" y="3666"/>
                  </a:cubicBezTo>
                  <a:cubicBezTo>
                    <a:pt x="3812" y="3666"/>
                    <a:pt x="3812" y="3666"/>
                    <a:pt x="3812" y="3666"/>
                  </a:cubicBezTo>
                  <a:cubicBezTo>
                    <a:pt x="3812" y="3666"/>
                    <a:pt x="3812" y="3666"/>
                    <a:pt x="3812" y="3666"/>
                  </a:cubicBezTo>
                  <a:cubicBezTo>
                    <a:pt x="3696" y="3666"/>
                    <a:pt x="3696" y="3666"/>
                    <a:pt x="3696" y="3666"/>
                  </a:cubicBezTo>
                  <a:cubicBezTo>
                    <a:pt x="3696" y="3666"/>
                    <a:pt x="3696" y="3666"/>
                    <a:pt x="3696" y="3666"/>
                  </a:cubicBezTo>
                  <a:cubicBezTo>
                    <a:pt x="3581" y="3666"/>
                    <a:pt x="3581" y="3666"/>
                    <a:pt x="3581" y="3666"/>
                  </a:cubicBezTo>
                  <a:cubicBezTo>
                    <a:pt x="3581" y="3666"/>
                    <a:pt x="3581" y="3666"/>
                    <a:pt x="3581" y="3666"/>
                  </a:cubicBezTo>
                  <a:cubicBezTo>
                    <a:pt x="3581" y="3567"/>
                    <a:pt x="3581" y="3567"/>
                    <a:pt x="3581" y="3567"/>
                  </a:cubicBezTo>
                  <a:cubicBezTo>
                    <a:pt x="3581" y="3567"/>
                    <a:pt x="3581" y="3567"/>
                    <a:pt x="3581" y="3567"/>
                  </a:cubicBezTo>
                  <a:cubicBezTo>
                    <a:pt x="3581" y="3567"/>
                    <a:pt x="3581" y="3567"/>
                    <a:pt x="3581" y="3567"/>
                  </a:cubicBezTo>
                  <a:cubicBezTo>
                    <a:pt x="3465" y="3468"/>
                    <a:pt x="3465" y="3468"/>
                    <a:pt x="3465" y="3468"/>
                  </a:cubicBezTo>
                  <a:cubicBezTo>
                    <a:pt x="3581" y="3468"/>
                    <a:pt x="3581" y="3468"/>
                    <a:pt x="3581" y="3468"/>
                  </a:cubicBezTo>
                  <a:cubicBezTo>
                    <a:pt x="3581" y="3369"/>
                    <a:pt x="3581" y="3369"/>
                    <a:pt x="3581" y="3369"/>
                  </a:cubicBezTo>
                  <a:cubicBezTo>
                    <a:pt x="3696" y="3369"/>
                    <a:pt x="3696" y="3369"/>
                    <a:pt x="3696" y="3369"/>
                  </a:cubicBezTo>
                  <a:cubicBezTo>
                    <a:pt x="3696" y="3270"/>
                    <a:pt x="3696" y="3270"/>
                    <a:pt x="3696" y="3270"/>
                  </a:cubicBezTo>
                  <a:cubicBezTo>
                    <a:pt x="3696" y="3270"/>
                    <a:pt x="3696" y="3270"/>
                    <a:pt x="3696" y="3270"/>
                  </a:cubicBezTo>
                  <a:cubicBezTo>
                    <a:pt x="3812" y="3270"/>
                    <a:pt x="3812" y="3270"/>
                    <a:pt x="3812" y="3270"/>
                  </a:cubicBezTo>
                  <a:cubicBezTo>
                    <a:pt x="3696" y="3270"/>
                    <a:pt x="3696" y="3270"/>
                    <a:pt x="3696" y="3270"/>
                  </a:cubicBezTo>
                  <a:cubicBezTo>
                    <a:pt x="3696" y="3171"/>
                    <a:pt x="3696" y="3171"/>
                    <a:pt x="3696" y="3171"/>
                  </a:cubicBezTo>
                  <a:cubicBezTo>
                    <a:pt x="3696" y="3171"/>
                    <a:pt x="3696" y="3171"/>
                    <a:pt x="3696" y="3171"/>
                  </a:cubicBezTo>
                  <a:cubicBezTo>
                    <a:pt x="3812" y="3171"/>
                    <a:pt x="3812" y="3171"/>
                    <a:pt x="3812" y="3171"/>
                  </a:cubicBezTo>
                  <a:cubicBezTo>
                    <a:pt x="3927" y="3072"/>
                    <a:pt x="3927" y="3072"/>
                    <a:pt x="3927" y="3072"/>
                  </a:cubicBezTo>
                  <a:cubicBezTo>
                    <a:pt x="3927" y="3072"/>
                    <a:pt x="3927" y="3072"/>
                    <a:pt x="3927" y="3072"/>
                  </a:cubicBezTo>
                  <a:cubicBezTo>
                    <a:pt x="3927" y="2972"/>
                    <a:pt x="3927" y="2972"/>
                    <a:pt x="3927" y="2972"/>
                  </a:cubicBezTo>
                  <a:cubicBezTo>
                    <a:pt x="4158" y="2972"/>
                    <a:pt x="4158" y="2972"/>
                    <a:pt x="4158" y="2972"/>
                  </a:cubicBezTo>
                  <a:cubicBezTo>
                    <a:pt x="4158" y="2972"/>
                    <a:pt x="4158" y="2972"/>
                    <a:pt x="4158" y="2972"/>
                  </a:cubicBezTo>
                  <a:cubicBezTo>
                    <a:pt x="4274" y="2873"/>
                    <a:pt x="4274" y="2873"/>
                    <a:pt x="4274" y="2873"/>
                  </a:cubicBezTo>
                  <a:cubicBezTo>
                    <a:pt x="4389" y="2873"/>
                    <a:pt x="4389" y="2873"/>
                    <a:pt x="4389" y="2873"/>
                  </a:cubicBezTo>
                  <a:cubicBezTo>
                    <a:pt x="4505" y="2873"/>
                    <a:pt x="4505" y="2873"/>
                    <a:pt x="4505" y="2873"/>
                  </a:cubicBezTo>
                  <a:cubicBezTo>
                    <a:pt x="4505" y="2873"/>
                    <a:pt x="4505" y="2873"/>
                    <a:pt x="4505" y="2873"/>
                  </a:cubicBezTo>
                  <a:cubicBezTo>
                    <a:pt x="4389" y="2873"/>
                    <a:pt x="4389" y="2873"/>
                    <a:pt x="4389" y="2873"/>
                  </a:cubicBezTo>
                  <a:cubicBezTo>
                    <a:pt x="4389" y="2774"/>
                    <a:pt x="4389" y="2774"/>
                    <a:pt x="4389" y="2774"/>
                  </a:cubicBezTo>
                  <a:cubicBezTo>
                    <a:pt x="4505" y="2774"/>
                    <a:pt x="4505" y="2774"/>
                    <a:pt x="4505" y="2774"/>
                  </a:cubicBezTo>
                  <a:cubicBezTo>
                    <a:pt x="4505" y="2774"/>
                    <a:pt x="4505" y="2774"/>
                    <a:pt x="4505" y="2774"/>
                  </a:cubicBezTo>
                  <a:cubicBezTo>
                    <a:pt x="4505" y="2873"/>
                    <a:pt x="4505" y="2873"/>
                    <a:pt x="4505" y="2873"/>
                  </a:cubicBezTo>
                  <a:cubicBezTo>
                    <a:pt x="4620" y="2774"/>
                    <a:pt x="4620" y="2774"/>
                    <a:pt x="4620" y="2774"/>
                  </a:cubicBezTo>
                  <a:cubicBezTo>
                    <a:pt x="4736" y="2675"/>
                    <a:pt x="4736" y="2675"/>
                    <a:pt x="4736" y="2675"/>
                  </a:cubicBezTo>
                  <a:cubicBezTo>
                    <a:pt x="4736" y="2675"/>
                    <a:pt x="4736" y="2675"/>
                    <a:pt x="4736" y="2675"/>
                  </a:cubicBezTo>
                  <a:cubicBezTo>
                    <a:pt x="4736" y="2576"/>
                    <a:pt x="4736" y="2576"/>
                    <a:pt x="4736" y="2576"/>
                  </a:cubicBezTo>
                  <a:cubicBezTo>
                    <a:pt x="4851" y="2576"/>
                    <a:pt x="4851" y="2576"/>
                    <a:pt x="4851" y="2576"/>
                  </a:cubicBezTo>
                  <a:cubicBezTo>
                    <a:pt x="4967" y="2576"/>
                    <a:pt x="4967" y="2576"/>
                    <a:pt x="4967" y="2576"/>
                  </a:cubicBezTo>
                  <a:cubicBezTo>
                    <a:pt x="4967" y="2477"/>
                    <a:pt x="4967" y="2477"/>
                    <a:pt x="4967" y="2477"/>
                  </a:cubicBezTo>
                  <a:cubicBezTo>
                    <a:pt x="5082" y="2477"/>
                    <a:pt x="5082" y="2477"/>
                    <a:pt x="5082" y="2477"/>
                  </a:cubicBezTo>
                  <a:cubicBezTo>
                    <a:pt x="5082" y="2477"/>
                    <a:pt x="5082" y="2477"/>
                    <a:pt x="5082" y="2477"/>
                  </a:cubicBezTo>
                  <a:cubicBezTo>
                    <a:pt x="5082" y="2477"/>
                    <a:pt x="5082" y="2477"/>
                    <a:pt x="5082" y="2477"/>
                  </a:cubicBezTo>
                  <a:cubicBezTo>
                    <a:pt x="5198" y="2576"/>
                    <a:pt x="5198" y="2576"/>
                    <a:pt x="5198" y="2576"/>
                  </a:cubicBezTo>
                  <a:cubicBezTo>
                    <a:pt x="5198" y="2675"/>
                    <a:pt x="5198" y="2675"/>
                    <a:pt x="5198" y="2675"/>
                  </a:cubicBezTo>
                  <a:cubicBezTo>
                    <a:pt x="5198" y="2774"/>
                    <a:pt x="5198" y="2774"/>
                    <a:pt x="5198" y="2774"/>
                  </a:cubicBezTo>
                  <a:cubicBezTo>
                    <a:pt x="5198" y="2873"/>
                    <a:pt x="5198" y="2873"/>
                    <a:pt x="5198" y="2873"/>
                  </a:cubicBezTo>
                  <a:cubicBezTo>
                    <a:pt x="5198" y="2972"/>
                    <a:pt x="5198" y="2972"/>
                    <a:pt x="5198" y="2972"/>
                  </a:cubicBezTo>
                  <a:cubicBezTo>
                    <a:pt x="5198" y="2972"/>
                    <a:pt x="5198" y="2972"/>
                    <a:pt x="5198" y="2972"/>
                  </a:cubicBezTo>
                  <a:cubicBezTo>
                    <a:pt x="5198" y="2972"/>
                    <a:pt x="5198" y="2972"/>
                    <a:pt x="5198" y="2972"/>
                  </a:cubicBezTo>
                  <a:cubicBezTo>
                    <a:pt x="5313" y="2873"/>
                    <a:pt x="5313" y="2873"/>
                    <a:pt x="5313" y="2873"/>
                  </a:cubicBezTo>
                  <a:cubicBezTo>
                    <a:pt x="5198" y="2675"/>
                    <a:pt x="5198" y="2675"/>
                    <a:pt x="5198" y="2675"/>
                  </a:cubicBezTo>
                  <a:cubicBezTo>
                    <a:pt x="5198" y="2675"/>
                    <a:pt x="5198" y="2675"/>
                    <a:pt x="5198" y="2675"/>
                  </a:cubicBezTo>
                  <a:cubicBezTo>
                    <a:pt x="5198" y="2576"/>
                    <a:pt x="5198" y="2576"/>
                    <a:pt x="5198" y="2576"/>
                  </a:cubicBezTo>
                  <a:cubicBezTo>
                    <a:pt x="5198" y="2477"/>
                    <a:pt x="5198" y="2477"/>
                    <a:pt x="5198" y="2477"/>
                  </a:cubicBezTo>
                  <a:cubicBezTo>
                    <a:pt x="5313" y="2477"/>
                    <a:pt x="5313" y="2477"/>
                    <a:pt x="5313" y="2477"/>
                  </a:cubicBezTo>
                  <a:cubicBezTo>
                    <a:pt x="5313" y="2477"/>
                    <a:pt x="5313" y="2477"/>
                    <a:pt x="5313" y="2477"/>
                  </a:cubicBezTo>
                  <a:cubicBezTo>
                    <a:pt x="5313" y="2378"/>
                    <a:pt x="5313" y="2378"/>
                    <a:pt x="5313" y="2378"/>
                  </a:cubicBezTo>
                  <a:cubicBezTo>
                    <a:pt x="5429" y="2378"/>
                    <a:pt x="5429" y="2378"/>
                    <a:pt x="5429" y="2378"/>
                  </a:cubicBezTo>
                  <a:cubicBezTo>
                    <a:pt x="5429" y="2378"/>
                    <a:pt x="5429" y="2378"/>
                    <a:pt x="5429" y="2378"/>
                  </a:cubicBezTo>
                  <a:cubicBezTo>
                    <a:pt x="5429" y="2477"/>
                    <a:pt x="5429" y="2477"/>
                    <a:pt x="5429" y="2477"/>
                  </a:cubicBezTo>
                  <a:cubicBezTo>
                    <a:pt x="5544" y="2477"/>
                    <a:pt x="5544" y="2477"/>
                    <a:pt x="5544" y="2477"/>
                  </a:cubicBezTo>
                  <a:cubicBezTo>
                    <a:pt x="5544" y="2477"/>
                    <a:pt x="5544" y="2477"/>
                    <a:pt x="5544" y="2477"/>
                  </a:cubicBezTo>
                  <a:cubicBezTo>
                    <a:pt x="5544" y="2477"/>
                    <a:pt x="5544" y="2477"/>
                    <a:pt x="5544" y="2477"/>
                  </a:cubicBezTo>
                  <a:cubicBezTo>
                    <a:pt x="5544" y="2576"/>
                    <a:pt x="5544" y="2576"/>
                    <a:pt x="5544" y="2576"/>
                  </a:cubicBezTo>
                  <a:cubicBezTo>
                    <a:pt x="5544" y="2576"/>
                    <a:pt x="5544" y="2576"/>
                    <a:pt x="5544" y="2576"/>
                  </a:cubicBezTo>
                  <a:cubicBezTo>
                    <a:pt x="5660" y="2675"/>
                    <a:pt x="5660" y="2675"/>
                    <a:pt x="5660" y="2675"/>
                  </a:cubicBezTo>
                  <a:cubicBezTo>
                    <a:pt x="5775" y="2576"/>
                    <a:pt x="5775" y="2576"/>
                    <a:pt x="5775" y="2576"/>
                  </a:cubicBezTo>
                  <a:cubicBezTo>
                    <a:pt x="5891" y="2576"/>
                    <a:pt x="5891" y="2576"/>
                    <a:pt x="5891" y="2576"/>
                  </a:cubicBezTo>
                  <a:cubicBezTo>
                    <a:pt x="5891" y="2576"/>
                    <a:pt x="5891" y="2576"/>
                    <a:pt x="5891" y="2576"/>
                  </a:cubicBezTo>
                  <a:cubicBezTo>
                    <a:pt x="5891" y="2576"/>
                    <a:pt x="5891" y="2576"/>
                    <a:pt x="5891" y="2576"/>
                  </a:cubicBezTo>
                  <a:cubicBezTo>
                    <a:pt x="5891" y="2477"/>
                    <a:pt x="5891" y="2477"/>
                    <a:pt x="5891" y="2477"/>
                  </a:cubicBezTo>
                  <a:cubicBezTo>
                    <a:pt x="5891" y="2477"/>
                    <a:pt x="5891" y="2477"/>
                    <a:pt x="5891" y="2477"/>
                  </a:cubicBezTo>
                  <a:cubicBezTo>
                    <a:pt x="6006" y="2477"/>
                    <a:pt x="6006" y="2477"/>
                    <a:pt x="6006" y="2477"/>
                  </a:cubicBezTo>
                  <a:cubicBezTo>
                    <a:pt x="6006" y="2378"/>
                    <a:pt x="6006" y="2378"/>
                    <a:pt x="6006" y="2378"/>
                  </a:cubicBezTo>
                  <a:cubicBezTo>
                    <a:pt x="6006" y="2378"/>
                    <a:pt x="6006" y="2378"/>
                    <a:pt x="6006" y="2378"/>
                  </a:cubicBezTo>
                  <a:cubicBezTo>
                    <a:pt x="6122" y="2378"/>
                    <a:pt x="6122" y="2378"/>
                    <a:pt x="6122" y="2378"/>
                  </a:cubicBezTo>
                  <a:cubicBezTo>
                    <a:pt x="6237" y="2279"/>
                    <a:pt x="6237" y="2279"/>
                    <a:pt x="6237" y="2279"/>
                  </a:cubicBezTo>
                  <a:cubicBezTo>
                    <a:pt x="6353" y="2180"/>
                    <a:pt x="6353" y="2180"/>
                    <a:pt x="6353" y="2180"/>
                  </a:cubicBezTo>
                  <a:cubicBezTo>
                    <a:pt x="6353" y="2081"/>
                    <a:pt x="6353" y="2081"/>
                    <a:pt x="6353" y="2081"/>
                  </a:cubicBezTo>
                  <a:cubicBezTo>
                    <a:pt x="6237" y="2081"/>
                    <a:pt x="6237" y="2081"/>
                    <a:pt x="6237" y="2081"/>
                  </a:cubicBezTo>
                  <a:cubicBezTo>
                    <a:pt x="6237" y="2081"/>
                    <a:pt x="6237" y="2081"/>
                    <a:pt x="6237" y="2081"/>
                  </a:cubicBezTo>
                  <a:cubicBezTo>
                    <a:pt x="6237" y="2081"/>
                    <a:pt x="6237" y="2081"/>
                    <a:pt x="6237" y="2081"/>
                  </a:cubicBezTo>
                  <a:cubicBezTo>
                    <a:pt x="6237" y="1982"/>
                    <a:pt x="6237" y="1982"/>
                    <a:pt x="6237" y="1982"/>
                  </a:cubicBezTo>
                  <a:cubicBezTo>
                    <a:pt x="6353" y="1982"/>
                    <a:pt x="6353" y="1982"/>
                    <a:pt x="6353" y="1982"/>
                  </a:cubicBezTo>
                  <a:cubicBezTo>
                    <a:pt x="6353" y="1883"/>
                    <a:pt x="6353" y="1883"/>
                    <a:pt x="6353" y="1883"/>
                  </a:cubicBezTo>
                  <a:cubicBezTo>
                    <a:pt x="6353" y="1783"/>
                    <a:pt x="6353" y="1783"/>
                    <a:pt x="6353" y="1783"/>
                  </a:cubicBezTo>
                  <a:cubicBezTo>
                    <a:pt x="6353" y="1684"/>
                    <a:pt x="6353" y="1684"/>
                    <a:pt x="6353" y="1684"/>
                  </a:cubicBezTo>
                  <a:cubicBezTo>
                    <a:pt x="6353" y="1684"/>
                    <a:pt x="6353" y="1684"/>
                    <a:pt x="6353" y="1684"/>
                  </a:cubicBezTo>
                  <a:cubicBezTo>
                    <a:pt x="6584" y="1684"/>
                    <a:pt x="6584" y="1684"/>
                    <a:pt x="6584" y="1684"/>
                  </a:cubicBezTo>
                  <a:cubicBezTo>
                    <a:pt x="6699" y="1585"/>
                    <a:pt x="6699" y="1585"/>
                    <a:pt x="6699" y="1585"/>
                  </a:cubicBezTo>
                  <a:cubicBezTo>
                    <a:pt x="6815" y="1585"/>
                    <a:pt x="6815" y="1585"/>
                    <a:pt x="6815" y="1585"/>
                  </a:cubicBezTo>
                  <a:cubicBezTo>
                    <a:pt x="6815" y="1585"/>
                    <a:pt x="6815" y="1585"/>
                    <a:pt x="6815" y="1585"/>
                  </a:cubicBezTo>
                  <a:cubicBezTo>
                    <a:pt x="6815" y="1585"/>
                    <a:pt x="6815" y="1585"/>
                    <a:pt x="6815" y="1585"/>
                  </a:cubicBezTo>
                  <a:cubicBezTo>
                    <a:pt x="6815" y="1684"/>
                    <a:pt x="6815" y="1684"/>
                    <a:pt x="6815" y="1684"/>
                  </a:cubicBezTo>
                  <a:cubicBezTo>
                    <a:pt x="6930" y="1783"/>
                    <a:pt x="6930" y="1783"/>
                    <a:pt x="6930" y="1783"/>
                  </a:cubicBezTo>
                  <a:cubicBezTo>
                    <a:pt x="6930" y="1883"/>
                    <a:pt x="6930" y="1883"/>
                    <a:pt x="6930" y="1883"/>
                  </a:cubicBezTo>
                  <a:cubicBezTo>
                    <a:pt x="6930" y="1982"/>
                    <a:pt x="6930" y="1982"/>
                    <a:pt x="6930" y="1982"/>
                  </a:cubicBezTo>
                  <a:cubicBezTo>
                    <a:pt x="6930" y="2180"/>
                    <a:pt x="6930" y="2180"/>
                    <a:pt x="6930" y="2180"/>
                  </a:cubicBezTo>
                  <a:cubicBezTo>
                    <a:pt x="6930" y="2180"/>
                    <a:pt x="6930" y="2180"/>
                    <a:pt x="6930" y="2180"/>
                  </a:cubicBezTo>
                  <a:cubicBezTo>
                    <a:pt x="7046" y="2279"/>
                    <a:pt x="7046" y="2279"/>
                    <a:pt x="7046" y="2279"/>
                  </a:cubicBezTo>
                  <a:cubicBezTo>
                    <a:pt x="7161" y="2378"/>
                    <a:pt x="7161" y="2378"/>
                    <a:pt x="7161" y="2378"/>
                  </a:cubicBezTo>
                  <a:cubicBezTo>
                    <a:pt x="7161" y="2378"/>
                    <a:pt x="7161" y="2378"/>
                    <a:pt x="7161" y="2378"/>
                  </a:cubicBezTo>
                  <a:cubicBezTo>
                    <a:pt x="7161" y="2378"/>
                    <a:pt x="7161" y="2378"/>
                    <a:pt x="7161" y="2378"/>
                  </a:cubicBezTo>
                  <a:cubicBezTo>
                    <a:pt x="7161" y="2180"/>
                    <a:pt x="7161" y="2180"/>
                    <a:pt x="7161" y="2180"/>
                  </a:cubicBezTo>
                  <a:cubicBezTo>
                    <a:pt x="7161" y="2180"/>
                    <a:pt x="7161" y="2180"/>
                    <a:pt x="7161" y="2180"/>
                  </a:cubicBezTo>
                  <a:cubicBezTo>
                    <a:pt x="7046" y="1982"/>
                    <a:pt x="7046" y="1982"/>
                    <a:pt x="7046" y="1982"/>
                  </a:cubicBezTo>
                  <a:cubicBezTo>
                    <a:pt x="7046" y="1883"/>
                    <a:pt x="7046" y="1883"/>
                    <a:pt x="7046" y="1883"/>
                  </a:cubicBezTo>
                  <a:cubicBezTo>
                    <a:pt x="7046" y="1783"/>
                    <a:pt x="7046" y="1783"/>
                    <a:pt x="7046" y="1783"/>
                  </a:cubicBezTo>
                  <a:cubicBezTo>
                    <a:pt x="7161" y="1783"/>
                    <a:pt x="7161" y="1783"/>
                    <a:pt x="7161" y="1783"/>
                  </a:cubicBezTo>
                  <a:cubicBezTo>
                    <a:pt x="7046" y="1684"/>
                    <a:pt x="7046" y="1684"/>
                    <a:pt x="7046" y="1684"/>
                  </a:cubicBezTo>
                  <a:cubicBezTo>
                    <a:pt x="7046" y="1585"/>
                    <a:pt x="7046" y="1585"/>
                    <a:pt x="7046" y="1585"/>
                  </a:cubicBezTo>
                  <a:cubicBezTo>
                    <a:pt x="7046" y="1585"/>
                    <a:pt x="7046" y="1585"/>
                    <a:pt x="7046" y="1585"/>
                  </a:cubicBezTo>
                  <a:cubicBezTo>
                    <a:pt x="7046" y="1486"/>
                    <a:pt x="7046" y="1486"/>
                    <a:pt x="7046" y="1486"/>
                  </a:cubicBezTo>
                  <a:cubicBezTo>
                    <a:pt x="7046" y="1486"/>
                    <a:pt x="7046" y="1486"/>
                    <a:pt x="7046" y="1486"/>
                  </a:cubicBezTo>
                  <a:cubicBezTo>
                    <a:pt x="7161" y="1387"/>
                    <a:pt x="7161" y="1387"/>
                    <a:pt x="7161" y="1387"/>
                  </a:cubicBezTo>
                  <a:cubicBezTo>
                    <a:pt x="7161" y="1387"/>
                    <a:pt x="7161" y="1387"/>
                    <a:pt x="7161" y="1387"/>
                  </a:cubicBezTo>
                  <a:cubicBezTo>
                    <a:pt x="7277" y="1387"/>
                    <a:pt x="7277" y="1387"/>
                    <a:pt x="7277" y="1387"/>
                  </a:cubicBezTo>
                  <a:cubicBezTo>
                    <a:pt x="7393" y="1387"/>
                    <a:pt x="7393" y="1387"/>
                    <a:pt x="7393" y="1387"/>
                  </a:cubicBezTo>
                  <a:cubicBezTo>
                    <a:pt x="7393" y="1387"/>
                    <a:pt x="7393" y="1387"/>
                    <a:pt x="7393" y="1387"/>
                  </a:cubicBezTo>
                  <a:cubicBezTo>
                    <a:pt x="7508" y="1486"/>
                    <a:pt x="7508" y="1486"/>
                    <a:pt x="7508" y="1486"/>
                  </a:cubicBezTo>
                  <a:cubicBezTo>
                    <a:pt x="7739" y="1387"/>
                    <a:pt x="7739" y="1387"/>
                    <a:pt x="7739" y="1387"/>
                  </a:cubicBezTo>
                  <a:cubicBezTo>
                    <a:pt x="7970" y="1387"/>
                    <a:pt x="7970" y="1387"/>
                    <a:pt x="7970" y="1387"/>
                  </a:cubicBezTo>
                  <a:cubicBezTo>
                    <a:pt x="8201" y="1387"/>
                    <a:pt x="8201" y="1387"/>
                    <a:pt x="8201" y="1387"/>
                  </a:cubicBezTo>
                  <a:cubicBezTo>
                    <a:pt x="8201" y="1387"/>
                    <a:pt x="8201" y="1387"/>
                    <a:pt x="8201" y="1387"/>
                  </a:cubicBezTo>
                  <a:cubicBezTo>
                    <a:pt x="8201" y="1486"/>
                    <a:pt x="8201" y="1486"/>
                    <a:pt x="8201" y="1486"/>
                  </a:cubicBezTo>
                  <a:cubicBezTo>
                    <a:pt x="8201" y="1585"/>
                    <a:pt x="8201" y="1585"/>
                    <a:pt x="8201" y="1585"/>
                  </a:cubicBezTo>
                  <a:cubicBezTo>
                    <a:pt x="8201" y="1585"/>
                    <a:pt x="8201" y="1585"/>
                    <a:pt x="8201" y="1585"/>
                  </a:cubicBezTo>
                  <a:cubicBezTo>
                    <a:pt x="8317" y="1585"/>
                    <a:pt x="8317" y="1585"/>
                    <a:pt x="8317" y="1585"/>
                  </a:cubicBezTo>
                  <a:cubicBezTo>
                    <a:pt x="8317" y="1486"/>
                    <a:pt x="8317" y="1486"/>
                    <a:pt x="8317" y="1486"/>
                  </a:cubicBezTo>
                  <a:cubicBezTo>
                    <a:pt x="8317" y="1486"/>
                    <a:pt x="8317" y="1486"/>
                    <a:pt x="8317" y="1486"/>
                  </a:cubicBezTo>
                  <a:cubicBezTo>
                    <a:pt x="8317" y="1387"/>
                    <a:pt x="8317" y="1387"/>
                    <a:pt x="8317" y="1387"/>
                  </a:cubicBezTo>
                  <a:cubicBezTo>
                    <a:pt x="8432" y="1288"/>
                    <a:pt x="8432" y="1288"/>
                    <a:pt x="8432" y="1288"/>
                  </a:cubicBezTo>
                  <a:cubicBezTo>
                    <a:pt x="8548" y="1288"/>
                    <a:pt x="8548" y="1288"/>
                    <a:pt x="8548" y="1288"/>
                  </a:cubicBezTo>
                  <a:cubicBezTo>
                    <a:pt x="8548" y="1387"/>
                    <a:pt x="8548" y="1387"/>
                    <a:pt x="8548" y="1387"/>
                  </a:cubicBezTo>
                  <a:cubicBezTo>
                    <a:pt x="8663" y="1486"/>
                    <a:pt x="8663" y="1486"/>
                    <a:pt x="8663" y="1486"/>
                  </a:cubicBezTo>
                  <a:cubicBezTo>
                    <a:pt x="8663" y="1486"/>
                    <a:pt x="8663" y="1486"/>
                    <a:pt x="8663" y="1486"/>
                  </a:cubicBezTo>
                  <a:cubicBezTo>
                    <a:pt x="8663" y="1486"/>
                    <a:pt x="8663" y="1486"/>
                    <a:pt x="8663" y="1486"/>
                  </a:cubicBezTo>
                  <a:cubicBezTo>
                    <a:pt x="8663" y="1387"/>
                    <a:pt x="8663" y="1387"/>
                    <a:pt x="8663" y="1387"/>
                  </a:cubicBezTo>
                  <a:cubicBezTo>
                    <a:pt x="8663" y="1288"/>
                    <a:pt x="8663" y="1288"/>
                    <a:pt x="8663" y="1288"/>
                  </a:cubicBezTo>
                  <a:cubicBezTo>
                    <a:pt x="8548" y="1189"/>
                    <a:pt x="8548" y="1189"/>
                    <a:pt x="8548" y="1189"/>
                  </a:cubicBezTo>
                  <a:cubicBezTo>
                    <a:pt x="8663" y="1189"/>
                    <a:pt x="8663" y="1189"/>
                    <a:pt x="8663" y="1189"/>
                  </a:cubicBezTo>
                  <a:cubicBezTo>
                    <a:pt x="8663" y="1189"/>
                    <a:pt x="8663" y="1189"/>
                    <a:pt x="8663" y="1189"/>
                  </a:cubicBezTo>
                  <a:cubicBezTo>
                    <a:pt x="8779" y="1288"/>
                    <a:pt x="8779" y="1288"/>
                    <a:pt x="8779" y="1288"/>
                  </a:cubicBezTo>
                  <a:cubicBezTo>
                    <a:pt x="8894" y="1189"/>
                    <a:pt x="8894" y="1189"/>
                    <a:pt x="8894" y="1189"/>
                  </a:cubicBezTo>
                  <a:cubicBezTo>
                    <a:pt x="9010" y="1189"/>
                    <a:pt x="9010" y="1189"/>
                    <a:pt x="9010" y="1189"/>
                  </a:cubicBezTo>
                  <a:cubicBezTo>
                    <a:pt x="9125" y="1189"/>
                    <a:pt x="9125" y="1189"/>
                    <a:pt x="9125" y="1189"/>
                  </a:cubicBezTo>
                  <a:cubicBezTo>
                    <a:pt x="9125" y="1288"/>
                    <a:pt x="9125" y="1288"/>
                    <a:pt x="9125" y="1288"/>
                  </a:cubicBezTo>
                  <a:cubicBezTo>
                    <a:pt x="9125" y="1387"/>
                    <a:pt x="9125" y="1387"/>
                    <a:pt x="9125" y="1387"/>
                  </a:cubicBezTo>
                  <a:cubicBezTo>
                    <a:pt x="9125" y="1585"/>
                    <a:pt x="9125" y="1585"/>
                    <a:pt x="9125" y="1585"/>
                  </a:cubicBezTo>
                  <a:cubicBezTo>
                    <a:pt x="9125" y="1585"/>
                    <a:pt x="9125" y="1585"/>
                    <a:pt x="9125" y="1585"/>
                  </a:cubicBezTo>
                  <a:cubicBezTo>
                    <a:pt x="9010" y="1783"/>
                    <a:pt x="9010" y="1783"/>
                    <a:pt x="9010" y="1783"/>
                  </a:cubicBezTo>
                  <a:cubicBezTo>
                    <a:pt x="9010" y="1783"/>
                    <a:pt x="9010" y="1783"/>
                    <a:pt x="9010" y="1783"/>
                  </a:cubicBezTo>
                  <a:cubicBezTo>
                    <a:pt x="9010" y="1883"/>
                    <a:pt x="9010" y="1883"/>
                    <a:pt x="9010" y="1883"/>
                  </a:cubicBezTo>
                  <a:cubicBezTo>
                    <a:pt x="8894" y="1883"/>
                    <a:pt x="8894" y="1883"/>
                    <a:pt x="8894" y="1883"/>
                  </a:cubicBezTo>
                  <a:cubicBezTo>
                    <a:pt x="8894" y="1982"/>
                    <a:pt x="8894" y="1982"/>
                    <a:pt x="8894" y="1982"/>
                  </a:cubicBezTo>
                  <a:cubicBezTo>
                    <a:pt x="8894" y="1982"/>
                    <a:pt x="8894" y="1982"/>
                    <a:pt x="8894" y="1982"/>
                  </a:cubicBezTo>
                  <a:cubicBezTo>
                    <a:pt x="8894" y="1982"/>
                    <a:pt x="8894" y="1982"/>
                    <a:pt x="8894" y="1982"/>
                  </a:cubicBezTo>
                  <a:cubicBezTo>
                    <a:pt x="8894" y="2081"/>
                    <a:pt x="8894" y="2081"/>
                    <a:pt x="8894" y="2081"/>
                  </a:cubicBezTo>
                  <a:cubicBezTo>
                    <a:pt x="8894" y="2081"/>
                    <a:pt x="8894" y="2081"/>
                    <a:pt x="8894" y="2081"/>
                  </a:cubicBezTo>
                  <a:cubicBezTo>
                    <a:pt x="8779" y="2180"/>
                    <a:pt x="8779" y="2180"/>
                    <a:pt x="8779" y="2180"/>
                  </a:cubicBezTo>
                  <a:cubicBezTo>
                    <a:pt x="8779" y="2279"/>
                    <a:pt x="8779" y="2279"/>
                    <a:pt x="8779" y="2279"/>
                  </a:cubicBezTo>
                  <a:cubicBezTo>
                    <a:pt x="8663" y="2279"/>
                    <a:pt x="8663" y="2279"/>
                    <a:pt x="8663" y="2279"/>
                  </a:cubicBezTo>
                  <a:cubicBezTo>
                    <a:pt x="8663" y="2378"/>
                    <a:pt x="8663" y="2378"/>
                    <a:pt x="8663" y="2378"/>
                  </a:cubicBezTo>
                  <a:cubicBezTo>
                    <a:pt x="8663" y="2477"/>
                    <a:pt x="8663" y="2477"/>
                    <a:pt x="8663" y="2477"/>
                  </a:cubicBezTo>
                  <a:cubicBezTo>
                    <a:pt x="8548" y="2477"/>
                    <a:pt x="8548" y="2477"/>
                    <a:pt x="8548" y="2477"/>
                  </a:cubicBezTo>
                  <a:cubicBezTo>
                    <a:pt x="8548" y="2576"/>
                    <a:pt x="8548" y="2576"/>
                    <a:pt x="8548" y="2576"/>
                  </a:cubicBezTo>
                  <a:cubicBezTo>
                    <a:pt x="8548" y="2576"/>
                    <a:pt x="8548" y="2576"/>
                    <a:pt x="8548" y="2576"/>
                  </a:cubicBezTo>
                  <a:cubicBezTo>
                    <a:pt x="8548" y="2576"/>
                    <a:pt x="8548" y="2576"/>
                    <a:pt x="8548" y="2576"/>
                  </a:cubicBezTo>
                  <a:cubicBezTo>
                    <a:pt x="8663" y="2477"/>
                    <a:pt x="8663" y="2477"/>
                    <a:pt x="8663" y="2477"/>
                  </a:cubicBezTo>
                  <a:cubicBezTo>
                    <a:pt x="8779" y="2477"/>
                    <a:pt x="8779" y="2477"/>
                    <a:pt x="8779" y="2477"/>
                  </a:cubicBezTo>
                  <a:cubicBezTo>
                    <a:pt x="8779" y="2477"/>
                    <a:pt x="8779" y="2477"/>
                    <a:pt x="8779" y="2477"/>
                  </a:cubicBezTo>
                  <a:cubicBezTo>
                    <a:pt x="8779" y="2378"/>
                    <a:pt x="8779" y="2378"/>
                    <a:pt x="8779" y="2378"/>
                  </a:cubicBezTo>
                  <a:cubicBezTo>
                    <a:pt x="8894" y="2279"/>
                    <a:pt x="8894" y="2279"/>
                    <a:pt x="8894" y="2279"/>
                  </a:cubicBezTo>
                  <a:cubicBezTo>
                    <a:pt x="8894" y="2180"/>
                    <a:pt x="8894" y="2180"/>
                    <a:pt x="8894" y="2180"/>
                  </a:cubicBezTo>
                  <a:cubicBezTo>
                    <a:pt x="9010" y="2180"/>
                    <a:pt x="9010" y="2180"/>
                    <a:pt x="9010" y="2180"/>
                  </a:cubicBezTo>
                  <a:cubicBezTo>
                    <a:pt x="9010" y="2180"/>
                    <a:pt x="9010" y="2180"/>
                    <a:pt x="9010" y="2180"/>
                  </a:cubicBezTo>
                  <a:cubicBezTo>
                    <a:pt x="9125" y="2081"/>
                    <a:pt x="9125" y="2081"/>
                    <a:pt x="9125" y="2081"/>
                  </a:cubicBezTo>
                  <a:cubicBezTo>
                    <a:pt x="9125" y="2081"/>
                    <a:pt x="9125" y="2081"/>
                    <a:pt x="9125" y="2081"/>
                  </a:cubicBezTo>
                  <a:cubicBezTo>
                    <a:pt x="9125" y="1982"/>
                    <a:pt x="9125" y="1982"/>
                    <a:pt x="9125" y="1982"/>
                  </a:cubicBezTo>
                  <a:cubicBezTo>
                    <a:pt x="9125" y="1982"/>
                    <a:pt x="9125" y="1982"/>
                    <a:pt x="9125" y="1982"/>
                  </a:cubicBezTo>
                  <a:cubicBezTo>
                    <a:pt x="9241" y="1883"/>
                    <a:pt x="9241" y="1883"/>
                    <a:pt x="9241" y="1883"/>
                  </a:cubicBezTo>
                  <a:cubicBezTo>
                    <a:pt x="9241" y="1982"/>
                    <a:pt x="9241" y="1982"/>
                    <a:pt x="9241" y="1982"/>
                  </a:cubicBezTo>
                  <a:cubicBezTo>
                    <a:pt x="9241" y="1982"/>
                    <a:pt x="9241" y="1982"/>
                    <a:pt x="9241" y="1982"/>
                  </a:cubicBezTo>
                  <a:cubicBezTo>
                    <a:pt x="9356" y="2081"/>
                    <a:pt x="9356" y="2081"/>
                    <a:pt x="9356" y="2081"/>
                  </a:cubicBezTo>
                  <a:cubicBezTo>
                    <a:pt x="9356" y="2081"/>
                    <a:pt x="9356" y="2081"/>
                    <a:pt x="9356" y="2081"/>
                  </a:cubicBezTo>
                  <a:cubicBezTo>
                    <a:pt x="9356" y="2180"/>
                    <a:pt x="9356" y="2180"/>
                    <a:pt x="9356" y="2180"/>
                  </a:cubicBezTo>
                  <a:cubicBezTo>
                    <a:pt x="9472" y="2279"/>
                    <a:pt x="9472" y="2279"/>
                    <a:pt x="9472" y="2279"/>
                  </a:cubicBezTo>
                  <a:cubicBezTo>
                    <a:pt x="9472" y="2378"/>
                    <a:pt x="9472" y="2378"/>
                    <a:pt x="9472" y="2378"/>
                  </a:cubicBezTo>
                  <a:cubicBezTo>
                    <a:pt x="9472" y="2378"/>
                    <a:pt x="9472" y="2378"/>
                    <a:pt x="9472" y="2378"/>
                  </a:cubicBezTo>
                  <a:cubicBezTo>
                    <a:pt x="9587" y="2477"/>
                    <a:pt x="9587" y="2477"/>
                    <a:pt x="9587" y="2477"/>
                  </a:cubicBezTo>
                  <a:cubicBezTo>
                    <a:pt x="9587" y="2477"/>
                    <a:pt x="9587" y="2477"/>
                    <a:pt x="9587" y="2477"/>
                  </a:cubicBezTo>
                  <a:cubicBezTo>
                    <a:pt x="9703" y="2477"/>
                    <a:pt x="9703" y="2477"/>
                    <a:pt x="9703" y="2477"/>
                  </a:cubicBezTo>
                  <a:cubicBezTo>
                    <a:pt x="9703" y="2378"/>
                    <a:pt x="9703" y="2378"/>
                    <a:pt x="9703" y="2378"/>
                  </a:cubicBezTo>
                  <a:cubicBezTo>
                    <a:pt x="9703" y="2378"/>
                    <a:pt x="9703" y="2378"/>
                    <a:pt x="9703" y="2378"/>
                  </a:cubicBezTo>
                  <a:cubicBezTo>
                    <a:pt x="9703" y="2378"/>
                    <a:pt x="9703" y="2378"/>
                    <a:pt x="9703" y="2378"/>
                  </a:cubicBezTo>
                  <a:cubicBezTo>
                    <a:pt x="9587" y="2279"/>
                    <a:pt x="9587" y="2279"/>
                    <a:pt x="9587" y="2279"/>
                  </a:cubicBezTo>
                  <a:cubicBezTo>
                    <a:pt x="9587" y="2279"/>
                    <a:pt x="9587" y="2279"/>
                    <a:pt x="9587" y="2279"/>
                  </a:cubicBezTo>
                  <a:cubicBezTo>
                    <a:pt x="9587" y="2279"/>
                    <a:pt x="9587" y="2279"/>
                    <a:pt x="9587" y="2279"/>
                  </a:cubicBezTo>
                  <a:cubicBezTo>
                    <a:pt x="9703" y="2279"/>
                    <a:pt x="9703" y="2279"/>
                    <a:pt x="9703" y="2279"/>
                  </a:cubicBezTo>
                  <a:cubicBezTo>
                    <a:pt x="9703" y="2279"/>
                    <a:pt x="9703" y="2279"/>
                    <a:pt x="9703" y="2279"/>
                  </a:cubicBezTo>
                  <a:cubicBezTo>
                    <a:pt x="9818" y="2279"/>
                    <a:pt x="9818" y="2279"/>
                    <a:pt x="9818" y="2279"/>
                  </a:cubicBezTo>
                  <a:cubicBezTo>
                    <a:pt x="9934" y="2279"/>
                    <a:pt x="9934" y="2279"/>
                    <a:pt x="9934" y="2279"/>
                  </a:cubicBezTo>
                  <a:cubicBezTo>
                    <a:pt x="9934" y="2378"/>
                    <a:pt x="9934" y="2378"/>
                    <a:pt x="9934" y="2378"/>
                  </a:cubicBezTo>
                  <a:cubicBezTo>
                    <a:pt x="10049" y="2378"/>
                    <a:pt x="10049" y="2378"/>
                    <a:pt x="10049" y="2378"/>
                  </a:cubicBezTo>
                  <a:cubicBezTo>
                    <a:pt x="10049" y="2279"/>
                    <a:pt x="10049" y="2279"/>
                    <a:pt x="10049" y="2279"/>
                  </a:cubicBezTo>
                  <a:cubicBezTo>
                    <a:pt x="10049" y="2378"/>
                    <a:pt x="10049" y="2378"/>
                    <a:pt x="10049" y="2378"/>
                  </a:cubicBezTo>
                  <a:cubicBezTo>
                    <a:pt x="10049" y="2378"/>
                    <a:pt x="10049" y="2378"/>
                    <a:pt x="10049" y="2378"/>
                  </a:cubicBezTo>
                  <a:cubicBezTo>
                    <a:pt x="10165" y="2378"/>
                    <a:pt x="10165" y="2378"/>
                    <a:pt x="10165" y="2378"/>
                  </a:cubicBezTo>
                  <a:cubicBezTo>
                    <a:pt x="10165" y="2180"/>
                    <a:pt x="10165" y="2180"/>
                    <a:pt x="10165" y="2180"/>
                  </a:cubicBezTo>
                  <a:cubicBezTo>
                    <a:pt x="10165" y="2180"/>
                    <a:pt x="10165" y="2180"/>
                    <a:pt x="10165" y="2180"/>
                  </a:cubicBezTo>
                  <a:cubicBezTo>
                    <a:pt x="10165" y="1982"/>
                    <a:pt x="10165" y="1982"/>
                    <a:pt x="10165" y="1982"/>
                  </a:cubicBezTo>
                  <a:cubicBezTo>
                    <a:pt x="10165" y="1883"/>
                    <a:pt x="10165" y="1883"/>
                    <a:pt x="10165" y="1883"/>
                  </a:cubicBezTo>
                  <a:cubicBezTo>
                    <a:pt x="10165" y="1883"/>
                    <a:pt x="10165" y="1883"/>
                    <a:pt x="10165" y="1883"/>
                  </a:cubicBezTo>
                  <a:cubicBezTo>
                    <a:pt x="10049" y="1783"/>
                    <a:pt x="10049" y="1783"/>
                    <a:pt x="10049" y="1783"/>
                  </a:cubicBezTo>
                  <a:cubicBezTo>
                    <a:pt x="10165" y="1684"/>
                    <a:pt x="10165" y="1684"/>
                    <a:pt x="10165" y="1684"/>
                  </a:cubicBezTo>
                  <a:cubicBezTo>
                    <a:pt x="10165" y="1585"/>
                    <a:pt x="10165" y="1585"/>
                    <a:pt x="10165" y="1585"/>
                  </a:cubicBezTo>
                  <a:cubicBezTo>
                    <a:pt x="10165" y="1486"/>
                    <a:pt x="10165" y="1486"/>
                    <a:pt x="10165" y="1486"/>
                  </a:cubicBezTo>
                  <a:cubicBezTo>
                    <a:pt x="10165" y="1486"/>
                    <a:pt x="10165" y="1486"/>
                    <a:pt x="10165" y="1486"/>
                  </a:cubicBezTo>
                  <a:cubicBezTo>
                    <a:pt x="10165" y="1387"/>
                    <a:pt x="10165" y="1387"/>
                    <a:pt x="10165" y="1387"/>
                  </a:cubicBezTo>
                  <a:cubicBezTo>
                    <a:pt x="10165" y="1288"/>
                    <a:pt x="10165" y="1288"/>
                    <a:pt x="10165" y="1288"/>
                  </a:cubicBezTo>
                  <a:cubicBezTo>
                    <a:pt x="10280" y="1288"/>
                    <a:pt x="10280" y="1288"/>
                    <a:pt x="10280" y="1288"/>
                  </a:cubicBezTo>
                  <a:cubicBezTo>
                    <a:pt x="10280" y="1288"/>
                    <a:pt x="10280" y="1288"/>
                    <a:pt x="10280" y="1288"/>
                  </a:cubicBezTo>
                  <a:cubicBezTo>
                    <a:pt x="10396" y="1288"/>
                    <a:pt x="10396" y="1288"/>
                    <a:pt x="10396" y="1288"/>
                  </a:cubicBezTo>
                  <a:cubicBezTo>
                    <a:pt x="10511" y="1288"/>
                    <a:pt x="10511" y="1288"/>
                    <a:pt x="10511" y="1288"/>
                  </a:cubicBezTo>
                  <a:cubicBezTo>
                    <a:pt x="10511" y="1288"/>
                    <a:pt x="10511" y="1288"/>
                    <a:pt x="10511" y="1288"/>
                  </a:cubicBezTo>
                  <a:cubicBezTo>
                    <a:pt x="10627" y="1387"/>
                    <a:pt x="10627" y="1387"/>
                    <a:pt x="10627" y="1387"/>
                  </a:cubicBezTo>
                  <a:cubicBezTo>
                    <a:pt x="10627" y="1387"/>
                    <a:pt x="10627" y="1387"/>
                    <a:pt x="10627" y="1387"/>
                  </a:cubicBezTo>
                  <a:cubicBezTo>
                    <a:pt x="10742" y="1486"/>
                    <a:pt x="10742" y="1486"/>
                    <a:pt x="10742" y="1486"/>
                  </a:cubicBezTo>
                  <a:cubicBezTo>
                    <a:pt x="10742" y="1585"/>
                    <a:pt x="10742" y="1585"/>
                    <a:pt x="10742" y="1585"/>
                  </a:cubicBezTo>
                  <a:cubicBezTo>
                    <a:pt x="10742" y="1684"/>
                    <a:pt x="10742" y="1684"/>
                    <a:pt x="10742" y="1684"/>
                  </a:cubicBezTo>
                  <a:cubicBezTo>
                    <a:pt x="10858" y="1783"/>
                    <a:pt x="10858" y="1783"/>
                    <a:pt x="10858" y="1783"/>
                  </a:cubicBezTo>
                  <a:cubicBezTo>
                    <a:pt x="10973" y="1883"/>
                    <a:pt x="10973" y="1883"/>
                    <a:pt x="10973" y="1883"/>
                  </a:cubicBezTo>
                  <a:cubicBezTo>
                    <a:pt x="10973" y="2081"/>
                    <a:pt x="10973" y="2081"/>
                    <a:pt x="10973" y="2081"/>
                  </a:cubicBezTo>
                  <a:cubicBezTo>
                    <a:pt x="10973" y="2081"/>
                    <a:pt x="10973" y="2081"/>
                    <a:pt x="10973" y="2081"/>
                  </a:cubicBezTo>
                  <a:cubicBezTo>
                    <a:pt x="10858" y="2180"/>
                    <a:pt x="10858" y="2180"/>
                    <a:pt x="10858" y="2180"/>
                  </a:cubicBezTo>
                  <a:cubicBezTo>
                    <a:pt x="10858" y="2279"/>
                    <a:pt x="10858" y="2279"/>
                    <a:pt x="10858" y="2279"/>
                  </a:cubicBezTo>
                  <a:cubicBezTo>
                    <a:pt x="10858" y="2279"/>
                    <a:pt x="10858" y="2279"/>
                    <a:pt x="10858" y="2279"/>
                  </a:cubicBezTo>
                  <a:cubicBezTo>
                    <a:pt x="10973" y="2378"/>
                    <a:pt x="10973" y="2378"/>
                    <a:pt x="10973" y="2378"/>
                  </a:cubicBezTo>
                  <a:cubicBezTo>
                    <a:pt x="10973" y="2477"/>
                    <a:pt x="10973" y="2477"/>
                    <a:pt x="10973" y="2477"/>
                  </a:cubicBezTo>
                  <a:cubicBezTo>
                    <a:pt x="10973" y="2576"/>
                    <a:pt x="10973" y="2576"/>
                    <a:pt x="10973" y="2576"/>
                  </a:cubicBezTo>
                  <a:cubicBezTo>
                    <a:pt x="10973" y="2675"/>
                    <a:pt x="10973" y="2675"/>
                    <a:pt x="10973" y="2675"/>
                  </a:cubicBezTo>
                  <a:cubicBezTo>
                    <a:pt x="11089" y="2675"/>
                    <a:pt x="11089" y="2675"/>
                    <a:pt x="11089" y="2675"/>
                  </a:cubicBezTo>
                  <a:cubicBezTo>
                    <a:pt x="11089" y="2675"/>
                    <a:pt x="11089" y="2675"/>
                    <a:pt x="11089" y="2675"/>
                  </a:cubicBezTo>
                  <a:cubicBezTo>
                    <a:pt x="11204" y="2774"/>
                    <a:pt x="11204" y="2774"/>
                    <a:pt x="11204" y="2774"/>
                  </a:cubicBezTo>
                  <a:cubicBezTo>
                    <a:pt x="11320" y="2774"/>
                    <a:pt x="11320" y="2774"/>
                    <a:pt x="11320" y="2774"/>
                  </a:cubicBezTo>
                  <a:cubicBezTo>
                    <a:pt x="11435" y="2774"/>
                    <a:pt x="11435" y="2774"/>
                    <a:pt x="11435" y="2774"/>
                  </a:cubicBezTo>
                  <a:cubicBezTo>
                    <a:pt x="11551" y="2675"/>
                    <a:pt x="11551" y="2675"/>
                    <a:pt x="11551" y="2675"/>
                  </a:cubicBezTo>
                  <a:cubicBezTo>
                    <a:pt x="11551" y="2576"/>
                    <a:pt x="11551" y="2576"/>
                    <a:pt x="11551" y="2576"/>
                  </a:cubicBezTo>
                  <a:cubicBezTo>
                    <a:pt x="11551" y="2576"/>
                    <a:pt x="11551" y="2576"/>
                    <a:pt x="11551" y="2576"/>
                  </a:cubicBezTo>
                  <a:cubicBezTo>
                    <a:pt x="11551" y="2675"/>
                    <a:pt x="11551" y="2675"/>
                    <a:pt x="11551" y="2675"/>
                  </a:cubicBezTo>
                  <a:cubicBezTo>
                    <a:pt x="11551" y="2675"/>
                    <a:pt x="11551" y="2675"/>
                    <a:pt x="11551" y="2675"/>
                  </a:cubicBezTo>
                  <a:cubicBezTo>
                    <a:pt x="11666" y="2675"/>
                    <a:pt x="11666" y="2675"/>
                    <a:pt x="11666" y="2675"/>
                  </a:cubicBezTo>
                  <a:cubicBezTo>
                    <a:pt x="11666" y="2675"/>
                    <a:pt x="11666" y="2675"/>
                    <a:pt x="11666" y="2675"/>
                  </a:cubicBezTo>
                  <a:cubicBezTo>
                    <a:pt x="11782" y="2675"/>
                    <a:pt x="11782" y="2675"/>
                    <a:pt x="11782" y="2675"/>
                  </a:cubicBezTo>
                  <a:cubicBezTo>
                    <a:pt x="11782" y="2774"/>
                    <a:pt x="11782" y="2774"/>
                    <a:pt x="11782" y="2774"/>
                  </a:cubicBezTo>
                  <a:cubicBezTo>
                    <a:pt x="11782" y="2774"/>
                    <a:pt x="11782" y="2774"/>
                    <a:pt x="11782" y="2774"/>
                  </a:cubicBezTo>
                  <a:cubicBezTo>
                    <a:pt x="11782" y="2873"/>
                    <a:pt x="11782" y="2873"/>
                    <a:pt x="11782" y="2873"/>
                  </a:cubicBezTo>
                  <a:cubicBezTo>
                    <a:pt x="11897" y="2873"/>
                    <a:pt x="11897" y="2873"/>
                    <a:pt x="11897" y="2873"/>
                  </a:cubicBezTo>
                  <a:cubicBezTo>
                    <a:pt x="11897" y="2873"/>
                    <a:pt x="11897" y="2873"/>
                    <a:pt x="11897" y="2873"/>
                  </a:cubicBezTo>
                  <a:cubicBezTo>
                    <a:pt x="12013" y="2873"/>
                    <a:pt x="12013" y="2873"/>
                    <a:pt x="12013" y="2873"/>
                  </a:cubicBezTo>
                  <a:cubicBezTo>
                    <a:pt x="12128" y="2873"/>
                    <a:pt x="12128" y="2873"/>
                    <a:pt x="12128" y="2873"/>
                  </a:cubicBezTo>
                  <a:cubicBezTo>
                    <a:pt x="12013" y="2873"/>
                    <a:pt x="12013" y="2873"/>
                    <a:pt x="12013" y="2873"/>
                  </a:cubicBezTo>
                  <a:cubicBezTo>
                    <a:pt x="11897" y="2774"/>
                    <a:pt x="11897" y="2774"/>
                    <a:pt x="11897" y="2774"/>
                  </a:cubicBezTo>
                  <a:cubicBezTo>
                    <a:pt x="11897" y="2774"/>
                    <a:pt x="11897" y="2774"/>
                    <a:pt x="11897" y="2774"/>
                  </a:cubicBezTo>
                  <a:cubicBezTo>
                    <a:pt x="11897" y="2675"/>
                    <a:pt x="11897" y="2675"/>
                    <a:pt x="11897" y="2675"/>
                  </a:cubicBezTo>
                  <a:cubicBezTo>
                    <a:pt x="11897" y="2675"/>
                    <a:pt x="11897" y="2675"/>
                    <a:pt x="11897" y="2675"/>
                  </a:cubicBezTo>
                  <a:cubicBezTo>
                    <a:pt x="11782" y="2675"/>
                    <a:pt x="11782" y="2675"/>
                    <a:pt x="11782" y="2675"/>
                  </a:cubicBezTo>
                  <a:cubicBezTo>
                    <a:pt x="11782" y="2576"/>
                    <a:pt x="11782" y="2576"/>
                    <a:pt x="11782" y="2576"/>
                  </a:cubicBezTo>
                  <a:cubicBezTo>
                    <a:pt x="11782" y="2477"/>
                    <a:pt x="11782" y="2477"/>
                    <a:pt x="11782" y="2477"/>
                  </a:cubicBezTo>
                  <a:cubicBezTo>
                    <a:pt x="11666" y="2477"/>
                    <a:pt x="11666" y="2477"/>
                    <a:pt x="11666" y="2477"/>
                  </a:cubicBezTo>
                  <a:cubicBezTo>
                    <a:pt x="11666" y="2378"/>
                    <a:pt x="11666" y="2378"/>
                    <a:pt x="11666" y="2378"/>
                  </a:cubicBezTo>
                  <a:cubicBezTo>
                    <a:pt x="11666" y="2279"/>
                    <a:pt x="11666" y="2279"/>
                    <a:pt x="11666" y="2279"/>
                  </a:cubicBezTo>
                  <a:cubicBezTo>
                    <a:pt x="11551" y="2279"/>
                    <a:pt x="11551" y="2279"/>
                    <a:pt x="11551" y="2279"/>
                  </a:cubicBezTo>
                  <a:cubicBezTo>
                    <a:pt x="11551" y="2180"/>
                    <a:pt x="11551" y="2180"/>
                    <a:pt x="11551" y="2180"/>
                  </a:cubicBezTo>
                  <a:cubicBezTo>
                    <a:pt x="11551" y="2081"/>
                    <a:pt x="11551" y="2081"/>
                    <a:pt x="11551" y="2081"/>
                  </a:cubicBezTo>
                  <a:cubicBezTo>
                    <a:pt x="11551" y="1982"/>
                    <a:pt x="11551" y="1982"/>
                    <a:pt x="11551" y="1982"/>
                  </a:cubicBezTo>
                  <a:cubicBezTo>
                    <a:pt x="11551" y="1883"/>
                    <a:pt x="11551" y="1883"/>
                    <a:pt x="11551" y="1883"/>
                  </a:cubicBezTo>
                  <a:cubicBezTo>
                    <a:pt x="11551" y="1883"/>
                    <a:pt x="11551" y="1883"/>
                    <a:pt x="11551" y="1883"/>
                  </a:cubicBezTo>
                  <a:cubicBezTo>
                    <a:pt x="11551" y="1783"/>
                    <a:pt x="11551" y="1783"/>
                    <a:pt x="11551" y="1783"/>
                  </a:cubicBezTo>
                  <a:cubicBezTo>
                    <a:pt x="11435" y="1684"/>
                    <a:pt x="11435" y="1684"/>
                    <a:pt x="11435" y="1684"/>
                  </a:cubicBezTo>
                  <a:cubicBezTo>
                    <a:pt x="11435" y="1684"/>
                    <a:pt x="11435" y="1684"/>
                    <a:pt x="11435" y="1684"/>
                  </a:cubicBezTo>
                  <a:cubicBezTo>
                    <a:pt x="11435" y="1585"/>
                    <a:pt x="11435" y="1585"/>
                    <a:pt x="11435" y="1585"/>
                  </a:cubicBezTo>
                  <a:cubicBezTo>
                    <a:pt x="11435" y="1486"/>
                    <a:pt x="11435" y="1486"/>
                    <a:pt x="11435" y="1486"/>
                  </a:cubicBezTo>
                  <a:cubicBezTo>
                    <a:pt x="11320" y="1387"/>
                    <a:pt x="11320" y="1387"/>
                    <a:pt x="11320" y="1387"/>
                  </a:cubicBezTo>
                  <a:cubicBezTo>
                    <a:pt x="11435" y="1387"/>
                    <a:pt x="11435" y="1387"/>
                    <a:pt x="11435" y="1387"/>
                  </a:cubicBezTo>
                  <a:cubicBezTo>
                    <a:pt x="11320" y="1288"/>
                    <a:pt x="11320" y="1288"/>
                    <a:pt x="11320" y="1288"/>
                  </a:cubicBezTo>
                  <a:cubicBezTo>
                    <a:pt x="11320" y="1189"/>
                    <a:pt x="11320" y="1189"/>
                    <a:pt x="11320" y="1189"/>
                  </a:cubicBezTo>
                  <a:cubicBezTo>
                    <a:pt x="11435" y="1189"/>
                    <a:pt x="11435" y="1189"/>
                    <a:pt x="11435" y="1189"/>
                  </a:cubicBezTo>
                  <a:cubicBezTo>
                    <a:pt x="11551" y="1189"/>
                    <a:pt x="11551" y="1189"/>
                    <a:pt x="11551" y="1189"/>
                  </a:cubicBezTo>
                  <a:cubicBezTo>
                    <a:pt x="11551" y="1189"/>
                    <a:pt x="11551" y="1189"/>
                    <a:pt x="11551" y="1189"/>
                  </a:cubicBezTo>
                  <a:cubicBezTo>
                    <a:pt x="11666" y="1189"/>
                    <a:pt x="11666" y="1189"/>
                    <a:pt x="11666" y="1189"/>
                  </a:cubicBezTo>
                  <a:cubicBezTo>
                    <a:pt x="11666" y="1189"/>
                    <a:pt x="11666" y="1189"/>
                    <a:pt x="11666" y="1189"/>
                  </a:cubicBezTo>
                  <a:cubicBezTo>
                    <a:pt x="11782" y="1189"/>
                    <a:pt x="11782" y="1189"/>
                    <a:pt x="11782" y="1189"/>
                  </a:cubicBezTo>
                  <a:cubicBezTo>
                    <a:pt x="11897" y="1288"/>
                    <a:pt x="11897" y="1288"/>
                    <a:pt x="11897" y="1288"/>
                  </a:cubicBezTo>
                  <a:cubicBezTo>
                    <a:pt x="12013" y="1387"/>
                    <a:pt x="12013" y="1387"/>
                    <a:pt x="12013" y="1387"/>
                  </a:cubicBezTo>
                  <a:cubicBezTo>
                    <a:pt x="12128" y="1387"/>
                    <a:pt x="12128" y="1387"/>
                    <a:pt x="12128" y="1387"/>
                  </a:cubicBezTo>
                  <a:cubicBezTo>
                    <a:pt x="12128" y="1288"/>
                    <a:pt x="12128" y="1288"/>
                    <a:pt x="12128" y="1288"/>
                  </a:cubicBezTo>
                  <a:cubicBezTo>
                    <a:pt x="12013" y="1288"/>
                    <a:pt x="12013" y="1288"/>
                    <a:pt x="12013" y="1288"/>
                  </a:cubicBezTo>
                  <a:cubicBezTo>
                    <a:pt x="12128" y="1090"/>
                    <a:pt x="12128" y="1090"/>
                    <a:pt x="12128" y="1090"/>
                  </a:cubicBezTo>
                  <a:cubicBezTo>
                    <a:pt x="12128" y="1090"/>
                    <a:pt x="12128" y="1090"/>
                    <a:pt x="12128" y="1090"/>
                  </a:cubicBezTo>
                  <a:cubicBezTo>
                    <a:pt x="12244" y="1189"/>
                    <a:pt x="12244" y="1189"/>
                    <a:pt x="12244" y="1189"/>
                  </a:cubicBezTo>
                  <a:cubicBezTo>
                    <a:pt x="12359" y="1090"/>
                    <a:pt x="12359" y="1090"/>
                    <a:pt x="12359" y="1090"/>
                  </a:cubicBezTo>
                  <a:cubicBezTo>
                    <a:pt x="12475" y="1090"/>
                    <a:pt x="12475" y="1090"/>
                    <a:pt x="12475" y="1090"/>
                  </a:cubicBezTo>
                  <a:cubicBezTo>
                    <a:pt x="12475" y="1090"/>
                    <a:pt x="12475" y="1090"/>
                    <a:pt x="12475" y="1090"/>
                  </a:cubicBezTo>
                  <a:cubicBezTo>
                    <a:pt x="12590" y="1189"/>
                    <a:pt x="12590" y="1189"/>
                    <a:pt x="12590" y="1189"/>
                  </a:cubicBezTo>
                  <a:cubicBezTo>
                    <a:pt x="12706" y="1189"/>
                    <a:pt x="12706" y="1189"/>
                    <a:pt x="12706" y="1189"/>
                  </a:cubicBezTo>
                  <a:cubicBezTo>
                    <a:pt x="12706" y="1189"/>
                    <a:pt x="12706" y="1189"/>
                    <a:pt x="12706" y="1189"/>
                  </a:cubicBezTo>
                  <a:cubicBezTo>
                    <a:pt x="12821" y="1288"/>
                    <a:pt x="12821" y="1288"/>
                    <a:pt x="12821" y="1288"/>
                  </a:cubicBezTo>
                  <a:cubicBezTo>
                    <a:pt x="12821" y="1387"/>
                    <a:pt x="12821" y="1387"/>
                    <a:pt x="12821" y="1387"/>
                  </a:cubicBezTo>
                  <a:cubicBezTo>
                    <a:pt x="12821" y="1486"/>
                    <a:pt x="12821" y="1486"/>
                    <a:pt x="12821" y="1486"/>
                  </a:cubicBezTo>
                  <a:cubicBezTo>
                    <a:pt x="12821" y="1486"/>
                    <a:pt x="12821" y="1486"/>
                    <a:pt x="12821" y="1486"/>
                  </a:cubicBezTo>
                  <a:cubicBezTo>
                    <a:pt x="12821" y="1585"/>
                    <a:pt x="12821" y="1585"/>
                    <a:pt x="12821" y="1585"/>
                  </a:cubicBezTo>
                  <a:cubicBezTo>
                    <a:pt x="12937" y="1684"/>
                    <a:pt x="12937" y="1684"/>
                    <a:pt x="12937" y="1684"/>
                  </a:cubicBezTo>
                  <a:cubicBezTo>
                    <a:pt x="12937" y="1783"/>
                    <a:pt x="12937" y="1783"/>
                    <a:pt x="12937" y="1783"/>
                  </a:cubicBezTo>
                  <a:cubicBezTo>
                    <a:pt x="12937" y="1883"/>
                    <a:pt x="12937" y="1883"/>
                    <a:pt x="12937" y="1883"/>
                  </a:cubicBezTo>
                  <a:cubicBezTo>
                    <a:pt x="12937" y="1883"/>
                    <a:pt x="12937" y="1883"/>
                    <a:pt x="12937" y="1883"/>
                  </a:cubicBezTo>
                  <a:cubicBezTo>
                    <a:pt x="13168" y="1883"/>
                    <a:pt x="13168" y="1883"/>
                    <a:pt x="13168" y="1883"/>
                  </a:cubicBezTo>
                  <a:cubicBezTo>
                    <a:pt x="13283" y="1982"/>
                    <a:pt x="13283" y="1982"/>
                    <a:pt x="13283" y="1982"/>
                  </a:cubicBezTo>
                  <a:cubicBezTo>
                    <a:pt x="13399" y="1982"/>
                    <a:pt x="13399" y="1982"/>
                    <a:pt x="13399" y="1982"/>
                  </a:cubicBezTo>
                  <a:cubicBezTo>
                    <a:pt x="13399" y="1982"/>
                    <a:pt x="13399" y="1982"/>
                    <a:pt x="13399" y="1982"/>
                  </a:cubicBezTo>
                  <a:cubicBezTo>
                    <a:pt x="13399" y="1982"/>
                    <a:pt x="13399" y="1982"/>
                    <a:pt x="13399" y="1982"/>
                  </a:cubicBezTo>
                  <a:cubicBezTo>
                    <a:pt x="13283" y="1883"/>
                    <a:pt x="13283" y="1883"/>
                    <a:pt x="13283" y="1883"/>
                  </a:cubicBezTo>
                  <a:cubicBezTo>
                    <a:pt x="13168" y="1883"/>
                    <a:pt x="13168" y="1883"/>
                    <a:pt x="13168" y="1883"/>
                  </a:cubicBezTo>
                  <a:cubicBezTo>
                    <a:pt x="13052" y="1883"/>
                    <a:pt x="13052" y="1883"/>
                    <a:pt x="13052" y="1883"/>
                  </a:cubicBezTo>
                  <a:cubicBezTo>
                    <a:pt x="13052" y="1783"/>
                    <a:pt x="13052" y="1783"/>
                    <a:pt x="13052" y="1783"/>
                  </a:cubicBezTo>
                  <a:cubicBezTo>
                    <a:pt x="12937" y="1783"/>
                    <a:pt x="12937" y="1783"/>
                    <a:pt x="12937" y="1783"/>
                  </a:cubicBezTo>
                  <a:cubicBezTo>
                    <a:pt x="12937" y="1684"/>
                    <a:pt x="12937" y="1684"/>
                    <a:pt x="12937" y="1684"/>
                  </a:cubicBezTo>
                  <a:cubicBezTo>
                    <a:pt x="12937" y="1585"/>
                    <a:pt x="12937" y="1585"/>
                    <a:pt x="12937" y="1585"/>
                  </a:cubicBezTo>
                  <a:cubicBezTo>
                    <a:pt x="12937" y="1486"/>
                    <a:pt x="12937" y="1486"/>
                    <a:pt x="12937" y="1486"/>
                  </a:cubicBezTo>
                  <a:cubicBezTo>
                    <a:pt x="12937" y="1387"/>
                    <a:pt x="12937" y="1387"/>
                    <a:pt x="12937" y="1387"/>
                  </a:cubicBezTo>
                  <a:cubicBezTo>
                    <a:pt x="12937" y="1288"/>
                    <a:pt x="12937" y="1288"/>
                    <a:pt x="12937" y="1288"/>
                  </a:cubicBezTo>
                  <a:cubicBezTo>
                    <a:pt x="12937" y="1288"/>
                    <a:pt x="12937" y="1288"/>
                    <a:pt x="12937" y="1288"/>
                  </a:cubicBezTo>
                  <a:cubicBezTo>
                    <a:pt x="12937" y="1189"/>
                    <a:pt x="12937" y="1189"/>
                    <a:pt x="12937" y="1189"/>
                  </a:cubicBezTo>
                  <a:cubicBezTo>
                    <a:pt x="12937" y="1189"/>
                    <a:pt x="12937" y="1189"/>
                    <a:pt x="12937" y="1189"/>
                  </a:cubicBezTo>
                  <a:cubicBezTo>
                    <a:pt x="12821" y="1189"/>
                    <a:pt x="12821" y="1189"/>
                    <a:pt x="12821" y="1189"/>
                  </a:cubicBezTo>
                  <a:cubicBezTo>
                    <a:pt x="12706" y="991"/>
                    <a:pt x="12706" y="991"/>
                    <a:pt x="12706" y="991"/>
                  </a:cubicBezTo>
                  <a:cubicBezTo>
                    <a:pt x="12706" y="991"/>
                    <a:pt x="12706" y="991"/>
                    <a:pt x="12706" y="991"/>
                  </a:cubicBezTo>
                  <a:cubicBezTo>
                    <a:pt x="12590" y="991"/>
                    <a:pt x="12590" y="991"/>
                    <a:pt x="12590" y="991"/>
                  </a:cubicBezTo>
                  <a:cubicBezTo>
                    <a:pt x="12475" y="1090"/>
                    <a:pt x="12475" y="1090"/>
                    <a:pt x="12475" y="1090"/>
                  </a:cubicBezTo>
                  <a:cubicBezTo>
                    <a:pt x="12475" y="1090"/>
                    <a:pt x="12475" y="1090"/>
                    <a:pt x="12475" y="1090"/>
                  </a:cubicBezTo>
                  <a:cubicBezTo>
                    <a:pt x="12359" y="991"/>
                    <a:pt x="12359" y="991"/>
                    <a:pt x="12359" y="991"/>
                  </a:cubicBezTo>
                  <a:cubicBezTo>
                    <a:pt x="12359" y="892"/>
                    <a:pt x="12359" y="892"/>
                    <a:pt x="12359" y="892"/>
                  </a:cubicBezTo>
                  <a:cubicBezTo>
                    <a:pt x="12359" y="793"/>
                    <a:pt x="12359" y="793"/>
                    <a:pt x="12359" y="793"/>
                  </a:cubicBezTo>
                  <a:cubicBezTo>
                    <a:pt x="12475" y="793"/>
                    <a:pt x="12475" y="793"/>
                    <a:pt x="12475" y="793"/>
                  </a:cubicBezTo>
                  <a:cubicBezTo>
                    <a:pt x="12475" y="793"/>
                    <a:pt x="12475" y="793"/>
                    <a:pt x="12475" y="793"/>
                  </a:cubicBezTo>
                  <a:cubicBezTo>
                    <a:pt x="12359" y="694"/>
                    <a:pt x="12359" y="694"/>
                    <a:pt x="12359" y="694"/>
                  </a:cubicBezTo>
                  <a:cubicBezTo>
                    <a:pt x="12359" y="594"/>
                    <a:pt x="12359" y="594"/>
                    <a:pt x="12359" y="594"/>
                  </a:cubicBezTo>
                  <a:cubicBezTo>
                    <a:pt x="12359" y="594"/>
                    <a:pt x="12359" y="594"/>
                    <a:pt x="12359" y="594"/>
                  </a:cubicBezTo>
                  <a:cubicBezTo>
                    <a:pt x="12359" y="495"/>
                    <a:pt x="12359" y="495"/>
                    <a:pt x="12359" y="495"/>
                  </a:cubicBezTo>
                  <a:cubicBezTo>
                    <a:pt x="12359" y="495"/>
                    <a:pt x="12359" y="495"/>
                    <a:pt x="12359" y="495"/>
                  </a:cubicBezTo>
                  <a:cubicBezTo>
                    <a:pt x="12475" y="594"/>
                    <a:pt x="12475" y="594"/>
                    <a:pt x="12475" y="594"/>
                  </a:cubicBezTo>
                  <a:cubicBezTo>
                    <a:pt x="12475" y="694"/>
                    <a:pt x="12475" y="694"/>
                    <a:pt x="12475" y="694"/>
                  </a:cubicBezTo>
                  <a:cubicBezTo>
                    <a:pt x="12590" y="594"/>
                    <a:pt x="12590" y="594"/>
                    <a:pt x="12590" y="594"/>
                  </a:cubicBezTo>
                  <a:cubicBezTo>
                    <a:pt x="12706" y="495"/>
                    <a:pt x="12706" y="495"/>
                    <a:pt x="12706" y="495"/>
                  </a:cubicBezTo>
                  <a:cubicBezTo>
                    <a:pt x="12706" y="495"/>
                    <a:pt x="12706" y="495"/>
                    <a:pt x="12706" y="495"/>
                  </a:cubicBezTo>
                  <a:cubicBezTo>
                    <a:pt x="12821" y="495"/>
                    <a:pt x="12821" y="495"/>
                    <a:pt x="12821" y="495"/>
                  </a:cubicBezTo>
                  <a:cubicBezTo>
                    <a:pt x="12821" y="396"/>
                    <a:pt x="12821" y="396"/>
                    <a:pt x="12821" y="396"/>
                  </a:cubicBezTo>
                  <a:cubicBezTo>
                    <a:pt x="12937" y="297"/>
                    <a:pt x="12937" y="297"/>
                    <a:pt x="12937" y="297"/>
                  </a:cubicBezTo>
                  <a:cubicBezTo>
                    <a:pt x="13052" y="297"/>
                    <a:pt x="13052" y="297"/>
                    <a:pt x="13052" y="297"/>
                  </a:cubicBezTo>
                  <a:cubicBezTo>
                    <a:pt x="12937" y="396"/>
                    <a:pt x="12937" y="396"/>
                    <a:pt x="12937" y="396"/>
                  </a:cubicBezTo>
                  <a:cubicBezTo>
                    <a:pt x="12937" y="396"/>
                    <a:pt x="12937" y="396"/>
                    <a:pt x="12937" y="396"/>
                  </a:cubicBezTo>
                  <a:cubicBezTo>
                    <a:pt x="12937" y="495"/>
                    <a:pt x="12937" y="495"/>
                    <a:pt x="12937" y="495"/>
                  </a:cubicBezTo>
                  <a:cubicBezTo>
                    <a:pt x="13052" y="396"/>
                    <a:pt x="13052" y="396"/>
                    <a:pt x="13052" y="396"/>
                  </a:cubicBezTo>
                  <a:cubicBezTo>
                    <a:pt x="13168" y="396"/>
                    <a:pt x="13168" y="396"/>
                    <a:pt x="13168" y="396"/>
                  </a:cubicBezTo>
                  <a:cubicBezTo>
                    <a:pt x="13168" y="495"/>
                    <a:pt x="13168" y="495"/>
                    <a:pt x="13168" y="495"/>
                  </a:cubicBezTo>
                  <a:cubicBezTo>
                    <a:pt x="13168" y="495"/>
                    <a:pt x="13168" y="495"/>
                    <a:pt x="13168" y="495"/>
                  </a:cubicBezTo>
                  <a:cubicBezTo>
                    <a:pt x="13283" y="594"/>
                    <a:pt x="13283" y="594"/>
                    <a:pt x="13283" y="594"/>
                  </a:cubicBezTo>
                  <a:cubicBezTo>
                    <a:pt x="13283" y="594"/>
                    <a:pt x="13283" y="594"/>
                    <a:pt x="13283" y="594"/>
                  </a:cubicBezTo>
                  <a:cubicBezTo>
                    <a:pt x="13168" y="694"/>
                    <a:pt x="13168" y="694"/>
                    <a:pt x="13168" y="694"/>
                  </a:cubicBezTo>
                  <a:cubicBezTo>
                    <a:pt x="13168" y="694"/>
                    <a:pt x="13168" y="694"/>
                    <a:pt x="13168" y="694"/>
                  </a:cubicBezTo>
                  <a:cubicBezTo>
                    <a:pt x="13283" y="694"/>
                    <a:pt x="13283" y="694"/>
                    <a:pt x="13283" y="694"/>
                  </a:cubicBezTo>
                  <a:cubicBezTo>
                    <a:pt x="13283" y="594"/>
                    <a:pt x="13283" y="594"/>
                    <a:pt x="13283" y="594"/>
                  </a:cubicBezTo>
                  <a:cubicBezTo>
                    <a:pt x="13399" y="594"/>
                    <a:pt x="13399" y="594"/>
                    <a:pt x="13399" y="594"/>
                  </a:cubicBezTo>
                  <a:cubicBezTo>
                    <a:pt x="13514" y="694"/>
                    <a:pt x="13514" y="694"/>
                    <a:pt x="13514" y="694"/>
                  </a:cubicBezTo>
                  <a:cubicBezTo>
                    <a:pt x="13514" y="694"/>
                    <a:pt x="13514" y="694"/>
                    <a:pt x="13514" y="694"/>
                  </a:cubicBezTo>
                  <a:cubicBezTo>
                    <a:pt x="13630" y="793"/>
                    <a:pt x="13630" y="793"/>
                    <a:pt x="13630" y="793"/>
                  </a:cubicBezTo>
                  <a:cubicBezTo>
                    <a:pt x="13630" y="892"/>
                    <a:pt x="13630" y="892"/>
                    <a:pt x="13630" y="892"/>
                  </a:cubicBezTo>
                  <a:cubicBezTo>
                    <a:pt x="13630" y="991"/>
                    <a:pt x="13630" y="991"/>
                    <a:pt x="13630" y="991"/>
                  </a:cubicBezTo>
                  <a:cubicBezTo>
                    <a:pt x="13630" y="991"/>
                    <a:pt x="13630" y="991"/>
                    <a:pt x="13630" y="991"/>
                  </a:cubicBezTo>
                  <a:cubicBezTo>
                    <a:pt x="13630" y="892"/>
                    <a:pt x="13630" y="892"/>
                    <a:pt x="13630" y="892"/>
                  </a:cubicBezTo>
                  <a:cubicBezTo>
                    <a:pt x="13630" y="793"/>
                    <a:pt x="13630" y="793"/>
                    <a:pt x="13630" y="793"/>
                  </a:cubicBezTo>
                  <a:cubicBezTo>
                    <a:pt x="13630" y="793"/>
                    <a:pt x="13630" y="793"/>
                    <a:pt x="13630" y="793"/>
                  </a:cubicBezTo>
                  <a:cubicBezTo>
                    <a:pt x="13630" y="694"/>
                    <a:pt x="13630" y="694"/>
                    <a:pt x="13630" y="694"/>
                  </a:cubicBezTo>
                  <a:cubicBezTo>
                    <a:pt x="13630" y="694"/>
                    <a:pt x="13630" y="694"/>
                    <a:pt x="13630" y="694"/>
                  </a:cubicBezTo>
                  <a:cubicBezTo>
                    <a:pt x="13630" y="594"/>
                    <a:pt x="13630" y="594"/>
                    <a:pt x="13630" y="594"/>
                  </a:cubicBezTo>
                  <a:cubicBezTo>
                    <a:pt x="13630" y="694"/>
                    <a:pt x="13630" y="694"/>
                    <a:pt x="13630" y="694"/>
                  </a:cubicBezTo>
                  <a:cubicBezTo>
                    <a:pt x="13861" y="793"/>
                    <a:pt x="13861" y="793"/>
                    <a:pt x="13861" y="793"/>
                  </a:cubicBezTo>
                  <a:cubicBezTo>
                    <a:pt x="13976" y="892"/>
                    <a:pt x="13976" y="892"/>
                    <a:pt x="13976" y="892"/>
                  </a:cubicBezTo>
                  <a:cubicBezTo>
                    <a:pt x="14092" y="892"/>
                    <a:pt x="14092" y="892"/>
                    <a:pt x="14092" y="892"/>
                  </a:cubicBezTo>
                  <a:cubicBezTo>
                    <a:pt x="14207" y="991"/>
                    <a:pt x="14207" y="991"/>
                    <a:pt x="14207" y="991"/>
                  </a:cubicBezTo>
                  <a:cubicBezTo>
                    <a:pt x="14207" y="892"/>
                    <a:pt x="14207" y="892"/>
                    <a:pt x="14207" y="892"/>
                  </a:cubicBezTo>
                  <a:cubicBezTo>
                    <a:pt x="14092" y="892"/>
                    <a:pt x="14092" y="892"/>
                    <a:pt x="14092" y="892"/>
                  </a:cubicBezTo>
                  <a:cubicBezTo>
                    <a:pt x="13976" y="793"/>
                    <a:pt x="13976" y="793"/>
                    <a:pt x="13976" y="793"/>
                  </a:cubicBezTo>
                  <a:cubicBezTo>
                    <a:pt x="13861" y="694"/>
                    <a:pt x="13861" y="694"/>
                    <a:pt x="13861" y="694"/>
                  </a:cubicBezTo>
                  <a:cubicBezTo>
                    <a:pt x="13861" y="594"/>
                    <a:pt x="13861" y="594"/>
                    <a:pt x="13861" y="594"/>
                  </a:cubicBezTo>
                  <a:cubicBezTo>
                    <a:pt x="13861" y="495"/>
                    <a:pt x="13861" y="495"/>
                    <a:pt x="13861" y="495"/>
                  </a:cubicBezTo>
                  <a:cubicBezTo>
                    <a:pt x="13976" y="495"/>
                    <a:pt x="13976" y="495"/>
                    <a:pt x="13976" y="495"/>
                  </a:cubicBezTo>
                  <a:cubicBezTo>
                    <a:pt x="14092" y="495"/>
                    <a:pt x="14092" y="495"/>
                    <a:pt x="14092" y="495"/>
                  </a:cubicBezTo>
                  <a:cubicBezTo>
                    <a:pt x="14207" y="594"/>
                    <a:pt x="14207" y="594"/>
                    <a:pt x="14207" y="594"/>
                  </a:cubicBezTo>
                  <a:cubicBezTo>
                    <a:pt x="14323" y="594"/>
                    <a:pt x="14323" y="594"/>
                    <a:pt x="14323" y="594"/>
                  </a:cubicBezTo>
                  <a:cubicBezTo>
                    <a:pt x="14323" y="495"/>
                    <a:pt x="14323" y="495"/>
                    <a:pt x="14323" y="495"/>
                  </a:cubicBezTo>
                  <a:cubicBezTo>
                    <a:pt x="14323" y="495"/>
                    <a:pt x="14323" y="495"/>
                    <a:pt x="14323" y="495"/>
                  </a:cubicBezTo>
                  <a:cubicBezTo>
                    <a:pt x="14323" y="495"/>
                    <a:pt x="14323" y="495"/>
                    <a:pt x="14323" y="495"/>
                  </a:cubicBezTo>
                  <a:cubicBezTo>
                    <a:pt x="14323" y="495"/>
                    <a:pt x="14323" y="495"/>
                    <a:pt x="14323" y="495"/>
                  </a:cubicBezTo>
                  <a:cubicBezTo>
                    <a:pt x="14323" y="396"/>
                    <a:pt x="14323" y="396"/>
                    <a:pt x="14323" y="396"/>
                  </a:cubicBezTo>
                  <a:cubicBezTo>
                    <a:pt x="14439" y="297"/>
                    <a:pt x="14439" y="297"/>
                    <a:pt x="14439" y="297"/>
                  </a:cubicBezTo>
                  <a:cubicBezTo>
                    <a:pt x="14439" y="297"/>
                    <a:pt x="14439" y="297"/>
                    <a:pt x="14439" y="297"/>
                  </a:cubicBezTo>
                  <a:cubicBezTo>
                    <a:pt x="14323" y="198"/>
                    <a:pt x="14323" y="198"/>
                    <a:pt x="14323" y="198"/>
                  </a:cubicBezTo>
                  <a:cubicBezTo>
                    <a:pt x="14439" y="198"/>
                    <a:pt x="14439" y="198"/>
                    <a:pt x="14439" y="198"/>
                  </a:cubicBezTo>
                  <a:cubicBezTo>
                    <a:pt x="14439" y="99"/>
                    <a:pt x="14439" y="99"/>
                    <a:pt x="14439" y="99"/>
                  </a:cubicBezTo>
                  <a:cubicBezTo>
                    <a:pt x="14554" y="198"/>
                    <a:pt x="14554" y="198"/>
                    <a:pt x="14554" y="198"/>
                  </a:cubicBezTo>
                  <a:cubicBezTo>
                    <a:pt x="14554" y="99"/>
                    <a:pt x="14554" y="99"/>
                    <a:pt x="14554" y="99"/>
                  </a:cubicBezTo>
                  <a:cubicBezTo>
                    <a:pt x="14554" y="0"/>
                    <a:pt x="14554" y="0"/>
                    <a:pt x="14554" y="0"/>
                  </a:cubicBezTo>
                  <a:cubicBezTo>
                    <a:pt x="14670" y="0"/>
                    <a:pt x="14670" y="0"/>
                    <a:pt x="14670" y="0"/>
                  </a:cubicBezTo>
                  <a:cubicBezTo>
                    <a:pt x="14670" y="0"/>
                    <a:pt x="14670" y="0"/>
                    <a:pt x="14670" y="0"/>
                  </a:cubicBezTo>
                  <a:cubicBezTo>
                    <a:pt x="14670" y="99"/>
                    <a:pt x="14670" y="99"/>
                    <a:pt x="14670" y="99"/>
                  </a:cubicBezTo>
                  <a:cubicBezTo>
                    <a:pt x="14785" y="99"/>
                    <a:pt x="14785" y="99"/>
                    <a:pt x="14785" y="99"/>
                  </a:cubicBezTo>
                  <a:cubicBezTo>
                    <a:pt x="14785" y="99"/>
                    <a:pt x="14785" y="99"/>
                    <a:pt x="14785" y="99"/>
                  </a:cubicBezTo>
                  <a:cubicBezTo>
                    <a:pt x="14785" y="198"/>
                    <a:pt x="14785" y="198"/>
                    <a:pt x="14785" y="198"/>
                  </a:cubicBezTo>
                  <a:cubicBezTo>
                    <a:pt x="14901" y="198"/>
                    <a:pt x="14901" y="198"/>
                    <a:pt x="14901" y="198"/>
                  </a:cubicBezTo>
                  <a:cubicBezTo>
                    <a:pt x="14901" y="198"/>
                    <a:pt x="14901" y="198"/>
                    <a:pt x="14901" y="198"/>
                  </a:cubicBezTo>
                  <a:cubicBezTo>
                    <a:pt x="14901" y="198"/>
                    <a:pt x="14901" y="198"/>
                    <a:pt x="14901" y="198"/>
                  </a:cubicBezTo>
                  <a:cubicBezTo>
                    <a:pt x="14901" y="99"/>
                    <a:pt x="14901" y="99"/>
                    <a:pt x="14901" y="99"/>
                  </a:cubicBezTo>
                  <a:cubicBezTo>
                    <a:pt x="14901" y="0"/>
                    <a:pt x="14901" y="0"/>
                    <a:pt x="14901" y="0"/>
                  </a:cubicBezTo>
                  <a:cubicBezTo>
                    <a:pt x="14901" y="0"/>
                    <a:pt x="14901" y="0"/>
                    <a:pt x="14901" y="0"/>
                  </a:cubicBezTo>
                  <a:cubicBezTo>
                    <a:pt x="15016" y="0"/>
                    <a:pt x="15016" y="0"/>
                    <a:pt x="15016" y="0"/>
                  </a:cubicBezTo>
                  <a:cubicBezTo>
                    <a:pt x="15132" y="0"/>
                    <a:pt x="15132" y="0"/>
                    <a:pt x="15132" y="0"/>
                  </a:cubicBezTo>
                  <a:cubicBezTo>
                    <a:pt x="15247" y="0"/>
                    <a:pt x="15247" y="0"/>
                    <a:pt x="15247" y="0"/>
                  </a:cubicBezTo>
                  <a:cubicBezTo>
                    <a:pt x="15363" y="0"/>
                    <a:pt x="15363" y="0"/>
                    <a:pt x="15363" y="0"/>
                  </a:cubicBezTo>
                  <a:cubicBezTo>
                    <a:pt x="15363" y="99"/>
                    <a:pt x="15363" y="99"/>
                    <a:pt x="15363" y="99"/>
                  </a:cubicBezTo>
                  <a:cubicBezTo>
                    <a:pt x="15478" y="99"/>
                    <a:pt x="15478" y="99"/>
                    <a:pt x="15478" y="99"/>
                  </a:cubicBezTo>
                  <a:cubicBezTo>
                    <a:pt x="15478" y="0"/>
                    <a:pt x="15478" y="0"/>
                    <a:pt x="15478" y="0"/>
                  </a:cubicBezTo>
                  <a:cubicBezTo>
                    <a:pt x="15594" y="0"/>
                    <a:pt x="15594" y="0"/>
                    <a:pt x="15594" y="0"/>
                  </a:cubicBezTo>
                  <a:cubicBezTo>
                    <a:pt x="15709" y="99"/>
                    <a:pt x="15709" y="99"/>
                    <a:pt x="15709" y="99"/>
                  </a:cubicBezTo>
                  <a:cubicBezTo>
                    <a:pt x="15825" y="99"/>
                    <a:pt x="15825" y="99"/>
                    <a:pt x="15825" y="99"/>
                  </a:cubicBezTo>
                  <a:cubicBezTo>
                    <a:pt x="15825" y="99"/>
                    <a:pt x="15825" y="99"/>
                    <a:pt x="15825" y="99"/>
                  </a:cubicBezTo>
                  <a:cubicBezTo>
                    <a:pt x="15940" y="99"/>
                    <a:pt x="15940" y="99"/>
                    <a:pt x="15940" y="99"/>
                  </a:cubicBezTo>
                  <a:cubicBezTo>
                    <a:pt x="16056" y="99"/>
                    <a:pt x="16056" y="99"/>
                    <a:pt x="16056" y="99"/>
                  </a:cubicBezTo>
                  <a:cubicBezTo>
                    <a:pt x="16056" y="99"/>
                    <a:pt x="16056" y="99"/>
                    <a:pt x="16056" y="99"/>
                  </a:cubicBezTo>
                  <a:cubicBezTo>
                    <a:pt x="16171" y="198"/>
                    <a:pt x="16171" y="198"/>
                    <a:pt x="16171" y="198"/>
                  </a:cubicBezTo>
                  <a:cubicBezTo>
                    <a:pt x="16171" y="198"/>
                    <a:pt x="16171" y="198"/>
                    <a:pt x="16171" y="198"/>
                  </a:cubicBezTo>
                  <a:cubicBezTo>
                    <a:pt x="16171" y="198"/>
                    <a:pt x="16171" y="198"/>
                    <a:pt x="16171" y="198"/>
                  </a:cubicBezTo>
                  <a:cubicBezTo>
                    <a:pt x="16287" y="198"/>
                    <a:pt x="16287" y="198"/>
                    <a:pt x="16287" y="198"/>
                  </a:cubicBezTo>
                  <a:cubicBezTo>
                    <a:pt x="16402" y="198"/>
                    <a:pt x="16402" y="198"/>
                    <a:pt x="16402" y="198"/>
                  </a:cubicBezTo>
                  <a:cubicBezTo>
                    <a:pt x="16518" y="198"/>
                    <a:pt x="16518" y="198"/>
                    <a:pt x="16518" y="198"/>
                  </a:cubicBezTo>
                  <a:cubicBezTo>
                    <a:pt x="16633" y="297"/>
                    <a:pt x="16633" y="297"/>
                    <a:pt x="16633" y="297"/>
                  </a:cubicBezTo>
                  <a:cubicBezTo>
                    <a:pt x="16864" y="297"/>
                    <a:pt x="16864" y="297"/>
                    <a:pt x="16864" y="297"/>
                  </a:cubicBezTo>
                  <a:cubicBezTo>
                    <a:pt x="16864" y="396"/>
                    <a:pt x="16864" y="396"/>
                    <a:pt x="16864" y="396"/>
                  </a:cubicBezTo>
                  <a:cubicBezTo>
                    <a:pt x="16980" y="297"/>
                    <a:pt x="16980" y="297"/>
                    <a:pt x="16980" y="297"/>
                  </a:cubicBezTo>
                  <a:cubicBezTo>
                    <a:pt x="16980" y="396"/>
                    <a:pt x="16980" y="396"/>
                    <a:pt x="16980" y="396"/>
                  </a:cubicBezTo>
                  <a:cubicBezTo>
                    <a:pt x="17095" y="396"/>
                    <a:pt x="17095" y="396"/>
                    <a:pt x="17095" y="396"/>
                  </a:cubicBezTo>
                  <a:cubicBezTo>
                    <a:pt x="17095" y="396"/>
                    <a:pt x="17095" y="396"/>
                    <a:pt x="17095" y="396"/>
                  </a:cubicBezTo>
                  <a:cubicBezTo>
                    <a:pt x="17211" y="396"/>
                    <a:pt x="17211" y="396"/>
                    <a:pt x="17211" y="396"/>
                  </a:cubicBezTo>
                  <a:cubicBezTo>
                    <a:pt x="17326" y="495"/>
                    <a:pt x="17326" y="495"/>
                    <a:pt x="17326" y="495"/>
                  </a:cubicBezTo>
                  <a:cubicBezTo>
                    <a:pt x="17442" y="495"/>
                    <a:pt x="17442" y="495"/>
                    <a:pt x="17442" y="495"/>
                  </a:cubicBezTo>
                  <a:cubicBezTo>
                    <a:pt x="17557" y="594"/>
                    <a:pt x="17557" y="594"/>
                    <a:pt x="17557" y="594"/>
                  </a:cubicBezTo>
                  <a:cubicBezTo>
                    <a:pt x="17673" y="594"/>
                    <a:pt x="17673" y="594"/>
                    <a:pt x="17673" y="594"/>
                  </a:cubicBezTo>
                  <a:cubicBezTo>
                    <a:pt x="17673" y="694"/>
                    <a:pt x="17673" y="694"/>
                    <a:pt x="17673" y="694"/>
                  </a:cubicBezTo>
                  <a:cubicBezTo>
                    <a:pt x="17788" y="694"/>
                    <a:pt x="17788" y="694"/>
                    <a:pt x="17788" y="694"/>
                  </a:cubicBezTo>
                  <a:cubicBezTo>
                    <a:pt x="17788" y="793"/>
                    <a:pt x="17788" y="793"/>
                    <a:pt x="17788" y="793"/>
                  </a:cubicBezTo>
                  <a:cubicBezTo>
                    <a:pt x="17788" y="793"/>
                    <a:pt x="17788" y="793"/>
                    <a:pt x="17788" y="793"/>
                  </a:cubicBezTo>
                  <a:cubicBezTo>
                    <a:pt x="17673" y="793"/>
                    <a:pt x="17673" y="793"/>
                    <a:pt x="17673" y="793"/>
                  </a:cubicBezTo>
                  <a:cubicBezTo>
                    <a:pt x="17557" y="793"/>
                    <a:pt x="17557" y="793"/>
                    <a:pt x="17557" y="793"/>
                  </a:cubicBezTo>
                  <a:cubicBezTo>
                    <a:pt x="17557" y="892"/>
                    <a:pt x="17557" y="892"/>
                    <a:pt x="17557" y="892"/>
                  </a:cubicBezTo>
                  <a:cubicBezTo>
                    <a:pt x="17442" y="892"/>
                    <a:pt x="17442" y="892"/>
                    <a:pt x="17442" y="892"/>
                  </a:cubicBezTo>
                  <a:cubicBezTo>
                    <a:pt x="17442" y="892"/>
                    <a:pt x="17442" y="892"/>
                    <a:pt x="17442" y="892"/>
                  </a:cubicBezTo>
                  <a:cubicBezTo>
                    <a:pt x="17326" y="892"/>
                    <a:pt x="17326" y="892"/>
                    <a:pt x="17326" y="892"/>
                  </a:cubicBezTo>
                  <a:cubicBezTo>
                    <a:pt x="17326" y="892"/>
                    <a:pt x="17326" y="892"/>
                    <a:pt x="17326" y="892"/>
                  </a:cubicBezTo>
                  <a:cubicBezTo>
                    <a:pt x="17211" y="892"/>
                    <a:pt x="17211" y="892"/>
                    <a:pt x="17211" y="892"/>
                  </a:cubicBezTo>
                  <a:cubicBezTo>
                    <a:pt x="16980" y="793"/>
                    <a:pt x="16980" y="793"/>
                    <a:pt x="16980" y="793"/>
                  </a:cubicBezTo>
                  <a:cubicBezTo>
                    <a:pt x="16864" y="793"/>
                    <a:pt x="16864" y="793"/>
                    <a:pt x="16864" y="793"/>
                  </a:cubicBezTo>
                  <a:cubicBezTo>
                    <a:pt x="16864" y="793"/>
                    <a:pt x="16864" y="793"/>
                    <a:pt x="16864" y="793"/>
                  </a:cubicBezTo>
                  <a:cubicBezTo>
                    <a:pt x="16749" y="793"/>
                    <a:pt x="16749" y="793"/>
                    <a:pt x="16749" y="793"/>
                  </a:cubicBezTo>
                  <a:cubicBezTo>
                    <a:pt x="16633" y="793"/>
                    <a:pt x="16633" y="793"/>
                    <a:pt x="16633" y="793"/>
                  </a:cubicBezTo>
                  <a:cubicBezTo>
                    <a:pt x="16518" y="793"/>
                    <a:pt x="16518" y="793"/>
                    <a:pt x="16518" y="793"/>
                  </a:cubicBezTo>
                  <a:cubicBezTo>
                    <a:pt x="16518" y="793"/>
                    <a:pt x="16518" y="793"/>
                    <a:pt x="16518" y="793"/>
                  </a:cubicBezTo>
                  <a:cubicBezTo>
                    <a:pt x="16518" y="793"/>
                    <a:pt x="16518" y="793"/>
                    <a:pt x="16518" y="793"/>
                  </a:cubicBezTo>
                  <a:cubicBezTo>
                    <a:pt x="16402" y="793"/>
                    <a:pt x="16402" y="793"/>
                    <a:pt x="16402" y="793"/>
                  </a:cubicBezTo>
                  <a:cubicBezTo>
                    <a:pt x="16171" y="892"/>
                    <a:pt x="16171" y="892"/>
                    <a:pt x="16171" y="892"/>
                  </a:cubicBezTo>
                  <a:cubicBezTo>
                    <a:pt x="16171" y="892"/>
                    <a:pt x="16171" y="892"/>
                    <a:pt x="16171" y="892"/>
                  </a:cubicBezTo>
                  <a:cubicBezTo>
                    <a:pt x="16056" y="892"/>
                    <a:pt x="16056" y="892"/>
                    <a:pt x="16056" y="892"/>
                  </a:cubicBezTo>
                  <a:cubicBezTo>
                    <a:pt x="15940" y="892"/>
                    <a:pt x="15940" y="892"/>
                    <a:pt x="15940" y="892"/>
                  </a:cubicBezTo>
                  <a:cubicBezTo>
                    <a:pt x="15825" y="892"/>
                    <a:pt x="15825" y="892"/>
                    <a:pt x="15825" y="892"/>
                  </a:cubicBezTo>
                  <a:cubicBezTo>
                    <a:pt x="15709" y="892"/>
                    <a:pt x="15709" y="892"/>
                    <a:pt x="15709" y="892"/>
                  </a:cubicBezTo>
                  <a:cubicBezTo>
                    <a:pt x="15709" y="793"/>
                    <a:pt x="15709" y="793"/>
                    <a:pt x="15709" y="793"/>
                  </a:cubicBezTo>
                  <a:cubicBezTo>
                    <a:pt x="15594" y="793"/>
                    <a:pt x="15594" y="793"/>
                    <a:pt x="15594" y="793"/>
                  </a:cubicBezTo>
                  <a:cubicBezTo>
                    <a:pt x="15709" y="694"/>
                    <a:pt x="15709" y="694"/>
                    <a:pt x="15709" y="694"/>
                  </a:cubicBezTo>
                  <a:cubicBezTo>
                    <a:pt x="15709" y="694"/>
                    <a:pt x="15709" y="694"/>
                    <a:pt x="15709" y="694"/>
                  </a:cubicBezTo>
                  <a:cubicBezTo>
                    <a:pt x="15825" y="694"/>
                    <a:pt x="15825" y="694"/>
                    <a:pt x="15825" y="694"/>
                  </a:cubicBezTo>
                  <a:cubicBezTo>
                    <a:pt x="15709" y="694"/>
                    <a:pt x="15709" y="694"/>
                    <a:pt x="15709" y="694"/>
                  </a:cubicBezTo>
                  <a:cubicBezTo>
                    <a:pt x="15709" y="594"/>
                    <a:pt x="15709" y="594"/>
                    <a:pt x="15709" y="594"/>
                  </a:cubicBezTo>
                  <a:cubicBezTo>
                    <a:pt x="15594" y="694"/>
                    <a:pt x="15594" y="694"/>
                    <a:pt x="15594" y="694"/>
                  </a:cubicBezTo>
                  <a:cubicBezTo>
                    <a:pt x="15478" y="694"/>
                    <a:pt x="15478" y="694"/>
                    <a:pt x="15478" y="694"/>
                  </a:cubicBezTo>
                  <a:cubicBezTo>
                    <a:pt x="15478" y="793"/>
                    <a:pt x="15478" y="793"/>
                    <a:pt x="15478" y="793"/>
                  </a:cubicBezTo>
                  <a:cubicBezTo>
                    <a:pt x="15594" y="892"/>
                    <a:pt x="15594" y="892"/>
                    <a:pt x="15594" y="892"/>
                  </a:cubicBezTo>
                  <a:cubicBezTo>
                    <a:pt x="15594" y="892"/>
                    <a:pt x="15594" y="892"/>
                    <a:pt x="15594" y="892"/>
                  </a:cubicBezTo>
                  <a:cubicBezTo>
                    <a:pt x="15594" y="892"/>
                    <a:pt x="15594" y="892"/>
                    <a:pt x="15594" y="892"/>
                  </a:cubicBezTo>
                  <a:cubicBezTo>
                    <a:pt x="15478" y="892"/>
                    <a:pt x="15478" y="892"/>
                    <a:pt x="15478" y="892"/>
                  </a:cubicBezTo>
                  <a:cubicBezTo>
                    <a:pt x="15478" y="892"/>
                    <a:pt x="15478" y="892"/>
                    <a:pt x="15478" y="892"/>
                  </a:cubicBezTo>
                  <a:cubicBezTo>
                    <a:pt x="15363" y="892"/>
                    <a:pt x="15363" y="892"/>
                    <a:pt x="15363" y="892"/>
                  </a:cubicBezTo>
                  <a:cubicBezTo>
                    <a:pt x="15247" y="892"/>
                    <a:pt x="15247" y="892"/>
                    <a:pt x="15247" y="892"/>
                  </a:cubicBezTo>
                  <a:cubicBezTo>
                    <a:pt x="15247" y="991"/>
                    <a:pt x="15247" y="991"/>
                    <a:pt x="15247" y="991"/>
                  </a:cubicBezTo>
                  <a:cubicBezTo>
                    <a:pt x="15132" y="991"/>
                    <a:pt x="15132" y="991"/>
                    <a:pt x="15132" y="991"/>
                  </a:cubicBezTo>
                  <a:cubicBezTo>
                    <a:pt x="15016" y="892"/>
                    <a:pt x="15016" y="892"/>
                    <a:pt x="15016" y="892"/>
                  </a:cubicBezTo>
                  <a:cubicBezTo>
                    <a:pt x="14901" y="892"/>
                    <a:pt x="14901" y="892"/>
                    <a:pt x="14901" y="892"/>
                  </a:cubicBezTo>
                  <a:cubicBezTo>
                    <a:pt x="14785" y="991"/>
                    <a:pt x="14785" y="991"/>
                    <a:pt x="14785" y="991"/>
                  </a:cubicBezTo>
                  <a:cubicBezTo>
                    <a:pt x="14554" y="1090"/>
                    <a:pt x="14554" y="1090"/>
                    <a:pt x="14554" y="1090"/>
                  </a:cubicBezTo>
                  <a:cubicBezTo>
                    <a:pt x="14554" y="1090"/>
                    <a:pt x="14554" y="1090"/>
                    <a:pt x="14554" y="1090"/>
                  </a:cubicBezTo>
                  <a:cubicBezTo>
                    <a:pt x="14554" y="1288"/>
                    <a:pt x="14554" y="1288"/>
                    <a:pt x="14554" y="1288"/>
                  </a:cubicBezTo>
                  <a:cubicBezTo>
                    <a:pt x="14554" y="1288"/>
                    <a:pt x="14554" y="1288"/>
                    <a:pt x="14554" y="1288"/>
                  </a:cubicBezTo>
                  <a:cubicBezTo>
                    <a:pt x="14554" y="1387"/>
                    <a:pt x="14554" y="1387"/>
                    <a:pt x="14554" y="1387"/>
                  </a:cubicBezTo>
                  <a:cubicBezTo>
                    <a:pt x="14554" y="1387"/>
                    <a:pt x="14554" y="1387"/>
                    <a:pt x="14554" y="1387"/>
                  </a:cubicBezTo>
                  <a:cubicBezTo>
                    <a:pt x="14670" y="1387"/>
                    <a:pt x="14670" y="1387"/>
                    <a:pt x="14670" y="1387"/>
                  </a:cubicBezTo>
                  <a:cubicBezTo>
                    <a:pt x="14670" y="1288"/>
                    <a:pt x="14670" y="1288"/>
                    <a:pt x="14670" y="1288"/>
                  </a:cubicBezTo>
                  <a:cubicBezTo>
                    <a:pt x="14670" y="1189"/>
                    <a:pt x="14670" y="1189"/>
                    <a:pt x="14670" y="1189"/>
                  </a:cubicBezTo>
                  <a:cubicBezTo>
                    <a:pt x="14670" y="1189"/>
                    <a:pt x="14670" y="1189"/>
                    <a:pt x="14670" y="1189"/>
                  </a:cubicBezTo>
                  <a:cubicBezTo>
                    <a:pt x="14785" y="1189"/>
                    <a:pt x="14785" y="1189"/>
                    <a:pt x="14785" y="1189"/>
                  </a:cubicBezTo>
                  <a:cubicBezTo>
                    <a:pt x="14785" y="1189"/>
                    <a:pt x="14785" y="1189"/>
                    <a:pt x="14785" y="1189"/>
                  </a:cubicBezTo>
                  <a:cubicBezTo>
                    <a:pt x="14901" y="1189"/>
                    <a:pt x="14901" y="1189"/>
                    <a:pt x="14901" y="1189"/>
                  </a:cubicBezTo>
                  <a:cubicBezTo>
                    <a:pt x="14901" y="1189"/>
                    <a:pt x="14901" y="1189"/>
                    <a:pt x="14901" y="1189"/>
                  </a:cubicBezTo>
                  <a:cubicBezTo>
                    <a:pt x="14901" y="1189"/>
                    <a:pt x="14901" y="1189"/>
                    <a:pt x="14901" y="1189"/>
                  </a:cubicBezTo>
                  <a:cubicBezTo>
                    <a:pt x="14901" y="1288"/>
                    <a:pt x="14901" y="1288"/>
                    <a:pt x="14901" y="1288"/>
                  </a:cubicBezTo>
                  <a:cubicBezTo>
                    <a:pt x="14901" y="1288"/>
                    <a:pt x="14901" y="1288"/>
                    <a:pt x="14901" y="1288"/>
                  </a:cubicBezTo>
                  <a:cubicBezTo>
                    <a:pt x="14901" y="1288"/>
                    <a:pt x="14901" y="1288"/>
                    <a:pt x="14901" y="1288"/>
                  </a:cubicBezTo>
                  <a:cubicBezTo>
                    <a:pt x="14901" y="1288"/>
                    <a:pt x="14901" y="1288"/>
                    <a:pt x="14901" y="1288"/>
                  </a:cubicBezTo>
                  <a:cubicBezTo>
                    <a:pt x="15016" y="1189"/>
                    <a:pt x="15016" y="1189"/>
                    <a:pt x="15016" y="1189"/>
                  </a:cubicBezTo>
                  <a:cubicBezTo>
                    <a:pt x="15016" y="1189"/>
                    <a:pt x="15016" y="1090"/>
                    <a:pt x="15016" y="1090"/>
                  </a:cubicBezTo>
                  <a:cubicBezTo>
                    <a:pt x="15016" y="1090"/>
                    <a:pt x="15132" y="1090"/>
                    <a:pt x="15132" y="1090"/>
                  </a:cubicBezTo>
                  <a:cubicBezTo>
                    <a:pt x="15247" y="1090"/>
                    <a:pt x="15247" y="1090"/>
                    <a:pt x="15247" y="1090"/>
                  </a:cubicBezTo>
                  <a:cubicBezTo>
                    <a:pt x="15363" y="1090"/>
                    <a:pt x="15363" y="1090"/>
                    <a:pt x="15363" y="1090"/>
                  </a:cubicBezTo>
                  <a:cubicBezTo>
                    <a:pt x="15478" y="991"/>
                    <a:pt x="15478" y="991"/>
                    <a:pt x="15478" y="991"/>
                  </a:cubicBezTo>
                  <a:cubicBezTo>
                    <a:pt x="15478" y="991"/>
                    <a:pt x="15478" y="991"/>
                    <a:pt x="15478" y="991"/>
                  </a:cubicBezTo>
                  <a:cubicBezTo>
                    <a:pt x="15594" y="991"/>
                    <a:pt x="15594" y="991"/>
                    <a:pt x="15594" y="991"/>
                  </a:cubicBezTo>
                  <a:cubicBezTo>
                    <a:pt x="15594" y="1090"/>
                    <a:pt x="15594" y="1090"/>
                    <a:pt x="15594" y="1090"/>
                  </a:cubicBezTo>
                  <a:cubicBezTo>
                    <a:pt x="15594" y="1189"/>
                    <a:pt x="15594" y="1189"/>
                    <a:pt x="15594" y="1189"/>
                  </a:cubicBezTo>
                  <a:cubicBezTo>
                    <a:pt x="15709" y="1189"/>
                    <a:pt x="15709" y="1189"/>
                    <a:pt x="15709" y="1189"/>
                  </a:cubicBezTo>
                  <a:cubicBezTo>
                    <a:pt x="15709" y="1189"/>
                    <a:pt x="15709" y="1189"/>
                    <a:pt x="15709" y="1189"/>
                  </a:cubicBezTo>
                  <a:cubicBezTo>
                    <a:pt x="15709" y="1189"/>
                    <a:pt x="15709" y="1189"/>
                    <a:pt x="15709" y="1189"/>
                  </a:cubicBezTo>
                  <a:cubicBezTo>
                    <a:pt x="15709" y="1090"/>
                    <a:pt x="15709" y="1090"/>
                    <a:pt x="15709" y="1090"/>
                  </a:cubicBezTo>
                  <a:cubicBezTo>
                    <a:pt x="15709" y="991"/>
                    <a:pt x="15709" y="991"/>
                    <a:pt x="15709" y="991"/>
                  </a:cubicBezTo>
                  <a:cubicBezTo>
                    <a:pt x="15825" y="991"/>
                    <a:pt x="15825" y="991"/>
                    <a:pt x="15825" y="991"/>
                  </a:cubicBezTo>
                  <a:cubicBezTo>
                    <a:pt x="15940" y="991"/>
                    <a:pt x="15940" y="991"/>
                    <a:pt x="15940" y="991"/>
                  </a:cubicBezTo>
                  <a:cubicBezTo>
                    <a:pt x="16056" y="991"/>
                    <a:pt x="16056" y="991"/>
                    <a:pt x="16056" y="991"/>
                  </a:cubicBezTo>
                  <a:cubicBezTo>
                    <a:pt x="16171" y="991"/>
                    <a:pt x="16171" y="991"/>
                    <a:pt x="16171" y="991"/>
                  </a:cubicBezTo>
                  <a:cubicBezTo>
                    <a:pt x="16287" y="991"/>
                    <a:pt x="16287" y="991"/>
                    <a:pt x="16287" y="991"/>
                  </a:cubicBezTo>
                  <a:cubicBezTo>
                    <a:pt x="16402" y="892"/>
                    <a:pt x="16402" y="892"/>
                    <a:pt x="16402" y="892"/>
                  </a:cubicBezTo>
                  <a:cubicBezTo>
                    <a:pt x="16633" y="892"/>
                    <a:pt x="16633" y="892"/>
                    <a:pt x="16633" y="892"/>
                  </a:cubicBezTo>
                  <a:cubicBezTo>
                    <a:pt x="16749" y="991"/>
                    <a:pt x="16749" y="991"/>
                    <a:pt x="16749" y="991"/>
                  </a:cubicBezTo>
                  <a:cubicBezTo>
                    <a:pt x="16864" y="991"/>
                    <a:pt x="16864" y="991"/>
                    <a:pt x="16864" y="991"/>
                  </a:cubicBezTo>
                  <a:cubicBezTo>
                    <a:pt x="16864" y="991"/>
                    <a:pt x="16864" y="991"/>
                    <a:pt x="16864" y="991"/>
                  </a:cubicBezTo>
                  <a:cubicBezTo>
                    <a:pt x="16980" y="1090"/>
                    <a:pt x="16980" y="1090"/>
                    <a:pt x="16980" y="1090"/>
                  </a:cubicBezTo>
                  <a:cubicBezTo>
                    <a:pt x="17095" y="1090"/>
                    <a:pt x="17095" y="1090"/>
                    <a:pt x="17095" y="1090"/>
                  </a:cubicBezTo>
                  <a:cubicBezTo>
                    <a:pt x="17095" y="1090"/>
                    <a:pt x="17095" y="1090"/>
                    <a:pt x="17095" y="1090"/>
                  </a:cubicBezTo>
                  <a:cubicBezTo>
                    <a:pt x="17211" y="1090"/>
                    <a:pt x="17211" y="1090"/>
                    <a:pt x="17211" y="1090"/>
                  </a:cubicBezTo>
                  <a:cubicBezTo>
                    <a:pt x="17326" y="1090"/>
                    <a:pt x="17326" y="1090"/>
                    <a:pt x="17326" y="1090"/>
                  </a:cubicBezTo>
                  <a:cubicBezTo>
                    <a:pt x="17326" y="1090"/>
                    <a:pt x="17326" y="1090"/>
                    <a:pt x="17326" y="1090"/>
                  </a:cubicBezTo>
                  <a:cubicBezTo>
                    <a:pt x="17442" y="1090"/>
                    <a:pt x="17442" y="1090"/>
                    <a:pt x="17442" y="1090"/>
                  </a:cubicBezTo>
                  <a:cubicBezTo>
                    <a:pt x="17442" y="1189"/>
                    <a:pt x="17442" y="1189"/>
                    <a:pt x="17442" y="1189"/>
                  </a:cubicBezTo>
                  <a:cubicBezTo>
                    <a:pt x="17442" y="1189"/>
                    <a:pt x="17442" y="1189"/>
                    <a:pt x="17442" y="1189"/>
                  </a:cubicBezTo>
                  <a:cubicBezTo>
                    <a:pt x="17557" y="1090"/>
                    <a:pt x="17557" y="1090"/>
                    <a:pt x="17557" y="1090"/>
                  </a:cubicBezTo>
                  <a:cubicBezTo>
                    <a:pt x="17673" y="1090"/>
                    <a:pt x="17673" y="1090"/>
                    <a:pt x="17673" y="1090"/>
                  </a:cubicBezTo>
                  <a:cubicBezTo>
                    <a:pt x="17673" y="1090"/>
                    <a:pt x="17673" y="1090"/>
                    <a:pt x="17673" y="1090"/>
                  </a:cubicBezTo>
                  <a:cubicBezTo>
                    <a:pt x="17904" y="991"/>
                    <a:pt x="17904" y="991"/>
                    <a:pt x="17904" y="991"/>
                  </a:cubicBezTo>
                  <a:cubicBezTo>
                    <a:pt x="17904" y="991"/>
                    <a:pt x="17904" y="991"/>
                    <a:pt x="17904" y="991"/>
                  </a:cubicBezTo>
                  <a:cubicBezTo>
                    <a:pt x="18019" y="991"/>
                    <a:pt x="18019" y="991"/>
                    <a:pt x="18019" y="991"/>
                  </a:cubicBezTo>
                  <a:cubicBezTo>
                    <a:pt x="18019" y="991"/>
                    <a:pt x="18019" y="991"/>
                    <a:pt x="18019" y="991"/>
                  </a:cubicBezTo>
                  <a:cubicBezTo>
                    <a:pt x="18135" y="1090"/>
                    <a:pt x="18135" y="1090"/>
                    <a:pt x="18135" y="1090"/>
                  </a:cubicBezTo>
                  <a:cubicBezTo>
                    <a:pt x="18135" y="1090"/>
                    <a:pt x="18135" y="1090"/>
                    <a:pt x="18135" y="1090"/>
                  </a:cubicBezTo>
                  <a:cubicBezTo>
                    <a:pt x="18135" y="1090"/>
                    <a:pt x="18135" y="1090"/>
                    <a:pt x="18135" y="1090"/>
                  </a:cubicBezTo>
                  <a:cubicBezTo>
                    <a:pt x="18135" y="1189"/>
                    <a:pt x="18135" y="1189"/>
                    <a:pt x="18135" y="1189"/>
                  </a:cubicBezTo>
                  <a:cubicBezTo>
                    <a:pt x="18135" y="1189"/>
                    <a:pt x="18135" y="1189"/>
                    <a:pt x="18135" y="1189"/>
                  </a:cubicBezTo>
                  <a:cubicBezTo>
                    <a:pt x="18135" y="1189"/>
                    <a:pt x="18135" y="1189"/>
                    <a:pt x="18135" y="1189"/>
                  </a:cubicBezTo>
                  <a:cubicBezTo>
                    <a:pt x="18250" y="1288"/>
                    <a:pt x="18250" y="1288"/>
                    <a:pt x="18250" y="1288"/>
                  </a:cubicBezTo>
                  <a:cubicBezTo>
                    <a:pt x="18250" y="1288"/>
                    <a:pt x="18250" y="1288"/>
                    <a:pt x="18250" y="1288"/>
                  </a:cubicBezTo>
                  <a:cubicBezTo>
                    <a:pt x="18019" y="1387"/>
                    <a:pt x="18019" y="1387"/>
                    <a:pt x="18019" y="1387"/>
                  </a:cubicBezTo>
                  <a:cubicBezTo>
                    <a:pt x="17904" y="1387"/>
                    <a:pt x="17904" y="1387"/>
                    <a:pt x="17904" y="1387"/>
                  </a:cubicBezTo>
                  <a:cubicBezTo>
                    <a:pt x="17788" y="1387"/>
                    <a:pt x="17788" y="1387"/>
                    <a:pt x="17788" y="1387"/>
                  </a:cubicBezTo>
                  <a:cubicBezTo>
                    <a:pt x="17788" y="1387"/>
                    <a:pt x="17788" y="1387"/>
                    <a:pt x="17788" y="1387"/>
                  </a:cubicBezTo>
                  <a:cubicBezTo>
                    <a:pt x="17673" y="1288"/>
                    <a:pt x="17673" y="1288"/>
                    <a:pt x="17673" y="1288"/>
                  </a:cubicBezTo>
                  <a:cubicBezTo>
                    <a:pt x="17673" y="1387"/>
                    <a:pt x="17673" y="1387"/>
                    <a:pt x="17673" y="1387"/>
                  </a:cubicBezTo>
                  <a:cubicBezTo>
                    <a:pt x="17673" y="1387"/>
                    <a:pt x="17673" y="1387"/>
                    <a:pt x="17673" y="1387"/>
                  </a:cubicBezTo>
                  <a:cubicBezTo>
                    <a:pt x="17788" y="1486"/>
                    <a:pt x="17788" y="1486"/>
                    <a:pt x="17788" y="1486"/>
                  </a:cubicBezTo>
                  <a:cubicBezTo>
                    <a:pt x="17788" y="1486"/>
                    <a:pt x="17788" y="1486"/>
                    <a:pt x="17788" y="1486"/>
                  </a:cubicBezTo>
                  <a:cubicBezTo>
                    <a:pt x="17788" y="1486"/>
                    <a:pt x="17788" y="1486"/>
                    <a:pt x="17788" y="1486"/>
                  </a:cubicBezTo>
                  <a:cubicBezTo>
                    <a:pt x="17673" y="1486"/>
                    <a:pt x="17673" y="1486"/>
                    <a:pt x="17673" y="1486"/>
                  </a:cubicBezTo>
                  <a:cubicBezTo>
                    <a:pt x="17557" y="1486"/>
                    <a:pt x="17557" y="1486"/>
                    <a:pt x="17557" y="1486"/>
                  </a:cubicBezTo>
                  <a:cubicBezTo>
                    <a:pt x="17557" y="1486"/>
                    <a:pt x="17557" y="1486"/>
                    <a:pt x="17557" y="1486"/>
                  </a:cubicBezTo>
                  <a:cubicBezTo>
                    <a:pt x="17557" y="1486"/>
                    <a:pt x="17557" y="1486"/>
                    <a:pt x="17557" y="1486"/>
                  </a:cubicBezTo>
                  <a:cubicBezTo>
                    <a:pt x="17557" y="1486"/>
                    <a:pt x="17557" y="1486"/>
                    <a:pt x="17557" y="1486"/>
                  </a:cubicBezTo>
                  <a:cubicBezTo>
                    <a:pt x="17673" y="1585"/>
                    <a:pt x="17673" y="1585"/>
                    <a:pt x="17673" y="1585"/>
                  </a:cubicBezTo>
                  <a:cubicBezTo>
                    <a:pt x="17788" y="1585"/>
                    <a:pt x="17788" y="1585"/>
                    <a:pt x="17788" y="1585"/>
                  </a:cubicBezTo>
                  <a:cubicBezTo>
                    <a:pt x="17904" y="1585"/>
                    <a:pt x="17904" y="1585"/>
                    <a:pt x="17904" y="1585"/>
                  </a:cubicBezTo>
                  <a:cubicBezTo>
                    <a:pt x="17904" y="1585"/>
                    <a:pt x="17904" y="1585"/>
                    <a:pt x="17904" y="1585"/>
                  </a:cubicBezTo>
                  <a:cubicBezTo>
                    <a:pt x="18135" y="1486"/>
                    <a:pt x="18135" y="1486"/>
                    <a:pt x="18135" y="1486"/>
                  </a:cubicBezTo>
                  <a:cubicBezTo>
                    <a:pt x="18135" y="1486"/>
                    <a:pt x="18135" y="1486"/>
                    <a:pt x="18135" y="1486"/>
                  </a:cubicBezTo>
                  <a:cubicBezTo>
                    <a:pt x="18135" y="1585"/>
                    <a:pt x="18135" y="1585"/>
                    <a:pt x="18135" y="1585"/>
                  </a:cubicBezTo>
                  <a:cubicBezTo>
                    <a:pt x="18135" y="1486"/>
                    <a:pt x="18135" y="1486"/>
                    <a:pt x="18135" y="1486"/>
                  </a:cubicBezTo>
                  <a:cubicBezTo>
                    <a:pt x="18135" y="1486"/>
                    <a:pt x="18135" y="1486"/>
                    <a:pt x="18135" y="1486"/>
                  </a:cubicBezTo>
                  <a:cubicBezTo>
                    <a:pt x="18250" y="1486"/>
                    <a:pt x="18250" y="1486"/>
                    <a:pt x="18250" y="1486"/>
                  </a:cubicBezTo>
                  <a:cubicBezTo>
                    <a:pt x="18481" y="1486"/>
                    <a:pt x="18481" y="1486"/>
                    <a:pt x="18481" y="1486"/>
                  </a:cubicBezTo>
                  <a:cubicBezTo>
                    <a:pt x="18481" y="1486"/>
                    <a:pt x="18481" y="1486"/>
                    <a:pt x="18481" y="1486"/>
                  </a:cubicBezTo>
                  <a:cubicBezTo>
                    <a:pt x="18597" y="1585"/>
                    <a:pt x="18597" y="1585"/>
                    <a:pt x="18597" y="1585"/>
                  </a:cubicBezTo>
                  <a:cubicBezTo>
                    <a:pt x="18597" y="1585"/>
                    <a:pt x="18597" y="1585"/>
                    <a:pt x="18597" y="1585"/>
                  </a:cubicBezTo>
                  <a:cubicBezTo>
                    <a:pt x="18597" y="1585"/>
                    <a:pt x="18597" y="1585"/>
                    <a:pt x="18597" y="1585"/>
                  </a:cubicBezTo>
                  <a:cubicBezTo>
                    <a:pt x="18712" y="1486"/>
                    <a:pt x="18712" y="1486"/>
                    <a:pt x="18712" y="1486"/>
                  </a:cubicBezTo>
                  <a:cubicBezTo>
                    <a:pt x="18712" y="1585"/>
                    <a:pt x="18712" y="1585"/>
                    <a:pt x="18712" y="1585"/>
                  </a:cubicBezTo>
                  <a:cubicBezTo>
                    <a:pt x="18712" y="1585"/>
                    <a:pt x="18712" y="1585"/>
                    <a:pt x="18712" y="1585"/>
                  </a:cubicBezTo>
                  <a:cubicBezTo>
                    <a:pt x="18828" y="1684"/>
                    <a:pt x="18828" y="1684"/>
                    <a:pt x="18828" y="1684"/>
                  </a:cubicBezTo>
                  <a:cubicBezTo>
                    <a:pt x="18943" y="1684"/>
                    <a:pt x="18943" y="1684"/>
                    <a:pt x="18943" y="1684"/>
                  </a:cubicBezTo>
                  <a:cubicBezTo>
                    <a:pt x="19059" y="1684"/>
                    <a:pt x="19059" y="1684"/>
                    <a:pt x="19059" y="1684"/>
                  </a:cubicBezTo>
                  <a:cubicBezTo>
                    <a:pt x="19059" y="1783"/>
                    <a:pt x="19059" y="1783"/>
                    <a:pt x="19059" y="1783"/>
                  </a:cubicBezTo>
                  <a:cubicBezTo>
                    <a:pt x="19059" y="1783"/>
                    <a:pt x="19059" y="1783"/>
                    <a:pt x="19059" y="1783"/>
                  </a:cubicBezTo>
                  <a:cubicBezTo>
                    <a:pt x="19290" y="1883"/>
                    <a:pt x="19290" y="1883"/>
                    <a:pt x="19290" y="1883"/>
                  </a:cubicBezTo>
                  <a:cubicBezTo>
                    <a:pt x="19290" y="1883"/>
                    <a:pt x="19290" y="1883"/>
                    <a:pt x="19290" y="1883"/>
                  </a:cubicBezTo>
                  <a:cubicBezTo>
                    <a:pt x="19290" y="1982"/>
                    <a:pt x="19290" y="1982"/>
                    <a:pt x="19290" y="1982"/>
                  </a:cubicBezTo>
                  <a:cubicBezTo>
                    <a:pt x="19290" y="1982"/>
                    <a:pt x="19290" y="1982"/>
                    <a:pt x="19290" y="1982"/>
                  </a:cubicBezTo>
                  <a:cubicBezTo>
                    <a:pt x="19290" y="2081"/>
                    <a:pt x="19290" y="2081"/>
                    <a:pt x="19290" y="2081"/>
                  </a:cubicBezTo>
                  <a:cubicBezTo>
                    <a:pt x="19290" y="2081"/>
                    <a:pt x="19290" y="2081"/>
                    <a:pt x="19290" y="2081"/>
                  </a:cubicBezTo>
                  <a:cubicBezTo>
                    <a:pt x="19290" y="2180"/>
                    <a:pt x="19290" y="2180"/>
                    <a:pt x="19290" y="2180"/>
                  </a:cubicBezTo>
                  <a:cubicBezTo>
                    <a:pt x="19174" y="2180"/>
                    <a:pt x="19174" y="2180"/>
                    <a:pt x="19174" y="2180"/>
                  </a:cubicBezTo>
                  <a:cubicBezTo>
                    <a:pt x="19174" y="2180"/>
                    <a:pt x="19174" y="2180"/>
                    <a:pt x="19174" y="2180"/>
                  </a:cubicBezTo>
                  <a:cubicBezTo>
                    <a:pt x="19059" y="2279"/>
                    <a:pt x="19059" y="2279"/>
                    <a:pt x="19059" y="2279"/>
                  </a:cubicBezTo>
                  <a:cubicBezTo>
                    <a:pt x="19059" y="2180"/>
                    <a:pt x="19059" y="2180"/>
                    <a:pt x="19059" y="2180"/>
                  </a:cubicBezTo>
                  <a:cubicBezTo>
                    <a:pt x="18943" y="2279"/>
                    <a:pt x="18943" y="2279"/>
                    <a:pt x="18943" y="2279"/>
                  </a:cubicBezTo>
                  <a:cubicBezTo>
                    <a:pt x="18943" y="2279"/>
                    <a:pt x="18943" y="2279"/>
                    <a:pt x="18943" y="2279"/>
                  </a:cubicBezTo>
                  <a:cubicBezTo>
                    <a:pt x="18943" y="2279"/>
                    <a:pt x="18943" y="2279"/>
                    <a:pt x="18943" y="2279"/>
                  </a:cubicBezTo>
                  <a:cubicBezTo>
                    <a:pt x="18828" y="2378"/>
                    <a:pt x="18828" y="2378"/>
                    <a:pt x="18828" y="2378"/>
                  </a:cubicBezTo>
                  <a:cubicBezTo>
                    <a:pt x="18712" y="2378"/>
                    <a:pt x="18712" y="2378"/>
                    <a:pt x="18712" y="2378"/>
                  </a:cubicBezTo>
                  <a:cubicBezTo>
                    <a:pt x="18597" y="2378"/>
                    <a:pt x="18597" y="2378"/>
                    <a:pt x="18597" y="2378"/>
                  </a:cubicBezTo>
                  <a:cubicBezTo>
                    <a:pt x="18481" y="2378"/>
                    <a:pt x="18481" y="2378"/>
                    <a:pt x="18481" y="2378"/>
                  </a:cubicBezTo>
                  <a:cubicBezTo>
                    <a:pt x="18481" y="2378"/>
                    <a:pt x="18481" y="2378"/>
                    <a:pt x="18481" y="2378"/>
                  </a:cubicBezTo>
                  <a:cubicBezTo>
                    <a:pt x="18366" y="2378"/>
                    <a:pt x="18366" y="2378"/>
                    <a:pt x="18366" y="2378"/>
                  </a:cubicBezTo>
                  <a:cubicBezTo>
                    <a:pt x="18366" y="2378"/>
                    <a:pt x="18366" y="2378"/>
                    <a:pt x="18366" y="2378"/>
                  </a:cubicBezTo>
                  <a:cubicBezTo>
                    <a:pt x="18366" y="2378"/>
                    <a:pt x="18366" y="2378"/>
                    <a:pt x="18366" y="2378"/>
                  </a:cubicBezTo>
                  <a:cubicBezTo>
                    <a:pt x="18366" y="2378"/>
                    <a:pt x="18366" y="2378"/>
                    <a:pt x="18366" y="2378"/>
                  </a:cubicBezTo>
                  <a:cubicBezTo>
                    <a:pt x="18366" y="2378"/>
                    <a:pt x="18366" y="2378"/>
                    <a:pt x="18366" y="2378"/>
                  </a:cubicBezTo>
                  <a:cubicBezTo>
                    <a:pt x="18366" y="2477"/>
                    <a:pt x="18366" y="2477"/>
                    <a:pt x="18366" y="2477"/>
                  </a:cubicBezTo>
                  <a:cubicBezTo>
                    <a:pt x="18250" y="2477"/>
                    <a:pt x="18250" y="2477"/>
                    <a:pt x="18250" y="2477"/>
                  </a:cubicBezTo>
                  <a:cubicBezTo>
                    <a:pt x="18135" y="2477"/>
                    <a:pt x="18135" y="2477"/>
                    <a:pt x="18135" y="2477"/>
                  </a:cubicBezTo>
                  <a:cubicBezTo>
                    <a:pt x="18135" y="2477"/>
                    <a:pt x="18135" y="2477"/>
                    <a:pt x="18135" y="2477"/>
                  </a:cubicBezTo>
                  <a:cubicBezTo>
                    <a:pt x="18019" y="2477"/>
                    <a:pt x="18019" y="2477"/>
                    <a:pt x="18019" y="2477"/>
                  </a:cubicBezTo>
                  <a:cubicBezTo>
                    <a:pt x="18019" y="2477"/>
                    <a:pt x="18019" y="2477"/>
                    <a:pt x="18019" y="2477"/>
                  </a:cubicBezTo>
                  <a:cubicBezTo>
                    <a:pt x="17904" y="2477"/>
                    <a:pt x="17904" y="2477"/>
                    <a:pt x="17904" y="2477"/>
                  </a:cubicBezTo>
                  <a:cubicBezTo>
                    <a:pt x="17788" y="2477"/>
                    <a:pt x="17788" y="2477"/>
                    <a:pt x="17788" y="2477"/>
                  </a:cubicBezTo>
                  <a:cubicBezTo>
                    <a:pt x="17673" y="2477"/>
                    <a:pt x="17673" y="2477"/>
                    <a:pt x="17673" y="2477"/>
                  </a:cubicBezTo>
                  <a:cubicBezTo>
                    <a:pt x="17673" y="2477"/>
                    <a:pt x="17673" y="2477"/>
                    <a:pt x="17673" y="2477"/>
                  </a:cubicBezTo>
                  <a:cubicBezTo>
                    <a:pt x="17557" y="2477"/>
                    <a:pt x="17557" y="2477"/>
                    <a:pt x="17557" y="2477"/>
                  </a:cubicBezTo>
                  <a:cubicBezTo>
                    <a:pt x="17557" y="2477"/>
                    <a:pt x="17557" y="2477"/>
                    <a:pt x="17557" y="2477"/>
                  </a:cubicBezTo>
                  <a:cubicBezTo>
                    <a:pt x="17442" y="2477"/>
                    <a:pt x="17442" y="2477"/>
                    <a:pt x="17442" y="2477"/>
                  </a:cubicBezTo>
                  <a:cubicBezTo>
                    <a:pt x="17326" y="2477"/>
                    <a:pt x="17326" y="2477"/>
                    <a:pt x="17326" y="2477"/>
                  </a:cubicBezTo>
                  <a:cubicBezTo>
                    <a:pt x="17326" y="2477"/>
                    <a:pt x="17326" y="2477"/>
                    <a:pt x="17326" y="2477"/>
                  </a:cubicBezTo>
                  <a:cubicBezTo>
                    <a:pt x="17211" y="2477"/>
                    <a:pt x="17211" y="2477"/>
                    <a:pt x="17211" y="2477"/>
                  </a:cubicBezTo>
                  <a:cubicBezTo>
                    <a:pt x="17095" y="2477"/>
                    <a:pt x="17095" y="2477"/>
                    <a:pt x="17095" y="2477"/>
                  </a:cubicBezTo>
                  <a:cubicBezTo>
                    <a:pt x="16980" y="2378"/>
                    <a:pt x="16980" y="2378"/>
                    <a:pt x="16980" y="2378"/>
                  </a:cubicBezTo>
                  <a:cubicBezTo>
                    <a:pt x="16980" y="2378"/>
                    <a:pt x="16980" y="2378"/>
                    <a:pt x="16980" y="2378"/>
                  </a:cubicBezTo>
                  <a:cubicBezTo>
                    <a:pt x="16980" y="2378"/>
                    <a:pt x="16980" y="2378"/>
                    <a:pt x="16980" y="2378"/>
                  </a:cubicBezTo>
                  <a:cubicBezTo>
                    <a:pt x="16749" y="2378"/>
                    <a:pt x="16749" y="2378"/>
                    <a:pt x="16749" y="2378"/>
                  </a:cubicBezTo>
                  <a:cubicBezTo>
                    <a:pt x="16749" y="2378"/>
                    <a:pt x="16749" y="2378"/>
                    <a:pt x="16749" y="2378"/>
                  </a:cubicBezTo>
                  <a:cubicBezTo>
                    <a:pt x="16633" y="2378"/>
                    <a:pt x="16633" y="2378"/>
                    <a:pt x="16633" y="2378"/>
                  </a:cubicBezTo>
                  <a:cubicBezTo>
                    <a:pt x="16518" y="2378"/>
                    <a:pt x="16518" y="2378"/>
                    <a:pt x="16518" y="2378"/>
                  </a:cubicBezTo>
                  <a:cubicBezTo>
                    <a:pt x="16518" y="2378"/>
                    <a:pt x="16518" y="2378"/>
                    <a:pt x="16518" y="2378"/>
                  </a:cubicBezTo>
                  <a:cubicBezTo>
                    <a:pt x="16402" y="2378"/>
                    <a:pt x="16402" y="2378"/>
                    <a:pt x="16402" y="2378"/>
                  </a:cubicBezTo>
                  <a:cubicBezTo>
                    <a:pt x="16287" y="2378"/>
                    <a:pt x="16287" y="2378"/>
                    <a:pt x="16287" y="2378"/>
                  </a:cubicBezTo>
                  <a:cubicBezTo>
                    <a:pt x="16287" y="2378"/>
                    <a:pt x="16287" y="2378"/>
                    <a:pt x="16287" y="2378"/>
                  </a:cubicBezTo>
                  <a:cubicBezTo>
                    <a:pt x="16171" y="2378"/>
                    <a:pt x="16171" y="2378"/>
                    <a:pt x="16171" y="2378"/>
                  </a:cubicBezTo>
                  <a:cubicBezTo>
                    <a:pt x="16056" y="2378"/>
                    <a:pt x="16056" y="2378"/>
                    <a:pt x="16056" y="2378"/>
                  </a:cubicBezTo>
                  <a:cubicBezTo>
                    <a:pt x="15940" y="2477"/>
                    <a:pt x="15940" y="2477"/>
                    <a:pt x="15940" y="2477"/>
                  </a:cubicBezTo>
                  <a:cubicBezTo>
                    <a:pt x="15940" y="2477"/>
                    <a:pt x="15940" y="2477"/>
                    <a:pt x="15940" y="2477"/>
                  </a:cubicBezTo>
                  <a:cubicBezTo>
                    <a:pt x="15940" y="2477"/>
                    <a:pt x="15940" y="2477"/>
                    <a:pt x="15940" y="2477"/>
                  </a:cubicBezTo>
                  <a:cubicBezTo>
                    <a:pt x="15940" y="2378"/>
                    <a:pt x="15940" y="2378"/>
                    <a:pt x="15940" y="2378"/>
                  </a:cubicBezTo>
                  <a:cubicBezTo>
                    <a:pt x="15825" y="2378"/>
                    <a:pt x="15825" y="2378"/>
                    <a:pt x="15825" y="2378"/>
                  </a:cubicBezTo>
                  <a:cubicBezTo>
                    <a:pt x="15825" y="2378"/>
                    <a:pt x="15825" y="2378"/>
                    <a:pt x="15825" y="2378"/>
                  </a:cubicBezTo>
                  <a:cubicBezTo>
                    <a:pt x="15709" y="2378"/>
                    <a:pt x="15709" y="2378"/>
                    <a:pt x="15709" y="2378"/>
                  </a:cubicBezTo>
                  <a:cubicBezTo>
                    <a:pt x="15709" y="2378"/>
                    <a:pt x="15709" y="2378"/>
                    <a:pt x="15709" y="2378"/>
                  </a:cubicBezTo>
                  <a:cubicBezTo>
                    <a:pt x="15709" y="2378"/>
                    <a:pt x="15709" y="2378"/>
                    <a:pt x="15709" y="2378"/>
                  </a:cubicBezTo>
                  <a:cubicBezTo>
                    <a:pt x="15709" y="2378"/>
                    <a:pt x="15709" y="2378"/>
                    <a:pt x="15709" y="2378"/>
                  </a:cubicBezTo>
                  <a:cubicBezTo>
                    <a:pt x="15825" y="2378"/>
                    <a:pt x="15825" y="2378"/>
                    <a:pt x="15825" y="2378"/>
                  </a:cubicBezTo>
                  <a:cubicBezTo>
                    <a:pt x="15825" y="2477"/>
                    <a:pt x="15825" y="2477"/>
                    <a:pt x="15825" y="2477"/>
                  </a:cubicBezTo>
                  <a:cubicBezTo>
                    <a:pt x="15940" y="2477"/>
                    <a:pt x="15940" y="2477"/>
                    <a:pt x="15940" y="2477"/>
                  </a:cubicBezTo>
                  <a:cubicBezTo>
                    <a:pt x="15825" y="2477"/>
                    <a:pt x="15825" y="2477"/>
                    <a:pt x="15825" y="2477"/>
                  </a:cubicBezTo>
                  <a:cubicBezTo>
                    <a:pt x="15825" y="2576"/>
                    <a:pt x="15825" y="2576"/>
                    <a:pt x="15825" y="2576"/>
                  </a:cubicBezTo>
                  <a:cubicBezTo>
                    <a:pt x="15709" y="2576"/>
                    <a:pt x="15709" y="2576"/>
                    <a:pt x="15709" y="2576"/>
                  </a:cubicBezTo>
                  <a:cubicBezTo>
                    <a:pt x="15709" y="2576"/>
                    <a:pt x="15709" y="2576"/>
                    <a:pt x="15709" y="2576"/>
                  </a:cubicBezTo>
                  <a:cubicBezTo>
                    <a:pt x="15594" y="2576"/>
                    <a:pt x="15594" y="2576"/>
                    <a:pt x="15594" y="2576"/>
                  </a:cubicBezTo>
                  <a:cubicBezTo>
                    <a:pt x="15478" y="2576"/>
                    <a:pt x="15478" y="2576"/>
                    <a:pt x="15478" y="2576"/>
                  </a:cubicBezTo>
                  <a:cubicBezTo>
                    <a:pt x="15363" y="2675"/>
                    <a:pt x="15363" y="2675"/>
                    <a:pt x="15363" y="2675"/>
                  </a:cubicBezTo>
                  <a:cubicBezTo>
                    <a:pt x="15247" y="2675"/>
                    <a:pt x="15247" y="2675"/>
                    <a:pt x="15247" y="2675"/>
                  </a:cubicBezTo>
                  <a:cubicBezTo>
                    <a:pt x="15247" y="2675"/>
                    <a:pt x="15247" y="2675"/>
                    <a:pt x="15247" y="2675"/>
                  </a:cubicBezTo>
                  <a:cubicBezTo>
                    <a:pt x="15132" y="2675"/>
                    <a:pt x="15132" y="2675"/>
                    <a:pt x="15132" y="2675"/>
                  </a:cubicBezTo>
                  <a:cubicBezTo>
                    <a:pt x="15132" y="2675"/>
                    <a:pt x="15132" y="2675"/>
                    <a:pt x="15132" y="2675"/>
                  </a:cubicBezTo>
                  <a:cubicBezTo>
                    <a:pt x="15016" y="2774"/>
                    <a:pt x="15016" y="2774"/>
                    <a:pt x="15016" y="2774"/>
                  </a:cubicBezTo>
                  <a:cubicBezTo>
                    <a:pt x="14901" y="2774"/>
                    <a:pt x="14901" y="2774"/>
                    <a:pt x="14901" y="2774"/>
                  </a:cubicBezTo>
                  <a:cubicBezTo>
                    <a:pt x="14901" y="2774"/>
                    <a:pt x="14901" y="2774"/>
                    <a:pt x="14901" y="2774"/>
                  </a:cubicBezTo>
                  <a:cubicBezTo>
                    <a:pt x="14901" y="2873"/>
                    <a:pt x="14901" y="2873"/>
                    <a:pt x="14901" y="2873"/>
                  </a:cubicBezTo>
                  <a:cubicBezTo>
                    <a:pt x="14901" y="2873"/>
                    <a:pt x="14901" y="2873"/>
                    <a:pt x="14901" y="2873"/>
                  </a:cubicBezTo>
                  <a:cubicBezTo>
                    <a:pt x="14901" y="2972"/>
                    <a:pt x="14901" y="2972"/>
                    <a:pt x="14901" y="2972"/>
                  </a:cubicBezTo>
                  <a:cubicBezTo>
                    <a:pt x="14901" y="3072"/>
                    <a:pt x="14901" y="3072"/>
                    <a:pt x="14901" y="3072"/>
                  </a:cubicBezTo>
                  <a:cubicBezTo>
                    <a:pt x="15016" y="3072"/>
                    <a:pt x="15016" y="3072"/>
                    <a:pt x="15016" y="3072"/>
                  </a:cubicBezTo>
                  <a:cubicBezTo>
                    <a:pt x="15016" y="3072"/>
                    <a:pt x="15016" y="3072"/>
                    <a:pt x="15016" y="3072"/>
                  </a:cubicBezTo>
                  <a:cubicBezTo>
                    <a:pt x="15016" y="3072"/>
                    <a:pt x="15016" y="3072"/>
                    <a:pt x="15016" y="3072"/>
                  </a:cubicBezTo>
                  <a:cubicBezTo>
                    <a:pt x="15016" y="2972"/>
                    <a:pt x="15016" y="2972"/>
                    <a:pt x="15016" y="2972"/>
                  </a:cubicBezTo>
                  <a:cubicBezTo>
                    <a:pt x="15132" y="2873"/>
                    <a:pt x="15132" y="2873"/>
                    <a:pt x="15132" y="2873"/>
                  </a:cubicBezTo>
                  <a:cubicBezTo>
                    <a:pt x="15247" y="2873"/>
                    <a:pt x="15247" y="2873"/>
                    <a:pt x="15247" y="2873"/>
                  </a:cubicBezTo>
                  <a:cubicBezTo>
                    <a:pt x="15247" y="2873"/>
                    <a:pt x="15247" y="2873"/>
                    <a:pt x="15247" y="2873"/>
                  </a:cubicBezTo>
                  <a:cubicBezTo>
                    <a:pt x="15363" y="2873"/>
                    <a:pt x="15363" y="2873"/>
                    <a:pt x="15363" y="2873"/>
                  </a:cubicBezTo>
                  <a:cubicBezTo>
                    <a:pt x="15478" y="2873"/>
                    <a:pt x="15478" y="2873"/>
                    <a:pt x="15478" y="2873"/>
                  </a:cubicBezTo>
                  <a:cubicBezTo>
                    <a:pt x="15478" y="2873"/>
                    <a:pt x="15478" y="2873"/>
                    <a:pt x="15478" y="2873"/>
                  </a:cubicBezTo>
                  <a:cubicBezTo>
                    <a:pt x="15594" y="2774"/>
                    <a:pt x="15594" y="2774"/>
                    <a:pt x="15594" y="2774"/>
                  </a:cubicBezTo>
                  <a:cubicBezTo>
                    <a:pt x="15709" y="2774"/>
                    <a:pt x="15709" y="2774"/>
                    <a:pt x="15709" y="2774"/>
                  </a:cubicBezTo>
                  <a:cubicBezTo>
                    <a:pt x="15940" y="2675"/>
                    <a:pt x="15940" y="2675"/>
                    <a:pt x="15940" y="2675"/>
                  </a:cubicBezTo>
                  <a:cubicBezTo>
                    <a:pt x="15940" y="2675"/>
                    <a:pt x="15940" y="2675"/>
                    <a:pt x="15940" y="2675"/>
                  </a:cubicBezTo>
                  <a:cubicBezTo>
                    <a:pt x="15940" y="2675"/>
                    <a:pt x="15940" y="2675"/>
                    <a:pt x="15940" y="2675"/>
                  </a:cubicBezTo>
                  <a:cubicBezTo>
                    <a:pt x="15940" y="2774"/>
                    <a:pt x="15940" y="2774"/>
                    <a:pt x="15940" y="2774"/>
                  </a:cubicBezTo>
                  <a:cubicBezTo>
                    <a:pt x="15940" y="2774"/>
                    <a:pt x="15940" y="2774"/>
                    <a:pt x="15940" y="2774"/>
                  </a:cubicBezTo>
                  <a:cubicBezTo>
                    <a:pt x="16056" y="2774"/>
                    <a:pt x="16056" y="2774"/>
                    <a:pt x="16056" y="2774"/>
                  </a:cubicBezTo>
                  <a:cubicBezTo>
                    <a:pt x="16056" y="2675"/>
                    <a:pt x="16056" y="2675"/>
                    <a:pt x="16056" y="2675"/>
                  </a:cubicBezTo>
                  <a:cubicBezTo>
                    <a:pt x="16171" y="2576"/>
                    <a:pt x="16171" y="2576"/>
                    <a:pt x="16171" y="2576"/>
                  </a:cubicBezTo>
                  <a:cubicBezTo>
                    <a:pt x="16171" y="2576"/>
                    <a:pt x="16171" y="2576"/>
                    <a:pt x="16171" y="2576"/>
                  </a:cubicBezTo>
                  <a:cubicBezTo>
                    <a:pt x="16287" y="2576"/>
                    <a:pt x="16287" y="2576"/>
                    <a:pt x="16287" y="2576"/>
                  </a:cubicBezTo>
                  <a:cubicBezTo>
                    <a:pt x="16287" y="2576"/>
                    <a:pt x="16287" y="2576"/>
                    <a:pt x="16287" y="2576"/>
                  </a:cubicBezTo>
                  <a:cubicBezTo>
                    <a:pt x="16402" y="2576"/>
                    <a:pt x="16402" y="2576"/>
                    <a:pt x="16402" y="2576"/>
                  </a:cubicBezTo>
                  <a:cubicBezTo>
                    <a:pt x="16518" y="2576"/>
                    <a:pt x="16518" y="2576"/>
                    <a:pt x="16518" y="2576"/>
                  </a:cubicBezTo>
                  <a:cubicBezTo>
                    <a:pt x="16633" y="2675"/>
                    <a:pt x="16633" y="2675"/>
                    <a:pt x="16633" y="2675"/>
                  </a:cubicBezTo>
                  <a:cubicBezTo>
                    <a:pt x="16749" y="2675"/>
                    <a:pt x="16749" y="2675"/>
                    <a:pt x="16749" y="2675"/>
                  </a:cubicBezTo>
                  <a:cubicBezTo>
                    <a:pt x="16980" y="2675"/>
                    <a:pt x="16980" y="2675"/>
                    <a:pt x="16980" y="2675"/>
                  </a:cubicBezTo>
                  <a:cubicBezTo>
                    <a:pt x="17095" y="2675"/>
                    <a:pt x="17095" y="2675"/>
                    <a:pt x="17095" y="2675"/>
                  </a:cubicBezTo>
                  <a:cubicBezTo>
                    <a:pt x="17211" y="2675"/>
                    <a:pt x="17211" y="2675"/>
                    <a:pt x="17211" y="2675"/>
                  </a:cubicBezTo>
                  <a:cubicBezTo>
                    <a:pt x="17326" y="2675"/>
                    <a:pt x="17326" y="2675"/>
                    <a:pt x="17326" y="2675"/>
                  </a:cubicBezTo>
                  <a:cubicBezTo>
                    <a:pt x="17557" y="2774"/>
                    <a:pt x="17557" y="2774"/>
                    <a:pt x="17557" y="2774"/>
                  </a:cubicBezTo>
                  <a:cubicBezTo>
                    <a:pt x="17557" y="2675"/>
                    <a:pt x="17557" y="2675"/>
                    <a:pt x="17557" y="2675"/>
                  </a:cubicBezTo>
                  <a:cubicBezTo>
                    <a:pt x="17673" y="2774"/>
                    <a:pt x="17673" y="2774"/>
                    <a:pt x="17673" y="2774"/>
                  </a:cubicBezTo>
                  <a:cubicBezTo>
                    <a:pt x="17673" y="2774"/>
                    <a:pt x="17673" y="2774"/>
                    <a:pt x="17673" y="2774"/>
                  </a:cubicBezTo>
                  <a:cubicBezTo>
                    <a:pt x="17673" y="2873"/>
                    <a:pt x="17673" y="2873"/>
                    <a:pt x="17673" y="2873"/>
                  </a:cubicBezTo>
                  <a:cubicBezTo>
                    <a:pt x="17557" y="2873"/>
                    <a:pt x="17557" y="2873"/>
                    <a:pt x="17557" y="2873"/>
                  </a:cubicBezTo>
                  <a:cubicBezTo>
                    <a:pt x="17557" y="2972"/>
                    <a:pt x="17557" y="2972"/>
                    <a:pt x="17557" y="2972"/>
                  </a:cubicBezTo>
                  <a:cubicBezTo>
                    <a:pt x="17557" y="2972"/>
                    <a:pt x="17557" y="2972"/>
                    <a:pt x="17557" y="2972"/>
                  </a:cubicBezTo>
                  <a:cubicBezTo>
                    <a:pt x="17442" y="3072"/>
                    <a:pt x="17442" y="3072"/>
                    <a:pt x="17442" y="3072"/>
                  </a:cubicBezTo>
                  <a:cubicBezTo>
                    <a:pt x="17211" y="3072"/>
                    <a:pt x="17211" y="3072"/>
                    <a:pt x="17211" y="3072"/>
                  </a:cubicBezTo>
                  <a:cubicBezTo>
                    <a:pt x="17095" y="3072"/>
                    <a:pt x="17095" y="3072"/>
                    <a:pt x="17095" y="3072"/>
                  </a:cubicBezTo>
                  <a:cubicBezTo>
                    <a:pt x="17095" y="3072"/>
                    <a:pt x="17095" y="3072"/>
                    <a:pt x="17095" y="3072"/>
                  </a:cubicBezTo>
                  <a:cubicBezTo>
                    <a:pt x="16980" y="3072"/>
                    <a:pt x="16980" y="3072"/>
                    <a:pt x="16980" y="3072"/>
                  </a:cubicBezTo>
                  <a:cubicBezTo>
                    <a:pt x="16980" y="3072"/>
                    <a:pt x="16980" y="3072"/>
                    <a:pt x="16980" y="3072"/>
                  </a:cubicBezTo>
                  <a:cubicBezTo>
                    <a:pt x="16980" y="3171"/>
                    <a:pt x="16980" y="3171"/>
                    <a:pt x="16980" y="3171"/>
                  </a:cubicBezTo>
                  <a:cubicBezTo>
                    <a:pt x="16980" y="3171"/>
                    <a:pt x="16980" y="3171"/>
                    <a:pt x="16980" y="3171"/>
                  </a:cubicBezTo>
                  <a:cubicBezTo>
                    <a:pt x="16980" y="3270"/>
                    <a:pt x="16980" y="3270"/>
                    <a:pt x="16980" y="3270"/>
                  </a:cubicBezTo>
                  <a:cubicBezTo>
                    <a:pt x="16980" y="3270"/>
                    <a:pt x="16980" y="3270"/>
                    <a:pt x="16980" y="3270"/>
                  </a:cubicBezTo>
                  <a:cubicBezTo>
                    <a:pt x="16980" y="3270"/>
                    <a:pt x="16980" y="3270"/>
                    <a:pt x="16980" y="3270"/>
                  </a:cubicBezTo>
                  <a:cubicBezTo>
                    <a:pt x="17095" y="3270"/>
                    <a:pt x="17095" y="3270"/>
                    <a:pt x="17095" y="3270"/>
                  </a:cubicBezTo>
                  <a:cubicBezTo>
                    <a:pt x="17211" y="3270"/>
                    <a:pt x="17211" y="3270"/>
                    <a:pt x="17211" y="3270"/>
                  </a:cubicBezTo>
                  <a:cubicBezTo>
                    <a:pt x="17326" y="3171"/>
                    <a:pt x="17326" y="3171"/>
                    <a:pt x="17326" y="3171"/>
                  </a:cubicBezTo>
                  <a:cubicBezTo>
                    <a:pt x="17326" y="3171"/>
                    <a:pt x="17557" y="3171"/>
                    <a:pt x="17557" y="3171"/>
                  </a:cubicBezTo>
                  <a:cubicBezTo>
                    <a:pt x="17557" y="3171"/>
                    <a:pt x="17673" y="3270"/>
                    <a:pt x="17673" y="3270"/>
                  </a:cubicBezTo>
                  <a:cubicBezTo>
                    <a:pt x="17788" y="3270"/>
                    <a:pt x="17788" y="3270"/>
                    <a:pt x="17788" y="3270"/>
                  </a:cubicBezTo>
                  <a:cubicBezTo>
                    <a:pt x="17788" y="3270"/>
                    <a:pt x="17788" y="3270"/>
                    <a:pt x="17788" y="3270"/>
                  </a:cubicBezTo>
                  <a:cubicBezTo>
                    <a:pt x="17904" y="3270"/>
                    <a:pt x="17904" y="3270"/>
                    <a:pt x="17904" y="3270"/>
                  </a:cubicBezTo>
                  <a:cubicBezTo>
                    <a:pt x="17904" y="3270"/>
                    <a:pt x="17904" y="3270"/>
                    <a:pt x="17904" y="3270"/>
                  </a:cubicBezTo>
                  <a:cubicBezTo>
                    <a:pt x="17904" y="3270"/>
                    <a:pt x="17904" y="3270"/>
                    <a:pt x="17904" y="3270"/>
                  </a:cubicBezTo>
                  <a:cubicBezTo>
                    <a:pt x="18019" y="3270"/>
                    <a:pt x="18019" y="3270"/>
                    <a:pt x="18019" y="3270"/>
                  </a:cubicBezTo>
                  <a:cubicBezTo>
                    <a:pt x="18019" y="3270"/>
                    <a:pt x="18019" y="3270"/>
                    <a:pt x="18019" y="3270"/>
                  </a:cubicBezTo>
                  <a:cubicBezTo>
                    <a:pt x="18135" y="3171"/>
                    <a:pt x="18135" y="3171"/>
                    <a:pt x="18135" y="3171"/>
                  </a:cubicBezTo>
                  <a:cubicBezTo>
                    <a:pt x="18135" y="3072"/>
                    <a:pt x="18135" y="3072"/>
                    <a:pt x="18135" y="3072"/>
                  </a:cubicBezTo>
                  <a:cubicBezTo>
                    <a:pt x="18135" y="2972"/>
                    <a:pt x="18135" y="2972"/>
                    <a:pt x="18135" y="2972"/>
                  </a:cubicBezTo>
                  <a:cubicBezTo>
                    <a:pt x="18250" y="2873"/>
                    <a:pt x="18250" y="2873"/>
                    <a:pt x="18250" y="2873"/>
                  </a:cubicBezTo>
                  <a:cubicBezTo>
                    <a:pt x="18135" y="2873"/>
                    <a:pt x="18135" y="2873"/>
                    <a:pt x="18135" y="2873"/>
                  </a:cubicBezTo>
                  <a:cubicBezTo>
                    <a:pt x="18135" y="2873"/>
                    <a:pt x="18135" y="2873"/>
                    <a:pt x="18135" y="2873"/>
                  </a:cubicBezTo>
                  <a:cubicBezTo>
                    <a:pt x="18250" y="2774"/>
                    <a:pt x="18250" y="2774"/>
                    <a:pt x="18250" y="2774"/>
                  </a:cubicBezTo>
                  <a:cubicBezTo>
                    <a:pt x="18366" y="2774"/>
                    <a:pt x="18366" y="2774"/>
                    <a:pt x="18366" y="2774"/>
                  </a:cubicBezTo>
                  <a:cubicBezTo>
                    <a:pt x="18481" y="2774"/>
                    <a:pt x="18481" y="2774"/>
                    <a:pt x="18481" y="2774"/>
                  </a:cubicBezTo>
                  <a:cubicBezTo>
                    <a:pt x="18597" y="2774"/>
                    <a:pt x="18597" y="2774"/>
                    <a:pt x="18597" y="2774"/>
                  </a:cubicBezTo>
                  <a:cubicBezTo>
                    <a:pt x="18712" y="2774"/>
                    <a:pt x="18712" y="2774"/>
                    <a:pt x="18712" y="2774"/>
                  </a:cubicBezTo>
                  <a:cubicBezTo>
                    <a:pt x="18828" y="2774"/>
                    <a:pt x="18828" y="2774"/>
                    <a:pt x="18828" y="2774"/>
                  </a:cubicBezTo>
                  <a:cubicBezTo>
                    <a:pt x="18828" y="2873"/>
                    <a:pt x="18828" y="2873"/>
                    <a:pt x="18828" y="2873"/>
                  </a:cubicBezTo>
                  <a:cubicBezTo>
                    <a:pt x="18828" y="2972"/>
                    <a:pt x="18828" y="2972"/>
                    <a:pt x="18828" y="2972"/>
                  </a:cubicBezTo>
                  <a:cubicBezTo>
                    <a:pt x="18828" y="3072"/>
                    <a:pt x="18828" y="3072"/>
                    <a:pt x="18828" y="3072"/>
                  </a:cubicBezTo>
                  <a:cubicBezTo>
                    <a:pt x="18712" y="3171"/>
                    <a:pt x="18712" y="3171"/>
                    <a:pt x="18712" y="3171"/>
                  </a:cubicBezTo>
                  <a:cubicBezTo>
                    <a:pt x="18597" y="3369"/>
                    <a:pt x="18597" y="3369"/>
                    <a:pt x="18597" y="3369"/>
                  </a:cubicBezTo>
                  <a:cubicBezTo>
                    <a:pt x="18597" y="3468"/>
                    <a:pt x="18597" y="3468"/>
                    <a:pt x="18597" y="3468"/>
                  </a:cubicBezTo>
                  <a:cubicBezTo>
                    <a:pt x="18597" y="3468"/>
                    <a:pt x="18597" y="3468"/>
                    <a:pt x="18597" y="3468"/>
                  </a:cubicBezTo>
                  <a:cubicBezTo>
                    <a:pt x="18250" y="3666"/>
                    <a:pt x="18250" y="3666"/>
                    <a:pt x="18250" y="3666"/>
                  </a:cubicBezTo>
                  <a:cubicBezTo>
                    <a:pt x="18250" y="3666"/>
                    <a:pt x="18250" y="3666"/>
                    <a:pt x="18250" y="3666"/>
                  </a:cubicBezTo>
                  <a:cubicBezTo>
                    <a:pt x="18250" y="3666"/>
                    <a:pt x="18250" y="3666"/>
                    <a:pt x="18250" y="3666"/>
                  </a:cubicBezTo>
                  <a:cubicBezTo>
                    <a:pt x="18135" y="3666"/>
                    <a:pt x="18135" y="3666"/>
                    <a:pt x="18135" y="3666"/>
                  </a:cubicBezTo>
                  <a:cubicBezTo>
                    <a:pt x="18019" y="3765"/>
                    <a:pt x="18019" y="3765"/>
                    <a:pt x="18019" y="3765"/>
                  </a:cubicBezTo>
                  <a:cubicBezTo>
                    <a:pt x="18019" y="3765"/>
                    <a:pt x="18019" y="3765"/>
                    <a:pt x="18019" y="3765"/>
                  </a:cubicBezTo>
                  <a:cubicBezTo>
                    <a:pt x="18019" y="3765"/>
                    <a:pt x="18019" y="3765"/>
                    <a:pt x="18019" y="3765"/>
                  </a:cubicBezTo>
                  <a:cubicBezTo>
                    <a:pt x="17904" y="3864"/>
                    <a:pt x="17904" y="3864"/>
                    <a:pt x="17904" y="3864"/>
                  </a:cubicBezTo>
                  <a:cubicBezTo>
                    <a:pt x="17904" y="3864"/>
                    <a:pt x="17904" y="3864"/>
                    <a:pt x="17904" y="3864"/>
                  </a:cubicBezTo>
                  <a:cubicBezTo>
                    <a:pt x="17788" y="3963"/>
                    <a:pt x="17788" y="3963"/>
                    <a:pt x="17788" y="3963"/>
                  </a:cubicBezTo>
                  <a:cubicBezTo>
                    <a:pt x="17788" y="3963"/>
                    <a:pt x="17788" y="3963"/>
                    <a:pt x="17788" y="3963"/>
                  </a:cubicBezTo>
                  <a:cubicBezTo>
                    <a:pt x="17673" y="3963"/>
                    <a:pt x="17673" y="3963"/>
                    <a:pt x="17673" y="3963"/>
                  </a:cubicBezTo>
                  <a:cubicBezTo>
                    <a:pt x="17673" y="3963"/>
                    <a:pt x="17673" y="3963"/>
                    <a:pt x="17673" y="3963"/>
                  </a:cubicBezTo>
                  <a:cubicBezTo>
                    <a:pt x="17673" y="3963"/>
                    <a:pt x="17673" y="3963"/>
                    <a:pt x="17673" y="3963"/>
                  </a:cubicBezTo>
                  <a:cubicBezTo>
                    <a:pt x="17673" y="4062"/>
                    <a:pt x="17673" y="4062"/>
                    <a:pt x="17673" y="4062"/>
                  </a:cubicBezTo>
                  <a:cubicBezTo>
                    <a:pt x="17673" y="4062"/>
                    <a:pt x="17673" y="4062"/>
                    <a:pt x="17673" y="4062"/>
                  </a:cubicBezTo>
                  <a:cubicBezTo>
                    <a:pt x="17557" y="4161"/>
                    <a:pt x="17557" y="4161"/>
                    <a:pt x="17557" y="4161"/>
                  </a:cubicBezTo>
                  <a:cubicBezTo>
                    <a:pt x="17442" y="4261"/>
                    <a:pt x="17442" y="4261"/>
                    <a:pt x="17442" y="4261"/>
                  </a:cubicBezTo>
                  <a:cubicBezTo>
                    <a:pt x="17442" y="4261"/>
                    <a:pt x="17442" y="4261"/>
                    <a:pt x="17442" y="4261"/>
                  </a:cubicBezTo>
                  <a:cubicBezTo>
                    <a:pt x="17326" y="4360"/>
                    <a:pt x="17326" y="4360"/>
                    <a:pt x="17326" y="4360"/>
                  </a:cubicBezTo>
                  <a:cubicBezTo>
                    <a:pt x="17211" y="4459"/>
                    <a:pt x="17211" y="4459"/>
                    <a:pt x="17211" y="4459"/>
                  </a:cubicBezTo>
                  <a:cubicBezTo>
                    <a:pt x="17095" y="4459"/>
                    <a:pt x="17095" y="4459"/>
                    <a:pt x="17095" y="4459"/>
                  </a:cubicBezTo>
                  <a:cubicBezTo>
                    <a:pt x="16980" y="4558"/>
                    <a:pt x="16980" y="4558"/>
                    <a:pt x="16980" y="4558"/>
                  </a:cubicBezTo>
                  <a:cubicBezTo>
                    <a:pt x="16980" y="4558"/>
                    <a:pt x="16980" y="4558"/>
                    <a:pt x="16980" y="4558"/>
                  </a:cubicBezTo>
                  <a:cubicBezTo>
                    <a:pt x="16864" y="4558"/>
                    <a:pt x="16864" y="4558"/>
                    <a:pt x="16864" y="4558"/>
                  </a:cubicBezTo>
                  <a:cubicBezTo>
                    <a:pt x="16864" y="4657"/>
                    <a:pt x="16864" y="4657"/>
                    <a:pt x="16864" y="4657"/>
                  </a:cubicBezTo>
                  <a:cubicBezTo>
                    <a:pt x="16864" y="4657"/>
                    <a:pt x="16864" y="4657"/>
                    <a:pt x="16864" y="4657"/>
                  </a:cubicBezTo>
                  <a:cubicBezTo>
                    <a:pt x="16864" y="4756"/>
                    <a:pt x="16864" y="4756"/>
                    <a:pt x="16864" y="4756"/>
                  </a:cubicBezTo>
                  <a:cubicBezTo>
                    <a:pt x="16864" y="4855"/>
                    <a:pt x="16864" y="4855"/>
                    <a:pt x="16864" y="4855"/>
                  </a:cubicBezTo>
                  <a:cubicBezTo>
                    <a:pt x="16864" y="4756"/>
                    <a:pt x="16864" y="4756"/>
                    <a:pt x="16864" y="4756"/>
                  </a:cubicBezTo>
                  <a:cubicBezTo>
                    <a:pt x="16864" y="4756"/>
                    <a:pt x="16864" y="4756"/>
                    <a:pt x="16864" y="4756"/>
                  </a:cubicBezTo>
                  <a:cubicBezTo>
                    <a:pt x="16980" y="4657"/>
                    <a:pt x="16980" y="4657"/>
                    <a:pt x="16980" y="4657"/>
                  </a:cubicBezTo>
                  <a:cubicBezTo>
                    <a:pt x="17095" y="4558"/>
                    <a:pt x="17095" y="4558"/>
                    <a:pt x="17095" y="4558"/>
                  </a:cubicBezTo>
                  <a:cubicBezTo>
                    <a:pt x="17211" y="4459"/>
                    <a:pt x="17211" y="4459"/>
                    <a:pt x="17211" y="4459"/>
                  </a:cubicBezTo>
                  <a:cubicBezTo>
                    <a:pt x="17211" y="4459"/>
                    <a:pt x="17211" y="4459"/>
                    <a:pt x="17211" y="4459"/>
                  </a:cubicBezTo>
                  <a:cubicBezTo>
                    <a:pt x="17211" y="4558"/>
                    <a:pt x="17211" y="4558"/>
                    <a:pt x="17211" y="4558"/>
                  </a:cubicBezTo>
                  <a:cubicBezTo>
                    <a:pt x="17326" y="4459"/>
                    <a:pt x="17326" y="4459"/>
                    <a:pt x="17326" y="4459"/>
                  </a:cubicBezTo>
                  <a:cubicBezTo>
                    <a:pt x="17442" y="4360"/>
                    <a:pt x="17442" y="4360"/>
                    <a:pt x="17442" y="4360"/>
                  </a:cubicBezTo>
                  <a:cubicBezTo>
                    <a:pt x="17557" y="4360"/>
                    <a:pt x="17557" y="4360"/>
                    <a:pt x="17557" y="4360"/>
                  </a:cubicBezTo>
                  <a:cubicBezTo>
                    <a:pt x="17557" y="4261"/>
                    <a:pt x="17557" y="4261"/>
                    <a:pt x="17557" y="4261"/>
                  </a:cubicBezTo>
                  <a:cubicBezTo>
                    <a:pt x="17673" y="4161"/>
                    <a:pt x="17673" y="4161"/>
                    <a:pt x="17673" y="4161"/>
                  </a:cubicBezTo>
                  <a:cubicBezTo>
                    <a:pt x="17788" y="4062"/>
                    <a:pt x="17788" y="4062"/>
                    <a:pt x="17788" y="4062"/>
                  </a:cubicBezTo>
                  <a:cubicBezTo>
                    <a:pt x="17904" y="4062"/>
                    <a:pt x="17904" y="4062"/>
                    <a:pt x="17904" y="4062"/>
                  </a:cubicBezTo>
                  <a:cubicBezTo>
                    <a:pt x="18019" y="4062"/>
                    <a:pt x="18019" y="4062"/>
                    <a:pt x="18019" y="4062"/>
                  </a:cubicBezTo>
                  <a:cubicBezTo>
                    <a:pt x="18019" y="4062"/>
                    <a:pt x="18019" y="4062"/>
                    <a:pt x="18019" y="4062"/>
                  </a:cubicBezTo>
                  <a:cubicBezTo>
                    <a:pt x="18135" y="3963"/>
                    <a:pt x="18135" y="3963"/>
                    <a:pt x="18135" y="3963"/>
                  </a:cubicBezTo>
                  <a:cubicBezTo>
                    <a:pt x="18135" y="3963"/>
                    <a:pt x="18135" y="3963"/>
                    <a:pt x="18135" y="3963"/>
                  </a:cubicBezTo>
                  <a:cubicBezTo>
                    <a:pt x="18250" y="3963"/>
                    <a:pt x="18250" y="3963"/>
                    <a:pt x="18250" y="3963"/>
                  </a:cubicBezTo>
                  <a:cubicBezTo>
                    <a:pt x="18366" y="3963"/>
                    <a:pt x="18366" y="3963"/>
                    <a:pt x="18366" y="3963"/>
                  </a:cubicBezTo>
                  <a:cubicBezTo>
                    <a:pt x="18481" y="3963"/>
                    <a:pt x="18481" y="3963"/>
                    <a:pt x="18481" y="3963"/>
                  </a:cubicBezTo>
                  <a:cubicBezTo>
                    <a:pt x="18597" y="3864"/>
                    <a:pt x="18597" y="3864"/>
                    <a:pt x="18597" y="3864"/>
                  </a:cubicBezTo>
                  <a:cubicBezTo>
                    <a:pt x="18712" y="3864"/>
                    <a:pt x="18712" y="3864"/>
                    <a:pt x="18712" y="3864"/>
                  </a:cubicBezTo>
                  <a:cubicBezTo>
                    <a:pt x="18828" y="3765"/>
                    <a:pt x="18828" y="3765"/>
                    <a:pt x="18828" y="3765"/>
                  </a:cubicBezTo>
                  <a:cubicBezTo>
                    <a:pt x="18828" y="3765"/>
                    <a:pt x="18828" y="3765"/>
                    <a:pt x="18828" y="3765"/>
                  </a:cubicBezTo>
                  <a:cubicBezTo>
                    <a:pt x="18943" y="3765"/>
                    <a:pt x="18943" y="3765"/>
                    <a:pt x="18943" y="3765"/>
                  </a:cubicBezTo>
                  <a:cubicBezTo>
                    <a:pt x="18943" y="3666"/>
                    <a:pt x="18943" y="3666"/>
                    <a:pt x="18943" y="3666"/>
                  </a:cubicBezTo>
                  <a:cubicBezTo>
                    <a:pt x="19059" y="3567"/>
                    <a:pt x="19059" y="3567"/>
                    <a:pt x="19059" y="3567"/>
                  </a:cubicBezTo>
                  <a:cubicBezTo>
                    <a:pt x="19174" y="3468"/>
                    <a:pt x="19174" y="3468"/>
                    <a:pt x="19174" y="3468"/>
                  </a:cubicBezTo>
                  <a:cubicBezTo>
                    <a:pt x="19174" y="3468"/>
                    <a:pt x="19174" y="3468"/>
                    <a:pt x="19174" y="3468"/>
                  </a:cubicBezTo>
                  <a:cubicBezTo>
                    <a:pt x="19174" y="3369"/>
                    <a:pt x="19174" y="3369"/>
                    <a:pt x="19174" y="3369"/>
                  </a:cubicBezTo>
                  <a:cubicBezTo>
                    <a:pt x="19290" y="3369"/>
                    <a:pt x="19290" y="3369"/>
                    <a:pt x="19290" y="3369"/>
                  </a:cubicBezTo>
                  <a:cubicBezTo>
                    <a:pt x="19290" y="3369"/>
                    <a:pt x="19290" y="3369"/>
                    <a:pt x="19290" y="3369"/>
                  </a:cubicBezTo>
                  <a:cubicBezTo>
                    <a:pt x="19290" y="3369"/>
                    <a:pt x="19290" y="3369"/>
                    <a:pt x="19290" y="3369"/>
                  </a:cubicBezTo>
                  <a:cubicBezTo>
                    <a:pt x="19290" y="3468"/>
                    <a:pt x="19290" y="3468"/>
                    <a:pt x="19290" y="3468"/>
                  </a:cubicBezTo>
                  <a:cubicBezTo>
                    <a:pt x="19290" y="3468"/>
                    <a:pt x="19290" y="3468"/>
                    <a:pt x="19290" y="3468"/>
                  </a:cubicBezTo>
                  <a:cubicBezTo>
                    <a:pt x="19290" y="3567"/>
                    <a:pt x="19290" y="3567"/>
                    <a:pt x="19290" y="3567"/>
                  </a:cubicBezTo>
                  <a:cubicBezTo>
                    <a:pt x="19290" y="3567"/>
                    <a:pt x="19290" y="3567"/>
                    <a:pt x="19290" y="3567"/>
                  </a:cubicBezTo>
                  <a:cubicBezTo>
                    <a:pt x="19405" y="3666"/>
                    <a:pt x="19405" y="3666"/>
                    <a:pt x="19405" y="3666"/>
                  </a:cubicBezTo>
                  <a:cubicBezTo>
                    <a:pt x="19290" y="3765"/>
                    <a:pt x="19290" y="3765"/>
                    <a:pt x="19290" y="3765"/>
                  </a:cubicBezTo>
                  <a:cubicBezTo>
                    <a:pt x="19290" y="3765"/>
                    <a:pt x="19290" y="3765"/>
                    <a:pt x="19290" y="3765"/>
                  </a:cubicBezTo>
                  <a:cubicBezTo>
                    <a:pt x="19405" y="3765"/>
                    <a:pt x="19405" y="3765"/>
                    <a:pt x="19405" y="3765"/>
                  </a:cubicBezTo>
                  <a:cubicBezTo>
                    <a:pt x="19405" y="3666"/>
                    <a:pt x="19405" y="3666"/>
                    <a:pt x="19405" y="3666"/>
                  </a:cubicBezTo>
                  <a:cubicBezTo>
                    <a:pt x="19405" y="3567"/>
                    <a:pt x="19405" y="3567"/>
                    <a:pt x="19405" y="3567"/>
                  </a:cubicBezTo>
                  <a:cubicBezTo>
                    <a:pt x="19405" y="3567"/>
                    <a:pt x="19405" y="3567"/>
                    <a:pt x="19405" y="3567"/>
                  </a:cubicBezTo>
                  <a:cubicBezTo>
                    <a:pt x="19405" y="3468"/>
                    <a:pt x="19405" y="3468"/>
                    <a:pt x="19405" y="3468"/>
                  </a:cubicBezTo>
                  <a:cubicBezTo>
                    <a:pt x="19405" y="3468"/>
                    <a:pt x="19405" y="3468"/>
                    <a:pt x="19405" y="3468"/>
                  </a:cubicBezTo>
                  <a:cubicBezTo>
                    <a:pt x="19521" y="3468"/>
                    <a:pt x="19521" y="3468"/>
                    <a:pt x="19521" y="3468"/>
                  </a:cubicBezTo>
                  <a:cubicBezTo>
                    <a:pt x="19521" y="3567"/>
                    <a:pt x="19521" y="3567"/>
                    <a:pt x="19521" y="3567"/>
                  </a:cubicBezTo>
                  <a:cubicBezTo>
                    <a:pt x="19521" y="3567"/>
                    <a:pt x="19521" y="3567"/>
                    <a:pt x="19521" y="3567"/>
                  </a:cubicBezTo>
                  <a:cubicBezTo>
                    <a:pt x="19636" y="3567"/>
                    <a:pt x="19636" y="3567"/>
                    <a:pt x="19636" y="3567"/>
                  </a:cubicBezTo>
                  <a:cubicBezTo>
                    <a:pt x="19752" y="3567"/>
                    <a:pt x="19752" y="3567"/>
                    <a:pt x="19752" y="3567"/>
                  </a:cubicBezTo>
                  <a:cubicBezTo>
                    <a:pt x="19752" y="3567"/>
                    <a:pt x="19752" y="3567"/>
                    <a:pt x="19752" y="3567"/>
                  </a:cubicBezTo>
                  <a:cubicBezTo>
                    <a:pt x="19752" y="3468"/>
                    <a:pt x="19752" y="3468"/>
                    <a:pt x="19752" y="3468"/>
                  </a:cubicBezTo>
                  <a:cubicBezTo>
                    <a:pt x="19752" y="3468"/>
                    <a:pt x="19752" y="3468"/>
                    <a:pt x="19752" y="3468"/>
                  </a:cubicBezTo>
                  <a:cubicBezTo>
                    <a:pt x="19752" y="3468"/>
                    <a:pt x="19752" y="3468"/>
                    <a:pt x="19752" y="3468"/>
                  </a:cubicBezTo>
                  <a:cubicBezTo>
                    <a:pt x="19867" y="3369"/>
                    <a:pt x="19867" y="3369"/>
                    <a:pt x="19867" y="3369"/>
                  </a:cubicBezTo>
                  <a:cubicBezTo>
                    <a:pt x="19867" y="3369"/>
                    <a:pt x="19867" y="3369"/>
                    <a:pt x="19867" y="3369"/>
                  </a:cubicBezTo>
                  <a:cubicBezTo>
                    <a:pt x="19867" y="3270"/>
                    <a:pt x="19867" y="3270"/>
                    <a:pt x="19867" y="3270"/>
                  </a:cubicBezTo>
                  <a:cubicBezTo>
                    <a:pt x="19867" y="3171"/>
                    <a:pt x="19867" y="3171"/>
                    <a:pt x="19867" y="3171"/>
                  </a:cubicBezTo>
                  <a:cubicBezTo>
                    <a:pt x="19867" y="3171"/>
                    <a:pt x="19867" y="3171"/>
                    <a:pt x="19867" y="3171"/>
                  </a:cubicBezTo>
                  <a:cubicBezTo>
                    <a:pt x="19983" y="3270"/>
                    <a:pt x="19983" y="3270"/>
                    <a:pt x="19983" y="3270"/>
                  </a:cubicBezTo>
                  <a:cubicBezTo>
                    <a:pt x="19983" y="3270"/>
                    <a:pt x="19983" y="3270"/>
                    <a:pt x="19983" y="3270"/>
                  </a:cubicBezTo>
                  <a:cubicBezTo>
                    <a:pt x="20098" y="3270"/>
                    <a:pt x="20098" y="3270"/>
                    <a:pt x="20098" y="3270"/>
                  </a:cubicBezTo>
                  <a:cubicBezTo>
                    <a:pt x="20214" y="3171"/>
                    <a:pt x="20214" y="3171"/>
                    <a:pt x="20214" y="3171"/>
                  </a:cubicBezTo>
                  <a:cubicBezTo>
                    <a:pt x="20329" y="3171"/>
                    <a:pt x="20329" y="3171"/>
                    <a:pt x="20329" y="3171"/>
                  </a:cubicBezTo>
                  <a:cubicBezTo>
                    <a:pt x="20445" y="3171"/>
                    <a:pt x="20445" y="3171"/>
                    <a:pt x="20445" y="3171"/>
                  </a:cubicBezTo>
                  <a:cubicBezTo>
                    <a:pt x="20445" y="3171"/>
                    <a:pt x="20445" y="3171"/>
                    <a:pt x="20445" y="3171"/>
                  </a:cubicBezTo>
                  <a:cubicBezTo>
                    <a:pt x="20676" y="3171"/>
                    <a:pt x="20676" y="3171"/>
                    <a:pt x="20676" y="3171"/>
                  </a:cubicBezTo>
                  <a:cubicBezTo>
                    <a:pt x="20791" y="3171"/>
                    <a:pt x="20791" y="3171"/>
                    <a:pt x="20791" y="3171"/>
                  </a:cubicBezTo>
                  <a:cubicBezTo>
                    <a:pt x="20907" y="3270"/>
                    <a:pt x="20907" y="3270"/>
                    <a:pt x="20907" y="3270"/>
                  </a:cubicBezTo>
                  <a:cubicBezTo>
                    <a:pt x="21022" y="3270"/>
                    <a:pt x="21022" y="3270"/>
                    <a:pt x="21022" y="3270"/>
                  </a:cubicBezTo>
                  <a:cubicBezTo>
                    <a:pt x="21138" y="3270"/>
                    <a:pt x="21138" y="3270"/>
                    <a:pt x="21138" y="3270"/>
                  </a:cubicBezTo>
                  <a:cubicBezTo>
                    <a:pt x="21138" y="3369"/>
                    <a:pt x="21138" y="3369"/>
                    <a:pt x="21138" y="3369"/>
                  </a:cubicBezTo>
                  <a:cubicBezTo>
                    <a:pt x="21253" y="3369"/>
                    <a:pt x="21253" y="3369"/>
                    <a:pt x="21253" y="3369"/>
                  </a:cubicBezTo>
                  <a:cubicBezTo>
                    <a:pt x="21253" y="3369"/>
                    <a:pt x="21253" y="3369"/>
                    <a:pt x="21253" y="3369"/>
                  </a:cubicBezTo>
                  <a:cubicBezTo>
                    <a:pt x="21369" y="3468"/>
                    <a:pt x="21369" y="3468"/>
                    <a:pt x="21369" y="3468"/>
                  </a:cubicBezTo>
                  <a:cubicBezTo>
                    <a:pt x="21369" y="3468"/>
                    <a:pt x="21369" y="3468"/>
                    <a:pt x="21369" y="3468"/>
                  </a:cubicBezTo>
                  <a:cubicBezTo>
                    <a:pt x="21484" y="3567"/>
                    <a:pt x="21484" y="3567"/>
                    <a:pt x="21484" y="3567"/>
                  </a:cubicBezTo>
                  <a:cubicBezTo>
                    <a:pt x="21484" y="3666"/>
                    <a:pt x="21484" y="3666"/>
                    <a:pt x="21484" y="3666"/>
                  </a:cubicBezTo>
                  <a:cubicBezTo>
                    <a:pt x="21600" y="3666"/>
                    <a:pt x="21600" y="3666"/>
                    <a:pt x="21600" y="3666"/>
                  </a:cubicBezTo>
                  <a:cubicBezTo>
                    <a:pt x="21600" y="3765"/>
                    <a:pt x="21600" y="3765"/>
                    <a:pt x="21600" y="3765"/>
                  </a:cubicBezTo>
                  <a:cubicBezTo>
                    <a:pt x="21600" y="3864"/>
                    <a:pt x="21600" y="3864"/>
                    <a:pt x="21600" y="3864"/>
                  </a:cubicBezTo>
                  <a:cubicBezTo>
                    <a:pt x="21600" y="3963"/>
                    <a:pt x="21600" y="3963"/>
                    <a:pt x="21600" y="3963"/>
                  </a:cubicBezTo>
                  <a:cubicBezTo>
                    <a:pt x="21484" y="3963"/>
                    <a:pt x="21484" y="3963"/>
                    <a:pt x="21484" y="3963"/>
                  </a:cubicBezTo>
                  <a:cubicBezTo>
                    <a:pt x="21369" y="3963"/>
                    <a:pt x="21369" y="3963"/>
                    <a:pt x="21369" y="3963"/>
                  </a:cubicBezTo>
                  <a:cubicBezTo>
                    <a:pt x="21369" y="4062"/>
                    <a:pt x="21369" y="4062"/>
                    <a:pt x="21369" y="4062"/>
                  </a:cubicBezTo>
                  <a:cubicBezTo>
                    <a:pt x="21369" y="4062"/>
                    <a:pt x="21369" y="4062"/>
                    <a:pt x="21369" y="4062"/>
                  </a:cubicBezTo>
                  <a:cubicBezTo>
                    <a:pt x="21253" y="4062"/>
                    <a:pt x="21253" y="4062"/>
                    <a:pt x="21253" y="4062"/>
                  </a:cubicBezTo>
                  <a:cubicBezTo>
                    <a:pt x="21138" y="4261"/>
                    <a:pt x="21138" y="4261"/>
                    <a:pt x="21138" y="4261"/>
                  </a:cubicBezTo>
                  <a:cubicBezTo>
                    <a:pt x="21138" y="4261"/>
                    <a:pt x="21138" y="4261"/>
                    <a:pt x="21138" y="4261"/>
                  </a:cubicBezTo>
                  <a:cubicBezTo>
                    <a:pt x="21022" y="4261"/>
                    <a:pt x="21022" y="4261"/>
                    <a:pt x="21022" y="4261"/>
                  </a:cubicBezTo>
                  <a:cubicBezTo>
                    <a:pt x="21022" y="4261"/>
                    <a:pt x="21022" y="4261"/>
                    <a:pt x="21022" y="4261"/>
                  </a:cubicBezTo>
                  <a:cubicBezTo>
                    <a:pt x="20791" y="4161"/>
                    <a:pt x="20791" y="4161"/>
                    <a:pt x="20791" y="4161"/>
                  </a:cubicBezTo>
                  <a:cubicBezTo>
                    <a:pt x="20791" y="4161"/>
                    <a:pt x="20791" y="4161"/>
                    <a:pt x="20791" y="4161"/>
                  </a:cubicBezTo>
                  <a:cubicBezTo>
                    <a:pt x="20676" y="4261"/>
                    <a:pt x="20676" y="4261"/>
                    <a:pt x="20676" y="4261"/>
                  </a:cubicBezTo>
                  <a:cubicBezTo>
                    <a:pt x="20676" y="4360"/>
                    <a:pt x="20676" y="4360"/>
                    <a:pt x="20676" y="4360"/>
                  </a:cubicBezTo>
                  <a:cubicBezTo>
                    <a:pt x="20676" y="4360"/>
                    <a:pt x="20676" y="4360"/>
                    <a:pt x="20676" y="4360"/>
                  </a:cubicBezTo>
                  <a:cubicBezTo>
                    <a:pt x="20676" y="4360"/>
                    <a:pt x="20676" y="4360"/>
                    <a:pt x="20676" y="4360"/>
                  </a:cubicBezTo>
                  <a:cubicBezTo>
                    <a:pt x="20676" y="4459"/>
                    <a:pt x="20676" y="4459"/>
                    <a:pt x="20676" y="4459"/>
                  </a:cubicBezTo>
                  <a:cubicBezTo>
                    <a:pt x="20791" y="4459"/>
                    <a:pt x="20791" y="4459"/>
                    <a:pt x="20791" y="4459"/>
                  </a:cubicBezTo>
                  <a:cubicBezTo>
                    <a:pt x="20791" y="4459"/>
                    <a:pt x="20791" y="4459"/>
                    <a:pt x="20791" y="4459"/>
                  </a:cubicBezTo>
                  <a:cubicBezTo>
                    <a:pt x="20791" y="4558"/>
                    <a:pt x="20791" y="4558"/>
                    <a:pt x="20791" y="4558"/>
                  </a:cubicBezTo>
                  <a:cubicBezTo>
                    <a:pt x="20791" y="4558"/>
                    <a:pt x="20791" y="4558"/>
                    <a:pt x="20791" y="4558"/>
                  </a:cubicBezTo>
                  <a:cubicBezTo>
                    <a:pt x="20676" y="4558"/>
                    <a:pt x="20676" y="4558"/>
                    <a:pt x="20676" y="4558"/>
                  </a:cubicBezTo>
                  <a:cubicBezTo>
                    <a:pt x="20560" y="4558"/>
                    <a:pt x="20560" y="4558"/>
                    <a:pt x="20560" y="4558"/>
                  </a:cubicBezTo>
                  <a:cubicBezTo>
                    <a:pt x="20445" y="4657"/>
                    <a:pt x="20445" y="4657"/>
                    <a:pt x="20445" y="4657"/>
                  </a:cubicBezTo>
                  <a:cubicBezTo>
                    <a:pt x="20329" y="4657"/>
                    <a:pt x="20329" y="4657"/>
                    <a:pt x="20329" y="4657"/>
                  </a:cubicBezTo>
                  <a:cubicBezTo>
                    <a:pt x="20329" y="4657"/>
                    <a:pt x="20329" y="4657"/>
                    <a:pt x="20329" y="4657"/>
                  </a:cubicBezTo>
                  <a:cubicBezTo>
                    <a:pt x="20214" y="4756"/>
                    <a:pt x="20214" y="4756"/>
                    <a:pt x="20214" y="4756"/>
                  </a:cubicBezTo>
                  <a:cubicBezTo>
                    <a:pt x="20098" y="4657"/>
                    <a:pt x="20098" y="4657"/>
                    <a:pt x="20098" y="4657"/>
                  </a:cubicBezTo>
                  <a:cubicBezTo>
                    <a:pt x="20098" y="4657"/>
                    <a:pt x="20098" y="4657"/>
                    <a:pt x="20098" y="4657"/>
                  </a:cubicBezTo>
                  <a:cubicBezTo>
                    <a:pt x="19983" y="4657"/>
                    <a:pt x="19983" y="4657"/>
                    <a:pt x="19983" y="4657"/>
                  </a:cubicBezTo>
                  <a:cubicBezTo>
                    <a:pt x="19983" y="4657"/>
                    <a:pt x="19983" y="4657"/>
                    <a:pt x="19983" y="4657"/>
                  </a:cubicBezTo>
                  <a:cubicBezTo>
                    <a:pt x="19867" y="4657"/>
                    <a:pt x="19867" y="4657"/>
                    <a:pt x="19867" y="4657"/>
                  </a:cubicBezTo>
                  <a:cubicBezTo>
                    <a:pt x="19867" y="4558"/>
                    <a:pt x="19867" y="4558"/>
                    <a:pt x="19867" y="4558"/>
                  </a:cubicBezTo>
                  <a:cubicBezTo>
                    <a:pt x="19867" y="4558"/>
                    <a:pt x="19867" y="4558"/>
                    <a:pt x="19867" y="4558"/>
                  </a:cubicBezTo>
                  <a:cubicBezTo>
                    <a:pt x="19752" y="4657"/>
                    <a:pt x="19752" y="4657"/>
                    <a:pt x="19752" y="4657"/>
                  </a:cubicBezTo>
                  <a:cubicBezTo>
                    <a:pt x="19752" y="4657"/>
                    <a:pt x="19752" y="4657"/>
                    <a:pt x="19752" y="4657"/>
                  </a:cubicBezTo>
                  <a:cubicBezTo>
                    <a:pt x="19752" y="4657"/>
                    <a:pt x="19752" y="4657"/>
                    <a:pt x="19752" y="4657"/>
                  </a:cubicBezTo>
                  <a:cubicBezTo>
                    <a:pt x="19636" y="4657"/>
                    <a:pt x="19636" y="4657"/>
                    <a:pt x="19636" y="4657"/>
                  </a:cubicBezTo>
                  <a:cubicBezTo>
                    <a:pt x="19636" y="4657"/>
                    <a:pt x="19636" y="4657"/>
                    <a:pt x="19636" y="4657"/>
                  </a:cubicBezTo>
                  <a:cubicBezTo>
                    <a:pt x="19636" y="4657"/>
                    <a:pt x="19636" y="4657"/>
                    <a:pt x="19636" y="4657"/>
                  </a:cubicBezTo>
                  <a:cubicBezTo>
                    <a:pt x="19521" y="4657"/>
                    <a:pt x="19521" y="4657"/>
                    <a:pt x="19521" y="4657"/>
                  </a:cubicBezTo>
                  <a:cubicBezTo>
                    <a:pt x="19521" y="4657"/>
                    <a:pt x="19521" y="4657"/>
                    <a:pt x="19521" y="4657"/>
                  </a:cubicBezTo>
                  <a:cubicBezTo>
                    <a:pt x="19405" y="4756"/>
                    <a:pt x="19405" y="4756"/>
                    <a:pt x="19405" y="4756"/>
                  </a:cubicBezTo>
                  <a:cubicBezTo>
                    <a:pt x="19405" y="4756"/>
                    <a:pt x="19405" y="4756"/>
                    <a:pt x="19405" y="4756"/>
                  </a:cubicBezTo>
                  <a:cubicBezTo>
                    <a:pt x="19290" y="4756"/>
                    <a:pt x="19290" y="4756"/>
                    <a:pt x="19290" y="4756"/>
                  </a:cubicBezTo>
                  <a:cubicBezTo>
                    <a:pt x="19174" y="4657"/>
                    <a:pt x="19174" y="4657"/>
                    <a:pt x="19174" y="4657"/>
                  </a:cubicBezTo>
                  <a:cubicBezTo>
                    <a:pt x="19059" y="4756"/>
                    <a:pt x="19059" y="4756"/>
                    <a:pt x="19059" y="4756"/>
                  </a:cubicBezTo>
                  <a:cubicBezTo>
                    <a:pt x="19059" y="4756"/>
                    <a:pt x="19059" y="4756"/>
                    <a:pt x="19059" y="4756"/>
                  </a:cubicBezTo>
                  <a:cubicBezTo>
                    <a:pt x="18943" y="4756"/>
                    <a:pt x="18943" y="4756"/>
                    <a:pt x="18943" y="4756"/>
                  </a:cubicBezTo>
                  <a:cubicBezTo>
                    <a:pt x="18828" y="4756"/>
                    <a:pt x="18828" y="4756"/>
                    <a:pt x="18828" y="4756"/>
                  </a:cubicBezTo>
                  <a:cubicBezTo>
                    <a:pt x="18943" y="4756"/>
                    <a:pt x="18943" y="4756"/>
                    <a:pt x="18943" y="4756"/>
                  </a:cubicBezTo>
                  <a:cubicBezTo>
                    <a:pt x="19059" y="4756"/>
                    <a:pt x="19059" y="4756"/>
                    <a:pt x="19059" y="4756"/>
                  </a:cubicBezTo>
                  <a:cubicBezTo>
                    <a:pt x="19174" y="4756"/>
                    <a:pt x="19174" y="4756"/>
                    <a:pt x="19174" y="4756"/>
                  </a:cubicBezTo>
                  <a:cubicBezTo>
                    <a:pt x="19290" y="4756"/>
                    <a:pt x="19290" y="4756"/>
                    <a:pt x="19290" y="4756"/>
                  </a:cubicBezTo>
                  <a:cubicBezTo>
                    <a:pt x="19405" y="4756"/>
                    <a:pt x="19405" y="4756"/>
                    <a:pt x="19405" y="4756"/>
                  </a:cubicBezTo>
                  <a:cubicBezTo>
                    <a:pt x="19405" y="4756"/>
                    <a:pt x="19405" y="4756"/>
                    <a:pt x="19405" y="4756"/>
                  </a:cubicBezTo>
                  <a:cubicBezTo>
                    <a:pt x="19521" y="4756"/>
                    <a:pt x="19521" y="4756"/>
                    <a:pt x="19521" y="4756"/>
                  </a:cubicBezTo>
                  <a:cubicBezTo>
                    <a:pt x="19752" y="4756"/>
                    <a:pt x="19752" y="4756"/>
                    <a:pt x="19752" y="4756"/>
                  </a:cubicBezTo>
                  <a:cubicBezTo>
                    <a:pt x="19867" y="4855"/>
                    <a:pt x="19867" y="4855"/>
                    <a:pt x="19867" y="4855"/>
                  </a:cubicBezTo>
                  <a:cubicBezTo>
                    <a:pt x="19867" y="4855"/>
                    <a:pt x="19867" y="4855"/>
                    <a:pt x="19867" y="4855"/>
                  </a:cubicBezTo>
                  <a:cubicBezTo>
                    <a:pt x="19983" y="4756"/>
                    <a:pt x="19983" y="4756"/>
                    <a:pt x="19983" y="4756"/>
                  </a:cubicBezTo>
                  <a:cubicBezTo>
                    <a:pt x="19983" y="4756"/>
                    <a:pt x="19983" y="4756"/>
                    <a:pt x="19983" y="4756"/>
                  </a:cubicBezTo>
                  <a:cubicBezTo>
                    <a:pt x="20098" y="4756"/>
                    <a:pt x="20098" y="4756"/>
                    <a:pt x="20098" y="4756"/>
                  </a:cubicBezTo>
                  <a:cubicBezTo>
                    <a:pt x="20098" y="4855"/>
                    <a:pt x="20098" y="4855"/>
                    <a:pt x="20098" y="4855"/>
                  </a:cubicBezTo>
                  <a:cubicBezTo>
                    <a:pt x="20214" y="4855"/>
                    <a:pt x="20214" y="4855"/>
                    <a:pt x="20214" y="4855"/>
                  </a:cubicBezTo>
                  <a:cubicBezTo>
                    <a:pt x="20214" y="4954"/>
                    <a:pt x="20214" y="4954"/>
                    <a:pt x="20214" y="4954"/>
                  </a:cubicBezTo>
                  <a:cubicBezTo>
                    <a:pt x="20214" y="4954"/>
                    <a:pt x="20214" y="4954"/>
                    <a:pt x="20214" y="4954"/>
                  </a:cubicBezTo>
                  <a:cubicBezTo>
                    <a:pt x="20214" y="5053"/>
                    <a:pt x="20214" y="5053"/>
                    <a:pt x="20214" y="5053"/>
                  </a:cubicBezTo>
                  <a:cubicBezTo>
                    <a:pt x="20098" y="5053"/>
                    <a:pt x="20098" y="5053"/>
                    <a:pt x="20098" y="5053"/>
                  </a:cubicBezTo>
                  <a:cubicBezTo>
                    <a:pt x="20098" y="5053"/>
                    <a:pt x="20098" y="5053"/>
                    <a:pt x="20098" y="5053"/>
                  </a:cubicBezTo>
                  <a:cubicBezTo>
                    <a:pt x="20098" y="5053"/>
                    <a:pt x="20098" y="5053"/>
                    <a:pt x="20098" y="5053"/>
                  </a:cubicBezTo>
                  <a:cubicBezTo>
                    <a:pt x="20098" y="5152"/>
                    <a:pt x="20098" y="5152"/>
                    <a:pt x="20098" y="5152"/>
                  </a:cubicBezTo>
                  <a:cubicBezTo>
                    <a:pt x="19983" y="5152"/>
                    <a:pt x="19983" y="5152"/>
                    <a:pt x="19983" y="5152"/>
                  </a:cubicBezTo>
                  <a:cubicBezTo>
                    <a:pt x="19752" y="5251"/>
                    <a:pt x="19752" y="5251"/>
                    <a:pt x="19752" y="5251"/>
                  </a:cubicBezTo>
                  <a:cubicBezTo>
                    <a:pt x="19752" y="5152"/>
                    <a:pt x="19752" y="5152"/>
                    <a:pt x="19752" y="5152"/>
                  </a:cubicBezTo>
                  <a:cubicBezTo>
                    <a:pt x="19636" y="5251"/>
                    <a:pt x="19636" y="5251"/>
                    <a:pt x="19636" y="5251"/>
                  </a:cubicBezTo>
                  <a:cubicBezTo>
                    <a:pt x="19405" y="5251"/>
                    <a:pt x="19405" y="5251"/>
                    <a:pt x="19405" y="5251"/>
                  </a:cubicBezTo>
                  <a:cubicBezTo>
                    <a:pt x="19405" y="5152"/>
                    <a:pt x="19405" y="5152"/>
                    <a:pt x="19405" y="5152"/>
                  </a:cubicBezTo>
                  <a:cubicBezTo>
                    <a:pt x="19174" y="5053"/>
                    <a:pt x="19174" y="5053"/>
                    <a:pt x="19174" y="5053"/>
                  </a:cubicBezTo>
                  <a:cubicBezTo>
                    <a:pt x="19059" y="5053"/>
                    <a:pt x="19059" y="5053"/>
                    <a:pt x="19059" y="5053"/>
                  </a:cubicBezTo>
                  <a:cubicBezTo>
                    <a:pt x="18943" y="5053"/>
                    <a:pt x="18943" y="5053"/>
                    <a:pt x="18943" y="5053"/>
                  </a:cubicBezTo>
                  <a:cubicBezTo>
                    <a:pt x="18943" y="5053"/>
                    <a:pt x="18943" y="5053"/>
                    <a:pt x="18943" y="5053"/>
                  </a:cubicBezTo>
                  <a:cubicBezTo>
                    <a:pt x="18828" y="5152"/>
                    <a:pt x="18828" y="5152"/>
                    <a:pt x="18828" y="5152"/>
                  </a:cubicBezTo>
                  <a:cubicBezTo>
                    <a:pt x="18712" y="5251"/>
                    <a:pt x="18712" y="5251"/>
                    <a:pt x="18712" y="5251"/>
                  </a:cubicBezTo>
                  <a:cubicBezTo>
                    <a:pt x="18712" y="5251"/>
                    <a:pt x="18712" y="5251"/>
                    <a:pt x="18712" y="5251"/>
                  </a:cubicBezTo>
                  <a:cubicBezTo>
                    <a:pt x="18597" y="5251"/>
                    <a:pt x="18597" y="5251"/>
                    <a:pt x="18597" y="5251"/>
                  </a:cubicBezTo>
                  <a:cubicBezTo>
                    <a:pt x="18712" y="5350"/>
                    <a:pt x="18712" y="5350"/>
                    <a:pt x="18712" y="5350"/>
                  </a:cubicBezTo>
                  <a:cubicBezTo>
                    <a:pt x="18712" y="5350"/>
                    <a:pt x="18712" y="5350"/>
                    <a:pt x="18712" y="5350"/>
                  </a:cubicBezTo>
                  <a:cubicBezTo>
                    <a:pt x="18712" y="5350"/>
                    <a:pt x="18712" y="5350"/>
                    <a:pt x="18712" y="5350"/>
                  </a:cubicBezTo>
                  <a:cubicBezTo>
                    <a:pt x="18712" y="5450"/>
                    <a:pt x="18712" y="5450"/>
                    <a:pt x="18712" y="5450"/>
                  </a:cubicBezTo>
                  <a:cubicBezTo>
                    <a:pt x="18712" y="5450"/>
                    <a:pt x="18712" y="5450"/>
                    <a:pt x="18712" y="5450"/>
                  </a:cubicBezTo>
                  <a:cubicBezTo>
                    <a:pt x="18597" y="5450"/>
                    <a:pt x="18597" y="5450"/>
                    <a:pt x="18597" y="5450"/>
                  </a:cubicBezTo>
                  <a:cubicBezTo>
                    <a:pt x="18597" y="5450"/>
                    <a:pt x="18597" y="5450"/>
                    <a:pt x="18597" y="5450"/>
                  </a:cubicBezTo>
                  <a:cubicBezTo>
                    <a:pt x="18712" y="5549"/>
                    <a:pt x="18712" y="5549"/>
                    <a:pt x="18712" y="5549"/>
                  </a:cubicBezTo>
                  <a:cubicBezTo>
                    <a:pt x="18828" y="5549"/>
                    <a:pt x="18828" y="5549"/>
                    <a:pt x="18828" y="5549"/>
                  </a:cubicBezTo>
                  <a:cubicBezTo>
                    <a:pt x="18828" y="5549"/>
                    <a:pt x="18828" y="5549"/>
                    <a:pt x="18828" y="5549"/>
                  </a:cubicBezTo>
                  <a:cubicBezTo>
                    <a:pt x="18828" y="5549"/>
                    <a:pt x="18828" y="5549"/>
                    <a:pt x="18828" y="5549"/>
                  </a:cubicBezTo>
                  <a:cubicBezTo>
                    <a:pt x="18943" y="5450"/>
                    <a:pt x="18943" y="5450"/>
                    <a:pt x="18943" y="5450"/>
                  </a:cubicBezTo>
                  <a:cubicBezTo>
                    <a:pt x="19059" y="5350"/>
                    <a:pt x="19059" y="5350"/>
                    <a:pt x="19059" y="5350"/>
                  </a:cubicBezTo>
                  <a:cubicBezTo>
                    <a:pt x="19174" y="5350"/>
                    <a:pt x="19174" y="5350"/>
                    <a:pt x="19174" y="5350"/>
                  </a:cubicBezTo>
                  <a:cubicBezTo>
                    <a:pt x="19290" y="5350"/>
                    <a:pt x="19290" y="5350"/>
                    <a:pt x="19290" y="5350"/>
                  </a:cubicBezTo>
                  <a:cubicBezTo>
                    <a:pt x="19405" y="5251"/>
                    <a:pt x="19405" y="5251"/>
                    <a:pt x="19405" y="5251"/>
                  </a:cubicBezTo>
                  <a:cubicBezTo>
                    <a:pt x="19521" y="5251"/>
                    <a:pt x="19521" y="5251"/>
                    <a:pt x="19521" y="5251"/>
                  </a:cubicBezTo>
                  <a:cubicBezTo>
                    <a:pt x="19521" y="5350"/>
                    <a:pt x="19521" y="5350"/>
                    <a:pt x="19521" y="5350"/>
                  </a:cubicBezTo>
                  <a:cubicBezTo>
                    <a:pt x="19636" y="5350"/>
                    <a:pt x="19636" y="5350"/>
                    <a:pt x="19636" y="5350"/>
                  </a:cubicBezTo>
                  <a:cubicBezTo>
                    <a:pt x="19636" y="5350"/>
                    <a:pt x="19636" y="5350"/>
                    <a:pt x="19636" y="5350"/>
                  </a:cubicBezTo>
                  <a:cubicBezTo>
                    <a:pt x="19752" y="5350"/>
                    <a:pt x="19752" y="5350"/>
                    <a:pt x="19752" y="5350"/>
                  </a:cubicBezTo>
                  <a:cubicBezTo>
                    <a:pt x="19752" y="5450"/>
                    <a:pt x="19752" y="5450"/>
                    <a:pt x="19752" y="5450"/>
                  </a:cubicBezTo>
                  <a:cubicBezTo>
                    <a:pt x="19752" y="5450"/>
                    <a:pt x="19752" y="5450"/>
                    <a:pt x="19752" y="5450"/>
                  </a:cubicBezTo>
                  <a:cubicBezTo>
                    <a:pt x="19636" y="5549"/>
                    <a:pt x="19636" y="5549"/>
                    <a:pt x="19636" y="5549"/>
                  </a:cubicBezTo>
                  <a:cubicBezTo>
                    <a:pt x="19521" y="5648"/>
                    <a:pt x="19521" y="5648"/>
                    <a:pt x="19521" y="5648"/>
                  </a:cubicBezTo>
                  <a:cubicBezTo>
                    <a:pt x="19521" y="5648"/>
                    <a:pt x="19521" y="5648"/>
                    <a:pt x="19521" y="5648"/>
                  </a:cubicBezTo>
                  <a:cubicBezTo>
                    <a:pt x="19405" y="5747"/>
                    <a:pt x="19405" y="5747"/>
                    <a:pt x="19405" y="5747"/>
                  </a:cubicBezTo>
                  <a:cubicBezTo>
                    <a:pt x="19290" y="5846"/>
                    <a:pt x="19290" y="5846"/>
                    <a:pt x="19290" y="5846"/>
                  </a:cubicBezTo>
                  <a:cubicBezTo>
                    <a:pt x="19174" y="5945"/>
                    <a:pt x="19174" y="5945"/>
                    <a:pt x="19174" y="5945"/>
                  </a:cubicBezTo>
                  <a:cubicBezTo>
                    <a:pt x="19059" y="6143"/>
                    <a:pt x="19059" y="6143"/>
                    <a:pt x="19059" y="6143"/>
                  </a:cubicBezTo>
                  <a:cubicBezTo>
                    <a:pt x="19059" y="6242"/>
                    <a:pt x="19059" y="6242"/>
                    <a:pt x="19059" y="6242"/>
                  </a:cubicBezTo>
                  <a:cubicBezTo>
                    <a:pt x="18943" y="6242"/>
                    <a:pt x="18943" y="6242"/>
                    <a:pt x="18943" y="6242"/>
                  </a:cubicBezTo>
                  <a:cubicBezTo>
                    <a:pt x="18943" y="6341"/>
                    <a:pt x="18943" y="6341"/>
                    <a:pt x="18943" y="6341"/>
                  </a:cubicBezTo>
                  <a:cubicBezTo>
                    <a:pt x="18943" y="6440"/>
                    <a:pt x="18943" y="6440"/>
                    <a:pt x="18943" y="6440"/>
                  </a:cubicBezTo>
                  <a:cubicBezTo>
                    <a:pt x="18943" y="6440"/>
                    <a:pt x="18943" y="6440"/>
                    <a:pt x="18943" y="6440"/>
                  </a:cubicBezTo>
                  <a:cubicBezTo>
                    <a:pt x="18828" y="6539"/>
                    <a:pt x="18828" y="6539"/>
                    <a:pt x="18828" y="6539"/>
                  </a:cubicBezTo>
                  <a:cubicBezTo>
                    <a:pt x="18828" y="6639"/>
                    <a:pt x="18828" y="6639"/>
                    <a:pt x="18828" y="6639"/>
                  </a:cubicBezTo>
                  <a:cubicBezTo>
                    <a:pt x="18828" y="6738"/>
                    <a:pt x="18828" y="6738"/>
                    <a:pt x="18828" y="6738"/>
                  </a:cubicBezTo>
                  <a:cubicBezTo>
                    <a:pt x="18712" y="6936"/>
                    <a:pt x="18712" y="6936"/>
                    <a:pt x="18712" y="6936"/>
                  </a:cubicBezTo>
                  <a:cubicBezTo>
                    <a:pt x="18828" y="6936"/>
                    <a:pt x="18828" y="6936"/>
                    <a:pt x="18828" y="6936"/>
                  </a:cubicBezTo>
                  <a:cubicBezTo>
                    <a:pt x="18828" y="7035"/>
                    <a:pt x="18828" y="7035"/>
                    <a:pt x="18828" y="7035"/>
                  </a:cubicBezTo>
                  <a:cubicBezTo>
                    <a:pt x="18712" y="7134"/>
                    <a:pt x="18712" y="7134"/>
                    <a:pt x="18712" y="7134"/>
                  </a:cubicBezTo>
                  <a:cubicBezTo>
                    <a:pt x="18712" y="7134"/>
                    <a:pt x="18712" y="7134"/>
                    <a:pt x="18712" y="7134"/>
                  </a:cubicBezTo>
                  <a:cubicBezTo>
                    <a:pt x="18597" y="7233"/>
                    <a:pt x="18597" y="7233"/>
                    <a:pt x="18597" y="7233"/>
                  </a:cubicBezTo>
                  <a:cubicBezTo>
                    <a:pt x="18712" y="7332"/>
                    <a:pt x="18712" y="7332"/>
                    <a:pt x="18712" y="7332"/>
                  </a:cubicBezTo>
                  <a:cubicBezTo>
                    <a:pt x="18597" y="7332"/>
                    <a:pt x="18597" y="7332"/>
                    <a:pt x="18597" y="7332"/>
                  </a:cubicBezTo>
                  <a:cubicBezTo>
                    <a:pt x="18597" y="7431"/>
                    <a:pt x="18597" y="7431"/>
                    <a:pt x="18597" y="7431"/>
                  </a:cubicBezTo>
                  <a:cubicBezTo>
                    <a:pt x="18597" y="7530"/>
                    <a:pt x="18597" y="7530"/>
                    <a:pt x="18597" y="7530"/>
                  </a:cubicBezTo>
                  <a:cubicBezTo>
                    <a:pt x="18481" y="7629"/>
                    <a:pt x="18481" y="7629"/>
                    <a:pt x="18481" y="7629"/>
                  </a:cubicBezTo>
                  <a:cubicBezTo>
                    <a:pt x="18481" y="7629"/>
                    <a:pt x="18481" y="7629"/>
                    <a:pt x="18481" y="7629"/>
                  </a:cubicBezTo>
                  <a:cubicBezTo>
                    <a:pt x="18366" y="7629"/>
                    <a:pt x="18366" y="7629"/>
                    <a:pt x="18366" y="7629"/>
                  </a:cubicBezTo>
                  <a:cubicBezTo>
                    <a:pt x="18366" y="7629"/>
                    <a:pt x="18366" y="7629"/>
                    <a:pt x="18366" y="7629"/>
                  </a:cubicBezTo>
                  <a:cubicBezTo>
                    <a:pt x="18366" y="7530"/>
                    <a:pt x="18366" y="7530"/>
                    <a:pt x="18366" y="7530"/>
                  </a:cubicBezTo>
                  <a:cubicBezTo>
                    <a:pt x="18250" y="7530"/>
                    <a:pt x="18250" y="7530"/>
                    <a:pt x="18250" y="7530"/>
                  </a:cubicBezTo>
                  <a:cubicBezTo>
                    <a:pt x="18250" y="7530"/>
                    <a:pt x="18250" y="7530"/>
                    <a:pt x="18250" y="7530"/>
                  </a:cubicBezTo>
                  <a:cubicBezTo>
                    <a:pt x="18366" y="7431"/>
                    <a:pt x="18366" y="7431"/>
                    <a:pt x="18366" y="7431"/>
                  </a:cubicBezTo>
                  <a:cubicBezTo>
                    <a:pt x="18250" y="7431"/>
                    <a:pt x="18250" y="7431"/>
                    <a:pt x="18250" y="7431"/>
                  </a:cubicBezTo>
                  <a:cubicBezTo>
                    <a:pt x="18250" y="7431"/>
                    <a:pt x="18250" y="7431"/>
                    <a:pt x="18250" y="7431"/>
                  </a:cubicBezTo>
                  <a:cubicBezTo>
                    <a:pt x="18135" y="7431"/>
                    <a:pt x="18135" y="7431"/>
                    <a:pt x="18135" y="7431"/>
                  </a:cubicBezTo>
                  <a:cubicBezTo>
                    <a:pt x="18135" y="7431"/>
                    <a:pt x="18135" y="7431"/>
                    <a:pt x="18135" y="7431"/>
                  </a:cubicBezTo>
                  <a:cubicBezTo>
                    <a:pt x="18135" y="7431"/>
                    <a:pt x="18135" y="7431"/>
                    <a:pt x="18135" y="7431"/>
                  </a:cubicBezTo>
                  <a:cubicBezTo>
                    <a:pt x="18135" y="7530"/>
                    <a:pt x="18135" y="7530"/>
                    <a:pt x="18135" y="7530"/>
                  </a:cubicBezTo>
                  <a:cubicBezTo>
                    <a:pt x="18135" y="7530"/>
                    <a:pt x="18135" y="7530"/>
                    <a:pt x="18135" y="7530"/>
                  </a:cubicBezTo>
                  <a:cubicBezTo>
                    <a:pt x="18135" y="7530"/>
                    <a:pt x="18135" y="7530"/>
                    <a:pt x="18135" y="7530"/>
                  </a:cubicBezTo>
                  <a:cubicBezTo>
                    <a:pt x="18135" y="7629"/>
                    <a:pt x="18135" y="7629"/>
                    <a:pt x="18135" y="7629"/>
                  </a:cubicBezTo>
                  <a:cubicBezTo>
                    <a:pt x="18135" y="7629"/>
                    <a:pt x="18135" y="7629"/>
                    <a:pt x="18135" y="7629"/>
                  </a:cubicBezTo>
                  <a:cubicBezTo>
                    <a:pt x="18135" y="7728"/>
                    <a:pt x="18135" y="7728"/>
                    <a:pt x="18135" y="7728"/>
                  </a:cubicBezTo>
                  <a:cubicBezTo>
                    <a:pt x="18250" y="7728"/>
                    <a:pt x="18250" y="7728"/>
                    <a:pt x="18250" y="7728"/>
                  </a:cubicBezTo>
                  <a:cubicBezTo>
                    <a:pt x="18250" y="7728"/>
                    <a:pt x="18250" y="7728"/>
                    <a:pt x="18250" y="7728"/>
                  </a:cubicBezTo>
                  <a:cubicBezTo>
                    <a:pt x="18366" y="7828"/>
                    <a:pt x="18366" y="7828"/>
                    <a:pt x="18366" y="7828"/>
                  </a:cubicBezTo>
                  <a:cubicBezTo>
                    <a:pt x="18366" y="7927"/>
                    <a:pt x="18366" y="7927"/>
                    <a:pt x="18366" y="7927"/>
                  </a:cubicBezTo>
                  <a:cubicBezTo>
                    <a:pt x="18481" y="7927"/>
                    <a:pt x="18481" y="7927"/>
                    <a:pt x="18481" y="7927"/>
                  </a:cubicBezTo>
                  <a:cubicBezTo>
                    <a:pt x="18481" y="7927"/>
                    <a:pt x="18481" y="7927"/>
                    <a:pt x="18481" y="7927"/>
                  </a:cubicBezTo>
                  <a:cubicBezTo>
                    <a:pt x="18597" y="8026"/>
                    <a:pt x="18597" y="8026"/>
                    <a:pt x="18597" y="8026"/>
                  </a:cubicBezTo>
                  <a:cubicBezTo>
                    <a:pt x="18712" y="8125"/>
                    <a:pt x="18712" y="8125"/>
                    <a:pt x="18712" y="8125"/>
                  </a:cubicBezTo>
                  <a:cubicBezTo>
                    <a:pt x="18597" y="8125"/>
                    <a:pt x="18597" y="8125"/>
                    <a:pt x="18597" y="8125"/>
                  </a:cubicBezTo>
                  <a:cubicBezTo>
                    <a:pt x="18597" y="8224"/>
                    <a:pt x="18597" y="8224"/>
                    <a:pt x="18597" y="8224"/>
                  </a:cubicBezTo>
                  <a:cubicBezTo>
                    <a:pt x="18481" y="8125"/>
                    <a:pt x="18481" y="8125"/>
                    <a:pt x="18481" y="8125"/>
                  </a:cubicBezTo>
                  <a:cubicBezTo>
                    <a:pt x="18366" y="8026"/>
                    <a:pt x="18366" y="8026"/>
                    <a:pt x="18366" y="8026"/>
                  </a:cubicBezTo>
                  <a:cubicBezTo>
                    <a:pt x="18366" y="8026"/>
                    <a:pt x="18366" y="8026"/>
                    <a:pt x="18366" y="8026"/>
                  </a:cubicBezTo>
                  <a:cubicBezTo>
                    <a:pt x="18366" y="8026"/>
                    <a:pt x="18366" y="8026"/>
                    <a:pt x="18366" y="8026"/>
                  </a:cubicBezTo>
                  <a:cubicBezTo>
                    <a:pt x="18250" y="7927"/>
                    <a:pt x="18250" y="7927"/>
                    <a:pt x="18250" y="7927"/>
                  </a:cubicBezTo>
                  <a:cubicBezTo>
                    <a:pt x="18250" y="8026"/>
                    <a:pt x="18250" y="8026"/>
                    <a:pt x="18250" y="8026"/>
                  </a:cubicBezTo>
                  <a:cubicBezTo>
                    <a:pt x="18250" y="8026"/>
                    <a:pt x="18250" y="8026"/>
                    <a:pt x="18250" y="8026"/>
                  </a:cubicBezTo>
                  <a:cubicBezTo>
                    <a:pt x="18250" y="8125"/>
                    <a:pt x="18250" y="8125"/>
                    <a:pt x="18250" y="8125"/>
                  </a:cubicBezTo>
                  <a:cubicBezTo>
                    <a:pt x="18250" y="8125"/>
                    <a:pt x="18250" y="8125"/>
                    <a:pt x="18250" y="8125"/>
                  </a:cubicBezTo>
                  <a:cubicBezTo>
                    <a:pt x="18250" y="8125"/>
                    <a:pt x="18250" y="8125"/>
                    <a:pt x="18250" y="8125"/>
                  </a:cubicBezTo>
                  <a:cubicBezTo>
                    <a:pt x="18250" y="8125"/>
                    <a:pt x="18250" y="8125"/>
                    <a:pt x="18250" y="8125"/>
                  </a:cubicBezTo>
                  <a:cubicBezTo>
                    <a:pt x="18250" y="8125"/>
                    <a:pt x="18250" y="8125"/>
                    <a:pt x="18250" y="8125"/>
                  </a:cubicBezTo>
                  <a:cubicBezTo>
                    <a:pt x="18135" y="8125"/>
                    <a:pt x="18135" y="8125"/>
                    <a:pt x="18135" y="8125"/>
                  </a:cubicBezTo>
                  <a:cubicBezTo>
                    <a:pt x="18250" y="8224"/>
                    <a:pt x="18250" y="8224"/>
                    <a:pt x="18250" y="8224"/>
                  </a:cubicBezTo>
                  <a:cubicBezTo>
                    <a:pt x="18250" y="8224"/>
                    <a:pt x="18250" y="8224"/>
                    <a:pt x="18250" y="8224"/>
                  </a:cubicBezTo>
                  <a:cubicBezTo>
                    <a:pt x="18250" y="8224"/>
                    <a:pt x="18250" y="8224"/>
                    <a:pt x="18250" y="8224"/>
                  </a:cubicBezTo>
                  <a:cubicBezTo>
                    <a:pt x="18250" y="8323"/>
                    <a:pt x="18250" y="8323"/>
                    <a:pt x="18250" y="8323"/>
                  </a:cubicBezTo>
                  <a:cubicBezTo>
                    <a:pt x="18250" y="8323"/>
                    <a:pt x="18250" y="8323"/>
                    <a:pt x="18250" y="8323"/>
                  </a:cubicBezTo>
                  <a:cubicBezTo>
                    <a:pt x="18366" y="8323"/>
                    <a:pt x="18366" y="8323"/>
                    <a:pt x="18366" y="8323"/>
                  </a:cubicBezTo>
                  <a:cubicBezTo>
                    <a:pt x="18366" y="8323"/>
                    <a:pt x="18366" y="8323"/>
                    <a:pt x="18366" y="8323"/>
                  </a:cubicBezTo>
                  <a:cubicBezTo>
                    <a:pt x="18481" y="8323"/>
                    <a:pt x="18481" y="8323"/>
                    <a:pt x="18481" y="8323"/>
                  </a:cubicBezTo>
                  <a:cubicBezTo>
                    <a:pt x="18481" y="8422"/>
                    <a:pt x="18481" y="8422"/>
                    <a:pt x="18481" y="8422"/>
                  </a:cubicBezTo>
                  <a:cubicBezTo>
                    <a:pt x="18481" y="8422"/>
                    <a:pt x="18481" y="8422"/>
                    <a:pt x="18481" y="8422"/>
                  </a:cubicBezTo>
                  <a:cubicBezTo>
                    <a:pt x="18481" y="8422"/>
                    <a:pt x="18481" y="8422"/>
                    <a:pt x="18481" y="8422"/>
                  </a:cubicBezTo>
                  <a:cubicBezTo>
                    <a:pt x="18481" y="8422"/>
                    <a:pt x="18481" y="8422"/>
                    <a:pt x="18481" y="8422"/>
                  </a:cubicBezTo>
                  <a:cubicBezTo>
                    <a:pt x="18597" y="8323"/>
                    <a:pt x="18597" y="8323"/>
                    <a:pt x="18597" y="8323"/>
                  </a:cubicBezTo>
                  <a:cubicBezTo>
                    <a:pt x="18712" y="8323"/>
                    <a:pt x="18712" y="8323"/>
                    <a:pt x="18712" y="8323"/>
                  </a:cubicBezTo>
                  <a:cubicBezTo>
                    <a:pt x="18712" y="8323"/>
                    <a:pt x="18712" y="8323"/>
                    <a:pt x="18712" y="8323"/>
                  </a:cubicBezTo>
                  <a:cubicBezTo>
                    <a:pt x="18712" y="8323"/>
                    <a:pt x="18712" y="8323"/>
                    <a:pt x="18712" y="8323"/>
                  </a:cubicBezTo>
                  <a:cubicBezTo>
                    <a:pt x="18712" y="8323"/>
                    <a:pt x="18712" y="8323"/>
                    <a:pt x="18712" y="8323"/>
                  </a:cubicBezTo>
                  <a:cubicBezTo>
                    <a:pt x="18828" y="8323"/>
                    <a:pt x="18828" y="8323"/>
                    <a:pt x="18828" y="8323"/>
                  </a:cubicBezTo>
                  <a:cubicBezTo>
                    <a:pt x="18828" y="8422"/>
                    <a:pt x="18828" y="8422"/>
                    <a:pt x="18828" y="8422"/>
                  </a:cubicBezTo>
                  <a:cubicBezTo>
                    <a:pt x="18943" y="8422"/>
                    <a:pt x="18943" y="8422"/>
                    <a:pt x="18943" y="8422"/>
                  </a:cubicBezTo>
                  <a:cubicBezTo>
                    <a:pt x="18943" y="8521"/>
                    <a:pt x="18943" y="8521"/>
                    <a:pt x="18943" y="8521"/>
                  </a:cubicBezTo>
                  <a:cubicBezTo>
                    <a:pt x="18943" y="8521"/>
                    <a:pt x="18943" y="8521"/>
                    <a:pt x="18943" y="8521"/>
                  </a:cubicBezTo>
                  <a:cubicBezTo>
                    <a:pt x="18943" y="8620"/>
                    <a:pt x="18943" y="8620"/>
                    <a:pt x="18943" y="8620"/>
                  </a:cubicBezTo>
                  <a:cubicBezTo>
                    <a:pt x="18828" y="8719"/>
                    <a:pt x="18828" y="8719"/>
                    <a:pt x="18828" y="8719"/>
                  </a:cubicBezTo>
                  <a:cubicBezTo>
                    <a:pt x="18828" y="8818"/>
                    <a:pt x="18828" y="8818"/>
                    <a:pt x="18828" y="8818"/>
                  </a:cubicBezTo>
                  <a:cubicBezTo>
                    <a:pt x="18828" y="8818"/>
                    <a:pt x="18828" y="8818"/>
                    <a:pt x="18828" y="8818"/>
                  </a:cubicBezTo>
                  <a:cubicBezTo>
                    <a:pt x="18828" y="8917"/>
                    <a:pt x="18828" y="8917"/>
                    <a:pt x="18828" y="8917"/>
                  </a:cubicBezTo>
                  <a:cubicBezTo>
                    <a:pt x="18828" y="9017"/>
                    <a:pt x="18828" y="9017"/>
                    <a:pt x="18828" y="9017"/>
                  </a:cubicBezTo>
                  <a:cubicBezTo>
                    <a:pt x="18828" y="9017"/>
                    <a:pt x="18828" y="9017"/>
                    <a:pt x="18828" y="9017"/>
                  </a:cubicBezTo>
                  <a:cubicBezTo>
                    <a:pt x="18712" y="9116"/>
                    <a:pt x="18712" y="9116"/>
                    <a:pt x="18712" y="9116"/>
                  </a:cubicBezTo>
                  <a:cubicBezTo>
                    <a:pt x="18712" y="9017"/>
                    <a:pt x="18712" y="9017"/>
                    <a:pt x="18712" y="9017"/>
                  </a:cubicBezTo>
                  <a:cubicBezTo>
                    <a:pt x="18712" y="9017"/>
                    <a:pt x="18712" y="9017"/>
                    <a:pt x="18712" y="9017"/>
                  </a:cubicBezTo>
                  <a:cubicBezTo>
                    <a:pt x="18597" y="9017"/>
                    <a:pt x="18597" y="9017"/>
                    <a:pt x="18597" y="9017"/>
                  </a:cubicBezTo>
                  <a:cubicBezTo>
                    <a:pt x="18481" y="8917"/>
                    <a:pt x="18481" y="8917"/>
                    <a:pt x="18481" y="8917"/>
                  </a:cubicBezTo>
                  <a:cubicBezTo>
                    <a:pt x="18481" y="8917"/>
                    <a:pt x="18481" y="8917"/>
                    <a:pt x="18481" y="8917"/>
                  </a:cubicBezTo>
                  <a:cubicBezTo>
                    <a:pt x="18481" y="8917"/>
                    <a:pt x="18481" y="8917"/>
                    <a:pt x="18481" y="8917"/>
                  </a:cubicBezTo>
                  <a:cubicBezTo>
                    <a:pt x="18366" y="8917"/>
                    <a:pt x="18366" y="8917"/>
                    <a:pt x="18366" y="8917"/>
                  </a:cubicBezTo>
                  <a:cubicBezTo>
                    <a:pt x="18366" y="8917"/>
                    <a:pt x="18366" y="8917"/>
                    <a:pt x="18366" y="8917"/>
                  </a:cubicBezTo>
                  <a:cubicBezTo>
                    <a:pt x="18366" y="8818"/>
                    <a:pt x="18366" y="8818"/>
                    <a:pt x="18366" y="8818"/>
                  </a:cubicBezTo>
                  <a:cubicBezTo>
                    <a:pt x="18250" y="8719"/>
                    <a:pt x="18250" y="8719"/>
                    <a:pt x="18250" y="8719"/>
                  </a:cubicBezTo>
                  <a:cubicBezTo>
                    <a:pt x="18250" y="8719"/>
                    <a:pt x="18250" y="8719"/>
                    <a:pt x="18250" y="8719"/>
                  </a:cubicBezTo>
                  <a:cubicBezTo>
                    <a:pt x="18250" y="8818"/>
                    <a:pt x="18250" y="8818"/>
                    <a:pt x="18250" y="8818"/>
                  </a:cubicBezTo>
                  <a:cubicBezTo>
                    <a:pt x="18135" y="8719"/>
                    <a:pt x="18135" y="8719"/>
                    <a:pt x="18135" y="8719"/>
                  </a:cubicBezTo>
                  <a:cubicBezTo>
                    <a:pt x="18135" y="8719"/>
                    <a:pt x="18135" y="8719"/>
                    <a:pt x="18135" y="8719"/>
                  </a:cubicBezTo>
                  <a:cubicBezTo>
                    <a:pt x="18019" y="8719"/>
                    <a:pt x="18019" y="8719"/>
                    <a:pt x="18019" y="8719"/>
                  </a:cubicBezTo>
                  <a:cubicBezTo>
                    <a:pt x="17904" y="8719"/>
                    <a:pt x="17904" y="8719"/>
                    <a:pt x="17904" y="8719"/>
                  </a:cubicBezTo>
                  <a:cubicBezTo>
                    <a:pt x="18019" y="8719"/>
                    <a:pt x="18019" y="8719"/>
                    <a:pt x="18019" y="8719"/>
                  </a:cubicBezTo>
                  <a:cubicBezTo>
                    <a:pt x="18019" y="8818"/>
                    <a:pt x="18019" y="8818"/>
                    <a:pt x="18019" y="8818"/>
                  </a:cubicBezTo>
                  <a:cubicBezTo>
                    <a:pt x="17904" y="8818"/>
                    <a:pt x="17904" y="8818"/>
                    <a:pt x="17904" y="8818"/>
                  </a:cubicBezTo>
                  <a:cubicBezTo>
                    <a:pt x="17904" y="8818"/>
                    <a:pt x="17904" y="8818"/>
                    <a:pt x="17904" y="8818"/>
                  </a:cubicBezTo>
                  <a:cubicBezTo>
                    <a:pt x="17788" y="8719"/>
                    <a:pt x="17788" y="8719"/>
                    <a:pt x="17788" y="8719"/>
                  </a:cubicBezTo>
                  <a:cubicBezTo>
                    <a:pt x="17673" y="8818"/>
                    <a:pt x="17673" y="8818"/>
                    <a:pt x="17673" y="8818"/>
                  </a:cubicBezTo>
                  <a:cubicBezTo>
                    <a:pt x="17788" y="8818"/>
                    <a:pt x="17788" y="8818"/>
                    <a:pt x="17788" y="8818"/>
                  </a:cubicBezTo>
                  <a:cubicBezTo>
                    <a:pt x="17788" y="8818"/>
                    <a:pt x="17788" y="8818"/>
                    <a:pt x="17788" y="8818"/>
                  </a:cubicBezTo>
                  <a:cubicBezTo>
                    <a:pt x="17904" y="8818"/>
                    <a:pt x="17904" y="8818"/>
                    <a:pt x="17904" y="8818"/>
                  </a:cubicBezTo>
                  <a:cubicBezTo>
                    <a:pt x="17904" y="8818"/>
                    <a:pt x="17904" y="8818"/>
                    <a:pt x="17904" y="8818"/>
                  </a:cubicBezTo>
                  <a:cubicBezTo>
                    <a:pt x="17904" y="8917"/>
                    <a:pt x="17904" y="8917"/>
                    <a:pt x="17904" y="8917"/>
                  </a:cubicBezTo>
                  <a:cubicBezTo>
                    <a:pt x="17904" y="8917"/>
                    <a:pt x="17904" y="8917"/>
                    <a:pt x="17904" y="8917"/>
                  </a:cubicBezTo>
                  <a:cubicBezTo>
                    <a:pt x="17788" y="9017"/>
                    <a:pt x="17788" y="9017"/>
                    <a:pt x="17788" y="9017"/>
                  </a:cubicBezTo>
                  <a:cubicBezTo>
                    <a:pt x="17673" y="9017"/>
                    <a:pt x="17673" y="9017"/>
                    <a:pt x="17673" y="9017"/>
                  </a:cubicBezTo>
                  <a:cubicBezTo>
                    <a:pt x="17557" y="9017"/>
                    <a:pt x="17557" y="9017"/>
                    <a:pt x="17557" y="9017"/>
                  </a:cubicBezTo>
                  <a:cubicBezTo>
                    <a:pt x="17557" y="8917"/>
                    <a:pt x="17557" y="8917"/>
                    <a:pt x="17557" y="8917"/>
                  </a:cubicBezTo>
                  <a:cubicBezTo>
                    <a:pt x="17557" y="8917"/>
                    <a:pt x="17557" y="8917"/>
                    <a:pt x="17557" y="8917"/>
                  </a:cubicBezTo>
                  <a:cubicBezTo>
                    <a:pt x="17557" y="8917"/>
                    <a:pt x="17557" y="8917"/>
                    <a:pt x="17557" y="8917"/>
                  </a:cubicBezTo>
                  <a:cubicBezTo>
                    <a:pt x="17442" y="8917"/>
                    <a:pt x="17442" y="8917"/>
                    <a:pt x="17442" y="8917"/>
                  </a:cubicBezTo>
                  <a:cubicBezTo>
                    <a:pt x="17557" y="9017"/>
                    <a:pt x="17557" y="9017"/>
                    <a:pt x="17557" y="9017"/>
                  </a:cubicBezTo>
                  <a:cubicBezTo>
                    <a:pt x="17557" y="9017"/>
                    <a:pt x="17557" y="9017"/>
                    <a:pt x="17557" y="9017"/>
                  </a:cubicBezTo>
                  <a:cubicBezTo>
                    <a:pt x="17442" y="9017"/>
                    <a:pt x="17442" y="9017"/>
                    <a:pt x="17442" y="9017"/>
                  </a:cubicBezTo>
                  <a:cubicBezTo>
                    <a:pt x="17557" y="9116"/>
                    <a:pt x="17557" y="9116"/>
                    <a:pt x="17557" y="9116"/>
                  </a:cubicBezTo>
                  <a:cubicBezTo>
                    <a:pt x="17557" y="9116"/>
                    <a:pt x="17557" y="9116"/>
                    <a:pt x="17557" y="9116"/>
                  </a:cubicBezTo>
                  <a:cubicBezTo>
                    <a:pt x="17442" y="9116"/>
                    <a:pt x="17442" y="9116"/>
                    <a:pt x="17442" y="9116"/>
                  </a:cubicBezTo>
                  <a:cubicBezTo>
                    <a:pt x="17557" y="9215"/>
                    <a:pt x="17557" y="9215"/>
                    <a:pt x="17557" y="9215"/>
                  </a:cubicBezTo>
                  <a:cubicBezTo>
                    <a:pt x="17557" y="9215"/>
                    <a:pt x="17557" y="9215"/>
                    <a:pt x="17557" y="9215"/>
                  </a:cubicBezTo>
                  <a:cubicBezTo>
                    <a:pt x="17442" y="9215"/>
                    <a:pt x="17442" y="9215"/>
                    <a:pt x="17442" y="9215"/>
                  </a:cubicBezTo>
                  <a:cubicBezTo>
                    <a:pt x="17442" y="9215"/>
                    <a:pt x="17442" y="9215"/>
                    <a:pt x="17442" y="9215"/>
                  </a:cubicBezTo>
                  <a:cubicBezTo>
                    <a:pt x="17326" y="9215"/>
                    <a:pt x="17326" y="9215"/>
                    <a:pt x="17326" y="9215"/>
                  </a:cubicBezTo>
                  <a:cubicBezTo>
                    <a:pt x="17326" y="9215"/>
                    <a:pt x="17326" y="9215"/>
                    <a:pt x="17326" y="9215"/>
                  </a:cubicBezTo>
                  <a:cubicBezTo>
                    <a:pt x="17326" y="9314"/>
                    <a:pt x="17326" y="9314"/>
                    <a:pt x="17326" y="9314"/>
                  </a:cubicBezTo>
                  <a:cubicBezTo>
                    <a:pt x="17442" y="9314"/>
                    <a:pt x="17442" y="9314"/>
                    <a:pt x="17442" y="9314"/>
                  </a:cubicBezTo>
                  <a:cubicBezTo>
                    <a:pt x="17557" y="9314"/>
                    <a:pt x="17557" y="9314"/>
                    <a:pt x="17557" y="9314"/>
                  </a:cubicBezTo>
                  <a:cubicBezTo>
                    <a:pt x="17557" y="9314"/>
                    <a:pt x="17557" y="9314"/>
                    <a:pt x="17557" y="9314"/>
                  </a:cubicBezTo>
                  <a:cubicBezTo>
                    <a:pt x="17557" y="9413"/>
                    <a:pt x="17557" y="9413"/>
                    <a:pt x="17557" y="9413"/>
                  </a:cubicBezTo>
                  <a:cubicBezTo>
                    <a:pt x="17557" y="9413"/>
                    <a:pt x="17557" y="9413"/>
                    <a:pt x="17557" y="9413"/>
                  </a:cubicBezTo>
                  <a:cubicBezTo>
                    <a:pt x="17557" y="9413"/>
                    <a:pt x="17557" y="9413"/>
                    <a:pt x="17557" y="9413"/>
                  </a:cubicBezTo>
                  <a:cubicBezTo>
                    <a:pt x="17673" y="9413"/>
                    <a:pt x="17673" y="9413"/>
                    <a:pt x="17673" y="9413"/>
                  </a:cubicBezTo>
                  <a:cubicBezTo>
                    <a:pt x="17673" y="9413"/>
                    <a:pt x="17673" y="9413"/>
                    <a:pt x="17673" y="9413"/>
                  </a:cubicBezTo>
                  <a:cubicBezTo>
                    <a:pt x="17788" y="9413"/>
                    <a:pt x="17788" y="9413"/>
                    <a:pt x="17788" y="9413"/>
                  </a:cubicBezTo>
                  <a:cubicBezTo>
                    <a:pt x="17904" y="9413"/>
                    <a:pt x="17904" y="9413"/>
                    <a:pt x="17904" y="9413"/>
                  </a:cubicBezTo>
                  <a:cubicBezTo>
                    <a:pt x="18019" y="9413"/>
                    <a:pt x="18019" y="9413"/>
                    <a:pt x="18019" y="9413"/>
                  </a:cubicBezTo>
                  <a:cubicBezTo>
                    <a:pt x="18019" y="9512"/>
                    <a:pt x="18019" y="9512"/>
                    <a:pt x="18019" y="9512"/>
                  </a:cubicBezTo>
                  <a:cubicBezTo>
                    <a:pt x="18135" y="9413"/>
                    <a:pt x="18135" y="9413"/>
                    <a:pt x="18135" y="9413"/>
                  </a:cubicBezTo>
                  <a:cubicBezTo>
                    <a:pt x="18135" y="9413"/>
                    <a:pt x="18135" y="9413"/>
                    <a:pt x="18135" y="9413"/>
                  </a:cubicBezTo>
                  <a:cubicBezTo>
                    <a:pt x="18135" y="9413"/>
                    <a:pt x="18135" y="9413"/>
                    <a:pt x="18135" y="9413"/>
                  </a:cubicBezTo>
                  <a:cubicBezTo>
                    <a:pt x="18135" y="9512"/>
                    <a:pt x="18135" y="9512"/>
                    <a:pt x="18135" y="9512"/>
                  </a:cubicBezTo>
                  <a:cubicBezTo>
                    <a:pt x="18135" y="9512"/>
                    <a:pt x="18135" y="9512"/>
                    <a:pt x="18135" y="9512"/>
                  </a:cubicBezTo>
                  <a:cubicBezTo>
                    <a:pt x="18250" y="9611"/>
                    <a:pt x="18250" y="9611"/>
                    <a:pt x="18250" y="9611"/>
                  </a:cubicBezTo>
                  <a:cubicBezTo>
                    <a:pt x="18135" y="9611"/>
                    <a:pt x="18135" y="9611"/>
                    <a:pt x="18135" y="9611"/>
                  </a:cubicBezTo>
                  <a:cubicBezTo>
                    <a:pt x="18135" y="9611"/>
                    <a:pt x="18135" y="9611"/>
                    <a:pt x="18135" y="9611"/>
                  </a:cubicBezTo>
                  <a:cubicBezTo>
                    <a:pt x="18135" y="9611"/>
                    <a:pt x="18135" y="9611"/>
                    <a:pt x="18135" y="9611"/>
                  </a:cubicBezTo>
                  <a:cubicBezTo>
                    <a:pt x="18019" y="9611"/>
                    <a:pt x="18019" y="9611"/>
                    <a:pt x="18019" y="9611"/>
                  </a:cubicBezTo>
                  <a:cubicBezTo>
                    <a:pt x="17904" y="9611"/>
                    <a:pt x="17904" y="9611"/>
                    <a:pt x="17904" y="9611"/>
                  </a:cubicBezTo>
                  <a:cubicBezTo>
                    <a:pt x="17904" y="9611"/>
                    <a:pt x="17904" y="9611"/>
                    <a:pt x="17904" y="9611"/>
                  </a:cubicBezTo>
                  <a:cubicBezTo>
                    <a:pt x="17788" y="9611"/>
                    <a:pt x="17788" y="9611"/>
                    <a:pt x="17788" y="9611"/>
                  </a:cubicBezTo>
                  <a:cubicBezTo>
                    <a:pt x="17673" y="9611"/>
                    <a:pt x="17673" y="9611"/>
                    <a:pt x="17673" y="9611"/>
                  </a:cubicBezTo>
                  <a:cubicBezTo>
                    <a:pt x="17557" y="9611"/>
                    <a:pt x="17557" y="9611"/>
                    <a:pt x="17557" y="9611"/>
                  </a:cubicBezTo>
                  <a:cubicBezTo>
                    <a:pt x="17557" y="9611"/>
                    <a:pt x="17557" y="9611"/>
                    <a:pt x="17557" y="9611"/>
                  </a:cubicBezTo>
                  <a:cubicBezTo>
                    <a:pt x="17557" y="9611"/>
                    <a:pt x="17557" y="9611"/>
                    <a:pt x="17557" y="9611"/>
                  </a:cubicBezTo>
                  <a:cubicBezTo>
                    <a:pt x="17557" y="9611"/>
                    <a:pt x="17557" y="9611"/>
                    <a:pt x="17557" y="9611"/>
                  </a:cubicBezTo>
                  <a:cubicBezTo>
                    <a:pt x="17557" y="9710"/>
                    <a:pt x="17557" y="9710"/>
                    <a:pt x="17557" y="9710"/>
                  </a:cubicBezTo>
                  <a:cubicBezTo>
                    <a:pt x="17557" y="9710"/>
                    <a:pt x="17557" y="9710"/>
                    <a:pt x="17557" y="9710"/>
                  </a:cubicBezTo>
                  <a:cubicBezTo>
                    <a:pt x="17557" y="9710"/>
                    <a:pt x="17557" y="9710"/>
                    <a:pt x="17557" y="9710"/>
                  </a:cubicBezTo>
                  <a:cubicBezTo>
                    <a:pt x="17673" y="9710"/>
                    <a:pt x="17673" y="9710"/>
                    <a:pt x="17673" y="9710"/>
                  </a:cubicBezTo>
                  <a:cubicBezTo>
                    <a:pt x="17904" y="9710"/>
                    <a:pt x="17904" y="9710"/>
                    <a:pt x="17904" y="9710"/>
                  </a:cubicBezTo>
                  <a:cubicBezTo>
                    <a:pt x="17904" y="9710"/>
                    <a:pt x="17904" y="9710"/>
                    <a:pt x="17904" y="9710"/>
                  </a:cubicBezTo>
                  <a:cubicBezTo>
                    <a:pt x="18019" y="9710"/>
                    <a:pt x="18019" y="9710"/>
                    <a:pt x="18019" y="9710"/>
                  </a:cubicBezTo>
                  <a:cubicBezTo>
                    <a:pt x="18019" y="9710"/>
                    <a:pt x="18019" y="9710"/>
                    <a:pt x="18019" y="9710"/>
                  </a:cubicBezTo>
                  <a:cubicBezTo>
                    <a:pt x="18135" y="9809"/>
                    <a:pt x="18135" y="9809"/>
                    <a:pt x="18135" y="9809"/>
                  </a:cubicBezTo>
                  <a:cubicBezTo>
                    <a:pt x="18135" y="9809"/>
                    <a:pt x="18135" y="9809"/>
                    <a:pt x="18135" y="9809"/>
                  </a:cubicBezTo>
                  <a:cubicBezTo>
                    <a:pt x="18250" y="9908"/>
                    <a:pt x="18250" y="9908"/>
                    <a:pt x="18250" y="9908"/>
                  </a:cubicBezTo>
                  <a:cubicBezTo>
                    <a:pt x="18250" y="9908"/>
                    <a:pt x="18250" y="9908"/>
                    <a:pt x="18250" y="9908"/>
                  </a:cubicBezTo>
                  <a:cubicBezTo>
                    <a:pt x="18250" y="10007"/>
                    <a:pt x="18250" y="10007"/>
                    <a:pt x="18250" y="10007"/>
                  </a:cubicBezTo>
                  <a:cubicBezTo>
                    <a:pt x="18250" y="10007"/>
                    <a:pt x="18250" y="10007"/>
                    <a:pt x="18250" y="10007"/>
                  </a:cubicBezTo>
                  <a:cubicBezTo>
                    <a:pt x="18250" y="10007"/>
                    <a:pt x="18250" y="10007"/>
                    <a:pt x="18250" y="10007"/>
                  </a:cubicBezTo>
                  <a:cubicBezTo>
                    <a:pt x="18135" y="9908"/>
                    <a:pt x="18135" y="9908"/>
                    <a:pt x="18135" y="9908"/>
                  </a:cubicBezTo>
                  <a:cubicBezTo>
                    <a:pt x="18135" y="10007"/>
                    <a:pt x="18135" y="10007"/>
                    <a:pt x="18135" y="10007"/>
                  </a:cubicBezTo>
                  <a:cubicBezTo>
                    <a:pt x="18135" y="10007"/>
                    <a:pt x="18135" y="10007"/>
                    <a:pt x="18135" y="10007"/>
                  </a:cubicBezTo>
                  <a:cubicBezTo>
                    <a:pt x="18250" y="10106"/>
                    <a:pt x="18250" y="10106"/>
                    <a:pt x="18250" y="10106"/>
                  </a:cubicBezTo>
                  <a:cubicBezTo>
                    <a:pt x="18250" y="10206"/>
                    <a:pt x="18250" y="10206"/>
                    <a:pt x="18250" y="10206"/>
                  </a:cubicBezTo>
                  <a:cubicBezTo>
                    <a:pt x="18250" y="10206"/>
                    <a:pt x="18250" y="10206"/>
                    <a:pt x="18250" y="10206"/>
                  </a:cubicBezTo>
                  <a:cubicBezTo>
                    <a:pt x="18250" y="10305"/>
                    <a:pt x="18250" y="10305"/>
                    <a:pt x="18250" y="10305"/>
                  </a:cubicBezTo>
                  <a:cubicBezTo>
                    <a:pt x="18250" y="10305"/>
                    <a:pt x="18250" y="10305"/>
                    <a:pt x="18250" y="10305"/>
                  </a:cubicBezTo>
                  <a:cubicBezTo>
                    <a:pt x="18135" y="10404"/>
                    <a:pt x="18135" y="10404"/>
                    <a:pt x="18135" y="10404"/>
                  </a:cubicBezTo>
                  <a:cubicBezTo>
                    <a:pt x="18135" y="10503"/>
                    <a:pt x="18135" y="10503"/>
                    <a:pt x="18135" y="10503"/>
                  </a:cubicBezTo>
                  <a:cubicBezTo>
                    <a:pt x="18019" y="10503"/>
                    <a:pt x="18019" y="10503"/>
                    <a:pt x="18019" y="10503"/>
                  </a:cubicBezTo>
                  <a:cubicBezTo>
                    <a:pt x="18019" y="10503"/>
                    <a:pt x="18019" y="10503"/>
                    <a:pt x="18019" y="10503"/>
                  </a:cubicBezTo>
                  <a:cubicBezTo>
                    <a:pt x="17904" y="10503"/>
                    <a:pt x="17904" y="10503"/>
                    <a:pt x="17904" y="10503"/>
                  </a:cubicBezTo>
                  <a:cubicBezTo>
                    <a:pt x="17904" y="10404"/>
                    <a:pt x="17904" y="10404"/>
                    <a:pt x="17904" y="10404"/>
                  </a:cubicBezTo>
                  <a:cubicBezTo>
                    <a:pt x="18019" y="10404"/>
                    <a:pt x="18019" y="10404"/>
                    <a:pt x="18019" y="10404"/>
                  </a:cubicBezTo>
                  <a:cubicBezTo>
                    <a:pt x="17904" y="10404"/>
                    <a:pt x="17904" y="10404"/>
                    <a:pt x="17904" y="10404"/>
                  </a:cubicBezTo>
                  <a:cubicBezTo>
                    <a:pt x="17904" y="10305"/>
                    <a:pt x="17904" y="10305"/>
                    <a:pt x="17904" y="10305"/>
                  </a:cubicBezTo>
                  <a:cubicBezTo>
                    <a:pt x="17904" y="10404"/>
                    <a:pt x="17904" y="10404"/>
                    <a:pt x="17904" y="10404"/>
                  </a:cubicBezTo>
                  <a:cubicBezTo>
                    <a:pt x="17788" y="10404"/>
                    <a:pt x="17788" y="10404"/>
                    <a:pt x="17788" y="10404"/>
                  </a:cubicBezTo>
                  <a:cubicBezTo>
                    <a:pt x="17673" y="10206"/>
                    <a:pt x="17673" y="10206"/>
                    <a:pt x="17673" y="10206"/>
                  </a:cubicBezTo>
                  <a:cubicBezTo>
                    <a:pt x="17557" y="10206"/>
                    <a:pt x="17557" y="10206"/>
                    <a:pt x="17557" y="10206"/>
                  </a:cubicBezTo>
                  <a:cubicBezTo>
                    <a:pt x="17557" y="10106"/>
                    <a:pt x="17557" y="10106"/>
                    <a:pt x="17557" y="10106"/>
                  </a:cubicBezTo>
                  <a:cubicBezTo>
                    <a:pt x="17557" y="10106"/>
                    <a:pt x="17557" y="10106"/>
                    <a:pt x="17557" y="10106"/>
                  </a:cubicBezTo>
                  <a:cubicBezTo>
                    <a:pt x="17442" y="10007"/>
                    <a:pt x="17442" y="10007"/>
                    <a:pt x="17442" y="10007"/>
                  </a:cubicBezTo>
                  <a:cubicBezTo>
                    <a:pt x="17326" y="9908"/>
                    <a:pt x="17326" y="9908"/>
                    <a:pt x="17326" y="9908"/>
                  </a:cubicBezTo>
                  <a:cubicBezTo>
                    <a:pt x="17326" y="9908"/>
                    <a:pt x="17326" y="9908"/>
                    <a:pt x="17326" y="9908"/>
                  </a:cubicBezTo>
                  <a:cubicBezTo>
                    <a:pt x="17326" y="9908"/>
                    <a:pt x="17326" y="9908"/>
                    <a:pt x="17326" y="9908"/>
                  </a:cubicBezTo>
                  <a:cubicBezTo>
                    <a:pt x="17326" y="9908"/>
                    <a:pt x="17326" y="9908"/>
                    <a:pt x="17326" y="9908"/>
                  </a:cubicBezTo>
                  <a:cubicBezTo>
                    <a:pt x="17326" y="10007"/>
                    <a:pt x="17326" y="10007"/>
                    <a:pt x="17326" y="10007"/>
                  </a:cubicBezTo>
                  <a:cubicBezTo>
                    <a:pt x="17442" y="10007"/>
                    <a:pt x="17442" y="10007"/>
                    <a:pt x="17442" y="10007"/>
                  </a:cubicBezTo>
                  <a:cubicBezTo>
                    <a:pt x="17442" y="10106"/>
                    <a:pt x="17442" y="10106"/>
                    <a:pt x="17442" y="10106"/>
                  </a:cubicBezTo>
                  <a:cubicBezTo>
                    <a:pt x="17326" y="10106"/>
                    <a:pt x="17326" y="10106"/>
                    <a:pt x="17326" y="10106"/>
                  </a:cubicBezTo>
                  <a:cubicBezTo>
                    <a:pt x="17211" y="10106"/>
                    <a:pt x="17211" y="10106"/>
                    <a:pt x="17211" y="10106"/>
                  </a:cubicBezTo>
                  <a:cubicBezTo>
                    <a:pt x="17211" y="10106"/>
                    <a:pt x="17211" y="10106"/>
                    <a:pt x="17211" y="10106"/>
                  </a:cubicBezTo>
                  <a:cubicBezTo>
                    <a:pt x="17095" y="10007"/>
                    <a:pt x="17095" y="10007"/>
                    <a:pt x="17095" y="10007"/>
                  </a:cubicBezTo>
                  <a:cubicBezTo>
                    <a:pt x="17095" y="9908"/>
                    <a:pt x="17095" y="9908"/>
                    <a:pt x="17095" y="9908"/>
                  </a:cubicBezTo>
                  <a:cubicBezTo>
                    <a:pt x="17095" y="10007"/>
                    <a:pt x="17095" y="10007"/>
                    <a:pt x="17095" y="10007"/>
                  </a:cubicBezTo>
                  <a:cubicBezTo>
                    <a:pt x="17095" y="10007"/>
                    <a:pt x="17095" y="10007"/>
                    <a:pt x="17095" y="10007"/>
                  </a:cubicBezTo>
                  <a:cubicBezTo>
                    <a:pt x="17211" y="10106"/>
                    <a:pt x="17211" y="10106"/>
                    <a:pt x="17211" y="10106"/>
                  </a:cubicBezTo>
                  <a:cubicBezTo>
                    <a:pt x="17326" y="10206"/>
                    <a:pt x="17326" y="10206"/>
                    <a:pt x="17326" y="10206"/>
                  </a:cubicBezTo>
                  <a:cubicBezTo>
                    <a:pt x="17442" y="10206"/>
                    <a:pt x="17442" y="10206"/>
                    <a:pt x="17442" y="10206"/>
                  </a:cubicBezTo>
                  <a:cubicBezTo>
                    <a:pt x="17557" y="10206"/>
                    <a:pt x="17557" y="10206"/>
                    <a:pt x="17557" y="10206"/>
                  </a:cubicBezTo>
                  <a:cubicBezTo>
                    <a:pt x="17788" y="10404"/>
                    <a:pt x="17788" y="10404"/>
                    <a:pt x="17788" y="10404"/>
                  </a:cubicBezTo>
                  <a:cubicBezTo>
                    <a:pt x="17788" y="10404"/>
                    <a:pt x="17788" y="10404"/>
                    <a:pt x="17788" y="10404"/>
                  </a:cubicBezTo>
                  <a:cubicBezTo>
                    <a:pt x="17788" y="10503"/>
                    <a:pt x="17788" y="10503"/>
                    <a:pt x="17788" y="10503"/>
                  </a:cubicBezTo>
                  <a:cubicBezTo>
                    <a:pt x="17673" y="10503"/>
                    <a:pt x="17673" y="10503"/>
                    <a:pt x="17673" y="10503"/>
                  </a:cubicBezTo>
                  <a:cubicBezTo>
                    <a:pt x="17673" y="10404"/>
                    <a:pt x="17673" y="10404"/>
                    <a:pt x="17673" y="10404"/>
                  </a:cubicBezTo>
                  <a:cubicBezTo>
                    <a:pt x="17557" y="10404"/>
                    <a:pt x="17557" y="10404"/>
                    <a:pt x="17557" y="10404"/>
                  </a:cubicBezTo>
                  <a:cubicBezTo>
                    <a:pt x="17557" y="10503"/>
                    <a:pt x="17557" y="10503"/>
                    <a:pt x="17557" y="10503"/>
                  </a:cubicBezTo>
                  <a:cubicBezTo>
                    <a:pt x="17442" y="10503"/>
                    <a:pt x="17442" y="10503"/>
                    <a:pt x="17442" y="10503"/>
                  </a:cubicBezTo>
                  <a:cubicBezTo>
                    <a:pt x="17326" y="10503"/>
                    <a:pt x="17326" y="10503"/>
                    <a:pt x="17326" y="10503"/>
                  </a:cubicBezTo>
                  <a:cubicBezTo>
                    <a:pt x="17326" y="10503"/>
                    <a:pt x="17326" y="10503"/>
                    <a:pt x="17326" y="10503"/>
                  </a:cubicBezTo>
                  <a:cubicBezTo>
                    <a:pt x="17211" y="10503"/>
                    <a:pt x="17211" y="10503"/>
                    <a:pt x="17211" y="10503"/>
                  </a:cubicBezTo>
                  <a:cubicBezTo>
                    <a:pt x="17326" y="10404"/>
                    <a:pt x="17326" y="10404"/>
                    <a:pt x="17326" y="10404"/>
                  </a:cubicBezTo>
                  <a:cubicBezTo>
                    <a:pt x="17211" y="10404"/>
                    <a:pt x="17211" y="10404"/>
                    <a:pt x="17211" y="10404"/>
                  </a:cubicBezTo>
                  <a:cubicBezTo>
                    <a:pt x="17211" y="10404"/>
                    <a:pt x="17211" y="10404"/>
                    <a:pt x="17211" y="10404"/>
                  </a:cubicBezTo>
                  <a:cubicBezTo>
                    <a:pt x="17211" y="10404"/>
                    <a:pt x="17211" y="10404"/>
                    <a:pt x="17211" y="10404"/>
                  </a:cubicBezTo>
                  <a:cubicBezTo>
                    <a:pt x="17211" y="10503"/>
                    <a:pt x="17211" y="10503"/>
                    <a:pt x="17211" y="10503"/>
                  </a:cubicBezTo>
                  <a:cubicBezTo>
                    <a:pt x="17211" y="10503"/>
                    <a:pt x="17211" y="10503"/>
                    <a:pt x="17211" y="10503"/>
                  </a:cubicBezTo>
                  <a:cubicBezTo>
                    <a:pt x="17326" y="10602"/>
                    <a:pt x="17326" y="10602"/>
                    <a:pt x="17326" y="10602"/>
                  </a:cubicBezTo>
                  <a:cubicBezTo>
                    <a:pt x="17326" y="10602"/>
                    <a:pt x="17326" y="10602"/>
                    <a:pt x="17326" y="10602"/>
                  </a:cubicBezTo>
                  <a:cubicBezTo>
                    <a:pt x="17442" y="10602"/>
                    <a:pt x="17442" y="10602"/>
                    <a:pt x="17442" y="10602"/>
                  </a:cubicBezTo>
                  <a:cubicBezTo>
                    <a:pt x="17557" y="10503"/>
                    <a:pt x="17557" y="10503"/>
                    <a:pt x="17557" y="10503"/>
                  </a:cubicBezTo>
                  <a:cubicBezTo>
                    <a:pt x="17557" y="10503"/>
                    <a:pt x="17557" y="10503"/>
                    <a:pt x="17557" y="10503"/>
                  </a:cubicBezTo>
                  <a:cubicBezTo>
                    <a:pt x="17673" y="10503"/>
                    <a:pt x="17673" y="10503"/>
                    <a:pt x="17673" y="10503"/>
                  </a:cubicBezTo>
                  <a:cubicBezTo>
                    <a:pt x="17673" y="10602"/>
                    <a:pt x="17673" y="10602"/>
                    <a:pt x="17673" y="10602"/>
                  </a:cubicBezTo>
                  <a:cubicBezTo>
                    <a:pt x="17673" y="10602"/>
                    <a:pt x="17673" y="10602"/>
                    <a:pt x="17673" y="10602"/>
                  </a:cubicBezTo>
                  <a:cubicBezTo>
                    <a:pt x="17673" y="10701"/>
                    <a:pt x="17673" y="10701"/>
                    <a:pt x="17673" y="10701"/>
                  </a:cubicBezTo>
                  <a:cubicBezTo>
                    <a:pt x="17673" y="10800"/>
                    <a:pt x="17673" y="10800"/>
                    <a:pt x="17673" y="10800"/>
                  </a:cubicBezTo>
                  <a:cubicBezTo>
                    <a:pt x="17557" y="10800"/>
                    <a:pt x="17557" y="10800"/>
                    <a:pt x="17557" y="10800"/>
                  </a:cubicBezTo>
                  <a:cubicBezTo>
                    <a:pt x="17557" y="10800"/>
                    <a:pt x="17557" y="10800"/>
                    <a:pt x="17557" y="10800"/>
                  </a:cubicBezTo>
                  <a:cubicBezTo>
                    <a:pt x="17673" y="10899"/>
                    <a:pt x="17673" y="10899"/>
                    <a:pt x="17673" y="10899"/>
                  </a:cubicBezTo>
                  <a:cubicBezTo>
                    <a:pt x="17673" y="10800"/>
                    <a:pt x="17673" y="10800"/>
                    <a:pt x="17673" y="10800"/>
                  </a:cubicBezTo>
                  <a:cubicBezTo>
                    <a:pt x="17788" y="10899"/>
                    <a:pt x="17788" y="10899"/>
                    <a:pt x="17788" y="10899"/>
                  </a:cubicBezTo>
                  <a:cubicBezTo>
                    <a:pt x="17904" y="10899"/>
                    <a:pt x="17904" y="10899"/>
                    <a:pt x="17904" y="10899"/>
                  </a:cubicBezTo>
                  <a:cubicBezTo>
                    <a:pt x="18019" y="10998"/>
                    <a:pt x="18019" y="10998"/>
                    <a:pt x="18019" y="10998"/>
                  </a:cubicBezTo>
                  <a:cubicBezTo>
                    <a:pt x="18019" y="10899"/>
                    <a:pt x="18019" y="10899"/>
                    <a:pt x="18019" y="10899"/>
                  </a:cubicBezTo>
                  <a:cubicBezTo>
                    <a:pt x="18135" y="10899"/>
                    <a:pt x="18135" y="10899"/>
                    <a:pt x="18135" y="10899"/>
                  </a:cubicBezTo>
                  <a:cubicBezTo>
                    <a:pt x="18135" y="10899"/>
                    <a:pt x="18135" y="10899"/>
                    <a:pt x="18135" y="10899"/>
                  </a:cubicBezTo>
                  <a:cubicBezTo>
                    <a:pt x="18135" y="10998"/>
                    <a:pt x="18135" y="10998"/>
                    <a:pt x="18135" y="10998"/>
                  </a:cubicBezTo>
                  <a:cubicBezTo>
                    <a:pt x="18135" y="10998"/>
                    <a:pt x="18135" y="10998"/>
                    <a:pt x="18135" y="10998"/>
                  </a:cubicBezTo>
                  <a:cubicBezTo>
                    <a:pt x="18135" y="11097"/>
                    <a:pt x="18135" y="11097"/>
                    <a:pt x="18135" y="11097"/>
                  </a:cubicBezTo>
                  <a:cubicBezTo>
                    <a:pt x="18250" y="11097"/>
                    <a:pt x="18250" y="11097"/>
                    <a:pt x="18250" y="11097"/>
                  </a:cubicBezTo>
                  <a:cubicBezTo>
                    <a:pt x="18135" y="11196"/>
                    <a:pt x="18135" y="11196"/>
                    <a:pt x="18135" y="11196"/>
                  </a:cubicBezTo>
                  <a:cubicBezTo>
                    <a:pt x="18135" y="11295"/>
                    <a:pt x="18135" y="11295"/>
                    <a:pt x="18135" y="11295"/>
                  </a:cubicBezTo>
                  <a:cubicBezTo>
                    <a:pt x="18019" y="11295"/>
                    <a:pt x="18019" y="11295"/>
                    <a:pt x="18019" y="11295"/>
                  </a:cubicBezTo>
                  <a:cubicBezTo>
                    <a:pt x="17904" y="11295"/>
                    <a:pt x="17904" y="11295"/>
                    <a:pt x="17904" y="11295"/>
                  </a:cubicBezTo>
                  <a:cubicBezTo>
                    <a:pt x="17904" y="11295"/>
                    <a:pt x="17904" y="11295"/>
                    <a:pt x="17904" y="11295"/>
                  </a:cubicBezTo>
                  <a:cubicBezTo>
                    <a:pt x="17788" y="11196"/>
                    <a:pt x="17788" y="11196"/>
                    <a:pt x="17788" y="11196"/>
                  </a:cubicBezTo>
                  <a:cubicBezTo>
                    <a:pt x="17788" y="11196"/>
                    <a:pt x="17788" y="11196"/>
                    <a:pt x="17788" y="11196"/>
                  </a:cubicBezTo>
                  <a:cubicBezTo>
                    <a:pt x="17788" y="11097"/>
                    <a:pt x="17788" y="11097"/>
                    <a:pt x="17788" y="11097"/>
                  </a:cubicBezTo>
                  <a:cubicBezTo>
                    <a:pt x="17673" y="11097"/>
                    <a:pt x="17673" y="11097"/>
                    <a:pt x="17673" y="11097"/>
                  </a:cubicBezTo>
                  <a:cubicBezTo>
                    <a:pt x="17673" y="10998"/>
                    <a:pt x="17673" y="10998"/>
                    <a:pt x="17673" y="10998"/>
                  </a:cubicBezTo>
                  <a:cubicBezTo>
                    <a:pt x="17557" y="10998"/>
                    <a:pt x="17557" y="10998"/>
                    <a:pt x="17557" y="10998"/>
                  </a:cubicBezTo>
                  <a:cubicBezTo>
                    <a:pt x="17442" y="10998"/>
                    <a:pt x="17442" y="10998"/>
                    <a:pt x="17442" y="10998"/>
                  </a:cubicBezTo>
                  <a:cubicBezTo>
                    <a:pt x="17442" y="10998"/>
                    <a:pt x="17442" y="10998"/>
                    <a:pt x="17442" y="10998"/>
                  </a:cubicBezTo>
                  <a:cubicBezTo>
                    <a:pt x="17326" y="10998"/>
                    <a:pt x="17326" y="10998"/>
                    <a:pt x="17326" y="10998"/>
                  </a:cubicBezTo>
                  <a:cubicBezTo>
                    <a:pt x="17326" y="10998"/>
                    <a:pt x="17326" y="10998"/>
                    <a:pt x="17326" y="10998"/>
                  </a:cubicBezTo>
                  <a:cubicBezTo>
                    <a:pt x="17211" y="10899"/>
                    <a:pt x="17211" y="10899"/>
                    <a:pt x="17211" y="10899"/>
                  </a:cubicBezTo>
                  <a:cubicBezTo>
                    <a:pt x="17211" y="10899"/>
                    <a:pt x="17211" y="10899"/>
                    <a:pt x="17211" y="10899"/>
                  </a:cubicBezTo>
                  <a:cubicBezTo>
                    <a:pt x="17211" y="10899"/>
                    <a:pt x="17211" y="10899"/>
                    <a:pt x="17211" y="10899"/>
                  </a:cubicBezTo>
                  <a:cubicBezTo>
                    <a:pt x="17211" y="10899"/>
                    <a:pt x="17211" y="10899"/>
                    <a:pt x="17211" y="10899"/>
                  </a:cubicBezTo>
                  <a:cubicBezTo>
                    <a:pt x="17211" y="10998"/>
                    <a:pt x="17211" y="10998"/>
                    <a:pt x="17211" y="10998"/>
                  </a:cubicBezTo>
                  <a:cubicBezTo>
                    <a:pt x="17211" y="11097"/>
                    <a:pt x="17211" y="11097"/>
                    <a:pt x="17211" y="11097"/>
                  </a:cubicBezTo>
                  <a:cubicBezTo>
                    <a:pt x="17211" y="11097"/>
                    <a:pt x="17211" y="11097"/>
                    <a:pt x="17211" y="11097"/>
                  </a:cubicBezTo>
                  <a:cubicBezTo>
                    <a:pt x="17095" y="11097"/>
                    <a:pt x="17095" y="11097"/>
                    <a:pt x="17095" y="11097"/>
                  </a:cubicBezTo>
                  <a:cubicBezTo>
                    <a:pt x="17095" y="11097"/>
                    <a:pt x="17095" y="11097"/>
                    <a:pt x="17095" y="11097"/>
                  </a:cubicBezTo>
                  <a:cubicBezTo>
                    <a:pt x="16980" y="11196"/>
                    <a:pt x="16980" y="11196"/>
                    <a:pt x="16980" y="11196"/>
                  </a:cubicBezTo>
                  <a:cubicBezTo>
                    <a:pt x="17095" y="11196"/>
                    <a:pt x="17095" y="11196"/>
                    <a:pt x="17095" y="11196"/>
                  </a:cubicBezTo>
                  <a:cubicBezTo>
                    <a:pt x="17095" y="11196"/>
                    <a:pt x="17095" y="11196"/>
                    <a:pt x="17095" y="11196"/>
                  </a:cubicBezTo>
                  <a:cubicBezTo>
                    <a:pt x="17095" y="11295"/>
                    <a:pt x="17095" y="11295"/>
                    <a:pt x="17095" y="11295"/>
                  </a:cubicBezTo>
                  <a:cubicBezTo>
                    <a:pt x="16980" y="11295"/>
                    <a:pt x="16980" y="11295"/>
                    <a:pt x="16980" y="11295"/>
                  </a:cubicBezTo>
                  <a:cubicBezTo>
                    <a:pt x="16980" y="11394"/>
                    <a:pt x="16980" y="11394"/>
                    <a:pt x="16980" y="11394"/>
                  </a:cubicBezTo>
                  <a:cubicBezTo>
                    <a:pt x="16980" y="11394"/>
                    <a:pt x="16980" y="11394"/>
                    <a:pt x="16980" y="11394"/>
                  </a:cubicBezTo>
                  <a:cubicBezTo>
                    <a:pt x="16980" y="11394"/>
                    <a:pt x="16980" y="11394"/>
                    <a:pt x="16980" y="11394"/>
                  </a:cubicBezTo>
                  <a:cubicBezTo>
                    <a:pt x="16980" y="11394"/>
                    <a:pt x="16980" y="11394"/>
                    <a:pt x="16980" y="11394"/>
                  </a:cubicBezTo>
                  <a:cubicBezTo>
                    <a:pt x="17095" y="11494"/>
                    <a:pt x="17095" y="11494"/>
                    <a:pt x="17095" y="11494"/>
                  </a:cubicBezTo>
                  <a:cubicBezTo>
                    <a:pt x="17095" y="11494"/>
                    <a:pt x="17095" y="11494"/>
                    <a:pt x="17095" y="11494"/>
                  </a:cubicBezTo>
                  <a:cubicBezTo>
                    <a:pt x="17095" y="11593"/>
                    <a:pt x="17095" y="11593"/>
                    <a:pt x="17095" y="11593"/>
                  </a:cubicBezTo>
                  <a:cubicBezTo>
                    <a:pt x="17095" y="11692"/>
                    <a:pt x="17095" y="11692"/>
                    <a:pt x="17095" y="11692"/>
                  </a:cubicBezTo>
                  <a:cubicBezTo>
                    <a:pt x="17095" y="11692"/>
                    <a:pt x="17095" y="11692"/>
                    <a:pt x="17095" y="11692"/>
                  </a:cubicBezTo>
                  <a:cubicBezTo>
                    <a:pt x="17211" y="11692"/>
                    <a:pt x="17211" y="11692"/>
                    <a:pt x="17211" y="11692"/>
                  </a:cubicBezTo>
                  <a:cubicBezTo>
                    <a:pt x="17211" y="11593"/>
                    <a:pt x="17211" y="11593"/>
                    <a:pt x="17211" y="11593"/>
                  </a:cubicBezTo>
                  <a:cubicBezTo>
                    <a:pt x="17211" y="11593"/>
                    <a:pt x="17211" y="11593"/>
                    <a:pt x="17211" y="11593"/>
                  </a:cubicBezTo>
                  <a:cubicBezTo>
                    <a:pt x="17095" y="11494"/>
                    <a:pt x="17095" y="11494"/>
                    <a:pt x="17095" y="11494"/>
                  </a:cubicBezTo>
                  <a:cubicBezTo>
                    <a:pt x="17211" y="11494"/>
                    <a:pt x="17211" y="11494"/>
                    <a:pt x="17211" y="11494"/>
                  </a:cubicBezTo>
                  <a:cubicBezTo>
                    <a:pt x="17211" y="11394"/>
                    <a:pt x="17211" y="11394"/>
                    <a:pt x="17211" y="11394"/>
                  </a:cubicBezTo>
                  <a:cubicBezTo>
                    <a:pt x="17211" y="11394"/>
                    <a:pt x="17211" y="11394"/>
                    <a:pt x="17211" y="11394"/>
                  </a:cubicBezTo>
                  <a:cubicBezTo>
                    <a:pt x="17211" y="11494"/>
                    <a:pt x="17211" y="11494"/>
                    <a:pt x="17211" y="11494"/>
                  </a:cubicBezTo>
                  <a:cubicBezTo>
                    <a:pt x="17326" y="11494"/>
                    <a:pt x="17326" y="11494"/>
                    <a:pt x="17326" y="11494"/>
                  </a:cubicBezTo>
                  <a:cubicBezTo>
                    <a:pt x="17326" y="11593"/>
                    <a:pt x="17326" y="11593"/>
                    <a:pt x="17326" y="11593"/>
                  </a:cubicBezTo>
                  <a:cubicBezTo>
                    <a:pt x="17442" y="11593"/>
                    <a:pt x="17442" y="11593"/>
                    <a:pt x="17442" y="11593"/>
                  </a:cubicBezTo>
                  <a:cubicBezTo>
                    <a:pt x="17442" y="11593"/>
                    <a:pt x="17442" y="11593"/>
                    <a:pt x="17442" y="11593"/>
                  </a:cubicBezTo>
                  <a:cubicBezTo>
                    <a:pt x="17442" y="11593"/>
                    <a:pt x="17442" y="11593"/>
                    <a:pt x="17442" y="11593"/>
                  </a:cubicBezTo>
                  <a:cubicBezTo>
                    <a:pt x="17557" y="11593"/>
                    <a:pt x="17557" y="11593"/>
                    <a:pt x="17557" y="11593"/>
                  </a:cubicBezTo>
                  <a:cubicBezTo>
                    <a:pt x="17557" y="11593"/>
                    <a:pt x="17557" y="11593"/>
                    <a:pt x="17557" y="11593"/>
                  </a:cubicBezTo>
                  <a:cubicBezTo>
                    <a:pt x="17673" y="11593"/>
                    <a:pt x="17673" y="11593"/>
                    <a:pt x="17673" y="11593"/>
                  </a:cubicBezTo>
                  <a:cubicBezTo>
                    <a:pt x="17673" y="11593"/>
                    <a:pt x="17673" y="11593"/>
                    <a:pt x="17673" y="11593"/>
                  </a:cubicBezTo>
                  <a:cubicBezTo>
                    <a:pt x="17673" y="11593"/>
                    <a:pt x="17673" y="11593"/>
                    <a:pt x="17673" y="11593"/>
                  </a:cubicBezTo>
                  <a:cubicBezTo>
                    <a:pt x="17673" y="11692"/>
                    <a:pt x="17673" y="11692"/>
                    <a:pt x="17673" y="11692"/>
                  </a:cubicBezTo>
                  <a:cubicBezTo>
                    <a:pt x="17673" y="11692"/>
                    <a:pt x="17673" y="11692"/>
                    <a:pt x="17673" y="11692"/>
                  </a:cubicBezTo>
                  <a:cubicBezTo>
                    <a:pt x="17557" y="11791"/>
                    <a:pt x="17557" y="11791"/>
                    <a:pt x="17557" y="11791"/>
                  </a:cubicBezTo>
                  <a:cubicBezTo>
                    <a:pt x="17557" y="11890"/>
                    <a:pt x="17557" y="11890"/>
                    <a:pt x="17557" y="11890"/>
                  </a:cubicBezTo>
                  <a:cubicBezTo>
                    <a:pt x="17557" y="11989"/>
                    <a:pt x="17557" y="11989"/>
                    <a:pt x="17557" y="11989"/>
                  </a:cubicBezTo>
                  <a:cubicBezTo>
                    <a:pt x="17557" y="11989"/>
                    <a:pt x="17557" y="11989"/>
                    <a:pt x="17557" y="11989"/>
                  </a:cubicBezTo>
                  <a:cubicBezTo>
                    <a:pt x="17442" y="11989"/>
                    <a:pt x="17442" y="11989"/>
                    <a:pt x="17442" y="11989"/>
                  </a:cubicBezTo>
                  <a:cubicBezTo>
                    <a:pt x="17442" y="11989"/>
                    <a:pt x="17442" y="11989"/>
                    <a:pt x="17442" y="11989"/>
                  </a:cubicBezTo>
                  <a:cubicBezTo>
                    <a:pt x="17326" y="11989"/>
                    <a:pt x="17326" y="11989"/>
                    <a:pt x="17326" y="11989"/>
                  </a:cubicBezTo>
                  <a:cubicBezTo>
                    <a:pt x="17211" y="11989"/>
                    <a:pt x="17211" y="11989"/>
                    <a:pt x="17211" y="11989"/>
                  </a:cubicBezTo>
                  <a:cubicBezTo>
                    <a:pt x="17211" y="11989"/>
                    <a:pt x="17211" y="11989"/>
                    <a:pt x="17211" y="11989"/>
                  </a:cubicBezTo>
                  <a:cubicBezTo>
                    <a:pt x="17095" y="11989"/>
                    <a:pt x="17095" y="11989"/>
                    <a:pt x="17095" y="11989"/>
                  </a:cubicBezTo>
                  <a:cubicBezTo>
                    <a:pt x="17095" y="12088"/>
                    <a:pt x="17095" y="12088"/>
                    <a:pt x="17095" y="12088"/>
                  </a:cubicBezTo>
                  <a:cubicBezTo>
                    <a:pt x="17095" y="12088"/>
                    <a:pt x="17095" y="12088"/>
                    <a:pt x="17095" y="12088"/>
                  </a:cubicBezTo>
                  <a:cubicBezTo>
                    <a:pt x="16980" y="12088"/>
                    <a:pt x="16980" y="12088"/>
                    <a:pt x="16980" y="12088"/>
                  </a:cubicBezTo>
                  <a:cubicBezTo>
                    <a:pt x="16980" y="12088"/>
                    <a:pt x="16980" y="12088"/>
                    <a:pt x="16980" y="12088"/>
                  </a:cubicBezTo>
                  <a:cubicBezTo>
                    <a:pt x="16980" y="12088"/>
                    <a:pt x="16980" y="12088"/>
                    <a:pt x="16980" y="12088"/>
                  </a:cubicBezTo>
                  <a:cubicBezTo>
                    <a:pt x="16980" y="12187"/>
                    <a:pt x="16980" y="12187"/>
                    <a:pt x="16980" y="12187"/>
                  </a:cubicBezTo>
                  <a:cubicBezTo>
                    <a:pt x="16864" y="12187"/>
                    <a:pt x="16864" y="12187"/>
                    <a:pt x="16864" y="12187"/>
                  </a:cubicBezTo>
                  <a:cubicBezTo>
                    <a:pt x="16864" y="12187"/>
                    <a:pt x="16864" y="12187"/>
                    <a:pt x="16864" y="12187"/>
                  </a:cubicBezTo>
                  <a:cubicBezTo>
                    <a:pt x="16749" y="12088"/>
                    <a:pt x="16749" y="12088"/>
                    <a:pt x="16749" y="12088"/>
                  </a:cubicBezTo>
                  <a:cubicBezTo>
                    <a:pt x="16633" y="12088"/>
                    <a:pt x="16633" y="12088"/>
                    <a:pt x="16633" y="12088"/>
                  </a:cubicBezTo>
                  <a:cubicBezTo>
                    <a:pt x="16518" y="11989"/>
                    <a:pt x="16518" y="11989"/>
                    <a:pt x="16518" y="11989"/>
                  </a:cubicBezTo>
                  <a:cubicBezTo>
                    <a:pt x="16287" y="11791"/>
                    <a:pt x="16287" y="11791"/>
                    <a:pt x="16287" y="11791"/>
                  </a:cubicBezTo>
                  <a:cubicBezTo>
                    <a:pt x="16287" y="11791"/>
                    <a:pt x="16287" y="11791"/>
                    <a:pt x="16287" y="11791"/>
                  </a:cubicBezTo>
                  <a:cubicBezTo>
                    <a:pt x="16287" y="11692"/>
                    <a:pt x="16287" y="11692"/>
                    <a:pt x="16287" y="11692"/>
                  </a:cubicBezTo>
                  <a:cubicBezTo>
                    <a:pt x="16287" y="11692"/>
                    <a:pt x="16287" y="11692"/>
                    <a:pt x="16287" y="11692"/>
                  </a:cubicBezTo>
                  <a:cubicBezTo>
                    <a:pt x="16402" y="11692"/>
                    <a:pt x="16402" y="11692"/>
                    <a:pt x="16402" y="11692"/>
                  </a:cubicBezTo>
                  <a:cubicBezTo>
                    <a:pt x="16402" y="11692"/>
                    <a:pt x="16402" y="11692"/>
                    <a:pt x="16402" y="11692"/>
                  </a:cubicBezTo>
                  <a:cubicBezTo>
                    <a:pt x="16402" y="11791"/>
                    <a:pt x="16402" y="11791"/>
                    <a:pt x="16402" y="11791"/>
                  </a:cubicBezTo>
                  <a:cubicBezTo>
                    <a:pt x="16633" y="11791"/>
                    <a:pt x="16633" y="11791"/>
                    <a:pt x="16633" y="11791"/>
                  </a:cubicBezTo>
                  <a:cubicBezTo>
                    <a:pt x="16749" y="11890"/>
                    <a:pt x="16749" y="11890"/>
                    <a:pt x="16749" y="11890"/>
                  </a:cubicBezTo>
                  <a:cubicBezTo>
                    <a:pt x="16749" y="11890"/>
                    <a:pt x="16749" y="11890"/>
                    <a:pt x="16749" y="11890"/>
                  </a:cubicBezTo>
                  <a:cubicBezTo>
                    <a:pt x="16864" y="11890"/>
                    <a:pt x="16864" y="11890"/>
                    <a:pt x="16864" y="11890"/>
                  </a:cubicBezTo>
                  <a:cubicBezTo>
                    <a:pt x="16864" y="11791"/>
                    <a:pt x="16864" y="11791"/>
                    <a:pt x="16864" y="11791"/>
                  </a:cubicBezTo>
                  <a:cubicBezTo>
                    <a:pt x="16864" y="11791"/>
                    <a:pt x="16864" y="11791"/>
                    <a:pt x="16864" y="11791"/>
                  </a:cubicBezTo>
                  <a:cubicBezTo>
                    <a:pt x="16749" y="11791"/>
                    <a:pt x="16749" y="11791"/>
                    <a:pt x="16749" y="11791"/>
                  </a:cubicBezTo>
                  <a:cubicBezTo>
                    <a:pt x="16749" y="11791"/>
                    <a:pt x="16749" y="11791"/>
                    <a:pt x="16749" y="11791"/>
                  </a:cubicBezTo>
                  <a:cubicBezTo>
                    <a:pt x="16633" y="11791"/>
                    <a:pt x="16633" y="11791"/>
                    <a:pt x="16633" y="11791"/>
                  </a:cubicBezTo>
                  <a:cubicBezTo>
                    <a:pt x="16518" y="11692"/>
                    <a:pt x="16518" y="11692"/>
                    <a:pt x="16518" y="11692"/>
                  </a:cubicBezTo>
                  <a:cubicBezTo>
                    <a:pt x="16402" y="11692"/>
                    <a:pt x="16402" y="11692"/>
                    <a:pt x="16402" y="11692"/>
                  </a:cubicBezTo>
                  <a:cubicBezTo>
                    <a:pt x="16287" y="11692"/>
                    <a:pt x="16287" y="11692"/>
                    <a:pt x="16287" y="11692"/>
                  </a:cubicBezTo>
                  <a:cubicBezTo>
                    <a:pt x="16287" y="11593"/>
                    <a:pt x="16287" y="11593"/>
                    <a:pt x="16287" y="11593"/>
                  </a:cubicBezTo>
                  <a:cubicBezTo>
                    <a:pt x="16287" y="11593"/>
                    <a:pt x="16287" y="11593"/>
                    <a:pt x="16287" y="11593"/>
                  </a:cubicBezTo>
                  <a:cubicBezTo>
                    <a:pt x="16171" y="11593"/>
                    <a:pt x="16171" y="11593"/>
                    <a:pt x="16171" y="11593"/>
                  </a:cubicBezTo>
                  <a:cubicBezTo>
                    <a:pt x="16171" y="11593"/>
                    <a:pt x="16171" y="11593"/>
                    <a:pt x="16171" y="11593"/>
                  </a:cubicBezTo>
                  <a:cubicBezTo>
                    <a:pt x="16171" y="11593"/>
                    <a:pt x="16171" y="11593"/>
                    <a:pt x="16171" y="11593"/>
                  </a:cubicBezTo>
                  <a:cubicBezTo>
                    <a:pt x="16171" y="11692"/>
                    <a:pt x="16171" y="11692"/>
                    <a:pt x="16171" y="11692"/>
                  </a:cubicBezTo>
                  <a:cubicBezTo>
                    <a:pt x="16171" y="11791"/>
                    <a:pt x="16171" y="11791"/>
                    <a:pt x="16171" y="11791"/>
                  </a:cubicBezTo>
                  <a:cubicBezTo>
                    <a:pt x="16171" y="11890"/>
                    <a:pt x="16171" y="11890"/>
                    <a:pt x="16171" y="11890"/>
                  </a:cubicBezTo>
                  <a:cubicBezTo>
                    <a:pt x="16056" y="11890"/>
                    <a:pt x="16056" y="11890"/>
                    <a:pt x="16056" y="11890"/>
                  </a:cubicBezTo>
                  <a:cubicBezTo>
                    <a:pt x="16056" y="11890"/>
                    <a:pt x="16056" y="11890"/>
                    <a:pt x="16056" y="11890"/>
                  </a:cubicBezTo>
                  <a:cubicBezTo>
                    <a:pt x="15940" y="11692"/>
                    <a:pt x="15940" y="11692"/>
                    <a:pt x="15940" y="11692"/>
                  </a:cubicBezTo>
                  <a:cubicBezTo>
                    <a:pt x="15825" y="11593"/>
                    <a:pt x="15825" y="11593"/>
                    <a:pt x="15825" y="11593"/>
                  </a:cubicBezTo>
                  <a:cubicBezTo>
                    <a:pt x="15825" y="11494"/>
                    <a:pt x="15825" y="11494"/>
                    <a:pt x="15825" y="11494"/>
                  </a:cubicBezTo>
                  <a:cubicBezTo>
                    <a:pt x="15709" y="11494"/>
                    <a:pt x="15709" y="11494"/>
                    <a:pt x="15709" y="11494"/>
                  </a:cubicBezTo>
                  <a:cubicBezTo>
                    <a:pt x="15709" y="11494"/>
                    <a:pt x="15709" y="11494"/>
                    <a:pt x="15709" y="11494"/>
                  </a:cubicBezTo>
                  <a:cubicBezTo>
                    <a:pt x="15709" y="11494"/>
                    <a:pt x="15709" y="11494"/>
                    <a:pt x="15709" y="11494"/>
                  </a:cubicBezTo>
                  <a:cubicBezTo>
                    <a:pt x="15709" y="11494"/>
                    <a:pt x="15709" y="11494"/>
                    <a:pt x="15709" y="11494"/>
                  </a:cubicBezTo>
                  <a:cubicBezTo>
                    <a:pt x="15709" y="11494"/>
                    <a:pt x="15709" y="11494"/>
                    <a:pt x="15709" y="11494"/>
                  </a:cubicBezTo>
                  <a:cubicBezTo>
                    <a:pt x="15709" y="11593"/>
                    <a:pt x="15709" y="11593"/>
                    <a:pt x="15709" y="11593"/>
                  </a:cubicBezTo>
                  <a:cubicBezTo>
                    <a:pt x="15825" y="11692"/>
                    <a:pt x="15825" y="11692"/>
                    <a:pt x="15825" y="11692"/>
                  </a:cubicBezTo>
                  <a:cubicBezTo>
                    <a:pt x="15825" y="11791"/>
                    <a:pt x="15825" y="11791"/>
                    <a:pt x="15825" y="11791"/>
                  </a:cubicBezTo>
                  <a:cubicBezTo>
                    <a:pt x="15940" y="11791"/>
                    <a:pt x="15940" y="11791"/>
                    <a:pt x="15940" y="11791"/>
                  </a:cubicBezTo>
                  <a:cubicBezTo>
                    <a:pt x="15940" y="11791"/>
                    <a:pt x="15940" y="11791"/>
                    <a:pt x="15940" y="11791"/>
                  </a:cubicBezTo>
                  <a:cubicBezTo>
                    <a:pt x="15940" y="11890"/>
                    <a:pt x="15940" y="11890"/>
                    <a:pt x="15940" y="11890"/>
                  </a:cubicBezTo>
                  <a:cubicBezTo>
                    <a:pt x="15940" y="11890"/>
                    <a:pt x="15940" y="11890"/>
                    <a:pt x="15940" y="11890"/>
                  </a:cubicBezTo>
                  <a:cubicBezTo>
                    <a:pt x="15825" y="11890"/>
                    <a:pt x="15825" y="11890"/>
                    <a:pt x="15825" y="11890"/>
                  </a:cubicBezTo>
                  <a:cubicBezTo>
                    <a:pt x="15709" y="11890"/>
                    <a:pt x="15709" y="11890"/>
                    <a:pt x="15709" y="11890"/>
                  </a:cubicBezTo>
                  <a:cubicBezTo>
                    <a:pt x="15709" y="11989"/>
                    <a:pt x="15709" y="11989"/>
                    <a:pt x="15709" y="11989"/>
                  </a:cubicBezTo>
                  <a:cubicBezTo>
                    <a:pt x="15594" y="11989"/>
                    <a:pt x="15594" y="11989"/>
                    <a:pt x="15594" y="11989"/>
                  </a:cubicBezTo>
                  <a:cubicBezTo>
                    <a:pt x="15594" y="11989"/>
                    <a:pt x="15594" y="11989"/>
                    <a:pt x="15594" y="11989"/>
                  </a:cubicBezTo>
                  <a:cubicBezTo>
                    <a:pt x="15478" y="12088"/>
                    <a:pt x="15478" y="12088"/>
                    <a:pt x="15478" y="12088"/>
                  </a:cubicBezTo>
                  <a:cubicBezTo>
                    <a:pt x="15478" y="12088"/>
                    <a:pt x="15478" y="12088"/>
                    <a:pt x="15478" y="12088"/>
                  </a:cubicBezTo>
                  <a:cubicBezTo>
                    <a:pt x="15363" y="11989"/>
                    <a:pt x="15363" y="11989"/>
                    <a:pt x="15363" y="11989"/>
                  </a:cubicBezTo>
                  <a:cubicBezTo>
                    <a:pt x="15363" y="11989"/>
                    <a:pt x="15363" y="11989"/>
                    <a:pt x="15363" y="11989"/>
                  </a:cubicBezTo>
                  <a:cubicBezTo>
                    <a:pt x="15247" y="11989"/>
                    <a:pt x="15247" y="11989"/>
                    <a:pt x="15247" y="11989"/>
                  </a:cubicBezTo>
                  <a:cubicBezTo>
                    <a:pt x="15247" y="11890"/>
                    <a:pt x="15247" y="11890"/>
                    <a:pt x="15247" y="11890"/>
                  </a:cubicBezTo>
                  <a:cubicBezTo>
                    <a:pt x="15132" y="11890"/>
                    <a:pt x="15132" y="11890"/>
                    <a:pt x="15132" y="11890"/>
                  </a:cubicBezTo>
                  <a:cubicBezTo>
                    <a:pt x="15132" y="11890"/>
                    <a:pt x="15132" y="11890"/>
                    <a:pt x="15132" y="11890"/>
                  </a:cubicBezTo>
                  <a:cubicBezTo>
                    <a:pt x="15132" y="11791"/>
                    <a:pt x="15132" y="11791"/>
                    <a:pt x="15132" y="11791"/>
                  </a:cubicBezTo>
                  <a:cubicBezTo>
                    <a:pt x="15016" y="11791"/>
                    <a:pt x="15016" y="11791"/>
                    <a:pt x="15016" y="11791"/>
                  </a:cubicBezTo>
                  <a:cubicBezTo>
                    <a:pt x="15016" y="11791"/>
                    <a:pt x="15016" y="11791"/>
                    <a:pt x="15016" y="11791"/>
                  </a:cubicBezTo>
                  <a:cubicBezTo>
                    <a:pt x="15016" y="11791"/>
                    <a:pt x="15016" y="11791"/>
                    <a:pt x="15016" y="11791"/>
                  </a:cubicBezTo>
                  <a:cubicBezTo>
                    <a:pt x="15016" y="11791"/>
                    <a:pt x="15016" y="11791"/>
                    <a:pt x="15016" y="11791"/>
                  </a:cubicBezTo>
                  <a:cubicBezTo>
                    <a:pt x="15016" y="11890"/>
                    <a:pt x="15016" y="11890"/>
                    <a:pt x="15016" y="11890"/>
                  </a:cubicBezTo>
                  <a:cubicBezTo>
                    <a:pt x="15132" y="11890"/>
                    <a:pt x="15132" y="11890"/>
                    <a:pt x="15132" y="11890"/>
                  </a:cubicBezTo>
                  <a:cubicBezTo>
                    <a:pt x="15247" y="11989"/>
                    <a:pt x="15247" y="11989"/>
                    <a:pt x="15247" y="11989"/>
                  </a:cubicBezTo>
                  <a:cubicBezTo>
                    <a:pt x="15247" y="11989"/>
                    <a:pt x="15247" y="11989"/>
                    <a:pt x="15247" y="11989"/>
                  </a:cubicBezTo>
                  <a:cubicBezTo>
                    <a:pt x="15247" y="12088"/>
                    <a:pt x="15247" y="12088"/>
                    <a:pt x="15247" y="12088"/>
                  </a:cubicBezTo>
                  <a:cubicBezTo>
                    <a:pt x="15247" y="12088"/>
                    <a:pt x="15247" y="12088"/>
                    <a:pt x="15247" y="12088"/>
                  </a:cubicBezTo>
                  <a:cubicBezTo>
                    <a:pt x="15016" y="12088"/>
                    <a:pt x="15016" y="12088"/>
                    <a:pt x="15016" y="12088"/>
                  </a:cubicBezTo>
                  <a:cubicBezTo>
                    <a:pt x="14901" y="12088"/>
                    <a:pt x="14901" y="12088"/>
                    <a:pt x="14901" y="12088"/>
                  </a:cubicBezTo>
                  <a:cubicBezTo>
                    <a:pt x="14901" y="12088"/>
                    <a:pt x="14901" y="12088"/>
                    <a:pt x="14901" y="12088"/>
                  </a:cubicBezTo>
                  <a:cubicBezTo>
                    <a:pt x="14785" y="12187"/>
                    <a:pt x="14785" y="12187"/>
                    <a:pt x="14785" y="12187"/>
                  </a:cubicBezTo>
                  <a:cubicBezTo>
                    <a:pt x="14785" y="12187"/>
                    <a:pt x="14785" y="12187"/>
                    <a:pt x="14785" y="12187"/>
                  </a:cubicBezTo>
                  <a:cubicBezTo>
                    <a:pt x="14901" y="12187"/>
                    <a:pt x="14901" y="12187"/>
                    <a:pt x="14901" y="12187"/>
                  </a:cubicBezTo>
                  <a:cubicBezTo>
                    <a:pt x="14901" y="12187"/>
                    <a:pt x="14901" y="12187"/>
                    <a:pt x="14901" y="12187"/>
                  </a:cubicBezTo>
                  <a:cubicBezTo>
                    <a:pt x="14901" y="12187"/>
                    <a:pt x="14901" y="12187"/>
                    <a:pt x="14901" y="12187"/>
                  </a:cubicBezTo>
                  <a:cubicBezTo>
                    <a:pt x="15016" y="12187"/>
                    <a:pt x="15016" y="12187"/>
                    <a:pt x="15016" y="12187"/>
                  </a:cubicBezTo>
                  <a:cubicBezTo>
                    <a:pt x="15016" y="12187"/>
                    <a:pt x="15016" y="12187"/>
                    <a:pt x="15016" y="12187"/>
                  </a:cubicBezTo>
                  <a:cubicBezTo>
                    <a:pt x="15016" y="12187"/>
                    <a:pt x="15016" y="12187"/>
                    <a:pt x="15016" y="12187"/>
                  </a:cubicBezTo>
                  <a:cubicBezTo>
                    <a:pt x="15016" y="12187"/>
                    <a:pt x="15132" y="12187"/>
                    <a:pt x="15132" y="12187"/>
                  </a:cubicBezTo>
                  <a:cubicBezTo>
                    <a:pt x="15132" y="12187"/>
                    <a:pt x="15247" y="12187"/>
                    <a:pt x="15247" y="12187"/>
                  </a:cubicBezTo>
                  <a:cubicBezTo>
                    <a:pt x="15247" y="12187"/>
                    <a:pt x="15247" y="12187"/>
                    <a:pt x="15247" y="12187"/>
                  </a:cubicBezTo>
                  <a:cubicBezTo>
                    <a:pt x="15247" y="12088"/>
                    <a:pt x="15247" y="12088"/>
                    <a:pt x="15247" y="12088"/>
                  </a:cubicBezTo>
                  <a:cubicBezTo>
                    <a:pt x="15363" y="12088"/>
                    <a:pt x="15363" y="12088"/>
                    <a:pt x="15363" y="12088"/>
                  </a:cubicBezTo>
                  <a:cubicBezTo>
                    <a:pt x="15478" y="12088"/>
                    <a:pt x="15478" y="12088"/>
                    <a:pt x="15478" y="12088"/>
                  </a:cubicBezTo>
                  <a:cubicBezTo>
                    <a:pt x="15594" y="12088"/>
                    <a:pt x="15594" y="12088"/>
                    <a:pt x="15594" y="12088"/>
                  </a:cubicBezTo>
                  <a:cubicBezTo>
                    <a:pt x="15594" y="12088"/>
                    <a:pt x="15594" y="12088"/>
                    <a:pt x="15594" y="12088"/>
                  </a:cubicBezTo>
                  <a:cubicBezTo>
                    <a:pt x="15594" y="12187"/>
                    <a:pt x="15594" y="12187"/>
                    <a:pt x="15594" y="12187"/>
                  </a:cubicBezTo>
                  <a:cubicBezTo>
                    <a:pt x="15709" y="12187"/>
                    <a:pt x="15709" y="12187"/>
                    <a:pt x="15709" y="12187"/>
                  </a:cubicBezTo>
                  <a:cubicBezTo>
                    <a:pt x="15825" y="12187"/>
                    <a:pt x="15825" y="12187"/>
                    <a:pt x="15825" y="12187"/>
                  </a:cubicBezTo>
                  <a:cubicBezTo>
                    <a:pt x="15825" y="12286"/>
                    <a:pt x="15825" y="12286"/>
                    <a:pt x="15825" y="12286"/>
                  </a:cubicBezTo>
                  <a:cubicBezTo>
                    <a:pt x="15825" y="12286"/>
                    <a:pt x="15825" y="12286"/>
                    <a:pt x="15825" y="12286"/>
                  </a:cubicBezTo>
                  <a:cubicBezTo>
                    <a:pt x="15825" y="12286"/>
                    <a:pt x="15825" y="12286"/>
                    <a:pt x="15825" y="12286"/>
                  </a:cubicBezTo>
                  <a:cubicBezTo>
                    <a:pt x="15709" y="12385"/>
                    <a:pt x="15709" y="12385"/>
                    <a:pt x="15709" y="12385"/>
                  </a:cubicBezTo>
                  <a:cubicBezTo>
                    <a:pt x="15594" y="12385"/>
                    <a:pt x="15594" y="12385"/>
                    <a:pt x="15594" y="12385"/>
                  </a:cubicBezTo>
                  <a:cubicBezTo>
                    <a:pt x="15594" y="12385"/>
                    <a:pt x="15594" y="12385"/>
                    <a:pt x="15594" y="12385"/>
                  </a:cubicBezTo>
                  <a:cubicBezTo>
                    <a:pt x="15478" y="12385"/>
                    <a:pt x="15478" y="12385"/>
                    <a:pt x="15478" y="12385"/>
                  </a:cubicBezTo>
                  <a:cubicBezTo>
                    <a:pt x="15363" y="12484"/>
                    <a:pt x="15363" y="12484"/>
                    <a:pt x="15363" y="12484"/>
                  </a:cubicBezTo>
                  <a:cubicBezTo>
                    <a:pt x="15363" y="12484"/>
                    <a:pt x="15363" y="12484"/>
                    <a:pt x="15363" y="12484"/>
                  </a:cubicBezTo>
                  <a:cubicBezTo>
                    <a:pt x="15247" y="12385"/>
                    <a:pt x="15247" y="12385"/>
                    <a:pt x="15247" y="12385"/>
                  </a:cubicBezTo>
                  <a:cubicBezTo>
                    <a:pt x="15247" y="12385"/>
                    <a:pt x="15247" y="12385"/>
                    <a:pt x="15247" y="12385"/>
                  </a:cubicBezTo>
                  <a:cubicBezTo>
                    <a:pt x="15132" y="12385"/>
                    <a:pt x="15132" y="12385"/>
                    <a:pt x="15132" y="12385"/>
                  </a:cubicBezTo>
                  <a:cubicBezTo>
                    <a:pt x="15132" y="12385"/>
                    <a:pt x="15132" y="12385"/>
                    <a:pt x="15132" y="12385"/>
                  </a:cubicBezTo>
                  <a:cubicBezTo>
                    <a:pt x="15016" y="12385"/>
                    <a:pt x="15016" y="12385"/>
                    <a:pt x="15016" y="12385"/>
                  </a:cubicBezTo>
                  <a:cubicBezTo>
                    <a:pt x="15016" y="12385"/>
                    <a:pt x="15016" y="12385"/>
                    <a:pt x="15016" y="12385"/>
                  </a:cubicBezTo>
                  <a:cubicBezTo>
                    <a:pt x="15016" y="12385"/>
                    <a:pt x="15016" y="12385"/>
                    <a:pt x="15016" y="12385"/>
                  </a:cubicBezTo>
                  <a:cubicBezTo>
                    <a:pt x="15016" y="12385"/>
                    <a:pt x="15016" y="12385"/>
                    <a:pt x="15016" y="12385"/>
                  </a:cubicBezTo>
                  <a:cubicBezTo>
                    <a:pt x="15016" y="12385"/>
                    <a:pt x="15016" y="12385"/>
                    <a:pt x="15016" y="12385"/>
                  </a:cubicBezTo>
                  <a:cubicBezTo>
                    <a:pt x="15132" y="12385"/>
                    <a:pt x="15132" y="12385"/>
                    <a:pt x="15132" y="12385"/>
                  </a:cubicBezTo>
                  <a:cubicBezTo>
                    <a:pt x="15132" y="12385"/>
                    <a:pt x="15132" y="12385"/>
                    <a:pt x="15132" y="12385"/>
                  </a:cubicBezTo>
                  <a:cubicBezTo>
                    <a:pt x="15247" y="12385"/>
                    <a:pt x="15247" y="12385"/>
                    <a:pt x="15247" y="12385"/>
                  </a:cubicBezTo>
                  <a:cubicBezTo>
                    <a:pt x="15247" y="12484"/>
                    <a:pt x="15247" y="12484"/>
                    <a:pt x="15247" y="12484"/>
                  </a:cubicBezTo>
                  <a:cubicBezTo>
                    <a:pt x="15247" y="12484"/>
                    <a:pt x="15247" y="12484"/>
                    <a:pt x="15247" y="12484"/>
                  </a:cubicBezTo>
                  <a:cubicBezTo>
                    <a:pt x="15132" y="12484"/>
                    <a:pt x="15132" y="12484"/>
                    <a:pt x="15132" y="12484"/>
                  </a:cubicBezTo>
                  <a:cubicBezTo>
                    <a:pt x="15016" y="12484"/>
                    <a:pt x="15016" y="12484"/>
                    <a:pt x="15016" y="12484"/>
                  </a:cubicBezTo>
                  <a:cubicBezTo>
                    <a:pt x="15016" y="12583"/>
                    <a:pt x="15016" y="12583"/>
                    <a:pt x="15016" y="12583"/>
                  </a:cubicBezTo>
                  <a:cubicBezTo>
                    <a:pt x="15016" y="12583"/>
                    <a:pt x="15016" y="12583"/>
                    <a:pt x="15016" y="12583"/>
                  </a:cubicBezTo>
                  <a:cubicBezTo>
                    <a:pt x="15132" y="12484"/>
                    <a:pt x="15132" y="12484"/>
                    <a:pt x="15132" y="12484"/>
                  </a:cubicBezTo>
                  <a:cubicBezTo>
                    <a:pt x="15247" y="12484"/>
                    <a:pt x="15247" y="12484"/>
                    <a:pt x="15247" y="12484"/>
                  </a:cubicBezTo>
                  <a:cubicBezTo>
                    <a:pt x="15247" y="12484"/>
                    <a:pt x="15247" y="12484"/>
                    <a:pt x="15247" y="12484"/>
                  </a:cubicBezTo>
                  <a:cubicBezTo>
                    <a:pt x="15247" y="12583"/>
                    <a:pt x="15247" y="12583"/>
                    <a:pt x="15247" y="12583"/>
                  </a:cubicBezTo>
                  <a:cubicBezTo>
                    <a:pt x="15247" y="12583"/>
                    <a:pt x="15247" y="12583"/>
                    <a:pt x="15247" y="12583"/>
                  </a:cubicBezTo>
                  <a:cubicBezTo>
                    <a:pt x="15363" y="12583"/>
                    <a:pt x="15363" y="12583"/>
                    <a:pt x="15363" y="12583"/>
                  </a:cubicBezTo>
                  <a:cubicBezTo>
                    <a:pt x="15363" y="12484"/>
                    <a:pt x="15363" y="12484"/>
                    <a:pt x="15363" y="12484"/>
                  </a:cubicBezTo>
                  <a:cubicBezTo>
                    <a:pt x="15478" y="12484"/>
                    <a:pt x="15478" y="12484"/>
                    <a:pt x="15478" y="12484"/>
                  </a:cubicBezTo>
                  <a:cubicBezTo>
                    <a:pt x="15478" y="12484"/>
                    <a:pt x="15478" y="12484"/>
                    <a:pt x="15478" y="12484"/>
                  </a:cubicBezTo>
                  <a:cubicBezTo>
                    <a:pt x="15594" y="12484"/>
                    <a:pt x="15594" y="12484"/>
                    <a:pt x="15594" y="12484"/>
                  </a:cubicBezTo>
                  <a:cubicBezTo>
                    <a:pt x="15594" y="12484"/>
                    <a:pt x="15594" y="12484"/>
                    <a:pt x="15594" y="12484"/>
                  </a:cubicBezTo>
                  <a:cubicBezTo>
                    <a:pt x="15594" y="12484"/>
                    <a:pt x="15594" y="12484"/>
                    <a:pt x="15594" y="12484"/>
                  </a:cubicBezTo>
                  <a:cubicBezTo>
                    <a:pt x="15825" y="12583"/>
                    <a:pt x="15825" y="12583"/>
                    <a:pt x="15825" y="12583"/>
                  </a:cubicBezTo>
                  <a:cubicBezTo>
                    <a:pt x="15825" y="12583"/>
                    <a:pt x="15825" y="12583"/>
                    <a:pt x="15825" y="12583"/>
                  </a:cubicBezTo>
                  <a:cubicBezTo>
                    <a:pt x="15825" y="12583"/>
                    <a:pt x="15825" y="12583"/>
                    <a:pt x="15825" y="12583"/>
                  </a:cubicBezTo>
                  <a:cubicBezTo>
                    <a:pt x="15825" y="12583"/>
                    <a:pt x="15825" y="12583"/>
                    <a:pt x="15825" y="12583"/>
                  </a:cubicBezTo>
                  <a:cubicBezTo>
                    <a:pt x="15825" y="12683"/>
                    <a:pt x="15825" y="12683"/>
                    <a:pt x="15825" y="12683"/>
                  </a:cubicBezTo>
                  <a:cubicBezTo>
                    <a:pt x="15825" y="12782"/>
                    <a:pt x="15825" y="12782"/>
                    <a:pt x="15825" y="12782"/>
                  </a:cubicBezTo>
                  <a:cubicBezTo>
                    <a:pt x="15709" y="12782"/>
                    <a:pt x="15709" y="12782"/>
                    <a:pt x="15709" y="12782"/>
                  </a:cubicBezTo>
                  <a:cubicBezTo>
                    <a:pt x="15594" y="12782"/>
                    <a:pt x="15594" y="12782"/>
                    <a:pt x="15594" y="12782"/>
                  </a:cubicBezTo>
                  <a:cubicBezTo>
                    <a:pt x="15478" y="12782"/>
                    <a:pt x="15478" y="12782"/>
                    <a:pt x="15478" y="12782"/>
                  </a:cubicBezTo>
                  <a:cubicBezTo>
                    <a:pt x="15363" y="12782"/>
                    <a:pt x="15363" y="12782"/>
                    <a:pt x="15363" y="12782"/>
                  </a:cubicBezTo>
                  <a:cubicBezTo>
                    <a:pt x="15363" y="12782"/>
                    <a:pt x="15363" y="12782"/>
                    <a:pt x="15363" y="12782"/>
                  </a:cubicBezTo>
                  <a:cubicBezTo>
                    <a:pt x="15247" y="12782"/>
                    <a:pt x="15247" y="12782"/>
                    <a:pt x="15247" y="12782"/>
                  </a:cubicBezTo>
                  <a:cubicBezTo>
                    <a:pt x="15247" y="12782"/>
                    <a:pt x="15247" y="12782"/>
                    <a:pt x="15247" y="12782"/>
                  </a:cubicBezTo>
                  <a:cubicBezTo>
                    <a:pt x="15363" y="12782"/>
                    <a:pt x="15363" y="12782"/>
                    <a:pt x="15363" y="12782"/>
                  </a:cubicBezTo>
                  <a:cubicBezTo>
                    <a:pt x="15478" y="12782"/>
                    <a:pt x="15478" y="12782"/>
                    <a:pt x="15478" y="12782"/>
                  </a:cubicBezTo>
                  <a:cubicBezTo>
                    <a:pt x="15594" y="12881"/>
                    <a:pt x="15594" y="12881"/>
                    <a:pt x="15594" y="12881"/>
                  </a:cubicBezTo>
                  <a:cubicBezTo>
                    <a:pt x="15594" y="12881"/>
                    <a:pt x="15594" y="12881"/>
                    <a:pt x="15594" y="12881"/>
                  </a:cubicBezTo>
                  <a:cubicBezTo>
                    <a:pt x="15594" y="12881"/>
                    <a:pt x="15594" y="12881"/>
                    <a:pt x="15594" y="12881"/>
                  </a:cubicBezTo>
                  <a:cubicBezTo>
                    <a:pt x="15709" y="12881"/>
                    <a:pt x="15709" y="12881"/>
                    <a:pt x="15709" y="12881"/>
                  </a:cubicBezTo>
                  <a:cubicBezTo>
                    <a:pt x="15825" y="12881"/>
                    <a:pt x="15825" y="12881"/>
                    <a:pt x="15825" y="12881"/>
                  </a:cubicBezTo>
                  <a:cubicBezTo>
                    <a:pt x="15940" y="12881"/>
                    <a:pt x="15940" y="12881"/>
                    <a:pt x="15940" y="12881"/>
                  </a:cubicBezTo>
                  <a:cubicBezTo>
                    <a:pt x="15940" y="12881"/>
                    <a:pt x="15940" y="12881"/>
                    <a:pt x="15940" y="12881"/>
                  </a:cubicBezTo>
                  <a:cubicBezTo>
                    <a:pt x="16056" y="12881"/>
                    <a:pt x="16056" y="12881"/>
                    <a:pt x="16056" y="12881"/>
                  </a:cubicBezTo>
                  <a:cubicBezTo>
                    <a:pt x="16171" y="12980"/>
                    <a:pt x="16171" y="12980"/>
                    <a:pt x="16171" y="12980"/>
                  </a:cubicBezTo>
                  <a:cubicBezTo>
                    <a:pt x="16171" y="12980"/>
                    <a:pt x="16171" y="12980"/>
                    <a:pt x="16171" y="12980"/>
                  </a:cubicBezTo>
                  <a:cubicBezTo>
                    <a:pt x="16171" y="13079"/>
                    <a:pt x="16171" y="13079"/>
                    <a:pt x="16171" y="13079"/>
                  </a:cubicBezTo>
                  <a:cubicBezTo>
                    <a:pt x="16287" y="13079"/>
                    <a:pt x="16287" y="13079"/>
                    <a:pt x="16287" y="13079"/>
                  </a:cubicBezTo>
                  <a:cubicBezTo>
                    <a:pt x="16287" y="13079"/>
                    <a:pt x="16287" y="13079"/>
                    <a:pt x="16287" y="13079"/>
                  </a:cubicBezTo>
                  <a:cubicBezTo>
                    <a:pt x="16287" y="13079"/>
                    <a:pt x="16287" y="13079"/>
                    <a:pt x="16287" y="13079"/>
                  </a:cubicBezTo>
                  <a:cubicBezTo>
                    <a:pt x="16402" y="13178"/>
                    <a:pt x="16402" y="13178"/>
                    <a:pt x="16402" y="13178"/>
                  </a:cubicBezTo>
                  <a:cubicBezTo>
                    <a:pt x="16402" y="13178"/>
                    <a:pt x="16402" y="13178"/>
                    <a:pt x="16402" y="13178"/>
                  </a:cubicBezTo>
                  <a:cubicBezTo>
                    <a:pt x="16518" y="13178"/>
                    <a:pt x="16518" y="13178"/>
                    <a:pt x="16518" y="13178"/>
                  </a:cubicBezTo>
                  <a:cubicBezTo>
                    <a:pt x="16518" y="13277"/>
                    <a:pt x="16518" y="13277"/>
                    <a:pt x="16518" y="13277"/>
                  </a:cubicBezTo>
                  <a:cubicBezTo>
                    <a:pt x="16518" y="13277"/>
                    <a:pt x="16518" y="13277"/>
                    <a:pt x="16518" y="13277"/>
                  </a:cubicBezTo>
                  <a:cubicBezTo>
                    <a:pt x="16633" y="13277"/>
                    <a:pt x="16633" y="13277"/>
                    <a:pt x="16633" y="13277"/>
                  </a:cubicBezTo>
                  <a:cubicBezTo>
                    <a:pt x="16633" y="13277"/>
                    <a:pt x="16633" y="13277"/>
                    <a:pt x="16633" y="13277"/>
                  </a:cubicBezTo>
                  <a:cubicBezTo>
                    <a:pt x="16633" y="13376"/>
                    <a:pt x="16633" y="13376"/>
                    <a:pt x="16633" y="13376"/>
                  </a:cubicBezTo>
                  <a:cubicBezTo>
                    <a:pt x="16518" y="13376"/>
                    <a:pt x="16518" y="13376"/>
                    <a:pt x="16518" y="13376"/>
                  </a:cubicBezTo>
                  <a:cubicBezTo>
                    <a:pt x="16518" y="13475"/>
                    <a:pt x="16518" y="13475"/>
                    <a:pt x="16518" y="13475"/>
                  </a:cubicBezTo>
                  <a:cubicBezTo>
                    <a:pt x="16518" y="13475"/>
                    <a:pt x="16518" y="13475"/>
                    <a:pt x="16518" y="13475"/>
                  </a:cubicBezTo>
                  <a:cubicBezTo>
                    <a:pt x="16402" y="13574"/>
                    <a:pt x="16402" y="13574"/>
                    <a:pt x="16402" y="13574"/>
                  </a:cubicBezTo>
                  <a:cubicBezTo>
                    <a:pt x="16518" y="13574"/>
                    <a:pt x="16518" y="13574"/>
                    <a:pt x="16518" y="13574"/>
                  </a:cubicBezTo>
                  <a:cubicBezTo>
                    <a:pt x="16518" y="13475"/>
                    <a:pt x="16518" y="13475"/>
                    <a:pt x="16518" y="13475"/>
                  </a:cubicBezTo>
                  <a:cubicBezTo>
                    <a:pt x="16633" y="13475"/>
                    <a:pt x="16633" y="13475"/>
                    <a:pt x="16633" y="13475"/>
                  </a:cubicBezTo>
                  <a:cubicBezTo>
                    <a:pt x="16633" y="13376"/>
                    <a:pt x="16633" y="13376"/>
                    <a:pt x="16633" y="13376"/>
                  </a:cubicBezTo>
                  <a:cubicBezTo>
                    <a:pt x="16633" y="13475"/>
                    <a:pt x="16633" y="13475"/>
                    <a:pt x="16633" y="13475"/>
                  </a:cubicBezTo>
                  <a:cubicBezTo>
                    <a:pt x="16633" y="13475"/>
                    <a:pt x="16633" y="13475"/>
                    <a:pt x="16633" y="13475"/>
                  </a:cubicBezTo>
                  <a:cubicBezTo>
                    <a:pt x="16633" y="13574"/>
                    <a:pt x="16633" y="13574"/>
                    <a:pt x="16633" y="13574"/>
                  </a:cubicBezTo>
                  <a:cubicBezTo>
                    <a:pt x="16633" y="13475"/>
                    <a:pt x="16633" y="13475"/>
                    <a:pt x="16633" y="13475"/>
                  </a:cubicBezTo>
                  <a:cubicBezTo>
                    <a:pt x="16633" y="13475"/>
                    <a:pt x="16633" y="13475"/>
                    <a:pt x="16633" y="13475"/>
                  </a:cubicBezTo>
                  <a:cubicBezTo>
                    <a:pt x="16749" y="13475"/>
                    <a:pt x="16749" y="13475"/>
                    <a:pt x="16749" y="13475"/>
                  </a:cubicBezTo>
                  <a:cubicBezTo>
                    <a:pt x="16749" y="13475"/>
                    <a:pt x="16749" y="13475"/>
                    <a:pt x="16749" y="13475"/>
                  </a:cubicBezTo>
                  <a:cubicBezTo>
                    <a:pt x="16864" y="13475"/>
                    <a:pt x="16864" y="13475"/>
                    <a:pt x="16864" y="13475"/>
                  </a:cubicBezTo>
                  <a:cubicBezTo>
                    <a:pt x="16749" y="13574"/>
                    <a:pt x="16749" y="13574"/>
                    <a:pt x="16749" y="13574"/>
                  </a:cubicBezTo>
                  <a:cubicBezTo>
                    <a:pt x="16749" y="13574"/>
                    <a:pt x="16749" y="13574"/>
                    <a:pt x="16749" y="13574"/>
                  </a:cubicBezTo>
                  <a:cubicBezTo>
                    <a:pt x="16633" y="13673"/>
                    <a:pt x="16633" y="13673"/>
                    <a:pt x="16633" y="13673"/>
                  </a:cubicBezTo>
                  <a:cubicBezTo>
                    <a:pt x="16633" y="13673"/>
                    <a:pt x="16633" y="13673"/>
                    <a:pt x="16633" y="13673"/>
                  </a:cubicBezTo>
                  <a:cubicBezTo>
                    <a:pt x="16633" y="13772"/>
                    <a:pt x="16633" y="13772"/>
                    <a:pt x="16633" y="13772"/>
                  </a:cubicBezTo>
                  <a:cubicBezTo>
                    <a:pt x="16633" y="13772"/>
                    <a:pt x="16633" y="13772"/>
                    <a:pt x="16633" y="13772"/>
                  </a:cubicBezTo>
                  <a:cubicBezTo>
                    <a:pt x="16633" y="13772"/>
                    <a:pt x="16633" y="13772"/>
                    <a:pt x="16633" y="13772"/>
                  </a:cubicBezTo>
                  <a:cubicBezTo>
                    <a:pt x="16633" y="13872"/>
                    <a:pt x="16633" y="13872"/>
                    <a:pt x="16633" y="13872"/>
                  </a:cubicBezTo>
                  <a:cubicBezTo>
                    <a:pt x="16633" y="13872"/>
                    <a:pt x="16633" y="13872"/>
                    <a:pt x="16633" y="13872"/>
                  </a:cubicBezTo>
                  <a:cubicBezTo>
                    <a:pt x="16633" y="13872"/>
                    <a:pt x="16633" y="13872"/>
                    <a:pt x="16633" y="13872"/>
                  </a:cubicBezTo>
                  <a:cubicBezTo>
                    <a:pt x="16749" y="13772"/>
                    <a:pt x="16749" y="13772"/>
                    <a:pt x="16749" y="13772"/>
                  </a:cubicBezTo>
                  <a:cubicBezTo>
                    <a:pt x="16749" y="13673"/>
                    <a:pt x="16749" y="13673"/>
                    <a:pt x="16749" y="13673"/>
                  </a:cubicBezTo>
                  <a:cubicBezTo>
                    <a:pt x="16864" y="13673"/>
                    <a:pt x="16864" y="13673"/>
                    <a:pt x="16864" y="13673"/>
                  </a:cubicBezTo>
                  <a:cubicBezTo>
                    <a:pt x="16864" y="13673"/>
                    <a:pt x="16864" y="13673"/>
                    <a:pt x="16864" y="13673"/>
                  </a:cubicBezTo>
                  <a:cubicBezTo>
                    <a:pt x="16864" y="13673"/>
                    <a:pt x="16864" y="13673"/>
                    <a:pt x="16864" y="13673"/>
                  </a:cubicBezTo>
                  <a:cubicBezTo>
                    <a:pt x="16864" y="13772"/>
                    <a:pt x="16864" y="13772"/>
                    <a:pt x="16864" y="13772"/>
                  </a:cubicBezTo>
                  <a:cubicBezTo>
                    <a:pt x="16749" y="13872"/>
                    <a:pt x="16749" y="13872"/>
                    <a:pt x="16749" y="13872"/>
                  </a:cubicBezTo>
                  <a:cubicBezTo>
                    <a:pt x="16864" y="13872"/>
                    <a:pt x="16864" y="13872"/>
                    <a:pt x="16864" y="13872"/>
                  </a:cubicBezTo>
                  <a:cubicBezTo>
                    <a:pt x="16864" y="13872"/>
                    <a:pt x="16864" y="13872"/>
                    <a:pt x="16864" y="13872"/>
                  </a:cubicBezTo>
                  <a:cubicBezTo>
                    <a:pt x="16864" y="13872"/>
                    <a:pt x="16864" y="13872"/>
                    <a:pt x="16864" y="13872"/>
                  </a:cubicBezTo>
                  <a:cubicBezTo>
                    <a:pt x="16864" y="13971"/>
                    <a:pt x="16864" y="13971"/>
                    <a:pt x="16864" y="13971"/>
                  </a:cubicBezTo>
                  <a:cubicBezTo>
                    <a:pt x="16864" y="13971"/>
                    <a:pt x="16864" y="13971"/>
                    <a:pt x="16864" y="13971"/>
                  </a:cubicBezTo>
                  <a:cubicBezTo>
                    <a:pt x="16749" y="13971"/>
                    <a:pt x="16749" y="13971"/>
                    <a:pt x="16749" y="13971"/>
                  </a:cubicBezTo>
                  <a:cubicBezTo>
                    <a:pt x="16749" y="14070"/>
                    <a:pt x="16749" y="14070"/>
                    <a:pt x="16749" y="14070"/>
                  </a:cubicBezTo>
                  <a:cubicBezTo>
                    <a:pt x="16749" y="14070"/>
                    <a:pt x="16749" y="14070"/>
                    <a:pt x="16749" y="14070"/>
                  </a:cubicBezTo>
                  <a:cubicBezTo>
                    <a:pt x="16864" y="14070"/>
                    <a:pt x="16864" y="14070"/>
                    <a:pt x="16864" y="14070"/>
                  </a:cubicBezTo>
                  <a:cubicBezTo>
                    <a:pt x="16864" y="14070"/>
                    <a:pt x="16864" y="14070"/>
                    <a:pt x="16864" y="14070"/>
                  </a:cubicBezTo>
                  <a:cubicBezTo>
                    <a:pt x="16864" y="14070"/>
                    <a:pt x="16864" y="14070"/>
                    <a:pt x="16864" y="14070"/>
                  </a:cubicBezTo>
                  <a:cubicBezTo>
                    <a:pt x="16864" y="14169"/>
                    <a:pt x="16864" y="14169"/>
                    <a:pt x="16864" y="14169"/>
                  </a:cubicBezTo>
                  <a:cubicBezTo>
                    <a:pt x="16864" y="14169"/>
                    <a:pt x="16864" y="14169"/>
                    <a:pt x="16864" y="14169"/>
                  </a:cubicBezTo>
                  <a:cubicBezTo>
                    <a:pt x="16864" y="14169"/>
                    <a:pt x="16864" y="14169"/>
                    <a:pt x="16864" y="14169"/>
                  </a:cubicBezTo>
                  <a:cubicBezTo>
                    <a:pt x="16864" y="14268"/>
                    <a:pt x="16864" y="14268"/>
                    <a:pt x="16864" y="14268"/>
                  </a:cubicBezTo>
                  <a:cubicBezTo>
                    <a:pt x="16864" y="14268"/>
                    <a:pt x="16864" y="14268"/>
                    <a:pt x="16864" y="14268"/>
                  </a:cubicBezTo>
                  <a:cubicBezTo>
                    <a:pt x="16864" y="14367"/>
                    <a:pt x="16864" y="14367"/>
                    <a:pt x="16864" y="14367"/>
                  </a:cubicBezTo>
                  <a:cubicBezTo>
                    <a:pt x="16864" y="14466"/>
                    <a:pt x="16864" y="14466"/>
                    <a:pt x="16864" y="14466"/>
                  </a:cubicBezTo>
                  <a:cubicBezTo>
                    <a:pt x="16864" y="14466"/>
                    <a:pt x="16864" y="14466"/>
                    <a:pt x="16864" y="14466"/>
                  </a:cubicBezTo>
                  <a:cubicBezTo>
                    <a:pt x="16864" y="14565"/>
                    <a:pt x="16864" y="14565"/>
                    <a:pt x="16864" y="14565"/>
                  </a:cubicBezTo>
                  <a:cubicBezTo>
                    <a:pt x="16749" y="14565"/>
                    <a:pt x="16749" y="14565"/>
                    <a:pt x="16749" y="14565"/>
                  </a:cubicBezTo>
                  <a:cubicBezTo>
                    <a:pt x="16749" y="14565"/>
                    <a:pt x="16749" y="14565"/>
                    <a:pt x="16749" y="14565"/>
                  </a:cubicBezTo>
                  <a:cubicBezTo>
                    <a:pt x="16749" y="14565"/>
                    <a:pt x="16749" y="14565"/>
                    <a:pt x="16749" y="14565"/>
                  </a:cubicBezTo>
                  <a:cubicBezTo>
                    <a:pt x="16633" y="14565"/>
                    <a:pt x="16633" y="14565"/>
                    <a:pt x="16633" y="14565"/>
                  </a:cubicBezTo>
                  <a:cubicBezTo>
                    <a:pt x="16749" y="14565"/>
                    <a:pt x="16749" y="14565"/>
                    <a:pt x="16749" y="14565"/>
                  </a:cubicBezTo>
                  <a:cubicBezTo>
                    <a:pt x="16633" y="14466"/>
                    <a:pt x="16633" y="14466"/>
                    <a:pt x="16633" y="14466"/>
                  </a:cubicBezTo>
                  <a:cubicBezTo>
                    <a:pt x="16633" y="14466"/>
                    <a:pt x="16633" y="14466"/>
                    <a:pt x="16633" y="14466"/>
                  </a:cubicBezTo>
                  <a:cubicBezTo>
                    <a:pt x="16633" y="14466"/>
                    <a:pt x="16633" y="14466"/>
                    <a:pt x="16633" y="14466"/>
                  </a:cubicBezTo>
                  <a:cubicBezTo>
                    <a:pt x="16518" y="14565"/>
                    <a:pt x="16518" y="14565"/>
                    <a:pt x="16518" y="14565"/>
                  </a:cubicBezTo>
                  <a:cubicBezTo>
                    <a:pt x="16518" y="14466"/>
                    <a:pt x="16518" y="14466"/>
                    <a:pt x="16518" y="14466"/>
                  </a:cubicBezTo>
                  <a:cubicBezTo>
                    <a:pt x="16518" y="14466"/>
                    <a:pt x="16518" y="14466"/>
                    <a:pt x="16518" y="14466"/>
                  </a:cubicBezTo>
                  <a:cubicBezTo>
                    <a:pt x="16518" y="14367"/>
                    <a:pt x="16518" y="14367"/>
                    <a:pt x="16518" y="14367"/>
                  </a:cubicBezTo>
                  <a:cubicBezTo>
                    <a:pt x="16518" y="14367"/>
                    <a:pt x="16518" y="14367"/>
                    <a:pt x="16518" y="14367"/>
                  </a:cubicBezTo>
                  <a:cubicBezTo>
                    <a:pt x="16518" y="14268"/>
                    <a:pt x="16518" y="14268"/>
                    <a:pt x="16518" y="14268"/>
                  </a:cubicBezTo>
                  <a:cubicBezTo>
                    <a:pt x="16518" y="14169"/>
                    <a:pt x="16518" y="14169"/>
                    <a:pt x="16518" y="14169"/>
                  </a:cubicBezTo>
                  <a:cubicBezTo>
                    <a:pt x="16518" y="14169"/>
                    <a:pt x="16518" y="14169"/>
                    <a:pt x="16518" y="14169"/>
                  </a:cubicBezTo>
                  <a:cubicBezTo>
                    <a:pt x="16518" y="14169"/>
                    <a:pt x="16518" y="14169"/>
                    <a:pt x="16518" y="14169"/>
                  </a:cubicBezTo>
                  <a:cubicBezTo>
                    <a:pt x="16402" y="14169"/>
                    <a:pt x="16402" y="14169"/>
                    <a:pt x="16402" y="14169"/>
                  </a:cubicBezTo>
                  <a:cubicBezTo>
                    <a:pt x="16402" y="14268"/>
                    <a:pt x="16402" y="14268"/>
                    <a:pt x="16402" y="14268"/>
                  </a:cubicBezTo>
                  <a:cubicBezTo>
                    <a:pt x="16402" y="14367"/>
                    <a:pt x="16402" y="14367"/>
                    <a:pt x="16402" y="14367"/>
                  </a:cubicBezTo>
                  <a:cubicBezTo>
                    <a:pt x="16402" y="14466"/>
                    <a:pt x="16402" y="14466"/>
                    <a:pt x="16402" y="14466"/>
                  </a:cubicBezTo>
                  <a:cubicBezTo>
                    <a:pt x="16402" y="14565"/>
                    <a:pt x="16402" y="14565"/>
                    <a:pt x="16402" y="14565"/>
                  </a:cubicBezTo>
                  <a:cubicBezTo>
                    <a:pt x="16402" y="14565"/>
                    <a:pt x="16402" y="14565"/>
                    <a:pt x="16402" y="14565"/>
                  </a:cubicBezTo>
                  <a:cubicBezTo>
                    <a:pt x="16287" y="14565"/>
                    <a:pt x="16287" y="14565"/>
                    <a:pt x="16287" y="14565"/>
                  </a:cubicBezTo>
                  <a:cubicBezTo>
                    <a:pt x="16287" y="14565"/>
                    <a:pt x="16287" y="14565"/>
                    <a:pt x="16287" y="14565"/>
                  </a:cubicBezTo>
                  <a:cubicBezTo>
                    <a:pt x="16171" y="14565"/>
                    <a:pt x="16171" y="14565"/>
                    <a:pt x="16171" y="14565"/>
                  </a:cubicBezTo>
                  <a:cubicBezTo>
                    <a:pt x="16171" y="14565"/>
                    <a:pt x="16171" y="14565"/>
                    <a:pt x="16171" y="14565"/>
                  </a:cubicBezTo>
                  <a:cubicBezTo>
                    <a:pt x="16056" y="14466"/>
                    <a:pt x="16056" y="14466"/>
                    <a:pt x="16056" y="14466"/>
                  </a:cubicBezTo>
                  <a:cubicBezTo>
                    <a:pt x="15940" y="14367"/>
                    <a:pt x="15940" y="14367"/>
                    <a:pt x="15940" y="14367"/>
                  </a:cubicBezTo>
                  <a:cubicBezTo>
                    <a:pt x="15825" y="14268"/>
                    <a:pt x="15825" y="14268"/>
                    <a:pt x="15825" y="14268"/>
                  </a:cubicBezTo>
                  <a:cubicBezTo>
                    <a:pt x="15825" y="14268"/>
                    <a:pt x="15825" y="14268"/>
                    <a:pt x="15825" y="14268"/>
                  </a:cubicBezTo>
                  <a:cubicBezTo>
                    <a:pt x="15825" y="14070"/>
                    <a:pt x="15825" y="14070"/>
                    <a:pt x="15825" y="14070"/>
                  </a:cubicBezTo>
                  <a:cubicBezTo>
                    <a:pt x="15709" y="14070"/>
                    <a:pt x="15709" y="14070"/>
                    <a:pt x="15709" y="14070"/>
                  </a:cubicBezTo>
                  <a:cubicBezTo>
                    <a:pt x="15709" y="13971"/>
                    <a:pt x="15709" y="13971"/>
                    <a:pt x="15709" y="13971"/>
                  </a:cubicBezTo>
                  <a:cubicBezTo>
                    <a:pt x="15709" y="13872"/>
                    <a:pt x="15709" y="13872"/>
                    <a:pt x="15709" y="13872"/>
                  </a:cubicBezTo>
                  <a:cubicBezTo>
                    <a:pt x="15709" y="13872"/>
                    <a:pt x="15709" y="13872"/>
                    <a:pt x="15709" y="13872"/>
                  </a:cubicBezTo>
                  <a:cubicBezTo>
                    <a:pt x="15709" y="13772"/>
                    <a:pt x="15709" y="13772"/>
                    <a:pt x="15709" y="13772"/>
                  </a:cubicBezTo>
                  <a:cubicBezTo>
                    <a:pt x="15709" y="13772"/>
                    <a:pt x="15709" y="13772"/>
                    <a:pt x="15709" y="13772"/>
                  </a:cubicBezTo>
                  <a:cubicBezTo>
                    <a:pt x="15709" y="13772"/>
                    <a:pt x="15709" y="13772"/>
                    <a:pt x="15709" y="13772"/>
                  </a:cubicBezTo>
                  <a:cubicBezTo>
                    <a:pt x="15594" y="13772"/>
                    <a:pt x="15594" y="13772"/>
                    <a:pt x="15594" y="13772"/>
                  </a:cubicBezTo>
                  <a:cubicBezTo>
                    <a:pt x="15594" y="13772"/>
                    <a:pt x="15594" y="13772"/>
                    <a:pt x="15594" y="13772"/>
                  </a:cubicBezTo>
                  <a:cubicBezTo>
                    <a:pt x="15478" y="13772"/>
                    <a:pt x="15478" y="13772"/>
                    <a:pt x="15478" y="13772"/>
                  </a:cubicBezTo>
                  <a:cubicBezTo>
                    <a:pt x="15363" y="13574"/>
                    <a:pt x="15363" y="13574"/>
                    <a:pt x="15363" y="13574"/>
                  </a:cubicBezTo>
                  <a:cubicBezTo>
                    <a:pt x="15247" y="13574"/>
                    <a:pt x="15247" y="13574"/>
                    <a:pt x="15247" y="13574"/>
                  </a:cubicBezTo>
                  <a:cubicBezTo>
                    <a:pt x="15247" y="13475"/>
                    <a:pt x="15247" y="13475"/>
                    <a:pt x="15247" y="13475"/>
                  </a:cubicBezTo>
                  <a:cubicBezTo>
                    <a:pt x="15247" y="13475"/>
                    <a:pt x="15247" y="13475"/>
                    <a:pt x="15247" y="13475"/>
                  </a:cubicBezTo>
                  <a:cubicBezTo>
                    <a:pt x="15132" y="13574"/>
                    <a:pt x="15132" y="13574"/>
                    <a:pt x="15132" y="13574"/>
                  </a:cubicBezTo>
                  <a:cubicBezTo>
                    <a:pt x="15016" y="13475"/>
                    <a:pt x="15016" y="13475"/>
                    <a:pt x="15016" y="13475"/>
                  </a:cubicBezTo>
                  <a:cubicBezTo>
                    <a:pt x="15016" y="13475"/>
                    <a:pt x="15016" y="13475"/>
                    <a:pt x="15016" y="13475"/>
                  </a:cubicBezTo>
                  <a:cubicBezTo>
                    <a:pt x="14901" y="13574"/>
                    <a:pt x="14901" y="13574"/>
                    <a:pt x="14901" y="13574"/>
                  </a:cubicBezTo>
                  <a:cubicBezTo>
                    <a:pt x="14901" y="13475"/>
                    <a:pt x="14901" y="13475"/>
                    <a:pt x="14901" y="13475"/>
                  </a:cubicBezTo>
                  <a:cubicBezTo>
                    <a:pt x="14785" y="13475"/>
                    <a:pt x="14785" y="13475"/>
                    <a:pt x="14785" y="13475"/>
                  </a:cubicBezTo>
                  <a:cubicBezTo>
                    <a:pt x="14785" y="13376"/>
                    <a:pt x="14785" y="13376"/>
                    <a:pt x="14785" y="13376"/>
                  </a:cubicBezTo>
                  <a:cubicBezTo>
                    <a:pt x="14670" y="13376"/>
                    <a:pt x="14670" y="13376"/>
                    <a:pt x="14670" y="13376"/>
                  </a:cubicBezTo>
                  <a:cubicBezTo>
                    <a:pt x="14670" y="13277"/>
                    <a:pt x="14670" y="13277"/>
                    <a:pt x="14670" y="13277"/>
                  </a:cubicBezTo>
                  <a:cubicBezTo>
                    <a:pt x="14670" y="13277"/>
                    <a:pt x="14670" y="13277"/>
                    <a:pt x="14670" y="13277"/>
                  </a:cubicBezTo>
                  <a:cubicBezTo>
                    <a:pt x="14670" y="13178"/>
                    <a:pt x="14670" y="13178"/>
                    <a:pt x="14670" y="13178"/>
                  </a:cubicBezTo>
                  <a:cubicBezTo>
                    <a:pt x="14554" y="13079"/>
                    <a:pt x="14554" y="13079"/>
                    <a:pt x="14554" y="13079"/>
                  </a:cubicBezTo>
                  <a:cubicBezTo>
                    <a:pt x="14554" y="13178"/>
                    <a:pt x="14554" y="13178"/>
                    <a:pt x="14554" y="13178"/>
                  </a:cubicBezTo>
                  <a:cubicBezTo>
                    <a:pt x="14554" y="13277"/>
                    <a:pt x="14554" y="13277"/>
                    <a:pt x="14554" y="13277"/>
                  </a:cubicBezTo>
                  <a:cubicBezTo>
                    <a:pt x="14554" y="13277"/>
                    <a:pt x="14554" y="13277"/>
                    <a:pt x="14554" y="13277"/>
                  </a:cubicBezTo>
                  <a:cubicBezTo>
                    <a:pt x="14439" y="13277"/>
                    <a:pt x="14439" y="13277"/>
                    <a:pt x="14439" y="13277"/>
                  </a:cubicBezTo>
                  <a:cubicBezTo>
                    <a:pt x="14439" y="13277"/>
                    <a:pt x="14439" y="13277"/>
                    <a:pt x="14439" y="13277"/>
                  </a:cubicBezTo>
                  <a:cubicBezTo>
                    <a:pt x="14554" y="13376"/>
                    <a:pt x="14554" y="13376"/>
                    <a:pt x="14554" y="13376"/>
                  </a:cubicBezTo>
                  <a:cubicBezTo>
                    <a:pt x="14554" y="13376"/>
                    <a:pt x="14554" y="13376"/>
                    <a:pt x="14554" y="13376"/>
                  </a:cubicBezTo>
                  <a:cubicBezTo>
                    <a:pt x="14670" y="13475"/>
                    <a:pt x="14670" y="13475"/>
                    <a:pt x="14670" y="13475"/>
                  </a:cubicBezTo>
                  <a:cubicBezTo>
                    <a:pt x="14670" y="13475"/>
                    <a:pt x="14670" y="13475"/>
                    <a:pt x="14670" y="13475"/>
                  </a:cubicBezTo>
                  <a:cubicBezTo>
                    <a:pt x="14670" y="13475"/>
                    <a:pt x="14670" y="13475"/>
                    <a:pt x="14670" y="13475"/>
                  </a:cubicBezTo>
                  <a:cubicBezTo>
                    <a:pt x="14554" y="13475"/>
                    <a:pt x="14554" y="13475"/>
                    <a:pt x="14554" y="13475"/>
                  </a:cubicBezTo>
                  <a:cubicBezTo>
                    <a:pt x="14554" y="13574"/>
                    <a:pt x="14554" y="13574"/>
                    <a:pt x="14554" y="13574"/>
                  </a:cubicBezTo>
                  <a:cubicBezTo>
                    <a:pt x="14439" y="13574"/>
                    <a:pt x="14439" y="13574"/>
                    <a:pt x="14439" y="13574"/>
                  </a:cubicBezTo>
                  <a:cubicBezTo>
                    <a:pt x="14323" y="13574"/>
                    <a:pt x="14323" y="13574"/>
                    <a:pt x="14323" y="13574"/>
                  </a:cubicBezTo>
                  <a:cubicBezTo>
                    <a:pt x="14323" y="13574"/>
                    <a:pt x="14323" y="13574"/>
                    <a:pt x="14323" y="13574"/>
                  </a:cubicBezTo>
                  <a:cubicBezTo>
                    <a:pt x="14439" y="13574"/>
                    <a:pt x="14439" y="13574"/>
                    <a:pt x="14439" y="13574"/>
                  </a:cubicBezTo>
                  <a:cubicBezTo>
                    <a:pt x="14554" y="13574"/>
                    <a:pt x="14554" y="13574"/>
                    <a:pt x="14554" y="13574"/>
                  </a:cubicBezTo>
                  <a:cubicBezTo>
                    <a:pt x="14554" y="13574"/>
                    <a:pt x="14554" y="13574"/>
                    <a:pt x="14554" y="13574"/>
                  </a:cubicBezTo>
                  <a:cubicBezTo>
                    <a:pt x="14670" y="13574"/>
                    <a:pt x="14670" y="13574"/>
                    <a:pt x="14670" y="13574"/>
                  </a:cubicBezTo>
                  <a:cubicBezTo>
                    <a:pt x="14785" y="13475"/>
                    <a:pt x="14785" y="13475"/>
                    <a:pt x="14785" y="13475"/>
                  </a:cubicBezTo>
                  <a:cubicBezTo>
                    <a:pt x="14785" y="13574"/>
                    <a:pt x="14785" y="13574"/>
                    <a:pt x="14785" y="13574"/>
                  </a:cubicBezTo>
                  <a:cubicBezTo>
                    <a:pt x="14785" y="13574"/>
                    <a:pt x="14785" y="13574"/>
                    <a:pt x="14785" y="13574"/>
                  </a:cubicBezTo>
                  <a:cubicBezTo>
                    <a:pt x="14785" y="13673"/>
                    <a:pt x="14785" y="13673"/>
                    <a:pt x="14785" y="13673"/>
                  </a:cubicBezTo>
                  <a:cubicBezTo>
                    <a:pt x="14901" y="13574"/>
                    <a:pt x="14901" y="13574"/>
                    <a:pt x="14901" y="13574"/>
                  </a:cubicBezTo>
                  <a:cubicBezTo>
                    <a:pt x="15016" y="13574"/>
                    <a:pt x="15016" y="13574"/>
                    <a:pt x="15016" y="13574"/>
                  </a:cubicBezTo>
                  <a:cubicBezTo>
                    <a:pt x="15247" y="13673"/>
                    <a:pt x="15247" y="13673"/>
                    <a:pt x="15247" y="13673"/>
                  </a:cubicBezTo>
                  <a:cubicBezTo>
                    <a:pt x="15247" y="13673"/>
                    <a:pt x="15247" y="13673"/>
                    <a:pt x="15247" y="13673"/>
                  </a:cubicBezTo>
                  <a:cubicBezTo>
                    <a:pt x="15363" y="13673"/>
                    <a:pt x="15363" y="13673"/>
                    <a:pt x="15363" y="13673"/>
                  </a:cubicBezTo>
                  <a:cubicBezTo>
                    <a:pt x="15363" y="13772"/>
                    <a:pt x="15363" y="13772"/>
                    <a:pt x="15363" y="13772"/>
                  </a:cubicBezTo>
                  <a:cubicBezTo>
                    <a:pt x="15363" y="13772"/>
                    <a:pt x="15363" y="13772"/>
                    <a:pt x="15363" y="13772"/>
                  </a:cubicBezTo>
                  <a:cubicBezTo>
                    <a:pt x="15363" y="13872"/>
                    <a:pt x="15363" y="13872"/>
                    <a:pt x="15363" y="13872"/>
                  </a:cubicBezTo>
                  <a:cubicBezTo>
                    <a:pt x="15247" y="13872"/>
                    <a:pt x="15247" y="13872"/>
                    <a:pt x="15247" y="13872"/>
                  </a:cubicBezTo>
                  <a:cubicBezTo>
                    <a:pt x="15247" y="13971"/>
                    <a:pt x="15247" y="13971"/>
                    <a:pt x="15247" y="13971"/>
                  </a:cubicBezTo>
                  <a:cubicBezTo>
                    <a:pt x="15247" y="13971"/>
                    <a:pt x="15247" y="13971"/>
                    <a:pt x="15247" y="13971"/>
                  </a:cubicBezTo>
                  <a:cubicBezTo>
                    <a:pt x="15132" y="13971"/>
                    <a:pt x="15132" y="13971"/>
                    <a:pt x="15132" y="13971"/>
                  </a:cubicBezTo>
                  <a:cubicBezTo>
                    <a:pt x="14901" y="14070"/>
                    <a:pt x="14901" y="14070"/>
                    <a:pt x="14901" y="14070"/>
                  </a:cubicBezTo>
                  <a:cubicBezTo>
                    <a:pt x="14785" y="14070"/>
                    <a:pt x="14785" y="14070"/>
                    <a:pt x="14785" y="14070"/>
                  </a:cubicBezTo>
                  <a:cubicBezTo>
                    <a:pt x="14670" y="14070"/>
                    <a:pt x="14670" y="14070"/>
                    <a:pt x="14670" y="14070"/>
                  </a:cubicBezTo>
                  <a:cubicBezTo>
                    <a:pt x="14554" y="14070"/>
                    <a:pt x="14554" y="14070"/>
                    <a:pt x="14554" y="14070"/>
                  </a:cubicBezTo>
                  <a:cubicBezTo>
                    <a:pt x="14554" y="13971"/>
                    <a:pt x="14554" y="13971"/>
                    <a:pt x="14554" y="13971"/>
                  </a:cubicBezTo>
                  <a:cubicBezTo>
                    <a:pt x="14554" y="13971"/>
                    <a:pt x="14554" y="13971"/>
                    <a:pt x="14554" y="13971"/>
                  </a:cubicBezTo>
                  <a:cubicBezTo>
                    <a:pt x="14554" y="13872"/>
                    <a:pt x="14554" y="13872"/>
                    <a:pt x="14554" y="13872"/>
                  </a:cubicBezTo>
                  <a:cubicBezTo>
                    <a:pt x="14439" y="13872"/>
                    <a:pt x="14439" y="13872"/>
                    <a:pt x="14439" y="13872"/>
                  </a:cubicBezTo>
                  <a:cubicBezTo>
                    <a:pt x="14439" y="13971"/>
                    <a:pt x="14439" y="13971"/>
                    <a:pt x="14439" y="13971"/>
                  </a:cubicBezTo>
                  <a:cubicBezTo>
                    <a:pt x="14439" y="13971"/>
                    <a:pt x="14439" y="13971"/>
                    <a:pt x="14439" y="13971"/>
                  </a:cubicBezTo>
                  <a:cubicBezTo>
                    <a:pt x="14439" y="14070"/>
                    <a:pt x="14439" y="14070"/>
                    <a:pt x="14439" y="14070"/>
                  </a:cubicBezTo>
                  <a:cubicBezTo>
                    <a:pt x="14439" y="14070"/>
                    <a:pt x="14439" y="14070"/>
                    <a:pt x="14439" y="14070"/>
                  </a:cubicBezTo>
                  <a:cubicBezTo>
                    <a:pt x="14439" y="14070"/>
                    <a:pt x="14439" y="14070"/>
                    <a:pt x="14439" y="14070"/>
                  </a:cubicBezTo>
                  <a:cubicBezTo>
                    <a:pt x="14323" y="14070"/>
                    <a:pt x="14323" y="14070"/>
                    <a:pt x="14323" y="14070"/>
                  </a:cubicBezTo>
                  <a:cubicBezTo>
                    <a:pt x="14323" y="14070"/>
                    <a:pt x="14323" y="14070"/>
                    <a:pt x="14323" y="14070"/>
                  </a:cubicBezTo>
                  <a:cubicBezTo>
                    <a:pt x="14323" y="14070"/>
                    <a:pt x="14323" y="14070"/>
                    <a:pt x="14323" y="14070"/>
                  </a:cubicBezTo>
                  <a:cubicBezTo>
                    <a:pt x="14323" y="14070"/>
                    <a:pt x="14323" y="14070"/>
                    <a:pt x="14323" y="14070"/>
                  </a:cubicBezTo>
                  <a:cubicBezTo>
                    <a:pt x="14323" y="14070"/>
                    <a:pt x="14323" y="14070"/>
                    <a:pt x="14323" y="14070"/>
                  </a:cubicBezTo>
                  <a:cubicBezTo>
                    <a:pt x="14439" y="14169"/>
                    <a:pt x="14439" y="14169"/>
                    <a:pt x="14439" y="14169"/>
                  </a:cubicBezTo>
                  <a:cubicBezTo>
                    <a:pt x="14439" y="14169"/>
                    <a:pt x="14439" y="14169"/>
                    <a:pt x="14439" y="14169"/>
                  </a:cubicBezTo>
                  <a:cubicBezTo>
                    <a:pt x="14323" y="14268"/>
                    <a:pt x="14323" y="14268"/>
                    <a:pt x="14323" y="14268"/>
                  </a:cubicBezTo>
                  <a:cubicBezTo>
                    <a:pt x="14323" y="14268"/>
                    <a:pt x="14323" y="14268"/>
                    <a:pt x="14323" y="14268"/>
                  </a:cubicBezTo>
                  <a:cubicBezTo>
                    <a:pt x="14323" y="14268"/>
                    <a:pt x="14323" y="14268"/>
                    <a:pt x="14323" y="14268"/>
                  </a:cubicBezTo>
                  <a:cubicBezTo>
                    <a:pt x="14207" y="14268"/>
                    <a:pt x="14207" y="14268"/>
                    <a:pt x="14207" y="14268"/>
                  </a:cubicBezTo>
                  <a:cubicBezTo>
                    <a:pt x="14207" y="14367"/>
                    <a:pt x="14207" y="14367"/>
                    <a:pt x="14207" y="14367"/>
                  </a:cubicBezTo>
                  <a:cubicBezTo>
                    <a:pt x="14207" y="14367"/>
                    <a:pt x="14207" y="14367"/>
                    <a:pt x="14207" y="14367"/>
                  </a:cubicBezTo>
                  <a:cubicBezTo>
                    <a:pt x="13976" y="14466"/>
                    <a:pt x="13976" y="14466"/>
                    <a:pt x="13976" y="14466"/>
                  </a:cubicBezTo>
                  <a:cubicBezTo>
                    <a:pt x="13976" y="14367"/>
                    <a:pt x="13976" y="14367"/>
                    <a:pt x="13976" y="14367"/>
                  </a:cubicBezTo>
                  <a:cubicBezTo>
                    <a:pt x="13861" y="14367"/>
                    <a:pt x="13861" y="14367"/>
                    <a:pt x="13861" y="14367"/>
                  </a:cubicBezTo>
                  <a:cubicBezTo>
                    <a:pt x="13745" y="14466"/>
                    <a:pt x="13745" y="14466"/>
                    <a:pt x="13745" y="14466"/>
                  </a:cubicBezTo>
                  <a:cubicBezTo>
                    <a:pt x="13745" y="14565"/>
                    <a:pt x="13745" y="14565"/>
                    <a:pt x="13745" y="14565"/>
                  </a:cubicBezTo>
                  <a:cubicBezTo>
                    <a:pt x="13745" y="14565"/>
                    <a:pt x="13745" y="14565"/>
                    <a:pt x="13745" y="14565"/>
                  </a:cubicBezTo>
                  <a:cubicBezTo>
                    <a:pt x="13976" y="14466"/>
                    <a:pt x="13976" y="14466"/>
                    <a:pt x="13976" y="14466"/>
                  </a:cubicBezTo>
                  <a:cubicBezTo>
                    <a:pt x="14092" y="14466"/>
                    <a:pt x="14092" y="14466"/>
                    <a:pt x="14092" y="14466"/>
                  </a:cubicBezTo>
                  <a:cubicBezTo>
                    <a:pt x="14092" y="14466"/>
                    <a:pt x="14092" y="14466"/>
                    <a:pt x="14092" y="14466"/>
                  </a:cubicBezTo>
                  <a:cubicBezTo>
                    <a:pt x="14207" y="14466"/>
                    <a:pt x="14207" y="14466"/>
                    <a:pt x="14207" y="14466"/>
                  </a:cubicBezTo>
                  <a:cubicBezTo>
                    <a:pt x="14207" y="14466"/>
                    <a:pt x="14207" y="14466"/>
                    <a:pt x="14207" y="14466"/>
                  </a:cubicBezTo>
                  <a:cubicBezTo>
                    <a:pt x="14323" y="14565"/>
                    <a:pt x="14323" y="14565"/>
                    <a:pt x="14323" y="14565"/>
                  </a:cubicBezTo>
                  <a:cubicBezTo>
                    <a:pt x="14439" y="14565"/>
                    <a:pt x="14439" y="14565"/>
                    <a:pt x="14439" y="14565"/>
                  </a:cubicBezTo>
                  <a:cubicBezTo>
                    <a:pt x="14554" y="14466"/>
                    <a:pt x="14554" y="14466"/>
                    <a:pt x="14554" y="14466"/>
                  </a:cubicBezTo>
                  <a:cubicBezTo>
                    <a:pt x="14670" y="14466"/>
                    <a:pt x="14670" y="14466"/>
                    <a:pt x="14670" y="14466"/>
                  </a:cubicBezTo>
                  <a:cubicBezTo>
                    <a:pt x="14785" y="14565"/>
                    <a:pt x="14785" y="14565"/>
                    <a:pt x="14785" y="14565"/>
                  </a:cubicBezTo>
                  <a:cubicBezTo>
                    <a:pt x="14785" y="14466"/>
                    <a:pt x="14785" y="14466"/>
                    <a:pt x="14785" y="14466"/>
                  </a:cubicBezTo>
                  <a:cubicBezTo>
                    <a:pt x="14901" y="14565"/>
                    <a:pt x="14901" y="14565"/>
                    <a:pt x="14901" y="14565"/>
                  </a:cubicBezTo>
                  <a:cubicBezTo>
                    <a:pt x="14901" y="14565"/>
                    <a:pt x="14901" y="14565"/>
                    <a:pt x="14901" y="14565"/>
                  </a:cubicBezTo>
                  <a:cubicBezTo>
                    <a:pt x="14901" y="14565"/>
                    <a:pt x="14901" y="14565"/>
                    <a:pt x="14901" y="14565"/>
                  </a:cubicBezTo>
                  <a:cubicBezTo>
                    <a:pt x="15016" y="14565"/>
                    <a:pt x="15016" y="14565"/>
                    <a:pt x="15016" y="14565"/>
                  </a:cubicBezTo>
                  <a:cubicBezTo>
                    <a:pt x="14901" y="14664"/>
                    <a:pt x="14901" y="14664"/>
                    <a:pt x="14901" y="14664"/>
                  </a:cubicBezTo>
                  <a:cubicBezTo>
                    <a:pt x="14901" y="14664"/>
                    <a:pt x="14901" y="14664"/>
                    <a:pt x="14901" y="14664"/>
                  </a:cubicBezTo>
                  <a:cubicBezTo>
                    <a:pt x="14785" y="14664"/>
                    <a:pt x="14785" y="14664"/>
                    <a:pt x="14785" y="14664"/>
                  </a:cubicBezTo>
                  <a:cubicBezTo>
                    <a:pt x="14670" y="14664"/>
                    <a:pt x="14670" y="14664"/>
                    <a:pt x="14670" y="14664"/>
                  </a:cubicBezTo>
                  <a:cubicBezTo>
                    <a:pt x="14554" y="14664"/>
                    <a:pt x="14554" y="14664"/>
                    <a:pt x="14554" y="14664"/>
                  </a:cubicBezTo>
                  <a:cubicBezTo>
                    <a:pt x="14439" y="14664"/>
                    <a:pt x="14439" y="14664"/>
                    <a:pt x="14439" y="14664"/>
                  </a:cubicBezTo>
                  <a:cubicBezTo>
                    <a:pt x="14439" y="14763"/>
                    <a:pt x="14439" y="14763"/>
                    <a:pt x="14439" y="14763"/>
                  </a:cubicBezTo>
                  <a:cubicBezTo>
                    <a:pt x="14323" y="14664"/>
                    <a:pt x="14323" y="14664"/>
                    <a:pt x="14323" y="14664"/>
                  </a:cubicBezTo>
                  <a:cubicBezTo>
                    <a:pt x="14323" y="14664"/>
                    <a:pt x="14323" y="14664"/>
                    <a:pt x="14323" y="14664"/>
                  </a:cubicBezTo>
                  <a:cubicBezTo>
                    <a:pt x="14207" y="14664"/>
                    <a:pt x="14207" y="14664"/>
                    <a:pt x="14207" y="14664"/>
                  </a:cubicBezTo>
                  <a:cubicBezTo>
                    <a:pt x="14092" y="14763"/>
                    <a:pt x="14092" y="14763"/>
                    <a:pt x="14092" y="14763"/>
                  </a:cubicBezTo>
                  <a:cubicBezTo>
                    <a:pt x="14207" y="14763"/>
                    <a:pt x="14207" y="14763"/>
                    <a:pt x="14207" y="14763"/>
                  </a:cubicBezTo>
                  <a:cubicBezTo>
                    <a:pt x="14207" y="14763"/>
                    <a:pt x="14207" y="14763"/>
                    <a:pt x="14207" y="14763"/>
                  </a:cubicBezTo>
                  <a:cubicBezTo>
                    <a:pt x="14323" y="14763"/>
                    <a:pt x="14323" y="14763"/>
                    <a:pt x="14323" y="14763"/>
                  </a:cubicBezTo>
                  <a:cubicBezTo>
                    <a:pt x="14439" y="14763"/>
                    <a:pt x="14439" y="14763"/>
                    <a:pt x="14439" y="14763"/>
                  </a:cubicBezTo>
                  <a:cubicBezTo>
                    <a:pt x="14554" y="14763"/>
                    <a:pt x="14554" y="14763"/>
                    <a:pt x="14554" y="14763"/>
                  </a:cubicBezTo>
                  <a:cubicBezTo>
                    <a:pt x="14554" y="14862"/>
                    <a:pt x="14554" y="14862"/>
                    <a:pt x="14554" y="14862"/>
                  </a:cubicBezTo>
                  <a:cubicBezTo>
                    <a:pt x="14554" y="14763"/>
                    <a:pt x="14554" y="14763"/>
                    <a:pt x="14554" y="14763"/>
                  </a:cubicBezTo>
                  <a:cubicBezTo>
                    <a:pt x="14670" y="14664"/>
                    <a:pt x="14670" y="14664"/>
                    <a:pt x="14670" y="14664"/>
                  </a:cubicBezTo>
                  <a:cubicBezTo>
                    <a:pt x="14670" y="14664"/>
                    <a:pt x="14785" y="14664"/>
                    <a:pt x="14785" y="14664"/>
                  </a:cubicBezTo>
                  <a:cubicBezTo>
                    <a:pt x="14785" y="14664"/>
                    <a:pt x="14901" y="14664"/>
                    <a:pt x="14901" y="14664"/>
                  </a:cubicBezTo>
                  <a:cubicBezTo>
                    <a:pt x="14901" y="14664"/>
                    <a:pt x="14901" y="14664"/>
                    <a:pt x="14901" y="14664"/>
                  </a:cubicBezTo>
                  <a:cubicBezTo>
                    <a:pt x="14901" y="14763"/>
                    <a:pt x="14901" y="14763"/>
                    <a:pt x="14901" y="14763"/>
                  </a:cubicBezTo>
                  <a:cubicBezTo>
                    <a:pt x="15016" y="14664"/>
                    <a:pt x="15016" y="14664"/>
                    <a:pt x="15016" y="14664"/>
                  </a:cubicBezTo>
                  <a:cubicBezTo>
                    <a:pt x="15132" y="14664"/>
                    <a:pt x="15132" y="14664"/>
                    <a:pt x="15132" y="14664"/>
                  </a:cubicBezTo>
                  <a:cubicBezTo>
                    <a:pt x="15247" y="14664"/>
                    <a:pt x="15247" y="14664"/>
                    <a:pt x="15247" y="14664"/>
                  </a:cubicBezTo>
                  <a:cubicBezTo>
                    <a:pt x="15363" y="14565"/>
                    <a:pt x="15363" y="14565"/>
                    <a:pt x="15363" y="14565"/>
                  </a:cubicBezTo>
                  <a:cubicBezTo>
                    <a:pt x="15363" y="14565"/>
                    <a:pt x="15363" y="14565"/>
                    <a:pt x="15363" y="14565"/>
                  </a:cubicBezTo>
                  <a:cubicBezTo>
                    <a:pt x="15363" y="14565"/>
                    <a:pt x="15363" y="14565"/>
                    <a:pt x="15363" y="14565"/>
                  </a:cubicBezTo>
                  <a:cubicBezTo>
                    <a:pt x="15363" y="14565"/>
                    <a:pt x="15363" y="14565"/>
                    <a:pt x="15363" y="14565"/>
                  </a:cubicBezTo>
                  <a:cubicBezTo>
                    <a:pt x="15363" y="14664"/>
                    <a:pt x="15363" y="14664"/>
                    <a:pt x="15363" y="14664"/>
                  </a:cubicBezTo>
                  <a:cubicBezTo>
                    <a:pt x="15478" y="14565"/>
                    <a:pt x="15478" y="14565"/>
                    <a:pt x="15478" y="14565"/>
                  </a:cubicBezTo>
                  <a:cubicBezTo>
                    <a:pt x="15478" y="14565"/>
                    <a:pt x="15478" y="14565"/>
                    <a:pt x="15478" y="14565"/>
                  </a:cubicBezTo>
                  <a:cubicBezTo>
                    <a:pt x="15594" y="14664"/>
                    <a:pt x="15594" y="14664"/>
                    <a:pt x="15594" y="14664"/>
                  </a:cubicBezTo>
                  <a:cubicBezTo>
                    <a:pt x="15709" y="14664"/>
                    <a:pt x="15709" y="14664"/>
                    <a:pt x="15709" y="14664"/>
                  </a:cubicBezTo>
                  <a:cubicBezTo>
                    <a:pt x="15825" y="14763"/>
                    <a:pt x="15825" y="14763"/>
                    <a:pt x="15825" y="14763"/>
                  </a:cubicBezTo>
                  <a:cubicBezTo>
                    <a:pt x="15940" y="14763"/>
                    <a:pt x="15940" y="14763"/>
                    <a:pt x="15940" y="14763"/>
                  </a:cubicBezTo>
                  <a:cubicBezTo>
                    <a:pt x="16056" y="14763"/>
                    <a:pt x="16056" y="14763"/>
                    <a:pt x="16056" y="14763"/>
                  </a:cubicBezTo>
                  <a:cubicBezTo>
                    <a:pt x="16171" y="14763"/>
                    <a:pt x="16171" y="14763"/>
                    <a:pt x="16171" y="14763"/>
                  </a:cubicBezTo>
                  <a:cubicBezTo>
                    <a:pt x="16287" y="14763"/>
                    <a:pt x="16287" y="14763"/>
                    <a:pt x="16287" y="14763"/>
                  </a:cubicBezTo>
                  <a:cubicBezTo>
                    <a:pt x="16287" y="14763"/>
                    <a:pt x="16287" y="14763"/>
                    <a:pt x="16287" y="14763"/>
                  </a:cubicBezTo>
                  <a:cubicBezTo>
                    <a:pt x="16402" y="14763"/>
                    <a:pt x="16402" y="14763"/>
                    <a:pt x="16402" y="14763"/>
                  </a:cubicBezTo>
                  <a:cubicBezTo>
                    <a:pt x="16518" y="14763"/>
                    <a:pt x="16518" y="14763"/>
                    <a:pt x="16518" y="14763"/>
                  </a:cubicBezTo>
                  <a:cubicBezTo>
                    <a:pt x="16518" y="14763"/>
                    <a:pt x="16518" y="14763"/>
                    <a:pt x="16518" y="14763"/>
                  </a:cubicBezTo>
                  <a:cubicBezTo>
                    <a:pt x="16518" y="14862"/>
                    <a:pt x="16518" y="14862"/>
                    <a:pt x="16518" y="14862"/>
                  </a:cubicBezTo>
                  <a:cubicBezTo>
                    <a:pt x="16402" y="14862"/>
                    <a:pt x="16402" y="14862"/>
                    <a:pt x="16402" y="14862"/>
                  </a:cubicBezTo>
                  <a:cubicBezTo>
                    <a:pt x="16287" y="14961"/>
                    <a:pt x="16287" y="14961"/>
                    <a:pt x="16287" y="14961"/>
                  </a:cubicBezTo>
                  <a:cubicBezTo>
                    <a:pt x="16287" y="14961"/>
                    <a:pt x="16287" y="14961"/>
                    <a:pt x="16287" y="14961"/>
                  </a:cubicBezTo>
                  <a:cubicBezTo>
                    <a:pt x="16171" y="14961"/>
                    <a:pt x="16171" y="14961"/>
                    <a:pt x="16171" y="14961"/>
                  </a:cubicBezTo>
                  <a:cubicBezTo>
                    <a:pt x="16171" y="14961"/>
                    <a:pt x="16171" y="14961"/>
                    <a:pt x="16171" y="14961"/>
                  </a:cubicBezTo>
                  <a:cubicBezTo>
                    <a:pt x="16287" y="15061"/>
                    <a:pt x="16287" y="15061"/>
                    <a:pt x="16287" y="15061"/>
                  </a:cubicBezTo>
                  <a:cubicBezTo>
                    <a:pt x="16287" y="15061"/>
                    <a:pt x="16287" y="15061"/>
                    <a:pt x="16287" y="15061"/>
                  </a:cubicBezTo>
                  <a:cubicBezTo>
                    <a:pt x="16171" y="15061"/>
                    <a:pt x="16171" y="15061"/>
                    <a:pt x="16171" y="15061"/>
                  </a:cubicBezTo>
                  <a:cubicBezTo>
                    <a:pt x="16171" y="15061"/>
                    <a:pt x="16171" y="15061"/>
                    <a:pt x="16171" y="15061"/>
                  </a:cubicBezTo>
                  <a:cubicBezTo>
                    <a:pt x="16171" y="15061"/>
                    <a:pt x="16171" y="15061"/>
                    <a:pt x="16171" y="15061"/>
                  </a:cubicBezTo>
                  <a:cubicBezTo>
                    <a:pt x="16056" y="15061"/>
                    <a:pt x="16056" y="15061"/>
                    <a:pt x="16056" y="15061"/>
                  </a:cubicBezTo>
                  <a:cubicBezTo>
                    <a:pt x="16056" y="15061"/>
                    <a:pt x="16056" y="15061"/>
                    <a:pt x="16056" y="15061"/>
                  </a:cubicBezTo>
                  <a:cubicBezTo>
                    <a:pt x="16056" y="15061"/>
                    <a:pt x="16056" y="15061"/>
                    <a:pt x="16056" y="15061"/>
                  </a:cubicBezTo>
                  <a:cubicBezTo>
                    <a:pt x="16056" y="15061"/>
                    <a:pt x="16056" y="15061"/>
                    <a:pt x="16056" y="15061"/>
                  </a:cubicBezTo>
                  <a:cubicBezTo>
                    <a:pt x="15940" y="15061"/>
                    <a:pt x="15940" y="15061"/>
                    <a:pt x="15940" y="15061"/>
                  </a:cubicBezTo>
                  <a:cubicBezTo>
                    <a:pt x="15940" y="15061"/>
                    <a:pt x="15940" y="15061"/>
                    <a:pt x="15940" y="15061"/>
                  </a:cubicBezTo>
                  <a:cubicBezTo>
                    <a:pt x="15940" y="15160"/>
                    <a:pt x="15940" y="15160"/>
                    <a:pt x="15940" y="15160"/>
                  </a:cubicBezTo>
                  <a:cubicBezTo>
                    <a:pt x="15940" y="15160"/>
                    <a:pt x="15940" y="15160"/>
                    <a:pt x="15940" y="15160"/>
                  </a:cubicBezTo>
                  <a:cubicBezTo>
                    <a:pt x="15940" y="15160"/>
                    <a:pt x="15940" y="15160"/>
                    <a:pt x="15940" y="15160"/>
                  </a:cubicBezTo>
                  <a:cubicBezTo>
                    <a:pt x="15825" y="15259"/>
                    <a:pt x="15825" y="15259"/>
                    <a:pt x="15825" y="15259"/>
                  </a:cubicBezTo>
                  <a:cubicBezTo>
                    <a:pt x="15825" y="15259"/>
                    <a:pt x="15825" y="15259"/>
                    <a:pt x="15825" y="15259"/>
                  </a:cubicBezTo>
                  <a:cubicBezTo>
                    <a:pt x="15825" y="15259"/>
                    <a:pt x="15825" y="15259"/>
                    <a:pt x="15825" y="15259"/>
                  </a:cubicBezTo>
                  <a:cubicBezTo>
                    <a:pt x="15709" y="15160"/>
                    <a:pt x="15709" y="15160"/>
                    <a:pt x="15709" y="15160"/>
                  </a:cubicBezTo>
                  <a:cubicBezTo>
                    <a:pt x="15709" y="15259"/>
                    <a:pt x="15709" y="15259"/>
                    <a:pt x="15709" y="15259"/>
                  </a:cubicBezTo>
                  <a:cubicBezTo>
                    <a:pt x="15709" y="15259"/>
                    <a:pt x="15709" y="15259"/>
                    <a:pt x="15709" y="15259"/>
                  </a:cubicBezTo>
                  <a:cubicBezTo>
                    <a:pt x="15709" y="15259"/>
                    <a:pt x="15709" y="15259"/>
                    <a:pt x="15709" y="15259"/>
                  </a:cubicBezTo>
                  <a:cubicBezTo>
                    <a:pt x="15709" y="15259"/>
                    <a:pt x="15709" y="15259"/>
                    <a:pt x="15709" y="15259"/>
                  </a:cubicBezTo>
                  <a:cubicBezTo>
                    <a:pt x="15594" y="15358"/>
                    <a:pt x="15594" y="15358"/>
                    <a:pt x="15594" y="15358"/>
                  </a:cubicBezTo>
                  <a:cubicBezTo>
                    <a:pt x="15594" y="15358"/>
                    <a:pt x="15594" y="15358"/>
                    <a:pt x="15594" y="15358"/>
                  </a:cubicBezTo>
                  <a:cubicBezTo>
                    <a:pt x="15478" y="15358"/>
                    <a:pt x="15478" y="15358"/>
                    <a:pt x="15478" y="15358"/>
                  </a:cubicBezTo>
                  <a:cubicBezTo>
                    <a:pt x="15478" y="15259"/>
                    <a:pt x="15478" y="15259"/>
                    <a:pt x="15478" y="15259"/>
                  </a:cubicBezTo>
                  <a:cubicBezTo>
                    <a:pt x="15478" y="15259"/>
                    <a:pt x="15478" y="15259"/>
                    <a:pt x="15478" y="15259"/>
                  </a:cubicBezTo>
                  <a:cubicBezTo>
                    <a:pt x="15478" y="15358"/>
                    <a:pt x="15478" y="15358"/>
                    <a:pt x="15478" y="15358"/>
                  </a:cubicBezTo>
                  <a:cubicBezTo>
                    <a:pt x="15478" y="15457"/>
                    <a:pt x="15478" y="15457"/>
                    <a:pt x="15478" y="15457"/>
                  </a:cubicBezTo>
                  <a:cubicBezTo>
                    <a:pt x="15478" y="15457"/>
                    <a:pt x="15478" y="15457"/>
                    <a:pt x="15478" y="15457"/>
                  </a:cubicBezTo>
                  <a:cubicBezTo>
                    <a:pt x="15363" y="15457"/>
                    <a:pt x="15363" y="15457"/>
                    <a:pt x="15363" y="15457"/>
                  </a:cubicBezTo>
                  <a:cubicBezTo>
                    <a:pt x="15363" y="15358"/>
                    <a:pt x="15363" y="15358"/>
                    <a:pt x="15363" y="15358"/>
                  </a:cubicBezTo>
                  <a:cubicBezTo>
                    <a:pt x="15247" y="15457"/>
                    <a:pt x="15247" y="15457"/>
                    <a:pt x="15247" y="15457"/>
                  </a:cubicBezTo>
                  <a:cubicBezTo>
                    <a:pt x="15247" y="15457"/>
                    <a:pt x="15247" y="15457"/>
                    <a:pt x="15247" y="15457"/>
                  </a:cubicBezTo>
                  <a:cubicBezTo>
                    <a:pt x="15363" y="15457"/>
                    <a:pt x="15363" y="15457"/>
                    <a:pt x="15363" y="15457"/>
                  </a:cubicBezTo>
                  <a:cubicBezTo>
                    <a:pt x="15363" y="15556"/>
                    <a:pt x="15363" y="15556"/>
                    <a:pt x="15363" y="15556"/>
                  </a:cubicBezTo>
                  <a:cubicBezTo>
                    <a:pt x="15247" y="15556"/>
                    <a:pt x="15247" y="15556"/>
                    <a:pt x="15247" y="15556"/>
                  </a:cubicBezTo>
                  <a:cubicBezTo>
                    <a:pt x="15132" y="15556"/>
                    <a:pt x="15132" y="15556"/>
                    <a:pt x="15132" y="15556"/>
                  </a:cubicBezTo>
                  <a:cubicBezTo>
                    <a:pt x="15132" y="15556"/>
                    <a:pt x="15132" y="15556"/>
                    <a:pt x="15132" y="15556"/>
                  </a:cubicBezTo>
                  <a:cubicBezTo>
                    <a:pt x="15132" y="15556"/>
                    <a:pt x="15132" y="15556"/>
                    <a:pt x="15132" y="15556"/>
                  </a:cubicBezTo>
                  <a:cubicBezTo>
                    <a:pt x="15016" y="15556"/>
                    <a:pt x="15016" y="15556"/>
                    <a:pt x="15016" y="15556"/>
                  </a:cubicBezTo>
                  <a:cubicBezTo>
                    <a:pt x="15016" y="15556"/>
                    <a:pt x="15016" y="15556"/>
                    <a:pt x="15016" y="15556"/>
                  </a:cubicBezTo>
                  <a:cubicBezTo>
                    <a:pt x="15132" y="15655"/>
                    <a:pt x="15132" y="15655"/>
                    <a:pt x="15132" y="15655"/>
                  </a:cubicBezTo>
                  <a:cubicBezTo>
                    <a:pt x="15132" y="15655"/>
                    <a:pt x="15132" y="15655"/>
                    <a:pt x="15132" y="15655"/>
                  </a:cubicBezTo>
                  <a:cubicBezTo>
                    <a:pt x="15016" y="15655"/>
                    <a:pt x="15016" y="15655"/>
                    <a:pt x="15016" y="15655"/>
                  </a:cubicBezTo>
                  <a:cubicBezTo>
                    <a:pt x="14901" y="15655"/>
                    <a:pt x="14901" y="15655"/>
                    <a:pt x="14901" y="15655"/>
                  </a:cubicBezTo>
                  <a:cubicBezTo>
                    <a:pt x="14901" y="15754"/>
                    <a:pt x="14901" y="15754"/>
                    <a:pt x="14901" y="15754"/>
                  </a:cubicBezTo>
                  <a:cubicBezTo>
                    <a:pt x="14785" y="15754"/>
                    <a:pt x="14785" y="15754"/>
                    <a:pt x="14785" y="15754"/>
                  </a:cubicBezTo>
                  <a:cubicBezTo>
                    <a:pt x="14785" y="15754"/>
                    <a:pt x="14785" y="15754"/>
                    <a:pt x="14785" y="15754"/>
                  </a:cubicBezTo>
                  <a:cubicBezTo>
                    <a:pt x="14670" y="15853"/>
                    <a:pt x="14670" y="15853"/>
                    <a:pt x="14670" y="15853"/>
                  </a:cubicBezTo>
                  <a:cubicBezTo>
                    <a:pt x="14670" y="15853"/>
                    <a:pt x="14670" y="15853"/>
                    <a:pt x="14670" y="15853"/>
                  </a:cubicBezTo>
                  <a:cubicBezTo>
                    <a:pt x="14670" y="15754"/>
                    <a:pt x="14670" y="15754"/>
                    <a:pt x="14670" y="15754"/>
                  </a:cubicBezTo>
                  <a:cubicBezTo>
                    <a:pt x="14554" y="15754"/>
                    <a:pt x="14554" y="15754"/>
                    <a:pt x="14554" y="15754"/>
                  </a:cubicBezTo>
                  <a:cubicBezTo>
                    <a:pt x="14554" y="15853"/>
                    <a:pt x="14554" y="15853"/>
                    <a:pt x="14554" y="15853"/>
                  </a:cubicBezTo>
                  <a:cubicBezTo>
                    <a:pt x="14439" y="15853"/>
                    <a:pt x="14439" y="15853"/>
                    <a:pt x="14439" y="15853"/>
                  </a:cubicBezTo>
                  <a:cubicBezTo>
                    <a:pt x="14439" y="15853"/>
                    <a:pt x="14439" y="15853"/>
                    <a:pt x="14439" y="15853"/>
                  </a:cubicBezTo>
                  <a:cubicBezTo>
                    <a:pt x="14323" y="15853"/>
                    <a:pt x="14323" y="15853"/>
                    <a:pt x="14323" y="15853"/>
                  </a:cubicBezTo>
                  <a:cubicBezTo>
                    <a:pt x="14323" y="15853"/>
                    <a:pt x="14323" y="15853"/>
                    <a:pt x="14323" y="15853"/>
                  </a:cubicBezTo>
                  <a:cubicBezTo>
                    <a:pt x="14207" y="15853"/>
                    <a:pt x="14207" y="15853"/>
                    <a:pt x="14207" y="15853"/>
                  </a:cubicBezTo>
                  <a:cubicBezTo>
                    <a:pt x="14207" y="15853"/>
                    <a:pt x="14207" y="15853"/>
                    <a:pt x="14207" y="15853"/>
                  </a:cubicBezTo>
                  <a:cubicBezTo>
                    <a:pt x="14207" y="15853"/>
                    <a:pt x="14207" y="15853"/>
                    <a:pt x="14207" y="15853"/>
                  </a:cubicBezTo>
                  <a:cubicBezTo>
                    <a:pt x="14092" y="15952"/>
                    <a:pt x="14092" y="15952"/>
                    <a:pt x="14092" y="15952"/>
                  </a:cubicBezTo>
                  <a:cubicBezTo>
                    <a:pt x="14092" y="15952"/>
                    <a:pt x="14092" y="15952"/>
                    <a:pt x="14092" y="15952"/>
                  </a:cubicBezTo>
                  <a:cubicBezTo>
                    <a:pt x="14092" y="15853"/>
                    <a:pt x="14092" y="15853"/>
                    <a:pt x="14092" y="15853"/>
                  </a:cubicBezTo>
                  <a:cubicBezTo>
                    <a:pt x="14092" y="15853"/>
                    <a:pt x="14092" y="15853"/>
                    <a:pt x="14092" y="15853"/>
                  </a:cubicBezTo>
                  <a:cubicBezTo>
                    <a:pt x="13976" y="15952"/>
                    <a:pt x="13976" y="15952"/>
                    <a:pt x="13976" y="15952"/>
                  </a:cubicBezTo>
                  <a:cubicBezTo>
                    <a:pt x="13976" y="15952"/>
                    <a:pt x="13976" y="15952"/>
                    <a:pt x="13976" y="15952"/>
                  </a:cubicBezTo>
                  <a:cubicBezTo>
                    <a:pt x="13976" y="15952"/>
                    <a:pt x="13976" y="15952"/>
                    <a:pt x="13976" y="15952"/>
                  </a:cubicBezTo>
                  <a:cubicBezTo>
                    <a:pt x="13861" y="15853"/>
                    <a:pt x="13861" y="15853"/>
                    <a:pt x="13861" y="15853"/>
                  </a:cubicBezTo>
                  <a:cubicBezTo>
                    <a:pt x="13861" y="15853"/>
                    <a:pt x="13861" y="15853"/>
                    <a:pt x="13861" y="15853"/>
                  </a:cubicBezTo>
                  <a:cubicBezTo>
                    <a:pt x="13861" y="15952"/>
                    <a:pt x="13861" y="15952"/>
                    <a:pt x="13861" y="15952"/>
                  </a:cubicBezTo>
                  <a:cubicBezTo>
                    <a:pt x="13861" y="15952"/>
                    <a:pt x="13861" y="15952"/>
                    <a:pt x="13861" y="15952"/>
                  </a:cubicBezTo>
                  <a:cubicBezTo>
                    <a:pt x="13745" y="15952"/>
                    <a:pt x="13745" y="15952"/>
                    <a:pt x="13745" y="15952"/>
                  </a:cubicBezTo>
                  <a:cubicBezTo>
                    <a:pt x="13745" y="15952"/>
                    <a:pt x="13745" y="15952"/>
                    <a:pt x="13745" y="15952"/>
                  </a:cubicBezTo>
                  <a:cubicBezTo>
                    <a:pt x="13745" y="15952"/>
                    <a:pt x="13745" y="15952"/>
                    <a:pt x="13745" y="15952"/>
                  </a:cubicBezTo>
                  <a:cubicBezTo>
                    <a:pt x="13745" y="16051"/>
                    <a:pt x="13745" y="16051"/>
                    <a:pt x="13745" y="16051"/>
                  </a:cubicBezTo>
                  <a:cubicBezTo>
                    <a:pt x="13630" y="16051"/>
                    <a:pt x="13630" y="16051"/>
                    <a:pt x="13630" y="16051"/>
                  </a:cubicBezTo>
                  <a:cubicBezTo>
                    <a:pt x="13630" y="15952"/>
                    <a:pt x="13630" y="15952"/>
                    <a:pt x="13630" y="15952"/>
                  </a:cubicBezTo>
                  <a:cubicBezTo>
                    <a:pt x="13630" y="16051"/>
                    <a:pt x="13630" y="16051"/>
                    <a:pt x="13630" y="16051"/>
                  </a:cubicBezTo>
                  <a:cubicBezTo>
                    <a:pt x="13514" y="16051"/>
                    <a:pt x="13514" y="16051"/>
                    <a:pt x="13514" y="16051"/>
                  </a:cubicBezTo>
                  <a:cubicBezTo>
                    <a:pt x="13514" y="16051"/>
                    <a:pt x="13514" y="16051"/>
                    <a:pt x="13514" y="16051"/>
                  </a:cubicBezTo>
                  <a:cubicBezTo>
                    <a:pt x="13514" y="16051"/>
                    <a:pt x="13514" y="16051"/>
                    <a:pt x="13514" y="16051"/>
                  </a:cubicBezTo>
                  <a:cubicBezTo>
                    <a:pt x="13514" y="16051"/>
                    <a:pt x="13514" y="16051"/>
                    <a:pt x="13514" y="16051"/>
                  </a:cubicBezTo>
                  <a:cubicBezTo>
                    <a:pt x="13514" y="16051"/>
                    <a:pt x="13514" y="16051"/>
                    <a:pt x="13514" y="16051"/>
                  </a:cubicBezTo>
                  <a:cubicBezTo>
                    <a:pt x="13399" y="16150"/>
                    <a:pt x="13399" y="16150"/>
                    <a:pt x="13399" y="16150"/>
                  </a:cubicBezTo>
                  <a:cubicBezTo>
                    <a:pt x="13399" y="16150"/>
                    <a:pt x="13399" y="16150"/>
                    <a:pt x="13399" y="16150"/>
                  </a:cubicBezTo>
                  <a:cubicBezTo>
                    <a:pt x="13283" y="16150"/>
                    <a:pt x="13283" y="16150"/>
                    <a:pt x="13283" y="16150"/>
                  </a:cubicBezTo>
                  <a:cubicBezTo>
                    <a:pt x="13283" y="16150"/>
                    <a:pt x="13283" y="16150"/>
                    <a:pt x="13283" y="16150"/>
                  </a:cubicBezTo>
                  <a:cubicBezTo>
                    <a:pt x="13168" y="16051"/>
                    <a:pt x="13168" y="16051"/>
                    <a:pt x="13168" y="16051"/>
                  </a:cubicBezTo>
                  <a:cubicBezTo>
                    <a:pt x="13168" y="15952"/>
                    <a:pt x="13168" y="15952"/>
                    <a:pt x="13168" y="15952"/>
                  </a:cubicBezTo>
                  <a:cubicBezTo>
                    <a:pt x="13052" y="16051"/>
                    <a:pt x="13052" y="16051"/>
                    <a:pt x="13052" y="16051"/>
                  </a:cubicBezTo>
                  <a:cubicBezTo>
                    <a:pt x="13052" y="16051"/>
                    <a:pt x="13052" y="16051"/>
                    <a:pt x="13052" y="16051"/>
                  </a:cubicBezTo>
                  <a:cubicBezTo>
                    <a:pt x="13052" y="16051"/>
                    <a:pt x="13052" y="16051"/>
                    <a:pt x="13052" y="16051"/>
                  </a:cubicBezTo>
                  <a:cubicBezTo>
                    <a:pt x="13052" y="16150"/>
                    <a:pt x="13052" y="16150"/>
                    <a:pt x="13052" y="16150"/>
                  </a:cubicBezTo>
                  <a:cubicBezTo>
                    <a:pt x="12937" y="16150"/>
                    <a:pt x="12937" y="16150"/>
                    <a:pt x="12937" y="16150"/>
                  </a:cubicBezTo>
                  <a:cubicBezTo>
                    <a:pt x="12937" y="16150"/>
                    <a:pt x="12937" y="16150"/>
                    <a:pt x="12937" y="16150"/>
                  </a:cubicBezTo>
                  <a:cubicBezTo>
                    <a:pt x="12937" y="16150"/>
                    <a:pt x="12937" y="16150"/>
                    <a:pt x="12937" y="16150"/>
                  </a:cubicBezTo>
                  <a:cubicBezTo>
                    <a:pt x="12821" y="16150"/>
                    <a:pt x="12821" y="16150"/>
                    <a:pt x="12821" y="16150"/>
                  </a:cubicBezTo>
                  <a:cubicBezTo>
                    <a:pt x="12821" y="16150"/>
                    <a:pt x="12821" y="16150"/>
                    <a:pt x="12821" y="16150"/>
                  </a:cubicBezTo>
                  <a:cubicBezTo>
                    <a:pt x="12706" y="16150"/>
                    <a:pt x="12706" y="16150"/>
                    <a:pt x="12706" y="16150"/>
                  </a:cubicBezTo>
                  <a:cubicBezTo>
                    <a:pt x="12706" y="16150"/>
                    <a:pt x="12706" y="16150"/>
                    <a:pt x="12706" y="16150"/>
                  </a:cubicBezTo>
                  <a:cubicBezTo>
                    <a:pt x="12590" y="16150"/>
                    <a:pt x="12590" y="16150"/>
                    <a:pt x="12590" y="16150"/>
                  </a:cubicBezTo>
                  <a:cubicBezTo>
                    <a:pt x="12590" y="16150"/>
                    <a:pt x="12590" y="16150"/>
                    <a:pt x="12590" y="16150"/>
                  </a:cubicBezTo>
                  <a:cubicBezTo>
                    <a:pt x="12590" y="16150"/>
                    <a:pt x="12590" y="16150"/>
                    <a:pt x="12590" y="16150"/>
                  </a:cubicBezTo>
                  <a:cubicBezTo>
                    <a:pt x="12475" y="16150"/>
                    <a:pt x="12475" y="16150"/>
                    <a:pt x="12475" y="16150"/>
                  </a:cubicBezTo>
                  <a:cubicBezTo>
                    <a:pt x="12475" y="16150"/>
                    <a:pt x="12475" y="16150"/>
                    <a:pt x="12475" y="16150"/>
                  </a:cubicBezTo>
                  <a:cubicBezTo>
                    <a:pt x="12359" y="16051"/>
                    <a:pt x="12359" y="16051"/>
                    <a:pt x="12359" y="16051"/>
                  </a:cubicBezTo>
                  <a:cubicBezTo>
                    <a:pt x="12475" y="16051"/>
                    <a:pt x="12475" y="16051"/>
                    <a:pt x="12475" y="16051"/>
                  </a:cubicBezTo>
                  <a:cubicBezTo>
                    <a:pt x="12359" y="15952"/>
                    <a:pt x="12359" y="15952"/>
                    <a:pt x="12359" y="15952"/>
                  </a:cubicBezTo>
                  <a:cubicBezTo>
                    <a:pt x="12359" y="15952"/>
                    <a:pt x="12359" y="15952"/>
                    <a:pt x="12359" y="15952"/>
                  </a:cubicBezTo>
                  <a:cubicBezTo>
                    <a:pt x="12244" y="15952"/>
                    <a:pt x="12244" y="15952"/>
                    <a:pt x="12244" y="15952"/>
                  </a:cubicBezTo>
                  <a:cubicBezTo>
                    <a:pt x="12244" y="15853"/>
                    <a:pt x="12244" y="15853"/>
                    <a:pt x="12244" y="15853"/>
                  </a:cubicBezTo>
                  <a:cubicBezTo>
                    <a:pt x="12244" y="15754"/>
                    <a:pt x="12244" y="15754"/>
                    <a:pt x="12244" y="15754"/>
                  </a:cubicBezTo>
                  <a:cubicBezTo>
                    <a:pt x="12244" y="15754"/>
                    <a:pt x="12244" y="15754"/>
                    <a:pt x="12244" y="15754"/>
                  </a:cubicBezTo>
                  <a:cubicBezTo>
                    <a:pt x="12128" y="15655"/>
                    <a:pt x="12128" y="15655"/>
                    <a:pt x="12128" y="15655"/>
                  </a:cubicBezTo>
                  <a:cubicBezTo>
                    <a:pt x="12128" y="15754"/>
                    <a:pt x="12128" y="15754"/>
                    <a:pt x="12128" y="15754"/>
                  </a:cubicBezTo>
                  <a:cubicBezTo>
                    <a:pt x="12128" y="15754"/>
                    <a:pt x="12128" y="15754"/>
                    <a:pt x="12128" y="15754"/>
                  </a:cubicBezTo>
                  <a:cubicBezTo>
                    <a:pt x="12128" y="15754"/>
                    <a:pt x="12128" y="15754"/>
                    <a:pt x="12128" y="15754"/>
                  </a:cubicBezTo>
                  <a:cubicBezTo>
                    <a:pt x="12244" y="15853"/>
                    <a:pt x="12244" y="15853"/>
                    <a:pt x="12244" y="15853"/>
                  </a:cubicBezTo>
                  <a:cubicBezTo>
                    <a:pt x="12244" y="15853"/>
                    <a:pt x="12244" y="15853"/>
                    <a:pt x="12244" y="15853"/>
                  </a:cubicBezTo>
                  <a:cubicBezTo>
                    <a:pt x="12244" y="15952"/>
                    <a:pt x="12244" y="15952"/>
                    <a:pt x="12244" y="15952"/>
                  </a:cubicBezTo>
                  <a:cubicBezTo>
                    <a:pt x="12244" y="16051"/>
                    <a:pt x="12244" y="16051"/>
                    <a:pt x="12244" y="16051"/>
                  </a:cubicBezTo>
                  <a:cubicBezTo>
                    <a:pt x="12244" y="16051"/>
                    <a:pt x="12244" y="16051"/>
                    <a:pt x="12244" y="16051"/>
                  </a:cubicBezTo>
                  <a:cubicBezTo>
                    <a:pt x="12244" y="16051"/>
                    <a:pt x="12244" y="16051"/>
                    <a:pt x="12244" y="16051"/>
                  </a:cubicBezTo>
                  <a:cubicBezTo>
                    <a:pt x="12359" y="16051"/>
                    <a:pt x="12359" y="16051"/>
                    <a:pt x="12359" y="16051"/>
                  </a:cubicBezTo>
                  <a:cubicBezTo>
                    <a:pt x="12359" y="16150"/>
                    <a:pt x="12359" y="16150"/>
                    <a:pt x="12359" y="16150"/>
                  </a:cubicBezTo>
                  <a:cubicBezTo>
                    <a:pt x="12359" y="16250"/>
                    <a:pt x="12359" y="16250"/>
                    <a:pt x="12359" y="16250"/>
                  </a:cubicBezTo>
                  <a:cubicBezTo>
                    <a:pt x="12244" y="16349"/>
                    <a:pt x="12244" y="16349"/>
                    <a:pt x="12244" y="16349"/>
                  </a:cubicBezTo>
                  <a:cubicBezTo>
                    <a:pt x="12244" y="16349"/>
                    <a:pt x="12244" y="16349"/>
                    <a:pt x="12244" y="16349"/>
                  </a:cubicBezTo>
                  <a:cubicBezTo>
                    <a:pt x="12128" y="16349"/>
                    <a:pt x="12128" y="16349"/>
                    <a:pt x="12128" y="16349"/>
                  </a:cubicBezTo>
                  <a:cubicBezTo>
                    <a:pt x="12128" y="16349"/>
                    <a:pt x="12128" y="16349"/>
                    <a:pt x="12128" y="16349"/>
                  </a:cubicBezTo>
                  <a:cubicBezTo>
                    <a:pt x="12013" y="16349"/>
                    <a:pt x="12013" y="16349"/>
                    <a:pt x="12013" y="16349"/>
                  </a:cubicBezTo>
                  <a:cubicBezTo>
                    <a:pt x="12013" y="16448"/>
                    <a:pt x="12013" y="16448"/>
                    <a:pt x="12013" y="16448"/>
                  </a:cubicBezTo>
                  <a:cubicBezTo>
                    <a:pt x="11897" y="16448"/>
                    <a:pt x="11897" y="16448"/>
                    <a:pt x="11897" y="16448"/>
                  </a:cubicBezTo>
                  <a:cubicBezTo>
                    <a:pt x="11897" y="16448"/>
                    <a:pt x="11897" y="16448"/>
                    <a:pt x="11897" y="16448"/>
                  </a:cubicBezTo>
                  <a:cubicBezTo>
                    <a:pt x="11897" y="16448"/>
                    <a:pt x="11897" y="16448"/>
                    <a:pt x="11897" y="16448"/>
                  </a:cubicBezTo>
                  <a:cubicBezTo>
                    <a:pt x="11897" y="16448"/>
                    <a:pt x="11897" y="16448"/>
                    <a:pt x="11897" y="16448"/>
                  </a:cubicBezTo>
                  <a:cubicBezTo>
                    <a:pt x="11897" y="16547"/>
                    <a:pt x="11897" y="16547"/>
                    <a:pt x="11897" y="16547"/>
                  </a:cubicBezTo>
                  <a:cubicBezTo>
                    <a:pt x="11782" y="16547"/>
                    <a:pt x="11782" y="16547"/>
                    <a:pt x="11782" y="16547"/>
                  </a:cubicBezTo>
                  <a:cubicBezTo>
                    <a:pt x="11782" y="16547"/>
                    <a:pt x="11782" y="16547"/>
                    <a:pt x="11782" y="16547"/>
                  </a:cubicBezTo>
                  <a:cubicBezTo>
                    <a:pt x="11666" y="16646"/>
                    <a:pt x="11666" y="16646"/>
                    <a:pt x="11666" y="16646"/>
                  </a:cubicBezTo>
                  <a:cubicBezTo>
                    <a:pt x="11666" y="16646"/>
                    <a:pt x="11666" y="16646"/>
                    <a:pt x="11666" y="16646"/>
                  </a:cubicBezTo>
                  <a:cubicBezTo>
                    <a:pt x="11666" y="16646"/>
                    <a:pt x="11666" y="16646"/>
                    <a:pt x="11666" y="16646"/>
                  </a:cubicBezTo>
                  <a:cubicBezTo>
                    <a:pt x="11666" y="16646"/>
                    <a:pt x="11666" y="16646"/>
                    <a:pt x="11666" y="16646"/>
                  </a:cubicBezTo>
                  <a:cubicBezTo>
                    <a:pt x="11666" y="16646"/>
                    <a:pt x="11666" y="16646"/>
                    <a:pt x="11666" y="16646"/>
                  </a:cubicBezTo>
                  <a:cubicBezTo>
                    <a:pt x="11666" y="16646"/>
                    <a:pt x="11666" y="16646"/>
                    <a:pt x="11666" y="16646"/>
                  </a:cubicBezTo>
                  <a:cubicBezTo>
                    <a:pt x="11666" y="16745"/>
                    <a:pt x="11666" y="16745"/>
                    <a:pt x="11666" y="16745"/>
                  </a:cubicBezTo>
                  <a:cubicBezTo>
                    <a:pt x="11666" y="16745"/>
                    <a:pt x="11666" y="16745"/>
                    <a:pt x="11666" y="16745"/>
                  </a:cubicBezTo>
                  <a:cubicBezTo>
                    <a:pt x="11551" y="16745"/>
                    <a:pt x="11551" y="16745"/>
                    <a:pt x="11551" y="16745"/>
                  </a:cubicBezTo>
                  <a:cubicBezTo>
                    <a:pt x="11551" y="16745"/>
                    <a:pt x="11551" y="16745"/>
                    <a:pt x="11551" y="16745"/>
                  </a:cubicBezTo>
                  <a:cubicBezTo>
                    <a:pt x="11551" y="16745"/>
                    <a:pt x="11551" y="16745"/>
                    <a:pt x="11551" y="16745"/>
                  </a:cubicBezTo>
                  <a:cubicBezTo>
                    <a:pt x="11551" y="16745"/>
                    <a:pt x="11551" y="16745"/>
                    <a:pt x="11551" y="16745"/>
                  </a:cubicBezTo>
                  <a:cubicBezTo>
                    <a:pt x="11551" y="16745"/>
                    <a:pt x="11551" y="16745"/>
                    <a:pt x="11551" y="16745"/>
                  </a:cubicBezTo>
                  <a:cubicBezTo>
                    <a:pt x="11551" y="16844"/>
                    <a:pt x="11551" y="16844"/>
                    <a:pt x="11551" y="16844"/>
                  </a:cubicBezTo>
                  <a:cubicBezTo>
                    <a:pt x="11551" y="16844"/>
                    <a:pt x="11551" y="16844"/>
                    <a:pt x="11551" y="16844"/>
                  </a:cubicBezTo>
                  <a:cubicBezTo>
                    <a:pt x="11435" y="16844"/>
                    <a:pt x="11435" y="16844"/>
                    <a:pt x="11435" y="16844"/>
                  </a:cubicBezTo>
                  <a:cubicBezTo>
                    <a:pt x="11320" y="16943"/>
                    <a:pt x="11320" y="16943"/>
                    <a:pt x="11320" y="16943"/>
                  </a:cubicBezTo>
                  <a:cubicBezTo>
                    <a:pt x="11320" y="17042"/>
                    <a:pt x="11320" y="17042"/>
                    <a:pt x="11320" y="17042"/>
                  </a:cubicBezTo>
                  <a:cubicBezTo>
                    <a:pt x="11320" y="17042"/>
                    <a:pt x="11320" y="17042"/>
                    <a:pt x="11320" y="17042"/>
                  </a:cubicBezTo>
                  <a:cubicBezTo>
                    <a:pt x="11320" y="17141"/>
                    <a:pt x="11320" y="17141"/>
                    <a:pt x="11320" y="17141"/>
                  </a:cubicBezTo>
                  <a:cubicBezTo>
                    <a:pt x="11204" y="17240"/>
                    <a:pt x="11204" y="17240"/>
                    <a:pt x="11204" y="17240"/>
                  </a:cubicBezTo>
                  <a:cubicBezTo>
                    <a:pt x="11204" y="17240"/>
                    <a:pt x="11204" y="17240"/>
                    <a:pt x="11204" y="17240"/>
                  </a:cubicBezTo>
                  <a:cubicBezTo>
                    <a:pt x="11089" y="17240"/>
                    <a:pt x="11089" y="17240"/>
                    <a:pt x="11089" y="17240"/>
                  </a:cubicBezTo>
                  <a:cubicBezTo>
                    <a:pt x="11089" y="17141"/>
                    <a:pt x="11089" y="17141"/>
                    <a:pt x="11089" y="17141"/>
                  </a:cubicBezTo>
                  <a:cubicBezTo>
                    <a:pt x="11089" y="17141"/>
                    <a:pt x="11089" y="17141"/>
                    <a:pt x="11089" y="17141"/>
                  </a:cubicBezTo>
                  <a:cubicBezTo>
                    <a:pt x="11089" y="17141"/>
                    <a:pt x="11089" y="17141"/>
                    <a:pt x="11089" y="17141"/>
                  </a:cubicBezTo>
                  <a:cubicBezTo>
                    <a:pt x="11089" y="17141"/>
                    <a:pt x="11089" y="17141"/>
                    <a:pt x="11089" y="17141"/>
                  </a:cubicBezTo>
                  <a:cubicBezTo>
                    <a:pt x="11089" y="17240"/>
                    <a:pt x="11089" y="17240"/>
                    <a:pt x="11089" y="17240"/>
                  </a:cubicBezTo>
                  <a:cubicBezTo>
                    <a:pt x="11089" y="17240"/>
                    <a:pt x="11089" y="17240"/>
                    <a:pt x="11089" y="17240"/>
                  </a:cubicBezTo>
                  <a:cubicBezTo>
                    <a:pt x="10973" y="17240"/>
                    <a:pt x="10973" y="17240"/>
                    <a:pt x="10973" y="17240"/>
                  </a:cubicBezTo>
                  <a:cubicBezTo>
                    <a:pt x="10858" y="17339"/>
                    <a:pt x="10858" y="17339"/>
                    <a:pt x="10858" y="17339"/>
                  </a:cubicBezTo>
                  <a:cubicBezTo>
                    <a:pt x="10858" y="17439"/>
                    <a:pt x="10858" y="17439"/>
                    <a:pt x="10858" y="17439"/>
                  </a:cubicBezTo>
                  <a:cubicBezTo>
                    <a:pt x="10858" y="17339"/>
                    <a:pt x="10858" y="17339"/>
                    <a:pt x="10858" y="17339"/>
                  </a:cubicBezTo>
                  <a:cubicBezTo>
                    <a:pt x="10858" y="17339"/>
                    <a:pt x="10858" y="17339"/>
                    <a:pt x="10858" y="17339"/>
                  </a:cubicBezTo>
                  <a:cubicBezTo>
                    <a:pt x="10742" y="17339"/>
                    <a:pt x="10742" y="17339"/>
                    <a:pt x="10742" y="17339"/>
                  </a:cubicBezTo>
                  <a:cubicBezTo>
                    <a:pt x="10742" y="17339"/>
                    <a:pt x="10742" y="17339"/>
                    <a:pt x="10742" y="17339"/>
                  </a:cubicBezTo>
                  <a:cubicBezTo>
                    <a:pt x="10742" y="17339"/>
                    <a:pt x="10742" y="17339"/>
                    <a:pt x="10742" y="17339"/>
                  </a:cubicBezTo>
                  <a:cubicBezTo>
                    <a:pt x="10742" y="17339"/>
                    <a:pt x="10742" y="17339"/>
                    <a:pt x="10742" y="17339"/>
                  </a:cubicBezTo>
                  <a:cubicBezTo>
                    <a:pt x="10627" y="17339"/>
                    <a:pt x="10627" y="17339"/>
                    <a:pt x="10627" y="17339"/>
                  </a:cubicBezTo>
                  <a:cubicBezTo>
                    <a:pt x="10627" y="17240"/>
                    <a:pt x="10627" y="17240"/>
                    <a:pt x="10627" y="17240"/>
                  </a:cubicBezTo>
                  <a:cubicBezTo>
                    <a:pt x="10511" y="17240"/>
                    <a:pt x="10511" y="17240"/>
                    <a:pt x="10511" y="17240"/>
                  </a:cubicBezTo>
                  <a:cubicBezTo>
                    <a:pt x="10511" y="17339"/>
                    <a:pt x="10511" y="17339"/>
                    <a:pt x="10511" y="17339"/>
                  </a:cubicBezTo>
                  <a:cubicBezTo>
                    <a:pt x="10511" y="17339"/>
                    <a:pt x="10511" y="17339"/>
                    <a:pt x="10511" y="17339"/>
                  </a:cubicBezTo>
                  <a:cubicBezTo>
                    <a:pt x="10627" y="17339"/>
                    <a:pt x="10627" y="17339"/>
                    <a:pt x="10627" y="17339"/>
                  </a:cubicBezTo>
                  <a:cubicBezTo>
                    <a:pt x="10627" y="17439"/>
                    <a:pt x="10627" y="17439"/>
                    <a:pt x="10627" y="17439"/>
                  </a:cubicBezTo>
                  <a:cubicBezTo>
                    <a:pt x="10627" y="17439"/>
                    <a:pt x="10627" y="17439"/>
                    <a:pt x="10627" y="17439"/>
                  </a:cubicBezTo>
                  <a:cubicBezTo>
                    <a:pt x="10627" y="17538"/>
                    <a:pt x="10627" y="17538"/>
                    <a:pt x="10627" y="17538"/>
                  </a:cubicBezTo>
                  <a:cubicBezTo>
                    <a:pt x="10511" y="17538"/>
                    <a:pt x="10511" y="17538"/>
                    <a:pt x="10511" y="17538"/>
                  </a:cubicBezTo>
                  <a:cubicBezTo>
                    <a:pt x="10396" y="17538"/>
                    <a:pt x="10396" y="17538"/>
                    <a:pt x="10396" y="17538"/>
                  </a:cubicBezTo>
                  <a:cubicBezTo>
                    <a:pt x="10280" y="17637"/>
                    <a:pt x="10280" y="17637"/>
                    <a:pt x="10280" y="17637"/>
                  </a:cubicBezTo>
                  <a:cubicBezTo>
                    <a:pt x="10280" y="17637"/>
                    <a:pt x="10280" y="17637"/>
                    <a:pt x="10280" y="17637"/>
                  </a:cubicBezTo>
                  <a:cubicBezTo>
                    <a:pt x="10165" y="17637"/>
                    <a:pt x="10165" y="17637"/>
                    <a:pt x="10165" y="17637"/>
                  </a:cubicBezTo>
                  <a:cubicBezTo>
                    <a:pt x="10165" y="17538"/>
                    <a:pt x="10165" y="17538"/>
                    <a:pt x="10165" y="17538"/>
                  </a:cubicBezTo>
                  <a:cubicBezTo>
                    <a:pt x="10280" y="17538"/>
                    <a:pt x="10280" y="17538"/>
                    <a:pt x="10280" y="17538"/>
                  </a:cubicBezTo>
                  <a:cubicBezTo>
                    <a:pt x="10165" y="17538"/>
                    <a:pt x="10165" y="17538"/>
                    <a:pt x="10165" y="17538"/>
                  </a:cubicBezTo>
                  <a:cubicBezTo>
                    <a:pt x="10165" y="17538"/>
                    <a:pt x="10165" y="17538"/>
                    <a:pt x="10165" y="17538"/>
                  </a:cubicBezTo>
                  <a:cubicBezTo>
                    <a:pt x="10165" y="17538"/>
                    <a:pt x="10165" y="17538"/>
                    <a:pt x="10165" y="17538"/>
                  </a:cubicBezTo>
                  <a:cubicBezTo>
                    <a:pt x="10165" y="17538"/>
                    <a:pt x="10165" y="17538"/>
                    <a:pt x="10165" y="17538"/>
                  </a:cubicBezTo>
                  <a:cubicBezTo>
                    <a:pt x="10165" y="17637"/>
                    <a:pt x="10165" y="17637"/>
                    <a:pt x="10165" y="17637"/>
                  </a:cubicBezTo>
                  <a:cubicBezTo>
                    <a:pt x="10049" y="17637"/>
                    <a:pt x="10049" y="17637"/>
                    <a:pt x="10049" y="17637"/>
                  </a:cubicBezTo>
                  <a:cubicBezTo>
                    <a:pt x="10049" y="17637"/>
                    <a:pt x="10049" y="17637"/>
                    <a:pt x="10049" y="17637"/>
                  </a:cubicBezTo>
                  <a:cubicBezTo>
                    <a:pt x="9934" y="17637"/>
                    <a:pt x="9934" y="17637"/>
                    <a:pt x="9934" y="17637"/>
                  </a:cubicBezTo>
                  <a:cubicBezTo>
                    <a:pt x="9934" y="17538"/>
                    <a:pt x="9934" y="17538"/>
                    <a:pt x="9934" y="17538"/>
                  </a:cubicBezTo>
                  <a:cubicBezTo>
                    <a:pt x="9934" y="17538"/>
                    <a:pt x="9934" y="17538"/>
                    <a:pt x="9934" y="17538"/>
                  </a:cubicBezTo>
                  <a:cubicBezTo>
                    <a:pt x="9934" y="17439"/>
                    <a:pt x="9934" y="17439"/>
                    <a:pt x="9934" y="17439"/>
                  </a:cubicBezTo>
                  <a:cubicBezTo>
                    <a:pt x="9934" y="17439"/>
                    <a:pt x="9934" y="17439"/>
                    <a:pt x="9934" y="17439"/>
                  </a:cubicBezTo>
                  <a:cubicBezTo>
                    <a:pt x="9818" y="17439"/>
                    <a:pt x="9818" y="17439"/>
                    <a:pt x="9818" y="17439"/>
                  </a:cubicBezTo>
                  <a:cubicBezTo>
                    <a:pt x="9818" y="17538"/>
                    <a:pt x="9818" y="17538"/>
                    <a:pt x="9818" y="17538"/>
                  </a:cubicBezTo>
                  <a:cubicBezTo>
                    <a:pt x="9818" y="17538"/>
                    <a:pt x="9818" y="17538"/>
                    <a:pt x="9818" y="17538"/>
                  </a:cubicBezTo>
                  <a:cubicBezTo>
                    <a:pt x="9818" y="17637"/>
                    <a:pt x="9818" y="17637"/>
                    <a:pt x="9818" y="17637"/>
                  </a:cubicBezTo>
                  <a:cubicBezTo>
                    <a:pt x="9818" y="17637"/>
                    <a:pt x="9818" y="17637"/>
                    <a:pt x="9818" y="17637"/>
                  </a:cubicBezTo>
                  <a:cubicBezTo>
                    <a:pt x="9818" y="17637"/>
                    <a:pt x="9818" y="17637"/>
                    <a:pt x="9818" y="17637"/>
                  </a:cubicBezTo>
                  <a:cubicBezTo>
                    <a:pt x="9703" y="17538"/>
                    <a:pt x="9703" y="17538"/>
                    <a:pt x="9703" y="17538"/>
                  </a:cubicBezTo>
                  <a:cubicBezTo>
                    <a:pt x="9703" y="17439"/>
                    <a:pt x="9703" y="17439"/>
                    <a:pt x="9703" y="17439"/>
                  </a:cubicBezTo>
                  <a:cubicBezTo>
                    <a:pt x="9703" y="17439"/>
                    <a:pt x="9703" y="17439"/>
                    <a:pt x="9703" y="17439"/>
                  </a:cubicBezTo>
                  <a:cubicBezTo>
                    <a:pt x="9818" y="17339"/>
                    <a:pt x="9818" y="17339"/>
                    <a:pt x="9818" y="17339"/>
                  </a:cubicBezTo>
                  <a:cubicBezTo>
                    <a:pt x="9818" y="17339"/>
                    <a:pt x="9818" y="17339"/>
                    <a:pt x="9818" y="17339"/>
                  </a:cubicBezTo>
                  <a:cubicBezTo>
                    <a:pt x="9818" y="17339"/>
                    <a:pt x="9818" y="17339"/>
                    <a:pt x="9818" y="17339"/>
                  </a:cubicBezTo>
                  <a:cubicBezTo>
                    <a:pt x="9703" y="17240"/>
                    <a:pt x="9703" y="17240"/>
                    <a:pt x="9703" y="17240"/>
                  </a:cubicBezTo>
                  <a:cubicBezTo>
                    <a:pt x="9587" y="17240"/>
                    <a:pt x="9587" y="17240"/>
                    <a:pt x="9587" y="17240"/>
                  </a:cubicBezTo>
                  <a:cubicBezTo>
                    <a:pt x="9587" y="17240"/>
                    <a:pt x="9587" y="17240"/>
                    <a:pt x="9587" y="17240"/>
                  </a:cubicBezTo>
                  <a:cubicBezTo>
                    <a:pt x="9587" y="17240"/>
                    <a:pt x="9587" y="17240"/>
                    <a:pt x="9587" y="17240"/>
                  </a:cubicBezTo>
                  <a:cubicBezTo>
                    <a:pt x="9587" y="17240"/>
                    <a:pt x="9587" y="17240"/>
                    <a:pt x="9587" y="17240"/>
                  </a:cubicBezTo>
                  <a:cubicBezTo>
                    <a:pt x="9587" y="17240"/>
                    <a:pt x="9587" y="17240"/>
                    <a:pt x="9587" y="17240"/>
                  </a:cubicBezTo>
                  <a:cubicBezTo>
                    <a:pt x="9587" y="17339"/>
                    <a:pt x="9587" y="17339"/>
                    <a:pt x="9587" y="17339"/>
                  </a:cubicBezTo>
                  <a:cubicBezTo>
                    <a:pt x="9587" y="17339"/>
                    <a:pt x="9587" y="17339"/>
                    <a:pt x="9587" y="17339"/>
                  </a:cubicBezTo>
                  <a:cubicBezTo>
                    <a:pt x="9587" y="17339"/>
                    <a:pt x="9587" y="17339"/>
                    <a:pt x="9587" y="17339"/>
                  </a:cubicBezTo>
                  <a:cubicBezTo>
                    <a:pt x="9587" y="17439"/>
                    <a:pt x="9587" y="17439"/>
                    <a:pt x="9587" y="17439"/>
                  </a:cubicBezTo>
                  <a:cubicBezTo>
                    <a:pt x="9587" y="17538"/>
                    <a:pt x="9587" y="17538"/>
                    <a:pt x="9587" y="17538"/>
                  </a:cubicBezTo>
                  <a:cubicBezTo>
                    <a:pt x="9472" y="17538"/>
                    <a:pt x="9472" y="17538"/>
                    <a:pt x="9472" y="17538"/>
                  </a:cubicBezTo>
                  <a:cubicBezTo>
                    <a:pt x="9472" y="17538"/>
                    <a:pt x="9472" y="17538"/>
                    <a:pt x="9472" y="17538"/>
                  </a:cubicBezTo>
                  <a:cubicBezTo>
                    <a:pt x="9356" y="17439"/>
                    <a:pt x="9356" y="17439"/>
                    <a:pt x="9356" y="17439"/>
                  </a:cubicBezTo>
                  <a:cubicBezTo>
                    <a:pt x="9356" y="17439"/>
                    <a:pt x="9356" y="17439"/>
                    <a:pt x="9356" y="17439"/>
                  </a:cubicBezTo>
                  <a:cubicBezTo>
                    <a:pt x="9356" y="17538"/>
                    <a:pt x="9356" y="17538"/>
                    <a:pt x="9356" y="17538"/>
                  </a:cubicBezTo>
                  <a:cubicBezTo>
                    <a:pt x="9356" y="17538"/>
                    <a:pt x="9356" y="17538"/>
                    <a:pt x="9356" y="17538"/>
                  </a:cubicBezTo>
                  <a:cubicBezTo>
                    <a:pt x="9356" y="17637"/>
                    <a:pt x="9356" y="17637"/>
                    <a:pt x="9356" y="17637"/>
                  </a:cubicBezTo>
                  <a:cubicBezTo>
                    <a:pt x="9472" y="17736"/>
                    <a:pt x="9472" y="17736"/>
                    <a:pt x="9472" y="17736"/>
                  </a:cubicBezTo>
                  <a:cubicBezTo>
                    <a:pt x="9472" y="17736"/>
                    <a:pt x="9472" y="17736"/>
                    <a:pt x="9472" y="17736"/>
                  </a:cubicBezTo>
                  <a:cubicBezTo>
                    <a:pt x="9356" y="17736"/>
                    <a:pt x="9356" y="17736"/>
                    <a:pt x="9356" y="17736"/>
                  </a:cubicBezTo>
                  <a:cubicBezTo>
                    <a:pt x="9356" y="17736"/>
                    <a:pt x="9356" y="17736"/>
                    <a:pt x="9356" y="17736"/>
                  </a:cubicBezTo>
                  <a:cubicBezTo>
                    <a:pt x="9356" y="17835"/>
                    <a:pt x="9356" y="17835"/>
                    <a:pt x="9356" y="17835"/>
                  </a:cubicBezTo>
                  <a:cubicBezTo>
                    <a:pt x="9241" y="17835"/>
                    <a:pt x="9241" y="17835"/>
                    <a:pt x="9241" y="17835"/>
                  </a:cubicBezTo>
                  <a:cubicBezTo>
                    <a:pt x="9241" y="17736"/>
                    <a:pt x="9241" y="17736"/>
                    <a:pt x="9241" y="17736"/>
                  </a:cubicBezTo>
                  <a:cubicBezTo>
                    <a:pt x="9125" y="17835"/>
                    <a:pt x="9125" y="17835"/>
                    <a:pt x="9125" y="17835"/>
                  </a:cubicBezTo>
                  <a:cubicBezTo>
                    <a:pt x="9125" y="17835"/>
                    <a:pt x="9125" y="17835"/>
                    <a:pt x="9125" y="17835"/>
                  </a:cubicBezTo>
                  <a:cubicBezTo>
                    <a:pt x="9010" y="17835"/>
                    <a:pt x="9010" y="17835"/>
                    <a:pt x="9010" y="17835"/>
                  </a:cubicBezTo>
                  <a:cubicBezTo>
                    <a:pt x="9010" y="17835"/>
                    <a:pt x="9010" y="17835"/>
                    <a:pt x="9010" y="17835"/>
                  </a:cubicBezTo>
                  <a:cubicBezTo>
                    <a:pt x="9010" y="17736"/>
                    <a:pt x="9010" y="17736"/>
                    <a:pt x="9010" y="17736"/>
                  </a:cubicBezTo>
                  <a:cubicBezTo>
                    <a:pt x="8894" y="17736"/>
                    <a:pt x="8894" y="17736"/>
                    <a:pt x="8894" y="17736"/>
                  </a:cubicBezTo>
                  <a:cubicBezTo>
                    <a:pt x="8894" y="17736"/>
                    <a:pt x="8894" y="17736"/>
                    <a:pt x="8894" y="17736"/>
                  </a:cubicBezTo>
                  <a:cubicBezTo>
                    <a:pt x="8894" y="17736"/>
                    <a:pt x="8894" y="17736"/>
                    <a:pt x="8894" y="17736"/>
                  </a:cubicBezTo>
                  <a:cubicBezTo>
                    <a:pt x="8894" y="17835"/>
                    <a:pt x="8894" y="17835"/>
                    <a:pt x="8894" y="17835"/>
                  </a:cubicBezTo>
                  <a:cubicBezTo>
                    <a:pt x="8894" y="17835"/>
                    <a:pt x="8894" y="17835"/>
                    <a:pt x="8894" y="17835"/>
                  </a:cubicBezTo>
                  <a:cubicBezTo>
                    <a:pt x="8779" y="17835"/>
                    <a:pt x="8779" y="17835"/>
                    <a:pt x="8779" y="17835"/>
                  </a:cubicBezTo>
                  <a:cubicBezTo>
                    <a:pt x="8779" y="17736"/>
                    <a:pt x="8779" y="17736"/>
                    <a:pt x="8779" y="17736"/>
                  </a:cubicBezTo>
                  <a:cubicBezTo>
                    <a:pt x="8779" y="17736"/>
                    <a:pt x="8779" y="17736"/>
                    <a:pt x="8779" y="17736"/>
                  </a:cubicBezTo>
                  <a:cubicBezTo>
                    <a:pt x="8663" y="17736"/>
                    <a:pt x="8663" y="17736"/>
                    <a:pt x="8663" y="17736"/>
                  </a:cubicBezTo>
                  <a:cubicBezTo>
                    <a:pt x="8663" y="17736"/>
                    <a:pt x="8663" y="17736"/>
                    <a:pt x="8663" y="17736"/>
                  </a:cubicBezTo>
                  <a:cubicBezTo>
                    <a:pt x="8663" y="17736"/>
                    <a:pt x="8663" y="17736"/>
                    <a:pt x="8663" y="17736"/>
                  </a:cubicBezTo>
                  <a:cubicBezTo>
                    <a:pt x="8548" y="17835"/>
                    <a:pt x="8548" y="17835"/>
                    <a:pt x="8548" y="17835"/>
                  </a:cubicBezTo>
                  <a:cubicBezTo>
                    <a:pt x="8548" y="17835"/>
                    <a:pt x="8548" y="17835"/>
                    <a:pt x="8548" y="17835"/>
                  </a:cubicBezTo>
                  <a:cubicBezTo>
                    <a:pt x="8663" y="17835"/>
                    <a:pt x="8663" y="17835"/>
                    <a:pt x="8663" y="17835"/>
                  </a:cubicBezTo>
                  <a:cubicBezTo>
                    <a:pt x="8663" y="17934"/>
                    <a:pt x="8663" y="17934"/>
                    <a:pt x="8663" y="17934"/>
                  </a:cubicBezTo>
                  <a:cubicBezTo>
                    <a:pt x="8548" y="18033"/>
                    <a:pt x="8548" y="18033"/>
                    <a:pt x="8548" y="18033"/>
                  </a:cubicBezTo>
                  <a:cubicBezTo>
                    <a:pt x="8432" y="18132"/>
                    <a:pt x="8432" y="18132"/>
                    <a:pt x="8432" y="18132"/>
                  </a:cubicBezTo>
                  <a:cubicBezTo>
                    <a:pt x="8432" y="18132"/>
                    <a:pt x="8432" y="18132"/>
                    <a:pt x="8432" y="18132"/>
                  </a:cubicBezTo>
                  <a:cubicBezTo>
                    <a:pt x="8317" y="18132"/>
                    <a:pt x="8317" y="18132"/>
                    <a:pt x="8317" y="18132"/>
                  </a:cubicBezTo>
                  <a:cubicBezTo>
                    <a:pt x="8317" y="18033"/>
                    <a:pt x="8317" y="18033"/>
                    <a:pt x="8317" y="18033"/>
                  </a:cubicBezTo>
                  <a:cubicBezTo>
                    <a:pt x="8317" y="18033"/>
                    <a:pt x="8317" y="18033"/>
                    <a:pt x="8317" y="18033"/>
                  </a:cubicBezTo>
                  <a:cubicBezTo>
                    <a:pt x="8201" y="18033"/>
                    <a:pt x="8201" y="18033"/>
                    <a:pt x="8201" y="18033"/>
                  </a:cubicBezTo>
                  <a:cubicBezTo>
                    <a:pt x="8201" y="18033"/>
                    <a:pt x="8201" y="18033"/>
                    <a:pt x="8201" y="18033"/>
                  </a:cubicBezTo>
                  <a:cubicBezTo>
                    <a:pt x="8201" y="18033"/>
                    <a:pt x="8201" y="18033"/>
                    <a:pt x="8201" y="18033"/>
                  </a:cubicBezTo>
                  <a:cubicBezTo>
                    <a:pt x="8086" y="18033"/>
                    <a:pt x="8086" y="18033"/>
                    <a:pt x="8086" y="18033"/>
                  </a:cubicBezTo>
                  <a:cubicBezTo>
                    <a:pt x="8086" y="18033"/>
                    <a:pt x="8086" y="18033"/>
                    <a:pt x="8086" y="18033"/>
                  </a:cubicBezTo>
                  <a:cubicBezTo>
                    <a:pt x="8086" y="18033"/>
                    <a:pt x="8086" y="18033"/>
                    <a:pt x="8086" y="18033"/>
                  </a:cubicBezTo>
                  <a:cubicBezTo>
                    <a:pt x="8086" y="18033"/>
                    <a:pt x="8086" y="18033"/>
                    <a:pt x="8086" y="18033"/>
                  </a:cubicBezTo>
                  <a:cubicBezTo>
                    <a:pt x="8086" y="18132"/>
                    <a:pt x="8086" y="18132"/>
                    <a:pt x="8086" y="18132"/>
                  </a:cubicBezTo>
                  <a:cubicBezTo>
                    <a:pt x="8086" y="18132"/>
                    <a:pt x="8086" y="18132"/>
                    <a:pt x="8086" y="18132"/>
                  </a:cubicBezTo>
                  <a:cubicBezTo>
                    <a:pt x="8086" y="18231"/>
                    <a:pt x="8086" y="18231"/>
                    <a:pt x="8086" y="18231"/>
                  </a:cubicBezTo>
                  <a:cubicBezTo>
                    <a:pt x="8086" y="18231"/>
                    <a:pt x="8086" y="18231"/>
                    <a:pt x="8086" y="18231"/>
                  </a:cubicBezTo>
                  <a:cubicBezTo>
                    <a:pt x="8201" y="18231"/>
                    <a:pt x="8201" y="18231"/>
                    <a:pt x="8201" y="18231"/>
                  </a:cubicBezTo>
                  <a:cubicBezTo>
                    <a:pt x="8201" y="18330"/>
                    <a:pt x="8201" y="18330"/>
                    <a:pt x="8201" y="18330"/>
                  </a:cubicBezTo>
                  <a:cubicBezTo>
                    <a:pt x="8201" y="18429"/>
                    <a:pt x="8201" y="18429"/>
                    <a:pt x="8201" y="18429"/>
                  </a:cubicBezTo>
                  <a:cubicBezTo>
                    <a:pt x="8201" y="18528"/>
                    <a:pt x="8201" y="18528"/>
                    <a:pt x="8201" y="18528"/>
                  </a:cubicBezTo>
                  <a:cubicBezTo>
                    <a:pt x="8086" y="18528"/>
                    <a:pt x="8086" y="18528"/>
                    <a:pt x="8086" y="18528"/>
                  </a:cubicBezTo>
                  <a:cubicBezTo>
                    <a:pt x="8086" y="18528"/>
                    <a:pt x="8086" y="18528"/>
                    <a:pt x="8086" y="18528"/>
                  </a:cubicBezTo>
                  <a:cubicBezTo>
                    <a:pt x="8086" y="18528"/>
                    <a:pt x="8086" y="18528"/>
                    <a:pt x="8086" y="18528"/>
                  </a:cubicBezTo>
                  <a:cubicBezTo>
                    <a:pt x="7970" y="18528"/>
                    <a:pt x="7970" y="18528"/>
                    <a:pt x="7970" y="18528"/>
                  </a:cubicBezTo>
                  <a:cubicBezTo>
                    <a:pt x="7855" y="18528"/>
                    <a:pt x="7855" y="18528"/>
                    <a:pt x="7855" y="18528"/>
                  </a:cubicBezTo>
                  <a:cubicBezTo>
                    <a:pt x="7739" y="18528"/>
                    <a:pt x="7739" y="18528"/>
                    <a:pt x="7739" y="18528"/>
                  </a:cubicBezTo>
                  <a:cubicBezTo>
                    <a:pt x="7739" y="18528"/>
                    <a:pt x="7739" y="18528"/>
                    <a:pt x="7739" y="18528"/>
                  </a:cubicBezTo>
                  <a:cubicBezTo>
                    <a:pt x="7739" y="18628"/>
                    <a:pt x="7739" y="18628"/>
                    <a:pt x="7739" y="18628"/>
                  </a:cubicBezTo>
                  <a:cubicBezTo>
                    <a:pt x="7855" y="18628"/>
                    <a:pt x="7855" y="18628"/>
                    <a:pt x="7855" y="18628"/>
                  </a:cubicBezTo>
                  <a:cubicBezTo>
                    <a:pt x="7970" y="18628"/>
                    <a:pt x="7970" y="18628"/>
                    <a:pt x="7970" y="18628"/>
                  </a:cubicBezTo>
                  <a:cubicBezTo>
                    <a:pt x="7970" y="18727"/>
                    <a:pt x="7970" y="18727"/>
                    <a:pt x="7970" y="18727"/>
                  </a:cubicBezTo>
                  <a:cubicBezTo>
                    <a:pt x="8086" y="18727"/>
                    <a:pt x="8086" y="18727"/>
                    <a:pt x="8086" y="18727"/>
                  </a:cubicBezTo>
                  <a:cubicBezTo>
                    <a:pt x="8086" y="18727"/>
                    <a:pt x="8086" y="18727"/>
                    <a:pt x="8086" y="18727"/>
                  </a:cubicBezTo>
                  <a:cubicBezTo>
                    <a:pt x="8086" y="18727"/>
                    <a:pt x="8086" y="18727"/>
                    <a:pt x="8086" y="18727"/>
                  </a:cubicBezTo>
                  <a:cubicBezTo>
                    <a:pt x="8086" y="18727"/>
                    <a:pt x="8086" y="18727"/>
                    <a:pt x="8086" y="18727"/>
                  </a:cubicBezTo>
                  <a:cubicBezTo>
                    <a:pt x="8086" y="18826"/>
                    <a:pt x="8086" y="18826"/>
                    <a:pt x="8086" y="18826"/>
                  </a:cubicBezTo>
                  <a:cubicBezTo>
                    <a:pt x="8086" y="18826"/>
                    <a:pt x="8086" y="18826"/>
                    <a:pt x="8086" y="18826"/>
                  </a:cubicBezTo>
                  <a:cubicBezTo>
                    <a:pt x="7970" y="18826"/>
                    <a:pt x="7970" y="18826"/>
                    <a:pt x="7970" y="18826"/>
                  </a:cubicBezTo>
                  <a:cubicBezTo>
                    <a:pt x="7970" y="18826"/>
                    <a:pt x="7970" y="18826"/>
                    <a:pt x="7970" y="18826"/>
                  </a:cubicBezTo>
                  <a:cubicBezTo>
                    <a:pt x="8086" y="18826"/>
                    <a:pt x="8086" y="18826"/>
                    <a:pt x="8086" y="18826"/>
                  </a:cubicBezTo>
                  <a:cubicBezTo>
                    <a:pt x="8086" y="18925"/>
                    <a:pt x="8086" y="18925"/>
                    <a:pt x="8086" y="18925"/>
                  </a:cubicBezTo>
                  <a:cubicBezTo>
                    <a:pt x="8086" y="18925"/>
                    <a:pt x="8086" y="18925"/>
                    <a:pt x="8086" y="18925"/>
                  </a:cubicBezTo>
                  <a:cubicBezTo>
                    <a:pt x="8086" y="19024"/>
                    <a:pt x="8086" y="19024"/>
                    <a:pt x="8086" y="19024"/>
                  </a:cubicBezTo>
                  <a:cubicBezTo>
                    <a:pt x="8086" y="19024"/>
                    <a:pt x="8086" y="19024"/>
                    <a:pt x="8086" y="19024"/>
                  </a:cubicBezTo>
                  <a:cubicBezTo>
                    <a:pt x="7970" y="19024"/>
                    <a:pt x="7970" y="19024"/>
                    <a:pt x="7970" y="19024"/>
                  </a:cubicBezTo>
                  <a:cubicBezTo>
                    <a:pt x="7970" y="19024"/>
                    <a:pt x="7970" y="19024"/>
                    <a:pt x="7970" y="19024"/>
                  </a:cubicBezTo>
                  <a:cubicBezTo>
                    <a:pt x="7855" y="18925"/>
                    <a:pt x="7855" y="18925"/>
                    <a:pt x="7855" y="18925"/>
                  </a:cubicBezTo>
                  <a:cubicBezTo>
                    <a:pt x="7855" y="18925"/>
                    <a:pt x="7855" y="18925"/>
                    <a:pt x="7855" y="18925"/>
                  </a:cubicBezTo>
                  <a:cubicBezTo>
                    <a:pt x="7739" y="18925"/>
                    <a:pt x="7739" y="18925"/>
                    <a:pt x="7739" y="18925"/>
                  </a:cubicBezTo>
                  <a:cubicBezTo>
                    <a:pt x="7739" y="18925"/>
                    <a:pt x="7739" y="18925"/>
                    <a:pt x="7739" y="18925"/>
                  </a:cubicBezTo>
                  <a:cubicBezTo>
                    <a:pt x="7624" y="18826"/>
                    <a:pt x="7624" y="18826"/>
                    <a:pt x="7624" y="18826"/>
                  </a:cubicBezTo>
                  <a:cubicBezTo>
                    <a:pt x="7624" y="18925"/>
                    <a:pt x="7624" y="18925"/>
                    <a:pt x="7624" y="18925"/>
                  </a:cubicBezTo>
                  <a:cubicBezTo>
                    <a:pt x="7624" y="18925"/>
                    <a:pt x="7624" y="18925"/>
                    <a:pt x="7624" y="18925"/>
                  </a:cubicBezTo>
                  <a:cubicBezTo>
                    <a:pt x="7739" y="18925"/>
                    <a:pt x="7739" y="18925"/>
                    <a:pt x="7739" y="18925"/>
                  </a:cubicBezTo>
                  <a:cubicBezTo>
                    <a:pt x="7739" y="18925"/>
                    <a:pt x="7739" y="18925"/>
                    <a:pt x="7739" y="18925"/>
                  </a:cubicBezTo>
                  <a:cubicBezTo>
                    <a:pt x="7855" y="19024"/>
                    <a:pt x="7855" y="19024"/>
                    <a:pt x="7855" y="19024"/>
                  </a:cubicBezTo>
                  <a:cubicBezTo>
                    <a:pt x="7970" y="19024"/>
                    <a:pt x="7970" y="19024"/>
                    <a:pt x="7970" y="19024"/>
                  </a:cubicBezTo>
                  <a:cubicBezTo>
                    <a:pt x="7970" y="19024"/>
                    <a:pt x="7970" y="19024"/>
                    <a:pt x="7970" y="19024"/>
                  </a:cubicBezTo>
                  <a:cubicBezTo>
                    <a:pt x="7970" y="19123"/>
                    <a:pt x="7970" y="19123"/>
                    <a:pt x="7970" y="19123"/>
                  </a:cubicBezTo>
                  <a:cubicBezTo>
                    <a:pt x="7970" y="19123"/>
                    <a:pt x="7970" y="19123"/>
                    <a:pt x="7970" y="19123"/>
                  </a:cubicBezTo>
                  <a:cubicBezTo>
                    <a:pt x="7855" y="19123"/>
                    <a:pt x="7855" y="19123"/>
                    <a:pt x="7855" y="19123"/>
                  </a:cubicBezTo>
                  <a:cubicBezTo>
                    <a:pt x="7855" y="19123"/>
                    <a:pt x="7855" y="19123"/>
                    <a:pt x="7855" y="19123"/>
                  </a:cubicBezTo>
                  <a:cubicBezTo>
                    <a:pt x="7855" y="19222"/>
                    <a:pt x="7855" y="19222"/>
                    <a:pt x="7855" y="19222"/>
                  </a:cubicBezTo>
                  <a:cubicBezTo>
                    <a:pt x="7739" y="19123"/>
                    <a:pt x="7739" y="19123"/>
                    <a:pt x="7739" y="19123"/>
                  </a:cubicBezTo>
                  <a:cubicBezTo>
                    <a:pt x="7624" y="19123"/>
                    <a:pt x="7624" y="19123"/>
                    <a:pt x="7624" y="19123"/>
                  </a:cubicBezTo>
                  <a:cubicBezTo>
                    <a:pt x="7624" y="19024"/>
                    <a:pt x="7624" y="19024"/>
                    <a:pt x="7624" y="19024"/>
                  </a:cubicBezTo>
                  <a:cubicBezTo>
                    <a:pt x="7508" y="19024"/>
                    <a:pt x="7508" y="19024"/>
                    <a:pt x="7508" y="19024"/>
                  </a:cubicBezTo>
                  <a:cubicBezTo>
                    <a:pt x="7508" y="19123"/>
                    <a:pt x="7508" y="19123"/>
                    <a:pt x="7508" y="19123"/>
                  </a:cubicBezTo>
                  <a:cubicBezTo>
                    <a:pt x="7508" y="19123"/>
                    <a:pt x="7508" y="19123"/>
                    <a:pt x="7508" y="19123"/>
                  </a:cubicBezTo>
                  <a:cubicBezTo>
                    <a:pt x="7508" y="19222"/>
                    <a:pt x="7508" y="19222"/>
                    <a:pt x="7508" y="19222"/>
                  </a:cubicBezTo>
                  <a:cubicBezTo>
                    <a:pt x="7508" y="19222"/>
                    <a:pt x="7508" y="19222"/>
                    <a:pt x="7508" y="19222"/>
                  </a:cubicBezTo>
                  <a:cubicBezTo>
                    <a:pt x="7624" y="19222"/>
                    <a:pt x="7624" y="19222"/>
                    <a:pt x="7624" y="19222"/>
                  </a:cubicBezTo>
                  <a:cubicBezTo>
                    <a:pt x="7624" y="19321"/>
                    <a:pt x="7624" y="19321"/>
                    <a:pt x="7624" y="19321"/>
                  </a:cubicBezTo>
                  <a:cubicBezTo>
                    <a:pt x="7624" y="19321"/>
                    <a:pt x="7624" y="19321"/>
                    <a:pt x="7624" y="19321"/>
                  </a:cubicBezTo>
                  <a:cubicBezTo>
                    <a:pt x="7624" y="19321"/>
                    <a:pt x="7624" y="19321"/>
                    <a:pt x="7624" y="19321"/>
                  </a:cubicBezTo>
                  <a:cubicBezTo>
                    <a:pt x="7624" y="19321"/>
                    <a:pt x="7624" y="19321"/>
                    <a:pt x="7624" y="19321"/>
                  </a:cubicBezTo>
                  <a:cubicBezTo>
                    <a:pt x="7508" y="19321"/>
                    <a:pt x="7508" y="19321"/>
                    <a:pt x="7508" y="19321"/>
                  </a:cubicBezTo>
                  <a:cubicBezTo>
                    <a:pt x="7393" y="19222"/>
                    <a:pt x="7393" y="19222"/>
                    <a:pt x="7393" y="19222"/>
                  </a:cubicBezTo>
                  <a:cubicBezTo>
                    <a:pt x="7393" y="19222"/>
                    <a:pt x="7393" y="19222"/>
                    <a:pt x="7393" y="19222"/>
                  </a:cubicBezTo>
                  <a:cubicBezTo>
                    <a:pt x="7393" y="19222"/>
                    <a:pt x="7393" y="19222"/>
                    <a:pt x="7393" y="19222"/>
                  </a:cubicBezTo>
                  <a:cubicBezTo>
                    <a:pt x="7393" y="19321"/>
                    <a:pt x="7393" y="19321"/>
                    <a:pt x="7393" y="19321"/>
                  </a:cubicBezTo>
                  <a:cubicBezTo>
                    <a:pt x="7508" y="19321"/>
                    <a:pt x="7508" y="19321"/>
                    <a:pt x="7508" y="19321"/>
                  </a:cubicBezTo>
                  <a:cubicBezTo>
                    <a:pt x="7508" y="19321"/>
                    <a:pt x="7508" y="19321"/>
                    <a:pt x="7508" y="19321"/>
                  </a:cubicBezTo>
                  <a:cubicBezTo>
                    <a:pt x="7624" y="19420"/>
                    <a:pt x="7624" y="19420"/>
                    <a:pt x="7624" y="19420"/>
                  </a:cubicBezTo>
                  <a:cubicBezTo>
                    <a:pt x="7624" y="19420"/>
                    <a:pt x="7624" y="19420"/>
                    <a:pt x="7624" y="19420"/>
                  </a:cubicBezTo>
                  <a:cubicBezTo>
                    <a:pt x="7508" y="19420"/>
                    <a:pt x="7508" y="19420"/>
                    <a:pt x="7508" y="19420"/>
                  </a:cubicBezTo>
                  <a:cubicBezTo>
                    <a:pt x="7393" y="19420"/>
                    <a:pt x="7393" y="19420"/>
                    <a:pt x="7393" y="19420"/>
                  </a:cubicBezTo>
                  <a:cubicBezTo>
                    <a:pt x="7393" y="19420"/>
                    <a:pt x="7393" y="19420"/>
                    <a:pt x="7393" y="19420"/>
                  </a:cubicBezTo>
                  <a:cubicBezTo>
                    <a:pt x="7393" y="19321"/>
                    <a:pt x="7393" y="19321"/>
                    <a:pt x="7393" y="19321"/>
                  </a:cubicBezTo>
                  <a:cubicBezTo>
                    <a:pt x="7277" y="19321"/>
                    <a:pt x="7277" y="19321"/>
                    <a:pt x="7277" y="19321"/>
                  </a:cubicBezTo>
                  <a:cubicBezTo>
                    <a:pt x="7277" y="19321"/>
                    <a:pt x="7277" y="19321"/>
                    <a:pt x="7277" y="19321"/>
                  </a:cubicBezTo>
                  <a:cubicBezTo>
                    <a:pt x="7277" y="19321"/>
                    <a:pt x="7277" y="19321"/>
                    <a:pt x="7277" y="19321"/>
                  </a:cubicBezTo>
                  <a:cubicBezTo>
                    <a:pt x="7277" y="19321"/>
                    <a:pt x="7277" y="19321"/>
                    <a:pt x="7277" y="19321"/>
                  </a:cubicBezTo>
                  <a:cubicBezTo>
                    <a:pt x="7277" y="19420"/>
                    <a:pt x="7277" y="19420"/>
                    <a:pt x="7277" y="19420"/>
                  </a:cubicBezTo>
                  <a:cubicBezTo>
                    <a:pt x="7277" y="19420"/>
                    <a:pt x="7277" y="19420"/>
                    <a:pt x="7277" y="19420"/>
                  </a:cubicBezTo>
                  <a:cubicBezTo>
                    <a:pt x="7277" y="19519"/>
                    <a:pt x="7277" y="19519"/>
                    <a:pt x="7277" y="19519"/>
                  </a:cubicBezTo>
                  <a:cubicBezTo>
                    <a:pt x="7277" y="19519"/>
                    <a:pt x="7277" y="19519"/>
                    <a:pt x="7277" y="19519"/>
                  </a:cubicBezTo>
                  <a:cubicBezTo>
                    <a:pt x="7508" y="19519"/>
                    <a:pt x="7508" y="19519"/>
                    <a:pt x="7508" y="19519"/>
                  </a:cubicBezTo>
                  <a:cubicBezTo>
                    <a:pt x="7508" y="19519"/>
                    <a:pt x="7508" y="19519"/>
                    <a:pt x="7508" y="19519"/>
                  </a:cubicBezTo>
                  <a:cubicBezTo>
                    <a:pt x="7508" y="19519"/>
                    <a:pt x="7508" y="19519"/>
                    <a:pt x="7508" y="19519"/>
                  </a:cubicBezTo>
                  <a:cubicBezTo>
                    <a:pt x="7508" y="19618"/>
                    <a:pt x="7508" y="19618"/>
                    <a:pt x="7508" y="19618"/>
                  </a:cubicBezTo>
                  <a:cubicBezTo>
                    <a:pt x="7508" y="19618"/>
                    <a:pt x="7508" y="19618"/>
                    <a:pt x="7508" y="19618"/>
                  </a:cubicBezTo>
                  <a:cubicBezTo>
                    <a:pt x="7508" y="19618"/>
                    <a:pt x="7508" y="19618"/>
                    <a:pt x="7508" y="19618"/>
                  </a:cubicBezTo>
                  <a:cubicBezTo>
                    <a:pt x="7393" y="19618"/>
                    <a:pt x="7393" y="19618"/>
                    <a:pt x="7393" y="19618"/>
                  </a:cubicBezTo>
                  <a:cubicBezTo>
                    <a:pt x="7393" y="19618"/>
                    <a:pt x="7393" y="19618"/>
                    <a:pt x="7393" y="19618"/>
                  </a:cubicBezTo>
                  <a:cubicBezTo>
                    <a:pt x="7277" y="19618"/>
                    <a:pt x="7277" y="19618"/>
                    <a:pt x="7277" y="19618"/>
                  </a:cubicBezTo>
                  <a:cubicBezTo>
                    <a:pt x="7161" y="19618"/>
                    <a:pt x="7161" y="19618"/>
                    <a:pt x="7161" y="19618"/>
                  </a:cubicBezTo>
                  <a:cubicBezTo>
                    <a:pt x="7161" y="19519"/>
                    <a:pt x="7161" y="19519"/>
                    <a:pt x="7161" y="19519"/>
                  </a:cubicBezTo>
                  <a:cubicBezTo>
                    <a:pt x="7161" y="19519"/>
                    <a:pt x="7161" y="19519"/>
                    <a:pt x="7161" y="19519"/>
                  </a:cubicBezTo>
                  <a:cubicBezTo>
                    <a:pt x="7161" y="19519"/>
                    <a:pt x="7161" y="19519"/>
                    <a:pt x="7161" y="19519"/>
                  </a:cubicBezTo>
                  <a:cubicBezTo>
                    <a:pt x="7161" y="19519"/>
                    <a:pt x="7161" y="19519"/>
                    <a:pt x="7161" y="19519"/>
                  </a:cubicBezTo>
                  <a:cubicBezTo>
                    <a:pt x="7161" y="19618"/>
                    <a:pt x="7161" y="19618"/>
                    <a:pt x="7161" y="19618"/>
                  </a:cubicBezTo>
                  <a:cubicBezTo>
                    <a:pt x="7046" y="19618"/>
                    <a:pt x="7046" y="19618"/>
                    <a:pt x="7046" y="19618"/>
                  </a:cubicBezTo>
                  <a:cubicBezTo>
                    <a:pt x="7046" y="19618"/>
                    <a:pt x="7046" y="19618"/>
                    <a:pt x="7046" y="19618"/>
                  </a:cubicBezTo>
                  <a:cubicBezTo>
                    <a:pt x="6930" y="19618"/>
                    <a:pt x="6930" y="19618"/>
                    <a:pt x="6930" y="19618"/>
                  </a:cubicBezTo>
                  <a:cubicBezTo>
                    <a:pt x="6930" y="19618"/>
                    <a:pt x="6930" y="19618"/>
                    <a:pt x="6930" y="19618"/>
                  </a:cubicBezTo>
                  <a:cubicBezTo>
                    <a:pt x="6930" y="19618"/>
                    <a:pt x="6930" y="19618"/>
                    <a:pt x="6930" y="19618"/>
                  </a:cubicBezTo>
                  <a:cubicBezTo>
                    <a:pt x="6815" y="19618"/>
                    <a:pt x="6815" y="19618"/>
                    <a:pt x="6815" y="19618"/>
                  </a:cubicBezTo>
                  <a:cubicBezTo>
                    <a:pt x="6815" y="19618"/>
                    <a:pt x="6815" y="19618"/>
                    <a:pt x="6815" y="19618"/>
                  </a:cubicBezTo>
                  <a:cubicBezTo>
                    <a:pt x="6815" y="19717"/>
                    <a:pt x="6815" y="19717"/>
                    <a:pt x="6815" y="19717"/>
                  </a:cubicBezTo>
                  <a:cubicBezTo>
                    <a:pt x="7046" y="19717"/>
                    <a:pt x="7046" y="19717"/>
                    <a:pt x="7046" y="19717"/>
                  </a:cubicBezTo>
                  <a:cubicBezTo>
                    <a:pt x="7161" y="19717"/>
                    <a:pt x="7161" y="19717"/>
                    <a:pt x="7161" y="19717"/>
                  </a:cubicBezTo>
                  <a:cubicBezTo>
                    <a:pt x="7161" y="19817"/>
                    <a:pt x="7161" y="19817"/>
                    <a:pt x="7161" y="19817"/>
                  </a:cubicBezTo>
                  <a:cubicBezTo>
                    <a:pt x="7161" y="19916"/>
                    <a:pt x="7161" y="19916"/>
                    <a:pt x="7161" y="19916"/>
                  </a:cubicBezTo>
                  <a:cubicBezTo>
                    <a:pt x="7161" y="19916"/>
                    <a:pt x="7161" y="19916"/>
                    <a:pt x="7161" y="19916"/>
                  </a:cubicBezTo>
                  <a:cubicBezTo>
                    <a:pt x="7161" y="19916"/>
                    <a:pt x="7161" y="19916"/>
                    <a:pt x="7161" y="19916"/>
                  </a:cubicBezTo>
                  <a:cubicBezTo>
                    <a:pt x="7046" y="19916"/>
                    <a:pt x="7046" y="19916"/>
                    <a:pt x="7046" y="19916"/>
                  </a:cubicBezTo>
                  <a:cubicBezTo>
                    <a:pt x="6930" y="19817"/>
                    <a:pt x="6930" y="19817"/>
                    <a:pt x="6930" y="19817"/>
                  </a:cubicBezTo>
                  <a:cubicBezTo>
                    <a:pt x="6930" y="19817"/>
                    <a:pt x="6930" y="19817"/>
                    <a:pt x="6930" y="19817"/>
                  </a:cubicBezTo>
                  <a:cubicBezTo>
                    <a:pt x="6815" y="19817"/>
                    <a:pt x="6815" y="19817"/>
                    <a:pt x="6815" y="19817"/>
                  </a:cubicBezTo>
                  <a:cubicBezTo>
                    <a:pt x="6815" y="19817"/>
                    <a:pt x="6815" y="19817"/>
                    <a:pt x="6815" y="19817"/>
                  </a:cubicBezTo>
                  <a:cubicBezTo>
                    <a:pt x="6930" y="19817"/>
                    <a:pt x="6930" y="19817"/>
                    <a:pt x="6930" y="19817"/>
                  </a:cubicBezTo>
                  <a:cubicBezTo>
                    <a:pt x="6930" y="19817"/>
                    <a:pt x="6930" y="19817"/>
                    <a:pt x="6930" y="19817"/>
                  </a:cubicBezTo>
                  <a:cubicBezTo>
                    <a:pt x="7046" y="19916"/>
                    <a:pt x="7046" y="19916"/>
                    <a:pt x="7046" y="19916"/>
                  </a:cubicBezTo>
                  <a:cubicBezTo>
                    <a:pt x="7161" y="20015"/>
                    <a:pt x="7161" y="20015"/>
                    <a:pt x="7161" y="20015"/>
                  </a:cubicBezTo>
                  <a:cubicBezTo>
                    <a:pt x="7161" y="20015"/>
                    <a:pt x="7161" y="20015"/>
                    <a:pt x="7161" y="20015"/>
                  </a:cubicBezTo>
                  <a:cubicBezTo>
                    <a:pt x="7046" y="20114"/>
                    <a:pt x="7046" y="20114"/>
                    <a:pt x="7046" y="20114"/>
                  </a:cubicBezTo>
                  <a:cubicBezTo>
                    <a:pt x="7161" y="20114"/>
                    <a:pt x="7161" y="20114"/>
                    <a:pt x="7161" y="20114"/>
                  </a:cubicBezTo>
                  <a:cubicBezTo>
                    <a:pt x="7161" y="20114"/>
                    <a:pt x="7161" y="20114"/>
                    <a:pt x="7161" y="20114"/>
                  </a:cubicBezTo>
                  <a:cubicBezTo>
                    <a:pt x="7046" y="20213"/>
                    <a:pt x="7046" y="20213"/>
                    <a:pt x="7046" y="20213"/>
                  </a:cubicBezTo>
                  <a:cubicBezTo>
                    <a:pt x="7046" y="20213"/>
                    <a:pt x="7046" y="20213"/>
                    <a:pt x="7046" y="20213"/>
                  </a:cubicBezTo>
                  <a:cubicBezTo>
                    <a:pt x="7046" y="20312"/>
                    <a:pt x="7046" y="20312"/>
                    <a:pt x="7046" y="20312"/>
                  </a:cubicBezTo>
                  <a:cubicBezTo>
                    <a:pt x="6930" y="20312"/>
                    <a:pt x="6930" y="20312"/>
                    <a:pt x="6930" y="20312"/>
                  </a:cubicBezTo>
                  <a:cubicBezTo>
                    <a:pt x="6930" y="20312"/>
                    <a:pt x="6930" y="20312"/>
                    <a:pt x="6930" y="20312"/>
                  </a:cubicBezTo>
                  <a:cubicBezTo>
                    <a:pt x="6815" y="20213"/>
                    <a:pt x="6815" y="20213"/>
                    <a:pt x="6815" y="20213"/>
                  </a:cubicBezTo>
                  <a:cubicBezTo>
                    <a:pt x="6815" y="20213"/>
                    <a:pt x="6815" y="20213"/>
                    <a:pt x="6815" y="20213"/>
                  </a:cubicBezTo>
                  <a:cubicBezTo>
                    <a:pt x="6699" y="20213"/>
                    <a:pt x="6699" y="20213"/>
                    <a:pt x="6699" y="20213"/>
                  </a:cubicBezTo>
                  <a:cubicBezTo>
                    <a:pt x="6815" y="20213"/>
                    <a:pt x="6815" y="20213"/>
                    <a:pt x="6815" y="20213"/>
                  </a:cubicBezTo>
                  <a:cubicBezTo>
                    <a:pt x="6815" y="20312"/>
                    <a:pt x="6815" y="20312"/>
                    <a:pt x="6815" y="20312"/>
                  </a:cubicBezTo>
                  <a:cubicBezTo>
                    <a:pt x="6930" y="20312"/>
                    <a:pt x="6930" y="20312"/>
                    <a:pt x="6930" y="20312"/>
                  </a:cubicBezTo>
                  <a:cubicBezTo>
                    <a:pt x="6930" y="20312"/>
                    <a:pt x="6930" y="20312"/>
                    <a:pt x="6930" y="20312"/>
                  </a:cubicBezTo>
                  <a:cubicBezTo>
                    <a:pt x="6930" y="20411"/>
                    <a:pt x="6930" y="20411"/>
                    <a:pt x="6930" y="20411"/>
                  </a:cubicBezTo>
                  <a:cubicBezTo>
                    <a:pt x="6815" y="20411"/>
                    <a:pt x="6815" y="20411"/>
                    <a:pt x="6815" y="20411"/>
                  </a:cubicBezTo>
                  <a:cubicBezTo>
                    <a:pt x="6815" y="20312"/>
                    <a:pt x="6815" y="20312"/>
                    <a:pt x="6815" y="20312"/>
                  </a:cubicBezTo>
                  <a:cubicBezTo>
                    <a:pt x="6815" y="20312"/>
                    <a:pt x="6815" y="20312"/>
                    <a:pt x="6815" y="20312"/>
                  </a:cubicBezTo>
                  <a:cubicBezTo>
                    <a:pt x="6699" y="20411"/>
                    <a:pt x="6699" y="20411"/>
                    <a:pt x="6699" y="20411"/>
                  </a:cubicBezTo>
                  <a:cubicBezTo>
                    <a:pt x="6815" y="20411"/>
                    <a:pt x="6815" y="20411"/>
                    <a:pt x="6815" y="20411"/>
                  </a:cubicBezTo>
                  <a:cubicBezTo>
                    <a:pt x="6815" y="20411"/>
                    <a:pt x="6815" y="20411"/>
                    <a:pt x="6815" y="20411"/>
                  </a:cubicBezTo>
                  <a:cubicBezTo>
                    <a:pt x="6815" y="20510"/>
                    <a:pt x="6815" y="20510"/>
                    <a:pt x="6815" y="20510"/>
                  </a:cubicBezTo>
                  <a:cubicBezTo>
                    <a:pt x="6815" y="20510"/>
                    <a:pt x="6815" y="20510"/>
                    <a:pt x="6815" y="20510"/>
                  </a:cubicBezTo>
                  <a:cubicBezTo>
                    <a:pt x="6699" y="20510"/>
                    <a:pt x="6699" y="20510"/>
                    <a:pt x="6699" y="20510"/>
                  </a:cubicBezTo>
                  <a:cubicBezTo>
                    <a:pt x="6699" y="20510"/>
                    <a:pt x="6699" y="20510"/>
                    <a:pt x="6699" y="20510"/>
                  </a:cubicBezTo>
                  <a:cubicBezTo>
                    <a:pt x="6699" y="20510"/>
                    <a:pt x="6699" y="20510"/>
                    <a:pt x="6699" y="20510"/>
                  </a:cubicBezTo>
                  <a:cubicBezTo>
                    <a:pt x="6584" y="20510"/>
                    <a:pt x="6584" y="20510"/>
                    <a:pt x="6584" y="20510"/>
                  </a:cubicBezTo>
                  <a:cubicBezTo>
                    <a:pt x="6584" y="20510"/>
                    <a:pt x="6584" y="20510"/>
                    <a:pt x="6584" y="20510"/>
                  </a:cubicBezTo>
                  <a:cubicBezTo>
                    <a:pt x="6699" y="20510"/>
                    <a:pt x="6699" y="20510"/>
                    <a:pt x="6699" y="20510"/>
                  </a:cubicBezTo>
                  <a:cubicBezTo>
                    <a:pt x="6699" y="20609"/>
                    <a:pt x="6699" y="20609"/>
                    <a:pt x="6699" y="20609"/>
                  </a:cubicBezTo>
                  <a:cubicBezTo>
                    <a:pt x="6699" y="20609"/>
                    <a:pt x="6699" y="20609"/>
                    <a:pt x="6699" y="20609"/>
                  </a:cubicBezTo>
                  <a:cubicBezTo>
                    <a:pt x="6699" y="20609"/>
                    <a:pt x="6699" y="20609"/>
                    <a:pt x="6699" y="20609"/>
                  </a:cubicBezTo>
                  <a:cubicBezTo>
                    <a:pt x="6584" y="20609"/>
                    <a:pt x="6584" y="20609"/>
                    <a:pt x="6584" y="20609"/>
                  </a:cubicBezTo>
                  <a:cubicBezTo>
                    <a:pt x="6468" y="20609"/>
                    <a:pt x="6468" y="20609"/>
                    <a:pt x="6468" y="20609"/>
                  </a:cubicBezTo>
                  <a:cubicBezTo>
                    <a:pt x="6468" y="20609"/>
                    <a:pt x="6468" y="20609"/>
                    <a:pt x="6468" y="20609"/>
                  </a:cubicBezTo>
                  <a:cubicBezTo>
                    <a:pt x="6468" y="20609"/>
                    <a:pt x="6468" y="20609"/>
                    <a:pt x="6468" y="20609"/>
                  </a:cubicBezTo>
                  <a:cubicBezTo>
                    <a:pt x="6584" y="20708"/>
                    <a:pt x="6584" y="20708"/>
                    <a:pt x="6584" y="20708"/>
                  </a:cubicBezTo>
                  <a:cubicBezTo>
                    <a:pt x="6699" y="20708"/>
                    <a:pt x="6699" y="20708"/>
                    <a:pt x="6699" y="20708"/>
                  </a:cubicBezTo>
                  <a:cubicBezTo>
                    <a:pt x="6815" y="20708"/>
                    <a:pt x="6815" y="20708"/>
                    <a:pt x="6815" y="20708"/>
                  </a:cubicBezTo>
                  <a:cubicBezTo>
                    <a:pt x="6815" y="20708"/>
                    <a:pt x="6815" y="20708"/>
                    <a:pt x="6815" y="20708"/>
                  </a:cubicBezTo>
                  <a:cubicBezTo>
                    <a:pt x="6815" y="20807"/>
                    <a:pt x="6815" y="20807"/>
                    <a:pt x="6815" y="20807"/>
                  </a:cubicBezTo>
                  <a:cubicBezTo>
                    <a:pt x="6699" y="20807"/>
                    <a:pt x="6699" y="20807"/>
                    <a:pt x="6699" y="20807"/>
                  </a:cubicBezTo>
                  <a:cubicBezTo>
                    <a:pt x="6584" y="20807"/>
                    <a:pt x="6584" y="20807"/>
                    <a:pt x="6584" y="20807"/>
                  </a:cubicBezTo>
                  <a:cubicBezTo>
                    <a:pt x="6468" y="20807"/>
                    <a:pt x="6468" y="20807"/>
                    <a:pt x="6468" y="20807"/>
                  </a:cubicBezTo>
                  <a:cubicBezTo>
                    <a:pt x="6468" y="20807"/>
                    <a:pt x="6468" y="20807"/>
                    <a:pt x="6468" y="20807"/>
                  </a:cubicBezTo>
                  <a:cubicBezTo>
                    <a:pt x="6353" y="20807"/>
                    <a:pt x="6353" y="20807"/>
                    <a:pt x="6353" y="20807"/>
                  </a:cubicBezTo>
                  <a:cubicBezTo>
                    <a:pt x="6468" y="20807"/>
                    <a:pt x="6468" y="20807"/>
                    <a:pt x="6468" y="20807"/>
                  </a:cubicBezTo>
                  <a:cubicBezTo>
                    <a:pt x="6584" y="20807"/>
                    <a:pt x="6584" y="20807"/>
                    <a:pt x="6584" y="20807"/>
                  </a:cubicBezTo>
                  <a:cubicBezTo>
                    <a:pt x="6584" y="20906"/>
                    <a:pt x="6584" y="20906"/>
                    <a:pt x="6584" y="20906"/>
                  </a:cubicBezTo>
                  <a:cubicBezTo>
                    <a:pt x="6584" y="20906"/>
                    <a:pt x="6584" y="20906"/>
                    <a:pt x="6584" y="20906"/>
                  </a:cubicBezTo>
                  <a:cubicBezTo>
                    <a:pt x="6468" y="20906"/>
                    <a:pt x="6468" y="20906"/>
                    <a:pt x="6468" y="20906"/>
                  </a:cubicBezTo>
                  <a:cubicBezTo>
                    <a:pt x="6468" y="20906"/>
                    <a:pt x="6468" y="20906"/>
                    <a:pt x="6468" y="20906"/>
                  </a:cubicBezTo>
                  <a:cubicBezTo>
                    <a:pt x="6584" y="20906"/>
                    <a:pt x="6584" y="20906"/>
                    <a:pt x="6584" y="20906"/>
                  </a:cubicBezTo>
                  <a:cubicBezTo>
                    <a:pt x="6699" y="20906"/>
                    <a:pt x="6699" y="20906"/>
                    <a:pt x="6699" y="20906"/>
                  </a:cubicBezTo>
                  <a:cubicBezTo>
                    <a:pt x="6699" y="21006"/>
                    <a:pt x="6699" y="21006"/>
                    <a:pt x="6699" y="21006"/>
                  </a:cubicBezTo>
                  <a:cubicBezTo>
                    <a:pt x="6584" y="21006"/>
                    <a:pt x="6584" y="21006"/>
                    <a:pt x="6584" y="21006"/>
                  </a:cubicBezTo>
                  <a:cubicBezTo>
                    <a:pt x="6468" y="21006"/>
                    <a:pt x="6468" y="21006"/>
                    <a:pt x="6468" y="21006"/>
                  </a:cubicBezTo>
                  <a:cubicBezTo>
                    <a:pt x="6468" y="21006"/>
                    <a:pt x="6468" y="21006"/>
                    <a:pt x="6468" y="21006"/>
                  </a:cubicBezTo>
                  <a:cubicBezTo>
                    <a:pt x="6468" y="21006"/>
                    <a:pt x="6468" y="21006"/>
                    <a:pt x="6468" y="21006"/>
                  </a:cubicBezTo>
                  <a:cubicBezTo>
                    <a:pt x="6468" y="21006"/>
                    <a:pt x="6468" y="21006"/>
                    <a:pt x="6468" y="21006"/>
                  </a:cubicBezTo>
                  <a:cubicBezTo>
                    <a:pt x="6584" y="21006"/>
                    <a:pt x="6584" y="21006"/>
                    <a:pt x="6584" y="21006"/>
                  </a:cubicBezTo>
                  <a:cubicBezTo>
                    <a:pt x="6699" y="21006"/>
                    <a:pt x="6699" y="21006"/>
                    <a:pt x="6699" y="21006"/>
                  </a:cubicBezTo>
                  <a:cubicBezTo>
                    <a:pt x="6699" y="21105"/>
                    <a:pt x="6699" y="21105"/>
                    <a:pt x="6699" y="21105"/>
                  </a:cubicBezTo>
                  <a:cubicBezTo>
                    <a:pt x="6584" y="21105"/>
                    <a:pt x="6584" y="21105"/>
                    <a:pt x="6584" y="21105"/>
                  </a:cubicBezTo>
                  <a:cubicBezTo>
                    <a:pt x="6468" y="21105"/>
                    <a:pt x="6468" y="21105"/>
                    <a:pt x="6468" y="21105"/>
                  </a:cubicBezTo>
                  <a:cubicBezTo>
                    <a:pt x="6468" y="21105"/>
                    <a:pt x="6468" y="21105"/>
                    <a:pt x="6468" y="21105"/>
                  </a:cubicBezTo>
                  <a:cubicBezTo>
                    <a:pt x="6353" y="21105"/>
                    <a:pt x="6353" y="21105"/>
                    <a:pt x="6353" y="21105"/>
                  </a:cubicBezTo>
                  <a:cubicBezTo>
                    <a:pt x="6353" y="21006"/>
                    <a:pt x="6353" y="21006"/>
                    <a:pt x="6353" y="21006"/>
                  </a:cubicBezTo>
                  <a:cubicBezTo>
                    <a:pt x="6237" y="21006"/>
                    <a:pt x="6237" y="21006"/>
                    <a:pt x="6237" y="21006"/>
                  </a:cubicBezTo>
                  <a:cubicBezTo>
                    <a:pt x="6237" y="21006"/>
                    <a:pt x="6237" y="21006"/>
                    <a:pt x="6237" y="21006"/>
                  </a:cubicBezTo>
                  <a:cubicBezTo>
                    <a:pt x="6237" y="21006"/>
                    <a:pt x="6237" y="21006"/>
                    <a:pt x="6237" y="21006"/>
                  </a:cubicBezTo>
                  <a:cubicBezTo>
                    <a:pt x="6122" y="21006"/>
                    <a:pt x="6122" y="21006"/>
                    <a:pt x="6122" y="21006"/>
                  </a:cubicBezTo>
                  <a:cubicBezTo>
                    <a:pt x="6122" y="21006"/>
                    <a:pt x="6122" y="21006"/>
                    <a:pt x="6122" y="21006"/>
                  </a:cubicBezTo>
                  <a:cubicBezTo>
                    <a:pt x="6122" y="21105"/>
                    <a:pt x="6122" y="21105"/>
                    <a:pt x="6122" y="21105"/>
                  </a:cubicBezTo>
                  <a:cubicBezTo>
                    <a:pt x="6353" y="21105"/>
                    <a:pt x="6353" y="21105"/>
                    <a:pt x="6353" y="21105"/>
                  </a:cubicBezTo>
                  <a:cubicBezTo>
                    <a:pt x="6353" y="21204"/>
                    <a:pt x="6353" y="21204"/>
                    <a:pt x="6353" y="21204"/>
                  </a:cubicBezTo>
                  <a:cubicBezTo>
                    <a:pt x="6353" y="21204"/>
                    <a:pt x="6353" y="21204"/>
                    <a:pt x="6353" y="21204"/>
                  </a:cubicBezTo>
                  <a:cubicBezTo>
                    <a:pt x="6353" y="21204"/>
                    <a:pt x="6353" y="21204"/>
                    <a:pt x="6353" y="21204"/>
                  </a:cubicBezTo>
                  <a:cubicBezTo>
                    <a:pt x="6353" y="21204"/>
                    <a:pt x="6353" y="21204"/>
                    <a:pt x="6353" y="21204"/>
                  </a:cubicBezTo>
                  <a:cubicBezTo>
                    <a:pt x="6353" y="21204"/>
                    <a:pt x="6353" y="21204"/>
                    <a:pt x="6353" y="21204"/>
                  </a:cubicBezTo>
                  <a:cubicBezTo>
                    <a:pt x="6468" y="21204"/>
                    <a:pt x="6468" y="21204"/>
                    <a:pt x="6468" y="21204"/>
                  </a:cubicBezTo>
                  <a:cubicBezTo>
                    <a:pt x="6468" y="21303"/>
                    <a:pt x="6468" y="21303"/>
                    <a:pt x="6468" y="21303"/>
                  </a:cubicBezTo>
                  <a:cubicBezTo>
                    <a:pt x="6584" y="21303"/>
                    <a:pt x="6584" y="21303"/>
                    <a:pt x="6584" y="21303"/>
                  </a:cubicBezTo>
                  <a:cubicBezTo>
                    <a:pt x="6584" y="21303"/>
                    <a:pt x="6584" y="21303"/>
                    <a:pt x="6584" y="21303"/>
                  </a:cubicBezTo>
                  <a:cubicBezTo>
                    <a:pt x="6468" y="21303"/>
                    <a:pt x="6468" y="21303"/>
                    <a:pt x="6468" y="21303"/>
                  </a:cubicBezTo>
                  <a:cubicBezTo>
                    <a:pt x="6468" y="21303"/>
                    <a:pt x="6468" y="21303"/>
                    <a:pt x="6468" y="21303"/>
                  </a:cubicBezTo>
                  <a:cubicBezTo>
                    <a:pt x="6468" y="21402"/>
                    <a:pt x="6468" y="21402"/>
                    <a:pt x="6468" y="21402"/>
                  </a:cubicBezTo>
                  <a:cubicBezTo>
                    <a:pt x="6353" y="21402"/>
                    <a:pt x="6353" y="21402"/>
                    <a:pt x="6353" y="21402"/>
                  </a:cubicBezTo>
                  <a:close/>
                  <a:moveTo>
                    <a:pt x="6237" y="21402"/>
                  </a:moveTo>
                  <a:cubicBezTo>
                    <a:pt x="6122" y="21303"/>
                    <a:pt x="6122" y="21303"/>
                    <a:pt x="6122" y="21303"/>
                  </a:cubicBezTo>
                  <a:cubicBezTo>
                    <a:pt x="6006" y="21303"/>
                    <a:pt x="6006" y="21303"/>
                    <a:pt x="6006" y="21303"/>
                  </a:cubicBezTo>
                  <a:cubicBezTo>
                    <a:pt x="6006" y="21303"/>
                    <a:pt x="6006" y="21303"/>
                    <a:pt x="6006" y="21303"/>
                  </a:cubicBezTo>
                  <a:cubicBezTo>
                    <a:pt x="6122" y="21402"/>
                    <a:pt x="6122" y="21402"/>
                    <a:pt x="6122" y="21402"/>
                  </a:cubicBezTo>
                  <a:cubicBezTo>
                    <a:pt x="6237" y="21402"/>
                    <a:pt x="6237" y="21402"/>
                    <a:pt x="6237" y="21402"/>
                  </a:cubicBezTo>
                  <a:cubicBezTo>
                    <a:pt x="6237" y="21402"/>
                    <a:pt x="6237" y="21402"/>
                    <a:pt x="6237" y="21402"/>
                  </a:cubicBezTo>
                  <a:close/>
                  <a:moveTo>
                    <a:pt x="14323" y="14466"/>
                  </a:moveTo>
                  <a:cubicBezTo>
                    <a:pt x="14323" y="14466"/>
                    <a:pt x="14323" y="14466"/>
                    <a:pt x="14323" y="14466"/>
                  </a:cubicBezTo>
                  <a:cubicBezTo>
                    <a:pt x="14439" y="14466"/>
                    <a:pt x="14439" y="14466"/>
                    <a:pt x="14439" y="14466"/>
                  </a:cubicBezTo>
                  <a:cubicBezTo>
                    <a:pt x="14670" y="14466"/>
                    <a:pt x="14670" y="14466"/>
                    <a:pt x="14670" y="14466"/>
                  </a:cubicBezTo>
                  <a:cubicBezTo>
                    <a:pt x="14901" y="14466"/>
                    <a:pt x="14901" y="14466"/>
                    <a:pt x="14901" y="14466"/>
                  </a:cubicBezTo>
                  <a:cubicBezTo>
                    <a:pt x="14901" y="14367"/>
                    <a:pt x="14901" y="14367"/>
                    <a:pt x="14901" y="14367"/>
                  </a:cubicBezTo>
                  <a:cubicBezTo>
                    <a:pt x="15016" y="14367"/>
                    <a:pt x="15016" y="14367"/>
                    <a:pt x="15016" y="14367"/>
                  </a:cubicBezTo>
                  <a:cubicBezTo>
                    <a:pt x="15132" y="14466"/>
                    <a:pt x="15132" y="14466"/>
                    <a:pt x="15132" y="14466"/>
                  </a:cubicBezTo>
                  <a:cubicBezTo>
                    <a:pt x="15247" y="14367"/>
                    <a:pt x="15247" y="14367"/>
                    <a:pt x="15247" y="14367"/>
                  </a:cubicBezTo>
                  <a:cubicBezTo>
                    <a:pt x="15363" y="14466"/>
                    <a:pt x="15363" y="14466"/>
                    <a:pt x="15363" y="14466"/>
                  </a:cubicBezTo>
                  <a:cubicBezTo>
                    <a:pt x="15478" y="14367"/>
                    <a:pt x="15478" y="14367"/>
                    <a:pt x="15478" y="14367"/>
                  </a:cubicBezTo>
                  <a:cubicBezTo>
                    <a:pt x="15478" y="14169"/>
                    <a:pt x="15478" y="14169"/>
                    <a:pt x="15478" y="14169"/>
                  </a:cubicBezTo>
                  <a:cubicBezTo>
                    <a:pt x="15363" y="14070"/>
                    <a:pt x="15363" y="14070"/>
                    <a:pt x="15363" y="14070"/>
                  </a:cubicBezTo>
                  <a:cubicBezTo>
                    <a:pt x="15363" y="13971"/>
                    <a:pt x="15363" y="13971"/>
                    <a:pt x="15363" y="13971"/>
                  </a:cubicBezTo>
                  <a:cubicBezTo>
                    <a:pt x="15247" y="13971"/>
                    <a:pt x="15247" y="13971"/>
                    <a:pt x="15247" y="13971"/>
                  </a:cubicBezTo>
                  <a:cubicBezTo>
                    <a:pt x="15016" y="14070"/>
                    <a:pt x="15016" y="14070"/>
                    <a:pt x="15016" y="14070"/>
                  </a:cubicBezTo>
                  <a:cubicBezTo>
                    <a:pt x="14670" y="14169"/>
                    <a:pt x="14670" y="14169"/>
                    <a:pt x="14670" y="14169"/>
                  </a:cubicBezTo>
                  <a:cubicBezTo>
                    <a:pt x="14670" y="14169"/>
                    <a:pt x="14670" y="14169"/>
                    <a:pt x="14670" y="14169"/>
                  </a:cubicBezTo>
                  <a:cubicBezTo>
                    <a:pt x="14554" y="14268"/>
                    <a:pt x="14554" y="14268"/>
                    <a:pt x="14554" y="14268"/>
                  </a:cubicBezTo>
                  <a:cubicBezTo>
                    <a:pt x="14439" y="14367"/>
                    <a:pt x="14439" y="14367"/>
                    <a:pt x="14439" y="14367"/>
                  </a:cubicBezTo>
                  <a:cubicBezTo>
                    <a:pt x="14323" y="14367"/>
                    <a:pt x="14323" y="14367"/>
                    <a:pt x="14323" y="14367"/>
                  </a:cubicBezTo>
                  <a:cubicBezTo>
                    <a:pt x="14323" y="14367"/>
                    <a:pt x="14323" y="14367"/>
                    <a:pt x="14323" y="14367"/>
                  </a:cubicBezTo>
                  <a:cubicBezTo>
                    <a:pt x="14323" y="14466"/>
                    <a:pt x="14323" y="14466"/>
                    <a:pt x="14323" y="14466"/>
                  </a:cubicBezTo>
                  <a:close/>
                  <a:moveTo>
                    <a:pt x="6584" y="20906"/>
                  </a:moveTo>
                  <a:cubicBezTo>
                    <a:pt x="6699" y="20906"/>
                    <a:pt x="6699" y="20906"/>
                    <a:pt x="6699" y="20906"/>
                  </a:cubicBezTo>
                  <a:cubicBezTo>
                    <a:pt x="6699" y="20906"/>
                    <a:pt x="6699" y="20906"/>
                    <a:pt x="6699" y="20906"/>
                  </a:cubicBezTo>
                  <a:cubicBezTo>
                    <a:pt x="6699" y="20807"/>
                    <a:pt x="6699" y="20807"/>
                    <a:pt x="6699" y="20807"/>
                  </a:cubicBezTo>
                  <a:cubicBezTo>
                    <a:pt x="6699" y="20807"/>
                    <a:pt x="6699" y="20807"/>
                    <a:pt x="6699" y="20807"/>
                  </a:cubicBezTo>
                  <a:cubicBezTo>
                    <a:pt x="6584" y="20906"/>
                    <a:pt x="6584" y="20906"/>
                    <a:pt x="6584" y="20906"/>
                  </a:cubicBezTo>
                  <a:close/>
                  <a:moveTo>
                    <a:pt x="7161" y="20114"/>
                  </a:moveTo>
                  <a:cubicBezTo>
                    <a:pt x="7161" y="20114"/>
                    <a:pt x="7161" y="20114"/>
                    <a:pt x="7161" y="20114"/>
                  </a:cubicBezTo>
                  <a:cubicBezTo>
                    <a:pt x="7161" y="20015"/>
                    <a:pt x="7161" y="20015"/>
                    <a:pt x="7161" y="20015"/>
                  </a:cubicBezTo>
                  <a:cubicBezTo>
                    <a:pt x="7161" y="20114"/>
                    <a:pt x="7161" y="20114"/>
                    <a:pt x="7161" y="20114"/>
                  </a:cubicBezTo>
                  <a:close/>
                  <a:moveTo>
                    <a:pt x="7161" y="20015"/>
                  </a:moveTo>
                  <a:cubicBezTo>
                    <a:pt x="7161" y="20015"/>
                    <a:pt x="7161" y="20015"/>
                    <a:pt x="7161" y="20015"/>
                  </a:cubicBezTo>
                  <a:cubicBezTo>
                    <a:pt x="7277" y="20015"/>
                    <a:pt x="7277" y="20015"/>
                    <a:pt x="7277" y="20015"/>
                  </a:cubicBezTo>
                  <a:cubicBezTo>
                    <a:pt x="7277" y="19916"/>
                    <a:pt x="7277" y="19916"/>
                    <a:pt x="7277" y="19916"/>
                  </a:cubicBezTo>
                  <a:cubicBezTo>
                    <a:pt x="7161" y="20015"/>
                    <a:pt x="7161" y="20015"/>
                    <a:pt x="7161" y="20015"/>
                  </a:cubicBezTo>
                  <a:close/>
                  <a:moveTo>
                    <a:pt x="7277" y="19817"/>
                  </a:moveTo>
                  <a:cubicBezTo>
                    <a:pt x="7277" y="19817"/>
                    <a:pt x="7277" y="19817"/>
                    <a:pt x="7277" y="19817"/>
                  </a:cubicBezTo>
                  <a:cubicBezTo>
                    <a:pt x="7277" y="19817"/>
                    <a:pt x="7277" y="19817"/>
                    <a:pt x="7277" y="19817"/>
                  </a:cubicBezTo>
                  <a:cubicBezTo>
                    <a:pt x="7277" y="19817"/>
                    <a:pt x="7277" y="19817"/>
                    <a:pt x="7277" y="19817"/>
                  </a:cubicBezTo>
                  <a:cubicBezTo>
                    <a:pt x="7277" y="19817"/>
                    <a:pt x="7277" y="19817"/>
                    <a:pt x="7277" y="19817"/>
                  </a:cubicBezTo>
                  <a:cubicBezTo>
                    <a:pt x="7277" y="19817"/>
                    <a:pt x="7277" y="19817"/>
                    <a:pt x="7277" y="19817"/>
                  </a:cubicBezTo>
                  <a:close/>
                  <a:moveTo>
                    <a:pt x="7161" y="19618"/>
                  </a:moveTo>
                  <a:cubicBezTo>
                    <a:pt x="7161" y="19717"/>
                    <a:pt x="7161" y="19717"/>
                    <a:pt x="7161" y="19717"/>
                  </a:cubicBezTo>
                  <a:cubicBezTo>
                    <a:pt x="7277" y="19717"/>
                    <a:pt x="7277" y="19717"/>
                    <a:pt x="7277" y="19717"/>
                  </a:cubicBezTo>
                  <a:cubicBezTo>
                    <a:pt x="7277" y="19717"/>
                    <a:pt x="7277" y="19717"/>
                    <a:pt x="7277" y="19717"/>
                  </a:cubicBezTo>
                  <a:cubicBezTo>
                    <a:pt x="7393" y="19717"/>
                    <a:pt x="7393" y="19717"/>
                    <a:pt x="7393" y="19717"/>
                  </a:cubicBezTo>
                  <a:cubicBezTo>
                    <a:pt x="7393" y="19717"/>
                    <a:pt x="7393" y="19717"/>
                    <a:pt x="7393" y="19717"/>
                  </a:cubicBezTo>
                  <a:cubicBezTo>
                    <a:pt x="7393" y="19717"/>
                    <a:pt x="7393" y="19717"/>
                    <a:pt x="7393" y="19717"/>
                  </a:cubicBezTo>
                  <a:cubicBezTo>
                    <a:pt x="7277" y="19717"/>
                    <a:pt x="7277" y="19717"/>
                    <a:pt x="7277" y="19717"/>
                  </a:cubicBezTo>
                  <a:cubicBezTo>
                    <a:pt x="7161" y="19618"/>
                    <a:pt x="7161" y="19618"/>
                    <a:pt x="7161" y="19618"/>
                  </a:cubicBezTo>
                  <a:cubicBezTo>
                    <a:pt x="7161" y="19618"/>
                    <a:pt x="7161" y="19618"/>
                    <a:pt x="7161" y="19618"/>
                  </a:cubicBezTo>
                  <a:close/>
                  <a:moveTo>
                    <a:pt x="7624" y="19618"/>
                  </a:moveTo>
                  <a:cubicBezTo>
                    <a:pt x="7624" y="19618"/>
                    <a:pt x="7624" y="19618"/>
                    <a:pt x="7624" y="19618"/>
                  </a:cubicBezTo>
                  <a:cubicBezTo>
                    <a:pt x="7624" y="19519"/>
                    <a:pt x="7624" y="19519"/>
                    <a:pt x="7624" y="19519"/>
                  </a:cubicBezTo>
                  <a:cubicBezTo>
                    <a:pt x="7624" y="19519"/>
                    <a:pt x="7624" y="19519"/>
                    <a:pt x="7624" y="19519"/>
                  </a:cubicBezTo>
                  <a:cubicBezTo>
                    <a:pt x="7624" y="19618"/>
                    <a:pt x="7624" y="19618"/>
                    <a:pt x="7624" y="19618"/>
                  </a:cubicBezTo>
                  <a:close/>
                  <a:moveTo>
                    <a:pt x="7508" y="19123"/>
                  </a:moveTo>
                  <a:cubicBezTo>
                    <a:pt x="7508" y="19123"/>
                    <a:pt x="7508" y="19123"/>
                    <a:pt x="7508" y="19123"/>
                  </a:cubicBezTo>
                  <a:cubicBezTo>
                    <a:pt x="7624" y="19222"/>
                    <a:pt x="7624" y="19222"/>
                    <a:pt x="7624" y="19222"/>
                  </a:cubicBezTo>
                  <a:cubicBezTo>
                    <a:pt x="7739" y="19222"/>
                    <a:pt x="7739" y="19222"/>
                    <a:pt x="7739" y="19222"/>
                  </a:cubicBezTo>
                  <a:cubicBezTo>
                    <a:pt x="7739" y="19321"/>
                    <a:pt x="7739" y="19321"/>
                    <a:pt x="7739" y="19321"/>
                  </a:cubicBezTo>
                  <a:cubicBezTo>
                    <a:pt x="7739" y="19222"/>
                    <a:pt x="7739" y="19222"/>
                    <a:pt x="7739" y="19222"/>
                  </a:cubicBezTo>
                  <a:cubicBezTo>
                    <a:pt x="7739" y="19222"/>
                    <a:pt x="7739" y="19222"/>
                    <a:pt x="7739" y="19222"/>
                  </a:cubicBezTo>
                  <a:cubicBezTo>
                    <a:pt x="7624" y="19222"/>
                    <a:pt x="7624" y="19222"/>
                    <a:pt x="7624" y="19222"/>
                  </a:cubicBezTo>
                  <a:cubicBezTo>
                    <a:pt x="7624" y="19123"/>
                    <a:pt x="7624" y="19123"/>
                    <a:pt x="7624" y="19123"/>
                  </a:cubicBezTo>
                  <a:cubicBezTo>
                    <a:pt x="7508" y="19123"/>
                    <a:pt x="7508" y="19123"/>
                    <a:pt x="7508" y="19123"/>
                  </a:cubicBezTo>
                  <a:close/>
                  <a:moveTo>
                    <a:pt x="8201" y="18231"/>
                  </a:moveTo>
                  <a:cubicBezTo>
                    <a:pt x="8201" y="18330"/>
                    <a:pt x="8201" y="18330"/>
                    <a:pt x="8201" y="18330"/>
                  </a:cubicBezTo>
                  <a:cubicBezTo>
                    <a:pt x="8317" y="18330"/>
                    <a:pt x="8317" y="18330"/>
                    <a:pt x="8317" y="18330"/>
                  </a:cubicBezTo>
                  <a:cubicBezTo>
                    <a:pt x="8201" y="18429"/>
                    <a:pt x="8201" y="18429"/>
                    <a:pt x="8201" y="18429"/>
                  </a:cubicBezTo>
                  <a:cubicBezTo>
                    <a:pt x="8317" y="18528"/>
                    <a:pt x="8317" y="18528"/>
                    <a:pt x="8317" y="18528"/>
                  </a:cubicBezTo>
                  <a:cubicBezTo>
                    <a:pt x="8317" y="18528"/>
                    <a:pt x="8317" y="18528"/>
                    <a:pt x="8317" y="18528"/>
                  </a:cubicBezTo>
                  <a:cubicBezTo>
                    <a:pt x="8317" y="18429"/>
                    <a:pt x="8317" y="18429"/>
                    <a:pt x="8317" y="18429"/>
                  </a:cubicBezTo>
                  <a:cubicBezTo>
                    <a:pt x="8317" y="18330"/>
                    <a:pt x="8317" y="18330"/>
                    <a:pt x="8317" y="18330"/>
                  </a:cubicBezTo>
                  <a:cubicBezTo>
                    <a:pt x="8317" y="18330"/>
                    <a:pt x="8317" y="18330"/>
                    <a:pt x="8317" y="18330"/>
                  </a:cubicBezTo>
                  <a:cubicBezTo>
                    <a:pt x="8201" y="18231"/>
                    <a:pt x="8201" y="18231"/>
                    <a:pt x="8201" y="18231"/>
                  </a:cubicBezTo>
                  <a:cubicBezTo>
                    <a:pt x="8201" y="18231"/>
                    <a:pt x="8201" y="18231"/>
                    <a:pt x="8201" y="18231"/>
                  </a:cubicBezTo>
                  <a:cubicBezTo>
                    <a:pt x="8201" y="18231"/>
                    <a:pt x="8201" y="18231"/>
                    <a:pt x="8201" y="18231"/>
                  </a:cubicBezTo>
                  <a:close/>
                  <a:moveTo>
                    <a:pt x="8663" y="17934"/>
                  </a:moveTo>
                  <a:cubicBezTo>
                    <a:pt x="8663" y="18033"/>
                    <a:pt x="8663" y="18033"/>
                    <a:pt x="8663" y="18033"/>
                  </a:cubicBezTo>
                  <a:cubicBezTo>
                    <a:pt x="8779" y="18033"/>
                    <a:pt x="8779" y="18033"/>
                    <a:pt x="8779" y="18033"/>
                  </a:cubicBezTo>
                  <a:cubicBezTo>
                    <a:pt x="8779" y="18033"/>
                    <a:pt x="8779" y="18033"/>
                    <a:pt x="8779" y="18033"/>
                  </a:cubicBezTo>
                  <a:cubicBezTo>
                    <a:pt x="8779" y="17934"/>
                    <a:pt x="8779" y="17934"/>
                    <a:pt x="8779" y="17934"/>
                  </a:cubicBezTo>
                  <a:cubicBezTo>
                    <a:pt x="8663" y="17934"/>
                    <a:pt x="8663" y="17934"/>
                    <a:pt x="8663" y="17934"/>
                  </a:cubicBezTo>
                  <a:close/>
                  <a:moveTo>
                    <a:pt x="8779" y="17934"/>
                  </a:moveTo>
                  <a:cubicBezTo>
                    <a:pt x="8894" y="17934"/>
                    <a:pt x="8894" y="17934"/>
                    <a:pt x="8894" y="17934"/>
                  </a:cubicBezTo>
                  <a:cubicBezTo>
                    <a:pt x="8894" y="17934"/>
                    <a:pt x="8894" y="17934"/>
                    <a:pt x="8894" y="17934"/>
                  </a:cubicBezTo>
                  <a:cubicBezTo>
                    <a:pt x="8779" y="17835"/>
                    <a:pt x="8779" y="17835"/>
                    <a:pt x="8779" y="17835"/>
                  </a:cubicBezTo>
                  <a:cubicBezTo>
                    <a:pt x="8779" y="17934"/>
                    <a:pt x="8779" y="17934"/>
                    <a:pt x="8779" y="17934"/>
                  </a:cubicBezTo>
                  <a:close/>
                  <a:moveTo>
                    <a:pt x="9587" y="17835"/>
                  </a:moveTo>
                  <a:cubicBezTo>
                    <a:pt x="9703" y="17835"/>
                    <a:pt x="9703" y="17835"/>
                    <a:pt x="9703" y="17835"/>
                  </a:cubicBezTo>
                  <a:cubicBezTo>
                    <a:pt x="9818" y="17835"/>
                    <a:pt x="9818" y="17835"/>
                    <a:pt x="9818" y="17835"/>
                  </a:cubicBezTo>
                  <a:cubicBezTo>
                    <a:pt x="9818" y="17736"/>
                    <a:pt x="9818" y="17736"/>
                    <a:pt x="9818" y="17736"/>
                  </a:cubicBezTo>
                  <a:cubicBezTo>
                    <a:pt x="9703" y="17637"/>
                    <a:pt x="9703" y="17637"/>
                    <a:pt x="9703" y="17637"/>
                  </a:cubicBezTo>
                  <a:cubicBezTo>
                    <a:pt x="9703" y="17637"/>
                    <a:pt x="9703" y="17637"/>
                    <a:pt x="9703" y="17637"/>
                  </a:cubicBezTo>
                  <a:cubicBezTo>
                    <a:pt x="9703" y="17637"/>
                    <a:pt x="9703" y="17637"/>
                    <a:pt x="9703" y="17637"/>
                  </a:cubicBezTo>
                  <a:cubicBezTo>
                    <a:pt x="9587" y="17637"/>
                    <a:pt x="9587" y="17637"/>
                    <a:pt x="9587" y="17637"/>
                  </a:cubicBezTo>
                  <a:cubicBezTo>
                    <a:pt x="9587" y="17637"/>
                    <a:pt x="9587" y="17637"/>
                    <a:pt x="9587" y="17637"/>
                  </a:cubicBezTo>
                  <a:cubicBezTo>
                    <a:pt x="9587" y="17736"/>
                    <a:pt x="9587" y="17736"/>
                    <a:pt x="9587" y="17736"/>
                  </a:cubicBezTo>
                  <a:cubicBezTo>
                    <a:pt x="9472" y="17736"/>
                    <a:pt x="9472" y="17736"/>
                    <a:pt x="9472" y="17736"/>
                  </a:cubicBezTo>
                  <a:cubicBezTo>
                    <a:pt x="9587" y="17835"/>
                    <a:pt x="9587" y="17835"/>
                    <a:pt x="9587" y="17835"/>
                  </a:cubicBezTo>
                  <a:cubicBezTo>
                    <a:pt x="9587" y="17835"/>
                    <a:pt x="9587" y="17835"/>
                    <a:pt x="9587" y="17835"/>
                  </a:cubicBezTo>
                  <a:cubicBezTo>
                    <a:pt x="9587" y="17835"/>
                    <a:pt x="9587" y="17835"/>
                    <a:pt x="9587" y="17835"/>
                  </a:cubicBezTo>
                  <a:close/>
                  <a:moveTo>
                    <a:pt x="9934" y="17835"/>
                  </a:moveTo>
                  <a:cubicBezTo>
                    <a:pt x="9934" y="17736"/>
                    <a:pt x="9934" y="17736"/>
                    <a:pt x="9934" y="17736"/>
                  </a:cubicBezTo>
                  <a:cubicBezTo>
                    <a:pt x="9934" y="17736"/>
                    <a:pt x="9934" y="17736"/>
                    <a:pt x="9934" y="17736"/>
                  </a:cubicBezTo>
                  <a:cubicBezTo>
                    <a:pt x="9934" y="17736"/>
                    <a:pt x="9934" y="17736"/>
                    <a:pt x="9934" y="17736"/>
                  </a:cubicBezTo>
                  <a:cubicBezTo>
                    <a:pt x="9934" y="17736"/>
                    <a:pt x="9934" y="17736"/>
                    <a:pt x="9934" y="17736"/>
                  </a:cubicBezTo>
                  <a:cubicBezTo>
                    <a:pt x="9934" y="17835"/>
                    <a:pt x="9934" y="17835"/>
                    <a:pt x="9934" y="17835"/>
                  </a:cubicBezTo>
                  <a:cubicBezTo>
                    <a:pt x="9934" y="17835"/>
                    <a:pt x="9934" y="17835"/>
                    <a:pt x="9934" y="17835"/>
                  </a:cubicBezTo>
                  <a:close/>
                  <a:moveTo>
                    <a:pt x="16056" y="15160"/>
                  </a:moveTo>
                  <a:cubicBezTo>
                    <a:pt x="16056" y="15160"/>
                    <a:pt x="16056" y="15160"/>
                    <a:pt x="16056" y="15160"/>
                  </a:cubicBezTo>
                  <a:cubicBezTo>
                    <a:pt x="16056" y="15160"/>
                    <a:pt x="16056" y="15160"/>
                    <a:pt x="16056" y="15160"/>
                  </a:cubicBezTo>
                  <a:cubicBezTo>
                    <a:pt x="16056" y="15160"/>
                    <a:pt x="16056" y="15160"/>
                    <a:pt x="16056" y="15160"/>
                  </a:cubicBezTo>
                  <a:cubicBezTo>
                    <a:pt x="16056" y="15160"/>
                    <a:pt x="16056" y="15160"/>
                    <a:pt x="16056" y="15160"/>
                  </a:cubicBezTo>
                  <a:cubicBezTo>
                    <a:pt x="16056" y="15160"/>
                    <a:pt x="16056" y="15160"/>
                    <a:pt x="16056" y="15160"/>
                  </a:cubicBezTo>
                  <a:close/>
                  <a:moveTo>
                    <a:pt x="14901" y="14466"/>
                  </a:moveTo>
                  <a:cubicBezTo>
                    <a:pt x="15016" y="14466"/>
                    <a:pt x="15016" y="14466"/>
                    <a:pt x="15016" y="14466"/>
                  </a:cubicBezTo>
                  <a:cubicBezTo>
                    <a:pt x="15016" y="14466"/>
                    <a:pt x="15016" y="14466"/>
                    <a:pt x="15016" y="14466"/>
                  </a:cubicBezTo>
                  <a:cubicBezTo>
                    <a:pt x="15016" y="14466"/>
                    <a:pt x="15016" y="14466"/>
                    <a:pt x="15016" y="14466"/>
                  </a:cubicBezTo>
                  <a:cubicBezTo>
                    <a:pt x="15016" y="14466"/>
                    <a:pt x="15016" y="14466"/>
                    <a:pt x="15016" y="14466"/>
                  </a:cubicBezTo>
                  <a:cubicBezTo>
                    <a:pt x="15016" y="14466"/>
                    <a:pt x="14901" y="14466"/>
                    <a:pt x="14901" y="14466"/>
                  </a:cubicBezTo>
                  <a:close/>
                  <a:moveTo>
                    <a:pt x="14439" y="14169"/>
                  </a:moveTo>
                  <a:cubicBezTo>
                    <a:pt x="14554" y="14169"/>
                    <a:pt x="14554" y="14169"/>
                    <a:pt x="14554" y="14169"/>
                  </a:cubicBezTo>
                  <a:cubicBezTo>
                    <a:pt x="14554" y="14169"/>
                    <a:pt x="14554" y="14169"/>
                    <a:pt x="14554" y="14169"/>
                  </a:cubicBezTo>
                  <a:cubicBezTo>
                    <a:pt x="14554" y="14169"/>
                    <a:pt x="14554" y="14169"/>
                    <a:pt x="14554" y="14169"/>
                  </a:cubicBezTo>
                  <a:cubicBezTo>
                    <a:pt x="14554" y="14169"/>
                    <a:pt x="14554" y="14169"/>
                    <a:pt x="14554" y="14169"/>
                  </a:cubicBezTo>
                  <a:cubicBezTo>
                    <a:pt x="14439" y="14169"/>
                    <a:pt x="14439" y="14169"/>
                    <a:pt x="14439" y="14169"/>
                  </a:cubicBezTo>
                  <a:close/>
                  <a:moveTo>
                    <a:pt x="15363" y="13971"/>
                  </a:moveTo>
                  <a:cubicBezTo>
                    <a:pt x="15363" y="13971"/>
                    <a:pt x="15363" y="13971"/>
                    <a:pt x="15363" y="13971"/>
                  </a:cubicBezTo>
                  <a:cubicBezTo>
                    <a:pt x="15478" y="14070"/>
                    <a:pt x="15478" y="14070"/>
                    <a:pt x="15478" y="14070"/>
                  </a:cubicBezTo>
                  <a:cubicBezTo>
                    <a:pt x="15478" y="13971"/>
                    <a:pt x="15478" y="13971"/>
                    <a:pt x="15478" y="13971"/>
                  </a:cubicBezTo>
                  <a:cubicBezTo>
                    <a:pt x="15478" y="13971"/>
                    <a:pt x="15478" y="13971"/>
                    <a:pt x="15478" y="13971"/>
                  </a:cubicBezTo>
                  <a:cubicBezTo>
                    <a:pt x="15478" y="13971"/>
                    <a:pt x="15478" y="13971"/>
                    <a:pt x="15478" y="13971"/>
                  </a:cubicBezTo>
                  <a:cubicBezTo>
                    <a:pt x="15363" y="13971"/>
                    <a:pt x="15363" y="13971"/>
                    <a:pt x="15363" y="13971"/>
                  </a:cubicBezTo>
                  <a:close/>
                  <a:moveTo>
                    <a:pt x="16056" y="12484"/>
                  </a:moveTo>
                  <a:cubicBezTo>
                    <a:pt x="16056" y="12484"/>
                    <a:pt x="16056" y="12484"/>
                    <a:pt x="16056" y="12484"/>
                  </a:cubicBezTo>
                  <a:cubicBezTo>
                    <a:pt x="16056" y="12583"/>
                    <a:pt x="16056" y="12583"/>
                    <a:pt x="16056" y="12583"/>
                  </a:cubicBezTo>
                  <a:cubicBezTo>
                    <a:pt x="16056" y="12583"/>
                    <a:pt x="16056" y="12583"/>
                    <a:pt x="16056" y="12583"/>
                  </a:cubicBezTo>
                  <a:cubicBezTo>
                    <a:pt x="16171" y="12683"/>
                    <a:pt x="16171" y="12683"/>
                    <a:pt x="16171" y="12683"/>
                  </a:cubicBezTo>
                  <a:cubicBezTo>
                    <a:pt x="16171" y="12782"/>
                    <a:pt x="16171" y="12782"/>
                    <a:pt x="16171" y="12782"/>
                  </a:cubicBezTo>
                  <a:cubicBezTo>
                    <a:pt x="16287" y="12782"/>
                    <a:pt x="16287" y="12782"/>
                    <a:pt x="16287" y="12782"/>
                  </a:cubicBezTo>
                  <a:cubicBezTo>
                    <a:pt x="16402" y="12881"/>
                    <a:pt x="16402" y="12881"/>
                    <a:pt x="16402" y="12881"/>
                  </a:cubicBezTo>
                  <a:cubicBezTo>
                    <a:pt x="16518" y="12980"/>
                    <a:pt x="16518" y="12980"/>
                    <a:pt x="16518" y="12980"/>
                  </a:cubicBezTo>
                  <a:cubicBezTo>
                    <a:pt x="16633" y="12980"/>
                    <a:pt x="16633" y="12980"/>
                    <a:pt x="16633" y="12980"/>
                  </a:cubicBezTo>
                  <a:cubicBezTo>
                    <a:pt x="16633" y="12980"/>
                    <a:pt x="16633" y="12980"/>
                    <a:pt x="16633" y="12980"/>
                  </a:cubicBezTo>
                  <a:cubicBezTo>
                    <a:pt x="16633" y="13079"/>
                    <a:pt x="16633" y="13079"/>
                    <a:pt x="16633" y="13079"/>
                  </a:cubicBezTo>
                  <a:cubicBezTo>
                    <a:pt x="16749" y="13079"/>
                    <a:pt x="16749" y="13079"/>
                    <a:pt x="16749" y="13079"/>
                  </a:cubicBezTo>
                  <a:cubicBezTo>
                    <a:pt x="16749" y="13079"/>
                    <a:pt x="16749" y="13079"/>
                    <a:pt x="16749" y="13079"/>
                  </a:cubicBezTo>
                  <a:cubicBezTo>
                    <a:pt x="16749" y="12980"/>
                    <a:pt x="16749" y="12980"/>
                    <a:pt x="16749" y="12980"/>
                  </a:cubicBezTo>
                  <a:cubicBezTo>
                    <a:pt x="16864" y="12980"/>
                    <a:pt x="16864" y="12980"/>
                    <a:pt x="16864" y="12980"/>
                  </a:cubicBezTo>
                  <a:cubicBezTo>
                    <a:pt x="16749" y="12881"/>
                    <a:pt x="16749" y="12881"/>
                    <a:pt x="16749" y="12881"/>
                  </a:cubicBezTo>
                  <a:cubicBezTo>
                    <a:pt x="16633" y="12881"/>
                    <a:pt x="16633" y="12881"/>
                    <a:pt x="16633" y="12881"/>
                  </a:cubicBezTo>
                  <a:cubicBezTo>
                    <a:pt x="16633" y="12881"/>
                    <a:pt x="16633" y="12881"/>
                    <a:pt x="16633" y="12881"/>
                  </a:cubicBezTo>
                  <a:cubicBezTo>
                    <a:pt x="16518" y="12782"/>
                    <a:pt x="16518" y="12782"/>
                    <a:pt x="16518" y="12782"/>
                  </a:cubicBezTo>
                  <a:cubicBezTo>
                    <a:pt x="16633" y="12782"/>
                    <a:pt x="16633" y="12782"/>
                    <a:pt x="16633" y="12782"/>
                  </a:cubicBezTo>
                  <a:cubicBezTo>
                    <a:pt x="16633" y="12782"/>
                    <a:pt x="16633" y="12782"/>
                    <a:pt x="16633" y="12782"/>
                  </a:cubicBezTo>
                  <a:cubicBezTo>
                    <a:pt x="16749" y="12782"/>
                    <a:pt x="16749" y="12782"/>
                    <a:pt x="16749" y="12782"/>
                  </a:cubicBezTo>
                  <a:cubicBezTo>
                    <a:pt x="16749" y="12782"/>
                    <a:pt x="16749" y="12782"/>
                    <a:pt x="16749" y="12782"/>
                  </a:cubicBezTo>
                  <a:cubicBezTo>
                    <a:pt x="16864" y="12782"/>
                    <a:pt x="16864" y="12782"/>
                    <a:pt x="16864" y="12782"/>
                  </a:cubicBezTo>
                  <a:cubicBezTo>
                    <a:pt x="16864" y="12881"/>
                    <a:pt x="16864" y="12881"/>
                    <a:pt x="16864" y="12881"/>
                  </a:cubicBezTo>
                  <a:cubicBezTo>
                    <a:pt x="16980" y="12782"/>
                    <a:pt x="16980" y="12782"/>
                    <a:pt x="16980" y="12782"/>
                  </a:cubicBezTo>
                  <a:cubicBezTo>
                    <a:pt x="16864" y="12782"/>
                    <a:pt x="16864" y="12782"/>
                    <a:pt x="16864" y="12782"/>
                  </a:cubicBezTo>
                  <a:cubicBezTo>
                    <a:pt x="16633" y="12683"/>
                    <a:pt x="16633" y="12683"/>
                    <a:pt x="16633" y="12683"/>
                  </a:cubicBezTo>
                  <a:cubicBezTo>
                    <a:pt x="16518" y="12583"/>
                    <a:pt x="16518" y="12583"/>
                    <a:pt x="16518" y="12583"/>
                  </a:cubicBezTo>
                  <a:cubicBezTo>
                    <a:pt x="16518" y="12484"/>
                    <a:pt x="16518" y="12484"/>
                    <a:pt x="16518" y="12484"/>
                  </a:cubicBezTo>
                  <a:cubicBezTo>
                    <a:pt x="16402" y="12484"/>
                    <a:pt x="16402" y="12484"/>
                    <a:pt x="16402" y="12484"/>
                  </a:cubicBezTo>
                  <a:cubicBezTo>
                    <a:pt x="16287" y="12484"/>
                    <a:pt x="16287" y="12484"/>
                    <a:pt x="16287" y="12484"/>
                  </a:cubicBezTo>
                  <a:cubicBezTo>
                    <a:pt x="16287" y="12484"/>
                    <a:pt x="16287" y="12484"/>
                    <a:pt x="16287" y="12484"/>
                  </a:cubicBezTo>
                  <a:cubicBezTo>
                    <a:pt x="16171" y="12484"/>
                    <a:pt x="16171" y="12484"/>
                    <a:pt x="16171" y="12484"/>
                  </a:cubicBezTo>
                  <a:cubicBezTo>
                    <a:pt x="16056" y="12385"/>
                    <a:pt x="16056" y="12385"/>
                    <a:pt x="16056" y="12385"/>
                  </a:cubicBezTo>
                  <a:cubicBezTo>
                    <a:pt x="16056" y="12484"/>
                    <a:pt x="16056" y="12484"/>
                    <a:pt x="16056" y="12484"/>
                  </a:cubicBezTo>
                  <a:close/>
                  <a:moveTo>
                    <a:pt x="15825" y="12484"/>
                  </a:moveTo>
                  <a:cubicBezTo>
                    <a:pt x="15825" y="12484"/>
                    <a:pt x="15825" y="12484"/>
                    <a:pt x="15825" y="12484"/>
                  </a:cubicBezTo>
                  <a:cubicBezTo>
                    <a:pt x="15825" y="12385"/>
                    <a:pt x="15825" y="12385"/>
                    <a:pt x="15825" y="12385"/>
                  </a:cubicBezTo>
                  <a:cubicBezTo>
                    <a:pt x="15940" y="12385"/>
                    <a:pt x="15940" y="12385"/>
                    <a:pt x="15940" y="12385"/>
                  </a:cubicBezTo>
                  <a:cubicBezTo>
                    <a:pt x="15709" y="12385"/>
                    <a:pt x="15709" y="12385"/>
                    <a:pt x="15709" y="12385"/>
                  </a:cubicBezTo>
                  <a:cubicBezTo>
                    <a:pt x="15709" y="12484"/>
                    <a:pt x="15709" y="12484"/>
                    <a:pt x="15709" y="12484"/>
                  </a:cubicBezTo>
                  <a:cubicBezTo>
                    <a:pt x="15825" y="12484"/>
                    <a:pt x="15825" y="12484"/>
                    <a:pt x="15825" y="12484"/>
                  </a:cubicBezTo>
                  <a:close/>
                  <a:moveTo>
                    <a:pt x="16056" y="12385"/>
                  </a:moveTo>
                  <a:cubicBezTo>
                    <a:pt x="16056" y="12385"/>
                    <a:pt x="16056" y="12385"/>
                    <a:pt x="16056" y="12385"/>
                  </a:cubicBezTo>
                  <a:cubicBezTo>
                    <a:pt x="16287" y="12385"/>
                    <a:pt x="16287" y="12385"/>
                    <a:pt x="16287" y="12385"/>
                  </a:cubicBezTo>
                  <a:cubicBezTo>
                    <a:pt x="16287" y="12484"/>
                    <a:pt x="16287" y="12484"/>
                    <a:pt x="16287" y="12484"/>
                  </a:cubicBezTo>
                  <a:cubicBezTo>
                    <a:pt x="16518" y="12484"/>
                    <a:pt x="16518" y="12484"/>
                    <a:pt x="16518" y="12484"/>
                  </a:cubicBezTo>
                  <a:cubicBezTo>
                    <a:pt x="16633" y="12484"/>
                    <a:pt x="16633" y="12484"/>
                    <a:pt x="16633" y="12484"/>
                  </a:cubicBezTo>
                  <a:cubicBezTo>
                    <a:pt x="16633" y="12484"/>
                    <a:pt x="16633" y="12484"/>
                    <a:pt x="16633" y="12484"/>
                  </a:cubicBezTo>
                  <a:cubicBezTo>
                    <a:pt x="16749" y="12484"/>
                    <a:pt x="16749" y="12484"/>
                    <a:pt x="16749" y="12484"/>
                  </a:cubicBezTo>
                  <a:cubicBezTo>
                    <a:pt x="16749" y="12583"/>
                    <a:pt x="16749" y="12583"/>
                    <a:pt x="16749" y="12583"/>
                  </a:cubicBezTo>
                  <a:cubicBezTo>
                    <a:pt x="16749" y="12583"/>
                    <a:pt x="16749" y="12583"/>
                    <a:pt x="16749" y="12583"/>
                  </a:cubicBezTo>
                  <a:cubicBezTo>
                    <a:pt x="16864" y="12583"/>
                    <a:pt x="16864" y="12583"/>
                    <a:pt x="16864" y="12583"/>
                  </a:cubicBezTo>
                  <a:cubicBezTo>
                    <a:pt x="16864" y="12583"/>
                    <a:pt x="16864" y="12583"/>
                    <a:pt x="16864" y="12583"/>
                  </a:cubicBezTo>
                  <a:cubicBezTo>
                    <a:pt x="16980" y="12583"/>
                    <a:pt x="16980" y="12583"/>
                    <a:pt x="16980" y="12583"/>
                  </a:cubicBezTo>
                  <a:cubicBezTo>
                    <a:pt x="16980" y="12583"/>
                    <a:pt x="16980" y="12583"/>
                    <a:pt x="16980" y="12583"/>
                  </a:cubicBezTo>
                  <a:cubicBezTo>
                    <a:pt x="16980" y="12484"/>
                    <a:pt x="16980" y="12484"/>
                    <a:pt x="16980" y="12484"/>
                  </a:cubicBezTo>
                  <a:cubicBezTo>
                    <a:pt x="16980" y="12484"/>
                    <a:pt x="16980" y="12484"/>
                    <a:pt x="16980" y="12484"/>
                  </a:cubicBezTo>
                  <a:cubicBezTo>
                    <a:pt x="16980" y="12484"/>
                    <a:pt x="16980" y="12484"/>
                    <a:pt x="16980" y="12484"/>
                  </a:cubicBezTo>
                  <a:cubicBezTo>
                    <a:pt x="16864" y="12385"/>
                    <a:pt x="16864" y="12385"/>
                    <a:pt x="16864" y="12385"/>
                  </a:cubicBezTo>
                  <a:cubicBezTo>
                    <a:pt x="16864" y="12385"/>
                    <a:pt x="16864" y="12385"/>
                    <a:pt x="16864" y="12385"/>
                  </a:cubicBezTo>
                  <a:cubicBezTo>
                    <a:pt x="16749" y="12286"/>
                    <a:pt x="16749" y="12286"/>
                    <a:pt x="16749" y="12286"/>
                  </a:cubicBezTo>
                  <a:cubicBezTo>
                    <a:pt x="16633" y="12286"/>
                    <a:pt x="16633" y="12286"/>
                    <a:pt x="16633" y="12286"/>
                  </a:cubicBezTo>
                  <a:cubicBezTo>
                    <a:pt x="16402" y="12385"/>
                    <a:pt x="16402" y="12385"/>
                    <a:pt x="16402" y="12385"/>
                  </a:cubicBezTo>
                  <a:cubicBezTo>
                    <a:pt x="16287" y="12286"/>
                    <a:pt x="16287" y="12286"/>
                    <a:pt x="16287" y="12286"/>
                  </a:cubicBezTo>
                  <a:cubicBezTo>
                    <a:pt x="16171" y="12286"/>
                    <a:pt x="16171" y="12286"/>
                    <a:pt x="16171" y="12286"/>
                  </a:cubicBezTo>
                  <a:cubicBezTo>
                    <a:pt x="16056" y="12286"/>
                    <a:pt x="16056" y="12286"/>
                    <a:pt x="16056" y="12286"/>
                  </a:cubicBezTo>
                  <a:cubicBezTo>
                    <a:pt x="16056" y="12286"/>
                    <a:pt x="16056" y="12385"/>
                    <a:pt x="16056" y="12385"/>
                  </a:cubicBezTo>
                  <a:close/>
                  <a:moveTo>
                    <a:pt x="15594" y="12088"/>
                  </a:moveTo>
                  <a:cubicBezTo>
                    <a:pt x="15709" y="12088"/>
                    <a:pt x="15709" y="12088"/>
                    <a:pt x="15709" y="12088"/>
                  </a:cubicBezTo>
                  <a:cubicBezTo>
                    <a:pt x="15825" y="12187"/>
                    <a:pt x="15825" y="12187"/>
                    <a:pt x="15825" y="12187"/>
                  </a:cubicBezTo>
                  <a:cubicBezTo>
                    <a:pt x="15940" y="12286"/>
                    <a:pt x="15940" y="12286"/>
                    <a:pt x="15940" y="12286"/>
                  </a:cubicBezTo>
                  <a:cubicBezTo>
                    <a:pt x="16056" y="12286"/>
                    <a:pt x="16056" y="12286"/>
                    <a:pt x="16056" y="12286"/>
                  </a:cubicBezTo>
                  <a:cubicBezTo>
                    <a:pt x="16287" y="12286"/>
                    <a:pt x="16287" y="12286"/>
                    <a:pt x="16287" y="12286"/>
                  </a:cubicBezTo>
                  <a:cubicBezTo>
                    <a:pt x="16518" y="12286"/>
                    <a:pt x="16518" y="12286"/>
                    <a:pt x="16518" y="12286"/>
                  </a:cubicBezTo>
                  <a:cubicBezTo>
                    <a:pt x="16749" y="12286"/>
                    <a:pt x="16749" y="12286"/>
                    <a:pt x="16749" y="12286"/>
                  </a:cubicBezTo>
                  <a:cubicBezTo>
                    <a:pt x="16633" y="12187"/>
                    <a:pt x="16633" y="12187"/>
                    <a:pt x="16633" y="12187"/>
                  </a:cubicBezTo>
                  <a:cubicBezTo>
                    <a:pt x="16518" y="12187"/>
                    <a:pt x="16518" y="12187"/>
                    <a:pt x="16518" y="12187"/>
                  </a:cubicBezTo>
                  <a:cubicBezTo>
                    <a:pt x="16287" y="12187"/>
                    <a:pt x="16287" y="12187"/>
                    <a:pt x="16287" y="12187"/>
                  </a:cubicBezTo>
                  <a:cubicBezTo>
                    <a:pt x="16287" y="12187"/>
                    <a:pt x="16287" y="12187"/>
                    <a:pt x="16287" y="12187"/>
                  </a:cubicBezTo>
                  <a:cubicBezTo>
                    <a:pt x="16056" y="12088"/>
                    <a:pt x="16056" y="12088"/>
                    <a:pt x="16056" y="12088"/>
                  </a:cubicBezTo>
                  <a:cubicBezTo>
                    <a:pt x="15940" y="12088"/>
                    <a:pt x="15940" y="12088"/>
                    <a:pt x="15940" y="12088"/>
                  </a:cubicBezTo>
                  <a:cubicBezTo>
                    <a:pt x="15940" y="12088"/>
                    <a:pt x="15940" y="12088"/>
                    <a:pt x="15940" y="12088"/>
                  </a:cubicBezTo>
                  <a:cubicBezTo>
                    <a:pt x="15940" y="12088"/>
                    <a:pt x="15940" y="12088"/>
                    <a:pt x="15940" y="12088"/>
                  </a:cubicBezTo>
                  <a:cubicBezTo>
                    <a:pt x="16056" y="12088"/>
                    <a:pt x="16056" y="12088"/>
                    <a:pt x="16056" y="12088"/>
                  </a:cubicBezTo>
                  <a:cubicBezTo>
                    <a:pt x="16171" y="12088"/>
                    <a:pt x="16171" y="12088"/>
                    <a:pt x="16171" y="12088"/>
                  </a:cubicBezTo>
                  <a:cubicBezTo>
                    <a:pt x="16402" y="12187"/>
                    <a:pt x="16402" y="12187"/>
                    <a:pt x="16402" y="12187"/>
                  </a:cubicBezTo>
                  <a:cubicBezTo>
                    <a:pt x="16402" y="12187"/>
                    <a:pt x="16402" y="12187"/>
                    <a:pt x="16402" y="12187"/>
                  </a:cubicBezTo>
                  <a:cubicBezTo>
                    <a:pt x="16402" y="12088"/>
                    <a:pt x="16402" y="12088"/>
                    <a:pt x="16402" y="12088"/>
                  </a:cubicBezTo>
                  <a:cubicBezTo>
                    <a:pt x="16171" y="11989"/>
                    <a:pt x="16171" y="11989"/>
                    <a:pt x="16171" y="11989"/>
                  </a:cubicBezTo>
                  <a:cubicBezTo>
                    <a:pt x="15940" y="11989"/>
                    <a:pt x="15940" y="11989"/>
                    <a:pt x="15940" y="11989"/>
                  </a:cubicBezTo>
                  <a:cubicBezTo>
                    <a:pt x="15825" y="11989"/>
                    <a:pt x="15825" y="11989"/>
                    <a:pt x="15825" y="11989"/>
                  </a:cubicBezTo>
                  <a:cubicBezTo>
                    <a:pt x="15825" y="11989"/>
                    <a:pt x="15825" y="11989"/>
                    <a:pt x="15825" y="11989"/>
                  </a:cubicBezTo>
                  <a:cubicBezTo>
                    <a:pt x="15709" y="12088"/>
                    <a:pt x="15709" y="12088"/>
                    <a:pt x="15709" y="12088"/>
                  </a:cubicBezTo>
                  <a:cubicBezTo>
                    <a:pt x="15594" y="12088"/>
                    <a:pt x="15594" y="12088"/>
                    <a:pt x="15594" y="12088"/>
                  </a:cubicBezTo>
                  <a:close/>
                  <a:moveTo>
                    <a:pt x="17211" y="12286"/>
                  </a:moveTo>
                  <a:cubicBezTo>
                    <a:pt x="17211" y="12286"/>
                    <a:pt x="17211" y="12286"/>
                    <a:pt x="17211" y="12286"/>
                  </a:cubicBezTo>
                  <a:cubicBezTo>
                    <a:pt x="17326" y="12286"/>
                    <a:pt x="17326" y="12286"/>
                    <a:pt x="17326" y="12286"/>
                  </a:cubicBezTo>
                  <a:cubicBezTo>
                    <a:pt x="17326" y="12187"/>
                    <a:pt x="17326" y="12187"/>
                    <a:pt x="17326" y="12187"/>
                  </a:cubicBezTo>
                  <a:cubicBezTo>
                    <a:pt x="17211" y="12286"/>
                    <a:pt x="17211" y="12286"/>
                    <a:pt x="17211" y="12286"/>
                  </a:cubicBezTo>
                  <a:cubicBezTo>
                    <a:pt x="17211" y="12286"/>
                    <a:pt x="17211" y="12286"/>
                    <a:pt x="17211" y="12286"/>
                  </a:cubicBezTo>
                  <a:close/>
                  <a:moveTo>
                    <a:pt x="17326" y="11097"/>
                  </a:moveTo>
                  <a:cubicBezTo>
                    <a:pt x="17211" y="11196"/>
                    <a:pt x="17211" y="11196"/>
                    <a:pt x="17211" y="11196"/>
                  </a:cubicBezTo>
                  <a:cubicBezTo>
                    <a:pt x="17211" y="11295"/>
                    <a:pt x="17211" y="11295"/>
                    <a:pt x="17211" y="11295"/>
                  </a:cubicBezTo>
                  <a:cubicBezTo>
                    <a:pt x="17211" y="11295"/>
                    <a:pt x="17211" y="11295"/>
                    <a:pt x="17211" y="11295"/>
                  </a:cubicBezTo>
                  <a:cubicBezTo>
                    <a:pt x="17326" y="11295"/>
                    <a:pt x="17326" y="11295"/>
                    <a:pt x="17326" y="11295"/>
                  </a:cubicBezTo>
                  <a:cubicBezTo>
                    <a:pt x="17442" y="11394"/>
                    <a:pt x="17442" y="11394"/>
                    <a:pt x="17442" y="11394"/>
                  </a:cubicBezTo>
                  <a:cubicBezTo>
                    <a:pt x="17557" y="11394"/>
                    <a:pt x="17557" y="11394"/>
                    <a:pt x="17557" y="11394"/>
                  </a:cubicBezTo>
                  <a:cubicBezTo>
                    <a:pt x="17673" y="11394"/>
                    <a:pt x="17673" y="11394"/>
                    <a:pt x="17673" y="11394"/>
                  </a:cubicBezTo>
                  <a:cubicBezTo>
                    <a:pt x="17673" y="11394"/>
                    <a:pt x="17673" y="11394"/>
                    <a:pt x="17673" y="11394"/>
                  </a:cubicBezTo>
                  <a:cubicBezTo>
                    <a:pt x="17673" y="11295"/>
                    <a:pt x="17673" y="11295"/>
                    <a:pt x="17673" y="11295"/>
                  </a:cubicBezTo>
                  <a:cubicBezTo>
                    <a:pt x="17788" y="11295"/>
                    <a:pt x="17788" y="11295"/>
                    <a:pt x="17788" y="11295"/>
                  </a:cubicBezTo>
                  <a:cubicBezTo>
                    <a:pt x="17788" y="11196"/>
                    <a:pt x="17788" y="11196"/>
                    <a:pt x="17788" y="11196"/>
                  </a:cubicBezTo>
                  <a:cubicBezTo>
                    <a:pt x="17557" y="11097"/>
                    <a:pt x="17557" y="11097"/>
                    <a:pt x="17557" y="11097"/>
                  </a:cubicBezTo>
                  <a:cubicBezTo>
                    <a:pt x="17442" y="11097"/>
                    <a:pt x="17442" y="11097"/>
                    <a:pt x="17442" y="11097"/>
                  </a:cubicBezTo>
                  <a:cubicBezTo>
                    <a:pt x="17326" y="11097"/>
                    <a:pt x="17326" y="11097"/>
                    <a:pt x="17326" y="11097"/>
                  </a:cubicBezTo>
                  <a:close/>
                  <a:moveTo>
                    <a:pt x="18250" y="10998"/>
                  </a:moveTo>
                  <a:cubicBezTo>
                    <a:pt x="18250" y="10998"/>
                    <a:pt x="18250" y="10998"/>
                    <a:pt x="18250" y="10998"/>
                  </a:cubicBezTo>
                  <a:cubicBezTo>
                    <a:pt x="18366" y="10998"/>
                    <a:pt x="18366" y="10998"/>
                    <a:pt x="18366" y="10998"/>
                  </a:cubicBezTo>
                  <a:cubicBezTo>
                    <a:pt x="18366" y="10899"/>
                    <a:pt x="18366" y="10899"/>
                    <a:pt x="18366" y="10899"/>
                  </a:cubicBezTo>
                  <a:cubicBezTo>
                    <a:pt x="18250" y="10899"/>
                    <a:pt x="18250" y="10899"/>
                    <a:pt x="18250" y="10899"/>
                  </a:cubicBezTo>
                  <a:cubicBezTo>
                    <a:pt x="18250" y="10998"/>
                    <a:pt x="18250" y="10998"/>
                    <a:pt x="18250" y="10998"/>
                  </a:cubicBezTo>
                  <a:cubicBezTo>
                    <a:pt x="18250" y="10998"/>
                    <a:pt x="18250" y="10998"/>
                    <a:pt x="18250" y="10998"/>
                  </a:cubicBezTo>
                  <a:close/>
                  <a:moveTo>
                    <a:pt x="17788" y="10602"/>
                  </a:moveTo>
                  <a:cubicBezTo>
                    <a:pt x="17788" y="10602"/>
                    <a:pt x="17788" y="10602"/>
                    <a:pt x="17788" y="10602"/>
                  </a:cubicBezTo>
                  <a:cubicBezTo>
                    <a:pt x="17788" y="10701"/>
                    <a:pt x="17788" y="10701"/>
                    <a:pt x="17788" y="10701"/>
                  </a:cubicBezTo>
                  <a:cubicBezTo>
                    <a:pt x="17788" y="10800"/>
                    <a:pt x="17788" y="10800"/>
                    <a:pt x="17788" y="10800"/>
                  </a:cubicBezTo>
                  <a:cubicBezTo>
                    <a:pt x="17904" y="10800"/>
                    <a:pt x="17904" y="10800"/>
                    <a:pt x="17904" y="10800"/>
                  </a:cubicBezTo>
                  <a:cubicBezTo>
                    <a:pt x="17904" y="10800"/>
                    <a:pt x="17904" y="10800"/>
                    <a:pt x="17904" y="10800"/>
                  </a:cubicBezTo>
                  <a:cubicBezTo>
                    <a:pt x="17904" y="10800"/>
                    <a:pt x="17904" y="10800"/>
                    <a:pt x="17904" y="10800"/>
                  </a:cubicBezTo>
                  <a:cubicBezTo>
                    <a:pt x="18019" y="10701"/>
                    <a:pt x="18019" y="10701"/>
                    <a:pt x="18019" y="10701"/>
                  </a:cubicBezTo>
                  <a:cubicBezTo>
                    <a:pt x="18019" y="10602"/>
                    <a:pt x="18019" y="10602"/>
                    <a:pt x="18019" y="10602"/>
                  </a:cubicBezTo>
                  <a:cubicBezTo>
                    <a:pt x="17904" y="10602"/>
                    <a:pt x="17904" y="10602"/>
                    <a:pt x="17904" y="10602"/>
                  </a:cubicBezTo>
                  <a:cubicBezTo>
                    <a:pt x="17788" y="10602"/>
                    <a:pt x="17788" y="10602"/>
                    <a:pt x="17788" y="10602"/>
                  </a:cubicBezTo>
                  <a:close/>
                  <a:moveTo>
                    <a:pt x="18481" y="10305"/>
                  </a:moveTo>
                  <a:cubicBezTo>
                    <a:pt x="18481" y="10404"/>
                    <a:pt x="18481" y="10404"/>
                    <a:pt x="18481" y="10404"/>
                  </a:cubicBezTo>
                  <a:cubicBezTo>
                    <a:pt x="18366" y="10503"/>
                    <a:pt x="18366" y="10503"/>
                    <a:pt x="18366" y="10503"/>
                  </a:cubicBezTo>
                  <a:cubicBezTo>
                    <a:pt x="18481" y="10602"/>
                    <a:pt x="18481" y="10602"/>
                    <a:pt x="18481" y="10602"/>
                  </a:cubicBezTo>
                  <a:cubicBezTo>
                    <a:pt x="18481" y="10701"/>
                    <a:pt x="18481" y="10701"/>
                    <a:pt x="18481" y="10701"/>
                  </a:cubicBezTo>
                  <a:cubicBezTo>
                    <a:pt x="18597" y="10602"/>
                    <a:pt x="18597" y="10602"/>
                    <a:pt x="18597" y="10602"/>
                  </a:cubicBezTo>
                  <a:cubicBezTo>
                    <a:pt x="18712" y="10602"/>
                    <a:pt x="18712" y="10602"/>
                    <a:pt x="18712" y="10602"/>
                  </a:cubicBezTo>
                  <a:cubicBezTo>
                    <a:pt x="18828" y="10602"/>
                    <a:pt x="18828" y="10602"/>
                    <a:pt x="18828" y="10602"/>
                  </a:cubicBezTo>
                  <a:cubicBezTo>
                    <a:pt x="18828" y="10701"/>
                    <a:pt x="18828" y="10701"/>
                    <a:pt x="18828" y="10701"/>
                  </a:cubicBezTo>
                  <a:cubicBezTo>
                    <a:pt x="18828" y="10701"/>
                    <a:pt x="18828" y="10701"/>
                    <a:pt x="18828" y="10701"/>
                  </a:cubicBezTo>
                  <a:cubicBezTo>
                    <a:pt x="18943" y="10602"/>
                    <a:pt x="18943" y="10602"/>
                    <a:pt x="18943" y="10602"/>
                  </a:cubicBezTo>
                  <a:cubicBezTo>
                    <a:pt x="18943" y="10602"/>
                    <a:pt x="18943" y="10602"/>
                    <a:pt x="18943" y="10602"/>
                  </a:cubicBezTo>
                  <a:cubicBezTo>
                    <a:pt x="18943" y="10503"/>
                    <a:pt x="18943" y="10503"/>
                    <a:pt x="18943" y="10503"/>
                  </a:cubicBezTo>
                  <a:cubicBezTo>
                    <a:pt x="18943" y="10404"/>
                    <a:pt x="18943" y="10404"/>
                    <a:pt x="18943" y="10404"/>
                  </a:cubicBezTo>
                  <a:cubicBezTo>
                    <a:pt x="18828" y="10503"/>
                    <a:pt x="18828" y="10503"/>
                    <a:pt x="18828" y="10503"/>
                  </a:cubicBezTo>
                  <a:cubicBezTo>
                    <a:pt x="18828" y="10503"/>
                    <a:pt x="18828" y="10503"/>
                    <a:pt x="18828" y="10503"/>
                  </a:cubicBezTo>
                  <a:cubicBezTo>
                    <a:pt x="18828" y="10503"/>
                    <a:pt x="18828" y="10503"/>
                    <a:pt x="18828" y="10503"/>
                  </a:cubicBezTo>
                  <a:cubicBezTo>
                    <a:pt x="18712" y="10404"/>
                    <a:pt x="18712" y="10404"/>
                    <a:pt x="18712" y="10404"/>
                  </a:cubicBezTo>
                  <a:cubicBezTo>
                    <a:pt x="18712" y="10404"/>
                    <a:pt x="18712" y="10404"/>
                    <a:pt x="18712" y="10404"/>
                  </a:cubicBezTo>
                  <a:cubicBezTo>
                    <a:pt x="18712" y="10305"/>
                    <a:pt x="18712" y="10305"/>
                    <a:pt x="18712" y="10305"/>
                  </a:cubicBezTo>
                  <a:cubicBezTo>
                    <a:pt x="18712" y="10305"/>
                    <a:pt x="18712" y="10305"/>
                    <a:pt x="18712" y="10305"/>
                  </a:cubicBezTo>
                  <a:cubicBezTo>
                    <a:pt x="18828" y="10305"/>
                    <a:pt x="18828" y="10305"/>
                    <a:pt x="18828" y="10305"/>
                  </a:cubicBezTo>
                  <a:cubicBezTo>
                    <a:pt x="18828" y="10206"/>
                    <a:pt x="18828" y="10206"/>
                    <a:pt x="18828" y="10206"/>
                  </a:cubicBezTo>
                  <a:cubicBezTo>
                    <a:pt x="18712" y="10206"/>
                    <a:pt x="18712" y="10206"/>
                    <a:pt x="18712" y="10206"/>
                  </a:cubicBezTo>
                  <a:cubicBezTo>
                    <a:pt x="18597" y="10305"/>
                    <a:pt x="18597" y="10305"/>
                    <a:pt x="18597" y="10305"/>
                  </a:cubicBezTo>
                  <a:cubicBezTo>
                    <a:pt x="18597" y="10206"/>
                    <a:pt x="18597" y="10206"/>
                    <a:pt x="18597" y="10206"/>
                  </a:cubicBezTo>
                  <a:cubicBezTo>
                    <a:pt x="18481" y="10305"/>
                    <a:pt x="18481" y="10305"/>
                    <a:pt x="18481" y="10305"/>
                  </a:cubicBezTo>
                  <a:cubicBezTo>
                    <a:pt x="18481" y="10305"/>
                    <a:pt x="18481" y="10305"/>
                    <a:pt x="18481" y="10305"/>
                  </a:cubicBezTo>
                  <a:close/>
                  <a:moveTo>
                    <a:pt x="18597" y="9017"/>
                  </a:moveTo>
                  <a:cubicBezTo>
                    <a:pt x="18481" y="9017"/>
                    <a:pt x="18481" y="9017"/>
                    <a:pt x="18481" y="9017"/>
                  </a:cubicBezTo>
                  <a:cubicBezTo>
                    <a:pt x="18481" y="9116"/>
                    <a:pt x="18481" y="9116"/>
                    <a:pt x="18481" y="9116"/>
                  </a:cubicBezTo>
                  <a:cubicBezTo>
                    <a:pt x="18597" y="9116"/>
                    <a:pt x="18597" y="9116"/>
                    <a:pt x="18597" y="9116"/>
                  </a:cubicBezTo>
                  <a:cubicBezTo>
                    <a:pt x="18597" y="9215"/>
                    <a:pt x="18597" y="9215"/>
                    <a:pt x="18597" y="9215"/>
                  </a:cubicBezTo>
                  <a:cubicBezTo>
                    <a:pt x="18481" y="9215"/>
                    <a:pt x="18481" y="9215"/>
                    <a:pt x="18481" y="9215"/>
                  </a:cubicBezTo>
                  <a:cubicBezTo>
                    <a:pt x="18481" y="9314"/>
                    <a:pt x="18481" y="9314"/>
                    <a:pt x="18481" y="9314"/>
                  </a:cubicBezTo>
                  <a:cubicBezTo>
                    <a:pt x="18597" y="9413"/>
                    <a:pt x="18597" y="9413"/>
                    <a:pt x="18597" y="9413"/>
                  </a:cubicBezTo>
                  <a:cubicBezTo>
                    <a:pt x="18597" y="9512"/>
                    <a:pt x="18597" y="9512"/>
                    <a:pt x="18597" y="9512"/>
                  </a:cubicBezTo>
                  <a:cubicBezTo>
                    <a:pt x="18597" y="9611"/>
                    <a:pt x="18597" y="9611"/>
                    <a:pt x="18597" y="9611"/>
                  </a:cubicBezTo>
                  <a:cubicBezTo>
                    <a:pt x="18597" y="9710"/>
                    <a:pt x="18597" y="9710"/>
                    <a:pt x="18597" y="9710"/>
                  </a:cubicBezTo>
                  <a:cubicBezTo>
                    <a:pt x="18597" y="9710"/>
                    <a:pt x="18597" y="9710"/>
                    <a:pt x="18597" y="9710"/>
                  </a:cubicBezTo>
                  <a:cubicBezTo>
                    <a:pt x="18597" y="9710"/>
                    <a:pt x="18597" y="9710"/>
                    <a:pt x="18597" y="9710"/>
                  </a:cubicBezTo>
                  <a:cubicBezTo>
                    <a:pt x="18597" y="9611"/>
                    <a:pt x="18597" y="9611"/>
                    <a:pt x="18597" y="9611"/>
                  </a:cubicBezTo>
                  <a:cubicBezTo>
                    <a:pt x="18712" y="9512"/>
                    <a:pt x="18712" y="9512"/>
                    <a:pt x="18712" y="9512"/>
                  </a:cubicBezTo>
                  <a:cubicBezTo>
                    <a:pt x="18712" y="9413"/>
                    <a:pt x="18712" y="9413"/>
                    <a:pt x="18712" y="9413"/>
                  </a:cubicBezTo>
                  <a:cubicBezTo>
                    <a:pt x="18597" y="9314"/>
                    <a:pt x="18597" y="9314"/>
                    <a:pt x="18597" y="9314"/>
                  </a:cubicBezTo>
                  <a:cubicBezTo>
                    <a:pt x="18597" y="9215"/>
                    <a:pt x="18597" y="9215"/>
                    <a:pt x="18597" y="9215"/>
                  </a:cubicBezTo>
                  <a:cubicBezTo>
                    <a:pt x="18597" y="9116"/>
                    <a:pt x="18597" y="9116"/>
                    <a:pt x="18597" y="9116"/>
                  </a:cubicBezTo>
                  <a:cubicBezTo>
                    <a:pt x="18597" y="9017"/>
                    <a:pt x="18597" y="9017"/>
                    <a:pt x="18597" y="9017"/>
                  </a:cubicBezTo>
                  <a:cubicBezTo>
                    <a:pt x="18597" y="9017"/>
                    <a:pt x="18597" y="9017"/>
                    <a:pt x="18597" y="9017"/>
                  </a:cubicBezTo>
                  <a:close/>
                  <a:moveTo>
                    <a:pt x="17788" y="9215"/>
                  </a:moveTo>
                  <a:cubicBezTo>
                    <a:pt x="17788" y="9314"/>
                    <a:pt x="17788" y="9314"/>
                    <a:pt x="17788" y="9314"/>
                  </a:cubicBezTo>
                  <a:cubicBezTo>
                    <a:pt x="17788" y="9314"/>
                    <a:pt x="17788" y="9314"/>
                    <a:pt x="17788" y="9314"/>
                  </a:cubicBezTo>
                  <a:cubicBezTo>
                    <a:pt x="17904" y="9314"/>
                    <a:pt x="17904" y="9314"/>
                    <a:pt x="17904" y="9314"/>
                  </a:cubicBezTo>
                  <a:cubicBezTo>
                    <a:pt x="18019" y="9215"/>
                    <a:pt x="18019" y="9215"/>
                    <a:pt x="18019" y="9215"/>
                  </a:cubicBezTo>
                  <a:cubicBezTo>
                    <a:pt x="17904" y="9215"/>
                    <a:pt x="17904" y="9215"/>
                    <a:pt x="17904" y="9215"/>
                  </a:cubicBezTo>
                  <a:cubicBezTo>
                    <a:pt x="17788" y="9215"/>
                    <a:pt x="17788" y="9215"/>
                    <a:pt x="17788" y="9215"/>
                  </a:cubicBezTo>
                  <a:cubicBezTo>
                    <a:pt x="17788" y="9215"/>
                    <a:pt x="17788" y="9215"/>
                    <a:pt x="17788" y="9215"/>
                  </a:cubicBezTo>
                  <a:close/>
                  <a:moveTo>
                    <a:pt x="17673" y="9116"/>
                  </a:moveTo>
                  <a:cubicBezTo>
                    <a:pt x="17673" y="9116"/>
                    <a:pt x="17673" y="9116"/>
                    <a:pt x="17673" y="9116"/>
                  </a:cubicBezTo>
                  <a:cubicBezTo>
                    <a:pt x="17788" y="9116"/>
                    <a:pt x="17788" y="9116"/>
                    <a:pt x="17788" y="9116"/>
                  </a:cubicBezTo>
                  <a:cubicBezTo>
                    <a:pt x="17788" y="9017"/>
                    <a:pt x="17788" y="9017"/>
                    <a:pt x="17788" y="9017"/>
                  </a:cubicBezTo>
                  <a:cubicBezTo>
                    <a:pt x="17673" y="9017"/>
                    <a:pt x="17673" y="9017"/>
                    <a:pt x="17673" y="9017"/>
                  </a:cubicBezTo>
                  <a:cubicBezTo>
                    <a:pt x="17673" y="9116"/>
                    <a:pt x="17673" y="9116"/>
                    <a:pt x="17673" y="9116"/>
                  </a:cubicBezTo>
                  <a:close/>
                  <a:moveTo>
                    <a:pt x="18366" y="7728"/>
                  </a:moveTo>
                  <a:cubicBezTo>
                    <a:pt x="18366" y="7828"/>
                    <a:pt x="18366" y="7828"/>
                    <a:pt x="18366" y="7828"/>
                  </a:cubicBezTo>
                  <a:cubicBezTo>
                    <a:pt x="18481" y="7927"/>
                    <a:pt x="18481" y="7927"/>
                    <a:pt x="18481" y="7927"/>
                  </a:cubicBezTo>
                  <a:cubicBezTo>
                    <a:pt x="18597" y="7927"/>
                    <a:pt x="18597" y="7927"/>
                    <a:pt x="18597" y="7927"/>
                  </a:cubicBezTo>
                  <a:cubicBezTo>
                    <a:pt x="18597" y="7828"/>
                    <a:pt x="18597" y="7828"/>
                    <a:pt x="18597" y="7828"/>
                  </a:cubicBezTo>
                  <a:cubicBezTo>
                    <a:pt x="18481" y="7828"/>
                    <a:pt x="18481" y="7828"/>
                    <a:pt x="18481" y="7828"/>
                  </a:cubicBezTo>
                  <a:cubicBezTo>
                    <a:pt x="18366" y="7728"/>
                    <a:pt x="18366" y="7728"/>
                    <a:pt x="18366" y="7728"/>
                  </a:cubicBezTo>
                  <a:cubicBezTo>
                    <a:pt x="18366" y="7728"/>
                    <a:pt x="18366" y="7728"/>
                    <a:pt x="18366" y="7728"/>
                  </a:cubicBezTo>
                  <a:cubicBezTo>
                    <a:pt x="18366" y="7728"/>
                    <a:pt x="18366" y="7728"/>
                    <a:pt x="18366" y="7728"/>
                  </a:cubicBezTo>
                  <a:close/>
                  <a:moveTo>
                    <a:pt x="18943" y="8125"/>
                  </a:moveTo>
                  <a:cubicBezTo>
                    <a:pt x="18943" y="8125"/>
                    <a:pt x="19059" y="8125"/>
                    <a:pt x="19059" y="8125"/>
                  </a:cubicBezTo>
                  <a:cubicBezTo>
                    <a:pt x="19059" y="8125"/>
                    <a:pt x="19059" y="8125"/>
                    <a:pt x="19059" y="8125"/>
                  </a:cubicBezTo>
                  <a:cubicBezTo>
                    <a:pt x="19059" y="8125"/>
                    <a:pt x="19059" y="8125"/>
                    <a:pt x="19059" y="8125"/>
                  </a:cubicBezTo>
                  <a:cubicBezTo>
                    <a:pt x="19059" y="8026"/>
                    <a:pt x="19059" y="8026"/>
                    <a:pt x="19059" y="8026"/>
                  </a:cubicBezTo>
                  <a:cubicBezTo>
                    <a:pt x="19059" y="7927"/>
                    <a:pt x="19059" y="7927"/>
                    <a:pt x="19059" y="7927"/>
                  </a:cubicBezTo>
                  <a:cubicBezTo>
                    <a:pt x="19174" y="7927"/>
                    <a:pt x="19174" y="7927"/>
                    <a:pt x="19174" y="7927"/>
                  </a:cubicBezTo>
                  <a:cubicBezTo>
                    <a:pt x="19174" y="7828"/>
                    <a:pt x="19174" y="7828"/>
                    <a:pt x="19174" y="7828"/>
                  </a:cubicBezTo>
                  <a:cubicBezTo>
                    <a:pt x="19059" y="7927"/>
                    <a:pt x="19059" y="7927"/>
                    <a:pt x="19059" y="7927"/>
                  </a:cubicBezTo>
                  <a:cubicBezTo>
                    <a:pt x="19059" y="8026"/>
                    <a:pt x="19059" y="8026"/>
                    <a:pt x="19059" y="8026"/>
                  </a:cubicBezTo>
                  <a:cubicBezTo>
                    <a:pt x="18943" y="8125"/>
                    <a:pt x="18943" y="8125"/>
                    <a:pt x="18943" y="8125"/>
                  </a:cubicBezTo>
                  <a:close/>
                  <a:moveTo>
                    <a:pt x="18712" y="7629"/>
                  </a:moveTo>
                  <a:cubicBezTo>
                    <a:pt x="18712" y="7629"/>
                    <a:pt x="18712" y="7629"/>
                    <a:pt x="18712" y="7629"/>
                  </a:cubicBezTo>
                  <a:cubicBezTo>
                    <a:pt x="18712" y="7629"/>
                    <a:pt x="18712" y="7629"/>
                    <a:pt x="18712" y="7629"/>
                  </a:cubicBezTo>
                  <a:cubicBezTo>
                    <a:pt x="18828" y="7530"/>
                    <a:pt x="18828" y="7530"/>
                    <a:pt x="18828" y="7530"/>
                  </a:cubicBezTo>
                  <a:cubicBezTo>
                    <a:pt x="18828" y="7530"/>
                    <a:pt x="18828" y="7530"/>
                    <a:pt x="18828" y="7530"/>
                  </a:cubicBezTo>
                  <a:cubicBezTo>
                    <a:pt x="18712" y="7530"/>
                    <a:pt x="18712" y="7530"/>
                    <a:pt x="18712" y="7530"/>
                  </a:cubicBezTo>
                  <a:cubicBezTo>
                    <a:pt x="18712" y="7629"/>
                    <a:pt x="18712" y="7629"/>
                    <a:pt x="18712" y="7629"/>
                  </a:cubicBezTo>
                  <a:close/>
                  <a:moveTo>
                    <a:pt x="18712" y="7332"/>
                  </a:moveTo>
                  <a:cubicBezTo>
                    <a:pt x="18712" y="7332"/>
                    <a:pt x="18712" y="7332"/>
                    <a:pt x="18712" y="7332"/>
                  </a:cubicBezTo>
                  <a:cubicBezTo>
                    <a:pt x="18828" y="7431"/>
                    <a:pt x="18828" y="7431"/>
                    <a:pt x="18828" y="7431"/>
                  </a:cubicBezTo>
                  <a:cubicBezTo>
                    <a:pt x="18828" y="7332"/>
                    <a:pt x="18828" y="7332"/>
                    <a:pt x="18828" y="7332"/>
                  </a:cubicBezTo>
                  <a:cubicBezTo>
                    <a:pt x="18828" y="7332"/>
                    <a:pt x="18828" y="7332"/>
                    <a:pt x="18828" y="7332"/>
                  </a:cubicBezTo>
                  <a:cubicBezTo>
                    <a:pt x="18712" y="7332"/>
                    <a:pt x="18712" y="7332"/>
                    <a:pt x="18712" y="7332"/>
                  </a:cubicBezTo>
                  <a:close/>
                  <a:moveTo>
                    <a:pt x="19174" y="6440"/>
                  </a:moveTo>
                  <a:cubicBezTo>
                    <a:pt x="19290" y="6539"/>
                    <a:pt x="19290" y="6539"/>
                    <a:pt x="19290" y="6539"/>
                  </a:cubicBezTo>
                  <a:cubicBezTo>
                    <a:pt x="19290" y="6639"/>
                    <a:pt x="19290" y="6639"/>
                    <a:pt x="19290" y="6639"/>
                  </a:cubicBezTo>
                  <a:cubicBezTo>
                    <a:pt x="19290" y="6539"/>
                    <a:pt x="19290" y="6539"/>
                    <a:pt x="19290" y="6539"/>
                  </a:cubicBezTo>
                  <a:cubicBezTo>
                    <a:pt x="19405" y="6440"/>
                    <a:pt x="19405" y="6440"/>
                    <a:pt x="19405" y="6440"/>
                  </a:cubicBezTo>
                  <a:cubicBezTo>
                    <a:pt x="19405" y="6341"/>
                    <a:pt x="19405" y="6341"/>
                    <a:pt x="19405" y="6341"/>
                  </a:cubicBezTo>
                  <a:cubicBezTo>
                    <a:pt x="19405" y="6341"/>
                    <a:pt x="19405" y="6341"/>
                    <a:pt x="19405" y="6341"/>
                  </a:cubicBezTo>
                  <a:cubicBezTo>
                    <a:pt x="19405" y="6242"/>
                    <a:pt x="19405" y="6242"/>
                    <a:pt x="19405" y="6242"/>
                  </a:cubicBezTo>
                  <a:cubicBezTo>
                    <a:pt x="19290" y="6341"/>
                    <a:pt x="19290" y="6341"/>
                    <a:pt x="19290" y="6341"/>
                  </a:cubicBezTo>
                  <a:cubicBezTo>
                    <a:pt x="19290" y="6341"/>
                    <a:pt x="19290" y="6341"/>
                    <a:pt x="19290" y="6341"/>
                  </a:cubicBezTo>
                  <a:cubicBezTo>
                    <a:pt x="19174" y="6440"/>
                    <a:pt x="19174" y="6440"/>
                    <a:pt x="19174" y="6440"/>
                  </a:cubicBezTo>
                  <a:close/>
                  <a:moveTo>
                    <a:pt x="18943" y="5350"/>
                  </a:moveTo>
                  <a:cubicBezTo>
                    <a:pt x="18943" y="5350"/>
                    <a:pt x="18943" y="5350"/>
                    <a:pt x="18943" y="5350"/>
                  </a:cubicBezTo>
                  <a:cubicBezTo>
                    <a:pt x="18943" y="5251"/>
                    <a:pt x="18943" y="5251"/>
                    <a:pt x="18943" y="5251"/>
                  </a:cubicBezTo>
                  <a:cubicBezTo>
                    <a:pt x="19059" y="5251"/>
                    <a:pt x="19059" y="5251"/>
                    <a:pt x="19059" y="5251"/>
                  </a:cubicBezTo>
                  <a:cubicBezTo>
                    <a:pt x="19174" y="5251"/>
                    <a:pt x="19174" y="5251"/>
                    <a:pt x="19174" y="5251"/>
                  </a:cubicBezTo>
                  <a:cubicBezTo>
                    <a:pt x="19174" y="5152"/>
                    <a:pt x="19174" y="5152"/>
                    <a:pt x="19174" y="5152"/>
                  </a:cubicBezTo>
                  <a:cubicBezTo>
                    <a:pt x="19059" y="5053"/>
                    <a:pt x="19059" y="5053"/>
                    <a:pt x="19059" y="5053"/>
                  </a:cubicBezTo>
                  <a:cubicBezTo>
                    <a:pt x="18943" y="5152"/>
                    <a:pt x="18943" y="5152"/>
                    <a:pt x="18943" y="5152"/>
                  </a:cubicBezTo>
                  <a:cubicBezTo>
                    <a:pt x="18943" y="5251"/>
                    <a:pt x="18943" y="5251"/>
                    <a:pt x="18943" y="5251"/>
                  </a:cubicBezTo>
                  <a:cubicBezTo>
                    <a:pt x="18943" y="5350"/>
                    <a:pt x="18943" y="5350"/>
                    <a:pt x="18943" y="5350"/>
                  </a:cubicBezTo>
                  <a:close/>
                  <a:moveTo>
                    <a:pt x="19983" y="3171"/>
                  </a:moveTo>
                  <a:cubicBezTo>
                    <a:pt x="19983" y="3072"/>
                    <a:pt x="19983" y="3072"/>
                    <a:pt x="19983" y="3072"/>
                  </a:cubicBezTo>
                  <a:cubicBezTo>
                    <a:pt x="19983" y="2972"/>
                    <a:pt x="19983" y="2972"/>
                    <a:pt x="19983" y="2972"/>
                  </a:cubicBezTo>
                  <a:cubicBezTo>
                    <a:pt x="19983" y="2873"/>
                    <a:pt x="19983" y="2873"/>
                    <a:pt x="19983" y="2873"/>
                  </a:cubicBezTo>
                  <a:cubicBezTo>
                    <a:pt x="19983" y="2873"/>
                    <a:pt x="19983" y="2873"/>
                    <a:pt x="19983" y="2873"/>
                  </a:cubicBezTo>
                  <a:cubicBezTo>
                    <a:pt x="19983" y="2774"/>
                    <a:pt x="19983" y="2774"/>
                    <a:pt x="19983" y="2774"/>
                  </a:cubicBezTo>
                  <a:cubicBezTo>
                    <a:pt x="19867" y="2774"/>
                    <a:pt x="19867" y="2774"/>
                    <a:pt x="19867" y="2774"/>
                  </a:cubicBezTo>
                  <a:cubicBezTo>
                    <a:pt x="19867" y="2873"/>
                    <a:pt x="19867" y="2873"/>
                    <a:pt x="19867" y="2873"/>
                  </a:cubicBezTo>
                  <a:cubicBezTo>
                    <a:pt x="19983" y="2873"/>
                    <a:pt x="19983" y="2873"/>
                    <a:pt x="19983" y="2873"/>
                  </a:cubicBezTo>
                  <a:cubicBezTo>
                    <a:pt x="19983" y="2972"/>
                    <a:pt x="19983" y="2972"/>
                    <a:pt x="19983" y="2972"/>
                  </a:cubicBezTo>
                  <a:cubicBezTo>
                    <a:pt x="19867" y="2972"/>
                    <a:pt x="19867" y="2972"/>
                    <a:pt x="19867" y="2972"/>
                  </a:cubicBezTo>
                  <a:cubicBezTo>
                    <a:pt x="19983" y="3171"/>
                    <a:pt x="19983" y="3171"/>
                    <a:pt x="19983" y="3171"/>
                  </a:cubicBezTo>
                  <a:close/>
                  <a:moveTo>
                    <a:pt x="19636" y="3369"/>
                  </a:moveTo>
                  <a:cubicBezTo>
                    <a:pt x="19636" y="3369"/>
                    <a:pt x="19636" y="3369"/>
                    <a:pt x="19636" y="3369"/>
                  </a:cubicBezTo>
                  <a:cubicBezTo>
                    <a:pt x="19752" y="3369"/>
                    <a:pt x="19752" y="3369"/>
                    <a:pt x="19752" y="3369"/>
                  </a:cubicBezTo>
                  <a:cubicBezTo>
                    <a:pt x="19752" y="3171"/>
                    <a:pt x="19752" y="3171"/>
                    <a:pt x="19752" y="3171"/>
                  </a:cubicBezTo>
                  <a:cubicBezTo>
                    <a:pt x="19636" y="3171"/>
                    <a:pt x="19636" y="3171"/>
                    <a:pt x="19636" y="3171"/>
                  </a:cubicBezTo>
                  <a:cubicBezTo>
                    <a:pt x="19636" y="3171"/>
                    <a:pt x="19636" y="3171"/>
                    <a:pt x="19636" y="3171"/>
                  </a:cubicBezTo>
                  <a:cubicBezTo>
                    <a:pt x="19636" y="3270"/>
                    <a:pt x="19636" y="3270"/>
                    <a:pt x="19636" y="3270"/>
                  </a:cubicBezTo>
                  <a:cubicBezTo>
                    <a:pt x="19636" y="3369"/>
                    <a:pt x="19636" y="3369"/>
                    <a:pt x="19636" y="3369"/>
                  </a:cubicBezTo>
                  <a:close/>
                  <a:moveTo>
                    <a:pt x="19521" y="3171"/>
                  </a:moveTo>
                  <a:cubicBezTo>
                    <a:pt x="19521" y="3171"/>
                    <a:pt x="19521" y="3171"/>
                    <a:pt x="19521" y="3171"/>
                  </a:cubicBezTo>
                  <a:cubicBezTo>
                    <a:pt x="19521" y="3171"/>
                    <a:pt x="19521" y="3171"/>
                    <a:pt x="19521" y="3171"/>
                  </a:cubicBezTo>
                  <a:cubicBezTo>
                    <a:pt x="19636" y="3072"/>
                    <a:pt x="19636" y="3072"/>
                    <a:pt x="19636" y="3072"/>
                  </a:cubicBezTo>
                  <a:cubicBezTo>
                    <a:pt x="19636" y="2972"/>
                    <a:pt x="19636" y="2972"/>
                    <a:pt x="19636" y="2972"/>
                  </a:cubicBezTo>
                  <a:cubicBezTo>
                    <a:pt x="19636" y="2972"/>
                    <a:pt x="19636" y="2972"/>
                    <a:pt x="19636" y="2972"/>
                  </a:cubicBezTo>
                  <a:cubicBezTo>
                    <a:pt x="19636" y="2873"/>
                    <a:pt x="19636" y="2873"/>
                    <a:pt x="19636" y="2873"/>
                  </a:cubicBezTo>
                  <a:cubicBezTo>
                    <a:pt x="19521" y="2972"/>
                    <a:pt x="19521" y="2972"/>
                    <a:pt x="19521" y="2972"/>
                  </a:cubicBezTo>
                  <a:cubicBezTo>
                    <a:pt x="19405" y="2972"/>
                    <a:pt x="19405" y="2972"/>
                    <a:pt x="19405" y="2972"/>
                  </a:cubicBezTo>
                  <a:cubicBezTo>
                    <a:pt x="19521" y="3072"/>
                    <a:pt x="19521" y="3072"/>
                    <a:pt x="19521" y="3072"/>
                  </a:cubicBezTo>
                  <a:cubicBezTo>
                    <a:pt x="19521" y="3171"/>
                    <a:pt x="19521" y="3171"/>
                    <a:pt x="19521" y="3171"/>
                  </a:cubicBezTo>
                  <a:close/>
                  <a:moveTo>
                    <a:pt x="14092" y="198"/>
                  </a:moveTo>
                  <a:cubicBezTo>
                    <a:pt x="14092" y="198"/>
                    <a:pt x="14092" y="198"/>
                    <a:pt x="14092" y="198"/>
                  </a:cubicBezTo>
                  <a:cubicBezTo>
                    <a:pt x="14207" y="198"/>
                    <a:pt x="14207" y="198"/>
                    <a:pt x="14207" y="198"/>
                  </a:cubicBezTo>
                  <a:cubicBezTo>
                    <a:pt x="14207" y="99"/>
                    <a:pt x="14207" y="99"/>
                    <a:pt x="14207" y="99"/>
                  </a:cubicBezTo>
                  <a:cubicBezTo>
                    <a:pt x="14092" y="99"/>
                    <a:pt x="14092" y="99"/>
                    <a:pt x="14092" y="99"/>
                  </a:cubicBezTo>
                  <a:cubicBezTo>
                    <a:pt x="14092" y="99"/>
                    <a:pt x="14092" y="99"/>
                    <a:pt x="14092" y="99"/>
                  </a:cubicBezTo>
                  <a:cubicBezTo>
                    <a:pt x="14092" y="198"/>
                    <a:pt x="14092" y="198"/>
                    <a:pt x="14092" y="198"/>
                  </a:cubicBezTo>
                  <a:cubicBezTo>
                    <a:pt x="14092" y="198"/>
                    <a:pt x="14092" y="198"/>
                    <a:pt x="14092" y="198"/>
                  </a:cubicBezTo>
                  <a:close/>
                  <a:moveTo>
                    <a:pt x="14092" y="396"/>
                  </a:moveTo>
                  <a:cubicBezTo>
                    <a:pt x="14092" y="396"/>
                    <a:pt x="14092" y="396"/>
                    <a:pt x="14092" y="396"/>
                  </a:cubicBezTo>
                  <a:cubicBezTo>
                    <a:pt x="14207" y="396"/>
                    <a:pt x="14207" y="396"/>
                    <a:pt x="14207" y="396"/>
                  </a:cubicBezTo>
                  <a:cubicBezTo>
                    <a:pt x="14207" y="396"/>
                    <a:pt x="14207" y="396"/>
                    <a:pt x="14207" y="396"/>
                  </a:cubicBezTo>
                  <a:cubicBezTo>
                    <a:pt x="14207" y="297"/>
                    <a:pt x="14207" y="297"/>
                    <a:pt x="14207" y="297"/>
                  </a:cubicBezTo>
                  <a:cubicBezTo>
                    <a:pt x="14207" y="297"/>
                    <a:pt x="14207" y="297"/>
                    <a:pt x="14207" y="297"/>
                  </a:cubicBezTo>
                  <a:cubicBezTo>
                    <a:pt x="14092" y="297"/>
                    <a:pt x="14092" y="297"/>
                    <a:pt x="14092" y="297"/>
                  </a:cubicBezTo>
                  <a:cubicBezTo>
                    <a:pt x="14092" y="396"/>
                    <a:pt x="14092" y="396"/>
                    <a:pt x="14092" y="396"/>
                  </a:cubicBezTo>
                  <a:close/>
                  <a:moveTo>
                    <a:pt x="13630" y="396"/>
                  </a:moveTo>
                  <a:cubicBezTo>
                    <a:pt x="13745" y="495"/>
                    <a:pt x="13745" y="495"/>
                    <a:pt x="13745" y="495"/>
                  </a:cubicBezTo>
                  <a:cubicBezTo>
                    <a:pt x="13745" y="495"/>
                    <a:pt x="13745" y="495"/>
                    <a:pt x="13745" y="495"/>
                  </a:cubicBezTo>
                  <a:cubicBezTo>
                    <a:pt x="13861" y="495"/>
                    <a:pt x="13861" y="495"/>
                    <a:pt x="13861" y="495"/>
                  </a:cubicBezTo>
                  <a:cubicBezTo>
                    <a:pt x="13861" y="495"/>
                    <a:pt x="13861" y="495"/>
                    <a:pt x="13861" y="495"/>
                  </a:cubicBezTo>
                  <a:cubicBezTo>
                    <a:pt x="13976" y="396"/>
                    <a:pt x="13976" y="396"/>
                    <a:pt x="13976" y="396"/>
                  </a:cubicBezTo>
                  <a:cubicBezTo>
                    <a:pt x="13745" y="396"/>
                    <a:pt x="13745" y="396"/>
                    <a:pt x="13745" y="396"/>
                  </a:cubicBezTo>
                  <a:cubicBezTo>
                    <a:pt x="13745" y="297"/>
                    <a:pt x="13745" y="297"/>
                    <a:pt x="13745" y="297"/>
                  </a:cubicBezTo>
                  <a:cubicBezTo>
                    <a:pt x="13745" y="198"/>
                    <a:pt x="13745" y="198"/>
                    <a:pt x="13745" y="198"/>
                  </a:cubicBezTo>
                  <a:cubicBezTo>
                    <a:pt x="13745" y="297"/>
                    <a:pt x="13745" y="297"/>
                    <a:pt x="13745" y="297"/>
                  </a:cubicBezTo>
                  <a:cubicBezTo>
                    <a:pt x="13630" y="297"/>
                    <a:pt x="13630" y="297"/>
                    <a:pt x="13630" y="297"/>
                  </a:cubicBezTo>
                  <a:cubicBezTo>
                    <a:pt x="13630" y="297"/>
                    <a:pt x="13630" y="297"/>
                    <a:pt x="13630" y="297"/>
                  </a:cubicBezTo>
                  <a:cubicBezTo>
                    <a:pt x="13630" y="396"/>
                    <a:pt x="13630" y="396"/>
                    <a:pt x="13630" y="396"/>
                  </a:cubicBezTo>
                  <a:close/>
                  <a:moveTo>
                    <a:pt x="13399" y="495"/>
                  </a:moveTo>
                  <a:cubicBezTo>
                    <a:pt x="13399" y="495"/>
                    <a:pt x="13399" y="495"/>
                    <a:pt x="13399" y="495"/>
                  </a:cubicBezTo>
                  <a:cubicBezTo>
                    <a:pt x="13514" y="495"/>
                    <a:pt x="13514" y="495"/>
                    <a:pt x="13514" y="495"/>
                  </a:cubicBezTo>
                  <a:cubicBezTo>
                    <a:pt x="13514" y="495"/>
                    <a:pt x="13514" y="495"/>
                    <a:pt x="13514" y="495"/>
                  </a:cubicBezTo>
                  <a:cubicBezTo>
                    <a:pt x="13514" y="495"/>
                    <a:pt x="13514" y="495"/>
                    <a:pt x="13514" y="495"/>
                  </a:cubicBezTo>
                  <a:cubicBezTo>
                    <a:pt x="13399" y="396"/>
                    <a:pt x="13399" y="396"/>
                    <a:pt x="13399" y="396"/>
                  </a:cubicBezTo>
                  <a:cubicBezTo>
                    <a:pt x="13399" y="495"/>
                    <a:pt x="13399" y="495"/>
                    <a:pt x="13399" y="495"/>
                  </a:cubicBezTo>
                  <a:close/>
                  <a:moveTo>
                    <a:pt x="11897" y="793"/>
                  </a:moveTo>
                  <a:cubicBezTo>
                    <a:pt x="11897" y="892"/>
                    <a:pt x="11897" y="892"/>
                    <a:pt x="11897" y="892"/>
                  </a:cubicBezTo>
                  <a:cubicBezTo>
                    <a:pt x="12013" y="892"/>
                    <a:pt x="12013" y="892"/>
                    <a:pt x="12013" y="892"/>
                  </a:cubicBezTo>
                  <a:cubicBezTo>
                    <a:pt x="12128" y="991"/>
                    <a:pt x="12128" y="991"/>
                    <a:pt x="12128" y="991"/>
                  </a:cubicBezTo>
                  <a:cubicBezTo>
                    <a:pt x="12244" y="991"/>
                    <a:pt x="12244" y="991"/>
                    <a:pt x="12244" y="991"/>
                  </a:cubicBezTo>
                  <a:cubicBezTo>
                    <a:pt x="12244" y="892"/>
                    <a:pt x="12244" y="892"/>
                    <a:pt x="12244" y="892"/>
                  </a:cubicBezTo>
                  <a:cubicBezTo>
                    <a:pt x="12244" y="793"/>
                    <a:pt x="12244" y="793"/>
                    <a:pt x="12244" y="793"/>
                  </a:cubicBezTo>
                  <a:cubicBezTo>
                    <a:pt x="12244" y="793"/>
                    <a:pt x="12244" y="793"/>
                    <a:pt x="12244" y="793"/>
                  </a:cubicBezTo>
                  <a:cubicBezTo>
                    <a:pt x="12244" y="793"/>
                    <a:pt x="12244" y="793"/>
                    <a:pt x="12244" y="793"/>
                  </a:cubicBezTo>
                  <a:cubicBezTo>
                    <a:pt x="12244" y="694"/>
                    <a:pt x="12244" y="694"/>
                    <a:pt x="12244" y="694"/>
                  </a:cubicBezTo>
                  <a:cubicBezTo>
                    <a:pt x="12128" y="694"/>
                    <a:pt x="12128" y="694"/>
                    <a:pt x="12128" y="694"/>
                  </a:cubicBezTo>
                  <a:cubicBezTo>
                    <a:pt x="12013" y="594"/>
                    <a:pt x="12013" y="594"/>
                    <a:pt x="12013" y="594"/>
                  </a:cubicBezTo>
                  <a:cubicBezTo>
                    <a:pt x="12013" y="694"/>
                    <a:pt x="12013" y="694"/>
                    <a:pt x="12013" y="694"/>
                  </a:cubicBezTo>
                  <a:cubicBezTo>
                    <a:pt x="12013" y="793"/>
                    <a:pt x="12013" y="793"/>
                    <a:pt x="12013" y="793"/>
                  </a:cubicBezTo>
                  <a:cubicBezTo>
                    <a:pt x="12013" y="793"/>
                    <a:pt x="12013" y="793"/>
                    <a:pt x="12013" y="793"/>
                  </a:cubicBezTo>
                  <a:cubicBezTo>
                    <a:pt x="12013" y="793"/>
                    <a:pt x="12013" y="793"/>
                    <a:pt x="12013" y="793"/>
                  </a:cubicBezTo>
                  <a:cubicBezTo>
                    <a:pt x="11897" y="793"/>
                    <a:pt x="11897" y="793"/>
                    <a:pt x="11897" y="793"/>
                  </a:cubicBezTo>
                  <a:cubicBezTo>
                    <a:pt x="11897" y="793"/>
                    <a:pt x="11897" y="793"/>
                    <a:pt x="11897" y="793"/>
                  </a:cubicBezTo>
                  <a:close/>
                  <a:moveTo>
                    <a:pt x="11782" y="892"/>
                  </a:moveTo>
                  <a:cubicBezTo>
                    <a:pt x="11897" y="991"/>
                    <a:pt x="11897" y="991"/>
                    <a:pt x="11897" y="991"/>
                  </a:cubicBezTo>
                  <a:cubicBezTo>
                    <a:pt x="11897" y="991"/>
                    <a:pt x="11897" y="991"/>
                    <a:pt x="11897" y="991"/>
                  </a:cubicBezTo>
                  <a:cubicBezTo>
                    <a:pt x="11897" y="892"/>
                    <a:pt x="11897" y="892"/>
                    <a:pt x="11897" y="892"/>
                  </a:cubicBezTo>
                  <a:cubicBezTo>
                    <a:pt x="11782" y="793"/>
                    <a:pt x="11782" y="793"/>
                    <a:pt x="11782" y="793"/>
                  </a:cubicBezTo>
                  <a:cubicBezTo>
                    <a:pt x="11782" y="892"/>
                    <a:pt x="11782" y="892"/>
                    <a:pt x="11782" y="892"/>
                  </a:cubicBezTo>
                  <a:close/>
                  <a:moveTo>
                    <a:pt x="11320" y="793"/>
                  </a:moveTo>
                  <a:cubicBezTo>
                    <a:pt x="11320" y="892"/>
                    <a:pt x="11320" y="892"/>
                    <a:pt x="11320" y="892"/>
                  </a:cubicBezTo>
                  <a:cubicBezTo>
                    <a:pt x="11435" y="892"/>
                    <a:pt x="11435" y="892"/>
                    <a:pt x="11435" y="892"/>
                  </a:cubicBezTo>
                  <a:cubicBezTo>
                    <a:pt x="11435" y="892"/>
                    <a:pt x="11435" y="892"/>
                    <a:pt x="11435" y="892"/>
                  </a:cubicBezTo>
                  <a:cubicBezTo>
                    <a:pt x="11551" y="892"/>
                    <a:pt x="11551" y="892"/>
                    <a:pt x="11551" y="892"/>
                  </a:cubicBezTo>
                  <a:cubicBezTo>
                    <a:pt x="11551" y="892"/>
                    <a:pt x="11551" y="892"/>
                    <a:pt x="11551" y="892"/>
                  </a:cubicBezTo>
                  <a:cubicBezTo>
                    <a:pt x="11435" y="892"/>
                    <a:pt x="11435" y="892"/>
                    <a:pt x="11435" y="892"/>
                  </a:cubicBezTo>
                  <a:cubicBezTo>
                    <a:pt x="11435" y="793"/>
                    <a:pt x="11435" y="793"/>
                    <a:pt x="11435" y="793"/>
                  </a:cubicBezTo>
                  <a:cubicBezTo>
                    <a:pt x="11435" y="793"/>
                    <a:pt x="11435" y="793"/>
                    <a:pt x="11435" y="793"/>
                  </a:cubicBezTo>
                  <a:cubicBezTo>
                    <a:pt x="11320" y="694"/>
                    <a:pt x="11320" y="694"/>
                    <a:pt x="11320" y="694"/>
                  </a:cubicBezTo>
                  <a:cubicBezTo>
                    <a:pt x="11320" y="793"/>
                    <a:pt x="11320" y="793"/>
                    <a:pt x="11320" y="793"/>
                  </a:cubicBezTo>
                  <a:cubicBezTo>
                    <a:pt x="11320" y="793"/>
                    <a:pt x="11320" y="793"/>
                    <a:pt x="11320" y="793"/>
                  </a:cubicBezTo>
                  <a:close/>
                  <a:moveTo>
                    <a:pt x="10973" y="1585"/>
                  </a:moveTo>
                  <a:cubicBezTo>
                    <a:pt x="10973" y="1585"/>
                    <a:pt x="10973" y="1585"/>
                    <a:pt x="10973" y="1585"/>
                  </a:cubicBezTo>
                  <a:cubicBezTo>
                    <a:pt x="11089" y="1585"/>
                    <a:pt x="11089" y="1585"/>
                    <a:pt x="11089" y="1585"/>
                  </a:cubicBezTo>
                  <a:cubicBezTo>
                    <a:pt x="11089" y="1486"/>
                    <a:pt x="11089" y="1486"/>
                    <a:pt x="11089" y="1486"/>
                  </a:cubicBezTo>
                  <a:cubicBezTo>
                    <a:pt x="11089" y="1486"/>
                    <a:pt x="11089" y="1486"/>
                    <a:pt x="11089" y="1486"/>
                  </a:cubicBezTo>
                  <a:cubicBezTo>
                    <a:pt x="10973" y="1387"/>
                    <a:pt x="10973" y="1387"/>
                    <a:pt x="10973" y="1387"/>
                  </a:cubicBezTo>
                  <a:cubicBezTo>
                    <a:pt x="10973" y="1288"/>
                    <a:pt x="10973" y="1288"/>
                    <a:pt x="10973" y="1288"/>
                  </a:cubicBezTo>
                  <a:cubicBezTo>
                    <a:pt x="10858" y="1288"/>
                    <a:pt x="10858" y="1288"/>
                    <a:pt x="10858" y="1288"/>
                  </a:cubicBezTo>
                  <a:cubicBezTo>
                    <a:pt x="10858" y="1387"/>
                    <a:pt x="10858" y="1387"/>
                    <a:pt x="10858" y="1387"/>
                  </a:cubicBezTo>
                  <a:cubicBezTo>
                    <a:pt x="10973" y="1387"/>
                    <a:pt x="10973" y="1387"/>
                    <a:pt x="10973" y="1387"/>
                  </a:cubicBezTo>
                  <a:cubicBezTo>
                    <a:pt x="10973" y="1486"/>
                    <a:pt x="10973" y="1486"/>
                    <a:pt x="10973" y="1486"/>
                  </a:cubicBezTo>
                  <a:cubicBezTo>
                    <a:pt x="10973" y="1585"/>
                    <a:pt x="10973" y="1585"/>
                    <a:pt x="10973" y="1585"/>
                  </a:cubicBezTo>
                  <a:close/>
                  <a:moveTo>
                    <a:pt x="11089" y="2279"/>
                  </a:moveTo>
                  <a:cubicBezTo>
                    <a:pt x="11204" y="2279"/>
                    <a:pt x="11204" y="2279"/>
                    <a:pt x="11204" y="2279"/>
                  </a:cubicBezTo>
                  <a:cubicBezTo>
                    <a:pt x="11320" y="2279"/>
                    <a:pt x="11320" y="2279"/>
                    <a:pt x="11320" y="2279"/>
                  </a:cubicBezTo>
                  <a:cubicBezTo>
                    <a:pt x="11320" y="2180"/>
                    <a:pt x="11320" y="2180"/>
                    <a:pt x="11320" y="2180"/>
                  </a:cubicBezTo>
                  <a:cubicBezTo>
                    <a:pt x="11204" y="2180"/>
                    <a:pt x="11204" y="2180"/>
                    <a:pt x="11204" y="2180"/>
                  </a:cubicBezTo>
                  <a:cubicBezTo>
                    <a:pt x="11204" y="2081"/>
                    <a:pt x="11204" y="2081"/>
                    <a:pt x="11204" y="2081"/>
                  </a:cubicBezTo>
                  <a:cubicBezTo>
                    <a:pt x="11204" y="2081"/>
                    <a:pt x="11204" y="2081"/>
                    <a:pt x="11204" y="2081"/>
                  </a:cubicBezTo>
                  <a:cubicBezTo>
                    <a:pt x="11089" y="2081"/>
                    <a:pt x="11089" y="2081"/>
                    <a:pt x="11089" y="2081"/>
                  </a:cubicBezTo>
                  <a:cubicBezTo>
                    <a:pt x="10973" y="2180"/>
                    <a:pt x="10973" y="2180"/>
                    <a:pt x="10973" y="2180"/>
                  </a:cubicBezTo>
                  <a:cubicBezTo>
                    <a:pt x="10973" y="2279"/>
                    <a:pt x="10973" y="2279"/>
                    <a:pt x="10973" y="2279"/>
                  </a:cubicBezTo>
                  <a:cubicBezTo>
                    <a:pt x="11089" y="2279"/>
                    <a:pt x="11089" y="2279"/>
                    <a:pt x="11089" y="2279"/>
                  </a:cubicBezTo>
                  <a:cubicBezTo>
                    <a:pt x="11089" y="2279"/>
                    <a:pt x="11089" y="2279"/>
                    <a:pt x="11089" y="2279"/>
                  </a:cubicBezTo>
                  <a:close/>
                  <a:moveTo>
                    <a:pt x="11089" y="2378"/>
                  </a:moveTo>
                  <a:cubicBezTo>
                    <a:pt x="11089" y="2477"/>
                    <a:pt x="11089" y="2477"/>
                    <a:pt x="11089" y="2477"/>
                  </a:cubicBezTo>
                  <a:cubicBezTo>
                    <a:pt x="11089" y="2576"/>
                    <a:pt x="11089" y="2576"/>
                    <a:pt x="11089" y="2576"/>
                  </a:cubicBezTo>
                  <a:cubicBezTo>
                    <a:pt x="11089" y="2576"/>
                    <a:pt x="11089" y="2576"/>
                    <a:pt x="11089" y="2576"/>
                  </a:cubicBezTo>
                  <a:cubicBezTo>
                    <a:pt x="11320" y="2675"/>
                    <a:pt x="11320" y="2675"/>
                    <a:pt x="11320" y="2675"/>
                  </a:cubicBezTo>
                  <a:cubicBezTo>
                    <a:pt x="11320" y="2675"/>
                    <a:pt x="11320" y="2675"/>
                    <a:pt x="11320" y="2675"/>
                  </a:cubicBezTo>
                  <a:cubicBezTo>
                    <a:pt x="11320" y="2477"/>
                    <a:pt x="11320" y="2477"/>
                    <a:pt x="11320" y="2477"/>
                  </a:cubicBezTo>
                  <a:cubicBezTo>
                    <a:pt x="11204" y="2378"/>
                    <a:pt x="11204" y="2378"/>
                    <a:pt x="11204" y="2378"/>
                  </a:cubicBezTo>
                  <a:cubicBezTo>
                    <a:pt x="11204" y="2378"/>
                    <a:pt x="11204" y="2378"/>
                    <a:pt x="11204" y="2378"/>
                  </a:cubicBezTo>
                  <a:cubicBezTo>
                    <a:pt x="11089" y="2378"/>
                    <a:pt x="11089" y="2378"/>
                    <a:pt x="11089" y="2378"/>
                  </a:cubicBezTo>
                  <a:close/>
                  <a:moveTo>
                    <a:pt x="9703" y="1684"/>
                  </a:moveTo>
                  <a:cubicBezTo>
                    <a:pt x="9703" y="1585"/>
                    <a:pt x="9703" y="1585"/>
                    <a:pt x="9703" y="1585"/>
                  </a:cubicBezTo>
                  <a:cubicBezTo>
                    <a:pt x="9703" y="1585"/>
                    <a:pt x="9703" y="1585"/>
                    <a:pt x="9703" y="1585"/>
                  </a:cubicBezTo>
                  <a:cubicBezTo>
                    <a:pt x="9703" y="1585"/>
                    <a:pt x="9703" y="1585"/>
                    <a:pt x="9703" y="1585"/>
                  </a:cubicBezTo>
                  <a:cubicBezTo>
                    <a:pt x="9703" y="1486"/>
                    <a:pt x="9703" y="1486"/>
                    <a:pt x="9703" y="1486"/>
                  </a:cubicBezTo>
                  <a:cubicBezTo>
                    <a:pt x="9587" y="1486"/>
                    <a:pt x="9587" y="1486"/>
                    <a:pt x="9587" y="1486"/>
                  </a:cubicBezTo>
                  <a:cubicBezTo>
                    <a:pt x="9587" y="1585"/>
                    <a:pt x="9587" y="1585"/>
                    <a:pt x="9587" y="1585"/>
                  </a:cubicBezTo>
                  <a:cubicBezTo>
                    <a:pt x="9703" y="1684"/>
                    <a:pt x="9703" y="1684"/>
                    <a:pt x="9703" y="1684"/>
                  </a:cubicBezTo>
                  <a:close/>
                  <a:moveTo>
                    <a:pt x="9472" y="2180"/>
                  </a:moveTo>
                  <a:cubicBezTo>
                    <a:pt x="9472" y="2180"/>
                    <a:pt x="9472" y="2180"/>
                    <a:pt x="9472" y="2180"/>
                  </a:cubicBezTo>
                  <a:cubicBezTo>
                    <a:pt x="9587" y="2081"/>
                    <a:pt x="9587" y="2081"/>
                    <a:pt x="9587" y="2081"/>
                  </a:cubicBezTo>
                  <a:cubicBezTo>
                    <a:pt x="9587" y="1982"/>
                    <a:pt x="9587" y="1982"/>
                    <a:pt x="9587" y="1982"/>
                  </a:cubicBezTo>
                  <a:cubicBezTo>
                    <a:pt x="9472" y="1883"/>
                    <a:pt x="9472" y="1883"/>
                    <a:pt x="9472" y="1883"/>
                  </a:cubicBezTo>
                  <a:cubicBezTo>
                    <a:pt x="9472" y="1783"/>
                    <a:pt x="9472" y="1783"/>
                    <a:pt x="9472" y="1783"/>
                  </a:cubicBezTo>
                  <a:cubicBezTo>
                    <a:pt x="9472" y="1684"/>
                    <a:pt x="9472" y="1684"/>
                    <a:pt x="9472" y="1684"/>
                  </a:cubicBezTo>
                  <a:cubicBezTo>
                    <a:pt x="9472" y="1585"/>
                    <a:pt x="9472" y="1585"/>
                    <a:pt x="9472" y="1585"/>
                  </a:cubicBezTo>
                  <a:cubicBezTo>
                    <a:pt x="9472" y="1486"/>
                    <a:pt x="9472" y="1486"/>
                    <a:pt x="9472" y="1486"/>
                  </a:cubicBezTo>
                  <a:cubicBezTo>
                    <a:pt x="9472" y="1387"/>
                    <a:pt x="9472" y="1387"/>
                    <a:pt x="9472" y="1387"/>
                  </a:cubicBezTo>
                  <a:cubicBezTo>
                    <a:pt x="9356" y="1288"/>
                    <a:pt x="9356" y="1288"/>
                    <a:pt x="9356" y="1288"/>
                  </a:cubicBezTo>
                  <a:cubicBezTo>
                    <a:pt x="9356" y="1387"/>
                    <a:pt x="9356" y="1387"/>
                    <a:pt x="9356" y="1387"/>
                  </a:cubicBezTo>
                  <a:cubicBezTo>
                    <a:pt x="9356" y="1585"/>
                    <a:pt x="9356" y="1585"/>
                    <a:pt x="9356" y="1585"/>
                  </a:cubicBezTo>
                  <a:cubicBezTo>
                    <a:pt x="9241" y="1684"/>
                    <a:pt x="9241" y="1684"/>
                    <a:pt x="9241" y="1684"/>
                  </a:cubicBezTo>
                  <a:cubicBezTo>
                    <a:pt x="9241" y="1783"/>
                    <a:pt x="9241" y="1783"/>
                    <a:pt x="9241" y="1783"/>
                  </a:cubicBezTo>
                  <a:cubicBezTo>
                    <a:pt x="9356" y="1883"/>
                    <a:pt x="9356" y="1883"/>
                    <a:pt x="9356" y="1883"/>
                  </a:cubicBezTo>
                  <a:cubicBezTo>
                    <a:pt x="9356" y="1982"/>
                    <a:pt x="9356" y="1982"/>
                    <a:pt x="9356" y="1982"/>
                  </a:cubicBezTo>
                  <a:cubicBezTo>
                    <a:pt x="9472" y="2180"/>
                    <a:pt x="9472" y="2180"/>
                    <a:pt x="9472" y="2180"/>
                  </a:cubicBezTo>
                  <a:close/>
                  <a:moveTo>
                    <a:pt x="3927" y="2774"/>
                  </a:moveTo>
                  <a:cubicBezTo>
                    <a:pt x="4043" y="2873"/>
                    <a:pt x="4043" y="2873"/>
                    <a:pt x="4043" y="2873"/>
                  </a:cubicBezTo>
                  <a:cubicBezTo>
                    <a:pt x="4043" y="2873"/>
                    <a:pt x="4043" y="2873"/>
                    <a:pt x="4043" y="2873"/>
                  </a:cubicBezTo>
                  <a:cubicBezTo>
                    <a:pt x="4043" y="2972"/>
                    <a:pt x="4043" y="2972"/>
                    <a:pt x="4043" y="2972"/>
                  </a:cubicBezTo>
                  <a:cubicBezTo>
                    <a:pt x="4158" y="2873"/>
                    <a:pt x="4158" y="2873"/>
                    <a:pt x="4158" y="2873"/>
                  </a:cubicBezTo>
                  <a:cubicBezTo>
                    <a:pt x="4043" y="2774"/>
                    <a:pt x="4043" y="2774"/>
                    <a:pt x="4043" y="2774"/>
                  </a:cubicBezTo>
                  <a:cubicBezTo>
                    <a:pt x="3927" y="2774"/>
                    <a:pt x="3927" y="2774"/>
                    <a:pt x="3927" y="2774"/>
                  </a:cubicBezTo>
                  <a:close/>
                  <a:moveTo>
                    <a:pt x="462" y="6242"/>
                  </a:moveTo>
                  <a:cubicBezTo>
                    <a:pt x="578" y="6341"/>
                    <a:pt x="578" y="6341"/>
                    <a:pt x="578" y="6341"/>
                  </a:cubicBezTo>
                  <a:cubicBezTo>
                    <a:pt x="693" y="6341"/>
                    <a:pt x="693" y="6341"/>
                    <a:pt x="693" y="6341"/>
                  </a:cubicBezTo>
                  <a:cubicBezTo>
                    <a:pt x="693" y="6341"/>
                    <a:pt x="693" y="6341"/>
                    <a:pt x="693" y="6341"/>
                  </a:cubicBezTo>
                  <a:cubicBezTo>
                    <a:pt x="809" y="6341"/>
                    <a:pt x="809" y="6341"/>
                    <a:pt x="809" y="6341"/>
                  </a:cubicBezTo>
                  <a:cubicBezTo>
                    <a:pt x="809" y="6341"/>
                    <a:pt x="809" y="6341"/>
                    <a:pt x="809" y="6341"/>
                  </a:cubicBezTo>
                  <a:cubicBezTo>
                    <a:pt x="693" y="6341"/>
                    <a:pt x="693" y="6341"/>
                    <a:pt x="693" y="6341"/>
                  </a:cubicBezTo>
                  <a:cubicBezTo>
                    <a:pt x="578" y="6242"/>
                    <a:pt x="578" y="6242"/>
                    <a:pt x="578" y="6242"/>
                  </a:cubicBezTo>
                  <a:cubicBezTo>
                    <a:pt x="578" y="6242"/>
                    <a:pt x="578" y="6242"/>
                    <a:pt x="578" y="6242"/>
                  </a:cubicBezTo>
                  <a:cubicBezTo>
                    <a:pt x="462" y="6242"/>
                    <a:pt x="462" y="6242"/>
                    <a:pt x="462" y="6242"/>
                  </a:cubicBezTo>
                  <a:cubicBezTo>
                    <a:pt x="462" y="6242"/>
                    <a:pt x="462" y="6242"/>
                    <a:pt x="462" y="6242"/>
                  </a:cubicBezTo>
                  <a:close/>
                  <a:moveTo>
                    <a:pt x="0" y="6242"/>
                  </a:moveTo>
                  <a:cubicBezTo>
                    <a:pt x="116" y="6341"/>
                    <a:pt x="116" y="6341"/>
                    <a:pt x="116" y="6341"/>
                  </a:cubicBezTo>
                  <a:cubicBezTo>
                    <a:pt x="231" y="6341"/>
                    <a:pt x="231" y="6341"/>
                    <a:pt x="231" y="6341"/>
                  </a:cubicBezTo>
                  <a:cubicBezTo>
                    <a:pt x="231" y="6440"/>
                    <a:pt x="231" y="6440"/>
                    <a:pt x="231" y="6440"/>
                  </a:cubicBezTo>
                  <a:cubicBezTo>
                    <a:pt x="347" y="6341"/>
                    <a:pt x="347" y="6341"/>
                    <a:pt x="347" y="6341"/>
                  </a:cubicBezTo>
                  <a:cubicBezTo>
                    <a:pt x="231" y="6242"/>
                    <a:pt x="231" y="6242"/>
                    <a:pt x="231" y="6242"/>
                  </a:cubicBezTo>
                  <a:cubicBezTo>
                    <a:pt x="116" y="6242"/>
                    <a:pt x="116" y="6242"/>
                    <a:pt x="116" y="6242"/>
                  </a:cubicBezTo>
                  <a:cubicBezTo>
                    <a:pt x="0" y="6242"/>
                    <a:pt x="0" y="6242"/>
                    <a:pt x="0" y="6242"/>
                  </a:cubicBezTo>
                  <a:cubicBezTo>
                    <a:pt x="0" y="6242"/>
                    <a:pt x="0" y="6242"/>
                    <a:pt x="0" y="6242"/>
                  </a:cubicBezTo>
                  <a:close/>
                  <a:moveTo>
                    <a:pt x="3927" y="9611"/>
                  </a:moveTo>
                  <a:cubicBezTo>
                    <a:pt x="3812" y="9611"/>
                    <a:pt x="3812" y="9611"/>
                    <a:pt x="3812" y="9611"/>
                  </a:cubicBezTo>
                  <a:cubicBezTo>
                    <a:pt x="3927" y="9611"/>
                    <a:pt x="3927" y="9611"/>
                    <a:pt x="3927" y="9611"/>
                  </a:cubicBezTo>
                  <a:cubicBezTo>
                    <a:pt x="3927" y="9611"/>
                    <a:pt x="3927" y="9611"/>
                    <a:pt x="3927" y="9611"/>
                  </a:cubicBezTo>
                  <a:cubicBezTo>
                    <a:pt x="3927" y="9512"/>
                    <a:pt x="3927" y="9512"/>
                    <a:pt x="3927" y="9512"/>
                  </a:cubicBezTo>
                  <a:cubicBezTo>
                    <a:pt x="3927" y="9611"/>
                    <a:pt x="3927" y="9611"/>
                    <a:pt x="3927" y="9611"/>
                  </a:cubicBezTo>
                  <a:close/>
                  <a:moveTo>
                    <a:pt x="3927" y="9908"/>
                  </a:moveTo>
                  <a:cubicBezTo>
                    <a:pt x="3927" y="9908"/>
                    <a:pt x="3927" y="9908"/>
                    <a:pt x="3927" y="9908"/>
                  </a:cubicBezTo>
                  <a:cubicBezTo>
                    <a:pt x="4043" y="9908"/>
                    <a:pt x="4043" y="9908"/>
                    <a:pt x="4043" y="9908"/>
                  </a:cubicBezTo>
                  <a:cubicBezTo>
                    <a:pt x="4158" y="9908"/>
                    <a:pt x="4158" y="9908"/>
                    <a:pt x="4158" y="9908"/>
                  </a:cubicBezTo>
                  <a:cubicBezTo>
                    <a:pt x="4274" y="10007"/>
                    <a:pt x="4274" y="10007"/>
                    <a:pt x="4274" y="10007"/>
                  </a:cubicBezTo>
                  <a:cubicBezTo>
                    <a:pt x="4274" y="10007"/>
                    <a:pt x="4274" y="10007"/>
                    <a:pt x="4274" y="10007"/>
                  </a:cubicBezTo>
                  <a:cubicBezTo>
                    <a:pt x="4274" y="9908"/>
                    <a:pt x="4274" y="9908"/>
                    <a:pt x="4274" y="9908"/>
                  </a:cubicBezTo>
                  <a:cubicBezTo>
                    <a:pt x="4274" y="9908"/>
                    <a:pt x="4274" y="9908"/>
                    <a:pt x="4274" y="9908"/>
                  </a:cubicBezTo>
                  <a:cubicBezTo>
                    <a:pt x="4158" y="9908"/>
                    <a:pt x="4158" y="9908"/>
                    <a:pt x="4158" y="9908"/>
                  </a:cubicBezTo>
                  <a:cubicBezTo>
                    <a:pt x="4043" y="9908"/>
                    <a:pt x="4043" y="9908"/>
                    <a:pt x="4043" y="9908"/>
                  </a:cubicBezTo>
                  <a:cubicBezTo>
                    <a:pt x="3927" y="9809"/>
                    <a:pt x="3927" y="9809"/>
                    <a:pt x="3927" y="9809"/>
                  </a:cubicBezTo>
                  <a:cubicBezTo>
                    <a:pt x="3927" y="9809"/>
                    <a:pt x="3927" y="9809"/>
                    <a:pt x="3927" y="9809"/>
                  </a:cubicBezTo>
                  <a:cubicBezTo>
                    <a:pt x="3927" y="9908"/>
                    <a:pt x="3927" y="9908"/>
                    <a:pt x="3927" y="9908"/>
                  </a:cubicBezTo>
                  <a:cubicBezTo>
                    <a:pt x="3927" y="9908"/>
                    <a:pt x="3927" y="9908"/>
                    <a:pt x="3927" y="9908"/>
                  </a:cubicBezTo>
                  <a:close/>
                  <a:moveTo>
                    <a:pt x="4043" y="10007"/>
                  </a:moveTo>
                  <a:cubicBezTo>
                    <a:pt x="4043" y="10007"/>
                    <a:pt x="4043" y="10007"/>
                    <a:pt x="4043" y="10007"/>
                  </a:cubicBezTo>
                  <a:cubicBezTo>
                    <a:pt x="4043" y="10007"/>
                    <a:pt x="4043" y="10007"/>
                    <a:pt x="4043" y="10007"/>
                  </a:cubicBezTo>
                  <a:cubicBezTo>
                    <a:pt x="4043" y="10007"/>
                    <a:pt x="4043" y="10007"/>
                    <a:pt x="4043" y="10007"/>
                  </a:cubicBezTo>
                  <a:cubicBezTo>
                    <a:pt x="4043" y="10007"/>
                    <a:pt x="4043" y="10007"/>
                    <a:pt x="4043" y="10007"/>
                  </a:cubicBezTo>
                  <a:close/>
                  <a:moveTo>
                    <a:pt x="4043" y="10503"/>
                  </a:moveTo>
                  <a:cubicBezTo>
                    <a:pt x="4043" y="10602"/>
                    <a:pt x="4043" y="10602"/>
                    <a:pt x="4043" y="10602"/>
                  </a:cubicBezTo>
                  <a:cubicBezTo>
                    <a:pt x="4158" y="10602"/>
                    <a:pt x="4158" y="10602"/>
                    <a:pt x="4158" y="10602"/>
                  </a:cubicBezTo>
                  <a:cubicBezTo>
                    <a:pt x="4158" y="10602"/>
                    <a:pt x="4158" y="10602"/>
                    <a:pt x="4158" y="10602"/>
                  </a:cubicBezTo>
                  <a:cubicBezTo>
                    <a:pt x="4274" y="10602"/>
                    <a:pt x="4274" y="10602"/>
                    <a:pt x="4274" y="10602"/>
                  </a:cubicBezTo>
                  <a:cubicBezTo>
                    <a:pt x="4274" y="10503"/>
                    <a:pt x="4274" y="10503"/>
                    <a:pt x="4274" y="10503"/>
                  </a:cubicBezTo>
                  <a:cubicBezTo>
                    <a:pt x="4158" y="10503"/>
                    <a:pt x="4158" y="10503"/>
                    <a:pt x="4158" y="10503"/>
                  </a:cubicBezTo>
                  <a:cubicBezTo>
                    <a:pt x="4043" y="10503"/>
                    <a:pt x="4043" y="10503"/>
                    <a:pt x="4043" y="10503"/>
                  </a:cubicBezTo>
                  <a:cubicBezTo>
                    <a:pt x="4043" y="10503"/>
                    <a:pt x="4043" y="10503"/>
                    <a:pt x="4043" y="10503"/>
                  </a:cubicBezTo>
                  <a:close/>
                  <a:moveTo>
                    <a:pt x="3927" y="10701"/>
                  </a:moveTo>
                  <a:cubicBezTo>
                    <a:pt x="3927" y="10800"/>
                    <a:pt x="3927" y="10800"/>
                    <a:pt x="3927" y="10800"/>
                  </a:cubicBezTo>
                  <a:cubicBezTo>
                    <a:pt x="4043" y="10800"/>
                    <a:pt x="4043" y="10800"/>
                    <a:pt x="4043" y="10800"/>
                  </a:cubicBezTo>
                  <a:cubicBezTo>
                    <a:pt x="4158" y="10701"/>
                    <a:pt x="4158" y="10701"/>
                    <a:pt x="4158" y="10701"/>
                  </a:cubicBezTo>
                  <a:cubicBezTo>
                    <a:pt x="4043" y="10701"/>
                    <a:pt x="4043" y="10701"/>
                    <a:pt x="4043" y="10701"/>
                  </a:cubicBezTo>
                  <a:cubicBezTo>
                    <a:pt x="3927" y="10701"/>
                    <a:pt x="3927" y="10701"/>
                    <a:pt x="3927" y="10701"/>
                  </a:cubicBezTo>
                  <a:cubicBezTo>
                    <a:pt x="3927" y="10701"/>
                    <a:pt x="3927" y="10701"/>
                    <a:pt x="3927" y="10701"/>
                  </a:cubicBezTo>
                  <a:close/>
                  <a:moveTo>
                    <a:pt x="4043" y="10998"/>
                  </a:moveTo>
                  <a:cubicBezTo>
                    <a:pt x="4158" y="10998"/>
                    <a:pt x="4158" y="10998"/>
                    <a:pt x="4158" y="10998"/>
                  </a:cubicBezTo>
                  <a:cubicBezTo>
                    <a:pt x="4158" y="10998"/>
                    <a:pt x="4158" y="10998"/>
                    <a:pt x="4158" y="10998"/>
                  </a:cubicBezTo>
                  <a:cubicBezTo>
                    <a:pt x="4158" y="10998"/>
                    <a:pt x="4158" y="10998"/>
                    <a:pt x="4158" y="10998"/>
                  </a:cubicBezTo>
                  <a:cubicBezTo>
                    <a:pt x="4158" y="10899"/>
                    <a:pt x="4158" y="10899"/>
                    <a:pt x="4158" y="10899"/>
                  </a:cubicBezTo>
                  <a:cubicBezTo>
                    <a:pt x="4043" y="10998"/>
                    <a:pt x="4043" y="10998"/>
                    <a:pt x="4043" y="10998"/>
                  </a:cubicBezTo>
                  <a:cubicBezTo>
                    <a:pt x="4043" y="10998"/>
                    <a:pt x="4043" y="10998"/>
                    <a:pt x="4043" y="10998"/>
                  </a:cubicBezTo>
                  <a:close/>
                  <a:moveTo>
                    <a:pt x="4274" y="11097"/>
                  </a:moveTo>
                  <a:cubicBezTo>
                    <a:pt x="4274" y="11196"/>
                    <a:pt x="4274" y="11196"/>
                    <a:pt x="4274" y="11196"/>
                  </a:cubicBezTo>
                  <a:cubicBezTo>
                    <a:pt x="4274" y="11196"/>
                    <a:pt x="4274" y="11196"/>
                    <a:pt x="4274" y="11196"/>
                  </a:cubicBezTo>
                  <a:cubicBezTo>
                    <a:pt x="4274" y="11097"/>
                    <a:pt x="4274" y="11097"/>
                    <a:pt x="4274" y="11097"/>
                  </a:cubicBezTo>
                  <a:cubicBezTo>
                    <a:pt x="4274" y="11097"/>
                    <a:pt x="4274" y="11097"/>
                    <a:pt x="4274" y="11097"/>
                  </a:cubicBezTo>
                  <a:close/>
                  <a:moveTo>
                    <a:pt x="3927" y="11196"/>
                  </a:moveTo>
                  <a:cubicBezTo>
                    <a:pt x="3927" y="11196"/>
                    <a:pt x="3927" y="11196"/>
                    <a:pt x="3927" y="11196"/>
                  </a:cubicBezTo>
                  <a:cubicBezTo>
                    <a:pt x="3927" y="11097"/>
                    <a:pt x="3927" y="11097"/>
                    <a:pt x="3927" y="11097"/>
                  </a:cubicBezTo>
                  <a:cubicBezTo>
                    <a:pt x="3927" y="11196"/>
                    <a:pt x="3927" y="11196"/>
                    <a:pt x="3927" y="11196"/>
                  </a:cubicBezTo>
                  <a:cubicBezTo>
                    <a:pt x="3927" y="11196"/>
                    <a:pt x="3927" y="11196"/>
                    <a:pt x="3927" y="11196"/>
                  </a:cubicBezTo>
                  <a:close/>
                  <a:moveTo>
                    <a:pt x="4043" y="11196"/>
                  </a:moveTo>
                  <a:cubicBezTo>
                    <a:pt x="4043" y="11196"/>
                    <a:pt x="4043" y="11196"/>
                    <a:pt x="4043" y="11196"/>
                  </a:cubicBezTo>
                  <a:cubicBezTo>
                    <a:pt x="4158" y="11097"/>
                    <a:pt x="4158" y="11097"/>
                    <a:pt x="4158" y="11097"/>
                  </a:cubicBezTo>
                  <a:cubicBezTo>
                    <a:pt x="4043" y="11097"/>
                    <a:pt x="4043" y="11097"/>
                    <a:pt x="4043" y="11097"/>
                  </a:cubicBezTo>
                  <a:cubicBezTo>
                    <a:pt x="4043" y="11196"/>
                    <a:pt x="4043" y="11196"/>
                    <a:pt x="4043" y="11196"/>
                  </a:cubicBezTo>
                  <a:close/>
                  <a:moveTo>
                    <a:pt x="4043" y="11295"/>
                  </a:moveTo>
                  <a:cubicBezTo>
                    <a:pt x="4043" y="11196"/>
                    <a:pt x="4043" y="11196"/>
                    <a:pt x="4043" y="11196"/>
                  </a:cubicBezTo>
                  <a:cubicBezTo>
                    <a:pt x="4043" y="11196"/>
                    <a:pt x="4043" y="11196"/>
                    <a:pt x="4043" y="11196"/>
                  </a:cubicBezTo>
                  <a:cubicBezTo>
                    <a:pt x="4043" y="11196"/>
                    <a:pt x="4043" y="11196"/>
                    <a:pt x="4043" y="11196"/>
                  </a:cubicBezTo>
                  <a:cubicBezTo>
                    <a:pt x="4043" y="11295"/>
                    <a:pt x="4043" y="11295"/>
                    <a:pt x="4043" y="11295"/>
                  </a:cubicBezTo>
                  <a:close/>
                  <a:moveTo>
                    <a:pt x="4043" y="11394"/>
                  </a:moveTo>
                  <a:cubicBezTo>
                    <a:pt x="4158" y="11394"/>
                    <a:pt x="4158" y="11394"/>
                    <a:pt x="4158" y="11394"/>
                  </a:cubicBezTo>
                  <a:cubicBezTo>
                    <a:pt x="4043" y="11394"/>
                    <a:pt x="4043" y="11394"/>
                    <a:pt x="4043" y="11394"/>
                  </a:cubicBezTo>
                  <a:cubicBezTo>
                    <a:pt x="4043" y="11394"/>
                    <a:pt x="4043" y="11394"/>
                    <a:pt x="4043" y="11394"/>
                  </a:cubicBezTo>
                  <a:cubicBezTo>
                    <a:pt x="4043" y="11394"/>
                    <a:pt x="4043" y="11394"/>
                    <a:pt x="4043" y="11394"/>
                  </a:cubicBezTo>
                  <a:cubicBezTo>
                    <a:pt x="4043" y="11394"/>
                    <a:pt x="4043" y="11394"/>
                    <a:pt x="4043" y="11394"/>
                  </a:cubicBezTo>
                  <a:close/>
                  <a:moveTo>
                    <a:pt x="4158" y="11494"/>
                  </a:moveTo>
                  <a:cubicBezTo>
                    <a:pt x="4274" y="11494"/>
                    <a:pt x="4274" y="11494"/>
                    <a:pt x="4274" y="11494"/>
                  </a:cubicBezTo>
                  <a:cubicBezTo>
                    <a:pt x="4274" y="11394"/>
                    <a:pt x="4274" y="11394"/>
                    <a:pt x="4274" y="11394"/>
                  </a:cubicBezTo>
                  <a:cubicBezTo>
                    <a:pt x="4158" y="11394"/>
                    <a:pt x="4158" y="11394"/>
                    <a:pt x="4158" y="11394"/>
                  </a:cubicBezTo>
                  <a:cubicBezTo>
                    <a:pt x="4158" y="11394"/>
                    <a:pt x="4158" y="11394"/>
                    <a:pt x="4158" y="11394"/>
                  </a:cubicBezTo>
                  <a:cubicBezTo>
                    <a:pt x="4158" y="11394"/>
                    <a:pt x="4158" y="11494"/>
                    <a:pt x="4158" y="11494"/>
                  </a:cubicBezTo>
                  <a:close/>
                  <a:moveTo>
                    <a:pt x="3812" y="11692"/>
                  </a:moveTo>
                  <a:cubicBezTo>
                    <a:pt x="3927" y="11593"/>
                    <a:pt x="3927" y="11593"/>
                    <a:pt x="3927" y="11593"/>
                  </a:cubicBezTo>
                  <a:cubicBezTo>
                    <a:pt x="3927" y="11593"/>
                    <a:pt x="3927" y="11593"/>
                    <a:pt x="3927" y="11593"/>
                  </a:cubicBezTo>
                  <a:cubicBezTo>
                    <a:pt x="3927" y="11593"/>
                    <a:pt x="3927" y="11593"/>
                    <a:pt x="3927" y="11593"/>
                  </a:cubicBezTo>
                  <a:cubicBezTo>
                    <a:pt x="3812" y="11593"/>
                    <a:pt x="3812" y="11593"/>
                    <a:pt x="3812" y="11593"/>
                  </a:cubicBezTo>
                  <a:cubicBezTo>
                    <a:pt x="3812" y="11593"/>
                    <a:pt x="3812" y="11593"/>
                    <a:pt x="3812" y="11593"/>
                  </a:cubicBezTo>
                  <a:cubicBezTo>
                    <a:pt x="3812" y="11692"/>
                    <a:pt x="3812" y="11692"/>
                    <a:pt x="3812" y="11692"/>
                  </a:cubicBezTo>
                  <a:close/>
                  <a:moveTo>
                    <a:pt x="4043" y="11791"/>
                  </a:moveTo>
                  <a:cubicBezTo>
                    <a:pt x="4158" y="11692"/>
                    <a:pt x="4158" y="11692"/>
                    <a:pt x="4158" y="11692"/>
                  </a:cubicBezTo>
                  <a:cubicBezTo>
                    <a:pt x="4274" y="11593"/>
                    <a:pt x="4274" y="11593"/>
                    <a:pt x="4274" y="11593"/>
                  </a:cubicBezTo>
                  <a:cubicBezTo>
                    <a:pt x="4274" y="11593"/>
                    <a:pt x="4274" y="11593"/>
                    <a:pt x="4274" y="11593"/>
                  </a:cubicBezTo>
                  <a:cubicBezTo>
                    <a:pt x="4158" y="11593"/>
                    <a:pt x="4158" y="11593"/>
                    <a:pt x="4158" y="11593"/>
                  </a:cubicBezTo>
                  <a:cubicBezTo>
                    <a:pt x="4043" y="11593"/>
                    <a:pt x="4043" y="11593"/>
                    <a:pt x="4043" y="11593"/>
                  </a:cubicBezTo>
                  <a:cubicBezTo>
                    <a:pt x="4043" y="11692"/>
                    <a:pt x="4043" y="11692"/>
                    <a:pt x="4043" y="11692"/>
                  </a:cubicBezTo>
                  <a:cubicBezTo>
                    <a:pt x="4043" y="11692"/>
                    <a:pt x="4043" y="11692"/>
                    <a:pt x="4043" y="11692"/>
                  </a:cubicBezTo>
                  <a:cubicBezTo>
                    <a:pt x="3927" y="11692"/>
                    <a:pt x="3927" y="11692"/>
                    <a:pt x="3927" y="11692"/>
                  </a:cubicBezTo>
                  <a:cubicBezTo>
                    <a:pt x="3927" y="11791"/>
                    <a:pt x="3927" y="11791"/>
                    <a:pt x="3927" y="11791"/>
                  </a:cubicBezTo>
                  <a:cubicBezTo>
                    <a:pt x="3927" y="11791"/>
                    <a:pt x="3927" y="11791"/>
                    <a:pt x="3927" y="11791"/>
                  </a:cubicBezTo>
                  <a:cubicBezTo>
                    <a:pt x="4043" y="11791"/>
                    <a:pt x="4043" y="11791"/>
                    <a:pt x="4043" y="11791"/>
                  </a:cubicBezTo>
                  <a:cubicBezTo>
                    <a:pt x="4043" y="11791"/>
                    <a:pt x="4043" y="11791"/>
                    <a:pt x="4043" y="11791"/>
                  </a:cubicBezTo>
                  <a:close/>
                  <a:moveTo>
                    <a:pt x="4158" y="11791"/>
                  </a:moveTo>
                  <a:cubicBezTo>
                    <a:pt x="4158" y="11791"/>
                    <a:pt x="4158" y="11791"/>
                    <a:pt x="4158" y="11791"/>
                  </a:cubicBezTo>
                  <a:cubicBezTo>
                    <a:pt x="4274" y="11692"/>
                    <a:pt x="4274" y="11692"/>
                    <a:pt x="4274" y="11692"/>
                  </a:cubicBezTo>
                  <a:cubicBezTo>
                    <a:pt x="4274" y="11692"/>
                    <a:pt x="4274" y="11692"/>
                    <a:pt x="4274" y="11692"/>
                  </a:cubicBezTo>
                  <a:cubicBezTo>
                    <a:pt x="4158" y="11791"/>
                    <a:pt x="4158" y="11791"/>
                    <a:pt x="4158" y="11791"/>
                  </a:cubicBezTo>
                  <a:close/>
                  <a:moveTo>
                    <a:pt x="4158" y="11890"/>
                  </a:moveTo>
                  <a:cubicBezTo>
                    <a:pt x="4158" y="11791"/>
                    <a:pt x="4158" y="11791"/>
                    <a:pt x="4158" y="11791"/>
                  </a:cubicBezTo>
                  <a:cubicBezTo>
                    <a:pt x="4158" y="11791"/>
                    <a:pt x="4158" y="11791"/>
                    <a:pt x="4158" y="11791"/>
                  </a:cubicBezTo>
                  <a:cubicBezTo>
                    <a:pt x="4158" y="11791"/>
                    <a:pt x="4158" y="11791"/>
                    <a:pt x="4158" y="11791"/>
                  </a:cubicBezTo>
                  <a:cubicBezTo>
                    <a:pt x="4158" y="11890"/>
                    <a:pt x="4158" y="11890"/>
                    <a:pt x="4158" y="11890"/>
                  </a:cubicBezTo>
                  <a:close/>
                  <a:moveTo>
                    <a:pt x="3927" y="11890"/>
                  </a:moveTo>
                  <a:cubicBezTo>
                    <a:pt x="4043" y="11890"/>
                    <a:pt x="4043" y="11890"/>
                    <a:pt x="4043" y="11890"/>
                  </a:cubicBezTo>
                  <a:cubicBezTo>
                    <a:pt x="3927" y="11791"/>
                    <a:pt x="3927" y="11791"/>
                    <a:pt x="3927" y="11791"/>
                  </a:cubicBezTo>
                  <a:cubicBezTo>
                    <a:pt x="3927" y="11791"/>
                    <a:pt x="3927" y="11791"/>
                    <a:pt x="3927" y="11791"/>
                  </a:cubicBezTo>
                  <a:cubicBezTo>
                    <a:pt x="3927" y="11890"/>
                    <a:pt x="3927" y="11890"/>
                    <a:pt x="3927" y="11890"/>
                  </a:cubicBezTo>
                  <a:cubicBezTo>
                    <a:pt x="3927" y="11890"/>
                    <a:pt x="3927" y="11890"/>
                    <a:pt x="3927" y="11890"/>
                  </a:cubicBezTo>
                  <a:close/>
                  <a:moveTo>
                    <a:pt x="3812" y="12187"/>
                  </a:moveTo>
                  <a:cubicBezTo>
                    <a:pt x="3812" y="12187"/>
                    <a:pt x="3812" y="12187"/>
                    <a:pt x="3812" y="12187"/>
                  </a:cubicBezTo>
                  <a:cubicBezTo>
                    <a:pt x="3812" y="12187"/>
                    <a:pt x="3812" y="12187"/>
                    <a:pt x="3812" y="12187"/>
                  </a:cubicBezTo>
                  <a:cubicBezTo>
                    <a:pt x="3927" y="12088"/>
                    <a:pt x="3927" y="12088"/>
                    <a:pt x="3927" y="12088"/>
                  </a:cubicBezTo>
                  <a:cubicBezTo>
                    <a:pt x="4043" y="12088"/>
                    <a:pt x="4043" y="12088"/>
                    <a:pt x="4043" y="12088"/>
                  </a:cubicBezTo>
                  <a:cubicBezTo>
                    <a:pt x="4043" y="12088"/>
                    <a:pt x="4043" y="12088"/>
                    <a:pt x="4043" y="12088"/>
                  </a:cubicBezTo>
                  <a:cubicBezTo>
                    <a:pt x="4043" y="12088"/>
                    <a:pt x="4043" y="12088"/>
                    <a:pt x="4043" y="12088"/>
                  </a:cubicBezTo>
                  <a:cubicBezTo>
                    <a:pt x="3927" y="12088"/>
                    <a:pt x="3927" y="12088"/>
                    <a:pt x="3927" y="12088"/>
                  </a:cubicBezTo>
                  <a:cubicBezTo>
                    <a:pt x="3812" y="12088"/>
                    <a:pt x="3812" y="12088"/>
                    <a:pt x="3812" y="12088"/>
                  </a:cubicBezTo>
                  <a:cubicBezTo>
                    <a:pt x="3812" y="12088"/>
                    <a:pt x="3812" y="12088"/>
                    <a:pt x="3812" y="12088"/>
                  </a:cubicBezTo>
                  <a:cubicBezTo>
                    <a:pt x="3812" y="12088"/>
                    <a:pt x="3812" y="12187"/>
                    <a:pt x="3812" y="12187"/>
                  </a:cubicBezTo>
                  <a:close/>
                  <a:moveTo>
                    <a:pt x="3696" y="12385"/>
                  </a:moveTo>
                  <a:cubicBezTo>
                    <a:pt x="3696" y="12484"/>
                    <a:pt x="3696" y="12484"/>
                    <a:pt x="3696" y="12484"/>
                  </a:cubicBezTo>
                  <a:cubicBezTo>
                    <a:pt x="3812" y="12484"/>
                    <a:pt x="3812" y="12484"/>
                    <a:pt x="3812" y="12484"/>
                  </a:cubicBezTo>
                  <a:cubicBezTo>
                    <a:pt x="3812" y="12385"/>
                    <a:pt x="3812" y="12385"/>
                    <a:pt x="3812" y="12385"/>
                  </a:cubicBezTo>
                  <a:cubicBezTo>
                    <a:pt x="3812" y="12385"/>
                    <a:pt x="3812" y="12385"/>
                    <a:pt x="3812" y="12385"/>
                  </a:cubicBezTo>
                  <a:cubicBezTo>
                    <a:pt x="3696" y="12385"/>
                    <a:pt x="3696" y="12385"/>
                    <a:pt x="3696" y="12385"/>
                  </a:cubicBezTo>
                  <a:close/>
                  <a:moveTo>
                    <a:pt x="6006" y="21600"/>
                  </a:moveTo>
                  <a:cubicBezTo>
                    <a:pt x="6006" y="21501"/>
                    <a:pt x="6006" y="21501"/>
                    <a:pt x="6006" y="21501"/>
                  </a:cubicBezTo>
                  <a:cubicBezTo>
                    <a:pt x="6122" y="21501"/>
                    <a:pt x="6122" y="21501"/>
                    <a:pt x="6122" y="21501"/>
                  </a:cubicBezTo>
                  <a:cubicBezTo>
                    <a:pt x="6122" y="21501"/>
                    <a:pt x="6122" y="21501"/>
                    <a:pt x="6122" y="21501"/>
                  </a:cubicBezTo>
                  <a:cubicBezTo>
                    <a:pt x="6122" y="21600"/>
                    <a:pt x="6122" y="21600"/>
                    <a:pt x="6122" y="21600"/>
                  </a:cubicBezTo>
                  <a:cubicBezTo>
                    <a:pt x="6006" y="21600"/>
                    <a:pt x="6006" y="21600"/>
                    <a:pt x="6006" y="21600"/>
                  </a:cubicBezTo>
                  <a:cubicBezTo>
                    <a:pt x="6006" y="21600"/>
                    <a:pt x="6006" y="21600"/>
                    <a:pt x="6006" y="21600"/>
                  </a:cubicBezTo>
                  <a:cubicBezTo>
                    <a:pt x="6006" y="21600"/>
                    <a:pt x="6006" y="21600"/>
                    <a:pt x="6006" y="21600"/>
                  </a:cubicBezTo>
                  <a:close/>
                  <a:moveTo>
                    <a:pt x="5429" y="21303"/>
                  </a:moveTo>
                  <a:cubicBezTo>
                    <a:pt x="5429" y="21303"/>
                    <a:pt x="5429" y="21303"/>
                    <a:pt x="5429" y="21303"/>
                  </a:cubicBezTo>
                  <a:cubicBezTo>
                    <a:pt x="5429" y="21303"/>
                    <a:pt x="5429" y="21303"/>
                    <a:pt x="5429" y="21303"/>
                  </a:cubicBezTo>
                  <a:cubicBezTo>
                    <a:pt x="5544" y="21204"/>
                    <a:pt x="5544" y="21204"/>
                    <a:pt x="5544" y="21204"/>
                  </a:cubicBezTo>
                  <a:cubicBezTo>
                    <a:pt x="5544" y="21204"/>
                    <a:pt x="5544" y="21204"/>
                    <a:pt x="5544" y="21204"/>
                  </a:cubicBezTo>
                  <a:cubicBezTo>
                    <a:pt x="5429" y="21204"/>
                    <a:pt x="5429" y="21204"/>
                    <a:pt x="5429" y="21204"/>
                  </a:cubicBezTo>
                  <a:cubicBezTo>
                    <a:pt x="5429" y="21204"/>
                    <a:pt x="5429" y="21204"/>
                    <a:pt x="5429" y="21204"/>
                  </a:cubicBezTo>
                  <a:cubicBezTo>
                    <a:pt x="5429" y="21204"/>
                    <a:pt x="5429" y="21204"/>
                    <a:pt x="5429" y="21204"/>
                  </a:cubicBezTo>
                  <a:cubicBezTo>
                    <a:pt x="5429" y="21303"/>
                    <a:pt x="5429" y="21303"/>
                    <a:pt x="5429" y="21303"/>
                  </a:cubicBezTo>
                  <a:close/>
                  <a:moveTo>
                    <a:pt x="5082" y="20807"/>
                  </a:moveTo>
                  <a:cubicBezTo>
                    <a:pt x="5082" y="20807"/>
                    <a:pt x="5082" y="20807"/>
                    <a:pt x="5082" y="20807"/>
                  </a:cubicBezTo>
                  <a:cubicBezTo>
                    <a:pt x="5082" y="20807"/>
                    <a:pt x="5082" y="20807"/>
                    <a:pt x="5082" y="20807"/>
                  </a:cubicBezTo>
                  <a:cubicBezTo>
                    <a:pt x="5198" y="20807"/>
                    <a:pt x="5198" y="20807"/>
                    <a:pt x="5198" y="20807"/>
                  </a:cubicBezTo>
                  <a:cubicBezTo>
                    <a:pt x="5198" y="20708"/>
                    <a:pt x="5198" y="20708"/>
                    <a:pt x="5198" y="20708"/>
                  </a:cubicBezTo>
                  <a:cubicBezTo>
                    <a:pt x="5082" y="20708"/>
                    <a:pt x="5082" y="20708"/>
                    <a:pt x="5082" y="20708"/>
                  </a:cubicBezTo>
                  <a:cubicBezTo>
                    <a:pt x="5082" y="20807"/>
                    <a:pt x="5082" y="20807"/>
                    <a:pt x="5082" y="20807"/>
                  </a:cubicBezTo>
                  <a:close/>
                  <a:moveTo>
                    <a:pt x="4851" y="20807"/>
                  </a:moveTo>
                  <a:cubicBezTo>
                    <a:pt x="4851" y="20807"/>
                    <a:pt x="4851" y="20807"/>
                    <a:pt x="4851" y="20807"/>
                  </a:cubicBezTo>
                  <a:cubicBezTo>
                    <a:pt x="4967" y="20807"/>
                    <a:pt x="4967" y="20807"/>
                    <a:pt x="4967" y="20807"/>
                  </a:cubicBezTo>
                  <a:cubicBezTo>
                    <a:pt x="4967" y="20807"/>
                    <a:pt x="4967" y="20807"/>
                    <a:pt x="4967" y="20807"/>
                  </a:cubicBezTo>
                  <a:cubicBezTo>
                    <a:pt x="4851" y="20708"/>
                    <a:pt x="4851" y="20708"/>
                    <a:pt x="4851" y="20708"/>
                  </a:cubicBezTo>
                  <a:cubicBezTo>
                    <a:pt x="4851" y="20807"/>
                    <a:pt x="4851" y="20807"/>
                    <a:pt x="4851" y="20807"/>
                  </a:cubicBezTo>
                  <a:close/>
                  <a:moveTo>
                    <a:pt x="4274" y="20807"/>
                  </a:moveTo>
                  <a:cubicBezTo>
                    <a:pt x="4274" y="20807"/>
                    <a:pt x="4274" y="20807"/>
                    <a:pt x="4274" y="20807"/>
                  </a:cubicBezTo>
                  <a:cubicBezTo>
                    <a:pt x="4389" y="20807"/>
                    <a:pt x="4389" y="20807"/>
                    <a:pt x="4389" y="20807"/>
                  </a:cubicBezTo>
                  <a:cubicBezTo>
                    <a:pt x="4389" y="20906"/>
                    <a:pt x="4389" y="20906"/>
                    <a:pt x="4389" y="20906"/>
                  </a:cubicBezTo>
                  <a:cubicBezTo>
                    <a:pt x="4505" y="20906"/>
                    <a:pt x="4505" y="20906"/>
                    <a:pt x="4505" y="20906"/>
                  </a:cubicBezTo>
                  <a:cubicBezTo>
                    <a:pt x="4389" y="20807"/>
                    <a:pt x="4389" y="20807"/>
                    <a:pt x="4389" y="20807"/>
                  </a:cubicBezTo>
                  <a:cubicBezTo>
                    <a:pt x="4389" y="20807"/>
                    <a:pt x="4389" y="20807"/>
                    <a:pt x="4389" y="20807"/>
                  </a:cubicBezTo>
                  <a:cubicBezTo>
                    <a:pt x="4274" y="20807"/>
                    <a:pt x="4274" y="20807"/>
                    <a:pt x="4274" y="20807"/>
                  </a:cubicBezTo>
                  <a:close/>
                  <a:moveTo>
                    <a:pt x="3581" y="18429"/>
                  </a:moveTo>
                  <a:cubicBezTo>
                    <a:pt x="3581" y="18429"/>
                    <a:pt x="3581" y="18429"/>
                    <a:pt x="3581" y="18429"/>
                  </a:cubicBezTo>
                  <a:cubicBezTo>
                    <a:pt x="3696" y="18330"/>
                    <a:pt x="3696" y="18330"/>
                    <a:pt x="3696" y="18330"/>
                  </a:cubicBezTo>
                  <a:cubicBezTo>
                    <a:pt x="3812" y="18231"/>
                    <a:pt x="3812" y="18231"/>
                    <a:pt x="3812" y="18231"/>
                  </a:cubicBezTo>
                  <a:cubicBezTo>
                    <a:pt x="3696" y="18231"/>
                    <a:pt x="3696" y="18231"/>
                    <a:pt x="3696" y="18231"/>
                  </a:cubicBezTo>
                  <a:cubicBezTo>
                    <a:pt x="3696" y="18330"/>
                    <a:pt x="3696" y="18330"/>
                    <a:pt x="3696" y="18330"/>
                  </a:cubicBezTo>
                  <a:cubicBezTo>
                    <a:pt x="3581" y="18429"/>
                    <a:pt x="3581" y="18429"/>
                    <a:pt x="3581" y="18429"/>
                  </a:cubicBezTo>
                  <a:close/>
                  <a:moveTo>
                    <a:pt x="3581" y="18330"/>
                  </a:moveTo>
                  <a:cubicBezTo>
                    <a:pt x="3581" y="18330"/>
                    <a:pt x="3581" y="18330"/>
                    <a:pt x="3581" y="18330"/>
                  </a:cubicBezTo>
                  <a:cubicBezTo>
                    <a:pt x="3581" y="18330"/>
                    <a:pt x="3581" y="18330"/>
                    <a:pt x="3581" y="18330"/>
                  </a:cubicBezTo>
                  <a:cubicBezTo>
                    <a:pt x="3696" y="18330"/>
                    <a:pt x="3696" y="18330"/>
                    <a:pt x="3696" y="18330"/>
                  </a:cubicBezTo>
                  <a:cubicBezTo>
                    <a:pt x="3696" y="18231"/>
                    <a:pt x="3696" y="18231"/>
                    <a:pt x="3696" y="18231"/>
                  </a:cubicBezTo>
                  <a:cubicBezTo>
                    <a:pt x="3696" y="18231"/>
                    <a:pt x="3696" y="18231"/>
                    <a:pt x="3696" y="18231"/>
                  </a:cubicBezTo>
                  <a:cubicBezTo>
                    <a:pt x="3581" y="18330"/>
                    <a:pt x="3581" y="18330"/>
                    <a:pt x="3581" y="18330"/>
                  </a:cubicBezTo>
                  <a:close/>
                  <a:moveTo>
                    <a:pt x="3119" y="17538"/>
                  </a:moveTo>
                  <a:cubicBezTo>
                    <a:pt x="3119" y="17538"/>
                    <a:pt x="3119" y="17538"/>
                    <a:pt x="3119" y="17538"/>
                  </a:cubicBezTo>
                  <a:cubicBezTo>
                    <a:pt x="3119" y="17538"/>
                    <a:pt x="3119" y="17538"/>
                    <a:pt x="3119" y="17538"/>
                  </a:cubicBezTo>
                  <a:cubicBezTo>
                    <a:pt x="3234" y="17538"/>
                    <a:pt x="3234" y="17538"/>
                    <a:pt x="3234" y="17538"/>
                  </a:cubicBezTo>
                  <a:cubicBezTo>
                    <a:pt x="3234" y="17538"/>
                    <a:pt x="3234" y="17538"/>
                    <a:pt x="3234" y="17538"/>
                  </a:cubicBezTo>
                  <a:cubicBezTo>
                    <a:pt x="3234" y="17439"/>
                    <a:pt x="3234" y="17439"/>
                    <a:pt x="3234" y="17439"/>
                  </a:cubicBezTo>
                  <a:cubicBezTo>
                    <a:pt x="3119" y="17538"/>
                    <a:pt x="3119" y="17538"/>
                    <a:pt x="3119" y="17538"/>
                  </a:cubicBezTo>
                  <a:close/>
                  <a:moveTo>
                    <a:pt x="3119" y="17439"/>
                  </a:moveTo>
                  <a:cubicBezTo>
                    <a:pt x="3119" y="17439"/>
                    <a:pt x="3119" y="17439"/>
                    <a:pt x="3119" y="17439"/>
                  </a:cubicBezTo>
                  <a:cubicBezTo>
                    <a:pt x="3234" y="17439"/>
                    <a:pt x="3234" y="17439"/>
                    <a:pt x="3234" y="17439"/>
                  </a:cubicBezTo>
                  <a:cubicBezTo>
                    <a:pt x="3234" y="17339"/>
                    <a:pt x="3234" y="17339"/>
                    <a:pt x="3234" y="17339"/>
                  </a:cubicBezTo>
                  <a:cubicBezTo>
                    <a:pt x="3119" y="17339"/>
                    <a:pt x="3119" y="17339"/>
                    <a:pt x="3119" y="17339"/>
                  </a:cubicBezTo>
                  <a:cubicBezTo>
                    <a:pt x="3119" y="17439"/>
                    <a:pt x="3119" y="17439"/>
                    <a:pt x="3119" y="17439"/>
                  </a:cubicBezTo>
                  <a:close/>
                  <a:moveTo>
                    <a:pt x="3119" y="16646"/>
                  </a:moveTo>
                  <a:cubicBezTo>
                    <a:pt x="3234" y="16646"/>
                    <a:pt x="3234" y="16646"/>
                    <a:pt x="3234" y="16646"/>
                  </a:cubicBezTo>
                  <a:cubicBezTo>
                    <a:pt x="3350" y="16646"/>
                    <a:pt x="3350" y="16646"/>
                    <a:pt x="3350" y="16646"/>
                  </a:cubicBezTo>
                  <a:cubicBezTo>
                    <a:pt x="3234" y="16547"/>
                    <a:pt x="3234" y="16547"/>
                    <a:pt x="3234" y="16547"/>
                  </a:cubicBezTo>
                  <a:cubicBezTo>
                    <a:pt x="3119" y="16646"/>
                    <a:pt x="3119" y="16646"/>
                    <a:pt x="3119" y="16646"/>
                  </a:cubicBezTo>
                  <a:close/>
                  <a:moveTo>
                    <a:pt x="3234" y="16547"/>
                  </a:moveTo>
                  <a:cubicBezTo>
                    <a:pt x="3234" y="16547"/>
                    <a:pt x="3234" y="16547"/>
                    <a:pt x="3234" y="16547"/>
                  </a:cubicBezTo>
                  <a:cubicBezTo>
                    <a:pt x="3350" y="16547"/>
                    <a:pt x="3350" y="16547"/>
                    <a:pt x="3350" y="16547"/>
                  </a:cubicBezTo>
                  <a:cubicBezTo>
                    <a:pt x="3350" y="16547"/>
                    <a:pt x="3350" y="16547"/>
                    <a:pt x="3350" y="16547"/>
                  </a:cubicBezTo>
                  <a:cubicBezTo>
                    <a:pt x="3350" y="16547"/>
                    <a:pt x="3350" y="16547"/>
                    <a:pt x="3350" y="16547"/>
                  </a:cubicBezTo>
                  <a:cubicBezTo>
                    <a:pt x="3234" y="16547"/>
                    <a:pt x="3234" y="16547"/>
                    <a:pt x="3234" y="16547"/>
                  </a:cubicBezTo>
                  <a:cubicBezTo>
                    <a:pt x="3234" y="16547"/>
                    <a:pt x="3234" y="16547"/>
                    <a:pt x="3234" y="16547"/>
                  </a:cubicBezTo>
                  <a:close/>
                  <a:moveTo>
                    <a:pt x="3003" y="16547"/>
                  </a:moveTo>
                  <a:cubicBezTo>
                    <a:pt x="3003" y="16547"/>
                    <a:pt x="3003" y="16547"/>
                    <a:pt x="3003" y="16547"/>
                  </a:cubicBezTo>
                  <a:cubicBezTo>
                    <a:pt x="3119" y="16547"/>
                    <a:pt x="3119" y="16547"/>
                    <a:pt x="3119" y="16547"/>
                  </a:cubicBezTo>
                  <a:cubicBezTo>
                    <a:pt x="3119" y="16547"/>
                    <a:pt x="3119" y="16547"/>
                    <a:pt x="3119" y="16547"/>
                  </a:cubicBezTo>
                  <a:cubicBezTo>
                    <a:pt x="3003" y="16547"/>
                    <a:pt x="3003" y="16547"/>
                    <a:pt x="3003" y="16547"/>
                  </a:cubicBezTo>
                  <a:cubicBezTo>
                    <a:pt x="3003" y="16547"/>
                    <a:pt x="3003" y="16547"/>
                    <a:pt x="3003" y="16547"/>
                  </a:cubicBezTo>
                  <a:close/>
                  <a:moveTo>
                    <a:pt x="3350" y="15853"/>
                  </a:moveTo>
                  <a:cubicBezTo>
                    <a:pt x="3234" y="15853"/>
                    <a:pt x="3234" y="15853"/>
                    <a:pt x="3234" y="15853"/>
                  </a:cubicBezTo>
                  <a:cubicBezTo>
                    <a:pt x="3350" y="15853"/>
                    <a:pt x="3350" y="15853"/>
                    <a:pt x="3350" y="15853"/>
                  </a:cubicBezTo>
                  <a:cubicBezTo>
                    <a:pt x="3350" y="15853"/>
                    <a:pt x="3350" y="15853"/>
                    <a:pt x="3350" y="15853"/>
                  </a:cubicBezTo>
                  <a:cubicBezTo>
                    <a:pt x="3350" y="15853"/>
                    <a:pt x="3350" y="15853"/>
                    <a:pt x="3350" y="15853"/>
                  </a:cubicBezTo>
                  <a:cubicBezTo>
                    <a:pt x="3465" y="15754"/>
                    <a:pt x="3465" y="15754"/>
                    <a:pt x="3465" y="15754"/>
                  </a:cubicBezTo>
                  <a:cubicBezTo>
                    <a:pt x="3350" y="15754"/>
                    <a:pt x="3350" y="15754"/>
                    <a:pt x="3350" y="15754"/>
                  </a:cubicBezTo>
                  <a:cubicBezTo>
                    <a:pt x="3350" y="15853"/>
                    <a:pt x="3350" y="15853"/>
                    <a:pt x="3350" y="15853"/>
                  </a:cubicBezTo>
                  <a:close/>
                  <a:moveTo>
                    <a:pt x="4158" y="15556"/>
                  </a:moveTo>
                  <a:cubicBezTo>
                    <a:pt x="4158" y="15556"/>
                    <a:pt x="4158" y="15556"/>
                    <a:pt x="4158" y="15556"/>
                  </a:cubicBezTo>
                  <a:cubicBezTo>
                    <a:pt x="4274" y="15556"/>
                    <a:pt x="4274" y="15556"/>
                    <a:pt x="4274" y="15556"/>
                  </a:cubicBezTo>
                  <a:cubicBezTo>
                    <a:pt x="4274" y="15556"/>
                    <a:pt x="4274" y="15556"/>
                    <a:pt x="4274" y="15556"/>
                  </a:cubicBezTo>
                  <a:cubicBezTo>
                    <a:pt x="4158" y="15556"/>
                    <a:pt x="4158" y="15556"/>
                    <a:pt x="4158" y="15556"/>
                  </a:cubicBezTo>
                  <a:cubicBezTo>
                    <a:pt x="4158" y="15556"/>
                    <a:pt x="4158" y="15556"/>
                    <a:pt x="4158" y="15556"/>
                  </a:cubicBezTo>
                  <a:cubicBezTo>
                    <a:pt x="4158" y="15556"/>
                    <a:pt x="4158" y="15556"/>
                    <a:pt x="4158" y="15556"/>
                  </a:cubicBezTo>
                  <a:close/>
                  <a:moveTo>
                    <a:pt x="3812" y="15160"/>
                  </a:moveTo>
                  <a:cubicBezTo>
                    <a:pt x="3812" y="15259"/>
                    <a:pt x="3812" y="15259"/>
                    <a:pt x="3812" y="15259"/>
                  </a:cubicBezTo>
                  <a:cubicBezTo>
                    <a:pt x="3812" y="15259"/>
                    <a:pt x="3812" y="15259"/>
                    <a:pt x="3812" y="15259"/>
                  </a:cubicBezTo>
                  <a:cubicBezTo>
                    <a:pt x="3927" y="15259"/>
                    <a:pt x="3927" y="15259"/>
                    <a:pt x="3927" y="15259"/>
                  </a:cubicBezTo>
                  <a:cubicBezTo>
                    <a:pt x="3927" y="15160"/>
                    <a:pt x="3927" y="15160"/>
                    <a:pt x="3927" y="15160"/>
                  </a:cubicBezTo>
                  <a:cubicBezTo>
                    <a:pt x="3812" y="15160"/>
                    <a:pt x="3812" y="15160"/>
                    <a:pt x="3812" y="15160"/>
                  </a:cubicBezTo>
                  <a:cubicBezTo>
                    <a:pt x="3812" y="15160"/>
                    <a:pt x="3812" y="15160"/>
                    <a:pt x="3812" y="15160"/>
                  </a:cubicBezTo>
                  <a:close/>
                  <a:moveTo>
                    <a:pt x="4158" y="15160"/>
                  </a:moveTo>
                  <a:cubicBezTo>
                    <a:pt x="4274" y="15160"/>
                    <a:pt x="4274" y="15160"/>
                    <a:pt x="4274" y="15160"/>
                  </a:cubicBezTo>
                  <a:cubicBezTo>
                    <a:pt x="4274" y="15160"/>
                    <a:pt x="4274" y="15160"/>
                    <a:pt x="4274" y="15160"/>
                  </a:cubicBezTo>
                  <a:cubicBezTo>
                    <a:pt x="4389" y="15160"/>
                    <a:pt x="4389" y="15160"/>
                    <a:pt x="4389" y="15160"/>
                  </a:cubicBezTo>
                  <a:cubicBezTo>
                    <a:pt x="4274" y="15160"/>
                    <a:pt x="4274" y="15160"/>
                    <a:pt x="4274" y="15160"/>
                  </a:cubicBezTo>
                  <a:cubicBezTo>
                    <a:pt x="4158" y="15160"/>
                    <a:pt x="4158" y="15160"/>
                    <a:pt x="4158" y="15160"/>
                  </a:cubicBezTo>
                  <a:close/>
                  <a:moveTo>
                    <a:pt x="3927" y="15160"/>
                  </a:moveTo>
                  <a:cubicBezTo>
                    <a:pt x="4043" y="15160"/>
                    <a:pt x="4043" y="15160"/>
                    <a:pt x="4043" y="15160"/>
                  </a:cubicBezTo>
                  <a:cubicBezTo>
                    <a:pt x="4158" y="15160"/>
                    <a:pt x="4158" y="15160"/>
                    <a:pt x="4158" y="15160"/>
                  </a:cubicBezTo>
                  <a:cubicBezTo>
                    <a:pt x="4274" y="15061"/>
                    <a:pt x="4274" y="15061"/>
                    <a:pt x="4274" y="15061"/>
                  </a:cubicBezTo>
                  <a:cubicBezTo>
                    <a:pt x="4158" y="15061"/>
                    <a:pt x="4158" y="15061"/>
                    <a:pt x="4158" y="15061"/>
                  </a:cubicBezTo>
                  <a:cubicBezTo>
                    <a:pt x="4043" y="15061"/>
                    <a:pt x="4043" y="15061"/>
                    <a:pt x="4043" y="15061"/>
                  </a:cubicBezTo>
                  <a:cubicBezTo>
                    <a:pt x="3927" y="15061"/>
                    <a:pt x="3927" y="15061"/>
                    <a:pt x="3927" y="15061"/>
                  </a:cubicBezTo>
                  <a:cubicBezTo>
                    <a:pt x="3927" y="15160"/>
                    <a:pt x="3927" y="15160"/>
                    <a:pt x="3927" y="15160"/>
                  </a:cubicBezTo>
                  <a:close/>
                  <a:moveTo>
                    <a:pt x="4851" y="13574"/>
                  </a:moveTo>
                  <a:cubicBezTo>
                    <a:pt x="4851" y="13673"/>
                    <a:pt x="4851" y="13673"/>
                    <a:pt x="4851" y="13673"/>
                  </a:cubicBezTo>
                  <a:cubicBezTo>
                    <a:pt x="4967" y="13673"/>
                    <a:pt x="4967" y="13673"/>
                    <a:pt x="4967" y="13673"/>
                  </a:cubicBezTo>
                  <a:cubicBezTo>
                    <a:pt x="4967" y="13574"/>
                    <a:pt x="4967" y="13574"/>
                    <a:pt x="4967" y="13574"/>
                  </a:cubicBezTo>
                  <a:cubicBezTo>
                    <a:pt x="4967" y="13574"/>
                    <a:pt x="4967" y="13574"/>
                    <a:pt x="4967" y="13574"/>
                  </a:cubicBezTo>
                  <a:cubicBezTo>
                    <a:pt x="4851" y="13574"/>
                    <a:pt x="4851" y="13574"/>
                    <a:pt x="4851" y="13574"/>
                  </a:cubicBezTo>
                  <a:close/>
                  <a:moveTo>
                    <a:pt x="4851" y="13376"/>
                  </a:moveTo>
                  <a:cubicBezTo>
                    <a:pt x="4736" y="13376"/>
                    <a:pt x="4736" y="13376"/>
                    <a:pt x="4736" y="13376"/>
                  </a:cubicBezTo>
                  <a:cubicBezTo>
                    <a:pt x="4851" y="13475"/>
                    <a:pt x="4851" y="13475"/>
                    <a:pt x="4851" y="13475"/>
                  </a:cubicBezTo>
                  <a:cubicBezTo>
                    <a:pt x="4967" y="13475"/>
                    <a:pt x="4967" y="13475"/>
                    <a:pt x="4967" y="13475"/>
                  </a:cubicBezTo>
                  <a:cubicBezTo>
                    <a:pt x="4851" y="13376"/>
                    <a:pt x="4851" y="13376"/>
                    <a:pt x="4851" y="13376"/>
                  </a:cubicBezTo>
                  <a:cubicBezTo>
                    <a:pt x="4851" y="13376"/>
                    <a:pt x="4851" y="13376"/>
                    <a:pt x="4851" y="13376"/>
                  </a:cubicBezTo>
                  <a:close/>
                  <a:moveTo>
                    <a:pt x="4505" y="12881"/>
                  </a:moveTo>
                  <a:cubicBezTo>
                    <a:pt x="4620" y="12881"/>
                    <a:pt x="4620" y="12881"/>
                    <a:pt x="4620" y="12881"/>
                  </a:cubicBezTo>
                  <a:cubicBezTo>
                    <a:pt x="4620" y="12782"/>
                    <a:pt x="4620" y="12782"/>
                    <a:pt x="4620" y="12782"/>
                  </a:cubicBezTo>
                  <a:cubicBezTo>
                    <a:pt x="4736" y="12782"/>
                    <a:pt x="4736" y="12782"/>
                    <a:pt x="4736" y="12782"/>
                  </a:cubicBezTo>
                  <a:cubicBezTo>
                    <a:pt x="4736" y="12782"/>
                    <a:pt x="4736" y="12782"/>
                    <a:pt x="4736" y="12782"/>
                  </a:cubicBezTo>
                  <a:cubicBezTo>
                    <a:pt x="4620" y="12782"/>
                    <a:pt x="4620" y="12782"/>
                    <a:pt x="4620" y="12782"/>
                  </a:cubicBezTo>
                  <a:cubicBezTo>
                    <a:pt x="4620" y="12683"/>
                    <a:pt x="4620" y="12683"/>
                    <a:pt x="4620" y="12683"/>
                  </a:cubicBezTo>
                  <a:cubicBezTo>
                    <a:pt x="4505" y="12782"/>
                    <a:pt x="4505" y="12782"/>
                    <a:pt x="4505" y="12782"/>
                  </a:cubicBezTo>
                  <a:cubicBezTo>
                    <a:pt x="4505" y="12782"/>
                    <a:pt x="4505" y="12782"/>
                    <a:pt x="4505" y="12782"/>
                  </a:cubicBezTo>
                  <a:cubicBezTo>
                    <a:pt x="4505" y="12881"/>
                    <a:pt x="4505" y="12881"/>
                    <a:pt x="4505" y="12881"/>
                  </a:cubicBezTo>
                  <a:close/>
                  <a:moveTo>
                    <a:pt x="4505" y="13178"/>
                  </a:moveTo>
                  <a:cubicBezTo>
                    <a:pt x="4620" y="13178"/>
                    <a:pt x="4620" y="13178"/>
                    <a:pt x="4620" y="13178"/>
                  </a:cubicBezTo>
                  <a:cubicBezTo>
                    <a:pt x="4620" y="13178"/>
                    <a:pt x="4620" y="13178"/>
                    <a:pt x="4620" y="13178"/>
                  </a:cubicBezTo>
                  <a:cubicBezTo>
                    <a:pt x="4736" y="13079"/>
                    <a:pt x="4736" y="13079"/>
                    <a:pt x="4736" y="13079"/>
                  </a:cubicBezTo>
                  <a:cubicBezTo>
                    <a:pt x="4736" y="12980"/>
                    <a:pt x="4736" y="12980"/>
                    <a:pt x="4736" y="12980"/>
                  </a:cubicBezTo>
                  <a:cubicBezTo>
                    <a:pt x="4620" y="12980"/>
                    <a:pt x="4620" y="12980"/>
                    <a:pt x="4620" y="12980"/>
                  </a:cubicBezTo>
                  <a:cubicBezTo>
                    <a:pt x="4620" y="12980"/>
                    <a:pt x="4620" y="12980"/>
                    <a:pt x="4620" y="12980"/>
                  </a:cubicBezTo>
                  <a:cubicBezTo>
                    <a:pt x="4505" y="13178"/>
                    <a:pt x="4505" y="13178"/>
                    <a:pt x="4505" y="13178"/>
                  </a:cubicBezTo>
                  <a:close/>
                  <a:moveTo>
                    <a:pt x="4158" y="13178"/>
                  </a:moveTo>
                  <a:cubicBezTo>
                    <a:pt x="4274" y="13178"/>
                    <a:pt x="4274" y="13178"/>
                    <a:pt x="4274" y="13178"/>
                  </a:cubicBezTo>
                  <a:cubicBezTo>
                    <a:pt x="4389" y="13178"/>
                    <a:pt x="4389" y="13178"/>
                    <a:pt x="4389" y="13178"/>
                  </a:cubicBezTo>
                  <a:cubicBezTo>
                    <a:pt x="4389" y="13079"/>
                    <a:pt x="4389" y="13079"/>
                    <a:pt x="4389" y="13079"/>
                  </a:cubicBezTo>
                  <a:cubicBezTo>
                    <a:pt x="4389" y="12980"/>
                    <a:pt x="4389" y="12980"/>
                    <a:pt x="4389" y="12980"/>
                  </a:cubicBezTo>
                  <a:cubicBezTo>
                    <a:pt x="4274" y="13079"/>
                    <a:pt x="4274" y="13079"/>
                    <a:pt x="4274" y="13079"/>
                  </a:cubicBezTo>
                  <a:cubicBezTo>
                    <a:pt x="4158" y="13079"/>
                    <a:pt x="4158" y="13079"/>
                    <a:pt x="4158" y="13079"/>
                  </a:cubicBezTo>
                  <a:cubicBezTo>
                    <a:pt x="4158" y="13178"/>
                    <a:pt x="4158" y="13178"/>
                    <a:pt x="4158" y="13178"/>
                  </a:cubicBezTo>
                  <a:close/>
                  <a:moveTo>
                    <a:pt x="3581" y="13574"/>
                  </a:moveTo>
                  <a:cubicBezTo>
                    <a:pt x="3581" y="13574"/>
                    <a:pt x="3581" y="13574"/>
                    <a:pt x="3581" y="13574"/>
                  </a:cubicBezTo>
                  <a:cubicBezTo>
                    <a:pt x="3581" y="13673"/>
                    <a:pt x="3581" y="13673"/>
                    <a:pt x="3581" y="13673"/>
                  </a:cubicBezTo>
                  <a:cubicBezTo>
                    <a:pt x="3696" y="13673"/>
                    <a:pt x="3696" y="13673"/>
                    <a:pt x="3696" y="13673"/>
                  </a:cubicBezTo>
                  <a:cubicBezTo>
                    <a:pt x="3696" y="13574"/>
                    <a:pt x="3696" y="13574"/>
                    <a:pt x="3696" y="13574"/>
                  </a:cubicBezTo>
                  <a:cubicBezTo>
                    <a:pt x="3696" y="13574"/>
                    <a:pt x="3696" y="13574"/>
                    <a:pt x="3696" y="13574"/>
                  </a:cubicBezTo>
                  <a:cubicBezTo>
                    <a:pt x="3581" y="13574"/>
                    <a:pt x="3581" y="13574"/>
                    <a:pt x="3581" y="13574"/>
                  </a:cubicBezTo>
                  <a:close/>
                  <a:moveTo>
                    <a:pt x="4736" y="14268"/>
                  </a:moveTo>
                  <a:cubicBezTo>
                    <a:pt x="4736" y="14367"/>
                    <a:pt x="4736" y="14367"/>
                    <a:pt x="4736" y="14367"/>
                  </a:cubicBezTo>
                  <a:cubicBezTo>
                    <a:pt x="4851" y="14268"/>
                    <a:pt x="4851" y="14268"/>
                    <a:pt x="4851" y="14268"/>
                  </a:cubicBezTo>
                  <a:cubicBezTo>
                    <a:pt x="4851" y="14367"/>
                    <a:pt x="4851" y="14367"/>
                    <a:pt x="4851" y="14367"/>
                  </a:cubicBezTo>
                  <a:cubicBezTo>
                    <a:pt x="4851" y="14466"/>
                    <a:pt x="4851" y="14466"/>
                    <a:pt x="4851" y="14466"/>
                  </a:cubicBezTo>
                  <a:cubicBezTo>
                    <a:pt x="4851" y="14466"/>
                    <a:pt x="4851" y="14466"/>
                    <a:pt x="4851" y="14466"/>
                  </a:cubicBezTo>
                  <a:cubicBezTo>
                    <a:pt x="4967" y="14466"/>
                    <a:pt x="4967" y="14466"/>
                    <a:pt x="4967" y="14466"/>
                  </a:cubicBezTo>
                  <a:cubicBezTo>
                    <a:pt x="4967" y="14367"/>
                    <a:pt x="4967" y="14367"/>
                    <a:pt x="4967" y="14367"/>
                  </a:cubicBezTo>
                  <a:cubicBezTo>
                    <a:pt x="5082" y="14268"/>
                    <a:pt x="5082" y="14268"/>
                    <a:pt x="5082" y="14268"/>
                  </a:cubicBezTo>
                  <a:cubicBezTo>
                    <a:pt x="4967" y="14268"/>
                    <a:pt x="4967" y="14268"/>
                    <a:pt x="4967" y="14268"/>
                  </a:cubicBezTo>
                  <a:cubicBezTo>
                    <a:pt x="4967" y="14268"/>
                    <a:pt x="4967" y="14268"/>
                    <a:pt x="4967" y="14268"/>
                  </a:cubicBezTo>
                  <a:cubicBezTo>
                    <a:pt x="4851" y="14268"/>
                    <a:pt x="4851" y="14268"/>
                    <a:pt x="4851" y="14268"/>
                  </a:cubicBezTo>
                  <a:cubicBezTo>
                    <a:pt x="4736" y="14268"/>
                    <a:pt x="4736" y="14268"/>
                    <a:pt x="4736" y="14268"/>
                  </a:cubicBezTo>
                  <a:close/>
                  <a:moveTo>
                    <a:pt x="3581" y="14565"/>
                  </a:moveTo>
                  <a:cubicBezTo>
                    <a:pt x="3581" y="14565"/>
                    <a:pt x="3581" y="14565"/>
                    <a:pt x="3581" y="14565"/>
                  </a:cubicBezTo>
                  <a:cubicBezTo>
                    <a:pt x="3812" y="14565"/>
                    <a:pt x="3812" y="14565"/>
                    <a:pt x="3812" y="14565"/>
                  </a:cubicBezTo>
                  <a:cubicBezTo>
                    <a:pt x="3812" y="14664"/>
                    <a:pt x="3812" y="14664"/>
                    <a:pt x="3812" y="14664"/>
                  </a:cubicBezTo>
                  <a:cubicBezTo>
                    <a:pt x="3927" y="14664"/>
                    <a:pt x="3927" y="14664"/>
                    <a:pt x="3927" y="14664"/>
                  </a:cubicBezTo>
                  <a:cubicBezTo>
                    <a:pt x="3927" y="14664"/>
                    <a:pt x="3927" y="14664"/>
                    <a:pt x="3927" y="14664"/>
                  </a:cubicBezTo>
                  <a:cubicBezTo>
                    <a:pt x="4274" y="14565"/>
                    <a:pt x="4274" y="14565"/>
                    <a:pt x="4274" y="14565"/>
                  </a:cubicBezTo>
                  <a:cubicBezTo>
                    <a:pt x="4389" y="14565"/>
                    <a:pt x="4389" y="14565"/>
                    <a:pt x="4389" y="14565"/>
                  </a:cubicBezTo>
                  <a:cubicBezTo>
                    <a:pt x="4620" y="14466"/>
                    <a:pt x="4620" y="14466"/>
                    <a:pt x="4620" y="14466"/>
                  </a:cubicBezTo>
                  <a:cubicBezTo>
                    <a:pt x="4505" y="14367"/>
                    <a:pt x="4505" y="14367"/>
                    <a:pt x="4505" y="14367"/>
                  </a:cubicBezTo>
                  <a:cubicBezTo>
                    <a:pt x="4505" y="14268"/>
                    <a:pt x="4505" y="14268"/>
                    <a:pt x="4505" y="14268"/>
                  </a:cubicBezTo>
                  <a:cubicBezTo>
                    <a:pt x="4389" y="14268"/>
                    <a:pt x="4389" y="14268"/>
                    <a:pt x="4389" y="14268"/>
                  </a:cubicBezTo>
                  <a:cubicBezTo>
                    <a:pt x="4274" y="14268"/>
                    <a:pt x="4274" y="14268"/>
                    <a:pt x="4274" y="14268"/>
                  </a:cubicBezTo>
                  <a:cubicBezTo>
                    <a:pt x="4274" y="14070"/>
                    <a:pt x="4274" y="14070"/>
                    <a:pt x="4274" y="14070"/>
                  </a:cubicBezTo>
                  <a:cubicBezTo>
                    <a:pt x="4158" y="13872"/>
                    <a:pt x="4158" y="13872"/>
                    <a:pt x="4158" y="13872"/>
                  </a:cubicBezTo>
                  <a:cubicBezTo>
                    <a:pt x="3927" y="13872"/>
                    <a:pt x="3927" y="13872"/>
                    <a:pt x="3927" y="13872"/>
                  </a:cubicBezTo>
                  <a:cubicBezTo>
                    <a:pt x="3927" y="13772"/>
                    <a:pt x="3927" y="13772"/>
                    <a:pt x="3927" y="13772"/>
                  </a:cubicBezTo>
                  <a:cubicBezTo>
                    <a:pt x="3696" y="13772"/>
                    <a:pt x="3696" y="13772"/>
                    <a:pt x="3696" y="13772"/>
                  </a:cubicBezTo>
                  <a:cubicBezTo>
                    <a:pt x="3581" y="13772"/>
                    <a:pt x="3581" y="13772"/>
                    <a:pt x="3581" y="13772"/>
                  </a:cubicBezTo>
                  <a:cubicBezTo>
                    <a:pt x="3581" y="13772"/>
                    <a:pt x="3581" y="13772"/>
                    <a:pt x="3581" y="13772"/>
                  </a:cubicBezTo>
                  <a:cubicBezTo>
                    <a:pt x="3465" y="13872"/>
                    <a:pt x="3465" y="13872"/>
                    <a:pt x="3465" y="13872"/>
                  </a:cubicBezTo>
                  <a:cubicBezTo>
                    <a:pt x="3465" y="13971"/>
                    <a:pt x="3465" y="13971"/>
                    <a:pt x="3465" y="13971"/>
                  </a:cubicBezTo>
                  <a:cubicBezTo>
                    <a:pt x="3581" y="14070"/>
                    <a:pt x="3581" y="14070"/>
                    <a:pt x="3581" y="14070"/>
                  </a:cubicBezTo>
                  <a:cubicBezTo>
                    <a:pt x="3696" y="14070"/>
                    <a:pt x="3696" y="14070"/>
                    <a:pt x="3696" y="14070"/>
                  </a:cubicBezTo>
                  <a:cubicBezTo>
                    <a:pt x="3581" y="14070"/>
                    <a:pt x="3581" y="14070"/>
                    <a:pt x="3581" y="14070"/>
                  </a:cubicBezTo>
                  <a:cubicBezTo>
                    <a:pt x="3465" y="14070"/>
                    <a:pt x="3465" y="14070"/>
                    <a:pt x="3465" y="14070"/>
                  </a:cubicBezTo>
                  <a:cubicBezTo>
                    <a:pt x="3465" y="14169"/>
                    <a:pt x="3465" y="14169"/>
                    <a:pt x="3465" y="14169"/>
                  </a:cubicBezTo>
                  <a:cubicBezTo>
                    <a:pt x="3465" y="14169"/>
                    <a:pt x="3465" y="14169"/>
                    <a:pt x="3465" y="14169"/>
                  </a:cubicBezTo>
                  <a:cubicBezTo>
                    <a:pt x="3581" y="14268"/>
                    <a:pt x="3581" y="14268"/>
                    <a:pt x="3581" y="14268"/>
                  </a:cubicBezTo>
                  <a:cubicBezTo>
                    <a:pt x="3465" y="14268"/>
                    <a:pt x="3465" y="14268"/>
                    <a:pt x="3465" y="14268"/>
                  </a:cubicBezTo>
                  <a:cubicBezTo>
                    <a:pt x="3465" y="14268"/>
                    <a:pt x="3465" y="14268"/>
                    <a:pt x="3465" y="14268"/>
                  </a:cubicBezTo>
                  <a:cubicBezTo>
                    <a:pt x="3465" y="14367"/>
                    <a:pt x="3465" y="14367"/>
                    <a:pt x="3465" y="14367"/>
                  </a:cubicBezTo>
                  <a:cubicBezTo>
                    <a:pt x="3696" y="14466"/>
                    <a:pt x="3696" y="14466"/>
                    <a:pt x="3696" y="14466"/>
                  </a:cubicBezTo>
                  <a:cubicBezTo>
                    <a:pt x="3812" y="14466"/>
                    <a:pt x="3812" y="14466"/>
                    <a:pt x="3812" y="14466"/>
                  </a:cubicBezTo>
                  <a:cubicBezTo>
                    <a:pt x="3812" y="14466"/>
                    <a:pt x="3812" y="14466"/>
                    <a:pt x="3812" y="14466"/>
                  </a:cubicBezTo>
                  <a:cubicBezTo>
                    <a:pt x="4043" y="14367"/>
                    <a:pt x="4043" y="14367"/>
                    <a:pt x="4043" y="14367"/>
                  </a:cubicBezTo>
                  <a:cubicBezTo>
                    <a:pt x="3927" y="14466"/>
                    <a:pt x="3927" y="14466"/>
                    <a:pt x="3927" y="14466"/>
                  </a:cubicBezTo>
                  <a:cubicBezTo>
                    <a:pt x="3812" y="14565"/>
                    <a:pt x="3812" y="14565"/>
                    <a:pt x="3812" y="14565"/>
                  </a:cubicBezTo>
                  <a:cubicBezTo>
                    <a:pt x="3696" y="14466"/>
                    <a:pt x="3696" y="14466"/>
                    <a:pt x="3696" y="14466"/>
                  </a:cubicBezTo>
                  <a:cubicBezTo>
                    <a:pt x="3581" y="14466"/>
                    <a:pt x="3581" y="14466"/>
                    <a:pt x="3581" y="14466"/>
                  </a:cubicBezTo>
                  <a:lnTo>
                    <a:pt x="3581" y="14565"/>
                  </a:lnTo>
                  <a:close/>
                  <a:moveTo>
                    <a:pt x="3581" y="14565"/>
                  </a:moveTo>
                </a:path>
              </a:pathLst>
            </a:custGeom>
            <a:solidFill>
              <a:schemeClr val="accent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14"/>
            <p:cNvSpPr/>
            <p:nvPr/>
          </p:nvSpPr>
          <p:spPr>
            <a:xfrm>
              <a:off x="1755" y="0"/>
              <a:ext cx="3618" cy="2961"/>
            </a:xfrm>
            <a:custGeom>
              <a:avLst/>
              <a:gdLst/>
              <a:ahLst/>
              <a:cxnLst/>
              <a:rect l="l" t="t" r="r" b="b"/>
              <a:pathLst>
                <a:path w="21600" h="21600" extrusionOk="0">
                  <a:moveTo>
                    <a:pt x="15597" y="3812"/>
                  </a:moveTo>
                  <a:cubicBezTo>
                    <a:pt x="15653" y="3745"/>
                    <a:pt x="15653" y="3745"/>
                    <a:pt x="15653" y="3745"/>
                  </a:cubicBezTo>
                  <a:cubicBezTo>
                    <a:pt x="15709" y="3745"/>
                    <a:pt x="15709" y="3745"/>
                    <a:pt x="15709" y="3745"/>
                  </a:cubicBezTo>
                  <a:cubicBezTo>
                    <a:pt x="15765" y="3611"/>
                    <a:pt x="15765" y="3611"/>
                    <a:pt x="15765" y="3611"/>
                  </a:cubicBezTo>
                  <a:cubicBezTo>
                    <a:pt x="15821" y="3477"/>
                    <a:pt x="15821" y="3477"/>
                    <a:pt x="15821" y="3477"/>
                  </a:cubicBezTo>
                  <a:cubicBezTo>
                    <a:pt x="15821" y="3477"/>
                    <a:pt x="15821" y="3477"/>
                    <a:pt x="15821" y="3477"/>
                  </a:cubicBezTo>
                  <a:cubicBezTo>
                    <a:pt x="15821" y="3544"/>
                    <a:pt x="15821" y="3544"/>
                    <a:pt x="15821" y="3544"/>
                  </a:cubicBezTo>
                  <a:cubicBezTo>
                    <a:pt x="15821" y="3611"/>
                    <a:pt x="15821" y="3611"/>
                    <a:pt x="15821" y="3611"/>
                  </a:cubicBezTo>
                  <a:cubicBezTo>
                    <a:pt x="15821" y="3611"/>
                    <a:pt x="15821" y="3611"/>
                    <a:pt x="15821" y="3611"/>
                  </a:cubicBezTo>
                  <a:cubicBezTo>
                    <a:pt x="15877" y="3611"/>
                    <a:pt x="15877" y="3611"/>
                    <a:pt x="15877" y="3611"/>
                  </a:cubicBezTo>
                  <a:cubicBezTo>
                    <a:pt x="15877" y="3544"/>
                    <a:pt x="15877" y="3544"/>
                    <a:pt x="15877" y="3544"/>
                  </a:cubicBezTo>
                  <a:cubicBezTo>
                    <a:pt x="15934" y="3544"/>
                    <a:pt x="15934" y="3544"/>
                    <a:pt x="15934" y="3544"/>
                  </a:cubicBezTo>
                  <a:cubicBezTo>
                    <a:pt x="15934" y="3477"/>
                    <a:pt x="15934" y="3477"/>
                    <a:pt x="15934" y="3477"/>
                  </a:cubicBezTo>
                  <a:cubicBezTo>
                    <a:pt x="15877" y="3477"/>
                    <a:pt x="15877" y="3477"/>
                    <a:pt x="15877" y="3477"/>
                  </a:cubicBezTo>
                  <a:cubicBezTo>
                    <a:pt x="15877" y="3477"/>
                    <a:pt x="15877" y="3477"/>
                    <a:pt x="15877" y="3477"/>
                  </a:cubicBezTo>
                  <a:cubicBezTo>
                    <a:pt x="15934" y="3411"/>
                    <a:pt x="15934" y="3411"/>
                    <a:pt x="15934" y="3411"/>
                  </a:cubicBezTo>
                  <a:cubicBezTo>
                    <a:pt x="15934" y="3344"/>
                    <a:pt x="15934" y="3344"/>
                    <a:pt x="15934" y="3344"/>
                  </a:cubicBezTo>
                  <a:cubicBezTo>
                    <a:pt x="15934" y="3344"/>
                    <a:pt x="15934" y="3344"/>
                    <a:pt x="15934" y="3344"/>
                  </a:cubicBezTo>
                  <a:cubicBezTo>
                    <a:pt x="15934" y="3277"/>
                    <a:pt x="15934" y="3277"/>
                    <a:pt x="15934" y="3277"/>
                  </a:cubicBezTo>
                  <a:cubicBezTo>
                    <a:pt x="15990" y="3210"/>
                    <a:pt x="15990" y="3210"/>
                    <a:pt x="15990" y="3210"/>
                  </a:cubicBezTo>
                  <a:cubicBezTo>
                    <a:pt x="15990" y="3143"/>
                    <a:pt x="15990" y="3143"/>
                    <a:pt x="15990" y="3143"/>
                  </a:cubicBezTo>
                  <a:cubicBezTo>
                    <a:pt x="16046" y="3143"/>
                    <a:pt x="16046" y="3143"/>
                    <a:pt x="16046" y="3143"/>
                  </a:cubicBezTo>
                  <a:cubicBezTo>
                    <a:pt x="16102" y="3076"/>
                    <a:pt x="16102" y="3076"/>
                    <a:pt x="16102" y="3076"/>
                  </a:cubicBezTo>
                  <a:cubicBezTo>
                    <a:pt x="16102" y="3143"/>
                    <a:pt x="16102" y="3143"/>
                    <a:pt x="16102" y="3143"/>
                  </a:cubicBezTo>
                  <a:cubicBezTo>
                    <a:pt x="16102" y="3143"/>
                    <a:pt x="16102" y="3143"/>
                    <a:pt x="16102" y="3143"/>
                  </a:cubicBezTo>
                  <a:cubicBezTo>
                    <a:pt x="16046" y="3143"/>
                    <a:pt x="16046" y="3143"/>
                    <a:pt x="16046" y="3143"/>
                  </a:cubicBezTo>
                  <a:cubicBezTo>
                    <a:pt x="16046" y="3277"/>
                    <a:pt x="16046" y="3277"/>
                    <a:pt x="16046" y="3277"/>
                  </a:cubicBezTo>
                  <a:cubicBezTo>
                    <a:pt x="15990" y="3344"/>
                    <a:pt x="15990" y="3344"/>
                    <a:pt x="15990" y="3344"/>
                  </a:cubicBezTo>
                  <a:cubicBezTo>
                    <a:pt x="15990" y="3411"/>
                    <a:pt x="15990" y="3411"/>
                    <a:pt x="15990" y="3411"/>
                  </a:cubicBezTo>
                  <a:cubicBezTo>
                    <a:pt x="15990" y="3411"/>
                    <a:pt x="15990" y="3411"/>
                    <a:pt x="15990" y="3411"/>
                  </a:cubicBezTo>
                  <a:cubicBezTo>
                    <a:pt x="15990" y="3477"/>
                    <a:pt x="15990" y="3477"/>
                    <a:pt x="15990" y="3477"/>
                  </a:cubicBezTo>
                  <a:cubicBezTo>
                    <a:pt x="16046" y="3477"/>
                    <a:pt x="16046" y="3477"/>
                    <a:pt x="16046" y="3477"/>
                  </a:cubicBezTo>
                  <a:cubicBezTo>
                    <a:pt x="16102" y="3411"/>
                    <a:pt x="16102" y="3411"/>
                    <a:pt x="16102" y="3411"/>
                  </a:cubicBezTo>
                  <a:cubicBezTo>
                    <a:pt x="16158" y="3277"/>
                    <a:pt x="16158" y="3277"/>
                    <a:pt x="16158" y="3277"/>
                  </a:cubicBezTo>
                  <a:cubicBezTo>
                    <a:pt x="16214" y="3210"/>
                    <a:pt x="16214" y="3210"/>
                    <a:pt x="16214" y="3210"/>
                  </a:cubicBezTo>
                  <a:cubicBezTo>
                    <a:pt x="16214" y="3143"/>
                    <a:pt x="16214" y="3143"/>
                    <a:pt x="16214" y="3143"/>
                  </a:cubicBezTo>
                  <a:cubicBezTo>
                    <a:pt x="16214" y="3143"/>
                    <a:pt x="16214" y="3143"/>
                    <a:pt x="16214" y="3143"/>
                  </a:cubicBezTo>
                  <a:cubicBezTo>
                    <a:pt x="16270" y="3076"/>
                    <a:pt x="16270" y="3076"/>
                    <a:pt x="16270" y="3076"/>
                  </a:cubicBezTo>
                  <a:cubicBezTo>
                    <a:pt x="16270" y="3143"/>
                    <a:pt x="16270" y="3143"/>
                    <a:pt x="16270" y="3143"/>
                  </a:cubicBezTo>
                  <a:cubicBezTo>
                    <a:pt x="16270" y="3143"/>
                    <a:pt x="16270" y="3143"/>
                    <a:pt x="16270" y="3143"/>
                  </a:cubicBezTo>
                  <a:cubicBezTo>
                    <a:pt x="16270" y="3210"/>
                    <a:pt x="16270" y="3210"/>
                    <a:pt x="16270" y="3210"/>
                  </a:cubicBezTo>
                  <a:cubicBezTo>
                    <a:pt x="16270" y="3210"/>
                    <a:pt x="16270" y="3210"/>
                    <a:pt x="16270" y="3210"/>
                  </a:cubicBezTo>
                  <a:cubicBezTo>
                    <a:pt x="16326" y="3143"/>
                    <a:pt x="16326" y="3143"/>
                    <a:pt x="16326" y="3143"/>
                  </a:cubicBezTo>
                  <a:cubicBezTo>
                    <a:pt x="16382" y="3143"/>
                    <a:pt x="16382" y="3143"/>
                    <a:pt x="16382" y="3143"/>
                  </a:cubicBezTo>
                  <a:cubicBezTo>
                    <a:pt x="16438" y="3143"/>
                    <a:pt x="16438" y="3143"/>
                    <a:pt x="16438" y="3143"/>
                  </a:cubicBezTo>
                  <a:cubicBezTo>
                    <a:pt x="16551" y="3076"/>
                    <a:pt x="16551" y="3076"/>
                    <a:pt x="16551" y="3076"/>
                  </a:cubicBezTo>
                  <a:cubicBezTo>
                    <a:pt x="16607" y="3076"/>
                    <a:pt x="16607" y="3076"/>
                    <a:pt x="16607" y="3076"/>
                  </a:cubicBezTo>
                  <a:cubicBezTo>
                    <a:pt x="16607" y="3076"/>
                    <a:pt x="16607" y="3076"/>
                    <a:pt x="16607" y="3076"/>
                  </a:cubicBezTo>
                  <a:cubicBezTo>
                    <a:pt x="16663" y="3076"/>
                    <a:pt x="16663" y="3076"/>
                    <a:pt x="16663" y="3076"/>
                  </a:cubicBezTo>
                  <a:cubicBezTo>
                    <a:pt x="16663" y="3009"/>
                    <a:pt x="16663" y="3009"/>
                    <a:pt x="16663" y="3009"/>
                  </a:cubicBezTo>
                  <a:cubicBezTo>
                    <a:pt x="16663" y="2942"/>
                    <a:pt x="16663" y="2942"/>
                    <a:pt x="16663" y="2942"/>
                  </a:cubicBezTo>
                  <a:cubicBezTo>
                    <a:pt x="16719" y="2942"/>
                    <a:pt x="16719" y="2942"/>
                    <a:pt x="16719" y="2942"/>
                  </a:cubicBezTo>
                  <a:cubicBezTo>
                    <a:pt x="16663" y="2876"/>
                    <a:pt x="16663" y="2876"/>
                    <a:pt x="16663" y="2876"/>
                  </a:cubicBezTo>
                  <a:cubicBezTo>
                    <a:pt x="16663" y="2809"/>
                    <a:pt x="16663" y="2809"/>
                    <a:pt x="16663" y="2809"/>
                  </a:cubicBezTo>
                  <a:cubicBezTo>
                    <a:pt x="16663" y="2675"/>
                    <a:pt x="16663" y="2675"/>
                    <a:pt x="16663" y="2675"/>
                  </a:cubicBezTo>
                  <a:cubicBezTo>
                    <a:pt x="16663" y="2675"/>
                    <a:pt x="16663" y="2675"/>
                    <a:pt x="16663" y="2675"/>
                  </a:cubicBezTo>
                  <a:cubicBezTo>
                    <a:pt x="16607" y="2742"/>
                    <a:pt x="16607" y="2742"/>
                    <a:pt x="16607" y="2742"/>
                  </a:cubicBezTo>
                  <a:cubicBezTo>
                    <a:pt x="16551" y="2876"/>
                    <a:pt x="16551" y="2876"/>
                    <a:pt x="16551" y="2876"/>
                  </a:cubicBezTo>
                  <a:cubicBezTo>
                    <a:pt x="16551" y="2876"/>
                    <a:pt x="16551" y="2876"/>
                    <a:pt x="16551" y="2876"/>
                  </a:cubicBezTo>
                  <a:cubicBezTo>
                    <a:pt x="16551" y="2809"/>
                    <a:pt x="16551" y="2809"/>
                    <a:pt x="16551" y="2809"/>
                  </a:cubicBezTo>
                  <a:cubicBezTo>
                    <a:pt x="16607" y="2742"/>
                    <a:pt x="16607" y="2742"/>
                    <a:pt x="16607" y="2742"/>
                  </a:cubicBezTo>
                  <a:cubicBezTo>
                    <a:pt x="16663" y="2742"/>
                    <a:pt x="16663" y="2742"/>
                    <a:pt x="16663" y="2742"/>
                  </a:cubicBezTo>
                  <a:cubicBezTo>
                    <a:pt x="16663" y="2675"/>
                    <a:pt x="16663" y="2675"/>
                    <a:pt x="16663" y="2675"/>
                  </a:cubicBezTo>
                  <a:cubicBezTo>
                    <a:pt x="16607" y="2608"/>
                    <a:pt x="16607" y="2608"/>
                    <a:pt x="16607" y="2608"/>
                  </a:cubicBezTo>
                  <a:cubicBezTo>
                    <a:pt x="16551" y="2608"/>
                    <a:pt x="16551" y="2608"/>
                    <a:pt x="16551" y="2608"/>
                  </a:cubicBezTo>
                  <a:cubicBezTo>
                    <a:pt x="16551" y="2608"/>
                    <a:pt x="16551" y="2608"/>
                    <a:pt x="16551" y="2608"/>
                  </a:cubicBezTo>
                  <a:cubicBezTo>
                    <a:pt x="16551" y="2608"/>
                    <a:pt x="16551" y="2608"/>
                    <a:pt x="16551" y="2608"/>
                  </a:cubicBezTo>
                  <a:cubicBezTo>
                    <a:pt x="16495" y="2608"/>
                    <a:pt x="16495" y="2608"/>
                    <a:pt x="16495" y="2608"/>
                  </a:cubicBezTo>
                  <a:cubicBezTo>
                    <a:pt x="16495" y="2608"/>
                    <a:pt x="16495" y="2608"/>
                    <a:pt x="16495" y="2608"/>
                  </a:cubicBezTo>
                  <a:cubicBezTo>
                    <a:pt x="16438" y="2608"/>
                    <a:pt x="16438" y="2608"/>
                    <a:pt x="16438" y="2608"/>
                  </a:cubicBezTo>
                  <a:cubicBezTo>
                    <a:pt x="16382" y="2675"/>
                    <a:pt x="16382" y="2675"/>
                    <a:pt x="16382" y="2675"/>
                  </a:cubicBezTo>
                  <a:cubicBezTo>
                    <a:pt x="16382" y="2608"/>
                    <a:pt x="16382" y="2608"/>
                    <a:pt x="16382" y="2608"/>
                  </a:cubicBezTo>
                  <a:cubicBezTo>
                    <a:pt x="16382" y="2608"/>
                    <a:pt x="16382" y="2608"/>
                    <a:pt x="16382" y="2608"/>
                  </a:cubicBezTo>
                  <a:cubicBezTo>
                    <a:pt x="16495" y="2541"/>
                    <a:pt x="16495" y="2541"/>
                    <a:pt x="16495" y="2541"/>
                  </a:cubicBezTo>
                  <a:cubicBezTo>
                    <a:pt x="16551" y="2541"/>
                    <a:pt x="16551" y="2541"/>
                    <a:pt x="16551" y="2541"/>
                  </a:cubicBezTo>
                  <a:cubicBezTo>
                    <a:pt x="16607" y="2474"/>
                    <a:pt x="16607" y="2474"/>
                    <a:pt x="16607" y="2474"/>
                  </a:cubicBezTo>
                  <a:cubicBezTo>
                    <a:pt x="16663" y="2407"/>
                    <a:pt x="16663" y="2407"/>
                    <a:pt x="16663" y="2407"/>
                  </a:cubicBezTo>
                  <a:cubicBezTo>
                    <a:pt x="16719" y="2341"/>
                    <a:pt x="16719" y="2341"/>
                    <a:pt x="16719" y="2341"/>
                  </a:cubicBezTo>
                  <a:cubicBezTo>
                    <a:pt x="16719" y="2207"/>
                    <a:pt x="16719" y="2207"/>
                    <a:pt x="16719" y="2207"/>
                  </a:cubicBezTo>
                  <a:cubicBezTo>
                    <a:pt x="16719" y="2207"/>
                    <a:pt x="16719" y="2207"/>
                    <a:pt x="16719" y="2207"/>
                  </a:cubicBezTo>
                  <a:cubicBezTo>
                    <a:pt x="16663" y="2207"/>
                    <a:pt x="16663" y="2207"/>
                    <a:pt x="16663" y="2207"/>
                  </a:cubicBezTo>
                  <a:cubicBezTo>
                    <a:pt x="16663" y="2274"/>
                    <a:pt x="16663" y="2274"/>
                    <a:pt x="16663" y="2274"/>
                  </a:cubicBezTo>
                  <a:cubicBezTo>
                    <a:pt x="16607" y="2207"/>
                    <a:pt x="16607" y="2207"/>
                    <a:pt x="16607" y="2207"/>
                  </a:cubicBezTo>
                  <a:cubicBezTo>
                    <a:pt x="16663" y="2207"/>
                    <a:pt x="16663" y="2207"/>
                    <a:pt x="16663" y="2207"/>
                  </a:cubicBezTo>
                  <a:cubicBezTo>
                    <a:pt x="16663" y="2207"/>
                    <a:pt x="16663" y="2207"/>
                    <a:pt x="16663" y="2207"/>
                  </a:cubicBezTo>
                  <a:cubicBezTo>
                    <a:pt x="16719" y="2207"/>
                    <a:pt x="16719" y="2207"/>
                    <a:pt x="16719" y="2207"/>
                  </a:cubicBezTo>
                  <a:cubicBezTo>
                    <a:pt x="16719" y="2140"/>
                    <a:pt x="16719" y="2140"/>
                    <a:pt x="16719" y="2140"/>
                  </a:cubicBezTo>
                  <a:cubicBezTo>
                    <a:pt x="16719" y="2073"/>
                    <a:pt x="16719" y="2073"/>
                    <a:pt x="16719" y="2073"/>
                  </a:cubicBezTo>
                  <a:cubicBezTo>
                    <a:pt x="16775" y="2006"/>
                    <a:pt x="16775" y="2006"/>
                    <a:pt x="16775" y="2006"/>
                  </a:cubicBezTo>
                  <a:cubicBezTo>
                    <a:pt x="16775" y="2006"/>
                    <a:pt x="16775" y="2006"/>
                    <a:pt x="16775" y="2006"/>
                  </a:cubicBezTo>
                  <a:cubicBezTo>
                    <a:pt x="16775" y="1939"/>
                    <a:pt x="16775" y="1939"/>
                    <a:pt x="16775" y="1939"/>
                  </a:cubicBezTo>
                  <a:cubicBezTo>
                    <a:pt x="16775" y="1939"/>
                    <a:pt x="16775" y="1939"/>
                    <a:pt x="16775" y="1939"/>
                  </a:cubicBezTo>
                  <a:cubicBezTo>
                    <a:pt x="16719" y="1872"/>
                    <a:pt x="16719" y="1872"/>
                    <a:pt x="16719" y="1872"/>
                  </a:cubicBezTo>
                  <a:cubicBezTo>
                    <a:pt x="16663" y="1939"/>
                    <a:pt x="16663" y="1939"/>
                    <a:pt x="16663" y="1939"/>
                  </a:cubicBezTo>
                  <a:cubicBezTo>
                    <a:pt x="16607" y="2006"/>
                    <a:pt x="16607" y="2006"/>
                    <a:pt x="16607" y="2006"/>
                  </a:cubicBezTo>
                  <a:cubicBezTo>
                    <a:pt x="16607" y="2073"/>
                    <a:pt x="16607" y="2073"/>
                    <a:pt x="16607" y="2073"/>
                  </a:cubicBezTo>
                  <a:cubicBezTo>
                    <a:pt x="16663" y="2140"/>
                    <a:pt x="16663" y="2140"/>
                    <a:pt x="16663" y="2140"/>
                  </a:cubicBezTo>
                  <a:cubicBezTo>
                    <a:pt x="16607" y="2207"/>
                    <a:pt x="16607" y="2207"/>
                    <a:pt x="16607" y="2207"/>
                  </a:cubicBezTo>
                  <a:cubicBezTo>
                    <a:pt x="16607" y="2207"/>
                    <a:pt x="16607" y="2207"/>
                    <a:pt x="16607" y="2207"/>
                  </a:cubicBezTo>
                  <a:cubicBezTo>
                    <a:pt x="16551" y="2207"/>
                    <a:pt x="16551" y="2207"/>
                    <a:pt x="16551" y="2207"/>
                  </a:cubicBezTo>
                  <a:cubicBezTo>
                    <a:pt x="16551" y="2140"/>
                    <a:pt x="16551" y="2140"/>
                    <a:pt x="16551" y="2140"/>
                  </a:cubicBezTo>
                  <a:cubicBezTo>
                    <a:pt x="16551" y="2140"/>
                    <a:pt x="16551" y="2140"/>
                    <a:pt x="16551" y="2140"/>
                  </a:cubicBezTo>
                  <a:cubicBezTo>
                    <a:pt x="16551" y="2073"/>
                    <a:pt x="16551" y="2073"/>
                    <a:pt x="16551" y="2073"/>
                  </a:cubicBezTo>
                  <a:cubicBezTo>
                    <a:pt x="16607" y="2006"/>
                    <a:pt x="16607" y="2006"/>
                    <a:pt x="16607" y="2006"/>
                  </a:cubicBezTo>
                  <a:cubicBezTo>
                    <a:pt x="16607" y="1939"/>
                    <a:pt x="16607" y="1939"/>
                    <a:pt x="16607" y="1939"/>
                  </a:cubicBezTo>
                  <a:cubicBezTo>
                    <a:pt x="16607" y="1939"/>
                    <a:pt x="16607" y="1939"/>
                    <a:pt x="16607" y="1939"/>
                  </a:cubicBezTo>
                  <a:cubicBezTo>
                    <a:pt x="16607" y="1939"/>
                    <a:pt x="16607" y="1939"/>
                    <a:pt x="16607" y="1939"/>
                  </a:cubicBezTo>
                  <a:cubicBezTo>
                    <a:pt x="16663" y="1939"/>
                    <a:pt x="16663" y="1939"/>
                    <a:pt x="16663" y="1939"/>
                  </a:cubicBezTo>
                  <a:cubicBezTo>
                    <a:pt x="16607" y="1872"/>
                    <a:pt x="16607" y="1872"/>
                    <a:pt x="16607" y="1872"/>
                  </a:cubicBezTo>
                  <a:cubicBezTo>
                    <a:pt x="16607" y="1806"/>
                    <a:pt x="16607" y="1806"/>
                    <a:pt x="16607" y="1806"/>
                  </a:cubicBezTo>
                  <a:cubicBezTo>
                    <a:pt x="16551" y="1806"/>
                    <a:pt x="16551" y="1806"/>
                    <a:pt x="16551" y="1806"/>
                  </a:cubicBezTo>
                  <a:cubicBezTo>
                    <a:pt x="16495" y="1806"/>
                    <a:pt x="16495" y="1806"/>
                    <a:pt x="16495" y="1806"/>
                  </a:cubicBezTo>
                  <a:cubicBezTo>
                    <a:pt x="16495" y="1872"/>
                    <a:pt x="16495" y="1872"/>
                    <a:pt x="16495" y="1872"/>
                  </a:cubicBezTo>
                  <a:cubicBezTo>
                    <a:pt x="16438" y="1806"/>
                    <a:pt x="16438" y="1806"/>
                    <a:pt x="16438" y="1806"/>
                  </a:cubicBezTo>
                  <a:cubicBezTo>
                    <a:pt x="16438" y="1806"/>
                    <a:pt x="16438" y="1806"/>
                    <a:pt x="16438" y="1806"/>
                  </a:cubicBezTo>
                  <a:cubicBezTo>
                    <a:pt x="16438" y="1739"/>
                    <a:pt x="16438" y="1739"/>
                    <a:pt x="16438" y="1739"/>
                  </a:cubicBezTo>
                  <a:cubicBezTo>
                    <a:pt x="16438" y="1672"/>
                    <a:pt x="16438" y="1672"/>
                    <a:pt x="16438" y="1672"/>
                  </a:cubicBezTo>
                  <a:cubicBezTo>
                    <a:pt x="16438" y="1538"/>
                    <a:pt x="16438" y="1538"/>
                    <a:pt x="16438" y="1538"/>
                  </a:cubicBezTo>
                  <a:cubicBezTo>
                    <a:pt x="16438" y="1471"/>
                    <a:pt x="16438" y="1471"/>
                    <a:pt x="16438" y="1471"/>
                  </a:cubicBezTo>
                  <a:cubicBezTo>
                    <a:pt x="16438" y="1404"/>
                    <a:pt x="16438" y="1404"/>
                    <a:pt x="16438" y="1404"/>
                  </a:cubicBezTo>
                  <a:cubicBezTo>
                    <a:pt x="16495" y="1337"/>
                    <a:pt x="16495" y="1337"/>
                    <a:pt x="16495" y="1337"/>
                  </a:cubicBezTo>
                  <a:cubicBezTo>
                    <a:pt x="16438" y="1271"/>
                    <a:pt x="16438" y="1271"/>
                    <a:pt x="16438" y="1271"/>
                  </a:cubicBezTo>
                  <a:cubicBezTo>
                    <a:pt x="16495" y="1137"/>
                    <a:pt x="16495" y="1137"/>
                    <a:pt x="16495" y="1137"/>
                  </a:cubicBezTo>
                  <a:cubicBezTo>
                    <a:pt x="16495" y="1070"/>
                    <a:pt x="16495" y="1070"/>
                    <a:pt x="16495" y="1070"/>
                  </a:cubicBezTo>
                  <a:cubicBezTo>
                    <a:pt x="16438" y="1070"/>
                    <a:pt x="16438" y="1070"/>
                    <a:pt x="16438" y="1070"/>
                  </a:cubicBezTo>
                  <a:cubicBezTo>
                    <a:pt x="16438" y="1003"/>
                    <a:pt x="16438" y="1003"/>
                    <a:pt x="16438" y="1003"/>
                  </a:cubicBezTo>
                  <a:cubicBezTo>
                    <a:pt x="16382" y="936"/>
                    <a:pt x="16382" y="936"/>
                    <a:pt x="16382" y="936"/>
                  </a:cubicBezTo>
                  <a:cubicBezTo>
                    <a:pt x="16382" y="869"/>
                    <a:pt x="16382" y="869"/>
                    <a:pt x="16382" y="869"/>
                  </a:cubicBezTo>
                  <a:cubicBezTo>
                    <a:pt x="16270" y="869"/>
                    <a:pt x="16270" y="869"/>
                    <a:pt x="16270" y="869"/>
                  </a:cubicBezTo>
                  <a:cubicBezTo>
                    <a:pt x="16270" y="869"/>
                    <a:pt x="16270" y="869"/>
                    <a:pt x="16270" y="869"/>
                  </a:cubicBezTo>
                  <a:cubicBezTo>
                    <a:pt x="16270" y="869"/>
                    <a:pt x="16270" y="869"/>
                    <a:pt x="16270" y="869"/>
                  </a:cubicBezTo>
                  <a:cubicBezTo>
                    <a:pt x="16270" y="936"/>
                    <a:pt x="16270" y="936"/>
                    <a:pt x="16270" y="936"/>
                  </a:cubicBezTo>
                  <a:cubicBezTo>
                    <a:pt x="16214" y="869"/>
                    <a:pt x="16214" y="869"/>
                    <a:pt x="16214" y="869"/>
                  </a:cubicBezTo>
                  <a:cubicBezTo>
                    <a:pt x="16158" y="869"/>
                    <a:pt x="16158" y="869"/>
                    <a:pt x="16158" y="869"/>
                  </a:cubicBezTo>
                  <a:cubicBezTo>
                    <a:pt x="16158" y="936"/>
                    <a:pt x="16158" y="936"/>
                    <a:pt x="16158" y="936"/>
                  </a:cubicBezTo>
                  <a:cubicBezTo>
                    <a:pt x="16102" y="1003"/>
                    <a:pt x="16102" y="1003"/>
                    <a:pt x="16102" y="1003"/>
                  </a:cubicBezTo>
                  <a:cubicBezTo>
                    <a:pt x="16158" y="1003"/>
                    <a:pt x="16158" y="1003"/>
                    <a:pt x="16158" y="1003"/>
                  </a:cubicBezTo>
                  <a:cubicBezTo>
                    <a:pt x="16158" y="1003"/>
                    <a:pt x="16158" y="1003"/>
                    <a:pt x="16158" y="1003"/>
                  </a:cubicBezTo>
                  <a:cubicBezTo>
                    <a:pt x="16214" y="1003"/>
                    <a:pt x="16214" y="1003"/>
                    <a:pt x="16214" y="1003"/>
                  </a:cubicBezTo>
                  <a:cubicBezTo>
                    <a:pt x="16270" y="1003"/>
                    <a:pt x="16270" y="1003"/>
                    <a:pt x="16270" y="1003"/>
                  </a:cubicBezTo>
                  <a:cubicBezTo>
                    <a:pt x="16326" y="1070"/>
                    <a:pt x="16326" y="1070"/>
                    <a:pt x="16326" y="1070"/>
                  </a:cubicBezTo>
                  <a:cubicBezTo>
                    <a:pt x="16326" y="1070"/>
                    <a:pt x="16326" y="1070"/>
                    <a:pt x="16326" y="1070"/>
                  </a:cubicBezTo>
                  <a:cubicBezTo>
                    <a:pt x="16326" y="1137"/>
                    <a:pt x="16326" y="1137"/>
                    <a:pt x="16326" y="1137"/>
                  </a:cubicBezTo>
                  <a:cubicBezTo>
                    <a:pt x="16270" y="1204"/>
                    <a:pt x="16270" y="1204"/>
                    <a:pt x="16270" y="1204"/>
                  </a:cubicBezTo>
                  <a:cubicBezTo>
                    <a:pt x="16214" y="1204"/>
                    <a:pt x="16214" y="1204"/>
                    <a:pt x="16214" y="1204"/>
                  </a:cubicBezTo>
                  <a:cubicBezTo>
                    <a:pt x="16158" y="1137"/>
                    <a:pt x="16158" y="1137"/>
                    <a:pt x="16158" y="1137"/>
                  </a:cubicBezTo>
                  <a:cubicBezTo>
                    <a:pt x="16158" y="1137"/>
                    <a:pt x="16158" y="1137"/>
                    <a:pt x="16158" y="1137"/>
                  </a:cubicBezTo>
                  <a:cubicBezTo>
                    <a:pt x="16102" y="1137"/>
                    <a:pt x="16102" y="1137"/>
                    <a:pt x="16102" y="1137"/>
                  </a:cubicBezTo>
                  <a:cubicBezTo>
                    <a:pt x="16102" y="1204"/>
                    <a:pt x="16102" y="1204"/>
                    <a:pt x="16102" y="1204"/>
                  </a:cubicBezTo>
                  <a:cubicBezTo>
                    <a:pt x="16158" y="1204"/>
                    <a:pt x="16158" y="1204"/>
                    <a:pt x="16158" y="1204"/>
                  </a:cubicBezTo>
                  <a:cubicBezTo>
                    <a:pt x="16102" y="1271"/>
                    <a:pt x="16102" y="1271"/>
                    <a:pt x="16102" y="1271"/>
                  </a:cubicBezTo>
                  <a:cubicBezTo>
                    <a:pt x="16046" y="1271"/>
                    <a:pt x="16046" y="1271"/>
                    <a:pt x="16046" y="1271"/>
                  </a:cubicBezTo>
                  <a:cubicBezTo>
                    <a:pt x="15990" y="1204"/>
                    <a:pt x="15990" y="1204"/>
                    <a:pt x="15990" y="1204"/>
                  </a:cubicBezTo>
                  <a:cubicBezTo>
                    <a:pt x="15934" y="1204"/>
                    <a:pt x="15934" y="1204"/>
                    <a:pt x="15934" y="1204"/>
                  </a:cubicBezTo>
                  <a:cubicBezTo>
                    <a:pt x="15877" y="1271"/>
                    <a:pt x="15877" y="1271"/>
                    <a:pt x="15877" y="1271"/>
                  </a:cubicBezTo>
                  <a:cubicBezTo>
                    <a:pt x="15877" y="1337"/>
                    <a:pt x="15877" y="1337"/>
                    <a:pt x="15877" y="1337"/>
                  </a:cubicBezTo>
                  <a:cubicBezTo>
                    <a:pt x="15877" y="1337"/>
                    <a:pt x="15877" y="1337"/>
                    <a:pt x="15877" y="1337"/>
                  </a:cubicBezTo>
                  <a:cubicBezTo>
                    <a:pt x="15934" y="1337"/>
                    <a:pt x="15934" y="1337"/>
                    <a:pt x="15934" y="1337"/>
                  </a:cubicBezTo>
                  <a:cubicBezTo>
                    <a:pt x="15934" y="1404"/>
                    <a:pt x="15934" y="1404"/>
                    <a:pt x="15934" y="1404"/>
                  </a:cubicBezTo>
                  <a:cubicBezTo>
                    <a:pt x="15990" y="1471"/>
                    <a:pt x="15990" y="1471"/>
                    <a:pt x="15990" y="1471"/>
                  </a:cubicBezTo>
                  <a:cubicBezTo>
                    <a:pt x="15990" y="1471"/>
                    <a:pt x="15990" y="1471"/>
                    <a:pt x="15990" y="1471"/>
                  </a:cubicBezTo>
                  <a:cubicBezTo>
                    <a:pt x="15934" y="1471"/>
                    <a:pt x="15934" y="1471"/>
                    <a:pt x="15934" y="1471"/>
                  </a:cubicBezTo>
                  <a:cubicBezTo>
                    <a:pt x="15934" y="1538"/>
                    <a:pt x="15934" y="1538"/>
                    <a:pt x="15934" y="1538"/>
                  </a:cubicBezTo>
                  <a:cubicBezTo>
                    <a:pt x="15990" y="1538"/>
                    <a:pt x="15990" y="1538"/>
                    <a:pt x="15990" y="1538"/>
                  </a:cubicBezTo>
                  <a:cubicBezTo>
                    <a:pt x="15990" y="1605"/>
                    <a:pt x="15990" y="1605"/>
                    <a:pt x="15990" y="1605"/>
                  </a:cubicBezTo>
                  <a:cubicBezTo>
                    <a:pt x="15934" y="1605"/>
                    <a:pt x="15934" y="1605"/>
                    <a:pt x="15934" y="1605"/>
                  </a:cubicBezTo>
                  <a:cubicBezTo>
                    <a:pt x="15877" y="1538"/>
                    <a:pt x="15877" y="1538"/>
                    <a:pt x="15877" y="1538"/>
                  </a:cubicBezTo>
                  <a:cubicBezTo>
                    <a:pt x="15821" y="1538"/>
                    <a:pt x="15821" y="1538"/>
                    <a:pt x="15821" y="1538"/>
                  </a:cubicBezTo>
                  <a:cubicBezTo>
                    <a:pt x="15821" y="1538"/>
                    <a:pt x="15821" y="1538"/>
                    <a:pt x="15821" y="1538"/>
                  </a:cubicBezTo>
                  <a:cubicBezTo>
                    <a:pt x="15765" y="1538"/>
                    <a:pt x="15765" y="1538"/>
                    <a:pt x="15765" y="1538"/>
                  </a:cubicBezTo>
                  <a:cubicBezTo>
                    <a:pt x="15709" y="1538"/>
                    <a:pt x="15709" y="1538"/>
                    <a:pt x="15709" y="1538"/>
                  </a:cubicBezTo>
                  <a:cubicBezTo>
                    <a:pt x="15709" y="1605"/>
                    <a:pt x="15709" y="1605"/>
                    <a:pt x="15709" y="1605"/>
                  </a:cubicBezTo>
                  <a:cubicBezTo>
                    <a:pt x="15709" y="1605"/>
                    <a:pt x="15709" y="1605"/>
                    <a:pt x="15709" y="1605"/>
                  </a:cubicBezTo>
                  <a:cubicBezTo>
                    <a:pt x="15709" y="1672"/>
                    <a:pt x="15709" y="1672"/>
                    <a:pt x="15709" y="1672"/>
                  </a:cubicBezTo>
                  <a:cubicBezTo>
                    <a:pt x="15709" y="1672"/>
                    <a:pt x="15709" y="1672"/>
                    <a:pt x="15709" y="1672"/>
                  </a:cubicBezTo>
                  <a:cubicBezTo>
                    <a:pt x="15709" y="1605"/>
                    <a:pt x="15709" y="1605"/>
                    <a:pt x="15709" y="1605"/>
                  </a:cubicBezTo>
                  <a:cubicBezTo>
                    <a:pt x="15653" y="1605"/>
                    <a:pt x="15653" y="1605"/>
                    <a:pt x="15653" y="1605"/>
                  </a:cubicBezTo>
                  <a:cubicBezTo>
                    <a:pt x="15597" y="1605"/>
                    <a:pt x="15597" y="1605"/>
                    <a:pt x="15597" y="1605"/>
                  </a:cubicBezTo>
                  <a:cubicBezTo>
                    <a:pt x="15597" y="1605"/>
                    <a:pt x="15597" y="1605"/>
                    <a:pt x="15597" y="1605"/>
                  </a:cubicBezTo>
                  <a:cubicBezTo>
                    <a:pt x="15541" y="1538"/>
                    <a:pt x="15541" y="1538"/>
                    <a:pt x="15541" y="1538"/>
                  </a:cubicBezTo>
                  <a:cubicBezTo>
                    <a:pt x="15541" y="1538"/>
                    <a:pt x="15541" y="1538"/>
                    <a:pt x="15541" y="1538"/>
                  </a:cubicBezTo>
                  <a:cubicBezTo>
                    <a:pt x="15485" y="1538"/>
                    <a:pt x="15485" y="1538"/>
                    <a:pt x="15485" y="1538"/>
                  </a:cubicBezTo>
                  <a:cubicBezTo>
                    <a:pt x="15541" y="1605"/>
                    <a:pt x="15541" y="1605"/>
                    <a:pt x="15541" y="1605"/>
                  </a:cubicBezTo>
                  <a:cubicBezTo>
                    <a:pt x="15541" y="1672"/>
                    <a:pt x="15541" y="1672"/>
                    <a:pt x="15541" y="1672"/>
                  </a:cubicBezTo>
                  <a:cubicBezTo>
                    <a:pt x="15541" y="1739"/>
                    <a:pt x="15541" y="1739"/>
                    <a:pt x="15541" y="1739"/>
                  </a:cubicBezTo>
                  <a:cubicBezTo>
                    <a:pt x="15597" y="1806"/>
                    <a:pt x="15597" y="1806"/>
                    <a:pt x="15597" y="1806"/>
                  </a:cubicBezTo>
                  <a:cubicBezTo>
                    <a:pt x="15653" y="1806"/>
                    <a:pt x="15653" y="1806"/>
                    <a:pt x="15653" y="1806"/>
                  </a:cubicBezTo>
                  <a:cubicBezTo>
                    <a:pt x="15653" y="1806"/>
                    <a:pt x="15653" y="1806"/>
                    <a:pt x="15653" y="1806"/>
                  </a:cubicBezTo>
                  <a:cubicBezTo>
                    <a:pt x="15653" y="1806"/>
                    <a:pt x="15653" y="1806"/>
                    <a:pt x="15653" y="1806"/>
                  </a:cubicBezTo>
                  <a:cubicBezTo>
                    <a:pt x="15597" y="1806"/>
                    <a:pt x="15597" y="1806"/>
                    <a:pt x="15597" y="1806"/>
                  </a:cubicBezTo>
                  <a:cubicBezTo>
                    <a:pt x="15653" y="1872"/>
                    <a:pt x="15653" y="1872"/>
                    <a:pt x="15653" y="1872"/>
                  </a:cubicBezTo>
                  <a:cubicBezTo>
                    <a:pt x="15653" y="1939"/>
                    <a:pt x="15653" y="1939"/>
                    <a:pt x="15653" y="1939"/>
                  </a:cubicBezTo>
                  <a:cubicBezTo>
                    <a:pt x="15709" y="1939"/>
                    <a:pt x="15709" y="1939"/>
                    <a:pt x="15709" y="1939"/>
                  </a:cubicBezTo>
                  <a:cubicBezTo>
                    <a:pt x="15765" y="1939"/>
                    <a:pt x="15765" y="1939"/>
                    <a:pt x="15765" y="1939"/>
                  </a:cubicBezTo>
                  <a:cubicBezTo>
                    <a:pt x="15821" y="1872"/>
                    <a:pt x="15821" y="1872"/>
                    <a:pt x="15821" y="1872"/>
                  </a:cubicBezTo>
                  <a:cubicBezTo>
                    <a:pt x="15821" y="1939"/>
                    <a:pt x="15821" y="1939"/>
                    <a:pt x="15821" y="1939"/>
                  </a:cubicBezTo>
                  <a:cubicBezTo>
                    <a:pt x="15821" y="1939"/>
                    <a:pt x="15821" y="1939"/>
                    <a:pt x="15821" y="1939"/>
                  </a:cubicBezTo>
                  <a:cubicBezTo>
                    <a:pt x="15821" y="2006"/>
                    <a:pt x="15821" y="2006"/>
                    <a:pt x="15821" y="2006"/>
                  </a:cubicBezTo>
                  <a:cubicBezTo>
                    <a:pt x="15765" y="2073"/>
                    <a:pt x="15765" y="2073"/>
                    <a:pt x="15765" y="2073"/>
                  </a:cubicBezTo>
                  <a:cubicBezTo>
                    <a:pt x="15765" y="2073"/>
                    <a:pt x="15765" y="2073"/>
                    <a:pt x="15765" y="2073"/>
                  </a:cubicBezTo>
                  <a:cubicBezTo>
                    <a:pt x="15709" y="2006"/>
                    <a:pt x="15709" y="2006"/>
                    <a:pt x="15709" y="2006"/>
                  </a:cubicBezTo>
                  <a:cubicBezTo>
                    <a:pt x="15541" y="2006"/>
                    <a:pt x="15541" y="2006"/>
                    <a:pt x="15541" y="2006"/>
                  </a:cubicBezTo>
                  <a:cubicBezTo>
                    <a:pt x="15485" y="1872"/>
                    <a:pt x="15485" y="1872"/>
                    <a:pt x="15485" y="1872"/>
                  </a:cubicBezTo>
                  <a:cubicBezTo>
                    <a:pt x="15485" y="1872"/>
                    <a:pt x="15485" y="1872"/>
                    <a:pt x="15485" y="1872"/>
                  </a:cubicBezTo>
                  <a:cubicBezTo>
                    <a:pt x="15429" y="1872"/>
                    <a:pt x="15429" y="1872"/>
                    <a:pt x="15429" y="1872"/>
                  </a:cubicBezTo>
                  <a:cubicBezTo>
                    <a:pt x="15429" y="1872"/>
                    <a:pt x="15429" y="1872"/>
                    <a:pt x="15429" y="1872"/>
                  </a:cubicBezTo>
                  <a:cubicBezTo>
                    <a:pt x="15429" y="1939"/>
                    <a:pt x="15429" y="1939"/>
                    <a:pt x="15429" y="1939"/>
                  </a:cubicBezTo>
                  <a:cubicBezTo>
                    <a:pt x="15429" y="1939"/>
                    <a:pt x="15429" y="1939"/>
                    <a:pt x="15429" y="1939"/>
                  </a:cubicBezTo>
                  <a:cubicBezTo>
                    <a:pt x="15372" y="1939"/>
                    <a:pt x="15372" y="1939"/>
                    <a:pt x="15372" y="1939"/>
                  </a:cubicBezTo>
                  <a:cubicBezTo>
                    <a:pt x="15429" y="2073"/>
                    <a:pt x="15429" y="2073"/>
                    <a:pt x="15429" y="2073"/>
                  </a:cubicBezTo>
                  <a:cubicBezTo>
                    <a:pt x="15372" y="2073"/>
                    <a:pt x="15372" y="2073"/>
                    <a:pt x="15372" y="2073"/>
                  </a:cubicBezTo>
                  <a:cubicBezTo>
                    <a:pt x="15372" y="2073"/>
                    <a:pt x="15372" y="2073"/>
                    <a:pt x="15372" y="2073"/>
                  </a:cubicBezTo>
                  <a:cubicBezTo>
                    <a:pt x="15372" y="2140"/>
                    <a:pt x="15372" y="2140"/>
                    <a:pt x="15372" y="2140"/>
                  </a:cubicBezTo>
                  <a:cubicBezTo>
                    <a:pt x="15316" y="2140"/>
                    <a:pt x="15316" y="2140"/>
                    <a:pt x="15316" y="2140"/>
                  </a:cubicBezTo>
                  <a:cubicBezTo>
                    <a:pt x="15316" y="2274"/>
                    <a:pt x="15316" y="2274"/>
                    <a:pt x="15316" y="2274"/>
                  </a:cubicBezTo>
                  <a:cubicBezTo>
                    <a:pt x="15372" y="2274"/>
                    <a:pt x="15372" y="2274"/>
                    <a:pt x="15372" y="2274"/>
                  </a:cubicBezTo>
                  <a:cubicBezTo>
                    <a:pt x="15429" y="2274"/>
                    <a:pt x="15429" y="2274"/>
                    <a:pt x="15429" y="2274"/>
                  </a:cubicBezTo>
                  <a:cubicBezTo>
                    <a:pt x="15485" y="2341"/>
                    <a:pt x="15485" y="2341"/>
                    <a:pt x="15485" y="2341"/>
                  </a:cubicBezTo>
                  <a:cubicBezTo>
                    <a:pt x="15541" y="2341"/>
                    <a:pt x="15541" y="2341"/>
                    <a:pt x="15541" y="2341"/>
                  </a:cubicBezTo>
                  <a:cubicBezTo>
                    <a:pt x="15541" y="2341"/>
                    <a:pt x="15541" y="2341"/>
                    <a:pt x="15541" y="2341"/>
                  </a:cubicBezTo>
                  <a:cubicBezTo>
                    <a:pt x="15485" y="2341"/>
                    <a:pt x="15485" y="2341"/>
                    <a:pt x="15485" y="2341"/>
                  </a:cubicBezTo>
                  <a:cubicBezTo>
                    <a:pt x="15429" y="2341"/>
                    <a:pt x="15429" y="2341"/>
                    <a:pt x="15429" y="2341"/>
                  </a:cubicBezTo>
                  <a:cubicBezTo>
                    <a:pt x="15372" y="2341"/>
                    <a:pt x="15372" y="2341"/>
                    <a:pt x="15372" y="2341"/>
                  </a:cubicBezTo>
                  <a:cubicBezTo>
                    <a:pt x="15316" y="2341"/>
                    <a:pt x="15316" y="2341"/>
                    <a:pt x="15316" y="2341"/>
                  </a:cubicBezTo>
                  <a:cubicBezTo>
                    <a:pt x="15260" y="2341"/>
                    <a:pt x="15260" y="2341"/>
                    <a:pt x="15260" y="2341"/>
                  </a:cubicBezTo>
                  <a:cubicBezTo>
                    <a:pt x="15204" y="2407"/>
                    <a:pt x="15204" y="2407"/>
                    <a:pt x="15204" y="2407"/>
                  </a:cubicBezTo>
                  <a:cubicBezTo>
                    <a:pt x="15204" y="2474"/>
                    <a:pt x="15204" y="2474"/>
                    <a:pt x="15204" y="2474"/>
                  </a:cubicBezTo>
                  <a:cubicBezTo>
                    <a:pt x="15260" y="2474"/>
                    <a:pt x="15260" y="2474"/>
                    <a:pt x="15260" y="2474"/>
                  </a:cubicBezTo>
                  <a:cubicBezTo>
                    <a:pt x="15204" y="2541"/>
                    <a:pt x="15204" y="2541"/>
                    <a:pt x="15204" y="2541"/>
                  </a:cubicBezTo>
                  <a:cubicBezTo>
                    <a:pt x="15204" y="2541"/>
                    <a:pt x="15204" y="2541"/>
                    <a:pt x="15204" y="2541"/>
                  </a:cubicBezTo>
                  <a:cubicBezTo>
                    <a:pt x="15204" y="2608"/>
                    <a:pt x="15204" y="2608"/>
                    <a:pt x="15204" y="2608"/>
                  </a:cubicBezTo>
                  <a:cubicBezTo>
                    <a:pt x="15204" y="2608"/>
                    <a:pt x="15204" y="2608"/>
                    <a:pt x="15204" y="2608"/>
                  </a:cubicBezTo>
                  <a:cubicBezTo>
                    <a:pt x="15260" y="2608"/>
                    <a:pt x="15260" y="2608"/>
                    <a:pt x="15260" y="2608"/>
                  </a:cubicBezTo>
                  <a:cubicBezTo>
                    <a:pt x="15316" y="2608"/>
                    <a:pt x="15316" y="2608"/>
                    <a:pt x="15316" y="2608"/>
                  </a:cubicBezTo>
                  <a:cubicBezTo>
                    <a:pt x="15372" y="2541"/>
                    <a:pt x="15372" y="2541"/>
                    <a:pt x="15372" y="2541"/>
                  </a:cubicBezTo>
                  <a:cubicBezTo>
                    <a:pt x="15372" y="2541"/>
                    <a:pt x="15372" y="2541"/>
                    <a:pt x="15372" y="2541"/>
                  </a:cubicBezTo>
                  <a:cubicBezTo>
                    <a:pt x="15372" y="2608"/>
                    <a:pt x="15372" y="2608"/>
                    <a:pt x="15372" y="2608"/>
                  </a:cubicBezTo>
                  <a:cubicBezTo>
                    <a:pt x="15316" y="2608"/>
                    <a:pt x="15316" y="2608"/>
                    <a:pt x="15316" y="2608"/>
                  </a:cubicBezTo>
                  <a:cubicBezTo>
                    <a:pt x="15316" y="2675"/>
                    <a:pt x="15316" y="2675"/>
                    <a:pt x="15316" y="2675"/>
                  </a:cubicBezTo>
                  <a:cubicBezTo>
                    <a:pt x="15316" y="2675"/>
                    <a:pt x="15316" y="2675"/>
                    <a:pt x="15316" y="2675"/>
                  </a:cubicBezTo>
                  <a:cubicBezTo>
                    <a:pt x="15372" y="2675"/>
                    <a:pt x="15372" y="2675"/>
                    <a:pt x="15372" y="2675"/>
                  </a:cubicBezTo>
                  <a:cubicBezTo>
                    <a:pt x="15429" y="2675"/>
                    <a:pt x="15429" y="2675"/>
                    <a:pt x="15429" y="2675"/>
                  </a:cubicBezTo>
                  <a:cubicBezTo>
                    <a:pt x="15429" y="2675"/>
                    <a:pt x="15429" y="2675"/>
                    <a:pt x="15429" y="2675"/>
                  </a:cubicBezTo>
                  <a:cubicBezTo>
                    <a:pt x="15485" y="2608"/>
                    <a:pt x="15485" y="2608"/>
                    <a:pt x="15485" y="2608"/>
                  </a:cubicBezTo>
                  <a:cubicBezTo>
                    <a:pt x="15485" y="2675"/>
                    <a:pt x="15485" y="2675"/>
                    <a:pt x="15485" y="2675"/>
                  </a:cubicBezTo>
                  <a:cubicBezTo>
                    <a:pt x="15429" y="2675"/>
                    <a:pt x="15429" y="2675"/>
                    <a:pt x="15429" y="2675"/>
                  </a:cubicBezTo>
                  <a:cubicBezTo>
                    <a:pt x="15485" y="2675"/>
                    <a:pt x="15485" y="2675"/>
                    <a:pt x="15485" y="2675"/>
                  </a:cubicBezTo>
                  <a:cubicBezTo>
                    <a:pt x="15541" y="2675"/>
                    <a:pt x="15541" y="2675"/>
                    <a:pt x="15541" y="2675"/>
                  </a:cubicBezTo>
                  <a:cubicBezTo>
                    <a:pt x="15597" y="2742"/>
                    <a:pt x="15597" y="2742"/>
                    <a:pt x="15597" y="2742"/>
                  </a:cubicBezTo>
                  <a:cubicBezTo>
                    <a:pt x="15541" y="2742"/>
                    <a:pt x="15541" y="2742"/>
                    <a:pt x="15541" y="2742"/>
                  </a:cubicBezTo>
                  <a:cubicBezTo>
                    <a:pt x="15541" y="2742"/>
                    <a:pt x="15541" y="2742"/>
                    <a:pt x="15541" y="2742"/>
                  </a:cubicBezTo>
                  <a:cubicBezTo>
                    <a:pt x="15541" y="2809"/>
                    <a:pt x="15541" y="2809"/>
                    <a:pt x="15541" y="2809"/>
                  </a:cubicBezTo>
                  <a:cubicBezTo>
                    <a:pt x="15597" y="2742"/>
                    <a:pt x="15597" y="2742"/>
                    <a:pt x="15597" y="2742"/>
                  </a:cubicBezTo>
                  <a:cubicBezTo>
                    <a:pt x="15653" y="2809"/>
                    <a:pt x="15653" y="2809"/>
                    <a:pt x="15653" y="2809"/>
                  </a:cubicBezTo>
                  <a:cubicBezTo>
                    <a:pt x="15821" y="2809"/>
                    <a:pt x="15821" y="2809"/>
                    <a:pt x="15821" y="2809"/>
                  </a:cubicBezTo>
                  <a:cubicBezTo>
                    <a:pt x="15821" y="2876"/>
                    <a:pt x="15821" y="2876"/>
                    <a:pt x="15821" y="2876"/>
                  </a:cubicBezTo>
                  <a:cubicBezTo>
                    <a:pt x="15709" y="2876"/>
                    <a:pt x="15709" y="2876"/>
                    <a:pt x="15709" y="2876"/>
                  </a:cubicBezTo>
                  <a:cubicBezTo>
                    <a:pt x="15653" y="2876"/>
                    <a:pt x="15653" y="2876"/>
                    <a:pt x="15653" y="2876"/>
                  </a:cubicBezTo>
                  <a:cubicBezTo>
                    <a:pt x="15597" y="2809"/>
                    <a:pt x="15597" y="2809"/>
                    <a:pt x="15597" y="2809"/>
                  </a:cubicBezTo>
                  <a:cubicBezTo>
                    <a:pt x="15541" y="2809"/>
                    <a:pt x="15541" y="2809"/>
                    <a:pt x="15541" y="2809"/>
                  </a:cubicBezTo>
                  <a:cubicBezTo>
                    <a:pt x="15541" y="2876"/>
                    <a:pt x="15541" y="2876"/>
                    <a:pt x="15541" y="2876"/>
                  </a:cubicBezTo>
                  <a:cubicBezTo>
                    <a:pt x="15597" y="2876"/>
                    <a:pt x="15597" y="2876"/>
                    <a:pt x="15597" y="2876"/>
                  </a:cubicBezTo>
                  <a:cubicBezTo>
                    <a:pt x="15709" y="2942"/>
                    <a:pt x="15709" y="2942"/>
                    <a:pt x="15709" y="2942"/>
                  </a:cubicBezTo>
                  <a:cubicBezTo>
                    <a:pt x="15765" y="2942"/>
                    <a:pt x="15765" y="2942"/>
                    <a:pt x="15765" y="2942"/>
                  </a:cubicBezTo>
                  <a:cubicBezTo>
                    <a:pt x="15821" y="2942"/>
                    <a:pt x="15821" y="2942"/>
                    <a:pt x="15821" y="2942"/>
                  </a:cubicBezTo>
                  <a:cubicBezTo>
                    <a:pt x="15709" y="2942"/>
                    <a:pt x="15709" y="2942"/>
                    <a:pt x="15709" y="2942"/>
                  </a:cubicBezTo>
                  <a:cubicBezTo>
                    <a:pt x="15653" y="2942"/>
                    <a:pt x="15653" y="2942"/>
                    <a:pt x="15653" y="2942"/>
                  </a:cubicBezTo>
                  <a:cubicBezTo>
                    <a:pt x="15597" y="2942"/>
                    <a:pt x="15597" y="2942"/>
                    <a:pt x="15597" y="2942"/>
                  </a:cubicBezTo>
                  <a:cubicBezTo>
                    <a:pt x="15541" y="2942"/>
                    <a:pt x="15541" y="2942"/>
                    <a:pt x="15541" y="2942"/>
                  </a:cubicBezTo>
                  <a:cubicBezTo>
                    <a:pt x="15485" y="2876"/>
                    <a:pt x="15485" y="2876"/>
                    <a:pt x="15485" y="2876"/>
                  </a:cubicBezTo>
                  <a:cubicBezTo>
                    <a:pt x="15429" y="2876"/>
                    <a:pt x="15429" y="2876"/>
                    <a:pt x="15429" y="2876"/>
                  </a:cubicBezTo>
                  <a:cubicBezTo>
                    <a:pt x="15372" y="2809"/>
                    <a:pt x="15372" y="2809"/>
                    <a:pt x="15372" y="2809"/>
                  </a:cubicBezTo>
                  <a:cubicBezTo>
                    <a:pt x="15316" y="2809"/>
                    <a:pt x="15316" y="2809"/>
                    <a:pt x="15316" y="2809"/>
                  </a:cubicBezTo>
                  <a:cubicBezTo>
                    <a:pt x="15316" y="2876"/>
                    <a:pt x="15316" y="2876"/>
                    <a:pt x="15316" y="2876"/>
                  </a:cubicBezTo>
                  <a:cubicBezTo>
                    <a:pt x="15260" y="2876"/>
                    <a:pt x="15260" y="2876"/>
                    <a:pt x="15260" y="2876"/>
                  </a:cubicBezTo>
                  <a:cubicBezTo>
                    <a:pt x="15204" y="2876"/>
                    <a:pt x="15204" y="2876"/>
                    <a:pt x="15204" y="2876"/>
                  </a:cubicBezTo>
                  <a:cubicBezTo>
                    <a:pt x="15204" y="3009"/>
                    <a:pt x="15204" y="3009"/>
                    <a:pt x="15204" y="3009"/>
                  </a:cubicBezTo>
                  <a:cubicBezTo>
                    <a:pt x="15260" y="3076"/>
                    <a:pt x="15260" y="3076"/>
                    <a:pt x="15260" y="3076"/>
                  </a:cubicBezTo>
                  <a:cubicBezTo>
                    <a:pt x="15260" y="3143"/>
                    <a:pt x="15260" y="3143"/>
                    <a:pt x="15260" y="3143"/>
                  </a:cubicBezTo>
                  <a:cubicBezTo>
                    <a:pt x="15204" y="3143"/>
                    <a:pt x="15204" y="3143"/>
                    <a:pt x="15204" y="3143"/>
                  </a:cubicBezTo>
                  <a:cubicBezTo>
                    <a:pt x="15204" y="3076"/>
                    <a:pt x="15204" y="3076"/>
                    <a:pt x="15204" y="3076"/>
                  </a:cubicBezTo>
                  <a:cubicBezTo>
                    <a:pt x="15148" y="3076"/>
                    <a:pt x="15148" y="3076"/>
                    <a:pt x="15148" y="3076"/>
                  </a:cubicBezTo>
                  <a:cubicBezTo>
                    <a:pt x="15148" y="3143"/>
                    <a:pt x="15148" y="3143"/>
                    <a:pt x="15148" y="3143"/>
                  </a:cubicBezTo>
                  <a:cubicBezTo>
                    <a:pt x="15148" y="3210"/>
                    <a:pt x="15148" y="3210"/>
                    <a:pt x="15148" y="3210"/>
                  </a:cubicBezTo>
                  <a:cubicBezTo>
                    <a:pt x="15148" y="3277"/>
                    <a:pt x="15148" y="3277"/>
                    <a:pt x="15148" y="3277"/>
                  </a:cubicBezTo>
                  <a:cubicBezTo>
                    <a:pt x="15204" y="3210"/>
                    <a:pt x="15204" y="3210"/>
                    <a:pt x="15204" y="3210"/>
                  </a:cubicBezTo>
                  <a:cubicBezTo>
                    <a:pt x="15204" y="3210"/>
                    <a:pt x="15204" y="3210"/>
                    <a:pt x="15204" y="3210"/>
                  </a:cubicBezTo>
                  <a:cubicBezTo>
                    <a:pt x="15260" y="3277"/>
                    <a:pt x="15260" y="3277"/>
                    <a:pt x="15260" y="3277"/>
                  </a:cubicBezTo>
                  <a:cubicBezTo>
                    <a:pt x="15316" y="3277"/>
                    <a:pt x="15316" y="3277"/>
                    <a:pt x="15316" y="3277"/>
                  </a:cubicBezTo>
                  <a:cubicBezTo>
                    <a:pt x="15260" y="3344"/>
                    <a:pt x="15260" y="3344"/>
                    <a:pt x="15260" y="3344"/>
                  </a:cubicBezTo>
                  <a:cubicBezTo>
                    <a:pt x="15204" y="3344"/>
                    <a:pt x="15204" y="3344"/>
                    <a:pt x="15204" y="3344"/>
                  </a:cubicBezTo>
                  <a:cubicBezTo>
                    <a:pt x="15204" y="3277"/>
                    <a:pt x="15204" y="3277"/>
                    <a:pt x="15204" y="3277"/>
                  </a:cubicBezTo>
                  <a:cubicBezTo>
                    <a:pt x="15092" y="3277"/>
                    <a:pt x="15092" y="3277"/>
                    <a:pt x="15092" y="3277"/>
                  </a:cubicBezTo>
                  <a:cubicBezTo>
                    <a:pt x="15092" y="3411"/>
                    <a:pt x="15092" y="3411"/>
                    <a:pt x="15092" y="3411"/>
                  </a:cubicBezTo>
                  <a:cubicBezTo>
                    <a:pt x="15148" y="3411"/>
                    <a:pt x="15148" y="3411"/>
                    <a:pt x="15148" y="3411"/>
                  </a:cubicBezTo>
                  <a:cubicBezTo>
                    <a:pt x="15148" y="3411"/>
                    <a:pt x="15148" y="3411"/>
                    <a:pt x="15148" y="3411"/>
                  </a:cubicBezTo>
                  <a:cubicBezTo>
                    <a:pt x="15148" y="3411"/>
                    <a:pt x="15148" y="3411"/>
                    <a:pt x="15148" y="3411"/>
                  </a:cubicBezTo>
                  <a:cubicBezTo>
                    <a:pt x="15148" y="3544"/>
                    <a:pt x="15148" y="3544"/>
                    <a:pt x="15148" y="3544"/>
                  </a:cubicBezTo>
                  <a:cubicBezTo>
                    <a:pt x="15148" y="3544"/>
                    <a:pt x="15148" y="3544"/>
                    <a:pt x="15148" y="3544"/>
                  </a:cubicBezTo>
                  <a:cubicBezTo>
                    <a:pt x="15204" y="3544"/>
                    <a:pt x="15204" y="3544"/>
                    <a:pt x="15204" y="3544"/>
                  </a:cubicBezTo>
                  <a:cubicBezTo>
                    <a:pt x="15204" y="3611"/>
                    <a:pt x="15204" y="3611"/>
                    <a:pt x="15204" y="3611"/>
                  </a:cubicBezTo>
                  <a:cubicBezTo>
                    <a:pt x="15260" y="3611"/>
                    <a:pt x="15260" y="3611"/>
                    <a:pt x="15260" y="3611"/>
                  </a:cubicBezTo>
                  <a:cubicBezTo>
                    <a:pt x="15372" y="3745"/>
                    <a:pt x="15372" y="3745"/>
                    <a:pt x="15372" y="3745"/>
                  </a:cubicBezTo>
                  <a:cubicBezTo>
                    <a:pt x="15429" y="3678"/>
                    <a:pt x="15429" y="3678"/>
                    <a:pt x="15429" y="3678"/>
                  </a:cubicBezTo>
                  <a:cubicBezTo>
                    <a:pt x="15429" y="3678"/>
                    <a:pt x="15429" y="3678"/>
                    <a:pt x="15429" y="3678"/>
                  </a:cubicBezTo>
                  <a:cubicBezTo>
                    <a:pt x="15429" y="3611"/>
                    <a:pt x="15429" y="3611"/>
                    <a:pt x="15429" y="3611"/>
                  </a:cubicBezTo>
                  <a:cubicBezTo>
                    <a:pt x="15485" y="3611"/>
                    <a:pt x="15485" y="3611"/>
                    <a:pt x="15485" y="3611"/>
                  </a:cubicBezTo>
                  <a:cubicBezTo>
                    <a:pt x="15541" y="3678"/>
                    <a:pt x="15541" y="3678"/>
                    <a:pt x="15541" y="3678"/>
                  </a:cubicBezTo>
                  <a:cubicBezTo>
                    <a:pt x="15485" y="3678"/>
                    <a:pt x="15485" y="3678"/>
                    <a:pt x="15485" y="3678"/>
                  </a:cubicBezTo>
                  <a:cubicBezTo>
                    <a:pt x="15485" y="3745"/>
                    <a:pt x="15485" y="3745"/>
                    <a:pt x="15485" y="3745"/>
                  </a:cubicBezTo>
                  <a:cubicBezTo>
                    <a:pt x="15541" y="3745"/>
                    <a:pt x="15541" y="3745"/>
                    <a:pt x="15541" y="3745"/>
                  </a:cubicBezTo>
                  <a:cubicBezTo>
                    <a:pt x="15597" y="3611"/>
                    <a:pt x="15597" y="3611"/>
                    <a:pt x="15597" y="3611"/>
                  </a:cubicBezTo>
                  <a:cubicBezTo>
                    <a:pt x="15597" y="3477"/>
                    <a:pt x="15597" y="3477"/>
                    <a:pt x="15597" y="3477"/>
                  </a:cubicBezTo>
                  <a:cubicBezTo>
                    <a:pt x="15597" y="3411"/>
                    <a:pt x="15597" y="3411"/>
                    <a:pt x="15597" y="3411"/>
                  </a:cubicBezTo>
                  <a:cubicBezTo>
                    <a:pt x="15653" y="3344"/>
                    <a:pt x="15653" y="3344"/>
                    <a:pt x="15653" y="3344"/>
                  </a:cubicBezTo>
                  <a:cubicBezTo>
                    <a:pt x="15653" y="3344"/>
                    <a:pt x="15653" y="3344"/>
                    <a:pt x="15653" y="3344"/>
                  </a:cubicBezTo>
                  <a:cubicBezTo>
                    <a:pt x="15653" y="3411"/>
                    <a:pt x="15653" y="3411"/>
                    <a:pt x="15653" y="3411"/>
                  </a:cubicBezTo>
                  <a:cubicBezTo>
                    <a:pt x="15597" y="3477"/>
                    <a:pt x="15597" y="3477"/>
                    <a:pt x="15597" y="3477"/>
                  </a:cubicBezTo>
                  <a:cubicBezTo>
                    <a:pt x="15597" y="3544"/>
                    <a:pt x="15597" y="3544"/>
                    <a:pt x="15597" y="3544"/>
                  </a:cubicBezTo>
                  <a:cubicBezTo>
                    <a:pt x="15597" y="3611"/>
                    <a:pt x="15597" y="3611"/>
                    <a:pt x="15597" y="3611"/>
                  </a:cubicBezTo>
                  <a:cubicBezTo>
                    <a:pt x="15597" y="3678"/>
                    <a:pt x="15597" y="3678"/>
                    <a:pt x="15597" y="3678"/>
                  </a:cubicBezTo>
                  <a:cubicBezTo>
                    <a:pt x="15597" y="3745"/>
                    <a:pt x="15597" y="3745"/>
                    <a:pt x="15597" y="3745"/>
                  </a:cubicBezTo>
                  <a:cubicBezTo>
                    <a:pt x="15597" y="3812"/>
                    <a:pt x="15597" y="3812"/>
                    <a:pt x="15597" y="3812"/>
                  </a:cubicBezTo>
                  <a:cubicBezTo>
                    <a:pt x="15597" y="3812"/>
                    <a:pt x="15597" y="3812"/>
                    <a:pt x="15597" y="3812"/>
                  </a:cubicBezTo>
                  <a:close/>
                  <a:moveTo>
                    <a:pt x="15765" y="1471"/>
                  </a:moveTo>
                  <a:cubicBezTo>
                    <a:pt x="15765" y="1404"/>
                    <a:pt x="15765" y="1404"/>
                    <a:pt x="15765" y="1404"/>
                  </a:cubicBezTo>
                  <a:cubicBezTo>
                    <a:pt x="15765" y="1404"/>
                    <a:pt x="15765" y="1404"/>
                    <a:pt x="15765" y="1404"/>
                  </a:cubicBezTo>
                  <a:cubicBezTo>
                    <a:pt x="15821" y="1471"/>
                    <a:pt x="15821" y="1471"/>
                    <a:pt x="15821" y="1471"/>
                  </a:cubicBezTo>
                  <a:cubicBezTo>
                    <a:pt x="15821" y="1471"/>
                    <a:pt x="15821" y="1471"/>
                    <a:pt x="15821" y="1471"/>
                  </a:cubicBezTo>
                  <a:cubicBezTo>
                    <a:pt x="15877" y="1471"/>
                    <a:pt x="15877" y="1471"/>
                    <a:pt x="15877" y="1471"/>
                  </a:cubicBezTo>
                  <a:cubicBezTo>
                    <a:pt x="15821" y="1471"/>
                    <a:pt x="15821" y="1471"/>
                    <a:pt x="15821" y="1471"/>
                  </a:cubicBezTo>
                  <a:cubicBezTo>
                    <a:pt x="15821" y="1471"/>
                    <a:pt x="15821" y="1471"/>
                    <a:pt x="15821" y="1471"/>
                  </a:cubicBezTo>
                  <a:cubicBezTo>
                    <a:pt x="15765" y="1471"/>
                    <a:pt x="15765" y="1471"/>
                    <a:pt x="15765" y="1471"/>
                  </a:cubicBezTo>
                  <a:cubicBezTo>
                    <a:pt x="15765" y="1471"/>
                    <a:pt x="15765" y="1471"/>
                    <a:pt x="15765" y="1471"/>
                  </a:cubicBezTo>
                  <a:close/>
                  <a:moveTo>
                    <a:pt x="15765" y="3812"/>
                  </a:moveTo>
                  <a:cubicBezTo>
                    <a:pt x="15765" y="3745"/>
                    <a:pt x="15765" y="3745"/>
                    <a:pt x="15765" y="3745"/>
                  </a:cubicBezTo>
                  <a:cubicBezTo>
                    <a:pt x="15821" y="3678"/>
                    <a:pt x="15821" y="3678"/>
                    <a:pt x="15821" y="3678"/>
                  </a:cubicBezTo>
                  <a:cubicBezTo>
                    <a:pt x="15821" y="3678"/>
                    <a:pt x="15821" y="3678"/>
                    <a:pt x="15821" y="3678"/>
                  </a:cubicBezTo>
                  <a:cubicBezTo>
                    <a:pt x="15877" y="3678"/>
                    <a:pt x="15877" y="3678"/>
                    <a:pt x="15877" y="3678"/>
                  </a:cubicBezTo>
                  <a:cubicBezTo>
                    <a:pt x="15877" y="3678"/>
                    <a:pt x="15877" y="3678"/>
                    <a:pt x="15877" y="3678"/>
                  </a:cubicBezTo>
                  <a:cubicBezTo>
                    <a:pt x="15877" y="3678"/>
                    <a:pt x="15877" y="3678"/>
                    <a:pt x="15877" y="3678"/>
                  </a:cubicBezTo>
                  <a:cubicBezTo>
                    <a:pt x="15821" y="3745"/>
                    <a:pt x="15821" y="3745"/>
                    <a:pt x="15821" y="3745"/>
                  </a:cubicBezTo>
                  <a:cubicBezTo>
                    <a:pt x="15821" y="3812"/>
                    <a:pt x="15821" y="3812"/>
                    <a:pt x="15821" y="3812"/>
                  </a:cubicBezTo>
                  <a:cubicBezTo>
                    <a:pt x="15765" y="3812"/>
                    <a:pt x="15765" y="3812"/>
                    <a:pt x="15765" y="3812"/>
                  </a:cubicBezTo>
                  <a:close/>
                  <a:moveTo>
                    <a:pt x="16270" y="3277"/>
                  </a:moveTo>
                  <a:cubicBezTo>
                    <a:pt x="16326" y="3210"/>
                    <a:pt x="16326" y="3210"/>
                    <a:pt x="16326" y="3210"/>
                  </a:cubicBezTo>
                  <a:cubicBezTo>
                    <a:pt x="16382" y="3210"/>
                    <a:pt x="16382" y="3210"/>
                    <a:pt x="16382" y="3210"/>
                  </a:cubicBezTo>
                  <a:cubicBezTo>
                    <a:pt x="16438" y="3143"/>
                    <a:pt x="16438" y="3143"/>
                    <a:pt x="16438" y="3143"/>
                  </a:cubicBezTo>
                  <a:cubicBezTo>
                    <a:pt x="16495" y="3210"/>
                    <a:pt x="16495" y="3210"/>
                    <a:pt x="16495" y="3210"/>
                  </a:cubicBezTo>
                  <a:cubicBezTo>
                    <a:pt x="16551" y="3210"/>
                    <a:pt x="16551" y="3210"/>
                    <a:pt x="16551" y="3210"/>
                  </a:cubicBezTo>
                  <a:cubicBezTo>
                    <a:pt x="16495" y="3277"/>
                    <a:pt x="16495" y="3277"/>
                    <a:pt x="16495" y="3277"/>
                  </a:cubicBezTo>
                  <a:cubicBezTo>
                    <a:pt x="16438" y="3277"/>
                    <a:pt x="16438" y="3277"/>
                    <a:pt x="16438" y="3277"/>
                  </a:cubicBezTo>
                  <a:cubicBezTo>
                    <a:pt x="16382" y="3277"/>
                    <a:pt x="16382" y="3277"/>
                    <a:pt x="16382" y="3277"/>
                  </a:cubicBezTo>
                  <a:cubicBezTo>
                    <a:pt x="16326" y="3344"/>
                    <a:pt x="16326" y="3344"/>
                    <a:pt x="16326" y="3344"/>
                  </a:cubicBezTo>
                  <a:cubicBezTo>
                    <a:pt x="16326" y="3277"/>
                    <a:pt x="16326" y="3277"/>
                    <a:pt x="16326" y="3277"/>
                  </a:cubicBezTo>
                  <a:cubicBezTo>
                    <a:pt x="16270" y="3277"/>
                    <a:pt x="16270" y="3277"/>
                    <a:pt x="16270" y="3277"/>
                  </a:cubicBezTo>
                  <a:close/>
                  <a:moveTo>
                    <a:pt x="20029" y="134"/>
                  </a:moveTo>
                  <a:cubicBezTo>
                    <a:pt x="20029" y="67"/>
                    <a:pt x="20029" y="67"/>
                    <a:pt x="20029" y="67"/>
                  </a:cubicBezTo>
                  <a:cubicBezTo>
                    <a:pt x="20085" y="67"/>
                    <a:pt x="20085" y="67"/>
                    <a:pt x="20085" y="67"/>
                  </a:cubicBezTo>
                  <a:cubicBezTo>
                    <a:pt x="20085" y="134"/>
                    <a:pt x="20085" y="134"/>
                    <a:pt x="20085" y="134"/>
                  </a:cubicBezTo>
                  <a:cubicBezTo>
                    <a:pt x="20085" y="134"/>
                    <a:pt x="20085" y="134"/>
                    <a:pt x="20085" y="134"/>
                  </a:cubicBezTo>
                  <a:cubicBezTo>
                    <a:pt x="20029" y="134"/>
                    <a:pt x="20029" y="134"/>
                    <a:pt x="20029" y="134"/>
                  </a:cubicBezTo>
                  <a:close/>
                  <a:moveTo>
                    <a:pt x="18234" y="3879"/>
                  </a:moveTo>
                  <a:cubicBezTo>
                    <a:pt x="18234" y="3946"/>
                    <a:pt x="18234" y="3946"/>
                    <a:pt x="18234" y="3946"/>
                  </a:cubicBezTo>
                  <a:cubicBezTo>
                    <a:pt x="18234" y="3946"/>
                    <a:pt x="18234" y="3946"/>
                    <a:pt x="18234" y="3946"/>
                  </a:cubicBezTo>
                  <a:cubicBezTo>
                    <a:pt x="18290" y="3946"/>
                    <a:pt x="18290" y="3946"/>
                    <a:pt x="18290" y="3946"/>
                  </a:cubicBezTo>
                  <a:cubicBezTo>
                    <a:pt x="18290" y="3946"/>
                    <a:pt x="18290" y="3946"/>
                    <a:pt x="18290" y="3946"/>
                  </a:cubicBezTo>
                  <a:cubicBezTo>
                    <a:pt x="18234" y="3879"/>
                    <a:pt x="18234" y="3879"/>
                    <a:pt x="18234" y="3879"/>
                  </a:cubicBezTo>
                  <a:cubicBezTo>
                    <a:pt x="18234" y="3879"/>
                    <a:pt x="18234" y="3879"/>
                    <a:pt x="18234" y="3879"/>
                  </a:cubicBezTo>
                  <a:close/>
                  <a:moveTo>
                    <a:pt x="17336" y="4480"/>
                  </a:moveTo>
                  <a:cubicBezTo>
                    <a:pt x="17336" y="4547"/>
                    <a:pt x="17336" y="4547"/>
                    <a:pt x="17336" y="4547"/>
                  </a:cubicBezTo>
                  <a:cubicBezTo>
                    <a:pt x="17392" y="4547"/>
                    <a:pt x="17392" y="4547"/>
                    <a:pt x="17392" y="4547"/>
                  </a:cubicBezTo>
                  <a:cubicBezTo>
                    <a:pt x="17392" y="4480"/>
                    <a:pt x="17392" y="4480"/>
                    <a:pt x="17392" y="4480"/>
                  </a:cubicBezTo>
                  <a:cubicBezTo>
                    <a:pt x="17336" y="4480"/>
                    <a:pt x="17336" y="4480"/>
                    <a:pt x="17336" y="4480"/>
                  </a:cubicBezTo>
                  <a:close/>
                  <a:moveTo>
                    <a:pt x="16102" y="4480"/>
                  </a:moveTo>
                  <a:cubicBezTo>
                    <a:pt x="16046" y="4414"/>
                    <a:pt x="16046" y="4414"/>
                    <a:pt x="16046" y="4414"/>
                  </a:cubicBezTo>
                  <a:cubicBezTo>
                    <a:pt x="16046" y="4347"/>
                    <a:pt x="16046" y="4347"/>
                    <a:pt x="16046" y="4347"/>
                  </a:cubicBezTo>
                  <a:cubicBezTo>
                    <a:pt x="16102" y="4347"/>
                    <a:pt x="16102" y="4347"/>
                    <a:pt x="16102" y="4347"/>
                  </a:cubicBezTo>
                  <a:cubicBezTo>
                    <a:pt x="16102" y="4414"/>
                    <a:pt x="16102" y="4414"/>
                    <a:pt x="16102" y="4414"/>
                  </a:cubicBezTo>
                  <a:cubicBezTo>
                    <a:pt x="16102" y="4480"/>
                    <a:pt x="16102" y="4480"/>
                    <a:pt x="16102" y="4480"/>
                  </a:cubicBezTo>
                  <a:cubicBezTo>
                    <a:pt x="16102" y="4480"/>
                    <a:pt x="16102" y="4480"/>
                    <a:pt x="16102" y="4480"/>
                  </a:cubicBezTo>
                  <a:cubicBezTo>
                    <a:pt x="16102" y="4480"/>
                    <a:pt x="16102" y="4480"/>
                    <a:pt x="16102" y="4480"/>
                  </a:cubicBezTo>
                  <a:close/>
                  <a:moveTo>
                    <a:pt x="15709" y="5283"/>
                  </a:moveTo>
                  <a:cubicBezTo>
                    <a:pt x="15709" y="5216"/>
                    <a:pt x="15709" y="5216"/>
                    <a:pt x="15709" y="5216"/>
                  </a:cubicBezTo>
                  <a:cubicBezTo>
                    <a:pt x="15709" y="5216"/>
                    <a:pt x="15709" y="5216"/>
                    <a:pt x="15709" y="5216"/>
                  </a:cubicBezTo>
                  <a:cubicBezTo>
                    <a:pt x="15709" y="5149"/>
                    <a:pt x="15709" y="5149"/>
                    <a:pt x="15709" y="5149"/>
                  </a:cubicBezTo>
                  <a:cubicBezTo>
                    <a:pt x="15709" y="5149"/>
                    <a:pt x="15709" y="5149"/>
                    <a:pt x="15709" y="5149"/>
                  </a:cubicBezTo>
                  <a:cubicBezTo>
                    <a:pt x="15653" y="5149"/>
                    <a:pt x="15653" y="5149"/>
                    <a:pt x="15653" y="5149"/>
                  </a:cubicBezTo>
                  <a:cubicBezTo>
                    <a:pt x="15653" y="5216"/>
                    <a:pt x="15653" y="5216"/>
                    <a:pt x="15653" y="5216"/>
                  </a:cubicBezTo>
                  <a:cubicBezTo>
                    <a:pt x="15653" y="5283"/>
                    <a:pt x="15653" y="5283"/>
                    <a:pt x="15653" y="5283"/>
                  </a:cubicBezTo>
                  <a:cubicBezTo>
                    <a:pt x="15709" y="5350"/>
                    <a:pt x="15709" y="5350"/>
                    <a:pt x="15709" y="5350"/>
                  </a:cubicBezTo>
                  <a:cubicBezTo>
                    <a:pt x="15709" y="5417"/>
                    <a:pt x="15709" y="5417"/>
                    <a:pt x="15709" y="5417"/>
                  </a:cubicBezTo>
                  <a:cubicBezTo>
                    <a:pt x="15653" y="5417"/>
                    <a:pt x="15653" y="5417"/>
                    <a:pt x="15653" y="5417"/>
                  </a:cubicBezTo>
                  <a:cubicBezTo>
                    <a:pt x="15653" y="5350"/>
                    <a:pt x="15653" y="5350"/>
                    <a:pt x="15653" y="5350"/>
                  </a:cubicBezTo>
                  <a:cubicBezTo>
                    <a:pt x="15541" y="5350"/>
                    <a:pt x="15541" y="5350"/>
                    <a:pt x="15541" y="5350"/>
                  </a:cubicBezTo>
                  <a:cubicBezTo>
                    <a:pt x="15541" y="5350"/>
                    <a:pt x="15541" y="5350"/>
                    <a:pt x="15541" y="5350"/>
                  </a:cubicBezTo>
                  <a:cubicBezTo>
                    <a:pt x="15485" y="5350"/>
                    <a:pt x="15485" y="5350"/>
                    <a:pt x="15485" y="5350"/>
                  </a:cubicBezTo>
                  <a:cubicBezTo>
                    <a:pt x="15429" y="5283"/>
                    <a:pt x="15429" y="5283"/>
                    <a:pt x="15429" y="5283"/>
                  </a:cubicBezTo>
                  <a:cubicBezTo>
                    <a:pt x="15429" y="5283"/>
                    <a:pt x="15429" y="5283"/>
                    <a:pt x="15429" y="5283"/>
                  </a:cubicBezTo>
                  <a:cubicBezTo>
                    <a:pt x="15372" y="5283"/>
                    <a:pt x="15372" y="5283"/>
                    <a:pt x="15372" y="5283"/>
                  </a:cubicBezTo>
                  <a:cubicBezTo>
                    <a:pt x="15372" y="5216"/>
                    <a:pt x="15372" y="5216"/>
                    <a:pt x="15372" y="5216"/>
                  </a:cubicBezTo>
                  <a:cubicBezTo>
                    <a:pt x="15372" y="5216"/>
                    <a:pt x="15372" y="5216"/>
                    <a:pt x="15372" y="5216"/>
                  </a:cubicBezTo>
                  <a:cubicBezTo>
                    <a:pt x="15372" y="5216"/>
                    <a:pt x="15372" y="5216"/>
                    <a:pt x="15372" y="5216"/>
                  </a:cubicBezTo>
                  <a:cubicBezTo>
                    <a:pt x="15372" y="5149"/>
                    <a:pt x="15372" y="5149"/>
                    <a:pt x="15372" y="5149"/>
                  </a:cubicBezTo>
                  <a:cubicBezTo>
                    <a:pt x="15372" y="5149"/>
                    <a:pt x="15372" y="5149"/>
                    <a:pt x="15372" y="5149"/>
                  </a:cubicBezTo>
                  <a:cubicBezTo>
                    <a:pt x="15429" y="5149"/>
                    <a:pt x="15429" y="5149"/>
                    <a:pt x="15429" y="5149"/>
                  </a:cubicBezTo>
                  <a:cubicBezTo>
                    <a:pt x="15429" y="5082"/>
                    <a:pt x="15429" y="5082"/>
                    <a:pt x="15429" y="5082"/>
                  </a:cubicBezTo>
                  <a:cubicBezTo>
                    <a:pt x="15372" y="5015"/>
                    <a:pt x="15372" y="5015"/>
                    <a:pt x="15372" y="5015"/>
                  </a:cubicBezTo>
                  <a:cubicBezTo>
                    <a:pt x="15372" y="5015"/>
                    <a:pt x="15372" y="5015"/>
                    <a:pt x="15372" y="5015"/>
                  </a:cubicBezTo>
                  <a:cubicBezTo>
                    <a:pt x="15372" y="5015"/>
                    <a:pt x="15372" y="5015"/>
                    <a:pt x="15372" y="5015"/>
                  </a:cubicBezTo>
                  <a:cubicBezTo>
                    <a:pt x="15372" y="5082"/>
                    <a:pt x="15372" y="5082"/>
                    <a:pt x="15372" y="5082"/>
                  </a:cubicBezTo>
                  <a:cubicBezTo>
                    <a:pt x="15372" y="5082"/>
                    <a:pt x="15372" y="5082"/>
                    <a:pt x="15372" y="5082"/>
                  </a:cubicBezTo>
                  <a:cubicBezTo>
                    <a:pt x="15372" y="5149"/>
                    <a:pt x="15372" y="5149"/>
                    <a:pt x="15372" y="5149"/>
                  </a:cubicBezTo>
                  <a:cubicBezTo>
                    <a:pt x="15316" y="5149"/>
                    <a:pt x="15316" y="5149"/>
                    <a:pt x="15316" y="5149"/>
                  </a:cubicBezTo>
                  <a:cubicBezTo>
                    <a:pt x="15316" y="5149"/>
                    <a:pt x="15316" y="5149"/>
                    <a:pt x="15316" y="5149"/>
                  </a:cubicBezTo>
                  <a:cubicBezTo>
                    <a:pt x="15316" y="5149"/>
                    <a:pt x="15316" y="5149"/>
                    <a:pt x="15316" y="5149"/>
                  </a:cubicBezTo>
                  <a:cubicBezTo>
                    <a:pt x="15316" y="5216"/>
                    <a:pt x="15316" y="5216"/>
                    <a:pt x="15316" y="5216"/>
                  </a:cubicBezTo>
                  <a:cubicBezTo>
                    <a:pt x="15316" y="5216"/>
                    <a:pt x="15316" y="5216"/>
                    <a:pt x="15316" y="5216"/>
                  </a:cubicBezTo>
                  <a:cubicBezTo>
                    <a:pt x="15260" y="5216"/>
                    <a:pt x="15260" y="5216"/>
                    <a:pt x="15260" y="5216"/>
                  </a:cubicBezTo>
                  <a:cubicBezTo>
                    <a:pt x="15260" y="5149"/>
                    <a:pt x="15260" y="5149"/>
                    <a:pt x="15260" y="5149"/>
                  </a:cubicBezTo>
                  <a:cubicBezTo>
                    <a:pt x="15260" y="5149"/>
                    <a:pt x="15260" y="5149"/>
                    <a:pt x="15260" y="5149"/>
                  </a:cubicBezTo>
                  <a:cubicBezTo>
                    <a:pt x="15260" y="5082"/>
                    <a:pt x="15260" y="5082"/>
                    <a:pt x="15260" y="5082"/>
                  </a:cubicBezTo>
                  <a:cubicBezTo>
                    <a:pt x="15260" y="5015"/>
                    <a:pt x="15260" y="5015"/>
                    <a:pt x="15260" y="5015"/>
                  </a:cubicBezTo>
                  <a:cubicBezTo>
                    <a:pt x="15260" y="5015"/>
                    <a:pt x="15260" y="5015"/>
                    <a:pt x="15260" y="5015"/>
                  </a:cubicBezTo>
                  <a:cubicBezTo>
                    <a:pt x="15260" y="4949"/>
                    <a:pt x="15260" y="4949"/>
                    <a:pt x="15260" y="4949"/>
                  </a:cubicBezTo>
                  <a:cubicBezTo>
                    <a:pt x="15260" y="5015"/>
                    <a:pt x="15260" y="5015"/>
                    <a:pt x="15260" y="5015"/>
                  </a:cubicBezTo>
                  <a:cubicBezTo>
                    <a:pt x="15204" y="5015"/>
                    <a:pt x="15204" y="5015"/>
                    <a:pt x="15204" y="5015"/>
                  </a:cubicBezTo>
                  <a:cubicBezTo>
                    <a:pt x="15204" y="5082"/>
                    <a:pt x="15204" y="5082"/>
                    <a:pt x="15204" y="5082"/>
                  </a:cubicBezTo>
                  <a:cubicBezTo>
                    <a:pt x="15204" y="5082"/>
                    <a:pt x="15204" y="5082"/>
                    <a:pt x="15204" y="5082"/>
                  </a:cubicBezTo>
                  <a:cubicBezTo>
                    <a:pt x="15204" y="5149"/>
                    <a:pt x="15204" y="5149"/>
                    <a:pt x="15204" y="5149"/>
                  </a:cubicBezTo>
                  <a:cubicBezTo>
                    <a:pt x="15148" y="5149"/>
                    <a:pt x="15148" y="5149"/>
                    <a:pt x="15148" y="5149"/>
                  </a:cubicBezTo>
                  <a:cubicBezTo>
                    <a:pt x="15092" y="5149"/>
                    <a:pt x="15092" y="5149"/>
                    <a:pt x="15092" y="5149"/>
                  </a:cubicBezTo>
                  <a:cubicBezTo>
                    <a:pt x="15092" y="5149"/>
                    <a:pt x="15092" y="5149"/>
                    <a:pt x="15092" y="5149"/>
                  </a:cubicBezTo>
                  <a:cubicBezTo>
                    <a:pt x="15092" y="5082"/>
                    <a:pt x="15092" y="5082"/>
                    <a:pt x="15092" y="5082"/>
                  </a:cubicBezTo>
                  <a:cubicBezTo>
                    <a:pt x="15092" y="5082"/>
                    <a:pt x="15092" y="5082"/>
                    <a:pt x="15092" y="5082"/>
                  </a:cubicBezTo>
                  <a:cubicBezTo>
                    <a:pt x="15092" y="5015"/>
                    <a:pt x="15092" y="5015"/>
                    <a:pt x="15092" y="5015"/>
                  </a:cubicBezTo>
                  <a:cubicBezTo>
                    <a:pt x="15092" y="4949"/>
                    <a:pt x="15092" y="4949"/>
                    <a:pt x="15092" y="4949"/>
                  </a:cubicBezTo>
                  <a:cubicBezTo>
                    <a:pt x="15092" y="4949"/>
                    <a:pt x="15092" y="4949"/>
                    <a:pt x="15092" y="4949"/>
                  </a:cubicBezTo>
                  <a:cubicBezTo>
                    <a:pt x="15148" y="4815"/>
                    <a:pt x="15148" y="4815"/>
                    <a:pt x="15148" y="4815"/>
                  </a:cubicBezTo>
                  <a:cubicBezTo>
                    <a:pt x="15148" y="4815"/>
                    <a:pt x="15148" y="4815"/>
                    <a:pt x="15148" y="4815"/>
                  </a:cubicBezTo>
                  <a:cubicBezTo>
                    <a:pt x="15092" y="4882"/>
                    <a:pt x="15092" y="4882"/>
                    <a:pt x="15092" y="4882"/>
                  </a:cubicBezTo>
                  <a:cubicBezTo>
                    <a:pt x="15092" y="4949"/>
                    <a:pt x="15092" y="4949"/>
                    <a:pt x="15092" y="4949"/>
                  </a:cubicBezTo>
                  <a:cubicBezTo>
                    <a:pt x="15092" y="5015"/>
                    <a:pt x="15092" y="5015"/>
                    <a:pt x="15092" y="5015"/>
                  </a:cubicBezTo>
                  <a:cubicBezTo>
                    <a:pt x="15036" y="5082"/>
                    <a:pt x="15036" y="5082"/>
                    <a:pt x="15036" y="5082"/>
                  </a:cubicBezTo>
                  <a:cubicBezTo>
                    <a:pt x="15036" y="5082"/>
                    <a:pt x="15036" y="5082"/>
                    <a:pt x="15036" y="5082"/>
                  </a:cubicBezTo>
                  <a:cubicBezTo>
                    <a:pt x="15036" y="5015"/>
                    <a:pt x="15036" y="5015"/>
                    <a:pt x="15036" y="5015"/>
                  </a:cubicBezTo>
                  <a:cubicBezTo>
                    <a:pt x="15036" y="5015"/>
                    <a:pt x="15036" y="5015"/>
                    <a:pt x="15036" y="5015"/>
                  </a:cubicBezTo>
                  <a:cubicBezTo>
                    <a:pt x="15036" y="5015"/>
                    <a:pt x="15036" y="5015"/>
                    <a:pt x="15036" y="5015"/>
                  </a:cubicBezTo>
                  <a:cubicBezTo>
                    <a:pt x="15036" y="5082"/>
                    <a:pt x="15036" y="5082"/>
                    <a:pt x="15036" y="5082"/>
                  </a:cubicBezTo>
                  <a:cubicBezTo>
                    <a:pt x="14980" y="5082"/>
                    <a:pt x="14980" y="5082"/>
                    <a:pt x="14980" y="5082"/>
                  </a:cubicBezTo>
                  <a:cubicBezTo>
                    <a:pt x="14924" y="5015"/>
                    <a:pt x="14924" y="5015"/>
                    <a:pt x="14924" y="5015"/>
                  </a:cubicBezTo>
                  <a:cubicBezTo>
                    <a:pt x="14924" y="4949"/>
                    <a:pt x="14924" y="4949"/>
                    <a:pt x="14924" y="4949"/>
                  </a:cubicBezTo>
                  <a:cubicBezTo>
                    <a:pt x="14924" y="4949"/>
                    <a:pt x="14924" y="4949"/>
                    <a:pt x="14924" y="4949"/>
                  </a:cubicBezTo>
                  <a:cubicBezTo>
                    <a:pt x="14924" y="4882"/>
                    <a:pt x="14924" y="4882"/>
                    <a:pt x="14924" y="4882"/>
                  </a:cubicBezTo>
                  <a:cubicBezTo>
                    <a:pt x="14980" y="4882"/>
                    <a:pt x="14980" y="4882"/>
                    <a:pt x="14980" y="4882"/>
                  </a:cubicBezTo>
                  <a:cubicBezTo>
                    <a:pt x="15036" y="4815"/>
                    <a:pt x="15036" y="4815"/>
                    <a:pt x="15036" y="4815"/>
                  </a:cubicBezTo>
                  <a:cubicBezTo>
                    <a:pt x="14980" y="4815"/>
                    <a:pt x="14980" y="4815"/>
                    <a:pt x="14980" y="4815"/>
                  </a:cubicBezTo>
                  <a:cubicBezTo>
                    <a:pt x="15036" y="4748"/>
                    <a:pt x="15036" y="4748"/>
                    <a:pt x="15036" y="4748"/>
                  </a:cubicBezTo>
                  <a:cubicBezTo>
                    <a:pt x="15036" y="4681"/>
                    <a:pt x="15036" y="4681"/>
                    <a:pt x="15036" y="4681"/>
                  </a:cubicBezTo>
                  <a:cubicBezTo>
                    <a:pt x="15092" y="4681"/>
                    <a:pt x="15092" y="4681"/>
                    <a:pt x="15092" y="4681"/>
                  </a:cubicBezTo>
                  <a:cubicBezTo>
                    <a:pt x="15092" y="4681"/>
                    <a:pt x="15092" y="4681"/>
                    <a:pt x="15092" y="4681"/>
                  </a:cubicBezTo>
                  <a:cubicBezTo>
                    <a:pt x="15204" y="4681"/>
                    <a:pt x="15204" y="4681"/>
                    <a:pt x="15204" y="4681"/>
                  </a:cubicBezTo>
                  <a:cubicBezTo>
                    <a:pt x="15204" y="4614"/>
                    <a:pt x="15204" y="4614"/>
                    <a:pt x="15204" y="4614"/>
                  </a:cubicBezTo>
                  <a:cubicBezTo>
                    <a:pt x="15260" y="4614"/>
                    <a:pt x="15260" y="4614"/>
                    <a:pt x="15260" y="4614"/>
                  </a:cubicBezTo>
                  <a:cubicBezTo>
                    <a:pt x="15260" y="4614"/>
                    <a:pt x="15260" y="4614"/>
                    <a:pt x="15260" y="4614"/>
                  </a:cubicBezTo>
                  <a:cubicBezTo>
                    <a:pt x="15260" y="4614"/>
                    <a:pt x="15260" y="4614"/>
                    <a:pt x="15260" y="4614"/>
                  </a:cubicBezTo>
                  <a:cubicBezTo>
                    <a:pt x="15316" y="4547"/>
                    <a:pt x="15316" y="4547"/>
                    <a:pt x="15316" y="4547"/>
                  </a:cubicBezTo>
                  <a:cubicBezTo>
                    <a:pt x="15372" y="4547"/>
                    <a:pt x="15372" y="4547"/>
                    <a:pt x="15372" y="4547"/>
                  </a:cubicBezTo>
                  <a:cubicBezTo>
                    <a:pt x="15429" y="4614"/>
                    <a:pt x="15429" y="4614"/>
                    <a:pt x="15429" y="4614"/>
                  </a:cubicBezTo>
                  <a:cubicBezTo>
                    <a:pt x="15485" y="4614"/>
                    <a:pt x="15485" y="4614"/>
                    <a:pt x="15485" y="4614"/>
                  </a:cubicBezTo>
                  <a:cubicBezTo>
                    <a:pt x="15541" y="4547"/>
                    <a:pt x="15541" y="4547"/>
                    <a:pt x="15541" y="4547"/>
                  </a:cubicBezTo>
                  <a:cubicBezTo>
                    <a:pt x="15541" y="4614"/>
                    <a:pt x="15541" y="4614"/>
                    <a:pt x="15541" y="4614"/>
                  </a:cubicBezTo>
                  <a:cubicBezTo>
                    <a:pt x="15597" y="4614"/>
                    <a:pt x="15597" y="4614"/>
                    <a:pt x="15597" y="4614"/>
                  </a:cubicBezTo>
                  <a:cubicBezTo>
                    <a:pt x="15597" y="4614"/>
                    <a:pt x="15597" y="4614"/>
                    <a:pt x="15597" y="4614"/>
                  </a:cubicBezTo>
                  <a:cubicBezTo>
                    <a:pt x="15597" y="4614"/>
                    <a:pt x="15597" y="4614"/>
                    <a:pt x="15597" y="4614"/>
                  </a:cubicBezTo>
                  <a:cubicBezTo>
                    <a:pt x="15653" y="4614"/>
                    <a:pt x="15653" y="4614"/>
                    <a:pt x="15653" y="4614"/>
                  </a:cubicBezTo>
                  <a:cubicBezTo>
                    <a:pt x="15709" y="4614"/>
                    <a:pt x="15709" y="4614"/>
                    <a:pt x="15709" y="4614"/>
                  </a:cubicBezTo>
                  <a:cubicBezTo>
                    <a:pt x="15709" y="4614"/>
                    <a:pt x="15709" y="4614"/>
                    <a:pt x="15709" y="4614"/>
                  </a:cubicBezTo>
                  <a:cubicBezTo>
                    <a:pt x="15765" y="4614"/>
                    <a:pt x="15765" y="4614"/>
                    <a:pt x="15765" y="4614"/>
                  </a:cubicBezTo>
                  <a:cubicBezTo>
                    <a:pt x="15765" y="4614"/>
                    <a:pt x="15765" y="4614"/>
                    <a:pt x="15765" y="4614"/>
                  </a:cubicBezTo>
                  <a:cubicBezTo>
                    <a:pt x="15765" y="4614"/>
                    <a:pt x="15765" y="4614"/>
                    <a:pt x="15765" y="4614"/>
                  </a:cubicBezTo>
                  <a:cubicBezTo>
                    <a:pt x="15709" y="4614"/>
                    <a:pt x="15709" y="4614"/>
                    <a:pt x="15709" y="4614"/>
                  </a:cubicBezTo>
                  <a:cubicBezTo>
                    <a:pt x="15709" y="4547"/>
                    <a:pt x="15709" y="4547"/>
                    <a:pt x="15709" y="4547"/>
                  </a:cubicBezTo>
                  <a:cubicBezTo>
                    <a:pt x="15653" y="4547"/>
                    <a:pt x="15653" y="4547"/>
                    <a:pt x="15653" y="4547"/>
                  </a:cubicBezTo>
                  <a:cubicBezTo>
                    <a:pt x="15709" y="4547"/>
                    <a:pt x="15709" y="4547"/>
                    <a:pt x="15709" y="4547"/>
                  </a:cubicBezTo>
                  <a:cubicBezTo>
                    <a:pt x="15709" y="4547"/>
                    <a:pt x="15709" y="4547"/>
                    <a:pt x="15709" y="4547"/>
                  </a:cubicBezTo>
                  <a:cubicBezTo>
                    <a:pt x="15709" y="4480"/>
                    <a:pt x="15709" y="4480"/>
                    <a:pt x="15709" y="4480"/>
                  </a:cubicBezTo>
                  <a:cubicBezTo>
                    <a:pt x="15653" y="4480"/>
                    <a:pt x="15653" y="4480"/>
                    <a:pt x="15653" y="4480"/>
                  </a:cubicBezTo>
                  <a:cubicBezTo>
                    <a:pt x="15709" y="4480"/>
                    <a:pt x="15709" y="4480"/>
                    <a:pt x="15709" y="4480"/>
                  </a:cubicBezTo>
                  <a:cubicBezTo>
                    <a:pt x="15709" y="4480"/>
                    <a:pt x="15709" y="4480"/>
                    <a:pt x="15709" y="4480"/>
                  </a:cubicBezTo>
                  <a:cubicBezTo>
                    <a:pt x="15765" y="4480"/>
                    <a:pt x="15765" y="4480"/>
                    <a:pt x="15765" y="4480"/>
                  </a:cubicBezTo>
                  <a:cubicBezTo>
                    <a:pt x="15709" y="4414"/>
                    <a:pt x="15709" y="4414"/>
                    <a:pt x="15709" y="4414"/>
                  </a:cubicBezTo>
                  <a:cubicBezTo>
                    <a:pt x="15653" y="4414"/>
                    <a:pt x="15653" y="4414"/>
                    <a:pt x="15653" y="4414"/>
                  </a:cubicBezTo>
                  <a:cubicBezTo>
                    <a:pt x="15653" y="4480"/>
                    <a:pt x="15653" y="4480"/>
                    <a:pt x="15653" y="4480"/>
                  </a:cubicBezTo>
                  <a:cubicBezTo>
                    <a:pt x="15597" y="4414"/>
                    <a:pt x="15597" y="4414"/>
                    <a:pt x="15597" y="4414"/>
                  </a:cubicBezTo>
                  <a:cubicBezTo>
                    <a:pt x="15653" y="4347"/>
                    <a:pt x="15653" y="4347"/>
                    <a:pt x="15653" y="4347"/>
                  </a:cubicBezTo>
                  <a:cubicBezTo>
                    <a:pt x="15653" y="4347"/>
                    <a:pt x="15653" y="4347"/>
                    <a:pt x="15653" y="4347"/>
                  </a:cubicBezTo>
                  <a:cubicBezTo>
                    <a:pt x="15653" y="4280"/>
                    <a:pt x="15653" y="4280"/>
                    <a:pt x="15653" y="4280"/>
                  </a:cubicBezTo>
                  <a:cubicBezTo>
                    <a:pt x="15653" y="4280"/>
                    <a:pt x="15653" y="4280"/>
                    <a:pt x="15653" y="4280"/>
                  </a:cubicBezTo>
                  <a:cubicBezTo>
                    <a:pt x="15653" y="4280"/>
                    <a:pt x="15653" y="4280"/>
                    <a:pt x="15653" y="4280"/>
                  </a:cubicBezTo>
                  <a:cubicBezTo>
                    <a:pt x="15653" y="4146"/>
                    <a:pt x="15653" y="4146"/>
                    <a:pt x="15653" y="4146"/>
                  </a:cubicBezTo>
                  <a:cubicBezTo>
                    <a:pt x="15653" y="4146"/>
                    <a:pt x="15653" y="4146"/>
                    <a:pt x="15653" y="4146"/>
                  </a:cubicBezTo>
                  <a:cubicBezTo>
                    <a:pt x="15653" y="4079"/>
                    <a:pt x="15653" y="4079"/>
                    <a:pt x="15653" y="4079"/>
                  </a:cubicBezTo>
                  <a:cubicBezTo>
                    <a:pt x="15653" y="4079"/>
                    <a:pt x="15653" y="4079"/>
                    <a:pt x="15653" y="4079"/>
                  </a:cubicBezTo>
                  <a:cubicBezTo>
                    <a:pt x="15653" y="4079"/>
                    <a:pt x="15653" y="4079"/>
                    <a:pt x="15653" y="4079"/>
                  </a:cubicBezTo>
                  <a:cubicBezTo>
                    <a:pt x="15709" y="4012"/>
                    <a:pt x="15709" y="4012"/>
                    <a:pt x="15709" y="4012"/>
                  </a:cubicBezTo>
                  <a:cubicBezTo>
                    <a:pt x="15765" y="4079"/>
                    <a:pt x="15765" y="4079"/>
                    <a:pt x="15765" y="4079"/>
                  </a:cubicBezTo>
                  <a:cubicBezTo>
                    <a:pt x="15821" y="4012"/>
                    <a:pt x="15821" y="4012"/>
                    <a:pt x="15821" y="4012"/>
                  </a:cubicBezTo>
                  <a:cubicBezTo>
                    <a:pt x="15877" y="4079"/>
                    <a:pt x="15877" y="4079"/>
                    <a:pt x="15877" y="4079"/>
                  </a:cubicBezTo>
                  <a:cubicBezTo>
                    <a:pt x="15877" y="4079"/>
                    <a:pt x="15877" y="4079"/>
                    <a:pt x="15877" y="4079"/>
                  </a:cubicBezTo>
                  <a:cubicBezTo>
                    <a:pt x="15934" y="4146"/>
                    <a:pt x="15934" y="4146"/>
                    <a:pt x="15934" y="4146"/>
                  </a:cubicBezTo>
                  <a:cubicBezTo>
                    <a:pt x="15990" y="4213"/>
                    <a:pt x="15990" y="4213"/>
                    <a:pt x="15990" y="4213"/>
                  </a:cubicBezTo>
                  <a:cubicBezTo>
                    <a:pt x="15990" y="4414"/>
                    <a:pt x="15990" y="4414"/>
                    <a:pt x="15990" y="4414"/>
                  </a:cubicBezTo>
                  <a:cubicBezTo>
                    <a:pt x="15934" y="4480"/>
                    <a:pt x="15934" y="4480"/>
                    <a:pt x="15934" y="4480"/>
                  </a:cubicBezTo>
                  <a:cubicBezTo>
                    <a:pt x="15990" y="4480"/>
                    <a:pt x="15990" y="4480"/>
                    <a:pt x="15990" y="4480"/>
                  </a:cubicBezTo>
                  <a:cubicBezTo>
                    <a:pt x="15990" y="4480"/>
                    <a:pt x="15990" y="4480"/>
                    <a:pt x="15990" y="4480"/>
                  </a:cubicBezTo>
                  <a:cubicBezTo>
                    <a:pt x="16102" y="4480"/>
                    <a:pt x="16102" y="4480"/>
                    <a:pt x="16102" y="4480"/>
                  </a:cubicBezTo>
                  <a:cubicBezTo>
                    <a:pt x="16102" y="4547"/>
                    <a:pt x="16102" y="4547"/>
                    <a:pt x="16102" y="4547"/>
                  </a:cubicBezTo>
                  <a:cubicBezTo>
                    <a:pt x="16158" y="4614"/>
                    <a:pt x="16158" y="4614"/>
                    <a:pt x="16158" y="4614"/>
                  </a:cubicBezTo>
                  <a:cubicBezTo>
                    <a:pt x="16158" y="4547"/>
                    <a:pt x="16158" y="4547"/>
                    <a:pt x="16158" y="4547"/>
                  </a:cubicBezTo>
                  <a:cubicBezTo>
                    <a:pt x="16270" y="4547"/>
                    <a:pt x="16270" y="4547"/>
                    <a:pt x="16270" y="4547"/>
                  </a:cubicBezTo>
                  <a:cubicBezTo>
                    <a:pt x="16326" y="4614"/>
                    <a:pt x="16326" y="4614"/>
                    <a:pt x="16326" y="4614"/>
                  </a:cubicBezTo>
                  <a:cubicBezTo>
                    <a:pt x="16326" y="4614"/>
                    <a:pt x="16326" y="4614"/>
                    <a:pt x="16326" y="4614"/>
                  </a:cubicBezTo>
                  <a:cubicBezTo>
                    <a:pt x="16326" y="4547"/>
                    <a:pt x="16326" y="4547"/>
                    <a:pt x="16326" y="4547"/>
                  </a:cubicBezTo>
                  <a:cubicBezTo>
                    <a:pt x="16382" y="4547"/>
                    <a:pt x="16382" y="4547"/>
                    <a:pt x="16382" y="4547"/>
                  </a:cubicBezTo>
                  <a:cubicBezTo>
                    <a:pt x="16438" y="4480"/>
                    <a:pt x="16438" y="4480"/>
                    <a:pt x="16438" y="4480"/>
                  </a:cubicBezTo>
                  <a:cubicBezTo>
                    <a:pt x="16495" y="4414"/>
                    <a:pt x="16495" y="4414"/>
                    <a:pt x="16495" y="4414"/>
                  </a:cubicBezTo>
                  <a:cubicBezTo>
                    <a:pt x="16551" y="4347"/>
                    <a:pt x="16551" y="4347"/>
                    <a:pt x="16551" y="4347"/>
                  </a:cubicBezTo>
                  <a:cubicBezTo>
                    <a:pt x="16663" y="4280"/>
                    <a:pt x="16663" y="4280"/>
                    <a:pt x="16663" y="4280"/>
                  </a:cubicBezTo>
                  <a:cubicBezTo>
                    <a:pt x="16663" y="4213"/>
                    <a:pt x="16663" y="4213"/>
                    <a:pt x="16663" y="4213"/>
                  </a:cubicBezTo>
                  <a:cubicBezTo>
                    <a:pt x="16719" y="4146"/>
                    <a:pt x="16719" y="4146"/>
                    <a:pt x="16719" y="4146"/>
                  </a:cubicBezTo>
                  <a:cubicBezTo>
                    <a:pt x="16663" y="4146"/>
                    <a:pt x="16663" y="4146"/>
                    <a:pt x="16663" y="4146"/>
                  </a:cubicBezTo>
                  <a:cubicBezTo>
                    <a:pt x="16607" y="4213"/>
                    <a:pt x="16607" y="4213"/>
                    <a:pt x="16607" y="4213"/>
                  </a:cubicBezTo>
                  <a:cubicBezTo>
                    <a:pt x="16607" y="4213"/>
                    <a:pt x="16607" y="4213"/>
                    <a:pt x="16607" y="4213"/>
                  </a:cubicBezTo>
                  <a:cubicBezTo>
                    <a:pt x="16551" y="4347"/>
                    <a:pt x="16551" y="4347"/>
                    <a:pt x="16551" y="4347"/>
                  </a:cubicBezTo>
                  <a:cubicBezTo>
                    <a:pt x="16495" y="4347"/>
                    <a:pt x="16495" y="4347"/>
                    <a:pt x="16495" y="4347"/>
                  </a:cubicBezTo>
                  <a:cubicBezTo>
                    <a:pt x="16495" y="4414"/>
                    <a:pt x="16495" y="4414"/>
                    <a:pt x="16495" y="4414"/>
                  </a:cubicBezTo>
                  <a:cubicBezTo>
                    <a:pt x="16438" y="4480"/>
                    <a:pt x="16438" y="4480"/>
                    <a:pt x="16438" y="4480"/>
                  </a:cubicBezTo>
                  <a:cubicBezTo>
                    <a:pt x="16326" y="4480"/>
                    <a:pt x="16326" y="4480"/>
                    <a:pt x="16326" y="4480"/>
                  </a:cubicBezTo>
                  <a:cubicBezTo>
                    <a:pt x="16326" y="4480"/>
                    <a:pt x="16326" y="4480"/>
                    <a:pt x="16326" y="4480"/>
                  </a:cubicBezTo>
                  <a:cubicBezTo>
                    <a:pt x="16270" y="4480"/>
                    <a:pt x="16270" y="4480"/>
                    <a:pt x="16270" y="4480"/>
                  </a:cubicBezTo>
                  <a:cubicBezTo>
                    <a:pt x="16270" y="4480"/>
                    <a:pt x="16270" y="4480"/>
                    <a:pt x="16270" y="4480"/>
                  </a:cubicBezTo>
                  <a:cubicBezTo>
                    <a:pt x="16214" y="4480"/>
                    <a:pt x="16214" y="4480"/>
                    <a:pt x="16214" y="4480"/>
                  </a:cubicBezTo>
                  <a:cubicBezTo>
                    <a:pt x="16158" y="4414"/>
                    <a:pt x="16158" y="4414"/>
                    <a:pt x="16158" y="4414"/>
                  </a:cubicBezTo>
                  <a:cubicBezTo>
                    <a:pt x="16158" y="4414"/>
                    <a:pt x="16158" y="4414"/>
                    <a:pt x="16158" y="4414"/>
                  </a:cubicBezTo>
                  <a:cubicBezTo>
                    <a:pt x="16214" y="4347"/>
                    <a:pt x="16214" y="4347"/>
                    <a:pt x="16214" y="4347"/>
                  </a:cubicBezTo>
                  <a:cubicBezTo>
                    <a:pt x="16214" y="4347"/>
                    <a:pt x="16214" y="4347"/>
                    <a:pt x="16214" y="4347"/>
                  </a:cubicBezTo>
                  <a:cubicBezTo>
                    <a:pt x="16270" y="4280"/>
                    <a:pt x="16270" y="4280"/>
                    <a:pt x="16270" y="4280"/>
                  </a:cubicBezTo>
                  <a:cubicBezTo>
                    <a:pt x="16214" y="4347"/>
                    <a:pt x="16214" y="4347"/>
                    <a:pt x="16214" y="4347"/>
                  </a:cubicBezTo>
                  <a:cubicBezTo>
                    <a:pt x="16158" y="4347"/>
                    <a:pt x="16158" y="4347"/>
                    <a:pt x="16158" y="4347"/>
                  </a:cubicBezTo>
                  <a:cubicBezTo>
                    <a:pt x="16102" y="4347"/>
                    <a:pt x="16102" y="4347"/>
                    <a:pt x="16102" y="4347"/>
                  </a:cubicBezTo>
                  <a:cubicBezTo>
                    <a:pt x="16102" y="4280"/>
                    <a:pt x="16102" y="4280"/>
                    <a:pt x="16102" y="4280"/>
                  </a:cubicBezTo>
                  <a:cubicBezTo>
                    <a:pt x="16102" y="4280"/>
                    <a:pt x="16102" y="4280"/>
                    <a:pt x="16102" y="4280"/>
                  </a:cubicBezTo>
                  <a:cubicBezTo>
                    <a:pt x="16158" y="4280"/>
                    <a:pt x="16158" y="4280"/>
                    <a:pt x="16158" y="4280"/>
                  </a:cubicBezTo>
                  <a:cubicBezTo>
                    <a:pt x="16158" y="4280"/>
                    <a:pt x="16158" y="4280"/>
                    <a:pt x="16158" y="4280"/>
                  </a:cubicBezTo>
                  <a:cubicBezTo>
                    <a:pt x="16158" y="4213"/>
                    <a:pt x="16158" y="4213"/>
                    <a:pt x="16158" y="4213"/>
                  </a:cubicBezTo>
                  <a:cubicBezTo>
                    <a:pt x="16158" y="4213"/>
                    <a:pt x="16158" y="4213"/>
                    <a:pt x="16158" y="4213"/>
                  </a:cubicBezTo>
                  <a:cubicBezTo>
                    <a:pt x="16158" y="4213"/>
                    <a:pt x="16158" y="4213"/>
                    <a:pt x="16158" y="4213"/>
                  </a:cubicBezTo>
                  <a:cubicBezTo>
                    <a:pt x="16158" y="4213"/>
                    <a:pt x="16158" y="4213"/>
                    <a:pt x="16158" y="4213"/>
                  </a:cubicBezTo>
                  <a:cubicBezTo>
                    <a:pt x="16214" y="4213"/>
                    <a:pt x="16214" y="4213"/>
                    <a:pt x="16214" y="4213"/>
                  </a:cubicBezTo>
                  <a:cubicBezTo>
                    <a:pt x="16214" y="4213"/>
                    <a:pt x="16214" y="4213"/>
                    <a:pt x="16214" y="4213"/>
                  </a:cubicBezTo>
                  <a:cubicBezTo>
                    <a:pt x="16214" y="4146"/>
                    <a:pt x="16214" y="4146"/>
                    <a:pt x="16214" y="4146"/>
                  </a:cubicBezTo>
                  <a:cubicBezTo>
                    <a:pt x="16214" y="4146"/>
                    <a:pt x="16214" y="4146"/>
                    <a:pt x="16214" y="4146"/>
                  </a:cubicBezTo>
                  <a:cubicBezTo>
                    <a:pt x="16158" y="4146"/>
                    <a:pt x="16158" y="4146"/>
                    <a:pt x="16158" y="4146"/>
                  </a:cubicBezTo>
                  <a:cubicBezTo>
                    <a:pt x="16158" y="4146"/>
                    <a:pt x="16158" y="4146"/>
                    <a:pt x="16158" y="4146"/>
                  </a:cubicBezTo>
                  <a:cubicBezTo>
                    <a:pt x="16102" y="4146"/>
                    <a:pt x="16102" y="4146"/>
                    <a:pt x="16102" y="4146"/>
                  </a:cubicBezTo>
                  <a:cubicBezTo>
                    <a:pt x="16102" y="4146"/>
                    <a:pt x="16102" y="4146"/>
                    <a:pt x="16102" y="4146"/>
                  </a:cubicBezTo>
                  <a:cubicBezTo>
                    <a:pt x="16102" y="4079"/>
                    <a:pt x="16102" y="4079"/>
                    <a:pt x="16102" y="4079"/>
                  </a:cubicBezTo>
                  <a:cubicBezTo>
                    <a:pt x="16158" y="4079"/>
                    <a:pt x="16158" y="4079"/>
                    <a:pt x="16158" y="4079"/>
                  </a:cubicBezTo>
                  <a:cubicBezTo>
                    <a:pt x="16158" y="4079"/>
                    <a:pt x="16158" y="4079"/>
                    <a:pt x="16158" y="4079"/>
                  </a:cubicBezTo>
                  <a:cubicBezTo>
                    <a:pt x="16214" y="4079"/>
                    <a:pt x="16214" y="4079"/>
                    <a:pt x="16214" y="4079"/>
                  </a:cubicBezTo>
                  <a:cubicBezTo>
                    <a:pt x="16270" y="4079"/>
                    <a:pt x="16270" y="4079"/>
                    <a:pt x="16270" y="4079"/>
                  </a:cubicBezTo>
                  <a:cubicBezTo>
                    <a:pt x="16326" y="4079"/>
                    <a:pt x="16326" y="4079"/>
                    <a:pt x="16326" y="4079"/>
                  </a:cubicBezTo>
                  <a:cubicBezTo>
                    <a:pt x="16270" y="4079"/>
                    <a:pt x="16270" y="4079"/>
                    <a:pt x="16270" y="4079"/>
                  </a:cubicBezTo>
                  <a:cubicBezTo>
                    <a:pt x="16270" y="4012"/>
                    <a:pt x="16270" y="4012"/>
                    <a:pt x="16270" y="4012"/>
                  </a:cubicBezTo>
                  <a:cubicBezTo>
                    <a:pt x="16270" y="4012"/>
                    <a:pt x="16270" y="4012"/>
                    <a:pt x="16270" y="4012"/>
                  </a:cubicBezTo>
                  <a:cubicBezTo>
                    <a:pt x="16326" y="4012"/>
                    <a:pt x="16326" y="4012"/>
                    <a:pt x="16326" y="4012"/>
                  </a:cubicBezTo>
                  <a:cubicBezTo>
                    <a:pt x="16326" y="3946"/>
                    <a:pt x="16326" y="3946"/>
                    <a:pt x="16326" y="3946"/>
                  </a:cubicBezTo>
                  <a:cubicBezTo>
                    <a:pt x="16326" y="3946"/>
                    <a:pt x="16326" y="3946"/>
                    <a:pt x="16326" y="3946"/>
                  </a:cubicBezTo>
                  <a:cubicBezTo>
                    <a:pt x="16326" y="3946"/>
                    <a:pt x="16326" y="3946"/>
                    <a:pt x="16326" y="3946"/>
                  </a:cubicBezTo>
                  <a:cubicBezTo>
                    <a:pt x="16326" y="3879"/>
                    <a:pt x="16326" y="3879"/>
                    <a:pt x="16326" y="3879"/>
                  </a:cubicBezTo>
                  <a:cubicBezTo>
                    <a:pt x="16382" y="3879"/>
                    <a:pt x="16382" y="3879"/>
                    <a:pt x="16382" y="3879"/>
                  </a:cubicBezTo>
                  <a:cubicBezTo>
                    <a:pt x="16382" y="3812"/>
                    <a:pt x="16382" y="3812"/>
                    <a:pt x="16382" y="3812"/>
                  </a:cubicBezTo>
                  <a:cubicBezTo>
                    <a:pt x="16438" y="3745"/>
                    <a:pt x="16438" y="3745"/>
                    <a:pt x="16438" y="3745"/>
                  </a:cubicBezTo>
                  <a:cubicBezTo>
                    <a:pt x="16438" y="3745"/>
                    <a:pt x="16438" y="3745"/>
                    <a:pt x="16438" y="3745"/>
                  </a:cubicBezTo>
                  <a:cubicBezTo>
                    <a:pt x="16495" y="3678"/>
                    <a:pt x="16495" y="3678"/>
                    <a:pt x="16495" y="3678"/>
                  </a:cubicBezTo>
                  <a:cubicBezTo>
                    <a:pt x="16438" y="3678"/>
                    <a:pt x="16438" y="3678"/>
                    <a:pt x="16438" y="3678"/>
                  </a:cubicBezTo>
                  <a:cubicBezTo>
                    <a:pt x="16382" y="3812"/>
                    <a:pt x="16382" y="3812"/>
                    <a:pt x="16382" y="3812"/>
                  </a:cubicBezTo>
                  <a:cubicBezTo>
                    <a:pt x="16326" y="3879"/>
                    <a:pt x="16326" y="3879"/>
                    <a:pt x="16326" y="3879"/>
                  </a:cubicBezTo>
                  <a:cubicBezTo>
                    <a:pt x="16214" y="3946"/>
                    <a:pt x="16214" y="3946"/>
                    <a:pt x="16214" y="3946"/>
                  </a:cubicBezTo>
                  <a:cubicBezTo>
                    <a:pt x="16158" y="4012"/>
                    <a:pt x="16158" y="4012"/>
                    <a:pt x="16158" y="4012"/>
                  </a:cubicBezTo>
                  <a:cubicBezTo>
                    <a:pt x="16158" y="4012"/>
                    <a:pt x="16158" y="4012"/>
                    <a:pt x="16158" y="4012"/>
                  </a:cubicBezTo>
                  <a:cubicBezTo>
                    <a:pt x="16046" y="4012"/>
                    <a:pt x="16046" y="4012"/>
                    <a:pt x="16046" y="4012"/>
                  </a:cubicBezTo>
                  <a:cubicBezTo>
                    <a:pt x="16046" y="3946"/>
                    <a:pt x="16046" y="3946"/>
                    <a:pt x="16046" y="3946"/>
                  </a:cubicBezTo>
                  <a:cubicBezTo>
                    <a:pt x="16102" y="3946"/>
                    <a:pt x="16102" y="3946"/>
                    <a:pt x="16102" y="3946"/>
                  </a:cubicBezTo>
                  <a:cubicBezTo>
                    <a:pt x="16158" y="3879"/>
                    <a:pt x="16158" y="3879"/>
                    <a:pt x="16158" y="3879"/>
                  </a:cubicBezTo>
                  <a:cubicBezTo>
                    <a:pt x="16158" y="3812"/>
                    <a:pt x="16158" y="3812"/>
                    <a:pt x="16158" y="3812"/>
                  </a:cubicBezTo>
                  <a:cubicBezTo>
                    <a:pt x="16102" y="3879"/>
                    <a:pt x="16102" y="3879"/>
                    <a:pt x="16102" y="3879"/>
                  </a:cubicBezTo>
                  <a:cubicBezTo>
                    <a:pt x="15990" y="3879"/>
                    <a:pt x="15990" y="3879"/>
                    <a:pt x="15990" y="3879"/>
                  </a:cubicBezTo>
                  <a:cubicBezTo>
                    <a:pt x="15990" y="3946"/>
                    <a:pt x="15990" y="3946"/>
                    <a:pt x="15990" y="3946"/>
                  </a:cubicBezTo>
                  <a:cubicBezTo>
                    <a:pt x="15990" y="3946"/>
                    <a:pt x="15990" y="3946"/>
                    <a:pt x="15990" y="3946"/>
                  </a:cubicBezTo>
                  <a:cubicBezTo>
                    <a:pt x="15934" y="3946"/>
                    <a:pt x="15934" y="3946"/>
                    <a:pt x="15934" y="3946"/>
                  </a:cubicBezTo>
                  <a:cubicBezTo>
                    <a:pt x="15821" y="3879"/>
                    <a:pt x="15821" y="3879"/>
                    <a:pt x="15821" y="3879"/>
                  </a:cubicBezTo>
                  <a:cubicBezTo>
                    <a:pt x="15877" y="3879"/>
                    <a:pt x="15877" y="3879"/>
                    <a:pt x="15877" y="3879"/>
                  </a:cubicBezTo>
                  <a:cubicBezTo>
                    <a:pt x="15934" y="3879"/>
                    <a:pt x="15934" y="3879"/>
                    <a:pt x="15934" y="3879"/>
                  </a:cubicBezTo>
                  <a:cubicBezTo>
                    <a:pt x="15934" y="3812"/>
                    <a:pt x="15934" y="3812"/>
                    <a:pt x="15934" y="3812"/>
                  </a:cubicBezTo>
                  <a:cubicBezTo>
                    <a:pt x="15877" y="3812"/>
                    <a:pt x="15877" y="3812"/>
                    <a:pt x="15877" y="3812"/>
                  </a:cubicBezTo>
                  <a:cubicBezTo>
                    <a:pt x="15877" y="3745"/>
                    <a:pt x="15877" y="3745"/>
                    <a:pt x="15877" y="3745"/>
                  </a:cubicBezTo>
                  <a:cubicBezTo>
                    <a:pt x="15934" y="3745"/>
                    <a:pt x="15934" y="3745"/>
                    <a:pt x="15934" y="3745"/>
                  </a:cubicBezTo>
                  <a:cubicBezTo>
                    <a:pt x="15934" y="3678"/>
                    <a:pt x="15934" y="3678"/>
                    <a:pt x="15934" y="3678"/>
                  </a:cubicBezTo>
                  <a:cubicBezTo>
                    <a:pt x="15990" y="3678"/>
                    <a:pt x="15990" y="3678"/>
                    <a:pt x="15990" y="3678"/>
                  </a:cubicBezTo>
                  <a:cubicBezTo>
                    <a:pt x="16046" y="3611"/>
                    <a:pt x="16046" y="3611"/>
                    <a:pt x="16046" y="3611"/>
                  </a:cubicBezTo>
                  <a:cubicBezTo>
                    <a:pt x="16102" y="3611"/>
                    <a:pt x="16102" y="3611"/>
                    <a:pt x="16102" y="3611"/>
                  </a:cubicBezTo>
                  <a:cubicBezTo>
                    <a:pt x="16102" y="3544"/>
                    <a:pt x="16102" y="3544"/>
                    <a:pt x="16102" y="3544"/>
                  </a:cubicBezTo>
                  <a:cubicBezTo>
                    <a:pt x="16158" y="3477"/>
                    <a:pt x="16158" y="3477"/>
                    <a:pt x="16158" y="3477"/>
                  </a:cubicBezTo>
                  <a:cubicBezTo>
                    <a:pt x="16214" y="3411"/>
                    <a:pt x="16214" y="3411"/>
                    <a:pt x="16214" y="3411"/>
                  </a:cubicBezTo>
                  <a:cubicBezTo>
                    <a:pt x="16270" y="3411"/>
                    <a:pt x="16270" y="3411"/>
                    <a:pt x="16270" y="3411"/>
                  </a:cubicBezTo>
                  <a:cubicBezTo>
                    <a:pt x="16326" y="3411"/>
                    <a:pt x="16326" y="3411"/>
                    <a:pt x="16326" y="3411"/>
                  </a:cubicBezTo>
                  <a:cubicBezTo>
                    <a:pt x="16438" y="3411"/>
                    <a:pt x="16438" y="3411"/>
                    <a:pt x="16438" y="3411"/>
                  </a:cubicBezTo>
                  <a:cubicBezTo>
                    <a:pt x="16438" y="3411"/>
                    <a:pt x="16438" y="3411"/>
                    <a:pt x="16438" y="3411"/>
                  </a:cubicBezTo>
                  <a:cubicBezTo>
                    <a:pt x="16495" y="3411"/>
                    <a:pt x="16495" y="3411"/>
                    <a:pt x="16495" y="3411"/>
                  </a:cubicBezTo>
                  <a:cubicBezTo>
                    <a:pt x="16551" y="3344"/>
                    <a:pt x="16551" y="3344"/>
                    <a:pt x="16551" y="3344"/>
                  </a:cubicBezTo>
                  <a:cubicBezTo>
                    <a:pt x="16607" y="3344"/>
                    <a:pt x="16607" y="3344"/>
                    <a:pt x="16607" y="3344"/>
                  </a:cubicBezTo>
                  <a:cubicBezTo>
                    <a:pt x="16607" y="3344"/>
                    <a:pt x="16607" y="3344"/>
                    <a:pt x="16607" y="3344"/>
                  </a:cubicBezTo>
                  <a:cubicBezTo>
                    <a:pt x="16663" y="3411"/>
                    <a:pt x="16663" y="3411"/>
                    <a:pt x="16663" y="3411"/>
                  </a:cubicBezTo>
                  <a:cubicBezTo>
                    <a:pt x="16663" y="3411"/>
                    <a:pt x="16663" y="3411"/>
                    <a:pt x="16663" y="3411"/>
                  </a:cubicBezTo>
                  <a:cubicBezTo>
                    <a:pt x="16775" y="3477"/>
                    <a:pt x="16775" y="3477"/>
                    <a:pt x="16775" y="3477"/>
                  </a:cubicBezTo>
                  <a:cubicBezTo>
                    <a:pt x="16831" y="3544"/>
                    <a:pt x="16831" y="3544"/>
                    <a:pt x="16831" y="3544"/>
                  </a:cubicBezTo>
                  <a:cubicBezTo>
                    <a:pt x="16831" y="3611"/>
                    <a:pt x="16831" y="3611"/>
                    <a:pt x="16831" y="3611"/>
                  </a:cubicBezTo>
                  <a:cubicBezTo>
                    <a:pt x="16887" y="3611"/>
                    <a:pt x="16887" y="3611"/>
                    <a:pt x="16887" y="3611"/>
                  </a:cubicBezTo>
                  <a:cubicBezTo>
                    <a:pt x="16943" y="3678"/>
                    <a:pt x="16943" y="3678"/>
                    <a:pt x="16943" y="3678"/>
                  </a:cubicBezTo>
                  <a:cubicBezTo>
                    <a:pt x="16943" y="3611"/>
                    <a:pt x="16943" y="3611"/>
                    <a:pt x="16943" y="3611"/>
                  </a:cubicBezTo>
                  <a:cubicBezTo>
                    <a:pt x="16999" y="3611"/>
                    <a:pt x="16999" y="3611"/>
                    <a:pt x="16999" y="3611"/>
                  </a:cubicBezTo>
                  <a:cubicBezTo>
                    <a:pt x="16943" y="3611"/>
                    <a:pt x="16943" y="3611"/>
                    <a:pt x="16943" y="3611"/>
                  </a:cubicBezTo>
                  <a:cubicBezTo>
                    <a:pt x="16887" y="3611"/>
                    <a:pt x="16887" y="3611"/>
                    <a:pt x="16887" y="3611"/>
                  </a:cubicBezTo>
                  <a:cubicBezTo>
                    <a:pt x="16887" y="3544"/>
                    <a:pt x="16887" y="3544"/>
                    <a:pt x="16887" y="3544"/>
                  </a:cubicBezTo>
                  <a:cubicBezTo>
                    <a:pt x="16887" y="3544"/>
                    <a:pt x="16887" y="3544"/>
                    <a:pt x="16887" y="3544"/>
                  </a:cubicBezTo>
                  <a:cubicBezTo>
                    <a:pt x="16943" y="3477"/>
                    <a:pt x="16943" y="3477"/>
                    <a:pt x="16943" y="3477"/>
                  </a:cubicBezTo>
                  <a:cubicBezTo>
                    <a:pt x="17056" y="3477"/>
                    <a:pt x="17056" y="3477"/>
                    <a:pt x="17056" y="3477"/>
                  </a:cubicBezTo>
                  <a:cubicBezTo>
                    <a:pt x="17112" y="3544"/>
                    <a:pt x="17112" y="3544"/>
                    <a:pt x="17112" y="3544"/>
                  </a:cubicBezTo>
                  <a:cubicBezTo>
                    <a:pt x="17112" y="3544"/>
                    <a:pt x="17112" y="3544"/>
                    <a:pt x="17112" y="3544"/>
                  </a:cubicBezTo>
                  <a:cubicBezTo>
                    <a:pt x="17112" y="3477"/>
                    <a:pt x="17112" y="3477"/>
                    <a:pt x="17112" y="3477"/>
                  </a:cubicBezTo>
                  <a:cubicBezTo>
                    <a:pt x="17112" y="3411"/>
                    <a:pt x="17112" y="3411"/>
                    <a:pt x="17112" y="3411"/>
                  </a:cubicBezTo>
                  <a:cubicBezTo>
                    <a:pt x="17112" y="3344"/>
                    <a:pt x="17112" y="3344"/>
                    <a:pt x="17112" y="3344"/>
                  </a:cubicBezTo>
                  <a:cubicBezTo>
                    <a:pt x="17112" y="3344"/>
                    <a:pt x="17112" y="3344"/>
                    <a:pt x="17112" y="3344"/>
                  </a:cubicBezTo>
                  <a:cubicBezTo>
                    <a:pt x="17112" y="3411"/>
                    <a:pt x="17112" y="3411"/>
                    <a:pt x="17112" y="3411"/>
                  </a:cubicBezTo>
                  <a:cubicBezTo>
                    <a:pt x="17056" y="3477"/>
                    <a:pt x="17056" y="3477"/>
                    <a:pt x="17056" y="3477"/>
                  </a:cubicBezTo>
                  <a:cubicBezTo>
                    <a:pt x="16999" y="3477"/>
                    <a:pt x="16999" y="3477"/>
                    <a:pt x="16999" y="3477"/>
                  </a:cubicBezTo>
                  <a:cubicBezTo>
                    <a:pt x="16887" y="3477"/>
                    <a:pt x="16887" y="3477"/>
                    <a:pt x="16887" y="3477"/>
                  </a:cubicBezTo>
                  <a:cubicBezTo>
                    <a:pt x="16831" y="3477"/>
                    <a:pt x="16831" y="3477"/>
                    <a:pt x="16831" y="3477"/>
                  </a:cubicBezTo>
                  <a:cubicBezTo>
                    <a:pt x="16831" y="3411"/>
                    <a:pt x="16831" y="3411"/>
                    <a:pt x="16831" y="3411"/>
                  </a:cubicBezTo>
                  <a:cubicBezTo>
                    <a:pt x="16775" y="3411"/>
                    <a:pt x="16775" y="3411"/>
                    <a:pt x="16775" y="3411"/>
                  </a:cubicBezTo>
                  <a:cubicBezTo>
                    <a:pt x="16719" y="3411"/>
                    <a:pt x="16719" y="3411"/>
                    <a:pt x="16719" y="3411"/>
                  </a:cubicBezTo>
                  <a:cubicBezTo>
                    <a:pt x="16663" y="3277"/>
                    <a:pt x="16663" y="3277"/>
                    <a:pt x="16663" y="3277"/>
                  </a:cubicBezTo>
                  <a:cubicBezTo>
                    <a:pt x="16607" y="3210"/>
                    <a:pt x="16607" y="3210"/>
                    <a:pt x="16607" y="3210"/>
                  </a:cubicBezTo>
                  <a:cubicBezTo>
                    <a:pt x="16663" y="3143"/>
                    <a:pt x="16663" y="3143"/>
                    <a:pt x="16663" y="3143"/>
                  </a:cubicBezTo>
                  <a:cubicBezTo>
                    <a:pt x="16719" y="3210"/>
                    <a:pt x="16719" y="3210"/>
                    <a:pt x="16719" y="3210"/>
                  </a:cubicBezTo>
                  <a:cubicBezTo>
                    <a:pt x="16719" y="3277"/>
                    <a:pt x="16719" y="3277"/>
                    <a:pt x="16719" y="3277"/>
                  </a:cubicBezTo>
                  <a:cubicBezTo>
                    <a:pt x="16719" y="3277"/>
                    <a:pt x="16719" y="3277"/>
                    <a:pt x="16719" y="3277"/>
                  </a:cubicBezTo>
                  <a:cubicBezTo>
                    <a:pt x="16775" y="3210"/>
                    <a:pt x="16775" y="3210"/>
                    <a:pt x="16775" y="3210"/>
                  </a:cubicBezTo>
                  <a:cubicBezTo>
                    <a:pt x="16775" y="3143"/>
                    <a:pt x="16775" y="3143"/>
                    <a:pt x="16775" y="3143"/>
                  </a:cubicBezTo>
                  <a:cubicBezTo>
                    <a:pt x="16775" y="3143"/>
                    <a:pt x="16775" y="3143"/>
                    <a:pt x="16775" y="3143"/>
                  </a:cubicBezTo>
                  <a:cubicBezTo>
                    <a:pt x="16719" y="3143"/>
                    <a:pt x="16719" y="3143"/>
                    <a:pt x="16719" y="3143"/>
                  </a:cubicBezTo>
                  <a:cubicBezTo>
                    <a:pt x="16719" y="3076"/>
                    <a:pt x="16719" y="3076"/>
                    <a:pt x="16719" y="3076"/>
                  </a:cubicBezTo>
                  <a:cubicBezTo>
                    <a:pt x="16775" y="3009"/>
                    <a:pt x="16775" y="3009"/>
                    <a:pt x="16775" y="3009"/>
                  </a:cubicBezTo>
                  <a:cubicBezTo>
                    <a:pt x="16775" y="2942"/>
                    <a:pt x="16775" y="2942"/>
                    <a:pt x="16775" y="2942"/>
                  </a:cubicBezTo>
                  <a:cubicBezTo>
                    <a:pt x="16831" y="2876"/>
                    <a:pt x="16831" y="2876"/>
                    <a:pt x="16831" y="2876"/>
                  </a:cubicBezTo>
                  <a:cubicBezTo>
                    <a:pt x="16775" y="2675"/>
                    <a:pt x="16775" y="2675"/>
                    <a:pt x="16775" y="2675"/>
                  </a:cubicBezTo>
                  <a:cubicBezTo>
                    <a:pt x="16775" y="2608"/>
                    <a:pt x="16775" y="2608"/>
                    <a:pt x="16775" y="2608"/>
                  </a:cubicBezTo>
                  <a:cubicBezTo>
                    <a:pt x="16719" y="2608"/>
                    <a:pt x="16719" y="2608"/>
                    <a:pt x="16719" y="2608"/>
                  </a:cubicBezTo>
                  <a:cubicBezTo>
                    <a:pt x="16719" y="2541"/>
                    <a:pt x="16719" y="2541"/>
                    <a:pt x="16719" y="2541"/>
                  </a:cubicBezTo>
                  <a:cubicBezTo>
                    <a:pt x="16719" y="2541"/>
                    <a:pt x="16719" y="2541"/>
                    <a:pt x="16719" y="2541"/>
                  </a:cubicBezTo>
                  <a:cubicBezTo>
                    <a:pt x="16775" y="2474"/>
                    <a:pt x="16775" y="2474"/>
                    <a:pt x="16775" y="2474"/>
                  </a:cubicBezTo>
                  <a:cubicBezTo>
                    <a:pt x="16775" y="2474"/>
                    <a:pt x="16775" y="2474"/>
                    <a:pt x="16775" y="2474"/>
                  </a:cubicBezTo>
                  <a:cubicBezTo>
                    <a:pt x="16831" y="2541"/>
                    <a:pt x="16831" y="2541"/>
                    <a:pt x="16831" y="2541"/>
                  </a:cubicBezTo>
                  <a:cubicBezTo>
                    <a:pt x="16831" y="2541"/>
                    <a:pt x="16831" y="2541"/>
                    <a:pt x="16831" y="2541"/>
                  </a:cubicBezTo>
                  <a:cubicBezTo>
                    <a:pt x="16887" y="2608"/>
                    <a:pt x="16887" y="2608"/>
                    <a:pt x="16887" y="2608"/>
                  </a:cubicBezTo>
                  <a:cubicBezTo>
                    <a:pt x="16887" y="2608"/>
                    <a:pt x="16887" y="2608"/>
                    <a:pt x="16887" y="2608"/>
                  </a:cubicBezTo>
                  <a:cubicBezTo>
                    <a:pt x="16887" y="2541"/>
                    <a:pt x="16887" y="2541"/>
                    <a:pt x="16887" y="2541"/>
                  </a:cubicBezTo>
                  <a:cubicBezTo>
                    <a:pt x="16887" y="2474"/>
                    <a:pt x="16887" y="2474"/>
                    <a:pt x="16887" y="2474"/>
                  </a:cubicBezTo>
                  <a:cubicBezTo>
                    <a:pt x="16831" y="2474"/>
                    <a:pt x="16831" y="2474"/>
                    <a:pt x="16831" y="2474"/>
                  </a:cubicBezTo>
                  <a:cubicBezTo>
                    <a:pt x="16775" y="2407"/>
                    <a:pt x="16775" y="2407"/>
                    <a:pt x="16775" y="2407"/>
                  </a:cubicBezTo>
                  <a:cubicBezTo>
                    <a:pt x="16775" y="2407"/>
                    <a:pt x="16775" y="2407"/>
                    <a:pt x="16775" y="2407"/>
                  </a:cubicBezTo>
                  <a:cubicBezTo>
                    <a:pt x="16831" y="2341"/>
                    <a:pt x="16831" y="2341"/>
                    <a:pt x="16831" y="2341"/>
                  </a:cubicBezTo>
                  <a:cubicBezTo>
                    <a:pt x="16943" y="2140"/>
                    <a:pt x="16943" y="2140"/>
                    <a:pt x="16943" y="2140"/>
                  </a:cubicBezTo>
                  <a:cubicBezTo>
                    <a:pt x="17056" y="2140"/>
                    <a:pt x="17056" y="2140"/>
                    <a:pt x="17056" y="2140"/>
                  </a:cubicBezTo>
                  <a:cubicBezTo>
                    <a:pt x="17056" y="2140"/>
                    <a:pt x="17056" y="2140"/>
                    <a:pt x="17056" y="2140"/>
                  </a:cubicBezTo>
                  <a:cubicBezTo>
                    <a:pt x="17112" y="2207"/>
                    <a:pt x="17112" y="2207"/>
                    <a:pt x="17112" y="2207"/>
                  </a:cubicBezTo>
                  <a:cubicBezTo>
                    <a:pt x="17168" y="2207"/>
                    <a:pt x="17168" y="2207"/>
                    <a:pt x="17168" y="2207"/>
                  </a:cubicBezTo>
                  <a:cubicBezTo>
                    <a:pt x="17224" y="2207"/>
                    <a:pt x="17224" y="2207"/>
                    <a:pt x="17224" y="2207"/>
                  </a:cubicBezTo>
                  <a:cubicBezTo>
                    <a:pt x="17280" y="2341"/>
                    <a:pt x="17280" y="2341"/>
                    <a:pt x="17280" y="2341"/>
                  </a:cubicBezTo>
                  <a:cubicBezTo>
                    <a:pt x="17280" y="2341"/>
                    <a:pt x="17280" y="2341"/>
                    <a:pt x="17280" y="2341"/>
                  </a:cubicBezTo>
                  <a:cubicBezTo>
                    <a:pt x="17336" y="2474"/>
                    <a:pt x="17336" y="2474"/>
                    <a:pt x="17336" y="2474"/>
                  </a:cubicBezTo>
                  <a:cubicBezTo>
                    <a:pt x="17392" y="2541"/>
                    <a:pt x="17392" y="2541"/>
                    <a:pt x="17392" y="2541"/>
                  </a:cubicBezTo>
                  <a:cubicBezTo>
                    <a:pt x="17392" y="2675"/>
                    <a:pt x="17392" y="2675"/>
                    <a:pt x="17392" y="2675"/>
                  </a:cubicBezTo>
                  <a:cubicBezTo>
                    <a:pt x="17392" y="2742"/>
                    <a:pt x="17392" y="2742"/>
                    <a:pt x="17392" y="2742"/>
                  </a:cubicBezTo>
                  <a:cubicBezTo>
                    <a:pt x="17448" y="2809"/>
                    <a:pt x="17448" y="2809"/>
                    <a:pt x="17448" y="2809"/>
                  </a:cubicBezTo>
                  <a:cubicBezTo>
                    <a:pt x="17448" y="2809"/>
                    <a:pt x="17448" y="2809"/>
                    <a:pt x="17448" y="2809"/>
                  </a:cubicBezTo>
                  <a:cubicBezTo>
                    <a:pt x="17448" y="2809"/>
                    <a:pt x="17448" y="2809"/>
                    <a:pt x="17448" y="2809"/>
                  </a:cubicBezTo>
                  <a:cubicBezTo>
                    <a:pt x="17504" y="2809"/>
                    <a:pt x="17504" y="2809"/>
                    <a:pt x="17504" y="2809"/>
                  </a:cubicBezTo>
                  <a:cubicBezTo>
                    <a:pt x="17504" y="2876"/>
                    <a:pt x="17504" y="2876"/>
                    <a:pt x="17504" y="2876"/>
                  </a:cubicBezTo>
                  <a:cubicBezTo>
                    <a:pt x="17561" y="2809"/>
                    <a:pt x="17561" y="2809"/>
                    <a:pt x="17561" y="2809"/>
                  </a:cubicBezTo>
                  <a:cubicBezTo>
                    <a:pt x="17561" y="2809"/>
                    <a:pt x="17561" y="2809"/>
                    <a:pt x="17561" y="2809"/>
                  </a:cubicBezTo>
                  <a:cubicBezTo>
                    <a:pt x="17617" y="2809"/>
                    <a:pt x="17617" y="2809"/>
                    <a:pt x="17617" y="2809"/>
                  </a:cubicBezTo>
                  <a:cubicBezTo>
                    <a:pt x="17561" y="2809"/>
                    <a:pt x="17561" y="2809"/>
                    <a:pt x="17561" y="2809"/>
                  </a:cubicBezTo>
                  <a:cubicBezTo>
                    <a:pt x="17504" y="2809"/>
                    <a:pt x="17504" y="2809"/>
                    <a:pt x="17504" y="2809"/>
                  </a:cubicBezTo>
                  <a:cubicBezTo>
                    <a:pt x="17504" y="2742"/>
                    <a:pt x="17504" y="2742"/>
                    <a:pt x="17504" y="2742"/>
                  </a:cubicBezTo>
                  <a:cubicBezTo>
                    <a:pt x="17448" y="2742"/>
                    <a:pt x="17448" y="2742"/>
                    <a:pt x="17448" y="2742"/>
                  </a:cubicBezTo>
                  <a:cubicBezTo>
                    <a:pt x="17448" y="2675"/>
                    <a:pt x="17448" y="2675"/>
                    <a:pt x="17448" y="2675"/>
                  </a:cubicBezTo>
                  <a:cubicBezTo>
                    <a:pt x="17504" y="2608"/>
                    <a:pt x="17504" y="2608"/>
                    <a:pt x="17504" y="2608"/>
                  </a:cubicBezTo>
                  <a:cubicBezTo>
                    <a:pt x="17504" y="2608"/>
                    <a:pt x="17504" y="2608"/>
                    <a:pt x="17504" y="2608"/>
                  </a:cubicBezTo>
                  <a:cubicBezTo>
                    <a:pt x="17504" y="2407"/>
                    <a:pt x="17504" y="2407"/>
                    <a:pt x="17504" y="2407"/>
                  </a:cubicBezTo>
                  <a:cubicBezTo>
                    <a:pt x="17448" y="2341"/>
                    <a:pt x="17448" y="2341"/>
                    <a:pt x="17448" y="2341"/>
                  </a:cubicBezTo>
                  <a:cubicBezTo>
                    <a:pt x="17504" y="2274"/>
                    <a:pt x="17504" y="2274"/>
                    <a:pt x="17504" y="2274"/>
                  </a:cubicBezTo>
                  <a:cubicBezTo>
                    <a:pt x="17561" y="2274"/>
                    <a:pt x="17561" y="2274"/>
                    <a:pt x="17561" y="2274"/>
                  </a:cubicBezTo>
                  <a:cubicBezTo>
                    <a:pt x="17617" y="2274"/>
                    <a:pt x="17617" y="2274"/>
                    <a:pt x="17617" y="2274"/>
                  </a:cubicBezTo>
                  <a:cubicBezTo>
                    <a:pt x="17673" y="2341"/>
                    <a:pt x="17673" y="2341"/>
                    <a:pt x="17673" y="2341"/>
                  </a:cubicBezTo>
                  <a:cubicBezTo>
                    <a:pt x="17729" y="2341"/>
                    <a:pt x="17729" y="2341"/>
                    <a:pt x="17729" y="2341"/>
                  </a:cubicBezTo>
                  <a:cubicBezTo>
                    <a:pt x="17841" y="2341"/>
                    <a:pt x="17841" y="2341"/>
                    <a:pt x="17841" y="2341"/>
                  </a:cubicBezTo>
                  <a:cubicBezTo>
                    <a:pt x="17953" y="2341"/>
                    <a:pt x="17953" y="2341"/>
                    <a:pt x="17953" y="2341"/>
                  </a:cubicBezTo>
                  <a:cubicBezTo>
                    <a:pt x="18009" y="2341"/>
                    <a:pt x="18009" y="2341"/>
                    <a:pt x="18009" y="2341"/>
                  </a:cubicBezTo>
                  <a:cubicBezTo>
                    <a:pt x="18065" y="2341"/>
                    <a:pt x="18065" y="2341"/>
                    <a:pt x="18065" y="2341"/>
                  </a:cubicBezTo>
                  <a:cubicBezTo>
                    <a:pt x="18122" y="2341"/>
                    <a:pt x="18122" y="2341"/>
                    <a:pt x="18122" y="2341"/>
                  </a:cubicBezTo>
                  <a:cubicBezTo>
                    <a:pt x="18178" y="2407"/>
                    <a:pt x="18178" y="2407"/>
                    <a:pt x="18178" y="2407"/>
                  </a:cubicBezTo>
                  <a:cubicBezTo>
                    <a:pt x="18234" y="2407"/>
                    <a:pt x="18234" y="2407"/>
                    <a:pt x="18234" y="2407"/>
                  </a:cubicBezTo>
                  <a:cubicBezTo>
                    <a:pt x="18290" y="2407"/>
                    <a:pt x="18290" y="2407"/>
                    <a:pt x="18290" y="2407"/>
                  </a:cubicBezTo>
                  <a:cubicBezTo>
                    <a:pt x="18290" y="2341"/>
                    <a:pt x="18290" y="2341"/>
                    <a:pt x="18290" y="2341"/>
                  </a:cubicBezTo>
                  <a:cubicBezTo>
                    <a:pt x="18234" y="2341"/>
                    <a:pt x="18234" y="2341"/>
                    <a:pt x="18234" y="2341"/>
                  </a:cubicBezTo>
                  <a:cubicBezTo>
                    <a:pt x="18178" y="2341"/>
                    <a:pt x="18178" y="2341"/>
                    <a:pt x="18178" y="2341"/>
                  </a:cubicBezTo>
                  <a:cubicBezTo>
                    <a:pt x="18122" y="2341"/>
                    <a:pt x="18122" y="2341"/>
                    <a:pt x="18122" y="2341"/>
                  </a:cubicBezTo>
                  <a:cubicBezTo>
                    <a:pt x="18065" y="2274"/>
                    <a:pt x="18065" y="2274"/>
                    <a:pt x="18065" y="2274"/>
                  </a:cubicBezTo>
                  <a:cubicBezTo>
                    <a:pt x="18065" y="2274"/>
                    <a:pt x="18065" y="2274"/>
                    <a:pt x="18065" y="2274"/>
                  </a:cubicBezTo>
                  <a:cubicBezTo>
                    <a:pt x="18122" y="2274"/>
                    <a:pt x="18122" y="2274"/>
                    <a:pt x="18122" y="2274"/>
                  </a:cubicBezTo>
                  <a:cubicBezTo>
                    <a:pt x="18178" y="2274"/>
                    <a:pt x="18178" y="2274"/>
                    <a:pt x="18178" y="2274"/>
                  </a:cubicBezTo>
                  <a:cubicBezTo>
                    <a:pt x="18346" y="2207"/>
                    <a:pt x="18346" y="2207"/>
                    <a:pt x="18346" y="2207"/>
                  </a:cubicBezTo>
                  <a:cubicBezTo>
                    <a:pt x="18458" y="2207"/>
                    <a:pt x="18458" y="2207"/>
                    <a:pt x="18458" y="2207"/>
                  </a:cubicBezTo>
                  <a:cubicBezTo>
                    <a:pt x="18570" y="2274"/>
                    <a:pt x="18570" y="2274"/>
                    <a:pt x="18570" y="2274"/>
                  </a:cubicBezTo>
                  <a:cubicBezTo>
                    <a:pt x="18626" y="2274"/>
                    <a:pt x="18626" y="2274"/>
                    <a:pt x="18626" y="2274"/>
                  </a:cubicBezTo>
                  <a:cubicBezTo>
                    <a:pt x="18683" y="2274"/>
                    <a:pt x="18683" y="2274"/>
                    <a:pt x="18683" y="2274"/>
                  </a:cubicBezTo>
                  <a:cubicBezTo>
                    <a:pt x="18739" y="2274"/>
                    <a:pt x="18739" y="2274"/>
                    <a:pt x="18739" y="2274"/>
                  </a:cubicBezTo>
                  <a:cubicBezTo>
                    <a:pt x="18683" y="2207"/>
                    <a:pt x="18683" y="2207"/>
                    <a:pt x="18683" y="2207"/>
                  </a:cubicBezTo>
                  <a:cubicBezTo>
                    <a:pt x="18683" y="2207"/>
                    <a:pt x="18683" y="2207"/>
                    <a:pt x="18683" y="2207"/>
                  </a:cubicBezTo>
                  <a:cubicBezTo>
                    <a:pt x="18626" y="2207"/>
                    <a:pt x="18626" y="2207"/>
                    <a:pt x="18626" y="2207"/>
                  </a:cubicBezTo>
                  <a:cubicBezTo>
                    <a:pt x="18626" y="2207"/>
                    <a:pt x="18626" y="2207"/>
                    <a:pt x="18626" y="2207"/>
                  </a:cubicBezTo>
                  <a:cubicBezTo>
                    <a:pt x="18570" y="2140"/>
                    <a:pt x="18570" y="2140"/>
                    <a:pt x="18570" y="2140"/>
                  </a:cubicBezTo>
                  <a:cubicBezTo>
                    <a:pt x="18514" y="2140"/>
                    <a:pt x="18514" y="2140"/>
                    <a:pt x="18514" y="2140"/>
                  </a:cubicBezTo>
                  <a:cubicBezTo>
                    <a:pt x="18514" y="2140"/>
                    <a:pt x="18514" y="2140"/>
                    <a:pt x="18514" y="2140"/>
                  </a:cubicBezTo>
                  <a:cubicBezTo>
                    <a:pt x="18346" y="2140"/>
                    <a:pt x="18346" y="2140"/>
                    <a:pt x="18346" y="2140"/>
                  </a:cubicBezTo>
                  <a:cubicBezTo>
                    <a:pt x="18346" y="2140"/>
                    <a:pt x="18346" y="2140"/>
                    <a:pt x="18346" y="2140"/>
                  </a:cubicBezTo>
                  <a:cubicBezTo>
                    <a:pt x="18402" y="2073"/>
                    <a:pt x="18402" y="2073"/>
                    <a:pt x="18402" y="2073"/>
                  </a:cubicBezTo>
                  <a:cubicBezTo>
                    <a:pt x="18402" y="2006"/>
                    <a:pt x="18402" y="2006"/>
                    <a:pt x="18402" y="2006"/>
                  </a:cubicBezTo>
                  <a:cubicBezTo>
                    <a:pt x="18458" y="2006"/>
                    <a:pt x="18458" y="2006"/>
                    <a:pt x="18458" y="2006"/>
                  </a:cubicBezTo>
                  <a:cubicBezTo>
                    <a:pt x="18514" y="1939"/>
                    <a:pt x="18514" y="1939"/>
                    <a:pt x="18514" y="1939"/>
                  </a:cubicBezTo>
                  <a:cubicBezTo>
                    <a:pt x="18570" y="1872"/>
                    <a:pt x="18570" y="1872"/>
                    <a:pt x="18570" y="1872"/>
                  </a:cubicBezTo>
                  <a:cubicBezTo>
                    <a:pt x="18683" y="1806"/>
                    <a:pt x="18683" y="1806"/>
                    <a:pt x="18683" y="1806"/>
                  </a:cubicBezTo>
                  <a:cubicBezTo>
                    <a:pt x="18739" y="1806"/>
                    <a:pt x="18739" y="1806"/>
                    <a:pt x="18739" y="1806"/>
                  </a:cubicBezTo>
                  <a:cubicBezTo>
                    <a:pt x="18851" y="1739"/>
                    <a:pt x="18851" y="1739"/>
                    <a:pt x="18851" y="1739"/>
                  </a:cubicBezTo>
                  <a:cubicBezTo>
                    <a:pt x="18851" y="1739"/>
                    <a:pt x="18851" y="1739"/>
                    <a:pt x="18851" y="1739"/>
                  </a:cubicBezTo>
                  <a:cubicBezTo>
                    <a:pt x="18739" y="1739"/>
                    <a:pt x="18739" y="1739"/>
                    <a:pt x="18739" y="1739"/>
                  </a:cubicBezTo>
                  <a:cubicBezTo>
                    <a:pt x="18626" y="1806"/>
                    <a:pt x="18626" y="1806"/>
                    <a:pt x="18626" y="1806"/>
                  </a:cubicBezTo>
                  <a:cubicBezTo>
                    <a:pt x="18514" y="1872"/>
                    <a:pt x="18514" y="1872"/>
                    <a:pt x="18514" y="1872"/>
                  </a:cubicBezTo>
                  <a:cubicBezTo>
                    <a:pt x="18514" y="1939"/>
                    <a:pt x="18514" y="1939"/>
                    <a:pt x="18514" y="1939"/>
                  </a:cubicBezTo>
                  <a:cubicBezTo>
                    <a:pt x="18458" y="1939"/>
                    <a:pt x="18458" y="1939"/>
                    <a:pt x="18458" y="1939"/>
                  </a:cubicBezTo>
                  <a:cubicBezTo>
                    <a:pt x="18458" y="1872"/>
                    <a:pt x="18458" y="1872"/>
                    <a:pt x="18458" y="1872"/>
                  </a:cubicBezTo>
                  <a:cubicBezTo>
                    <a:pt x="18458" y="1872"/>
                    <a:pt x="18458" y="1872"/>
                    <a:pt x="18458" y="1872"/>
                  </a:cubicBezTo>
                  <a:cubicBezTo>
                    <a:pt x="18402" y="1939"/>
                    <a:pt x="18402" y="1939"/>
                    <a:pt x="18402" y="1939"/>
                  </a:cubicBezTo>
                  <a:cubicBezTo>
                    <a:pt x="18346" y="1939"/>
                    <a:pt x="18346" y="1939"/>
                    <a:pt x="18346" y="1939"/>
                  </a:cubicBezTo>
                  <a:cubicBezTo>
                    <a:pt x="18290" y="2006"/>
                    <a:pt x="18290" y="2006"/>
                    <a:pt x="18290" y="2006"/>
                  </a:cubicBezTo>
                  <a:cubicBezTo>
                    <a:pt x="18346" y="2006"/>
                    <a:pt x="18346" y="2006"/>
                    <a:pt x="18346" y="2006"/>
                  </a:cubicBezTo>
                  <a:cubicBezTo>
                    <a:pt x="18346" y="2073"/>
                    <a:pt x="18346" y="2073"/>
                    <a:pt x="18346" y="2073"/>
                  </a:cubicBezTo>
                  <a:cubicBezTo>
                    <a:pt x="18234" y="2140"/>
                    <a:pt x="18234" y="2140"/>
                    <a:pt x="18234" y="2140"/>
                  </a:cubicBezTo>
                  <a:cubicBezTo>
                    <a:pt x="18178" y="2140"/>
                    <a:pt x="18178" y="2140"/>
                    <a:pt x="18178" y="2140"/>
                  </a:cubicBezTo>
                  <a:cubicBezTo>
                    <a:pt x="18009" y="2207"/>
                    <a:pt x="18009" y="2207"/>
                    <a:pt x="18009" y="2207"/>
                  </a:cubicBezTo>
                  <a:cubicBezTo>
                    <a:pt x="17953" y="2207"/>
                    <a:pt x="17953" y="2207"/>
                    <a:pt x="17953" y="2207"/>
                  </a:cubicBezTo>
                  <a:cubicBezTo>
                    <a:pt x="17897" y="2207"/>
                    <a:pt x="17897" y="2207"/>
                    <a:pt x="17897" y="2207"/>
                  </a:cubicBezTo>
                  <a:cubicBezTo>
                    <a:pt x="17785" y="2207"/>
                    <a:pt x="17785" y="2207"/>
                    <a:pt x="17785" y="2207"/>
                  </a:cubicBezTo>
                  <a:cubicBezTo>
                    <a:pt x="17729" y="2140"/>
                    <a:pt x="17729" y="2140"/>
                    <a:pt x="17729" y="2140"/>
                  </a:cubicBezTo>
                  <a:cubicBezTo>
                    <a:pt x="17617" y="2140"/>
                    <a:pt x="17617" y="2140"/>
                    <a:pt x="17617" y="2140"/>
                  </a:cubicBezTo>
                  <a:cubicBezTo>
                    <a:pt x="17617" y="2140"/>
                    <a:pt x="17617" y="2140"/>
                    <a:pt x="17617" y="2140"/>
                  </a:cubicBezTo>
                  <a:cubicBezTo>
                    <a:pt x="17617" y="2140"/>
                    <a:pt x="17617" y="2140"/>
                    <a:pt x="17617" y="2140"/>
                  </a:cubicBezTo>
                  <a:cubicBezTo>
                    <a:pt x="17673" y="2073"/>
                    <a:pt x="17673" y="2073"/>
                    <a:pt x="17673" y="2073"/>
                  </a:cubicBezTo>
                  <a:cubicBezTo>
                    <a:pt x="17729" y="2073"/>
                    <a:pt x="17729" y="2073"/>
                    <a:pt x="17729" y="2073"/>
                  </a:cubicBezTo>
                  <a:cubicBezTo>
                    <a:pt x="17785" y="2006"/>
                    <a:pt x="17785" y="2006"/>
                    <a:pt x="17785" y="2006"/>
                  </a:cubicBezTo>
                  <a:cubicBezTo>
                    <a:pt x="17841" y="2006"/>
                    <a:pt x="17841" y="2006"/>
                    <a:pt x="17841" y="2006"/>
                  </a:cubicBezTo>
                  <a:cubicBezTo>
                    <a:pt x="17897" y="1939"/>
                    <a:pt x="17897" y="1939"/>
                    <a:pt x="17897" y="1939"/>
                  </a:cubicBezTo>
                  <a:cubicBezTo>
                    <a:pt x="17841" y="1939"/>
                    <a:pt x="17841" y="1939"/>
                    <a:pt x="17841" y="1939"/>
                  </a:cubicBezTo>
                  <a:cubicBezTo>
                    <a:pt x="17785" y="2006"/>
                    <a:pt x="17785" y="2006"/>
                    <a:pt x="17785" y="2006"/>
                  </a:cubicBezTo>
                  <a:cubicBezTo>
                    <a:pt x="17729" y="2006"/>
                    <a:pt x="17729" y="2006"/>
                    <a:pt x="17729" y="2006"/>
                  </a:cubicBezTo>
                  <a:cubicBezTo>
                    <a:pt x="17673" y="2006"/>
                    <a:pt x="17673" y="2006"/>
                    <a:pt x="17673" y="2006"/>
                  </a:cubicBezTo>
                  <a:cubicBezTo>
                    <a:pt x="17617" y="2006"/>
                    <a:pt x="17617" y="2006"/>
                    <a:pt x="17617" y="2006"/>
                  </a:cubicBezTo>
                  <a:cubicBezTo>
                    <a:pt x="17617" y="1939"/>
                    <a:pt x="17617" y="1939"/>
                    <a:pt x="17617" y="1939"/>
                  </a:cubicBezTo>
                  <a:cubicBezTo>
                    <a:pt x="17673" y="1939"/>
                    <a:pt x="17673" y="1939"/>
                    <a:pt x="17673" y="1939"/>
                  </a:cubicBezTo>
                  <a:cubicBezTo>
                    <a:pt x="17673" y="1939"/>
                    <a:pt x="17673" y="1939"/>
                    <a:pt x="17673" y="1939"/>
                  </a:cubicBezTo>
                  <a:cubicBezTo>
                    <a:pt x="17561" y="1939"/>
                    <a:pt x="17561" y="1939"/>
                    <a:pt x="17561" y="1939"/>
                  </a:cubicBezTo>
                  <a:cubicBezTo>
                    <a:pt x="17561" y="2006"/>
                    <a:pt x="17561" y="2006"/>
                    <a:pt x="17561" y="2006"/>
                  </a:cubicBezTo>
                  <a:cubicBezTo>
                    <a:pt x="17504" y="2073"/>
                    <a:pt x="17504" y="2073"/>
                    <a:pt x="17504" y="2073"/>
                  </a:cubicBezTo>
                  <a:cubicBezTo>
                    <a:pt x="17392" y="2073"/>
                    <a:pt x="17392" y="2073"/>
                    <a:pt x="17392" y="2073"/>
                  </a:cubicBezTo>
                  <a:cubicBezTo>
                    <a:pt x="17336" y="2073"/>
                    <a:pt x="17336" y="2073"/>
                    <a:pt x="17336" y="2073"/>
                  </a:cubicBezTo>
                  <a:cubicBezTo>
                    <a:pt x="17224" y="2073"/>
                    <a:pt x="17224" y="2073"/>
                    <a:pt x="17224" y="2073"/>
                  </a:cubicBezTo>
                  <a:cubicBezTo>
                    <a:pt x="17168" y="2006"/>
                    <a:pt x="17168" y="2006"/>
                    <a:pt x="17168" y="2006"/>
                  </a:cubicBezTo>
                  <a:cubicBezTo>
                    <a:pt x="17168" y="1939"/>
                    <a:pt x="17168" y="1939"/>
                    <a:pt x="17168" y="1939"/>
                  </a:cubicBezTo>
                  <a:cubicBezTo>
                    <a:pt x="17112" y="1939"/>
                    <a:pt x="17112" y="1939"/>
                    <a:pt x="17112" y="1939"/>
                  </a:cubicBezTo>
                  <a:cubicBezTo>
                    <a:pt x="17056" y="1939"/>
                    <a:pt x="17056" y="1939"/>
                    <a:pt x="17056" y="1939"/>
                  </a:cubicBezTo>
                  <a:cubicBezTo>
                    <a:pt x="17056" y="1872"/>
                    <a:pt x="17056" y="1872"/>
                    <a:pt x="17056" y="1872"/>
                  </a:cubicBezTo>
                  <a:cubicBezTo>
                    <a:pt x="17112" y="1872"/>
                    <a:pt x="17112" y="1872"/>
                    <a:pt x="17112" y="1872"/>
                  </a:cubicBezTo>
                  <a:cubicBezTo>
                    <a:pt x="17168" y="1806"/>
                    <a:pt x="17168" y="1806"/>
                    <a:pt x="17168" y="1806"/>
                  </a:cubicBezTo>
                  <a:cubicBezTo>
                    <a:pt x="17224" y="1739"/>
                    <a:pt x="17224" y="1739"/>
                    <a:pt x="17224" y="1739"/>
                  </a:cubicBezTo>
                  <a:cubicBezTo>
                    <a:pt x="17280" y="1672"/>
                    <a:pt x="17280" y="1672"/>
                    <a:pt x="17280" y="1672"/>
                  </a:cubicBezTo>
                  <a:cubicBezTo>
                    <a:pt x="17336" y="1605"/>
                    <a:pt x="17336" y="1605"/>
                    <a:pt x="17336" y="1605"/>
                  </a:cubicBezTo>
                  <a:cubicBezTo>
                    <a:pt x="17336" y="1605"/>
                    <a:pt x="17336" y="1605"/>
                    <a:pt x="17336" y="1605"/>
                  </a:cubicBezTo>
                  <a:cubicBezTo>
                    <a:pt x="17392" y="1605"/>
                    <a:pt x="17392" y="1605"/>
                    <a:pt x="17392" y="1605"/>
                  </a:cubicBezTo>
                  <a:cubicBezTo>
                    <a:pt x="17504" y="1605"/>
                    <a:pt x="17504" y="1605"/>
                    <a:pt x="17504" y="1605"/>
                  </a:cubicBezTo>
                  <a:cubicBezTo>
                    <a:pt x="17561" y="1605"/>
                    <a:pt x="17561" y="1605"/>
                    <a:pt x="17561" y="1605"/>
                  </a:cubicBezTo>
                  <a:cubicBezTo>
                    <a:pt x="17561" y="1605"/>
                    <a:pt x="17561" y="1605"/>
                    <a:pt x="17561" y="1605"/>
                  </a:cubicBezTo>
                  <a:cubicBezTo>
                    <a:pt x="17673" y="1672"/>
                    <a:pt x="17673" y="1672"/>
                    <a:pt x="17673" y="1672"/>
                  </a:cubicBezTo>
                  <a:cubicBezTo>
                    <a:pt x="17785" y="1672"/>
                    <a:pt x="17785" y="1672"/>
                    <a:pt x="17785" y="1672"/>
                  </a:cubicBezTo>
                  <a:cubicBezTo>
                    <a:pt x="17785" y="1672"/>
                    <a:pt x="17785" y="1672"/>
                    <a:pt x="17785" y="1672"/>
                  </a:cubicBezTo>
                  <a:cubicBezTo>
                    <a:pt x="17897" y="1672"/>
                    <a:pt x="17897" y="1672"/>
                    <a:pt x="17897" y="1672"/>
                  </a:cubicBezTo>
                  <a:cubicBezTo>
                    <a:pt x="17897" y="1672"/>
                    <a:pt x="17897" y="1672"/>
                    <a:pt x="17897" y="1672"/>
                  </a:cubicBezTo>
                  <a:cubicBezTo>
                    <a:pt x="17841" y="1605"/>
                    <a:pt x="17841" y="1605"/>
                    <a:pt x="17841" y="1605"/>
                  </a:cubicBezTo>
                  <a:cubicBezTo>
                    <a:pt x="17785" y="1672"/>
                    <a:pt x="17785" y="1672"/>
                    <a:pt x="17785" y="1672"/>
                  </a:cubicBezTo>
                  <a:cubicBezTo>
                    <a:pt x="17673" y="1605"/>
                    <a:pt x="17673" y="1605"/>
                    <a:pt x="17673" y="1605"/>
                  </a:cubicBezTo>
                  <a:cubicBezTo>
                    <a:pt x="17617" y="1605"/>
                    <a:pt x="17617" y="1605"/>
                    <a:pt x="17617" y="1605"/>
                  </a:cubicBezTo>
                  <a:cubicBezTo>
                    <a:pt x="17561" y="1605"/>
                    <a:pt x="17561" y="1605"/>
                    <a:pt x="17561" y="1605"/>
                  </a:cubicBezTo>
                  <a:cubicBezTo>
                    <a:pt x="17448" y="1605"/>
                    <a:pt x="17448" y="1605"/>
                    <a:pt x="17448" y="1605"/>
                  </a:cubicBezTo>
                  <a:cubicBezTo>
                    <a:pt x="17336" y="1538"/>
                    <a:pt x="17336" y="1538"/>
                    <a:pt x="17336" y="1538"/>
                  </a:cubicBezTo>
                  <a:cubicBezTo>
                    <a:pt x="17280" y="1538"/>
                    <a:pt x="17280" y="1538"/>
                    <a:pt x="17280" y="1538"/>
                  </a:cubicBezTo>
                  <a:cubicBezTo>
                    <a:pt x="17280" y="1605"/>
                    <a:pt x="17280" y="1605"/>
                    <a:pt x="17280" y="1605"/>
                  </a:cubicBezTo>
                  <a:cubicBezTo>
                    <a:pt x="17224" y="1672"/>
                    <a:pt x="17224" y="1672"/>
                    <a:pt x="17224" y="1672"/>
                  </a:cubicBezTo>
                  <a:cubicBezTo>
                    <a:pt x="17168" y="1739"/>
                    <a:pt x="17168" y="1739"/>
                    <a:pt x="17168" y="1739"/>
                  </a:cubicBezTo>
                  <a:cubicBezTo>
                    <a:pt x="17056" y="1739"/>
                    <a:pt x="17056" y="1739"/>
                    <a:pt x="17056" y="1739"/>
                  </a:cubicBezTo>
                  <a:cubicBezTo>
                    <a:pt x="16999" y="1872"/>
                    <a:pt x="16999" y="1872"/>
                    <a:pt x="16999" y="1872"/>
                  </a:cubicBezTo>
                  <a:cubicBezTo>
                    <a:pt x="16999" y="1872"/>
                    <a:pt x="16999" y="1872"/>
                    <a:pt x="16999" y="1872"/>
                  </a:cubicBezTo>
                  <a:cubicBezTo>
                    <a:pt x="16943" y="1806"/>
                    <a:pt x="16943" y="1806"/>
                    <a:pt x="16943" y="1806"/>
                  </a:cubicBezTo>
                  <a:cubicBezTo>
                    <a:pt x="16887" y="1739"/>
                    <a:pt x="16887" y="1739"/>
                    <a:pt x="16887" y="1739"/>
                  </a:cubicBezTo>
                  <a:cubicBezTo>
                    <a:pt x="16831" y="1739"/>
                    <a:pt x="16831" y="1739"/>
                    <a:pt x="16831" y="1739"/>
                  </a:cubicBezTo>
                  <a:cubicBezTo>
                    <a:pt x="16831" y="1672"/>
                    <a:pt x="16831" y="1672"/>
                    <a:pt x="16831" y="1672"/>
                  </a:cubicBezTo>
                  <a:cubicBezTo>
                    <a:pt x="16775" y="1605"/>
                    <a:pt x="16775" y="1605"/>
                    <a:pt x="16775" y="1605"/>
                  </a:cubicBezTo>
                  <a:cubicBezTo>
                    <a:pt x="16775" y="1538"/>
                    <a:pt x="16775" y="1538"/>
                    <a:pt x="16775" y="1538"/>
                  </a:cubicBezTo>
                  <a:cubicBezTo>
                    <a:pt x="16775" y="1538"/>
                    <a:pt x="16775" y="1538"/>
                    <a:pt x="16775" y="1538"/>
                  </a:cubicBezTo>
                  <a:cubicBezTo>
                    <a:pt x="16775" y="1471"/>
                    <a:pt x="16775" y="1471"/>
                    <a:pt x="16775" y="1471"/>
                  </a:cubicBezTo>
                  <a:cubicBezTo>
                    <a:pt x="16775" y="1404"/>
                    <a:pt x="16775" y="1404"/>
                    <a:pt x="16775" y="1404"/>
                  </a:cubicBezTo>
                  <a:cubicBezTo>
                    <a:pt x="16831" y="1471"/>
                    <a:pt x="16831" y="1471"/>
                    <a:pt x="16831" y="1471"/>
                  </a:cubicBezTo>
                  <a:cubicBezTo>
                    <a:pt x="16887" y="1404"/>
                    <a:pt x="16887" y="1404"/>
                    <a:pt x="16887" y="1404"/>
                  </a:cubicBezTo>
                  <a:cubicBezTo>
                    <a:pt x="16887" y="1471"/>
                    <a:pt x="16887" y="1471"/>
                    <a:pt x="16887" y="1471"/>
                  </a:cubicBezTo>
                  <a:cubicBezTo>
                    <a:pt x="17056" y="1471"/>
                    <a:pt x="17056" y="1471"/>
                    <a:pt x="17056" y="1471"/>
                  </a:cubicBezTo>
                  <a:cubicBezTo>
                    <a:pt x="17112" y="1538"/>
                    <a:pt x="17112" y="1538"/>
                    <a:pt x="17112" y="1538"/>
                  </a:cubicBezTo>
                  <a:cubicBezTo>
                    <a:pt x="17168" y="1538"/>
                    <a:pt x="17168" y="1538"/>
                    <a:pt x="17168" y="1538"/>
                  </a:cubicBezTo>
                  <a:cubicBezTo>
                    <a:pt x="17168" y="1538"/>
                    <a:pt x="17168" y="1538"/>
                    <a:pt x="17168" y="1538"/>
                  </a:cubicBezTo>
                  <a:cubicBezTo>
                    <a:pt x="17224" y="1538"/>
                    <a:pt x="17224" y="1538"/>
                    <a:pt x="17224" y="1538"/>
                  </a:cubicBezTo>
                  <a:cubicBezTo>
                    <a:pt x="17280" y="1471"/>
                    <a:pt x="17280" y="1471"/>
                    <a:pt x="17280" y="1471"/>
                  </a:cubicBezTo>
                  <a:cubicBezTo>
                    <a:pt x="17336" y="1538"/>
                    <a:pt x="17336" y="1538"/>
                    <a:pt x="17336" y="1538"/>
                  </a:cubicBezTo>
                  <a:cubicBezTo>
                    <a:pt x="17392" y="1471"/>
                    <a:pt x="17392" y="1471"/>
                    <a:pt x="17392" y="1471"/>
                  </a:cubicBezTo>
                  <a:cubicBezTo>
                    <a:pt x="17448" y="1471"/>
                    <a:pt x="17448" y="1471"/>
                    <a:pt x="17448" y="1471"/>
                  </a:cubicBezTo>
                  <a:cubicBezTo>
                    <a:pt x="17448" y="1471"/>
                    <a:pt x="17448" y="1471"/>
                    <a:pt x="17448" y="1471"/>
                  </a:cubicBezTo>
                  <a:cubicBezTo>
                    <a:pt x="17561" y="1471"/>
                    <a:pt x="17561" y="1471"/>
                    <a:pt x="17561" y="1471"/>
                  </a:cubicBezTo>
                  <a:cubicBezTo>
                    <a:pt x="17673" y="1404"/>
                    <a:pt x="17673" y="1404"/>
                    <a:pt x="17673" y="1404"/>
                  </a:cubicBezTo>
                  <a:cubicBezTo>
                    <a:pt x="17673" y="1404"/>
                    <a:pt x="17673" y="1404"/>
                    <a:pt x="17673" y="1404"/>
                  </a:cubicBezTo>
                  <a:cubicBezTo>
                    <a:pt x="17673" y="1337"/>
                    <a:pt x="17673" y="1337"/>
                    <a:pt x="17673" y="1337"/>
                  </a:cubicBezTo>
                  <a:cubicBezTo>
                    <a:pt x="17617" y="1404"/>
                    <a:pt x="17617" y="1404"/>
                    <a:pt x="17617" y="1404"/>
                  </a:cubicBezTo>
                  <a:cubicBezTo>
                    <a:pt x="17617" y="1404"/>
                    <a:pt x="17617" y="1404"/>
                    <a:pt x="17617" y="1404"/>
                  </a:cubicBezTo>
                  <a:cubicBezTo>
                    <a:pt x="17561" y="1404"/>
                    <a:pt x="17561" y="1404"/>
                    <a:pt x="17561" y="1404"/>
                  </a:cubicBezTo>
                  <a:cubicBezTo>
                    <a:pt x="17504" y="1404"/>
                    <a:pt x="17504" y="1404"/>
                    <a:pt x="17504" y="1404"/>
                  </a:cubicBezTo>
                  <a:cubicBezTo>
                    <a:pt x="17392" y="1404"/>
                    <a:pt x="17392" y="1404"/>
                    <a:pt x="17392" y="1404"/>
                  </a:cubicBezTo>
                  <a:cubicBezTo>
                    <a:pt x="17336" y="1471"/>
                    <a:pt x="17336" y="1471"/>
                    <a:pt x="17336" y="1471"/>
                  </a:cubicBezTo>
                  <a:cubicBezTo>
                    <a:pt x="17280" y="1471"/>
                    <a:pt x="17280" y="1471"/>
                    <a:pt x="17280" y="1471"/>
                  </a:cubicBezTo>
                  <a:cubicBezTo>
                    <a:pt x="17224" y="1471"/>
                    <a:pt x="17224" y="1471"/>
                    <a:pt x="17224" y="1471"/>
                  </a:cubicBezTo>
                  <a:cubicBezTo>
                    <a:pt x="17224" y="1471"/>
                    <a:pt x="17224" y="1471"/>
                    <a:pt x="17224" y="1471"/>
                  </a:cubicBezTo>
                  <a:cubicBezTo>
                    <a:pt x="17168" y="1471"/>
                    <a:pt x="17168" y="1471"/>
                    <a:pt x="17168" y="1471"/>
                  </a:cubicBezTo>
                  <a:cubicBezTo>
                    <a:pt x="17112" y="1404"/>
                    <a:pt x="17112" y="1404"/>
                    <a:pt x="17112" y="1404"/>
                  </a:cubicBezTo>
                  <a:cubicBezTo>
                    <a:pt x="17056" y="1404"/>
                    <a:pt x="17056" y="1404"/>
                    <a:pt x="17056" y="1404"/>
                  </a:cubicBezTo>
                  <a:cubicBezTo>
                    <a:pt x="17056" y="1404"/>
                    <a:pt x="17056" y="1404"/>
                    <a:pt x="17056" y="1404"/>
                  </a:cubicBezTo>
                  <a:cubicBezTo>
                    <a:pt x="16999" y="1404"/>
                    <a:pt x="16999" y="1404"/>
                    <a:pt x="16999" y="1404"/>
                  </a:cubicBezTo>
                  <a:cubicBezTo>
                    <a:pt x="16887" y="1337"/>
                    <a:pt x="16887" y="1337"/>
                    <a:pt x="16887" y="1337"/>
                  </a:cubicBezTo>
                  <a:cubicBezTo>
                    <a:pt x="16831" y="1404"/>
                    <a:pt x="16831" y="1404"/>
                    <a:pt x="16831" y="1404"/>
                  </a:cubicBezTo>
                  <a:cubicBezTo>
                    <a:pt x="16775" y="1337"/>
                    <a:pt x="16775" y="1337"/>
                    <a:pt x="16775" y="1337"/>
                  </a:cubicBezTo>
                  <a:cubicBezTo>
                    <a:pt x="16775" y="1337"/>
                    <a:pt x="16775" y="1337"/>
                    <a:pt x="16775" y="1337"/>
                  </a:cubicBezTo>
                  <a:cubicBezTo>
                    <a:pt x="16831" y="1271"/>
                    <a:pt x="16831" y="1271"/>
                    <a:pt x="16831" y="1271"/>
                  </a:cubicBezTo>
                  <a:cubicBezTo>
                    <a:pt x="16831" y="1204"/>
                    <a:pt x="16831" y="1204"/>
                    <a:pt x="16831" y="1204"/>
                  </a:cubicBezTo>
                  <a:cubicBezTo>
                    <a:pt x="16831" y="1204"/>
                    <a:pt x="16831" y="1204"/>
                    <a:pt x="16831" y="1204"/>
                  </a:cubicBezTo>
                  <a:cubicBezTo>
                    <a:pt x="16887" y="1204"/>
                    <a:pt x="16887" y="1204"/>
                    <a:pt x="16887" y="1204"/>
                  </a:cubicBezTo>
                  <a:cubicBezTo>
                    <a:pt x="16887" y="1271"/>
                    <a:pt x="16887" y="1271"/>
                    <a:pt x="16887" y="1271"/>
                  </a:cubicBezTo>
                  <a:cubicBezTo>
                    <a:pt x="16999" y="1204"/>
                    <a:pt x="16999" y="1204"/>
                    <a:pt x="16999" y="1204"/>
                  </a:cubicBezTo>
                  <a:cubicBezTo>
                    <a:pt x="16999" y="1204"/>
                    <a:pt x="16999" y="1204"/>
                    <a:pt x="16999" y="1204"/>
                  </a:cubicBezTo>
                  <a:cubicBezTo>
                    <a:pt x="16943" y="1204"/>
                    <a:pt x="16943" y="1204"/>
                    <a:pt x="16943" y="1204"/>
                  </a:cubicBezTo>
                  <a:cubicBezTo>
                    <a:pt x="16943" y="1204"/>
                    <a:pt x="16943" y="1204"/>
                    <a:pt x="16943" y="1204"/>
                  </a:cubicBezTo>
                  <a:cubicBezTo>
                    <a:pt x="16887" y="1137"/>
                    <a:pt x="16887" y="1137"/>
                    <a:pt x="16887" y="1137"/>
                  </a:cubicBezTo>
                  <a:cubicBezTo>
                    <a:pt x="16887" y="1137"/>
                    <a:pt x="16887" y="1137"/>
                    <a:pt x="16887" y="1137"/>
                  </a:cubicBezTo>
                  <a:cubicBezTo>
                    <a:pt x="16999" y="1137"/>
                    <a:pt x="16999" y="1137"/>
                    <a:pt x="16999" y="1137"/>
                  </a:cubicBezTo>
                  <a:cubicBezTo>
                    <a:pt x="17056" y="1070"/>
                    <a:pt x="17056" y="1070"/>
                    <a:pt x="17056" y="1070"/>
                  </a:cubicBezTo>
                  <a:cubicBezTo>
                    <a:pt x="17112" y="1070"/>
                    <a:pt x="17112" y="1070"/>
                    <a:pt x="17112" y="1070"/>
                  </a:cubicBezTo>
                  <a:cubicBezTo>
                    <a:pt x="17168" y="1003"/>
                    <a:pt x="17168" y="1003"/>
                    <a:pt x="17168" y="1003"/>
                  </a:cubicBezTo>
                  <a:cubicBezTo>
                    <a:pt x="17224" y="1003"/>
                    <a:pt x="17224" y="1003"/>
                    <a:pt x="17224" y="1003"/>
                  </a:cubicBezTo>
                  <a:cubicBezTo>
                    <a:pt x="17224" y="1070"/>
                    <a:pt x="17224" y="1070"/>
                    <a:pt x="17224" y="1070"/>
                  </a:cubicBezTo>
                  <a:cubicBezTo>
                    <a:pt x="17280" y="1003"/>
                    <a:pt x="17280" y="1003"/>
                    <a:pt x="17280" y="1003"/>
                  </a:cubicBezTo>
                  <a:cubicBezTo>
                    <a:pt x="17280" y="1003"/>
                    <a:pt x="17280" y="1003"/>
                    <a:pt x="17280" y="1003"/>
                  </a:cubicBezTo>
                  <a:cubicBezTo>
                    <a:pt x="17280" y="1003"/>
                    <a:pt x="17280" y="1003"/>
                    <a:pt x="17280" y="1003"/>
                  </a:cubicBezTo>
                  <a:cubicBezTo>
                    <a:pt x="17168" y="1003"/>
                    <a:pt x="17168" y="1003"/>
                    <a:pt x="17168" y="1003"/>
                  </a:cubicBezTo>
                  <a:cubicBezTo>
                    <a:pt x="17056" y="1003"/>
                    <a:pt x="17056" y="1003"/>
                    <a:pt x="17056" y="1003"/>
                  </a:cubicBezTo>
                  <a:cubicBezTo>
                    <a:pt x="16999" y="1003"/>
                    <a:pt x="16999" y="1003"/>
                    <a:pt x="16999" y="1003"/>
                  </a:cubicBezTo>
                  <a:cubicBezTo>
                    <a:pt x="16943" y="1003"/>
                    <a:pt x="16943" y="1003"/>
                    <a:pt x="16943" y="1003"/>
                  </a:cubicBezTo>
                  <a:cubicBezTo>
                    <a:pt x="16943" y="1070"/>
                    <a:pt x="16943" y="1070"/>
                    <a:pt x="16943" y="1070"/>
                  </a:cubicBezTo>
                  <a:cubicBezTo>
                    <a:pt x="16887" y="1070"/>
                    <a:pt x="16887" y="1070"/>
                    <a:pt x="16887" y="1070"/>
                  </a:cubicBezTo>
                  <a:cubicBezTo>
                    <a:pt x="16887" y="1003"/>
                    <a:pt x="16887" y="1003"/>
                    <a:pt x="16887" y="1003"/>
                  </a:cubicBezTo>
                  <a:cubicBezTo>
                    <a:pt x="16887" y="1003"/>
                    <a:pt x="16887" y="1003"/>
                    <a:pt x="16887" y="1003"/>
                  </a:cubicBezTo>
                  <a:cubicBezTo>
                    <a:pt x="16943" y="936"/>
                    <a:pt x="16943" y="936"/>
                    <a:pt x="16943" y="936"/>
                  </a:cubicBezTo>
                  <a:cubicBezTo>
                    <a:pt x="16999" y="869"/>
                    <a:pt x="16999" y="869"/>
                    <a:pt x="16999" y="869"/>
                  </a:cubicBezTo>
                  <a:cubicBezTo>
                    <a:pt x="17056" y="869"/>
                    <a:pt x="17056" y="869"/>
                    <a:pt x="17056" y="869"/>
                  </a:cubicBezTo>
                  <a:cubicBezTo>
                    <a:pt x="17112" y="869"/>
                    <a:pt x="17112" y="869"/>
                    <a:pt x="17112" y="869"/>
                  </a:cubicBezTo>
                  <a:cubicBezTo>
                    <a:pt x="17056" y="869"/>
                    <a:pt x="17056" y="869"/>
                    <a:pt x="17056" y="869"/>
                  </a:cubicBezTo>
                  <a:cubicBezTo>
                    <a:pt x="17056" y="869"/>
                    <a:pt x="17056" y="869"/>
                    <a:pt x="17056" y="869"/>
                  </a:cubicBezTo>
                  <a:cubicBezTo>
                    <a:pt x="17056" y="736"/>
                    <a:pt x="17056" y="736"/>
                    <a:pt x="17056" y="736"/>
                  </a:cubicBezTo>
                  <a:cubicBezTo>
                    <a:pt x="16999" y="802"/>
                    <a:pt x="16999" y="802"/>
                    <a:pt x="16999" y="802"/>
                  </a:cubicBezTo>
                  <a:cubicBezTo>
                    <a:pt x="16999" y="802"/>
                    <a:pt x="16999" y="802"/>
                    <a:pt x="16999" y="802"/>
                  </a:cubicBezTo>
                  <a:cubicBezTo>
                    <a:pt x="16999" y="869"/>
                    <a:pt x="16999" y="869"/>
                    <a:pt x="16999" y="869"/>
                  </a:cubicBezTo>
                  <a:cubicBezTo>
                    <a:pt x="16999" y="802"/>
                    <a:pt x="16999" y="802"/>
                    <a:pt x="16999" y="802"/>
                  </a:cubicBezTo>
                  <a:cubicBezTo>
                    <a:pt x="16943" y="802"/>
                    <a:pt x="16943" y="802"/>
                    <a:pt x="16943" y="802"/>
                  </a:cubicBezTo>
                  <a:cubicBezTo>
                    <a:pt x="16943" y="802"/>
                    <a:pt x="16943" y="802"/>
                    <a:pt x="16943" y="802"/>
                  </a:cubicBezTo>
                  <a:cubicBezTo>
                    <a:pt x="16887" y="802"/>
                    <a:pt x="16887" y="802"/>
                    <a:pt x="16887" y="802"/>
                  </a:cubicBezTo>
                  <a:cubicBezTo>
                    <a:pt x="16887" y="869"/>
                    <a:pt x="16887" y="869"/>
                    <a:pt x="16887" y="869"/>
                  </a:cubicBezTo>
                  <a:cubicBezTo>
                    <a:pt x="16831" y="936"/>
                    <a:pt x="16831" y="936"/>
                    <a:pt x="16831" y="936"/>
                  </a:cubicBezTo>
                  <a:cubicBezTo>
                    <a:pt x="16775" y="936"/>
                    <a:pt x="16775" y="936"/>
                    <a:pt x="16775" y="936"/>
                  </a:cubicBezTo>
                  <a:cubicBezTo>
                    <a:pt x="16775" y="869"/>
                    <a:pt x="16775" y="869"/>
                    <a:pt x="16775" y="869"/>
                  </a:cubicBezTo>
                  <a:cubicBezTo>
                    <a:pt x="16775" y="802"/>
                    <a:pt x="16775" y="802"/>
                    <a:pt x="16775" y="802"/>
                  </a:cubicBezTo>
                  <a:cubicBezTo>
                    <a:pt x="16775" y="802"/>
                    <a:pt x="16775" y="802"/>
                    <a:pt x="16775" y="802"/>
                  </a:cubicBezTo>
                  <a:cubicBezTo>
                    <a:pt x="16775" y="736"/>
                    <a:pt x="16775" y="736"/>
                    <a:pt x="16775" y="736"/>
                  </a:cubicBezTo>
                  <a:cubicBezTo>
                    <a:pt x="16775" y="736"/>
                    <a:pt x="16775" y="736"/>
                    <a:pt x="16775" y="736"/>
                  </a:cubicBezTo>
                  <a:cubicBezTo>
                    <a:pt x="16831" y="802"/>
                    <a:pt x="16831" y="802"/>
                    <a:pt x="16831" y="802"/>
                  </a:cubicBezTo>
                  <a:cubicBezTo>
                    <a:pt x="16831" y="736"/>
                    <a:pt x="16831" y="736"/>
                    <a:pt x="16831" y="736"/>
                  </a:cubicBezTo>
                  <a:cubicBezTo>
                    <a:pt x="16831" y="669"/>
                    <a:pt x="16831" y="669"/>
                    <a:pt x="16831" y="669"/>
                  </a:cubicBezTo>
                  <a:cubicBezTo>
                    <a:pt x="16887" y="669"/>
                    <a:pt x="16887" y="669"/>
                    <a:pt x="16887" y="669"/>
                  </a:cubicBezTo>
                  <a:cubicBezTo>
                    <a:pt x="16943" y="669"/>
                    <a:pt x="16943" y="669"/>
                    <a:pt x="16943" y="669"/>
                  </a:cubicBezTo>
                  <a:cubicBezTo>
                    <a:pt x="16999" y="602"/>
                    <a:pt x="16999" y="602"/>
                    <a:pt x="16999" y="602"/>
                  </a:cubicBezTo>
                  <a:cubicBezTo>
                    <a:pt x="17056" y="602"/>
                    <a:pt x="17056" y="602"/>
                    <a:pt x="17056" y="602"/>
                  </a:cubicBezTo>
                  <a:cubicBezTo>
                    <a:pt x="17112" y="602"/>
                    <a:pt x="17112" y="602"/>
                    <a:pt x="17112" y="602"/>
                  </a:cubicBezTo>
                  <a:cubicBezTo>
                    <a:pt x="17224" y="535"/>
                    <a:pt x="17224" y="535"/>
                    <a:pt x="17224" y="535"/>
                  </a:cubicBezTo>
                  <a:cubicBezTo>
                    <a:pt x="17224" y="535"/>
                    <a:pt x="17224" y="535"/>
                    <a:pt x="17224" y="535"/>
                  </a:cubicBezTo>
                  <a:cubicBezTo>
                    <a:pt x="17280" y="535"/>
                    <a:pt x="17280" y="535"/>
                    <a:pt x="17280" y="535"/>
                  </a:cubicBezTo>
                  <a:cubicBezTo>
                    <a:pt x="17280" y="602"/>
                    <a:pt x="17280" y="602"/>
                    <a:pt x="17280" y="602"/>
                  </a:cubicBezTo>
                  <a:cubicBezTo>
                    <a:pt x="17280" y="602"/>
                    <a:pt x="17280" y="602"/>
                    <a:pt x="17280" y="602"/>
                  </a:cubicBezTo>
                  <a:cubicBezTo>
                    <a:pt x="17280" y="736"/>
                    <a:pt x="17280" y="736"/>
                    <a:pt x="17280" y="736"/>
                  </a:cubicBezTo>
                  <a:cubicBezTo>
                    <a:pt x="17280" y="736"/>
                    <a:pt x="17280" y="736"/>
                    <a:pt x="17280" y="736"/>
                  </a:cubicBezTo>
                  <a:cubicBezTo>
                    <a:pt x="17336" y="669"/>
                    <a:pt x="17336" y="669"/>
                    <a:pt x="17336" y="669"/>
                  </a:cubicBezTo>
                  <a:cubicBezTo>
                    <a:pt x="17336" y="602"/>
                    <a:pt x="17336" y="602"/>
                    <a:pt x="17336" y="602"/>
                  </a:cubicBezTo>
                  <a:cubicBezTo>
                    <a:pt x="17392" y="669"/>
                    <a:pt x="17392" y="669"/>
                    <a:pt x="17392" y="669"/>
                  </a:cubicBezTo>
                  <a:cubicBezTo>
                    <a:pt x="17336" y="669"/>
                    <a:pt x="17336" y="669"/>
                    <a:pt x="17336" y="669"/>
                  </a:cubicBezTo>
                  <a:cubicBezTo>
                    <a:pt x="17336" y="736"/>
                    <a:pt x="17336" y="736"/>
                    <a:pt x="17336" y="736"/>
                  </a:cubicBezTo>
                  <a:cubicBezTo>
                    <a:pt x="17392" y="669"/>
                    <a:pt x="17392" y="669"/>
                    <a:pt x="17392" y="669"/>
                  </a:cubicBezTo>
                  <a:cubicBezTo>
                    <a:pt x="17392" y="669"/>
                    <a:pt x="17392" y="669"/>
                    <a:pt x="17392" y="669"/>
                  </a:cubicBezTo>
                  <a:cubicBezTo>
                    <a:pt x="17392" y="602"/>
                    <a:pt x="17392" y="602"/>
                    <a:pt x="17392" y="602"/>
                  </a:cubicBezTo>
                  <a:cubicBezTo>
                    <a:pt x="17392" y="602"/>
                    <a:pt x="17392" y="602"/>
                    <a:pt x="17392" y="602"/>
                  </a:cubicBezTo>
                  <a:cubicBezTo>
                    <a:pt x="17392" y="535"/>
                    <a:pt x="17392" y="535"/>
                    <a:pt x="17392" y="535"/>
                  </a:cubicBezTo>
                  <a:cubicBezTo>
                    <a:pt x="17448" y="535"/>
                    <a:pt x="17448" y="535"/>
                    <a:pt x="17448" y="535"/>
                  </a:cubicBezTo>
                  <a:cubicBezTo>
                    <a:pt x="17504" y="468"/>
                    <a:pt x="17504" y="468"/>
                    <a:pt x="17504" y="468"/>
                  </a:cubicBezTo>
                  <a:cubicBezTo>
                    <a:pt x="17504" y="468"/>
                    <a:pt x="17504" y="468"/>
                    <a:pt x="17504" y="468"/>
                  </a:cubicBezTo>
                  <a:cubicBezTo>
                    <a:pt x="17504" y="535"/>
                    <a:pt x="17504" y="535"/>
                    <a:pt x="17504" y="535"/>
                  </a:cubicBezTo>
                  <a:cubicBezTo>
                    <a:pt x="17504" y="602"/>
                    <a:pt x="17504" y="602"/>
                    <a:pt x="17504" y="602"/>
                  </a:cubicBezTo>
                  <a:cubicBezTo>
                    <a:pt x="17561" y="602"/>
                    <a:pt x="17561" y="602"/>
                    <a:pt x="17561" y="602"/>
                  </a:cubicBezTo>
                  <a:cubicBezTo>
                    <a:pt x="17561" y="669"/>
                    <a:pt x="17561" y="669"/>
                    <a:pt x="17561" y="669"/>
                  </a:cubicBezTo>
                  <a:cubicBezTo>
                    <a:pt x="17561" y="736"/>
                    <a:pt x="17561" y="736"/>
                    <a:pt x="17561" y="736"/>
                  </a:cubicBezTo>
                  <a:cubicBezTo>
                    <a:pt x="17561" y="736"/>
                    <a:pt x="17561" y="736"/>
                    <a:pt x="17561" y="736"/>
                  </a:cubicBezTo>
                  <a:cubicBezTo>
                    <a:pt x="17561" y="802"/>
                    <a:pt x="17561" y="802"/>
                    <a:pt x="17561" y="802"/>
                  </a:cubicBezTo>
                  <a:cubicBezTo>
                    <a:pt x="17617" y="802"/>
                    <a:pt x="17617" y="802"/>
                    <a:pt x="17617" y="802"/>
                  </a:cubicBezTo>
                  <a:cubicBezTo>
                    <a:pt x="17617" y="802"/>
                    <a:pt x="17617" y="802"/>
                    <a:pt x="17617" y="802"/>
                  </a:cubicBezTo>
                  <a:cubicBezTo>
                    <a:pt x="17617" y="736"/>
                    <a:pt x="17617" y="736"/>
                    <a:pt x="17617" y="736"/>
                  </a:cubicBezTo>
                  <a:cubicBezTo>
                    <a:pt x="17617" y="669"/>
                    <a:pt x="17617" y="669"/>
                    <a:pt x="17617" y="669"/>
                  </a:cubicBezTo>
                  <a:cubicBezTo>
                    <a:pt x="17617" y="669"/>
                    <a:pt x="17617" y="669"/>
                    <a:pt x="17617" y="669"/>
                  </a:cubicBezTo>
                  <a:cubicBezTo>
                    <a:pt x="17673" y="602"/>
                    <a:pt x="17673" y="602"/>
                    <a:pt x="17673" y="602"/>
                  </a:cubicBezTo>
                  <a:cubicBezTo>
                    <a:pt x="17729" y="602"/>
                    <a:pt x="17729" y="602"/>
                    <a:pt x="17729" y="602"/>
                  </a:cubicBezTo>
                  <a:cubicBezTo>
                    <a:pt x="17785" y="669"/>
                    <a:pt x="17785" y="669"/>
                    <a:pt x="17785" y="669"/>
                  </a:cubicBezTo>
                  <a:cubicBezTo>
                    <a:pt x="17785" y="736"/>
                    <a:pt x="17785" y="736"/>
                    <a:pt x="17785" y="736"/>
                  </a:cubicBezTo>
                  <a:cubicBezTo>
                    <a:pt x="17729" y="802"/>
                    <a:pt x="17729" y="802"/>
                    <a:pt x="17729" y="802"/>
                  </a:cubicBezTo>
                  <a:cubicBezTo>
                    <a:pt x="17785" y="802"/>
                    <a:pt x="17785" y="802"/>
                    <a:pt x="17785" y="802"/>
                  </a:cubicBezTo>
                  <a:cubicBezTo>
                    <a:pt x="17785" y="869"/>
                    <a:pt x="17785" y="869"/>
                    <a:pt x="17785" y="869"/>
                  </a:cubicBezTo>
                  <a:cubicBezTo>
                    <a:pt x="17785" y="802"/>
                    <a:pt x="17785" y="802"/>
                    <a:pt x="17785" y="802"/>
                  </a:cubicBezTo>
                  <a:cubicBezTo>
                    <a:pt x="17785" y="736"/>
                    <a:pt x="17785" y="736"/>
                    <a:pt x="17785" y="736"/>
                  </a:cubicBezTo>
                  <a:cubicBezTo>
                    <a:pt x="17841" y="736"/>
                    <a:pt x="17841" y="736"/>
                    <a:pt x="17841" y="736"/>
                  </a:cubicBezTo>
                  <a:cubicBezTo>
                    <a:pt x="17841" y="736"/>
                    <a:pt x="17841" y="736"/>
                    <a:pt x="17841" y="736"/>
                  </a:cubicBezTo>
                  <a:cubicBezTo>
                    <a:pt x="17897" y="736"/>
                    <a:pt x="17897" y="736"/>
                    <a:pt x="17897" y="736"/>
                  </a:cubicBezTo>
                  <a:cubicBezTo>
                    <a:pt x="17841" y="802"/>
                    <a:pt x="17841" y="802"/>
                    <a:pt x="17841" y="802"/>
                  </a:cubicBezTo>
                  <a:cubicBezTo>
                    <a:pt x="17841" y="802"/>
                    <a:pt x="17841" y="802"/>
                    <a:pt x="17841" y="802"/>
                  </a:cubicBezTo>
                  <a:cubicBezTo>
                    <a:pt x="17897" y="869"/>
                    <a:pt x="17897" y="869"/>
                    <a:pt x="17897" y="869"/>
                  </a:cubicBezTo>
                  <a:cubicBezTo>
                    <a:pt x="17897" y="802"/>
                    <a:pt x="17897" y="802"/>
                    <a:pt x="17897" y="802"/>
                  </a:cubicBezTo>
                  <a:cubicBezTo>
                    <a:pt x="17953" y="802"/>
                    <a:pt x="17953" y="802"/>
                    <a:pt x="17953" y="802"/>
                  </a:cubicBezTo>
                  <a:cubicBezTo>
                    <a:pt x="17953" y="869"/>
                    <a:pt x="17953" y="869"/>
                    <a:pt x="17953" y="869"/>
                  </a:cubicBezTo>
                  <a:cubicBezTo>
                    <a:pt x="17953" y="802"/>
                    <a:pt x="17953" y="802"/>
                    <a:pt x="17953" y="802"/>
                  </a:cubicBezTo>
                  <a:cubicBezTo>
                    <a:pt x="17953" y="736"/>
                    <a:pt x="17953" y="736"/>
                    <a:pt x="17953" y="736"/>
                  </a:cubicBezTo>
                  <a:cubicBezTo>
                    <a:pt x="17897" y="669"/>
                    <a:pt x="17897" y="669"/>
                    <a:pt x="17897" y="669"/>
                  </a:cubicBezTo>
                  <a:cubicBezTo>
                    <a:pt x="17897" y="669"/>
                    <a:pt x="17897" y="669"/>
                    <a:pt x="17897" y="669"/>
                  </a:cubicBezTo>
                  <a:cubicBezTo>
                    <a:pt x="17897" y="669"/>
                    <a:pt x="17897" y="669"/>
                    <a:pt x="17897" y="669"/>
                  </a:cubicBezTo>
                  <a:cubicBezTo>
                    <a:pt x="17897" y="602"/>
                    <a:pt x="17897" y="602"/>
                    <a:pt x="17897" y="602"/>
                  </a:cubicBezTo>
                  <a:cubicBezTo>
                    <a:pt x="17841" y="535"/>
                    <a:pt x="17841" y="535"/>
                    <a:pt x="17841" y="535"/>
                  </a:cubicBezTo>
                  <a:cubicBezTo>
                    <a:pt x="17841" y="535"/>
                    <a:pt x="17841" y="535"/>
                    <a:pt x="17841" y="535"/>
                  </a:cubicBezTo>
                  <a:cubicBezTo>
                    <a:pt x="17785" y="468"/>
                    <a:pt x="17785" y="468"/>
                    <a:pt x="17785" y="468"/>
                  </a:cubicBezTo>
                  <a:cubicBezTo>
                    <a:pt x="17785" y="401"/>
                    <a:pt x="17785" y="401"/>
                    <a:pt x="17785" y="401"/>
                  </a:cubicBezTo>
                  <a:cubicBezTo>
                    <a:pt x="17841" y="401"/>
                    <a:pt x="17841" y="401"/>
                    <a:pt x="17841" y="401"/>
                  </a:cubicBezTo>
                  <a:cubicBezTo>
                    <a:pt x="17897" y="468"/>
                    <a:pt x="17897" y="468"/>
                    <a:pt x="17897" y="468"/>
                  </a:cubicBezTo>
                  <a:cubicBezTo>
                    <a:pt x="17953" y="468"/>
                    <a:pt x="17953" y="468"/>
                    <a:pt x="17953" y="468"/>
                  </a:cubicBezTo>
                  <a:cubicBezTo>
                    <a:pt x="18009" y="468"/>
                    <a:pt x="18009" y="468"/>
                    <a:pt x="18009" y="468"/>
                  </a:cubicBezTo>
                  <a:cubicBezTo>
                    <a:pt x="18009" y="401"/>
                    <a:pt x="18009" y="401"/>
                    <a:pt x="18009" y="401"/>
                  </a:cubicBezTo>
                  <a:cubicBezTo>
                    <a:pt x="18009" y="334"/>
                    <a:pt x="18009" y="334"/>
                    <a:pt x="18009" y="334"/>
                  </a:cubicBezTo>
                  <a:cubicBezTo>
                    <a:pt x="17953" y="267"/>
                    <a:pt x="17953" y="267"/>
                    <a:pt x="17953" y="267"/>
                  </a:cubicBezTo>
                  <a:cubicBezTo>
                    <a:pt x="18009" y="267"/>
                    <a:pt x="18009" y="267"/>
                    <a:pt x="18009" y="267"/>
                  </a:cubicBezTo>
                  <a:cubicBezTo>
                    <a:pt x="18065" y="201"/>
                    <a:pt x="18065" y="201"/>
                    <a:pt x="18065" y="201"/>
                  </a:cubicBezTo>
                  <a:cubicBezTo>
                    <a:pt x="18065" y="267"/>
                    <a:pt x="18065" y="267"/>
                    <a:pt x="18065" y="267"/>
                  </a:cubicBezTo>
                  <a:cubicBezTo>
                    <a:pt x="18178" y="267"/>
                    <a:pt x="18178" y="267"/>
                    <a:pt x="18178" y="267"/>
                  </a:cubicBezTo>
                  <a:cubicBezTo>
                    <a:pt x="18178" y="267"/>
                    <a:pt x="18178" y="267"/>
                    <a:pt x="18178" y="267"/>
                  </a:cubicBezTo>
                  <a:cubicBezTo>
                    <a:pt x="18178" y="334"/>
                    <a:pt x="18178" y="334"/>
                    <a:pt x="18178" y="334"/>
                  </a:cubicBezTo>
                  <a:cubicBezTo>
                    <a:pt x="18178" y="334"/>
                    <a:pt x="18178" y="334"/>
                    <a:pt x="18178" y="334"/>
                  </a:cubicBezTo>
                  <a:cubicBezTo>
                    <a:pt x="18178" y="401"/>
                    <a:pt x="18178" y="401"/>
                    <a:pt x="18178" y="401"/>
                  </a:cubicBezTo>
                  <a:cubicBezTo>
                    <a:pt x="18234" y="401"/>
                    <a:pt x="18234" y="401"/>
                    <a:pt x="18234" y="401"/>
                  </a:cubicBezTo>
                  <a:cubicBezTo>
                    <a:pt x="18234" y="468"/>
                    <a:pt x="18234" y="468"/>
                    <a:pt x="18234" y="468"/>
                  </a:cubicBezTo>
                  <a:cubicBezTo>
                    <a:pt x="18234" y="535"/>
                    <a:pt x="18234" y="535"/>
                    <a:pt x="18234" y="535"/>
                  </a:cubicBezTo>
                  <a:cubicBezTo>
                    <a:pt x="18234" y="669"/>
                    <a:pt x="18234" y="669"/>
                    <a:pt x="18234" y="669"/>
                  </a:cubicBezTo>
                  <a:cubicBezTo>
                    <a:pt x="18290" y="602"/>
                    <a:pt x="18290" y="602"/>
                    <a:pt x="18290" y="602"/>
                  </a:cubicBezTo>
                  <a:cubicBezTo>
                    <a:pt x="18346" y="602"/>
                    <a:pt x="18346" y="602"/>
                    <a:pt x="18346" y="602"/>
                  </a:cubicBezTo>
                  <a:cubicBezTo>
                    <a:pt x="18346" y="602"/>
                    <a:pt x="18346" y="602"/>
                    <a:pt x="18346" y="602"/>
                  </a:cubicBezTo>
                  <a:cubicBezTo>
                    <a:pt x="18346" y="602"/>
                    <a:pt x="18346" y="602"/>
                    <a:pt x="18346" y="602"/>
                  </a:cubicBezTo>
                  <a:cubicBezTo>
                    <a:pt x="18346" y="669"/>
                    <a:pt x="18346" y="669"/>
                    <a:pt x="18346" y="669"/>
                  </a:cubicBezTo>
                  <a:cubicBezTo>
                    <a:pt x="18402" y="602"/>
                    <a:pt x="18402" y="602"/>
                    <a:pt x="18402" y="602"/>
                  </a:cubicBezTo>
                  <a:cubicBezTo>
                    <a:pt x="18402" y="602"/>
                    <a:pt x="18402" y="602"/>
                    <a:pt x="18402" y="602"/>
                  </a:cubicBezTo>
                  <a:cubicBezTo>
                    <a:pt x="18458" y="535"/>
                    <a:pt x="18458" y="535"/>
                    <a:pt x="18458" y="535"/>
                  </a:cubicBezTo>
                  <a:cubicBezTo>
                    <a:pt x="18514" y="535"/>
                    <a:pt x="18514" y="535"/>
                    <a:pt x="18514" y="535"/>
                  </a:cubicBezTo>
                  <a:cubicBezTo>
                    <a:pt x="18458" y="401"/>
                    <a:pt x="18458" y="401"/>
                    <a:pt x="18458" y="401"/>
                  </a:cubicBezTo>
                  <a:cubicBezTo>
                    <a:pt x="18514" y="401"/>
                    <a:pt x="18514" y="401"/>
                    <a:pt x="18514" y="401"/>
                  </a:cubicBezTo>
                  <a:cubicBezTo>
                    <a:pt x="18514" y="401"/>
                    <a:pt x="18514" y="401"/>
                    <a:pt x="18514" y="401"/>
                  </a:cubicBezTo>
                  <a:cubicBezTo>
                    <a:pt x="18570" y="401"/>
                    <a:pt x="18570" y="401"/>
                    <a:pt x="18570" y="401"/>
                  </a:cubicBezTo>
                  <a:cubicBezTo>
                    <a:pt x="18626" y="401"/>
                    <a:pt x="18626" y="401"/>
                    <a:pt x="18626" y="401"/>
                  </a:cubicBezTo>
                  <a:cubicBezTo>
                    <a:pt x="18626" y="401"/>
                    <a:pt x="18626" y="401"/>
                    <a:pt x="18626" y="401"/>
                  </a:cubicBezTo>
                  <a:cubicBezTo>
                    <a:pt x="18570" y="334"/>
                    <a:pt x="18570" y="334"/>
                    <a:pt x="18570" y="334"/>
                  </a:cubicBezTo>
                  <a:cubicBezTo>
                    <a:pt x="18514" y="267"/>
                    <a:pt x="18514" y="267"/>
                    <a:pt x="18514" y="267"/>
                  </a:cubicBezTo>
                  <a:cubicBezTo>
                    <a:pt x="18570" y="201"/>
                    <a:pt x="18570" y="201"/>
                    <a:pt x="18570" y="201"/>
                  </a:cubicBezTo>
                  <a:cubicBezTo>
                    <a:pt x="18570" y="201"/>
                    <a:pt x="18570" y="201"/>
                    <a:pt x="18570" y="201"/>
                  </a:cubicBezTo>
                  <a:cubicBezTo>
                    <a:pt x="18570" y="201"/>
                    <a:pt x="18570" y="201"/>
                    <a:pt x="18570" y="201"/>
                  </a:cubicBezTo>
                  <a:cubicBezTo>
                    <a:pt x="18683" y="201"/>
                    <a:pt x="18683" y="201"/>
                    <a:pt x="18683" y="201"/>
                  </a:cubicBezTo>
                  <a:cubicBezTo>
                    <a:pt x="18683" y="334"/>
                    <a:pt x="18683" y="334"/>
                    <a:pt x="18683" y="334"/>
                  </a:cubicBezTo>
                  <a:cubicBezTo>
                    <a:pt x="18739" y="334"/>
                    <a:pt x="18739" y="334"/>
                    <a:pt x="18739" y="334"/>
                  </a:cubicBezTo>
                  <a:cubicBezTo>
                    <a:pt x="18683" y="401"/>
                    <a:pt x="18683" y="401"/>
                    <a:pt x="18683" y="401"/>
                  </a:cubicBezTo>
                  <a:cubicBezTo>
                    <a:pt x="18739" y="468"/>
                    <a:pt x="18739" y="468"/>
                    <a:pt x="18739" y="468"/>
                  </a:cubicBezTo>
                  <a:cubicBezTo>
                    <a:pt x="18739" y="535"/>
                    <a:pt x="18739" y="535"/>
                    <a:pt x="18739" y="535"/>
                  </a:cubicBezTo>
                  <a:cubicBezTo>
                    <a:pt x="18739" y="602"/>
                    <a:pt x="18739" y="602"/>
                    <a:pt x="18739" y="602"/>
                  </a:cubicBezTo>
                  <a:cubicBezTo>
                    <a:pt x="18795" y="535"/>
                    <a:pt x="18795" y="535"/>
                    <a:pt x="18795" y="535"/>
                  </a:cubicBezTo>
                  <a:cubicBezTo>
                    <a:pt x="18795" y="468"/>
                    <a:pt x="18795" y="468"/>
                    <a:pt x="18795" y="468"/>
                  </a:cubicBezTo>
                  <a:cubicBezTo>
                    <a:pt x="18795" y="468"/>
                    <a:pt x="18795" y="468"/>
                    <a:pt x="18795" y="468"/>
                  </a:cubicBezTo>
                  <a:cubicBezTo>
                    <a:pt x="18795" y="401"/>
                    <a:pt x="18795" y="401"/>
                    <a:pt x="18795" y="401"/>
                  </a:cubicBezTo>
                  <a:cubicBezTo>
                    <a:pt x="18739" y="334"/>
                    <a:pt x="18739" y="334"/>
                    <a:pt x="18739" y="334"/>
                  </a:cubicBezTo>
                  <a:cubicBezTo>
                    <a:pt x="18739" y="201"/>
                    <a:pt x="18739" y="201"/>
                    <a:pt x="18739" y="201"/>
                  </a:cubicBezTo>
                  <a:cubicBezTo>
                    <a:pt x="18739" y="134"/>
                    <a:pt x="18739" y="134"/>
                    <a:pt x="18739" y="134"/>
                  </a:cubicBezTo>
                  <a:cubicBezTo>
                    <a:pt x="18795" y="67"/>
                    <a:pt x="18795" y="67"/>
                    <a:pt x="18795" y="67"/>
                  </a:cubicBezTo>
                  <a:cubicBezTo>
                    <a:pt x="18795" y="67"/>
                    <a:pt x="18795" y="67"/>
                    <a:pt x="18795" y="67"/>
                  </a:cubicBezTo>
                  <a:cubicBezTo>
                    <a:pt x="18851" y="134"/>
                    <a:pt x="18851" y="134"/>
                    <a:pt x="18851" y="134"/>
                  </a:cubicBezTo>
                  <a:cubicBezTo>
                    <a:pt x="18907" y="134"/>
                    <a:pt x="18907" y="134"/>
                    <a:pt x="18907" y="134"/>
                  </a:cubicBezTo>
                  <a:cubicBezTo>
                    <a:pt x="18907" y="134"/>
                    <a:pt x="18907" y="134"/>
                    <a:pt x="18907" y="134"/>
                  </a:cubicBezTo>
                  <a:cubicBezTo>
                    <a:pt x="18907" y="201"/>
                    <a:pt x="18907" y="201"/>
                    <a:pt x="18907" y="201"/>
                  </a:cubicBezTo>
                  <a:cubicBezTo>
                    <a:pt x="18907" y="267"/>
                    <a:pt x="18907" y="267"/>
                    <a:pt x="18907" y="267"/>
                  </a:cubicBezTo>
                  <a:cubicBezTo>
                    <a:pt x="18907" y="334"/>
                    <a:pt x="18907" y="334"/>
                    <a:pt x="18907" y="334"/>
                  </a:cubicBezTo>
                  <a:cubicBezTo>
                    <a:pt x="18907" y="401"/>
                    <a:pt x="18907" y="401"/>
                    <a:pt x="18907" y="401"/>
                  </a:cubicBezTo>
                  <a:cubicBezTo>
                    <a:pt x="18963" y="401"/>
                    <a:pt x="18963" y="401"/>
                    <a:pt x="18963" y="401"/>
                  </a:cubicBezTo>
                  <a:cubicBezTo>
                    <a:pt x="18963" y="401"/>
                    <a:pt x="18963" y="401"/>
                    <a:pt x="18963" y="401"/>
                  </a:cubicBezTo>
                  <a:cubicBezTo>
                    <a:pt x="18963" y="334"/>
                    <a:pt x="18963" y="334"/>
                    <a:pt x="18963" y="334"/>
                  </a:cubicBezTo>
                  <a:cubicBezTo>
                    <a:pt x="18963" y="334"/>
                    <a:pt x="18963" y="334"/>
                    <a:pt x="18963" y="334"/>
                  </a:cubicBezTo>
                  <a:cubicBezTo>
                    <a:pt x="19075" y="468"/>
                    <a:pt x="19075" y="468"/>
                    <a:pt x="19075" y="468"/>
                  </a:cubicBezTo>
                  <a:cubicBezTo>
                    <a:pt x="19075" y="401"/>
                    <a:pt x="19075" y="401"/>
                    <a:pt x="19075" y="401"/>
                  </a:cubicBezTo>
                  <a:cubicBezTo>
                    <a:pt x="19131" y="401"/>
                    <a:pt x="19131" y="401"/>
                    <a:pt x="19131" y="401"/>
                  </a:cubicBezTo>
                  <a:cubicBezTo>
                    <a:pt x="19131" y="401"/>
                    <a:pt x="19131" y="401"/>
                    <a:pt x="19131" y="401"/>
                  </a:cubicBezTo>
                  <a:cubicBezTo>
                    <a:pt x="19075" y="401"/>
                    <a:pt x="19075" y="401"/>
                    <a:pt x="19075" y="401"/>
                  </a:cubicBezTo>
                  <a:cubicBezTo>
                    <a:pt x="19075" y="334"/>
                    <a:pt x="19075" y="334"/>
                    <a:pt x="19075" y="334"/>
                  </a:cubicBezTo>
                  <a:cubicBezTo>
                    <a:pt x="19075" y="267"/>
                    <a:pt x="19075" y="267"/>
                    <a:pt x="19075" y="267"/>
                  </a:cubicBezTo>
                  <a:cubicBezTo>
                    <a:pt x="19075" y="267"/>
                    <a:pt x="19075" y="267"/>
                    <a:pt x="19075" y="267"/>
                  </a:cubicBezTo>
                  <a:cubicBezTo>
                    <a:pt x="19019" y="201"/>
                    <a:pt x="19019" y="201"/>
                    <a:pt x="19019" y="201"/>
                  </a:cubicBezTo>
                  <a:cubicBezTo>
                    <a:pt x="19019" y="201"/>
                    <a:pt x="19019" y="201"/>
                    <a:pt x="19019" y="201"/>
                  </a:cubicBezTo>
                  <a:cubicBezTo>
                    <a:pt x="19019" y="134"/>
                    <a:pt x="19019" y="134"/>
                    <a:pt x="19019" y="134"/>
                  </a:cubicBezTo>
                  <a:cubicBezTo>
                    <a:pt x="19075" y="134"/>
                    <a:pt x="19075" y="134"/>
                    <a:pt x="19075" y="134"/>
                  </a:cubicBezTo>
                  <a:cubicBezTo>
                    <a:pt x="19019" y="134"/>
                    <a:pt x="19019" y="134"/>
                    <a:pt x="19019" y="134"/>
                  </a:cubicBezTo>
                  <a:cubicBezTo>
                    <a:pt x="19019" y="134"/>
                    <a:pt x="19019" y="134"/>
                    <a:pt x="19019" y="134"/>
                  </a:cubicBezTo>
                  <a:cubicBezTo>
                    <a:pt x="18963" y="67"/>
                    <a:pt x="18963" y="67"/>
                    <a:pt x="18963" y="67"/>
                  </a:cubicBezTo>
                  <a:cubicBezTo>
                    <a:pt x="19019" y="67"/>
                    <a:pt x="19019" y="67"/>
                    <a:pt x="19019" y="67"/>
                  </a:cubicBezTo>
                  <a:cubicBezTo>
                    <a:pt x="19019" y="67"/>
                    <a:pt x="19019" y="67"/>
                    <a:pt x="19019" y="67"/>
                  </a:cubicBezTo>
                  <a:cubicBezTo>
                    <a:pt x="19075" y="0"/>
                    <a:pt x="19075" y="0"/>
                    <a:pt x="19075" y="0"/>
                  </a:cubicBezTo>
                  <a:cubicBezTo>
                    <a:pt x="19188" y="0"/>
                    <a:pt x="19188" y="0"/>
                    <a:pt x="19188" y="0"/>
                  </a:cubicBezTo>
                  <a:cubicBezTo>
                    <a:pt x="19244" y="67"/>
                    <a:pt x="19244" y="67"/>
                    <a:pt x="19244" y="67"/>
                  </a:cubicBezTo>
                  <a:cubicBezTo>
                    <a:pt x="19244" y="134"/>
                    <a:pt x="19244" y="134"/>
                    <a:pt x="19244" y="134"/>
                  </a:cubicBezTo>
                  <a:cubicBezTo>
                    <a:pt x="19188" y="134"/>
                    <a:pt x="19188" y="134"/>
                    <a:pt x="19188" y="134"/>
                  </a:cubicBezTo>
                  <a:cubicBezTo>
                    <a:pt x="19188" y="201"/>
                    <a:pt x="19188" y="201"/>
                    <a:pt x="19188" y="201"/>
                  </a:cubicBezTo>
                  <a:cubicBezTo>
                    <a:pt x="19244" y="201"/>
                    <a:pt x="19244" y="201"/>
                    <a:pt x="19244" y="201"/>
                  </a:cubicBezTo>
                  <a:cubicBezTo>
                    <a:pt x="19244" y="134"/>
                    <a:pt x="19244" y="134"/>
                    <a:pt x="19244" y="134"/>
                  </a:cubicBezTo>
                  <a:cubicBezTo>
                    <a:pt x="19300" y="134"/>
                    <a:pt x="19300" y="134"/>
                    <a:pt x="19300" y="134"/>
                  </a:cubicBezTo>
                  <a:cubicBezTo>
                    <a:pt x="19300" y="134"/>
                    <a:pt x="19300" y="134"/>
                    <a:pt x="19300" y="134"/>
                  </a:cubicBezTo>
                  <a:cubicBezTo>
                    <a:pt x="19300" y="201"/>
                    <a:pt x="19300" y="201"/>
                    <a:pt x="19300" y="201"/>
                  </a:cubicBezTo>
                  <a:cubicBezTo>
                    <a:pt x="19300" y="201"/>
                    <a:pt x="19300" y="201"/>
                    <a:pt x="19300" y="201"/>
                  </a:cubicBezTo>
                  <a:cubicBezTo>
                    <a:pt x="19356" y="201"/>
                    <a:pt x="19356" y="201"/>
                    <a:pt x="19356" y="201"/>
                  </a:cubicBezTo>
                  <a:cubicBezTo>
                    <a:pt x="19356" y="201"/>
                    <a:pt x="19356" y="201"/>
                    <a:pt x="19356" y="201"/>
                  </a:cubicBezTo>
                  <a:cubicBezTo>
                    <a:pt x="19412" y="134"/>
                    <a:pt x="19412" y="134"/>
                    <a:pt x="19412" y="134"/>
                  </a:cubicBezTo>
                  <a:cubicBezTo>
                    <a:pt x="19412" y="134"/>
                    <a:pt x="19412" y="134"/>
                    <a:pt x="19412" y="134"/>
                  </a:cubicBezTo>
                  <a:cubicBezTo>
                    <a:pt x="19412" y="201"/>
                    <a:pt x="19412" y="201"/>
                    <a:pt x="19412" y="201"/>
                  </a:cubicBezTo>
                  <a:cubicBezTo>
                    <a:pt x="19412" y="267"/>
                    <a:pt x="19412" y="267"/>
                    <a:pt x="19412" y="267"/>
                  </a:cubicBezTo>
                  <a:cubicBezTo>
                    <a:pt x="19412" y="334"/>
                    <a:pt x="19412" y="334"/>
                    <a:pt x="19412" y="334"/>
                  </a:cubicBezTo>
                  <a:cubicBezTo>
                    <a:pt x="19412" y="401"/>
                    <a:pt x="19412" y="401"/>
                    <a:pt x="19412" y="401"/>
                  </a:cubicBezTo>
                  <a:cubicBezTo>
                    <a:pt x="19412" y="401"/>
                    <a:pt x="19412" y="401"/>
                    <a:pt x="19412" y="401"/>
                  </a:cubicBezTo>
                  <a:cubicBezTo>
                    <a:pt x="19468" y="401"/>
                    <a:pt x="19468" y="401"/>
                    <a:pt x="19468" y="401"/>
                  </a:cubicBezTo>
                  <a:cubicBezTo>
                    <a:pt x="19524" y="401"/>
                    <a:pt x="19524" y="401"/>
                    <a:pt x="19524" y="401"/>
                  </a:cubicBezTo>
                  <a:cubicBezTo>
                    <a:pt x="19524" y="401"/>
                    <a:pt x="19524" y="401"/>
                    <a:pt x="19524" y="401"/>
                  </a:cubicBezTo>
                  <a:cubicBezTo>
                    <a:pt x="19524" y="334"/>
                    <a:pt x="19524" y="334"/>
                    <a:pt x="19524" y="334"/>
                  </a:cubicBezTo>
                  <a:cubicBezTo>
                    <a:pt x="19580" y="201"/>
                    <a:pt x="19580" y="201"/>
                    <a:pt x="19580" y="201"/>
                  </a:cubicBezTo>
                  <a:cubicBezTo>
                    <a:pt x="19524" y="134"/>
                    <a:pt x="19524" y="134"/>
                    <a:pt x="19524" y="134"/>
                  </a:cubicBezTo>
                  <a:cubicBezTo>
                    <a:pt x="19524" y="0"/>
                    <a:pt x="19524" y="0"/>
                    <a:pt x="19524" y="0"/>
                  </a:cubicBezTo>
                  <a:cubicBezTo>
                    <a:pt x="19580" y="0"/>
                    <a:pt x="19580" y="0"/>
                    <a:pt x="19580" y="0"/>
                  </a:cubicBezTo>
                  <a:cubicBezTo>
                    <a:pt x="19580" y="67"/>
                    <a:pt x="19580" y="67"/>
                    <a:pt x="19580" y="67"/>
                  </a:cubicBezTo>
                  <a:cubicBezTo>
                    <a:pt x="19636" y="67"/>
                    <a:pt x="19636" y="67"/>
                    <a:pt x="19636" y="67"/>
                  </a:cubicBezTo>
                  <a:cubicBezTo>
                    <a:pt x="19692" y="67"/>
                    <a:pt x="19692" y="67"/>
                    <a:pt x="19692" y="67"/>
                  </a:cubicBezTo>
                  <a:cubicBezTo>
                    <a:pt x="19749" y="0"/>
                    <a:pt x="19749" y="0"/>
                    <a:pt x="19749" y="0"/>
                  </a:cubicBezTo>
                  <a:cubicBezTo>
                    <a:pt x="19805" y="67"/>
                    <a:pt x="19805" y="67"/>
                    <a:pt x="19805" y="67"/>
                  </a:cubicBezTo>
                  <a:cubicBezTo>
                    <a:pt x="19805" y="67"/>
                    <a:pt x="19805" y="67"/>
                    <a:pt x="19805" y="67"/>
                  </a:cubicBezTo>
                  <a:cubicBezTo>
                    <a:pt x="19861" y="134"/>
                    <a:pt x="19861" y="134"/>
                    <a:pt x="19861" y="134"/>
                  </a:cubicBezTo>
                  <a:cubicBezTo>
                    <a:pt x="19917" y="67"/>
                    <a:pt x="19917" y="67"/>
                    <a:pt x="19917" y="67"/>
                  </a:cubicBezTo>
                  <a:cubicBezTo>
                    <a:pt x="20029" y="134"/>
                    <a:pt x="20029" y="134"/>
                    <a:pt x="20029" y="134"/>
                  </a:cubicBezTo>
                  <a:cubicBezTo>
                    <a:pt x="20029" y="201"/>
                    <a:pt x="20029" y="201"/>
                    <a:pt x="20029" y="201"/>
                  </a:cubicBezTo>
                  <a:cubicBezTo>
                    <a:pt x="20029" y="201"/>
                    <a:pt x="20029" y="201"/>
                    <a:pt x="20029" y="201"/>
                  </a:cubicBezTo>
                  <a:cubicBezTo>
                    <a:pt x="20029" y="267"/>
                    <a:pt x="20029" y="267"/>
                    <a:pt x="20029" y="267"/>
                  </a:cubicBezTo>
                  <a:cubicBezTo>
                    <a:pt x="20029" y="334"/>
                    <a:pt x="20029" y="334"/>
                    <a:pt x="20029" y="334"/>
                  </a:cubicBezTo>
                  <a:cubicBezTo>
                    <a:pt x="20029" y="334"/>
                    <a:pt x="20029" y="334"/>
                    <a:pt x="20029" y="334"/>
                  </a:cubicBezTo>
                  <a:cubicBezTo>
                    <a:pt x="20085" y="334"/>
                    <a:pt x="20085" y="334"/>
                    <a:pt x="20085" y="334"/>
                  </a:cubicBezTo>
                  <a:cubicBezTo>
                    <a:pt x="20141" y="267"/>
                    <a:pt x="20141" y="267"/>
                    <a:pt x="20141" y="267"/>
                  </a:cubicBezTo>
                  <a:cubicBezTo>
                    <a:pt x="20197" y="201"/>
                    <a:pt x="20197" y="201"/>
                    <a:pt x="20197" y="201"/>
                  </a:cubicBezTo>
                  <a:cubicBezTo>
                    <a:pt x="20254" y="201"/>
                    <a:pt x="20254" y="201"/>
                    <a:pt x="20254" y="201"/>
                  </a:cubicBezTo>
                  <a:cubicBezTo>
                    <a:pt x="20254" y="201"/>
                    <a:pt x="20254" y="201"/>
                    <a:pt x="20254" y="201"/>
                  </a:cubicBezTo>
                  <a:cubicBezTo>
                    <a:pt x="20310" y="201"/>
                    <a:pt x="20310" y="201"/>
                    <a:pt x="20310" y="201"/>
                  </a:cubicBezTo>
                  <a:cubicBezTo>
                    <a:pt x="20422" y="201"/>
                    <a:pt x="20422" y="201"/>
                    <a:pt x="20422" y="201"/>
                  </a:cubicBezTo>
                  <a:cubicBezTo>
                    <a:pt x="20366" y="267"/>
                    <a:pt x="20366" y="267"/>
                    <a:pt x="20366" y="267"/>
                  </a:cubicBezTo>
                  <a:cubicBezTo>
                    <a:pt x="20310" y="334"/>
                    <a:pt x="20310" y="334"/>
                    <a:pt x="20310" y="334"/>
                  </a:cubicBezTo>
                  <a:cubicBezTo>
                    <a:pt x="20366" y="334"/>
                    <a:pt x="20366" y="334"/>
                    <a:pt x="20366" y="334"/>
                  </a:cubicBezTo>
                  <a:cubicBezTo>
                    <a:pt x="20366" y="334"/>
                    <a:pt x="20366" y="334"/>
                    <a:pt x="20366" y="334"/>
                  </a:cubicBezTo>
                  <a:cubicBezTo>
                    <a:pt x="20422" y="267"/>
                    <a:pt x="20422" y="267"/>
                    <a:pt x="20422" y="267"/>
                  </a:cubicBezTo>
                  <a:cubicBezTo>
                    <a:pt x="20478" y="267"/>
                    <a:pt x="20478" y="267"/>
                    <a:pt x="20478" y="267"/>
                  </a:cubicBezTo>
                  <a:cubicBezTo>
                    <a:pt x="20478" y="267"/>
                    <a:pt x="20478" y="267"/>
                    <a:pt x="20478" y="267"/>
                  </a:cubicBezTo>
                  <a:cubicBezTo>
                    <a:pt x="20590" y="267"/>
                    <a:pt x="20590" y="267"/>
                    <a:pt x="20590" y="267"/>
                  </a:cubicBezTo>
                  <a:cubicBezTo>
                    <a:pt x="20646" y="267"/>
                    <a:pt x="20646" y="267"/>
                    <a:pt x="20646" y="267"/>
                  </a:cubicBezTo>
                  <a:cubicBezTo>
                    <a:pt x="20702" y="334"/>
                    <a:pt x="20702" y="334"/>
                    <a:pt x="20702" y="334"/>
                  </a:cubicBezTo>
                  <a:cubicBezTo>
                    <a:pt x="20702" y="334"/>
                    <a:pt x="20702" y="334"/>
                    <a:pt x="20702" y="334"/>
                  </a:cubicBezTo>
                  <a:cubicBezTo>
                    <a:pt x="20646" y="334"/>
                    <a:pt x="20646" y="334"/>
                    <a:pt x="20646" y="334"/>
                  </a:cubicBezTo>
                  <a:cubicBezTo>
                    <a:pt x="20646" y="401"/>
                    <a:pt x="20646" y="401"/>
                    <a:pt x="20646" y="401"/>
                  </a:cubicBezTo>
                  <a:cubicBezTo>
                    <a:pt x="20646" y="401"/>
                    <a:pt x="20646" y="401"/>
                    <a:pt x="20646" y="401"/>
                  </a:cubicBezTo>
                  <a:cubicBezTo>
                    <a:pt x="20646" y="468"/>
                    <a:pt x="20646" y="468"/>
                    <a:pt x="20646" y="468"/>
                  </a:cubicBezTo>
                  <a:cubicBezTo>
                    <a:pt x="20702" y="468"/>
                    <a:pt x="20702" y="468"/>
                    <a:pt x="20702" y="468"/>
                  </a:cubicBezTo>
                  <a:cubicBezTo>
                    <a:pt x="20758" y="401"/>
                    <a:pt x="20758" y="401"/>
                    <a:pt x="20758" y="401"/>
                  </a:cubicBezTo>
                  <a:cubicBezTo>
                    <a:pt x="20758" y="468"/>
                    <a:pt x="20758" y="468"/>
                    <a:pt x="20758" y="468"/>
                  </a:cubicBezTo>
                  <a:cubicBezTo>
                    <a:pt x="20758" y="468"/>
                    <a:pt x="20758" y="468"/>
                    <a:pt x="20758" y="468"/>
                  </a:cubicBezTo>
                  <a:cubicBezTo>
                    <a:pt x="20815" y="468"/>
                    <a:pt x="20815" y="468"/>
                    <a:pt x="20815" y="468"/>
                  </a:cubicBezTo>
                  <a:cubicBezTo>
                    <a:pt x="20871" y="401"/>
                    <a:pt x="20871" y="401"/>
                    <a:pt x="20871" y="401"/>
                  </a:cubicBezTo>
                  <a:cubicBezTo>
                    <a:pt x="20871" y="468"/>
                    <a:pt x="20871" y="468"/>
                    <a:pt x="20871" y="468"/>
                  </a:cubicBezTo>
                  <a:cubicBezTo>
                    <a:pt x="20871" y="535"/>
                    <a:pt x="20871" y="535"/>
                    <a:pt x="20871" y="535"/>
                  </a:cubicBezTo>
                  <a:cubicBezTo>
                    <a:pt x="20871" y="535"/>
                    <a:pt x="20871" y="535"/>
                    <a:pt x="20871" y="535"/>
                  </a:cubicBezTo>
                  <a:cubicBezTo>
                    <a:pt x="20927" y="535"/>
                    <a:pt x="20927" y="535"/>
                    <a:pt x="20927" y="535"/>
                  </a:cubicBezTo>
                  <a:cubicBezTo>
                    <a:pt x="20927" y="535"/>
                    <a:pt x="20927" y="535"/>
                    <a:pt x="20927" y="535"/>
                  </a:cubicBezTo>
                  <a:cubicBezTo>
                    <a:pt x="20983" y="468"/>
                    <a:pt x="20983" y="468"/>
                    <a:pt x="20983" y="468"/>
                  </a:cubicBezTo>
                  <a:cubicBezTo>
                    <a:pt x="20983" y="468"/>
                    <a:pt x="20983" y="468"/>
                    <a:pt x="20983" y="468"/>
                  </a:cubicBezTo>
                  <a:cubicBezTo>
                    <a:pt x="20983" y="535"/>
                    <a:pt x="20983" y="535"/>
                    <a:pt x="20983" y="535"/>
                  </a:cubicBezTo>
                  <a:cubicBezTo>
                    <a:pt x="21095" y="602"/>
                    <a:pt x="21095" y="602"/>
                    <a:pt x="21095" y="602"/>
                  </a:cubicBezTo>
                  <a:cubicBezTo>
                    <a:pt x="21151" y="602"/>
                    <a:pt x="21151" y="602"/>
                    <a:pt x="21151" y="602"/>
                  </a:cubicBezTo>
                  <a:cubicBezTo>
                    <a:pt x="21151" y="602"/>
                    <a:pt x="21151" y="602"/>
                    <a:pt x="21151" y="602"/>
                  </a:cubicBezTo>
                  <a:cubicBezTo>
                    <a:pt x="21151" y="669"/>
                    <a:pt x="21151" y="669"/>
                    <a:pt x="21151" y="669"/>
                  </a:cubicBezTo>
                  <a:cubicBezTo>
                    <a:pt x="21039" y="669"/>
                    <a:pt x="21039" y="669"/>
                    <a:pt x="21039" y="669"/>
                  </a:cubicBezTo>
                  <a:cubicBezTo>
                    <a:pt x="20983" y="736"/>
                    <a:pt x="20983" y="736"/>
                    <a:pt x="20983" y="736"/>
                  </a:cubicBezTo>
                  <a:cubicBezTo>
                    <a:pt x="20927" y="802"/>
                    <a:pt x="20927" y="802"/>
                    <a:pt x="20927" y="802"/>
                  </a:cubicBezTo>
                  <a:cubicBezTo>
                    <a:pt x="20871" y="802"/>
                    <a:pt x="20871" y="802"/>
                    <a:pt x="20871" y="802"/>
                  </a:cubicBezTo>
                  <a:cubicBezTo>
                    <a:pt x="20815" y="802"/>
                    <a:pt x="20815" y="802"/>
                    <a:pt x="20815" y="802"/>
                  </a:cubicBezTo>
                  <a:cubicBezTo>
                    <a:pt x="20758" y="802"/>
                    <a:pt x="20758" y="802"/>
                    <a:pt x="20758" y="802"/>
                  </a:cubicBezTo>
                  <a:cubicBezTo>
                    <a:pt x="20758" y="802"/>
                    <a:pt x="20758" y="802"/>
                    <a:pt x="20758" y="802"/>
                  </a:cubicBezTo>
                  <a:cubicBezTo>
                    <a:pt x="20702" y="869"/>
                    <a:pt x="20702" y="869"/>
                    <a:pt x="20702" y="869"/>
                  </a:cubicBezTo>
                  <a:cubicBezTo>
                    <a:pt x="20815" y="869"/>
                    <a:pt x="20815" y="869"/>
                    <a:pt x="20815" y="869"/>
                  </a:cubicBezTo>
                  <a:cubicBezTo>
                    <a:pt x="20871" y="869"/>
                    <a:pt x="20871" y="869"/>
                    <a:pt x="20871" y="869"/>
                  </a:cubicBezTo>
                  <a:cubicBezTo>
                    <a:pt x="20927" y="869"/>
                    <a:pt x="20927" y="869"/>
                    <a:pt x="20927" y="869"/>
                  </a:cubicBezTo>
                  <a:cubicBezTo>
                    <a:pt x="20983" y="869"/>
                    <a:pt x="20983" y="869"/>
                    <a:pt x="20983" y="869"/>
                  </a:cubicBezTo>
                  <a:cubicBezTo>
                    <a:pt x="20983" y="802"/>
                    <a:pt x="20983" y="802"/>
                    <a:pt x="20983" y="802"/>
                  </a:cubicBezTo>
                  <a:cubicBezTo>
                    <a:pt x="21039" y="802"/>
                    <a:pt x="21039" y="802"/>
                    <a:pt x="21039" y="802"/>
                  </a:cubicBezTo>
                  <a:cubicBezTo>
                    <a:pt x="21039" y="802"/>
                    <a:pt x="21039" y="802"/>
                    <a:pt x="21039" y="802"/>
                  </a:cubicBezTo>
                  <a:cubicBezTo>
                    <a:pt x="21095" y="736"/>
                    <a:pt x="21095" y="736"/>
                    <a:pt x="21095" y="736"/>
                  </a:cubicBezTo>
                  <a:cubicBezTo>
                    <a:pt x="21151" y="736"/>
                    <a:pt x="21151" y="736"/>
                    <a:pt x="21151" y="736"/>
                  </a:cubicBezTo>
                  <a:cubicBezTo>
                    <a:pt x="21207" y="736"/>
                    <a:pt x="21207" y="736"/>
                    <a:pt x="21207" y="736"/>
                  </a:cubicBezTo>
                  <a:cubicBezTo>
                    <a:pt x="21207" y="736"/>
                    <a:pt x="21207" y="736"/>
                    <a:pt x="21207" y="736"/>
                  </a:cubicBezTo>
                  <a:cubicBezTo>
                    <a:pt x="21207" y="802"/>
                    <a:pt x="21207" y="802"/>
                    <a:pt x="21207" y="802"/>
                  </a:cubicBezTo>
                  <a:cubicBezTo>
                    <a:pt x="21207" y="869"/>
                    <a:pt x="21207" y="869"/>
                    <a:pt x="21207" y="869"/>
                  </a:cubicBezTo>
                  <a:cubicBezTo>
                    <a:pt x="21263" y="802"/>
                    <a:pt x="21263" y="802"/>
                    <a:pt x="21263" y="802"/>
                  </a:cubicBezTo>
                  <a:cubicBezTo>
                    <a:pt x="21263" y="802"/>
                    <a:pt x="21263" y="802"/>
                    <a:pt x="21263" y="802"/>
                  </a:cubicBezTo>
                  <a:cubicBezTo>
                    <a:pt x="21319" y="736"/>
                    <a:pt x="21319" y="736"/>
                    <a:pt x="21319" y="736"/>
                  </a:cubicBezTo>
                  <a:cubicBezTo>
                    <a:pt x="21319" y="736"/>
                    <a:pt x="21319" y="736"/>
                    <a:pt x="21319" y="736"/>
                  </a:cubicBezTo>
                  <a:cubicBezTo>
                    <a:pt x="21319" y="802"/>
                    <a:pt x="21319" y="802"/>
                    <a:pt x="21319" y="802"/>
                  </a:cubicBezTo>
                  <a:cubicBezTo>
                    <a:pt x="21319" y="802"/>
                    <a:pt x="21319" y="802"/>
                    <a:pt x="21319" y="802"/>
                  </a:cubicBezTo>
                  <a:cubicBezTo>
                    <a:pt x="21319" y="869"/>
                    <a:pt x="21319" y="869"/>
                    <a:pt x="21319" y="869"/>
                  </a:cubicBezTo>
                  <a:cubicBezTo>
                    <a:pt x="21319" y="869"/>
                    <a:pt x="21319" y="869"/>
                    <a:pt x="21319" y="869"/>
                  </a:cubicBezTo>
                  <a:cubicBezTo>
                    <a:pt x="21376" y="869"/>
                    <a:pt x="21376" y="869"/>
                    <a:pt x="21376" y="869"/>
                  </a:cubicBezTo>
                  <a:cubicBezTo>
                    <a:pt x="21376" y="869"/>
                    <a:pt x="21376" y="869"/>
                    <a:pt x="21376" y="869"/>
                  </a:cubicBezTo>
                  <a:cubicBezTo>
                    <a:pt x="21376" y="802"/>
                    <a:pt x="21376" y="802"/>
                    <a:pt x="21376" y="802"/>
                  </a:cubicBezTo>
                  <a:cubicBezTo>
                    <a:pt x="21432" y="802"/>
                    <a:pt x="21432" y="802"/>
                    <a:pt x="21432" y="802"/>
                  </a:cubicBezTo>
                  <a:cubicBezTo>
                    <a:pt x="21488" y="802"/>
                    <a:pt x="21488" y="802"/>
                    <a:pt x="21488" y="802"/>
                  </a:cubicBezTo>
                  <a:cubicBezTo>
                    <a:pt x="21432" y="936"/>
                    <a:pt x="21432" y="936"/>
                    <a:pt x="21432" y="936"/>
                  </a:cubicBezTo>
                  <a:cubicBezTo>
                    <a:pt x="21432" y="936"/>
                    <a:pt x="21432" y="936"/>
                    <a:pt x="21432" y="936"/>
                  </a:cubicBezTo>
                  <a:cubicBezTo>
                    <a:pt x="21432" y="936"/>
                    <a:pt x="21432" y="936"/>
                    <a:pt x="21432" y="936"/>
                  </a:cubicBezTo>
                  <a:cubicBezTo>
                    <a:pt x="21432" y="1003"/>
                    <a:pt x="21432" y="1003"/>
                    <a:pt x="21432" y="1003"/>
                  </a:cubicBezTo>
                  <a:cubicBezTo>
                    <a:pt x="21432" y="1070"/>
                    <a:pt x="21432" y="1070"/>
                    <a:pt x="21432" y="1070"/>
                  </a:cubicBezTo>
                  <a:cubicBezTo>
                    <a:pt x="21432" y="1137"/>
                    <a:pt x="21432" y="1137"/>
                    <a:pt x="21432" y="1137"/>
                  </a:cubicBezTo>
                  <a:cubicBezTo>
                    <a:pt x="21376" y="1137"/>
                    <a:pt x="21376" y="1137"/>
                    <a:pt x="21376" y="1137"/>
                  </a:cubicBezTo>
                  <a:cubicBezTo>
                    <a:pt x="21319" y="1204"/>
                    <a:pt x="21319" y="1204"/>
                    <a:pt x="21319" y="1204"/>
                  </a:cubicBezTo>
                  <a:cubicBezTo>
                    <a:pt x="21376" y="1271"/>
                    <a:pt x="21376" y="1271"/>
                    <a:pt x="21376" y="1271"/>
                  </a:cubicBezTo>
                  <a:cubicBezTo>
                    <a:pt x="21376" y="1271"/>
                    <a:pt x="21376" y="1271"/>
                    <a:pt x="21376" y="1271"/>
                  </a:cubicBezTo>
                  <a:cubicBezTo>
                    <a:pt x="21432" y="1204"/>
                    <a:pt x="21432" y="1204"/>
                    <a:pt x="21432" y="1204"/>
                  </a:cubicBezTo>
                  <a:cubicBezTo>
                    <a:pt x="21488" y="1204"/>
                    <a:pt x="21488" y="1204"/>
                    <a:pt x="21488" y="1204"/>
                  </a:cubicBezTo>
                  <a:cubicBezTo>
                    <a:pt x="21488" y="1204"/>
                    <a:pt x="21488" y="1204"/>
                    <a:pt x="21488" y="1204"/>
                  </a:cubicBezTo>
                  <a:cubicBezTo>
                    <a:pt x="21488" y="1204"/>
                    <a:pt x="21488" y="1204"/>
                    <a:pt x="21488" y="1204"/>
                  </a:cubicBezTo>
                  <a:cubicBezTo>
                    <a:pt x="21544" y="1204"/>
                    <a:pt x="21544" y="1204"/>
                    <a:pt x="21544" y="1204"/>
                  </a:cubicBezTo>
                  <a:cubicBezTo>
                    <a:pt x="21600" y="1271"/>
                    <a:pt x="21600" y="1271"/>
                    <a:pt x="21600" y="1271"/>
                  </a:cubicBezTo>
                  <a:cubicBezTo>
                    <a:pt x="21600" y="1337"/>
                    <a:pt x="21600" y="1337"/>
                    <a:pt x="21600" y="1337"/>
                  </a:cubicBezTo>
                  <a:cubicBezTo>
                    <a:pt x="21600" y="1471"/>
                    <a:pt x="21600" y="1471"/>
                    <a:pt x="21600" y="1471"/>
                  </a:cubicBezTo>
                  <a:cubicBezTo>
                    <a:pt x="21544" y="1605"/>
                    <a:pt x="21544" y="1605"/>
                    <a:pt x="21544" y="1605"/>
                  </a:cubicBezTo>
                  <a:cubicBezTo>
                    <a:pt x="21432" y="1672"/>
                    <a:pt x="21432" y="1672"/>
                    <a:pt x="21432" y="1672"/>
                  </a:cubicBezTo>
                  <a:cubicBezTo>
                    <a:pt x="21432" y="1672"/>
                    <a:pt x="21432" y="1672"/>
                    <a:pt x="21432" y="1672"/>
                  </a:cubicBezTo>
                  <a:cubicBezTo>
                    <a:pt x="21376" y="1672"/>
                    <a:pt x="21376" y="1672"/>
                    <a:pt x="21376" y="1672"/>
                  </a:cubicBezTo>
                  <a:cubicBezTo>
                    <a:pt x="21319" y="1672"/>
                    <a:pt x="21319" y="1672"/>
                    <a:pt x="21319" y="1672"/>
                  </a:cubicBezTo>
                  <a:cubicBezTo>
                    <a:pt x="21319" y="1739"/>
                    <a:pt x="21319" y="1739"/>
                    <a:pt x="21319" y="1739"/>
                  </a:cubicBezTo>
                  <a:cubicBezTo>
                    <a:pt x="21263" y="1739"/>
                    <a:pt x="21263" y="1739"/>
                    <a:pt x="21263" y="1739"/>
                  </a:cubicBezTo>
                  <a:cubicBezTo>
                    <a:pt x="21151" y="1806"/>
                    <a:pt x="21151" y="1806"/>
                    <a:pt x="21151" y="1806"/>
                  </a:cubicBezTo>
                  <a:cubicBezTo>
                    <a:pt x="21095" y="1872"/>
                    <a:pt x="21095" y="1872"/>
                    <a:pt x="21095" y="1872"/>
                  </a:cubicBezTo>
                  <a:cubicBezTo>
                    <a:pt x="21039" y="1872"/>
                    <a:pt x="21039" y="1872"/>
                    <a:pt x="21039" y="1872"/>
                  </a:cubicBezTo>
                  <a:cubicBezTo>
                    <a:pt x="20983" y="1939"/>
                    <a:pt x="20983" y="1939"/>
                    <a:pt x="20983" y="1939"/>
                  </a:cubicBezTo>
                  <a:cubicBezTo>
                    <a:pt x="20871" y="1939"/>
                    <a:pt x="20871" y="1939"/>
                    <a:pt x="20871" y="1939"/>
                  </a:cubicBezTo>
                  <a:cubicBezTo>
                    <a:pt x="20871" y="1872"/>
                    <a:pt x="20871" y="1872"/>
                    <a:pt x="20871" y="1872"/>
                  </a:cubicBezTo>
                  <a:cubicBezTo>
                    <a:pt x="20815" y="1939"/>
                    <a:pt x="20815" y="1939"/>
                    <a:pt x="20815" y="1939"/>
                  </a:cubicBezTo>
                  <a:cubicBezTo>
                    <a:pt x="20815" y="1939"/>
                    <a:pt x="20815" y="1939"/>
                    <a:pt x="20815" y="1939"/>
                  </a:cubicBezTo>
                  <a:cubicBezTo>
                    <a:pt x="20758" y="1872"/>
                    <a:pt x="20758" y="1872"/>
                    <a:pt x="20758" y="1872"/>
                  </a:cubicBezTo>
                  <a:cubicBezTo>
                    <a:pt x="20702" y="1872"/>
                    <a:pt x="20702" y="1872"/>
                    <a:pt x="20702" y="1872"/>
                  </a:cubicBezTo>
                  <a:cubicBezTo>
                    <a:pt x="20646" y="1872"/>
                    <a:pt x="20646" y="1872"/>
                    <a:pt x="20646" y="1872"/>
                  </a:cubicBezTo>
                  <a:cubicBezTo>
                    <a:pt x="20646" y="1872"/>
                    <a:pt x="20646" y="1872"/>
                    <a:pt x="20646" y="1872"/>
                  </a:cubicBezTo>
                  <a:cubicBezTo>
                    <a:pt x="20702" y="1872"/>
                    <a:pt x="20702" y="1872"/>
                    <a:pt x="20702" y="1872"/>
                  </a:cubicBezTo>
                  <a:cubicBezTo>
                    <a:pt x="20702" y="1939"/>
                    <a:pt x="20702" y="1939"/>
                    <a:pt x="20702" y="1939"/>
                  </a:cubicBezTo>
                  <a:cubicBezTo>
                    <a:pt x="20646" y="1939"/>
                    <a:pt x="20646" y="1939"/>
                    <a:pt x="20646" y="1939"/>
                  </a:cubicBezTo>
                  <a:cubicBezTo>
                    <a:pt x="20590" y="1939"/>
                    <a:pt x="20590" y="1939"/>
                    <a:pt x="20590" y="1939"/>
                  </a:cubicBezTo>
                  <a:cubicBezTo>
                    <a:pt x="20590" y="1939"/>
                    <a:pt x="20590" y="1939"/>
                    <a:pt x="20590" y="1939"/>
                  </a:cubicBezTo>
                  <a:cubicBezTo>
                    <a:pt x="20534" y="1939"/>
                    <a:pt x="20534" y="1939"/>
                    <a:pt x="20534" y="1939"/>
                  </a:cubicBezTo>
                  <a:cubicBezTo>
                    <a:pt x="20422" y="1872"/>
                    <a:pt x="20422" y="1872"/>
                    <a:pt x="20422" y="1872"/>
                  </a:cubicBezTo>
                  <a:cubicBezTo>
                    <a:pt x="20422" y="1872"/>
                    <a:pt x="20422" y="1872"/>
                    <a:pt x="20422" y="1872"/>
                  </a:cubicBezTo>
                  <a:cubicBezTo>
                    <a:pt x="20366" y="1872"/>
                    <a:pt x="20366" y="1872"/>
                    <a:pt x="20366" y="1872"/>
                  </a:cubicBezTo>
                  <a:cubicBezTo>
                    <a:pt x="20366" y="1872"/>
                    <a:pt x="20366" y="1872"/>
                    <a:pt x="20366" y="1872"/>
                  </a:cubicBezTo>
                  <a:cubicBezTo>
                    <a:pt x="20310" y="1806"/>
                    <a:pt x="20310" y="1806"/>
                    <a:pt x="20310" y="1806"/>
                  </a:cubicBezTo>
                  <a:cubicBezTo>
                    <a:pt x="20254" y="1739"/>
                    <a:pt x="20254" y="1739"/>
                    <a:pt x="20254" y="1739"/>
                  </a:cubicBezTo>
                  <a:cubicBezTo>
                    <a:pt x="20254" y="1806"/>
                    <a:pt x="20254" y="1806"/>
                    <a:pt x="20254" y="1806"/>
                  </a:cubicBezTo>
                  <a:cubicBezTo>
                    <a:pt x="20310" y="1872"/>
                    <a:pt x="20310" y="1872"/>
                    <a:pt x="20310" y="1872"/>
                  </a:cubicBezTo>
                  <a:cubicBezTo>
                    <a:pt x="20310" y="1872"/>
                    <a:pt x="20310" y="1872"/>
                    <a:pt x="20310" y="1872"/>
                  </a:cubicBezTo>
                  <a:cubicBezTo>
                    <a:pt x="20254" y="1872"/>
                    <a:pt x="20254" y="1872"/>
                    <a:pt x="20254" y="1872"/>
                  </a:cubicBezTo>
                  <a:cubicBezTo>
                    <a:pt x="20197" y="1872"/>
                    <a:pt x="20197" y="1872"/>
                    <a:pt x="20197" y="1872"/>
                  </a:cubicBezTo>
                  <a:cubicBezTo>
                    <a:pt x="20254" y="1872"/>
                    <a:pt x="20254" y="1872"/>
                    <a:pt x="20254" y="1872"/>
                  </a:cubicBezTo>
                  <a:cubicBezTo>
                    <a:pt x="20366" y="1939"/>
                    <a:pt x="20366" y="1939"/>
                    <a:pt x="20366" y="1939"/>
                  </a:cubicBezTo>
                  <a:cubicBezTo>
                    <a:pt x="20478" y="1939"/>
                    <a:pt x="20478" y="1939"/>
                    <a:pt x="20478" y="1939"/>
                  </a:cubicBezTo>
                  <a:cubicBezTo>
                    <a:pt x="20534" y="2006"/>
                    <a:pt x="20534" y="2006"/>
                    <a:pt x="20534" y="2006"/>
                  </a:cubicBezTo>
                  <a:cubicBezTo>
                    <a:pt x="20478" y="2006"/>
                    <a:pt x="20478" y="2006"/>
                    <a:pt x="20478" y="2006"/>
                  </a:cubicBezTo>
                  <a:cubicBezTo>
                    <a:pt x="20254" y="2140"/>
                    <a:pt x="20254" y="2140"/>
                    <a:pt x="20254" y="2140"/>
                  </a:cubicBezTo>
                  <a:cubicBezTo>
                    <a:pt x="20141" y="2140"/>
                    <a:pt x="20141" y="2140"/>
                    <a:pt x="20141" y="2140"/>
                  </a:cubicBezTo>
                  <a:cubicBezTo>
                    <a:pt x="20085" y="2140"/>
                    <a:pt x="20085" y="2140"/>
                    <a:pt x="20085" y="2140"/>
                  </a:cubicBezTo>
                  <a:cubicBezTo>
                    <a:pt x="19973" y="2140"/>
                    <a:pt x="19973" y="2140"/>
                    <a:pt x="19973" y="2140"/>
                  </a:cubicBezTo>
                  <a:cubicBezTo>
                    <a:pt x="19917" y="2140"/>
                    <a:pt x="19917" y="2140"/>
                    <a:pt x="19917" y="2140"/>
                  </a:cubicBezTo>
                  <a:cubicBezTo>
                    <a:pt x="19917" y="2140"/>
                    <a:pt x="19917" y="2140"/>
                    <a:pt x="19917" y="2140"/>
                  </a:cubicBezTo>
                  <a:cubicBezTo>
                    <a:pt x="19861" y="2140"/>
                    <a:pt x="19861" y="2140"/>
                    <a:pt x="19861" y="2140"/>
                  </a:cubicBezTo>
                  <a:cubicBezTo>
                    <a:pt x="19861" y="2140"/>
                    <a:pt x="19861" y="2140"/>
                    <a:pt x="19861" y="2140"/>
                  </a:cubicBezTo>
                  <a:cubicBezTo>
                    <a:pt x="19805" y="2140"/>
                    <a:pt x="19805" y="2140"/>
                    <a:pt x="19805" y="2140"/>
                  </a:cubicBezTo>
                  <a:cubicBezTo>
                    <a:pt x="19749" y="2207"/>
                    <a:pt x="19749" y="2207"/>
                    <a:pt x="19749" y="2207"/>
                  </a:cubicBezTo>
                  <a:cubicBezTo>
                    <a:pt x="19805" y="2140"/>
                    <a:pt x="19805" y="2140"/>
                    <a:pt x="19805" y="2140"/>
                  </a:cubicBezTo>
                  <a:cubicBezTo>
                    <a:pt x="19805" y="2207"/>
                    <a:pt x="19805" y="2207"/>
                    <a:pt x="19805" y="2207"/>
                  </a:cubicBezTo>
                  <a:cubicBezTo>
                    <a:pt x="19861" y="2207"/>
                    <a:pt x="19861" y="2207"/>
                    <a:pt x="19861" y="2207"/>
                  </a:cubicBezTo>
                  <a:cubicBezTo>
                    <a:pt x="20029" y="2207"/>
                    <a:pt x="20029" y="2207"/>
                    <a:pt x="20029" y="2207"/>
                  </a:cubicBezTo>
                  <a:cubicBezTo>
                    <a:pt x="20085" y="2207"/>
                    <a:pt x="20085" y="2207"/>
                    <a:pt x="20085" y="2207"/>
                  </a:cubicBezTo>
                  <a:cubicBezTo>
                    <a:pt x="20254" y="2207"/>
                    <a:pt x="20254" y="2207"/>
                    <a:pt x="20254" y="2207"/>
                  </a:cubicBezTo>
                  <a:cubicBezTo>
                    <a:pt x="20422" y="2140"/>
                    <a:pt x="20422" y="2140"/>
                    <a:pt x="20422" y="2140"/>
                  </a:cubicBezTo>
                  <a:cubicBezTo>
                    <a:pt x="20478" y="2073"/>
                    <a:pt x="20478" y="2073"/>
                    <a:pt x="20478" y="2073"/>
                  </a:cubicBezTo>
                  <a:cubicBezTo>
                    <a:pt x="20534" y="2073"/>
                    <a:pt x="20534" y="2073"/>
                    <a:pt x="20534" y="2073"/>
                  </a:cubicBezTo>
                  <a:cubicBezTo>
                    <a:pt x="20590" y="2073"/>
                    <a:pt x="20590" y="2073"/>
                    <a:pt x="20590" y="2073"/>
                  </a:cubicBezTo>
                  <a:cubicBezTo>
                    <a:pt x="20646" y="2073"/>
                    <a:pt x="20646" y="2073"/>
                    <a:pt x="20646" y="2073"/>
                  </a:cubicBezTo>
                  <a:cubicBezTo>
                    <a:pt x="20702" y="2073"/>
                    <a:pt x="20702" y="2073"/>
                    <a:pt x="20702" y="2073"/>
                  </a:cubicBezTo>
                  <a:cubicBezTo>
                    <a:pt x="20702" y="2140"/>
                    <a:pt x="20702" y="2140"/>
                    <a:pt x="20702" y="2140"/>
                  </a:cubicBezTo>
                  <a:cubicBezTo>
                    <a:pt x="20646" y="2207"/>
                    <a:pt x="20646" y="2207"/>
                    <a:pt x="20646" y="2207"/>
                  </a:cubicBezTo>
                  <a:cubicBezTo>
                    <a:pt x="20534" y="2274"/>
                    <a:pt x="20534" y="2274"/>
                    <a:pt x="20534" y="2274"/>
                  </a:cubicBezTo>
                  <a:cubicBezTo>
                    <a:pt x="20534" y="2274"/>
                    <a:pt x="20534" y="2274"/>
                    <a:pt x="20534" y="2274"/>
                  </a:cubicBezTo>
                  <a:cubicBezTo>
                    <a:pt x="20422" y="2341"/>
                    <a:pt x="20422" y="2341"/>
                    <a:pt x="20422" y="2341"/>
                  </a:cubicBezTo>
                  <a:cubicBezTo>
                    <a:pt x="20422" y="2341"/>
                    <a:pt x="20422" y="2341"/>
                    <a:pt x="20422" y="2341"/>
                  </a:cubicBezTo>
                  <a:cubicBezTo>
                    <a:pt x="20366" y="2407"/>
                    <a:pt x="20366" y="2407"/>
                    <a:pt x="20366" y="2407"/>
                  </a:cubicBezTo>
                  <a:cubicBezTo>
                    <a:pt x="20310" y="2407"/>
                    <a:pt x="20310" y="2407"/>
                    <a:pt x="20310" y="2407"/>
                  </a:cubicBezTo>
                  <a:cubicBezTo>
                    <a:pt x="20254" y="2474"/>
                    <a:pt x="20254" y="2474"/>
                    <a:pt x="20254" y="2474"/>
                  </a:cubicBezTo>
                  <a:cubicBezTo>
                    <a:pt x="20197" y="2474"/>
                    <a:pt x="20197" y="2474"/>
                    <a:pt x="20197" y="2474"/>
                  </a:cubicBezTo>
                  <a:cubicBezTo>
                    <a:pt x="20141" y="2474"/>
                    <a:pt x="20141" y="2474"/>
                    <a:pt x="20141" y="2474"/>
                  </a:cubicBezTo>
                  <a:cubicBezTo>
                    <a:pt x="20085" y="2474"/>
                    <a:pt x="20085" y="2474"/>
                    <a:pt x="20085" y="2474"/>
                  </a:cubicBezTo>
                  <a:cubicBezTo>
                    <a:pt x="20029" y="2541"/>
                    <a:pt x="20029" y="2541"/>
                    <a:pt x="20029" y="2541"/>
                  </a:cubicBezTo>
                  <a:cubicBezTo>
                    <a:pt x="19973" y="2541"/>
                    <a:pt x="19973" y="2541"/>
                    <a:pt x="19973" y="2541"/>
                  </a:cubicBezTo>
                  <a:cubicBezTo>
                    <a:pt x="19917" y="2608"/>
                    <a:pt x="19917" y="2608"/>
                    <a:pt x="19917" y="2608"/>
                  </a:cubicBezTo>
                  <a:cubicBezTo>
                    <a:pt x="19805" y="2608"/>
                    <a:pt x="19805" y="2608"/>
                    <a:pt x="19805" y="2608"/>
                  </a:cubicBezTo>
                  <a:cubicBezTo>
                    <a:pt x="19749" y="2675"/>
                    <a:pt x="19749" y="2675"/>
                    <a:pt x="19749" y="2675"/>
                  </a:cubicBezTo>
                  <a:cubicBezTo>
                    <a:pt x="19749" y="2608"/>
                    <a:pt x="19749" y="2608"/>
                    <a:pt x="19749" y="2608"/>
                  </a:cubicBezTo>
                  <a:cubicBezTo>
                    <a:pt x="19692" y="2675"/>
                    <a:pt x="19692" y="2675"/>
                    <a:pt x="19692" y="2675"/>
                  </a:cubicBezTo>
                  <a:cubicBezTo>
                    <a:pt x="19636" y="2675"/>
                    <a:pt x="19636" y="2675"/>
                    <a:pt x="19636" y="2675"/>
                  </a:cubicBezTo>
                  <a:cubicBezTo>
                    <a:pt x="19636" y="2675"/>
                    <a:pt x="19636" y="2675"/>
                    <a:pt x="19636" y="2675"/>
                  </a:cubicBezTo>
                  <a:cubicBezTo>
                    <a:pt x="19636" y="2742"/>
                    <a:pt x="19636" y="2742"/>
                    <a:pt x="19636" y="2742"/>
                  </a:cubicBezTo>
                  <a:cubicBezTo>
                    <a:pt x="19580" y="2809"/>
                    <a:pt x="19580" y="2809"/>
                    <a:pt x="19580" y="2809"/>
                  </a:cubicBezTo>
                  <a:cubicBezTo>
                    <a:pt x="19580" y="2876"/>
                    <a:pt x="19580" y="2876"/>
                    <a:pt x="19580" y="2876"/>
                  </a:cubicBezTo>
                  <a:cubicBezTo>
                    <a:pt x="19468" y="2876"/>
                    <a:pt x="19468" y="2876"/>
                    <a:pt x="19468" y="2876"/>
                  </a:cubicBezTo>
                  <a:cubicBezTo>
                    <a:pt x="19412" y="2876"/>
                    <a:pt x="19412" y="2876"/>
                    <a:pt x="19412" y="2876"/>
                  </a:cubicBezTo>
                  <a:cubicBezTo>
                    <a:pt x="19356" y="2876"/>
                    <a:pt x="19356" y="2876"/>
                    <a:pt x="19356" y="2876"/>
                  </a:cubicBezTo>
                  <a:cubicBezTo>
                    <a:pt x="19356" y="2809"/>
                    <a:pt x="19356" y="2809"/>
                    <a:pt x="19356" y="2809"/>
                  </a:cubicBezTo>
                  <a:cubicBezTo>
                    <a:pt x="19412" y="2809"/>
                    <a:pt x="19412" y="2809"/>
                    <a:pt x="19412" y="2809"/>
                  </a:cubicBezTo>
                  <a:cubicBezTo>
                    <a:pt x="19412" y="2742"/>
                    <a:pt x="19412" y="2742"/>
                    <a:pt x="19412" y="2742"/>
                  </a:cubicBezTo>
                  <a:cubicBezTo>
                    <a:pt x="19356" y="2742"/>
                    <a:pt x="19356" y="2742"/>
                    <a:pt x="19356" y="2742"/>
                  </a:cubicBezTo>
                  <a:cubicBezTo>
                    <a:pt x="19356" y="2809"/>
                    <a:pt x="19356" y="2809"/>
                    <a:pt x="19356" y="2809"/>
                  </a:cubicBezTo>
                  <a:cubicBezTo>
                    <a:pt x="19356" y="2809"/>
                    <a:pt x="19356" y="2809"/>
                    <a:pt x="19356" y="2809"/>
                  </a:cubicBezTo>
                  <a:cubicBezTo>
                    <a:pt x="19300" y="2876"/>
                    <a:pt x="19300" y="2876"/>
                    <a:pt x="19300" y="2876"/>
                  </a:cubicBezTo>
                  <a:cubicBezTo>
                    <a:pt x="19356" y="2876"/>
                    <a:pt x="19356" y="2876"/>
                    <a:pt x="19356" y="2876"/>
                  </a:cubicBezTo>
                  <a:cubicBezTo>
                    <a:pt x="19412" y="2942"/>
                    <a:pt x="19412" y="2942"/>
                    <a:pt x="19412" y="2942"/>
                  </a:cubicBezTo>
                  <a:cubicBezTo>
                    <a:pt x="19356" y="3009"/>
                    <a:pt x="19356" y="3009"/>
                    <a:pt x="19356" y="3009"/>
                  </a:cubicBezTo>
                  <a:cubicBezTo>
                    <a:pt x="19300" y="3009"/>
                    <a:pt x="19300" y="3009"/>
                    <a:pt x="19300" y="3009"/>
                  </a:cubicBezTo>
                  <a:cubicBezTo>
                    <a:pt x="19244" y="2942"/>
                    <a:pt x="19244" y="2942"/>
                    <a:pt x="19244" y="2942"/>
                  </a:cubicBezTo>
                  <a:cubicBezTo>
                    <a:pt x="19244" y="3009"/>
                    <a:pt x="19244" y="3009"/>
                    <a:pt x="19244" y="3009"/>
                  </a:cubicBezTo>
                  <a:cubicBezTo>
                    <a:pt x="19131" y="2942"/>
                    <a:pt x="19131" y="2942"/>
                    <a:pt x="19131" y="2942"/>
                  </a:cubicBezTo>
                  <a:cubicBezTo>
                    <a:pt x="19131" y="2942"/>
                    <a:pt x="19131" y="2942"/>
                    <a:pt x="19131" y="2942"/>
                  </a:cubicBezTo>
                  <a:cubicBezTo>
                    <a:pt x="19075" y="3009"/>
                    <a:pt x="19075" y="3009"/>
                    <a:pt x="19075" y="3009"/>
                  </a:cubicBezTo>
                  <a:cubicBezTo>
                    <a:pt x="19075" y="2942"/>
                    <a:pt x="19075" y="2942"/>
                    <a:pt x="19075" y="2942"/>
                  </a:cubicBezTo>
                  <a:cubicBezTo>
                    <a:pt x="19075" y="2942"/>
                    <a:pt x="19075" y="2942"/>
                    <a:pt x="19075" y="2942"/>
                  </a:cubicBezTo>
                  <a:cubicBezTo>
                    <a:pt x="19019" y="2942"/>
                    <a:pt x="19019" y="2942"/>
                    <a:pt x="19019" y="2942"/>
                  </a:cubicBezTo>
                  <a:cubicBezTo>
                    <a:pt x="19019" y="2942"/>
                    <a:pt x="19019" y="2942"/>
                    <a:pt x="19019" y="2942"/>
                  </a:cubicBezTo>
                  <a:cubicBezTo>
                    <a:pt x="19019" y="3009"/>
                    <a:pt x="19019" y="3009"/>
                    <a:pt x="19019" y="3009"/>
                  </a:cubicBezTo>
                  <a:cubicBezTo>
                    <a:pt x="19075" y="3009"/>
                    <a:pt x="19075" y="3009"/>
                    <a:pt x="19075" y="3009"/>
                  </a:cubicBezTo>
                  <a:cubicBezTo>
                    <a:pt x="19244" y="3009"/>
                    <a:pt x="19244" y="3009"/>
                    <a:pt x="19244" y="3009"/>
                  </a:cubicBezTo>
                  <a:cubicBezTo>
                    <a:pt x="19244" y="3076"/>
                    <a:pt x="19244" y="3076"/>
                    <a:pt x="19244" y="3076"/>
                  </a:cubicBezTo>
                  <a:cubicBezTo>
                    <a:pt x="19244" y="3076"/>
                    <a:pt x="19244" y="3076"/>
                    <a:pt x="19244" y="3076"/>
                  </a:cubicBezTo>
                  <a:cubicBezTo>
                    <a:pt x="19188" y="3143"/>
                    <a:pt x="19188" y="3143"/>
                    <a:pt x="19188" y="3143"/>
                  </a:cubicBezTo>
                  <a:cubicBezTo>
                    <a:pt x="19131" y="3143"/>
                    <a:pt x="19131" y="3143"/>
                    <a:pt x="19131" y="3143"/>
                  </a:cubicBezTo>
                  <a:cubicBezTo>
                    <a:pt x="19075" y="3143"/>
                    <a:pt x="19075" y="3143"/>
                    <a:pt x="19075" y="3143"/>
                  </a:cubicBezTo>
                  <a:cubicBezTo>
                    <a:pt x="19019" y="3143"/>
                    <a:pt x="19019" y="3143"/>
                    <a:pt x="19019" y="3143"/>
                  </a:cubicBezTo>
                  <a:cubicBezTo>
                    <a:pt x="19075" y="3210"/>
                    <a:pt x="19075" y="3210"/>
                    <a:pt x="19075" y="3210"/>
                  </a:cubicBezTo>
                  <a:cubicBezTo>
                    <a:pt x="19075" y="3143"/>
                    <a:pt x="19075" y="3143"/>
                    <a:pt x="19075" y="3143"/>
                  </a:cubicBezTo>
                  <a:cubicBezTo>
                    <a:pt x="19131" y="3210"/>
                    <a:pt x="19131" y="3210"/>
                    <a:pt x="19131" y="3210"/>
                  </a:cubicBezTo>
                  <a:cubicBezTo>
                    <a:pt x="19131" y="3210"/>
                    <a:pt x="19131" y="3210"/>
                    <a:pt x="19131" y="3210"/>
                  </a:cubicBezTo>
                  <a:cubicBezTo>
                    <a:pt x="19019" y="3344"/>
                    <a:pt x="19019" y="3344"/>
                    <a:pt x="19019" y="3344"/>
                  </a:cubicBezTo>
                  <a:cubicBezTo>
                    <a:pt x="18963" y="3344"/>
                    <a:pt x="18963" y="3344"/>
                    <a:pt x="18963" y="3344"/>
                  </a:cubicBezTo>
                  <a:cubicBezTo>
                    <a:pt x="18851" y="3277"/>
                    <a:pt x="18851" y="3277"/>
                    <a:pt x="18851" y="3277"/>
                  </a:cubicBezTo>
                  <a:cubicBezTo>
                    <a:pt x="18851" y="3277"/>
                    <a:pt x="18851" y="3277"/>
                    <a:pt x="18851" y="3277"/>
                  </a:cubicBezTo>
                  <a:cubicBezTo>
                    <a:pt x="18795" y="3277"/>
                    <a:pt x="18795" y="3277"/>
                    <a:pt x="18795" y="3277"/>
                  </a:cubicBezTo>
                  <a:cubicBezTo>
                    <a:pt x="18739" y="3277"/>
                    <a:pt x="18739" y="3277"/>
                    <a:pt x="18739" y="3277"/>
                  </a:cubicBezTo>
                  <a:cubicBezTo>
                    <a:pt x="18739" y="3143"/>
                    <a:pt x="18739" y="3143"/>
                    <a:pt x="18739" y="3143"/>
                  </a:cubicBezTo>
                  <a:cubicBezTo>
                    <a:pt x="18683" y="3143"/>
                    <a:pt x="18683" y="3143"/>
                    <a:pt x="18683" y="3143"/>
                  </a:cubicBezTo>
                  <a:cubicBezTo>
                    <a:pt x="18683" y="3143"/>
                    <a:pt x="18683" y="3143"/>
                    <a:pt x="18683" y="3143"/>
                  </a:cubicBezTo>
                  <a:cubicBezTo>
                    <a:pt x="18683" y="3076"/>
                    <a:pt x="18683" y="3076"/>
                    <a:pt x="18683" y="3076"/>
                  </a:cubicBezTo>
                  <a:cubicBezTo>
                    <a:pt x="18626" y="3076"/>
                    <a:pt x="18626" y="3076"/>
                    <a:pt x="18626" y="3076"/>
                  </a:cubicBezTo>
                  <a:cubicBezTo>
                    <a:pt x="18626" y="3076"/>
                    <a:pt x="18626" y="3076"/>
                    <a:pt x="18626" y="3076"/>
                  </a:cubicBezTo>
                  <a:cubicBezTo>
                    <a:pt x="18570" y="3076"/>
                    <a:pt x="18570" y="3076"/>
                    <a:pt x="18570" y="3076"/>
                  </a:cubicBezTo>
                  <a:cubicBezTo>
                    <a:pt x="18514" y="3076"/>
                    <a:pt x="18514" y="3076"/>
                    <a:pt x="18514" y="3076"/>
                  </a:cubicBezTo>
                  <a:cubicBezTo>
                    <a:pt x="18458" y="3076"/>
                    <a:pt x="18458" y="3076"/>
                    <a:pt x="18458" y="3076"/>
                  </a:cubicBezTo>
                  <a:cubicBezTo>
                    <a:pt x="18514" y="3076"/>
                    <a:pt x="18514" y="3076"/>
                    <a:pt x="18514" y="3076"/>
                  </a:cubicBezTo>
                  <a:cubicBezTo>
                    <a:pt x="18514" y="3076"/>
                    <a:pt x="18514" y="3076"/>
                    <a:pt x="18514" y="3076"/>
                  </a:cubicBezTo>
                  <a:cubicBezTo>
                    <a:pt x="18570" y="3076"/>
                    <a:pt x="18570" y="3076"/>
                    <a:pt x="18570" y="3076"/>
                  </a:cubicBezTo>
                  <a:cubicBezTo>
                    <a:pt x="18683" y="3210"/>
                    <a:pt x="18683" y="3210"/>
                    <a:pt x="18683" y="3210"/>
                  </a:cubicBezTo>
                  <a:cubicBezTo>
                    <a:pt x="18683" y="3344"/>
                    <a:pt x="18683" y="3344"/>
                    <a:pt x="18683" y="3344"/>
                  </a:cubicBezTo>
                  <a:cubicBezTo>
                    <a:pt x="18683" y="3411"/>
                    <a:pt x="18683" y="3411"/>
                    <a:pt x="18683" y="3411"/>
                  </a:cubicBezTo>
                  <a:cubicBezTo>
                    <a:pt x="18626" y="3344"/>
                    <a:pt x="18626" y="3344"/>
                    <a:pt x="18626" y="3344"/>
                  </a:cubicBezTo>
                  <a:cubicBezTo>
                    <a:pt x="18570" y="3344"/>
                    <a:pt x="18570" y="3344"/>
                    <a:pt x="18570" y="3344"/>
                  </a:cubicBezTo>
                  <a:cubicBezTo>
                    <a:pt x="18514" y="3344"/>
                    <a:pt x="18514" y="3344"/>
                    <a:pt x="18514" y="3344"/>
                  </a:cubicBezTo>
                  <a:cubicBezTo>
                    <a:pt x="18514" y="3344"/>
                    <a:pt x="18514" y="3344"/>
                    <a:pt x="18514" y="3344"/>
                  </a:cubicBezTo>
                  <a:cubicBezTo>
                    <a:pt x="18514" y="3411"/>
                    <a:pt x="18514" y="3411"/>
                    <a:pt x="18514" y="3411"/>
                  </a:cubicBezTo>
                  <a:cubicBezTo>
                    <a:pt x="18458" y="3344"/>
                    <a:pt x="18458" y="3344"/>
                    <a:pt x="18458" y="3344"/>
                  </a:cubicBezTo>
                  <a:cubicBezTo>
                    <a:pt x="18402" y="3344"/>
                    <a:pt x="18402" y="3344"/>
                    <a:pt x="18402" y="3344"/>
                  </a:cubicBezTo>
                  <a:cubicBezTo>
                    <a:pt x="18402" y="3411"/>
                    <a:pt x="18402" y="3411"/>
                    <a:pt x="18402" y="3411"/>
                  </a:cubicBezTo>
                  <a:cubicBezTo>
                    <a:pt x="18346" y="3411"/>
                    <a:pt x="18346" y="3411"/>
                    <a:pt x="18346" y="3411"/>
                  </a:cubicBezTo>
                  <a:cubicBezTo>
                    <a:pt x="18346" y="3344"/>
                    <a:pt x="18346" y="3344"/>
                    <a:pt x="18346" y="3344"/>
                  </a:cubicBezTo>
                  <a:cubicBezTo>
                    <a:pt x="18290" y="3344"/>
                    <a:pt x="18290" y="3344"/>
                    <a:pt x="18290" y="3344"/>
                  </a:cubicBezTo>
                  <a:cubicBezTo>
                    <a:pt x="18290" y="3277"/>
                    <a:pt x="18290" y="3277"/>
                    <a:pt x="18290" y="3277"/>
                  </a:cubicBezTo>
                  <a:cubicBezTo>
                    <a:pt x="18234" y="3277"/>
                    <a:pt x="18234" y="3277"/>
                    <a:pt x="18234" y="3277"/>
                  </a:cubicBezTo>
                  <a:cubicBezTo>
                    <a:pt x="18234" y="3210"/>
                    <a:pt x="18234" y="3210"/>
                    <a:pt x="18234" y="3210"/>
                  </a:cubicBezTo>
                  <a:cubicBezTo>
                    <a:pt x="18178" y="3210"/>
                    <a:pt x="18178" y="3210"/>
                    <a:pt x="18178" y="3210"/>
                  </a:cubicBezTo>
                  <a:cubicBezTo>
                    <a:pt x="18122" y="3210"/>
                    <a:pt x="18122" y="3210"/>
                    <a:pt x="18122" y="3210"/>
                  </a:cubicBezTo>
                  <a:cubicBezTo>
                    <a:pt x="18122" y="3143"/>
                    <a:pt x="18122" y="3143"/>
                    <a:pt x="18122" y="3143"/>
                  </a:cubicBezTo>
                  <a:cubicBezTo>
                    <a:pt x="18065" y="3210"/>
                    <a:pt x="18065" y="3210"/>
                    <a:pt x="18065" y="3210"/>
                  </a:cubicBezTo>
                  <a:cubicBezTo>
                    <a:pt x="18065" y="3210"/>
                    <a:pt x="18065" y="3210"/>
                    <a:pt x="18065" y="3210"/>
                  </a:cubicBezTo>
                  <a:cubicBezTo>
                    <a:pt x="18122" y="3277"/>
                    <a:pt x="18122" y="3277"/>
                    <a:pt x="18122" y="3277"/>
                  </a:cubicBezTo>
                  <a:cubicBezTo>
                    <a:pt x="18178" y="3277"/>
                    <a:pt x="18178" y="3277"/>
                    <a:pt x="18178" y="3277"/>
                  </a:cubicBezTo>
                  <a:cubicBezTo>
                    <a:pt x="18234" y="3344"/>
                    <a:pt x="18234" y="3344"/>
                    <a:pt x="18234" y="3344"/>
                  </a:cubicBezTo>
                  <a:cubicBezTo>
                    <a:pt x="18234" y="3411"/>
                    <a:pt x="18234" y="3411"/>
                    <a:pt x="18234" y="3411"/>
                  </a:cubicBezTo>
                  <a:cubicBezTo>
                    <a:pt x="18122" y="3344"/>
                    <a:pt x="18122" y="3344"/>
                    <a:pt x="18122" y="3344"/>
                  </a:cubicBezTo>
                  <a:cubicBezTo>
                    <a:pt x="18065" y="3344"/>
                    <a:pt x="18065" y="3344"/>
                    <a:pt x="18065" y="3344"/>
                  </a:cubicBezTo>
                  <a:cubicBezTo>
                    <a:pt x="18065" y="3277"/>
                    <a:pt x="18065" y="3277"/>
                    <a:pt x="18065" y="3277"/>
                  </a:cubicBezTo>
                  <a:cubicBezTo>
                    <a:pt x="18009" y="3277"/>
                    <a:pt x="18009" y="3277"/>
                    <a:pt x="18009" y="3277"/>
                  </a:cubicBezTo>
                  <a:cubicBezTo>
                    <a:pt x="18009" y="3277"/>
                    <a:pt x="18009" y="3277"/>
                    <a:pt x="18009" y="3277"/>
                  </a:cubicBezTo>
                  <a:cubicBezTo>
                    <a:pt x="18009" y="3277"/>
                    <a:pt x="18009" y="3277"/>
                    <a:pt x="18009" y="3277"/>
                  </a:cubicBezTo>
                  <a:cubicBezTo>
                    <a:pt x="18009" y="3344"/>
                    <a:pt x="18009" y="3344"/>
                    <a:pt x="18009" y="3344"/>
                  </a:cubicBezTo>
                  <a:cubicBezTo>
                    <a:pt x="17953" y="3344"/>
                    <a:pt x="17953" y="3344"/>
                    <a:pt x="17953" y="3344"/>
                  </a:cubicBezTo>
                  <a:cubicBezTo>
                    <a:pt x="17953" y="3277"/>
                    <a:pt x="17953" y="3277"/>
                    <a:pt x="17953" y="3277"/>
                  </a:cubicBezTo>
                  <a:cubicBezTo>
                    <a:pt x="17897" y="3277"/>
                    <a:pt x="17897" y="3277"/>
                    <a:pt x="17897" y="3277"/>
                  </a:cubicBezTo>
                  <a:cubicBezTo>
                    <a:pt x="17897" y="3344"/>
                    <a:pt x="17897" y="3344"/>
                    <a:pt x="17897" y="3344"/>
                  </a:cubicBezTo>
                  <a:cubicBezTo>
                    <a:pt x="17953" y="3344"/>
                    <a:pt x="17953" y="3344"/>
                    <a:pt x="17953" y="3344"/>
                  </a:cubicBezTo>
                  <a:cubicBezTo>
                    <a:pt x="17953" y="3411"/>
                    <a:pt x="17953" y="3411"/>
                    <a:pt x="17953" y="3411"/>
                  </a:cubicBezTo>
                  <a:cubicBezTo>
                    <a:pt x="18009" y="3411"/>
                    <a:pt x="18009" y="3411"/>
                    <a:pt x="18009" y="3411"/>
                  </a:cubicBezTo>
                  <a:cubicBezTo>
                    <a:pt x="18009" y="3411"/>
                    <a:pt x="18009" y="3411"/>
                    <a:pt x="18009" y="3411"/>
                  </a:cubicBezTo>
                  <a:cubicBezTo>
                    <a:pt x="18065" y="3411"/>
                    <a:pt x="18065" y="3411"/>
                    <a:pt x="18065" y="3411"/>
                  </a:cubicBezTo>
                  <a:cubicBezTo>
                    <a:pt x="18065" y="3411"/>
                    <a:pt x="18065" y="3411"/>
                    <a:pt x="18065" y="3411"/>
                  </a:cubicBezTo>
                  <a:cubicBezTo>
                    <a:pt x="18122" y="3477"/>
                    <a:pt x="18122" y="3477"/>
                    <a:pt x="18122" y="3477"/>
                  </a:cubicBezTo>
                  <a:cubicBezTo>
                    <a:pt x="18178" y="3477"/>
                    <a:pt x="18178" y="3477"/>
                    <a:pt x="18178" y="3477"/>
                  </a:cubicBezTo>
                  <a:cubicBezTo>
                    <a:pt x="18178" y="3477"/>
                    <a:pt x="18178" y="3477"/>
                    <a:pt x="18178" y="3477"/>
                  </a:cubicBezTo>
                  <a:cubicBezTo>
                    <a:pt x="18234" y="3477"/>
                    <a:pt x="18234" y="3477"/>
                    <a:pt x="18234" y="3477"/>
                  </a:cubicBezTo>
                  <a:cubicBezTo>
                    <a:pt x="18402" y="3544"/>
                    <a:pt x="18402" y="3544"/>
                    <a:pt x="18402" y="3544"/>
                  </a:cubicBezTo>
                  <a:cubicBezTo>
                    <a:pt x="18402" y="3544"/>
                    <a:pt x="18402" y="3544"/>
                    <a:pt x="18402" y="3544"/>
                  </a:cubicBezTo>
                  <a:cubicBezTo>
                    <a:pt x="18346" y="3611"/>
                    <a:pt x="18346" y="3611"/>
                    <a:pt x="18346" y="3611"/>
                  </a:cubicBezTo>
                  <a:cubicBezTo>
                    <a:pt x="18402" y="3611"/>
                    <a:pt x="18402" y="3611"/>
                    <a:pt x="18402" y="3611"/>
                  </a:cubicBezTo>
                  <a:cubicBezTo>
                    <a:pt x="18346" y="3678"/>
                    <a:pt x="18346" y="3678"/>
                    <a:pt x="18346" y="3678"/>
                  </a:cubicBezTo>
                  <a:cubicBezTo>
                    <a:pt x="18402" y="3745"/>
                    <a:pt x="18402" y="3745"/>
                    <a:pt x="18402" y="3745"/>
                  </a:cubicBezTo>
                  <a:cubicBezTo>
                    <a:pt x="18346" y="3745"/>
                    <a:pt x="18346" y="3745"/>
                    <a:pt x="18346" y="3745"/>
                  </a:cubicBezTo>
                  <a:cubicBezTo>
                    <a:pt x="18346" y="3745"/>
                    <a:pt x="18346" y="3745"/>
                    <a:pt x="18346" y="3745"/>
                  </a:cubicBezTo>
                  <a:cubicBezTo>
                    <a:pt x="18290" y="3678"/>
                    <a:pt x="18290" y="3678"/>
                    <a:pt x="18290" y="3678"/>
                  </a:cubicBezTo>
                  <a:cubicBezTo>
                    <a:pt x="18234" y="3678"/>
                    <a:pt x="18234" y="3678"/>
                    <a:pt x="18234" y="3678"/>
                  </a:cubicBezTo>
                  <a:cubicBezTo>
                    <a:pt x="18178" y="3611"/>
                    <a:pt x="18178" y="3611"/>
                    <a:pt x="18178" y="3611"/>
                  </a:cubicBezTo>
                  <a:cubicBezTo>
                    <a:pt x="18178" y="3611"/>
                    <a:pt x="18178" y="3611"/>
                    <a:pt x="18178" y="3611"/>
                  </a:cubicBezTo>
                  <a:cubicBezTo>
                    <a:pt x="18178" y="3544"/>
                    <a:pt x="18178" y="3544"/>
                    <a:pt x="18178" y="3544"/>
                  </a:cubicBezTo>
                  <a:cubicBezTo>
                    <a:pt x="18122" y="3477"/>
                    <a:pt x="18122" y="3477"/>
                    <a:pt x="18122" y="3477"/>
                  </a:cubicBezTo>
                  <a:cubicBezTo>
                    <a:pt x="18065" y="3477"/>
                    <a:pt x="18065" y="3477"/>
                    <a:pt x="18065" y="3477"/>
                  </a:cubicBezTo>
                  <a:cubicBezTo>
                    <a:pt x="17953" y="3477"/>
                    <a:pt x="17953" y="3477"/>
                    <a:pt x="17953" y="3477"/>
                  </a:cubicBezTo>
                  <a:cubicBezTo>
                    <a:pt x="17897" y="3411"/>
                    <a:pt x="17897" y="3411"/>
                    <a:pt x="17897" y="3411"/>
                  </a:cubicBezTo>
                  <a:cubicBezTo>
                    <a:pt x="17841" y="3411"/>
                    <a:pt x="17841" y="3411"/>
                    <a:pt x="17841" y="3411"/>
                  </a:cubicBezTo>
                  <a:cubicBezTo>
                    <a:pt x="17841" y="3477"/>
                    <a:pt x="17841" y="3477"/>
                    <a:pt x="17841" y="3477"/>
                  </a:cubicBezTo>
                  <a:cubicBezTo>
                    <a:pt x="17897" y="3477"/>
                    <a:pt x="17897" y="3477"/>
                    <a:pt x="17897" y="3477"/>
                  </a:cubicBezTo>
                  <a:cubicBezTo>
                    <a:pt x="18009" y="3477"/>
                    <a:pt x="18009" y="3477"/>
                    <a:pt x="18009" y="3477"/>
                  </a:cubicBezTo>
                  <a:cubicBezTo>
                    <a:pt x="18122" y="3544"/>
                    <a:pt x="18122" y="3544"/>
                    <a:pt x="18122" y="3544"/>
                  </a:cubicBezTo>
                  <a:cubicBezTo>
                    <a:pt x="18122" y="3611"/>
                    <a:pt x="18122" y="3611"/>
                    <a:pt x="18122" y="3611"/>
                  </a:cubicBezTo>
                  <a:cubicBezTo>
                    <a:pt x="18122" y="3611"/>
                    <a:pt x="18122" y="3611"/>
                    <a:pt x="18122" y="3611"/>
                  </a:cubicBezTo>
                  <a:cubicBezTo>
                    <a:pt x="18065" y="3544"/>
                    <a:pt x="18065" y="3544"/>
                    <a:pt x="18065" y="3544"/>
                  </a:cubicBezTo>
                  <a:cubicBezTo>
                    <a:pt x="17953" y="3544"/>
                    <a:pt x="17953" y="3544"/>
                    <a:pt x="17953" y="3544"/>
                  </a:cubicBezTo>
                  <a:cubicBezTo>
                    <a:pt x="17897" y="3611"/>
                    <a:pt x="17897" y="3611"/>
                    <a:pt x="17897" y="3611"/>
                  </a:cubicBezTo>
                  <a:cubicBezTo>
                    <a:pt x="17897" y="3544"/>
                    <a:pt x="17897" y="3544"/>
                    <a:pt x="17897" y="3544"/>
                  </a:cubicBezTo>
                  <a:cubicBezTo>
                    <a:pt x="17841" y="3544"/>
                    <a:pt x="17841" y="3544"/>
                    <a:pt x="17841" y="3544"/>
                  </a:cubicBezTo>
                  <a:cubicBezTo>
                    <a:pt x="17785" y="3477"/>
                    <a:pt x="17785" y="3477"/>
                    <a:pt x="17785" y="3477"/>
                  </a:cubicBezTo>
                  <a:cubicBezTo>
                    <a:pt x="17729" y="3477"/>
                    <a:pt x="17729" y="3477"/>
                    <a:pt x="17729" y="3477"/>
                  </a:cubicBezTo>
                  <a:cubicBezTo>
                    <a:pt x="17729" y="3544"/>
                    <a:pt x="17729" y="3544"/>
                    <a:pt x="17729" y="3544"/>
                  </a:cubicBezTo>
                  <a:cubicBezTo>
                    <a:pt x="17841" y="3544"/>
                    <a:pt x="17841" y="3544"/>
                    <a:pt x="17841" y="3544"/>
                  </a:cubicBezTo>
                  <a:cubicBezTo>
                    <a:pt x="17841" y="3611"/>
                    <a:pt x="17841" y="3611"/>
                    <a:pt x="17841" y="3611"/>
                  </a:cubicBezTo>
                  <a:cubicBezTo>
                    <a:pt x="17841" y="3611"/>
                    <a:pt x="17841" y="3611"/>
                    <a:pt x="17841" y="3611"/>
                  </a:cubicBezTo>
                  <a:cubicBezTo>
                    <a:pt x="17841" y="3611"/>
                    <a:pt x="17841" y="3611"/>
                    <a:pt x="17841" y="3611"/>
                  </a:cubicBezTo>
                  <a:cubicBezTo>
                    <a:pt x="17841" y="3611"/>
                    <a:pt x="17841" y="3611"/>
                    <a:pt x="17841" y="3611"/>
                  </a:cubicBezTo>
                  <a:cubicBezTo>
                    <a:pt x="17897" y="3611"/>
                    <a:pt x="17897" y="3611"/>
                    <a:pt x="17897" y="3611"/>
                  </a:cubicBezTo>
                  <a:cubicBezTo>
                    <a:pt x="17953" y="3611"/>
                    <a:pt x="17953" y="3611"/>
                    <a:pt x="17953" y="3611"/>
                  </a:cubicBezTo>
                  <a:cubicBezTo>
                    <a:pt x="17953" y="3611"/>
                    <a:pt x="17953" y="3611"/>
                    <a:pt x="17953" y="3611"/>
                  </a:cubicBezTo>
                  <a:cubicBezTo>
                    <a:pt x="17953" y="3611"/>
                    <a:pt x="17953" y="3611"/>
                    <a:pt x="17953" y="3611"/>
                  </a:cubicBezTo>
                  <a:cubicBezTo>
                    <a:pt x="18009" y="3611"/>
                    <a:pt x="18009" y="3611"/>
                    <a:pt x="18009" y="3611"/>
                  </a:cubicBezTo>
                  <a:cubicBezTo>
                    <a:pt x="18065" y="3611"/>
                    <a:pt x="18065" y="3611"/>
                    <a:pt x="18065" y="3611"/>
                  </a:cubicBezTo>
                  <a:cubicBezTo>
                    <a:pt x="18122" y="3678"/>
                    <a:pt x="18122" y="3678"/>
                    <a:pt x="18122" y="3678"/>
                  </a:cubicBezTo>
                  <a:cubicBezTo>
                    <a:pt x="18122" y="3745"/>
                    <a:pt x="18122" y="3745"/>
                    <a:pt x="18122" y="3745"/>
                  </a:cubicBezTo>
                  <a:cubicBezTo>
                    <a:pt x="18065" y="3745"/>
                    <a:pt x="18065" y="3745"/>
                    <a:pt x="18065" y="3745"/>
                  </a:cubicBezTo>
                  <a:cubicBezTo>
                    <a:pt x="18009" y="3745"/>
                    <a:pt x="18009" y="3745"/>
                    <a:pt x="18009" y="3745"/>
                  </a:cubicBezTo>
                  <a:cubicBezTo>
                    <a:pt x="18009" y="3745"/>
                    <a:pt x="18009" y="3745"/>
                    <a:pt x="18009" y="3745"/>
                  </a:cubicBezTo>
                  <a:cubicBezTo>
                    <a:pt x="18065" y="3745"/>
                    <a:pt x="18065" y="3745"/>
                    <a:pt x="18065" y="3745"/>
                  </a:cubicBezTo>
                  <a:cubicBezTo>
                    <a:pt x="18065" y="3745"/>
                    <a:pt x="18065" y="3745"/>
                    <a:pt x="18065" y="3745"/>
                  </a:cubicBezTo>
                  <a:cubicBezTo>
                    <a:pt x="18122" y="3745"/>
                    <a:pt x="18122" y="3745"/>
                    <a:pt x="18122" y="3745"/>
                  </a:cubicBezTo>
                  <a:cubicBezTo>
                    <a:pt x="18178" y="3812"/>
                    <a:pt x="18178" y="3812"/>
                    <a:pt x="18178" y="3812"/>
                  </a:cubicBezTo>
                  <a:cubicBezTo>
                    <a:pt x="18234" y="3812"/>
                    <a:pt x="18234" y="3812"/>
                    <a:pt x="18234" y="3812"/>
                  </a:cubicBezTo>
                  <a:cubicBezTo>
                    <a:pt x="18234" y="3879"/>
                    <a:pt x="18234" y="3879"/>
                    <a:pt x="18234" y="3879"/>
                  </a:cubicBezTo>
                  <a:cubicBezTo>
                    <a:pt x="18178" y="3946"/>
                    <a:pt x="18178" y="3946"/>
                    <a:pt x="18178" y="3946"/>
                  </a:cubicBezTo>
                  <a:cubicBezTo>
                    <a:pt x="18122" y="4079"/>
                    <a:pt x="18122" y="4079"/>
                    <a:pt x="18122" y="4079"/>
                  </a:cubicBezTo>
                  <a:cubicBezTo>
                    <a:pt x="18122" y="4079"/>
                    <a:pt x="18122" y="4079"/>
                    <a:pt x="18122" y="4079"/>
                  </a:cubicBezTo>
                  <a:cubicBezTo>
                    <a:pt x="18065" y="4146"/>
                    <a:pt x="18065" y="4146"/>
                    <a:pt x="18065" y="4146"/>
                  </a:cubicBezTo>
                  <a:cubicBezTo>
                    <a:pt x="18009" y="4079"/>
                    <a:pt x="18009" y="4079"/>
                    <a:pt x="18009" y="4079"/>
                  </a:cubicBezTo>
                  <a:cubicBezTo>
                    <a:pt x="17953" y="4079"/>
                    <a:pt x="17953" y="4079"/>
                    <a:pt x="17953" y="4079"/>
                  </a:cubicBezTo>
                  <a:cubicBezTo>
                    <a:pt x="17953" y="4079"/>
                    <a:pt x="17953" y="4079"/>
                    <a:pt x="17953" y="4079"/>
                  </a:cubicBezTo>
                  <a:cubicBezTo>
                    <a:pt x="17953" y="4079"/>
                    <a:pt x="17953" y="4079"/>
                    <a:pt x="17953" y="4079"/>
                  </a:cubicBezTo>
                  <a:cubicBezTo>
                    <a:pt x="17897" y="4012"/>
                    <a:pt x="17897" y="4012"/>
                    <a:pt x="17897" y="4012"/>
                  </a:cubicBezTo>
                  <a:cubicBezTo>
                    <a:pt x="17841" y="4012"/>
                    <a:pt x="17841" y="4012"/>
                    <a:pt x="17841" y="4012"/>
                  </a:cubicBezTo>
                  <a:cubicBezTo>
                    <a:pt x="17841" y="4079"/>
                    <a:pt x="17841" y="4079"/>
                    <a:pt x="17841" y="4079"/>
                  </a:cubicBezTo>
                  <a:cubicBezTo>
                    <a:pt x="17897" y="4079"/>
                    <a:pt x="17897" y="4079"/>
                    <a:pt x="17897" y="4079"/>
                  </a:cubicBezTo>
                  <a:cubicBezTo>
                    <a:pt x="17897" y="4079"/>
                    <a:pt x="17897" y="4079"/>
                    <a:pt x="17897" y="4079"/>
                  </a:cubicBezTo>
                  <a:cubicBezTo>
                    <a:pt x="17953" y="4079"/>
                    <a:pt x="17953" y="4079"/>
                    <a:pt x="17953" y="4079"/>
                  </a:cubicBezTo>
                  <a:cubicBezTo>
                    <a:pt x="18009" y="4146"/>
                    <a:pt x="18009" y="4146"/>
                    <a:pt x="18009" y="4146"/>
                  </a:cubicBezTo>
                  <a:cubicBezTo>
                    <a:pt x="18009" y="4213"/>
                    <a:pt x="18009" y="4213"/>
                    <a:pt x="18009" y="4213"/>
                  </a:cubicBezTo>
                  <a:cubicBezTo>
                    <a:pt x="18009" y="4280"/>
                    <a:pt x="18009" y="4280"/>
                    <a:pt x="18009" y="4280"/>
                  </a:cubicBezTo>
                  <a:cubicBezTo>
                    <a:pt x="17953" y="4280"/>
                    <a:pt x="17953" y="4280"/>
                    <a:pt x="17953" y="4280"/>
                  </a:cubicBezTo>
                  <a:cubicBezTo>
                    <a:pt x="17897" y="4280"/>
                    <a:pt x="17897" y="4280"/>
                    <a:pt x="17897" y="4280"/>
                  </a:cubicBezTo>
                  <a:cubicBezTo>
                    <a:pt x="17841" y="4347"/>
                    <a:pt x="17841" y="4347"/>
                    <a:pt x="17841" y="4347"/>
                  </a:cubicBezTo>
                  <a:cubicBezTo>
                    <a:pt x="17785" y="4280"/>
                    <a:pt x="17785" y="4280"/>
                    <a:pt x="17785" y="4280"/>
                  </a:cubicBezTo>
                  <a:cubicBezTo>
                    <a:pt x="17729" y="4280"/>
                    <a:pt x="17729" y="4280"/>
                    <a:pt x="17729" y="4280"/>
                  </a:cubicBezTo>
                  <a:cubicBezTo>
                    <a:pt x="17729" y="4213"/>
                    <a:pt x="17729" y="4213"/>
                    <a:pt x="17729" y="4213"/>
                  </a:cubicBezTo>
                  <a:cubicBezTo>
                    <a:pt x="17673" y="4213"/>
                    <a:pt x="17673" y="4213"/>
                    <a:pt x="17673" y="4213"/>
                  </a:cubicBezTo>
                  <a:cubicBezTo>
                    <a:pt x="17617" y="4280"/>
                    <a:pt x="17617" y="4280"/>
                    <a:pt x="17617" y="4280"/>
                  </a:cubicBezTo>
                  <a:cubicBezTo>
                    <a:pt x="17673" y="4280"/>
                    <a:pt x="17673" y="4280"/>
                    <a:pt x="17673" y="4280"/>
                  </a:cubicBezTo>
                  <a:cubicBezTo>
                    <a:pt x="17785" y="4347"/>
                    <a:pt x="17785" y="4347"/>
                    <a:pt x="17785" y="4347"/>
                  </a:cubicBezTo>
                  <a:cubicBezTo>
                    <a:pt x="17841" y="4347"/>
                    <a:pt x="17841" y="4347"/>
                    <a:pt x="17841" y="4347"/>
                  </a:cubicBezTo>
                  <a:cubicBezTo>
                    <a:pt x="17841" y="4414"/>
                    <a:pt x="17841" y="4414"/>
                    <a:pt x="17841" y="4414"/>
                  </a:cubicBezTo>
                  <a:cubicBezTo>
                    <a:pt x="17785" y="4414"/>
                    <a:pt x="17785" y="4414"/>
                    <a:pt x="17785" y="4414"/>
                  </a:cubicBezTo>
                  <a:cubicBezTo>
                    <a:pt x="17785" y="4480"/>
                    <a:pt x="17785" y="4480"/>
                    <a:pt x="17785" y="4480"/>
                  </a:cubicBezTo>
                  <a:cubicBezTo>
                    <a:pt x="17729" y="4480"/>
                    <a:pt x="17729" y="4480"/>
                    <a:pt x="17729" y="4480"/>
                  </a:cubicBezTo>
                  <a:cubicBezTo>
                    <a:pt x="17673" y="4414"/>
                    <a:pt x="17673" y="4414"/>
                    <a:pt x="17673" y="4414"/>
                  </a:cubicBezTo>
                  <a:cubicBezTo>
                    <a:pt x="17673" y="4480"/>
                    <a:pt x="17673" y="4480"/>
                    <a:pt x="17673" y="4480"/>
                  </a:cubicBezTo>
                  <a:cubicBezTo>
                    <a:pt x="17617" y="4480"/>
                    <a:pt x="17617" y="4480"/>
                    <a:pt x="17617" y="4480"/>
                  </a:cubicBezTo>
                  <a:cubicBezTo>
                    <a:pt x="17504" y="4480"/>
                    <a:pt x="17504" y="4480"/>
                    <a:pt x="17504" y="4480"/>
                  </a:cubicBezTo>
                  <a:cubicBezTo>
                    <a:pt x="17504" y="4414"/>
                    <a:pt x="17504" y="4414"/>
                    <a:pt x="17504" y="4414"/>
                  </a:cubicBezTo>
                  <a:cubicBezTo>
                    <a:pt x="17392" y="4414"/>
                    <a:pt x="17392" y="4414"/>
                    <a:pt x="17392" y="4414"/>
                  </a:cubicBezTo>
                  <a:cubicBezTo>
                    <a:pt x="17336" y="4414"/>
                    <a:pt x="17336" y="4414"/>
                    <a:pt x="17336" y="4414"/>
                  </a:cubicBezTo>
                  <a:cubicBezTo>
                    <a:pt x="17336" y="4547"/>
                    <a:pt x="17336" y="4547"/>
                    <a:pt x="17336" y="4547"/>
                  </a:cubicBezTo>
                  <a:cubicBezTo>
                    <a:pt x="17280" y="4614"/>
                    <a:pt x="17280" y="4614"/>
                    <a:pt x="17280" y="4614"/>
                  </a:cubicBezTo>
                  <a:cubicBezTo>
                    <a:pt x="17336" y="4547"/>
                    <a:pt x="17336" y="4547"/>
                    <a:pt x="17336" y="4547"/>
                  </a:cubicBezTo>
                  <a:cubicBezTo>
                    <a:pt x="17336" y="4614"/>
                    <a:pt x="17336" y="4614"/>
                    <a:pt x="17336" y="4614"/>
                  </a:cubicBezTo>
                  <a:cubicBezTo>
                    <a:pt x="17336" y="4614"/>
                    <a:pt x="17336" y="4614"/>
                    <a:pt x="17336" y="4614"/>
                  </a:cubicBezTo>
                  <a:cubicBezTo>
                    <a:pt x="17280" y="4681"/>
                    <a:pt x="17280" y="4681"/>
                    <a:pt x="17280" y="4681"/>
                  </a:cubicBezTo>
                  <a:cubicBezTo>
                    <a:pt x="17280" y="4748"/>
                    <a:pt x="17280" y="4748"/>
                    <a:pt x="17280" y="4748"/>
                  </a:cubicBezTo>
                  <a:cubicBezTo>
                    <a:pt x="17224" y="4748"/>
                    <a:pt x="17224" y="4748"/>
                    <a:pt x="17224" y="4748"/>
                  </a:cubicBezTo>
                  <a:cubicBezTo>
                    <a:pt x="17168" y="4748"/>
                    <a:pt x="17168" y="4748"/>
                    <a:pt x="17168" y="4748"/>
                  </a:cubicBezTo>
                  <a:cubicBezTo>
                    <a:pt x="17168" y="4748"/>
                    <a:pt x="17168" y="4748"/>
                    <a:pt x="17168" y="4748"/>
                  </a:cubicBezTo>
                  <a:cubicBezTo>
                    <a:pt x="17168" y="4815"/>
                    <a:pt x="17168" y="4815"/>
                    <a:pt x="17168" y="4815"/>
                  </a:cubicBezTo>
                  <a:cubicBezTo>
                    <a:pt x="17112" y="4815"/>
                    <a:pt x="17112" y="4815"/>
                    <a:pt x="17112" y="4815"/>
                  </a:cubicBezTo>
                  <a:cubicBezTo>
                    <a:pt x="17056" y="4815"/>
                    <a:pt x="17056" y="4815"/>
                    <a:pt x="17056" y="4815"/>
                  </a:cubicBezTo>
                  <a:cubicBezTo>
                    <a:pt x="17112" y="4815"/>
                    <a:pt x="17112" y="4815"/>
                    <a:pt x="17112" y="4815"/>
                  </a:cubicBezTo>
                  <a:cubicBezTo>
                    <a:pt x="17056" y="4815"/>
                    <a:pt x="17056" y="4815"/>
                    <a:pt x="17056" y="4815"/>
                  </a:cubicBezTo>
                  <a:cubicBezTo>
                    <a:pt x="17056" y="4815"/>
                    <a:pt x="17056" y="4815"/>
                    <a:pt x="17056" y="4815"/>
                  </a:cubicBezTo>
                  <a:cubicBezTo>
                    <a:pt x="16999" y="4882"/>
                    <a:pt x="16999" y="4882"/>
                    <a:pt x="16999" y="4882"/>
                  </a:cubicBezTo>
                  <a:cubicBezTo>
                    <a:pt x="16999" y="4882"/>
                    <a:pt x="16999" y="4882"/>
                    <a:pt x="16999" y="4882"/>
                  </a:cubicBezTo>
                  <a:cubicBezTo>
                    <a:pt x="16887" y="4815"/>
                    <a:pt x="16887" y="4815"/>
                    <a:pt x="16887" y="4815"/>
                  </a:cubicBezTo>
                  <a:cubicBezTo>
                    <a:pt x="16831" y="4815"/>
                    <a:pt x="16831" y="4815"/>
                    <a:pt x="16831" y="4815"/>
                  </a:cubicBezTo>
                  <a:cubicBezTo>
                    <a:pt x="16775" y="4882"/>
                    <a:pt x="16775" y="4882"/>
                    <a:pt x="16775" y="4882"/>
                  </a:cubicBezTo>
                  <a:cubicBezTo>
                    <a:pt x="16719" y="4882"/>
                    <a:pt x="16719" y="4882"/>
                    <a:pt x="16719" y="4882"/>
                  </a:cubicBezTo>
                  <a:cubicBezTo>
                    <a:pt x="16607" y="4748"/>
                    <a:pt x="16607" y="4748"/>
                    <a:pt x="16607" y="4748"/>
                  </a:cubicBezTo>
                  <a:cubicBezTo>
                    <a:pt x="16607" y="4614"/>
                    <a:pt x="16607" y="4614"/>
                    <a:pt x="16607" y="4614"/>
                  </a:cubicBezTo>
                  <a:cubicBezTo>
                    <a:pt x="16663" y="4547"/>
                    <a:pt x="16663" y="4547"/>
                    <a:pt x="16663" y="4547"/>
                  </a:cubicBezTo>
                  <a:cubicBezTo>
                    <a:pt x="16663" y="4547"/>
                    <a:pt x="16663" y="4547"/>
                    <a:pt x="16663" y="4547"/>
                  </a:cubicBezTo>
                  <a:cubicBezTo>
                    <a:pt x="16607" y="4480"/>
                    <a:pt x="16607" y="4480"/>
                    <a:pt x="16607" y="4480"/>
                  </a:cubicBezTo>
                  <a:cubicBezTo>
                    <a:pt x="16607" y="4480"/>
                    <a:pt x="16607" y="4480"/>
                    <a:pt x="16607" y="4480"/>
                  </a:cubicBezTo>
                  <a:cubicBezTo>
                    <a:pt x="16607" y="4547"/>
                    <a:pt x="16607" y="4547"/>
                    <a:pt x="16607" y="4547"/>
                  </a:cubicBezTo>
                  <a:cubicBezTo>
                    <a:pt x="16607" y="4547"/>
                    <a:pt x="16607" y="4547"/>
                    <a:pt x="16607" y="4547"/>
                  </a:cubicBezTo>
                  <a:cubicBezTo>
                    <a:pt x="16551" y="4614"/>
                    <a:pt x="16551" y="4614"/>
                    <a:pt x="16551" y="4614"/>
                  </a:cubicBezTo>
                  <a:cubicBezTo>
                    <a:pt x="16551" y="4681"/>
                    <a:pt x="16551" y="4681"/>
                    <a:pt x="16551" y="4681"/>
                  </a:cubicBezTo>
                  <a:cubicBezTo>
                    <a:pt x="16607" y="4748"/>
                    <a:pt x="16607" y="4748"/>
                    <a:pt x="16607" y="4748"/>
                  </a:cubicBezTo>
                  <a:cubicBezTo>
                    <a:pt x="16551" y="4748"/>
                    <a:pt x="16551" y="4748"/>
                    <a:pt x="16551" y="4748"/>
                  </a:cubicBezTo>
                  <a:cubicBezTo>
                    <a:pt x="16551" y="4748"/>
                    <a:pt x="16551" y="4748"/>
                    <a:pt x="16551" y="4748"/>
                  </a:cubicBezTo>
                  <a:cubicBezTo>
                    <a:pt x="16495" y="4748"/>
                    <a:pt x="16495" y="4748"/>
                    <a:pt x="16495" y="4748"/>
                  </a:cubicBezTo>
                  <a:cubicBezTo>
                    <a:pt x="16495" y="4748"/>
                    <a:pt x="16495" y="4748"/>
                    <a:pt x="16495" y="4748"/>
                  </a:cubicBezTo>
                  <a:cubicBezTo>
                    <a:pt x="16438" y="4748"/>
                    <a:pt x="16438" y="4748"/>
                    <a:pt x="16438" y="4748"/>
                  </a:cubicBezTo>
                  <a:cubicBezTo>
                    <a:pt x="16495" y="4815"/>
                    <a:pt x="16495" y="4815"/>
                    <a:pt x="16495" y="4815"/>
                  </a:cubicBezTo>
                  <a:cubicBezTo>
                    <a:pt x="16438" y="4882"/>
                    <a:pt x="16438" y="4882"/>
                    <a:pt x="16438" y="4882"/>
                  </a:cubicBezTo>
                  <a:cubicBezTo>
                    <a:pt x="16495" y="4882"/>
                    <a:pt x="16495" y="4882"/>
                    <a:pt x="16495" y="4882"/>
                  </a:cubicBezTo>
                  <a:cubicBezTo>
                    <a:pt x="16551" y="4815"/>
                    <a:pt x="16551" y="4815"/>
                    <a:pt x="16551" y="4815"/>
                  </a:cubicBezTo>
                  <a:cubicBezTo>
                    <a:pt x="16551" y="4815"/>
                    <a:pt x="16551" y="4815"/>
                    <a:pt x="16551" y="4815"/>
                  </a:cubicBezTo>
                  <a:cubicBezTo>
                    <a:pt x="16607" y="4815"/>
                    <a:pt x="16607" y="4815"/>
                    <a:pt x="16607" y="4815"/>
                  </a:cubicBezTo>
                  <a:cubicBezTo>
                    <a:pt x="16607" y="4815"/>
                    <a:pt x="16607" y="4815"/>
                    <a:pt x="16607" y="4815"/>
                  </a:cubicBezTo>
                  <a:cubicBezTo>
                    <a:pt x="16663" y="4815"/>
                    <a:pt x="16663" y="4815"/>
                    <a:pt x="16663" y="4815"/>
                  </a:cubicBezTo>
                  <a:cubicBezTo>
                    <a:pt x="16719" y="4882"/>
                    <a:pt x="16719" y="4882"/>
                    <a:pt x="16719" y="4882"/>
                  </a:cubicBezTo>
                  <a:cubicBezTo>
                    <a:pt x="16663" y="4949"/>
                    <a:pt x="16663" y="4949"/>
                    <a:pt x="16663" y="4949"/>
                  </a:cubicBezTo>
                  <a:cubicBezTo>
                    <a:pt x="16719" y="4882"/>
                    <a:pt x="16719" y="4882"/>
                    <a:pt x="16719" y="4882"/>
                  </a:cubicBezTo>
                  <a:cubicBezTo>
                    <a:pt x="16831" y="4882"/>
                    <a:pt x="16831" y="4882"/>
                    <a:pt x="16831" y="4882"/>
                  </a:cubicBezTo>
                  <a:cubicBezTo>
                    <a:pt x="16887" y="4882"/>
                    <a:pt x="16887" y="4882"/>
                    <a:pt x="16887" y="4882"/>
                  </a:cubicBezTo>
                  <a:cubicBezTo>
                    <a:pt x="16887" y="4949"/>
                    <a:pt x="16887" y="4949"/>
                    <a:pt x="16887" y="4949"/>
                  </a:cubicBezTo>
                  <a:cubicBezTo>
                    <a:pt x="16887" y="5015"/>
                    <a:pt x="16887" y="5015"/>
                    <a:pt x="16887" y="5015"/>
                  </a:cubicBezTo>
                  <a:cubicBezTo>
                    <a:pt x="16831" y="5082"/>
                    <a:pt x="16831" y="5082"/>
                    <a:pt x="16831" y="5082"/>
                  </a:cubicBezTo>
                  <a:cubicBezTo>
                    <a:pt x="16831" y="5082"/>
                    <a:pt x="16831" y="5082"/>
                    <a:pt x="16831" y="5082"/>
                  </a:cubicBezTo>
                  <a:cubicBezTo>
                    <a:pt x="16831" y="5149"/>
                    <a:pt x="16831" y="5149"/>
                    <a:pt x="16831" y="5149"/>
                  </a:cubicBezTo>
                  <a:cubicBezTo>
                    <a:pt x="16831" y="5149"/>
                    <a:pt x="16831" y="5149"/>
                    <a:pt x="16831" y="5149"/>
                  </a:cubicBezTo>
                  <a:cubicBezTo>
                    <a:pt x="16887" y="5149"/>
                    <a:pt x="16887" y="5149"/>
                    <a:pt x="16887" y="5149"/>
                  </a:cubicBezTo>
                  <a:cubicBezTo>
                    <a:pt x="16887" y="5149"/>
                    <a:pt x="16887" y="5149"/>
                    <a:pt x="16887" y="5149"/>
                  </a:cubicBezTo>
                  <a:cubicBezTo>
                    <a:pt x="16831" y="5216"/>
                    <a:pt x="16831" y="5216"/>
                    <a:pt x="16831" y="5216"/>
                  </a:cubicBezTo>
                  <a:cubicBezTo>
                    <a:pt x="16887" y="5216"/>
                    <a:pt x="16887" y="5216"/>
                    <a:pt x="16887" y="5216"/>
                  </a:cubicBezTo>
                  <a:cubicBezTo>
                    <a:pt x="16887" y="5149"/>
                    <a:pt x="16887" y="5149"/>
                    <a:pt x="16887" y="5149"/>
                  </a:cubicBezTo>
                  <a:cubicBezTo>
                    <a:pt x="16943" y="5149"/>
                    <a:pt x="16943" y="5149"/>
                    <a:pt x="16943" y="5149"/>
                  </a:cubicBezTo>
                  <a:cubicBezTo>
                    <a:pt x="16999" y="5149"/>
                    <a:pt x="16999" y="5149"/>
                    <a:pt x="16999" y="5149"/>
                  </a:cubicBezTo>
                  <a:cubicBezTo>
                    <a:pt x="16999" y="5149"/>
                    <a:pt x="16999" y="5149"/>
                    <a:pt x="16999" y="5149"/>
                  </a:cubicBezTo>
                  <a:cubicBezTo>
                    <a:pt x="17056" y="5149"/>
                    <a:pt x="17056" y="5149"/>
                    <a:pt x="17056" y="5149"/>
                  </a:cubicBezTo>
                  <a:cubicBezTo>
                    <a:pt x="16999" y="5216"/>
                    <a:pt x="16999" y="5216"/>
                    <a:pt x="16999" y="5216"/>
                  </a:cubicBezTo>
                  <a:cubicBezTo>
                    <a:pt x="17056" y="5216"/>
                    <a:pt x="17056" y="5216"/>
                    <a:pt x="17056" y="5216"/>
                  </a:cubicBezTo>
                  <a:cubicBezTo>
                    <a:pt x="16999" y="5350"/>
                    <a:pt x="16999" y="5350"/>
                    <a:pt x="16999" y="5350"/>
                  </a:cubicBezTo>
                  <a:cubicBezTo>
                    <a:pt x="16943" y="5417"/>
                    <a:pt x="16943" y="5417"/>
                    <a:pt x="16943" y="5417"/>
                  </a:cubicBezTo>
                  <a:cubicBezTo>
                    <a:pt x="16943" y="5417"/>
                    <a:pt x="16943" y="5417"/>
                    <a:pt x="16943" y="5417"/>
                  </a:cubicBezTo>
                  <a:cubicBezTo>
                    <a:pt x="16887" y="5484"/>
                    <a:pt x="16887" y="5484"/>
                    <a:pt x="16887" y="5484"/>
                  </a:cubicBezTo>
                  <a:cubicBezTo>
                    <a:pt x="16831" y="5484"/>
                    <a:pt x="16831" y="5484"/>
                    <a:pt x="16831" y="5484"/>
                  </a:cubicBezTo>
                  <a:cubicBezTo>
                    <a:pt x="16775" y="5550"/>
                    <a:pt x="16775" y="5550"/>
                    <a:pt x="16775" y="5550"/>
                  </a:cubicBezTo>
                  <a:cubicBezTo>
                    <a:pt x="16775" y="5550"/>
                    <a:pt x="16775" y="5550"/>
                    <a:pt x="16775" y="5550"/>
                  </a:cubicBezTo>
                  <a:cubicBezTo>
                    <a:pt x="16775" y="5484"/>
                    <a:pt x="16775" y="5484"/>
                    <a:pt x="16775" y="5484"/>
                  </a:cubicBezTo>
                  <a:cubicBezTo>
                    <a:pt x="16775" y="5417"/>
                    <a:pt x="16775" y="5417"/>
                    <a:pt x="16775" y="5417"/>
                  </a:cubicBezTo>
                  <a:cubicBezTo>
                    <a:pt x="16775" y="5417"/>
                    <a:pt x="16775" y="5417"/>
                    <a:pt x="16775" y="5417"/>
                  </a:cubicBezTo>
                  <a:cubicBezTo>
                    <a:pt x="16775" y="5417"/>
                    <a:pt x="16775" y="5417"/>
                    <a:pt x="16775" y="5417"/>
                  </a:cubicBezTo>
                  <a:cubicBezTo>
                    <a:pt x="16719" y="5484"/>
                    <a:pt x="16719" y="5484"/>
                    <a:pt x="16719" y="5484"/>
                  </a:cubicBezTo>
                  <a:cubicBezTo>
                    <a:pt x="16663" y="5484"/>
                    <a:pt x="16663" y="5484"/>
                    <a:pt x="16663" y="5484"/>
                  </a:cubicBezTo>
                  <a:cubicBezTo>
                    <a:pt x="16607" y="5550"/>
                    <a:pt x="16607" y="5550"/>
                    <a:pt x="16607" y="5550"/>
                  </a:cubicBezTo>
                  <a:cubicBezTo>
                    <a:pt x="16607" y="5550"/>
                    <a:pt x="16607" y="5550"/>
                    <a:pt x="16607" y="5550"/>
                  </a:cubicBezTo>
                  <a:cubicBezTo>
                    <a:pt x="16551" y="5550"/>
                    <a:pt x="16551" y="5550"/>
                    <a:pt x="16551" y="5550"/>
                  </a:cubicBezTo>
                  <a:cubicBezTo>
                    <a:pt x="16438" y="5617"/>
                    <a:pt x="16438" y="5617"/>
                    <a:pt x="16438" y="5617"/>
                  </a:cubicBezTo>
                  <a:cubicBezTo>
                    <a:pt x="16438" y="5617"/>
                    <a:pt x="16438" y="5617"/>
                    <a:pt x="16438" y="5617"/>
                  </a:cubicBezTo>
                  <a:cubicBezTo>
                    <a:pt x="16382" y="5617"/>
                    <a:pt x="16382" y="5617"/>
                    <a:pt x="16382" y="5617"/>
                  </a:cubicBezTo>
                  <a:cubicBezTo>
                    <a:pt x="16326" y="5617"/>
                    <a:pt x="16326" y="5617"/>
                    <a:pt x="16326" y="5617"/>
                  </a:cubicBezTo>
                  <a:cubicBezTo>
                    <a:pt x="16326" y="5617"/>
                    <a:pt x="16326" y="5617"/>
                    <a:pt x="16326" y="5617"/>
                  </a:cubicBezTo>
                  <a:cubicBezTo>
                    <a:pt x="16326" y="5550"/>
                    <a:pt x="16326" y="5550"/>
                    <a:pt x="16326" y="5550"/>
                  </a:cubicBezTo>
                  <a:cubicBezTo>
                    <a:pt x="16326" y="5550"/>
                    <a:pt x="16326" y="5550"/>
                    <a:pt x="16326" y="5550"/>
                  </a:cubicBezTo>
                  <a:cubicBezTo>
                    <a:pt x="16382" y="5484"/>
                    <a:pt x="16382" y="5484"/>
                    <a:pt x="16382" y="5484"/>
                  </a:cubicBezTo>
                  <a:cubicBezTo>
                    <a:pt x="16382" y="5417"/>
                    <a:pt x="16382" y="5417"/>
                    <a:pt x="16382" y="5417"/>
                  </a:cubicBezTo>
                  <a:cubicBezTo>
                    <a:pt x="16326" y="5350"/>
                    <a:pt x="16326" y="5350"/>
                    <a:pt x="16326" y="5350"/>
                  </a:cubicBezTo>
                  <a:cubicBezTo>
                    <a:pt x="16326" y="5417"/>
                    <a:pt x="16326" y="5417"/>
                    <a:pt x="16326" y="5417"/>
                  </a:cubicBezTo>
                  <a:cubicBezTo>
                    <a:pt x="16214" y="5350"/>
                    <a:pt x="16214" y="5350"/>
                    <a:pt x="16214" y="5350"/>
                  </a:cubicBezTo>
                  <a:cubicBezTo>
                    <a:pt x="16214" y="5350"/>
                    <a:pt x="16214" y="5350"/>
                    <a:pt x="16214" y="5350"/>
                  </a:cubicBezTo>
                  <a:cubicBezTo>
                    <a:pt x="16270" y="5283"/>
                    <a:pt x="16270" y="5283"/>
                    <a:pt x="16270" y="5283"/>
                  </a:cubicBezTo>
                  <a:cubicBezTo>
                    <a:pt x="16270" y="5283"/>
                    <a:pt x="16270" y="5283"/>
                    <a:pt x="16270" y="5283"/>
                  </a:cubicBezTo>
                  <a:cubicBezTo>
                    <a:pt x="16270" y="5283"/>
                    <a:pt x="16270" y="5283"/>
                    <a:pt x="16270" y="5283"/>
                  </a:cubicBezTo>
                  <a:cubicBezTo>
                    <a:pt x="16214" y="5216"/>
                    <a:pt x="16214" y="5216"/>
                    <a:pt x="16214" y="5216"/>
                  </a:cubicBezTo>
                  <a:cubicBezTo>
                    <a:pt x="16214" y="5149"/>
                    <a:pt x="16214" y="5149"/>
                    <a:pt x="16214" y="5149"/>
                  </a:cubicBezTo>
                  <a:cubicBezTo>
                    <a:pt x="16214" y="5149"/>
                    <a:pt x="16214" y="5149"/>
                    <a:pt x="16214" y="5149"/>
                  </a:cubicBezTo>
                  <a:cubicBezTo>
                    <a:pt x="16214" y="5082"/>
                    <a:pt x="16214" y="5082"/>
                    <a:pt x="16214" y="5082"/>
                  </a:cubicBezTo>
                  <a:cubicBezTo>
                    <a:pt x="16214" y="5015"/>
                    <a:pt x="16214" y="5015"/>
                    <a:pt x="16214" y="5015"/>
                  </a:cubicBezTo>
                  <a:cubicBezTo>
                    <a:pt x="16214" y="5082"/>
                    <a:pt x="16214" y="5082"/>
                    <a:pt x="16214" y="5082"/>
                  </a:cubicBezTo>
                  <a:cubicBezTo>
                    <a:pt x="16158" y="5149"/>
                    <a:pt x="16158" y="5149"/>
                    <a:pt x="16158" y="5149"/>
                  </a:cubicBezTo>
                  <a:cubicBezTo>
                    <a:pt x="16214" y="5283"/>
                    <a:pt x="16214" y="5283"/>
                    <a:pt x="16214" y="5283"/>
                  </a:cubicBezTo>
                  <a:cubicBezTo>
                    <a:pt x="16214" y="5283"/>
                    <a:pt x="16214" y="5283"/>
                    <a:pt x="16214" y="5283"/>
                  </a:cubicBezTo>
                  <a:cubicBezTo>
                    <a:pt x="16158" y="5350"/>
                    <a:pt x="16158" y="5350"/>
                    <a:pt x="16158" y="5350"/>
                  </a:cubicBezTo>
                  <a:cubicBezTo>
                    <a:pt x="16158" y="5350"/>
                    <a:pt x="16158" y="5350"/>
                    <a:pt x="16158" y="5350"/>
                  </a:cubicBezTo>
                  <a:cubicBezTo>
                    <a:pt x="16158" y="5417"/>
                    <a:pt x="16158" y="5417"/>
                    <a:pt x="16158" y="5417"/>
                  </a:cubicBezTo>
                  <a:cubicBezTo>
                    <a:pt x="16102" y="5417"/>
                    <a:pt x="16102" y="5417"/>
                    <a:pt x="16102" y="5417"/>
                  </a:cubicBezTo>
                  <a:cubicBezTo>
                    <a:pt x="16046" y="5417"/>
                    <a:pt x="16046" y="5417"/>
                    <a:pt x="16046" y="5417"/>
                  </a:cubicBezTo>
                  <a:cubicBezTo>
                    <a:pt x="16046" y="5350"/>
                    <a:pt x="16046" y="5350"/>
                    <a:pt x="16046" y="5350"/>
                  </a:cubicBezTo>
                  <a:cubicBezTo>
                    <a:pt x="15990" y="5350"/>
                    <a:pt x="15990" y="5350"/>
                    <a:pt x="15990" y="5350"/>
                  </a:cubicBezTo>
                  <a:cubicBezTo>
                    <a:pt x="16046" y="5216"/>
                    <a:pt x="16046" y="5216"/>
                    <a:pt x="16046" y="5216"/>
                  </a:cubicBezTo>
                  <a:cubicBezTo>
                    <a:pt x="16046" y="5149"/>
                    <a:pt x="16046" y="5149"/>
                    <a:pt x="16046" y="5149"/>
                  </a:cubicBezTo>
                  <a:cubicBezTo>
                    <a:pt x="16046" y="5149"/>
                    <a:pt x="16046" y="5149"/>
                    <a:pt x="16046" y="5149"/>
                  </a:cubicBezTo>
                  <a:cubicBezTo>
                    <a:pt x="16102" y="5082"/>
                    <a:pt x="16102" y="5082"/>
                    <a:pt x="16102" y="5082"/>
                  </a:cubicBezTo>
                  <a:cubicBezTo>
                    <a:pt x="16046" y="5082"/>
                    <a:pt x="16046" y="5082"/>
                    <a:pt x="16046" y="5082"/>
                  </a:cubicBezTo>
                  <a:cubicBezTo>
                    <a:pt x="15990" y="5149"/>
                    <a:pt x="15990" y="5149"/>
                    <a:pt x="15990" y="5149"/>
                  </a:cubicBezTo>
                  <a:cubicBezTo>
                    <a:pt x="15990" y="5216"/>
                    <a:pt x="15990" y="5216"/>
                    <a:pt x="15990" y="5216"/>
                  </a:cubicBezTo>
                  <a:cubicBezTo>
                    <a:pt x="15990" y="5216"/>
                    <a:pt x="15990" y="5216"/>
                    <a:pt x="15990" y="5216"/>
                  </a:cubicBezTo>
                  <a:cubicBezTo>
                    <a:pt x="15990" y="5350"/>
                    <a:pt x="15990" y="5350"/>
                    <a:pt x="15990" y="5350"/>
                  </a:cubicBezTo>
                  <a:cubicBezTo>
                    <a:pt x="15934" y="5350"/>
                    <a:pt x="15934" y="5350"/>
                    <a:pt x="15934" y="5350"/>
                  </a:cubicBezTo>
                  <a:cubicBezTo>
                    <a:pt x="15877" y="5283"/>
                    <a:pt x="15877" y="5283"/>
                    <a:pt x="15877" y="5283"/>
                  </a:cubicBezTo>
                  <a:cubicBezTo>
                    <a:pt x="15877" y="5283"/>
                    <a:pt x="15877" y="5283"/>
                    <a:pt x="15877" y="5283"/>
                  </a:cubicBezTo>
                  <a:cubicBezTo>
                    <a:pt x="15877" y="5216"/>
                    <a:pt x="15877" y="5216"/>
                    <a:pt x="15877" y="5216"/>
                  </a:cubicBezTo>
                  <a:cubicBezTo>
                    <a:pt x="15877" y="5216"/>
                    <a:pt x="15877" y="5216"/>
                    <a:pt x="15877" y="5216"/>
                  </a:cubicBezTo>
                  <a:cubicBezTo>
                    <a:pt x="15877" y="5149"/>
                    <a:pt x="15877" y="5149"/>
                    <a:pt x="15877" y="5149"/>
                  </a:cubicBezTo>
                  <a:cubicBezTo>
                    <a:pt x="15877" y="5149"/>
                    <a:pt x="15877" y="5149"/>
                    <a:pt x="15877" y="5149"/>
                  </a:cubicBezTo>
                  <a:cubicBezTo>
                    <a:pt x="15877" y="5082"/>
                    <a:pt x="15877" y="5082"/>
                    <a:pt x="15877" y="5082"/>
                  </a:cubicBezTo>
                  <a:cubicBezTo>
                    <a:pt x="15877" y="5082"/>
                    <a:pt x="15877" y="5082"/>
                    <a:pt x="15877" y="5082"/>
                  </a:cubicBezTo>
                  <a:cubicBezTo>
                    <a:pt x="15877" y="5082"/>
                    <a:pt x="15877" y="5082"/>
                    <a:pt x="15877" y="5082"/>
                  </a:cubicBezTo>
                  <a:cubicBezTo>
                    <a:pt x="15877" y="5149"/>
                    <a:pt x="15877" y="5149"/>
                    <a:pt x="15877" y="5149"/>
                  </a:cubicBezTo>
                  <a:cubicBezTo>
                    <a:pt x="15821" y="5216"/>
                    <a:pt x="15821" y="5216"/>
                    <a:pt x="15821" y="5216"/>
                  </a:cubicBezTo>
                  <a:cubicBezTo>
                    <a:pt x="15821" y="5216"/>
                    <a:pt x="15821" y="5216"/>
                    <a:pt x="15821" y="5216"/>
                  </a:cubicBezTo>
                  <a:cubicBezTo>
                    <a:pt x="15821" y="5283"/>
                    <a:pt x="15821" y="5283"/>
                    <a:pt x="15821" y="5283"/>
                  </a:cubicBezTo>
                  <a:cubicBezTo>
                    <a:pt x="15765" y="5283"/>
                    <a:pt x="15765" y="5283"/>
                    <a:pt x="15765" y="5283"/>
                  </a:cubicBezTo>
                  <a:cubicBezTo>
                    <a:pt x="15765" y="5283"/>
                    <a:pt x="15765" y="5283"/>
                    <a:pt x="15765" y="5283"/>
                  </a:cubicBezTo>
                  <a:cubicBezTo>
                    <a:pt x="15709" y="5283"/>
                    <a:pt x="15709" y="5283"/>
                    <a:pt x="15709" y="5283"/>
                  </a:cubicBezTo>
                  <a:close/>
                  <a:moveTo>
                    <a:pt x="17056" y="13241"/>
                  </a:moveTo>
                  <a:cubicBezTo>
                    <a:pt x="17056" y="13308"/>
                    <a:pt x="17056" y="13308"/>
                    <a:pt x="17056" y="13308"/>
                  </a:cubicBezTo>
                  <a:cubicBezTo>
                    <a:pt x="17056" y="13375"/>
                    <a:pt x="17056" y="13375"/>
                    <a:pt x="17056" y="13375"/>
                  </a:cubicBezTo>
                  <a:cubicBezTo>
                    <a:pt x="17056" y="13441"/>
                    <a:pt x="17056" y="13441"/>
                    <a:pt x="17056" y="13441"/>
                  </a:cubicBezTo>
                  <a:cubicBezTo>
                    <a:pt x="17112" y="13375"/>
                    <a:pt x="17112" y="13375"/>
                    <a:pt x="17112" y="13375"/>
                  </a:cubicBezTo>
                  <a:cubicBezTo>
                    <a:pt x="17056" y="13375"/>
                    <a:pt x="17056" y="13375"/>
                    <a:pt x="17056" y="13375"/>
                  </a:cubicBezTo>
                  <a:cubicBezTo>
                    <a:pt x="17112" y="13308"/>
                    <a:pt x="17112" y="13308"/>
                    <a:pt x="17112" y="13308"/>
                  </a:cubicBezTo>
                  <a:cubicBezTo>
                    <a:pt x="17112" y="13241"/>
                    <a:pt x="17112" y="13241"/>
                    <a:pt x="17112" y="13241"/>
                  </a:cubicBezTo>
                  <a:cubicBezTo>
                    <a:pt x="17056" y="13241"/>
                    <a:pt x="17056" y="13241"/>
                    <a:pt x="17056" y="13241"/>
                  </a:cubicBezTo>
                  <a:close/>
                  <a:moveTo>
                    <a:pt x="16999" y="12973"/>
                  </a:moveTo>
                  <a:cubicBezTo>
                    <a:pt x="16999" y="12907"/>
                    <a:pt x="16999" y="12907"/>
                    <a:pt x="16999" y="12907"/>
                  </a:cubicBezTo>
                  <a:cubicBezTo>
                    <a:pt x="17056" y="12907"/>
                    <a:pt x="17056" y="12907"/>
                    <a:pt x="17056" y="12907"/>
                  </a:cubicBezTo>
                  <a:cubicBezTo>
                    <a:pt x="17056" y="12907"/>
                    <a:pt x="17056" y="12907"/>
                    <a:pt x="17056" y="12907"/>
                  </a:cubicBezTo>
                  <a:cubicBezTo>
                    <a:pt x="17056" y="12973"/>
                    <a:pt x="17056" y="12973"/>
                    <a:pt x="17056" y="12973"/>
                  </a:cubicBezTo>
                  <a:cubicBezTo>
                    <a:pt x="16999" y="12973"/>
                    <a:pt x="16999" y="12973"/>
                    <a:pt x="16999" y="12973"/>
                  </a:cubicBezTo>
                  <a:close/>
                  <a:moveTo>
                    <a:pt x="16943" y="12773"/>
                  </a:moveTo>
                  <a:cubicBezTo>
                    <a:pt x="16999" y="12706"/>
                    <a:pt x="16999" y="12706"/>
                    <a:pt x="16999" y="12706"/>
                  </a:cubicBezTo>
                  <a:cubicBezTo>
                    <a:pt x="16999" y="12706"/>
                    <a:pt x="16999" y="12706"/>
                    <a:pt x="16999" y="12706"/>
                  </a:cubicBezTo>
                  <a:cubicBezTo>
                    <a:pt x="17056" y="12706"/>
                    <a:pt x="17056" y="12706"/>
                    <a:pt x="17056" y="12706"/>
                  </a:cubicBezTo>
                  <a:cubicBezTo>
                    <a:pt x="16999" y="12773"/>
                    <a:pt x="16999" y="12773"/>
                    <a:pt x="16999" y="12773"/>
                  </a:cubicBezTo>
                  <a:cubicBezTo>
                    <a:pt x="16999" y="12773"/>
                    <a:pt x="16999" y="12773"/>
                    <a:pt x="16999" y="12773"/>
                  </a:cubicBezTo>
                  <a:cubicBezTo>
                    <a:pt x="16943" y="12773"/>
                    <a:pt x="16943" y="12773"/>
                    <a:pt x="16943" y="12773"/>
                  </a:cubicBezTo>
                  <a:close/>
                  <a:moveTo>
                    <a:pt x="16551" y="8760"/>
                  </a:moveTo>
                  <a:cubicBezTo>
                    <a:pt x="16551" y="8760"/>
                    <a:pt x="16551" y="8760"/>
                    <a:pt x="16551" y="8760"/>
                  </a:cubicBezTo>
                  <a:cubicBezTo>
                    <a:pt x="16551" y="8693"/>
                    <a:pt x="16551" y="8693"/>
                    <a:pt x="16551" y="8693"/>
                  </a:cubicBezTo>
                  <a:cubicBezTo>
                    <a:pt x="16551" y="8760"/>
                    <a:pt x="16551" y="8760"/>
                    <a:pt x="16551" y="8760"/>
                  </a:cubicBezTo>
                  <a:cubicBezTo>
                    <a:pt x="16551" y="8760"/>
                    <a:pt x="16551" y="8760"/>
                    <a:pt x="16551" y="8760"/>
                  </a:cubicBezTo>
                  <a:close/>
                  <a:moveTo>
                    <a:pt x="16607" y="8827"/>
                  </a:moveTo>
                  <a:cubicBezTo>
                    <a:pt x="16607" y="8760"/>
                    <a:pt x="16607" y="8760"/>
                    <a:pt x="16607" y="8760"/>
                  </a:cubicBezTo>
                  <a:cubicBezTo>
                    <a:pt x="16607" y="8760"/>
                    <a:pt x="16607" y="8760"/>
                    <a:pt x="16607" y="8760"/>
                  </a:cubicBezTo>
                  <a:cubicBezTo>
                    <a:pt x="16663" y="8760"/>
                    <a:pt x="16663" y="8760"/>
                    <a:pt x="16663" y="8760"/>
                  </a:cubicBezTo>
                  <a:cubicBezTo>
                    <a:pt x="16663" y="8760"/>
                    <a:pt x="16663" y="8760"/>
                    <a:pt x="16663" y="8760"/>
                  </a:cubicBezTo>
                  <a:cubicBezTo>
                    <a:pt x="16663" y="8827"/>
                    <a:pt x="16663" y="8827"/>
                    <a:pt x="16663" y="8827"/>
                  </a:cubicBezTo>
                  <a:cubicBezTo>
                    <a:pt x="16607" y="8827"/>
                    <a:pt x="16607" y="8827"/>
                    <a:pt x="16607" y="8827"/>
                  </a:cubicBezTo>
                  <a:close/>
                  <a:moveTo>
                    <a:pt x="16551" y="8961"/>
                  </a:moveTo>
                  <a:cubicBezTo>
                    <a:pt x="16551" y="8894"/>
                    <a:pt x="16551" y="8894"/>
                    <a:pt x="16551" y="8894"/>
                  </a:cubicBezTo>
                  <a:cubicBezTo>
                    <a:pt x="16551" y="8894"/>
                    <a:pt x="16551" y="8894"/>
                    <a:pt x="16551" y="8894"/>
                  </a:cubicBezTo>
                  <a:cubicBezTo>
                    <a:pt x="16551" y="8827"/>
                    <a:pt x="16551" y="8827"/>
                    <a:pt x="16551" y="8827"/>
                  </a:cubicBezTo>
                  <a:cubicBezTo>
                    <a:pt x="16551" y="8827"/>
                    <a:pt x="16551" y="8827"/>
                    <a:pt x="16551" y="8827"/>
                  </a:cubicBezTo>
                  <a:cubicBezTo>
                    <a:pt x="16551" y="8827"/>
                    <a:pt x="16551" y="8827"/>
                    <a:pt x="16551" y="8827"/>
                  </a:cubicBezTo>
                  <a:cubicBezTo>
                    <a:pt x="16607" y="8827"/>
                    <a:pt x="16607" y="8827"/>
                    <a:pt x="16607" y="8827"/>
                  </a:cubicBezTo>
                  <a:cubicBezTo>
                    <a:pt x="16607" y="8894"/>
                    <a:pt x="16607" y="8894"/>
                    <a:pt x="16607" y="8894"/>
                  </a:cubicBezTo>
                  <a:cubicBezTo>
                    <a:pt x="16551" y="8894"/>
                    <a:pt x="16551" y="8894"/>
                    <a:pt x="16551" y="8894"/>
                  </a:cubicBezTo>
                  <a:cubicBezTo>
                    <a:pt x="16551" y="8961"/>
                    <a:pt x="16551" y="8961"/>
                    <a:pt x="16551" y="8961"/>
                  </a:cubicBezTo>
                  <a:cubicBezTo>
                    <a:pt x="16551" y="8961"/>
                    <a:pt x="16551" y="8961"/>
                    <a:pt x="16551" y="8961"/>
                  </a:cubicBezTo>
                  <a:close/>
                  <a:moveTo>
                    <a:pt x="17280" y="10165"/>
                  </a:moveTo>
                  <a:cubicBezTo>
                    <a:pt x="17336" y="10098"/>
                    <a:pt x="17336" y="10098"/>
                    <a:pt x="17336" y="10098"/>
                  </a:cubicBezTo>
                  <a:cubicBezTo>
                    <a:pt x="17336" y="10165"/>
                    <a:pt x="17336" y="10165"/>
                    <a:pt x="17336" y="10165"/>
                  </a:cubicBezTo>
                  <a:cubicBezTo>
                    <a:pt x="17336" y="10165"/>
                    <a:pt x="17336" y="10165"/>
                    <a:pt x="17336" y="10165"/>
                  </a:cubicBezTo>
                  <a:cubicBezTo>
                    <a:pt x="17280" y="10165"/>
                    <a:pt x="17280" y="10165"/>
                    <a:pt x="17280" y="10165"/>
                  </a:cubicBezTo>
                  <a:cubicBezTo>
                    <a:pt x="17280" y="10165"/>
                    <a:pt x="17280" y="10165"/>
                    <a:pt x="17280" y="10165"/>
                  </a:cubicBezTo>
                  <a:close/>
                  <a:moveTo>
                    <a:pt x="17224" y="10165"/>
                  </a:moveTo>
                  <a:cubicBezTo>
                    <a:pt x="17224" y="10098"/>
                    <a:pt x="17224" y="10098"/>
                    <a:pt x="17224" y="10098"/>
                  </a:cubicBezTo>
                  <a:cubicBezTo>
                    <a:pt x="17280" y="10098"/>
                    <a:pt x="17280" y="10098"/>
                    <a:pt x="17280" y="10098"/>
                  </a:cubicBezTo>
                  <a:cubicBezTo>
                    <a:pt x="17280" y="10098"/>
                    <a:pt x="17280" y="10098"/>
                    <a:pt x="17280" y="10098"/>
                  </a:cubicBezTo>
                  <a:cubicBezTo>
                    <a:pt x="17280" y="10098"/>
                    <a:pt x="17280" y="10098"/>
                    <a:pt x="17280" y="10098"/>
                  </a:cubicBezTo>
                  <a:cubicBezTo>
                    <a:pt x="17224" y="10165"/>
                    <a:pt x="17224" y="10165"/>
                    <a:pt x="17224" y="10165"/>
                  </a:cubicBezTo>
                  <a:cubicBezTo>
                    <a:pt x="17224" y="10165"/>
                    <a:pt x="17224" y="10165"/>
                    <a:pt x="17224" y="10165"/>
                  </a:cubicBezTo>
                  <a:cubicBezTo>
                    <a:pt x="17224" y="10165"/>
                    <a:pt x="17224" y="10165"/>
                    <a:pt x="17224" y="10165"/>
                  </a:cubicBezTo>
                  <a:close/>
                  <a:moveTo>
                    <a:pt x="17056" y="10700"/>
                  </a:moveTo>
                  <a:cubicBezTo>
                    <a:pt x="17112" y="10700"/>
                    <a:pt x="17112" y="10700"/>
                    <a:pt x="17112" y="10700"/>
                  </a:cubicBezTo>
                  <a:cubicBezTo>
                    <a:pt x="17112" y="10700"/>
                    <a:pt x="17112" y="10700"/>
                    <a:pt x="17112" y="10700"/>
                  </a:cubicBezTo>
                  <a:cubicBezTo>
                    <a:pt x="17112" y="10700"/>
                    <a:pt x="17112" y="10700"/>
                    <a:pt x="17112" y="10700"/>
                  </a:cubicBezTo>
                  <a:cubicBezTo>
                    <a:pt x="17056" y="10700"/>
                    <a:pt x="17056" y="10700"/>
                    <a:pt x="17056" y="10700"/>
                  </a:cubicBezTo>
                  <a:close/>
                  <a:moveTo>
                    <a:pt x="17280" y="10900"/>
                  </a:moveTo>
                  <a:cubicBezTo>
                    <a:pt x="17280" y="10967"/>
                    <a:pt x="17280" y="10967"/>
                    <a:pt x="17280" y="10967"/>
                  </a:cubicBezTo>
                  <a:cubicBezTo>
                    <a:pt x="17336" y="10967"/>
                    <a:pt x="17336" y="10967"/>
                    <a:pt x="17336" y="10967"/>
                  </a:cubicBezTo>
                  <a:cubicBezTo>
                    <a:pt x="17336" y="10900"/>
                    <a:pt x="17336" y="10900"/>
                    <a:pt x="17336" y="10900"/>
                  </a:cubicBezTo>
                  <a:cubicBezTo>
                    <a:pt x="17280" y="10900"/>
                    <a:pt x="17280" y="10900"/>
                    <a:pt x="17280" y="10900"/>
                  </a:cubicBezTo>
                  <a:cubicBezTo>
                    <a:pt x="17280" y="10900"/>
                    <a:pt x="17280" y="10900"/>
                    <a:pt x="17280" y="10900"/>
                  </a:cubicBezTo>
                  <a:close/>
                  <a:moveTo>
                    <a:pt x="17673" y="11368"/>
                  </a:moveTo>
                  <a:cubicBezTo>
                    <a:pt x="17617" y="11302"/>
                    <a:pt x="17617" y="11302"/>
                    <a:pt x="17617" y="11302"/>
                  </a:cubicBezTo>
                  <a:cubicBezTo>
                    <a:pt x="17673" y="11235"/>
                    <a:pt x="17673" y="11235"/>
                    <a:pt x="17673" y="11235"/>
                  </a:cubicBezTo>
                  <a:cubicBezTo>
                    <a:pt x="17673" y="11302"/>
                    <a:pt x="17673" y="11302"/>
                    <a:pt x="17673" y="11302"/>
                  </a:cubicBezTo>
                  <a:cubicBezTo>
                    <a:pt x="17673" y="11302"/>
                    <a:pt x="17673" y="11302"/>
                    <a:pt x="17673" y="11302"/>
                  </a:cubicBezTo>
                  <a:cubicBezTo>
                    <a:pt x="17673" y="11368"/>
                    <a:pt x="17673" y="11368"/>
                    <a:pt x="17673" y="11368"/>
                  </a:cubicBezTo>
                  <a:cubicBezTo>
                    <a:pt x="17673" y="11368"/>
                    <a:pt x="17673" y="11368"/>
                    <a:pt x="17673" y="11368"/>
                  </a:cubicBezTo>
                  <a:close/>
                  <a:moveTo>
                    <a:pt x="17841" y="11569"/>
                  </a:moveTo>
                  <a:cubicBezTo>
                    <a:pt x="17841" y="11569"/>
                    <a:pt x="17841" y="11569"/>
                    <a:pt x="17841" y="11569"/>
                  </a:cubicBezTo>
                  <a:cubicBezTo>
                    <a:pt x="17897" y="11502"/>
                    <a:pt x="17897" y="11502"/>
                    <a:pt x="17897" y="11502"/>
                  </a:cubicBezTo>
                  <a:cubicBezTo>
                    <a:pt x="17897" y="11502"/>
                    <a:pt x="17897" y="11502"/>
                    <a:pt x="17897" y="11502"/>
                  </a:cubicBezTo>
                  <a:cubicBezTo>
                    <a:pt x="17897" y="11502"/>
                    <a:pt x="17897" y="11502"/>
                    <a:pt x="17897" y="11502"/>
                  </a:cubicBezTo>
                  <a:cubicBezTo>
                    <a:pt x="17897" y="11569"/>
                    <a:pt x="17897" y="11569"/>
                    <a:pt x="17897" y="11569"/>
                  </a:cubicBezTo>
                  <a:cubicBezTo>
                    <a:pt x="17841" y="11569"/>
                    <a:pt x="17841" y="11569"/>
                    <a:pt x="17841" y="11569"/>
                  </a:cubicBezTo>
                  <a:cubicBezTo>
                    <a:pt x="17841" y="11569"/>
                    <a:pt x="17841" y="11569"/>
                    <a:pt x="17841" y="11569"/>
                  </a:cubicBezTo>
                  <a:close/>
                  <a:moveTo>
                    <a:pt x="16438" y="5885"/>
                  </a:moveTo>
                  <a:cubicBezTo>
                    <a:pt x="16438" y="5818"/>
                    <a:pt x="16438" y="5818"/>
                    <a:pt x="16438" y="5818"/>
                  </a:cubicBezTo>
                  <a:cubicBezTo>
                    <a:pt x="16495" y="5818"/>
                    <a:pt x="16495" y="5818"/>
                    <a:pt x="16495" y="5818"/>
                  </a:cubicBezTo>
                  <a:cubicBezTo>
                    <a:pt x="16495" y="5751"/>
                    <a:pt x="16495" y="5751"/>
                    <a:pt x="16495" y="5751"/>
                  </a:cubicBezTo>
                  <a:cubicBezTo>
                    <a:pt x="16607" y="5684"/>
                    <a:pt x="16607" y="5684"/>
                    <a:pt x="16607" y="5684"/>
                  </a:cubicBezTo>
                  <a:cubicBezTo>
                    <a:pt x="16663" y="5684"/>
                    <a:pt x="16663" y="5684"/>
                    <a:pt x="16663" y="5684"/>
                  </a:cubicBezTo>
                  <a:cubicBezTo>
                    <a:pt x="16663" y="5684"/>
                    <a:pt x="16663" y="5684"/>
                    <a:pt x="16663" y="5684"/>
                  </a:cubicBezTo>
                  <a:cubicBezTo>
                    <a:pt x="16551" y="5751"/>
                    <a:pt x="16551" y="5751"/>
                    <a:pt x="16551" y="5751"/>
                  </a:cubicBezTo>
                  <a:cubicBezTo>
                    <a:pt x="16551" y="5818"/>
                    <a:pt x="16551" y="5818"/>
                    <a:pt x="16551" y="5818"/>
                  </a:cubicBezTo>
                  <a:cubicBezTo>
                    <a:pt x="16551" y="5818"/>
                    <a:pt x="16551" y="5818"/>
                    <a:pt x="16551" y="5818"/>
                  </a:cubicBezTo>
                  <a:cubicBezTo>
                    <a:pt x="16551" y="5885"/>
                    <a:pt x="16551" y="5885"/>
                    <a:pt x="16551" y="5885"/>
                  </a:cubicBezTo>
                  <a:cubicBezTo>
                    <a:pt x="16551" y="5885"/>
                    <a:pt x="16551" y="5885"/>
                    <a:pt x="16551" y="5885"/>
                  </a:cubicBezTo>
                  <a:cubicBezTo>
                    <a:pt x="16551" y="5818"/>
                    <a:pt x="16551" y="5818"/>
                    <a:pt x="16551" y="5818"/>
                  </a:cubicBezTo>
                  <a:cubicBezTo>
                    <a:pt x="16495" y="5818"/>
                    <a:pt x="16495" y="5818"/>
                    <a:pt x="16495" y="5818"/>
                  </a:cubicBezTo>
                  <a:cubicBezTo>
                    <a:pt x="16495" y="5885"/>
                    <a:pt x="16495" y="5885"/>
                    <a:pt x="16495" y="5885"/>
                  </a:cubicBezTo>
                  <a:cubicBezTo>
                    <a:pt x="16438" y="5885"/>
                    <a:pt x="16438" y="5885"/>
                    <a:pt x="16438" y="5885"/>
                  </a:cubicBezTo>
                  <a:close/>
                  <a:moveTo>
                    <a:pt x="16214" y="5617"/>
                  </a:moveTo>
                  <a:cubicBezTo>
                    <a:pt x="16214" y="5617"/>
                    <a:pt x="16214" y="5617"/>
                    <a:pt x="16214" y="5617"/>
                  </a:cubicBezTo>
                  <a:cubicBezTo>
                    <a:pt x="16270" y="5617"/>
                    <a:pt x="16270" y="5617"/>
                    <a:pt x="16270" y="5617"/>
                  </a:cubicBezTo>
                  <a:cubicBezTo>
                    <a:pt x="16270" y="5617"/>
                    <a:pt x="16270" y="5617"/>
                    <a:pt x="16270" y="5617"/>
                  </a:cubicBezTo>
                  <a:cubicBezTo>
                    <a:pt x="16270" y="5617"/>
                    <a:pt x="16270" y="5617"/>
                    <a:pt x="16270" y="5617"/>
                  </a:cubicBezTo>
                  <a:cubicBezTo>
                    <a:pt x="16214" y="5617"/>
                    <a:pt x="16214" y="5617"/>
                    <a:pt x="16214" y="5617"/>
                  </a:cubicBezTo>
                  <a:close/>
                  <a:moveTo>
                    <a:pt x="14868" y="4949"/>
                  </a:moveTo>
                  <a:cubicBezTo>
                    <a:pt x="14811" y="4949"/>
                    <a:pt x="14811" y="4949"/>
                    <a:pt x="14811" y="4949"/>
                  </a:cubicBezTo>
                  <a:cubicBezTo>
                    <a:pt x="14811" y="4882"/>
                    <a:pt x="14811" y="4882"/>
                    <a:pt x="14811" y="4882"/>
                  </a:cubicBezTo>
                  <a:cubicBezTo>
                    <a:pt x="14811" y="4815"/>
                    <a:pt x="14811" y="4815"/>
                    <a:pt x="14811" y="4815"/>
                  </a:cubicBezTo>
                  <a:cubicBezTo>
                    <a:pt x="14811" y="4748"/>
                    <a:pt x="14811" y="4748"/>
                    <a:pt x="14811" y="4748"/>
                  </a:cubicBezTo>
                  <a:cubicBezTo>
                    <a:pt x="14811" y="4681"/>
                    <a:pt x="14811" y="4681"/>
                    <a:pt x="14811" y="4681"/>
                  </a:cubicBezTo>
                  <a:cubicBezTo>
                    <a:pt x="14811" y="4681"/>
                    <a:pt x="14811" y="4681"/>
                    <a:pt x="14811" y="4681"/>
                  </a:cubicBezTo>
                  <a:cubicBezTo>
                    <a:pt x="14868" y="4681"/>
                    <a:pt x="14868" y="4681"/>
                    <a:pt x="14868" y="4681"/>
                  </a:cubicBezTo>
                  <a:cubicBezTo>
                    <a:pt x="14924" y="4681"/>
                    <a:pt x="14924" y="4681"/>
                    <a:pt x="14924" y="4681"/>
                  </a:cubicBezTo>
                  <a:cubicBezTo>
                    <a:pt x="14924" y="4748"/>
                    <a:pt x="14924" y="4748"/>
                    <a:pt x="14924" y="4748"/>
                  </a:cubicBezTo>
                  <a:cubicBezTo>
                    <a:pt x="14868" y="4882"/>
                    <a:pt x="14868" y="4882"/>
                    <a:pt x="14868" y="4882"/>
                  </a:cubicBezTo>
                  <a:cubicBezTo>
                    <a:pt x="14868" y="4882"/>
                    <a:pt x="14868" y="4882"/>
                    <a:pt x="14868" y="4882"/>
                  </a:cubicBezTo>
                  <a:cubicBezTo>
                    <a:pt x="14868" y="4949"/>
                    <a:pt x="14868" y="4949"/>
                    <a:pt x="14868" y="4949"/>
                  </a:cubicBezTo>
                  <a:cubicBezTo>
                    <a:pt x="14924" y="4949"/>
                    <a:pt x="14924" y="4949"/>
                    <a:pt x="14924" y="4949"/>
                  </a:cubicBezTo>
                  <a:cubicBezTo>
                    <a:pt x="14868" y="4949"/>
                    <a:pt x="14868" y="4949"/>
                    <a:pt x="14868" y="4949"/>
                  </a:cubicBezTo>
                  <a:close/>
                  <a:moveTo>
                    <a:pt x="14868" y="2006"/>
                  </a:moveTo>
                  <a:cubicBezTo>
                    <a:pt x="14924" y="1939"/>
                    <a:pt x="14924" y="1939"/>
                    <a:pt x="14924" y="1939"/>
                  </a:cubicBezTo>
                  <a:cubicBezTo>
                    <a:pt x="14924" y="1872"/>
                    <a:pt x="14924" y="1872"/>
                    <a:pt x="14924" y="1872"/>
                  </a:cubicBezTo>
                  <a:cubicBezTo>
                    <a:pt x="14924" y="1806"/>
                    <a:pt x="14924" y="1806"/>
                    <a:pt x="14924" y="1806"/>
                  </a:cubicBezTo>
                  <a:cubicBezTo>
                    <a:pt x="15036" y="1806"/>
                    <a:pt x="15036" y="1806"/>
                    <a:pt x="15036" y="1806"/>
                  </a:cubicBezTo>
                  <a:cubicBezTo>
                    <a:pt x="15036" y="1739"/>
                    <a:pt x="15036" y="1739"/>
                    <a:pt x="15036" y="1739"/>
                  </a:cubicBezTo>
                  <a:cubicBezTo>
                    <a:pt x="15036" y="1672"/>
                    <a:pt x="15036" y="1672"/>
                    <a:pt x="15036" y="1672"/>
                  </a:cubicBezTo>
                  <a:cubicBezTo>
                    <a:pt x="14980" y="1672"/>
                    <a:pt x="14980" y="1672"/>
                    <a:pt x="14980" y="1672"/>
                  </a:cubicBezTo>
                  <a:cubicBezTo>
                    <a:pt x="14924" y="1672"/>
                    <a:pt x="14924" y="1672"/>
                    <a:pt x="14924" y="1672"/>
                  </a:cubicBezTo>
                  <a:cubicBezTo>
                    <a:pt x="14980" y="1605"/>
                    <a:pt x="14980" y="1605"/>
                    <a:pt x="14980" y="1605"/>
                  </a:cubicBezTo>
                  <a:cubicBezTo>
                    <a:pt x="14924" y="1605"/>
                    <a:pt x="14924" y="1605"/>
                    <a:pt x="14924" y="1605"/>
                  </a:cubicBezTo>
                  <a:cubicBezTo>
                    <a:pt x="14868" y="1672"/>
                    <a:pt x="14868" y="1672"/>
                    <a:pt x="14868" y="1672"/>
                  </a:cubicBezTo>
                  <a:cubicBezTo>
                    <a:pt x="14811" y="1672"/>
                    <a:pt x="14811" y="1672"/>
                    <a:pt x="14811" y="1672"/>
                  </a:cubicBezTo>
                  <a:cubicBezTo>
                    <a:pt x="14811" y="1739"/>
                    <a:pt x="14811" y="1739"/>
                    <a:pt x="14811" y="1739"/>
                  </a:cubicBezTo>
                  <a:cubicBezTo>
                    <a:pt x="14755" y="1739"/>
                    <a:pt x="14755" y="1739"/>
                    <a:pt x="14755" y="1739"/>
                  </a:cubicBezTo>
                  <a:cubicBezTo>
                    <a:pt x="14755" y="1806"/>
                    <a:pt x="14755" y="1806"/>
                    <a:pt x="14755" y="1806"/>
                  </a:cubicBezTo>
                  <a:cubicBezTo>
                    <a:pt x="14811" y="1806"/>
                    <a:pt x="14811" y="1806"/>
                    <a:pt x="14811" y="1806"/>
                  </a:cubicBezTo>
                  <a:cubicBezTo>
                    <a:pt x="14868" y="1806"/>
                    <a:pt x="14868" y="1806"/>
                    <a:pt x="14868" y="1806"/>
                  </a:cubicBezTo>
                  <a:cubicBezTo>
                    <a:pt x="14868" y="1872"/>
                    <a:pt x="14868" y="1872"/>
                    <a:pt x="14868" y="1872"/>
                  </a:cubicBezTo>
                  <a:cubicBezTo>
                    <a:pt x="14811" y="1872"/>
                    <a:pt x="14811" y="1872"/>
                    <a:pt x="14811" y="1872"/>
                  </a:cubicBezTo>
                  <a:cubicBezTo>
                    <a:pt x="14811" y="1939"/>
                    <a:pt x="14811" y="1939"/>
                    <a:pt x="14811" y="1939"/>
                  </a:cubicBezTo>
                  <a:cubicBezTo>
                    <a:pt x="14868" y="1939"/>
                    <a:pt x="14868" y="1939"/>
                    <a:pt x="14868" y="1939"/>
                  </a:cubicBezTo>
                  <a:cubicBezTo>
                    <a:pt x="14868" y="2006"/>
                    <a:pt x="14868" y="2006"/>
                    <a:pt x="14868" y="2006"/>
                  </a:cubicBezTo>
                  <a:close/>
                  <a:moveTo>
                    <a:pt x="14194" y="3611"/>
                  </a:moveTo>
                  <a:cubicBezTo>
                    <a:pt x="14194" y="3544"/>
                    <a:pt x="14194" y="3544"/>
                    <a:pt x="14194" y="3544"/>
                  </a:cubicBezTo>
                  <a:cubicBezTo>
                    <a:pt x="14250" y="3544"/>
                    <a:pt x="14250" y="3544"/>
                    <a:pt x="14250" y="3544"/>
                  </a:cubicBezTo>
                  <a:cubicBezTo>
                    <a:pt x="14194" y="3477"/>
                    <a:pt x="14194" y="3477"/>
                    <a:pt x="14194" y="3477"/>
                  </a:cubicBezTo>
                  <a:cubicBezTo>
                    <a:pt x="14194" y="3411"/>
                    <a:pt x="14194" y="3411"/>
                    <a:pt x="14194" y="3411"/>
                  </a:cubicBezTo>
                  <a:cubicBezTo>
                    <a:pt x="14194" y="3411"/>
                    <a:pt x="14194" y="3411"/>
                    <a:pt x="14194" y="3411"/>
                  </a:cubicBezTo>
                  <a:cubicBezTo>
                    <a:pt x="14194" y="3344"/>
                    <a:pt x="14194" y="3344"/>
                    <a:pt x="14194" y="3344"/>
                  </a:cubicBezTo>
                  <a:cubicBezTo>
                    <a:pt x="14194" y="3344"/>
                    <a:pt x="14194" y="3344"/>
                    <a:pt x="14194" y="3344"/>
                  </a:cubicBezTo>
                  <a:cubicBezTo>
                    <a:pt x="14250" y="3344"/>
                    <a:pt x="14250" y="3344"/>
                    <a:pt x="14250" y="3344"/>
                  </a:cubicBezTo>
                  <a:cubicBezTo>
                    <a:pt x="14306" y="3344"/>
                    <a:pt x="14306" y="3344"/>
                    <a:pt x="14306" y="3344"/>
                  </a:cubicBezTo>
                  <a:cubicBezTo>
                    <a:pt x="14306" y="3344"/>
                    <a:pt x="14306" y="3344"/>
                    <a:pt x="14306" y="3344"/>
                  </a:cubicBezTo>
                  <a:cubicBezTo>
                    <a:pt x="14363" y="3344"/>
                    <a:pt x="14363" y="3344"/>
                    <a:pt x="14363" y="3344"/>
                  </a:cubicBezTo>
                  <a:cubicBezTo>
                    <a:pt x="14306" y="3277"/>
                    <a:pt x="14306" y="3277"/>
                    <a:pt x="14306" y="3277"/>
                  </a:cubicBezTo>
                  <a:cubicBezTo>
                    <a:pt x="14250" y="3210"/>
                    <a:pt x="14250" y="3210"/>
                    <a:pt x="14250" y="3210"/>
                  </a:cubicBezTo>
                  <a:cubicBezTo>
                    <a:pt x="14250" y="3210"/>
                    <a:pt x="14250" y="3210"/>
                    <a:pt x="14250" y="3210"/>
                  </a:cubicBezTo>
                  <a:cubicBezTo>
                    <a:pt x="14306" y="3210"/>
                    <a:pt x="14306" y="3210"/>
                    <a:pt x="14306" y="3210"/>
                  </a:cubicBezTo>
                  <a:cubicBezTo>
                    <a:pt x="14250" y="3143"/>
                    <a:pt x="14250" y="3143"/>
                    <a:pt x="14250" y="3143"/>
                  </a:cubicBezTo>
                  <a:cubicBezTo>
                    <a:pt x="14306" y="3076"/>
                    <a:pt x="14306" y="3076"/>
                    <a:pt x="14306" y="3076"/>
                  </a:cubicBezTo>
                  <a:cubicBezTo>
                    <a:pt x="14306" y="3009"/>
                    <a:pt x="14306" y="3009"/>
                    <a:pt x="14306" y="3009"/>
                  </a:cubicBezTo>
                  <a:cubicBezTo>
                    <a:pt x="14306" y="2942"/>
                    <a:pt x="14306" y="2942"/>
                    <a:pt x="14306" y="2942"/>
                  </a:cubicBezTo>
                  <a:cubicBezTo>
                    <a:pt x="14363" y="2942"/>
                    <a:pt x="14363" y="2942"/>
                    <a:pt x="14363" y="2942"/>
                  </a:cubicBezTo>
                  <a:cubicBezTo>
                    <a:pt x="14363" y="2942"/>
                    <a:pt x="14363" y="2942"/>
                    <a:pt x="14363" y="2942"/>
                  </a:cubicBezTo>
                  <a:cubicBezTo>
                    <a:pt x="14363" y="2809"/>
                    <a:pt x="14363" y="2809"/>
                    <a:pt x="14363" y="2809"/>
                  </a:cubicBezTo>
                  <a:cubicBezTo>
                    <a:pt x="14419" y="2809"/>
                    <a:pt x="14419" y="2809"/>
                    <a:pt x="14419" y="2809"/>
                  </a:cubicBezTo>
                  <a:cubicBezTo>
                    <a:pt x="14475" y="2742"/>
                    <a:pt x="14475" y="2742"/>
                    <a:pt x="14475" y="2742"/>
                  </a:cubicBezTo>
                  <a:cubicBezTo>
                    <a:pt x="14531" y="2742"/>
                    <a:pt x="14531" y="2742"/>
                    <a:pt x="14531" y="2742"/>
                  </a:cubicBezTo>
                  <a:cubicBezTo>
                    <a:pt x="14587" y="2809"/>
                    <a:pt x="14587" y="2809"/>
                    <a:pt x="14587" y="2809"/>
                  </a:cubicBezTo>
                  <a:cubicBezTo>
                    <a:pt x="14587" y="2876"/>
                    <a:pt x="14587" y="2876"/>
                    <a:pt x="14587" y="2876"/>
                  </a:cubicBezTo>
                  <a:cubicBezTo>
                    <a:pt x="14587" y="2942"/>
                    <a:pt x="14587" y="2942"/>
                    <a:pt x="14587" y="2942"/>
                  </a:cubicBezTo>
                  <a:cubicBezTo>
                    <a:pt x="14643" y="2942"/>
                    <a:pt x="14643" y="2942"/>
                    <a:pt x="14643" y="2942"/>
                  </a:cubicBezTo>
                  <a:cubicBezTo>
                    <a:pt x="14643" y="2942"/>
                    <a:pt x="14643" y="2942"/>
                    <a:pt x="14643" y="2942"/>
                  </a:cubicBezTo>
                  <a:cubicBezTo>
                    <a:pt x="14643" y="3009"/>
                    <a:pt x="14643" y="3009"/>
                    <a:pt x="14643" y="3009"/>
                  </a:cubicBezTo>
                  <a:cubicBezTo>
                    <a:pt x="14699" y="3076"/>
                    <a:pt x="14699" y="3076"/>
                    <a:pt x="14699" y="3076"/>
                  </a:cubicBezTo>
                  <a:cubicBezTo>
                    <a:pt x="14699" y="3076"/>
                    <a:pt x="14699" y="3076"/>
                    <a:pt x="14699" y="3076"/>
                  </a:cubicBezTo>
                  <a:cubicBezTo>
                    <a:pt x="14699" y="3143"/>
                    <a:pt x="14699" y="3143"/>
                    <a:pt x="14699" y="3143"/>
                  </a:cubicBezTo>
                  <a:cubicBezTo>
                    <a:pt x="14755" y="3143"/>
                    <a:pt x="14755" y="3143"/>
                    <a:pt x="14755" y="3143"/>
                  </a:cubicBezTo>
                  <a:cubicBezTo>
                    <a:pt x="14755" y="3143"/>
                    <a:pt x="14755" y="3143"/>
                    <a:pt x="14755" y="3143"/>
                  </a:cubicBezTo>
                  <a:cubicBezTo>
                    <a:pt x="14755" y="3210"/>
                    <a:pt x="14755" y="3210"/>
                    <a:pt x="14755" y="3210"/>
                  </a:cubicBezTo>
                  <a:cubicBezTo>
                    <a:pt x="14811" y="3344"/>
                    <a:pt x="14811" y="3344"/>
                    <a:pt x="14811" y="3344"/>
                  </a:cubicBezTo>
                  <a:cubicBezTo>
                    <a:pt x="14755" y="3344"/>
                    <a:pt x="14755" y="3344"/>
                    <a:pt x="14755" y="3344"/>
                  </a:cubicBezTo>
                  <a:cubicBezTo>
                    <a:pt x="14699" y="3411"/>
                    <a:pt x="14699" y="3411"/>
                    <a:pt x="14699" y="3411"/>
                  </a:cubicBezTo>
                  <a:cubicBezTo>
                    <a:pt x="14699" y="3411"/>
                    <a:pt x="14699" y="3411"/>
                    <a:pt x="14699" y="3411"/>
                  </a:cubicBezTo>
                  <a:cubicBezTo>
                    <a:pt x="14643" y="3411"/>
                    <a:pt x="14643" y="3411"/>
                    <a:pt x="14643" y="3411"/>
                  </a:cubicBezTo>
                  <a:cubicBezTo>
                    <a:pt x="14643" y="3411"/>
                    <a:pt x="14643" y="3411"/>
                    <a:pt x="14643" y="3411"/>
                  </a:cubicBezTo>
                  <a:cubicBezTo>
                    <a:pt x="14699" y="3411"/>
                    <a:pt x="14699" y="3411"/>
                    <a:pt x="14699" y="3411"/>
                  </a:cubicBezTo>
                  <a:cubicBezTo>
                    <a:pt x="14699" y="3477"/>
                    <a:pt x="14699" y="3477"/>
                    <a:pt x="14699" y="3477"/>
                  </a:cubicBezTo>
                  <a:cubicBezTo>
                    <a:pt x="14699" y="3544"/>
                    <a:pt x="14699" y="3544"/>
                    <a:pt x="14699" y="3544"/>
                  </a:cubicBezTo>
                  <a:cubicBezTo>
                    <a:pt x="14587" y="3611"/>
                    <a:pt x="14587" y="3611"/>
                    <a:pt x="14587" y="3611"/>
                  </a:cubicBezTo>
                  <a:cubicBezTo>
                    <a:pt x="14587" y="3678"/>
                    <a:pt x="14587" y="3678"/>
                    <a:pt x="14587" y="3678"/>
                  </a:cubicBezTo>
                  <a:cubicBezTo>
                    <a:pt x="14531" y="3611"/>
                    <a:pt x="14531" y="3611"/>
                    <a:pt x="14531" y="3611"/>
                  </a:cubicBezTo>
                  <a:cubicBezTo>
                    <a:pt x="14531" y="3611"/>
                    <a:pt x="14531" y="3611"/>
                    <a:pt x="14531" y="3611"/>
                  </a:cubicBezTo>
                  <a:cubicBezTo>
                    <a:pt x="14531" y="3544"/>
                    <a:pt x="14531" y="3544"/>
                    <a:pt x="14531" y="3544"/>
                  </a:cubicBezTo>
                  <a:cubicBezTo>
                    <a:pt x="14475" y="3611"/>
                    <a:pt x="14475" y="3611"/>
                    <a:pt x="14475" y="3611"/>
                  </a:cubicBezTo>
                  <a:cubicBezTo>
                    <a:pt x="14419" y="3611"/>
                    <a:pt x="14419" y="3611"/>
                    <a:pt x="14419" y="3611"/>
                  </a:cubicBezTo>
                  <a:cubicBezTo>
                    <a:pt x="14363" y="3611"/>
                    <a:pt x="14363" y="3611"/>
                    <a:pt x="14363" y="3611"/>
                  </a:cubicBezTo>
                  <a:cubicBezTo>
                    <a:pt x="14306" y="3611"/>
                    <a:pt x="14306" y="3611"/>
                    <a:pt x="14306" y="3611"/>
                  </a:cubicBezTo>
                  <a:cubicBezTo>
                    <a:pt x="14306" y="3544"/>
                    <a:pt x="14306" y="3544"/>
                    <a:pt x="14306" y="3544"/>
                  </a:cubicBezTo>
                  <a:cubicBezTo>
                    <a:pt x="14306" y="3544"/>
                    <a:pt x="14306" y="3544"/>
                    <a:pt x="14306" y="3544"/>
                  </a:cubicBezTo>
                  <a:cubicBezTo>
                    <a:pt x="14250" y="3611"/>
                    <a:pt x="14250" y="3611"/>
                    <a:pt x="14250" y="3611"/>
                  </a:cubicBezTo>
                  <a:cubicBezTo>
                    <a:pt x="14194" y="3611"/>
                    <a:pt x="14194" y="3611"/>
                    <a:pt x="14194" y="3611"/>
                  </a:cubicBezTo>
                  <a:close/>
                  <a:moveTo>
                    <a:pt x="14811" y="3544"/>
                  </a:moveTo>
                  <a:cubicBezTo>
                    <a:pt x="14811" y="3544"/>
                    <a:pt x="14811" y="3544"/>
                    <a:pt x="14811" y="3544"/>
                  </a:cubicBezTo>
                  <a:cubicBezTo>
                    <a:pt x="14811" y="3477"/>
                    <a:pt x="14811" y="3477"/>
                    <a:pt x="14811" y="3477"/>
                  </a:cubicBezTo>
                  <a:cubicBezTo>
                    <a:pt x="14811" y="3411"/>
                    <a:pt x="14811" y="3411"/>
                    <a:pt x="14811" y="3411"/>
                  </a:cubicBezTo>
                  <a:cubicBezTo>
                    <a:pt x="14811" y="3411"/>
                    <a:pt x="14811" y="3411"/>
                    <a:pt x="14811" y="3411"/>
                  </a:cubicBezTo>
                  <a:cubicBezTo>
                    <a:pt x="14755" y="3411"/>
                    <a:pt x="14755" y="3411"/>
                    <a:pt x="14755" y="3411"/>
                  </a:cubicBezTo>
                  <a:cubicBezTo>
                    <a:pt x="14755" y="3477"/>
                    <a:pt x="14755" y="3477"/>
                    <a:pt x="14755" y="3477"/>
                  </a:cubicBezTo>
                  <a:cubicBezTo>
                    <a:pt x="14811" y="3544"/>
                    <a:pt x="14811" y="3544"/>
                    <a:pt x="14811" y="3544"/>
                  </a:cubicBezTo>
                  <a:close/>
                  <a:moveTo>
                    <a:pt x="14980" y="4347"/>
                  </a:moveTo>
                  <a:cubicBezTo>
                    <a:pt x="14980" y="4414"/>
                    <a:pt x="14980" y="4414"/>
                    <a:pt x="14980" y="4414"/>
                  </a:cubicBezTo>
                  <a:cubicBezTo>
                    <a:pt x="15036" y="4414"/>
                    <a:pt x="15036" y="4414"/>
                    <a:pt x="15036" y="4414"/>
                  </a:cubicBezTo>
                  <a:cubicBezTo>
                    <a:pt x="15092" y="4414"/>
                    <a:pt x="15092" y="4414"/>
                    <a:pt x="15092" y="4414"/>
                  </a:cubicBezTo>
                  <a:cubicBezTo>
                    <a:pt x="15148" y="4414"/>
                    <a:pt x="15148" y="4414"/>
                    <a:pt x="15148" y="4414"/>
                  </a:cubicBezTo>
                  <a:cubicBezTo>
                    <a:pt x="15148" y="4347"/>
                    <a:pt x="15148" y="4347"/>
                    <a:pt x="15148" y="4347"/>
                  </a:cubicBezTo>
                  <a:cubicBezTo>
                    <a:pt x="15204" y="4280"/>
                    <a:pt x="15204" y="4280"/>
                    <a:pt x="15204" y="4280"/>
                  </a:cubicBezTo>
                  <a:cubicBezTo>
                    <a:pt x="15148" y="4280"/>
                    <a:pt x="15148" y="4280"/>
                    <a:pt x="15148" y="4280"/>
                  </a:cubicBezTo>
                  <a:cubicBezTo>
                    <a:pt x="15148" y="4213"/>
                    <a:pt x="15148" y="4213"/>
                    <a:pt x="15148" y="4213"/>
                  </a:cubicBezTo>
                  <a:cubicBezTo>
                    <a:pt x="15148" y="4213"/>
                    <a:pt x="15148" y="4213"/>
                    <a:pt x="15148" y="4213"/>
                  </a:cubicBezTo>
                  <a:cubicBezTo>
                    <a:pt x="15092" y="4213"/>
                    <a:pt x="15092" y="4213"/>
                    <a:pt x="15092" y="4213"/>
                  </a:cubicBezTo>
                  <a:cubicBezTo>
                    <a:pt x="15092" y="4146"/>
                    <a:pt x="15092" y="4146"/>
                    <a:pt x="15092" y="4146"/>
                  </a:cubicBezTo>
                  <a:cubicBezTo>
                    <a:pt x="15036" y="4146"/>
                    <a:pt x="15036" y="4146"/>
                    <a:pt x="15036" y="4146"/>
                  </a:cubicBezTo>
                  <a:cubicBezTo>
                    <a:pt x="14980" y="4213"/>
                    <a:pt x="14980" y="4213"/>
                    <a:pt x="14980" y="4213"/>
                  </a:cubicBezTo>
                  <a:cubicBezTo>
                    <a:pt x="14980" y="4213"/>
                    <a:pt x="14980" y="4213"/>
                    <a:pt x="14980" y="4213"/>
                  </a:cubicBezTo>
                  <a:cubicBezTo>
                    <a:pt x="14980" y="4280"/>
                    <a:pt x="14980" y="4280"/>
                    <a:pt x="14980" y="4280"/>
                  </a:cubicBezTo>
                  <a:cubicBezTo>
                    <a:pt x="14980" y="4347"/>
                    <a:pt x="14980" y="4347"/>
                    <a:pt x="14980" y="4347"/>
                  </a:cubicBezTo>
                  <a:close/>
                  <a:moveTo>
                    <a:pt x="14924" y="4347"/>
                  </a:moveTo>
                  <a:cubicBezTo>
                    <a:pt x="14924" y="4414"/>
                    <a:pt x="14924" y="4414"/>
                    <a:pt x="14924" y="4414"/>
                  </a:cubicBezTo>
                  <a:cubicBezTo>
                    <a:pt x="14924" y="4414"/>
                    <a:pt x="14924" y="4414"/>
                    <a:pt x="14924" y="4414"/>
                  </a:cubicBezTo>
                  <a:cubicBezTo>
                    <a:pt x="14924" y="4480"/>
                    <a:pt x="14924" y="4480"/>
                    <a:pt x="14924" y="4480"/>
                  </a:cubicBezTo>
                  <a:cubicBezTo>
                    <a:pt x="14980" y="4414"/>
                    <a:pt x="14980" y="4414"/>
                    <a:pt x="14980" y="4414"/>
                  </a:cubicBezTo>
                  <a:cubicBezTo>
                    <a:pt x="14924" y="4414"/>
                    <a:pt x="14924" y="4414"/>
                    <a:pt x="14924" y="4414"/>
                  </a:cubicBezTo>
                  <a:cubicBezTo>
                    <a:pt x="14924" y="4414"/>
                    <a:pt x="14924" y="4414"/>
                    <a:pt x="14924" y="4414"/>
                  </a:cubicBezTo>
                  <a:cubicBezTo>
                    <a:pt x="14924" y="4347"/>
                    <a:pt x="14924" y="4347"/>
                    <a:pt x="14924" y="4347"/>
                  </a:cubicBezTo>
                  <a:cubicBezTo>
                    <a:pt x="14924" y="4347"/>
                    <a:pt x="14924" y="4347"/>
                    <a:pt x="14924" y="4347"/>
                  </a:cubicBezTo>
                  <a:close/>
                  <a:moveTo>
                    <a:pt x="14194" y="3946"/>
                  </a:moveTo>
                  <a:cubicBezTo>
                    <a:pt x="14194" y="3879"/>
                    <a:pt x="14194" y="3879"/>
                    <a:pt x="14194" y="3879"/>
                  </a:cubicBezTo>
                  <a:cubicBezTo>
                    <a:pt x="14194" y="3812"/>
                    <a:pt x="14194" y="3812"/>
                    <a:pt x="14194" y="3812"/>
                  </a:cubicBezTo>
                  <a:cubicBezTo>
                    <a:pt x="14250" y="3745"/>
                    <a:pt x="14250" y="3745"/>
                    <a:pt x="14250" y="3745"/>
                  </a:cubicBezTo>
                  <a:cubicBezTo>
                    <a:pt x="14306" y="3745"/>
                    <a:pt x="14306" y="3745"/>
                    <a:pt x="14306" y="3745"/>
                  </a:cubicBezTo>
                  <a:cubicBezTo>
                    <a:pt x="14306" y="3745"/>
                    <a:pt x="14306" y="3745"/>
                    <a:pt x="14306" y="3745"/>
                  </a:cubicBezTo>
                  <a:cubicBezTo>
                    <a:pt x="14363" y="3745"/>
                    <a:pt x="14363" y="3745"/>
                    <a:pt x="14363" y="3745"/>
                  </a:cubicBezTo>
                  <a:cubicBezTo>
                    <a:pt x="14419" y="3745"/>
                    <a:pt x="14419" y="3745"/>
                    <a:pt x="14419" y="3745"/>
                  </a:cubicBezTo>
                  <a:cubicBezTo>
                    <a:pt x="14419" y="3745"/>
                    <a:pt x="14419" y="3745"/>
                    <a:pt x="14419" y="3745"/>
                  </a:cubicBezTo>
                  <a:cubicBezTo>
                    <a:pt x="14419" y="3812"/>
                    <a:pt x="14419" y="3812"/>
                    <a:pt x="14419" y="3812"/>
                  </a:cubicBezTo>
                  <a:cubicBezTo>
                    <a:pt x="14475" y="3812"/>
                    <a:pt x="14475" y="3812"/>
                    <a:pt x="14475" y="3812"/>
                  </a:cubicBezTo>
                  <a:cubicBezTo>
                    <a:pt x="14475" y="3745"/>
                    <a:pt x="14475" y="3745"/>
                    <a:pt x="14475" y="3745"/>
                  </a:cubicBezTo>
                  <a:cubicBezTo>
                    <a:pt x="14531" y="3812"/>
                    <a:pt x="14531" y="3812"/>
                    <a:pt x="14531" y="3812"/>
                  </a:cubicBezTo>
                  <a:cubicBezTo>
                    <a:pt x="14587" y="3812"/>
                    <a:pt x="14587" y="3812"/>
                    <a:pt x="14587" y="3812"/>
                  </a:cubicBezTo>
                  <a:cubicBezTo>
                    <a:pt x="14587" y="3879"/>
                    <a:pt x="14587" y="3879"/>
                    <a:pt x="14587" y="3879"/>
                  </a:cubicBezTo>
                  <a:cubicBezTo>
                    <a:pt x="14643" y="3879"/>
                    <a:pt x="14643" y="3879"/>
                    <a:pt x="14643" y="3879"/>
                  </a:cubicBezTo>
                  <a:cubicBezTo>
                    <a:pt x="14643" y="3879"/>
                    <a:pt x="14643" y="3879"/>
                    <a:pt x="14643" y="3879"/>
                  </a:cubicBezTo>
                  <a:cubicBezTo>
                    <a:pt x="14643" y="3946"/>
                    <a:pt x="14643" y="3946"/>
                    <a:pt x="14643" y="3946"/>
                  </a:cubicBezTo>
                  <a:cubicBezTo>
                    <a:pt x="14699" y="3946"/>
                    <a:pt x="14699" y="3946"/>
                    <a:pt x="14699" y="3946"/>
                  </a:cubicBezTo>
                  <a:cubicBezTo>
                    <a:pt x="14699" y="3879"/>
                    <a:pt x="14699" y="3879"/>
                    <a:pt x="14699" y="3879"/>
                  </a:cubicBezTo>
                  <a:cubicBezTo>
                    <a:pt x="14755" y="3946"/>
                    <a:pt x="14755" y="3946"/>
                    <a:pt x="14755" y="3946"/>
                  </a:cubicBezTo>
                  <a:cubicBezTo>
                    <a:pt x="14755" y="4012"/>
                    <a:pt x="14755" y="4012"/>
                    <a:pt x="14755" y="4012"/>
                  </a:cubicBezTo>
                  <a:cubicBezTo>
                    <a:pt x="14755" y="4012"/>
                    <a:pt x="14755" y="4012"/>
                    <a:pt x="14755" y="4012"/>
                  </a:cubicBezTo>
                  <a:cubicBezTo>
                    <a:pt x="14755" y="4012"/>
                    <a:pt x="14755" y="4012"/>
                    <a:pt x="14755" y="4012"/>
                  </a:cubicBezTo>
                  <a:cubicBezTo>
                    <a:pt x="14755" y="4079"/>
                    <a:pt x="14755" y="4079"/>
                    <a:pt x="14755" y="4079"/>
                  </a:cubicBezTo>
                  <a:cubicBezTo>
                    <a:pt x="14699" y="4079"/>
                    <a:pt x="14699" y="4079"/>
                    <a:pt x="14699" y="4079"/>
                  </a:cubicBezTo>
                  <a:cubicBezTo>
                    <a:pt x="14643" y="4079"/>
                    <a:pt x="14643" y="4079"/>
                    <a:pt x="14643" y="4079"/>
                  </a:cubicBezTo>
                  <a:cubicBezTo>
                    <a:pt x="14587" y="4146"/>
                    <a:pt x="14587" y="4146"/>
                    <a:pt x="14587" y="4146"/>
                  </a:cubicBezTo>
                  <a:cubicBezTo>
                    <a:pt x="14531" y="4079"/>
                    <a:pt x="14531" y="4079"/>
                    <a:pt x="14531" y="4079"/>
                  </a:cubicBezTo>
                  <a:cubicBezTo>
                    <a:pt x="14475" y="4079"/>
                    <a:pt x="14475" y="4079"/>
                    <a:pt x="14475" y="4079"/>
                  </a:cubicBezTo>
                  <a:cubicBezTo>
                    <a:pt x="14419" y="4012"/>
                    <a:pt x="14419" y="4012"/>
                    <a:pt x="14419" y="4012"/>
                  </a:cubicBezTo>
                  <a:cubicBezTo>
                    <a:pt x="14363" y="4012"/>
                    <a:pt x="14363" y="4012"/>
                    <a:pt x="14363" y="4012"/>
                  </a:cubicBezTo>
                  <a:cubicBezTo>
                    <a:pt x="14306" y="4012"/>
                    <a:pt x="14306" y="4012"/>
                    <a:pt x="14306" y="4012"/>
                  </a:cubicBezTo>
                  <a:cubicBezTo>
                    <a:pt x="14250" y="3946"/>
                    <a:pt x="14250" y="3946"/>
                    <a:pt x="14250" y="3946"/>
                  </a:cubicBezTo>
                  <a:cubicBezTo>
                    <a:pt x="14194" y="3946"/>
                    <a:pt x="14194" y="3946"/>
                    <a:pt x="14194" y="3946"/>
                  </a:cubicBezTo>
                  <a:cubicBezTo>
                    <a:pt x="14194" y="3946"/>
                    <a:pt x="14194" y="3946"/>
                    <a:pt x="14194" y="3946"/>
                  </a:cubicBezTo>
                  <a:close/>
                  <a:moveTo>
                    <a:pt x="13577" y="3076"/>
                  </a:moveTo>
                  <a:cubicBezTo>
                    <a:pt x="13577" y="3009"/>
                    <a:pt x="13577" y="3009"/>
                    <a:pt x="13577" y="3009"/>
                  </a:cubicBezTo>
                  <a:cubicBezTo>
                    <a:pt x="13633" y="3009"/>
                    <a:pt x="13633" y="3009"/>
                    <a:pt x="13633" y="3009"/>
                  </a:cubicBezTo>
                  <a:cubicBezTo>
                    <a:pt x="13633" y="3009"/>
                    <a:pt x="13633" y="3009"/>
                    <a:pt x="13633" y="3009"/>
                  </a:cubicBezTo>
                  <a:cubicBezTo>
                    <a:pt x="13633" y="3076"/>
                    <a:pt x="13633" y="3076"/>
                    <a:pt x="13633" y="3076"/>
                  </a:cubicBezTo>
                  <a:cubicBezTo>
                    <a:pt x="13577" y="3076"/>
                    <a:pt x="13577" y="3076"/>
                    <a:pt x="13577" y="3076"/>
                  </a:cubicBezTo>
                  <a:cubicBezTo>
                    <a:pt x="13577" y="3076"/>
                    <a:pt x="13577" y="3076"/>
                    <a:pt x="13577" y="3076"/>
                  </a:cubicBezTo>
                  <a:close/>
                  <a:moveTo>
                    <a:pt x="13633" y="3344"/>
                  </a:moveTo>
                  <a:cubicBezTo>
                    <a:pt x="13633" y="3477"/>
                    <a:pt x="13633" y="3477"/>
                    <a:pt x="13633" y="3477"/>
                  </a:cubicBezTo>
                  <a:cubicBezTo>
                    <a:pt x="13689" y="3477"/>
                    <a:pt x="13689" y="3477"/>
                    <a:pt x="13689" y="3477"/>
                  </a:cubicBezTo>
                  <a:cubicBezTo>
                    <a:pt x="13689" y="3477"/>
                    <a:pt x="13689" y="3477"/>
                    <a:pt x="13689" y="3477"/>
                  </a:cubicBezTo>
                  <a:cubicBezTo>
                    <a:pt x="13745" y="3477"/>
                    <a:pt x="13745" y="3477"/>
                    <a:pt x="13745" y="3477"/>
                  </a:cubicBezTo>
                  <a:cubicBezTo>
                    <a:pt x="13745" y="3544"/>
                    <a:pt x="13745" y="3544"/>
                    <a:pt x="13745" y="3544"/>
                  </a:cubicBezTo>
                  <a:cubicBezTo>
                    <a:pt x="13802" y="3544"/>
                    <a:pt x="13802" y="3544"/>
                    <a:pt x="13802" y="3544"/>
                  </a:cubicBezTo>
                  <a:cubicBezTo>
                    <a:pt x="13858" y="3477"/>
                    <a:pt x="13858" y="3477"/>
                    <a:pt x="13858" y="3477"/>
                  </a:cubicBezTo>
                  <a:cubicBezTo>
                    <a:pt x="13858" y="3411"/>
                    <a:pt x="13858" y="3411"/>
                    <a:pt x="13858" y="3411"/>
                  </a:cubicBezTo>
                  <a:cubicBezTo>
                    <a:pt x="13914" y="3411"/>
                    <a:pt x="13914" y="3411"/>
                    <a:pt x="13914" y="3411"/>
                  </a:cubicBezTo>
                  <a:cubicBezTo>
                    <a:pt x="13970" y="3344"/>
                    <a:pt x="13970" y="3344"/>
                    <a:pt x="13970" y="3344"/>
                  </a:cubicBezTo>
                  <a:cubicBezTo>
                    <a:pt x="13970" y="3277"/>
                    <a:pt x="13970" y="3277"/>
                    <a:pt x="13970" y="3277"/>
                  </a:cubicBezTo>
                  <a:cubicBezTo>
                    <a:pt x="13970" y="3210"/>
                    <a:pt x="13970" y="3210"/>
                    <a:pt x="13970" y="3210"/>
                  </a:cubicBezTo>
                  <a:cubicBezTo>
                    <a:pt x="14026" y="3143"/>
                    <a:pt x="14026" y="3143"/>
                    <a:pt x="14026" y="3143"/>
                  </a:cubicBezTo>
                  <a:cubicBezTo>
                    <a:pt x="13970" y="3076"/>
                    <a:pt x="13970" y="3076"/>
                    <a:pt x="13970" y="3076"/>
                  </a:cubicBezTo>
                  <a:cubicBezTo>
                    <a:pt x="13970" y="3076"/>
                    <a:pt x="13970" y="3076"/>
                    <a:pt x="13970" y="3076"/>
                  </a:cubicBezTo>
                  <a:cubicBezTo>
                    <a:pt x="14026" y="3076"/>
                    <a:pt x="14026" y="3076"/>
                    <a:pt x="14026" y="3076"/>
                  </a:cubicBezTo>
                  <a:cubicBezTo>
                    <a:pt x="14026" y="3009"/>
                    <a:pt x="14026" y="3009"/>
                    <a:pt x="14026" y="3009"/>
                  </a:cubicBezTo>
                  <a:cubicBezTo>
                    <a:pt x="14082" y="2942"/>
                    <a:pt x="14082" y="2942"/>
                    <a:pt x="14082" y="2942"/>
                  </a:cubicBezTo>
                  <a:cubicBezTo>
                    <a:pt x="14138" y="2942"/>
                    <a:pt x="14138" y="2942"/>
                    <a:pt x="14138" y="2942"/>
                  </a:cubicBezTo>
                  <a:cubicBezTo>
                    <a:pt x="14194" y="2876"/>
                    <a:pt x="14194" y="2876"/>
                    <a:pt x="14194" y="2876"/>
                  </a:cubicBezTo>
                  <a:cubicBezTo>
                    <a:pt x="14194" y="2809"/>
                    <a:pt x="14194" y="2809"/>
                    <a:pt x="14194" y="2809"/>
                  </a:cubicBezTo>
                  <a:cubicBezTo>
                    <a:pt x="14194" y="2742"/>
                    <a:pt x="14194" y="2742"/>
                    <a:pt x="14194" y="2742"/>
                  </a:cubicBezTo>
                  <a:cubicBezTo>
                    <a:pt x="14194" y="2742"/>
                    <a:pt x="14194" y="2742"/>
                    <a:pt x="14194" y="2742"/>
                  </a:cubicBezTo>
                  <a:cubicBezTo>
                    <a:pt x="14250" y="2675"/>
                    <a:pt x="14250" y="2675"/>
                    <a:pt x="14250" y="2675"/>
                  </a:cubicBezTo>
                  <a:cubicBezTo>
                    <a:pt x="14194" y="2675"/>
                    <a:pt x="14194" y="2675"/>
                    <a:pt x="14194" y="2675"/>
                  </a:cubicBezTo>
                  <a:cubicBezTo>
                    <a:pt x="14194" y="2608"/>
                    <a:pt x="14194" y="2608"/>
                    <a:pt x="14194" y="2608"/>
                  </a:cubicBezTo>
                  <a:cubicBezTo>
                    <a:pt x="14194" y="2608"/>
                    <a:pt x="14194" y="2608"/>
                    <a:pt x="14194" y="2608"/>
                  </a:cubicBezTo>
                  <a:cubicBezTo>
                    <a:pt x="14138" y="2541"/>
                    <a:pt x="14138" y="2541"/>
                    <a:pt x="14138" y="2541"/>
                  </a:cubicBezTo>
                  <a:cubicBezTo>
                    <a:pt x="14082" y="2541"/>
                    <a:pt x="14082" y="2541"/>
                    <a:pt x="14082" y="2541"/>
                  </a:cubicBezTo>
                  <a:cubicBezTo>
                    <a:pt x="14026" y="2541"/>
                    <a:pt x="14026" y="2541"/>
                    <a:pt x="14026" y="2541"/>
                  </a:cubicBezTo>
                  <a:cubicBezTo>
                    <a:pt x="14082" y="2474"/>
                    <a:pt x="14082" y="2474"/>
                    <a:pt x="14082" y="2474"/>
                  </a:cubicBezTo>
                  <a:cubicBezTo>
                    <a:pt x="14138" y="2474"/>
                    <a:pt x="14138" y="2474"/>
                    <a:pt x="14138" y="2474"/>
                  </a:cubicBezTo>
                  <a:cubicBezTo>
                    <a:pt x="14138" y="2407"/>
                    <a:pt x="14138" y="2407"/>
                    <a:pt x="14138" y="2407"/>
                  </a:cubicBezTo>
                  <a:cubicBezTo>
                    <a:pt x="14138" y="2407"/>
                    <a:pt x="14138" y="2407"/>
                    <a:pt x="14138" y="2407"/>
                  </a:cubicBezTo>
                  <a:cubicBezTo>
                    <a:pt x="14138" y="2341"/>
                    <a:pt x="14138" y="2341"/>
                    <a:pt x="14138" y="2341"/>
                  </a:cubicBezTo>
                  <a:cubicBezTo>
                    <a:pt x="14138" y="2274"/>
                    <a:pt x="14138" y="2274"/>
                    <a:pt x="14138" y="2274"/>
                  </a:cubicBezTo>
                  <a:cubicBezTo>
                    <a:pt x="14082" y="2207"/>
                    <a:pt x="14082" y="2207"/>
                    <a:pt x="14082" y="2207"/>
                  </a:cubicBezTo>
                  <a:cubicBezTo>
                    <a:pt x="14082" y="2207"/>
                    <a:pt x="14082" y="2207"/>
                    <a:pt x="14082" y="2207"/>
                  </a:cubicBezTo>
                  <a:cubicBezTo>
                    <a:pt x="13970" y="2274"/>
                    <a:pt x="13970" y="2274"/>
                    <a:pt x="13970" y="2274"/>
                  </a:cubicBezTo>
                  <a:cubicBezTo>
                    <a:pt x="13914" y="2274"/>
                    <a:pt x="13914" y="2274"/>
                    <a:pt x="13914" y="2274"/>
                  </a:cubicBezTo>
                  <a:cubicBezTo>
                    <a:pt x="13914" y="2341"/>
                    <a:pt x="13914" y="2341"/>
                    <a:pt x="13914" y="2341"/>
                  </a:cubicBezTo>
                  <a:cubicBezTo>
                    <a:pt x="13858" y="2407"/>
                    <a:pt x="13858" y="2407"/>
                    <a:pt x="13858" y="2407"/>
                  </a:cubicBezTo>
                  <a:cubicBezTo>
                    <a:pt x="13858" y="2341"/>
                    <a:pt x="13858" y="2341"/>
                    <a:pt x="13858" y="2341"/>
                  </a:cubicBezTo>
                  <a:cubicBezTo>
                    <a:pt x="13858" y="2341"/>
                    <a:pt x="13858" y="2341"/>
                    <a:pt x="13858" y="2341"/>
                  </a:cubicBezTo>
                  <a:cubicBezTo>
                    <a:pt x="13858" y="2274"/>
                    <a:pt x="13858" y="2274"/>
                    <a:pt x="13858" y="2274"/>
                  </a:cubicBezTo>
                  <a:cubicBezTo>
                    <a:pt x="13914" y="2274"/>
                    <a:pt x="13914" y="2274"/>
                    <a:pt x="13914" y="2274"/>
                  </a:cubicBezTo>
                  <a:cubicBezTo>
                    <a:pt x="13914" y="2207"/>
                    <a:pt x="13914" y="2207"/>
                    <a:pt x="13914" y="2207"/>
                  </a:cubicBezTo>
                  <a:cubicBezTo>
                    <a:pt x="13914" y="2073"/>
                    <a:pt x="13914" y="2073"/>
                    <a:pt x="13914" y="2073"/>
                  </a:cubicBezTo>
                  <a:cubicBezTo>
                    <a:pt x="13914" y="2006"/>
                    <a:pt x="13914" y="2006"/>
                    <a:pt x="13914" y="2006"/>
                  </a:cubicBezTo>
                  <a:cubicBezTo>
                    <a:pt x="13858" y="2006"/>
                    <a:pt x="13858" y="2006"/>
                    <a:pt x="13858" y="2006"/>
                  </a:cubicBezTo>
                  <a:cubicBezTo>
                    <a:pt x="13858" y="1939"/>
                    <a:pt x="13858" y="1939"/>
                    <a:pt x="13858" y="1939"/>
                  </a:cubicBezTo>
                  <a:cubicBezTo>
                    <a:pt x="13802" y="1939"/>
                    <a:pt x="13802" y="1939"/>
                    <a:pt x="13802" y="1939"/>
                  </a:cubicBezTo>
                  <a:cubicBezTo>
                    <a:pt x="13745" y="1939"/>
                    <a:pt x="13745" y="1939"/>
                    <a:pt x="13745" y="1939"/>
                  </a:cubicBezTo>
                  <a:cubicBezTo>
                    <a:pt x="13689" y="1939"/>
                    <a:pt x="13689" y="1939"/>
                    <a:pt x="13689" y="1939"/>
                  </a:cubicBezTo>
                  <a:cubicBezTo>
                    <a:pt x="13633" y="2006"/>
                    <a:pt x="13633" y="2006"/>
                    <a:pt x="13633" y="2006"/>
                  </a:cubicBezTo>
                  <a:cubicBezTo>
                    <a:pt x="13633" y="1939"/>
                    <a:pt x="13633" y="1939"/>
                    <a:pt x="13633" y="1939"/>
                  </a:cubicBezTo>
                  <a:cubicBezTo>
                    <a:pt x="13577" y="1872"/>
                    <a:pt x="13577" y="1872"/>
                    <a:pt x="13577" y="1872"/>
                  </a:cubicBezTo>
                  <a:cubicBezTo>
                    <a:pt x="13577" y="1872"/>
                    <a:pt x="13577" y="1872"/>
                    <a:pt x="13577" y="1872"/>
                  </a:cubicBezTo>
                  <a:cubicBezTo>
                    <a:pt x="13577" y="1872"/>
                    <a:pt x="13577" y="1872"/>
                    <a:pt x="13577" y="1872"/>
                  </a:cubicBezTo>
                  <a:cubicBezTo>
                    <a:pt x="13521" y="1939"/>
                    <a:pt x="13521" y="1939"/>
                    <a:pt x="13521" y="1939"/>
                  </a:cubicBezTo>
                  <a:cubicBezTo>
                    <a:pt x="13465" y="2006"/>
                    <a:pt x="13465" y="2006"/>
                    <a:pt x="13465" y="2006"/>
                  </a:cubicBezTo>
                  <a:cubicBezTo>
                    <a:pt x="13465" y="2006"/>
                    <a:pt x="13465" y="2006"/>
                    <a:pt x="13465" y="2006"/>
                  </a:cubicBezTo>
                  <a:cubicBezTo>
                    <a:pt x="13409" y="2073"/>
                    <a:pt x="13409" y="2073"/>
                    <a:pt x="13409" y="2073"/>
                  </a:cubicBezTo>
                  <a:cubicBezTo>
                    <a:pt x="13409" y="2140"/>
                    <a:pt x="13409" y="2140"/>
                    <a:pt x="13409" y="2140"/>
                  </a:cubicBezTo>
                  <a:cubicBezTo>
                    <a:pt x="13465" y="2207"/>
                    <a:pt x="13465" y="2207"/>
                    <a:pt x="13465" y="2207"/>
                  </a:cubicBezTo>
                  <a:cubicBezTo>
                    <a:pt x="13465" y="2140"/>
                    <a:pt x="13465" y="2140"/>
                    <a:pt x="13465" y="2140"/>
                  </a:cubicBezTo>
                  <a:cubicBezTo>
                    <a:pt x="13521" y="2140"/>
                    <a:pt x="13521" y="2140"/>
                    <a:pt x="13521" y="2140"/>
                  </a:cubicBezTo>
                  <a:cubicBezTo>
                    <a:pt x="13577" y="2140"/>
                    <a:pt x="13577" y="2140"/>
                    <a:pt x="13577" y="2140"/>
                  </a:cubicBezTo>
                  <a:cubicBezTo>
                    <a:pt x="13521" y="2207"/>
                    <a:pt x="13521" y="2207"/>
                    <a:pt x="13521" y="2207"/>
                  </a:cubicBezTo>
                  <a:cubicBezTo>
                    <a:pt x="13409" y="2274"/>
                    <a:pt x="13409" y="2274"/>
                    <a:pt x="13409" y="2274"/>
                  </a:cubicBezTo>
                  <a:cubicBezTo>
                    <a:pt x="13409" y="2341"/>
                    <a:pt x="13409" y="2341"/>
                    <a:pt x="13409" y="2341"/>
                  </a:cubicBezTo>
                  <a:cubicBezTo>
                    <a:pt x="13409" y="2341"/>
                    <a:pt x="13409" y="2341"/>
                    <a:pt x="13409" y="2341"/>
                  </a:cubicBezTo>
                  <a:cubicBezTo>
                    <a:pt x="13465" y="2341"/>
                    <a:pt x="13465" y="2341"/>
                    <a:pt x="13465" y="2341"/>
                  </a:cubicBezTo>
                  <a:cubicBezTo>
                    <a:pt x="13521" y="2274"/>
                    <a:pt x="13521" y="2274"/>
                    <a:pt x="13521" y="2274"/>
                  </a:cubicBezTo>
                  <a:cubicBezTo>
                    <a:pt x="13577" y="2274"/>
                    <a:pt x="13577" y="2274"/>
                    <a:pt x="13577" y="2274"/>
                  </a:cubicBezTo>
                  <a:cubicBezTo>
                    <a:pt x="13577" y="2207"/>
                    <a:pt x="13577" y="2207"/>
                    <a:pt x="13577" y="2207"/>
                  </a:cubicBezTo>
                  <a:cubicBezTo>
                    <a:pt x="13633" y="2274"/>
                    <a:pt x="13633" y="2274"/>
                    <a:pt x="13633" y="2274"/>
                  </a:cubicBezTo>
                  <a:cubicBezTo>
                    <a:pt x="13577" y="2341"/>
                    <a:pt x="13577" y="2341"/>
                    <a:pt x="13577" y="2341"/>
                  </a:cubicBezTo>
                  <a:cubicBezTo>
                    <a:pt x="13577" y="2341"/>
                    <a:pt x="13577" y="2341"/>
                    <a:pt x="13577" y="2341"/>
                  </a:cubicBezTo>
                  <a:cubicBezTo>
                    <a:pt x="13521" y="2407"/>
                    <a:pt x="13521" y="2407"/>
                    <a:pt x="13521" y="2407"/>
                  </a:cubicBezTo>
                  <a:cubicBezTo>
                    <a:pt x="13521" y="2407"/>
                    <a:pt x="13521" y="2407"/>
                    <a:pt x="13521" y="2407"/>
                  </a:cubicBezTo>
                  <a:cubicBezTo>
                    <a:pt x="13521" y="2474"/>
                    <a:pt x="13521" y="2474"/>
                    <a:pt x="13521" y="2474"/>
                  </a:cubicBezTo>
                  <a:cubicBezTo>
                    <a:pt x="13577" y="2474"/>
                    <a:pt x="13577" y="2474"/>
                    <a:pt x="13577" y="2474"/>
                  </a:cubicBezTo>
                  <a:cubicBezTo>
                    <a:pt x="13633" y="2474"/>
                    <a:pt x="13633" y="2474"/>
                    <a:pt x="13633" y="2474"/>
                  </a:cubicBezTo>
                  <a:cubicBezTo>
                    <a:pt x="13577" y="2541"/>
                    <a:pt x="13577" y="2541"/>
                    <a:pt x="13577" y="2541"/>
                  </a:cubicBezTo>
                  <a:cubicBezTo>
                    <a:pt x="13521" y="2541"/>
                    <a:pt x="13521" y="2541"/>
                    <a:pt x="13521" y="2541"/>
                  </a:cubicBezTo>
                  <a:cubicBezTo>
                    <a:pt x="13465" y="2541"/>
                    <a:pt x="13465" y="2541"/>
                    <a:pt x="13465" y="2541"/>
                  </a:cubicBezTo>
                  <a:cubicBezTo>
                    <a:pt x="13465" y="2541"/>
                    <a:pt x="13465" y="2541"/>
                    <a:pt x="13465" y="2541"/>
                  </a:cubicBezTo>
                  <a:cubicBezTo>
                    <a:pt x="13521" y="2608"/>
                    <a:pt x="13521" y="2608"/>
                    <a:pt x="13521" y="2608"/>
                  </a:cubicBezTo>
                  <a:cubicBezTo>
                    <a:pt x="13521" y="2608"/>
                    <a:pt x="13521" y="2608"/>
                    <a:pt x="13521" y="2608"/>
                  </a:cubicBezTo>
                  <a:cubicBezTo>
                    <a:pt x="13409" y="2675"/>
                    <a:pt x="13409" y="2675"/>
                    <a:pt x="13409" y="2675"/>
                  </a:cubicBezTo>
                  <a:cubicBezTo>
                    <a:pt x="13409" y="2675"/>
                    <a:pt x="13409" y="2675"/>
                    <a:pt x="13409" y="2675"/>
                  </a:cubicBezTo>
                  <a:cubicBezTo>
                    <a:pt x="13409" y="2608"/>
                    <a:pt x="13409" y="2608"/>
                    <a:pt x="13409" y="2608"/>
                  </a:cubicBezTo>
                  <a:cubicBezTo>
                    <a:pt x="13353" y="2608"/>
                    <a:pt x="13353" y="2608"/>
                    <a:pt x="13353" y="2608"/>
                  </a:cubicBezTo>
                  <a:cubicBezTo>
                    <a:pt x="13297" y="2541"/>
                    <a:pt x="13297" y="2541"/>
                    <a:pt x="13297" y="2541"/>
                  </a:cubicBezTo>
                  <a:cubicBezTo>
                    <a:pt x="13184" y="2608"/>
                    <a:pt x="13184" y="2608"/>
                    <a:pt x="13184" y="2608"/>
                  </a:cubicBezTo>
                  <a:cubicBezTo>
                    <a:pt x="13184" y="2608"/>
                    <a:pt x="13184" y="2608"/>
                    <a:pt x="13184" y="2608"/>
                  </a:cubicBezTo>
                  <a:cubicBezTo>
                    <a:pt x="13184" y="2675"/>
                    <a:pt x="13184" y="2675"/>
                    <a:pt x="13184" y="2675"/>
                  </a:cubicBezTo>
                  <a:cubicBezTo>
                    <a:pt x="13184" y="2742"/>
                    <a:pt x="13184" y="2742"/>
                    <a:pt x="13184" y="2742"/>
                  </a:cubicBezTo>
                  <a:cubicBezTo>
                    <a:pt x="13184" y="2809"/>
                    <a:pt x="13184" y="2809"/>
                    <a:pt x="13184" y="2809"/>
                  </a:cubicBezTo>
                  <a:cubicBezTo>
                    <a:pt x="13241" y="2876"/>
                    <a:pt x="13241" y="2876"/>
                    <a:pt x="13241" y="2876"/>
                  </a:cubicBezTo>
                  <a:cubicBezTo>
                    <a:pt x="13297" y="2809"/>
                    <a:pt x="13297" y="2809"/>
                    <a:pt x="13297" y="2809"/>
                  </a:cubicBezTo>
                  <a:cubicBezTo>
                    <a:pt x="13297" y="2809"/>
                    <a:pt x="13297" y="2809"/>
                    <a:pt x="13297" y="2809"/>
                  </a:cubicBezTo>
                  <a:cubicBezTo>
                    <a:pt x="13409" y="2809"/>
                    <a:pt x="13409" y="2809"/>
                    <a:pt x="13409" y="2809"/>
                  </a:cubicBezTo>
                  <a:cubicBezTo>
                    <a:pt x="13465" y="2809"/>
                    <a:pt x="13465" y="2809"/>
                    <a:pt x="13465" y="2809"/>
                  </a:cubicBezTo>
                  <a:cubicBezTo>
                    <a:pt x="13465" y="2876"/>
                    <a:pt x="13465" y="2876"/>
                    <a:pt x="13465" y="2876"/>
                  </a:cubicBezTo>
                  <a:cubicBezTo>
                    <a:pt x="13577" y="2809"/>
                    <a:pt x="13577" y="2809"/>
                    <a:pt x="13577" y="2809"/>
                  </a:cubicBezTo>
                  <a:cubicBezTo>
                    <a:pt x="13577" y="2876"/>
                    <a:pt x="13577" y="2876"/>
                    <a:pt x="13577" y="2876"/>
                  </a:cubicBezTo>
                  <a:cubicBezTo>
                    <a:pt x="13521" y="2876"/>
                    <a:pt x="13521" y="2876"/>
                    <a:pt x="13521" y="2876"/>
                  </a:cubicBezTo>
                  <a:cubicBezTo>
                    <a:pt x="13521" y="2942"/>
                    <a:pt x="13521" y="2942"/>
                    <a:pt x="13521" y="2942"/>
                  </a:cubicBezTo>
                  <a:cubicBezTo>
                    <a:pt x="13521" y="2942"/>
                    <a:pt x="13521" y="2942"/>
                    <a:pt x="13521" y="2942"/>
                  </a:cubicBezTo>
                  <a:cubicBezTo>
                    <a:pt x="13577" y="2942"/>
                    <a:pt x="13577" y="2942"/>
                    <a:pt x="13577" y="2942"/>
                  </a:cubicBezTo>
                  <a:cubicBezTo>
                    <a:pt x="13633" y="3009"/>
                    <a:pt x="13633" y="3009"/>
                    <a:pt x="13633" y="3009"/>
                  </a:cubicBezTo>
                  <a:cubicBezTo>
                    <a:pt x="13633" y="3076"/>
                    <a:pt x="13633" y="3076"/>
                    <a:pt x="13633" y="3076"/>
                  </a:cubicBezTo>
                  <a:cubicBezTo>
                    <a:pt x="13689" y="3076"/>
                    <a:pt x="13689" y="3076"/>
                    <a:pt x="13689" y="3076"/>
                  </a:cubicBezTo>
                  <a:cubicBezTo>
                    <a:pt x="13689" y="3076"/>
                    <a:pt x="13689" y="3076"/>
                    <a:pt x="13689" y="3076"/>
                  </a:cubicBezTo>
                  <a:cubicBezTo>
                    <a:pt x="13689" y="3143"/>
                    <a:pt x="13689" y="3143"/>
                    <a:pt x="13689" y="3143"/>
                  </a:cubicBezTo>
                  <a:cubicBezTo>
                    <a:pt x="13689" y="3210"/>
                    <a:pt x="13689" y="3210"/>
                    <a:pt x="13689" y="3210"/>
                  </a:cubicBezTo>
                  <a:cubicBezTo>
                    <a:pt x="13633" y="3344"/>
                    <a:pt x="13633" y="3344"/>
                    <a:pt x="13633" y="3344"/>
                  </a:cubicBezTo>
                  <a:close/>
                  <a:moveTo>
                    <a:pt x="13353" y="2942"/>
                  </a:moveTo>
                  <a:cubicBezTo>
                    <a:pt x="13353" y="2942"/>
                    <a:pt x="13353" y="2942"/>
                    <a:pt x="13353" y="2942"/>
                  </a:cubicBezTo>
                  <a:cubicBezTo>
                    <a:pt x="13409" y="2876"/>
                    <a:pt x="13409" y="2876"/>
                    <a:pt x="13409" y="2876"/>
                  </a:cubicBezTo>
                  <a:cubicBezTo>
                    <a:pt x="13465" y="2876"/>
                    <a:pt x="13465" y="2876"/>
                    <a:pt x="13465" y="2876"/>
                  </a:cubicBezTo>
                  <a:cubicBezTo>
                    <a:pt x="13465" y="2942"/>
                    <a:pt x="13465" y="2942"/>
                    <a:pt x="13465" y="2942"/>
                  </a:cubicBezTo>
                  <a:cubicBezTo>
                    <a:pt x="13409" y="2942"/>
                    <a:pt x="13409" y="2942"/>
                    <a:pt x="13409" y="2942"/>
                  </a:cubicBezTo>
                  <a:cubicBezTo>
                    <a:pt x="13353" y="3009"/>
                    <a:pt x="13353" y="3009"/>
                    <a:pt x="13353" y="3009"/>
                  </a:cubicBezTo>
                  <a:cubicBezTo>
                    <a:pt x="13353" y="2942"/>
                    <a:pt x="13353" y="2942"/>
                    <a:pt x="13353" y="2942"/>
                  </a:cubicBezTo>
                  <a:close/>
                  <a:moveTo>
                    <a:pt x="13241" y="3277"/>
                  </a:moveTo>
                  <a:cubicBezTo>
                    <a:pt x="13297" y="3210"/>
                    <a:pt x="13297" y="3210"/>
                    <a:pt x="13297" y="3210"/>
                  </a:cubicBezTo>
                  <a:cubicBezTo>
                    <a:pt x="13353" y="3210"/>
                    <a:pt x="13353" y="3210"/>
                    <a:pt x="13353" y="3210"/>
                  </a:cubicBezTo>
                  <a:cubicBezTo>
                    <a:pt x="13409" y="3210"/>
                    <a:pt x="13409" y="3210"/>
                    <a:pt x="13409" y="3210"/>
                  </a:cubicBezTo>
                  <a:cubicBezTo>
                    <a:pt x="13521" y="3344"/>
                    <a:pt x="13521" y="3344"/>
                    <a:pt x="13521" y="3344"/>
                  </a:cubicBezTo>
                  <a:cubicBezTo>
                    <a:pt x="13465" y="3344"/>
                    <a:pt x="13465" y="3344"/>
                    <a:pt x="13465" y="3344"/>
                  </a:cubicBezTo>
                  <a:cubicBezTo>
                    <a:pt x="13521" y="3477"/>
                    <a:pt x="13521" y="3477"/>
                    <a:pt x="13521" y="3477"/>
                  </a:cubicBezTo>
                  <a:cubicBezTo>
                    <a:pt x="13465" y="3477"/>
                    <a:pt x="13465" y="3477"/>
                    <a:pt x="13465" y="3477"/>
                  </a:cubicBezTo>
                  <a:cubicBezTo>
                    <a:pt x="13409" y="3411"/>
                    <a:pt x="13409" y="3411"/>
                    <a:pt x="13409" y="3411"/>
                  </a:cubicBezTo>
                  <a:cubicBezTo>
                    <a:pt x="13353" y="3477"/>
                    <a:pt x="13353" y="3477"/>
                    <a:pt x="13353" y="3477"/>
                  </a:cubicBezTo>
                  <a:cubicBezTo>
                    <a:pt x="13353" y="3477"/>
                    <a:pt x="13353" y="3477"/>
                    <a:pt x="13353" y="3477"/>
                  </a:cubicBezTo>
                  <a:cubicBezTo>
                    <a:pt x="13297" y="3411"/>
                    <a:pt x="13297" y="3411"/>
                    <a:pt x="13297" y="3411"/>
                  </a:cubicBezTo>
                  <a:cubicBezTo>
                    <a:pt x="13241" y="3344"/>
                    <a:pt x="13241" y="3344"/>
                    <a:pt x="13241" y="3344"/>
                  </a:cubicBezTo>
                  <a:cubicBezTo>
                    <a:pt x="13241" y="3277"/>
                    <a:pt x="13241" y="3277"/>
                    <a:pt x="13241" y="3277"/>
                  </a:cubicBezTo>
                  <a:close/>
                  <a:moveTo>
                    <a:pt x="12623" y="3745"/>
                  </a:moveTo>
                  <a:cubicBezTo>
                    <a:pt x="12679" y="3678"/>
                    <a:pt x="12679" y="3678"/>
                    <a:pt x="12679" y="3678"/>
                  </a:cubicBezTo>
                  <a:cubicBezTo>
                    <a:pt x="12736" y="3678"/>
                    <a:pt x="12736" y="3678"/>
                    <a:pt x="12736" y="3678"/>
                  </a:cubicBezTo>
                  <a:cubicBezTo>
                    <a:pt x="12736" y="3745"/>
                    <a:pt x="12736" y="3745"/>
                    <a:pt x="12736" y="3745"/>
                  </a:cubicBezTo>
                  <a:cubicBezTo>
                    <a:pt x="12679" y="3745"/>
                    <a:pt x="12679" y="3745"/>
                    <a:pt x="12679" y="3745"/>
                  </a:cubicBezTo>
                  <a:cubicBezTo>
                    <a:pt x="12623" y="3745"/>
                    <a:pt x="12623" y="3745"/>
                    <a:pt x="12623" y="3745"/>
                  </a:cubicBezTo>
                  <a:close/>
                  <a:moveTo>
                    <a:pt x="12567" y="3678"/>
                  </a:moveTo>
                  <a:cubicBezTo>
                    <a:pt x="12567" y="3611"/>
                    <a:pt x="12567" y="3611"/>
                    <a:pt x="12567" y="3611"/>
                  </a:cubicBezTo>
                  <a:cubicBezTo>
                    <a:pt x="12567" y="3544"/>
                    <a:pt x="12567" y="3544"/>
                    <a:pt x="12567" y="3544"/>
                  </a:cubicBezTo>
                  <a:cubicBezTo>
                    <a:pt x="12567" y="3477"/>
                    <a:pt x="12567" y="3477"/>
                    <a:pt x="12567" y="3477"/>
                  </a:cubicBezTo>
                  <a:cubicBezTo>
                    <a:pt x="12567" y="3411"/>
                    <a:pt x="12567" y="3411"/>
                    <a:pt x="12567" y="3411"/>
                  </a:cubicBezTo>
                  <a:cubicBezTo>
                    <a:pt x="12623" y="3344"/>
                    <a:pt x="12623" y="3344"/>
                    <a:pt x="12623" y="3344"/>
                  </a:cubicBezTo>
                  <a:cubicBezTo>
                    <a:pt x="12623" y="3344"/>
                    <a:pt x="12623" y="3344"/>
                    <a:pt x="12623" y="3344"/>
                  </a:cubicBezTo>
                  <a:cubicBezTo>
                    <a:pt x="12679" y="3344"/>
                    <a:pt x="12679" y="3344"/>
                    <a:pt x="12679" y="3344"/>
                  </a:cubicBezTo>
                  <a:cubicBezTo>
                    <a:pt x="12679" y="3277"/>
                    <a:pt x="12679" y="3277"/>
                    <a:pt x="12679" y="3277"/>
                  </a:cubicBezTo>
                  <a:cubicBezTo>
                    <a:pt x="12679" y="3210"/>
                    <a:pt x="12679" y="3210"/>
                    <a:pt x="12679" y="3210"/>
                  </a:cubicBezTo>
                  <a:cubicBezTo>
                    <a:pt x="12679" y="3143"/>
                    <a:pt x="12679" y="3143"/>
                    <a:pt x="12679" y="3143"/>
                  </a:cubicBezTo>
                  <a:cubicBezTo>
                    <a:pt x="12736" y="3143"/>
                    <a:pt x="12736" y="3143"/>
                    <a:pt x="12736" y="3143"/>
                  </a:cubicBezTo>
                  <a:cubicBezTo>
                    <a:pt x="12736" y="3143"/>
                    <a:pt x="12736" y="3143"/>
                    <a:pt x="12736" y="3143"/>
                  </a:cubicBezTo>
                  <a:cubicBezTo>
                    <a:pt x="12792" y="3210"/>
                    <a:pt x="12792" y="3210"/>
                    <a:pt x="12792" y="3210"/>
                  </a:cubicBezTo>
                  <a:cubicBezTo>
                    <a:pt x="12792" y="3277"/>
                    <a:pt x="12792" y="3277"/>
                    <a:pt x="12792" y="3277"/>
                  </a:cubicBezTo>
                  <a:cubicBezTo>
                    <a:pt x="12736" y="3344"/>
                    <a:pt x="12736" y="3344"/>
                    <a:pt x="12736" y="3344"/>
                  </a:cubicBezTo>
                  <a:cubicBezTo>
                    <a:pt x="12736" y="3411"/>
                    <a:pt x="12736" y="3411"/>
                    <a:pt x="12736" y="3411"/>
                  </a:cubicBezTo>
                  <a:cubicBezTo>
                    <a:pt x="12736" y="3477"/>
                    <a:pt x="12736" y="3477"/>
                    <a:pt x="12736" y="3477"/>
                  </a:cubicBezTo>
                  <a:cubicBezTo>
                    <a:pt x="12736" y="3477"/>
                    <a:pt x="12736" y="3477"/>
                    <a:pt x="12736" y="3477"/>
                  </a:cubicBezTo>
                  <a:cubicBezTo>
                    <a:pt x="12736" y="3611"/>
                    <a:pt x="12736" y="3611"/>
                    <a:pt x="12736" y="3611"/>
                  </a:cubicBezTo>
                  <a:cubicBezTo>
                    <a:pt x="12623" y="3678"/>
                    <a:pt x="12623" y="3678"/>
                    <a:pt x="12623" y="3678"/>
                  </a:cubicBezTo>
                  <a:cubicBezTo>
                    <a:pt x="12567" y="3678"/>
                    <a:pt x="12567" y="3678"/>
                    <a:pt x="12567" y="3678"/>
                  </a:cubicBezTo>
                  <a:close/>
                  <a:moveTo>
                    <a:pt x="12006" y="2407"/>
                  </a:moveTo>
                  <a:cubicBezTo>
                    <a:pt x="12006" y="2407"/>
                    <a:pt x="12006" y="2407"/>
                    <a:pt x="12006" y="2407"/>
                  </a:cubicBezTo>
                  <a:cubicBezTo>
                    <a:pt x="11950" y="2341"/>
                    <a:pt x="11950" y="2341"/>
                    <a:pt x="11950" y="2341"/>
                  </a:cubicBezTo>
                  <a:cubicBezTo>
                    <a:pt x="12006" y="2274"/>
                    <a:pt x="12006" y="2274"/>
                    <a:pt x="12006" y="2274"/>
                  </a:cubicBezTo>
                  <a:cubicBezTo>
                    <a:pt x="11950" y="2274"/>
                    <a:pt x="11950" y="2274"/>
                    <a:pt x="11950" y="2274"/>
                  </a:cubicBezTo>
                  <a:cubicBezTo>
                    <a:pt x="11894" y="2274"/>
                    <a:pt x="11894" y="2274"/>
                    <a:pt x="11894" y="2274"/>
                  </a:cubicBezTo>
                  <a:cubicBezTo>
                    <a:pt x="11894" y="2274"/>
                    <a:pt x="11894" y="2274"/>
                    <a:pt x="11894" y="2274"/>
                  </a:cubicBezTo>
                  <a:cubicBezTo>
                    <a:pt x="11838" y="2274"/>
                    <a:pt x="11838" y="2274"/>
                    <a:pt x="11838" y="2274"/>
                  </a:cubicBezTo>
                  <a:cubicBezTo>
                    <a:pt x="11782" y="2274"/>
                    <a:pt x="11782" y="2274"/>
                    <a:pt x="11782" y="2274"/>
                  </a:cubicBezTo>
                  <a:cubicBezTo>
                    <a:pt x="11782" y="2274"/>
                    <a:pt x="11782" y="2274"/>
                    <a:pt x="11782" y="2274"/>
                  </a:cubicBezTo>
                  <a:cubicBezTo>
                    <a:pt x="11782" y="2207"/>
                    <a:pt x="11782" y="2207"/>
                    <a:pt x="11782" y="2207"/>
                  </a:cubicBezTo>
                  <a:cubicBezTo>
                    <a:pt x="11782" y="2207"/>
                    <a:pt x="11782" y="2207"/>
                    <a:pt x="11782" y="2207"/>
                  </a:cubicBezTo>
                  <a:cubicBezTo>
                    <a:pt x="11838" y="2140"/>
                    <a:pt x="11838" y="2140"/>
                    <a:pt x="11838" y="2140"/>
                  </a:cubicBezTo>
                  <a:cubicBezTo>
                    <a:pt x="11838" y="2140"/>
                    <a:pt x="11838" y="2140"/>
                    <a:pt x="11838" y="2140"/>
                  </a:cubicBezTo>
                  <a:cubicBezTo>
                    <a:pt x="11894" y="2140"/>
                    <a:pt x="11894" y="2140"/>
                    <a:pt x="11894" y="2140"/>
                  </a:cubicBezTo>
                  <a:cubicBezTo>
                    <a:pt x="12062" y="2073"/>
                    <a:pt x="12062" y="2073"/>
                    <a:pt x="12062" y="2073"/>
                  </a:cubicBezTo>
                  <a:cubicBezTo>
                    <a:pt x="12118" y="2073"/>
                    <a:pt x="12118" y="2073"/>
                    <a:pt x="12118" y="2073"/>
                  </a:cubicBezTo>
                  <a:cubicBezTo>
                    <a:pt x="12175" y="2140"/>
                    <a:pt x="12175" y="2140"/>
                    <a:pt x="12175" y="2140"/>
                  </a:cubicBezTo>
                  <a:cubicBezTo>
                    <a:pt x="12175" y="2140"/>
                    <a:pt x="12175" y="2140"/>
                    <a:pt x="12175" y="2140"/>
                  </a:cubicBezTo>
                  <a:cubicBezTo>
                    <a:pt x="12231" y="2140"/>
                    <a:pt x="12231" y="2140"/>
                    <a:pt x="12231" y="2140"/>
                  </a:cubicBezTo>
                  <a:cubicBezTo>
                    <a:pt x="12287" y="2073"/>
                    <a:pt x="12287" y="2073"/>
                    <a:pt x="12287" y="2073"/>
                  </a:cubicBezTo>
                  <a:cubicBezTo>
                    <a:pt x="12399" y="2073"/>
                    <a:pt x="12399" y="2073"/>
                    <a:pt x="12399" y="2073"/>
                  </a:cubicBezTo>
                  <a:cubicBezTo>
                    <a:pt x="12399" y="2073"/>
                    <a:pt x="12399" y="2073"/>
                    <a:pt x="12399" y="2073"/>
                  </a:cubicBezTo>
                  <a:cubicBezTo>
                    <a:pt x="12399" y="2073"/>
                    <a:pt x="12399" y="2073"/>
                    <a:pt x="12399" y="2073"/>
                  </a:cubicBezTo>
                  <a:cubicBezTo>
                    <a:pt x="12455" y="2073"/>
                    <a:pt x="12455" y="2073"/>
                    <a:pt x="12455" y="2073"/>
                  </a:cubicBezTo>
                  <a:cubicBezTo>
                    <a:pt x="12455" y="2140"/>
                    <a:pt x="12455" y="2140"/>
                    <a:pt x="12455" y="2140"/>
                  </a:cubicBezTo>
                  <a:cubicBezTo>
                    <a:pt x="12511" y="2140"/>
                    <a:pt x="12511" y="2140"/>
                    <a:pt x="12511" y="2140"/>
                  </a:cubicBezTo>
                  <a:cubicBezTo>
                    <a:pt x="12511" y="2207"/>
                    <a:pt x="12511" y="2207"/>
                    <a:pt x="12511" y="2207"/>
                  </a:cubicBezTo>
                  <a:cubicBezTo>
                    <a:pt x="12455" y="2274"/>
                    <a:pt x="12455" y="2274"/>
                    <a:pt x="12455" y="2274"/>
                  </a:cubicBezTo>
                  <a:cubicBezTo>
                    <a:pt x="12455" y="2341"/>
                    <a:pt x="12455" y="2341"/>
                    <a:pt x="12455" y="2341"/>
                  </a:cubicBezTo>
                  <a:cubicBezTo>
                    <a:pt x="12455" y="2474"/>
                    <a:pt x="12455" y="2474"/>
                    <a:pt x="12455" y="2474"/>
                  </a:cubicBezTo>
                  <a:cubicBezTo>
                    <a:pt x="12399" y="2474"/>
                    <a:pt x="12399" y="2474"/>
                    <a:pt x="12399" y="2474"/>
                  </a:cubicBezTo>
                  <a:cubicBezTo>
                    <a:pt x="12343" y="2541"/>
                    <a:pt x="12343" y="2541"/>
                    <a:pt x="12343" y="2541"/>
                  </a:cubicBezTo>
                  <a:cubicBezTo>
                    <a:pt x="12287" y="2541"/>
                    <a:pt x="12287" y="2541"/>
                    <a:pt x="12287" y="2541"/>
                  </a:cubicBezTo>
                  <a:cubicBezTo>
                    <a:pt x="12231" y="2541"/>
                    <a:pt x="12231" y="2541"/>
                    <a:pt x="12231" y="2541"/>
                  </a:cubicBezTo>
                  <a:cubicBezTo>
                    <a:pt x="12231" y="2474"/>
                    <a:pt x="12231" y="2474"/>
                    <a:pt x="12231" y="2474"/>
                  </a:cubicBezTo>
                  <a:cubicBezTo>
                    <a:pt x="12175" y="2541"/>
                    <a:pt x="12175" y="2541"/>
                    <a:pt x="12175" y="2541"/>
                  </a:cubicBezTo>
                  <a:cubicBezTo>
                    <a:pt x="12118" y="2407"/>
                    <a:pt x="12118" y="2407"/>
                    <a:pt x="12118" y="2407"/>
                  </a:cubicBezTo>
                  <a:cubicBezTo>
                    <a:pt x="12118" y="2407"/>
                    <a:pt x="12118" y="2407"/>
                    <a:pt x="12118" y="2407"/>
                  </a:cubicBezTo>
                  <a:cubicBezTo>
                    <a:pt x="12062" y="2341"/>
                    <a:pt x="12062" y="2341"/>
                    <a:pt x="12062" y="2341"/>
                  </a:cubicBezTo>
                  <a:cubicBezTo>
                    <a:pt x="12062" y="2341"/>
                    <a:pt x="12062" y="2341"/>
                    <a:pt x="12062" y="2341"/>
                  </a:cubicBezTo>
                  <a:cubicBezTo>
                    <a:pt x="12062" y="2407"/>
                    <a:pt x="12062" y="2407"/>
                    <a:pt x="12062" y="2407"/>
                  </a:cubicBezTo>
                  <a:cubicBezTo>
                    <a:pt x="12006" y="2407"/>
                    <a:pt x="12006" y="2407"/>
                    <a:pt x="12006" y="2407"/>
                  </a:cubicBezTo>
                  <a:close/>
                  <a:moveTo>
                    <a:pt x="11333" y="2809"/>
                  </a:moveTo>
                  <a:cubicBezTo>
                    <a:pt x="11389" y="2809"/>
                    <a:pt x="11389" y="2809"/>
                    <a:pt x="11389" y="2809"/>
                  </a:cubicBezTo>
                  <a:cubicBezTo>
                    <a:pt x="11389" y="2742"/>
                    <a:pt x="11389" y="2742"/>
                    <a:pt x="11389" y="2742"/>
                  </a:cubicBezTo>
                  <a:cubicBezTo>
                    <a:pt x="11445" y="2675"/>
                    <a:pt x="11445" y="2675"/>
                    <a:pt x="11445" y="2675"/>
                  </a:cubicBezTo>
                  <a:cubicBezTo>
                    <a:pt x="11445" y="2608"/>
                    <a:pt x="11445" y="2608"/>
                    <a:pt x="11445" y="2608"/>
                  </a:cubicBezTo>
                  <a:cubicBezTo>
                    <a:pt x="11501" y="2608"/>
                    <a:pt x="11501" y="2608"/>
                    <a:pt x="11501" y="2608"/>
                  </a:cubicBezTo>
                  <a:cubicBezTo>
                    <a:pt x="11557" y="2608"/>
                    <a:pt x="11557" y="2608"/>
                    <a:pt x="11557" y="2608"/>
                  </a:cubicBezTo>
                  <a:cubicBezTo>
                    <a:pt x="11557" y="2608"/>
                    <a:pt x="11557" y="2608"/>
                    <a:pt x="11557" y="2608"/>
                  </a:cubicBezTo>
                  <a:cubicBezTo>
                    <a:pt x="11670" y="2541"/>
                    <a:pt x="11670" y="2541"/>
                    <a:pt x="11670" y="2541"/>
                  </a:cubicBezTo>
                  <a:cubicBezTo>
                    <a:pt x="11726" y="2541"/>
                    <a:pt x="11726" y="2541"/>
                    <a:pt x="11726" y="2541"/>
                  </a:cubicBezTo>
                  <a:cubicBezTo>
                    <a:pt x="11782" y="2541"/>
                    <a:pt x="11782" y="2541"/>
                    <a:pt x="11782" y="2541"/>
                  </a:cubicBezTo>
                  <a:cubicBezTo>
                    <a:pt x="11782" y="2608"/>
                    <a:pt x="11782" y="2608"/>
                    <a:pt x="11782" y="2608"/>
                  </a:cubicBezTo>
                  <a:cubicBezTo>
                    <a:pt x="11838" y="2608"/>
                    <a:pt x="11838" y="2608"/>
                    <a:pt x="11838" y="2608"/>
                  </a:cubicBezTo>
                  <a:cubicBezTo>
                    <a:pt x="11894" y="2608"/>
                    <a:pt x="11894" y="2608"/>
                    <a:pt x="11894" y="2608"/>
                  </a:cubicBezTo>
                  <a:cubicBezTo>
                    <a:pt x="11950" y="2608"/>
                    <a:pt x="11950" y="2608"/>
                    <a:pt x="11950" y="2608"/>
                  </a:cubicBezTo>
                  <a:cubicBezTo>
                    <a:pt x="11950" y="2608"/>
                    <a:pt x="11950" y="2608"/>
                    <a:pt x="11950" y="2608"/>
                  </a:cubicBezTo>
                  <a:cubicBezTo>
                    <a:pt x="12006" y="2608"/>
                    <a:pt x="12006" y="2608"/>
                    <a:pt x="12006" y="2608"/>
                  </a:cubicBezTo>
                  <a:cubicBezTo>
                    <a:pt x="12062" y="2608"/>
                    <a:pt x="12062" y="2608"/>
                    <a:pt x="12062" y="2608"/>
                  </a:cubicBezTo>
                  <a:cubicBezTo>
                    <a:pt x="12118" y="2675"/>
                    <a:pt x="12118" y="2675"/>
                    <a:pt x="12118" y="2675"/>
                  </a:cubicBezTo>
                  <a:cubicBezTo>
                    <a:pt x="12175" y="2675"/>
                    <a:pt x="12175" y="2675"/>
                    <a:pt x="12175" y="2675"/>
                  </a:cubicBezTo>
                  <a:cubicBezTo>
                    <a:pt x="12175" y="2675"/>
                    <a:pt x="12175" y="2675"/>
                    <a:pt x="12175" y="2675"/>
                  </a:cubicBezTo>
                  <a:cubicBezTo>
                    <a:pt x="12118" y="2742"/>
                    <a:pt x="12118" y="2742"/>
                    <a:pt x="12118" y="2742"/>
                  </a:cubicBezTo>
                  <a:cubicBezTo>
                    <a:pt x="12062" y="2742"/>
                    <a:pt x="12062" y="2742"/>
                    <a:pt x="12062" y="2742"/>
                  </a:cubicBezTo>
                  <a:cubicBezTo>
                    <a:pt x="11950" y="2809"/>
                    <a:pt x="11950" y="2809"/>
                    <a:pt x="11950" y="2809"/>
                  </a:cubicBezTo>
                  <a:cubicBezTo>
                    <a:pt x="11950" y="2809"/>
                    <a:pt x="11950" y="2809"/>
                    <a:pt x="11950" y="2809"/>
                  </a:cubicBezTo>
                  <a:cubicBezTo>
                    <a:pt x="11838" y="2876"/>
                    <a:pt x="11838" y="2876"/>
                    <a:pt x="11838" y="2876"/>
                  </a:cubicBezTo>
                  <a:cubicBezTo>
                    <a:pt x="11838" y="2876"/>
                    <a:pt x="11838" y="2876"/>
                    <a:pt x="11838" y="2876"/>
                  </a:cubicBezTo>
                  <a:cubicBezTo>
                    <a:pt x="11894" y="2876"/>
                    <a:pt x="11894" y="2876"/>
                    <a:pt x="11894" y="2876"/>
                  </a:cubicBezTo>
                  <a:cubicBezTo>
                    <a:pt x="11950" y="2876"/>
                    <a:pt x="11950" y="2876"/>
                    <a:pt x="11950" y="2876"/>
                  </a:cubicBezTo>
                  <a:cubicBezTo>
                    <a:pt x="11950" y="2942"/>
                    <a:pt x="11950" y="2942"/>
                    <a:pt x="11950" y="2942"/>
                  </a:cubicBezTo>
                  <a:cubicBezTo>
                    <a:pt x="11894" y="3009"/>
                    <a:pt x="11894" y="3009"/>
                    <a:pt x="11894" y="3009"/>
                  </a:cubicBezTo>
                  <a:cubicBezTo>
                    <a:pt x="11894" y="3076"/>
                    <a:pt x="11894" y="3076"/>
                    <a:pt x="11894" y="3076"/>
                  </a:cubicBezTo>
                  <a:cubicBezTo>
                    <a:pt x="11838" y="3076"/>
                    <a:pt x="11838" y="3076"/>
                    <a:pt x="11838" y="3076"/>
                  </a:cubicBezTo>
                  <a:cubicBezTo>
                    <a:pt x="11838" y="3076"/>
                    <a:pt x="11838" y="3076"/>
                    <a:pt x="11838" y="3076"/>
                  </a:cubicBezTo>
                  <a:cubicBezTo>
                    <a:pt x="11782" y="3143"/>
                    <a:pt x="11782" y="3143"/>
                    <a:pt x="11782" y="3143"/>
                  </a:cubicBezTo>
                  <a:cubicBezTo>
                    <a:pt x="11726" y="3143"/>
                    <a:pt x="11726" y="3143"/>
                    <a:pt x="11726" y="3143"/>
                  </a:cubicBezTo>
                  <a:cubicBezTo>
                    <a:pt x="11670" y="3143"/>
                    <a:pt x="11670" y="3143"/>
                    <a:pt x="11670" y="3143"/>
                  </a:cubicBezTo>
                  <a:cubicBezTo>
                    <a:pt x="11614" y="3143"/>
                    <a:pt x="11614" y="3143"/>
                    <a:pt x="11614" y="3143"/>
                  </a:cubicBezTo>
                  <a:cubicBezTo>
                    <a:pt x="11614" y="3143"/>
                    <a:pt x="11614" y="3143"/>
                    <a:pt x="11614" y="3143"/>
                  </a:cubicBezTo>
                  <a:cubicBezTo>
                    <a:pt x="11557" y="3143"/>
                    <a:pt x="11557" y="3143"/>
                    <a:pt x="11557" y="3143"/>
                  </a:cubicBezTo>
                  <a:cubicBezTo>
                    <a:pt x="11501" y="3143"/>
                    <a:pt x="11501" y="3143"/>
                    <a:pt x="11501" y="3143"/>
                  </a:cubicBezTo>
                  <a:cubicBezTo>
                    <a:pt x="11445" y="3143"/>
                    <a:pt x="11445" y="3143"/>
                    <a:pt x="11445" y="3143"/>
                  </a:cubicBezTo>
                  <a:cubicBezTo>
                    <a:pt x="11445" y="3076"/>
                    <a:pt x="11445" y="3076"/>
                    <a:pt x="11445" y="3076"/>
                  </a:cubicBezTo>
                  <a:cubicBezTo>
                    <a:pt x="11445" y="3076"/>
                    <a:pt x="11445" y="3076"/>
                    <a:pt x="11445" y="3076"/>
                  </a:cubicBezTo>
                  <a:cubicBezTo>
                    <a:pt x="11445" y="3009"/>
                    <a:pt x="11445" y="3009"/>
                    <a:pt x="11445" y="3009"/>
                  </a:cubicBezTo>
                  <a:cubicBezTo>
                    <a:pt x="11389" y="2942"/>
                    <a:pt x="11389" y="2942"/>
                    <a:pt x="11389" y="2942"/>
                  </a:cubicBezTo>
                  <a:cubicBezTo>
                    <a:pt x="11333" y="2942"/>
                    <a:pt x="11333" y="2942"/>
                    <a:pt x="11333" y="2942"/>
                  </a:cubicBezTo>
                  <a:cubicBezTo>
                    <a:pt x="11333" y="2876"/>
                    <a:pt x="11333" y="2876"/>
                    <a:pt x="11333" y="2876"/>
                  </a:cubicBezTo>
                  <a:cubicBezTo>
                    <a:pt x="11333" y="2809"/>
                    <a:pt x="11333" y="2809"/>
                    <a:pt x="11333" y="2809"/>
                  </a:cubicBezTo>
                  <a:close/>
                  <a:moveTo>
                    <a:pt x="11277" y="2675"/>
                  </a:moveTo>
                  <a:cubicBezTo>
                    <a:pt x="11277" y="2675"/>
                    <a:pt x="11277" y="2675"/>
                    <a:pt x="11277" y="2675"/>
                  </a:cubicBezTo>
                  <a:cubicBezTo>
                    <a:pt x="11389" y="2675"/>
                    <a:pt x="11389" y="2675"/>
                    <a:pt x="11389" y="2675"/>
                  </a:cubicBezTo>
                  <a:cubicBezTo>
                    <a:pt x="11389" y="2608"/>
                    <a:pt x="11389" y="2608"/>
                    <a:pt x="11389" y="2608"/>
                  </a:cubicBezTo>
                  <a:cubicBezTo>
                    <a:pt x="11389" y="2541"/>
                    <a:pt x="11389" y="2541"/>
                    <a:pt x="11389" y="2541"/>
                  </a:cubicBezTo>
                  <a:cubicBezTo>
                    <a:pt x="11445" y="2474"/>
                    <a:pt x="11445" y="2474"/>
                    <a:pt x="11445" y="2474"/>
                  </a:cubicBezTo>
                  <a:cubicBezTo>
                    <a:pt x="11389" y="2474"/>
                    <a:pt x="11389" y="2474"/>
                    <a:pt x="11389" y="2474"/>
                  </a:cubicBezTo>
                  <a:cubicBezTo>
                    <a:pt x="11445" y="2407"/>
                    <a:pt x="11445" y="2407"/>
                    <a:pt x="11445" y="2407"/>
                  </a:cubicBezTo>
                  <a:cubicBezTo>
                    <a:pt x="11389" y="2407"/>
                    <a:pt x="11389" y="2407"/>
                    <a:pt x="11389" y="2407"/>
                  </a:cubicBezTo>
                  <a:cubicBezTo>
                    <a:pt x="11389" y="2407"/>
                    <a:pt x="11389" y="2407"/>
                    <a:pt x="11389" y="2407"/>
                  </a:cubicBezTo>
                  <a:cubicBezTo>
                    <a:pt x="11333" y="2341"/>
                    <a:pt x="11333" y="2341"/>
                    <a:pt x="11333" y="2341"/>
                  </a:cubicBezTo>
                  <a:cubicBezTo>
                    <a:pt x="11277" y="2407"/>
                    <a:pt x="11277" y="2407"/>
                    <a:pt x="11277" y="2407"/>
                  </a:cubicBezTo>
                  <a:cubicBezTo>
                    <a:pt x="11277" y="2407"/>
                    <a:pt x="11277" y="2407"/>
                    <a:pt x="11277" y="2407"/>
                  </a:cubicBezTo>
                  <a:cubicBezTo>
                    <a:pt x="11221" y="2474"/>
                    <a:pt x="11221" y="2474"/>
                    <a:pt x="11221" y="2474"/>
                  </a:cubicBezTo>
                  <a:cubicBezTo>
                    <a:pt x="11221" y="2541"/>
                    <a:pt x="11221" y="2541"/>
                    <a:pt x="11221" y="2541"/>
                  </a:cubicBezTo>
                  <a:cubicBezTo>
                    <a:pt x="11221" y="2541"/>
                    <a:pt x="11221" y="2541"/>
                    <a:pt x="11221" y="2541"/>
                  </a:cubicBezTo>
                  <a:cubicBezTo>
                    <a:pt x="11277" y="2675"/>
                    <a:pt x="11277" y="2675"/>
                    <a:pt x="11277" y="2675"/>
                  </a:cubicBezTo>
                  <a:close/>
                  <a:moveTo>
                    <a:pt x="15485" y="6620"/>
                  </a:moveTo>
                  <a:cubicBezTo>
                    <a:pt x="15541" y="6620"/>
                    <a:pt x="15541" y="6620"/>
                    <a:pt x="15541" y="6620"/>
                  </a:cubicBezTo>
                  <a:cubicBezTo>
                    <a:pt x="15541" y="6620"/>
                    <a:pt x="15541" y="6620"/>
                    <a:pt x="15541" y="6620"/>
                  </a:cubicBezTo>
                  <a:cubicBezTo>
                    <a:pt x="15597" y="6620"/>
                    <a:pt x="15597" y="6620"/>
                    <a:pt x="15597" y="6620"/>
                  </a:cubicBezTo>
                  <a:cubicBezTo>
                    <a:pt x="15597" y="6620"/>
                    <a:pt x="15597" y="6620"/>
                    <a:pt x="15597" y="6620"/>
                  </a:cubicBezTo>
                  <a:cubicBezTo>
                    <a:pt x="15653" y="6687"/>
                    <a:pt x="15653" y="6687"/>
                    <a:pt x="15653" y="6687"/>
                  </a:cubicBezTo>
                  <a:cubicBezTo>
                    <a:pt x="15653" y="6687"/>
                    <a:pt x="15653" y="6687"/>
                    <a:pt x="15653" y="6687"/>
                  </a:cubicBezTo>
                  <a:cubicBezTo>
                    <a:pt x="15765" y="6620"/>
                    <a:pt x="15765" y="6620"/>
                    <a:pt x="15765" y="6620"/>
                  </a:cubicBezTo>
                  <a:cubicBezTo>
                    <a:pt x="15821" y="6620"/>
                    <a:pt x="15821" y="6620"/>
                    <a:pt x="15821" y="6620"/>
                  </a:cubicBezTo>
                  <a:cubicBezTo>
                    <a:pt x="15877" y="6620"/>
                    <a:pt x="15877" y="6620"/>
                    <a:pt x="15877" y="6620"/>
                  </a:cubicBezTo>
                  <a:cubicBezTo>
                    <a:pt x="15934" y="6620"/>
                    <a:pt x="15934" y="6620"/>
                    <a:pt x="15934" y="6620"/>
                  </a:cubicBezTo>
                  <a:cubicBezTo>
                    <a:pt x="15934" y="6687"/>
                    <a:pt x="15934" y="6687"/>
                    <a:pt x="15934" y="6687"/>
                  </a:cubicBezTo>
                  <a:cubicBezTo>
                    <a:pt x="15990" y="6620"/>
                    <a:pt x="15990" y="6620"/>
                    <a:pt x="15990" y="6620"/>
                  </a:cubicBezTo>
                  <a:cubicBezTo>
                    <a:pt x="15990" y="6620"/>
                    <a:pt x="15990" y="6620"/>
                    <a:pt x="15990" y="6620"/>
                  </a:cubicBezTo>
                  <a:cubicBezTo>
                    <a:pt x="15990" y="6554"/>
                    <a:pt x="15990" y="6554"/>
                    <a:pt x="15990" y="6554"/>
                  </a:cubicBezTo>
                  <a:cubicBezTo>
                    <a:pt x="16046" y="6554"/>
                    <a:pt x="16046" y="6554"/>
                    <a:pt x="16046" y="6554"/>
                  </a:cubicBezTo>
                  <a:cubicBezTo>
                    <a:pt x="16046" y="6487"/>
                    <a:pt x="16046" y="6487"/>
                    <a:pt x="16046" y="6487"/>
                  </a:cubicBezTo>
                  <a:cubicBezTo>
                    <a:pt x="15990" y="6420"/>
                    <a:pt x="15990" y="6420"/>
                    <a:pt x="15990" y="6420"/>
                  </a:cubicBezTo>
                  <a:cubicBezTo>
                    <a:pt x="15990" y="6353"/>
                    <a:pt x="15990" y="6353"/>
                    <a:pt x="15990" y="6353"/>
                  </a:cubicBezTo>
                  <a:cubicBezTo>
                    <a:pt x="16046" y="6420"/>
                    <a:pt x="16046" y="6420"/>
                    <a:pt x="16046" y="6420"/>
                  </a:cubicBezTo>
                  <a:cubicBezTo>
                    <a:pt x="16046" y="6420"/>
                    <a:pt x="16046" y="6420"/>
                    <a:pt x="16046" y="6420"/>
                  </a:cubicBezTo>
                  <a:cubicBezTo>
                    <a:pt x="16102" y="6487"/>
                    <a:pt x="16102" y="6487"/>
                    <a:pt x="16102" y="6487"/>
                  </a:cubicBezTo>
                  <a:cubicBezTo>
                    <a:pt x="16102" y="6487"/>
                    <a:pt x="16102" y="6487"/>
                    <a:pt x="16102" y="6487"/>
                  </a:cubicBezTo>
                  <a:cubicBezTo>
                    <a:pt x="16158" y="6487"/>
                    <a:pt x="16158" y="6487"/>
                    <a:pt x="16158" y="6487"/>
                  </a:cubicBezTo>
                  <a:cubicBezTo>
                    <a:pt x="16158" y="6487"/>
                    <a:pt x="16158" y="6487"/>
                    <a:pt x="16158" y="6487"/>
                  </a:cubicBezTo>
                  <a:cubicBezTo>
                    <a:pt x="16214" y="6487"/>
                    <a:pt x="16214" y="6487"/>
                    <a:pt x="16214" y="6487"/>
                  </a:cubicBezTo>
                  <a:cubicBezTo>
                    <a:pt x="16214" y="6487"/>
                    <a:pt x="16214" y="6487"/>
                    <a:pt x="16214" y="6487"/>
                  </a:cubicBezTo>
                  <a:cubicBezTo>
                    <a:pt x="16214" y="6420"/>
                    <a:pt x="16214" y="6420"/>
                    <a:pt x="16214" y="6420"/>
                  </a:cubicBezTo>
                  <a:cubicBezTo>
                    <a:pt x="16214" y="6353"/>
                    <a:pt x="16214" y="6353"/>
                    <a:pt x="16214" y="6353"/>
                  </a:cubicBezTo>
                  <a:cubicBezTo>
                    <a:pt x="16158" y="6353"/>
                    <a:pt x="16158" y="6353"/>
                    <a:pt x="16158" y="6353"/>
                  </a:cubicBezTo>
                  <a:cubicBezTo>
                    <a:pt x="16102" y="6353"/>
                    <a:pt x="16102" y="6353"/>
                    <a:pt x="16102" y="6353"/>
                  </a:cubicBezTo>
                  <a:cubicBezTo>
                    <a:pt x="16046" y="6353"/>
                    <a:pt x="16046" y="6353"/>
                    <a:pt x="16046" y="6353"/>
                  </a:cubicBezTo>
                  <a:cubicBezTo>
                    <a:pt x="16046" y="6353"/>
                    <a:pt x="16046" y="6353"/>
                    <a:pt x="16046" y="6353"/>
                  </a:cubicBezTo>
                  <a:cubicBezTo>
                    <a:pt x="16046" y="6286"/>
                    <a:pt x="16046" y="6286"/>
                    <a:pt x="16046" y="6286"/>
                  </a:cubicBezTo>
                  <a:cubicBezTo>
                    <a:pt x="16102" y="6286"/>
                    <a:pt x="16102" y="6286"/>
                    <a:pt x="16102" y="6286"/>
                  </a:cubicBezTo>
                  <a:cubicBezTo>
                    <a:pt x="16158" y="6286"/>
                    <a:pt x="16158" y="6286"/>
                    <a:pt x="16158" y="6286"/>
                  </a:cubicBezTo>
                  <a:cubicBezTo>
                    <a:pt x="16158" y="6219"/>
                    <a:pt x="16158" y="6219"/>
                    <a:pt x="16158" y="6219"/>
                  </a:cubicBezTo>
                  <a:cubicBezTo>
                    <a:pt x="16214" y="6286"/>
                    <a:pt x="16214" y="6286"/>
                    <a:pt x="16214" y="6286"/>
                  </a:cubicBezTo>
                  <a:cubicBezTo>
                    <a:pt x="16214" y="6286"/>
                    <a:pt x="16214" y="6286"/>
                    <a:pt x="16214" y="6286"/>
                  </a:cubicBezTo>
                  <a:cubicBezTo>
                    <a:pt x="16270" y="6219"/>
                    <a:pt x="16270" y="6219"/>
                    <a:pt x="16270" y="6219"/>
                  </a:cubicBezTo>
                  <a:cubicBezTo>
                    <a:pt x="16270" y="6219"/>
                    <a:pt x="16270" y="6219"/>
                    <a:pt x="16270" y="6219"/>
                  </a:cubicBezTo>
                  <a:cubicBezTo>
                    <a:pt x="16270" y="6152"/>
                    <a:pt x="16270" y="6152"/>
                    <a:pt x="16270" y="6152"/>
                  </a:cubicBezTo>
                  <a:cubicBezTo>
                    <a:pt x="16270" y="6085"/>
                    <a:pt x="16270" y="6085"/>
                    <a:pt x="16270" y="6085"/>
                  </a:cubicBezTo>
                  <a:cubicBezTo>
                    <a:pt x="16270" y="6085"/>
                    <a:pt x="16270" y="6085"/>
                    <a:pt x="16270" y="6085"/>
                  </a:cubicBezTo>
                  <a:cubicBezTo>
                    <a:pt x="16326" y="6085"/>
                    <a:pt x="16326" y="6085"/>
                    <a:pt x="16326" y="6085"/>
                  </a:cubicBezTo>
                  <a:cubicBezTo>
                    <a:pt x="16214" y="6085"/>
                    <a:pt x="16214" y="6085"/>
                    <a:pt x="16214" y="6085"/>
                  </a:cubicBezTo>
                  <a:cubicBezTo>
                    <a:pt x="16214" y="6085"/>
                    <a:pt x="16214" y="6085"/>
                    <a:pt x="16214" y="6085"/>
                  </a:cubicBezTo>
                  <a:cubicBezTo>
                    <a:pt x="16214" y="6019"/>
                    <a:pt x="16214" y="6019"/>
                    <a:pt x="16214" y="6019"/>
                  </a:cubicBezTo>
                  <a:cubicBezTo>
                    <a:pt x="16214" y="6019"/>
                    <a:pt x="16214" y="6019"/>
                    <a:pt x="16214" y="6019"/>
                  </a:cubicBezTo>
                  <a:cubicBezTo>
                    <a:pt x="16270" y="5952"/>
                    <a:pt x="16270" y="5952"/>
                    <a:pt x="16270" y="5952"/>
                  </a:cubicBezTo>
                  <a:cubicBezTo>
                    <a:pt x="16214" y="5952"/>
                    <a:pt x="16214" y="5952"/>
                    <a:pt x="16214" y="5952"/>
                  </a:cubicBezTo>
                  <a:cubicBezTo>
                    <a:pt x="16102" y="5952"/>
                    <a:pt x="16102" y="5952"/>
                    <a:pt x="16102" y="5952"/>
                  </a:cubicBezTo>
                  <a:cubicBezTo>
                    <a:pt x="16102" y="5885"/>
                    <a:pt x="16102" y="5885"/>
                    <a:pt x="16102" y="5885"/>
                  </a:cubicBezTo>
                  <a:cubicBezTo>
                    <a:pt x="16102" y="5885"/>
                    <a:pt x="16102" y="5885"/>
                    <a:pt x="16102" y="5885"/>
                  </a:cubicBezTo>
                  <a:cubicBezTo>
                    <a:pt x="16102" y="5885"/>
                    <a:pt x="16102" y="5885"/>
                    <a:pt x="16102" y="5885"/>
                  </a:cubicBezTo>
                  <a:cubicBezTo>
                    <a:pt x="16102" y="5818"/>
                    <a:pt x="16102" y="5818"/>
                    <a:pt x="16102" y="5818"/>
                  </a:cubicBezTo>
                  <a:cubicBezTo>
                    <a:pt x="16046" y="5751"/>
                    <a:pt x="16046" y="5751"/>
                    <a:pt x="16046" y="5751"/>
                  </a:cubicBezTo>
                  <a:cubicBezTo>
                    <a:pt x="15990" y="5751"/>
                    <a:pt x="15990" y="5751"/>
                    <a:pt x="15990" y="5751"/>
                  </a:cubicBezTo>
                  <a:cubicBezTo>
                    <a:pt x="15934" y="5751"/>
                    <a:pt x="15934" y="5751"/>
                    <a:pt x="15934" y="5751"/>
                  </a:cubicBezTo>
                  <a:cubicBezTo>
                    <a:pt x="15877" y="5751"/>
                    <a:pt x="15877" y="5751"/>
                    <a:pt x="15877" y="5751"/>
                  </a:cubicBezTo>
                  <a:cubicBezTo>
                    <a:pt x="15821" y="5818"/>
                    <a:pt x="15821" y="5818"/>
                    <a:pt x="15821" y="5818"/>
                  </a:cubicBezTo>
                  <a:cubicBezTo>
                    <a:pt x="15709" y="5751"/>
                    <a:pt x="15709" y="5751"/>
                    <a:pt x="15709" y="5751"/>
                  </a:cubicBezTo>
                  <a:cubicBezTo>
                    <a:pt x="15709" y="5684"/>
                    <a:pt x="15709" y="5684"/>
                    <a:pt x="15709" y="5684"/>
                  </a:cubicBezTo>
                  <a:cubicBezTo>
                    <a:pt x="15653" y="5684"/>
                    <a:pt x="15653" y="5684"/>
                    <a:pt x="15653" y="5684"/>
                  </a:cubicBezTo>
                  <a:cubicBezTo>
                    <a:pt x="15653" y="5684"/>
                    <a:pt x="15653" y="5684"/>
                    <a:pt x="15653" y="5684"/>
                  </a:cubicBezTo>
                  <a:cubicBezTo>
                    <a:pt x="15597" y="5684"/>
                    <a:pt x="15597" y="5684"/>
                    <a:pt x="15597" y="5684"/>
                  </a:cubicBezTo>
                  <a:cubicBezTo>
                    <a:pt x="15597" y="5684"/>
                    <a:pt x="15597" y="5684"/>
                    <a:pt x="15597" y="5684"/>
                  </a:cubicBezTo>
                  <a:cubicBezTo>
                    <a:pt x="15541" y="5684"/>
                    <a:pt x="15541" y="5684"/>
                    <a:pt x="15541" y="5684"/>
                  </a:cubicBezTo>
                  <a:cubicBezTo>
                    <a:pt x="15485" y="5751"/>
                    <a:pt x="15485" y="5751"/>
                    <a:pt x="15485" y="5751"/>
                  </a:cubicBezTo>
                  <a:cubicBezTo>
                    <a:pt x="15485" y="5751"/>
                    <a:pt x="15485" y="5751"/>
                    <a:pt x="15485" y="5751"/>
                  </a:cubicBezTo>
                  <a:cubicBezTo>
                    <a:pt x="15429" y="5684"/>
                    <a:pt x="15429" y="5684"/>
                    <a:pt x="15429" y="5684"/>
                  </a:cubicBezTo>
                  <a:cubicBezTo>
                    <a:pt x="15372" y="5751"/>
                    <a:pt x="15372" y="5751"/>
                    <a:pt x="15372" y="5751"/>
                  </a:cubicBezTo>
                  <a:cubicBezTo>
                    <a:pt x="15316" y="5751"/>
                    <a:pt x="15316" y="5751"/>
                    <a:pt x="15316" y="5751"/>
                  </a:cubicBezTo>
                  <a:cubicBezTo>
                    <a:pt x="15316" y="5751"/>
                    <a:pt x="15316" y="5751"/>
                    <a:pt x="15316" y="5751"/>
                  </a:cubicBezTo>
                  <a:cubicBezTo>
                    <a:pt x="15316" y="5818"/>
                    <a:pt x="15316" y="5818"/>
                    <a:pt x="15316" y="5818"/>
                  </a:cubicBezTo>
                  <a:cubicBezTo>
                    <a:pt x="15316" y="5751"/>
                    <a:pt x="15316" y="5751"/>
                    <a:pt x="15316" y="5751"/>
                  </a:cubicBezTo>
                  <a:cubicBezTo>
                    <a:pt x="15316" y="5751"/>
                    <a:pt x="15316" y="5751"/>
                    <a:pt x="15316" y="5751"/>
                  </a:cubicBezTo>
                  <a:cubicBezTo>
                    <a:pt x="15260" y="5751"/>
                    <a:pt x="15260" y="5751"/>
                    <a:pt x="15260" y="5751"/>
                  </a:cubicBezTo>
                  <a:cubicBezTo>
                    <a:pt x="15148" y="5751"/>
                    <a:pt x="15148" y="5751"/>
                    <a:pt x="15148" y="5751"/>
                  </a:cubicBezTo>
                  <a:cubicBezTo>
                    <a:pt x="15148" y="5751"/>
                    <a:pt x="15148" y="5751"/>
                    <a:pt x="15148" y="5751"/>
                  </a:cubicBezTo>
                  <a:cubicBezTo>
                    <a:pt x="15148" y="5751"/>
                    <a:pt x="15148" y="5751"/>
                    <a:pt x="15148" y="5751"/>
                  </a:cubicBezTo>
                  <a:cubicBezTo>
                    <a:pt x="15148" y="5818"/>
                    <a:pt x="15148" y="5818"/>
                    <a:pt x="15148" y="5818"/>
                  </a:cubicBezTo>
                  <a:cubicBezTo>
                    <a:pt x="15204" y="5885"/>
                    <a:pt x="15204" y="5885"/>
                    <a:pt x="15204" y="5885"/>
                  </a:cubicBezTo>
                  <a:cubicBezTo>
                    <a:pt x="15148" y="5818"/>
                    <a:pt x="15148" y="5818"/>
                    <a:pt x="15148" y="5818"/>
                  </a:cubicBezTo>
                  <a:cubicBezTo>
                    <a:pt x="15148" y="5818"/>
                    <a:pt x="15148" y="5818"/>
                    <a:pt x="15148" y="5818"/>
                  </a:cubicBezTo>
                  <a:cubicBezTo>
                    <a:pt x="15092" y="5818"/>
                    <a:pt x="15092" y="5818"/>
                    <a:pt x="15092" y="5818"/>
                  </a:cubicBezTo>
                  <a:cubicBezTo>
                    <a:pt x="15036" y="5818"/>
                    <a:pt x="15036" y="5818"/>
                    <a:pt x="15036" y="5818"/>
                  </a:cubicBezTo>
                  <a:cubicBezTo>
                    <a:pt x="14980" y="5818"/>
                    <a:pt x="14980" y="5818"/>
                    <a:pt x="14980" y="5818"/>
                  </a:cubicBezTo>
                  <a:cubicBezTo>
                    <a:pt x="15036" y="5751"/>
                    <a:pt x="15036" y="5751"/>
                    <a:pt x="15036" y="5751"/>
                  </a:cubicBezTo>
                  <a:cubicBezTo>
                    <a:pt x="15036" y="5751"/>
                    <a:pt x="15036" y="5751"/>
                    <a:pt x="15036" y="5751"/>
                  </a:cubicBezTo>
                  <a:cubicBezTo>
                    <a:pt x="14980" y="5684"/>
                    <a:pt x="14980" y="5684"/>
                    <a:pt x="14980" y="5684"/>
                  </a:cubicBezTo>
                  <a:cubicBezTo>
                    <a:pt x="14980" y="5617"/>
                    <a:pt x="14980" y="5617"/>
                    <a:pt x="14980" y="5617"/>
                  </a:cubicBezTo>
                  <a:cubicBezTo>
                    <a:pt x="14980" y="5617"/>
                    <a:pt x="14980" y="5617"/>
                    <a:pt x="14980" y="5617"/>
                  </a:cubicBezTo>
                  <a:cubicBezTo>
                    <a:pt x="14924" y="5617"/>
                    <a:pt x="14924" y="5617"/>
                    <a:pt x="14924" y="5617"/>
                  </a:cubicBezTo>
                  <a:cubicBezTo>
                    <a:pt x="14924" y="5684"/>
                    <a:pt x="14924" y="5684"/>
                    <a:pt x="14924" y="5684"/>
                  </a:cubicBezTo>
                  <a:cubicBezTo>
                    <a:pt x="14924" y="5684"/>
                    <a:pt x="14924" y="5684"/>
                    <a:pt x="14924" y="5684"/>
                  </a:cubicBezTo>
                  <a:cubicBezTo>
                    <a:pt x="14868" y="5684"/>
                    <a:pt x="14868" y="5684"/>
                    <a:pt x="14868" y="5684"/>
                  </a:cubicBezTo>
                  <a:cubicBezTo>
                    <a:pt x="14924" y="5684"/>
                    <a:pt x="14924" y="5684"/>
                    <a:pt x="14924" y="5684"/>
                  </a:cubicBezTo>
                  <a:cubicBezTo>
                    <a:pt x="14924" y="5617"/>
                    <a:pt x="14924" y="5617"/>
                    <a:pt x="14924" y="5617"/>
                  </a:cubicBezTo>
                  <a:cubicBezTo>
                    <a:pt x="14868" y="5617"/>
                    <a:pt x="14868" y="5617"/>
                    <a:pt x="14868" y="5617"/>
                  </a:cubicBezTo>
                  <a:cubicBezTo>
                    <a:pt x="14811" y="5617"/>
                    <a:pt x="14811" y="5617"/>
                    <a:pt x="14811" y="5617"/>
                  </a:cubicBezTo>
                  <a:cubicBezTo>
                    <a:pt x="14811" y="5617"/>
                    <a:pt x="14811" y="5617"/>
                    <a:pt x="14811" y="5617"/>
                  </a:cubicBezTo>
                  <a:cubicBezTo>
                    <a:pt x="14811" y="5617"/>
                    <a:pt x="14811" y="5617"/>
                    <a:pt x="14811" y="5617"/>
                  </a:cubicBezTo>
                  <a:cubicBezTo>
                    <a:pt x="14811" y="5550"/>
                    <a:pt x="14811" y="5550"/>
                    <a:pt x="14811" y="5550"/>
                  </a:cubicBezTo>
                  <a:cubicBezTo>
                    <a:pt x="14811" y="5484"/>
                    <a:pt x="14811" y="5484"/>
                    <a:pt x="14811" y="5484"/>
                  </a:cubicBezTo>
                  <a:cubicBezTo>
                    <a:pt x="14755" y="5550"/>
                    <a:pt x="14755" y="5550"/>
                    <a:pt x="14755" y="5550"/>
                  </a:cubicBezTo>
                  <a:cubicBezTo>
                    <a:pt x="14699" y="5617"/>
                    <a:pt x="14699" y="5617"/>
                    <a:pt x="14699" y="5617"/>
                  </a:cubicBezTo>
                  <a:cubicBezTo>
                    <a:pt x="14699" y="5684"/>
                    <a:pt x="14699" y="5684"/>
                    <a:pt x="14699" y="5684"/>
                  </a:cubicBezTo>
                  <a:cubicBezTo>
                    <a:pt x="14643" y="5684"/>
                    <a:pt x="14643" y="5684"/>
                    <a:pt x="14643" y="5684"/>
                  </a:cubicBezTo>
                  <a:cubicBezTo>
                    <a:pt x="14643" y="5617"/>
                    <a:pt x="14643" y="5617"/>
                    <a:pt x="14643" y="5617"/>
                  </a:cubicBezTo>
                  <a:cubicBezTo>
                    <a:pt x="14643" y="5550"/>
                    <a:pt x="14643" y="5550"/>
                    <a:pt x="14643" y="5550"/>
                  </a:cubicBezTo>
                  <a:cubicBezTo>
                    <a:pt x="14643" y="5550"/>
                    <a:pt x="14643" y="5550"/>
                    <a:pt x="14643" y="5550"/>
                  </a:cubicBezTo>
                  <a:cubicBezTo>
                    <a:pt x="14699" y="5484"/>
                    <a:pt x="14699" y="5484"/>
                    <a:pt x="14699" y="5484"/>
                  </a:cubicBezTo>
                  <a:cubicBezTo>
                    <a:pt x="14643" y="5417"/>
                    <a:pt x="14643" y="5417"/>
                    <a:pt x="14643" y="5417"/>
                  </a:cubicBezTo>
                  <a:cubicBezTo>
                    <a:pt x="14587" y="5417"/>
                    <a:pt x="14587" y="5417"/>
                    <a:pt x="14587" y="5417"/>
                  </a:cubicBezTo>
                  <a:cubicBezTo>
                    <a:pt x="14587" y="5417"/>
                    <a:pt x="14587" y="5417"/>
                    <a:pt x="14587" y="5417"/>
                  </a:cubicBezTo>
                  <a:cubicBezTo>
                    <a:pt x="14643" y="5417"/>
                    <a:pt x="14643" y="5417"/>
                    <a:pt x="14643" y="5417"/>
                  </a:cubicBezTo>
                  <a:cubicBezTo>
                    <a:pt x="14643" y="5350"/>
                    <a:pt x="14643" y="5350"/>
                    <a:pt x="14643" y="5350"/>
                  </a:cubicBezTo>
                  <a:cubicBezTo>
                    <a:pt x="14643" y="5283"/>
                    <a:pt x="14643" y="5283"/>
                    <a:pt x="14643" y="5283"/>
                  </a:cubicBezTo>
                  <a:cubicBezTo>
                    <a:pt x="14643" y="5283"/>
                    <a:pt x="14643" y="5283"/>
                    <a:pt x="14643" y="5283"/>
                  </a:cubicBezTo>
                  <a:cubicBezTo>
                    <a:pt x="14587" y="5283"/>
                    <a:pt x="14587" y="5283"/>
                    <a:pt x="14587" y="5283"/>
                  </a:cubicBezTo>
                  <a:cubicBezTo>
                    <a:pt x="14587" y="5283"/>
                    <a:pt x="14587" y="5283"/>
                    <a:pt x="14587" y="5283"/>
                  </a:cubicBezTo>
                  <a:cubicBezTo>
                    <a:pt x="14531" y="5283"/>
                    <a:pt x="14531" y="5283"/>
                    <a:pt x="14531" y="5283"/>
                  </a:cubicBezTo>
                  <a:cubicBezTo>
                    <a:pt x="14531" y="5283"/>
                    <a:pt x="14531" y="5283"/>
                    <a:pt x="14531" y="5283"/>
                  </a:cubicBezTo>
                  <a:cubicBezTo>
                    <a:pt x="14531" y="5283"/>
                    <a:pt x="14531" y="5283"/>
                    <a:pt x="14531" y="5283"/>
                  </a:cubicBezTo>
                  <a:cubicBezTo>
                    <a:pt x="14475" y="5283"/>
                    <a:pt x="14475" y="5283"/>
                    <a:pt x="14475" y="5283"/>
                  </a:cubicBezTo>
                  <a:cubicBezTo>
                    <a:pt x="14475" y="5283"/>
                    <a:pt x="14475" y="5283"/>
                    <a:pt x="14475" y="5283"/>
                  </a:cubicBezTo>
                  <a:cubicBezTo>
                    <a:pt x="14419" y="5283"/>
                    <a:pt x="14419" y="5283"/>
                    <a:pt x="14419" y="5283"/>
                  </a:cubicBezTo>
                  <a:cubicBezTo>
                    <a:pt x="14419" y="5283"/>
                    <a:pt x="14419" y="5283"/>
                    <a:pt x="14419" y="5283"/>
                  </a:cubicBezTo>
                  <a:cubicBezTo>
                    <a:pt x="14419" y="5283"/>
                    <a:pt x="14419" y="5283"/>
                    <a:pt x="14419" y="5283"/>
                  </a:cubicBezTo>
                  <a:cubicBezTo>
                    <a:pt x="14475" y="5216"/>
                    <a:pt x="14475" y="5216"/>
                    <a:pt x="14475" y="5216"/>
                  </a:cubicBezTo>
                  <a:cubicBezTo>
                    <a:pt x="14475" y="5149"/>
                    <a:pt x="14475" y="5149"/>
                    <a:pt x="14475" y="5149"/>
                  </a:cubicBezTo>
                  <a:cubicBezTo>
                    <a:pt x="14531" y="5149"/>
                    <a:pt x="14531" y="5149"/>
                    <a:pt x="14531" y="5149"/>
                  </a:cubicBezTo>
                  <a:cubicBezTo>
                    <a:pt x="14531" y="5216"/>
                    <a:pt x="14531" y="5216"/>
                    <a:pt x="14531" y="5216"/>
                  </a:cubicBezTo>
                  <a:cubicBezTo>
                    <a:pt x="14643" y="5216"/>
                    <a:pt x="14643" y="5216"/>
                    <a:pt x="14643" y="5216"/>
                  </a:cubicBezTo>
                  <a:cubicBezTo>
                    <a:pt x="14587" y="5216"/>
                    <a:pt x="14587" y="5216"/>
                    <a:pt x="14587" y="5216"/>
                  </a:cubicBezTo>
                  <a:cubicBezTo>
                    <a:pt x="14587" y="5149"/>
                    <a:pt x="14587" y="5149"/>
                    <a:pt x="14587" y="5149"/>
                  </a:cubicBezTo>
                  <a:cubicBezTo>
                    <a:pt x="14531" y="5149"/>
                    <a:pt x="14531" y="5149"/>
                    <a:pt x="14531" y="5149"/>
                  </a:cubicBezTo>
                  <a:cubicBezTo>
                    <a:pt x="14531" y="5149"/>
                    <a:pt x="14531" y="5149"/>
                    <a:pt x="14531" y="5149"/>
                  </a:cubicBezTo>
                  <a:cubicBezTo>
                    <a:pt x="14475" y="5082"/>
                    <a:pt x="14475" y="5082"/>
                    <a:pt x="14475" y="5082"/>
                  </a:cubicBezTo>
                  <a:cubicBezTo>
                    <a:pt x="14419" y="5015"/>
                    <a:pt x="14419" y="5015"/>
                    <a:pt x="14419" y="5015"/>
                  </a:cubicBezTo>
                  <a:cubicBezTo>
                    <a:pt x="14475" y="5015"/>
                    <a:pt x="14475" y="5015"/>
                    <a:pt x="14475" y="5015"/>
                  </a:cubicBezTo>
                  <a:cubicBezTo>
                    <a:pt x="14475" y="5015"/>
                    <a:pt x="14475" y="5015"/>
                    <a:pt x="14475" y="5015"/>
                  </a:cubicBezTo>
                  <a:cubicBezTo>
                    <a:pt x="14475" y="5015"/>
                    <a:pt x="14475" y="5015"/>
                    <a:pt x="14475" y="5015"/>
                  </a:cubicBezTo>
                  <a:cubicBezTo>
                    <a:pt x="14531" y="5015"/>
                    <a:pt x="14531" y="5015"/>
                    <a:pt x="14531" y="5015"/>
                  </a:cubicBezTo>
                  <a:cubicBezTo>
                    <a:pt x="14587" y="5082"/>
                    <a:pt x="14587" y="5082"/>
                    <a:pt x="14587" y="5082"/>
                  </a:cubicBezTo>
                  <a:cubicBezTo>
                    <a:pt x="14643" y="5082"/>
                    <a:pt x="14643" y="5082"/>
                    <a:pt x="14643" y="5082"/>
                  </a:cubicBezTo>
                  <a:cubicBezTo>
                    <a:pt x="14643" y="5149"/>
                    <a:pt x="14643" y="5149"/>
                    <a:pt x="14643" y="5149"/>
                  </a:cubicBezTo>
                  <a:cubicBezTo>
                    <a:pt x="14699" y="5149"/>
                    <a:pt x="14699" y="5149"/>
                    <a:pt x="14699" y="5149"/>
                  </a:cubicBezTo>
                  <a:cubicBezTo>
                    <a:pt x="14699" y="5149"/>
                    <a:pt x="14699" y="5149"/>
                    <a:pt x="14699" y="5149"/>
                  </a:cubicBezTo>
                  <a:cubicBezTo>
                    <a:pt x="14811" y="5149"/>
                    <a:pt x="14811" y="5149"/>
                    <a:pt x="14811" y="5149"/>
                  </a:cubicBezTo>
                  <a:cubicBezTo>
                    <a:pt x="14868" y="5149"/>
                    <a:pt x="14868" y="5149"/>
                    <a:pt x="14868" y="5149"/>
                  </a:cubicBezTo>
                  <a:cubicBezTo>
                    <a:pt x="14868" y="5149"/>
                    <a:pt x="14868" y="5149"/>
                    <a:pt x="14868" y="5149"/>
                  </a:cubicBezTo>
                  <a:cubicBezTo>
                    <a:pt x="14868" y="5082"/>
                    <a:pt x="14868" y="5082"/>
                    <a:pt x="14868" y="5082"/>
                  </a:cubicBezTo>
                  <a:cubicBezTo>
                    <a:pt x="14755" y="5015"/>
                    <a:pt x="14755" y="5015"/>
                    <a:pt x="14755" y="5015"/>
                  </a:cubicBezTo>
                  <a:cubicBezTo>
                    <a:pt x="14699" y="4949"/>
                    <a:pt x="14699" y="4949"/>
                    <a:pt x="14699" y="4949"/>
                  </a:cubicBezTo>
                  <a:cubicBezTo>
                    <a:pt x="14699" y="4949"/>
                    <a:pt x="14699" y="4949"/>
                    <a:pt x="14699" y="4949"/>
                  </a:cubicBezTo>
                  <a:cubicBezTo>
                    <a:pt x="14643" y="4882"/>
                    <a:pt x="14643" y="4882"/>
                    <a:pt x="14643" y="4882"/>
                  </a:cubicBezTo>
                  <a:cubicBezTo>
                    <a:pt x="14643" y="4882"/>
                    <a:pt x="14643" y="4882"/>
                    <a:pt x="14643" y="4882"/>
                  </a:cubicBezTo>
                  <a:cubicBezTo>
                    <a:pt x="14587" y="4882"/>
                    <a:pt x="14587" y="4882"/>
                    <a:pt x="14587" y="4882"/>
                  </a:cubicBezTo>
                  <a:cubicBezTo>
                    <a:pt x="14587" y="4815"/>
                    <a:pt x="14587" y="4815"/>
                    <a:pt x="14587" y="4815"/>
                  </a:cubicBezTo>
                  <a:cubicBezTo>
                    <a:pt x="14587" y="4815"/>
                    <a:pt x="14587" y="4815"/>
                    <a:pt x="14587" y="4815"/>
                  </a:cubicBezTo>
                  <a:cubicBezTo>
                    <a:pt x="14643" y="4815"/>
                    <a:pt x="14643" y="4815"/>
                    <a:pt x="14643" y="4815"/>
                  </a:cubicBezTo>
                  <a:cubicBezTo>
                    <a:pt x="14643" y="4882"/>
                    <a:pt x="14643" y="4882"/>
                    <a:pt x="14643" y="4882"/>
                  </a:cubicBezTo>
                  <a:cubicBezTo>
                    <a:pt x="14699" y="4882"/>
                    <a:pt x="14699" y="4882"/>
                    <a:pt x="14699" y="4882"/>
                  </a:cubicBezTo>
                  <a:cubicBezTo>
                    <a:pt x="14699" y="4882"/>
                    <a:pt x="14699" y="4882"/>
                    <a:pt x="14699" y="4882"/>
                  </a:cubicBezTo>
                  <a:cubicBezTo>
                    <a:pt x="14755" y="4882"/>
                    <a:pt x="14755" y="4882"/>
                    <a:pt x="14755" y="4882"/>
                  </a:cubicBezTo>
                  <a:cubicBezTo>
                    <a:pt x="14755" y="4882"/>
                    <a:pt x="14755" y="4882"/>
                    <a:pt x="14755" y="4882"/>
                  </a:cubicBezTo>
                  <a:cubicBezTo>
                    <a:pt x="14755" y="4748"/>
                    <a:pt x="14755" y="4748"/>
                    <a:pt x="14755" y="4748"/>
                  </a:cubicBezTo>
                  <a:cubicBezTo>
                    <a:pt x="14699" y="4681"/>
                    <a:pt x="14699" y="4681"/>
                    <a:pt x="14699" y="4681"/>
                  </a:cubicBezTo>
                  <a:cubicBezTo>
                    <a:pt x="14643" y="4681"/>
                    <a:pt x="14643" y="4681"/>
                    <a:pt x="14643" y="4681"/>
                  </a:cubicBezTo>
                  <a:cubicBezTo>
                    <a:pt x="14643" y="4681"/>
                    <a:pt x="14643" y="4681"/>
                    <a:pt x="14643" y="4681"/>
                  </a:cubicBezTo>
                  <a:cubicBezTo>
                    <a:pt x="14587" y="4681"/>
                    <a:pt x="14587" y="4681"/>
                    <a:pt x="14587" y="4681"/>
                  </a:cubicBezTo>
                  <a:cubicBezTo>
                    <a:pt x="14531" y="4748"/>
                    <a:pt x="14531" y="4748"/>
                    <a:pt x="14531" y="4748"/>
                  </a:cubicBezTo>
                  <a:cubicBezTo>
                    <a:pt x="14475" y="4748"/>
                    <a:pt x="14475" y="4748"/>
                    <a:pt x="14475" y="4748"/>
                  </a:cubicBezTo>
                  <a:cubicBezTo>
                    <a:pt x="14419" y="4681"/>
                    <a:pt x="14419" y="4681"/>
                    <a:pt x="14419" y="4681"/>
                  </a:cubicBezTo>
                  <a:cubicBezTo>
                    <a:pt x="14419" y="4681"/>
                    <a:pt x="14419" y="4681"/>
                    <a:pt x="14419" y="4681"/>
                  </a:cubicBezTo>
                  <a:cubicBezTo>
                    <a:pt x="14363" y="4681"/>
                    <a:pt x="14363" y="4681"/>
                    <a:pt x="14363" y="4681"/>
                  </a:cubicBezTo>
                  <a:cubicBezTo>
                    <a:pt x="14306" y="4748"/>
                    <a:pt x="14306" y="4748"/>
                    <a:pt x="14306" y="4748"/>
                  </a:cubicBezTo>
                  <a:cubicBezTo>
                    <a:pt x="14250" y="4748"/>
                    <a:pt x="14250" y="4748"/>
                    <a:pt x="14250" y="4748"/>
                  </a:cubicBezTo>
                  <a:cubicBezTo>
                    <a:pt x="14250" y="4815"/>
                    <a:pt x="14250" y="4815"/>
                    <a:pt x="14250" y="4815"/>
                  </a:cubicBezTo>
                  <a:cubicBezTo>
                    <a:pt x="14194" y="4815"/>
                    <a:pt x="14194" y="4815"/>
                    <a:pt x="14194" y="4815"/>
                  </a:cubicBezTo>
                  <a:cubicBezTo>
                    <a:pt x="14194" y="4815"/>
                    <a:pt x="14194" y="4815"/>
                    <a:pt x="14194" y="4815"/>
                  </a:cubicBezTo>
                  <a:cubicBezTo>
                    <a:pt x="14250" y="4748"/>
                    <a:pt x="14250" y="4748"/>
                    <a:pt x="14250" y="4748"/>
                  </a:cubicBezTo>
                  <a:cubicBezTo>
                    <a:pt x="14250" y="4748"/>
                    <a:pt x="14250" y="4748"/>
                    <a:pt x="14250" y="4748"/>
                  </a:cubicBezTo>
                  <a:cubicBezTo>
                    <a:pt x="14363" y="4614"/>
                    <a:pt x="14363" y="4614"/>
                    <a:pt x="14363" y="4614"/>
                  </a:cubicBezTo>
                  <a:cubicBezTo>
                    <a:pt x="14363" y="4614"/>
                    <a:pt x="14363" y="4614"/>
                    <a:pt x="14363" y="4614"/>
                  </a:cubicBezTo>
                  <a:cubicBezTo>
                    <a:pt x="14363" y="4547"/>
                    <a:pt x="14363" y="4547"/>
                    <a:pt x="14363" y="4547"/>
                  </a:cubicBezTo>
                  <a:cubicBezTo>
                    <a:pt x="14363" y="4414"/>
                    <a:pt x="14363" y="4414"/>
                    <a:pt x="14363" y="4414"/>
                  </a:cubicBezTo>
                  <a:cubicBezTo>
                    <a:pt x="14363" y="4414"/>
                    <a:pt x="14363" y="4414"/>
                    <a:pt x="14363" y="4414"/>
                  </a:cubicBezTo>
                  <a:cubicBezTo>
                    <a:pt x="14306" y="4347"/>
                    <a:pt x="14306" y="4347"/>
                    <a:pt x="14306" y="4347"/>
                  </a:cubicBezTo>
                  <a:cubicBezTo>
                    <a:pt x="14306" y="4414"/>
                    <a:pt x="14306" y="4414"/>
                    <a:pt x="14306" y="4414"/>
                  </a:cubicBezTo>
                  <a:cubicBezTo>
                    <a:pt x="14250" y="4414"/>
                    <a:pt x="14250" y="4414"/>
                    <a:pt x="14250" y="4414"/>
                  </a:cubicBezTo>
                  <a:cubicBezTo>
                    <a:pt x="14250" y="4347"/>
                    <a:pt x="14250" y="4347"/>
                    <a:pt x="14250" y="4347"/>
                  </a:cubicBezTo>
                  <a:cubicBezTo>
                    <a:pt x="14250" y="4347"/>
                    <a:pt x="14250" y="4347"/>
                    <a:pt x="14250" y="4347"/>
                  </a:cubicBezTo>
                  <a:cubicBezTo>
                    <a:pt x="14194" y="4280"/>
                    <a:pt x="14194" y="4280"/>
                    <a:pt x="14194" y="4280"/>
                  </a:cubicBezTo>
                  <a:cubicBezTo>
                    <a:pt x="14138" y="4280"/>
                    <a:pt x="14138" y="4280"/>
                    <a:pt x="14138" y="4280"/>
                  </a:cubicBezTo>
                  <a:cubicBezTo>
                    <a:pt x="14082" y="4213"/>
                    <a:pt x="14082" y="4213"/>
                    <a:pt x="14082" y="4213"/>
                  </a:cubicBezTo>
                  <a:cubicBezTo>
                    <a:pt x="14026" y="4213"/>
                    <a:pt x="14026" y="4213"/>
                    <a:pt x="14026" y="4213"/>
                  </a:cubicBezTo>
                  <a:cubicBezTo>
                    <a:pt x="14026" y="4213"/>
                    <a:pt x="14026" y="4213"/>
                    <a:pt x="14026" y="4213"/>
                  </a:cubicBezTo>
                  <a:cubicBezTo>
                    <a:pt x="13970" y="4213"/>
                    <a:pt x="13970" y="4213"/>
                    <a:pt x="13970" y="4213"/>
                  </a:cubicBezTo>
                  <a:cubicBezTo>
                    <a:pt x="13914" y="4213"/>
                    <a:pt x="13914" y="4213"/>
                    <a:pt x="13914" y="4213"/>
                  </a:cubicBezTo>
                  <a:cubicBezTo>
                    <a:pt x="13858" y="4213"/>
                    <a:pt x="13858" y="4213"/>
                    <a:pt x="13858" y="4213"/>
                  </a:cubicBezTo>
                  <a:cubicBezTo>
                    <a:pt x="13858" y="4213"/>
                    <a:pt x="13858" y="4213"/>
                    <a:pt x="13858" y="4213"/>
                  </a:cubicBezTo>
                  <a:cubicBezTo>
                    <a:pt x="13858" y="4280"/>
                    <a:pt x="13858" y="4280"/>
                    <a:pt x="13858" y="4280"/>
                  </a:cubicBezTo>
                  <a:cubicBezTo>
                    <a:pt x="13858" y="4347"/>
                    <a:pt x="13858" y="4347"/>
                    <a:pt x="13858" y="4347"/>
                  </a:cubicBezTo>
                  <a:cubicBezTo>
                    <a:pt x="13858" y="4414"/>
                    <a:pt x="13858" y="4414"/>
                    <a:pt x="13858" y="4414"/>
                  </a:cubicBezTo>
                  <a:cubicBezTo>
                    <a:pt x="13858" y="4414"/>
                    <a:pt x="13858" y="4414"/>
                    <a:pt x="13858" y="4414"/>
                  </a:cubicBezTo>
                  <a:cubicBezTo>
                    <a:pt x="13802" y="4280"/>
                    <a:pt x="13802" y="4280"/>
                    <a:pt x="13802" y="4280"/>
                  </a:cubicBezTo>
                  <a:cubicBezTo>
                    <a:pt x="13802" y="4347"/>
                    <a:pt x="13802" y="4347"/>
                    <a:pt x="13802" y="4347"/>
                  </a:cubicBezTo>
                  <a:cubicBezTo>
                    <a:pt x="13802" y="4414"/>
                    <a:pt x="13802" y="4414"/>
                    <a:pt x="13802" y="4414"/>
                  </a:cubicBezTo>
                  <a:cubicBezTo>
                    <a:pt x="13858" y="4414"/>
                    <a:pt x="13858" y="4414"/>
                    <a:pt x="13858" y="4414"/>
                  </a:cubicBezTo>
                  <a:cubicBezTo>
                    <a:pt x="13914" y="4547"/>
                    <a:pt x="13914" y="4547"/>
                    <a:pt x="13914" y="4547"/>
                  </a:cubicBezTo>
                  <a:cubicBezTo>
                    <a:pt x="13970" y="4547"/>
                    <a:pt x="13970" y="4547"/>
                    <a:pt x="13970" y="4547"/>
                  </a:cubicBezTo>
                  <a:cubicBezTo>
                    <a:pt x="13914" y="4547"/>
                    <a:pt x="13914" y="4547"/>
                    <a:pt x="13914" y="4547"/>
                  </a:cubicBezTo>
                  <a:cubicBezTo>
                    <a:pt x="13858" y="4547"/>
                    <a:pt x="13858" y="4547"/>
                    <a:pt x="13858" y="4547"/>
                  </a:cubicBezTo>
                  <a:cubicBezTo>
                    <a:pt x="13858" y="4614"/>
                    <a:pt x="13858" y="4614"/>
                    <a:pt x="13858" y="4614"/>
                  </a:cubicBezTo>
                  <a:cubicBezTo>
                    <a:pt x="13914" y="4681"/>
                    <a:pt x="13914" y="4681"/>
                    <a:pt x="13914" y="4681"/>
                  </a:cubicBezTo>
                  <a:cubicBezTo>
                    <a:pt x="13970" y="4681"/>
                    <a:pt x="13970" y="4681"/>
                    <a:pt x="13970" y="4681"/>
                  </a:cubicBezTo>
                  <a:cubicBezTo>
                    <a:pt x="13970" y="4748"/>
                    <a:pt x="13970" y="4748"/>
                    <a:pt x="13970" y="4748"/>
                  </a:cubicBezTo>
                  <a:cubicBezTo>
                    <a:pt x="13970" y="4748"/>
                    <a:pt x="13970" y="4748"/>
                    <a:pt x="13970" y="4748"/>
                  </a:cubicBezTo>
                  <a:cubicBezTo>
                    <a:pt x="13858" y="4748"/>
                    <a:pt x="13858" y="4748"/>
                    <a:pt x="13858" y="4748"/>
                  </a:cubicBezTo>
                  <a:cubicBezTo>
                    <a:pt x="13858" y="4748"/>
                    <a:pt x="13858" y="4748"/>
                    <a:pt x="13858" y="4748"/>
                  </a:cubicBezTo>
                  <a:cubicBezTo>
                    <a:pt x="13858" y="4748"/>
                    <a:pt x="13858" y="4748"/>
                    <a:pt x="13858" y="4748"/>
                  </a:cubicBezTo>
                  <a:cubicBezTo>
                    <a:pt x="13858" y="4815"/>
                    <a:pt x="13858" y="4815"/>
                    <a:pt x="13858" y="4815"/>
                  </a:cubicBezTo>
                  <a:cubicBezTo>
                    <a:pt x="13914" y="4748"/>
                    <a:pt x="13914" y="4748"/>
                    <a:pt x="13914" y="4748"/>
                  </a:cubicBezTo>
                  <a:cubicBezTo>
                    <a:pt x="13914" y="4815"/>
                    <a:pt x="13914" y="4815"/>
                    <a:pt x="13914" y="4815"/>
                  </a:cubicBezTo>
                  <a:cubicBezTo>
                    <a:pt x="14026" y="4748"/>
                    <a:pt x="14026" y="4748"/>
                    <a:pt x="14026" y="4748"/>
                  </a:cubicBezTo>
                  <a:cubicBezTo>
                    <a:pt x="14026" y="4815"/>
                    <a:pt x="14026" y="4815"/>
                    <a:pt x="14026" y="4815"/>
                  </a:cubicBezTo>
                  <a:cubicBezTo>
                    <a:pt x="14082" y="4815"/>
                    <a:pt x="14082" y="4815"/>
                    <a:pt x="14082" y="4815"/>
                  </a:cubicBezTo>
                  <a:cubicBezTo>
                    <a:pt x="14082" y="4882"/>
                    <a:pt x="14082" y="4882"/>
                    <a:pt x="14082" y="4882"/>
                  </a:cubicBezTo>
                  <a:cubicBezTo>
                    <a:pt x="14138" y="4949"/>
                    <a:pt x="14138" y="4949"/>
                    <a:pt x="14138" y="4949"/>
                  </a:cubicBezTo>
                  <a:cubicBezTo>
                    <a:pt x="14194" y="4949"/>
                    <a:pt x="14194" y="4949"/>
                    <a:pt x="14194" y="4949"/>
                  </a:cubicBezTo>
                  <a:cubicBezTo>
                    <a:pt x="14194" y="4882"/>
                    <a:pt x="14194" y="4882"/>
                    <a:pt x="14194" y="4882"/>
                  </a:cubicBezTo>
                  <a:cubicBezTo>
                    <a:pt x="14194" y="4882"/>
                    <a:pt x="14194" y="4882"/>
                    <a:pt x="14194" y="4882"/>
                  </a:cubicBezTo>
                  <a:cubicBezTo>
                    <a:pt x="14250" y="4882"/>
                    <a:pt x="14250" y="4882"/>
                    <a:pt x="14250" y="4882"/>
                  </a:cubicBezTo>
                  <a:cubicBezTo>
                    <a:pt x="14250" y="4882"/>
                    <a:pt x="14250" y="4882"/>
                    <a:pt x="14250" y="4882"/>
                  </a:cubicBezTo>
                  <a:cubicBezTo>
                    <a:pt x="14306" y="4949"/>
                    <a:pt x="14306" y="4949"/>
                    <a:pt x="14306" y="4949"/>
                  </a:cubicBezTo>
                  <a:cubicBezTo>
                    <a:pt x="14250" y="4949"/>
                    <a:pt x="14250" y="4949"/>
                    <a:pt x="14250" y="4949"/>
                  </a:cubicBezTo>
                  <a:cubicBezTo>
                    <a:pt x="14250" y="5082"/>
                    <a:pt x="14250" y="5082"/>
                    <a:pt x="14250" y="5082"/>
                  </a:cubicBezTo>
                  <a:cubicBezTo>
                    <a:pt x="14250" y="5149"/>
                    <a:pt x="14250" y="5149"/>
                    <a:pt x="14250" y="5149"/>
                  </a:cubicBezTo>
                  <a:cubicBezTo>
                    <a:pt x="14250" y="5149"/>
                    <a:pt x="14250" y="5149"/>
                    <a:pt x="14250" y="5149"/>
                  </a:cubicBezTo>
                  <a:cubicBezTo>
                    <a:pt x="14306" y="5216"/>
                    <a:pt x="14306" y="5216"/>
                    <a:pt x="14306" y="5216"/>
                  </a:cubicBezTo>
                  <a:cubicBezTo>
                    <a:pt x="14250" y="5283"/>
                    <a:pt x="14250" y="5283"/>
                    <a:pt x="14250" y="5283"/>
                  </a:cubicBezTo>
                  <a:cubicBezTo>
                    <a:pt x="14250" y="5350"/>
                    <a:pt x="14250" y="5350"/>
                    <a:pt x="14250" y="5350"/>
                  </a:cubicBezTo>
                  <a:cubicBezTo>
                    <a:pt x="14250" y="5417"/>
                    <a:pt x="14250" y="5417"/>
                    <a:pt x="14250" y="5417"/>
                  </a:cubicBezTo>
                  <a:cubicBezTo>
                    <a:pt x="14194" y="5417"/>
                    <a:pt x="14194" y="5417"/>
                    <a:pt x="14194" y="5417"/>
                  </a:cubicBezTo>
                  <a:cubicBezTo>
                    <a:pt x="14138" y="5484"/>
                    <a:pt x="14138" y="5484"/>
                    <a:pt x="14138" y="5484"/>
                  </a:cubicBezTo>
                  <a:cubicBezTo>
                    <a:pt x="14082" y="5484"/>
                    <a:pt x="14082" y="5484"/>
                    <a:pt x="14082" y="5484"/>
                  </a:cubicBezTo>
                  <a:cubicBezTo>
                    <a:pt x="14026" y="5550"/>
                    <a:pt x="14026" y="5550"/>
                    <a:pt x="14026" y="5550"/>
                  </a:cubicBezTo>
                  <a:cubicBezTo>
                    <a:pt x="14082" y="5617"/>
                    <a:pt x="14082" y="5617"/>
                    <a:pt x="14082" y="5617"/>
                  </a:cubicBezTo>
                  <a:cubicBezTo>
                    <a:pt x="14026" y="5617"/>
                    <a:pt x="14026" y="5617"/>
                    <a:pt x="14026" y="5617"/>
                  </a:cubicBezTo>
                  <a:cubicBezTo>
                    <a:pt x="13970" y="5684"/>
                    <a:pt x="13970" y="5684"/>
                    <a:pt x="13970" y="5684"/>
                  </a:cubicBezTo>
                  <a:cubicBezTo>
                    <a:pt x="13970" y="5751"/>
                    <a:pt x="13970" y="5751"/>
                    <a:pt x="13970" y="5751"/>
                  </a:cubicBezTo>
                  <a:cubicBezTo>
                    <a:pt x="14026" y="5751"/>
                    <a:pt x="14026" y="5751"/>
                    <a:pt x="14026" y="5751"/>
                  </a:cubicBezTo>
                  <a:cubicBezTo>
                    <a:pt x="14026" y="5751"/>
                    <a:pt x="14026" y="5751"/>
                    <a:pt x="14026" y="5751"/>
                  </a:cubicBezTo>
                  <a:cubicBezTo>
                    <a:pt x="13970" y="5818"/>
                    <a:pt x="13970" y="5818"/>
                    <a:pt x="13970" y="5818"/>
                  </a:cubicBezTo>
                  <a:cubicBezTo>
                    <a:pt x="13970" y="5818"/>
                    <a:pt x="13970" y="5818"/>
                    <a:pt x="13970" y="5818"/>
                  </a:cubicBezTo>
                  <a:cubicBezTo>
                    <a:pt x="13970" y="5885"/>
                    <a:pt x="13970" y="5885"/>
                    <a:pt x="13970" y="5885"/>
                  </a:cubicBezTo>
                  <a:cubicBezTo>
                    <a:pt x="13970" y="5885"/>
                    <a:pt x="13970" y="5885"/>
                    <a:pt x="13970" y="5885"/>
                  </a:cubicBezTo>
                  <a:cubicBezTo>
                    <a:pt x="13970" y="5952"/>
                    <a:pt x="13970" y="5952"/>
                    <a:pt x="13970" y="5952"/>
                  </a:cubicBezTo>
                  <a:cubicBezTo>
                    <a:pt x="13970" y="6019"/>
                    <a:pt x="13970" y="6019"/>
                    <a:pt x="13970" y="6019"/>
                  </a:cubicBezTo>
                  <a:cubicBezTo>
                    <a:pt x="13970" y="6019"/>
                    <a:pt x="13970" y="6019"/>
                    <a:pt x="13970" y="6019"/>
                  </a:cubicBezTo>
                  <a:cubicBezTo>
                    <a:pt x="13970" y="6085"/>
                    <a:pt x="13970" y="6085"/>
                    <a:pt x="13970" y="6085"/>
                  </a:cubicBezTo>
                  <a:cubicBezTo>
                    <a:pt x="14026" y="6085"/>
                    <a:pt x="14026" y="6085"/>
                    <a:pt x="14026" y="6085"/>
                  </a:cubicBezTo>
                  <a:cubicBezTo>
                    <a:pt x="14082" y="6085"/>
                    <a:pt x="14082" y="6085"/>
                    <a:pt x="14082" y="6085"/>
                  </a:cubicBezTo>
                  <a:cubicBezTo>
                    <a:pt x="14082" y="6019"/>
                    <a:pt x="14082" y="6019"/>
                    <a:pt x="14082" y="6019"/>
                  </a:cubicBezTo>
                  <a:cubicBezTo>
                    <a:pt x="14082" y="6019"/>
                    <a:pt x="14082" y="6019"/>
                    <a:pt x="14082" y="6019"/>
                  </a:cubicBezTo>
                  <a:cubicBezTo>
                    <a:pt x="14082" y="6019"/>
                    <a:pt x="14082" y="6019"/>
                    <a:pt x="14082" y="6019"/>
                  </a:cubicBezTo>
                  <a:cubicBezTo>
                    <a:pt x="14138" y="6019"/>
                    <a:pt x="14138" y="6019"/>
                    <a:pt x="14138" y="6019"/>
                  </a:cubicBezTo>
                  <a:cubicBezTo>
                    <a:pt x="14194" y="5952"/>
                    <a:pt x="14194" y="5952"/>
                    <a:pt x="14194" y="5952"/>
                  </a:cubicBezTo>
                  <a:cubicBezTo>
                    <a:pt x="14194" y="6019"/>
                    <a:pt x="14194" y="6019"/>
                    <a:pt x="14194" y="6019"/>
                  </a:cubicBezTo>
                  <a:cubicBezTo>
                    <a:pt x="14138" y="6085"/>
                    <a:pt x="14138" y="6085"/>
                    <a:pt x="14138" y="6085"/>
                  </a:cubicBezTo>
                  <a:cubicBezTo>
                    <a:pt x="14138" y="6085"/>
                    <a:pt x="14138" y="6085"/>
                    <a:pt x="14138" y="6085"/>
                  </a:cubicBezTo>
                  <a:cubicBezTo>
                    <a:pt x="14138" y="6085"/>
                    <a:pt x="14138" y="6085"/>
                    <a:pt x="14138" y="6085"/>
                  </a:cubicBezTo>
                  <a:cubicBezTo>
                    <a:pt x="14138" y="6152"/>
                    <a:pt x="14138" y="6152"/>
                    <a:pt x="14138" y="6152"/>
                  </a:cubicBezTo>
                  <a:cubicBezTo>
                    <a:pt x="14138" y="6152"/>
                    <a:pt x="14138" y="6152"/>
                    <a:pt x="14138" y="6152"/>
                  </a:cubicBezTo>
                  <a:cubicBezTo>
                    <a:pt x="14194" y="6219"/>
                    <a:pt x="14194" y="6219"/>
                    <a:pt x="14194" y="6219"/>
                  </a:cubicBezTo>
                  <a:cubicBezTo>
                    <a:pt x="14250" y="6219"/>
                    <a:pt x="14250" y="6219"/>
                    <a:pt x="14250" y="6219"/>
                  </a:cubicBezTo>
                  <a:cubicBezTo>
                    <a:pt x="14250" y="6219"/>
                    <a:pt x="14250" y="6219"/>
                    <a:pt x="14250" y="6219"/>
                  </a:cubicBezTo>
                  <a:cubicBezTo>
                    <a:pt x="14306" y="6219"/>
                    <a:pt x="14306" y="6219"/>
                    <a:pt x="14306" y="6219"/>
                  </a:cubicBezTo>
                  <a:cubicBezTo>
                    <a:pt x="14306" y="6219"/>
                    <a:pt x="14306" y="6219"/>
                    <a:pt x="14306" y="6219"/>
                  </a:cubicBezTo>
                  <a:cubicBezTo>
                    <a:pt x="14363" y="6152"/>
                    <a:pt x="14363" y="6152"/>
                    <a:pt x="14363" y="6152"/>
                  </a:cubicBezTo>
                  <a:cubicBezTo>
                    <a:pt x="14363" y="6152"/>
                    <a:pt x="14363" y="6152"/>
                    <a:pt x="14363" y="6152"/>
                  </a:cubicBezTo>
                  <a:cubicBezTo>
                    <a:pt x="14419" y="6085"/>
                    <a:pt x="14419" y="6085"/>
                    <a:pt x="14419" y="6085"/>
                  </a:cubicBezTo>
                  <a:cubicBezTo>
                    <a:pt x="14419" y="6085"/>
                    <a:pt x="14419" y="6085"/>
                    <a:pt x="14419" y="6085"/>
                  </a:cubicBezTo>
                  <a:cubicBezTo>
                    <a:pt x="14419" y="6152"/>
                    <a:pt x="14419" y="6152"/>
                    <a:pt x="14419" y="6152"/>
                  </a:cubicBezTo>
                  <a:cubicBezTo>
                    <a:pt x="14419" y="6152"/>
                    <a:pt x="14419" y="6152"/>
                    <a:pt x="14419" y="6152"/>
                  </a:cubicBezTo>
                  <a:cubicBezTo>
                    <a:pt x="14419" y="6152"/>
                    <a:pt x="14419" y="6152"/>
                    <a:pt x="14419" y="6152"/>
                  </a:cubicBezTo>
                  <a:cubicBezTo>
                    <a:pt x="14475" y="6152"/>
                    <a:pt x="14475" y="6152"/>
                    <a:pt x="14475" y="6152"/>
                  </a:cubicBezTo>
                  <a:cubicBezTo>
                    <a:pt x="14475" y="6085"/>
                    <a:pt x="14475" y="6085"/>
                    <a:pt x="14475" y="6085"/>
                  </a:cubicBezTo>
                  <a:cubicBezTo>
                    <a:pt x="14531" y="6085"/>
                    <a:pt x="14531" y="6085"/>
                    <a:pt x="14531" y="6085"/>
                  </a:cubicBezTo>
                  <a:cubicBezTo>
                    <a:pt x="14531" y="6085"/>
                    <a:pt x="14531" y="6085"/>
                    <a:pt x="14531" y="6085"/>
                  </a:cubicBezTo>
                  <a:cubicBezTo>
                    <a:pt x="14531" y="6152"/>
                    <a:pt x="14531" y="6152"/>
                    <a:pt x="14531" y="6152"/>
                  </a:cubicBezTo>
                  <a:cubicBezTo>
                    <a:pt x="14475" y="6286"/>
                    <a:pt x="14475" y="6286"/>
                    <a:pt x="14475" y="6286"/>
                  </a:cubicBezTo>
                  <a:cubicBezTo>
                    <a:pt x="14419" y="6286"/>
                    <a:pt x="14419" y="6286"/>
                    <a:pt x="14419" y="6286"/>
                  </a:cubicBezTo>
                  <a:cubicBezTo>
                    <a:pt x="14419" y="6353"/>
                    <a:pt x="14419" y="6353"/>
                    <a:pt x="14419" y="6353"/>
                  </a:cubicBezTo>
                  <a:cubicBezTo>
                    <a:pt x="14475" y="6353"/>
                    <a:pt x="14475" y="6353"/>
                    <a:pt x="14475" y="6353"/>
                  </a:cubicBezTo>
                  <a:cubicBezTo>
                    <a:pt x="14531" y="6353"/>
                    <a:pt x="14531" y="6353"/>
                    <a:pt x="14531" y="6353"/>
                  </a:cubicBezTo>
                  <a:cubicBezTo>
                    <a:pt x="14587" y="6353"/>
                    <a:pt x="14587" y="6353"/>
                    <a:pt x="14587" y="6353"/>
                  </a:cubicBezTo>
                  <a:cubicBezTo>
                    <a:pt x="14587" y="6420"/>
                    <a:pt x="14587" y="6420"/>
                    <a:pt x="14587" y="6420"/>
                  </a:cubicBezTo>
                  <a:cubicBezTo>
                    <a:pt x="14643" y="6420"/>
                    <a:pt x="14643" y="6420"/>
                    <a:pt x="14643" y="6420"/>
                  </a:cubicBezTo>
                  <a:cubicBezTo>
                    <a:pt x="14643" y="6353"/>
                    <a:pt x="14643" y="6353"/>
                    <a:pt x="14643" y="6353"/>
                  </a:cubicBezTo>
                  <a:cubicBezTo>
                    <a:pt x="14699" y="6353"/>
                    <a:pt x="14699" y="6353"/>
                    <a:pt x="14699" y="6353"/>
                  </a:cubicBezTo>
                  <a:cubicBezTo>
                    <a:pt x="14699" y="6420"/>
                    <a:pt x="14699" y="6420"/>
                    <a:pt x="14699" y="6420"/>
                  </a:cubicBezTo>
                  <a:cubicBezTo>
                    <a:pt x="14699" y="6420"/>
                    <a:pt x="14699" y="6420"/>
                    <a:pt x="14699" y="6420"/>
                  </a:cubicBezTo>
                  <a:cubicBezTo>
                    <a:pt x="14699" y="6420"/>
                    <a:pt x="14699" y="6420"/>
                    <a:pt x="14699" y="6420"/>
                  </a:cubicBezTo>
                  <a:cubicBezTo>
                    <a:pt x="14755" y="6487"/>
                    <a:pt x="14755" y="6487"/>
                    <a:pt x="14755" y="6487"/>
                  </a:cubicBezTo>
                  <a:cubicBezTo>
                    <a:pt x="14811" y="6420"/>
                    <a:pt x="14811" y="6420"/>
                    <a:pt x="14811" y="6420"/>
                  </a:cubicBezTo>
                  <a:cubicBezTo>
                    <a:pt x="14755" y="6420"/>
                    <a:pt x="14755" y="6420"/>
                    <a:pt x="14755" y="6420"/>
                  </a:cubicBezTo>
                  <a:cubicBezTo>
                    <a:pt x="14755" y="6353"/>
                    <a:pt x="14755" y="6353"/>
                    <a:pt x="14755" y="6353"/>
                  </a:cubicBezTo>
                  <a:cubicBezTo>
                    <a:pt x="14811" y="6353"/>
                    <a:pt x="14811" y="6353"/>
                    <a:pt x="14811" y="6353"/>
                  </a:cubicBezTo>
                  <a:cubicBezTo>
                    <a:pt x="14811" y="6353"/>
                    <a:pt x="14811" y="6353"/>
                    <a:pt x="14811" y="6353"/>
                  </a:cubicBezTo>
                  <a:cubicBezTo>
                    <a:pt x="14811" y="6420"/>
                    <a:pt x="14811" y="6420"/>
                    <a:pt x="14811" y="6420"/>
                  </a:cubicBezTo>
                  <a:cubicBezTo>
                    <a:pt x="14811" y="6487"/>
                    <a:pt x="14811" y="6487"/>
                    <a:pt x="14811" y="6487"/>
                  </a:cubicBezTo>
                  <a:cubicBezTo>
                    <a:pt x="14868" y="6487"/>
                    <a:pt x="14868" y="6487"/>
                    <a:pt x="14868" y="6487"/>
                  </a:cubicBezTo>
                  <a:cubicBezTo>
                    <a:pt x="14868" y="6420"/>
                    <a:pt x="14868" y="6420"/>
                    <a:pt x="14868" y="6420"/>
                  </a:cubicBezTo>
                  <a:cubicBezTo>
                    <a:pt x="14868" y="6353"/>
                    <a:pt x="14868" y="6353"/>
                    <a:pt x="14868" y="6353"/>
                  </a:cubicBezTo>
                  <a:cubicBezTo>
                    <a:pt x="14924" y="6353"/>
                    <a:pt x="14924" y="6353"/>
                    <a:pt x="14924" y="6353"/>
                  </a:cubicBezTo>
                  <a:cubicBezTo>
                    <a:pt x="14924" y="6420"/>
                    <a:pt x="14924" y="6420"/>
                    <a:pt x="14924" y="6420"/>
                  </a:cubicBezTo>
                  <a:cubicBezTo>
                    <a:pt x="14868" y="6420"/>
                    <a:pt x="14868" y="6420"/>
                    <a:pt x="14868" y="6420"/>
                  </a:cubicBezTo>
                  <a:cubicBezTo>
                    <a:pt x="14868" y="6487"/>
                    <a:pt x="14868" y="6487"/>
                    <a:pt x="14868" y="6487"/>
                  </a:cubicBezTo>
                  <a:cubicBezTo>
                    <a:pt x="14980" y="6487"/>
                    <a:pt x="14980" y="6487"/>
                    <a:pt x="14980" y="6487"/>
                  </a:cubicBezTo>
                  <a:cubicBezTo>
                    <a:pt x="14980" y="6420"/>
                    <a:pt x="14980" y="6420"/>
                    <a:pt x="14980" y="6420"/>
                  </a:cubicBezTo>
                  <a:cubicBezTo>
                    <a:pt x="15036" y="6353"/>
                    <a:pt x="15036" y="6353"/>
                    <a:pt x="15036" y="6353"/>
                  </a:cubicBezTo>
                  <a:cubicBezTo>
                    <a:pt x="15036" y="6420"/>
                    <a:pt x="15036" y="6420"/>
                    <a:pt x="15036" y="6420"/>
                  </a:cubicBezTo>
                  <a:cubicBezTo>
                    <a:pt x="15036" y="6420"/>
                    <a:pt x="15036" y="6420"/>
                    <a:pt x="15036" y="6420"/>
                  </a:cubicBezTo>
                  <a:cubicBezTo>
                    <a:pt x="15036" y="6487"/>
                    <a:pt x="15036" y="6487"/>
                    <a:pt x="15036" y="6487"/>
                  </a:cubicBezTo>
                  <a:cubicBezTo>
                    <a:pt x="15092" y="6487"/>
                    <a:pt x="15092" y="6487"/>
                    <a:pt x="15092" y="6487"/>
                  </a:cubicBezTo>
                  <a:cubicBezTo>
                    <a:pt x="15092" y="6420"/>
                    <a:pt x="15092" y="6420"/>
                    <a:pt x="15092" y="6420"/>
                  </a:cubicBezTo>
                  <a:cubicBezTo>
                    <a:pt x="15092" y="6353"/>
                    <a:pt x="15092" y="6353"/>
                    <a:pt x="15092" y="6353"/>
                  </a:cubicBezTo>
                  <a:cubicBezTo>
                    <a:pt x="15092" y="6487"/>
                    <a:pt x="15092" y="6487"/>
                    <a:pt x="15092" y="6487"/>
                  </a:cubicBezTo>
                  <a:cubicBezTo>
                    <a:pt x="15092" y="6487"/>
                    <a:pt x="15092" y="6487"/>
                    <a:pt x="15092" y="6487"/>
                  </a:cubicBezTo>
                  <a:cubicBezTo>
                    <a:pt x="15148" y="6487"/>
                    <a:pt x="15148" y="6487"/>
                    <a:pt x="15148" y="6487"/>
                  </a:cubicBezTo>
                  <a:cubicBezTo>
                    <a:pt x="15204" y="6554"/>
                    <a:pt x="15204" y="6554"/>
                    <a:pt x="15204" y="6554"/>
                  </a:cubicBezTo>
                  <a:cubicBezTo>
                    <a:pt x="15260" y="6554"/>
                    <a:pt x="15260" y="6554"/>
                    <a:pt x="15260" y="6554"/>
                  </a:cubicBezTo>
                  <a:cubicBezTo>
                    <a:pt x="15316" y="6554"/>
                    <a:pt x="15316" y="6554"/>
                    <a:pt x="15316" y="6554"/>
                  </a:cubicBezTo>
                  <a:cubicBezTo>
                    <a:pt x="15316" y="6554"/>
                    <a:pt x="15316" y="6554"/>
                    <a:pt x="15316" y="6554"/>
                  </a:cubicBezTo>
                  <a:cubicBezTo>
                    <a:pt x="15372" y="6554"/>
                    <a:pt x="15372" y="6554"/>
                    <a:pt x="15372" y="6554"/>
                  </a:cubicBezTo>
                  <a:cubicBezTo>
                    <a:pt x="15372" y="6487"/>
                    <a:pt x="15372" y="6487"/>
                    <a:pt x="15372" y="6487"/>
                  </a:cubicBezTo>
                  <a:cubicBezTo>
                    <a:pt x="15372" y="6487"/>
                    <a:pt x="15372" y="6487"/>
                    <a:pt x="15372" y="6487"/>
                  </a:cubicBezTo>
                  <a:cubicBezTo>
                    <a:pt x="15429" y="6420"/>
                    <a:pt x="15429" y="6420"/>
                    <a:pt x="15429" y="6420"/>
                  </a:cubicBezTo>
                  <a:cubicBezTo>
                    <a:pt x="15485" y="6353"/>
                    <a:pt x="15485" y="6353"/>
                    <a:pt x="15485" y="6353"/>
                  </a:cubicBezTo>
                  <a:cubicBezTo>
                    <a:pt x="15429" y="6353"/>
                    <a:pt x="15429" y="6353"/>
                    <a:pt x="15429" y="6353"/>
                  </a:cubicBezTo>
                  <a:cubicBezTo>
                    <a:pt x="15485" y="6286"/>
                    <a:pt x="15485" y="6286"/>
                    <a:pt x="15485" y="6286"/>
                  </a:cubicBezTo>
                  <a:cubicBezTo>
                    <a:pt x="15485" y="6286"/>
                    <a:pt x="15485" y="6286"/>
                    <a:pt x="15485" y="6286"/>
                  </a:cubicBezTo>
                  <a:cubicBezTo>
                    <a:pt x="15485" y="6353"/>
                    <a:pt x="15485" y="6353"/>
                    <a:pt x="15485" y="6353"/>
                  </a:cubicBezTo>
                  <a:cubicBezTo>
                    <a:pt x="15541" y="6353"/>
                    <a:pt x="15541" y="6353"/>
                    <a:pt x="15541" y="6353"/>
                  </a:cubicBezTo>
                  <a:cubicBezTo>
                    <a:pt x="15541" y="6353"/>
                    <a:pt x="15541" y="6353"/>
                    <a:pt x="15541" y="6353"/>
                  </a:cubicBezTo>
                  <a:cubicBezTo>
                    <a:pt x="15485" y="6420"/>
                    <a:pt x="15485" y="6420"/>
                    <a:pt x="15485" y="6420"/>
                  </a:cubicBezTo>
                  <a:cubicBezTo>
                    <a:pt x="15485" y="6487"/>
                    <a:pt x="15485" y="6487"/>
                    <a:pt x="15485" y="6487"/>
                  </a:cubicBezTo>
                  <a:cubicBezTo>
                    <a:pt x="15485" y="6620"/>
                    <a:pt x="15485" y="6620"/>
                    <a:pt x="15485" y="6620"/>
                  </a:cubicBezTo>
                  <a:close/>
                  <a:moveTo>
                    <a:pt x="13745" y="4146"/>
                  </a:moveTo>
                  <a:cubicBezTo>
                    <a:pt x="13802" y="4146"/>
                    <a:pt x="13802" y="4146"/>
                    <a:pt x="13802" y="4146"/>
                  </a:cubicBezTo>
                  <a:cubicBezTo>
                    <a:pt x="13802" y="4146"/>
                    <a:pt x="13802" y="4146"/>
                    <a:pt x="13802" y="4146"/>
                  </a:cubicBezTo>
                  <a:cubicBezTo>
                    <a:pt x="13745" y="4146"/>
                    <a:pt x="13745" y="4146"/>
                    <a:pt x="13745" y="4146"/>
                  </a:cubicBezTo>
                  <a:cubicBezTo>
                    <a:pt x="13745" y="4146"/>
                    <a:pt x="13745" y="4146"/>
                    <a:pt x="13745" y="4146"/>
                  </a:cubicBezTo>
                  <a:cubicBezTo>
                    <a:pt x="13745" y="4146"/>
                    <a:pt x="13745" y="4146"/>
                    <a:pt x="13745" y="4146"/>
                  </a:cubicBezTo>
                  <a:close/>
                  <a:moveTo>
                    <a:pt x="13689" y="4480"/>
                  </a:moveTo>
                  <a:cubicBezTo>
                    <a:pt x="13689" y="4480"/>
                    <a:pt x="13689" y="4480"/>
                    <a:pt x="13689" y="4480"/>
                  </a:cubicBezTo>
                  <a:cubicBezTo>
                    <a:pt x="13689" y="4414"/>
                    <a:pt x="13689" y="4414"/>
                    <a:pt x="13689" y="4414"/>
                  </a:cubicBezTo>
                  <a:cubicBezTo>
                    <a:pt x="13745" y="4480"/>
                    <a:pt x="13745" y="4480"/>
                    <a:pt x="13745" y="4480"/>
                  </a:cubicBezTo>
                  <a:cubicBezTo>
                    <a:pt x="13689" y="4480"/>
                    <a:pt x="13689" y="4480"/>
                    <a:pt x="13689" y="4480"/>
                  </a:cubicBezTo>
                  <a:cubicBezTo>
                    <a:pt x="13689" y="4480"/>
                    <a:pt x="13689" y="4480"/>
                    <a:pt x="13689" y="4480"/>
                  </a:cubicBezTo>
                  <a:close/>
                  <a:moveTo>
                    <a:pt x="12455" y="4949"/>
                  </a:moveTo>
                  <a:cubicBezTo>
                    <a:pt x="12455" y="5015"/>
                    <a:pt x="12455" y="5015"/>
                    <a:pt x="12455" y="5015"/>
                  </a:cubicBezTo>
                  <a:cubicBezTo>
                    <a:pt x="12511" y="5015"/>
                    <a:pt x="12511" y="5015"/>
                    <a:pt x="12511" y="5015"/>
                  </a:cubicBezTo>
                  <a:cubicBezTo>
                    <a:pt x="12511" y="5015"/>
                    <a:pt x="12511" y="5015"/>
                    <a:pt x="12511" y="5015"/>
                  </a:cubicBezTo>
                  <a:cubicBezTo>
                    <a:pt x="12455" y="4949"/>
                    <a:pt x="12455" y="4949"/>
                    <a:pt x="12455" y="4949"/>
                  </a:cubicBezTo>
                  <a:close/>
                  <a:moveTo>
                    <a:pt x="13241" y="4146"/>
                  </a:moveTo>
                  <a:cubicBezTo>
                    <a:pt x="13241" y="4146"/>
                    <a:pt x="13241" y="4146"/>
                    <a:pt x="13241" y="4146"/>
                  </a:cubicBezTo>
                  <a:cubicBezTo>
                    <a:pt x="13297" y="4213"/>
                    <a:pt x="13297" y="4213"/>
                    <a:pt x="13297" y="4213"/>
                  </a:cubicBezTo>
                  <a:cubicBezTo>
                    <a:pt x="13297" y="4280"/>
                    <a:pt x="13297" y="4280"/>
                    <a:pt x="13297" y="4280"/>
                  </a:cubicBezTo>
                  <a:cubicBezTo>
                    <a:pt x="13297" y="4213"/>
                    <a:pt x="13297" y="4213"/>
                    <a:pt x="13297" y="4213"/>
                  </a:cubicBezTo>
                  <a:cubicBezTo>
                    <a:pt x="13297" y="4213"/>
                    <a:pt x="13297" y="4213"/>
                    <a:pt x="13297" y="4213"/>
                  </a:cubicBezTo>
                  <a:cubicBezTo>
                    <a:pt x="13297" y="4146"/>
                    <a:pt x="13297" y="4146"/>
                    <a:pt x="13297" y="4146"/>
                  </a:cubicBezTo>
                  <a:cubicBezTo>
                    <a:pt x="13241" y="4146"/>
                    <a:pt x="13241" y="4146"/>
                    <a:pt x="13241" y="4146"/>
                  </a:cubicBezTo>
                  <a:close/>
                  <a:moveTo>
                    <a:pt x="12904" y="4146"/>
                  </a:moveTo>
                  <a:cubicBezTo>
                    <a:pt x="12904" y="4213"/>
                    <a:pt x="12904" y="4213"/>
                    <a:pt x="12904" y="4213"/>
                  </a:cubicBezTo>
                  <a:cubicBezTo>
                    <a:pt x="12904" y="4213"/>
                    <a:pt x="12904" y="4213"/>
                    <a:pt x="12904" y="4213"/>
                  </a:cubicBezTo>
                  <a:cubicBezTo>
                    <a:pt x="12960" y="4213"/>
                    <a:pt x="12960" y="4213"/>
                    <a:pt x="12960" y="4213"/>
                  </a:cubicBezTo>
                  <a:cubicBezTo>
                    <a:pt x="12960" y="4213"/>
                    <a:pt x="12960" y="4213"/>
                    <a:pt x="12960" y="4213"/>
                  </a:cubicBezTo>
                  <a:cubicBezTo>
                    <a:pt x="13016" y="4213"/>
                    <a:pt x="13016" y="4213"/>
                    <a:pt x="13016" y="4213"/>
                  </a:cubicBezTo>
                  <a:cubicBezTo>
                    <a:pt x="13072" y="4146"/>
                    <a:pt x="13072" y="4146"/>
                    <a:pt x="13072" y="4146"/>
                  </a:cubicBezTo>
                  <a:cubicBezTo>
                    <a:pt x="13128" y="4146"/>
                    <a:pt x="13128" y="4146"/>
                    <a:pt x="13128" y="4146"/>
                  </a:cubicBezTo>
                  <a:cubicBezTo>
                    <a:pt x="13184" y="4146"/>
                    <a:pt x="13184" y="4146"/>
                    <a:pt x="13184" y="4146"/>
                  </a:cubicBezTo>
                  <a:cubicBezTo>
                    <a:pt x="13184" y="4146"/>
                    <a:pt x="13184" y="4146"/>
                    <a:pt x="13184" y="4146"/>
                  </a:cubicBezTo>
                  <a:cubicBezTo>
                    <a:pt x="13072" y="4079"/>
                    <a:pt x="13072" y="4079"/>
                    <a:pt x="13072" y="4079"/>
                  </a:cubicBezTo>
                  <a:cubicBezTo>
                    <a:pt x="13016" y="4146"/>
                    <a:pt x="13016" y="4146"/>
                    <a:pt x="13016" y="4146"/>
                  </a:cubicBezTo>
                  <a:cubicBezTo>
                    <a:pt x="13016" y="4146"/>
                    <a:pt x="13016" y="4146"/>
                    <a:pt x="13016" y="4146"/>
                  </a:cubicBezTo>
                  <a:cubicBezTo>
                    <a:pt x="12960" y="4146"/>
                    <a:pt x="12960" y="4146"/>
                    <a:pt x="12960" y="4146"/>
                  </a:cubicBezTo>
                  <a:cubicBezTo>
                    <a:pt x="12904" y="4146"/>
                    <a:pt x="12904" y="4146"/>
                    <a:pt x="12904" y="4146"/>
                  </a:cubicBezTo>
                  <a:cubicBezTo>
                    <a:pt x="12904" y="4146"/>
                    <a:pt x="12904" y="4146"/>
                    <a:pt x="12904" y="4146"/>
                  </a:cubicBezTo>
                  <a:close/>
                  <a:moveTo>
                    <a:pt x="12511" y="4347"/>
                  </a:moveTo>
                  <a:cubicBezTo>
                    <a:pt x="12455" y="4280"/>
                    <a:pt x="12455" y="4280"/>
                    <a:pt x="12455" y="4280"/>
                  </a:cubicBezTo>
                  <a:cubicBezTo>
                    <a:pt x="12399" y="4280"/>
                    <a:pt x="12399" y="4280"/>
                    <a:pt x="12399" y="4280"/>
                  </a:cubicBezTo>
                  <a:cubicBezTo>
                    <a:pt x="12343" y="4280"/>
                    <a:pt x="12343" y="4280"/>
                    <a:pt x="12343" y="4280"/>
                  </a:cubicBezTo>
                  <a:cubicBezTo>
                    <a:pt x="12343" y="4213"/>
                    <a:pt x="12343" y="4213"/>
                    <a:pt x="12343" y="4213"/>
                  </a:cubicBezTo>
                  <a:cubicBezTo>
                    <a:pt x="12399" y="4146"/>
                    <a:pt x="12399" y="4146"/>
                    <a:pt x="12399" y="4146"/>
                  </a:cubicBezTo>
                  <a:cubicBezTo>
                    <a:pt x="12399" y="4146"/>
                    <a:pt x="12399" y="4146"/>
                    <a:pt x="12399" y="4146"/>
                  </a:cubicBezTo>
                  <a:cubicBezTo>
                    <a:pt x="12399" y="4079"/>
                    <a:pt x="12399" y="4079"/>
                    <a:pt x="12399" y="4079"/>
                  </a:cubicBezTo>
                  <a:cubicBezTo>
                    <a:pt x="12399" y="4012"/>
                    <a:pt x="12399" y="4012"/>
                    <a:pt x="12399" y="4012"/>
                  </a:cubicBezTo>
                  <a:cubicBezTo>
                    <a:pt x="12399" y="4012"/>
                    <a:pt x="12399" y="4012"/>
                    <a:pt x="12399" y="4012"/>
                  </a:cubicBezTo>
                  <a:cubicBezTo>
                    <a:pt x="12455" y="4012"/>
                    <a:pt x="12455" y="4012"/>
                    <a:pt x="12455" y="4012"/>
                  </a:cubicBezTo>
                  <a:cubicBezTo>
                    <a:pt x="12511" y="4012"/>
                    <a:pt x="12511" y="4012"/>
                    <a:pt x="12511" y="4012"/>
                  </a:cubicBezTo>
                  <a:cubicBezTo>
                    <a:pt x="12511" y="4012"/>
                    <a:pt x="12511" y="4012"/>
                    <a:pt x="12511" y="4012"/>
                  </a:cubicBezTo>
                  <a:cubicBezTo>
                    <a:pt x="12511" y="4079"/>
                    <a:pt x="12511" y="4079"/>
                    <a:pt x="12511" y="4079"/>
                  </a:cubicBezTo>
                  <a:cubicBezTo>
                    <a:pt x="12511" y="4079"/>
                    <a:pt x="12511" y="4079"/>
                    <a:pt x="12511" y="4079"/>
                  </a:cubicBezTo>
                  <a:cubicBezTo>
                    <a:pt x="12455" y="4079"/>
                    <a:pt x="12455" y="4079"/>
                    <a:pt x="12455" y="4079"/>
                  </a:cubicBezTo>
                  <a:cubicBezTo>
                    <a:pt x="12511" y="4146"/>
                    <a:pt x="12511" y="4146"/>
                    <a:pt x="12511" y="4146"/>
                  </a:cubicBezTo>
                  <a:cubicBezTo>
                    <a:pt x="12567" y="4146"/>
                    <a:pt x="12567" y="4146"/>
                    <a:pt x="12567" y="4146"/>
                  </a:cubicBezTo>
                  <a:cubicBezTo>
                    <a:pt x="12567" y="4146"/>
                    <a:pt x="12567" y="4146"/>
                    <a:pt x="12567" y="4146"/>
                  </a:cubicBezTo>
                  <a:cubicBezTo>
                    <a:pt x="12511" y="4146"/>
                    <a:pt x="12511" y="4146"/>
                    <a:pt x="12511" y="4146"/>
                  </a:cubicBezTo>
                  <a:cubicBezTo>
                    <a:pt x="12567" y="4213"/>
                    <a:pt x="12567" y="4213"/>
                    <a:pt x="12567" y="4213"/>
                  </a:cubicBezTo>
                  <a:cubicBezTo>
                    <a:pt x="12567" y="4280"/>
                    <a:pt x="12567" y="4280"/>
                    <a:pt x="12567" y="4280"/>
                  </a:cubicBezTo>
                  <a:cubicBezTo>
                    <a:pt x="12511" y="4280"/>
                    <a:pt x="12511" y="4280"/>
                    <a:pt x="12511" y="4280"/>
                  </a:cubicBezTo>
                  <a:cubicBezTo>
                    <a:pt x="12511" y="4347"/>
                    <a:pt x="12511" y="4347"/>
                    <a:pt x="12511" y="4347"/>
                  </a:cubicBezTo>
                  <a:close/>
                  <a:moveTo>
                    <a:pt x="12455" y="4480"/>
                  </a:moveTo>
                  <a:cubicBezTo>
                    <a:pt x="12511" y="4547"/>
                    <a:pt x="12511" y="4547"/>
                    <a:pt x="12511" y="4547"/>
                  </a:cubicBezTo>
                  <a:cubicBezTo>
                    <a:pt x="12567" y="4480"/>
                    <a:pt x="12567" y="4480"/>
                    <a:pt x="12567" y="4480"/>
                  </a:cubicBezTo>
                  <a:cubicBezTo>
                    <a:pt x="12623" y="4414"/>
                    <a:pt x="12623" y="4414"/>
                    <a:pt x="12623" y="4414"/>
                  </a:cubicBezTo>
                  <a:cubicBezTo>
                    <a:pt x="12567" y="4347"/>
                    <a:pt x="12567" y="4347"/>
                    <a:pt x="12567" y="4347"/>
                  </a:cubicBezTo>
                  <a:cubicBezTo>
                    <a:pt x="12511" y="4347"/>
                    <a:pt x="12511" y="4347"/>
                    <a:pt x="12511" y="4347"/>
                  </a:cubicBezTo>
                  <a:cubicBezTo>
                    <a:pt x="12455" y="4347"/>
                    <a:pt x="12455" y="4347"/>
                    <a:pt x="12455" y="4347"/>
                  </a:cubicBezTo>
                  <a:cubicBezTo>
                    <a:pt x="12399" y="4347"/>
                    <a:pt x="12399" y="4347"/>
                    <a:pt x="12399" y="4347"/>
                  </a:cubicBezTo>
                  <a:cubicBezTo>
                    <a:pt x="12343" y="4347"/>
                    <a:pt x="12343" y="4347"/>
                    <a:pt x="12343" y="4347"/>
                  </a:cubicBezTo>
                  <a:cubicBezTo>
                    <a:pt x="12343" y="4347"/>
                    <a:pt x="12343" y="4347"/>
                    <a:pt x="12343" y="4347"/>
                  </a:cubicBezTo>
                  <a:cubicBezTo>
                    <a:pt x="12287" y="4347"/>
                    <a:pt x="12287" y="4347"/>
                    <a:pt x="12287" y="4347"/>
                  </a:cubicBezTo>
                  <a:cubicBezTo>
                    <a:pt x="12287" y="4347"/>
                    <a:pt x="12287" y="4347"/>
                    <a:pt x="12287" y="4347"/>
                  </a:cubicBezTo>
                  <a:cubicBezTo>
                    <a:pt x="12231" y="4414"/>
                    <a:pt x="12231" y="4414"/>
                    <a:pt x="12231" y="4414"/>
                  </a:cubicBezTo>
                  <a:cubicBezTo>
                    <a:pt x="12287" y="4414"/>
                    <a:pt x="12287" y="4414"/>
                    <a:pt x="12287" y="4414"/>
                  </a:cubicBezTo>
                  <a:cubicBezTo>
                    <a:pt x="12287" y="4414"/>
                    <a:pt x="12287" y="4414"/>
                    <a:pt x="12287" y="4414"/>
                  </a:cubicBezTo>
                  <a:cubicBezTo>
                    <a:pt x="12287" y="4480"/>
                    <a:pt x="12287" y="4480"/>
                    <a:pt x="12287" y="4480"/>
                  </a:cubicBezTo>
                  <a:cubicBezTo>
                    <a:pt x="12343" y="4480"/>
                    <a:pt x="12343" y="4480"/>
                    <a:pt x="12343" y="4480"/>
                  </a:cubicBezTo>
                  <a:cubicBezTo>
                    <a:pt x="12399" y="4480"/>
                    <a:pt x="12399" y="4480"/>
                    <a:pt x="12399" y="4480"/>
                  </a:cubicBezTo>
                  <a:cubicBezTo>
                    <a:pt x="12455" y="4480"/>
                    <a:pt x="12455" y="4480"/>
                    <a:pt x="12455" y="4480"/>
                  </a:cubicBezTo>
                  <a:close/>
                  <a:moveTo>
                    <a:pt x="12231" y="4614"/>
                  </a:moveTo>
                  <a:cubicBezTo>
                    <a:pt x="12343" y="4614"/>
                    <a:pt x="12343" y="4614"/>
                    <a:pt x="12343" y="4614"/>
                  </a:cubicBezTo>
                  <a:cubicBezTo>
                    <a:pt x="12399" y="4614"/>
                    <a:pt x="12399" y="4614"/>
                    <a:pt x="12399" y="4614"/>
                  </a:cubicBezTo>
                  <a:cubicBezTo>
                    <a:pt x="12455" y="4614"/>
                    <a:pt x="12455" y="4614"/>
                    <a:pt x="12455" y="4614"/>
                  </a:cubicBezTo>
                  <a:cubicBezTo>
                    <a:pt x="12455" y="4614"/>
                    <a:pt x="12455" y="4614"/>
                    <a:pt x="12455" y="4614"/>
                  </a:cubicBezTo>
                  <a:cubicBezTo>
                    <a:pt x="12511" y="4614"/>
                    <a:pt x="12511" y="4614"/>
                    <a:pt x="12511" y="4614"/>
                  </a:cubicBezTo>
                  <a:cubicBezTo>
                    <a:pt x="12567" y="4614"/>
                    <a:pt x="12567" y="4614"/>
                    <a:pt x="12567" y="4614"/>
                  </a:cubicBezTo>
                  <a:cubicBezTo>
                    <a:pt x="12567" y="4547"/>
                    <a:pt x="12567" y="4547"/>
                    <a:pt x="12567" y="4547"/>
                  </a:cubicBezTo>
                  <a:cubicBezTo>
                    <a:pt x="12511" y="4547"/>
                    <a:pt x="12511" y="4547"/>
                    <a:pt x="12511" y="4547"/>
                  </a:cubicBezTo>
                  <a:cubicBezTo>
                    <a:pt x="12399" y="4547"/>
                    <a:pt x="12399" y="4547"/>
                    <a:pt x="12399" y="4547"/>
                  </a:cubicBezTo>
                  <a:cubicBezTo>
                    <a:pt x="12343" y="4547"/>
                    <a:pt x="12343" y="4547"/>
                    <a:pt x="12343" y="4547"/>
                  </a:cubicBezTo>
                  <a:cubicBezTo>
                    <a:pt x="12343" y="4547"/>
                    <a:pt x="12343" y="4547"/>
                    <a:pt x="12343" y="4547"/>
                  </a:cubicBezTo>
                  <a:cubicBezTo>
                    <a:pt x="12287" y="4547"/>
                    <a:pt x="12287" y="4547"/>
                    <a:pt x="12287" y="4547"/>
                  </a:cubicBezTo>
                  <a:cubicBezTo>
                    <a:pt x="12231" y="4547"/>
                    <a:pt x="12231" y="4547"/>
                    <a:pt x="12231" y="4547"/>
                  </a:cubicBezTo>
                  <a:cubicBezTo>
                    <a:pt x="12231" y="4614"/>
                    <a:pt x="12231" y="4614"/>
                    <a:pt x="12231" y="4614"/>
                  </a:cubicBezTo>
                  <a:close/>
                  <a:moveTo>
                    <a:pt x="12231" y="4748"/>
                  </a:moveTo>
                  <a:cubicBezTo>
                    <a:pt x="12287" y="4681"/>
                    <a:pt x="12287" y="4681"/>
                    <a:pt x="12287" y="4681"/>
                  </a:cubicBezTo>
                  <a:cubicBezTo>
                    <a:pt x="12287" y="4681"/>
                    <a:pt x="12287" y="4681"/>
                    <a:pt x="12287" y="4681"/>
                  </a:cubicBezTo>
                  <a:cubicBezTo>
                    <a:pt x="12343" y="4681"/>
                    <a:pt x="12343" y="4681"/>
                    <a:pt x="12343" y="4681"/>
                  </a:cubicBezTo>
                  <a:cubicBezTo>
                    <a:pt x="12455" y="4614"/>
                    <a:pt x="12455" y="4614"/>
                    <a:pt x="12455" y="4614"/>
                  </a:cubicBezTo>
                  <a:cubicBezTo>
                    <a:pt x="12511" y="4681"/>
                    <a:pt x="12511" y="4681"/>
                    <a:pt x="12511" y="4681"/>
                  </a:cubicBezTo>
                  <a:cubicBezTo>
                    <a:pt x="12511" y="4614"/>
                    <a:pt x="12511" y="4614"/>
                    <a:pt x="12511" y="4614"/>
                  </a:cubicBezTo>
                  <a:cubicBezTo>
                    <a:pt x="12567" y="4614"/>
                    <a:pt x="12567" y="4614"/>
                    <a:pt x="12567" y="4614"/>
                  </a:cubicBezTo>
                  <a:cubicBezTo>
                    <a:pt x="12567" y="4681"/>
                    <a:pt x="12567" y="4681"/>
                    <a:pt x="12567" y="4681"/>
                  </a:cubicBezTo>
                  <a:cubicBezTo>
                    <a:pt x="12511" y="4681"/>
                    <a:pt x="12511" y="4681"/>
                    <a:pt x="12511" y="4681"/>
                  </a:cubicBezTo>
                  <a:cubicBezTo>
                    <a:pt x="12455" y="4681"/>
                    <a:pt x="12455" y="4681"/>
                    <a:pt x="12455" y="4681"/>
                  </a:cubicBezTo>
                  <a:cubicBezTo>
                    <a:pt x="12399" y="4681"/>
                    <a:pt x="12399" y="4681"/>
                    <a:pt x="12399" y="4681"/>
                  </a:cubicBezTo>
                  <a:cubicBezTo>
                    <a:pt x="12399" y="4748"/>
                    <a:pt x="12399" y="4748"/>
                    <a:pt x="12399" y="4748"/>
                  </a:cubicBezTo>
                  <a:cubicBezTo>
                    <a:pt x="12343" y="4748"/>
                    <a:pt x="12343" y="4748"/>
                    <a:pt x="12343" y="4748"/>
                  </a:cubicBezTo>
                  <a:cubicBezTo>
                    <a:pt x="12287" y="4748"/>
                    <a:pt x="12287" y="4748"/>
                    <a:pt x="12287" y="4748"/>
                  </a:cubicBezTo>
                  <a:cubicBezTo>
                    <a:pt x="12287" y="4748"/>
                    <a:pt x="12287" y="4748"/>
                    <a:pt x="12287" y="4748"/>
                  </a:cubicBezTo>
                  <a:cubicBezTo>
                    <a:pt x="12231" y="4748"/>
                    <a:pt x="12231" y="4748"/>
                    <a:pt x="12231" y="4748"/>
                  </a:cubicBezTo>
                  <a:cubicBezTo>
                    <a:pt x="12231" y="4748"/>
                    <a:pt x="12231" y="4748"/>
                    <a:pt x="12231" y="4748"/>
                  </a:cubicBezTo>
                  <a:cubicBezTo>
                    <a:pt x="12231" y="4748"/>
                    <a:pt x="12231" y="4748"/>
                    <a:pt x="12231" y="4748"/>
                  </a:cubicBezTo>
                  <a:close/>
                  <a:moveTo>
                    <a:pt x="11052" y="3143"/>
                  </a:moveTo>
                  <a:cubicBezTo>
                    <a:pt x="11052" y="3076"/>
                    <a:pt x="11052" y="3076"/>
                    <a:pt x="11052" y="3076"/>
                  </a:cubicBezTo>
                  <a:cubicBezTo>
                    <a:pt x="11052" y="3076"/>
                    <a:pt x="11052" y="3076"/>
                    <a:pt x="11052" y="3076"/>
                  </a:cubicBezTo>
                  <a:cubicBezTo>
                    <a:pt x="11109" y="3076"/>
                    <a:pt x="11109" y="3076"/>
                    <a:pt x="11109" y="3076"/>
                  </a:cubicBezTo>
                  <a:cubicBezTo>
                    <a:pt x="11109" y="3076"/>
                    <a:pt x="11109" y="3076"/>
                    <a:pt x="11109" y="3076"/>
                  </a:cubicBezTo>
                  <a:cubicBezTo>
                    <a:pt x="11052" y="3143"/>
                    <a:pt x="11052" y="3143"/>
                    <a:pt x="11052" y="3143"/>
                  </a:cubicBezTo>
                  <a:close/>
                  <a:moveTo>
                    <a:pt x="10716" y="3277"/>
                  </a:moveTo>
                  <a:cubicBezTo>
                    <a:pt x="10772" y="3277"/>
                    <a:pt x="10772" y="3277"/>
                    <a:pt x="10772" y="3277"/>
                  </a:cubicBezTo>
                  <a:cubicBezTo>
                    <a:pt x="10772" y="3210"/>
                    <a:pt x="10772" y="3210"/>
                    <a:pt x="10772" y="3210"/>
                  </a:cubicBezTo>
                  <a:cubicBezTo>
                    <a:pt x="10884" y="3277"/>
                    <a:pt x="10884" y="3277"/>
                    <a:pt x="10884" y="3277"/>
                  </a:cubicBezTo>
                  <a:cubicBezTo>
                    <a:pt x="10884" y="3277"/>
                    <a:pt x="10884" y="3277"/>
                    <a:pt x="10884" y="3277"/>
                  </a:cubicBezTo>
                  <a:cubicBezTo>
                    <a:pt x="10940" y="3277"/>
                    <a:pt x="10940" y="3277"/>
                    <a:pt x="10940" y="3277"/>
                  </a:cubicBezTo>
                  <a:cubicBezTo>
                    <a:pt x="10940" y="3344"/>
                    <a:pt x="10940" y="3344"/>
                    <a:pt x="10940" y="3344"/>
                  </a:cubicBezTo>
                  <a:cubicBezTo>
                    <a:pt x="10940" y="3344"/>
                    <a:pt x="10940" y="3344"/>
                    <a:pt x="10940" y="3344"/>
                  </a:cubicBezTo>
                  <a:cubicBezTo>
                    <a:pt x="10940" y="3411"/>
                    <a:pt x="10940" y="3411"/>
                    <a:pt x="10940" y="3411"/>
                  </a:cubicBezTo>
                  <a:cubicBezTo>
                    <a:pt x="10884" y="3411"/>
                    <a:pt x="10884" y="3411"/>
                    <a:pt x="10884" y="3411"/>
                  </a:cubicBezTo>
                  <a:cubicBezTo>
                    <a:pt x="10828" y="3411"/>
                    <a:pt x="10828" y="3411"/>
                    <a:pt x="10828" y="3411"/>
                  </a:cubicBezTo>
                  <a:cubicBezTo>
                    <a:pt x="10828" y="3411"/>
                    <a:pt x="10828" y="3411"/>
                    <a:pt x="10828" y="3411"/>
                  </a:cubicBezTo>
                  <a:cubicBezTo>
                    <a:pt x="10772" y="3344"/>
                    <a:pt x="10772" y="3344"/>
                    <a:pt x="10772" y="3344"/>
                  </a:cubicBezTo>
                  <a:cubicBezTo>
                    <a:pt x="10772" y="3277"/>
                    <a:pt x="10772" y="3277"/>
                    <a:pt x="10772" y="3277"/>
                  </a:cubicBezTo>
                  <a:cubicBezTo>
                    <a:pt x="10716" y="3277"/>
                    <a:pt x="10716" y="3277"/>
                    <a:pt x="10716" y="3277"/>
                  </a:cubicBezTo>
                  <a:cubicBezTo>
                    <a:pt x="10716" y="3277"/>
                    <a:pt x="10716" y="3277"/>
                    <a:pt x="10716" y="3277"/>
                  </a:cubicBezTo>
                  <a:close/>
                  <a:moveTo>
                    <a:pt x="8977" y="3344"/>
                  </a:moveTo>
                  <a:cubicBezTo>
                    <a:pt x="8921" y="3344"/>
                    <a:pt x="8921" y="3344"/>
                    <a:pt x="8921" y="3344"/>
                  </a:cubicBezTo>
                  <a:cubicBezTo>
                    <a:pt x="8921" y="3344"/>
                    <a:pt x="8921" y="3344"/>
                    <a:pt x="8921" y="3344"/>
                  </a:cubicBezTo>
                  <a:cubicBezTo>
                    <a:pt x="8921" y="3344"/>
                    <a:pt x="8921" y="3344"/>
                    <a:pt x="8921" y="3344"/>
                  </a:cubicBezTo>
                  <a:cubicBezTo>
                    <a:pt x="8977" y="3344"/>
                    <a:pt x="8977" y="3344"/>
                    <a:pt x="8977" y="3344"/>
                  </a:cubicBezTo>
                  <a:cubicBezTo>
                    <a:pt x="8977" y="3344"/>
                    <a:pt x="8977" y="3344"/>
                    <a:pt x="8977" y="3344"/>
                  </a:cubicBezTo>
                  <a:cubicBezTo>
                    <a:pt x="8977" y="3344"/>
                    <a:pt x="8977" y="3344"/>
                    <a:pt x="8977" y="3344"/>
                  </a:cubicBezTo>
                  <a:close/>
                  <a:moveTo>
                    <a:pt x="9145" y="3611"/>
                  </a:moveTo>
                  <a:cubicBezTo>
                    <a:pt x="9201" y="3611"/>
                    <a:pt x="9201" y="3611"/>
                    <a:pt x="9201" y="3611"/>
                  </a:cubicBezTo>
                  <a:cubicBezTo>
                    <a:pt x="9201" y="3611"/>
                    <a:pt x="9201" y="3611"/>
                    <a:pt x="9201" y="3611"/>
                  </a:cubicBezTo>
                  <a:cubicBezTo>
                    <a:pt x="9145" y="3678"/>
                    <a:pt x="9145" y="3678"/>
                    <a:pt x="9145" y="3678"/>
                  </a:cubicBezTo>
                  <a:cubicBezTo>
                    <a:pt x="9145" y="3678"/>
                    <a:pt x="9145" y="3611"/>
                    <a:pt x="9145" y="3611"/>
                  </a:cubicBezTo>
                  <a:close/>
                  <a:moveTo>
                    <a:pt x="9257" y="3544"/>
                  </a:moveTo>
                  <a:cubicBezTo>
                    <a:pt x="9257" y="3544"/>
                    <a:pt x="9257" y="3544"/>
                    <a:pt x="9257" y="3544"/>
                  </a:cubicBezTo>
                  <a:cubicBezTo>
                    <a:pt x="9257" y="3477"/>
                    <a:pt x="9257" y="3477"/>
                    <a:pt x="9257" y="3477"/>
                  </a:cubicBezTo>
                  <a:cubicBezTo>
                    <a:pt x="9313" y="3477"/>
                    <a:pt x="9313" y="3477"/>
                    <a:pt x="9313" y="3477"/>
                  </a:cubicBezTo>
                  <a:cubicBezTo>
                    <a:pt x="9313" y="3411"/>
                    <a:pt x="9313" y="3411"/>
                    <a:pt x="9313" y="3411"/>
                  </a:cubicBezTo>
                  <a:cubicBezTo>
                    <a:pt x="9369" y="3411"/>
                    <a:pt x="9369" y="3411"/>
                    <a:pt x="9369" y="3411"/>
                  </a:cubicBezTo>
                  <a:cubicBezTo>
                    <a:pt x="9425" y="3344"/>
                    <a:pt x="9425" y="3344"/>
                    <a:pt x="9425" y="3344"/>
                  </a:cubicBezTo>
                  <a:cubicBezTo>
                    <a:pt x="9425" y="3411"/>
                    <a:pt x="9425" y="3411"/>
                    <a:pt x="9425" y="3411"/>
                  </a:cubicBezTo>
                  <a:cubicBezTo>
                    <a:pt x="9425" y="3411"/>
                    <a:pt x="9425" y="3411"/>
                    <a:pt x="9425" y="3411"/>
                  </a:cubicBezTo>
                  <a:cubicBezTo>
                    <a:pt x="9369" y="3477"/>
                    <a:pt x="9369" y="3477"/>
                    <a:pt x="9369" y="3477"/>
                  </a:cubicBezTo>
                  <a:cubicBezTo>
                    <a:pt x="9369" y="3544"/>
                    <a:pt x="9369" y="3544"/>
                    <a:pt x="9369" y="3544"/>
                  </a:cubicBezTo>
                  <a:cubicBezTo>
                    <a:pt x="9369" y="3544"/>
                    <a:pt x="9369" y="3544"/>
                    <a:pt x="9369" y="3544"/>
                  </a:cubicBezTo>
                  <a:cubicBezTo>
                    <a:pt x="9313" y="3611"/>
                    <a:pt x="9313" y="3611"/>
                    <a:pt x="9313" y="3611"/>
                  </a:cubicBezTo>
                  <a:cubicBezTo>
                    <a:pt x="9313" y="3611"/>
                    <a:pt x="9313" y="3611"/>
                    <a:pt x="9313" y="3611"/>
                  </a:cubicBezTo>
                  <a:cubicBezTo>
                    <a:pt x="9369" y="3678"/>
                    <a:pt x="9369" y="3678"/>
                    <a:pt x="9369" y="3678"/>
                  </a:cubicBezTo>
                  <a:cubicBezTo>
                    <a:pt x="9369" y="3611"/>
                    <a:pt x="9369" y="3611"/>
                    <a:pt x="9369" y="3611"/>
                  </a:cubicBezTo>
                  <a:cubicBezTo>
                    <a:pt x="9425" y="3611"/>
                    <a:pt x="9425" y="3611"/>
                    <a:pt x="9425" y="3611"/>
                  </a:cubicBezTo>
                  <a:cubicBezTo>
                    <a:pt x="9425" y="3678"/>
                    <a:pt x="9425" y="3678"/>
                    <a:pt x="9425" y="3678"/>
                  </a:cubicBezTo>
                  <a:cubicBezTo>
                    <a:pt x="9425" y="3678"/>
                    <a:pt x="9425" y="3678"/>
                    <a:pt x="9425" y="3678"/>
                  </a:cubicBezTo>
                  <a:cubicBezTo>
                    <a:pt x="9482" y="3611"/>
                    <a:pt x="9482" y="3611"/>
                    <a:pt x="9482" y="3611"/>
                  </a:cubicBezTo>
                  <a:cubicBezTo>
                    <a:pt x="9538" y="3611"/>
                    <a:pt x="9538" y="3611"/>
                    <a:pt x="9538" y="3611"/>
                  </a:cubicBezTo>
                  <a:cubicBezTo>
                    <a:pt x="9538" y="3611"/>
                    <a:pt x="9538" y="3611"/>
                    <a:pt x="9538" y="3611"/>
                  </a:cubicBezTo>
                  <a:cubicBezTo>
                    <a:pt x="9594" y="3544"/>
                    <a:pt x="9594" y="3544"/>
                    <a:pt x="9594" y="3544"/>
                  </a:cubicBezTo>
                  <a:cubicBezTo>
                    <a:pt x="9594" y="3477"/>
                    <a:pt x="9594" y="3477"/>
                    <a:pt x="9594" y="3477"/>
                  </a:cubicBezTo>
                  <a:cubicBezTo>
                    <a:pt x="9594" y="3477"/>
                    <a:pt x="9594" y="3477"/>
                    <a:pt x="9594" y="3477"/>
                  </a:cubicBezTo>
                  <a:cubicBezTo>
                    <a:pt x="9650" y="3411"/>
                    <a:pt x="9650" y="3411"/>
                    <a:pt x="9650" y="3411"/>
                  </a:cubicBezTo>
                  <a:cubicBezTo>
                    <a:pt x="9650" y="3344"/>
                    <a:pt x="9650" y="3344"/>
                    <a:pt x="9650" y="3344"/>
                  </a:cubicBezTo>
                  <a:cubicBezTo>
                    <a:pt x="9650" y="3344"/>
                    <a:pt x="9650" y="3344"/>
                    <a:pt x="9650" y="3344"/>
                  </a:cubicBezTo>
                  <a:cubicBezTo>
                    <a:pt x="9706" y="3344"/>
                    <a:pt x="9706" y="3344"/>
                    <a:pt x="9706" y="3344"/>
                  </a:cubicBezTo>
                  <a:cubicBezTo>
                    <a:pt x="9706" y="3411"/>
                    <a:pt x="9706" y="3411"/>
                    <a:pt x="9706" y="3411"/>
                  </a:cubicBezTo>
                  <a:cubicBezTo>
                    <a:pt x="9706" y="3477"/>
                    <a:pt x="9706" y="3477"/>
                    <a:pt x="9706" y="3477"/>
                  </a:cubicBezTo>
                  <a:cubicBezTo>
                    <a:pt x="9650" y="3544"/>
                    <a:pt x="9650" y="3544"/>
                    <a:pt x="9650" y="3544"/>
                  </a:cubicBezTo>
                  <a:cubicBezTo>
                    <a:pt x="9706" y="3544"/>
                    <a:pt x="9706" y="3544"/>
                    <a:pt x="9706" y="3544"/>
                  </a:cubicBezTo>
                  <a:cubicBezTo>
                    <a:pt x="9706" y="3544"/>
                    <a:pt x="9706" y="3544"/>
                    <a:pt x="9706" y="3544"/>
                  </a:cubicBezTo>
                  <a:cubicBezTo>
                    <a:pt x="9762" y="3477"/>
                    <a:pt x="9762" y="3477"/>
                    <a:pt x="9762" y="3477"/>
                  </a:cubicBezTo>
                  <a:cubicBezTo>
                    <a:pt x="9762" y="3477"/>
                    <a:pt x="9762" y="3477"/>
                    <a:pt x="9762" y="3477"/>
                  </a:cubicBezTo>
                  <a:cubicBezTo>
                    <a:pt x="9762" y="3411"/>
                    <a:pt x="9762" y="3411"/>
                    <a:pt x="9762" y="3411"/>
                  </a:cubicBezTo>
                  <a:cubicBezTo>
                    <a:pt x="9818" y="3411"/>
                    <a:pt x="9818" y="3411"/>
                    <a:pt x="9818" y="3411"/>
                  </a:cubicBezTo>
                  <a:cubicBezTo>
                    <a:pt x="9874" y="3344"/>
                    <a:pt x="9874" y="3344"/>
                    <a:pt x="9874" y="3344"/>
                  </a:cubicBezTo>
                  <a:cubicBezTo>
                    <a:pt x="9874" y="3277"/>
                    <a:pt x="9874" y="3277"/>
                    <a:pt x="9874" y="3277"/>
                  </a:cubicBezTo>
                  <a:cubicBezTo>
                    <a:pt x="9874" y="3210"/>
                    <a:pt x="9874" y="3210"/>
                    <a:pt x="9874" y="3210"/>
                  </a:cubicBezTo>
                  <a:cubicBezTo>
                    <a:pt x="9874" y="3210"/>
                    <a:pt x="9874" y="3210"/>
                    <a:pt x="9874" y="3210"/>
                  </a:cubicBezTo>
                  <a:cubicBezTo>
                    <a:pt x="9930" y="3210"/>
                    <a:pt x="9930" y="3210"/>
                    <a:pt x="9930" y="3210"/>
                  </a:cubicBezTo>
                  <a:cubicBezTo>
                    <a:pt x="9986" y="3210"/>
                    <a:pt x="9986" y="3210"/>
                    <a:pt x="9986" y="3210"/>
                  </a:cubicBezTo>
                  <a:cubicBezTo>
                    <a:pt x="10043" y="3143"/>
                    <a:pt x="10043" y="3143"/>
                    <a:pt x="10043" y="3143"/>
                  </a:cubicBezTo>
                  <a:cubicBezTo>
                    <a:pt x="10043" y="3076"/>
                    <a:pt x="10043" y="3076"/>
                    <a:pt x="10043" y="3076"/>
                  </a:cubicBezTo>
                  <a:cubicBezTo>
                    <a:pt x="10099" y="3076"/>
                    <a:pt x="10099" y="3076"/>
                    <a:pt x="10099" y="3076"/>
                  </a:cubicBezTo>
                  <a:cubicBezTo>
                    <a:pt x="10099" y="3009"/>
                    <a:pt x="10099" y="3009"/>
                    <a:pt x="10099" y="3009"/>
                  </a:cubicBezTo>
                  <a:cubicBezTo>
                    <a:pt x="10155" y="3076"/>
                    <a:pt x="10155" y="3076"/>
                    <a:pt x="10155" y="3076"/>
                  </a:cubicBezTo>
                  <a:cubicBezTo>
                    <a:pt x="10155" y="3009"/>
                    <a:pt x="10155" y="3009"/>
                    <a:pt x="10155" y="3009"/>
                  </a:cubicBezTo>
                  <a:cubicBezTo>
                    <a:pt x="10211" y="3009"/>
                    <a:pt x="10211" y="3009"/>
                    <a:pt x="10211" y="3009"/>
                  </a:cubicBezTo>
                  <a:cubicBezTo>
                    <a:pt x="10155" y="3143"/>
                    <a:pt x="10155" y="3143"/>
                    <a:pt x="10155" y="3143"/>
                  </a:cubicBezTo>
                  <a:cubicBezTo>
                    <a:pt x="10099" y="3210"/>
                    <a:pt x="10099" y="3210"/>
                    <a:pt x="10099" y="3210"/>
                  </a:cubicBezTo>
                  <a:cubicBezTo>
                    <a:pt x="10099" y="3277"/>
                    <a:pt x="10099" y="3277"/>
                    <a:pt x="10099" y="3277"/>
                  </a:cubicBezTo>
                  <a:cubicBezTo>
                    <a:pt x="10099" y="3277"/>
                    <a:pt x="10099" y="3277"/>
                    <a:pt x="10099" y="3277"/>
                  </a:cubicBezTo>
                  <a:cubicBezTo>
                    <a:pt x="10099" y="3344"/>
                    <a:pt x="10099" y="3344"/>
                    <a:pt x="10099" y="3344"/>
                  </a:cubicBezTo>
                  <a:cubicBezTo>
                    <a:pt x="10043" y="3344"/>
                    <a:pt x="10043" y="3344"/>
                    <a:pt x="10043" y="3344"/>
                  </a:cubicBezTo>
                  <a:cubicBezTo>
                    <a:pt x="9986" y="3477"/>
                    <a:pt x="9986" y="3477"/>
                    <a:pt x="9986" y="3477"/>
                  </a:cubicBezTo>
                  <a:cubicBezTo>
                    <a:pt x="9986" y="3477"/>
                    <a:pt x="9986" y="3477"/>
                    <a:pt x="9986" y="3477"/>
                  </a:cubicBezTo>
                  <a:cubicBezTo>
                    <a:pt x="9986" y="3544"/>
                    <a:pt x="9986" y="3544"/>
                    <a:pt x="9986" y="3544"/>
                  </a:cubicBezTo>
                  <a:cubicBezTo>
                    <a:pt x="9986" y="3544"/>
                    <a:pt x="9986" y="3544"/>
                    <a:pt x="9986" y="3544"/>
                  </a:cubicBezTo>
                  <a:cubicBezTo>
                    <a:pt x="10043" y="3611"/>
                    <a:pt x="10043" y="3611"/>
                    <a:pt x="10043" y="3611"/>
                  </a:cubicBezTo>
                  <a:cubicBezTo>
                    <a:pt x="10043" y="3611"/>
                    <a:pt x="10043" y="3611"/>
                    <a:pt x="10043" y="3611"/>
                  </a:cubicBezTo>
                  <a:cubicBezTo>
                    <a:pt x="10099" y="3544"/>
                    <a:pt x="10099" y="3544"/>
                    <a:pt x="10099" y="3544"/>
                  </a:cubicBezTo>
                  <a:cubicBezTo>
                    <a:pt x="10155" y="3544"/>
                    <a:pt x="10155" y="3544"/>
                    <a:pt x="10155" y="3544"/>
                  </a:cubicBezTo>
                  <a:cubicBezTo>
                    <a:pt x="10155" y="3477"/>
                    <a:pt x="10155" y="3477"/>
                    <a:pt x="10155" y="3477"/>
                  </a:cubicBezTo>
                  <a:cubicBezTo>
                    <a:pt x="10155" y="3477"/>
                    <a:pt x="10155" y="3477"/>
                    <a:pt x="10155" y="3477"/>
                  </a:cubicBezTo>
                  <a:cubicBezTo>
                    <a:pt x="10211" y="3411"/>
                    <a:pt x="10211" y="3411"/>
                    <a:pt x="10211" y="3411"/>
                  </a:cubicBezTo>
                  <a:cubicBezTo>
                    <a:pt x="10211" y="3344"/>
                    <a:pt x="10211" y="3344"/>
                    <a:pt x="10211" y="3344"/>
                  </a:cubicBezTo>
                  <a:cubicBezTo>
                    <a:pt x="10267" y="3344"/>
                    <a:pt x="10267" y="3344"/>
                    <a:pt x="10267" y="3344"/>
                  </a:cubicBezTo>
                  <a:cubicBezTo>
                    <a:pt x="10267" y="3344"/>
                    <a:pt x="10267" y="3344"/>
                    <a:pt x="10267" y="3344"/>
                  </a:cubicBezTo>
                  <a:cubicBezTo>
                    <a:pt x="10267" y="3411"/>
                    <a:pt x="10267" y="3411"/>
                    <a:pt x="10267" y="3411"/>
                  </a:cubicBezTo>
                  <a:cubicBezTo>
                    <a:pt x="10323" y="3411"/>
                    <a:pt x="10323" y="3411"/>
                    <a:pt x="10323" y="3411"/>
                  </a:cubicBezTo>
                  <a:cubicBezTo>
                    <a:pt x="10379" y="3344"/>
                    <a:pt x="10379" y="3344"/>
                    <a:pt x="10379" y="3344"/>
                  </a:cubicBezTo>
                  <a:cubicBezTo>
                    <a:pt x="10435" y="3344"/>
                    <a:pt x="10435" y="3344"/>
                    <a:pt x="10435" y="3344"/>
                  </a:cubicBezTo>
                  <a:cubicBezTo>
                    <a:pt x="10491" y="3277"/>
                    <a:pt x="10491" y="3277"/>
                    <a:pt x="10491" y="3277"/>
                  </a:cubicBezTo>
                  <a:cubicBezTo>
                    <a:pt x="10491" y="3210"/>
                    <a:pt x="10491" y="3210"/>
                    <a:pt x="10491" y="3210"/>
                  </a:cubicBezTo>
                  <a:cubicBezTo>
                    <a:pt x="10548" y="3143"/>
                    <a:pt x="10548" y="3143"/>
                    <a:pt x="10548" y="3143"/>
                  </a:cubicBezTo>
                  <a:cubicBezTo>
                    <a:pt x="10548" y="3076"/>
                    <a:pt x="10548" y="3076"/>
                    <a:pt x="10548" y="3076"/>
                  </a:cubicBezTo>
                  <a:cubicBezTo>
                    <a:pt x="10548" y="3076"/>
                    <a:pt x="10548" y="3076"/>
                    <a:pt x="10548" y="3076"/>
                  </a:cubicBezTo>
                  <a:cubicBezTo>
                    <a:pt x="10604" y="3143"/>
                    <a:pt x="10604" y="3143"/>
                    <a:pt x="10604" y="3143"/>
                  </a:cubicBezTo>
                  <a:cubicBezTo>
                    <a:pt x="10660" y="3143"/>
                    <a:pt x="10660" y="3143"/>
                    <a:pt x="10660" y="3143"/>
                  </a:cubicBezTo>
                  <a:cubicBezTo>
                    <a:pt x="10660" y="3076"/>
                    <a:pt x="10660" y="3076"/>
                    <a:pt x="10660" y="3076"/>
                  </a:cubicBezTo>
                  <a:cubicBezTo>
                    <a:pt x="10660" y="3076"/>
                    <a:pt x="10660" y="3076"/>
                    <a:pt x="10660" y="3076"/>
                  </a:cubicBezTo>
                  <a:cubicBezTo>
                    <a:pt x="10604" y="3009"/>
                    <a:pt x="10604" y="3009"/>
                    <a:pt x="10604" y="3009"/>
                  </a:cubicBezTo>
                  <a:cubicBezTo>
                    <a:pt x="10604" y="2942"/>
                    <a:pt x="10604" y="2942"/>
                    <a:pt x="10604" y="2942"/>
                  </a:cubicBezTo>
                  <a:cubicBezTo>
                    <a:pt x="10660" y="2942"/>
                    <a:pt x="10660" y="2942"/>
                    <a:pt x="10660" y="2942"/>
                  </a:cubicBezTo>
                  <a:cubicBezTo>
                    <a:pt x="10716" y="2876"/>
                    <a:pt x="10716" y="2876"/>
                    <a:pt x="10716" y="2876"/>
                  </a:cubicBezTo>
                  <a:cubicBezTo>
                    <a:pt x="10772" y="2876"/>
                    <a:pt x="10772" y="2876"/>
                    <a:pt x="10772" y="2876"/>
                  </a:cubicBezTo>
                  <a:cubicBezTo>
                    <a:pt x="10772" y="2876"/>
                    <a:pt x="10772" y="2876"/>
                    <a:pt x="10772" y="2876"/>
                  </a:cubicBezTo>
                  <a:cubicBezTo>
                    <a:pt x="10828" y="2876"/>
                    <a:pt x="10828" y="2876"/>
                    <a:pt x="10828" y="2876"/>
                  </a:cubicBezTo>
                  <a:cubicBezTo>
                    <a:pt x="10884" y="2809"/>
                    <a:pt x="10884" y="2809"/>
                    <a:pt x="10884" y="2809"/>
                  </a:cubicBezTo>
                  <a:cubicBezTo>
                    <a:pt x="10828" y="2809"/>
                    <a:pt x="10828" y="2809"/>
                    <a:pt x="10828" y="2809"/>
                  </a:cubicBezTo>
                  <a:cubicBezTo>
                    <a:pt x="10828" y="2675"/>
                    <a:pt x="10828" y="2675"/>
                    <a:pt x="10828" y="2675"/>
                  </a:cubicBezTo>
                  <a:cubicBezTo>
                    <a:pt x="10884" y="2675"/>
                    <a:pt x="10884" y="2675"/>
                    <a:pt x="10884" y="2675"/>
                  </a:cubicBezTo>
                  <a:cubicBezTo>
                    <a:pt x="10828" y="2608"/>
                    <a:pt x="10828" y="2608"/>
                    <a:pt x="10828" y="2608"/>
                  </a:cubicBezTo>
                  <a:cubicBezTo>
                    <a:pt x="10828" y="2541"/>
                    <a:pt x="10828" y="2541"/>
                    <a:pt x="10828" y="2541"/>
                  </a:cubicBezTo>
                  <a:cubicBezTo>
                    <a:pt x="10828" y="2541"/>
                    <a:pt x="10828" y="2541"/>
                    <a:pt x="10828" y="2541"/>
                  </a:cubicBezTo>
                  <a:cubicBezTo>
                    <a:pt x="10772" y="2541"/>
                    <a:pt x="10772" y="2541"/>
                    <a:pt x="10772" y="2541"/>
                  </a:cubicBezTo>
                  <a:cubicBezTo>
                    <a:pt x="10716" y="2608"/>
                    <a:pt x="10716" y="2608"/>
                    <a:pt x="10716" y="2608"/>
                  </a:cubicBezTo>
                  <a:cubicBezTo>
                    <a:pt x="10716" y="2675"/>
                    <a:pt x="10716" y="2675"/>
                    <a:pt x="10716" y="2675"/>
                  </a:cubicBezTo>
                  <a:cubicBezTo>
                    <a:pt x="10716" y="2675"/>
                    <a:pt x="10716" y="2675"/>
                    <a:pt x="10716" y="2675"/>
                  </a:cubicBezTo>
                  <a:cubicBezTo>
                    <a:pt x="10716" y="2742"/>
                    <a:pt x="10716" y="2742"/>
                    <a:pt x="10716" y="2742"/>
                  </a:cubicBezTo>
                  <a:cubicBezTo>
                    <a:pt x="10660" y="2742"/>
                    <a:pt x="10660" y="2742"/>
                    <a:pt x="10660" y="2742"/>
                  </a:cubicBezTo>
                  <a:cubicBezTo>
                    <a:pt x="10660" y="2675"/>
                    <a:pt x="10660" y="2675"/>
                    <a:pt x="10660" y="2675"/>
                  </a:cubicBezTo>
                  <a:cubicBezTo>
                    <a:pt x="10660" y="2675"/>
                    <a:pt x="10660" y="2675"/>
                    <a:pt x="10660" y="2675"/>
                  </a:cubicBezTo>
                  <a:cubicBezTo>
                    <a:pt x="10660" y="2742"/>
                    <a:pt x="10660" y="2742"/>
                    <a:pt x="10660" y="2742"/>
                  </a:cubicBezTo>
                  <a:cubicBezTo>
                    <a:pt x="10604" y="2742"/>
                    <a:pt x="10604" y="2742"/>
                    <a:pt x="10604" y="2742"/>
                  </a:cubicBezTo>
                  <a:cubicBezTo>
                    <a:pt x="10604" y="2742"/>
                    <a:pt x="10604" y="2742"/>
                    <a:pt x="10604" y="2742"/>
                  </a:cubicBezTo>
                  <a:cubicBezTo>
                    <a:pt x="10604" y="2608"/>
                    <a:pt x="10604" y="2608"/>
                    <a:pt x="10604" y="2608"/>
                  </a:cubicBezTo>
                  <a:cubicBezTo>
                    <a:pt x="10548" y="2608"/>
                    <a:pt x="10548" y="2608"/>
                    <a:pt x="10548" y="2608"/>
                  </a:cubicBezTo>
                  <a:cubicBezTo>
                    <a:pt x="10491" y="2608"/>
                    <a:pt x="10491" y="2608"/>
                    <a:pt x="10491" y="2608"/>
                  </a:cubicBezTo>
                  <a:cubicBezTo>
                    <a:pt x="10491" y="2608"/>
                    <a:pt x="10491" y="2608"/>
                    <a:pt x="10491" y="2608"/>
                  </a:cubicBezTo>
                  <a:cubicBezTo>
                    <a:pt x="10435" y="2608"/>
                    <a:pt x="10435" y="2608"/>
                    <a:pt x="10435" y="2608"/>
                  </a:cubicBezTo>
                  <a:cubicBezTo>
                    <a:pt x="10379" y="2608"/>
                    <a:pt x="10379" y="2608"/>
                    <a:pt x="10379" y="2608"/>
                  </a:cubicBezTo>
                  <a:cubicBezTo>
                    <a:pt x="10379" y="2608"/>
                    <a:pt x="10379" y="2608"/>
                    <a:pt x="10379" y="2608"/>
                  </a:cubicBezTo>
                  <a:cubicBezTo>
                    <a:pt x="10267" y="2608"/>
                    <a:pt x="10267" y="2608"/>
                    <a:pt x="10267" y="2608"/>
                  </a:cubicBezTo>
                  <a:cubicBezTo>
                    <a:pt x="10211" y="2608"/>
                    <a:pt x="10211" y="2608"/>
                    <a:pt x="10211" y="2608"/>
                  </a:cubicBezTo>
                  <a:cubicBezTo>
                    <a:pt x="10155" y="2675"/>
                    <a:pt x="10155" y="2675"/>
                    <a:pt x="10155" y="2675"/>
                  </a:cubicBezTo>
                  <a:cubicBezTo>
                    <a:pt x="10155" y="2675"/>
                    <a:pt x="10155" y="2675"/>
                    <a:pt x="10155" y="2675"/>
                  </a:cubicBezTo>
                  <a:cubicBezTo>
                    <a:pt x="10155" y="2675"/>
                    <a:pt x="10155" y="2675"/>
                    <a:pt x="10155" y="2675"/>
                  </a:cubicBezTo>
                  <a:cubicBezTo>
                    <a:pt x="10099" y="2675"/>
                    <a:pt x="10099" y="2675"/>
                    <a:pt x="10099" y="2675"/>
                  </a:cubicBezTo>
                  <a:cubicBezTo>
                    <a:pt x="9986" y="2809"/>
                    <a:pt x="9986" y="2809"/>
                    <a:pt x="9986" y="2809"/>
                  </a:cubicBezTo>
                  <a:cubicBezTo>
                    <a:pt x="9930" y="2809"/>
                    <a:pt x="9930" y="2809"/>
                    <a:pt x="9930" y="2809"/>
                  </a:cubicBezTo>
                  <a:cubicBezTo>
                    <a:pt x="9930" y="2809"/>
                    <a:pt x="9930" y="2809"/>
                    <a:pt x="9930" y="2809"/>
                  </a:cubicBezTo>
                  <a:cubicBezTo>
                    <a:pt x="9874" y="2876"/>
                    <a:pt x="9874" y="2876"/>
                    <a:pt x="9874" y="2876"/>
                  </a:cubicBezTo>
                  <a:cubicBezTo>
                    <a:pt x="9818" y="2876"/>
                    <a:pt x="9818" y="2876"/>
                    <a:pt x="9818" y="2876"/>
                  </a:cubicBezTo>
                  <a:cubicBezTo>
                    <a:pt x="9762" y="2942"/>
                    <a:pt x="9762" y="2942"/>
                    <a:pt x="9762" y="2942"/>
                  </a:cubicBezTo>
                  <a:cubicBezTo>
                    <a:pt x="9762" y="2942"/>
                    <a:pt x="9762" y="2942"/>
                    <a:pt x="9762" y="2942"/>
                  </a:cubicBezTo>
                  <a:cubicBezTo>
                    <a:pt x="9650" y="2942"/>
                    <a:pt x="9650" y="2942"/>
                    <a:pt x="9650" y="2942"/>
                  </a:cubicBezTo>
                  <a:cubicBezTo>
                    <a:pt x="9650" y="2942"/>
                    <a:pt x="9650" y="2942"/>
                    <a:pt x="9650" y="2942"/>
                  </a:cubicBezTo>
                  <a:cubicBezTo>
                    <a:pt x="9594" y="2942"/>
                    <a:pt x="9594" y="2942"/>
                    <a:pt x="9594" y="2942"/>
                  </a:cubicBezTo>
                  <a:cubicBezTo>
                    <a:pt x="9594" y="3009"/>
                    <a:pt x="9594" y="3009"/>
                    <a:pt x="9594" y="3009"/>
                  </a:cubicBezTo>
                  <a:cubicBezTo>
                    <a:pt x="9538" y="3009"/>
                    <a:pt x="9538" y="3009"/>
                    <a:pt x="9538" y="3009"/>
                  </a:cubicBezTo>
                  <a:cubicBezTo>
                    <a:pt x="9482" y="3076"/>
                    <a:pt x="9482" y="3076"/>
                    <a:pt x="9482" y="3076"/>
                  </a:cubicBezTo>
                  <a:cubicBezTo>
                    <a:pt x="9425" y="3076"/>
                    <a:pt x="9425" y="3076"/>
                    <a:pt x="9425" y="3076"/>
                  </a:cubicBezTo>
                  <a:cubicBezTo>
                    <a:pt x="9369" y="3076"/>
                    <a:pt x="9369" y="3076"/>
                    <a:pt x="9369" y="3076"/>
                  </a:cubicBezTo>
                  <a:cubicBezTo>
                    <a:pt x="9313" y="3076"/>
                    <a:pt x="9313" y="3076"/>
                    <a:pt x="9313" y="3076"/>
                  </a:cubicBezTo>
                  <a:cubicBezTo>
                    <a:pt x="9201" y="3076"/>
                    <a:pt x="9201" y="3076"/>
                    <a:pt x="9201" y="3076"/>
                  </a:cubicBezTo>
                  <a:cubicBezTo>
                    <a:pt x="9145" y="3210"/>
                    <a:pt x="9145" y="3210"/>
                    <a:pt x="9145" y="3210"/>
                  </a:cubicBezTo>
                  <a:cubicBezTo>
                    <a:pt x="9089" y="3210"/>
                    <a:pt x="9089" y="3210"/>
                    <a:pt x="9089" y="3210"/>
                  </a:cubicBezTo>
                  <a:cubicBezTo>
                    <a:pt x="9033" y="3210"/>
                    <a:pt x="9033" y="3210"/>
                    <a:pt x="9033" y="3210"/>
                  </a:cubicBezTo>
                  <a:cubicBezTo>
                    <a:pt x="9033" y="3277"/>
                    <a:pt x="9033" y="3277"/>
                    <a:pt x="9033" y="3277"/>
                  </a:cubicBezTo>
                  <a:cubicBezTo>
                    <a:pt x="9033" y="3277"/>
                    <a:pt x="9033" y="3277"/>
                    <a:pt x="9033" y="3277"/>
                  </a:cubicBezTo>
                  <a:cubicBezTo>
                    <a:pt x="9089" y="3277"/>
                    <a:pt x="9089" y="3277"/>
                    <a:pt x="9089" y="3277"/>
                  </a:cubicBezTo>
                  <a:cubicBezTo>
                    <a:pt x="9033" y="3277"/>
                    <a:pt x="9033" y="3277"/>
                    <a:pt x="9033" y="3277"/>
                  </a:cubicBezTo>
                  <a:cubicBezTo>
                    <a:pt x="9033" y="3344"/>
                    <a:pt x="9033" y="3344"/>
                    <a:pt x="9033" y="3344"/>
                  </a:cubicBezTo>
                  <a:cubicBezTo>
                    <a:pt x="9033" y="3344"/>
                    <a:pt x="9033" y="3344"/>
                    <a:pt x="9033" y="3344"/>
                  </a:cubicBezTo>
                  <a:cubicBezTo>
                    <a:pt x="9033" y="3411"/>
                    <a:pt x="9033" y="3411"/>
                    <a:pt x="9033" y="3411"/>
                  </a:cubicBezTo>
                  <a:cubicBezTo>
                    <a:pt x="8977" y="3411"/>
                    <a:pt x="8977" y="3411"/>
                    <a:pt x="8977" y="3411"/>
                  </a:cubicBezTo>
                  <a:cubicBezTo>
                    <a:pt x="8977" y="3411"/>
                    <a:pt x="8977" y="3411"/>
                    <a:pt x="8977" y="3411"/>
                  </a:cubicBezTo>
                  <a:cubicBezTo>
                    <a:pt x="9033" y="3477"/>
                    <a:pt x="9033" y="3477"/>
                    <a:pt x="9033" y="3477"/>
                  </a:cubicBezTo>
                  <a:cubicBezTo>
                    <a:pt x="9089" y="3411"/>
                    <a:pt x="9089" y="3411"/>
                    <a:pt x="9089" y="3411"/>
                  </a:cubicBezTo>
                  <a:cubicBezTo>
                    <a:pt x="9089" y="3411"/>
                    <a:pt x="9089" y="3411"/>
                    <a:pt x="9089" y="3411"/>
                  </a:cubicBezTo>
                  <a:cubicBezTo>
                    <a:pt x="9145" y="3411"/>
                    <a:pt x="9145" y="3411"/>
                    <a:pt x="9145" y="3411"/>
                  </a:cubicBezTo>
                  <a:cubicBezTo>
                    <a:pt x="9201" y="3411"/>
                    <a:pt x="9201" y="3411"/>
                    <a:pt x="9201" y="3411"/>
                  </a:cubicBezTo>
                  <a:cubicBezTo>
                    <a:pt x="9201" y="3477"/>
                    <a:pt x="9201" y="3477"/>
                    <a:pt x="9201" y="3477"/>
                  </a:cubicBezTo>
                  <a:cubicBezTo>
                    <a:pt x="9201" y="3544"/>
                    <a:pt x="9201" y="3544"/>
                    <a:pt x="9201" y="3544"/>
                  </a:cubicBezTo>
                  <a:cubicBezTo>
                    <a:pt x="9257" y="3544"/>
                    <a:pt x="9257" y="3544"/>
                    <a:pt x="9257" y="3544"/>
                  </a:cubicBezTo>
                  <a:close/>
                  <a:moveTo>
                    <a:pt x="14026" y="6554"/>
                  </a:moveTo>
                  <a:cubicBezTo>
                    <a:pt x="14026" y="6554"/>
                    <a:pt x="14026" y="6554"/>
                    <a:pt x="14026" y="6554"/>
                  </a:cubicBezTo>
                  <a:cubicBezTo>
                    <a:pt x="14082" y="6554"/>
                    <a:pt x="14082" y="6554"/>
                    <a:pt x="14082" y="6554"/>
                  </a:cubicBezTo>
                  <a:cubicBezTo>
                    <a:pt x="14082" y="6554"/>
                    <a:pt x="14082" y="6554"/>
                    <a:pt x="14082" y="6554"/>
                  </a:cubicBezTo>
                  <a:cubicBezTo>
                    <a:pt x="14026" y="6620"/>
                    <a:pt x="14026" y="6620"/>
                    <a:pt x="14026" y="6620"/>
                  </a:cubicBezTo>
                  <a:cubicBezTo>
                    <a:pt x="14026" y="6620"/>
                    <a:pt x="14026" y="6620"/>
                    <a:pt x="14026" y="6620"/>
                  </a:cubicBezTo>
                  <a:cubicBezTo>
                    <a:pt x="14026" y="6554"/>
                    <a:pt x="14026" y="6554"/>
                    <a:pt x="14026" y="6554"/>
                  </a:cubicBezTo>
                  <a:close/>
                  <a:moveTo>
                    <a:pt x="13465" y="5417"/>
                  </a:moveTo>
                  <a:cubicBezTo>
                    <a:pt x="13409" y="5350"/>
                    <a:pt x="13409" y="5350"/>
                    <a:pt x="13409" y="5350"/>
                  </a:cubicBezTo>
                  <a:cubicBezTo>
                    <a:pt x="13353" y="5350"/>
                    <a:pt x="13353" y="5350"/>
                    <a:pt x="13353" y="5350"/>
                  </a:cubicBezTo>
                  <a:cubicBezTo>
                    <a:pt x="13353" y="5350"/>
                    <a:pt x="13353" y="5350"/>
                    <a:pt x="13353" y="5350"/>
                  </a:cubicBezTo>
                  <a:cubicBezTo>
                    <a:pt x="13409" y="5350"/>
                    <a:pt x="13409" y="5350"/>
                    <a:pt x="13409" y="5350"/>
                  </a:cubicBezTo>
                  <a:cubicBezTo>
                    <a:pt x="13409" y="5417"/>
                    <a:pt x="13409" y="5417"/>
                    <a:pt x="13409" y="5417"/>
                  </a:cubicBezTo>
                  <a:cubicBezTo>
                    <a:pt x="13409" y="5417"/>
                    <a:pt x="13409" y="5417"/>
                    <a:pt x="13409" y="5417"/>
                  </a:cubicBezTo>
                  <a:cubicBezTo>
                    <a:pt x="13353" y="5417"/>
                    <a:pt x="13353" y="5417"/>
                    <a:pt x="13353" y="5417"/>
                  </a:cubicBezTo>
                  <a:cubicBezTo>
                    <a:pt x="13297" y="5417"/>
                    <a:pt x="13297" y="5417"/>
                    <a:pt x="13297" y="5417"/>
                  </a:cubicBezTo>
                  <a:cubicBezTo>
                    <a:pt x="13353" y="5484"/>
                    <a:pt x="13353" y="5484"/>
                    <a:pt x="13353" y="5484"/>
                  </a:cubicBezTo>
                  <a:cubicBezTo>
                    <a:pt x="13353" y="5484"/>
                    <a:pt x="13353" y="5484"/>
                    <a:pt x="13353" y="5484"/>
                  </a:cubicBezTo>
                  <a:cubicBezTo>
                    <a:pt x="13353" y="5550"/>
                    <a:pt x="13353" y="5550"/>
                    <a:pt x="13353" y="5550"/>
                  </a:cubicBezTo>
                  <a:cubicBezTo>
                    <a:pt x="13297" y="5484"/>
                    <a:pt x="13297" y="5484"/>
                    <a:pt x="13297" y="5484"/>
                  </a:cubicBezTo>
                  <a:cubicBezTo>
                    <a:pt x="13241" y="5550"/>
                    <a:pt x="13241" y="5550"/>
                    <a:pt x="13241" y="5550"/>
                  </a:cubicBezTo>
                  <a:cubicBezTo>
                    <a:pt x="13184" y="5550"/>
                    <a:pt x="13184" y="5550"/>
                    <a:pt x="13184" y="5550"/>
                  </a:cubicBezTo>
                  <a:cubicBezTo>
                    <a:pt x="13184" y="5617"/>
                    <a:pt x="13184" y="5617"/>
                    <a:pt x="13184" y="5617"/>
                  </a:cubicBezTo>
                  <a:cubicBezTo>
                    <a:pt x="13184" y="5617"/>
                    <a:pt x="13184" y="5617"/>
                    <a:pt x="13184" y="5617"/>
                  </a:cubicBezTo>
                  <a:cubicBezTo>
                    <a:pt x="13184" y="5617"/>
                    <a:pt x="13184" y="5617"/>
                    <a:pt x="13184" y="5617"/>
                  </a:cubicBezTo>
                  <a:cubicBezTo>
                    <a:pt x="13184" y="5617"/>
                    <a:pt x="13184" y="5617"/>
                    <a:pt x="13184" y="5617"/>
                  </a:cubicBezTo>
                  <a:cubicBezTo>
                    <a:pt x="13184" y="5684"/>
                    <a:pt x="13184" y="5684"/>
                    <a:pt x="13184" y="5684"/>
                  </a:cubicBezTo>
                  <a:cubicBezTo>
                    <a:pt x="13184" y="5684"/>
                    <a:pt x="13184" y="5684"/>
                    <a:pt x="13184" y="5684"/>
                  </a:cubicBezTo>
                  <a:cubicBezTo>
                    <a:pt x="13184" y="5684"/>
                    <a:pt x="13184" y="5684"/>
                    <a:pt x="13184" y="5684"/>
                  </a:cubicBezTo>
                  <a:cubicBezTo>
                    <a:pt x="13241" y="5684"/>
                    <a:pt x="13241" y="5684"/>
                    <a:pt x="13241" y="5684"/>
                  </a:cubicBezTo>
                  <a:cubicBezTo>
                    <a:pt x="13241" y="5684"/>
                    <a:pt x="13241" y="5684"/>
                    <a:pt x="13241" y="5684"/>
                  </a:cubicBezTo>
                  <a:cubicBezTo>
                    <a:pt x="13241" y="5751"/>
                    <a:pt x="13241" y="5751"/>
                    <a:pt x="13241" y="5751"/>
                  </a:cubicBezTo>
                  <a:cubicBezTo>
                    <a:pt x="13241" y="5751"/>
                    <a:pt x="13241" y="5751"/>
                    <a:pt x="13241" y="5751"/>
                  </a:cubicBezTo>
                  <a:cubicBezTo>
                    <a:pt x="13241" y="5751"/>
                    <a:pt x="13241" y="5751"/>
                    <a:pt x="13241" y="5751"/>
                  </a:cubicBezTo>
                  <a:cubicBezTo>
                    <a:pt x="13297" y="5751"/>
                    <a:pt x="13297" y="5751"/>
                    <a:pt x="13297" y="5751"/>
                  </a:cubicBezTo>
                  <a:cubicBezTo>
                    <a:pt x="13297" y="5751"/>
                    <a:pt x="13297" y="5751"/>
                    <a:pt x="13297" y="5751"/>
                  </a:cubicBezTo>
                  <a:cubicBezTo>
                    <a:pt x="13297" y="5818"/>
                    <a:pt x="13297" y="5818"/>
                    <a:pt x="13297" y="5818"/>
                  </a:cubicBezTo>
                  <a:cubicBezTo>
                    <a:pt x="13297" y="5818"/>
                    <a:pt x="13297" y="5818"/>
                    <a:pt x="13297" y="5818"/>
                  </a:cubicBezTo>
                  <a:cubicBezTo>
                    <a:pt x="13353" y="5818"/>
                    <a:pt x="13353" y="5818"/>
                    <a:pt x="13353" y="5818"/>
                  </a:cubicBezTo>
                  <a:cubicBezTo>
                    <a:pt x="13353" y="5818"/>
                    <a:pt x="13353" y="5818"/>
                    <a:pt x="13353" y="5818"/>
                  </a:cubicBezTo>
                  <a:cubicBezTo>
                    <a:pt x="13353" y="5885"/>
                    <a:pt x="13353" y="5885"/>
                    <a:pt x="13353" y="5885"/>
                  </a:cubicBezTo>
                  <a:cubicBezTo>
                    <a:pt x="13353" y="5885"/>
                    <a:pt x="13353" y="5885"/>
                    <a:pt x="13353" y="5885"/>
                  </a:cubicBezTo>
                  <a:cubicBezTo>
                    <a:pt x="13409" y="5885"/>
                    <a:pt x="13409" y="5885"/>
                    <a:pt x="13409" y="5885"/>
                  </a:cubicBezTo>
                  <a:cubicBezTo>
                    <a:pt x="13409" y="5952"/>
                    <a:pt x="13409" y="5952"/>
                    <a:pt x="13409" y="5952"/>
                  </a:cubicBezTo>
                  <a:cubicBezTo>
                    <a:pt x="13465" y="5952"/>
                    <a:pt x="13465" y="5952"/>
                    <a:pt x="13465" y="5952"/>
                  </a:cubicBezTo>
                  <a:cubicBezTo>
                    <a:pt x="13521" y="5952"/>
                    <a:pt x="13521" y="5952"/>
                    <a:pt x="13521" y="5952"/>
                  </a:cubicBezTo>
                  <a:cubicBezTo>
                    <a:pt x="13577" y="5952"/>
                    <a:pt x="13577" y="5952"/>
                    <a:pt x="13577" y="5952"/>
                  </a:cubicBezTo>
                  <a:cubicBezTo>
                    <a:pt x="13577" y="6019"/>
                    <a:pt x="13577" y="6019"/>
                    <a:pt x="13577" y="6019"/>
                  </a:cubicBezTo>
                  <a:cubicBezTo>
                    <a:pt x="13633" y="5952"/>
                    <a:pt x="13633" y="5952"/>
                    <a:pt x="13633" y="5952"/>
                  </a:cubicBezTo>
                  <a:cubicBezTo>
                    <a:pt x="13577" y="5952"/>
                    <a:pt x="13577" y="5952"/>
                    <a:pt x="13577" y="5952"/>
                  </a:cubicBezTo>
                  <a:cubicBezTo>
                    <a:pt x="13633" y="5952"/>
                    <a:pt x="13633" y="5952"/>
                    <a:pt x="13633" y="5952"/>
                  </a:cubicBezTo>
                  <a:cubicBezTo>
                    <a:pt x="13689" y="5885"/>
                    <a:pt x="13689" y="5885"/>
                    <a:pt x="13689" y="5885"/>
                  </a:cubicBezTo>
                  <a:cubicBezTo>
                    <a:pt x="13633" y="5818"/>
                    <a:pt x="13633" y="5818"/>
                    <a:pt x="13633" y="5818"/>
                  </a:cubicBezTo>
                  <a:cubicBezTo>
                    <a:pt x="13689" y="5751"/>
                    <a:pt x="13689" y="5751"/>
                    <a:pt x="13689" y="5751"/>
                  </a:cubicBezTo>
                  <a:cubicBezTo>
                    <a:pt x="13689" y="5684"/>
                    <a:pt x="13689" y="5684"/>
                    <a:pt x="13689" y="5684"/>
                  </a:cubicBezTo>
                  <a:cubicBezTo>
                    <a:pt x="13745" y="5617"/>
                    <a:pt x="13745" y="5617"/>
                    <a:pt x="13745" y="5617"/>
                  </a:cubicBezTo>
                  <a:cubicBezTo>
                    <a:pt x="13745" y="5550"/>
                    <a:pt x="13745" y="5550"/>
                    <a:pt x="13745" y="5550"/>
                  </a:cubicBezTo>
                  <a:cubicBezTo>
                    <a:pt x="13745" y="5550"/>
                    <a:pt x="13745" y="5550"/>
                    <a:pt x="13745" y="5550"/>
                  </a:cubicBezTo>
                  <a:cubicBezTo>
                    <a:pt x="13745" y="5484"/>
                    <a:pt x="13745" y="5484"/>
                    <a:pt x="13745" y="5484"/>
                  </a:cubicBezTo>
                  <a:cubicBezTo>
                    <a:pt x="13689" y="5417"/>
                    <a:pt x="13689" y="5417"/>
                    <a:pt x="13689" y="5417"/>
                  </a:cubicBezTo>
                  <a:cubicBezTo>
                    <a:pt x="13689" y="5417"/>
                    <a:pt x="13689" y="5417"/>
                    <a:pt x="13689" y="5417"/>
                  </a:cubicBezTo>
                  <a:cubicBezTo>
                    <a:pt x="13689" y="5350"/>
                    <a:pt x="13689" y="5350"/>
                    <a:pt x="13689" y="5350"/>
                  </a:cubicBezTo>
                  <a:cubicBezTo>
                    <a:pt x="13689" y="5350"/>
                    <a:pt x="13689" y="5350"/>
                    <a:pt x="13689" y="5350"/>
                  </a:cubicBezTo>
                  <a:cubicBezTo>
                    <a:pt x="13633" y="5283"/>
                    <a:pt x="13633" y="5283"/>
                    <a:pt x="13633" y="5283"/>
                  </a:cubicBezTo>
                  <a:cubicBezTo>
                    <a:pt x="13577" y="5283"/>
                    <a:pt x="13577" y="5283"/>
                    <a:pt x="13577" y="5283"/>
                  </a:cubicBezTo>
                  <a:cubicBezTo>
                    <a:pt x="13521" y="5283"/>
                    <a:pt x="13521" y="5283"/>
                    <a:pt x="13521" y="5283"/>
                  </a:cubicBezTo>
                  <a:cubicBezTo>
                    <a:pt x="13465" y="5283"/>
                    <a:pt x="13465" y="5283"/>
                    <a:pt x="13465" y="5283"/>
                  </a:cubicBezTo>
                  <a:cubicBezTo>
                    <a:pt x="13465" y="5350"/>
                    <a:pt x="13465" y="5350"/>
                    <a:pt x="13465" y="5350"/>
                  </a:cubicBezTo>
                  <a:cubicBezTo>
                    <a:pt x="13465" y="5350"/>
                    <a:pt x="13465" y="5350"/>
                    <a:pt x="13465" y="5350"/>
                  </a:cubicBezTo>
                  <a:cubicBezTo>
                    <a:pt x="13465" y="5417"/>
                    <a:pt x="13465" y="5417"/>
                    <a:pt x="13465" y="5417"/>
                  </a:cubicBezTo>
                  <a:cubicBezTo>
                    <a:pt x="13465" y="5417"/>
                    <a:pt x="13465" y="5417"/>
                    <a:pt x="13465" y="5417"/>
                  </a:cubicBezTo>
                  <a:close/>
                  <a:moveTo>
                    <a:pt x="13745" y="4949"/>
                  </a:moveTo>
                  <a:cubicBezTo>
                    <a:pt x="13745" y="4949"/>
                    <a:pt x="13745" y="4949"/>
                    <a:pt x="13745" y="4949"/>
                  </a:cubicBezTo>
                  <a:cubicBezTo>
                    <a:pt x="13745" y="4949"/>
                    <a:pt x="13745" y="4949"/>
                    <a:pt x="13745" y="4949"/>
                  </a:cubicBezTo>
                  <a:cubicBezTo>
                    <a:pt x="13802" y="4949"/>
                    <a:pt x="13802" y="4949"/>
                    <a:pt x="13802" y="4949"/>
                  </a:cubicBezTo>
                  <a:cubicBezTo>
                    <a:pt x="13802" y="4949"/>
                    <a:pt x="13802" y="4949"/>
                    <a:pt x="13745" y="4949"/>
                  </a:cubicBezTo>
                  <a:close/>
                  <a:moveTo>
                    <a:pt x="13689" y="5216"/>
                  </a:moveTo>
                  <a:cubicBezTo>
                    <a:pt x="13689" y="5216"/>
                    <a:pt x="13689" y="5216"/>
                    <a:pt x="13689" y="5216"/>
                  </a:cubicBezTo>
                  <a:cubicBezTo>
                    <a:pt x="13689" y="5216"/>
                    <a:pt x="13689" y="5216"/>
                    <a:pt x="13689" y="5216"/>
                  </a:cubicBezTo>
                  <a:cubicBezTo>
                    <a:pt x="13689" y="5149"/>
                    <a:pt x="13689" y="5149"/>
                    <a:pt x="13689" y="5149"/>
                  </a:cubicBezTo>
                  <a:cubicBezTo>
                    <a:pt x="13689" y="5149"/>
                    <a:pt x="13689" y="5149"/>
                    <a:pt x="13689" y="5149"/>
                  </a:cubicBezTo>
                  <a:cubicBezTo>
                    <a:pt x="13689" y="5082"/>
                    <a:pt x="13689" y="5082"/>
                    <a:pt x="13689" y="5082"/>
                  </a:cubicBezTo>
                  <a:cubicBezTo>
                    <a:pt x="13689" y="5082"/>
                    <a:pt x="13689" y="5082"/>
                    <a:pt x="13689" y="5082"/>
                  </a:cubicBezTo>
                  <a:cubicBezTo>
                    <a:pt x="13802" y="5082"/>
                    <a:pt x="13802" y="5082"/>
                    <a:pt x="13802" y="5082"/>
                  </a:cubicBezTo>
                  <a:cubicBezTo>
                    <a:pt x="13745" y="5149"/>
                    <a:pt x="13745" y="5149"/>
                    <a:pt x="13745" y="5149"/>
                  </a:cubicBezTo>
                  <a:cubicBezTo>
                    <a:pt x="13745" y="5216"/>
                    <a:pt x="13745" y="5216"/>
                    <a:pt x="13745" y="5216"/>
                  </a:cubicBezTo>
                  <a:cubicBezTo>
                    <a:pt x="13745" y="5216"/>
                    <a:pt x="13689" y="5216"/>
                    <a:pt x="13689" y="5216"/>
                  </a:cubicBezTo>
                  <a:close/>
                  <a:moveTo>
                    <a:pt x="13353" y="5149"/>
                  </a:moveTo>
                  <a:cubicBezTo>
                    <a:pt x="13353" y="5082"/>
                    <a:pt x="13353" y="5082"/>
                    <a:pt x="13353" y="5082"/>
                  </a:cubicBezTo>
                  <a:cubicBezTo>
                    <a:pt x="13353" y="5082"/>
                    <a:pt x="13353" y="5082"/>
                    <a:pt x="13353" y="5082"/>
                  </a:cubicBezTo>
                  <a:cubicBezTo>
                    <a:pt x="13409" y="5082"/>
                    <a:pt x="13409" y="5082"/>
                    <a:pt x="13409" y="5082"/>
                  </a:cubicBezTo>
                  <a:cubicBezTo>
                    <a:pt x="13409" y="5082"/>
                    <a:pt x="13409" y="5082"/>
                    <a:pt x="13409" y="5082"/>
                  </a:cubicBezTo>
                  <a:cubicBezTo>
                    <a:pt x="13409" y="5082"/>
                    <a:pt x="13409" y="5082"/>
                    <a:pt x="13409" y="5082"/>
                  </a:cubicBezTo>
                  <a:cubicBezTo>
                    <a:pt x="13409" y="5149"/>
                    <a:pt x="13409" y="5149"/>
                    <a:pt x="13409" y="5149"/>
                  </a:cubicBezTo>
                  <a:cubicBezTo>
                    <a:pt x="13353" y="5149"/>
                    <a:pt x="13353" y="5149"/>
                    <a:pt x="13353" y="5149"/>
                  </a:cubicBezTo>
                  <a:close/>
                  <a:moveTo>
                    <a:pt x="13297" y="5216"/>
                  </a:moveTo>
                  <a:cubicBezTo>
                    <a:pt x="13297" y="5149"/>
                    <a:pt x="13297" y="5149"/>
                    <a:pt x="13297" y="5149"/>
                  </a:cubicBezTo>
                  <a:cubicBezTo>
                    <a:pt x="13297" y="5149"/>
                    <a:pt x="13297" y="5149"/>
                    <a:pt x="13297" y="5149"/>
                  </a:cubicBezTo>
                  <a:cubicBezTo>
                    <a:pt x="13297" y="5149"/>
                    <a:pt x="13297" y="5149"/>
                    <a:pt x="13297" y="5149"/>
                  </a:cubicBezTo>
                  <a:cubicBezTo>
                    <a:pt x="13297" y="5149"/>
                    <a:pt x="13297" y="5149"/>
                    <a:pt x="13297" y="5149"/>
                  </a:cubicBezTo>
                  <a:cubicBezTo>
                    <a:pt x="13297" y="5216"/>
                    <a:pt x="13297" y="5216"/>
                    <a:pt x="13297" y="5216"/>
                  </a:cubicBezTo>
                  <a:close/>
                  <a:moveTo>
                    <a:pt x="13353" y="5283"/>
                  </a:moveTo>
                  <a:cubicBezTo>
                    <a:pt x="13353" y="5283"/>
                    <a:pt x="13353" y="5283"/>
                    <a:pt x="13353" y="5283"/>
                  </a:cubicBezTo>
                  <a:cubicBezTo>
                    <a:pt x="13353" y="5283"/>
                    <a:pt x="13353" y="5283"/>
                    <a:pt x="13353" y="5283"/>
                  </a:cubicBezTo>
                  <a:cubicBezTo>
                    <a:pt x="13353" y="5216"/>
                    <a:pt x="13353" y="5216"/>
                    <a:pt x="13353" y="5216"/>
                  </a:cubicBezTo>
                  <a:cubicBezTo>
                    <a:pt x="13353" y="5216"/>
                    <a:pt x="13353" y="5216"/>
                    <a:pt x="13353" y="5216"/>
                  </a:cubicBezTo>
                  <a:cubicBezTo>
                    <a:pt x="13409" y="5216"/>
                    <a:pt x="13409" y="5216"/>
                    <a:pt x="13409" y="5216"/>
                  </a:cubicBezTo>
                  <a:cubicBezTo>
                    <a:pt x="13409" y="5283"/>
                    <a:pt x="13409" y="5283"/>
                    <a:pt x="13409" y="5283"/>
                  </a:cubicBezTo>
                  <a:cubicBezTo>
                    <a:pt x="13353" y="5283"/>
                    <a:pt x="13353" y="5283"/>
                    <a:pt x="13353" y="5283"/>
                  </a:cubicBezTo>
                  <a:cubicBezTo>
                    <a:pt x="13353" y="5283"/>
                    <a:pt x="13353" y="5283"/>
                    <a:pt x="13353" y="5283"/>
                  </a:cubicBezTo>
                  <a:close/>
                  <a:moveTo>
                    <a:pt x="13241" y="5350"/>
                  </a:moveTo>
                  <a:cubicBezTo>
                    <a:pt x="13241" y="5350"/>
                    <a:pt x="13241" y="5350"/>
                    <a:pt x="13241" y="5350"/>
                  </a:cubicBezTo>
                  <a:cubicBezTo>
                    <a:pt x="13184" y="5283"/>
                    <a:pt x="13184" y="5283"/>
                    <a:pt x="13184" y="5283"/>
                  </a:cubicBezTo>
                  <a:cubicBezTo>
                    <a:pt x="13241" y="5283"/>
                    <a:pt x="13241" y="5283"/>
                    <a:pt x="13241" y="5283"/>
                  </a:cubicBezTo>
                  <a:cubicBezTo>
                    <a:pt x="13241" y="5216"/>
                    <a:pt x="13241" y="5216"/>
                    <a:pt x="13241" y="5216"/>
                  </a:cubicBezTo>
                  <a:cubicBezTo>
                    <a:pt x="13297" y="5216"/>
                    <a:pt x="13297" y="5216"/>
                    <a:pt x="13297" y="5216"/>
                  </a:cubicBezTo>
                  <a:cubicBezTo>
                    <a:pt x="13297" y="5216"/>
                    <a:pt x="13297" y="5216"/>
                    <a:pt x="13297" y="5216"/>
                  </a:cubicBezTo>
                  <a:cubicBezTo>
                    <a:pt x="13297" y="5283"/>
                    <a:pt x="13297" y="5283"/>
                    <a:pt x="13297" y="5283"/>
                  </a:cubicBezTo>
                  <a:cubicBezTo>
                    <a:pt x="13297" y="5283"/>
                    <a:pt x="13297" y="5283"/>
                    <a:pt x="13297" y="5283"/>
                  </a:cubicBezTo>
                  <a:cubicBezTo>
                    <a:pt x="13297" y="5350"/>
                    <a:pt x="13297" y="5350"/>
                    <a:pt x="13297" y="5350"/>
                  </a:cubicBezTo>
                  <a:cubicBezTo>
                    <a:pt x="13297" y="5350"/>
                    <a:pt x="13297" y="5350"/>
                    <a:pt x="13297" y="5350"/>
                  </a:cubicBezTo>
                  <a:cubicBezTo>
                    <a:pt x="13241" y="5350"/>
                    <a:pt x="13241" y="5350"/>
                    <a:pt x="13241" y="5350"/>
                  </a:cubicBezTo>
                  <a:cubicBezTo>
                    <a:pt x="13241" y="5350"/>
                    <a:pt x="13241" y="5350"/>
                    <a:pt x="13241" y="5350"/>
                  </a:cubicBezTo>
                  <a:close/>
                  <a:moveTo>
                    <a:pt x="13128" y="5417"/>
                  </a:moveTo>
                  <a:cubicBezTo>
                    <a:pt x="13128" y="5350"/>
                    <a:pt x="13128" y="5350"/>
                    <a:pt x="13128" y="5350"/>
                  </a:cubicBezTo>
                  <a:cubicBezTo>
                    <a:pt x="13128" y="5350"/>
                    <a:pt x="13128" y="5350"/>
                    <a:pt x="13128" y="5350"/>
                  </a:cubicBezTo>
                  <a:cubicBezTo>
                    <a:pt x="13128" y="5350"/>
                    <a:pt x="13128" y="5350"/>
                    <a:pt x="13128" y="5350"/>
                  </a:cubicBezTo>
                  <a:cubicBezTo>
                    <a:pt x="13128" y="5350"/>
                    <a:pt x="13128" y="5350"/>
                    <a:pt x="13128" y="5350"/>
                  </a:cubicBezTo>
                  <a:cubicBezTo>
                    <a:pt x="13128" y="5417"/>
                    <a:pt x="13128" y="5417"/>
                    <a:pt x="13128" y="5417"/>
                  </a:cubicBezTo>
                  <a:close/>
                  <a:moveTo>
                    <a:pt x="12623" y="5484"/>
                  </a:moveTo>
                  <a:cubicBezTo>
                    <a:pt x="12567" y="5417"/>
                    <a:pt x="12567" y="5417"/>
                    <a:pt x="12567" y="5417"/>
                  </a:cubicBezTo>
                  <a:cubicBezTo>
                    <a:pt x="12511" y="5417"/>
                    <a:pt x="12511" y="5417"/>
                    <a:pt x="12511" y="5417"/>
                  </a:cubicBezTo>
                  <a:cubicBezTo>
                    <a:pt x="12511" y="5417"/>
                    <a:pt x="12511" y="5417"/>
                    <a:pt x="12511" y="5417"/>
                  </a:cubicBezTo>
                  <a:cubicBezTo>
                    <a:pt x="12511" y="5350"/>
                    <a:pt x="12511" y="5350"/>
                    <a:pt x="12511" y="5350"/>
                  </a:cubicBezTo>
                  <a:cubicBezTo>
                    <a:pt x="12511" y="5350"/>
                    <a:pt x="12511" y="5350"/>
                    <a:pt x="12511" y="5350"/>
                  </a:cubicBezTo>
                  <a:cubicBezTo>
                    <a:pt x="12511" y="5283"/>
                    <a:pt x="12511" y="5283"/>
                    <a:pt x="12511" y="5283"/>
                  </a:cubicBezTo>
                  <a:cubicBezTo>
                    <a:pt x="12567" y="5216"/>
                    <a:pt x="12567" y="5216"/>
                    <a:pt x="12567" y="5216"/>
                  </a:cubicBezTo>
                  <a:cubicBezTo>
                    <a:pt x="12567" y="5283"/>
                    <a:pt x="12567" y="5283"/>
                    <a:pt x="12567" y="5283"/>
                  </a:cubicBezTo>
                  <a:cubicBezTo>
                    <a:pt x="12567" y="5283"/>
                    <a:pt x="12567" y="5283"/>
                    <a:pt x="12567" y="5283"/>
                  </a:cubicBezTo>
                  <a:cubicBezTo>
                    <a:pt x="12623" y="5283"/>
                    <a:pt x="12623" y="5283"/>
                    <a:pt x="12623" y="5283"/>
                  </a:cubicBezTo>
                  <a:cubicBezTo>
                    <a:pt x="12567" y="5216"/>
                    <a:pt x="12567" y="5216"/>
                    <a:pt x="12567" y="5216"/>
                  </a:cubicBezTo>
                  <a:cubicBezTo>
                    <a:pt x="12567" y="5216"/>
                    <a:pt x="12567" y="5216"/>
                    <a:pt x="12567" y="5216"/>
                  </a:cubicBezTo>
                  <a:cubicBezTo>
                    <a:pt x="12567" y="5216"/>
                    <a:pt x="12567" y="5216"/>
                    <a:pt x="12567" y="5216"/>
                  </a:cubicBezTo>
                  <a:cubicBezTo>
                    <a:pt x="12511" y="5149"/>
                    <a:pt x="12511" y="5149"/>
                    <a:pt x="12511" y="5149"/>
                  </a:cubicBezTo>
                  <a:cubicBezTo>
                    <a:pt x="12511" y="5149"/>
                    <a:pt x="12511" y="5149"/>
                    <a:pt x="12511" y="5149"/>
                  </a:cubicBezTo>
                  <a:cubicBezTo>
                    <a:pt x="12511" y="5149"/>
                    <a:pt x="12511" y="5149"/>
                    <a:pt x="12511" y="5149"/>
                  </a:cubicBezTo>
                  <a:cubicBezTo>
                    <a:pt x="12511" y="5149"/>
                    <a:pt x="12511" y="5149"/>
                    <a:pt x="12511" y="5149"/>
                  </a:cubicBezTo>
                  <a:cubicBezTo>
                    <a:pt x="12567" y="5149"/>
                    <a:pt x="12567" y="5149"/>
                    <a:pt x="12567" y="5149"/>
                  </a:cubicBezTo>
                  <a:cubicBezTo>
                    <a:pt x="12567" y="5149"/>
                    <a:pt x="12567" y="5149"/>
                    <a:pt x="12567" y="5149"/>
                  </a:cubicBezTo>
                  <a:cubicBezTo>
                    <a:pt x="12567" y="5082"/>
                    <a:pt x="12567" y="5082"/>
                    <a:pt x="12567" y="5082"/>
                  </a:cubicBezTo>
                  <a:cubicBezTo>
                    <a:pt x="12623" y="5082"/>
                    <a:pt x="12623" y="5082"/>
                    <a:pt x="12623" y="5082"/>
                  </a:cubicBezTo>
                  <a:cubicBezTo>
                    <a:pt x="12623" y="5082"/>
                    <a:pt x="12623" y="5082"/>
                    <a:pt x="12623" y="5082"/>
                  </a:cubicBezTo>
                  <a:cubicBezTo>
                    <a:pt x="12736" y="5149"/>
                    <a:pt x="12736" y="5149"/>
                    <a:pt x="12736" y="5149"/>
                  </a:cubicBezTo>
                  <a:cubicBezTo>
                    <a:pt x="12736" y="5082"/>
                    <a:pt x="12736" y="5082"/>
                    <a:pt x="12736" y="5082"/>
                  </a:cubicBezTo>
                  <a:cubicBezTo>
                    <a:pt x="12736" y="5082"/>
                    <a:pt x="12736" y="5082"/>
                    <a:pt x="12736" y="5082"/>
                  </a:cubicBezTo>
                  <a:cubicBezTo>
                    <a:pt x="12679" y="5082"/>
                    <a:pt x="12679" y="5082"/>
                    <a:pt x="12679" y="5082"/>
                  </a:cubicBezTo>
                  <a:cubicBezTo>
                    <a:pt x="12679" y="5082"/>
                    <a:pt x="12679" y="5082"/>
                    <a:pt x="12679" y="5082"/>
                  </a:cubicBezTo>
                  <a:cubicBezTo>
                    <a:pt x="12792" y="5082"/>
                    <a:pt x="12792" y="5082"/>
                    <a:pt x="12792" y="5082"/>
                  </a:cubicBezTo>
                  <a:cubicBezTo>
                    <a:pt x="12792" y="5015"/>
                    <a:pt x="12792" y="5015"/>
                    <a:pt x="12792" y="5015"/>
                  </a:cubicBezTo>
                  <a:cubicBezTo>
                    <a:pt x="12904" y="5015"/>
                    <a:pt x="12904" y="5015"/>
                    <a:pt x="12904" y="5015"/>
                  </a:cubicBezTo>
                  <a:cubicBezTo>
                    <a:pt x="12904" y="5015"/>
                    <a:pt x="12904" y="5015"/>
                    <a:pt x="12904" y="5015"/>
                  </a:cubicBezTo>
                  <a:cubicBezTo>
                    <a:pt x="12960" y="5015"/>
                    <a:pt x="12960" y="5015"/>
                    <a:pt x="12960" y="5015"/>
                  </a:cubicBezTo>
                  <a:cubicBezTo>
                    <a:pt x="12960" y="5015"/>
                    <a:pt x="12960" y="5015"/>
                    <a:pt x="12960" y="5015"/>
                  </a:cubicBezTo>
                  <a:cubicBezTo>
                    <a:pt x="12736" y="4949"/>
                    <a:pt x="12736" y="4949"/>
                    <a:pt x="12736" y="4949"/>
                  </a:cubicBezTo>
                  <a:cubicBezTo>
                    <a:pt x="12679" y="4949"/>
                    <a:pt x="12679" y="4949"/>
                    <a:pt x="12679" y="4949"/>
                  </a:cubicBezTo>
                  <a:cubicBezTo>
                    <a:pt x="12679" y="4949"/>
                    <a:pt x="12679" y="4949"/>
                    <a:pt x="12679" y="4949"/>
                  </a:cubicBezTo>
                  <a:cubicBezTo>
                    <a:pt x="12567" y="4949"/>
                    <a:pt x="12567" y="4949"/>
                    <a:pt x="12567" y="4949"/>
                  </a:cubicBezTo>
                  <a:cubicBezTo>
                    <a:pt x="12511" y="4949"/>
                    <a:pt x="12511" y="4949"/>
                    <a:pt x="12511" y="4949"/>
                  </a:cubicBezTo>
                  <a:cubicBezTo>
                    <a:pt x="12511" y="4949"/>
                    <a:pt x="12511" y="4949"/>
                    <a:pt x="12511" y="4949"/>
                  </a:cubicBezTo>
                  <a:cubicBezTo>
                    <a:pt x="12455" y="4882"/>
                    <a:pt x="12455" y="4882"/>
                    <a:pt x="12455" y="4882"/>
                  </a:cubicBezTo>
                  <a:cubicBezTo>
                    <a:pt x="12399" y="4882"/>
                    <a:pt x="12399" y="4882"/>
                    <a:pt x="12399" y="4882"/>
                  </a:cubicBezTo>
                  <a:cubicBezTo>
                    <a:pt x="12399" y="4949"/>
                    <a:pt x="12399" y="4949"/>
                    <a:pt x="12399" y="4949"/>
                  </a:cubicBezTo>
                  <a:cubicBezTo>
                    <a:pt x="12399" y="4949"/>
                    <a:pt x="12399" y="4949"/>
                    <a:pt x="12399" y="4949"/>
                  </a:cubicBezTo>
                  <a:cubicBezTo>
                    <a:pt x="12343" y="4949"/>
                    <a:pt x="12343" y="4949"/>
                    <a:pt x="12343" y="4949"/>
                  </a:cubicBezTo>
                  <a:cubicBezTo>
                    <a:pt x="12343" y="4882"/>
                    <a:pt x="12343" y="4882"/>
                    <a:pt x="12343" y="4882"/>
                  </a:cubicBezTo>
                  <a:cubicBezTo>
                    <a:pt x="12343" y="4815"/>
                    <a:pt x="12343" y="4815"/>
                    <a:pt x="12343" y="4815"/>
                  </a:cubicBezTo>
                  <a:cubicBezTo>
                    <a:pt x="12343" y="4882"/>
                    <a:pt x="12343" y="4882"/>
                    <a:pt x="12343" y="4882"/>
                  </a:cubicBezTo>
                  <a:cubicBezTo>
                    <a:pt x="12399" y="4815"/>
                    <a:pt x="12399" y="4815"/>
                    <a:pt x="12399" y="4815"/>
                  </a:cubicBezTo>
                  <a:cubicBezTo>
                    <a:pt x="12399" y="4815"/>
                    <a:pt x="12399" y="4815"/>
                    <a:pt x="12399" y="4815"/>
                  </a:cubicBezTo>
                  <a:cubicBezTo>
                    <a:pt x="12455" y="4815"/>
                    <a:pt x="12455" y="4815"/>
                    <a:pt x="12455" y="4815"/>
                  </a:cubicBezTo>
                  <a:cubicBezTo>
                    <a:pt x="12455" y="4815"/>
                    <a:pt x="12455" y="4815"/>
                    <a:pt x="12455" y="4815"/>
                  </a:cubicBezTo>
                  <a:cubicBezTo>
                    <a:pt x="12455" y="4748"/>
                    <a:pt x="12455" y="4748"/>
                    <a:pt x="12455" y="4748"/>
                  </a:cubicBezTo>
                  <a:cubicBezTo>
                    <a:pt x="12455" y="4748"/>
                    <a:pt x="12455" y="4748"/>
                    <a:pt x="12455" y="4748"/>
                  </a:cubicBezTo>
                  <a:cubicBezTo>
                    <a:pt x="12511" y="4748"/>
                    <a:pt x="12511" y="4748"/>
                    <a:pt x="12511" y="4748"/>
                  </a:cubicBezTo>
                  <a:cubicBezTo>
                    <a:pt x="12567" y="4748"/>
                    <a:pt x="12567" y="4748"/>
                    <a:pt x="12567" y="4748"/>
                  </a:cubicBezTo>
                  <a:cubicBezTo>
                    <a:pt x="12567" y="4748"/>
                    <a:pt x="12567" y="4748"/>
                    <a:pt x="12567" y="4748"/>
                  </a:cubicBezTo>
                  <a:cubicBezTo>
                    <a:pt x="12567" y="4815"/>
                    <a:pt x="12567" y="4815"/>
                    <a:pt x="12567" y="4815"/>
                  </a:cubicBezTo>
                  <a:cubicBezTo>
                    <a:pt x="12567" y="4882"/>
                    <a:pt x="12567" y="4882"/>
                    <a:pt x="12567" y="4882"/>
                  </a:cubicBezTo>
                  <a:cubicBezTo>
                    <a:pt x="12623" y="4882"/>
                    <a:pt x="12623" y="4882"/>
                    <a:pt x="12623" y="4882"/>
                  </a:cubicBezTo>
                  <a:cubicBezTo>
                    <a:pt x="12623" y="4815"/>
                    <a:pt x="12623" y="4815"/>
                    <a:pt x="12623" y="4815"/>
                  </a:cubicBezTo>
                  <a:cubicBezTo>
                    <a:pt x="12623" y="4815"/>
                    <a:pt x="12623" y="4815"/>
                    <a:pt x="12623" y="4815"/>
                  </a:cubicBezTo>
                  <a:cubicBezTo>
                    <a:pt x="12567" y="4748"/>
                    <a:pt x="12567" y="4748"/>
                    <a:pt x="12567" y="4748"/>
                  </a:cubicBezTo>
                  <a:cubicBezTo>
                    <a:pt x="12623" y="4681"/>
                    <a:pt x="12623" y="4681"/>
                    <a:pt x="12623" y="4681"/>
                  </a:cubicBezTo>
                  <a:cubicBezTo>
                    <a:pt x="12679" y="4681"/>
                    <a:pt x="12679" y="4681"/>
                    <a:pt x="12679" y="4681"/>
                  </a:cubicBezTo>
                  <a:cubicBezTo>
                    <a:pt x="12679" y="4681"/>
                    <a:pt x="12679" y="4681"/>
                    <a:pt x="12679" y="4681"/>
                  </a:cubicBezTo>
                  <a:cubicBezTo>
                    <a:pt x="12623" y="4614"/>
                    <a:pt x="12623" y="4614"/>
                    <a:pt x="12623" y="4614"/>
                  </a:cubicBezTo>
                  <a:cubicBezTo>
                    <a:pt x="12623" y="4547"/>
                    <a:pt x="12623" y="4547"/>
                    <a:pt x="12623" y="4547"/>
                  </a:cubicBezTo>
                  <a:cubicBezTo>
                    <a:pt x="12679" y="4547"/>
                    <a:pt x="12679" y="4547"/>
                    <a:pt x="12679" y="4547"/>
                  </a:cubicBezTo>
                  <a:cubicBezTo>
                    <a:pt x="12679" y="4547"/>
                    <a:pt x="12679" y="4547"/>
                    <a:pt x="12679" y="4547"/>
                  </a:cubicBezTo>
                  <a:cubicBezTo>
                    <a:pt x="12736" y="4480"/>
                    <a:pt x="12736" y="4480"/>
                    <a:pt x="12736" y="4480"/>
                  </a:cubicBezTo>
                  <a:cubicBezTo>
                    <a:pt x="12736" y="4480"/>
                    <a:pt x="12736" y="4480"/>
                    <a:pt x="12736" y="4480"/>
                  </a:cubicBezTo>
                  <a:cubicBezTo>
                    <a:pt x="12679" y="4480"/>
                    <a:pt x="12679" y="4480"/>
                    <a:pt x="12679" y="4480"/>
                  </a:cubicBezTo>
                  <a:cubicBezTo>
                    <a:pt x="12679" y="4480"/>
                    <a:pt x="12679" y="4480"/>
                    <a:pt x="12679" y="4480"/>
                  </a:cubicBezTo>
                  <a:cubicBezTo>
                    <a:pt x="12679" y="4414"/>
                    <a:pt x="12679" y="4414"/>
                    <a:pt x="12679" y="4414"/>
                  </a:cubicBezTo>
                  <a:cubicBezTo>
                    <a:pt x="12736" y="4414"/>
                    <a:pt x="12736" y="4414"/>
                    <a:pt x="12736" y="4414"/>
                  </a:cubicBezTo>
                  <a:cubicBezTo>
                    <a:pt x="12736" y="4347"/>
                    <a:pt x="12736" y="4347"/>
                    <a:pt x="12736" y="4347"/>
                  </a:cubicBezTo>
                  <a:cubicBezTo>
                    <a:pt x="12792" y="4347"/>
                    <a:pt x="12792" y="4347"/>
                    <a:pt x="12792" y="4347"/>
                  </a:cubicBezTo>
                  <a:cubicBezTo>
                    <a:pt x="12792" y="4347"/>
                    <a:pt x="12792" y="4347"/>
                    <a:pt x="12792" y="4347"/>
                  </a:cubicBezTo>
                  <a:cubicBezTo>
                    <a:pt x="12792" y="4414"/>
                    <a:pt x="12792" y="4414"/>
                    <a:pt x="12792" y="4414"/>
                  </a:cubicBezTo>
                  <a:cubicBezTo>
                    <a:pt x="12848" y="4414"/>
                    <a:pt x="12848" y="4414"/>
                    <a:pt x="12848" y="4414"/>
                  </a:cubicBezTo>
                  <a:cubicBezTo>
                    <a:pt x="12848" y="4480"/>
                    <a:pt x="12848" y="4480"/>
                    <a:pt x="12848" y="4480"/>
                  </a:cubicBezTo>
                  <a:cubicBezTo>
                    <a:pt x="12848" y="4480"/>
                    <a:pt x="12848" y="4480"/>
                    <a:pt x="12848" y="4480"/>
                  </a:cubicBezTo>
                  <a:cubicBezTo>
                    <a:pt x="12848" y="4547"/>
                    <a:pt x="12848" y="4547"/>
                    <a:pt x="12848" y="4547"/>
                  </a:cubicBezTo>
                  <a:cubicBezTo>
                    <a:pt x="12848" y="4547"/>
                    <a:pt x="12848" y="4547"/>
                    <a:pt x="12848" y="4547"/>
                  </a:cubicBezTo>
                  <a:cubicBezTo>
                    <a:pt x="12904" y="4748"/>
                    <a:pt x="12904" y="4748"/>
                    <a:pt x="12904" y="4748"/>
                  </a:cubicBezTo>
                  <a:cubicBezTo>
                    <a:pt x="12848" y="4748"/>
                    <a:pt x="12848" y="4748"/>
                    <a:pt x="12848" y="4748"/>
                  </a:cubicBezTo>
                  <a:cubicBezTo>
                    <a:pt x="12848" y="4815"/>
                    <a:pt x="12848" y="4815"/>
                    <a:pt x="12848" y="4815"/>
                  </a:cubicBezTo>
                  <a:cubicBezTo>
                    <a:pt x="12904" y="4815"/>
                    <a:pt x="12904" y="4815"/>
                    <a:pt x="12904" y="4815"/>
                  </a:cubicBezTo>
                  <a:cubicBezTo>
                    <a:pt x="12960" y="4815"/>
                    <a:pt x="12960" y="4815"/>
                    <a:pt x="12960" y="4815"/>
                  </a:cubicBezTo>
                  <a:cubicBezTo>
                    <a:pt x="12960" y="4748"/>
                    <a:pt x="12960" y="4748"/>
                    <a:pt x="12960" y="4748"/>
                  </a:cubicBezTo>
                  <a:cubicBezTo>
                    <a:pt x="12960" y="4681"/>
                    <a:pt x="12960" y="4681"/>
                    <a:pt x="12960" y="4681"/>
                  </a:cubicBezTo>
                  <a:cubicBezTo>
                    <a:pt x="13016" y="4681"/>
                    <a:pt x="13016" y="4681"/>
                    <a:pt x="13016" y="4681"/>
                  </a:cubicBezTo>
                  <a:cubicBezTo>
                    <a:pt x="13016" y="4614"/>
                    <a:pt x="13016" y="4614"/>
                    <a:pt x="13016" y="4614"/>
                  </a:cubicBezTo>
                  <a:cubicBezTo>
                    <a:pt x="12904" y="4547"/>
                    <a:pt x="12904" y="4547"/>
                    <a:pt x="12904" y="4547"/>
                  </a:cubicBezTo>
                  <a:cubicBezTo>
                    <a:pt x="12904" y="4547"/>
                    <a:pt x="12904" y="4547"/>
                    <a:pt x="12904" y="4547"/>
                  </a:cubicBezTo>
                  <a:cubicBezTo>
                    <a:pt x="12960" y="4547"/>
                    <a:pt x="12960" y="4547"/>
                    <a:pt x="12960" y="4547"/>
                  </a:cubicBezTo>
                  <a:cubicBezTo>
                    <a:pt x="13016" y="4547"/>
                    <a:pt x="13016" y="4547"/>
                    <a:pt x="13016" y="4547"/>
                  </a:cubicBezTo>
                  <a:cubicBezTo>
                    <a:pt x="13016" y="4547"/>
                    <a:pt x="13016" y="4547"/>
                    <a:pt x="13016" y="4547"/>
                  </a:cubicBezTo>
                  <a:cubicBezTo>
                    <a:pt x="12960" y="4480"/>
                    <a:pt x="12960" y="4480"/>
                    <a:pt x="12960" y="4480"/>
                  </a:cubicBezTo>
                  <a:cubicBezTo>
                    <a:pt x="12960" y="4414"/>
                    <a:pt x="12960" y="4414"/>
                    <a:pt x="12960" y="4414"/>
                  </a:cubicBezTo>
                  <a:cubicBezTo>
                    <a:pt x="12960" y="4347"/>
                    <a:pt x="12960" y="4347"/>
                    <a:pt x="12960" y="4347"/>
                  </a:cubicBezTo>
                  <a:cubicBezTo>
                    <a:pt x="12960" y="4280"/>
                    <a:pt x="12960" y="4280"/>
                    <a:pt x="12960" y="4280"/>
                  </a:cubicBezTo>
                  <a:cubicBezTo>
                    <a:pt x="13016" y="4280"/>
                    <a:pt x="13016" y="4280"/>
                    <a:pt x="13016" y="4280"/>
                  </a:cubicBezTo>
                  <a:cubicBezTo>
                    <a:pt x="13016" y="4280"/>
                    <a:pt x="13016" y="4280"/>
                    <a:pt x="13016" y="4280"/>
                  </a:cubicBezTo>
                  <a:cubicBezTo>
                    <a:pt x="13072" y="4280"/>
                    <a:pt x="13072" y="4280"/>
                    <a:pt x="13072" y="4280"/>
                  </a:cubicBezTo>
                  <a:cubicBezTo>
                    <a:pt x="13072" y="4280"/>
                    <a:pt x="13072" y="4280"/>
                    <a:pt x="13072" y="4280"/>
                  </a:cubicBezTo>
                  <a:cubicBezTo>
                    <a:pt x="13072" y="4280"/>
                    <a:pt x="13128" y="4213"/>
                    <a:pt x="13128" y="4213"/>
                  </a:cubicBezTo>
                  <a:cubicBezTo>
                    <a:pt x="13128" y="4213"/>
                    <a:pt x="13184" y="4213"/>
                    <a:pt x="13184" y="4213"/>
                  </a:cubicBezTo>
                  <a:cubicBezTo>
                    <a:pt x="13184" y="4280"/>
                    <a:pt x="13184" y="4280"/>
                    <a:pt x="13184" y="4280"/>
                  </a:cubicBezTo>
                  <a:cubicBezTo>
                    <a:pt x="13241" y="4280"/>
                    <a:pt x="13241" y="4280"/>
                    <a:pt x="13241" y="4280"/>
                  </a:cubicBezTo>
                  <a:cubicBezTo>
                    <a:pt x="13241" y="4280"/>
                    <a:pt x="13241" y="4280"/>
                    <a:pt x="13241" y="4280"/>
                  </a:cubicBezTo>
                  <a:cubicBezTo>
                    <a:pt x="13297" y="4280"/>
                    <a:pt x="13297" y="4280"/>
                    <a:pt x="13297" y="4280"/>
                  </a:cubicBezTo>
                  <a:cubicBezTo>
                    <a:pt x="13297" y="4414"/>
                    <a:pt x="13297" y="4414"/>
                    <a:pt x="13297" y="4414"/>
                  </a:cubicBezTo>
                  <a:cubicBezTo>
                    <a:pt x="13241" y="4480"/>
                    <a:pt x="13241" y="4480"/>
                    <a:pt x="13241" y="4480"/>
                  </a:cubicBezTo>
                  <a:cubicBezTo>
                    <a:pt x="13241" y="4480"/>
                    <a:pt x="13241" y="4480"/>
                    <a:pt x="13241" y="4480"/>
                  </a:cubicBezTo>
                  <a:cubicBezTo>
                    <a:pt x="13297" y="4480"/>
                    <a:pt x="13297" y="4480"/>
                    <a:pt x="13297" y="4480"/>
                  </a:cubicBezTo>
                  <a:cubicBezTo>
                    <a:pt x="13297" y="4480"/>
                    <a:pt x="13297" y="4480"/>
                    <a:pt x="13297" y="4480"/>
                  </a:cubicBezTo>
                  <a:cubicBezTo>
                    <a:pt x="13297" y="4480"/>
                    <a:pt x="13297" y="4480"/>
                    <a:pt x="13297" y="4480"/>
                  </a:cubicBezTo>
                  <a:cubicBezTo>
                    <a:pt x="13353" y="4414"/>
                    <a:pt x="13353" y="4414"/>
                    <a:pt x="13353" y="4414"/>
                  </a:cubicBezTo>
                  <a:cubicBezTo>
                    <a:pt x="13353" y="4347"/>
                    <a:pt x="13353" y="4347"/>
                    <a:pt x="13353" y="4347"/>
                  </a:cubicBezTo>
                  <a:cubicBezTo>
                    <a:pt x="13353" y="4347"/>
                    <a:pt x="13353" y="4347"/>
                    <a:pt x="13353" y="4347"/>
                  </a:cubicBezTo>
                  <a:cubicBezTo>
                    <a:pt x="13409" y="4347"/>
                    <a:pt x="13409" y="4347"/>
                    <a:pt x="13409" y="4347"/>
                  </a:cubicBezTo>
                  <a:cubicBezTo>
                    <a:pt x="13465" y="4347"/>
                    <a:pt x="13465" y="4347"/>
                    <a:pt x="13465" y="4347"/>
                  </a:cubicBezTo>
                  <a:cubicBezTo>
                    <a:pt x="13465" y="4280"/>
                    <a:pt x="13465" y="4280"/>
                    <a:pt x="13465" y="4280"/>
                  </a:cubicBezTo>
                  <a:cubicBezTo>
                    <a:pt x="13409" y="4280"/>
                    <a:pt x="13409" y="4280"/>
                    <a:pt x="13409" y="4280"/>
                  </a:cubicBezTo>
                  <a:cubicBezTo>
                    <a:pt x="13465" y="4280"/>
                    <a:pt x="13465" y="4280"/>
                    <a:pt x="13465" y="4280"/>
                  </a:cubicBezTo>
                  <a:cubicBezTo>
                    <a:pt x="13465" y="4347"/>
                    <a:pt x="13465" y="4347"/>
                    <a:pt x="13465" y="4347"/>
                  </a:cubicBezTo>
                  <a:cubicBezTo>
                    <a:pt x="13465" y="4347"/>
                    <a:pt x="13465" y="4347"/>
                    <a:pt x="13465" y="4347"/>
                  </a:cubicBezTo>
                  <a:cubicBezTo>
                    <a:pt x="13465" y="4347"/>
                    <a:pt x="13465" y="4347"/>
                    <a:pt x="13465" y="4347"/>
                  </a:cubicBezTo>
                  <a:cubicBezTo>
                    <a:pt x="13465" y="4414"/>
                    <a:pt x="13465" y="4414"/>
                    <a:pt x="13465" y="4414"/>
                  </a:cubicBezTo>
                  <a:cubicBezTo>
                    <a:pt x="13465" y="4414"/>
                    <a:pt x="13465" y="4414"/>
                    <a:pt x="13465" y="4414"/>
                  </a:cubicBezTo>
                  <a:cubicBezTo>
                    <a:pt x="13465" y="4414"/>
                    <a:pt x="13465" y="4414"/>
                    <a:pt x="13465" y="4414"/>
                  </a:cubicBezTo>
                  <a:cubicBezTo>
                    <a:pt x="13521" y="4480"/>
                    <a:pt x="13521" y="4480"/>
                    <a:pt x="13521" y="4480"/>
                  </a:cubicBezTo>
                  <a:cubicBezTo>
                    <a:pt x="13521" y="4480"/>
                    <a:pt x="13521" y="4480"/>
                    <a:pt x="13521" y="4480"/>
                  </a:cubicBezTo>
                  <a:cubicBezTo>
                    <a:pt x="13521" y="4547"/>
                    <a:pt x="13521" y="4547"/>
                    <a:pt x="13521" y="4547"/>
                  </a:cubicBezTo>
                  <a:cubicBezTo>
                    <a:pt x="13465" y="4614"/>
                    <a:pt x="13465" y="4614"/>
                    <a:pt x="13465" y="4614"/>
                  </a:cubicBezTo>
                  <a:cubicBezTo>
                    <a:pt x="13465" y="4681"/>
                    <a:pt x="13465" y="4681"/>
                    <a:pt x="13465" y="4681"/>
                  </a:cubicBezTo>
                  <a:cubicBezTo>
                    <a:pt x="13465" y="4748"/>
                    <a:pt x="13465" y="4748"/>
                    <a:pt x="13465" y="4748"/>
                  </a:cubicBezTo>
                  <a:cubicBezTo>
                    <a:pt x="13409" y="4748"/>
                    <a:pt x="13409" y="4748"/>
                    <a:pt x="13409" y="4748"/>
                  </a:cubicBezTo>
                  <a:cubicBezTo>
                    <a:pt x="13409" y="4815"/>
                    <a:pt x="13409" y="4815"/>
                    <a:pt x="13409" y="4815"/>
                  </a:cubicBezTo>
                  <a:cubicBezTo>
                    <a:pt x="13353" y="4882"/>
                    <a:pt x="13353" y="4882"/>
                    <a:pt x="13353" y="4882"/>
                  </a:cubicBezTo>
                  <a:cubicBezTo>
                    <a:pt x="13297" y="4882"/>
                    <a:pt x="13297" y="4882"/>
                    <a:pt x="13297" y="4882"/>
                  </a:cubicBezTo>
                  <a:cubicBezTo>
                    <a:pt x="13297" y="4949"/>
                    <a:pt x="13297" y="4949"/>
                    <a:pt x="13297" y="4949"/>
                  </a:cubicBezTo>
                  <a:cubicBezTo>
                    <a:pt x="13297" y="4949"/>
                    <a:pt x="13297" y="4949"/>
                    <a:pt x="13297" y="4949"/>
                  </a:cubicBezTo>
                  <a:cubicBezTo>
                    <a:pt x="13241" y="5015"/>
                    <a:pt x="13241" y="5015"/>
                    <a:pt x="13241" y="5015"/>
                  </a:cubicBezTo>
                  <a:cubicBezTo>
                    <a:pt x="13241" y="5015"/>
                    <a:pt x="13241" y="5015"/>
                    <a:pt x="13241" y="5015"/>
                  </a:cubicBezTo>
                  <a:cubicBezTo>
                    <a:pt x="13184" y="5015"/>
                    <a:pt x="13184" y="5015"/>
                    <a:pt x="13184" y="5015"/>
                  </a:cubicBezTo>
                  <a:cubicBezTo>
                    <a:pt x="13184" y="5015"/>
                    <a:pt x="13184" y="5015"/>
                    <a:pt x="13184" y="5015"/>
                  </a:cubicBezTo>
                  <a:cubicBezTo>
                    <a:pt x="13184" y="5082"/>
                    <a:pt x="13184" y="5082"/>
                    <a:pt x="13184" y="5082"/>
                  </a:cubicBezTo>
                  <a:cubicBezTo>
                    <a:pt x="13241" y="5082"/>
                    <a:pt x="13241" y="5082"/>
                    <a:pt x="13241" y="5082"/>
                  </a:cubicBezTo>
                  <a:cubicBezTo>
                    <a:pt x="13241" y="5149"/>
                    <a:pt x="13241" y="5149"/>
                    <a:pt x="13241" y="5149"/>
                  </a:cubicBezTo>
                  <a:cubicBezTo>
                    <a:pt x="13184" y="5216"/>
                    <a:pt x="13184" y="5216"/>
                    <a:pt x="13184" y="5216"/>
                  </a:cubicBezTo>
                  <a:cubicBezTo>
                    <a:pt x="13128" y="5216"/>
                    <a:pt x="13128" y="5216"/>
                    <a:pt x="13128" y="5216"/>
                  </a:cubicBezTo>
                  <a:cubicBezTo>
                    <a:pt x="13128" y="5216"/>
                    <a:pt x="13128" y="5216"/>
                    <a:pt x="13128" y="5216"/>
                  </a:cubicBezTo>
                  <a:cubicBezTo>
                    <a:pt x="13128" y="5149"/>
                    <a:pt x="13128" y="5149"/>
                    <a:pt x="13128" y="5149"/>
                  </a:cubicBezTo>
                  <a:cubicBezTo>
                    <a:pt x="13128" y="5149"/>
                    <a:pt x="13128" y="5149"/>
                    <a:pt x="13128" y="5149"/>
                  </a:cubicBezTo>
                  <a:cubicBezTo>
                    <a:pt x="13072" y="5149"/>
                    <a:pt x="13072" y="5149"/>
                    <a:pt x="13072" y="5149"/>
                  </a:cubicBezTo>
                  <a:cubicBezTo>
                    <a:pt x="13072" y="5216"/>
                    <a:pt x="13072" y="5216"/>
                    <a:pt x="13072" y="5216"/>
                  </a:cubicBezTo>
                  <a:cubicBezTo>
                    <a:pt x="13072" y="5216"/>
                    <a:pt x="13072" y="5216"/>
                    <a:pt x="13072" y="5216"/>
                  </a:cubicBezTo>
                  <a:cubicBezTo>
                    <a:pt x="13016" y="5283"/>
                    <a:pt x="13016" y="5283"/>
                    <a:pt x="13016" y="5283"/>
                  </a:cubicBezTo>
                  <a:cubicBezTo>
                    <a:pt x="12960" y="5283"/>
                    <a:pt x="12960" y="5283"/>
                    <a:pt x="12960" y="5283"/>
                  </a:cubicBezTo>
                  <a:cubicBezTo>
                    <a:pt x="12960" y="5350"/>
                    <a:pt x="12960" y="5350"/>
                    <a:pt x="12960" y="5350"/>
                  </a:cubicBezTo>
                  <a:cubicBezTo>
                    <a:pt x="13016" y="5350"/>
                    <a:pt x="13016" y="5350"/>
                    <a:pt x="13016" y="5350"/>
                  </a:cubicBezTo>
                  <a:cubicBezTo>
                    <a:pt x="13016" y="5350"/>
                    <a:pt x="13016" y="5350"/>
                    <a:pt x="13016" y="5350"/>
                  </a:cubicBezTo>
                  <a:cubicBezTo>
                    <a:pt x="13016" y="5350"/>
                    <a:pt x="13016" y="5350"/>
                    <a:pt x="13016" y="5350"/>
                  </a:cubicBezTo>
                  <a:cubicBezTo>
                    <a:pt x="13016" y="5417"/>
                    <a:pt x="13016" y="5417"/>
                    <a:pt x="13016" y="5417"/>
                  </a:cubicBezTo>
                  <a:cubicBezTo>
                    <a:pt x="13016" y="5417"/>
                    <a:pt x="13016" y="5417"/>
                    <a:pt x="13016" y="5417"/>
                  </a:cubicBezTo>
                  <a:cubicBezTo>
                    <a:pt x="13016" y="5484"/>
                    <a:pt x="13016" y="5484"/>
                    <a:pt x="13016" y="5484"/>
                  </a:cubicBezTo>
                  <a:cubicBezTo>
                    <a:pt x="13016" y="5484"/>
                    <a:pt x="13016" y="5484"/>
                    <a:pt x="13016" y="5484"/>
                  </a:cubicBezTo>
                  <a:cubicBezTo>
                    <a:pt x="12960" y="5417"/>
                    <a:pt x="12960" y="5417"/>
                    <a:pt x="12960" y="5417"/>
                  </a:cubicBezTo>
                  <a:cubicBezTo>
                    <a:pt x="12960" y="5350"/>
                    <a:pt x="12960" y="5350"/>
                    <a:pt x="12960" y="5350"/>
                  </a:cubicBezTo>
                  <a:cubicBezTo>
                    <a:pt x="12960" y="5350"/>
                    <a:pt x="12960" y="5350"/>
                    <a:pt x="12960" y="5350"/>
                  </a:cubicBezTo>
                  <a:cubicBezTo>
                    <a:pt x="12904" y="5350"/>
                    <a:pt x="12904" y="5350"/>
                    <a:pt x="12904" y="5350"/>
                  </a:cubicBezTo>
                  <a:cubicBezTo>
                    <a:pt x="12904" y="5417"/>
                    <a:pt x="12904" y="5417"/>
                    <a:pt x="12904" y="5417"/>
                  </a:cubicBezTo>
                  <a:cubicBezTo>
                    <a:pt x="12960" y="5484"/>
                    <a:pt x="12960" y="5484"/>
                    <a:pt x="12960" y="5484"/>
                  </a:cubicBezTo>
                  <a:cubicBezTo>
                    <a:pt x="12904" y="5484"/>
                    <a:pt x="12904" y="5484"/>
                    <a:pt x="12904" y="5484"/>
                  </a:cubicBezTo>
                  <a:cubicBezTo>
                    <a:pt x="12792" y="5484"/>
                    <a:pt x="12792" y="5484"/>
                    <a:pt x="12792" y="5484"/>
                  </a:cubicBezTo>
                  <a:cubicBezTo>
                    <a:pt x="12736" y="5484"/>
                    <a:pt x="12736" y="5484"/>
                    <a:pt x="12736" y="5484"/>
                  </a:cubicBezTo>
                  <a:cubicBezTo>
                    <a:pt x="12736" y="5417"/>
                    <a:pt x="12736" y="5417"/>
                    <a:pt x="12736" y="5417"/>
                  </a:cubicBezTo>
                  <a:cubicBezTo>
                    <a:pt x="12736" y="5484"/>
                    <a:pt x="12736" y="5484"/>
                    <a:pt x="12736" y="5484"/>
                  </a:cubicBezTo>
                  <a:cubicBezTo>
                    <a:pt x="12679" y="5484"/>
                    <a:pt x="12679" y="5484"/>
                    <a:pt x="12679" y="5484"/>
                  </a:cubicBezTo>
                  <a:cubicBezTo>
                    <a:pt x="12679" y="5417"/>
                    <a:pt x="12679" y="5417"/>
                    <a:pt x="12679" y="5417"/>
                  </a:cubicBezTo>
                  <a:cubicBezTo>
                    <a:pt x="12679" y="5350"/>
                    <a:pt x="12679" y="5350"/>
                    <a:pt x="12679" y="5350"/>
                  </a:cubicBezTo>
                  <a:cubicBezTo>
                    <a:pt x="12623" y="5417"/>
                    <a:pt x="12623" y="5417"/>
                    <a:pt x="12623" y="5417"/>
                  </a:cubicBezTo>
                  <a:cubicBezTo>
                    <a:pt x="12623" y="5417"/>
                    <a:pt x="12623" y="5417"/>
                    <a:pt x="12623" y="5417"/>
                  </a:cubicBezTo>
                  <a:cubicBezTo>
                    <a:pt x="12623" y="5484"/>
                    <a:pt x="12623" y="5484"/>
                    <a:pt x="12623" y="5484"/>
                  </a:cubicBezTo>
                  <a:close/>
                  <a:moveTo>
                    <a:pt x="9369" y="4012"/>
                  </a:moveTo>
                  <a:cubicBezTo>
                    <a:pt x="9369" y="3946"/>
                    <a:pt x="9369" y="3946"/>
                    <a:pt x="9369" y="3946"/>
                  </a:cubicBezTo>
                  <a:cubicBezTo>
                    <a:pt x="9369" y="3879"/>
                    <a:pt x="9369" y="3879"/>
                    <a:pt x="9369" y="3879"/>
                  </a:cubicBezTo>
                  <a:cubicBezTo>
                    <a:pt x="9482" y="3812"/>
                    <a:pt x="9482" y="3812"/>
                    <a:pt x="9482" y="3812"/>
                  </a:cubicBezTo>
                  <a:cubicBezTo>
                    <a:pt x="9538" y="3812"/>
                    <a:pt x="9538" y="3812"/>
                    <a:pt x="9538" y="3812"/>
                  </a:cubicBezTo>
                  <a:cubicBezTo>
                    <a:pt x="9594" y="3745"/>
                    <a:pt x="9594" y="3745"/>
                    <a:pt x="9594" y="3745"/>
                  </a:cubicBezTo>
                  <a:cubicBezTo>
                    <a:pt x="9594" y="3745"/>
                    <a:pt x="9594" y="3745"/>
                    <a:pt x="9594" y="3745"/>
                  </a:cubicBezTo>
                  <a:cubicBezTo>
                    <a:pt x="9706" y="3678"/>
                    <a:pt x="9706" y="3678"/>
                    <a:pt x="9706" y="3678"/>
                  </a:cubicBezTo>
                  <a:cubicBezTo>
                    <a:pt x="9762" y="3678"/>
                    <a:pt x="9762" y="3678"/>
                    <a:pt x="9762" y="3678"/>
                  </a:cubicBezTo>
                  <a:cubicBezTo>
                    <a:pt x="9818" y="3678"/>
                    <a:pt x="9818" y="3678"/>
                    <a:pt x="9818" y="3678"/>
                  </a:cubicBezTo>
                  <a:cubicBezTo>
                    <a:pt x="9818" y="3678"/>
                    <a:pt x="9818" y="3678"/>
                    <a:pt x="9818" y="3678"/>
                  </a:cubicBezTo>
                  <a:cubicBezTo>
                    <a:pt x="9930" y="3678"/>
                    <a:pt x="9930" y="3678"/>
                    <a:pt x="9930" y="3678"/>
                  </a:cubicBezTo>
                  <a:cubicBezTo>
                    <a:pt x="9930" y="3678"/>
                    <a:pt x="9930" y="3678"/>
                    <a:pt x="9930" y="3678"/>
                  </a:cubicBezTo>
                  <a:cubicBezTo>
                    <a:pt x="9930" y="3678"/>
                    <a:pt x="9930" y="3678"/>
                    <a:pt x="9930" y="3678"/>
                  </a:cubicBezTo>
                  <a:cubicBezTo>
                    <a:pt x="9818" y="3745"/>
                    <a:pt x="9818" y="3745"/>
                    <a:pt x="9818" y="3745"/>
                  </a:cubicBezTo>
                  <a:cubicBezTo>
                    <a:pt x="9762" y="3812"/>
                    <a:pt x="9762" y="3812"/>
                    <a:pt x="9762" y="3812"/>
                  </a:cubicBezTo>
                  <a:cubicBezTo>
                    <a:pt x="9594" y="3946"/>
                    <a:pt x="9594" y="3946"/>
                    <a:pt x="9594" y="3946"/>
                  </a:cubicBezTo>
                  <a:cubicBezTo>
                    <a:pt x="9538" y="4012"/>
                    <a:pt x="9538" y="4012"/>
                    <a:pt x="9538" y="4012"/>
                  </a:cubicBezTo>
                  <a:cubicBezTo>
                    <a:pt x="9538" y="4012"/>
                    <a:pt x="9538" y="4012"/>
                    <a:pt x="9538" y="4012"/>
                  </a:cubicBezTo>
                  <a:cubicBezTo>
                    <a:pt x="9482" y="4012"/>
                    <a:pt x="9482" y="4012"/>
                    <a:pt x="9482" y="4012"/>
                  </a:cubicBezTo>
                  <a:cubicBezTo>
                    <a:pt x="9482" y="4012"/>
                    <a:pt x="9482" y="4012"/>
                    <a:pt x="9482" y="4012"/>
                  </a:cubicBezTo>
                  <a:cubicBezTo>
                    <a:pt x="9425" y="4079"/>
                    <a:pt x="9425" y="4079"/>
                    <a:pt x="9425" y="4079"/>
                  </a:cubicBezTo>
                  <a:cubicBezTo>
                    <a:pt x="9425" y="4012"/>
                    <a:pt x="9425" y="4012"/>
                    <a:pt x="9425" y="4012"/>
                  </a:cubicBezTo>
                  <a:cubicBezTo>
                    <a:pt x="9425" y="4012"/>
                    <a:pt x="9425" y="4012"/>
                    <a:pt x="9425" y="4012"/>
                  </a:cubicBezTo>
                  <a:cubicBezTo>
                    <a:pt x="9369" y="4012"/>
                    <a:pt x="9369" y="4012"/>
                    <a:pt x="9369" y="4012"/>
                  </a:cubicBezTo>
                  <a:close/>
                  <a:moveTo>
                    <a:pt x="11782" y="5082"/>
                  </a:moveTo>
                  <a:cubicBezTo>
                    <a:pt x="11782" y="5082"/>
                    <a:pt x="11782" y="5082"/>
                    <a:pt x="11782" y="5082"/>
                  </a:cubicBezTo>
                  <a:cubicBezTo>
                    <a:pt x="11782" y="5015"/>
                    <a:pt x="11782" y="5015"/>
                    <a:pt x="11782" y="5015"/>
                  </a:cubicBezTo>
                  <a:cubicBezTo>
                    <a:pt x="11838" y="5015"/>
                    <a:pt x="11838" y="5015"/>
                    <a:pt x="11838" y="5015"/>
                  </a:cubicBezTo>
                  <a:cubicBezTo>
                    <a:pt x="11838" y="5015"/>
                    <a:pt x="11838" y="5015"/>
                    <a:pt x="11838" y="5015"/>
                  </a:cubicBezTo>
                  <a:cubicBezTo>
                    <a:pt x="11838" y="4949"/>
                    <a:pt x="11838" y="4949"/>
                    <a:pt x="11838" y="4949"/>
                  </a:cubicBezTo>
                  <a:cubicBezTo>
                    <a:pt x="11894" y="4949"/>
                    <a:pt x="11894" y="4949"/>
                    <a:pt x="11894" y="4949"/>
                  </a:cubicBezTo>
                  <a:cubicBezTo>
                    <a:pt x="11950" y="4882"/>
                    <a:pt x="11950" y="4882"/>
                    <a:pt x="11950" y="4882"/>
                  </a:cubicBezTo>
                  <a:cubicBezTo>
                    <a:pt x="11950" y="4882"/>
                    <a:pt x="11950" y="4882"/>
                    <a:pt x="11950" y="4882"/>
                  </a:cubicBezTo>
                  <a:cubicBezTo>
                    <a:pt x="11950" y="4949"/>
                    <a:pt x="11950" y="4949"/>
                    <a:pt x="11950" y="4949"/>
                  </a:cubicBezTo>
                  <a:cubicBezTo>
                    <a:pt x="12006" y="4949"/>
                    <a:pt x="12006" y="4949"/>
                    <a:pt x="12006" y="4949"/>
                  </a:cubicBezTo>
                  <a:cubicBezTo>
                    <a:pt x="12006" y="5015"/>
                    <a:pt x="12006" y="5015"/>
                    <a:pt x="12006" y="5015"/>
                  </a:cubicBezTo>
                  <a:cubicBezTo>
                    <a:pt x="11950" y="5082"/>
                    <a:pt x="11950" y="5082"/>
                    <a:pt x="11950" y="5082"/>
                  </a:cubicBezTo>
                  <a:cubicBezTo>
                    <a:pt x="11950" y="5149"/>
                    <a:pt x="11950" y="5149"/>
                    <a:pt x="11950" y="5149"/>
                  </a:cubicBezTo>
                  <a:cubicBezTo>
                    <a:pt x="11894" y="5149"/>
                    <a:pt x="11894" y="5149"/>
                    <a:pt x="11894" y="5149"/>
                  </a:cubicBezTo>
                  <a:cubicBezTo>
                    <a:pt x="11838" y="5149"/>
                    <a:pt x="11838" y="5149"/>
                    <a:pt x="11838" y="5149"/>
                  </a:cubicBezTo>
                  <a:cubicBezTo>
                    <a:pt x="11838" y="5149"/>
                    <a:pt x="11838" y="5149"/>
                    <a:pt x="11838" y="5149"/>
                  </a:cubicBezTo>
                  <a:cubicBezTo>
                    <a:pt x="11782" y="5082"/>
                    <a:pt x="11782" y="5082"/>
                    <a:pt x="11782" y="5082"/>
                  </a:cubicBezTo>
                  <a:cubicBezTo>
                    <a:pt x="11782" y="5082"/>
                    <a:pt x="11782" y="5082"/>
                    <a:pt x="11782" y="5082"/>
                  </a:cubicBezTo>
                  <a:close/>
                  <a:moveTo>
                    <a:pt x="9874" y="5015"/>
                  </a:moveTo>
                  <a:cubicBezTo>
                    <a:pt x="9874" y="4949"/>
                    <a:pt x="9874" y="4949"/>
                    <a:pt x="9874" y="4949"/>
                  </a:cubicBezTo>
                  <a:cubicBezTo>
                    <a:pt x="9874" y="4882"/>
                    <a:pt x="9874" y="4882"/>
                    <a:pt x="9874" y="4882"/>
                  </a:cubicBezTo>
                  <a:cubicBezTo>
                    <a:pt x="9874" y="4815"/>
                    <a:pt x="9874" y="4815"/>
                    <a:pt x="9874" y="4815"/>
                  </a:cubicBezTo>
                  <a:cubicBezTo>
                    <a:pt x="9930" y="4815"/>
                    <a:pt x="9930" y="4815"/>
                    <a:pt x="9930" y="4815"/>
                  </a:cubicBezTo>
                  <a:cubicBezTo>
                    <a:pt x="10043" y="4815"/>
                    <a:pt x="10043" y="4815"/>
                    <a:pt x="10043" y="4815"/>
                  </a:cubicBezTo>
                  <a:cubicBezTo>
                    <a:pt x="10043" y="4815"/>
                    <a:pt x="10043" y="4815"/>
                    <a:pt x="10043" y="4815"/>
                  </a:cubicBezTo>
                  <a:cubicBezTo>
                    <a:pt x="10099" y="4815"/>
                    <a:pt x="10099" y="4815"/>
                    <a:pt x="10099" y="4815"/>
                  </a:cubicBezTo>
                  <a:cubicBezTo>
                    <a:pt x="10155" y="4815"/>
                    <a:pt x="10155" y="4815"/>
                    <a:pt x="10155" y="4815"/>
                  </a:cubicBezTo>
                  <a:cubicBezTo>
                    <a:pt x="10211" y="4748"/>
                    <a:pt x="10211" y="4748"/>
                    <a:pt x="10211" y="4748"/>
                  </a:cubicBezTo>
                  <a:cubicBezTo>
                    <a:pt x="10323" y="4748"/>
                    <a:pt x="10323" y="4748"/>
                    <a:pt x="10323" y="4748"/>
                  </a:cubicBezTo>
                  <a:cubicBezTo>
                    <a:pt x="10379" y="4815"/>
                    <a:pt x="10379" y="4815"/>
                    <a:pt x="10379" y="4815"/>
                  </a:cubicBezTo>
                  <a:cubicBezTo>
                    <a:pt x="10435" y="4815"/>
                    <a:pt x="10435" y="4815"/>
                    <a:pt x="10435" y="4815"/>
                  </a:cubicBezTo>
                  <a:cubicBezTo>
                    <a:pt x="10491" y="4815"/>
                    <a:pt x="10491" y="4815"/>
                    <a:pt x="10491" y="4815"/>
                  </a:cubicBezTo>
                  <a:cubicBezTo>
                    <a:pt x="10491" y="4748"/>
                    <a:pt x="10491" y="4748"/>
                    <a:pt x="10491" y="4748"/>
                  </a:cubicBezTo>
                  <a:cubicBezTo>
                    <a:pt x="10604" y="4748"/>
                    <a:pt x="10604" y="4748"/>
                    <a:pt x="10604" y="4748"/>
                  </a:cubicBezTo>
                  <a:cubicBezTo>
                    <a:pt x="10660" y="4748"/>
                    <a:pt x="10660" y="4748"/>
                    <a:pt x="10660" y="4748"/>
                  </a:cubicBezTo>
                  <a:cubicBezTo>
                    <a:pt x="10660" y="4681"/>
                    <a:pt x="10660" y="4681"/>
                    <a:pt x="10660" y="4681"/>
                  </a:cubicBezTo>
                  <a:cubicBezTo>
                    <a:pt x="10660" y="4681"/>
                    <a:pt x="10660" y="4681"/>
                    <a:pt x="10660" y="4681"/>
                  </a:cubicBezTo>
                  <a:cubicBezTo>
                    <a:pt x="10604" y="4748"/>
                    <a:pt x="10604" y="4748"/>
                    <a:pt x="10604" y="4748"/>
                  </a:cubicBezTo>
                  <a:cubicBezTo>
                    <a:pt x="10548" y="4748"/>
                    <a:pt x="10548" y="4748"/>
                    <a:pt x="10548" y="4748"/>
                  </a:cubicBezTo>
                  <a:cubicBezTo>
                    <a:pt x="10548" y="4681"/>
                    <a:pt x="10548" y="4681"/>
                    <a:pt x="10548" y="4681"/>
                  </a:cubicBezTo>
                  <a:cubicBezTo>
                    <a:pt x="10491" y="4748"/>
                    <a:pt x="10491" y="4748"/>
                    <a:pt x="10491" y="4748"/>
                  </a:cubicBezTo>
                  <a:cubicBezTo>
                    <a:pt x="10435" y="4748"/>
                    <a:pt x="10435" y="4748"/>
                    <a:pt x="10435" y="4748"/>
                  </a:cubicBezTo>
                  <a:cubicBezTo>
                    <a:pt x="10435" y="4681"/>
                    <a:pt x="10435" y="4681"/>
                    <a:pt x="10435" y="4681"/>
                  </a:cubicBezTo>
                  <a:cubicBezTo>
                    <a:pt x="10379" y="4681"/>
                    <a:pt x="10379" y="4681"/>
                    <a:pt x="10379" y="4681"/>
                  </a:cubicBezTo>
                  <a:cubicBezTo>
                    <a:pt x="10323" y="4681"/>
                    <a:pt x="10323" y="4681"/>
                    <a:pt x="10323" y="4681"/>
                  </a:cubicBezTo>
                  <a:cubicBezTo>
                    <a:pt x="10267" y="4681"/>
                    <a:pt x="10267" y="4681"/>
                    <a:pt x="10267" y="4681"/>
                  </a:cubicBezTo>
                  <a:cubicBezTo>
                    <a:pt x="10267" y="4681"/>
                    <a:pt x="10267" y="4681"/>
                    <a:pt x="10267" y="4681"/>
                  </a:cubicBezTo>
                  <a:cubicBezTo>
                    <a:pt x="10211" y="4681"/>
                    <a:pt x="10211" y="4681"/>
                    <a:pt x="10211" y="4681"/>
                  </a:cubicBezTo>
                  <a:cubicBezTo>
                    <a:pt x="10155" y="4681"/>
                    <a:pt x="10155" y="4681"/>
                    <a:pt x="10155" y="4681"/>
                  </a:cubicBezTo>
                  <a:cubicBezTo>
                    <a:pt x="10099" y="4681"/>
                    <a:pt x="10099" y="4681"/>
                    <a:pt x="10099" y="4681"/>
                  </a:cubicBezTo>
                  <a:cubicBezTo>
                    <a:pt x="10099" y="4614"/>
                    <a:pt x="10099" y="4614"/>
                    <a:pt x="10099" y="4614"/>
                  </a:cubicBezTo>
                  <a:cubicBezTo>
                    <a:pt x="10155" y="4614"/>
                    <a:pt x="10155" y="4614"/>
                    <a:pt x="10155" y="4614"/>
                  </a:cubicBezTo>
                  <a:cubicBezTo>
                    <a:pt x="10211" y="4547"/>
                    <a:pt x="10211" y="4547"/>
                    <a:pt x="10211" y="4547"/>
                  </a:cubicBezTo>
                  <a:cubicBezTo>
                    <a:pt x="10211" y="4547"/>
                    <a:pt x="10211" y="4547"/>
                    <a:pt x="10211" y="4547"/>
                  </a:cubicBezTo>
                  <a:cubicBezTo>
                    <a:pt x="10155" y="4547"/>
                    <a:pt x="10155" y="4547"/>
                    <a:pt x="10155" y="4547"/>
                  </a:cubicBezTo>
                  <a:cubicBezTo>
                    <a:pt x="10099" y="4614"/>
                    <a:pt x="10099" y="4614"/>
                    <a:pt x="10099" y="4614"/>
                  </a:cubicBezTo>
                  <a:cubicBezTo>
                    <a:pt x="10099" y="4547"/>
                    <a:pt x="10099" y="4547"/>
                    <a:pt x="10099" y="4547"/>
                  </a:cubicBezTo>
                  <a:cubicBezTo>
                    <a:pt x="10043" y="4547"/>
                    <a:pt x="10043" y="4547"/>
                    <a:pt x="10043" y="4547"/>
                  </a:cubicBezTo>
                  <a:cubicBezTo>
                    <a:pt x="10043" y="4614"/>
                    <a:pt x="10043" y="4614"/>
                    <a:pt x="10043" y="4614"/>
                  </a:cubicBezTo>
                  <a:cubicBezTo>
                    <a:pt x="9986" y="4681"/>
                    <a:pt x="9986" y="4681"/>
                    <a:pt x="9986" y="4681"/>
                  </a:cubicBezTo>
                  <a:cubicBezTo>
                    <a:pt x="9986" y="4681"/>
                    <a:pt x="9986" y="4681"/>
                    <a:pt x="9986" y="4681"/>
                  </a:cubicBezTo>
                  <a:cubicBezTo>
                    <a:pt x="9930" y="4681"/>
                    <a:pt x="9930" y="4681"/>
                    <a:pt x="9930" y="4681"/>
                  </a:cubicBezTo>
                  <a:cubicBezTo>
                    <a:pt x="9874" y="4681"/>
                    <a:pt x="9874" y="4681"/>
                    <a:pt x="9874" y="4681"/>
                  </a:cubicBezTo>
                  <a:cubicBezTo>
                    <a:pt x="9874" y="4614"/>
                    <a:pt x="9874" y="4614"/>
                    <a:pt x="9874" y="4614"/>
                  </a:cubicBezTo>
                  <a:cubicBezTo>
                    <a:pt x="9874" y="4614"/>
                    <a:pt x="9874" y="4614"/>
                    <a:pt x="9874" y="4614"/>
                  </a:cubicBezTo>
                  <a:cubicBezTo>
                    <a:pt x="9874" y="4614"/>
                    <a:pt x="9874" y="4614"/>
                    <a:pt x="9874" y="4614"/>
                  </a:cubicBezTo>
                  <a:cubicBezTo>
                    <a:pt x="9818" y="4547"/>
                    <a:pt x="9818" y="4547"/>
                    <a:pt x="9818" y="4547"/>
                  </a:cubicBezTo>
                  <a:cubicBezTo>
                    <a:pt x="9818" y="4614"/>
                    <a:pt x="9818" y="4614"/>
                    <a:pt x="9818" y="4614"/>
                  </a:cubicBezTo>
                  <a:cubicBezTo>
                    <a:pt x="9818" y="4681"/>
                    <a:pt x="9818" y="4681"/>
                    <a:pt x="9818" y="4681"/>
                  </a:cubicBezTo>
                  <a:cubicBezTo>
                    <a:pt x="9762" y="4614"/>
                    <a:pt x="9762" y="4614"/>
                    <a:pt x="9762" y="4614"/>
                  </a:cubicBezTo>
                  <a:cubicBezTo>
                    <a:pt x="9762" y="4547"/>
                    <a:pt x="9762" y="4547"/>
                    <a:pt x="9762" y="4547"/>
                  </a:cubicBezTo>
                  <a:cubicBezTo>
                    <a:pt x="9706" y="4547"/>
                    <a:pt x="9706" y="4547"/>
                    <a:pt x="9706" y="4547"/>
                  </a:cubicBezTo>
                  <a:cubicBezTo>
                    <a:pt x="9706" y="4480"/>
                    <a:pt x="9706" y="4480"/>
                    <a:pt x="9706" y="4480"/>
                  </a:cubicBezTo>
                  <a:cubicBezTo>
                    <a:pt x="9706" y="4480"/>
                    <a:pt x="9706" y="4480"/>
                    <a:pt x="9706" y="4480"/>
                  </a:cubicBezTo>
                  <a:cubicBezTo>
                    <a:pt x="9650" y="4547"/>
                    <a:pt x="9650" y="4547"/>
                    <a:pt x="9650" y="4547"/>
                  </a:cubicBezTo>
                  <a:cubicBezTo>
                    <a:pt x="9650" y="4547"/>
                    <a:pt x="9650" y="4547"/>
                    <a:pt x="9650" y="4547"/>
                  </a:cubicBezTo>
                  <a:cubicBezTo>
                    <a:pt x="9594" y="4480"/>
                    <a:pt x="9594" y="4480"/>
                    <a:pt x="9594" y="4480"/>
                  </a:cubicBezTo>
                  <a:cubicBezTo>
                    <a:pt x="9482" y="4414"/>
                    <a:pt x="9482" y="4414"/>
                    <a:pt x="9482" y="4414"/>
                  </a:cubicBezTo>
                  <a:cubicBezTo>
                    <a:pt x="9482" y="4347"/>
                    <a:pt x="9482" y="4347"/>
                    <a:pt x="9482" y="4347"/>
                  </a:cubicBezTo>
                  <a:cubicBezTo>
                    <a:pt x="9538" y="4347"/>
                    <a:pt x="9538" y="4347"/>
                    <a:pt x="9538" y="4347"/>
                  </a:cubicBezTo>
                  <a:cubicBezTo>
                    <a:pt x="9538" y="4347"/>
                    <a:pt x="9538" y="4347"/>
                    <a:pt x="9538" y="4347"/>
                  </a:cubicBezTo>
                  <a:cubicBezTo>
                    <a:pt x="9538" y="4280"/>
                    <a:pt x="9538" y="4280"/>
                    <a:pt x="9538" y="4280"/>
                  </a:cubicBezTo>
                  <a:cubicBezTo>
                    <a:pt x="9650" y="4213"/>
                    <a:pt x="9650" y="4213"/>
                    <a:pt x="9650" y="4213"/>
                  </a:cubicBezTo>
                  <a:cubicBezTo>
                    <a:pt x="9706" y="4213"/>
                    <a:pt x="9706" y="4213"/>
                    <a:pt x="9706" y="4213"/>
                  </a:cubicBezTo>
                  <a:cubicBezTo>
                    <a:pt x="9706" y="4213"/>
                    <a:pt x="9706" y="4213"/>
                    <a:pt x="9706" y="4213"/>
                  </a:cubicBezTo>
                  <a:cubicBezTo>
                    <a:pt x="9818" y="4213"/>
                    <a:pt x="9818" y="4213"/>
                    <a:pt x="9818" y="4213"/>
                  </a:cubicBezTo>
                  <a:cubicBezTo>
                    <a:pt x="9874" y="4280"/>
                    <a:pt x="9874" y="4280"/>
                    <a:pt x="9874" y="4280"/>
                  </a:cubicBezTo>
                  <a:cubicBezTo>
                    <a:pt x="9930" y="4280"/>
                    <a:pt x="9930" y="4280"/>
                    <a:pt x="9930" y="4280"/>
                  </a:cubicBezTo>
                  <a:cubicBezTo>
                    <a:pt x="9986" y="4213"/>
                    <a:pt x="9986" y="4213"/>
                    <a:pt x="9986" y="4213"/>
                  </a:cubicBezTo>
                  <a:cubicBezTo>
                    <a:pt x="10043" y="4213"/>
                    <a:pt x="10043" y="4213"/>
                    <a:pt x="10043" y="4213"/>
                  </a:cubicBezTo>
                  <a:cubicBezTo>
                    <a:pt x="10099" y="4213"/>
                    <a:pt x="10099" y="4213"/>
                    <a:pt x="10099" y="4213"/>
                  </a:cubicBezTo>
                  <a:cubicBezTo>
                    <a:pt x="10043" y="4146"/>
                    <a:pt x="10043" y="4146"/>
                    <a:pt x="10043" y="4146"/>
                  </a:cubicBezTo>
                  <a:cubicBezTo>
                    <a:pt x="10043" y="4146"/>
                    <a:pt x="10043" y="4146"/>
                    <a:pt x="10043" y="4146"/>
                  </a:cubicBezTo>
                  <a:cubicBezTo>
                    <a:pt x="9986" y="4146"/>
                    <a:pt x="9986" y="4146"/>
                    <a:pt x="9986" y="4146"/>
                  </a:cubicBezTo>
                  <a:cubicBezTo>
                    <a:pt x="9930" y="4146"/>
                    <a:pt x="9930" y="4146"/>
                    <a:pt x="9930" y="4146"/>
                  </a:cubicBezTo>
                  <a:cubicBezTo>
                    <a:pt x="9818" y="4146"/>
                    <a:pt x="9818" y="4146"/>
                    <a:pt x="9818" y="4146"/>
                  </a:cubicBezTo>
                  <a:cubicBezTo>
                    <a:pt x="9762" y="4146"/>
                    <a:pt x="9762" y="4146"/>
                    <a:pt x="9762" y="4146"/>
                  </a:cubicBezTo>
                  <a:cubicBezTo>
                    <a:pt x="9762" y="4079"/>
                    <a:pt x="9762" y="4079"/>
                    <a:pt x="9762" y="4079"/>
                  </a:cubicBezTo>
                  <a:cubicBezTo>
                    <a:pt x="9818" y="4012"/>
                    <a:pt x="9818" y="4012"/>
                    <a:pt x="9818" y="4012"/>
                  </a:cubicBezTo>
                  <a:cubicBezTo>
                    <a:pt x="9874" y="3946"/>
                    <a:pt x="9874" y="3946"/>
                    <a:pt x="9874" y="3946"/>
                  </a:cubicBezTo>
                  <a:cubicBezTo>
                    <a:pt x="9930" y="3946"/>
                    <a:pt x="9930" y="3946"/>
                    <a:pt x="9930" y="3946"/>
                  </a:cubicBezTo>
                  <a:cubicBezTo>
                    <a:pt x="9986" y="3946"/>
                    <a:pt x="9986" y="3946"/>
                    <a:pt x="9986" y="3946"/>
                  </a:cubicBezTo>
                  <a:cubicBezTo>
                    <a:pt x="10099" y="3946"/>
                    <a:pt x="10099" y="3946"/>
                    <a:pt x="10099" y="3946"/>
                  </a:cubicBezTo>
                  <a:cubicBezTo>
                    <a:pt x="10155" y="3946"/>
                    <a:pt x="10155" y="3946"/>
                    <a:pt x="10155" y="3946"/>
                  </a:cubicBezTo>
                  <a:cubicBezTo>
                    <a:pt x="10267" y="3946"/>
                    <a:pt x="10267" y="3946"/>
                    <a:pt x="10267" y="3946"/>
                  </a:cubicBezTo>
                  <a:cubicBezTo>
                    <a:pt x="10267" y="3946"/>
                    <a:pt x="10267" y="3946"/>
                    <a:pt x="10267" y="3946"/>
                  </a:cubicBezTo>
                  <a:cubicBezTo>
                    <a:pt x="10267" y="3946"/>
                    <a:pt x="10267" y="3946"/>
                    <a:pt x="10267" y="3946"/>
                  </a:cubicBezTo>
                  <a:cubicBezTo>
                    <a:pt x="10211" y="3946"/>
                    <a:pt x="10211" y="3946"/>
                    <a:pt x="10211" y="3946"/>
                  </a:cubicBezTo>
                  <a:cubicBezTo>
                    <a:pt x="10155" y="3879"/>
                    <a:pt x="10155" y="3879"/>
                    <a:pt x="10155" y="3879"/>
                  </a:cubicBezTo>
                  <a:cubicBezTo>
                    <a:pt x="10099" y="3879"/>
                    <a:pt x="10099" y="3879"/>
                    <a:pt x="10099" y="3879"/>
                  </a:cubicBezTo>
                  <a:cubicBezTo>
                    <a:pt x="10043" y="3879"/>
                    <a:pt x="10043" y="3879"/>
                    <a:pt x="10043" y="3879"/>
                  </a:cubicBezTo>
                  <a:cubicBezTo>
                    <a:pt x="9986" y="3812"/>
                    <a:pt x="9986" y="3812"/>
                    <a:pt x="9986" y="3812"/>
                  </a:cubicBezTo>
                  <a:cubicBezTo>
                    <a:pt x="10043" y="3745"/>
                    <a:pt x="10043" y="3745"/>
                    <a:pt x="10043" y="3745"/>
                  </a:cubicBezTo>
                  <a:cubicBezTo>
                    <a:pt x="10099" y="3745"/>
                    <a:pt x="10099" y="3745"/>
                    <a:pt x="10099" y="3745"/>
                  </a:cubicBezTo>
                  <a:cubicBezTo>
                    <a:pt x="10099" y="3678"/>
                    <a:pt x="10099" y="3678"/>
                    <a:pt x="10099" y="3678"/>
                  </a:cubicBezTo>
                  <a:cubicBezTo>
                    <a:pt x="10155" y="3678"/>
                    <a:pt x="10155" y="3678"/>
                    <a:pt x="10155" y="3678"/>
                  </a:cubicBezTo>
                  <a:cubicBezTo>
                    <a:pt x="10211" y="3678"/>
                    <a:pt x="10211" y="3678"/>
                    <a:pt x="10211" y="3678"/>
                  </a:cubicBezTo>
                  <a:cubicBezTo>
                    <a:pt x="10267" y="3678"/>
                    <a:pt x="10267" y="3678"/>
                    <a:pt x="10267" y="3678"/>
                  </a:cubicBezTo>
                  <a:cubicBezTo>
                    <a:pt x="10267" y="3678"/>
                    <a:pt x="10267" y="3678"/>
                    <a:pt x="10267" y="3678"/>
                  </a:cubicBezTo>
                  <a:cubicBezTo>
                    <a:pt x="10323" y="3678"/>
                    <a:pt x="10323" y="3678"/>
                    <a:pt x="10323" y="3678"/>
                  </a:cubicBezTo>
                  <a:cubicBezTo>
                    <a:pt x="10379" y="3745"/>
                    <a:pt x="10379" y="3745"/>
                    <a:pt x="10379" y="3745"/>
                  </a:cubicBezTo>
                  <a:cubicBezTo>
                    <a:pt x="10379" y="3745"/>
                    <a:pt x="10379" y="3745"/>
                    <a:pt x="10379" y="3745"/>
                  </a:cubicBezTo>
                  <a:cubicBezTo>
                    <a:pt x="10379" y="3678"/>
                    <a:pt x="10379" y="3678"/>
                    <a:pt x="10379" y="3678"/>
                  </a:cubicBezTo>
                  <a:cubicBezTo>
                    <a:pt x="10323" y="3678"/>
                    <a:pt x="10323" y="3678"/>
                    <a:pt x="10323" y="3678"/>
                  </a:cubicBezTo>
                  <a:cubicBezTo>
                    <a:pt x="10323" y="3611"/>
                    <a:pt x="10323" y="3611"/>
                    <a:pt x="10323" y="3611"/>
                  </a:cubicBezTo>
                  <a:cubicBezTo>
                    <a:pt x="10267" y="3611"/>
                    <a:pt x="10267" y="3611"/>
                    <a:pt x="10267" y="3611"/>
                  </a:cubicBezTo>
                  <a:cubicBezTo>
                    <a:pt x="10323" y="3544"/>
                    <a:pt x="10323" y="3544"/>
                    <a:pt x="10323" y="3544"/>
                  </a:cubicBezTo>
                  <a:cubicBezTo>
                    <a:pt x="10435" y="3544"/>
                    <a:pt x="10435" y="3544"/>
                    <a:pt x="10435" y="3544"/>
                  </a:cubicBezTo>
                  <a:cubicBezTo>
                    <a:pt x="10491" y="3544"/>
                    <a:pt x="10491" y="3544"/>
                    <a:pt x="10491" y="3544"/>
                  </a:cubicBezTo>
                  <a:cubicBezTo>
                    <a:pt x="10548" y="3544"/>
                    <a:pt x="10548" y="3544"/>
                    <a:pt x="10548" y="3544"/>
                  </a:cubicBezTo>
                  <a:cubicBezTo>
                    <a:pt x="10604" y="3611"/>
                    <a:pt x="10604" y="3611"/>
                    <a:pt x="10604" y="3611"/>
                  </a:cubicBezTo>
                  <a:cubicBezTo>
                    <a:pt x="10660" y="3678"/>
                    <a:pt x="10660" y="3678"/>
                    <a:pt x="10660" y="3678"/>
                  </a:cubicBezTo>
                  <a:cubicBezTo>
                    <a:pt x="10604" y="3678"/>
                    <a:pt x="10604" y="3678"/>
                    <a:pt x="10604" y="3678"/>
                  </a:cubicBezTo>
                  <a:cubicBezTo>
                    <a:pt x="10548" y="3745"/>
                    <a:pt x="10548" y="3745"/>
                    <a:pt x="10548" y="3745"/>
                  </a:cubicBezTo>
                  <a:cubicBezTo>
                    <a:pt x="10604" y="3812"/>
                    <a:pt x="10604" y="3812"/>
                    <a:pt x="10604" y="3812"/>
                  </a:cubicBezTo>
                  <a:cubicBezTo>
                    <a:pt x="10660" y="3812"/>
                    <a:pt x="10660" y="3812"/>
                    <a:pt x="10660" y="3812"/>
                  </a:cubicBezTo>
                  <a:cubicBezTo>
                    <a:pt x="10716" y="3812"/>
                    <a:pt x="10716" y="3812"/>
                    <a:pt x="10716" y="3812"/>
                  </a:cubicBezTo>
                  <a:cubicBezTo>
                    <a:pt x="10716" y="3812"/>
                    <a:pt x="10716" y="3812"/>
                    <a:pt x="10716" y="3812"/>
                  </a:cubicBezTo>
                  <a:cubicBezTo>
                    <a:pt x="10772" y="3812"/>
                    <a:pt x="10772" y="3812"/>
                    <a:pt x="10772" y="3812"/>
                  </a:cubicBezTo>
                  <a:cubicBezTo>
                    <a:pt x="10772" y="3812"/>
                    <a:pt x="10772" y="3812"/>
                    <a:pt x="10772" y="3812"/>
                  </a:cubicBezTo>
                  <a:cubicBezTo>
                    <a:pt x="10772" y="3879"/>
                    <a:pt x="10772" y="3879"/>
                    <a:pt x="10772" y="3879"/>
                  </a:cubicBezTo>
                  <a:cubicBezTo>
                    <a:pt x="10828" y="3879"/>
                    <a:pt x="10828" y="3879"/>
                    <a:pt x="10828" y="3879"/>
                  </a:cubicBezTo>
                  <a:cubicBezTo>
                    <a:pt x="10828" y="3946"/>
                    <a:pt x="10828" y="3946"/>
                    <a:pt x="10828" y="3946"/>
                  </a:cubicBezTo>
                  <a:cubicBezTo>
                    <a:pt x="10772" y="3946"/>
                    <a:pt x="10772" y="3946"/>
                    <a:pt x="10772" y="3946"/>
                  </a:cubicBezTo>
                  <a:cubicBezTo>
                    <a:pt x="10772" y="4012"/>
                    <a:pt x="10772" y="4012"/>
                    <a:pt x="10772" y="4012"/>
                  </a:cubicBezTo>
                  <a:cubicBezTo>
                    <a:pt x="10828" y="4079"/>
                    <a:pt x="10828" y="4079"/>
                    <a:pt x="10828" y="4079"/>
                  </a:cubicBezTo>
                  <a:cubicBezTo>
                    <a:pt x="10828" y="4146"/>
                    <a:pt x="10828" y="4146"/>
                    <a:pt x="10828" y="4146"/>
                  </a:cubicBezTo>
                  <a:cubicBezTo>
                    <a:pt x="10772" y="4213"/>
                    <a:pt x="10772" y="4213"/>
                    <a:pt x="10772" y="4213"/>
                  </a:cubicBezTo>
                  <a:cubicBezTo>
                    <a:pt x="10772" y="4146"/>
                    <a:pt x="10772" y="4146"/>
                    <a:pt x="10772" y="4146"/>
                  </a:cubicBezTo>
                  <a:cubicBezTo>
                    <a:pt x="10716" y="4213"/>
                    <a:pt x="10716" y="4213"/>
                    <a:pt x="10716" y="4213"/>
                  </a:cubicBezTo>
                  <a:cubicBezTo>
                    <a:pt x="10716" y="4213"/>
                    <a:pt x="10716" y="4213"/>
                    <a:pt x="10716" y="4213"/>
                  </a:cubicBezTo>
                  <a:cubicBezTo>
                    <a:pt x="10772" y="4213"/>
                    <a:pt x="10772" y="4213"/>
                    <a:pt x="10772" y="4213"/>
                  </a:cubicBezTo>
                  <a:cubicBezTo>
                    <a:pt x="10828" y="4213"/>
                    <a:pt x="10828" y="4213"/>
                    <a:pt x="10828" y="4213"/>
                  </a:cubicBezTo>
                  <a:cubicBezTo>
                    <a:pt x="10828" y="4213"/>
                    <a:pt x="10828" y="4213"/>
                    <a:pt x="10828" y="4213"/>
                  </a:cubicBezTo>
                  <a:cubicBezTo>
                    <a:pt x="10828" y="4347"/>
                    <a:pt x="10828" y="4347"/>
                    <a:pt x="10828" y="4347"/>
                  </a:cubicBezTo>
                  <a:cubicBezTo>
                    <a:pt x="10772" y="4414"/>
                    <a:pt x="10772" y="4414"/>
                    <a:pt x="10772" y="4414"/>
                  </a:cubicBezTo>
                  <a:cubicBezTo>
                    <a:pt x="10772" y="4480"/>
                    <a:pt x="10772" y="4480"/>
                    <a:pt x="10772" y="4480"/>
                  </a:cubicBezTo>
                  <a:cubicBezTo>
                    <a:pt x="10772" y="4480"/>
                    <a:pt x="10772" y="4480"/>
                    <a:pt x="10772" y="4480"/>
                  </a:cubicBezTo>
                  <a:cubicBezTo>
                    <a:pt x="10828" y="4480"/>
                    <a:pt x="10828" y="4480"/>
                    <a:pt x="10828" y="4480"/>
                  </a:cubicBezTo>
                  <a:cubicBezTo>
                    <a:pt x="10884" y="4480"/>
                    <a:pt x="10884" y="4480"/>
                    <a:pt x="10884" y="4480"/>
                  </a:cubicBezTo>
                  <a:cubicBezTo>
                    <a:pt x="10884" y="4480"/>
                    <a:pt x="10884" y="4480"/>
                    <a:pt x="10884" y="4480"/>
                  </a:cubicBezTo>
                  <a:cubicBezTo>
                    <a:pt x="10940" y="4480"/>
                    <a:pt x="10940" y="4480"/>
                    <a:pt x="10940" y="4480"/>
                  </a:cubicBezTo>
                  <a:cubicBezTo>
                    <a:pt x="10996" y="4547"/>
                    <a:pt x="10996" y="4547"/>
                    <a:pt x="10996" y="4547"/>
                  </a:cubicBezTo>
                  <a:cubicBezTo>
                    <a:pt x="10996" y="4480"/>
                    <a:pt x="10996" y="4480"/>
                    <a:pt x="10996" y="4480"/>
                  </a:cubicBezTo>
                  <a:cubicBezTo>
                    <a:pt x="11109" y="4547"/>
                    <a:pt x="11109" y="4547"/>
                    <a:pt x="11109" y="4547"/>
                  </a:cubicBezTo>
                  <a:cubicBezTo>
                    <a:pt x="11109" y="4614"/>
                    <a:pt x="11109" y="4614"/>
                    <a:pt x="11109" y="4614"/>
                  </a:cubicBezTo>
                  <a:cubicBezTo>
                    <a:pt x="11165" y="4614"/>
                    <a:pt x="11165" y="4614"/>
                    <a:pt x="11165" y="4614"/>
                  </a:cubicBezTo>
                  <a:cubicBezTo>
                    <a:pt x="11165" y="4547"/>
                    <a:pt x="11165" y="4547"/>
                    <a:pt x="11165" y="4547"/>
                  </a:cubicBezTo>
                  <a:cubicBezTo>
                    <a:pt x="11109" y="4547"/>
                    <a:pt x="11109" y="4547"/>
                    <a:pt x="11109" y="4547"/>
                  </a:cubicBezTo>
                  <a:cubicBezTo>
                    <a:pt x="11221" y="4480"/>
                    <a:pt x="11221" y="4480"/>
                    <a:pt x="11221" y="4480"/>
                  </a:cubicBezTo>
                  <a:cubicBezTo>
                    <a:pt x="11165" y="4414"/>
                    <a:pt x="11165" y="4414"/>
                    <a:pt x="11165" y="4414"/>
                  </a:cubicBezTo>
                  <a:cubicBezTo>
                    <a:pt x="11165" y="4347"/>
                    <a:pt x="11165" y="4347"/>
                    <a:pt x="11165" y="4347"/>
                  </a:cubicBezTo>
                  <a:cubicBezTo>
                    <a:pt x="11165" y="4347"/>
                    <a:pt x="11165" y="4347"/>
                    <a:pt x="11165" y="4347"/>
                  </a:cubicBezTo>
                  <a:cubicBezTo>
                    <a:pt x="11109" y="4280"/>
                    <a:pt x="11109" y="4280"/>
                    <a:pt x="11109" y="4280"/>
                  </a:cubicBezTo>
                  <a:cubicBezTo>
                    <a:pt x="11165" y="4213"/>
                    <a:pt x="11165" y="4213"/>
                    <a:pt x="11165" y="4213"/>
                  </a:cubicBezTo>
                  <a:cubicBezTo>
                    <a:pt x="11165" y="4213"/>
                    <a:pt x="11165" y="4213"/>
                    <a:pt x="11165" y="4213"/>
                  </a:cubicBezTo>
                  <a:cubicBezTo>
                    <a:pt x="11221" y="4213"/>
                    <a:pt x="11221" y="4213"/>
                    <a:pt x="11221" y="4213"/>
                  </a:cubicBezTo>
                  <a:cubicBezTo>
                    <a:pt x="11277" y="4213"/>
                    <a:pt x="11277" y="4213"/>
                    <a:pt x="11277" y="4213"/>
                  </a:cubicBezTo>
                  <a:cubicBezTo>
                    <a:pt x="11333" y="4146"/>
                    <a:pt x="11333" y="4146"/>
                    <a:pt x="11333" y="4146"/>
                  </a:cubicBezTo>
                  <a:cubicBezTo>
                    <a:pt x="11277" y="4079"/>
                    <a:pt x="11277" y="4079"/>
                    <a:pt x="11277" y="4079"/>
                  </a:cubicBezTo>
                  <a:cubicBezTo>
                    <a:pt x="11277" y="4012"/>
                    <a:pt x="11277" y="4012"/>
                    <a:pt x="11277" y="4012"/>
                  </a:cubicBezTo>
                  <a:cubicBezTo>
                    <a:pt x="11277" y="3946"/>
                    <a:pt x="11277" y="3946"/>
                    <a:pt x="11277" y="3946"/>
                  </a:cubicBezTo>
                  <a:cubicBezTo>
                    <a:pt x="11221" y="3879"/>
                    <a:pt x="11221" y="3879"/>
                    <a:pt x="11221" y="3879"/>
                  </a:cubicBezTo>
                  <a:cubicBezTo>
                    <a:pt x="11277" y="3812"/>
                    <a:pt x="11277" y="3812"/>
                    <a:pt x="11277" y="3812"/>
                  </a:cubicBezTo>
                  <a:cubicBezTo>
                    <a:pt x="11333" y="3812"/>
                    <a:pt x="11333" y="3812"/>
                    <a:pt x="11333" y="3812"/>
                  </a:cubicBezTo>
                  <a:cubicBezTo>
                    <a:pt x="11333" y="3812"/>
                    <a:pt x="11333" y="3812"/>
                    <a:pt x="11333" y="3812"/>
                  </a:cubicBezTo>
                  <a:cubicBezTo>
                    <a:pt x="11389" y="3812"/>
                    <a:pt x="11389" y="3812"/>
                    <a:pt x="11389" y="3812"/>
                  </a:cubicBezTo>
                  <a:cubicBezTo>
                    <a:pt x="11389" y="3812"/>
                    <a:pt x="11389" y="3812"/>
                    <a:pt x="11389" y="3812"/>
                  </a:cubicBezTo>
                  <a:cubicBezTo>
                    <a:pt x="11389" y="3745"/>
                    <a:pt x="11389" y="3745"/>
                    <a:pt x="11389" y="3745"/>
                  </a:cubicBezTo>
                  <a:cubicBezTo>
                    <a:pt x="11445" y="3745"/>
                    <a:pt x="11445" y="3745"/>
                    <a:pt x="11445" y="3745"/>
                  </a:cubicBezTo>
                  <a:cubicBezTo>
                    <a:pt x="11557" y="3611"/>
                    <a:pt x="11557" y="3611"/>
                    <a:pt x="11557" y="3611"/>
                  </a:cubicBezTo>
                  <a:cubicBezTo>
                    <a:pt x="11614" y="3611"/>
                    <a:pt x="11614" y="3611"/>
                    <a:pt x="11614" y="3611"/>
                  </a:cubicBezTo>
                  <a:cubicBezTo>
                    <a:pt x="11670" y="3678"/>
                    <a:pt x="11670" y="3678"/>
                    <a:pt x="11670" y="3678"/>
                  </a:cubicBezTo>
                  <a:cubicBezTo>
                    <a:pt x="11670" y="3678"/>
                    <a:pt x="11670" y="3678"/>
                    <a:pt x="11670" y="3678"/>
                  </a:cubicBezTo>
                  <a:cubicBezTo>
                    <a:pt x="11670" y="3745"/>
                    <a:pt x="11670" y="3745"/>
                    <a:pt x="11670" y="3745"/>
                  </a:cubicBezTo>
                  <a:cubicBezTo>
                    <a:pt x="11670" y="3745"/>
                    <a:pt x="11670" y="3745"/>
                    <a:pt x="11670" y="3745"/>
                  </a:cubicBezTo>
                  <a:cubicBezTo>
                    <a:pt x="11614" y="3745"/>
                    <a:pt x="11614" y="3745"/>
                    <a:pt x="11614" y="3745"/>
                  </a:cubicBezTo>
                  <a:cubicBezTo>
                    <a:pt x="11614" y="3812"/>
                    <a:pt x="11614" y="3812"/>
                    <a:pt x="11614" y="3812"/>
                  </a:cubicBezTo>
                  <a:cubicBezTo>
                    <a:pt x="11614" y="3812"/>
                    <a:pt x="11614" y="3812"/>
                    <a:pt x="11614" y="3812"/>
                  </a:cubicBezTo>
                  <a:cubicBezTo>
                    <a:pt x="11614" y="3879"/>
                    <a:pt x="11614" y="3879"/>
                    <a:pt x="11614" y="3879"/>
                  </a:cubicBezTo>
                  <a:cubicBezTo>
                    <a:pt x="11614" y="3946"/>
                    <a:pt x="11614" y="3946"/>
                    <a:pt x="11614" y="3946"/>
                  </a:cubicBezTo>
                  <a:cubicBezTo>
                    <a:pt x="11614" y="3946"/>
                    <a:pt x="11614" y="3946"/>
                    <a:pt x="11614" y="3946"/>
                  </a:cubicBezTo>
                  <a:cubicBezTo>
                    <a:pt x="11614" y="4079"/>
                    <a:pt x="11614" y="4079"/>
                    <a:pt x="11614" y="4079"/>
                  </a:cubicBezTo>
                  <a:cubicBezTo>
                    <a:pt x="11557" y="4146"/>
                    <a:pt x="11557" y="4146"/>
                    <a:pt x="11557" y="4146"/>
                  </a:cubicBezTo>
                  <a:cubicBezTo>
                    <a:pt x="11557" y="4146"/>
                    <a:pt x="11557" y="4146"/>
                    <a:pt x="11557" y="4146"/>
                  </a:cubicBezTo>
                  <a:cubicBezTo>
                    <a:pt x="11501" y="4213"/>
                    <a:pt x="11501" y="4213"/>
                    <a:pt x="11501" y="4213"/>
                  </a:cubicBezTo>
                  <a:cubicBezTo>
                    <a:pt x="11445" y="4213"/>
                    <a:pt x="11445" y="4213"/>
                    <a:pt x="11445" y="4213"/>
                  </a:cubicBezTo>
                  <a:cubicBezTo>
                    <a:pt x="11445" y="4280"/>
                    <a:pt x="11445" y="4280"/>
                    <a:pt x="11445" y="4280"/>
                  </a:cubicBezTo>
                  <a:cubicBezTo>
                    <a:pt x="11501" y="4280"/>
                    <a:pt x="11501" y="4280"/>
                    <a:pt x="11501" y="4280"/>
                  </a:cubicBezTo>
                  <a:cubicBezTo>
                    <a:pt x="11501" y="4213"/>
                    <a:pt x="11501" y="4213"/>
                    <a:pt x="11501" y="4213"/>
                  </a:cubicBezTo>
                  <a:cubicBezTo>
                    <a:pt x="11614" y="4213"/>
                    <a:pt x="11614" y="4213"/>
                    <a:pt x="11614" y="4213"/>
                  </a:cubicBezTo>
                  <a:cubicBezTo>
                    <a:pt x="11614" y="4280"/>
                    <a:pt x="11614" y="4280"/>
                    <a:pt x="11614" y="4280"/>
                  </a:cubicBezTo>
                  <a:cubicBezTo>
                    <a:pt x="11557" y="4347"/>
                    <a:pt x="11557" y="4347"/>
                    <a:pt x="11557" y="4347"/>
                  </a:cubicBezTo>
                  <a:cubicBezTo>
                    <a:pt x="11501" y="4347"/>
                    <a:pt x="11501" y="4347"/>
                    <a:pt x="11501" y="4347"/>
                  </a:cubicBezTo>
                  <a:cubicBezTo>
                    <a:pt x="11445" y="4414"/>
                    <a:pt x="11445" y="4414"/>
                    <a:pt x="11445" y="4414"/>
                  </a:cubicBezTo>
                  <a:cubicBezTo>
                    <a:pt x="11389" y="4480"/>
                    <a:pt x="11389" y="4480"/>
                    <a:pt x="11389" y="4480"/>
                  </a:cubicBezTo>
                  <a:cubicBezTo>
                    <a:pt x="11445" y="4547"/>
                    <a:pt x="11445" y="4547"/>
                    <a:pt x="11445" y="4547"/>
                  </a:cubicBezTo>
                  <a:cubicBezTo>
                    <a:pt x="11445" y="4480"/>
                    <a:pt x="11445" y="4480"/>
                    <a:pt x="11445" y="4480"/>
                  </a:cubicBezTo>
                  <a:cubicBezTo>
                    <a:pt x="11557" y="4414"/>
                    <a:pt x="11557" y="4414"/>
                    <a:pt x="11557" y="4414"/>
                  </a:cubicBezTo>
                  <a:cubicBezTo>
                    <a:pt x="11557" y="4414"/>
                    <a:pt x="11557" y="4414"/>
                    <a:pt x="11557" y="4414"/>
                  </a:cubicBezTo>
                  <a:cubicBezTo>
                    <a:pt x="11614" y="4347"/>
                    <a:pt x="11614" y="4347"/>
                    <a:pt x="11614" y="4347"/>
                  </a:cubicBezTo>
                  <a:cubicBezTo>
                    <a:pt x="11670" y="4414"/>
                    <a:pt x="11670" y="4414"/>
                    <a:pt x="11670" y="4414"/>
                  </a:cubicBezTo>
                  <a:cubicBezTo>
                    <a:pt x="11670" y="4480"/>
                    <a:pt x="11670" y="4480"/>
                    <a:pt x="11670" y="4480"/>
                  </a:cubicBezTo>
                  <a:cubicBezTo>
                    <a:pt x="11614" y="4547"/>
                    <a:pt x="11614" y="4547"/>
                    <a:pt x="11614" y="4547"/>
                  </a:cubicBezTo>
                  <a:cubicBezTo>
                    <a:pt x="11614" y="4614"/>
                    <a:pt x="11614" y="4614"/>
                    <a:pt x="11614" y="4614"/>
                  </a:cubicBezTo>
                  <a:cubicBezTo>
                    <a:pt x="11670" y="4547"/>
                    <a:pt x="11670" y="4547"/>
                    <a:pt x="11670" y="4547"/>
                  </a:cubicBezTo>
                  <a:cubicBezTo>
                    <a:pt x="11726" y="4547"/>
                    <a:pt x="11726" y="4547"/>
                    <a:pt x="11726" y="4547"/>
                  </a:cubicBezTo>
                  <a:cubicBezTo>
                    <a:pt x="11726" y="4480"/>
                    <a:pt x="11726" y="4480"/>
                    <a:pt x="11726" y="4480"/>
                  </a:cubicBezTo>
                  <a:cubicBezTo>
                    <a:pt x="11726" y="4480"/>
                    <a:pt x="11726" y="4480"/>
                    <a:pt x="11726" y="4480"/>
                  </a:cubicBezTo>
                  <a:cubicBezTo>
                    <a:pt x="11726" y="4414"/>
                    <a:pt x="11726" y="4414"/>
                    <a:pt x="11726" y="4414"/>
                  </a:cubicBezTo>
                  <a:cubicBezTo>
                    <a:pt x="11726" y="4414"/>
                    <a:pt x="11726" y="4414"/>
                    <a:pt x="11726" y="4414"/>
                  </a:cubicBezTo>
                  <a:cubicBezTo>
                    <a:pt x="11838" y="4347"/>
                    <a:pt x="11838" y="4347"/>
                    <a:pt x="11838" y="4347"/>
                  </a:cubicBezTo>
                  <a:cubicBezTo>
                    <a:pt x="11838" y="4347"/>
                    <a:pt x="11838" y="4347"/>
                    <a:pt x="11838" y="4347"/>
                  </a:cubicBezTo>
                  <a:cubicBezTo>
                    <a:pt x="11894" y="4347"/>
                    <a:pt x="11894" y="4347"/>
                    <a:pt x="11894" y="4347"/>
                  </a:cubicBezTo>
                  <a:cubicBezTo>
                    <a:pt x="11950" y="4480"/>
                    <a:pt x="11950" y="4480"/>
                    <a:pt x="11950" y="4480"/>
                  </a:cubicBezTo>
                  <a:cubicBezTo>
                    <a:pt x="11950" y="4480"/>
                    <a:pt x="11950" y="4480"/>
                    <a:pt x="11950" y="4480"/>
                  </a:cubicBezTo>
                  <a:cubicBezTo>
                    <a:pt x="11950" y="4547"/>
                    <a:pt x="11950" y="4547"/>
                    <a:pt x="11950" y="4547"/>
                  </a:cubicBezTo>
                  <a:cubicBezTo>
                    <a:pt x="11894" y="4681"/>
                    <a:pt x="11894" y="4681"/>
                    <a:pt x="11894" y="4681"/>
                  </a:cubicBezTo>
                  <a:cubicBezTo>
                    <a:pt x="11838" y="4748"/>
                    <a:pt x="11838" y="4748"/>
                    <a:pt x="11838" y="4748"/>
                  </a:cubicBezTo>
                  <a:cubicBezTo>
                    <a:pt x="11782" y="4748"/>
                    <a:pt x="11782" y="4748"/>
                    <a:pt x="11782" y="4748"/>
                  </a:cubicBezTo>
                  <a:cubicBezTo>
                    <a:pt x="11726" y="4748"/>
                    <a:pt x="11726" y="4748"/>
                    <a:pt x="11726" y="4748"/>
                  </a:cubicBezTo>
                  <a:cubicBezTo>
                    <a:pt x="11726" y="4815"/>
                    <a:pt x="11726" y="4815"/>
                    <a:pt x="11726" y="4815"/>
                  </a:cubicBezTo>
                  <a:cubicBezTo>
                    <a:pt x="11726" y="4815"/>
                    <a:pt x="11726" y="4815"/>
                    <a:pt x="11726" y="4815"/>
                  </a:cubicBezTo>
                  <a:cubicBezTo>
                    <a:pt x="11670" y="4949"/>
                    <a:pt x="11670" y="4949"/>
                    <a:pt x="11670" y="4949"/>
                  </a:cubicBezTo>
                  <a:cubicBezTo>
                    <a:pt x="11670" y="4949"/>
                    <a:pt x="11670" y="4949"/>
                    <a:pt x="11670" y="4949"/>
                  </a:cubicBezTo>
                  <a:cubicBezTo>
                    <a:pt x="11614" y="4949"/>
                    <a:pt x="11614" y="4949"/>
                    <a:pt x="11614" y="4949"/>
                  </a:cubicBezTo>
                  <a:cubicBezTo>
                    <a:pt x="11614" y="5015"/>
                    <a:pt x="11614" y="5015"/>
                    <a:pt x="11614" y="5015"/>
                  </a:cubicBezTo>
                  <a:cubicBezTo>
                    <a:pt x="11614" y="5015"/>
                    <a:pt x="11614" y="5015"/>
                    <a:pt x="11614" y="5015"/>
                  </a:cubicBezTo>
                  <a:cubicBezTo>
                    <a:pt x="11557" y="5015"/>
                    <a:pt x="11557" y="5015"/>
                    <a:pt x="11557" y="5015"/>
                  </a:cubicBezTo>
                  <a:cubicBezTo>
                    <a:pt x="11557" y="5015"/>
                    <a:pt x="11557" y="5015"/>
                    <a:pt x="11557" y="5015"/>
                  </a:cubicBezTo>
                  <a:cubicBezTo>
                    <a:pt x="11557" y="5082"/>
                    <a:pt x="11557" y="5082"/>
                    <a:pt x="11557" y="5082"/>
                  </a:cubicBezTo>
                  <a:cubicBezTo>
                    <a:pt x="11501" y="5082"/>
                    <a:pt x="11501" y="5082"/>
                    <a:pt x="11501" y="5082"/>
                  </a:cubicBezTo>
                  <a:cubicBezTo>
                    <a:pt x="11501" y="5082"/>
                    <a:pt x="11501" y="5082"/>
                    <a:pt x="11501" y="5082"/>
                  </a:cubicBezTo>
                  <a:cubicBezTo>
                    <a:pt x="11445" y="5082"/>
                    <a:pt x="11445" y="5082"/>
                    <a:pt x="11445" y="5082"/>
                  </a:cubicBezTo>
                  <a:cubicBezTo>
                    <a:pt x="11389" y="5082"/>
                    <a:pt x="11389" y="5082"/>
                    <a:pt x="11389" y="5082"/>
                  </a:cubicBezTo>
                  <a:cubicBezTo>
                    <a:pt x="11333" y="5082"/>
                    <a:pt x="11333" y="5082"/>
                    <a:pt x="11333" y="5082"/>
                  </a:cubicBezTo>
                  <a:cubicBezTo>
                    <a:pt x="11277" y="5149"/>
                    <a:pt x="11277" y="5149"/>
                    <a:pt x="11277" y="5149"/>
                  </a:cubicBezTo>
                  <a:cubicBezTo>
                    <a:pt x="11165" y="5082"/>
                    <a:pt x="11165" y="5082"/>
                    <a:pt x="11165" y="5082"/>
                  </a:cubicBezTo>
                  <a:cubicBezTo>
                    <a:pt x="11165" y="5082"/>
                    <a:pt x="11165" y="5082"/>
                    <a:pt x="11165" y="5082"/>
                  </a:cubicBezTo>
                  <a:cubicBezTo>
                    <a:pt x="11221" y="5015"/>
                    <a:pt x="11221" y="5015"/>
                    <a:pt x="11221" y="5015"/>
                  </a:cubicBezTo>
                  <a:cubicBezTo>
                    <a:pt x="11221" y="5015"/>
                    <a:pt x="11221" y="5015"/>
                    <a:pt x="11221" y="5015"/>
                  </a:cubicBezTo>
                  <a:cubicBezTo>
                    <a:pt x="11165" y="4949"/>
                    <a:pt x="11165" y="4949"/>
                    <a:pt x="11165" y="4949"/>
                  </a:cubicBezTo>
                  <a:cubicBezTo>
                    <a:pt x="11109" y="5015"/>
                    <a:pt x="11109" y="5015"/>
                    <a:pt x="11109" y="5015"/>
                  </a:cubicBezTo>
                  <a:cubicBezTo>
                    <a:pt x="11109" y="5015"/>
                    <a:pt x="11109" y="5015"/>
                    <a:pt x="11109" y="5015"/>
                  </a:cubicBezTo>
                  <a:cubicBezTo>
                    <a:pt x="11109" y="5082"/>
                    <a:pt x="11109" y="5082"/>
                    <a:pt x="11109" y="5082"/>
                  </a:cubicBezTo>
                  <a:cubicBezTo>
                    <a:pt x="10996" y="5015"/>
                    <a:pt x="10996" y="5015"/>
                    <a:pt x="10996" y="5015"/>
                  </a:cubicBezTo>
                  <a:cubicBezTo>
                    <a:pt x="10996" y="5015"/>
                    <a:pt x="10996" y="5015"/>
                    <a:pt x="10996" y="5015"/>
                  </a:cubicBezTo>
                  <a:cubicBezTo>
                    <a:pt x="11052" y="4949"/>
                    <a:pt x="11052" y="4949"/>
                    <a:pt x="11052" y="4949"/>
                  </a:cubicBezTo>
                  <a:cubicBezTo>
                    <a:pt x="11052" y="4949"/>
                    <a:pt x="11052" y="4949"/>
                    <a:pt x="11052" y="4949"/>
                  </a:cubicBezTo>
                  <a:cubicBezTo>
                    <a:pt x="10996" y="4949"/>
                    <a:pt x="10996" y="4949"/>
                    <a:pt x="10996" y="4949"/>
                  </a:cubicBezTo>
                  <a:cubicBezTo>
                    <a:pt x="10996" y="4949"/>
                    <a:pt x="10996" y="4949"/>
                    <a:pt x="10996" y="4949"/>
                  </a:cubicBezTo>
                  <a:cubicBezTo>
                    <a:pt x="10940" y="4949"/>
                    <a:pt x="10940" y="4949"/>
                    <a:pt x="10940" y="4949"/>
                  </a:cubicBezTo>
                  <a:cubicBezTo>
                    <a:pt x="10940" y="4949"/>
                    <a:pt x="10940" y="4949"/>
                    <a:pt x="10940" y="4949"/>
                  </a:cubicBezTo>
                  <a:cubicBezTo>
                    <a:pt x="10828" y="5015"/>
                    <a:pt x="10828" y="5015"/>
                    <a:pt x="10828" y="5015"/>
                  </a:cubicBezTo>
                  <a:cubicBezTo>
                    <a:pt x="10828" y="5015"/>
                    <a:pt x="10828" y="5015"/>
                    <a:pt x="10828" y="5015"/>
                  </a:cubicBezTo>
                  <a:cubicBezTo>
                    <a:pt x="10772" y="5015"/>
                    <a:pt x="10772" y="5015"/>
                    <a:pt x="10772" y="5015"/>
                  </a:cubicBezTo>
                  <a:cubicBezTo>
                    <a:pt x="10772" y="5015"/>
                    <a:pt x="10772" y="5015"/>
                    <a:pt x="10772" y="5015"/>
                  </a:cubicBezTo>
                  <a:cubicBezTo>
                    <a:pt x="10716" y="5015"/>
                    <a:pt x="10716" y="5015"/>
                    <a:pt x="10716" y="5015"/>
                  </a:cubicBezTo>
                  <a:cubicBezTo>
                    <a:pt x="10660" y="5015"/>
                    <a:pt x="10660" y="5015"/>
                    <a:pt x="10660" y="5015"/>
                  </a:cubicBezTo>
                  <a:cubicBezTo>
                    <a:pt x="10660" y="5015"/>
                    <a:pt x="10660" y="5015"/>
                    <a:pt x="10660" y="5015"/>
                  </a:cubicBezTo>
                  <a:cubicBezTo>
                    <a:pt x="10604" y="5015"/>
                    <a:pt x="10604" y="5015"/>
                    <a:pt x="10604" y="5015"/>
                  </a:cubicBezTo>
                  <a:cubicBezTo>
                    <a:pt x="10548" y="5015"/>
                    <a:pt x="10548" y="5015"/>
                    <a:pt x="10548" y="5015"/>
                  </a:cubicBezTo>
                  <a:cubicBezTo>
                    <a:pt x="10548" y="5082"/>
                    <a:pt x="10548" y="5082"/>
                    <a:pt x="10548" y="5082"/>
                  </a:cubicBezTo>
                  <a:cubicBezTo>
                    <a:pt x="10548" y="5082"/>
                    <a:pt x="10548" y="5082"/>
                    <a:pt x="10548" y="5082"/>
                  </a:cubicBezTo>
                  <a:cubicBezTo>
                    <a:pt x="10491" y="5082"/>
                    <a:pt x="10491" y="5082"/>
                    <a:pt x="10491" y="5082"/>
                  </a:cubicBezTo>
                  <a:cubicBezTo>
                    <a:pt x="10491" y="5149"/>
                    <a:pt x="10491" y="5149"/>
                    <a:pt x="10491" y="5149"/>
                  </a:cubicBezTo>
                  <a:cubicBezTo>
                    <a:pt x="10435" y="5149"/>
                    <a:pt x="10435" y="5149"/>
                    <a:pt x="10435" y="5149"/>
                  </a:cubicBezTo>
                  <a:cubicBezTo>
                    <a:pt x="10379" y="5149"/>
                    <a:pt x="10379" y="5149"/>
                    <a:pt x="10379" y="5149"/>
                  </a:cubicBezTo>
                  <a:cubicBezTo>
                    <a:pt x="10323" y="5149"/>
                    <a:pt x="10323" y="5149"/>
                    <a:pt x="10323" y="5149"/>
                  </a:cubicBezTo>
                  <a:cubicBezTo>
                    <a:pt x="10267" y="5149"/>
                    <a:pt x="10267" y="5149"/>
                    <a:pt x="10267" y="5149"/>
                  </a:cubicBezTo>
                  <a:cubicBezTo>
                    <a:pt x="10267" y="5149"/>
                    <a:pt x="10267" y="5149"/>
                    <a:pt x="10267" y="5149"/>
                  </a:cubicBezTo>
                  <a:cubicBezTo>
                    <a:pt x="10211" y="5149"/>
                    <a:pt x="10211" y="5149"/>
                    <a:pt x="10211" y="5149"/>
                  </a:cubicBezTo>
                  <a:cubicBezTo>
                    <a:pt x="10155" y="5149"/>
                    <a:pt x="10155" y="5149"/>
                    <a:pt x="10155" y="5149"/>
                  </a:cubicBezTo>
                  <a:cubicBezTo>
                    <a:pt x="10043" y="5149"/>
                    <a:pt x="10043" y="5149"/>
                    <a:pt x="10043" y="5149"/>
                  </a:cubicBezTo>
                  <a:cubicBezTo>
                    <a:pt x="9986" y="5149"/>
                    <a:pt x="9986" y="5149"/>
                    <a:pt x="9986" y="5149"/>
                  </a:cubicBezTo>
                  <a:cubicBezTo>
                    <a:pt x="9930" y="5082"/>
                    <a:pt x="9930" y="5082"/>
                    <a:pt x="9930" y="5082"/>
                  </a:cubicBezTo>
                  <a:cubicBezTo>
                    <a:pt x="9874" y="5082"/>
                    <a:pt x="9874" y="5082"/>
                    <a:pt x="9874" y="5082"/>
                  </a:cubicBezTo>
                  <a:cubicBezTo>
                    <a:pt x="9874" y="5015"/>
                    <a:pt x="9874" y="5015"/>
                    <a:pt x="9874" y="5015"/>
                  </a:cubicBezTo>
                  <a:close/>
                  <a:moveTo>
                    <a:pt x="6901" y="6687"/>
                  </a:moveTo>
                  <a:cubicBezTo>
                    <a:pt x="6901" y="6554"/>
                    <a:pt x="6901" y="6554"/>
                    <a:pt x="6901" y="6554"/>
                  </a:cubicBezTo>
                  <a:cubicBezTo>
                    <a:pt x="6957" y="6487"/>
                    <a:pt x="6957" y="6487"/>
                    <a:pt x="6957" y="6487"/>
                  </a:cubicBezTo>
                  <a:cubicBezTo>
                    <a:pt x="6901" y="6420"/>
                    <a:pt x="6901" y="6420"/>
                    <a:pt x="6901" y="6420"/>
                  </a:cubicBezTo>
                  <a:cubicBezTo>
                    <a:pt x="6957" y="6353"/>
                    <a:pt x="6957" y="6353"/>
                    <a:pt x="6957" y="6353"/>
                  </a:cubicBezTo>
                  <a:cubicBezTo>
                    <a:pt x="6957" y="6286"/>
                    <a:pt x="6957" y="6286"/>
                    <a:pt x="6957" y="6286"/>
                  </a:cubicBezTo>
                  <a:cubicBezTo>
                    <a:pt x="6901" y="6286"/>
                    <a:pt x="6901" y="6286"/>
                    <a:pt x="6901" y="6286"/>
                  </a:cubicBezTo>
                  <a:cubicBezTo>
                    <a:pt x="6845" y="6152"/>
                    <a:pt x="6845" y="6152"/>
                    <a:pt x="6845" y="6152"/>
                  </a:cubicBezTo>
                  <a:cubicBezTo>
                    <a:pt x="6901" y="6152"/>
                    <a:pt x="6901" y="6152"/>
                    <a:pt x="6901" y="6152"/>
                  </a:cubicBezTo>
                  <a:cubicBezTo>
                    <a:pt x="6901" y="6085"/>
                    <a:pt x="6901" y="6085"/>
                    <a:pt x="6901" y="6085"/>
                  </a:cubicBezTo>
                  <a:cubicBezTo>
                    <a:pt x="6845" y="6085"/>
                    <a:pt x="6845" y="6085"/>
                    <a:pt x="6845" y="6085"/>
                  </a:cubicBezTo>
                  <a:cubicBezTo>
                    <a:pt x="6732" y="6085"/>
                    <a:pt x="6732" y="6085"/>
                    <a:pt x="6732" y="6085"/>
                  </a:cubicBezTo>
                  <a:cubicBezTo>
                    <a:pt x="6732" y="6019"/>
                    <a:pt x="6732" y="6019"/>
                    <a:pt x="6732" y="6019"/>
                  </a:cubicBezTo>
                  <a:cubicBezTo>
                    <a:pt x="6789" y="6019"/>
                    <a:pt x="6789" y="6019"/>
                    <a:pt x="6789" y="6019"/>
                  </a:cubicBezTo>
                  <a:cubicBezTo>
                    <a:pt x="6845" y="6019"/>
                    <a:pt x="6845" y="6019"/>
                    <a:pt x="6845" y="6019"/>
                  </a:cubicBezTo>
                  <a:cubicBezTo>
                    <a:pt x="6901" y="5952"/>
                    <a:pt x="6901" y="5952"/>
                    <a:pt x="6901" y="5952"/>
                  </a:cubicBezTo>
                  <a:cubicBezTo>
                    <a:pt x="6901" y="5885"/>
                    <a:pt x="6901" y="5885"/>
                    <a:pt x="6901" y="5885"/>
                  </a:cubicBezTo>
                  <a:cubicBezTo>
                    <a:pt x="6957" y="5885"/>
                    <a:pt x="6957" y="5885"/>
                    <a:pt x="6957" y="5885"/>
                  </a:cubicBezTo>
                  <a:cubicBezTo>
                    <a:pt x="6957" y="5885"/>
                    <a:pt x="6957" y="5885"/>
                    <a:pt x="6957" y="5885"/>
                  </a:cubicBezTo>
                  <a:cubicBezTo>
                    <a:pt x="7013" y="5885"/>
                    <a:pt x="7013" y="5885"/>
                    <a:pt x="7013" y="5885"/>
                  </a:cubicBezTo>
                  <a:cubicBezTo>
                    <a:pt x="7069" y="5751"/>
                    <a:pt x="7069" y="5751"/>
                    <a:pt x="7069" y="5751"/>
                  </a:cubicBezTo>
                  <a:cubicBezTo>
                    <a:pt x="7125" y="5751"/>
                    <a:pt x="7125" y="5751"/>
                    <a:pt x="7125" y="5751"/>
                  </a:cubicBezTo>
                  <a:cubicBezTo>
                    <a:pt x="7125" y="5751"/>
                    <a:pt x="7125" y="5751"/>
                    <a:pt x="7125" y="5751"/>
                  </a:cubicBezTo>
                  <a:cubicBezTo>
                    <a:pt x="7181" y="5684"/>
                    <a:pt x="7181" y="5684"/>
                    <a:pt x="7181" y="5684"/>
                  </a:cubicBezTo>
                  <a:cubicBezTo>
                    <a:pt x="7237" y="5617"/>
                    <a:pt x="7237" y="5617"/>
                    <a:pt x="7237" y="5617"/>
                  </a:cubicBezTo>
                  <a:cubicBezTo>
                    <a:pt x="7237" y="5550"/>
                    <a:pt x="7237" y="5550"/>
                    <a:pt x="7237" y="5550"/>
                  </a:cubicBezTo>
                  <a:cubicBezTo>
                    <a:pt x="7237" y="5617"/>
                    <a:pt x="7237" y="5617"/>
                    <a:pt x="7237" y="5617"/>
                  </a:cubicBezTo>
                  <a:cubicBezTo>
                    <a:pt x="7406" y="5617"/>
                    <a:pt x="7406" y="5617"/>
                    <a:pt x="7406" y="5617"/>
                  </a:cubicBezTo>
                  <a:cubicBezTo>
                    <a:pt x="7406" y="5550"/>
                    <a:pt x="7406" y="5550"/>
                    <a:pt x="7406" y="5550"/>
                  </a:cubicBezTo>
                  <a:cubicBezTo>
                    <a:pt x="7350" y="5484"/>
                    <a:pt x="7350" y="5484"/>
                    <a:pt x="7350" y="5484"/>
                  </a:cubicBezTo>
                  <a:cubicBezTo>
                    <a:pt x="7350" y="5417"/>
                    <a:pt x="7350" y="5417"/>
                    <a:pt x="7350" y="5417"/>
                  </a:cubicBezTo>
                  <a:cubicBezTo>
                    <a:pt x="7406" y="5417"/>
                    <a:pt x="7406" y="5417"/>
                    <a:pt x="7406" y="5417"/>
                  </a:cubicBezTo>
                  <a:cubicBezTo>
                    <a:pt x="7518" y="5283"/>
                    <a:pt x="7518" y="5283"/>
                    <a:pt x="7518" y="5283"/>
                  </a:cubicBezTo>
                  <a:cubicBezTo>
                    <a:pt x="7574" y="5216"/>
                    <a:pt x="7574" y="5216"/>
                    <a:pt x="7574" y="5216"/>
                  </a:cubicBezTo>
                  <a:cubicBezTo>
                    <a:pt x="7686" y="5216"/>
                    <a:pt x="7686" y="5216"/>
                    <a:pt x="7686" y="5216"/>
                  </a:cubicBezTo>
                  <a:cubicBezTo>
                    <a:pt x="7686" y="5149"/>
                    <a:pt x="7686" y="5149"/>
                    <a:pt x="7686" y="5149"/>
                  </a:cubicBezTo>
                  <a:cubicBezTo>
                    <a:pt x="7742" y="5082"/>
                    <a:pt x="7742" y="5082"/>
                    <a:pt x="7742" y="5082"/>
                  </a:cubicBezTo>
                  <a:cubicBezTo>
                    <a:pt x="7798" y="5082"/>
                    <a:pt x="7798" y="5082"/>
                    <a:pt x="7798" y="5082"/>
                  </a:cubicBezTo>
                  <a:cubicBezTo>
                    <a:pt x="7855" y="5015"/>
                    <a:pt x="7855" y="5015"/>
                    <a:pt x="7855" y="5015"/>
                  </a:cubicBezTo>
                  <a:cubicBezTo>
                    <a:pt x="7798" y="5015"/>
                    <a:pt x="7798" y="5015"/>
                    <a:pt x="7798" y="5015"/>
                  </a:cubicBezTo>
                  <a:cubicBezTo>
                    <a:pt x="7798" y="4882"/>
                    <a:pt x="7798" y="4882"/>
                    <a:pt x="7798" y="4882"/>
                  </a:cubicBezTo>
                  <a:cubicBezTo>
                    <a:pt x="7798" y="4815"/>
                    <a:pt x="7798" y="4815"/>
                    <a:pt x="7798" y="4815"/>
                  </a:cubicBezTo>
                  <a:cubicBezTo>
                    <a:pt x="7855" y="4748"/>
                    <a:pt x="7855" y="4748"/>
                    <a:pt x="7855" y="4748"/>
                  </a:cubicBezTo>
                  <a:cubicBezTo>
                    <a:pt x="7855" y="4748"/>
                    <a:pt x="7855" y="4748"/>
                    <a:pt x="7855" y="4748"/>
                  </a:cubicBezTo>
                  <a:cubicBezTo>
                    <a:pt x="7855" y="4681"/>
                    <a:pt x="7855" y="4681"/>
                    <a:pt x="7855" y="4681"/>
                  </a:cubicBezTo>
                  <a:cubicBezTo>
                    <a:pt x="7911" y="4681"/>
                    <a:pt x="7911" y="4681"/>
                    <a:pt x="7911" y="4681"/>
                  </a:cubicBezTo>
                  <a:cubicBezTo>
                    <a:pt x="7967" y="4681"/>
                    <a:pt x="7967" y="4681"/>
                    <a:pt x="7967" y="4681"/>
                  </a:cubicBezTo>
                  <a:cubicBezTo>
                    <a:pt x="8135" y="4681"/>
                    <a:pt x="8135" y="4681"/>
                    <a:pt x="8135" y="4681"/>
                  </a:cubicBezTo>
                  <a:cubicBezTo>
                    <a:pt x="8135" y="4681"/>
                    <a:pt x="8135" y="4681"/>
                    <a:pt x="8135" y="4681"/>
                  </a:cubicBezTo>
                  <a:cubicBezTo>
                    <a:pt x="8303" y="4681"/>
                    <a:pt x="8303" y="4681"/>
                    <a:pt x="8303" y="4681"/>
                  </a:cubicBezTo>
                  <a:cubicBezTo>
                    <a:pt x="8416" y="4614"/>
                    <a:pt x="8416" y="4614"/>
                    <a:pt x="8416" y="4614"/>
                  </a:cubicBezTo>
                  <a:cubicBezTo>
                    <a:pt x="8584" y="4681"/>
                    <a:pt x="8584" y="4681"/>
                    <a:pt x="8584" y="4681"/>
                  </a:cubicBezTo>
                  <a:cubicBezTo>
                    <a:pt x="8528" y="4748"/>
                    <a:pt x="8528" y="4748"/>
                    <a:pt x="8528" y="4748"/>
                  </a:cubicBezTo>
                  <a:cubicBezTo>
                    <a:pt x="8584" y="4748"/>
                    <a:pt x="8584" y="4748"/>
                    <a:pt x="8584" y="4748"/>
                  </a:cubicBezTo>
                  <a:cubicBezTo>
                    <a:pt x="8640" y="4815"/>
                    <a:pt x="8640" y="4815"/>
                    <a:pt x="8640" y="4815"/>
                  </a:cubicBezTo>
                  <a:cubicBezTo>
                    <a:pt x="8752" y="4882"/>
                    <a:pt x="8752" y="4882"/>
                    <a:pt x="8752" y="4882"/>
                  </a:cubicBezTo>
                  <a:cubicBezTo>
                    <a:pt x="8752" y="4949"/>
                    <a:pt x="8752" y="4949"/>
                    <a:pt x="8752" y="4949"/>
                  </a:cubicBezTo>
                  <a:cubicBezTo>
                    <a:pt x="8696" y="4949"/>
                    <a:pt x="8696" y="4949"/>
                    <a:pt x="8696" y="4949"/>
                  </a:cubicBezTo>
                  <a:cubicBezTo>
                    <a:pt x="8752" y="4949"/>
                    <a:pt x="8752" y="4949"/>
                    <a:pt x="8752" y="4949"/>
                  </a:cubicBezTo>
                  <a:cubicBezTo>
                    <a:pt x="8808" y="4949"/>
                    <a:pt x="8808" y="4949"/>
                    <a:pt x="8808" y="4949"/>
                  </a:cubicBezTo>
                  <a:cubicBezTo>
                    <a:pt x="8864" y="4949"/>
                    <a:pt x="8864" y="4949"/>
                    <a:pt x="8864" y="4949"/>
                  </a:cubicBezTo>
                  <a:cubicBezTo>
                    <a:pt x="8808" y="5015"/>
                    <a:pt x="8808" y="5015"/>
                    <a:pt x="8808" y="5015"/>
                  </a:cubicBezTo>
                  <a:cubicBezTo>
                    <a:pt x="8752" y="5082"/>
                    <a:pt x="8752" y="5082"/>
                    <a:pt x="8752" y="5082"/>
                  </a:cubicBezTo>
                  <a:cubicBezTo>
                    <a:pt x="8752" y="5149"/>
                    <a:pt x="8752" y="5149"/>
                    <a:pt x="8752" y="5149"/>
                  </a:cubicBezTo>
                  <a:cubicBezTo>
                    <a:pt x="8864" y="5082"/>
                    <a:pt x="8864" y="5082"/>
                    <a:pt x="8864" y="5082"/>
                  </a:cubicBezTo>
                  <a:cubicBezTo>
                    <a:pt x="8864" y="5015"/>
                    <a:pt x="8864" y="5015"/>
                    <a:pt x="8864" y="5015"/>
                  </a:cubicBezTo>
                  <a:cubicBezTo>
                    <a:pt x="8921" y="4949"/>
                    <a:pt x="8921" y="4949"/>
                    <a:pt x="8921" y="4949"/>
                  </a:cubicBezTo>
                  <a:cubicBezTo>
                    <a:pt x="8977" y="5015"/>
                    <a:pt x="8977" y="5015"/>
                    <a:pt x="8977" y="5015"/>
                  </a:cubicBezTo>
                  <a:cubicBezTo>
                    <a:pt x="9033" y="4949"/>
                    <a:pt x="9033" y="4949"/>
                    <a:pt x="9033" y="4949"/>
                  </a:cubicBezTo>
                  <a:cubicBezTo>
                    <a:pt x="9089" y="4949"/>
                    <a:pt x="9089" y="4949"/>
                    <a:pt x="9089" y="4949"/>
                  </a:cubicBezTo>
                  <a:cubicBezTo>
                    <a:pt x="9089" y="5015"/>
                    <a:pt x="9089" y="5015"/>
                    <a:pt x="9089" y="5015"/>
                  </a:cubicBezTo>
                  <a:cubicBezTo>
                    <a:pt x="9145" y="5149"/>
                    <a:pt x="9145" y="5149"/>
                    <a:pt x="9145" y="5149"/>
                  </a:cubicBezTo>
                  <a:cubicBezTo>
                    <a:pt x="9201" y="5283"/>
                    <a:pt x="9201" y="5283"/>
                    <a:pt x="9201" y="5283"/>
                  </a:cubicBezTo>
                  <a:cubicBezTo>
                    <a:pt x="9145" y="5283"/>
                    <a:pt x="9145" y="5283"/>
                    <a:pt x="9145" y="5283"/>
                  </a:cubicBezTo>
                  <a:cubicBezTo>
                    <a:pt x="9201" y="5417"/>
                    <a:pt x="9201" y="5417"/>
                    <a:pt x="9201" y="5417"/>
                  </a:cubicBezTo>
                  <a:cubicBezTo>
                    <a:pt x="9201" y="5484"/>
                    <a:pt x="9201" y="5484"/>
                    <a:pt x="9201" y="5484"/>
                  </a:cubicBezTo>
                  <a:cubicBezTo>
                    <a:pt x="9201" y="5484"/>
                    <a:pt x="9201" y="5484"/>
                    <a:pt x="9201" y="5484"/>
                  </a:cubicBezTo>
                  <a:cubicBezTo>
                    <a:pt x="9201" y="5550"/>
                    <a:pt x="9201" y="5550"/>
                    <a:pt x="9201" y="5550"/>
                  </a:cubicBezTo>
                  <a:cubicBezTo>
                    <a:pt x="9201" y="5617"/>
                    <a:pt x="9201" y="5617"/>
                    <a:pt x="9201" y="5617"/>
                  </a:cubicBezTo>
                  <a:cubicBezTo>
                    <a:pt x="9201" y="5617"/>
                    <a:pt x="9201" y="5617"/>
                    <a:pt x="9201" y="5617"/>
                  </a:cubicBezTo>
                  <a:cubicBezTo>
                    <a:pt x="9145" y="5684"/>
                    <a:pt x="9145" y="5684"/>
                    <a:pt x="9145" y="5684"/>
                  </a:cubicBezTo>
                  <a:cubicBezTo>
                    <a:pt x="9089" y="5751"/>
                    <a:pt x="9089" y="5751"/>
                    <a:pt x="9089" y="5751"/>
                  </a:cubicBezTo>
                  <a:cubicBezTo>
                    <a:pt x="9033" y="5751"/>
                    <a:pt x="9033" y="5751"/>
                    <a:pt x="9033" y="5751"/>
                  </a:cubicBezTo>
                  <a:cubicBezTo>
                    <a:pt x="8921" y="5751"/>
                    <a:pt x="8921" y="5751"/>
                    <a:pt x="8921" y="5751"/>
                  </a:cubicBezTo>
                  <a:cubicBezTo>
                    <a:pt x="8864" y="5751"/>
                    <a:pt x="8864" y="5751"/>
                    <a:pt x="8864" y="5751"/>
                  </a:cubicBezTo>
                  <a:cubicBezTo>
                    <a:pt x="8696" y="5818"/>
                    <a:pt x="8696" y="5818"/>
                    <a:pt x="8696" y="5818"/>
                  </a:cubicBezTo>
                  <a:cubicBezTo>
                    <a:pt x="8640" y="5818"/>
                    <a:pt x="8640" y="5818"/>
                    <a:pt x="8640" y="5818"/>
                  </a:cubicBezTo>
                  <a:cubicBezTo>
                    <a:pt x="8528" y="5885"/>
                    <a:pt x="8528" y="5885"/>
                    <a:pt x="8528" y="5885"/>
                  </a:cubicBezTo>
                  <a:cubicBezTo>
                    <a:pt x="8472" y="5885"/>
                    <a:pt x="8472" y="5885"/>
                    <a:pt x="8472" y="5885"/>
                  </a:cubicBezTo>
                  <a:cubicBezTo>
                    <a:pt x="8416" y="5952"/>
                    <a:pt x="8416" y="5952"/>
                    <a:pt x="8416" y="5952"/>
                  </a:cubicBezTo>
                  <a:cubicBezTo>
                    <a:pt x="8359" y="5952"/>
                    <a:pt x="8359" y="5952"/>
                    <a:pt x="8359" y="5952"/>
                  </a:cubicBezTo>
                  <a:cubicBezTo>
                    <a:pt x="8303" y="5952"/>
                    <a:pt x="8303" y="5952"/>
                    <a:pt x="8303" y="5952"/>
                  </a:cubicBezTo>
                  <a:cubicBezTo>
                    <a:pt x="8303" y="5952"/>
                    <a:pt x="8303" y="5952"/>
                    <a:pt x="8303" y="5952"/>
                  </a:cubicBezTo>
                  <a:cubicBezTo>
                    <a:pt x="8247" y="5952"/>
                    <a:pt x="8247" y="5952"/>
                    <a:pt x="8247" y="5952"/>
                  </a:cubicBezTo>
                  <a:cubicBezTo>
                    <a:pt x="8191" y="5952"/>
                    <a:pt x="8191" y="5952"/>
                    <a:pt x="8191" y="5952"/>
                  </a:cubicBezTo>
                  <a:cubicBezTo>
                    <a:pt x="8135" y="6019"/>
                    <a:pt x="8135" y="6019"/>
                    <a:pt x="8135" y="6019"/>
                  </a:cubicBezTo>
                  <a:cubicBezTo>
                    <a:pt x="8079" y="6085"/>
                    <a:pt x="8079" y="6085"/>
                    <a:pt x="8079" y="6085"/>
                  </a:cubicBezTo>
                  <a:cubicBezTo>
                    <a:pt x="8079" y="6085"/>
                    <a:pt x="8079" y="6085"/>
                    <a:pt x="8079" y="6085"/>
                  </a:cubicBezTo>
                  <a:cubicBezTo>
                    <a:pt x="8079" y="6152"/>
                    <a:pt x="8079" y="6152"/>
                    <a:pt x="8079" y="6152"/>
                  </a:cubicBezTo>
                  <a:cubicBezTo>
                    <a:pt x="7967" y="6152"/>
                    <a:pt x="7967" y="6152"/>
                    <a:pt x="7967" y="6152"/>
                  </a:cubicBezTo>
                  <a:cubicBezTo>
                    <a:pt x="7911" y="6219"/>
                    <a:pt x="7911" y="6219"/>
                    <a:pt x="7911" y="6219"/>
                  </a:cubicBezTo>
                  <a:cubicBezTo>
                    <a:pt x="7855" y="6219"/>
                    <a:pt x="7855" y="6219"/>
                    <a:pt x="7855" y="6219"/>
                  </a:cubicBezTo>
                  <a:cubicBezTo>
                    <a:pt x="7798" y="6152"/>
                    <a:pt x="7798" y="6152"/>
                    <a:pt x="7798" y="6152"/>
                  </a:cubicBezTo>
                  <a:cubicBezTo>
                    <a:pt x="7798" y="6219"/>
                    <a:pt x="7798" y="6219"/>
                    <a:pt x="7798" y="6219"/>
                  </a:cubicBezTo>
                  <a:cubicBezTo>
                    <a:pt x="7798" y="6286"/>
                    <a:pt x="7798" y="6286"/>
                    <a:pt x="7798" y="6286"/>
                  </a:cubicBezTo>
                  <a:cubicBezTo>
                    <a:pt x="7742" y="6286"/>
                    <a:pt x="7742" y="6286"/>
                    <a:pt x="7742" y="6286"/>
                  </a:cubicBezTo>
                  <a:cubicBezTo>
                    <a:pt x="7686" y="6353"/>
                    <a:pt x="7686" y="6353"/>
                    <a:pt x="7686" y="6353"/>
                  </a:cubicBezTo>
                  <a:cubicBezTo>
                    <a:pt x="7630" y="6420"/>
                    <a:pt x="7630" y="6420"/>
                    <a:pt x="7630" y="6420"/>
                  </a:cubicBezTo>
                  <a:cubicBezTo>
                    <a:pt x="7574" y="6487"/>
                    <a:pt x="7574" y="6487"/>
                    <a:pt x="7574" y="6487"/>
                  </a:cubicBezTo>
                  <a:cubicBezTo>
                    <a:pt x="7630" y="6487"/>
                    <a:pt x="7630" y="6487"/>
                    <a:pt x="7630" y="6487"/>
                  </a:cubicBezTo>
                  <a:cubicBezTo>
                    <a:pt x="7518" y="6620"/>
                    <a:pt x="7518" y="6620"/>
                    <a:pt x="7518" y="6620"/>
                  </a:cubicBezTo>
                  <a:cubicBezTo>
                    <a:pt x="7518" y="6620"/>
                    <a:pt x="7518" y="6620"/>
                    <a:pt x="7518" y="6620"/>
                  </a:cubicBezTo>
                  <a:cubicBezTo>
                    <a:pt x="7406" y="6620"/>
                    <a:pt x="7406" y="6620"/>
                    <a:pt x="7406" y="6620"/>
                  </a:cubicBezTo>
                  <a:cubicBezTo>
                    <a:pt x="7350" y="6687"/>
                    <a:pt x="7350" y="6687"/>
                    <a:pt x="7350" y="6687"/>
                  </a:cubicBezTo>
                  <a:cubicBezTo>
                    <a:pt x="7294" y="6687"/>
                    <a:pt x="7294" y="6687"/>
                    <a:pt x="7294" y="6687"/>
                  </a:cubicBezTo>
                  <a:cubicBezTo>
                    <a:pt x="7294" y="6620"/>
                    <a:pt x="7294" y="6620"/>
                    <a:pt x="7294" y="6620"/>
                  </a:cubicBezTo>
                  <a:cubicBezTo>
                    <a:pt x="7294" y="6620"/>
                    <a:pt x="7294" y="6620"/>
                    <a:pt x="7294" y="6620"/>
                  </a:cubicBezTo>
                  <a:cubicBezTo>
                    <a:pt x="7294" y="6554"/>
                    <a:pt x="7294" y="6554"/>
                    <a:pt x="7294" y="6554"/>
                  </a:cubicBezTo>
                  <a:cubicBezTo>
                    <a:pt x="7294" y="6487"/>
                    <a:pt x="7294" y="6487"/>
                    <a:pt x="7294" y="6487"/>
                  </a:cubicBezTo>
                  <a:cubicBezTo>
                    <a:pt x="7237" y="6554"/>
                    <a:pt x="7237" y="6554"/>
                    <a:pt x="7237" y="6554"/>
                  </a:cubicBezTo>
                  <a:cubicBezTo>
                    <a:pt x="7237" y="6554"/>
                    <a:pt x="7237" y="6554"/>
                    <a:pt x="7237" y="6554"/>
                  </a:cubicBezTo>
                  <a:cubicBezTo>
                    <a:pt x="7237" y="6554"/>
                    <a:pt x="7237" y="6554"/>
                    <a:pt x="7237" y="6554"/>
                  </a:cubicBezTo>
                  <a:cubicBezTo>
                    <a:pt x="7125" y="6687"/>
                    <a:pt x="7125" y="6687"/>
                    <a:pt x="7125" y="6687"/>
                  </a:cubicBezTo>
                  <a:cubicBezTo>
                    <a:pt x="7069" y="6687"/>
                    <a:pt x="7069" y="6687"/>
                    <a:pt x="7069" y="6687"/>
                  </a:cubicBezTo>
                  <a:cubicBezTo>
                    <a:pt x="7013" y="6687"/>
                    <a:pt x="7013" y="6687"/>
                    <a:pt x="7013" y="6687"/>
                  </a:cubicBezTo>
                  <a:cubicBezTo>
                    <a:pt x="7013" y="6687"/>
                    <a:pt x="7013" y="6687"/>
                    <a:pt x="7013" y="6687"/>
                  </a:cubicBezTo>
                  <a:cubicBezTo>
                    <a:pt x="6957" y="6687"/>
                    <a:pt x="6957" y="6687"/>
                    <a:pt x="6957" y="6687"/>
                  </a:cubicBezTo>
                  <a:cubicBezTo>
                    <a:pt x="6901" y="6687"/>
                    <a:pt x="6901" y="6687"/>
                    <a:pt x="6901" y="6687"/>
                  </a:cubicBezTo>
                  <a:cubicBezTo>
                    <a:pt x="6901" y="6687"/>
                    <a:pt x="6901" y="6687"/>
                    <a:pt x="6901" y="6687"/>
                  </a:cubicBezTo>
                  <a:cubicBezTo>
                    <a:pt x="6901" y="6687"/>
                    <a:pt x="6901" y="6687"/>
                    <a:pt x="6901" y="6687"/>
                  </a:cubicBezTo>
                  <a:close/>
                  <a:moveTo>
                    <a:pt x="13241" y="5885"/>
                  </a:moveTo>
                  <a:cubicBezTo>
                    <a:pt x="13241" y="5885"/>
                    <a:pt x="13241" y="5885"/>
                    <a:pt x="13241" y="5885"/>
                  </a:cubicBezTo>
                  <a:cubicBezTo>
                    <a:pt x="13241" y="5952"/>
                    <a:pt x="13241" y="5952"/>
                    <a:pt x="13241" y="5952"/>
                  </a:cubicBezTo>
                  <a:cubicBezTo>
                    <a:pt x="13241" y="5952"/>
                    <a:pt x="13241" y="5952"/>
                    <a:pt x="13241" y="5952"/>
                  </a:cubicBezTo>
                  <a:cubicBezTo>
                    <a:pt x="13241" y="6019"/>
                    <a:pt x="13241" y="6019"/>
                    <a:pt x="13241" y="6019"/>
                  </a:cubicBezTo>
                  <a:cubicBezTo>
                    <a:pt x="13184" y="5952"/>
                    <a:pt x="13184" y="5952"/>
                    <a:pt x="13184" y="5952"/>
                  </a:cubicBezTo>
                  <a:cubicBezTo>
                    <a:pt x="13184" y="5885"/>
                    <a:pt x="13184" y="5885"/>
                    <a:pt x="13184" y="5885"/>
                  </a:cubicBezTo>
                  <a:cubicBezTo>
                    <a:pt x="13241" y="5885"/>
                    <a:pt x="13241" y="5885"/>
                    <a:pt x="13241" y="5885"/>
                  </a:cubicBezTo>
                  <a:close/>
                  <a:moveTo>
                    <a:pt x="12736" y="5885"/>
                  </a:moveTo>
                  <a:cubicBezTo>
                    <a:pt x="12736" y="5818"/>
                    <a:pt x="12736" y="5818"/>
                    <a:pt x="12736" y="5818"/>
                  </a:cubicBezTo>
                  <a:cubicBezTo>
                    <a:pt x="12848" y="5818"/>
                    <a:pt x="12848" y="5818"/>
                    <a:pt x="12848" y="5818"/>
                  </a:cubicBezTo>
                  <a:cubicBezTo>
                    <a:pt x="12848" y="5818"/>
                    <a:pt x="12848" y="5818"/>
                    <a:pt x="12848" y="5818"/>
                  </a:cubicBezTo>
                  <a:cubicBezTo>
                    <a:pt x="12848" y="5885"/>
                    <a:pt x="12848" y="5885"/>
                    <a:pt x="12848" y="5885"/>
                  </a:cubicBezTo>
                  <a:cubicBezTo>
                    <a:pt x="12792" y="5885"/>
                    <a:pt x="12792" y="5885"/>
                    <a:pt x="12792" y="5885"/>
                  </a:cubicBezTo>
                  <a:cubicBezTo>
                    <a:pt x="12792" y="5885"/>
                    <a:pt x="12792" y="5885"/>
                    <a:pt x="12792" y="5885"/>
                  </a:cubicBezTo>
                  <a:cubicBezTo>
                    <a:pt x="12736" y="5885"/>
                    <a:pt x="12736" y="5885"/>
                    <a:pt x="12736" y="5885"/>
                  </a:cubicBezTo>
                  <a:close/>
                  <a:moveTo>
                    <a:pt x="12231" y="6152"/>
                  </a:moveTo>
                  <a:cubicBezTo>
                    <a:pt x="12287" y="6219"/>
                    <a:pt x="12287" y="6219"/>
                    <a:pt x="12287" y="6219"/>
                  </a:cubicBezTo>
                  <a:cubicBezTo>
                    <a:pt x="12343" y="6219"/>
                    <a:pt x="12343" y="6219"/>
                    <a:pt x="12343" y="6219"/>
                  </a:cubicBezTo>
                  <a:cubicBezTo>
                    <a:pt x="12399" y="6286"/>
                    <a:pt x="12399" y="6286"/>
                    <a:pt x="12399" y="6286"/>
                  </a:cubicBezTo>
                  <a:cubicBezTo>
                    <a:pt x="12399" y="6286"/>
                    <a:pt x="12399" y="6286"/>
                    <a:pt x="12399" y="6286"/>
                  </a:cubicBezTo>
                  <a:cubicBezTo>
                    <a:pt x="12455" y="6286"/>
                    <a:pt x="12455" y="6286"/>
                    <a:pt x="12455" y="6286"/>
                  </a:cubicBezTo>
                  <a:cubicBezTo>
                    <a:pt x="12511" y="6219"/>
                    <a:pt x="12511" y="6219"/>
                    <a:pt x="12511" y="6219"/>
                  </a:cubicBezTo>
                  <a:cubicBezTo>
                    <a:pt x="12567" y="6286"/>
                    <a:pt x="12567" y="6286"/>
                    <a:pt x="12567" y="6286"/>
                  </a:cubicBezTo>
                  <a:cubicBezTo>
                    <a:pt x="12623" y="6219"/>
                    <a:pt x="12623" y="6219"/>
                    <a:pt x="12623" y="6219"/>
                  </a:cubicBezTo>
                  <a:cubicBezTo>
                    <a:pt x="12623" y="6219"/>
                    <a:pt x="12623" y="6219"/>
                    <a:pt x="12623" y="6219"/>
                  </a:cubicBezTo>
                  <a:cubicBezTo>
                    <a:pt x="12679" y="6219"/>
                    <a:pt x="12679" y="6219"/>
                    <a:pt x="12679" y="6219"/>
                  </a:cubicBezTo>
                  <a:cubicBezTo>
                    <a:pt x="12679" y="6152"/>
                    <a:pt x="12679" y="6152"/>
                    <a:pt x="12679" y="6152"/>
                  </a:cubicBezTo>
                  <a:cubicBezTo>
                    <a:pt x="12623" y="6152"/>
                    <a:pt x="12623" y="6152"/>
                    <a:pt x="12623" y="6152"/>
                  </a:cubicBezTo>
                  <a:cubicBezTo>
                    <a:pt x="12567" y="6152"/>
                    <a:pt x="12567" y="6152"/>
                    <a:pt x="12567" y="6152"/>
                  </a:cubicBezTo>
                  <a:cubicBezTo>
                    <a:pt x="12511" y="6152"/>
                    <a:pt x="12511" y="6152"/>
                    <a:pt x="12511" y="6152"/>
                  </a:cubicBezTo>
                  <a:cubicBezTo>
                    <a:pt x="12511" y="6152"/>
                    <a:pt x="12511" y="6152"/>
                    <a:pt x="12511" y="6152"/>
                  </a:cubicBezTo>
                  <a:cubicBezTo>
                    <a:pt x="12455" y="6152"/>
                    <a:pt x="12455" y="6152"/>
                    <a:pt x="12455" y="6152"/>
                  </a:cubicBezTo>
                  <a:cubicBezTo>
                    <a:pt x="12399" y="6152"/>
                    <a:pt x="12399" y="6152"/>
                    <a:pt x="12399" y="6152"/>
                  </a:cubicBezTo>
                  <a:cubicBezTo>
                    <a:pt x="12343" y="6152"/>
                    <a:pt x="12343" y="6152"/>
                    <a:pt x="12343" y="6152"/>
                  </a:cubicBezTo>
                  <a:cubicBezTo>
                    <a:pt x="12287" y="6152"/>
                    <a:pt x="12287" y="6152"/>
                    <a:pt x="12287" y="6152"/>
                  </a:cubicBezTo>
                  <a:cubicBezTo>
                    <a:pt x="12231" y="6152"/>
                    <a:pt x="12231" y="6152"/>
                    <a:pt x="12231" y="6152"/>
                  </a:cubicBezTo>
                  <a:close/>
                  <a:moveTo>
                    <a:pt x="12006" y="8025"/>
                  </a:moveTo>
                  <a:cubicBezTo>
                    <a:pt x="11950" y="8025"/>
                    <a:pt x="11950" y="8025"/>
                    <a:pt x="11950" y="8025"/>
                  </a:cubicBezTo>
                  <a:cubicBezTo>
                    <a:pt x="11950" y="8025"/>
                    <a:pt x="11950" y="8025"/>
                    <a:pt x="11950" y="8025"/>
                  </a:cubicBezTo>
                  <a:cubicBezTo>
                    <a:pt x="12006" y="8025"/>
                    <a:pt x="12006" y="8025"/>
                    <a:pt x="12006" y="8025"/>
                  </a:cubicBezTo>
                  <a:cubicBezTo>
                    <a:pt x="12006" y="8025"/>
                    <a:pt x="12006" y="8025"/>
                    <a:pt x="12006" y="8025"/>
                  </a:cubicBezTo>
                  <a:cubicBezTo>
                    <a:pt x="12006" y="8025"/>
                    <a:pt x="12006" y="8025"/>
                    <a:pt x="12006" y="8025"/>
                  </a:cubicBezTo>
                  <a:close/>
                  <a:moveTo>
                    <a:pt x="11670" y="8025"/>
                  </a:moveTo>
                  <a:cubicBezTo>
                    <a:pt x="11670" y="7958"/>
                    <a:pt x="11670" y="7958"/>
                    <a:pt x="11670" y="7958"/>
                  </a:cubicBezTo>
                  <a:cubicBezTo>
                    <a:pt x="11670" y="7891"/>
                    <a:pt x="11670" y="7891"/>
                    <a:pt x="11670" y="7891"/>
                  </a:cubicBezTo>
                  <a:cubicBezTo>
                    <a:pt x="11614" y="7891"/>
                    <a:pt x="11614" y="7891"/>
                    <a:pt x="11614" y="7891"/>
                  </a:cubicBezTo>
                  <a:cubicBezTo>
                    <a:pt x="11614" y="7891"/>
                    <a:pt x="11614" y="7891"/>
                    <a:pt x="11614" y="7891"/>
                  </a:cubicBezTo>
                  <a:cubicBezTo>
                    <a:pt x="11614" y="7891"/>
                    <a:pt x="11614" y="7891"/>
                    <a:pt x="11614" y="7891"/>
                  </a:cubicBezTo>
                  <a:cubicBezTo>
                    <a:pt x="11614" y="7824"/>
                    <a:pt x="11614" y="7824"/>
                    <a:pt x="11614" y="7824"/>
                  </a:cubicBezTo>
                  <a:cubicBezTo>
                    <a:pt x="11614" y="7757"/>
                    <a:pt x="11614" y="7757"/>
                    <a:pt x="11614" y="7757"/>
                  </a:cubicBezTo>
                  <a:cubicBezTo>
                    <a:pt x="11557" y="7757"/>
                    <a:pt x="11557" y="7757"/>
                    <a:pt x="11557" y="7757"/>
                  </a:cubicBezTo>
                  <a:cubicBezTo>
                    <a:pt x="11614" y="7690"/>
                    <a:pt x="11614" y="7690"/>
                    <a:pt x="11614" y="7690"/>
                  </a:cubicBezTo>
                  <a:cubicBezTo>
                    <a:pt x="11557" y="7624"/>
                    <a:pt x="11557" y="7624"/>
                    <a:pt x="11557" y="7624"/>
                  </a:cubicBezTo>
                  <a:cubicBezTo>
                    <a:pt x="11614" y="7557"/>
                    <a:pt x="11614" y="7557"/>
                    <a:pt x="11614" y="7557"/>
                  </a:cubicBezTo>
                  <a:cubicBezTo>
                    <a:pt x="11557" y="7557"/>
                    <a:pt x="11557" y="7557"/>
                    <a:pt x="11557" y="7557"/>
                  </a:cubicBezTo>
                  <a:cubicBezTo>
                    <a:pt x="11557" y="7490"/>
                    <a:pt x="11557" y="7490"/>
                    <a:pt x="11557" y="7490"/>
                  </a:cubicBezTo>
                  <a:cubicBezTo>
                    <a:pt x="11557" y="7490"/>
                    <a:pt x="11557" y="7490"/>
                    <a:pt x="11557" y="7490"/>
                  </a:cubicBezTo>
                  <a:cubicBezTo>
                    <a:pt x="11501" y="7423"/>
                    <a:pt x="11501" y="7423"/>
                    <a:pt x="11501" y="7423"/>
                  </a:cubicBezTo>
                  <a:cubicBezTo>
                    <a:pt x="11501" y="7356"/>
                    <a:pt x="11501" y="7356"/>
                    <a:pt x="11501" y="7356"/>
                  </a:cubicBezTo>
                  <a:cubicBezTo>
                    <a:pt x="11445" y="7289"/>
                    <a:pt x="11445" y="7289"/>
                    <a:pt x="11445" y="7289"/>
                  </a:cubicBezTo>
                  <a:cubicBezTo>
                    <a:pt x="11445" y="7289"/>
                    <a:pt x="11445" y="7289"/>
                    <a:pt x="11445" y="7289"/>
                  </a:cubicBezTo>
                  <a:cubicBezTo>
                    <a:pt x="11445" y="7222"/>
                    <a:pt x="11445" y="7222"/>
                    <a:pt x="11445" y="7222"/>
                  </a:cubicBezTo>
                  <a:cubicBezTo>
                    <a:pt x="11445" y="7155"/>
                    <a:pt x="11445" y="7155"/>
                    <a:pt x="11445" y="7155"/>
                  </a:cubicBezTo>
                  <a:cubicBezTo>
                    <a:pt x="11389" y="7155"/>
                    <a:pt x="11389" y="7155"/>
                    <a:pt x="11389" y="7155"/>
                  </a:cubicBezTo>
                  <a:cubicBezTo>
                    <a:pt x="11389" y="7155"/>
                    <a:pt x="11389" y="7155"/>
                    <a:pt x="11389" y="7155"/>
                  </a:cubicBezTo>
                  <a:cubicBezTo>
                    <a:pt x="11333" y="7155"/>
                    <a:pt x="11333" y="7155"/>
                    <a:pt x="11333" y="7155"/>
                  </a:cubicBezTo>
                  <a:cubicBezTo>
                    <a:pt x="11333" y="7155"/>
                    <a:pt x="11333" y="7155"/>
                    <a:pt x="11333" y="7155"/>
                  </a:cubicBezTo>
                  <a:cubicBezTo>
                    <a:pt x="11277" y="7155"/>
                    <a:pt x="11277" y="7155"/>
                    <a:pt x="11277" y="7155"/>
                  </a:cubicBezTo>
                  <a:cubicBezTo>
                    <a:pt x="11277" y="7089"/>
                    <a:pt x="11277" y="7089"/>
                    <a:pt x="11277" y="7089"/>
                  </a:cubicBezTo>
                  <a:cubicBezTo>
                    <a:pt x="11333" y="7089"/>
                    <a:pt x="11333" y="7089"/>
                    <a:pt x="11333" y="7089"/>
                  </a:cubicBezTo>
                  <a:cubicBezTo>
                    <a:pt x="11333" y="6955"/>
                    <a:pt x="11333" y="6955"/>
                    <a:pt x="11333" y="6955"/>
                  </a:cubicBezTo>
                  <a:cubicBezTo>
                    <a:pt x="11333" y="6955"/>
                    <a:pt x="11333" y="6955"/>
                    <a:pt x="11333" y="6955"/>
                  </a:cubicBezTo>
                  <a:cubicBezTo>
                    <a:pt x="11333" y="6888"/>
                    <a:pt x="11333" y="6888"/>
                    <a:pt x="11333" y="6888"/>
                  </a:cubicBezTo>
                  <a:cubicBezTo>
                    <a:pt x="11333" y="6821"/>
                    <a:pt x="11333" y="6821"/>
                    <a:pt x="11333" y="6821"/>
                  </a:cubicBezTo>
                  <a:cubicBezTo>
                    <a:pt x="11333" y="6821"/>
                    <a:pt x="11333" y="6821"/>
                    <a:pt x="11333" y="6821"/>
                  </a:cubicBezTo>
                  <a:cubicBezTo>
                    <a:pt x="11389" y="6687"/>
                    <a:pt x="11389" y="6687"/>
                    <a:pt x="11389" y="6687"/>
                  </a:cubicBezTo>
                  <a:cubicBezTo>
                    <a:pt x="11445" y="6687"/>
                    <a:pt x="11445" y="6687"/>
                    <a:pt x="11445" y="6687"/>
                  </a:cubicBezTo>
                  <a:cubicBezTo>
                    <a:pt x="11445" y="6687"/>
                    <a:pt x="11445" y="6687"/>
                    <a:pt x="11445" y="6687"/>
                  </a:cubicBezTo>
                  <a:cubicBezTo>
                    <a:pt x="11445" y="6620"/>
                    <a:pt x="11445" y="6620"/>
                    <a:pt x="11445" y="6620"/>
                  </a:cubicBezTo>
                  <a:cubicBezTo>
                    <a:pt x="11501" y="6687"/>
                    <a:pt x="11501" y="6687"/>
                    <a:pt x="11501" y="6687"/>
                  </a:cubicBezTo>
                  <a:cubicBezTo>
                    <a:pt x="11557" y="6620"/>
                    <a:pt x="11557" y="6620"/>
                    <a:pt x="11557" y="6620"/>
                  </a:cubicBezTo>
                  <a:cubicBezTo>
                    <a:pt x="11614" y="6687"/>
                    <a:pt x="11614" y="6687"/>
                    <a:pt x="11614" y="6687"/>
                  </a:cubicBezTo>
                  <a:cubicBezTo>
                    <a:pt x="11614" y="6687"/>
                    <a:pt x="11614" y="6687"/>
                    <a:pt x="11614" y="6687"/>
                  </a:cubicBezTo>
                  <a:cubicBezTo>
                    <a:pt x="11614" y="6687"/>
                    <a:pt x="11614" y="6687"/>
                    <a:pt x="11614" y="6687"/>
                  </a:cubicBezTo>
                  <a:cubicBezTo>
                    <a:pt x="11557" y="6754"/>
                    <a:pt x="11557" y="6754"/>
                    <a:pt x="11557" y="6754"/>
                  </a:cubicBezTo>
                  <a:cubicBezTo>
                    <a:pt x="11557" y="6754"/>
                    <a:pt x="11557" y="6754"/>
                    <a:pt x="11557" y="6754"/>
                  </a:cubicBezTo>
                  <a:cubicBezTo>
                    <a:pt x="11614" y="6754"/>
                    <a:pt x="11614" y="6754"/>
                    <a:pt x="11614" y="6754"/>
                  </a:cubicBezTo>
                  <a:cubicBezTo>
                    <a:pt x="11614" y="6821"/>
                    <a:pt x="11614" y="6821"/>
                    <a:pt x="11614" y="6821"/>
                  </a:cubicBezTo>
                  <a:cubicBezTo>
                    <a:pt x="11614" y="6821"/>
                    <a:pt x="11614" y="6821"/>
                    <a:pt x="11614" y="6821"/>
                  </a:cubicBezTo>
                  <a:cubicBezTo>
                    <a:pt x="11670" y="6888"/>
                    <a:pt x="11670" y="6888"/>
                    <a:pt x="11670" y="6888"/>
                  </a:cubicBezTo>
                  <a:cubicBezTo>
                    <a:pt x="11670" y="6955"/>
                    <a:pt x="11670" y="6955"/>
                    <a:pt x="11670" y="6955"/>
                  </a:cubicBezTo>
                  <a:cubicBezTo>
                    <a:pt x="11726" y="7022"/>
                    <a:pt x="11726" y="7022"/>
                    <a:pt x="11726" y="7022"/>
                  </a:cubicBezTo>
                  <a:cubicBezTo>
                    <a:pt x="11782" y="7022"/>
                    <a:pt x="11782" y="7022"/>
                    <a:pt x="11782" y="7022"/>
                  </a:cubicBezTo>
                  <a:cubicBezTo>
                    <a:pt x="11782" y="6955"/>
                    <a:pt x="11782" y="6955"/>
                    <a:pt x="11782" y="6955"/>
                  </a:cubicBezTo>
                  <a:cubicBezTo>
                    <a:pt x="11782" y="6955"/>
                    <a:pt x="11782" y="6955"/>
                    <a:pt x="11782" y="6955"/>
                  </a:cubicBezTo>
                  <a:cubicBezTo>
                    <a:pt x="11782" y="6955"/>
                    <a:pt x="11782" y="6955"/>
                    <a:pt x="11782" y="6955"/>
                  </a:cubicBezTo>
                  <a:cubicBezTo>
                    <a:pt x="11838" y="6888"/>
                    <a:pt x="11838" y="6888"/>
                    <a:pt x="11838" y="6888"/>
                  </a:cubicBezTo>
                  <a:cubicBezTo>
                    <a:pt x="11838" y="6821"/>
                    <a:pt x="11838" y="6821"/>
                    <a:pt x="11838" y="6821"/>
                  </a:cubicBezTo>
                  <a:cubicBezTo>
                    <a:pt x="11838" y="6821"/>
                    <a:pt x="11838" y="6821"/>
                    <a:pt x="11838" y="6821"/>
                  </a:cubicBezTo>
                  <a:cubicBezTo>
                    <a:pt x="11838" y="6754"/>
                    <a:pt x="11838" y="6754"/>
                    <a:pt x="11838" y="6754"/>
                  </a:cubicBezTo>
                  <a:cubicBezTo>
                    <a:pt x="11838" y="6687"/>
                    <a:pt x="11838" y="6687"/>
                    <a:pt x="11838" y="6687"/>
                  </a:cubicBezTo>
                  <a:cubicBezTo>
                    <a:pt x="11838" y="6687"/>
                    <a:pt x="11838" y="6687"/>
                    <a:pt x="11838" y="6687"/>
                  </a:cubicBezTo>
                  <a:cubicBezTo>
                    <a:pt x="11894" y="6687"/>
                    <a:pt x="11894" y="6687"/>
                    <a:pt x="11894" y="6687"/>
                  </a:cubicBezTo>
                  <a:cubicBezTo>
                    <a:pt x="11950" y="6687"/>
                    <a:pt x="11950" y="6687"/>
                    <a:pt x="11950" y="6687"/>
                  </a:cubicBezTo>
                  <a:cubicBezTo>
                    <a:pt x="11950" y="6754"/>
                    <a:pt x="11950" y="6754"/>
                    <a:pt x="11950" y="6754"/>
                  </a:cubicBezTo>
                  <a:cubicBezTo>
                    <a:pt x="12006" y="6754"/>
                    <a:pt x="12006" y="6754"/>
                    <a:pt x="12006" y="6754"/>
                  </a:cubicBezTo>
                  <a:cubicBezTo>
                    <a:pt x="12006" y="6687"/>
                    <a:pt x="12006" y="6687"/>
                    <a:pt x="12006" y="6687"/>
                  </a:cubicBezTo>
                  <a:cubicBezTo>
                    <a:pt x="11950" y="6620"/>
                    <a:pt x="11950" y="6620"/>
                    <a:pt x="11950" y="6620"/>
                  </a:cubicBezTo>
                  <a:cubicBezTo>
                    <a:pt x="11950" y="6620"/>
                    <a:pt x="11950" y="6620"/>
                    <a:pt x="11950" y="6620"/>
                  </a:cubicBezTo>
                  <a:cubicBezTo>
                    <a:pt x="11950" y="6620"/>
                    <a:pt x="11950" y="6620"/>
                    <a:pt x="11950" y="6620"/>
                  </a:cubicBezTo>
                  <a:cubicBezTo>
                    <a:pt x="11894" y="6620"/>
                    <a:pt x="11894" y="6620"/>
                    <a:pt x="11894" y="6620"/>
                  </a:cubicBezTo>
                  <a:cubicBezTo>
                    <a:pt x="11838" y="6620"/>
                    <a:pt x="11838" y="6620"/>
                    <a:pt x="11838" y="6620"/>
                  </a:cubicBezTo>
                  <a:cubicBezTo>
                    <a:pt x="11782" y="6554"/>
                    <a:pt x="11782" y="6554"/>
                    <a:pt x="11782" y="6554"/>
                  </a:cubicBezTo>
                  <a:cubicBezTo>
                    <a:pt x="11782" y="6554"/>
                    <a:pt x="11782" y="6554"/>
                    <a:pt x="11782" y="6554"/>
                  </a:cubicBezTo>
                  <a:cubicBezTo>
                    <a:pt x="11782" y="6487"/>
                    <a:pt x="11782" y="6487"/>
                    <a:pt x="11782" y="6487"/>
                  </a:cubicBezTo>
                  <a:cubicBezTo>
                    <a:pt x="11782" y="6420"/>
                    <a:pt x="11782" y="6420"/>
                    <a:pt x="11782" y="6420"/>
                  </a:cubicBezTo>
                  <a:cubicBezTo>
                    <a:pt x="11782" y="6420"/>
                    <a:pt x="11782" y="6420"/>
                    <a:pt x="11782" y="6420"/>
                  </a:cubicBezTo>
                  <a:cubicBezTo>
                    <a:pt x="11838" y="6420"/>
                    <a:pt x="11838" y="6420"/>
                    <a:pt x="11838" y="6420"/>
                  </a:cubicBezTo>
                  <a:cubicBezTo>
                    <a:pt x="11838" y="6353"/>
                    <a:pt x="11838" y="6353"/>
                    <a:pt x="11838" y="6353"/>
                  </a:cubicBezTo>
                  <a:cubicBezTo>
                    <a:pt x="11894" y="6420"/>
                    <a:pt x="11894" y="6420"/>
                    <a:pt x="11894" y="6420"/>
                  </a:cubicBezTo>
                  <a:cubicBezTo>
                    <a:pt x="11894" y="6420"/>
                    <a:pt x="11894" y="6420"/>
                    <a:pt x="11894" y="6420"/>
                  </a:cubicBezTo>
                  <a:cubicBezTo>
                    <a:pt x="11950" y="6554"/>
                    <a:pt x="11950" y="6554"/>
                    <a:pt x="11950" y="6554"/>
                  </a:cubicBezTo>
                  <a:cubicBezTo>
                    <a:pt x="11950" y="6554"/>
                    <a:pt x="11950" y="6554"/>
                    <a:pt x="11950" y="6554"/>
                  </a:cubicBezTo>
                  <a:cubicBezTo>
                    <a:pt x="11950" y="6487"/>
                    <a:pt x="11950" y="6487"/>
                    <a:pt x="11950" y="6487"/>
                  </a:cubicBezTo>
                  <a:cubicBezTo>
                    <a:pt x="11950" y="6487"/>
                    <a:pt x="11950" y="6487"/>
                    <a:pt x="11950" y="6487"/>
                  </a:cubicBezTo>
                  <a:cubicBezTo>
                    <a:pt x="11950" y="6420"/>
                    <a:pt x="11950" y="6420"/>
                    <a:pt x="11950" y="6420"/>
                  </a:cubicBezTo>
                  <a:cubicBezTo>
                    <a:pt x="11950" y="6353"/>
                    <a:pt x="11950" y="6353"/>
                    <a:pt x="11950" y="6353"/>
                  </a:cubicBezTo>
                  <a:cubicBezTo>
                    <a:pt x="11894" y="6353"/>
                    <a:pt x="11894" y="6353"/>
                    <a:pt x="11894" y="6353"/>
                  </a:cubicBezTo>
                  <a:cubicBezTo>
                    <a:pt x="11894" y="6286"/>
                    <a:pt x="11894" y="6286"/>
                    <a:pt x="11894" y="6286"/>
                  </a:cubicBezTo>
                  <a:cubicBezTo>
                    <a:pt x="11950" y="6286"/>
                    <a:pt x="11950" y="6286"/>
                    <a:pt x="11950" y="6286"/>
                  </a:cubicBezTo>
                  <a:cubicBezTo>
                    <a:pt x="11950" y="6219"/>
                    <a:pt x="11950" y="6219"/>
                    <a:pt x="11950" y="6219"/>
                  </a:cubicBezTo>
                  <a:cubicBezTo>
                    <a:pt x="12006" y="6219"/>
                    <a:pt x="12006" y="6219"/>
                    <a:pt x="12006" y="6219"/>
                  </a:cubicBezTo>
                  <a:cubicBezTo>
                    <a:pt x="12006" y="6219"/>
                    <a:pt x="12006" y="6219"/>
                    <a:pt x="12006" y="6219"/>
                  </a:cubicBezTo>
                  <a:cubicBezTo>
                    <a:pt x="12062" y="6219"/>
                    <a:pt x="12062" y="6219"/>
                    <a:pt x="12062" y="6219"/>
                  </a:cubicBezTo>
                  <a:cubicBezTo>
                    <a:pt x="12062" y="6286"/>
                    <a:pt x="12062" y="6286"/>
                    <a:pt x="12062" y="6286"/>
                  </a:cubicBezTo>
                  <a:cubicBezTo>
                    <a:pt x="12118" y="6286"/>
                    <a:pt x="12118" y="6286"/>
                    <a:pt x="12118" y="6286"/>
                  </a:cubicBezTo>
                  <a:cubicBezTo>
                    <a:pt x="12175" y="6219"/>
                    <a:pt x="12175" y="6219"/>
                    <a:pt x="12175" y="6219"/>
                  </a:cubicBezTo>
                  <a:cubicBezTo>
                    <a:pt x="12118" y="6219"/>
                    <a:pt x="12118" y="6219"/>
                    <a:pt x="12118" y="6219"/>
                  </a:cubicBezTo>
                  <a:cubicBezTo>
                    <a:pt x="12062" y="6219"/>
                    <a:pt x="12062" y="6219"/>
                    <a:pt x="12062" y="6219"/>
                  </a:cubicBezTo>
                  <a:cubicBezTo>
                    <a:pt x="12118" y="6152"/>
                    <a:pt x="12118" y="6152"/>
                    <a:pt x="12118" y="6152"/>
                  </a:cubicBezTo>
                  <a:cubicBezTo>
                    <a:pt x="12175" y="6152"/>
                    <a:pt x="12175" y="6152"/>
                    <a:pt x="12175" y="6152"/>
                  </a:cubicBezTo>
                  <a:cubicBezTo>
                    <a:pt x="12231" y="6152"/>
                    <a:pt x="12231" y="6152"/>
                    <a:pt x="12231" y="6152"/>
                  </a:cubicBezTo>
                  <a:cubicBezTo>
                    <a:pt x="12231" y="6219"/>
                    <a:pt x="12231" y="6219"/>
                    <a:pt x="12231" y="6219"/>
                  </a:cubicBezTo>
                  <a:cubicBezTo>
                    <a:pt x="12231" y="6219"/>
                    <a:pt x="12231" y="6219"/>
                    <a:pt x="12231" y="6219"/>
                  </a:cubicBezTo>
                  <a:cubicBezTo>
                    <a:pt x="12231" y="6219"/>
                    <a:pt x="12231" y="6219"/>
                    <a:pt x="12231" y="6219"/>
                  </a:cubicBezTo>
                  <a:cubicBezTo>
                    <a:pt x="12231" y="6286"/>
                    <a:pt x="12231" y="6286"/>
                    <a:pt x="12231" y="6286"/>
                  </a:cubicBezTo>
                  <a:cubicBezTo>
                    <a:pt x="12287" y="6353"/>
                    <a:pt x="12287" y="6353"/>
                    <a:pt x="12287" y="6353"/>
                  </a:cubicBezTo>
                  <a:cubicBezTo>
                    <a:pt x="12287" y="6286"/>
                    <a:pt x="12287" y="6286"/>
                    <a:pt x="12287" y="6286"/>
                  </a:cubicBezTo>
                  <a:cubicBezTo>
                    <a:pt x="12343" y="6353"/>
                    <a:pt x="12343" y="6353"/>
                    <a:pt x="12343" y="6353"/>
                  </a:cubicBezTo>
                  <a:cubicBezTo>
                    <a:pt x="12399" y="6353"/>
                    <a:pt x="12399" y="6353"/>
                    <a:pt x="12399" y="6353"/>
                  </a:cubicBezTo>
                  <a:cubicBezTo>
                    <a:pt x="12455" y="6286"/>
                    <a:pt x="12455" y="6286"/>
                    <a:pt x="12455" y="6286"/>
                  </a:cubicBezTo>
                  <a:cubicBezTo>
                    <a:pt x="12511" y="6286"/>
                    <a:pt x="12511" y="6286"/>
                    <a:pt x="12511" y="6286"/>
                  </a:cubicBezTo>
                  <a:cubicBezTo>
                    <a:pt x="12623" y="6286"/>
                    <a:pt x="12623" y="6286"/>
                    <a:pt x="12623" y="6286"/>
                  </a:cubicBezTo>
                  <a:cubicBezTo>
                    <a:pt x="12623" y="6353"/>
                    <a:pt x="12623" y="6353"/>
                    <a:pt x="12623" y="6353"/>
                  </a:cubicBezTo>
                  <a:cubicBezTo>
                    <a:pt x="12679" y="6353"/>
                    <a:pt x="12679" y="6353"/>
                    <a:pt x="12679" y="6353"/>
                  </a:cubicBezTo>
                  <a:cubicBezTo>
                    <a:pt x="12679" y="6353"/>
                    <a:pt x="12679" y="6353"/>
                    <a:pt x="12679" y="6353"/>
                  </a:cubicBezTo>
                  <a:cubicBezTo>
                    <a:pt x="12679" y="6420"/>
                    <a:pt x="12679" y="6420"/>
                    <a:pt x="12679" y="6420"/>
                  </a:cubicBezTo>
                  <a:cubicBezTo>
                    <a:pt x="12679" y="6420"/>
                    <a:pt x="12679" y="6420"/>
                    <a:pt x="12679" y="6420"/>
                  </a:cubicBezTo>
                  <a:cubicBezTo>
                    <a:pt x="12679" y="6487"/>
                    <a:pt x="12679" y="6487"/>
                    <a:pt x="12679" y="6487"/>
                  </a:cubicBezTo>
                  <a:cubicBezTo>
                    <a:pt x="12623" y="6554"/>
                    <a:pt x="12623" y="6554"/>
                    <a:pt x="12623" y="6554"/>
                  </a:cubicBezTo>
                  <a:cubicBezTo>
                    <a:pt x="12567" y="6487"/>
                    <a:pt x="12567" y="6487"/>
                    <a:pt x="12567" y="6487"/>
                  </a:cubicBezTo>
                  <a:cubicBezTo>
                    <a:pt x="12567" y="6487"/>
                    <a:pt x="12567" y="6487"/>
                    <a:pt x="12567" y="6487"/>
                  </a:cubicBezTo>
                  <a:cubicBezTo>
                    <a:pt x="12511" y="6554"/>
                    <a:pt x="12511" y="6554"/>
                    <a:pt x="12511" y="6554"/>
                  </a:cubicBezTo>
                  <a:cubicBezTo>
                    <a:pt x="12511" y="6554"/>
                    <a:pt x="12511" y="6554"/>
                    <a:pt x="12511" y="6554"/>
                  </a:cubicBezTo>
                  <a:cubicBezTo>
                    <a:pt x="12511" y="6554"/>
                    <a:pt x="12511" y="6554"/>
                    <a:pt x="12511" y="6554"/>
                  </a:cubicBezTo>
                  <a:cubicBezTo>
                    <a:pt x="12567" y="6620"/>
                    <a:pt x="12567" y="6620"/>
                    <a:pt x="12567" y="6620"/>
                  </a:cubicBezTo>
                  <a:cubicBezTo>
                    <a:pt x="12567" y="6620"/>
                    <a:pt x="12567" y="6620"/>
                    <a:pt x="12567" y="6620"/>
                  </a:cubicBezTo>
                  <a:cubicBezTo>
                    <a:pt x="12511" y="6687"/>
                    <a:pt x="12511" y="6687"/>
                    <a:pt x="12511" y="6687"/>
                  </a:cubicBezTo>
                  <a:cubicBezTo>
                    <a:pt x="12511" y="6687"/>
                    <a:pt x="12511" y="6687"/>
                    <a:pt x="12511" y="6687"/>
                  </a:cubicBezTo>
                  <a:cubicBezTo>
                    <a:pt x="12511" y="6687"/>
                    <a:pt x="12511" y="6687"/>
                    <a:pt x="12511" y="6687"/>
                  </a:cubicBezTo>
                  <a:cubicBezTo>
                    <a:pt x="12455" y="6687"/>
                    <a:pt x="12455" y="6687"/>
                    <a:pt x="12455" y="6687"/>
                  </a:cubicBezTo>
                  <a:cubicBezTo>
                    <a:pt x="12399" y="6687"/>
                    <a:pt x="12399" y="6687"/>
                    <a:pt x="12399" y="6687"/>
                  </a:cubicBezTo>
                  <a:cubicBezTo>
                    <a:pt x="12399" y="6754"/>
                    <a:pt x="12399" y="6754"/>
                    <a:pt x="12399" y="6754"/>
                  </a:cubicBezTo>
                  <a:cubicBezTo>
                    <a:pt x="12287" y="6754"/>
                    <a:pt x="12287" y="6754"/>
                    <a:pt x="12287" y="6754"/>
                  </a:cubicBezTo>
                  <a:cubicBezTo>
                    <a:pt x="12231" y="6821"/>
                    <a:pt x="12231" y="6821"/>
                    <a:pt x="12231" y="6821"/>
                  </a:cubicBezTo>
                  <a:cubicBezTo>
                    <a:pt x="12231" y="6821"/>
                    <a:pt x="12231" y="6821"/>
                    <a:pt x="12231" y="6821"/>
                  </a:cubicBezTo>
                  <a:cubicBezTo>
                    <a:pt x="12175" y="6888"/>
                    <a:pt x="12175" y="6888"/>
                    <a:pt x="12175" y="6888"/>
                  </a:cubicBezTo>
                  <a:cubicBezTo>
                    <a:pt x="12175" y="6888"/>
                    <a:pt x="12175" y="6888"/>
                    <a:pt x="12175" y="6888"/>
                  </a:cubicBezTo>
                  <a:cubicBezTo>
                    <a:pt x="12175" y="6888"/>
                    <a:pt x="12175" y="6888"/>
                    <a:pt x="12175" y="6888"/>
                  </a:cubicBezTo>
                  <a:cubicBezTo>
                    <a:pt x="12231" y="6888"/>
                    <a:pt x="12231" y="6888"/>
                    <a:pt x="12231" y="6888"/>
                  </a:cubicBezTo>
                  <a:cubicBezTo>
                    <a:pt x="12287" y="6888"/>
                    <a:pt x="12287" y="6888"/>
                    <a:pt x="12287" y="6888"/>
                  </a:cubicBezTo>
                  <a:cubicBezTo>
                    <a:pt x="12287" y="6888"/>
                    <a:pt x="12287" y="6888"/>
                    <a:pt x="12287" y="6888"/>
                  </a:cubicBezTo>
                  <a:cubicBezTo>
                    <a:pt x="12399" y="6888"/>
                    <a:pt x="12399" y="6888"/>
                    <a:pt x="12399" y="6888"/>
                  </a:cubicBezTo>
                  <a:cubicBezTo>
                    <a:pt x="12399" y="6955"/>
                    <a:pt x="12399" y="6955"/>
                    <a:pt x="12399" y="6955"/>
                  </a:cubicBezTo>
                  <a:cubicBezTo>
                    <a:pt x="12399" y="6955"/>
                    <a:pt x="12399" y="6955"/>
                    <a:pt x="12399" y="6955"/>
                  </a:cubicBezTo>
                  <a:cubicBezTo>
                    <a:pt x="12343" y="6955"/>
                    <a:pt x="12343" y="6955"/>
                    <a:pt x="12343" y="6955"/>
                  </a:cubicBezTo>
                  <a:cubicBezTo>
                    <a:pt x="12399" y="7022"/>
                    <a:pt x="12399" y="7022"/>
                    <a:pt x="12399" y="7022"/>
                  </a:cubicBezTo>
                  <a:cubicBezTo>
                    <a:pt x="12399" y="7022"/>
                    <a:pt x="12399" y="7022"/>
                    <a:pt x="12399" y="7022"/>
                  </a:cubicBezTo>
                  <a:cubicBezTo>
                    <a:pt x="12399" y="7089"/>
                    <a:pt x="12399" y="7089"/>
                    <a:pt x="12399" y="7089"/>
                  </a:cubicBezTo>
                  <a:cubicBezTo>
                    <a:pt x="12343" y="7089"/>
                    <a:pt x="12343" y="7089"/>
                    <a:pt x="12343" y="7089"/>
                  </a:cubicBezTo>
                  <a:cubicBezTo>
                    <a:pt x="12343" y="7155"/>
                    <a:pt x="12343" y="7155"/>
                    <a:pt x="12343" y="7155"/>
                  </a:cubicBezTo>
                  <a:cubicBezTo>
                    <a:pt x="12343" y="7222"/>
                    <a:pt x="12343" y="7222"/>
                    <a:pt x="12343" y="7222"/>
                  </a:cubicBezTo>
                  <a:cubicBezTo>
                    <a:pt x="12399" y="7155"/>
                    <a:pt x="12399" y="7155"/>
                    <a:pt x="12399" y="7155"/>
                  </a:cubicBezTo>
                  <a:cubicBezTo>
                    <a:pt x="12455" y="7089"/>
                    <a:pt x="12455" y="7089"/>
                    <a:pt x="12455" y="7089"/>
                  </a:cubicBezTo>
                  <a:cubicBezTo>
                    <a:pt x="12455" y="7089"/>
                    <a:pt x="12455" y="7089"/>
                    <a:pt x="12455" y="7089"/>
                  </a:cubicBezTo>
                  <a:cubicBezTo>
                    <a:pt x="12511" y="7089"/>
                    <a:pt x="12511" y="7089"/>
                    <a:pt x="12511" y="7089"/>
                  </a:cubicBezTo>
                  <a:cubicBezTo>
                    <a:pt x="12455" y="7155"/>
                    <a:pt x="12455" y="7155"/>
                    <a:pt x="12455" y="7155"/>
                  </a:cubicBezTo>
                  <a:cubicBezTo>
                    <a:pt x="12455" y="7222"/>
                    <a:pt x="12455" y="7222"/>
                    <a:pt x="12455" y="7222"/>
                  </a:cubicBezTo>
                  <a:cubicBezTo>
                    <a:pt x="12455" y="7289"/>
                    <a:pt x="12455" y="7289"/>
                    <a:pt x="12455" y="7289"/>
                  </a:cubicBezTo>
                  <a:cubicBezTo>
                    <a:pt x="12455" y="7356"/>
                    <a:pt x="12455" y="7356"/>
                    <a:pt x="12455" y="7356"/>
                  </a:cubicBezTo>
                  <a:cubicBezTo>
                    <a:pt x="12343" y="7356"/>
                    <a:pt x="12343" y="7356"/>
                    <a:pt x="12343" y="7356"/>
                  </a:cubicBezTo>
                  <a:cubicBezTo>
                    <a:pt x="12343" y="7423"/>
                    <a:pt x="12343" y="7423"/>
                    <a:pt x="12343" y="7423"/>
                  </a:cubicBezTo>
                  <a:cubicBezTo>
                    <a:pt x="12287" y="7423"/>
                    <a:pt x="12287" y="7423"/>
                    <a:pt x="12287" y="7423"/>
                  </a:cubicBezTo>
                  <a:cubicBezTo>
                    <a:pt x="12343" y="7423"/>
                    <a:pt x="12343" y="7423"/>
                    <a:pt x="12343" y="7423"/>
                  </a:cubicBezTo>
                  <a:cubicBezTo>
                    <a:pt x="12287" y="7490"/>
                    <a:pt x="12287" y="7490"/>
                    <a:pt x="12287" y="7490"/>
                  </a:cubicBezTo>
                  <a:cubicBezTo>
                    <a:pt x="12287" y="7490"/>
                    <a:pt x="12287" y="7490"/>
                    <a:pt x="12287" y="7490"/>
                  </a:cubicBezTo>
                  <a:cubicBezTo>
                    <a:pt x="12287" y="7490"/>
                    <a:pt x="12287" y="7490"/>
                    <a:pt x="12287" y="7490"/>
                  </a:cubicBezTo>
                  <a:cubicBezTo>
                    <a:pt x="12231" y="7490"/>
                    <a:pt x="12231" y="7490"/>
                    <a:pt x="12231" y="7490"/>
                  </a:cubicBezTo>
                  <a:cubicBezTo>
                    <a:pt x="12231" y="7557"/>
                    <a:pt x="12231" y="7557"/>
                    <a:pt x="12231" y="7557"/>
                  </a:cubicBezTo>
                  <a:cubicBezTo>
                    <a:pt x="12287" y="7557"/>
                    <a:pt x="12287" y="7557"/>
                    <a:pt x="12287" y="7557"/>
                  </a:cubicBezTo>
                  <a:cubicBezTo>
                    <a:pt x="12287" y="7624"/>
                    <a:pt x="12287" y="7624"/>
                    <a:pt x="12287" y="7624"/>
                  </a:cubicBezTo>
                  <a:cubicBezTo>
                    <a:pt x="12231" y="7624"/>
                    <a:pt x="12231" y="7624"/>
                    <a:pt x="12231" y="7624"/>
                  </a:cubicBezTo>
                  <a:cubicBezTo>
                    <a:pt x="12287" y="7690"/>
                    <a:pt x="12287" y="7690"/>
                    <a:pt x="12287" y="7690"/>
                  </a:cubicBezTo>
                  <a:cubicBezTo>
                    <a:pt x="12231" y="7690"/>
                    <a:pt x="12231" y="7690"/>
                    <a:pt x="12231" y="7690"/>
                  </a:cubicBezTo>
                  <a:cubicBezTo>
                    <a:pt x="12175" y="7690"/>
                    <a:pt x="12175" y="7690"/>
                    <a:pt x="12175" y="7690"/>
                  </a:cubicBezTo>
                  <a:cubicBezTo>
                    <a:pt x="12175" y="7690"/>
                    <a:pt x="12175" y="7690"/>
                    <a:pt x="12175" y="7690"/>
                  </a:cubicBezTo>
                  <a:cubicBezTo>
                    <a:pt x="12118" y="7690"/>
                    <a:pt x="12118" y="7690"/>
                    <a:pt x="12118" y="7690"/>
                  </a:cubicBezTo>
                  <a:cubicBezTo>
                    <a:pt x="12062" y="7757"/>
                    <a:pt x="12062" y="7757"/>
                    <a:pt x="12062" y="7757"/>
                  </a:cubicBezTo>
                  <a:cubicBezTo>
                    <a:pt x="12062" y="7757"/>
                    <a:pt x="12062" y="7757"/>
                    <a:pt x="12062" y="7757"/>
                  </a:cubicBezTo>
                  <a:cubicBezTo>
                    <a:pt x="12006" y="7824"/>
                    <a:pt x="12006" y="7824"/>
                    <a:pt x="12006" y="7824"/>
                  </a:cubicBezTo>
                  <a:cubicBezTo>
                    <a:pt x="11950" y="7757"/>
                    <a:pt x="11950" y="7757"/>
                    <a:pt x="11950" y="7757"/>
                  </a:cubicBezTo>
                  <a:cubicBezTo>
                    <a:pt x="11894" y="7824"/>
                    <a:pt x="11894" y="7824"/>
                    <a:pt x="11894" y="7824"/>
                  </a:cubicBezTo>
                  <a:cubicBezTo>
                    <a:pt x="11838" y="7757"/>
                    <a:pt x="11838" y="7757"/>
                    <a:pt x="11838" y="7757"/>
                  </a:cubicBezTo>
                  <a:cubicBezTo>
                    <a:pt x="11838" y="7690"/>
                    <a:pt x="11838" y="7690"/>
                    <a:pt x="11838" y="7690"/>
                  </a:cubicBezTo>
                  <a:cubicBezTo>
                    <a:pt x="11894" y="7624"/>
                    <a:pt x="11894" y="7624"/>
                    <a:pt x="11894" y="7624"/>
                  </a:cubicBezTo>
                  <a:cubicBezTo>
                    <a:pt x="11894" y="7557"/>
                    <a:pt x="11894" y="7557"/>
                    <a:pt x="11894" y="7557"/>
                  </a:cubicBezTo>
                  <a:cubicBezTo>
                    <a:pt x="11782" y="7624"/>
                    <a:pt x="11782" y="7624"/>
                    <a:pt x="11782" y="7624"/>
                  </a:cubicBezTo>
                  <a:cubicBezTo>
                    <a:pt x="11782" y="7690"/>
                    <a:pt x="11782" y="7690"/>
                    <a:pt x="11782" y="7690"/>
                  </a:cubicBezTo>
                  <a:cubicBezTo>
                    <a:pt x="11838" y="7824"/>
                    <a:pt x="11838" y="7824"/>
                    <a:pt x="11838" y="7824"/>
                  </a:cubicBezTo>
                  <a:cubicBezTo>
                    <a:pt x="11838" y="7824"/>
                    <a:pt x="11838" y="7824"/>
                    <a:pt x="11838" y="7824"/>
                  </a:cubicBezTo>
                  <a:cubicBezTo>
                    <a:pt x="11838" y="7891"/>
                    <a:pt x="11838" y="7891"/>
                    <a:pt x="11838" y="7891"/>
                  </a:cubicBezTo>
                  <a:cubicBezTo>
                    <a:pt x="11782" y="7891"/>
                    <a:pt x="11782" y="7891"/>
                    <a:pt x="11782" y="7891"/>
                  </a:cubicBezTo>
                  <a:cubicBezTo>
                    <a:pt x="11726" y="7958"/>
                    <a:pt x="11726" y="7958"/>
                    <a:pt x="11726" y="7958"/>
                  </a:cubicBezTo>
                  <a:cubicBezTo>
                    <a:pt x="11726" y="7958"/>
                    <a:pt x="11670" y="8025"/>
                    <a:pt x="11670" y="8025"/>
                  </a:cubicBezTo>
                  <a:close/>
                  <a:moveTo>
                    <a:pt x="12511" y="6754"/>
                  </a:moveTo>
                  <a:cubicBezTo>
                    <a:pt x="12511" y="6754"/>
                    <a:pt x="12511" y="6754"/>
                    <a:pt x="12511" y="6754"/>
                  </a:cubicBezTo>
                  <a:cubicBezTo>
                    <a:pt x="12511" y="6754"/>
                    <a:pt x="12511" y="6754"/>
                    <a:pt x="12511" y="6754"/>
                  </a:cubicBezTo>
                  <a:cubicBezTo>
                    <a:pt x="12567" y="6754"/>
                    <a:pt x="12567" y="6754"/>
                    <a:pt x="12567" y="6754"/>
                  </a:cubicBezTo>
                  <a:cubicBezTo>
                    <a:pt x="12511" y="6754"/>
                    <a:pt x="12511" y="6754"/>
                    <a:pt x="12511" y="6754"/>
                  </a:cubicBezTo>
                  <a:close/>
                  <a:moveTo>
                    <a:pt x="12455" y="6955"/>
                  </a:moveTo>
                  <a:cubicBezTo>
                    <a:pt x="12511" y="6955"/>
                    <a:pt x="12511" y="6955"/>
                    <a:pt x="12511" y="6955"/>
                  </a:cubicBezTo>
                  <a:cubicBezTo>
                    <a:pt x="12567" y="6888"/>
                    <a:pt x="12567" y="6888"/>
                    <a:pt x="12567" y="6888"/>
                  </a:cubicBezTo>
                  <a:cubicBezTo>
                    <a:pt x="12567" y="6888"/>
                    <a:pt x="12567" y="6888"/>
                    <a:pt x="12567" y="6888"/>
                  </a:cubicBezTo>
                  <a:cubicBezTo>
                    <a:pt x="12511" y="6821"/>
                    <a:pt x="12511" y="6821"/>
                    <a:pt x="12511" y="6821"/>
                  </a:cubicBezTo>
                  <a:cubicBezTo>
                    <a:pt x="12511" y="6821"/>
                    <a:pt x="12511" y="6821"/>
                    <a:pt x="12511" y="6821"/>
                  </a:cubicBezTo>
                  <a:cubicBezTo>
                    <a:pt x="12511" y="6821"/>
                    <a:pt x="12511" y="6821"/>
                    <a:pt x="12511" y="6821"/>
                  </a:cubicBezTo>
                  <a:cubicBezTo>
                    <a:pt x="12455" y="6888"/>
                    <a:pt x="12455" y="6888"/>
                    <a:pt x="12455" y="6888"/>
                  </a:cubicBezTo>
                  <a:cubicBezTo>
                    <a:pt x="12455" y="6888"/>
                    <a:pt x="12455" y="6888"/>
                    <a:pt x="12455" y="6888"/>
                  </a:cubicBezTo>
                  <a:cubicBezTo>
                    <a:pt x="12455" y="6955"/>
                    <a:pt x="12455" y="6955"/>
                    <a:pt x="12455" y="6955"/>
                  </a:cubicBezTo>
                  <a:cubicBezTo>
                    <a:pt x="12455" y="6955"/>
                    <a:pt x="12455" y="6955"/>
                    <a:pt x="12455" y="6955"/>
                  </a:cubicBezTo>
                  <a:close/>
                  <a:moveTo>
                    <a:pt x="12455" y="7089"/>
                  </a:moveTo>
                  <a:cubicBezTo>
                    <a:pt x="12455" y="7089"/>
                    <a:pt x="12455" y="7089"/>
                    <a:pt x="12455" y="7089"/>
                  </a:cubicBezTo>
                  <a:cubicBezTo>
                    <a:pt x="12511" y="7022"/>
                    <a:pt x="12511" y="7022"/>
                    <a:pt x="12511" y="7022"/>
                  </a:cubicBezTo>
                  <a:cubicBezTo>
                    <a:pt x="12455" y="7022"/>
                    <a:pt x="12455" y="7022"/>
                    <a:pt x="12455" y="7022"/>
                  </a:cubicBezTo>
                  <a:cubicBezTo>
                    <a:pt x="12399" y="7022"/>
                    <a:pt x="12399" y="7022"/>
                    <a:pt x="12399" y="7022"/>
                  </a:cubicBezTo>
                  <a:cubicBezTo>
                    <a:pt x="12399" y="7089"/>
                    <a:pt x="12399" y="7089"/>
                    <a:pt x="12399" y="7089"/>
                  </a:cubicBezTo>
                  <a:cubicBezTo>
                    <a:pt x="12455" y="7089"/>
                    <a:pt x="12455" y="7089"/>
                    <a:pt x="12455" y="7089"/>
                  </a:cubicBezTo>
                  <a:close/>
                  <a:moveTo>
                    <a:pt x="10548" y="5952"/>
                  </a:moveTo>
                  <a:cubicBezTo>
                    <a:pt x="10548" y="5952"/>
                    <a:pt x="10548" y="5952"/>
                    <a:pt x="10548" y="5952"/>
                  </a:cubicBezTo>
                  <a:cubicBezTo>
                    <a:pt x="10548" y="6019"/>
                    <a:pt x="10548" y="6019"/>
                    <a:pt x="10548" y="6019"/>
                  </a:cubicBezTo>
                  <a:cubicBezTo>
                    <a:pt x="10604" y="5952"/>
                    <a:pt x="10604" y="5952"/>
                    <a:pt x="10604" y="5952"/>
                  </a:cubicBezTo>
                  <a:cubicBezTo>
                    <a:pt x="10660" y="6019"/>
                    <a:pt x="10660" y="6019"/>
                    <a:pt x="10660" y="6019"/>
                  </a:cubicBezTo>
                  <a:cubicBezTo>
                    <a:pt x="10660" y="5952"/>
                    <a:pt x="10660" y="5952"/>
                    <a:pt x="10660" y="5952"/>
                  </a:cubicBezTo>
                  <a:cubicBezTo>
                    <a:pt x="10604" y="5952"/>
                    <a:pt x="10604" y="5952"/>
                    <a:pt x="10604" y="5952"/>
                  </a:cubicBezTo>
                  <a:cubicBezTo>
                    <a:pt x="10548" y="5952"/>
                    <a:pt x="10548" y="5952"/>
                    <a:pt x="10548" y="5952"/>
                  </a:cubicBezTo>
                  <a:cubicBezTo>
                    <a:pt x="10548" y="5952"/>
                    <a:pt x="10548" y="5952"/>
                    <a:pt x="10548" y="5952"/>
                  </a:cubicBezTo>
                  <a:close/>
                  <a:moveTo>
                    <a:pt x="10884" y="6620"/>
                  </a:moveTo>
                  <a:cubicBezTo>
                    <a:pt x="10828" y="6554"/>
                    <a:pt x="10828" y="6554"/>
                    <a:pt x="10828" y="6554"/>
                  </a:cubicBezTo>
                  <a:cubicBezTo>
                    <a:pt x="10828" y="6420"/>
                    <a:pt x="10828" y="6420"/>
                    <a:pt x="10828" y="6420"/>
                  </a:cubicBezTo>
                  <a:cubicBezTo>
                    <a:pt x="10828" y="6420"/>
                    <a:pt x="10828" y="6420"/>
                    <a:pt x="10828" y="6420"/>
                  </a:cubicBezTo>
                  <a:cubicBezTo>
                    <a:pt x="10828" y="6353"/>
                    <a:pt x="10828" y="6353"/>
                    <a:pt x="10828" y="6353"/>
                  </a:cubicBezTo>
                  <a:cubicBezTo>
                    <a:pt x="10828" y="6353"/>
                    <a:pt x="10828" y="6353"/>
                    <a:pt x="10828" y="6353"/>
                  </a:cubicBezTo>
                  <a:cubicBezTo>
                    <a:pt x="10772" y="6286"/>
                    <a:pt x="10772" y="6286"/>
                    <a:pt x="10772" y="6286"/>
                  </a:cubicBezTo>
                  <a:cubicBezTo>
                    <a:pt x="10772" y="6219"/>
                    <a:pt x="10772" y="6219"/>
                    <a:pt x="10772" y="6219"/>
                  </a:cubicBezTo>
                  <a:cubicBezTo>
                    <a:pt x="10772" y="6152"/>
                    <a:pt x="10772" y="6152"/>
                    <a:pt x="10772" y="6152"/>
                  </a:cubicBezTo>
                  <a:cubicBezTo>
                    <a:pt x="10716" y="6085"/>
                    <a:pt x="10716" y="6085"/>
                    <a:pt x="10716" y="6085"/>
                  </a:cubicBezTo>
                  <a:cubicBezTo>
                    <a:pt x="10716" y="6085"/>
                    <a:pt x="10716" y="6085"/>
                    <a:pt x="10716" y="6085"/>
                  </a:cubicBezTo>
                  <a:cubicBezTo>
                    <a:pt x="10772" y="6019"/>
                    <a:pt x="10772" y="6019"/>
                    <a:pt x="10772" y="6019"/>
                  </a:cubicBezTo>
                  <a:cubicBezTo>
                    <a:pt x="10828" y="6019"/>
                    <a:pt x="10828" y="6019"/>
                    <a:pt x="10828" y="6019"/>
                  </a:cubicBezTo>
                  <a:cubicBezTo>
                    <a:pt x="10884" y="5952"/>
                    <a:pt x="10884" y="5952"/>
                    <a:pt x="10884" y="5952"/>
                  </a:cubicBezTo>
                  <a:cubicBezTo>
                    <a:pt x="10940" y="5952"/>
                    <a:pt x="10940" y="5952"/>
                    <a:pt x="10940" y="5952"/>
                  </a:cubicBezTo>
                  <a:cubicBezTo>
                    <a:pt x="10996" y="5952"/>
                    <a:pt x="10996" y="5952"/>
                    <a:pt x="10996" y="5952"/>
                  </a:cubicBezTo>
                  <a:cubicBezTo>
                    <a:pt x="10996" y="5952"/>
                    <a:pt x="10996" y="5952"/>
                    <a:pt x="10996" y="5952"/>
                  </a:cubicBezTo>
                  <a:cubicBezTo>
                    <a:pt x="11052" y="6019"/>
                    <a:pt x="11052" y="6019"/>
                    <a:pt x="11052" y="6019"/>
                  </a:cubicBezTo>
                  <a:cubicBezTo>
                    <a:pt x="11109" y="6019"/>
                    <a:pt x="11109" y="6019"/>
                    <a:pt x="11109" y="6019"/>
                  </a:cubicBezTo>
                  <a:cubicBezTo>
                    <a:pt x="11109" y="6019"/>
                    <a:pt x="11109" y="6019"/>
                    <a:pt x="11109" y="6019"/>
                  </a:cubicBezTo>
                  <a:cubicBezTo>
                    <a:pt x="11165" y="6019"/>
                    <a:pt x="11165" y="6019"/>
                    <a:pt x="11165" y="6019"/>
                  </a:cubicBezTo>
                  <a:cubicBezTo>
                    <a:pt x="11221" y="6019"/>
                    <a:pt x="11221" y="6019"/>
                    <a:pt x="11221" y="6019"/>
                  </a:cubicBezTo>
                  <a:cubicBezTo>
                    <a:pt x="11221" y="6085"/>
                    <a:pt x="11221" y="6085"/>
                    <a:pt x="11221" y="6085"/>
                  </a:cubicBezTo>
                  <a:cubicBezTo>
                    <a:pt x="11221" y="6085"/>
                    <a:pt x="11221" y="6085"/>
                    <a:pt x="11221" y="6085"/>
                  </a:cubicBezTo>
                  <a:cubicBezTo>
                    <a:pt x="11221" y="6152"/>
                    <a:pt x="11221" y="6152"/>
                    <a:pt x="11221" y="6152"/>
                  </a:cubicBezTo>
                  <a:cubicBezTo>
                    <a:pt x="11277" y="6152"/>
                    <a:pt x="11277" y="6152"/>
                    <a:pt x="11277" y="6152"/>
                  </a:cubicBezTo>
                  <a:cubicBezTo>
                    <a:pt x="11277" y="6219"/>
                    <a:pt x="11277" y="6219"/>
                    <a:pt x="11277" y="6219"/>
                  </a:cubicBezTo>
                  <a:cubicBezTo>
                    <a:pt x="11221" y="6219"/>
                    <a:pt x="11221" y="6219"/>
                    <a:pt x="11221" y="6219"/>
                  </a:cubicBezTo>
                  <a:cubicBezTo>
                    <a:pt x="11221" y="6286"/>
                    <a:pt x="11221" y="6286"/>
                    <a:pt x="11221" y="6286"/>
                  </a:cubicBezTo>
                  <a:cubicBezTo>
                    <a:pt x="11165" y="6353"/>
                    <a:pt x="11165" y="6353"/>
                    <a:pt x="11165" y="6353"/>
                  </a:cubicBezTo>
                  <a:cubicBezTo>
                    <a:pt x="11165" y="6353"/>
                    <a:pt x="11165" y="6353"/>
                    <a:pt x="11165" y="6353"/>
                  </a:cubicBezTo>
                  <a:cubicBezTo>
                    <a:pt x="11109" y="6420"/>
                    <a:pt x="11109" y="6420"/>
                    <a:pt x="11109" y="6420"/>
                  </a:cubicBezTo>
                  <a:cubicBezTo>
                    <a:pt x="10996" y="6487"/>
                    <a:pt x="10996" y="6487"/>
                    <a:pt x="10996" y="6487"/>
                  </a:cubicBezTo>
                  <a:cubicBezTo>
                    <a:pt x="10940" y="6554"/>
                    <a:pt x="10940" y="6554"/>
                    <a:pt x="10940" y="6554"/>
                  </a:cubicBezTo>
                  <a:cubicBezTo>
                    <a:pt x="10940" y="6554"/>
                    <a:pt x="10940" y="6554"/>
                    <a:pt x="10940" y="6554"/>
                  </a:cubicBezTo>
                  <a:cubicBezTo>
                    <a:pt x="10884" y="6554"/>
                    <a:pt x="10884" y="6554"/>
                    <a:pt x="10884" y="6554"/>
                  </a:cubicBezTo>
                  <a:cubicBezTo>
                    <a:pt x="10884" y="6620"/>
                    <a:pt x="10884" y="6620"/>
                    <a:pt x="10884" y="6620"/>
                  </a:cubicBezTo>
                  <a:cubicBezTo>
                    <a:pt x="10884" y="6620"/>
                    <a:pt x="10884" y="6620"/>
                    <a:pt x="10884" y="6620"/>
                  </a:cubicBezTo>
                  <a:close/>
                  <a:moveTo>
                    <a:pt x="12679" y="7690"/>
                  </a:moveTo>
                  <a:cubicBezTo>
                    <a:pt x="12567" y="7624"/>
                    <a:pt x="12567" y="7624"/>
                    <a:pt x="12567" y="7624"/>
                  </a:cubicBezTo>
                  <a:cubicBezTo>
                    <a:pt x="12567" y="7624"/>
                    <a:pt x="12567" y="7624"/>
                    <a:pt x="12567" y="7624"/>
                  </a:cubicBezTo>
                  <a:cubicBezTo>
                    <a:pt x="12455" y="7624"/>
                    <a:pt x="12455" y="7624"/>
                    <a:pt x="12455" y="7624"/>
                  </a:cubicBezTo>
                  <a:cubicBezTo>
                    <a:pt x="12511" y="7557"/>
                    <a:pt x="12511" y="7557"/>
                    <a:pt x="12511" y="7557"/>
                  </a:cubicBezTo>
                  <a:cubicBezTo>
                    <a:pt x="12511" y="7557"/>
                    <a:pt x="12511" y="7557"/>
                    <a:pt x="12511" y="7557"/>
                  </a:cubicBezTo>
                  <a:cubicBezTo>
                    <a:pt x="12567" y="7557"/>
                    <a:pt x="12567" y="7557"/>
                    <a:pt x="12567" y="7557"/>
                  </a:cubicBezTo>
                  <a:cubicBezTo>
                    <a:pt x="12567" y="7557"/>
                    <a:pt x="12567" y="7557"/>
                    <a:pt x="12567" y="7557"/>
                  </a:cubicBezTo>
                  <a:cubicBezTo>
                    <a:pt x="12567" y="7557"/>
                    <a:pt x="12567" y="7557"/>
                    <a:pt x="12567" y="7557"/>
                  </a:cubicBezTo>
                  <a:cubicBezTo>
                    <a:pt x="12511" y="7557"/>
                    <a:pt x="12511" y="7557"/>
                    <a:pt x="12511" y="7557"/>
                  </a:cubicBezTo>
                  <a:cubicBezTo>
                    <a:pt x="12511" y="7490"/>
                    <a:pt x="12511" y="7490"/>
                    <a:pt x="12511" y="7490"/>
                  </a:cubicBezTo>
                  <a:cubicBezTo>
                    <a:pt x="12567" y="7423"/>
                    <a:pt x="12567" y="7423"/>
                    <a:pt x="12567" y="7423"/>
                  </a:cubicBezTo>
                  <a:cubicBezTo>
                    <a:pt x="12623" y="7356"/>
                    <a:pt x="12623" y="7356"/>
                    <a:pt x="12623" y="7356"/>
                  </a:cubicBezTo>
                  <a:cubicBezTo>
                    <a:pt x="12623" y="7289"/>
                    <a:pt x="12623" y="7289"/>
                    <a:pt x="12623" y="7289"/>
                  </a:cubicBezTo>
                  <a:cubicBezTo>
                    <a:pt x="12623" y="7289"/>
                    <a:pt x="12623" y="7289"/>
                    <a:pt x="12623" y="7289"/>
                  </a:cubicBezTo>
                  <a:cubicBezTo>
                    <a:pt x="12623" y="7222"/>
                    <a:pt x="12623" y="7222"/>
                    <a:pt x="12623" y="7222"/>
                  </a:cubicBezTo>
                  <a:cubicBezTo>
                    <a:pt x="12567" y="7222"/>
                    <a:pt x="12567" y="7222"/>
                    <a:pt x="12567" y="7222"/>
                  </a:cubicBezTo>
                  <a:cubicBezTo>
                    <a:pt x="12623" y="7155"/>
                    <a:pt x="12623" y="7155"/>
                    <a:pt x="12623" y="7155"/>
                  </a:cubicBezTo>
                  <a:cubicBezTo>
                    <a:pt x="12623" y="7089"/>
                    <a:pt x="12623" y="7089"/>
                    <a:pt x="12623" y="7089"/>
                  </a:cubicBezTo>
                  <a:cubicBezTo>
                    <a:pt x="12679" y="7022"/>
                    <a:pt x="12679" y="7022"/>
                    <a:pt x="12679" y="7022"/>
                  </a:cubicBezTo>
                  <a:cubicBezTo>
                    <a:pt x="12679" y="6955"/>
                    <a:pt x="12679" y="6955"/>
                    <a:pt x="12679" y="6955"/>
                  </a:cubicBezTo>
                  <a:cubicBezTo>
                    <a:pt x="12679" y="6955"/>
                    <a:pt x="12679" y="6955"/>
                    <a:pt x="12679" y="6955"/>
                  </a:cubicBezTo>
                  <a:cubicBezTo>
                    <a:pt x="12736" y="6888"/>
                    <a:pt x="12736" y="6888"/>
                    <a:pt x="12736" y="6888"/>
                  </a:cubicBezTo>
                  <a:cubicBezTo>
                    <a:pt x="12736" y="6821"/>
                    <a:pt x="12736" y="6821"/>
                    <a:pt x="12736" y="6821"/>
                  </a:cubicBezTo>
                  <a:cubicBezTo>
                    <a:pt x="12792" y="6821"/>
                    <a:pt x="12792" y="6821"/>
                    <a:pt x="12792" y="6821"/>
                  </a:cubicBezTo>
                  <a:cubicBezTo>
                    <a:pt x="12792" y="6754"/>
                    <a:pt x="12792" y="6754"/>
                    <a:pt x="12792" y="6754"/>
                  </a:cubicBezTo>
                  <a:cubicBezTo>
                    <a:pt x="12848" y="6687"/>
                    <a:pt x="12848" y="6687"/>
                    <a:pt x="12848" y="6687"/>
                  </a:cubicBezTo>
                  <a:cubicBezTo>
                    <a:pt x="12848" y="6620"/>
                    <a:pt x="12848" y="6620"/>
                    <a:pt x="12848" y="6620"/>
                  </a:cubicBezTo>
                  <a:cubicBezTo>
                    <a:pt x="12904" y="6620"/>
                    <a:pt x="12904" y="6620"/>
                    <a:pt x="12904" y="6620"/>
                  </a:cubicBezTo>
                  <a:cubicBezTo>
                    <a:pt x="12904" y="6554"/>
                    <a:pt x="12904" y="6554"/>
                    <a:pt x="12904" y="6554"/>
                  </a:cubicBezTo>
                  <a:cubicBezTo>
                    <a:pt x="12904" y="6554"/>
                    <a:pt x="12904" y="6554"/>
                    <a:pt x="12904" y="6554"/>
                  </a:cubicBezTo>
                  <a:cubicBezTo>
                    <a:pt x="12904" y="6487"/>
                    <a:pt x="12904" y="6487"/>
                    <a:pt x="12904" y="6487"/>
                  </a:cubicBezTo>
                  <a:cubicBezTo>
                    <a:pt x="12960" y="6487"/>
                    <a:pt x="12960" y="6487"/>
                    <a:pt x="12960" y="6487"/>
                  </a:cubicBezTo>
                  <a:cubicBezTo>
                    <a:pt x="13016" y="6554"/>
                    <a:pt x="13016" y="6554"/>
                    <a:pt x="13016" y="6554"/>
                  </a:cubicBezTo>
                  <a:cubicBezTo>
                    <a:pt x="13016" y="6620"/>
                    <a:pt x="13016" y="6620"/>
                    <a:pt x="13016" y="6620"/>
                  </a:cubicBezTo>
                  <a:cubicBezTo>
                    <a:pt x="13072" y="6620"/>
                    <a:pt x="13072" y="6620"/>
                    <a:pt x="13072" y="6620"/>
                  </a:cubicBezTo>
                  <a:cubicBezTo>
                    <a:pt x="13072" y="6554"/>
                    <a:pt x="13072" y="6554"/>
                    <a:pt x="13072" y="6554"/>
                  </a:cubicBezTo>
                  <a:cubicBezTo>
                    <a:pt x="13016" y="6487"/>
                    <a:pt x="13016" y="6487"/>
                    <a:pt x="13016" y="6487"/>
                  </a:cubicBezTo>
                  <a:cubicBezTo>
                    <a:pt x="13016" y="6487"/>
                    <a:pt x="13016" y="6487"/>
                    <a:pt x="13016" y="6487"/>
                  </a:cubicBezTo>
                  <a:cubicBezTo>
                    <a:pt x="13072" y="6487"/>
                    <a:pt x="13072" y="6487"/>
                    <a:pt x="13072" y="6487"/>
                  </a:cubicBezTo>
                  <a:cubicBezTo>
                    <a:pt x="13016" y="6420"/>
                    <a:pt x="13016" y="6420"/>
                    <a:pt x="13016" y="6420"/>
                  </a:cubicBezTo>
                  <a:cubicBezTo>
                    <a:pt x="13072" y="6353"/>
                    <a:pt x="13072" y="6353"/>
                    <a:pt x="13072" y="6353"/>
                  </a:cubicBezTo>
                  <a:cubicBezTo>
                    <a:pt x="13184" y="6286"/>
                    <a:pt x="13184" y="6286"/>
                    <a:pt x="13184" y="6286"/>
                  </a:cubicBezTo>
                  <a:cubicBezTo>
                    <a:pt x="13241" y="6286"/>
                    <a:pt x="13241" y="6286"/>
                    <a:pt x="13241" y="6286"/>
                  </a:cubicBezTo>
                  <a:cubicBezTo>
                    <a:pt x="13297" y="6286"/>
                    <a:pt x="13297" y="6286"/>
                    <a:pt x="13297" y="6286"/>
                  </a:cubicBezTo>
                  <a:cubicBezTo>
                    <a:pt x="13297" y="6353"/>
                    <a:pt x="13297" y="6353"/>
                    <a:pt x="13297" y="6353"/>
                  </a:cubicBezTo>
                  <a:cubicBezTo>
                    <a:pt x="13353" y="6286"/>
                    <a:pt x="13353" y="6286"/>
                    <a:pt x="13353" y="6286"/>
                  </a:cubicBezTo>
                  <a:cubicBezTo>
                    <a:pt x="13353" y="6353"/>
                    <a:pt x="13353" y="6353"/>
                    <a:pt x="13353" y="6353"/>
                  </a:cubicBezTo>
                  <a:cubicBezTo>
                    <a:pt x="13409" y="6353"/>
                    <a:pt x="13409" y="6353"/>
                    <a:pt x="13409" y="6353"/>
                  </a:cubicBezTo>
                  <a:cubicBezTo>
                    <a:pt x="13465" y="6353"/>
                    <a:pt x="13465" y="6353"/>
                    <a:pt x="13465" y="6353"/>
                  </a:cubicBezTo>
                  <a:cubicBezTo>
                    <a:pt x="13521" y="6353"/>
                    <a:pt x="13521" y="6353"/>
                    <a:pt x="13521" y="6353"/>
                  </a:cubicBezTo>
                  <a:cubicBezTo>
                    <a:pt x="13521" y="6420"/>
                    <a:pt x="13521" y="6420"/>
                    <a:pt x="13521" y="6420"/>
                  </a:cubicBezTo>
                  <a:cubicBezTo>
                    <a:pt x="13577" y="6420"/>
                    <a:pt x="13577" y="6420"/>
                    <a:pt x="13577" y="6420"/>
                  </a:cubicBezTo>
                  <a:cubicBezTo>
                    <a:pt x="13577" y="6420"/>
                    <a:pt x="13577" y="6420"/>
                    <a:pt x="13577" y="6420"/>
                  </a:cubicBezTo>
                  <a:cubicBezTo>
                    <a:pt x="13633" y="6487"/>
                    <a:pt x="13633" y="6487"/>
                    <a:pt x="13633" y="6487"/>
                  </a:cubicBezTo>
                  <a:cubicBezTo>
                    <a:pt x="13577" y="6487"/>
                    <a:pt x="13577" y="6487"/>
                    <a:pt x="13577" y="6487"/>
                  </a:cubicBezTo>
                  <a:cubicBezTo>
                    <a:pt x="13633" y="6554"/>
                    <a:pt x="13633" y="6554"/>
                    <a:pt x="13633" y="6554"/>
                  </a:cubicBezTo>
                  <a:cubicBezTo>
                    <a:pt x="13633" y="6487"/>
                    <a:pt x="13633" y="6487"/>
                    <a:pt x="13633" y="6487"/>
                  </a:cubicBezTo>
                  <a:cubicBezTo>
                    <a:pt x="13745" y="6487"/>
                    <a:pt x="13745" y="6487"/>
                    <a:pt x="13745" y="6487"/>
                  </a:cubicBezTo>
                  <a:cubicBezTo>
                    <a:pt x="13858" y="6554"/>
                    <a:pt x="13858" y="6554"/>
                    <a:pt x="13858" y="6554"/>
                  </a:cubicBezTo>
                  <a:cubicBezTo>
                    <a:pt x="13914" y="6554"/>
                    <a:pt x="13914" y="6554"/>
                    <a:pt x="13914" y="6554"/>
                  </a:cubicBezTo>
                  <a:cubicBezTo>
                    <a:pt x="13914" y="6620"/>
                    <a:pt x="13914" y="6620"/>
                    <a:pt x="13914" y="6620"/>
                  </a:cubicBezTo>
                  <a:cubicBezTo>
                    <a:pt x="13914" y="6620"/>
                    <a:pt x="13914" y="6620"/>
                    <a:pt x="13914" y="6620"/>
                  </a:cubicBezTo>
                  <a:cubicBezTo>
                    <a:pt x="13970" y="6687"/>
                    <a:pt x="13970" y="6687"/>
                    <a:pt x="13970" y="6687"/>
                  </a:cubicBezTo>
                  <a:cubicBezTo>
                    <a:pt x="13914" y="6687"/>
                    <a:pt x="13914" y="6687"/>
                    <a:pt x="13914" y="6687"/>
                  </a:cubicBezTo>
                  <a:cubicBezTo>
                    <a:pt x="13914" y="6687"/>
                    <a:pt x="13914" y="6687"/>
                    <a:pt x="13914" y="6687"/>
                  </a:cubicBezTo>
                  <a:cubicBezTo>
                    <a:pt x="13858" y="6754"/>
                    <a:pt x="13858" y="6754"/>
                    <a:pt x="13858" y="6754"/>
                  </a:cubicBezTo>
                  <a:cubicBezTo>
                    <a:pt x="13802" y="6821"/>
                    <a:pt x="13802" y="6821"/>
                    <a:pt x="13802" y="6821"/>
                  </a:cubicBezTo>
                  <a:cubicBezTo>
                    <a:pt x="13802" y="6888"/>
                    <a:pt x="13802" y="6888"/>
                    <a:pt x="13802" y="6888"/>
                  </a:cubicBezTo>
                  <a:cubicBezTo>
                    <a:pt x="13745" y="6888"/>
                    <a:pt x="13745" y="6888"/>
                    <a:pt x="13745" y="6888"/>
                  </a:cubicBezTo>
                  <a:cubicBezTo>
                    <a:pt x="13745" y="6888"/>
                    <a:pt x="13745" y="6888"/>
                    <a:pt x="13745" y="6888"/>
                  </a:cubicBezTo>
                  <a:cubicBezTo>
                    <a:pt x="13633" y="6955"/>
                    <a:pt x="13633" y="6955"/>
                    <a:pt x="13633" y="6955"/>
                  </a:cubicBezTo>
                  <a:cubicBezTo>
                    <a:pt x="13577" y="7089"/>
                    <a:pt x="13577" y="7089"/>
                    <a:pt x="13577" y="7089"/>
                  </a:cubicBezTo>
                  <a:cubicBezTo>
                    <a:pt x="13521" y="7089"/>
                    <a:pt x="13521" y="7089"/>
                    <a:pt x="13521" y="7089"/>
                  </a:cubicBezTo>
                  <a:cubicBezTo>
                    <a:pt x="13521" y="7089"/>
                    <a:pt x="13521" y="7089"/>
                    <a:pt x="13521" y="7089"/>
                  </a:cubicBezTo>
                  <a:cubicBezTo>
                    <a:pt x="13521" y="7089"/>
                    <a:pt x="13521" y="7089"/>
                    <a:pt x="13521" y="7089"/>
                  </a:cubicBezTo>
                  <a:cubicBezTo>
                    <a:pt x="13521" y="7155"/>
                    <a:pt x="13521" y="7155"/>
                    <a:pt x="13521" y="7155"/>
                  </a:cubicBezTo>
                  <a:cubicBezTo>
                    <a:pt x="13409" y="7222"/>
                    <a:pt x="13409" y="7222"/>
                    <a:pt x="13409" y="7222"/>
                  </a:cubicBezTo>
                  <a:cubicBezTo>
                    <a:pt x="13353" y="7289"/>
                    <a:pt x="13353" y="7289"/>
                    <a:pt x="13353" y="7289"/>
                  </a:cubicBezTo>
                  <a:cubicBezTo>
                    <a:pt x="13297" y="7356"/>
                    <a:pt x="13297" y="7356"/>
                    <a:pt x="13297" y="7356"/>
                  </a:cubicBezTo>
                  <a:cubicBezTo>
                    <a:pt x="13241" y="7356"/>
                    <a:pt x="13241" y="7356"/>
                    <a:pt x="13241" y="7356"/>
                  </a:cubicBezTo>
                  <a:cubicBezTo>
                    <a:pt x="13184" y="7356"/>
                    <a:pt x="13184" y="7356"/>
                    <a:pt x="13184" y="7356"/>
                  </a:cubicBezTo>
                  <a:cubicBezTo>
                    <a:pt x="13184" y="7289"/>
                    <a:pt x="13184" y="7289"/>
                    <a:pt x="13184" y="7289"/>
                  </a:cubicBezTo>
                  <a:cubicBezTo>
                    <a:pt x="13128" y="7356"/>
                    <a:pt x="13128" y="7356"/>
                    <a:pt x="13128" y="7356"/>
                  </a:cubicBezTo>
                  <a:cubicBezTo>
                    <a:pt x="13072" y="7289"/>
                    <a:pt x="13072" y="7289"/>
                    <a:pt x="13072" y="7289"/>
                  </a:cubicBezTo>
                  <a:cubicBezTo>
                    <a:pt x="13072" y="7222"/>
                    <a:pt x="13072" y="7222"/>
                    <a:pt x="13072" y="7222"/>
                  </a:cubicBezTo>
                  <a:cubicBezTo>
                    <a:pt x="13072" y="7222"/>
                    <a:pt x="13072" y="7222"/>
                    <a:pt x="13072" y="7222"/>
                  </a:cubicBezTo>
                  <a:cubicBezTo>
                    <a:pt x="13016" y="7222"/>
                    <a:pt x="13016" y="7222"/>
                    <a:pt x="13016" y="7222"/>
                  </a:cubicBezTo>
                  <a:cubicBezTo>
                    <a:pt x="12960" y="7222"/>
                    <a:pt x="12960" y="7222"/>
                    <a:pt x="12960" y="7222"/>
                  </a:cubicBezTo>
                  <a:cubicBezTo>
                    <a:pt x="12904" y="7222"/>
                    <a:pt x="12904" y="7222"/>
                    <a:pt x="12904" y="7222"/>
                  </a:cubicBezTo>
                  <a:cubicBezTo>
                    <a:pt x="12904" y="7222"/>
                    <a:pt x="12904" y="7222"/>
                    <a:pt x="12904" y="7222"/>
                  </a:cubicBezTo>
                  <a:cubicBezTo>
                    <a:pt x="12848" y="7222"/>
                    <a:pt x="12848" y="7222"/>
                    <a:pt x="12848" y="7222"/>
                  </a:cubicBezTo>
                  <a:cubicBezTo>
                    <a:pt x="12848" y="7222"/>
                    <a:pt x="12848" y="7222"/>
                    <a:pt x="12848" y="7222"/>
                  </a:cubicBezTo>
                  <a:cubicBezTo>
                    <a:pt x="12848" y="7222"/>
                    <a:pt x="12848" y="7222"/>
                    <a:pt x="12848" y="7222"/>
                  </a:cubicBezTo>
                  <a:cubicBezTo>
                    <a:pt x="12960" y="7222"/>
                    <a:pt x="12960" y="7222"/>
                    <a:pt x="12960" y="7222"/>
                  </a:cubicBezTo>
                  <a:cubicBezTo>
                    <a:pt x="12960" y="7289"/>
                    <a:pt x="12960" y="7289"/>
                    <a:pt x="12960" y="7289"/>
                  </a:cubicBezTo>
                  <a:cubicBezTo>
                    <a:pt x="12904" y="7356"/>
                    <a:pt x="12904" y="7356"/>
                    <a:pt x="12904" y="7356"/>
                  </a:cubicBezTo>
                  <a:cubicBezTo>
                    <a:pt x="12960" y="7356"/>
                    <a:pt x="12960" y="7356"/>
                    <a:pt x="12960" y="7356"/>
                  </a:cubicBezTo>
                  <a:cubicBezTo>
                    <a:pt x="12960" y="7423"/>
                    <a:pt x="12960" y="7423"/>
                    <a:pt x="12960" y="7423"/>
                  </a:cubicBezTo>
                  <a:cubicBezTo>
                    <a:pt x="12904" y="7490"/>
                    <a:pt x="12904" y="7490"/>
                    <a:pt x="12904" y="7490"/>
                  </a:cubicBezTo>
                  <a:cubicBezTo>
                    <a:pt x="12904" y="7490"/>
                    <a:pt x="12904" y="7490"/>
                    <a:pt x="12904" y="7490"/>
                  </a:cubicBezTo>
                  <a:cubicBezTo>
                    <a:pt x="12848" y="7557"/>
                    <a:pt x="12848" y="7557"/>
                    <a:pt x="12848" y="7557"/>
                  </a:cubicBezTo>
                  <a:cubicBezTo>
                    <a:pt x="12792" y="7557"/>
                    <a:pt x="12792" y="7557"/>
                    <a:pt x="12792" y="7557"/>
                  </a:cubicBezTo>
                  <a:cubicBezTo>
                    <a:pt x="12792" y="7557"/>
                    <a:pt x="12792" y="7557"/>
                    <a:pt x="12792" y="7557"/>
                  </a:cubicBezTo>
                  <a:cubicBezTo>
                    <a:pt x="12736" y="7624"/>
                    <a:pt x="12736" y="7624"/>
                    <a:pt x="12736" y="7624"/>
                  </a:cubicBezTo>
                  <a:cubicBezTo>
                    <a:pt x="12736" y="7624"/>
                    <a:pt x="12736" y="7624"/>
                    <a:pt x="12736" y="7624"/>
                  </a:cubicBezTo>
                  <a:cubicBezTo>
                    <a:pt x="12679" y="7624"/>
                    <a:pt x="12679" y="7624"/>
                    <a:pt x="12679" y="7624"/>
                  </a:cubicBezTo>
                  <a:cubicBezTo>
                    <a:pt x="12679" y="7690"/>
                    <a:pt x="12679" y="7690"/>
                    <a:pt x="12679" y="7690"/>
                  </a:cubicBezTo>
                  <a:cubicBezTo>
                    <a:pt x="12679" y="7690"/>
                    <a:pt x="12679" y="7690"/>
                    <a:pt x="12679" y="7690"/>
                  </a:cubicBezTo>
                  <a:close/>
                  <a:moveTo>
                    <a:pt x="15709" y="7958"/>
                  </a:moveTo>
                  <a:cubicBezTo>
                    <a:pt x="15653" y="7891"/>
                    <a:pt x="15653" y="7891"/>
                    <a:pt x="15653" y="7891"/>
                  </a:cubicBezTo>
                  <a:cubicBezTo>
                    <a:pt x="15597" y="7891"/>
                    <a:pt x="15597" y="7891"/>
                    <a:pt x="15597" y="7891"/>
                  </a:cubicBezTo>
                  <a:cubicBezTo>
                    <a:pt x="15597" y="7824"/>
                    <a:pt x="15597" y="7824"/>
                    <a:pt x="15597" y="7824"/>
                  </a:cubicBezTo>
                  <a:cubicBezTo>
                    <a:pt x="15541" y="7824"/>
                    <a:pt x="15541" y="7824"/>
                    <a:pt x="15541" y="7824"/>
                  </a:cubicBezTo>
                  <a:cubicBezTo>
                    <a:pt x="15541" y="7757"/>
                    <a:pt x="15541" y="7757"/>
                    <a:pt x="15541" y="7757"/>
                  </a:cubicBezTo>
                  <a:cubicBezTo>
                    <a:pt x="15541" y="7690"/>
                    <a:pt x="15541" y="7690"/>
                    <a:pt x="15541" y="7690"/>
                  </a:cubicBezTo>
                  <a:cubicBezTo>
                    <a:pt x="15597" y="7624"/>
                    <a:pt x="15597" y="7624"/>
                    <a:pt x="15597" y="7624"/>
                  </a:cubicBezTo>
                  <a:cubicBezTo>
                    <a:pt x="15597" y="7624"/>
                    <a:pt x="15597" y="7624"/>
                    <a:pt x="15597" y="7624"/>
                  </a:cubicBezTo>
                  <a:cubicBezTo>
                    <a:pt x="15597" y="7557"/>
                    <a:pt x="15597" y="7557"/>
                    <a:pt x="15597" y="7557"/>
                  </a:cubicBezTo>
                  <a:cubicBezTo>
                    <a:pt x="15597" y="7557"/>
                    <a:pt x="15597" y="7557"/>
                    <a:pt x="15597" y="7557"/>
                  </a:cubicBezTo>
                  <a:cubicBezTo>
                    <a:pt x="15541" y="7490"/>
                    <a:pt x="15541" y="7490"/>
                    <a:pt x="15541" y="7490"/>
                  </a:cubicBezTo>
                  <a:cubicBezTo>
                    <a:pt x="15541" y="7490"/>
                    <a:pt x="15541" y="7490"/>
                    <a:pt x="15541" y="7490"/>
                  </a:cubicBezTo>
                  <a:cubicBezTo>
                    <a:pt x="15541" y="7356"/>
                    <a:pt x="15541" y="7356"/>
                    <a:pt x="15541" y="7356"/>
                  </a:cubicBezTo>
                  <a:cubicBezTo>
                    <a:pt x="15597" y="7356"/>
                    <a:pt x="15597" y="7356"/>
                    <a:pt x="15597" y="7356"/>
                  </a:cubicBezTo>
                  <a:cubicBezTo>
                    <a:pt x="15597" y="7356"/>
                    <a:pt x="15597" y="7356"/>
                    <a:pt x="15597" y="7356"/>
                  </a:cubicBezTo>
                  <a:cubicBezTo>
                    <a:pt x="15597" y="7289"/>
                    <a:pt x="15597" y="7289"/>
                    <a:pt x="15597" y="7289"/>
                  </a:cubicBezTo>
                  <a:cubicBezTo>
                    <a:pt x="15653" y="7222"/>
                    <a:pt x="15653" y="7222"/>
                    <a:pt x="15653" y="7222"/>
                  </a:cubicBezTo>
                  <a:cubicBezTo>
                    <a:pt x="15653" y="7155"/>
                    <a:pt x="15653" y="7155"/>
                    <a:pt x="15653" y="7155"/>
                  </a:cubicBezTo>
                  <a:cubicBezTo>
                    <a:pt x="15709" y="7155"/>
                    <a:pt x="15709" y="7155"/>
                    <a:pt x="15709" y="7155"/>
                  </a:cubicBezTo>
                  <a:cubicBezTo>
                    <a:pt x="15709" y="7222"/>
                    <a:pt x="15709" y="7222"/>
                    <a:pt x="15709" y="7222"/>
                  </a:cubicBezTo>
                  <a:cubicBezTo>
                    <a:pt x="15709" y="7222"/>
                    <a:pt x="15709" y="7222"/>
                    <a:pt x="15709" y="7222"/>
                  </a:cubicBezTo>
                  <a:cubicBezTo>
                    <a:pt x="15821" y="7289"/>
                    <a:pt x="15821" y="7289"/>
                    <a:pt x="15821" y="7289"/>
                  </a:cubicBezTo>
                  <a:cubicBezTo>
                    <a:pt x="15877" y="7289"/>
                    <a:pt x="15877" y="7289"/>
                    <a:pt x="15877" y="7289"/>
                  </a:cubicBezTo>
                  <a:cubicBezTo>
                    <a:pt x="15934" y="7356"/>
                    <a:pt x="15934" y="7356"/>
                    <a:pt x="15934" y="7356"/>
                  </a:cubicBezTo>
                  <a:cubicBezTo>
                    <a:pt x="15934" y="7289"/>
                    <a:pt x="15934" y="7289"/>
                    <a:pt x="15934" y="7289"/>
                  </a:cubicBezTo>
                  <a:cubicBezTo>
                    <a:pt x="16046" y="7356"/>
                    <a:pt x="16046" y="7356"/>
                    <a:pt x="16046" y="7356"/>
                  </a:cubicBezTo>
                  <a:cubicBezTo>
                    <a:pt x="16102" y="7356"/>
                    <a:pt x="16102" y="7356"/>
                    <a:pt x="16102" y="7356"/>
                  </a:cubicBezTo>
                  <a:cubicBezTo>
                    <a:pt x="16102" y="7356"/>
                    <a:pt x="16102" y="7356"/>
                    <a:pt x="16102" y="7356"/>
                  </a:cubicBezTo>
                  <a:cubicBezTo>
                    <a:pt x="16158" y="7423"/>
                    <a:pt x="16158" y="7423"/>
                    <a:pt x="16158" y="7423"/>
                  </a:cubicBezTo>
                  <a:cubicBezTo>
                    <a:pt x="16214" y="7490"/>
                    <a:pt x="16214" y="7490"/>
                    <a:pt x="16214" y="7490"/>
                  </a:cubicBezTo>
                  <a:cubicBezTo>
                    <a:pt x="16214" y="7490"/>
                    <a:pt x="16214" y="7490"/>
                    <a:pt x="16214" y="7490"/>
                  </a:cubicBezTo>
                  <a:cubicBezTo>
                    <a:pt x="16214" y="7557"/>
                    <a:pt x="16214" y="7557"/>
                    <a:pt x="16214" y="7557"/>
                  </a:cubicBezTo>
                  <a:cubicBezTo>
                    <a:pt x="16214" y="7624"/>
                    <a:pt x="16214" y="7624"/>
                    <a:pt x="16214" y="7624"/>
                  </a:cubicBezTo>
                  <a:cubicBezTo>
                    <a:pt x="16270" y="7624"/>
                    <a:pt x="16270" y="7624"/>
                    <a:pt x="16270" y="7624"/>
                  </a:cubicBezTo>
                  <a:cubicBezTo>
                    <a:pt x="16270" y="7690"/>
                    <a:pt x="16270" y="7690"/>
                    <a:pt x="16270" y="7690"/>
                  </a:cubicBezTo>
                  <a:cubicBezTo>
                    <a:pt x="16270" y="7690"/>
                    <a:pt x="16270" y="7690"/>
                    <a:pt x="16270" y="7690"/>
                  </a:cubicBezTo>
                  <a:cubicBezTo>
                    <a:pt x="16270" y="7757"/>
                    <a:pt x="16270" y="7757"/>
                    <a:pt x="16270" y="7757"/>
                  </a:cubicBezTo>
                  <a:cubicBezTo>
                    <a:pt x="16270" y="7824"/>
                    <a:pt x="16270" y="7824"/>
                    <a:pt x="16270" y="7824"/>
                  </a:cubicBezTo>
                  <a:cubicBezTo>
                    <a:pt x="16270" y="7824"/>
                    <a:pt x="16270" y="7824"/>
                    <a:pt x="16270" y="7824"/>
                  </a:cubicBezTo>
                  <a:cubicBezTo>
                    <a:pt x="16270" y="7891"/>
                    <a:pt x="16270" y="7891"/>
                    <a:pt x="16270" y="7891"/>
                  </a:cubicBezTo>
                  <a:cubicBezTo>
                    <a:pt x="16326" y="7891"/>
                    <a:pt x="16326" y="7891"/>
                    <a:pt x="16326" y="7891"/>
                  </a:cubicBezTo>
                  <a:cubicBezTo>
                    <a:pt x="16326" y="7958"/>
                    <a:pt x="16326" y="7958"/>
                    <a:pt x="16326" y="7958"/>
                  </a:cubicBezTo>
                  <a:cubicBezTo>
                    <a:pt x="16270" y="7958"/>
                    <a:pt x="16270" y="7958"/>
                    <a:pt x="16270" y="7958"/>
                  </a:cubicBezTo>
                  <a:cubicBezTo>
                    <a:pt x="16270" y="7958"/>
                    <a:pt x="16270" y="7958"/>
                    <a:pt x="16270" y="7958"/>
                  </a:cubicBezTo>
                  <a:cubicBezTo>
                    <a:pt x="16158" y="7958"/>
                    <a:pt x="16158" y="7958"/>
                    <a:pt x="16158" y="7958"/>
                  </a:cubicBezTo>
                  <a:cubicBezTo>
                    <a:pt x="16158" y="7958"/>
                    <a:pt x="16158" y="7958"/>
                    <a:pt x="16158" y="7958"/>
                  </a:cubicBezTo>
                  <a:cubicBezTo>
                    <a:pt x="16046" y="7891"/>
                    <a:pt x="16046" y="7891"/>
                    <a:pt x="16046" y="7891"/>
                  </a:cubicBezTo>
                  <a:cubicBezTo>
                    <a:pt x="16046" y="7891"/>
                    <a:pt x="16046" y="7891"/>
                    <a:pt x="16046" y="7891"/>
                  </a:cubicBezTo>
                  <a:cubicBezTo>
                    <a:pt x="15990" y="7891"/>
                    <a:pt x="15990" y="7891"/>
                    <a:pt x="15990" y="7891"/>
                  </a:cubicBezTo>
                  <a:cubicBezTo>
                    <a:pt x="15934" y="7891"/>
                    <a:pt x="15934" y="7891"/>
                    <a:pt x="15934" y="7891"/>
                  </a:cubicBezTo>
                  <a:cubicBezTo>
                    <a:pt x="15934" y="7824"/>
                    <a:pt x="15934" y="7824"/>
                    <a:pt x="15934" y="7824"/>
                  </a:cubicBezTo>
                  <a:cubicBezTo>
                    <a:pt x="15821" y="7891"/>
                    <a:pt x="15821" y="7891"/>
                    <a:pt x="15821" y="7891"/>
                  </a:cubicBezTo>
                  <a:cubicBezTo>
                    <a:pt x="15821" y="7891"/>
                    <a:pt x="15821" y="7891"/>
                    <a:pt x="15821" y="7891"/>
                  </a:cubicBezTo>
                  <a:cubicBezTo>
                    <a:pt x="15765" y="7958"/>
                    <a:pt x="15765" y="7958"/>
                    <a:pt x="15765" y="7958"/>
                  </a:cubicBezTo>
                  <a:cubicBezTo>
                    <a:pt x="15709" y="7958"/>
                    <a:pt x="15709" y="7958"/>
                    <a:pt x="15709" y="7958"/>
                  </a:cubicBezTo>
                  <a:close/>
                  <a:moveTo>
                    <a:pt x="15429" y="8025"/>
                  </a:moveTo>
                  <a:cubicBezTo>
                    <a:pt x="15429" y="7958"/>
                    <a:pt x="15429" y="7958"/>
                    <a:pt x="15429" y="7958"/>
                  </a:cubicBezTo>
                  <a:cubicBezTo>
                    <a:pt x="15429" y="7958"/>
                    <a:pt x="15429" y="7958"/>
                    <a:pt x="15429" y="7958"/>
                  </a:cubicBezTo>
                  <a:cubicBezTo>
                    <a:pt x="15485" y="7958"/>
                    <a:pt x="15485" y="7958"/>
                    <a:pt x="15485" y="7958"/>
                  </a:cubicBezTo>
                  <a:cubicBezTo>
                    <a:pt x="15485" y="7958"/>
                    <a:pt x="15485" y="7958"/>
                    <a:pt x="15485" y="7958"/>
                  </a:cubicBezTo>
                  <a:cubicBezTo>
                    <a:pt x="15429" y="8025"/>
                    <a:pt x="15429" y="8025"/>
                    <a:pt x="15429" y="8025"/>
                  </a:cubicBezTo>
                  <a:close/>
                  <a:moveTo>
                    <a:pt x="15485" y="8092"/>
                  </a:moveTo>
                  <a:cubicBezTo>
                    <a:pt x="15485" y="8025"/>
                    <a:pt x="15485" y="8025"/>
                    <a:pt x="15485" y="8025"/>
                  </a:cubicBezTo>
                  <a:cubicBezTo>
                    <a:pt x="15485" y="8025"/>
                    <a:pt x="15485" y="8025"/>
                    <a:pt x="15485" y="8025"/>
                  </a:cubicBezTo>
                  <a:cubicBezTo>
                    <a:pt x="15541" y="8025"/>
                    <a:pt x="15541" y="8025"/>
                    <a:pt x="15541" y="8025"/>
                  </a:cubicBezTo>
                  <a:cubicBezTo>
                    <a:pt x="15541" y="8025"/>
                    <a:pt x="15541" y="8025"/>
                    <a:pt x="15541" y="8025"/>
                  </a:cubicBezTo>
                  <a:cubicBezTo>
                    <a:pt x="15485" y="8092"/>
                    <a:pt x="15485" y="8092"/>
                    <a:pt x="15485" y="8092"/>
                  </a:cubicBezTo>
                  <a:close/>
                  <a:moveTo>
                    <a:pt x="15653" y="8092"/>
                  </a:moveTo>
                  <a:cubicBezTo>
                    <a:pt x="15597" y="8025"/>
                    <a:pt x="15597" y="8025"/>
                    <a:pt x="15597" y="8025"/>
                  </a:cubicBezTo>
                  <a:cubicBezTo>
                    <a:pt x="15597" y="8025"/>
                    <a:pt x="15597" y="8025"/>
                    <a:pt x="15597" y="8025"/>
                  </a:cubicBezTo>
                  <a:cubicBezTo>
                    <a:pt x="15597" y="8025"/>
                    <a:pt x="15597" y="8025"/>
                    <a:pt x="15597" y="8025"/>
                  </a:cubicBezTo>
                  <a:cubicBezTo>
                    <a:pt x="15653" y="8025"/>
                    <a:pt x="15653" y="8025"/>
                    <a:pt x="15653" y="8025"/>
                  </a:cubicBezTo>
                  <a:cubicBezTo>
                    <a:pt x="15653" y="8092"/>
                    <a:pt x="15653" y="8092"/>
                    <a:pt x="15653" y="8092"/>
                  </a:cubicBezTo>
                  <a:close/>
                  <a:moveTo>
                    <a:pt x="12567" y="9228"/>
                  </a:moveTo>
                  <a:cubicBezTo>
                    <a:pt x="12567" y="9162"/>
                    <a:pt x="12567" y="9162"/>
                    <a:pt x="12567" y="9162"/>
                  </a:cubicBezTo>
                  <a:cubicBezTo>
                    <a:pt x="12567" y="9162"/>
                    <a:pt x="12567" y="9162"/>
                    <a:pt x="12567" y="9162"/>
                  </a:cubicBezTo>
                  <a:cubicBezTo>
                    <a:pt x="12567" y="9162"/>
                    <a:pt x="12567" y="9162"/>
                    <a:pt x="12567" y="9162"/>
                  </a:cubicBezTo>
                  <a:cubicBezTo>
                    <a:pt x="12623" y="9162"/>
                    <a:pt x="12623" y="9162"/>
                    <a:pt x="12623" y="9162"/>
                  </a:cubicBezTo>
                  <a:cubicBezTo>
                    <a:pt x="12623" y="9162"/>
                    <a:pt x="12623" y="9162"/>
                    <a:pt x="12623" y="9162"/>
                  </a:cubicBezTo>
                  <a:cubicBezTo>
                    <a:pt x="12567" y="9162"/>
                    <a:pt x="12567" y="9162"/>
                    <a:pt x="12567" y="9162"/>
                  </a:cubicBezTo>
                  <a:cubicBezTo>
                    <a:pt x="12567" y="9228"/>
                    <a:pt x="12567" y="9228"/>
                    <a:pt x="12567" y="9228"/>
                  </a:cubicBezTo>
                  <a:close/>
                  <a:moveTo>
                    <a:pt x="12679" y="9496"/>
                  </a:moveTo>
                  <a:cubicBezTo>
                    <a:pt x="12679" y="9563"/>
                    <a:pt x="12679" y="9563"/>
                    <a:pt x="12679" y="9563"/>
                  </a:cubicBezTo>
                  <a:cubicBezTo>
                    <a:pt x="12736" y="9496"/>
                    <a:pt x="12736" y="9496"/>
                    <a:pt x="12736" y="9496"/>
                  </a:cubicBezTo>
                  <a:cubicBezTo>
                    <a:pt x="12736" y="9496"/>
                    <a:pt x="12736" y="9496"/>
                    <a:pt x="12736" y="9496"/>
                  </a:cubicBezTo>
                  <a:cubicBezTo>
                    <a:pt x="12736" y="9429"/>
                    <a:pt x="12736" y="9429"/>
                    <a:pt x="12736" y="9429"/>
                  </a:cubicBezTo>
                  <a:cubicBezTo>
                    <a:pt x="12736" y="9429"/>
                    <a:pt x="12736" y="9429"/>
                    <a:pt x="12736" y="9429"/>
                  </a:cubicBezTo>
                  <a:cubicBezTo>
                    <a:pt x="12679" y="9496"/>
                    <a:pt x="12679" y="9496"/>
                    <a:pt x="12679" y="9496"/>
                  </a:cubicBezTo>
                  <a:close/>
                  <a:moveTo>
                    <a:pt x="12679" y="9496"/>
                  </a:moveTo>
                  <a:cubicBezTo>
                    <a:pt x="12623" y="9496"/>
                    <a:pt x="12623" y="9496"/>
                    <a:pt x="12623" y="9496"/>
                  </a:cubicBezTo>
                  <a:cubicBezTo>
                    <a:pt x="12679" y="9563"/>
                    <a:pt x="12679" y="9563"/>
                    <a:pt x="12679" y="9563"/>
                  </a:cubicBezTo>
                  <a:cubicBezTo>
                    <a:pt x="12679" y="9563"/>
                    <a:pt x="12679" y="9563"/>
                    <a:pt x="12679" y="9563"/>
                  </a:cubicBezTo>
                  <a:cubicBezTo>
                    <a:pt x="12679" y="9563"/>
                    <a:pt x="12679" y="9563"/>
                    <a:pt x="12679" y="9563"/>
                  </a:cubicBezTo>
                  <a:cubicBezTo>
                    <a:pt x="12679" y="9563"/>
                    <a:pt x="12679" y="9563"/>
                    <a:pt x="12679" y="9563"/>
                  </a:cubicBezTo>
                  <a:cubicBezTo>
                    <a:pt x="12679" y="9496"/>
                    <a:pt x="12679" y="9496"/>
                    <a:pt x="12679" y="9496"/>
                  </a:cubicBezTo>
                  <a:cubicBezTo>
                    <a:pt x="12679" y="9429"/>
                    <a:pt x="12679" y="9429"/>
                    <a:pt x="12679" y="9429"/>
                  </a:cubicBezTo>
                  <a:cubicBezTo>
                    <a:pt x="12679" y="9496"/>
                    <a:pt x="12679" y="9496"/>
                    <a:pt x="12679" y="9496"/>
                  </a:cubicBezTo>
                  <a:close/>
                  <a:moveTo>
                    <a:pt x="13633" y="9295"/>
                  </a:moveTo>
                  <a:cubicBezTo>
                    <a:pt x="13577" y="9295"/>
                    <a:pt x="13577" y="9295"/>
                    <a:pt x="13577" y="9295"/>
                  </a:cubicBezTo>
                  <a:cubicBezTo>
                    <a:pt x="13577" y="9228"/>
                    <a:pt x="13577" y="9228"/>
                    <a:pt x="13577" y="9228"/>
                  </a:cubicBezTo>
                  <a:cubicBezTo>
                    <a:pt x="13521" y="9228"/>
                    <a:pt x="13521" y="9228"/>
                    <a:pt x="13521" y="9228"/>
                  </a:cubicBezTo>
                  <a:cubicBezTo>
                    <a:pt x="13521" y="9228"/>
                    <a:pt x="13521" y="9228"/>
                    <a:pt x="13521" y="9228"/>
                  </a:cubicBezTo>
                  <a:cubicBezTo>
                    <a:pt x="13521" y="9228"/>
                    <a:pt x="13521" y="9228"/>
                    <a:pt x="13521" y="9228"/>
                  </a:cubicBezTo>
                  <a:cubicBezTo>
                    <a:pt x="13465" y="9228"/>
                    <a:pt x="13465" y="9228"/>
                    <a:pt x="13465" y="9228"/>
                  </a:cubicBezTo>
                  <a:cubicBezTo>
                    <a:pt x="13465" y="9162"/>
                    <a:pt x="13465" y="9162"/>
                    <a:pt x="13465" y="9162"/>
                  </a:cubicBezTo>
                  <a:cubicBezTo>
                    <a:pt x="13521" y="9162"/>
                    <a:pt x="13521" y="9162"/>
                    <a:pt x="13521" y="9162"/>
                  </a:cubicBezTo>
                  <a:cubicBezTo>
                    <a:pt x="13521" y="9162"/>
                    <a:pt x="13521" y="9162"/>
                    <a:pt x="13521" y="9162"/>
                  </a:cubicBezTo>
                  <a:cubicBezTo>
                    <a:pt x="13577" y="9162"/>
                    <a:pt x="13577" y="9162"/>
                    <a:pt x="13577" y="9162"/>
                  </a:cubicBezTo>
                  <a:cubicBezTo>
                    <a:pt x="13577" y="9162"/>
                    <a:pt x="13577" y="9162"/>
                    <a:pt x="13577" y="9162"/>
                  </a:cubicBezTo>
                  <a:cubicBezTo>
                    <a:pt x="13633" y="9228"/>
                    <a:pt x="13633" y="9228"/>
                    <a:pt x="13633" y="9228"/>
                  </a:cubicBezTo>
                  <a:cubicBezTo>
                    <a:pt x="13633" y="9228"/>
                    <a:pt x="13633" y="9228"/>
                    <a:pt x="13633" y="9228"/>
                  </a:cubicBezTo>
                  <a:cubicBezTo>
                    <a:pt x="13633" y="9295"/>
                    <a:pt x="13633" y="9295"/>
                    <a:pt x="13633" y="9295"/>
                  </a:cubicBezTo>
                  <a:cubicBezTo>
                    <a:pt x="13633" y="9295"/>
                    <a:pt x="13633" y="9295"/>
                    <a:pt x="13633" y="9295"/>
                  </a:cubicBezTo>
                  <a:close/>
                  <a:moveTo>
                    <a:pt x="14138" y="9496"/>
                  </a:moveTo>
                  <a:cubicBezTo>
                    <a:pt x="14138" y="9496"/>
                    <a:pt x="14138" y="9496"/>
                    <a:pt x="14138" y="9496"/>
                  </a:cubicBezTo>
                  <a:cubicBezTo>
                    <a:pt x="14082" y="9496"/>
                    <a:pt x="14082" y="9496"/>
                    <a:pt x="14082" y="9496"/>
                  </a:cubicBezTo>
                  <a:cubicBezTo>
                    <a:pt x="14138" y="9496"/>
                    <a:pt x="14138" y="9496"/>
                    <a:pt x="14138" y="9496"/>
                  </a:cubicBezTo>
                  <a:cubicBezTo>
                    <a:pt x="14138" y="9496"/>
                    <a:pt x="14138" y="9496"/>
                    <a:pt x="14138" y="9496"/>
                  </a:cubicBezTo>
                  <a:cubicBezTo>
                    <a:pt x="14194" y="9496"/>
                    <a:pt x="14194" y="9496"/>
                    <a:pt x="14194" y="9496"/>
                  </a:cubicBezTo>
                  <a:cubicBezTo>
                    <a:pt x="14138" y="9496"/>
                    <a:pt x="14138" y="9496"/>
                    <a:pt x="14138" y="9496"/>
                  </a:cubicBezTo>
                  <a:close/>
                  <a:moveTo>
                    <a:pt x="14194" y="9496"/>
                  </a:moveTo>
                  <a:cubicBezTo>
                    <a:pt x="14250" y="9563"/>
                    <a:pt x="14250" y="9563"/>
                    <a:pt x="14250" y="9563"/>
                  </a:cubicBezTo>
                  <a:cubicBezTo>
                    <a:pt x="14250" y="9496"/>
                    <a:pt x="14250" y="9496"/>
                    <a:pt x="14250" y="9496"/>
                  </a:cubicBezTo>
                  <a:cubicBezTo>
                    <a:pt x="14194" y="9496"/>
                    <a:pt x="14194" y="9496"/>
                    <a:pt x="14194" y="9496"/>
                  </a:cubicBezTo>
                  <a:close/>
                  <a:moveTo>
                    <a:pt x="14306" y="9563"/>
                  </a:moveTo>
                  <a:cubicBezTo>
                    <a:pt x="14306" y="9563"/>
                    <a:pt x="14306" y="9563"/>
                    <a:pt x="14306" y="9563"/>
                  </a:cubicBezTo>
                  <a:cubicBezTo>
                    <a:pt x="14363" y="9563"/>
                    <a:pt x="14363" y="9563"/>
                    <a:pt x="14363" y="9563"/>
                  </a:cubicBezTo>
                  <a:cubicBezTo>
                    <a:pt x="14363" y="9563"/>
                    <a:pt x="14363" y="9563"/>
                    <a:pt x="14363" y="9563"/>
                  </a:cubicBezTo>
                  <a:cubicBezTo>
                    <a:pt x="14363" y="9563"/>
                    <a:pt x="14363" y="9563"/>
                    <a:pt x="14363" y="9563"/>
                  </a:cubicBezTo>
                  <a:cubicBezTo>
                    <a:pt x="14306" y="9563"/>
                    <a:pt x="14306" y="9563"/>
                    <a:pt x="14306" y="9563"/>
                  </a:cubicBezTo>
                  <a:cubicBezTo>
                    <a:pt x="14306" y="9496"/>
                    <a:pt x="14306" y="9496"/>
                    <a:pt x="14306" y="9496"/>
                  </a:cubicBezTo>
                  <a:cubicBezTo>
                    <a:pt x="14306" y="9496"/>
                    <a:pt x="14306" y="9496"/>
                    <a:pt x="14306" y="9496"/>
                  </a:cubicBezTo>
                  <a:cubicBezTo>
                    <a:pt x="14250" y="9563"/>
                    <a:pt x="14250" y="9563"/>
                    <a:pt x="14250" y="9563"/>
                  </a:cubicBezTo>
                  <a:cubicBezTo>
                    <a:pt x="14306" y="9563"/>
                    <a:pt x="14306" y="9563"/>
                    <a:pt x="14306" y="9563"/>
                  </a:cubicBezTo>
                  <a:close/>
                  <a:moveTo>
                    <a:pt x="14868" y="10365"/>
                  </a:moveTo>
                  <a:cubicBezTo>
                    <a:pt x="14868" y="10365"/>
                    <a:pt x="14868" y="10365"/>
                    <a:pt x="14868" y="10365"/>
                  </a:cubicBezTo>
                  <a:cubicBezTo>
                    <a:pt x="14868" y="10365"/>
                    <a:pt x="14868" y="10365"/>
                    <a:pt x="14868" y="10365"/>
                  </a:cubicBezTo>
                  <a:cubicBezTo>
                    <a:pt x="14868" y="10298"/>
                    <a:pt x="14868" y="10298"/>
                    <a:pt x="14868" y="10298"/>
                  </a:cubicBezTo>
                  <a:cubicBezTo>
                    <a:pt x="14868" y="10298"/>
                    <a:pt x="14868" y="10298"/>
                    <a:pt x="14868" y="10298"/>
                  </a:cubicBezTo>
                  <a:cubicBezTo>
                    <a:pt x="14924" y="10298"/>
                    <a:pt x="14924" y="10298"/>
                    <a:pt x="14924" y="10298"/>
                  </a:cubicBezTo>
                  <a:cubicBezTo>
                    <a:pt x="14924" y="10365"/>
                    <a:pt x="14924" y="10365"/>
                    <a:pt x="14924" y="10365"/>
                  </a:cubicBezTo>
                  <a:cubicBezTo>
                    <a:pt x="14924" y="10365"/>
                    <a:pt x="14924" y="10365"/>
                    <a:pt x="14924" y="10365"/>
                  </a:cubicBezTo>
                  <a:cubicBezTo>
                    <a:pt x="14868" y="10365"/>
                    <a:pt x="14868" y="10365"/>
                    <a:pt x="14868" y="10365"/>
                  </a:cubicBezTo>
                  <a:close/>
                  <a:moveTo>
                    <a:pt x="14811" y="10566"/>
                  </a:moveTo>
                  <a:cubicBezTo>
                    <a:pt x="14811" y="10499"/>
                    <a:pt x="14811" y="10499"/>
                    <a:pt x="14811" y="10499"/>
                  </a:cubicBezTo>
                  <a:cubicBezTo>
                    <a:pt x="14811" y="10432"/>
                    <a:pt x="14811" y="10432"/>
                    <a:pt x="14811" y="10432"/>
                  </a:cubicBezTo>
                  <a:cubicBezTo>
                    <a:pt x="14811" y="10432"/>
                    <a:pt x="14811" y="10432"/>
                    <a:pt x="14811" y="10432"/>
                  </a:cubicBezTo>
                  <a:cubicBezTo>
                    <a:pt x="14868" y="10432"/>
                    <a:pt x="14868" y="10432"/>
                    <a:pt x="14868" y="10432"/>
                  </a:cubicBezTo>
                  <a:cubicBezTo>
                    <a:pt x="14868" y="10499"/>
                    <a:pt x="14868" y="10499"/>
                    <a:pt x="14868" y="10499"/>
                  </a:cubicBezTo>
                  <a:cubicBezTo>
                    <a:pt x="14868" y="10499"/>
                    <a:pt x="14868" y="10499"/>
                    <a:pt x="14868" y="10499"/>
                  </a:cubicBezTo>
                  <a:cubicBezTo>
                    <a:pt x="14811" y="10566"/>
                    <a:pt x="14811" y="10566"/>
                    <a:pt x="14811" y="10566"/>
                  </a:cubicBezTo>
                  <a:cubicBezTo>
                    <a:pt x="14811" y="10566"/>
                    <a:pt x="14811" y="10566"/>
                    <a:pt x="14811" y="10566"/>
                  </a:cubicBezTo>
                  <a:close/>
                  <a:moveTo>
                    <a:pt x="14475" y="9763"/>
                  </a:moveTo>
                  <a:cubicBezTo>
                    <a:pt x="14475" y="9697"/>
                    <a:pt x="14475" y="9697"/>
                    <a:pt x="14475" y="9697"/>
                  </a:cubicBezTo>
                  <a:cubicBezTo>
                    <a:pt x="14475" y="9697"/>
                    <a:pt x="14475" y="9697"/>
                    <a:pt x="14475" y="9697"/>
                  </a:cubicBezTo>
                  <a:cubicBezTo>
                    <a:pt x="14475" y="9763"/>
                    <a:pt x="14475" y="9763"/>
                    <a:pt x="14475" y="9763"/>
                  </a:cubicBezTo>
                  <a:close/>
                  <a:moveTo>
                    <a:pt x="14419" y="9763"/>
                  </a:moveTo>
                  <a:cubicBezTo>
                    <a:pt x="14363" y="9697"/>
                    <a:pt x="14363" y="9697"/>
                    <a:pt x="14363" y="9697"/>
                  </a:cubicBezTo>
                  <a:cubicBezTo>
                    <a:pt x="14419" y="9697"/>
                    <a:pt x="14419" y="9697"/>
                    <a:pt x="14419" y="9697"/>
                  </a:cubicBezTo>
                  <a:cubicBezTo>
                    <a:pt x="14419" y="9763"/>
                    <a:pt x="14419" y="9763"/>
                    <a:pt x="14419" y="9763"/>
                  </a:cubicBezTo>
                  <a:cubicBezTo>
                    <a:pt x="14419" y="9763"/>
                    <a:pt x="14419" y="9763"/>
                    <a:pt x="14419" y="9763"/>
                  </a:cubicBezTo>
                  <a:close/>
                  <a:moveTo>
                    <a:pt x="14419" y="9763"/>
                  </a:moveTo>
                  <a:cubicBezTo>
                    <a:pt x="14419" y="9830"/>
                    <a:pt x="14419" y="9830"/>
                    <a:pt x="14419" y="9830"/>
                  </a:cubicBezTo>
                  <a:cubicBezTo>
                    <a:pt x="14475" y="9830"/>
                    <a:pt x="14475" y="9830"/>
                    <a:pt x="14475" y="9830"/>
                  </a:cubicBezTo>
                  <a:cubicBezTo>
                    <a:pt x="14475" y="9830"/>
                    <a:pt x="14475" y="9830"/>
                    <a:pt x="14475" y="9830"/>
                  </a:cubicBezTo>
                  <a:cubicBezTo>
                    <a:pt x="14475" y="9763"/>
                    <a:pt x="14475" y="9763"/>
                    <a:pt x="14475" y="9763"/>
                  </a:cubicBezTo>
                  <a:cubicBezTo>
                    <a:pt x="14475" y="9763"/>
                    <a:pt x="14475" y="9763"/>
                    <a:pt x="14475" y="9763"/>
                  </a:cubicBezTo>
                  <a:cubicBezTo>
                    <a:pt x="14419" y="9763"/>
                    <a:pt x="14419" y="9763"/>
                    <a:pt x="14419" y="9763"/>
                  </a:cubicBezTo>
                  <a:cubicBezTo>
                    <a:pt x="14419" y="9763"/>
                    <a:pt x="14419" y="9763"/>
                    <a:pt x="14419" y="9763"/>
                  </a:cubicBezTo>
                  <a:close/>
                  <a:moveTo>
                    <a:pt x="14755" y="9630"/>
                  </a:moveTo>
                  <a:cubicBezTo>
                    <a:pt x="14755" y="9630"/>
                    <a:pt x="14755" y="9630"/>
                    <a:pt x="14755" y="9630"/>
                  </a:cubicBezTo>
                  <a:cubicBezTo>
                    <a:pt x="14811" y="9697"/>
                    <a:pt x="14811" y="9697"/>
                    <a:pt x="14811" y="9697"/>
                  </a:cubicBezTo>
                  <a:cubicBezTo>
                    <a:pt x="14811" y="9697"/>
                    <a:pt x="14811" y="9697"/>
                    <a:pt x="14811" y="9697"/>
                  </a:cubicBezTo>
                  <a:cubicBezTo>
                    <a:pt x="14811" y="9697"/>
                    <a:pt x="14811" y="9697"/>
                    <a:pt x="14811" y="9697"/>
                  </a:cubicBezTo>
                  <a:cubicBezTo>
                    <a:pt x="14811" y="9763"/>
                    <a:pt x="14811" y="9763"/>
                    <a:pt x="14811" y="9763"/>
                  </a:cubicBezTo>
                  <a:cubicBezTo>
                    <a:pt x="14811" y="9763"/>
                    <a:pt x="14811" y="9763"/>
                    <a:pt x="14811" y="9763"/>
                  </a:cubicBezTo>
                  <a:cubicBezTo>
                    <a:pt x="14811" y="9697"/>
                    <a:pt x="14811" y="9697"/>
                    <a:pt x="14811" y="9697"/>
                  </a:cubicBezTo>
                  <a:cubicBezTo>
                    <a:pt x="14868" y="9697"/>
                    <a:pt x="14868" y="9697"/>
                    <a:pt x="14868" y="9697"/>
                  </a:cubicBezTo>
                  <a:cubicBezTo>
                    <a:pt x="14924" y="9697"/>
                    <a:pt x="14924" y="9697"/>
                    <a:pt x="14924" y="9697"/>
                  </a:cubicBezTo>
                  <a:cubicBezTo>
                    <a:pt x="14924" y="9697"/>
                    <a:pt x="14924" y="9697"/>
                    <a:pt x="14924" y="9697"/>
                  </a:cubicBezTo>
                  <a:cubicBezTo>
                    <a:pt x="14924" y="9697"/>
                    <a:pt x="14924" y="9697"/>
                    <a:pt x="14924" y="9697"/>
                  </a:cubicBezTo>
                  <a:cubicBezTo>
                    <a:pt x="14924" y="9630"/>
                    <a:pt x="14924" y="9630"/>
                    <a:pt x="14924" y="9630"/>
                  </a:cubicBezTo>
                  <a:cubicBezTo>
                    <a:pt x="14868" y="9630"/>
                    <a:pt x="14868" y="9630"/>
                    <a:pt x="14868" y="9630"/>
                  </a:cubicBezTo>
                  <a:cubicBezTo>
                    <a:pt x="14811" y="9630"/>
                    <a:pt x="14811" y="9630"/>
                    <a:pt x="14811" y="9630"/>
                  </a:cubicBezTo>
                  <a:cubicBezTo>
                    <a:pt x="14811" y="9563"/>
                    <a:pt x="14811" y="9563"/>
                    <a:pt x="14811" y="9563"/>
                  </a:cubicBezTo>
                  <a:cubicBezTo>
                    <a:pt x="14755" y="9630"/>
                    <a:pt x="14755" y="9630"/>
                    <a:pt x="14755" y="9630"/>
                  </a:cubicBezTo>
                  <a:cubicBezTo>
                    <a:pt x="14755" y="9630"/>
                    <a:pt x="14755" y="9630"/>
                    <a:pt x="14755" y="9630"/>
                  </a:cubicBezTo>
                  <a:close/>
                  <a:moveTo>
                    <a:pt x="15316" y="9630"/>
                  </a:moveTo>
                  <a:cubicBezTo>
                    <a:pt x="15316" y="9563"/>
                    <a:pt x="15316" y="9563"/>
                    <a:pt x="15316" y="9563"/>
                  </a:cubicBezTo>
                  <a:cubicBezTo>
                    <a:pt x="15316" y="9563"/>
                    <a:pt x="15316" y="9563"/>
                    <a:pt x="15316" y="9563"/>
                  </a:cubicBezTo>
                  <a:cubicBezTo>
                    <a:pt x="15316" y="9630"/>
                    <a:pt x="15316" y="9630"/>
                    <a:pt x="15316" y="9630"/>
                  </a:cubicBezTo>
                  <a:cubicBezTo>
                    <a:pt x="15316" y="9630"/>
                    <a:pt x="15316" y="9630"/>
                    <a:pt x="15316" y="9630"/>
                  </a:cubicBezTo>
                  <a:close/>
                  <a:moveTo>
                    <a:pt x="15092" y="9830"/>
                  </a:moveTo>
                  <a:cubicBezTo>
                    <a:pt x="15148" y="9830"/>
                    <a:pt x="15148" y="9830"/>
                    <a:pt x="15148" y="9830"/>
                  </a:cubicBezTo>
                  <a:cubicBezTo>
                    <a:pt x="15148" y="9763"/>
                    <a:pt x="15148" y="9763"/>
                    <a:pt x="15148" y="9763"/>
                  </a:cubicBezTo>
                  <a:cubicBezTo>
                    <a:pt x="15204" y="9763"/>
                    <a:pt x="15204" y="9763"/>
                    <a:pt x="15204" y="9763"/>
                  </a:cubicBezTo>
                  <a:cubicBezTo>
                    <a:pt x="15204" y="9763"/>
                    <a:pt x="15204" y="9763"/>
                    <a:pt x="15204" y="9763"/>
                  </a:cubicBezTo>
                  <a:cubicBezTo>
                    <a:pt x="15260" y="9763"/>
                    <a:pt x="15260" y="9763"/>
                    <a:pt x="15260" y="9763"/>
                  </a:cubicBezTo>
                  <a:cubicBezTo>
                    <a:pt x="15260" y="9763"/>
                    <a:pt x="15260" y="9763"/>
                    <a:pt x="15260" y="9763"/>
                  </a:cubicBezTo>
                  <a:cubicBezTo>
                    <a:pt x="15260" y="9763"/>
                    <a:pt x="15260" y="9763"/>
                    <a:pt x="15260" y="9763"/>
                  </a:cubicBezTo>
                  <a:cubicBezTo>
                    <a:pt x="15204" y="9830"/>
                    <a:pt x="15204" y="9830"/>
                    <a:pt x="15204" y="9830"/>
                  </a:cubicBezTo>
                  <a:cubicBezTo>
                    <a:pt x="15148" y="9830"/>
                    <a:pt x="15148" y="9830"/>
                    <a:pt x="15148" y="9830"/>
                  </a:cubicBezTo>
                  <a:cubicBezTo>
                    <a:pt x="15148" y="9830"/>
                    <a:pt x="15148" y="9830"/>
                    <a:pt x="15148" y="9830"/>
                  </a:cubicBezTo>
                  <a:cubicBezTo>
                    <a:pt x="15092" y="9830"/>
                    <a:pt x="15092" y="9830"/>
                    <a:pt x="15092" y="9830"/>
                  </a:cubicBezTo>
                  <a:close/>
                  <a:moveTo>
                    <a:pt x="14924" y="10165"/>
                  </a:moveTo>
                  <a:cubicBezTo>
                    <a:pt x="15036" y="10098"/>
                    <a:pt x="15036" y="10098"/>
                    <a:pt x="15036" y="10098"/>
                  </a:cubicBezTo>
                  <a:cubicBezTo>
                    <a:pt x="15036" y="10031"/>
                    <a:pt x="15036" y="10031"/>
                    <a:pt x="15036" y="10031"/>
                  </a:cubicBezTo>
                  <a:cubicBezTo>
                    <a:pt x="15036" y="10031"/>
                    <a:pt x="15036" y="10031"/>
                    <a:pt x="15036" y="10031"/>
                  </a:cubicBezTo>
                  <a:cubicBezTo>
                    <a:pt x="15092" y="10031"/>
                    <a:pt x="15092" y="10031"/>
                    <a:pt x="15092" y="10031"/>
                  </a:cubicBezTo>
                  <a:cubicBezTo>
                    <a:pt x="15148" y="9964"/>
                    <a:pt x="15148" y="9964"/>
                    <a:pt x="15148" y="9964"/>
                  </a:cubicBezTo>
                  <a:cubicBezTo>
                    <a:pt x="15148" y="9897"/>
                    <a:pt x="15148" y="9897"/>
                    <a:pt x="15148" y="9897"/>
                  </a:cubicBezTo>
                  <a:cubicBezTo>
                    <a:pt x="15092" y="9897"/>
                    <a:pt x="15092" y="9897"/>
                    <a:pt x="15092" y="9897"/>
                  </a:cubicBezTo>
                  <a:cubicBezTo>
                    <a:pt x="15092" y="9897"/>
                    <a:pt x="15092" y="9897"/>
                    <a:pt x="15092" y="9897"/>
                  </a:cubicBezTo>
                  <a:cubicBezTo>
                    <a:pt x="15092" y="9964"/>
                    <a:pt x="15092" y="9964"/>
                    <a:pt x="15092" y="9964"/>
                  </a:cubicBezTo>
                  <a:cubicBezTo>
                    <a:pt x="15036" y="9964"/>
                    <a:pt x="15036" y="9964"/>
                    <a:pt x="15036" y="9964"/>
                  </a:cubicBezTo>
                  <a:cubicBezTo>
                    <a:pt x="14980" y="10031"/>
                    <a:pt x="14980" y="10031"/>
                    <a:pt x="14980" y="10031"/>
                  </a:cubicBezTo>
                  <a:cubicBezTo>
                    <a:pt x="14980" y="10031"/>
                    <a:pt x="14980" y="10031"/>
                    <a:pt x="14980" y="10031"/>
                  </a:cubicBezTo>
                  <a:cubicBezTo>
                    <a:pt x="14924" y="10031"/>
                    <a:pt x="14924" y="10031"/>
                    <a:pt x="14924" y="10031"/>
                  </a:cubicBezTo>
                  <a:cubicBezTo>
                    <a:pt x="14868" y="10031"/>
                    <a:pt x="14868" y="10031"/>
                    <a:pt x="14868" y="10031"/>
                  </a:cubicBezTo>
                  <a:cubicBezTo>
                    <a:pt x="14868" y="10098"/>
                    <a:pt x="14868" y="10098"/>
                    <a:pt x="14868" y="10098"/>
                  </a:cubicBezTo>
                  <a:cubicBezTo>
                    <a:pt x="14811" y="10098"/>
                    <a:pt x="14811" y="10098"/>
                    <a:pt x="14811" y="10098"/>
                  </a:cubicBezTo>
                  <a:cubicBezTo>
                    <a:pt x="14811" y="10165"/>
                    <a:pt x="14811" y="10165"/>
                    <a:pt x="14811" y="10165"/>
                  </a:cubicBezTo>
                  <a:cubicBezTo>
                    <a:pt x="14868" y="10165"/>
                    <a:pt x="14868" y="10165"/>
                    <a:pt x="14868" y="10165"/>
                  </a:cubicBezTo>
                  <a:cubicBezTo>
                    <a:pt x="14868" y="10165"/>
                    <a:pt x="14868" y="10165"/>
                    <a:pt x="14868" y="10165"/>
                  </a:cubicBezTo>
                  <a:cubicBezTo>
                    <a:pt x="14924" y="10165"/>
                    <a:pt x="14924" y="10165"/>
                    <a:pt x="14924" y="10165"/>
                  </a:cubicBezTo>
                  <a:close/>
                  <a:moveTo>
                    <a:pt x="15316" y="10165"/>
                  </a:moveTo>
                  <a:cubicBezTo>
                    <a:pt x="15316" y="10031"/>
                    <a:pt x="15316" y="10031"/>
                    <a:pt x="15316" y="10031"/>
                  </a:cubicBezTo>
                  <a:cubicBezTo>
                    <a:pt x="15316" y="10031"/>
                    <a:pt x="15316" y="10031"/>
                    <a:pt x="15316" y="10031"/>
                  </a:cubicBezTo>
                  <a:cubicBezTo>
                    <a:pt x="15372" y="9964"/>
                    <a:pt x="15372" y="9964"/>
                    <a:pt x="15372" y="9964"/>
                  </a:cubicBezTo>
                  <a:cubicBezTo>
                    <a:pt x="15372" y="9964"/>
                    <a:pt x="15372" y="9964"/>
                    <a:pt x="15372" y="9964"/>
                  </a:cubicBezTo>
                  <a:cubicBezTo>
                    <a:pt x="15429" y="9964"/>
                    <a:pt x="15429" y="9964"/>
                    <a:pt x="15429" y="9964"/>
                  </a:cubicBezTo>
                  <a:cubicBezTo>
                    <a:pt x="15429" y="10031"/>
                    <a:pt x="15429" y="10031"/>
                    <a:pt x="15429" y="10031"/>
                  </a:cubicBezTo>
                  <a:cubicBezTo>
                    <a:pt x="15429" y="10098"/>
                    <a:pt x="15429" y="10098"/>
                    <a:pt x="15429" y="10098"/>
                  </a:cubicBezTo>
                  <a:cubicBezTo>
                    <a:pt x="15372" y="10098"/>
                    <a:pt x="15372" y="10098"/>
                    <a:pt x="15372" y="10098"/>
                  </a:cubicBezTo>
                  <a:cubicBezTo>
                    <a:pt x="15372" y="10165"/>
                    <a:pt x="15372" y="10165"/>
                    <a:pt x="15372" y="10165"/>
                  </a:cubicBezTo>
                  <a:cubicBezTo>
                    <a:pt x="15316" y="10165"/>
                    <a:pt x="15316" y="10165"/>
                    <a:pt x="15316" y="10165"/>
                  </a:cubicBezTo>
                  <a:close/>
                  <a:moveTo>
                    <a:pt x="15653" y="10566"/>
                  </a:moveTo>
                  <a:cubicBezTo>
                    <a:pt x="15653" y="10499"/>
                    <a:pt x="15653" y="10499"/>
                    <a:pt x="15653" y="10499"/>
                  </a:cubicBezTo>
                  <a:cubicBezTo>
                    <a:pt x="15653" y="10432"/>
                    <a:pt x="15653" y="10432"/>
                    <a:pt x="15653" y="10432"/>
                  </a:cubicBezTo>
                  <a:cubicBezTo>
                    <a:pt x="15597" y="10365"/>
                    <a:pt x="15597" y="10365"/>
                    <a:pt x="15597" y="10365"/>
                  </a:cubicBezTo>
                  <a:cubicBezTo>
                    <a:pt x="15597" y="10365"/>
                    <a:pt x="15597" y="10365"/>
                    <a:pt x="15597" y="10365"/>
                  </a:cubicBezTo>
                  <a:cubicBezTo>
                    <a:pt x="15597" y="10432"/>
                    <a:pt x="15597" y="10432"/>
                    <a:pt x="15597" y="10432"/>
                  </a:cubicBezTo>
                  <a:cubicBezTo>
                    <a:pt x="15597" y="10499"/>
                    <a:pt x="15597" y="10499"/>
                    <a:pt x="15597" y="10499"/>
                  </a:cubicBezTo>
                  <a:cubicBezTo>
                    <a:pt x="15597" y="10566"/>
                    <a:pt x="15597" y="10566"/>
                    <a:pt x="15597" y="10566"/>
                  </a:cubicBezTo>
                  <a:cubicBezTo>
                    <a:pt x="15597" y="10566"/>
                    <a:pt x="15597" y="10566"/>
                    <a:pt x="15597" y="10566"/>
                  </a:cubicBezTo>
                  <a:cubicBezTo>
                    <a:pt x="15597" y="10566"/>
                    <a:pt x="15597" y="10566"/>
                    <a:pt x="15597" y="10566"/>
                  </a:cubicBezTo>
                  <a:cubicBezTo>
                    <a:pt x="15653" y="10566"/>
                    <a:pt x="15653" y="10566"/>
                    <a:pt x="15653" y="10566"/>
                  </a:cubicBezTo>
                  <a:cubicBezTo>
                    <a:pt x="15653" y="10566"/>
                    <a:pt x="15653" y="10566"/>
                    <a:pt x="15653" y="10566"/>
                  </a:cubicBezTo>
                  <a:close/>
                  <a:moveTo>
                    <a:pt x="15709" y="10499"/>
                  </a:moveTo>
                  <a:cubicBezTo>
                    <a:pt x="15653" y="10499"/>
                    <a:pt x="15653" y="10499"/>
                    <a:pt x="15653" y="10499"/>
                  </a:cubicBezTo>
                  <a:cubicBezTo>
                    <a:pt x="15709" y="10432"/>
                    <a:pt x="15709" y="10432"/>
                    <a:pt x="15709" y="10432"/>
                  </a:cubicBezTo>
                  <a:cubicBezTo>
                    <a:pt x="15709" y="10499"/>
                    <a:pt x="15709" y="10499"/>
                    <a:pt x="15709" y="10499"/>
                  </a:cubicBezTo>
                  <a:cubicBezTo>
                    <a:pt x="15709" y="10499"/>
                    <a:pt x="15709" y="10499"/>
                    <a:pt x="15709" y="10499"/>
                  </a:cubicBezTo>
                  <a:cubicBezTo>
                    <a:pt x="15709" y="10566"/>
                    <a:pt x="15709" y="10566"/>
                    <a:pt x="15709" y="10566"/>
                  </a:cubicBezTo>
                  <a:cubicBezTo>
                    <a:pt x="15709" y="10499"/>
                    <a:pt x="15709" y="10499"/>
                    <a:pt x="15709" y="10499"/>
                  </a:cubicBezTo>
                  <a:close/>
                  <a:moveTo>
                    <a:pt x="15765" y="10633"/>
                  </a:moveTo>
                  <a:cubicBezTo>
                    <a:pt x="15709" y="10633"/>
                    <a:pt x="15709" y="10633"/>
                    <a:pt x="15709" y="10633"/>
                  </a:cubicBezTo>
                  <a:cubicBezTo>
                    <a:pt x="15765" y="10566"/>
                    <a:pt x="15765" y="10566"/>
                    <a:pt x="15765" y="10566"/>
                  </a:cubicBezTo>
                  <a:cubicBezTo>
                    <a:pt x="15765" y="10566"/>
                    <a:pt x="15765" y="10566"/>
                    <a:pt x="15765" y="10566"/>
                  </a:cubicBezTo>
                  <a:cubicBezTo>
                    <a:pt x="15765" y="10633"/>
                    <a:pt x="15765" y="10633"/>
                    <a:pt x="15765" y="10633"/>
                  </a:cubicBezTo>
                  <a:cubicBezTo>
                    <a:pt x="15765" y="10633"/>
                    <a:pt x="15765" y="10633"/>
                    <a:pt x="15765" y="10633"/>
                  </a:cubicBezTo>
                  <a:close/>
                  <a:moveTo>
                    <a:pt x="15597" y="10767"/>
                  </a:moveTo>
                  <a:cubicBezTo>
                    <a:pt x="15597" y="10767"/>
                    <a:pt x="15597" y="10767"/>
                    <a:pt x="15597" y="10767"/>
                  </a:cubicBezTo>
                  <a:cubicBezTo>
                    <a:pt x="15597" y="10833"/>
                    <a:pt x="15597" y="10833"/>
                    <a:pt x="15597" y="10833"/>
                  </a:cubicBezTo>
                  <a:cubicBezTo>
                    <a:pt x="15597" y="10900"/>
                    <a:pt x="15597" y="10900"/>
                    <a:pt x="15597" y="10900"/>
                  </a:cubicBezTo>
                  <a:cubicBezTo>
                    <a:pt x="15597" y="10900"/>
                    <a:pt x="15597" y="10900"/>
                    <a:pt x="15597" y="10900"/>
                  </a:cubicBezTo>
                  <a:cubicBezTo>
                    <a:pt x="15653" y="10900"/>
                    <a:pt x="15653" y="10900"/>
                    <a:pt x="15653" y="10900"/>
                  </a:cubicBezTo>
                  <a:cubicBezTo>
                    <a:pt x="15709" y="10900"/>
                    <a:pt x="15709" y="10900"/>
                    <a:pt x="15709" y="10900"/>
                  </a:cubicBezTo>
                  <a:cubicBezTo>
                    <a:pt x="15709" y="10900"/>
                    <a:pt x="15709" y="10900"/>
                    <a:pt x="15709" y="10900"/>
                  </a:cubicBezTo>
                  <a:cubicBezTo>
                    <a:pt x="15765" y="10900"/>
                    <a:pt x="15765" y="10900"/>
                    <a:pt x="15765" y="10900"/>
                  </a:cubicBezTo>
                  <a:cubicBezTo>
                    <a:pt x="15821" y="10900"/>
                    <a:pt x="15821" y="10900"/>
                    <a:pt x="15821" y="10900"/>
                  </a:cubicBezTo>
                  <a:cubicBezTo>
                    <a:pt x="15821" y="10900"/>
                    <a:pt x="15821" y="10900"/>
                    <a:pt x="15821" y="10900"/>
                  </a:cubicBezTo>
                  <a:cubicBezTo>
                    <a:pt x="15821" y="10833"/>
                    <a:pt x="15821" y="10833"/>
                    <a:pt x="15821" y="10833"/>
                  </a:cubicBezTo>
                  <a:cubicBezTo>
                    <a:pt x="15821" y="10833"/>
                    <a:pt x="15821" y="10833"/>
                    <a:pt x="15821" y="10833"/>
                  </a:cubicBezTo>
                  <a:cubicBezTo>
                    <a:pt x="15765" y="10767"/>
                    <a:pt x="15765" y="10767"/>
                    <a:pt x="15765" y="10767"/>
                  </a:cubicBezTo>
                  <a:cubicBezTo>
                    <a:pt x="15765" y="10767"/>
                    <a:pt x="15765" y="10767"/>
                    <a:pt x="15765" y="10767"/>
                  </a:cubicBezTo>
                  <a:cubicBezTo>
                    <a:pt x="15709" y="10767"/>
                    <a:pt x="15709" y="10767"/>
                    <a:pt x="15709" y="10767"/>
                  </a:cubicBezTo>
                  <a:cubicBezTo>
                    <a:pt x="15709" y="10767"/>
                    <a:pt x="15709" y="10767"/>
                    <a:pt x="15709" y="10767"/>
                  </a:cubicBezTo>
                  <a:cubicBezTo>
                    <a:pt x="15709" y="10767"/>
                    <a:pt x="15709" y="10767"/>
                    <a:pt x="15709" y="10767"/>
                  </a:cubicBezTo>
                  <a:cubicBezTo>
                    <a:pt x="15709" y="10700"/>
                    <a:pt x="15709" y="10700"/>
                    <a:pt x="15709" y="10700"/>
                  </a:cubicBezTo>
                  <a:cubicBezTo>
                    <a:pt x="15653" y="10700"/>
                    <a:pt x="15653" y="10700"/>
                    <a:pt x="15653" y="10700"/>
                  </a:cubicBezTo>
                  <a:cubicBezTo>
                    <a:pt x="15653" y="10767"/>
                    <a:pt x="15653" y="10767"/>
                    <a:pt x="15653" y="10767"/>
                  </a:cubicBezTo>
                  <a:cubicBezTo>
                    <a:pt x="15597" y="10767"/>
                    <a:pt x="15597" y="10767"/>
                    <a:pt x="15597" y="10767"/>
                  </a:cubicBezTo>
                  <a:cubicBezTo>
                    <a:pt x="15597" y="10767"/>
                    <a:pt x="15597" y="10767"/>
                    <a:pt x="15597" y="10767"/>
                  </a:cubicBezTo>
                  <a:close/>
                  <a:moveTo>
                    <a:pt x="14306" y="12706"/>
                  </a:moveTo>
                  <a:cubicBezTo>
                    <a:pt x="14363" y="12706"/>
                    <a:pt x="14363" y="12706"/>
                    <a:pt x="14363" y="12706"/>
                  </a:cubicBezTo>
                  <a:cubicBezTo>
                    <a:pt x="14363" y="12706"/>
                    <a:pt x="14363" y="12706"/>
                    <a:pt x="14363" y="12706"/>
                  </a:cubicBezTo>
                  <a:cubicBezTo>
                    <a:pt x="14363" y="12706"/>
                    <a:pt x="14363" y="12706"/>
                    <a:pt x="14363" y="12706"/>
                  </a:cubicBezTo>
                  <a:cubicBezTo>
                    <a:pt x="14306" y="12706"/>
                    <a:pt x="14306" y="12706"/>
                    <a:pt x="14306" y="12706"/>
                  </a:cubicBezTo>
                  <a:cubicBezTo>
                    <a:pt x="14306" y="12706"/>
                    <a:pt x="14306" y="12706"/>
                    <a:pt x="14306" y="12706"/>
                  </a:cubicBezTo>
                  <a:close/>
                  <a:moveTo>
                    <a:pt x="13577" y="11435"/>
                  </a:moveTo>
                  <a:cubicBezTo>
                    <a:pt x="13577" y="11435"/>
                    <a:pt x="13577" y="11435"/>
                    <a:pt x="13577" y="11435"/>
                  </a:cubicBezTo>
                  <a:cubicBezTo>
                    <a:pt x="13633" y="11435"/>
                    <a:pt x="13633" y="11435"/>
                    <a:pt x="13633" y="11435"/>
                  </a:cubicBezTo>
                  <a:cubicBezTo>
                    <a:pt x="13633" y="11435"/>
                    <a:pt x="13633" y="11435"/>
                    <a:pt x="13633" y="11435"/>
                  </a:cubicBezTo>
                  <a:cubicBezTo>
                    <a:pt x="13577" y="11435"/>
                    <a:pt x="13577" y="11435"/>
                    <a:pt x="13577" y="11435"/>
                  </a:cubicBezTo>
                  <a:cubicBezTo>
                    <a:pt x="13577" y="11435"/>
                    <a:pt x="13577" y="11435"/>
                    <a:pt x="13577" y="11435"/>
                  </a:cubicBezTo>
                  <a:cubicBezTo>
                    <a:pt x="13577" y="11435"/>
                    <a:pt x="13577" y="11435"/>
                    <a:pt x="13577" y="11435"/>
                  </a:cubicBezTo>
                  <a:close/>
                  <a:moveTo>
                    <a:pt x="13409" y="11703"/>
                  </a:moveTo>
                  <a:cubicBezTo>
                    <a:pt x="13409" y="11703"/>
                    <a:pt x="13409" y="11703"/>
                    <a:pt x="13409" y="11703"/>
                  </a:cubicBezTo>
                  <a:cubicBezTo>
                    <a:pt x="13353" y="11636"/>
                    <a:pt x="13353" y="11636"/>
                    <a:pt x="13353" y="11636"/>
                  </a:cubicBezTo>
                  <a:cubicBezTo>
                    <a:pt x="13297" y="11636"/>
                    <a:pt x="13297" y="11636"/>
                    <a:pt x="13297" y="11636"/>
                  </a:cubicBezTo>
                  <a:cubicBezTo>
                    <a:pt x="13353" y="11569"/>
                    <a:pt x="13353" y="11569"/>
                    <a:pt x="13353" y="11569"/>
                  </a:cubicBezTo>
                  <a:cubicBezTo>
                    <a:pt x="13297" y="11569"/>
                    <a:pt x="13297" y="11569"/>
                    <a:pt x="13297" y="11569"/>
                  </a:cubicBezTo>
                  <a:cubicBezTo>
                    <a:pt x="13297" y="11502"/>
                    <a:pt x="13297" y="11502"/>
                    <a:pt x="13297" y="11502"/>
                  </a:cubicBezTo>
                  <a:cubicBezTo>
                    <a:pt x="13297" y="11435"/>
                    <a:pt x="13297" y="11435"/>
                    <a:pt x="13297" y="11435"/>
                  </a:cubicBezTo>
                  <a:cubicBezTo>
                    <a:pt x="13297" y="11435"/>
                    <a:pt x="13297" y="11435"/>
                    <a:pt x="13297" y="11435"/>
                  </a:cubicBezTo>
                  <a:cubicBezTo>
                    <a:pt x="13297" y="11502"/>
                    <a:pt x="13297" y="11502"/>
                    <a:pt x="13297" y="11502"/>
                  </a:cubicBezTo>
                  <a:cubicBezTo>
                    <a:pt x="13353" y="11502"/>
                    <a:pt x="13353" y="11502"/>
                    <a:pt x="13353" y="11502"/>
                  </a:cubicBezTo>
                  <a:cubicBezTo>
                    <a:pt x="13353" y="11502"/>
                    <a:pt x="13353" y="11502"/>
                    <a:pt x="13353" y="11502"/>
                  </a:cubicBezTo>
                  <a:cubicBezTo>
                    <a:pt x="13409" y="11569"/>
                    <a:pt x="13409" y="11569"/>
                    <a:pt x="13409" y="11569"/>
                  </a:cubicBezTo>
                  <a:cubicBezTo>
                    <a:pt x="13409" y="11636"/>
                    <a:pt x="13409" y="11636"/>
                    <a:pt x="13409" y="11636"/>
                  </a:cubicBezTo>
                  <a:cubicBezTo>
                    <a:pt x="13465" y="11636"/>
                    <a:pt x="13465" y="11636"/>
                    <a:pt x="13465" y="11636"/>
                  </a:cubicBezTo>
                  <a:cubicBezTo>
                    <a:pt x="13465" y="11636"/>
                    <a:pt x="13465" y="11636"/>
                    <a:pt x="13465" y="11636"/>
                  </a:cubicBezTo>
                  <a:cubicBezTo>
                    <a:pt x="13465" y="11703"/>
                    <a:pt x="13465" y="11703"/>
                    <a:pt x="13465" y="11703"/>
                  </a:cubicBezTo>
                  <a:cubicBezTo>
                    <a:pt x="13409" y="11703"/>
                    <a:pt x="13409" y="11703"/>
                    <a:pt x="13409" y="11703"/>
                  </a:cubicBezTo>
                  <a:cubicBezTo>
                    <a:pt x="13409" y="11703"/>
                    <a:pt x="13409" y="11703"/>
                    <a:pt x="13409" y="11703"/>
                  </a:cubicBezTo>
                  <a:close/>
                  <a:moveTo>
                    <a:pt x="13128" y="11703"/>
                  </a:moveTo>
                  <a:cubicBezTo>
                    <a:pt x="13128" y="11636"/>
                    <a:pt x="13128" y="11636"/>
                    <a:pt x="13128" y="11636"/>
                  </a:cubicBezTo>
                  <a:cubicBezTo>
                    <a:pt x="13128" y="11636"/>
                    <a:pt x="13128" y="11636"/>
                    <a:pt x="13128" y="11636"/>
                  </a:cubicBezTo>
                  <a:cubicBezTo>
                    <a:pt x="13128" y="11569"/>
                    <a:pt x="13128" y="11569"/>
                    <a:pt x="13128" y="11569"/>
                  </a:cubicBezTo>
                  <a:cubicBezTo>
                    <a:pt x="13128" y="11502"/>
                    <a:pt x="13128" y="11502"/>
                    <a:pt x="13128" y="11502"/>
                  </a:cubicBezTo>
                  <a:cubicBezTo>
                    <a:pt x="13128" y="11435"/>
                    <a:pt x="13128" y="11435"/>
                    <a:pt x="13128" y="11435"/>
                  </a:cubicBezTo>
                  <a:cubicBezTo>
                    <a:pt x="13128" y="11435"/>
                    <a:pt x="13128" y="11435"/>
                    <a:pt x="13128" y="11435"/>
                  </a:cubicBezTo>
                  <a:cubicBezTo>
                    <a:pt x="13184" y="11502"/>
                    <a:pt x="13184" y="11502"/>
                    <a:pt x="13184" y="11502"/>
                  </a:cubicBezTo>
                  <a:cubicBezTo>
                    <a:pt x="13128" y="11502"/>
                    <a:pt x="13128" y="11502"/>
                    <a:pt x="13128" y="11502"/>
                  </a:cubicBezTo>
                  <a:cubicBezTo>
                    <a:pt x="13128" y="11569"/>
                    <a:pt x="13128" y="11569"/>
                    <a:pt x="13128" y="11569"/>
                  </a:cubicBezTo>
                  <a:cubicBezTo>
                    <a:pt x="13184" y="11569"/>
                    <a:pt x="13184" y="11569"/>
                    <a:pt x="13184" y="11569"/>
                  </a:cubicBezTo>
                  <a:cubicBezTo>
                    <a:pt x="13128" y="11703"/>
                    <a:pt x="13128" y="11703"/>
                    <a:pt x="13128" y="11703"/>
                  </a:cubicBezTo>
                  <a:cubicBezTo>
                    <a:pt x="13128" y="11703"/>
                    <a:pt x="13128" y="11703"/>
                    <a:pt x="13128" y="11703"/>
                  </a:cubicBezTo>
                  <a:close/>
                  <a:moveTo>
                    <a:pt x="13072" y="10432"/>
                  </a:moveTo>
                  <a:cubicBezTo>
                    <a:pt x="13072" y="10499"/>
                    <a:pt x="13072" y="10499"/>
                    <a:pt x="13072" y="10499"/>
                  </a:cubicBezTo>
                  <a:cubicBezTo>
                    <a:pt x="13072" y="10499"/>
                    <a:pt x="13072" y="10499"/>
                    <a:pt x="13072" y="10499"/>
                  </a:cubicBezTo>
                  <a:cubicBezTo>
                    <a:pt x="13128" y="10499"/>
                    <a:pt x="13128" y="10499"/>
                    <a:pt x="13128" y="10499"/>
                  </a:cubicBezTo>
                  <a:cubicBezTo>
                    <a:pt x="13184" y="10432"/>
                    <a:pt x="13184" y="10432"/>
                    <a:pt x="13184" y="10432"/>
                  </a:cubicBezTo>
                  <a:cubicBezTo>
                    <a:pt x="13184" y="10432"/>
                    <a:pt x="13184" y="10432"/>
                    <a:pt x="13184" y="10432"/>
                  </a:cubicBezTo>
                  <a:cubicBezTo>
                    <a:pt x="13128" y="10432"/>
                    <a:pt x="13128" y="10432"/>
                    <a:pt x="13128" y="10432"/>
                  </a:cubicBezTo>
                  <a:cubicBezTo>
                    <a:pt x="13072" y="10432"/>
                    <a:pt x="13072" y="10432"/>
                    <a:pt x="13072" y="10432"/>
                  </a:cubicBezTo>
                  <a:close/>
                  <a:moveTo>
                    <a:pt x="13072" y="10432"/>
                  </a:moveTo>
                  <a:cubicBezTo>
                    <a:pt x="13128" y="10365"/>
                    <a:pt x="13128" y="10365"/>
                    <a:pt x="13128" y="10365"/>
                  </a:cubicBezTo>
                  <a:cubicBezTo>
                    <a:pt x="13128" y="10298"/>
                    <a:pt x="13128" y="10298"/>
                    <a:pt x="13128" y="10298"/>
                  </a:cubicBezTo>
                  <a:cubicBezTo>
                    <a:pt x="13184" y="10232"/>
                    <a:pt x="13184" y="10232"/>
                    <a:pt x="13184" y="10232"/>
                  </a:cubicBezTo>
                  <a:cubicBezTo>
                    <a:pt x="13184" y="10232"/>
                    <a:pt x="13184" y="10232"/>
                    <a:pt x="13184" y="10232"/>
                  </a:cubicBezTo>
                  <a:cubicBezTo>
                    <a:pt x="13241" y="10232"/>
                    <a:pt x="13241" y="10232"/>
                    <a:pt x="13241" y="10232"/>
                  </a:cubicBezTo>
                  <a:cubicBezTo>
                    <a:pt x="13241" y="10298"/>
                    <a:pt x="13241" y="10298"/>
                    <a:pt x="13241" y="10298"/>
                  </a:cubicBezTo>
                  <a:cubicBezTo>
                    <a:pt x="13184" y="10365"/>
                    <a:pt x="13184" y="10365"/>
                    <a:pt x="13184" y="10365"/>
                  </a:cubicBezTo>
                  <a:cubicBezTo>
                    <a:pt x="13184" y="10365"/>
                    <a:pt x="13184" y="10365"/>
                    <a:pt x="13184" y="10365"/>
                  </a:cubicBezTo>
                  <a:cubicBezTo>
                    <a:pt x="13184" y="10432"/>
                    <a:pt x="13184" y="10432"/>
                    <a:pt x="13184" y="10432"/>
                  </a:cubicBezTo>
                  <a:cubicBezTo>
                    <a:pt x="13072" y="10432"/>
                    <a:pt x="13072" y="10432"/>
                    <a:pt x="13072" y="10432"/>
                  </a:cubicBezTo>
                  <a:close/>
                  <a:moveTo>
                    <a:pt x="10716" y="9897"/>
                  </a:moveTo>
                  <a:cubicBezTo>
                    <a:pt x="10716" y="9830"/>
                    <a:pt x="10716" y="9830"/>
                    <a:pt x="10716" y="9830"/>
                  </a:cubicBezTo>
                  <a:cubicBezTo>
                    <a:pt x="10716" y="9830"/>
                    <a:pt x="10716" y="9830"/>
                    <a:pt x="10716" y="9830"/>
                  </a:cubicBezTo>
                  <a:cubicBezTo>
                    <a:pt x="10716" y="9830"/>
                    <a:pt x="10716" y="9830"/>
                    <a:pt x="10716" y="9830"/>
                  </a:cubicBezTo>
                  <a:cubicBezTo>
                    <a:pt x="10716" y="9830"/>
                    <a:pt x="10716" y="9830"/>
                    <a:pt x="10716" y="9830"/>
                  </a:cubicBezTo>
                  <a:cubicBezTo>
                    <a:pt x="10716" y="9897"/>
                    <a:pt x="10716" y="9897"/>
                    <a:pt x="10716" y="9897"/>
                  </a:cubicBezTo>
                  <a:close/>
                  <a:moveTo>
                    <a:pt x="8696" y="9228"/>
                  </a:moveTo>
                  <a:cubicBezTo>
                    <a:pt x="8696" y="9228"/>
                    <a:pt x="8696" y="9228"/>
                    <a:pt x="8696" y="9228"/>
                  </a:cubicBezTo>
                  <a:cubicBezTo>
                    <a:pt x="8752" y="9228"/>
                    <a:pt x="8752" y="9228"/>
                    <a:pt x="8752" y="9228"/>
                  </a:cubicBezTo>
                  <a:cubicBezTo>
                    <a:pt x="8696" y="9228"/>
                    <a:pt x="8696" y="9228"/>
                    <a:pt x="8696" y="9228"/>
                  </a:cubicBezTo>
                  <a:cubicBezTo>
                    <a:pt x="8696" y="9228"/>
                    <a:pt x="8696" y="9228"/>
                    <a:pt x="8696" y="9228"/>
                  </a:cubicBezTo>
                  <a:close/>
                  <a:moveTo>
                    <a:pt x="8528" y="9362"/>
                  </a:moveTo>
                  <a:cubicBezTo>
                    <a:pt x="8584" y="9362"/>
                    <a:pt x="8584" y="9362"/>
                    <a:pt x="8584" y="9362"/>
                  </a:cubicBezTo>
                  <a:cubicBezTo>
                    <a:pt x="8528" y="9295"/>
                    <a:pt x="8528" y="9295"/>
                    <a:pt x="8528" y="9295"/>
                  </a:cubicBezTo>
                  <a:cubicBezTo>
                    <a:pt x="8528" y="9295"/>
                    <a:pt x="8528" y="9295"/>
                    <a:pt x="8528" y="9295"/>
                  </a:cubicBezTo>
                  <a:cubicBezTo>
                    <a:pt x="8528" y="9362"/>
                    <a:pt x="8528" y="9362"/>
                    <a:pt x="8528" y="9362"/>
                  </a:cubicBezTo>
                  <a:close/>
                  <a:moveTo>
                    <a:pt x="8584" y="9496"/>
                  </a:moveTo>
                  <a:cubicBezTo>
                    <a:pt x="8584" y="9496"/>
                    <a:pt x="8584" y="9496"/>
                    <a:pt x="8584" y="9496"/>
                  </a:cubicBezTo>
                  <a:cubicBezTo>
                    <a:pt x="8584" y="9496"/>
                    <a:pt x="8584" y="9496"/>
                    <a:pt x="8584" y="9496"/>
                  </a:cubicBezTo>
                  <a:cubicBezTo>
                    <a:pt x="8584" y="9496"/>
                    <a:pt x="8584" y="9496"/>
                    <a:pt x="8584" y="9496"/>
                  </a:cubicBezTo>
                  <a:cubicBezTo>
                    <a:pt x="8584" y="9496"/>
                    <a:pt x="8584" y="9496"/>
                    <a:pt x="8584" y="9496"/>
                  </a:cubicBezTo>
                  <a:close/>
                  <a:moveTo>
                    <a:pt x="8584" y="9563"/>
                  </a:moveTo>
                  <a:cubicBezTo>
                    <a:pt x="8528" y="9496"/>
                    <a:pt x="8528" y="9496"/>
                    <a:pt x="8528" y="9496"/>
                  </a:cubicBezTo>
                  <a:cubicBezTo>
                    <a:pt x="8528" y="9496"/>
                    <a:pt x="8528" y="9496"/>
                    <a:pt x="8528" y="9496"/>
                  </a:cubicBezTo>
                  <a:cubicBezTo>
                    <a:pt x="8528" y="9563"/>
                    <a:pt x="8528" y="9563"/>
                    <a:pt x="8528" y="9563"/>
                  </a:cubicBezTo>
                  <a:cubicBezTo>
                    <a:pt x="8584" y="9563"/>
                    <a:pt x="8584" y="9563"/>
                    <a:pt x="8584" y="9563"/>
                  </a:cubicBezTo>
                  <a:close/>
                  <a:moveTo>
                    <a:pt x="8640" y="9697"/>
                  </a:moveTo>
                  <a:cubicBezTo>
                    <a:pt x="8696" y="9763"/>
                    <a:pt x="8696" y="9763"/>
                    <a:pt x="8696" y="9763"/>
                  </a:cubicBezTo>
                  <a:cubicBezTo>
                    <a:pt x="8696" y="9763"/>
                    <a:pt x="8696" y="9763"/>
                    <a:pt x="8696" y="9763"/>
                  </a:cubicBezTo>
                  <a:cubicBezTo>
                    <a:pt x="8752" y="9697"/>
                    <a:pt x="8752" y="9697"/>
                    <a:pt x="8752" y="9697"/>
                  </a:cubicBezTo>
                  <a:cubicBezTo>
                    <a:pt x="8696" y="9697"/>
                    <a:pt x="8696" y="9697"/>
                    <a:pt x="8696" y="9697"/>
                  </a:cubicBezTo>
                  <a:cubicBezTo>
                    <a:pt x="8752" y="9630"/>
                    <a:pt x="8752" y="9630"/>
                    <a:pt x="8752" y="9630"/>
                  </a:cubicBezTo>
                  <a:cubicBezTo>
                    <a:pt x="8696" y="9630"/>
                    <a:pt x="8696" y="9630"/>
                    <a:pt x="8696" y="9630"/>
                  </a:cubicBezTo>
                  <a:cubicBezTo>
                    <a:pt x="8696" y="9697"/>
                    <a:pt x="8696" y="9697"/>
                    <a:pt x="8696" y="9697"/>
                  </a:cubicBezTo>
                  <a:cubicBezTo>
                    <a:pt x="8696" y="9697"/>
                    <a:pt x="8696" y="9697"/>
                    <a:pt x="8696" y="9697"/>
                  </a:cubicBezTo>
                  <a:cubicBezTo>
                    <a:pt x="8640" y="9697"/>
                    <a:pt x="8640" y="9697"/>
                    <a:pt x="8640" y="9697"/>
                  </a:cubicBezTo>
                  <a:close/>
                  <a:moveTo>
                    <a:pt x="8584" y="9964"/>
                  </a:moveTo>
                  <a:cubicBezTo>
                    <a:pt x="8584" y="9897"/>
                    <a:pt x="8584" y="9897"/>
                    <a:pt x="8584" y="9897"/>
                  </a:cubicBezTo>
                  <a:cubicBezTo>
                    <a:pt x="8584" y="9897"/>
                    <a:pt x="8584" y="9897"/>
                    <a:pt x="8584" y="9897"/>
                  </a:cubicBezTo>
                  <a:cubicBezTo>
                    <a:pt x="8584" y="9830"/>
                    <a:pt x="8584" y="9830"/>
                    <a:pt x="8584" y="9830"/>
                  </a:cubicBezTo>
                  <a:cubicBezTo>
                    <a:pt x="8640" y="9763"/>
                    <a:pt x="8640" y="9763"/>
                    <a:pt x="8640" y="9763"/>
                  </a:cubicBezTo>
                  <a:cubicBezTo>
                    <a:pt x="8640" y="9830"/>
                    <a:pt x="8640" y="9830"/>
                    <a:pt x="8640" y="9830"/>
                  </a:cubicBezTo>
                  <a:cubicBezTo>
                    <a:pt x="8640" y="9830"/>
                    <a:pt x="8640" y="9830"/>
                    <a:pt x="8640" y="9830"/>
                  </a:cubicBezTo>
                  <a:cubicBezTo>
                    <a:pt x="8640" y="9897"/>
                    <a:pt x="8640" y="9897"/>
                    <a:pt x="8640" y="9897"/>
                  </a:cubicBezTo>
                  <a:cubicBezTo>
                    <a:pt x="8640" y="9897"/>
                    <a:pt x="8640" y="9897"/>
                    <a:pt x="8640" y="9897"/>
                  </a:cubicBezTo>
                  <a:cubicBezTo>
                    <a:pt x="8640" y="9964"/>
                    <a:pt x="8640" y="9964"/>
                    <a:pt x="8640" y="9964"/>
                  </a:cubicBezTo>
                  <a:cubicBezTo>
                    <a:pt x="8640" y="9964"/>
                    <a:pt x="8640" y="9964"/>
                    <a:pt x="8640" y="9964"/>
                  </a:cubicBezTo>
                  <a:cubicBezTo>
                    <a:pt x="8640" y="9964"/>
                    <a:pt x="8640" y="9964"/>
                    <a:pt x="8640" y="9964"/>
                  </a:cubicBezTo>
                  <a:cubicBezTo>
                    <a:pt x="8584" y="9964"/>
                    <a:pt x="8584" y="9964"/>
                    <a:pt x="8584" y="9964"/>
                  </a:cubicBezTo>
                  <a:close/>
                  <a:moveTo>
                    <a:pt x="10435" y="8760"/>
                  </a:moveTo>
                  <a:cubicBezTo>
                    <a:pt x="10435" y="8760"/>
                    <a:pt x="10435" y="8760"/>
                    <a:pt x="10435" y="8760"/>
                  </a:cubicBezTo>
                  <a:cubicBezTo>
                    <a:pt x="10435" y="8760"/>
                    <a:pt x="10435" y="8760"/>
                    <a:pt x="10435" y="8760"/>
                  </a:cubicBezTo>
                  <a:cubicBezTo>
                    <a:pt x="10491" y="8760"/>
                    <a:pt x="10491" y="8760"/>
                    <a:pt x="10491" y="8760"/>
                  </a:cubicBezTo>
                  <a:cubicBezTo>
                    <a:pt x="10435" y="8760"/>
                    <a:pt x="10435" y="8760"/>
                    <a:pt x="10435" y="8760"/>
                  </a:cubicBezTo>
                  <a:cubicBezTo>
                    <a:pt x="10435" y="8760"/>
                    <a:pt x="10435" y="8760"/>
                    <a:pt x="10435" y="8760"/>
                  </a:cubicBezTo>
                  <a:close/>
                  <a:moveTo>
                    <a:pt x="11052" y="8359"/>
                  </a:moveTo>
                  <a:cubicBezTo>
                    <a:pt x="11052" y="8292"/>
                    <a:pt x="11052" y="8292"/>
                    <a:pt x="11052" y="8292"/>
                  </a:cubicBezTo>
                  <a:cubicBezTo>
                    <a:pt x="11052" y="8292"/>
                    <a:pt x="11052" y="8292"/>
                    <a:pt x="11052" y="8292"/>
                  </a:cubicBezTo>
                  <a:cubicBezTo>
                    <a:pt x="11052" y="8225"/>
                    <a:pt x="11052" y="8225"/>
                    <a:pt x="11052" y="8225"/>
                  </a:cubicBezTo>
                  <a:cubicBezTo>
                    <a:pt x="11052" y="8225"/>
                    <a:pt x="11052" y="8225"/>
                    <a:pt x="11052" y="8225"/>
                  </a:cubicBezTo>
                  <a:cubicBezTo>
                    <a:pt x="11109" y="8225"/>
                    <a:pt x="11109" y="8225"/>
                    <a:pt x="11109" y="8225"/>
                  </a:cubicBezTo>
                  <a:cubicBezTo>
                    <a:pt x="11109" y="8225"/>
                    <a:pt x="11109" y="8225"/>
                    <a:pt x="11109" y="8225"/>
                  </a:cubicBezTo>
                  <a:cubicBezTo>
                    <a:pt x="11109" y="8292"/>
                    <a:pt x="11109" y="8292"/>
                    <a:pt x="11109" y="8292"/>
                  </a:cubicBezTo>
                  <a:cubicBezTo>
                    <a:pt x="11109" y="8292"/>
                    <a:pt x="11109" y="8292"/>
                    <a:pt x="11109" y="8292"/>
                  </a:cubicBezTo>
                  <a:cubicBezTo>
                    <a:pt x="11052" y="8359"/>
                    <a:pt x="11052" y="8359"/>
                    <a:pt x="11052" y="8359"/>
                  </a:cubicBezTo>
                  <a:cubicBezTo>
                    <a:pt x="11052" y="8359"/>
                    <a:pt x="11052" y="8359"/>
                    <a:pt x="11052" y="8359"/>
                  </a:cubicBezTo>
                  <a:close/>
                  <a:moveTo>
                    <a:pt x="10379" y="9162"/>
                  </a:moveTo>
                  <a:cubicBezTo>
                    <a:pt x="10379" y="9162"/>
                    <a:pt x="10379" y="9162"/>
                    <a:pt x="10379" y="9162"/>
                  </a:cubicBezTo>
                  <a:cubicBezTo>
                    <a:pt x="10379" y="9095"/>
                    <a:pt x="10379" y="9095"/>
                    <a:pt x="10379" y="9095"/>
                  </a:cubicBezTo>
                  <a:cubicBezTo>
                    <a:pt x="10379" y="9095"/>
                    <a:pt x="10379" y="9095"/>
                    <a:pt x="10379" y="9095"/>
                  </a:cubicBezTo>
                  <a:cubicBezTo>
                    <a:pt x="10379" y="9095"/>
                    <a:pt x="10379" y="9095"/>
                    <a:pt x="10379" y="9095"/>
                  </a:cubicBezTo>
                  <a:cubicBezTo>
                    <a:pt x="10435" y="9028"/>
                    <a:pt x="10435" y="9028"/>
                    <a:pt x="10435" y="9028"/>
                  </a:cubicBezTo>
                  <a:cubicBezTo>
                    <a:pt x="10435" y="9028"/>
                    <a:pt x="10435" y="9028"/>
                    <a:pt x="10435" y="9028"/>
                  </a:cubicBezTo>
                  <a:cubicBezTo>
                    <a:pt x="10379" y="9028"/>
                    <a:pt x="10379" y="9028"/>
                    <a:pt x="10379" y="9028"/>
                  </a:cubicBezTo>
                  <a:cubicBezTo>
                    <a:pt x="10379" y="8961"/>
                    <a:pt x="10379" y="8961"/>
                    <a:pt x="10379" y="8961"/>
                  </a:cubicBezTo>
                  <a:cubicBezTo>
                    <a:pt x="10379" y="8894"/>
                    <a:pt x="10379" y="8894"/>
                    <a:pt x="10379" y="8894"/>
                  </a:cubicBezTo>
                  <a:cubicBezTo>
                    <a:pt x="10435" y="8894"/>
                    <a:pt x="10435" y="8894"/>
                    <a:pt x="10435" y="8894"/>
                  </a:cubicBezTo>
                  <a:cubicBezTo>
                    <a:pt x="10435" y="8894"/>
                    <a:pt x="10435" y="8894"/>
                    <a:pt x="10435" y="8894"/>
                  </a:cubicBezTo>
                  <a:cubicBezTo>
                    <a:pt x="10379" y="8827"/>
                    <a:pt x="10379" y="8827"/>
                    <a:pt x="10379" y="8827"/>
                  </a:cubicBezTo>
                  <a:cubicBezTo>
                    <a:pt x="10323" y="8827"/>
                    <a:pt x="10323" y="8827"/>
                    <a:pt x="10323" y="8827"/>
                  </a:cubicBezTo>
                  <a:cubicBezTo>
                    <a:pt x="10323" y="8894"/>
                    <a:pt x="10323" y="8894"/>
                    <a:pt x="10323" y="8894"/>
                  </a:cubicBezTo>
                  <a:cubicBezTo>
                    <a:pt x="10323" y="8894"/>
                    <a:pt x="10323" y="8894"/>
                    <a:pt x="10323" y="8894"/>
                  </a:cubicBezTo>
                  <a:cubicBezTo>
                    <a:pt x="10267" y="8894"/>
                    <a:pt x="10267" y="8894"/>
                    <a:pt x="10267" y="8894"/>
                  </a:cubicBezTo>
                  <a:cubicBezTo>
                    <a:pt x="10211" y="8894"/>
                    <a:pt x="10211" y="8894"/>
                    <a:pt x="10211" y="8894"/>
                  </a:cubicBezTo>
                  <a:cubicBezTo>
                    <a:pt x="10155" y="8961"/>
                    <a:pt x="10155" y="8961"/>
                    <a:pt x="10155" y="8961"/>
                  </a:cubicBezTo>
                  <a:cubicBezTo>
                    <a:pt x="10099" y="8961"/>
                    <a:pt x="10099" y="8961"/>
                    <a:pt x="10099" y="8961"/>
                  </a:cubicBezTo>
                  <a:cubicBezTo>
                    <a:pt x="10099" y="8961"/>
                    <a:pt x="10099" y="8961"/>
                    <a:pt x="10099" y="8961"/>
                  </a:cubicBezTo>
                  <a:cubicBezTo>
                    <a:pt x="10155" y="8894"/>
                    <a:pt x="10155" y="8894"/>
                    <a:pt x="10155" y="8894"/>
                  </a:cubicBezTo>
                  <a:cubicBezTo>
                    <a:pt x="10211" y="8894"/>
                    <a:pt x="10211" y="8894"/>
                    <a:pt x="10211" y="8894"/>
                  </a:cubicBezTo>
                  <a:cubicBezTo>
                    <a:pt x="10211" y="8827"/>
                    <a:pt x="10211" y="8827"/>
                    <a:pt x="10211" y="8827"/>
                  </a:cubicBezTo>
                  <a:cubicBezTo>
                    <a:pt x="10211" y="8827"/>
                    <a:pt x="10211" y="8827"/>
                    <a:pt x="10211" y="8827"/>
                  </a:cubicBezTo>
                  <a:cubicBezTo>
                    <a:pt x="10155" y="8827"/>
                    <a:pt x="10155" y="8827"/>
                    <a:pt x="10155" y="8827"/>
                  </a:cubicBezTo>
                  <a:cubicBezTo>
                    <a:pt x="10155" y="8827"/>
                    <a:pt x="10155" y="8827"/>
                    <a:pt x="10155" y="8827"/>
                  </a:cubicBezTo>
                  <a:cubicBezTo>
                    <a:pt x="10211" y="8760"/>
                    <a:pt x="10211" y="8760"/>
                    <a:pt x="10211" y="8760"/>
                  </a:cubicBezTo>
                  <a:cubicBezTo>
                    <a:pt x="10155" y="8693"/>
                    <a:pt x="10155" y="8693"/>
                    <a:pt x="10155" y="8693"/>
                  </a:cubicBezTo>
                  <a:cubicBezTo>
                    <a:pt x="10211" y="8693"/>
                    <a:pt x="10211" y="8693"/>
                    <a:pt x="10211" y="8693"/>
                  </a:cubicBezTo>
                  <a:cubicBezTo>
                    <a:pt x="10211" y="8693"/>
                    <a:pt x="10211" y="8693"/>
                    <a:pt x="10211" y="8693"/>
                  </a:cubicBezTo>
                  <a:cubicBezTo>
                    <a:pt x="10211" y="8693"/>
                    <a:pt x="10211" y="8693"/>
                    <a:pt x="10211" y="8693"/>
                  </a:cubicBezTo>
                  <a:cubicBezTo>
                    <a:pt x="10267" y="8760"/>
                    <a:pt x="10267" y="8760"/>
                    <a:pt x="10267" y="8760"/>
                  </a:cubicBezTo>
                  <a:cubicBezTo>
                    <a:pt x="10267" y="8827"/>
                    <a:pt x="10267" y="8827"/>
                    <a:pt x="10267" y="8827"/>
                  </a:cubicBezTo>
                  <a:cubicBezTo>
                    <a:pt x="10323" y="8760"/>
                    <a:pt x="10323" y="8760"/>
                    <a:pt x="10323" y="8760"/>
                  </a:cubicBezTo>
                  <a:cubicBezTo>
                    <a:pt x="10379" y="8760"/>
                    <a:pt x="10379" y="8760"/>
                    <a:pt x="10379" y="8760"/>
                  </a:cubicBezTo>
                  <a:cubicBezTo>
                    <a:pt x="10379" y="8760"/>
                    <a:pt x="10379" y="8760"/>
                    <a:pt x="10379" y="8760"/>
                  </a:cubicBezTo>
                  <a:cubicBezTo>
                    <a:pt x="10323" y="8693"/>
                    <a:pt x="10323" y="8693"/>
                    <a:pt x="10323" y="8693"/>
                  </a:cubicBezTo>
                  <a:cubicBezTo>
                    <a:pt x="10379" y="8693"/>
                    <a:pt x="10379" y="8693"/>
                    <a:pt x="10379" y="8693"/>
                  </a:cubicBezTo>
                  <a:cubicBezTo>
                    <a:pt x="10379" y="8693"/>
                    <a:pt x="10379" y="8693"/>
                    <a:pt x="10379" y="8693"/>
                  </a:cubicBezTo>
                  <a:cubicBezTo>
                    <a:pt x="10379" y="8693"/>
                    <a:pt x="10379" y="8693"/>
                    <a:pt x="10379" y="8693"/>
                  </a:cubicBezTo>
                  <a:cubicBezTo>
                    <a:pt x="10435" y="8693"/>
                    <a:pt x="10435" y="8693"/>
                    <a:pt x="10435" y="8693"/>
                  </a:cubicBezTo>
                  <a:cubicBezTo>
                    <a:pt x="10491" y="8627"/>
                    <a:pt x="10491" y="8627"/>
                    <a:pt x="10491" y="8627"/>
                  </a:cubicBezTo>
                  <a:cubicBezTo>
                    <a:pt x="10491" y="8627"/>
                    <a:pt x="10491" y="8627"/>
                    <a:pt x="10491" y="8627"/>
                  </a:cubicBezTo>
                  <a:cubicBezTo>
                    <a:pt x="10491" y="8627"/>
                    <a:pt x="10491" y="8627"/>
                    <a:pt x="10491" y="8627"/>
                  </a:cubicBezTo>
                  <a:cubicBezTo>
                    <a:pt x="10491" y="8627"/>
                    <a:pt x="10491" y="8627"/>
                    <a:pt x="10491" y="8627"/>
                  </a:cubicBezTo>
                  <a:cubicBezTo>
                    <a:pt x="10548" y="8627"/>
                    <a:pt x="10548" y="8627"/>
                    <a:pt x="10548" y="8627"/>
                  </a:cubicBezTo>
                  <a:cubicBezTo>
                    <a:pt x="10491" y="8693"/>
                    <a:pt x="10491" y="8693"/>
                    <a:pt x="10491" y="8693"/>
                  </a:cubicBezTo>
                  <a:cubicBezTo>
                    <a:pt x="10491" y="8760"/>
                    <a:pt x="10491" y="8760"/>
                    <a:pt x="10491" y="8760"/>
                  </a:cubicBezTo>
                  <a:cubicBezTo>
                    <a:pt x="10548" y="8760"/>
                    <a:pt x="10548" y="8760"/>
                    <a:pt x="10548" y="8760"/>
                  </a:cubicBezTo>
                  <a:cubicBezTo>
                    <a:pt x="10548" y="8760"/>
                    <a:pt x="10548" y="8760"/>
                    <a:pt x="10548" y="8760"/>
                  </a:cubicBezTo>
                  <a:cubicBezTo>
                    <a:pt x="10548" y="8827"/>
                    <a:pt x="10548" y="8827"/>
                    <a:pt x="10548" y="8827"/>
                  </a:cubicBezTo>
                  <a:cubicBezTo>
                    <a:pt x="10548" y="8827"/>
                    <a:pt x="10548" y="8827"/>
                    <a:pt x="10548" y="8827"/>
                  </a:cubicBezTo>
                  <a:cubicBezTo>
                    <a:pt x="10604" y="8760"/>
                    <a:pt x="10604" y="8760"/>
                    <a:pt x="10604" y="8760"/>
                  </a:cubicBezTo>
                  <a:cubicBezTo>
                    <a:pt x="10604" y="8693"/>
                    <a:pt x="10604" y="8693"/>
                    <a:pt x="10604" y="8693"/>
                  </a:cubicBezTo>
                  <a:cubicBezTo>
                    <a:pt x="10660" y="8627"/>
                    <a:pt x="10660" y="8627"/>
                    <a:pt x="10660" y="8627"/>
                  </a:cubicBezTo>
                  <a:cubicBezTo>
                    <a:pt x="10660" y="8627"/>
                    <a:pt x="10660" y="8627"/>
                    <a:pt x="10660" y="8627"/>
                  </a:cubicBezTo>
                  <a:cubicBezTo>
                    <a:pt x="10660" y="8693"/>
                    <a:pt x="10660" y="8693"/>
                    <a:pt x="10660" y="8693"/>
                  </a:cubicBezTo>
                  <a:cubicBezTo>
                    <a:pt x="10660" y="8760"/>
                    <a:pt x="10660" y="8760"/>
                    <a:pt x="10660" y="8760"/>
                  </a:cubicBezTo>
                  <a:cubicBezTo>
                    <a:pt x="10660" y="8827"/>
                    <a:pt x="10660" y="8827"/>
                    <a:pt x="10660" y="8827"/>
                  </a:cubicBezTo>
                  <a:cubicBezTo>
                    <a:pt x="10660" y="8827"/>
                    <a:pt x="10660" y="8827"/>
                    <a:pt x="10660" y="8827"/>
                  </a:cubicBezTo>
                  <a:cubicBezTo>
                    <a:pt x="10716" y="8827"/>
                    <a:pt x="10716" y="8827"/>
                    <a:pt x="10716" y="8827"/>
                  </a:cubicBezTo>
                  <a:cubicBezTo>
                    <a:pt x="10716" y="8827"/>
                    <a:pt x="10716" y="8827"/>
                    <a:pt x="10716" y="8827"/>
                  </a:cubicBezTo>
                  <a:cubicBezTo>
                    <a:pt x="10772" y="8760"/>
                    <a:pt x="10772" y="8760"/>
                    <a:pt x="10772" y="8760"/>
                  </a:cubicBezTo>
                  <a:cubicBezTo>
                    <a:pt x="10828" y="8693"/>
                    <a:pt x="10828" y="8693"/>
                    <a:pt x="10828" y="8693"/>
                  </a:cubicBezTo>
                  <a:cubicBezTo>
                    <a:pt x="10828" y="8627"/>
                    <a:pt x="10828" y="8627"/>
                    <a:pt x="10828" y="8627"/>
                  </a:cubicBezTo>
                  <a:cubicBezTo>
                    <a:pt x="10828" y="8560"/>
                    <a:pt x="10828" y="8560"/>
                    <a:pt x="10828" y="8560"/>
                  </a:cubicBezTo>
                  <a:cubicBezTo>
                    <a:pt x="10828" y="8560"/>
                    <a:pt x="10828" y="8560"/>
                    <a:pt x="10828" y="8560"/>
                  </a:cubicBezTo>
                  <a:cubicBezTo>
                    <a:pt x="10828" y="8493"/>
                    <a:pt x="10828" y="8493"/>
                    <a:pt x="10828" y="8493"/>
                  </a:cubicBezTo>
                  <a:cubicBezTo>
                    <a:pt x="10772" y="8493"/>
                    <a:pt x="10772" y="8493"/>
                    <a:pt x="10772" y="8493"/>
                  </a:cubicBezTo>
                  <a:cubicBezTo>
                    <a:pt x="10772" y="8493"/>
                    <a:pt x="10772" y="8493"/>
                    <a:pt x="10772" y="8493"/>
                  </a:cubicBezTo>
                  <a:cubicBezTo>
                    <a:pt x="10716" y="8493"/>
                    <a:pt x="10716" y="8493"/>
                    <a:pt x="10716" y="8493"/>
                  </a:cubicBezTo>
                  <a:cubicBezTo>
                    <a:pt x="10716" y="8493"/>
                    <a:pt x="10716" y="8493"/>
                    <a:pt x="10716" y="8493"/>
                  </a:cubicBezTo>
                  <a:cubicBezTo>
                    <a:pt x="10772" y="8426"/>
                    <a:pt x="10772" y="8426"/>
                    <a:pt x="10772" y="8426"/>
                  </a:cubicBezTo>
                  <a:cubicBezTo>
                    <a:pt x="10772" y="8426"/>
                    <a:pt x="10772" y="8426"/>
                    <a:pt x="10772" y="8426"/>
                  </a:cubicBezTo>
                  <a:cubicBezTo>
                    <a:pt x="10716" y="8426"/>
                    <a:pt x="10716" y="8426"/>
                    <a:pt x="10716" y="8426"/>
                  </a:cubicBezTo>
                  <a:cubicBezTo>
                    <a:pt x="10716" y="8426"/>
                    <a:pt x="10716" y="8426"/>
                    <a:pt x="10716" y="8426"/>
                  </a:cubicBezTo>
                  <a:cubicBezTo>
                    <a:pt x="10660" y="8359"/>
                    <a:pt x="10660" y="8359"/>
                    <a:pt x="10660" y="8359"/>
                  </a:cubicBezTo>
                  <a:cubicBezTo>
                    <a:pt x="10660" y="8359"/>
                    <a:pt x="10660" y="8359"/>
                    <a:pt x="10660" y="8359"/>
                  </a:cubicBezTo>
                  <a:cubicBezTo>
                    <a:pt x="10604" y="8225"/>
                    <a:pt x="10604" y="8225"/>
                    <a:pt x="10604" y="8225"/>
                  </a:cubicBezTo>
                  <a:cubicBezTo>
                    <a:pt x="10604" y="8159"/>
                    <a:pt x="10604" y="8159"/>
                    <a:pt x="10604" y="8159"/>
                  </a:cubicBezTo>
                  <a:cubicBezTo>
                    <a:pt x="10660" y="8092"/>
                    <a:pt x="10660" y="8092"/>
                    <a:pt x="10660" y="8092"/>
                  </a:cubicBezTo>
                  <a:cubicBezTo>
                    <a:pt x="10604" y="8025"/>
                    <a:pt x="10604" y="8025"/>
                    <a:pt x="10604" y="8025"/>
                  </a:cubicBezTo>
                  <a:cubicBezTo>
                    <a:pt x="10604" y="8092"/>
                    <a:pt x="10604" y="8092"/>
                    <a:pt x="10604" y="8092"/>
                  </a:cubicBezTo>
                  <a:cubicBezTo>
                    <a:pt x="10604" y="8159"/>
                    <a:pt x="10604" y="8159"/>
                    <a:pt x="10604" y="8159"/>
                  </a:cubicBezTo>
                  <a:cubicBezTo>
                    <a:pt x="10548" y="8092"/>
                    <a:pt x="10548" y="8092"/>
                    <a:pt x="10548" y="8092"/>
                  </a:cubicBezTo>
                  <a:cubicBezTo>
                    <a:pt x="10491" y="8092"/>
                    <a:pt x="10491" y="8092"/>
                    <a:pt x="10491" y="8092"/>
                  </a:cubicBezTo>
                  <a:cubicBezTo>
                    <a:pt x="10491" y="7958"/>
                    <a:pt x="10491" y="7958"/>
                    <a:pt x="10491" y="7958"/>
                  </a:cubicBezTo>
                  <a:cubicBezTo>
                    <a:pt x="10435" y="7958"/>
                    <a:pt x="10435" y="7958"/>
                    <a:pt x="10435" y="7958"/>
                  </a:cubicBezTo>
                  <a:cubicBezTo>
                    <a:pt x="10435" y="7824"/>
                    <a:pt x="10435" y="7824"/>
                    <a:pt x="10435" y="7824"/>
                  </a:cubicBezTo>
                  <a:cubicBezTo>
                    <a:pt x="10379" y="7824"/>
                    <a:pt x="10379" y="7824"/>
                    <a:pt x="10379" y="7824"/>
                  </a:cubicBezTo>
                  <a:cubicBezTo>
                    <a:pt x="10379" y="7757"/>
                    <a:pt x="10379" y="7757"/>
                    <a:pt x="10379" y="7757"/>
                  </a:cubicBezTo>
                  <a:cubicBezTo>
                    <a:pt x="10379" y="7690"/>
                    <a:pt x="10379" y="7690"/>
                    <a:pt x="10379" y="7690"/>
                  </a:cubicBezTo>
                  <a:cubicBezTo>
                    <a:pt x="10379" y="7690"/>
                    <a:pt x="10379" y="7690"/>
                    <a:pt x="10379" y="7690"/>
                  </a:cubicBezTo>
                  <a:cubicBezTo>
                    <a:pt x="10435" y="7690"/>
                    <a:pt x="10435" y="7690"/>
                    <a:pt x="10435" y="7690"/>
                  </a:cubicBezTo>
                  <a:cubicBezTo>
                    <a:pt x="10435" y="7624"/>
                    <a:pt x="10435" y="7624"/>
                    <a:pt x="10435" y="7624"/>
                  </a:cubicBezTo>
                  <a:cubicBezTo>
                    <a:pt x="10491" y="7624"/>
                    <a:pt x="10491" y="7624"/>
                    <a:pt x="10491" y="7624"/>
                  </a:cubicBezTo>
                  <a:cubicBezTo>
                    <a:pt x="10491" y="7624"/>
                    <a:pt x="10491" y="7624"/>
                    <a:pt x="10491" y="7624"/>
                  </a:cubicBezTo>
                  <a:cubicBezTo>
                    <a:pt x="10548" y="7624"/>
                    <a:pt x="10548" y="7624"/>
                    <a:pt x="10548" y="7624"/>
                  </a:cubicBezTo>
                  <a:cubicBezTo>
                    <a:pt x="10548" y="7557"/>
                    <a:pt x="10548" y="7557"/>
                    <a:pt x="10548" y="7557"/>
                  </a:cubicBezTo>
                  <a:cubicBezTo>
                    <a:pt x="10548" y="7490"/>
                    <a:pt x="10548" y="7490"/>
                    <a:pt x="10548" y="7490"/>
                  </a:cubicBezTo>
                  <a:cubicBezTo>
                    <a:pt x="10548" y="7423"/>
                    <a:pt x="10548" y="7423"/>
                    <a:pt x="10548" y="7423"/>
                  </a:cubicBezTo>
                  <a:cubicBezTo>
                    <a:pt x="10604" y="7356"/>
                    <a:pt x="10604" y="7356"/>
                    <a:pt x="10604" y="7356"/>
                  </a:cubicBezTo>
                  <a:cubicBezTo>
                    <a:pt x="10548" y="7289"/>
                    <a:pt x="10548" y="7289"/>
                    <a:pt x="10548" y="7289"/>
                  </a:cubicBezTo>
                  <a:cubicBezTo>
                    <a:pt x="10548" y="7222"/>
                    <a:pt x="10548" y="7222"/>
                    <a:pt x="10548" y="7222"/>
                  </a:cubicBezTo>
                  <a:cubicBezTo>
                    <a:pt x="10604" y="7222"/>
                    <a:pt x="10604" y="7222"/>
                    <a:pt x="10604" y="7222"/>
                  </a:cubicBezTo>
                  <a:cubicBezTo>
                    <a:pt x="10604" y="7155"/>
                    <a:pt x="10604" y="7155"/>
                    <a:pt x="10604" y="7155"/>
                  </a:cubicBezTo>
                  <a:cubicBezTo>
                    <a:pt x="10660" y="7089"/>
                    <a:pt x="10660" y="7089"/>
                    <a:pt x="10660" y="7089"/>
                  </a:cubicBezTo>
                  <a:cubicBezTo>
                    <a:pt x="10660" y="7022"/>
                    <a:pt x="10660" y="7022"/>
                    <a:pt x="10660" y="7022"/>
                  </a:cubicBezTo>
                  <a:cubicBezTo>
                    <a:pt x="10660" y="6955"/>
                    <a:pt x="10660" y="6955"/>
                    <a:pt x="10660" y="6955"/>
                  </a:cubicBezTo>
                  <a:cubicBezTo>
                    <a:pt x="10660" y="6888"/>
                    <a:pt x="10660" y="6888"/>
                    <a:pt x="10660" y="6888"/>
                  </a:cubicBezTo>
                  <a:cubicBezTo>
                    <a:pt x="10716" y="6888"/>
                    <a:pt x="10716" y="6888"/>
                    <a:pt x="10716" y="6888"/>
                  </a:cubicBezTo>
                  <a:cubicBezTo>
                    <a:pt x="10716" y="6821"/>
                    <a:pt x="10716" y="6821"/>
                    <a:pt x="10716" y="6821"/>
                  </a:cubicBezTo>
                  <a:cubicBezTo>
                    <a:pt x="10772" y="6754"/>
                    <a:pt x="10772" y="6754"/>
                    <a:pt x="10772" y="6754"/>
                  </a:cubicBezTo>
                  <a:cubicBezTo>
                    <a:pt x="10772" y="6687"/>
                    <a:pt x="10772" y="6687"/>
                    <a:pt x="10772" y="6687"/>
                  </a:cubicBezTo>
                  <a:cubicBezTo>
                    <a:pt x="10772" y="6687"/>
                    <a:pt x="10772" y="6687"/>
                    <a:pt x="10772" y="6687"/>
                  </a:cubicBezTo>
                  <a:cubicBezTo>
                    <a:pt x="10772" y="6620"/>
                    <a:pt x="10772" y="6620"/>
                    <a:pt x="10772" y="6620"/>
                  </a:cubicBezTo>
                  <a:cubicBezTo>
                    <a:pt x="10828" y="6620"/>
                    <a:pt x="10828" y="6620"/>
                    <a:pt x="10828" y="6620"/>
                  </a:cubicBezTo>
                  <a:cubicBezTo>
                    <a:pt x="10772" y="6554"/>
                    <a:pt x="10772" y="6554"/>
                    <a:pt x="10772" y="6554"/>
                  </a:cubicBezTo>
                  <a:cubicBezTo>
                    <a:pt x="10772" y="6487"/>
                    <a:pt x="10772" y="6487"/>
                    <a:pt x="10772" y="6487"/>
                  </a:cubicBezTo>
                  <a:cubicBezTo>
                    <a:pt x="10772" y="6487"/>
                    <a:pt x="10772" y="6487"/>
                    <a:pt x="10772" y="6487"/>
                  </a:cubicBezTo>
                  <a:cubicBezTo>
                    <a:pt x="10716" y="6420"/>
                    <a:pt x="10716" y="6420"/>
                    <a:pt x="10716" y="6420"/>
                  </a:cubicBezTo>
                  <a:cubicBezTo>
                    <a:pt x="10716" y="6353"/>
                    <a:pt x="10716" y="6353"/>
                    <a:pt x="10716" y="6353"/>
                  </a:cubicBezTo>
                  <a:cubicBezTo>
                    <a:pt x="10716" y="6353"/>
                    <a:pt x="10716" y="6353"/>
                    <a:pt x="10716" y="6353"/>
                  </a:cubicBezTo>
                  <a:cubicBezTo>
                    <a:pt x="10716" y="6219"/>
                    <a:pt x="10716" y="6219"/>
                    <a:pt x="10716" y="6219"/>
                  </a:cubicBezTo>
                  <a:cubicBezTo>
                    <a:pt x="10660" y="6219"/>
                    <a:pt x="10660" y="6219"/>
                    <a:pt x="10660" y="6219"/>
                  </a:cubicBezTo>
                  <a:cubicBezTo>
                    <a:pt x="10660" y="6219"/>
                    <a:pt x="10660" y="6219"/>
                    <a:pt x="10660" y="6219"/>
                  </a:cubicBezTo>
                  <a:cubicBezTo>
                    <a:pt x="10604" y="6219"/>
                    <a:pt x="10604" y="6219"/>
                    <a:pt x="10604" y="6219"/>
                  </a:cubicBezTo>
                  <a:cubicBezTo>
                    <a:pt x="10604" y="6286"/>
                    <a:pt x="10604" y="6286"/>
                    <a:pt x="10604" y="6286"/>
                  </a:cubicBezTo>
                  <a:cubicBezTo>
                    <a:pt x="10604" y="6286"/>
                    <a:pt x="10604" y="6286"/>
                    <a:pt x="10604" y="6286"/>
                  </a:cubicBezTo>
                  <a:cubicBezTo>
                    <a:pt x="10548" y="6152"/>
                    <a:pt x="10548" y="6152"/>
                    <a:pt x="10548" y="6152"/>
                  </a:cubicBezTo>
                  <a:cubicBezTo>
                    <a:pt x="10491" y="6152"/>
                    <a:pt x="10491" y="6152"/>
                    <a:pt x="10491" y="6152"/>
                  </a:cubicBezTo>
                  <a:cubicBezTo>
                    <a:pt x="10491" y="6152"/>
                    <a:pt x="10491" y="6152"/>
                    <a:pt x="10491" y="6152"/>
                  </a:cubicBezTo>
                  <a:cubicBezTo>
                    <a:pt x="10435" y="6152"/>
                    <a:pt x="10435" y="6152"/>
                    <a:pt x="10435" y="6152"/>
                  </a:cubicBezTo>
                  <a:cubicBezTo>
                    <a:pt x="10435" y="6219"/>
                    <a:pt x="10435" y="6219"/>
                    <a:pt x="10435" y="6219"/>
                  </a:cubicBezTo>
                  <a:cubicBezTo>
                    <a:pt x="10435" y="6219"/>
                    <a:pt x="10435" y="6219"/>
                    <a:pt x="10435" y="6219"/>
                  </a:cubicBezTo>
                  <a:cubicBezTo>
                    <a:pt x="10379" y="6219"/>
                    <a:pt x="10379" y="6219"/>
                    <a:pt x="10379" y="6219"/>
                  </a:cubicBezTo>
                  <a:cubicBezTo>
                    <a:pt x="10379" y="6286"/>
                    <a:pt x="10379" y="6286"/>
                    <a:pt x="10379" y="6286"/>
                  </a:cubicBezTo>
                  <a:cubicBezTo>
                    <a:pt x="10379" y="6353"/>
                    <a:pt x="10379" y="6353"/>
                    <a:pt x="10379" y="6353"/>
                  </a:cubicBezTo>
                  <a:cubicBezTo>
                    <a:pt x="10323" y="6353"/>
                    <a:pt x="10323" y="6353"/>
                    <a:pt x="10323" y="6353"/>
                  </a:cubicBezTo>
                  <a:cubicBezTo>
                    <a:pt x="10323" y="6487"/>
                    <a:pt x="10323" y="6487"/>
                    <a:pt x="10323" y="6487"/>
                  </a:cubicBezTo>
                  <a:cubicBezTo>
                    <a:pt x="10323" y="6554"/>
                    <a:pt x="10323" y="6554"/>
                    <a:pt x="10323" y="6554"/>
                  </a:cubicBezTo>
                  <a:cubicBezTo>
                    <a:pt x="10267" y="6554"/>
                    <a:pt x="10267" y="6554"/>
                    <a:pt x="10267" y="6554"/>
                  </a:cubicBezTo>
                  <a:cubicBezTo>
                    <a:pt x="10267" y="6620"/>
                    <a:pt x="10267" y="6620"/>
                    <a:pt x="10267" y="6620"/>
                  </a:cubicBezTo>
                  <a:cubicBezTo>
                    <a:pt x="10267" y="6620"/>
                    <a:pt x="10267" y="6620"/>
                    <a:pt x="10267" y="6620"/>
                  </a:cubicBezTo>
                  <a:cubicBezTo>
                    <a:pt x="10267" y="6687"/>
                    <a:pt x="10267" y="6687"/>
                    <a:pt x="10267" y="6687"/>
                  </a:cubicBezTo>
                  <a:cubicBezTo>
                    <a:pt x="10211" y="6687"/>
                    <a:pt x="10211" y="6687"/>
                    <a:pt x="10211" y="6687"/>
                  </a:cubicBezTo>
                  <a:cubicBezTo>
                    <a:pt x="10211" y="6821"/>
                    <a:pt x="10211" y="6821"/>
                    <a:pt x="10211" y="6821"/>
                  </a:cubicBezTo>
                  <a:cubicBezTo>
                    <a:pt x="10155" y="6821"/>
                    <a:pt x="10155" y="6821"/>
                    <a:pt x="10155" y="6821"/>
                  </a:cubicBezTo>
                  <a:cubicBezTo>
                    <a:pt x="10155" y="6821"/>
                    <a:pt x="10155" y="6821"/>
                    <a:pt x="10155" y="6821"/>
                  </a:cubicBezTo>
                  <a:cubicBezTo>
                    <a:pt x="10099" y="6955"/>
                    <a:pt x="10099" y="6955"/>
                    <a:pt x="10099" y="6955"/>
                  </a:cubicBezTo>
                  <a:cubicBezTo>
                    <a:pt x="10155" y="6955"/>
                    <a:pt x="10155" y="6955"/>
                    <a:pt x="10155" y="6955"/>
                  </a:cubicBezTo>
                  <a:cubicBezTo>
                    <a:pt x="10099" y="7022"/>
                    <a:pt x="10099" y="7022"/>
                    <a:pt x="10099" y="7022"/>
                  </a:cubicBezTo>
                  <a:cubicBezTo>
                    <a:pt x="10099" y="7089"/>
                    <a:pt x="10099" y="7089"/>
                    <a:pt x="10099" y="7089"/>
                  </a:cubicBezTo>
                  <a:cubicBezTo>
                    <a:pt x="10099" y="7089"/>
                    <a:pt x="10099" y="7089"/>
                    <a:pt x="10099" y="7089"/>
                  </a:cubicBezTo>
                  <a:cubicBezTo>
                    <a:pt x="10099" y="7155"/>
                    <a:pt x="10099" y="7155"/>
                    <a:pt x="10099" y="7155"/>
                  </a:cubicBezTo>
                  <a:cubicBezTo>
                    <a:pt x="10099" y="7222"/>
                    <a:pt x="10099" y="7222"/>
                    <a:pt x="10099" y="7222"/>
                  </a:cubicBezTo>
                  <a:cubicBezTo>
                    <a:pt x="10043" y="7222"/>
                    <a:pt x="10043" y="7222"/>
                    <a:pt x="10043" y="7222"/>
                  </a:cubicBezTo>
                  <a:cubicBezTo>
                    <a:pt x="10043" y="7222"/>
                    <a:pt x="10043" y="7222"/>
                    <a:pt x="10043" y="7222"/>
                  </a:cubicBezTo>
                  <a:cubicBezTo>
                    <a:pt x="10099" y="7222"/>
                    <a:pt x="10099" y="7222"/>
                    <a:pt x="10099" y="7222"/>
                  </a:cubicBezTo>
                  <a:cubicBezTo>
                    <a:pt x="10099" y="7289"/>
                    <a:pt x="10099" y="7289"/>
                    <a:pt x="10099" y="7289"/>
                  </a:cubicBezTo>
                  <a:cubicBezTo>
                    <a:pt x="10099" y="7289"/>
                    <a:pt x="10099" y="7289"/>
                    <a:pt x="10099" y="7289"/>
                  </a:cubicBezTo>
                  <a:cubicBezTo>
                    <a:pt x="10043" y="7289"/>
                    <a:pt x="10043" y="7289"/>
                    <a:pt x="10043" y="7289"/>
                  </a:cubicBezTo>
                  <a:cubicBezTo>
                    <a:pt x="9986" y="7289"/>
                    <a:pt x="9986" y="7289"/>
                    <a:pt x="9986" y="7289"/>
                  </a:cubicBezTo>
                  <a:cubicBezTo>
                    <a:pt x="9986" y="7289"/>
                    <a:pt x="9986" y="7289"/>
                    <a:pt x="9986" y="7289"/>
                  </a:cubicBezTo>
                  <a:cubicBezTo>
                    <a:pt x="9930" y="7289"/>
                    <a:pt x="9930" y="7289"/>
                    <a:pt x="9930" y="7289"/>
                  </a:cubicBezTo>
                  <a:cubicBezTo>
                    <a:pt x="9930" y="7356"/>
                    <a:pt x="9930" y="7356"/>
                    <a:pt x="9930" y="7356"/>
                  </a:cubicBezTo>
                  <a:cubicBezTo>
                    <a:pt x="9930" y="7423"/>
                    <a:pt x="9930" y="7423"/>
                    <a:pt x="9930" y="7423"/>
                  </a:cubicBezTo>
                  <a:cubicBezTo>
                    <a:pt x="9874" y="7356"/>
                    <a:pt x="9874" y="7356"/>
                    <a:pt x="9874" y="7356"/>
                  </a:cubicBezTo>
                  <a:cubicBezTo>
                    <a:pt x="9874" y="7289"/>
                    <a:pt x="9874" y="7289"/>
                    <a:pt x="9874" y="7289"/>
                  </a:cubicBezTo>
                  <a:cubicBezTo>
                    <a:pt x="9930" y="7289"/>
                    <a:pt x="9930" y="7289"/>
                    <a:pt x="9930" y="7289"/>
                  </a:cubicBezTo>
                  <a:cubicBezTo>
                    <a:pt x="9874" y="7222"/>
                    <a:pt x="9874" y="7222"/>
                    <a:pt x="9874" y="7222"/>
                  </a:cubicBezTo>
                  <a:cubicBezTo>
                    <a:pt x="9874" y="7155"/>
                    <a:pt x="9874" y="7155"/>
                    <a:pt x="9874" y="7155"/>
                  </a:cubicBezTo>
                  <a:cubicBezTo>
                    <a:pt x="9930" y="7089"/>
                    <a:pt x="9930" y="7089"/>
                    <a:pt x="9930" y="7089"/>
                  </a:cubicBezTo>
                  <a:cubicBezTo>
                    <a:pt x="9930" y="7022"/>
                    <a:pt x="9930" y="7022"/>
                    <a:pt x="9930" y="7022"/>
                  </a:cubicBezTo>
                  <a:cubicBezTo>
                    <a:pt x="9930" y="7022"/>
                    <a:pt x="9930" y="7022"/>
                    <a:pt x="9930" y="7022"/>
                  </a:cubicBezTo>
                  <a:cubicBezTo>
                    <a:pt x="9986" y="6955"/>
                    <a:pt x="9986" y="6955"/>
                    <a:pt x="9986" y="6955"/>
                  </a:cubicBezTo>
                  <a:cubicBezTo>
                    <a:pt x="9986" y="6888"/>
                    <a:pt x="9986" y="6888"/>
                    <a:pt x="9986" y="6888"/>
                  </a:cubicBezTo>
                  <a:cubicBezTo>
                    <a:pt x="9986" y="6821"/>
                    <a:pt x="9986" y="6821"/>
                    <a:pt x="9986" y="6821"/>
                  </a:cubicBezTo>
                  <a:cubicBezTo>
                    <a:pt x="10043" y="6754"/>
                    <a:pt x="10043" y="6754"/>
                    <a:pt x="10043" y="6754"/>
                  </a:cubicBezTo>
                  <a:cubicBezTo>
                    <a:pt x="10043" y="6687"/>
                    <a:pt x="10043" y="6687"/>
                    <a:pt x="10043" y="6687"/>
                  </a:cubicBezTo>
                  <a:cubicBezTo>
                    <a:pt x="10043" y="6687"/>
                    <a:pt x="10043" y="6687"/>
                    <a:pt x="10043" y="6687"/>
                  </a:cubicBezTo>
                  <a:cubicBezTo>
                    <a:pt x="9986" y="6687"/>
                    <a:pt x="9986" y="6687"/>
                    <a:pt x="9986" y="6687"/>
                  </a:cubicBezTo>
                  <a:cubicBezTo>
                    <a:pt x="9986" y="6687"/>
                    <a:pt x="9986" y="6687"/>
                    <a:pt x="9986" y="6687"/>
                  </a:cubicBezTo>
                  <a:cubicBezTo>
                    <a:pt x="10043" y="6620"/>
                    <a:pt x="10043" y="6620"/>
                    <a:pt x="10043" y="6620"/>
                  </a:cubicBezTo>
                  <a:cubicBezTo>
                    <a:pt x="10043" y="6487"/>
                    <a:pt x="10043" y="6487"/>
                    <a:pt x="10043" y="6487"/>
                  </a:cubicBezTo>
                  <a:cubicBezTo>
                    <a:pt x="10043" y="6487"/>
                    <a:pt x="10043" y="6487"/>
                    <a:pt x="10043" y="6487"/>
                  </a:cubicBezTo>
                  <a:cubicBezTo>
                    <a:pt x="9986" y="6420"/>
                    <a:pt x="9986" y="6420"/>
                    <a:pt x="9986" y="6420"/>
                  </a:cubicBezTo>
                  <a:cubicBezTo>
                    <a:pt x="10043" y="6420"/>
                    <a:pt x="10043" y="6420"/>
                    <a:pt x="10043" y="6420"/>
                  </a:cubicBezTo>
                  <a:cubicBezTo>
                    <a:pt x="10043" y="6353"/>
                    <a:pt x="10043" y="6353"/>
                    <a:pt x="10043" y="6353"/>
                  </a:cubicBezTo>
                  <a:cubicBezTo>
                    <a:pt x="9986" y="6353"/>
                    <a:pt x="9986" y="6353"/>
                    <a:pt x="9986" y="6353"/>
                  </a:cubicBezTo>
                  <a:cubicBezTo>
                    <a:pt x="9930" y="6286"/>
                    <a:pt x="9930" y="6286"/>
                    <a:pt x="9930" y="6286"/>
                  </a:cubicBezTo>
                  <a:cubicBezTo>
                    <a:pt x="9874" y="6286"/>
                    <a:pt x="9874" y="6286"/>
                    <a:pt x="9874" y="6286"/>
                  </a:cubicBezTo>
                  <a:cubicBezTo>
                    <a:pt x="9874" y="6353"/>
                    <a:pt x="9874" y="6353"/>
                    <a:pt x="9874" y="6353"/>
                  </a:cubicBezTo>
                  <a:cubicBezTo>
                    <a:pt x="9930" y="6420"/>
                    <a:pt x="9930" y="6420"/>
                    <a:pt x="9930" y="6420"/>
                  </a:cubicBezTo>
                  <a:cubicBezTo>
                    <a:pt x="9930" y="6420"/>
                    <a:pt x="9930" y="6420"/>
                    <a:pt x="9930" y="6420"/>
                  </a:cubicBezTo>
                  <a:cubicBezTo>
                    <a:pt x="9930" y="6487"/>
                    <a:pt x="9930" y="6487"/>
                    <a:pt x="9930" y="6487"/>
                  </a:cubicBezTo>
                  <a:cubicBezTo>
                    <a:pt x="9930" y="6487"/>
                    <a:pt x="9930" y="6487"/>
                    <a:pt x="9930" y="6487"/>
                  </a:cubicBezTo>
                  <a:cubicBezTo>
                    <a:pt x="9874" y="6487"/>
                    <a:pt x="9874" y="6487"/>
                    <a:pt x="9874" y="6487"/>
                  </a:cubicBezTo>
                  <a:cubicBezTo>
                    <a:pt x="9874" y="6487"/>
                    <a:pt x="9874" y="6487"/>
                    <a:pt x="9874" y="6487"/>
                  </a:cubicBezTo>
                  <a:cubicBezTo>
                    <a:pt x="9818" y="6487"/>
                    <a:pt x="9818" y="6487"/>
                    <a:pt x="9818" y="6487"/>
                  </a:cubicBezTo>
                  <a:cubicBezTo>
                    <a:pt x="9818" y="6554"/>
                    <a:pt x="9818" y="6554"/>
                    <a:pt x="9818" y="6554"/>
                  </a:cubicBezTo>
                  <a:cubicBezTo>
                    <a:pt x="9874" y="6554"/>
                    <a:pt x="9874" y="6554"/>
                    <a:pt x="9874" y="6554"/>
                  </a:cubicBezTo>
                  <a:cubicBezTo>
                    <a:pt x="9874" y="6554"/>
                    <a:pt x="9874" y="6554"/>
                    <a:pt x="9874" y="6554"/>
                  </a:cubicBezTo>
                  <a:cubicBezTo>
                    <a:pt x="9874" y="6620"/>
                    <a:pt x="9874" y="6620"/>
                    <a:pt x="9874" y="6620"/>
                  </a:cubicBezTo>
                  <a:cubicBezTo>
                    <a:pt x="9874" y="6687"/>
                    <a:pt x="9874" y="6687"/>
                    <a:pt x="9874" y="6687"/>
                  </a:cubicBezTo>
                  <a:cubicBezTo>
                    <a:pt x="9874" y="6620"/>
                    <a:pt x="9874" y="6620"/>
                    <a:pt x="9874" y="6620"/>
                  </a:cubicBezTo>
                  <a:cubicBezTo>
                    <a:pt x="9818" y="6620"/>
                    <a:pt x="9818" y="6620"/>
                    <a:pt x="9818" y="6620"/>
                  </a:cubicBezTo>
                  <a:cubicBezTo>
                    <a:pt x="9818" y="6687"/>
                    <a:pt x="9818" y="6687"/>
                    <a:pt x="9818" y="6687"/>
                  </a:cubicBezTo>
                  <a:cubicBezTo>
                    <a:pt x="9762" y="6620"/>
                    <a:pt x="9762" y="6620"/>
                    <a:pt x="9762" y="6620"/>
                  </a:cubicBezTo>
                  <a:cubicBezTo>
                    <a:pt x="9762" y="6620"/>
                    <a:pt x="9762" y="6620"/>
                    <a:pt x="9762" y="6620"/>
                  </a:cubicBezTo>
                  <a:cubicBezTo>
                    <a:pt x="9762" y="6620"/>
                    <a:pt x="9762" y="6620"/>
                    <a:pt x="9762" y="6620"/>
                  </a:cubicBezTo>
                  <a:cubicBezTo>
                    <a:pt x="9706" y="6687"/>
                    <a:pt x="9706" y="6687"/>
                    <a:pt x="9706" y="6687"/>
                  </a:cubicBezTo>
                  <a:cubicBezTo>
                    <a:pt x="9706" y="6620"/>
                    <a:pt x="9706" y="6620"/>
                    <a:pt x="9706" y="6620"/>
                  </a:cubicBezTo>
                  <a:cubicBezTo>
                    <a:pt x="9706" y="6620"/>
                    <a:pt x="9706" y="6620"/>
                    <a:pt x="9706" y="6620"/>
                  </a:cubicBezTo>
                  <a:cubicBezTo>
                    <a:pt x="9706" y="6554"/>
                    <a:pt x="9706" y="6554"/>
                    <a:pt x="9706" y="6554"/>
                  </a:cubicBezTo>
                  <a:cubicBezTo>
                    <a:pt x="9706" y="6554"/>
                    <a:pt x="9706" y="6554"/>
                    <a:pt x="9706" y="6554"/>
                  </a:cubicBezTo>
                  <a:cubicBezTo>
                    <a:pt x="9650" y="6554"/>
                    <a:pt x="9650" y="6554"/>
                    <a:pt x="9650" y="6554"/>
                  </a:cubicBezTo>
                  <a:cubicBezTo>
                    <a:pt x="9594" y="6620"/>
                    <a:pt x="9594" y="6620"/>
                    <a:pt x="9594" y="6620"/>
                  </a:cubicBezTo>
                  <a:cubicBezTo>
                    <a:pt x="9538" y="6554"/>
                    <a:pt x="9538" y="6554"/>
                    <a:pt x="9538" y="6554"/>
                  </a:cubicBezTo>
                  <a:cubicBezTo>
                    <a:pt x="9538" y="6554"/>
                    <a:pt x="9538" y="6554"/>
                    <a:pt x="9538" y="6554"/>
                  </a:cubicBezTo>
                  <a:cubicBezTo>
                    <a:pt x="9482" y="6620"/>
                    <a:pt x="9482" y="6620"/>
                    <a:pt x="9482" y="6620"/>
                  </a:cubicBezTo>
                  <a:cubicBezTo>
                    <a:pt x="9425" y="6620"/>
                    <a:pt x="9425" y="6620"/>
                    <a:pt x="9425" y="6620"/>
                  </a:cubicBezTo>
                  <a:cubicBezTo>
                    <a:pt x="9425" y="6554"/>
                    <a:pt x="9425" y="6554"/>
                    <a:pt x="9425" y="6554"/>
                  </a:cubicBezTo>
                  <a:cubicBezTo>
                    <a:pt x="9369" y="6620"/>
                    <a:pt x="9369" y="6620"/>
                    <a:pt x="9369" y="6620"/>
                  </a:cubicBezTo>
                  <a:cubicBezTo>
                    <a:pt x="9369" y="6554"/>
                    <a:pt x="9369" y="6554"/>
                    <a:pt x="9369" y="6554"/>
                  </a:cubicBezTo>
                  <a:cubicBezTo>
                    <a:pt x="9369" y="6554"/>
                    <a:pt x="9369" y="6554"/>
                    <a:pt x="9369" y="6554"/>
                  </a:cubicBezTo>
                  <a:cubicBezTo>
                    <a:pt x="9425" y="6554"/>
                    <a:pt x="9425" y="6554"/>
                    <a:pt x="9425" y="6554"/>
                  </a:cubicBezTo>
                  <a:cubicBezTo>
                    <a:pt x="9482" y="6554"/>
                    <a:pt x="9482" y="6554"/>
                    <a:pt x="9482" y="6554"/>
                  </a:cubicBezTo>
                  <a:cubicBezTo>
                    <a:pt x="9538" y="6487"/>
                    <a:pt x="9538" y="6487"/>
                    <a:pt x="9538" y="6487"/>
                  </a:cubicBezTo>
                  <a:cubicBezTo>
                    <a:pt x="9538" y="6487"/>
                    <a:pt x="9538" y="6487"/>
                    <a:pt x="9538" y="6487"/>
                  </a:cubicBezTo>
                  <a:cubicBezTo>
                    <a:pt x="9594" y="6487"/>
                    <a:pt x="9594" y="6487"/>
                    <a:pt x="9594" y="6487"/>
                  </a:cubicBezTo>
                  <a:cubicBezTo>
                    <a:pt x="9594" y="6487"/>
                    <a:pt x="9594" y="6487"/>
                    <a:pt x="9594" y="6487"/>
                  </a:cubicBezTo>
                  <a:cubicBezTo>
                    <a:pt x="9650" y="6420"/>
                    <a:pt x="9650" y="6420"/>
                    <a:pt x="9650" y="6420"/>
                  </a:cubicBezTo>
                  <a:cubicBezTo>
                    <a:pt x="9650" y="6420"/>
                    <a:pt x="9650" y="6420"/>
                    <a:pt x="9650" y="6420"/>
                  </a:cubicBezTo>
                  <a:cubicBezTo>
                    <a:pt x="9650" y="6353"/>
                    <a:pt x="9650" y="6353"/>
                    <a:pt x="9650" y="6353"/>
                  </a:cubicBezTo>
                  <a:cubicBezTo>
                    <a:pt x="9650" y="6353"/>
                    <a:pt x="9650" y="6353"/>
                    <a:pt x="9650" y="6353"/>
                  </a:cubicBezTo>
                  <a:cubicBezTo>
                    <a:pt x="9594" y="6219"/>
                    <a:pt x="9594" y="6219"/>
                    <a:pt x="9594" y="6219"/>
                  </a:cubicBezTo>
                  <a:cubicBezTo>
                    <a:pt x="9538" y="6219"/>
                    <a:pt x="9538" y="6219"/>
                    <a:pt x="9538" y="6219"/>
                  </a:cubicBezTo>
                  <a:cubicBezTo>
                    <a:pt x="9538" y="6219"/>
                    <a:pt x="9538" y="6219"/>
                    <a:pt x="9538" y="6219"/>
                  </a:cubicBezTo>
                  <a:cubicBezTo>
                    <a:pt x="9482" y="6085"/>
                    <a:pt x="9482" y="6085"/>
                    <a:pt x="9482" y="6085"/>
                  </a:cubicBezTo>
                  <a:cubicBezTo>
                    <a:pt x="9425" y="6085"/>
                    <a:pt x="9425" y="6085"/>
                    <a:pt x="9425" y="6085"/>
                  </a:cubicBezTo>
                  <a:cubicBezTo>
                    <a:pt x="9425" y="6085"/>
                    <a:pt x="9425" y="6085"/>
                    <a:pt x="9425" y="6085"/>
                  </a:cubicBezTo>
                  <a:cubicBezTo>
                    <a:pt x="9369" y="6152"/>
                    <a:pt x="9369" y="6152"/>
                    <a:pt x="9369" y="6152"/>
                  </a:cubicBezTo>
                  <a:cubicBezTo>
                    <a:pt x="9313" y="6152"/>
                    <a:pt x="9313" y="6152"/>
                    <a:pt x="9313" y="6152"/>
                  </a:cubicBezTo>
                  <a:cubicBezTo>
                    <a:pt x="9257" y="6219"/>
                    <a:pt x="9257" y="6219"/>
                    <a:pt x="9257" y="6219"/>
                  </a:cubicBezTo>
                  <a:cubicBezTo>
                    <a:pt x="9257" y="6219"/>
                    <a:pt x="9257" y="6219"/>
                    <a:pt x="9257" y="6219"/>
                  </a:cubicBezTo>
                  <a:cubicBezTo>
                    <a:pt x="9257" y="6286"/>
                    <a:pt x="9257" y="6286"/>
                    <a:pt x="9257" y="6286"/>
                  </a:cubicBezTo>
                  <a:cubicBezTo>
                    <a:pt x="9201" y="6286"/>
                    <a:pt x="9201" y="6286"/>
                    <a:pt x="9201" y="6286"/>
                  </a:cubicBezTo>
                  <a:cubicBezTo>
                    <a:pt x="9201" y="6286"/>
                    <a:pt x="9201" y="6286"/>
                    <a:pt x="9201" y="6286"/>
                  </a:cubicBezTo>
                  <a:cubicBezTo>
                    <a:pt x="9201" y="6286"/>
                    <a:pt x="9201" y="6286"/>
                    <a:pt x="9201" y="6286"/>
                  </a:cubicBezTo>
                  <a:cubicBezTo>
                    <a:pt x="9145" y="6286"/>
                    <a:pt x="9145" y="6286"/>
                    <a:pt x="9145" y="6286"/>
                  </a:cubicBezTo>
                  <a:cubicBezTo>
                    <a:pt x="9089" y="6286"/>
                    <a:pt x="9089" y="6286"/>
                    <a:pt x="9089" y="6286"/>
                  </a:cubicBezTo>
                  <a:cubicBezTo>
                    <a:pt x="9089" y="6286"/>
                    <a:pt x="9089" y="6286"/>
                    <a:pt x="9089" y="6286"/>
                  </a:cubicBezTo>
                  <a:cubicBezTo>
                    <a:pt x="9033" y="6286"/>
                    <a:pt x="9033" y="6286"/>
                    <a:pt x="9033" y="6286"/>
                  </a:cubicBezTo>
                  <a:cubicBezTo>
                    <a:pt x="8977" y="6286"/>
                    <a:pt x="8977" y="6286"/>
                    <a:pt x="8977" y="6286"/>
                  </a:cubicBezTo>
                  <a:cubicBezTo>
                    <a:pt x="8977" y="6286"/>
                    <a:pt x="8977" y="6286"/>
                    <a:pt x="8977" y="6286"/>
                  </a:cubicBezTo>
                  <a:cubicBezTo>
                    <a:pt x="8977" y="6219"/>
                    <a:pt x="8977" y="6219"/>
                    <a:pt x="8977" y="6219"/>
                  </a:cubicBezTo>
                  <a:cubicBezTo>
                    <a:pt x="9089" y="6219"/>
                    <a:pt x="9089" y="6219"/>
                    <a:pt x="9089" y="6219"/>
                  </a:cubicBezTo>
                  <a:cubicBezTo>
                    <a:pt x="9089" y="6152"/>
                    <a:pt x="9089" y="6152"/>
                    <a:pt x="9089" y="6152"/>
                  </a:cubicBezTo>
                  <a:cubicBezTo>
                    <a:pt x="9145" y="6152"/>
                    <a:pt x="9145" y="6152"/>
                    <a:pt x="9145" y="6152"/>
                  </a:cubicBezTo>
                  <a:cubicBezTo>
                    <a:pt x="9145" y="6152"/>
                    <a:pt x="9145" y="6152"/>
                    <a:pt x="9145" y="6152"/>
                  </a:cubicBezTo>
                  <a:cubicBezTo>
                    <a:pt x="9201" y="6085"/>
                    <a:pt x="9201" y="6085"/>
                    <a:pt x="9201" y="6085"/>
                  </a:cubicBezTo>
                  <a:cubicBezTo>
                    <a:pt x="9201" y="6085"/>
                    <a:pt x="9201" y="6085"/>
                    <a:pt x="9201" y="6085"/>
                  </a:cubicBezTo>
                  <a:cubicBezTo>
                    <a:pt x="9201" y="6019"/>
                    <a:pt x="9201" y="6019"/>
                    <a:pt x="9201" y="6019"/>
                  </a:cubicBezTo>
                  <a:cubicBezTo>
                    <a:pt x="9257" y="6019"/>
                    <a:pt x="9257" y="6019"/>
                    <a:pt x="9257" y="6019"/>
                  </a:cubicBezTo>
                  <a:cubicBezTo>
                    <a:pt x="9313" y="5952"/>
                    <a:pt x="9313" y="5952"/>
                    <a:pt x="9313" y="5952"/>
                  </a:cubicBezTo>
                  <a:cubicBezTo>
                    <a:pt x="9313" y="5885"/>
                    <a:pt x="9313" y="5885"/>
                    <a:pt x="9313" y="5885"/>
                  </a:cubicBezTo>
                  <a:cubicBezTo>
                    <a:pt x="9313" y="5818"/>
                    <a:pt x="9313" y="5818"/>
                    <a:pt x="9313" y="5818"/>
                  </a:cubicBezTo>
                  <a:cubicBezTo>
                    <a:pt x="9257" y="5751"/>
                    <a:pt x="9257" y="5751"/>
                    <a:pt x="9257" y="5751"/>
                  </a:cubicBezTo>
                  <a:cubicBezTo>
                    <a:pt x="9257" y="5751"/>
                    <a:pt x="9257" y="5751"/>
                    <a:pt x="9257" y="5751"/>
                  </a:cubicBezTo>
                  <a:cubicBezTo>
                    <a:pt x="9145" y="5818"/>
                    <a:pt x="9145" y="5818"/>
                    <a:pt x="9145" y="5818"/>
                  </a:cubicBezTo>
                  <a:cubicBezTo>
                    <a:pt x="9089" y="5818"/>
                    <a:pt x="9089" y="5818"/>
                    <a:pt x="9089" y="5818"/>
                  </a:cubicBezTo>
                  <a:cubicBezTo>
                    <a:pt x="8977" y="5885"/>
                    <a:pt x="8977" y="5885"/>
                    <a:pt x="8977" y="5885"/>
                  </a:cubicBezTo>
                  <a:cubicBezTo>
                    <a:pt x="8808" y="5885"/>
                    <a:pt x="8808" y="5885"/>
                    <a:pt x="8808" y="5885"/>
                  </a:cubicBezTo>
                  <a:cubicBezTo>
                    <a:pt x="8584" y="6019"/>
                    <a:pt x="8584" y="6019"/>
                    <a:pt x="8584" y="6019"/>
                  </a:cubicBezTo>
                  <a:cubicBezTo>
                    <a:pt x="8528" y="6019"/>
                    <a:pt x="8528" y="6019"/>
                    <a:pt x="8528" y="6019"/>
                  </a:cubicBezTo>
                  <a:cubicBezTo>
                    <a:pt x="8359" y="6085"/>
                    <a:pt x="8359" y="6085"/>
                    <a:pt x="8359" y="6085"/>
                  </a:cubicBezTo>
                  <a:cubicBezTo>
                    <a:pt x="8191" y="6152"/>
                    <a:pt x="8191" y="6152"/>
                    <a:pt x="8191" y="6152"/>
                  </a:cubicBezTo>
                  <a:cubicBezTo>
                    <a:pt x="8135" y="6219"/>
                    <a:pt x="8135" y="6219"/>
                    <a:pt x="8135" y="6219"/>
                  </a:cubicBezTo>
                  <a:cubicBezTo>
                    <a:pt x="8135" y="6286"/>
                    <a:pt x="8135" y="6286"/>
                    <a:pt x="8135" y="6286"/>
                  </a:cubicBezTo>
                  <a:cubicBezTo>
                    <a:pt x="8191" y="6286"/>
                    <a:pt x="8191" y="6286"/>
                    <a:pt x="8191" y="6286"/>
                  </a:cubicBezTo>
                  <a:cubicBezTo>
                    <a:pt x="8191" y="6286"/>
                    <a:pt x="8191" y="6286"/>
                    <a:pt x="8191" y="6286"/>
                  </a:cubicBezTo>
                  <a:cubicBezTo>
                    <a:pt x="8135" y="6353"/>
                    <a:pt x="8135" y="6353"/>
                    <a:pt x="8135" y="6353"/>
                  </a:cubicBezTo>
                  <a:cubicBezTo>
                    <a:pt x="8079" y="6353"/>
                    <a:pt x="8079" y="6353"/>
                    <a:pt x="8079" y="6353"/>
                  </a:cubicBezTo>
                  <a:cubicBezTo>
                    <a:pt x="8023" y="6420"/>
                    <a:pt x="8023" y="6420"/>
                    <a:pt x="8023" y="6420"/>
                  </a:cubicBezTo>
                  <a:cubicBezTo>
                    <a:pt x="7967" y="6420"/>
                    <a:pt x="7967" y="6420"/>
                    <a:pt x="7967" y="6420"/>
                  </a:cubicBezTo>
                  <a:cubicBezTo>
                    <a:pt x="7911" y="6420"/>
                    <a:pt x="7911" y="6420"/>
                    <a:pt x="7911" y="6420"/>
                  </a:cubicBezTo>
                  <a:cubicBezTo>
                    <a:pt x="7911" y="6487"/>
                    <a:pt x="7911" y="6487"/>
                    <a:pt x="7911" y="6487"/>
                  </a:cubicBezTo>
                  <a:cubicBezTo>
                    <a:pt x="7855" y="6554"/>
                    <a:pt x="7855" y="6554"/>
                    <a:pt x="7855" y="6554"/>
                  </a:cubicBezTo>
                  <a:cubicBezTo>
                    <a:pt x="7798" y="6620"/>
                    <a:pt x="7798" y="6620"/>
                    <a:pt x="7798" y="6620"/>
                  </a:cubicBezTo>
                  <a:cubicBezTo>
                    <a:pt x="7798" y="6687"/>
                    <a:pt x="7798" y="6687"/>
                    <a:pt x="7798" y="6687"/>
                  </a:cubicBezTo>
                  <a:cubicBezTo>
                    <a:pt x="7855" y="6620"/>
                    <a:pt x="7855" y="6620"/>
                    <a:pt x="7855" y="6620"/>
                  </a:cubicBezTo>
                  <a:cubicBezTo>
                    <a:pt x="7855" y="6687"/>
                    <a:pt x="7855" y="6687"/>
                    <a:pt x="7855" y="6687"/>
                  </a:cubicBezTo>
                  <a:cubicBezTo>
                    <a:pt x="7855" y="6687"/>
                    <a:pt x="7855" y="6687"/>
                    <a:pt x="7855" y="6687"/>
                  </a:cubicBezTo>
                  <a:cubicBezTo>
                    <a:pt x="7855" y="6687"/>
                    <a:pt x="7855" y="6687"/>
                    <a:pt x="7855" y="6687"/>
                  </a:cubicBezTo>
                  <a:cubicBezTo>
                    <a:pt x="7911" y="6687"/>
                    <a:pt x="7911" y="6687"/>
                    <a:pt x="7911" y="6687"/>
                  </a:cubicBezTo>
                  <a:cubicBezTo>
                    <a:pt x="7967" y="6687"/>
                    <a:pt x="7967" y="6687"/>
                    <a:pt x="7967" y="6687"/>
                  </a:cubicBezTo>
                  <a:cubicBezTo>
                    <a:pt x="8023" y="6687"/>
                    <a:pt x="8023" y="6687"/>
                    <a:pt x="8023" y="6687"/>
                  </a:cubicBezTo>
                  <a:cubicBezTo>
                    <a:pt x="8023" y="6687"/>
                    <a:pt x="8023" y="6687"/>
                    <a:pt x="8023" y="6687"/>
                  </a:cubicBezTo>
                  <a:cubicBezTo>
                    <a:pt x="8023" y="6754"/>
                    <a:pt x="8023" y="6754"/>
                    <a:pt x="8023" y="6754"/>
                  </a:cubicBezTo>
                  <a:cubicBezTo>
                    <a:pt x="7967" y="6754"/>
                    <a:pt x="7967" y="6754"/>
                    <a:pt x="7967" y="6754"/>
                  </a:cubicBezTo>
                  <a:cubicBezTo>
                    <a:pt x="7911" y="6754"/>
                    <a:pt x="7911" y="6754"/>
                    <a:pt x="7911" y="6754"/>
                  </a:cubicBezTo>
                  <a:cubicBezTo>
                    <a:pt x="7855" y="6754"/>
                    <a:pt x="7855" y="6754"/>
                    <a:pt x="7855" y="6754"/>
                  </a:cubicBezTo>
                  <a:cubicBezTo>
                    <a:pt x="7855" y="6821"/>
                    <a:pt x="7855" y="6821"/>
                    <a:pt x="7855" y="6821"/>
                  </a:cubicBezTo>
                  <a:cubicBezTo>
                    <a:pt x="7967" y="6888"/>
                    <a:pt x="7967" y="6888"/>
                    <a:pt x="7967" y="6888"/>
                  </a:cubicBezTo>
                  <a:cubicBezTo>
                    <a:pt x="8023" y="6821"/>
                    <a:pt x="8023" y="6821"/>
                    <a:pt x="8023" y="6821"/>
                  </a:cubicBezTo>
                  <a:cubicBezTo>
                    <a:pt x="8023" y="6821"/>
                    <a:pt x="8023" y="6821"/>
                    <a:pt x="8023" y="6821"/>
                  </a:cubicBezTo>
                  <a:cubicBezTo>
                    <a:pt x="8023" y="6821"/>
                    <a:pt x="8023" y="6821"/>
                    <a:pt x="8023" y="6821"/>
                  </a:cubicBezTo>
                  <a:cubicBezTo>
                    <a:pt x="8023" y="6821"/>
                    <a:pt x="8023" y="6821"/>
                    <a:pt x="8023" y="6821"/>
                  </a:cubicBezTo>
                  <a:cubicBezTo>
                    <a:pt x="8023" y="6888"/>
                    <a:pt x="8023" y="6888"/>
                    <a:pt x="8023" y="6888"/>
                  </a:cubicBezTo>
                  <a:cubicBezTo>
                    <a:pt x="8079" y="6888"/>
                    <a:pt x="8079" y="6888"/>
                    <a:pt x="8079" y="6888"/>
                  </a:cubicBezTo>
                  <a:cubicBezTo>
                    <a:pt x="8135" y="6888"/>
                    <a:pt x="8135" y="6888"/>
                    <a:pt x="8135" y="6888"/>
                  </a:cubicBezTo>
                  <a:cubicBezTo>
                    <a:pt x="8247" y="6821"/>
                    <a:pt x="8247" y="6821"/>
                    <a:pt x="8247" y="6821"/>
                  </a:cubicBezTo>
                  <a:cubicBezTo>
                    <a:pt x="8303" y="6821"/>
                    <a:pt x="8303" y="6821"/>
                    <a:pt x="8303" y="6821"/>
                  </a:cubicBezTo>
                  <a:cubicBezTo>
                    <a:pt x="8359" y="6888"/>
                    <a:pt x="8359" y="6888"/>
                    <a:pt x="8359" y="6888"/>
                  </a:cubicBezTo>
                  <a:cubicBezTo>
                    <a:pt x="8416" y="6888"/>
                    <a:pt x="8416" y="6888"/>
                    <a:pt x="8416" y="6888"/>
                  </a:cubicBezTo>
                  <a:cubicBezTo>
                    <a:pt x="8472" y="6888"/>
                    <a:pt x="8472" y="6888"/>
                    <a:pt x="8472" y="6888"/>
                  </a:cubicBezTo>
                  <a:cubicBezTo>
                    <a:pt x="8472" y="6955"/>
                    <a:pt x="8472" y="6955"/>
                    <a:pt x="8472" y="6955"/>
                  </a:cubicBezTo>
                  <a:cubicBezTo>
                    <a:pt x="8528" y="6955"/>
                    <a:pt x="8528" y="6955"/>
                    <a:pt x="8528" y="6955"/>
                  </a:cubicBezTo>
                  <a:cubicBezTo>
                    <a:pt x="8472" y="6955"/>
                    <a:pt x="8472" y="6955"/>
                    <a:pt x="8472" y="6955"/>
                  </a:cubicBezTo>
                  <a:cubicBezTo>
                    <a:pt x="8472" y="6955"/>
                    <a:pt x="8472" y="6955"/>
                    <a:pt x="8472" y="6955"/>
                  </a:cubicBezTo>
                  <a:cubicBezTo>
                    <a:pt x="8416" y="6955"/>
                    <a:pt x="8416" y="6955"/>
                    <a:pt x="8416" y="6955"/>
                  </a:cubicBezTo>
                  <a:cubicBezTo>
                    <a:pt x="8303" y="6955"/>
                    <a:pt x="8303" y="6955"/>
                    <a:pt x="8303" y="6955"/>
                  </a:cubicBezTo>
                  <a:cubicBezTo>
                    <a:pt x="8303" y="6955"/>
                    <a:pt x="8303" y="6955"/>
                    <a:pt x="8303" y="6955"/>
                  </a:cubicBezTo>
                  <a:cubicBezTo>
                    <a:pt x="8359" y="6955"/>
                    <a:pt x="8359" y="6955"/>
                    <a:pt x="8359" y="6955"/>
                  </a:cubicBezTo>
                  <a:cubicBezTo>
                    <a:pt x="8359" y="7022"/>
                    <a:pt x="8359" y="7022"/>
                    <a:pt x="8359" y="7022"/>
                  </a:cubicBezTo>
                  <a:cubicBezTo>
                    <a:pt x="8303" y="7022"/>
                    <a:pt x="8303" y="7022"/>
                    <a:pt x="8303" y="7022"/>
                  </a:cubicBezTo>
                  <a:cubicBezTo>
                    <a:pt x="8247" y="6955"/>
                    <a:pt x="8247" y="6955"/>
                    <a:pt x="8247" y="6955"/>
                  </a:cubicBezTo>
                  <a:cubicBezTo>
                    <a:pt x="8135" y="6955"/>
                    <a:pt x="8135" y="6955"/>
                    <a:pt x="8135" y="6955"/>
                  </a:cubicBezTo>
                  <a:cubicBezTo>
                    <a:pt x="8079" y="7022"/>
                    <a:pt x="8079" y="7022"/>
                    <a:pt x="8079" y="7022"/>
                  </a:cubicBezTo>
                  <a:cubicBezTo>
                    <a:pt x="8079" y="6955"/>
                    <a:pt x="8079" y="6955"/>
                    <a:pt x="8079" y="6955"/>
                  </a:cubicBezTo>
                  <a:cubicBezTo>
                    <a:pt x="8023" y="6955"/>
                    <a:pt x="8023" y="6955"/>
                    <a:pt x="8023" y="6955"/>
                  </a:cubicBezTo>
                  <a:cubicBezTo>
                    <a:pt x="8023" y="7022"/>
                    <a:pt x="8023" y="7022"/>
                    <a:pt x="8023" y="7022"/>
                  </a:cubicBezTo>
                  <a:cubicBezTo>
                    <a:pt x="7967" y="7022"/>
                    <a:pt x="7967" y="7022"/>
                    <a:pt x="7967" y="7022"/>
                  </a:cubicBezTo>
                  <a:cubicBezTo>
                    <a:pt x="7855" y="7022"/>
                    <a:pt x="7855" y="7022"/>
                    <a:pt x="7855" y="7022"/>
                  </a:cubicBezTo>
                  <a:cubicBezTo>
                    <a:pt x="7855" y="7022"/>
                    <a:pt x="7855" y="7022"/>
                    <a:pt x="7855" y="7022"/>
                  </a:cubicBezTo>
                  <a:cubicBezTo>
                    <a:pt x="7742" y="7022"/>
                    <a:pt x="7742" y="7022"/>
                    <a:pt x="7742" y="7022"/>
                  </a:cubicBezTo>
                  <a:cubicBezTo>
                    <a:pt x="7742" y="7089"/>
                    <a:pt x="7742" y="7089"/>
                    <a:pt x="7742" y="7089"/>
                  </a:cubicBezTo>
                  <a:cubicBezTo>
                    <a:pt x="7742" y="7222"/>
                    <a:pt x="7742" y="7222"/>
                    <a:pt x="7742" y="7222"/>
                  </a:cubicBezTo>
                  <a:cubicBezTo>
                    <a:pt x="7742" y="7289"/>
                    <a:pt x="7742" y="7289"/>
                    <a:pt x="7742" y="7289"/>
                  </a:cubicBezTo>
                  <a:cubicBezTo>
                    <a:pt x="7742" y="7356"/>
                    <a:pt x="7742" y="7356"/>
                    <a:pt x="7742" y="7356"/>
                  </a:cubicBezTo>
                  <a:cubicBezTo>
                    <a:pt x="7742" y="7356"/>
                    <a:pt x="7742" y="7356"/>
                    <a:pt x="7742" y="7356"/>
                  </a:cubicBezTo>
                  <a:cubicBezTo>
                    <a:pt x="7742" y="7356"/>
                    <a:pt x="7742" y="7356"/>
                    <a:pt x="7742" y="7356"/>
                  </a:cubicBezTo>
                  <a:cubicBezTo>
                    <a:pt x="7742" y="7423"/>
                    <a:pt x="7742" y="7423"/>
                    <a:pt x="7742" y="7423"/>
                  </a:cubicBezTo>
                  <a:cubicBezTo>
                    <a:pt x="7798" y="7423"/>
                    <a:pt x="7798" y="7423"/>
                    <a:pt x="7798" y="7423"/>
                  </a:cubicBezTo>
                  <a:cubicBezTo>
                    <a:pt x="7798" y="7423"/>
                    <a:pt x="7798" y="7423"/>
                    <a:pt x="7798" y="7423"/>
                  </a:cubicBezTo>
                  <a:cubicBezTo>
                    <a:pt x="7855" y="7423"/>
                    <a:pt x="7855" y="7423"/>
                    <a:pt x="7855" y="7423"/>
                  </a:cubicBezTo>
                  <a:cubicBezTo>
                    <a:pt x="7911" y="7423"/>
                    <a:pt x="7911" y="7423"/>
                    <a:pt x="7911" y="7423"/>
                  </a:cubicBezTo>
                  <a:cubicBezTo>
                    <a:pt x="7911" y="7423"/>
                    <a:pt x="7911" y="7423"/>
                    <a:pt x="7911" y="7423"/>
                  </a:cubicBezTo>
                  <a:cubicBezTo>
                    <a:pt x="7911" y="7356"/>
                    <a:pt x="7911" y="7356"/>
                    <a:pt x="7911" y="7356"/>
                  </a:cubicBezTo>
                  <a:cubicBezTo>
                    <a:pt x="7967" y="7423"/>
                    <a:pt x="7967" y="7423"/>
                    <a:pt x="7967" y="7423"/>
                  </a:cubicBezTo>
                  <a:cubicBezTo>
                    <a:pt x="7967" y="7423"/>
                    <a:pt x="7967" y="7423"/>
                    <a:pt x="7967" y="7423"/>
                  </a:cubicBezTo>
                  <a:cubicBezTo>
                    <a:pt x="7967" y="7423"/>
                    <a:pt x="7967" y="7423"/>
                    <a:pt x="7967" y="7423"/>
                  </a:cubicBezTo>
                  <a:cubicBezTo>
                    <a:pt x="8023" y="7423"/>
                    <a:pt x="8023" y="7423"/>
                    <a:pt x="8023" y="7423"/>
                  </a:cubicBezTo>
                  <a:cubicBezTo>
                    <a:pt x="8023" y="7490"/>
                    <a:pt x="8023" y="7490"/>
                    <a:pt x="8023" y="7490"/>
                  </a:cubicBezTo>
                  <a:cubicBezTo>
                    <a:pt x="8079" y="7490"/>
                    <a:pt x="8079" y="7490"/>
                    <a:pt x="8079" y="7490"/>
                  </a:cubicBezTo>
                  <a:cubicBezTo>
                    <a:pt x="8079" y="7490"/>
                    <a:pt x="8079" y="7490"/>
                    <a:pt x="8079" y="7490"/>
                  </a:cubicBezTo>
                  <a:cubicBezTo>
                    <a:pt x="8135" y="7490"/>
                    <a:pt x="8135" y="7490"/>
                    <a:pt x="8135" y="7490"/>
                  </a:cubicBezTo>
                  <a:cubicBezTo>
                    <a:pt x="8135" y="7490"/>
                    <a:pt x="8135" y="7490"/>
                    <a:pt x="8135" y="7490"/>
                  </a:cubicBezTo>
                  <a:cubicBezTo>
                    <a:pt x="8191" y="7490"/>
                    <a:pt x="8191" y="7490"/>
                    <a:pt x="8191" y="7490"/>
                  </a:cubicBezTo>
                  <a:cubicBezTo>
                    <a:pt x="8247" y="7490"/>
                    <a:pt x="8247" y="7490"/>
                    <a:pt x="8247" y="7490"/>
                  </a:cubicBezTo>
                  <a:cubicBezTo>
                    <a:pt x="8303" y="7490"/>
                    <a:pt x="8303" y="7490"/>
                    <a:pt x="8303" y="7490"/>
                  </a:cubicBezTo>
                  <a:cubicBezTo>
                    <a:pt x="8303" y="7490"/>
                    <a:pt x="8303" y="7490"/>
                    <a:pt x="8303" y="7490"/>
                  </a:cubicBezTo>
                  <a:cubicBezTo>
                    <a:pt x="8359" y="7490"/>
                    <a:pt x="8359" y="7490"/>
                    <a:pt x="8359" y="7490"/>
                  </a:cubicBezTo>
                  <a:cubicBezTo>
                    <a:pt x="8416" y="7490"/>
                    <a:pt x="8416" y="7490"/>
                    <a:pt x="8416" y="7490"/>
                  </a:cubicBezTo>
                  <a:cubicBezTo>
                    <a:pt x="8472" y="7490"/>
                    <a:pt x="8472" y="7490"/>
                    <a:pt x="8472" y="7490"/>
                  </a:cubicBezTo>
                  <a:cubicBezTo>
                    <a:pt x="8472" y="7490"/>
                    <a:pt x="8472" y="7490"/>
                    <a:pt x="8472" y="7490"/>
                  </a:cubicBezTo>
                  <a:cubicBezTo>
                    <a:pt x="8528" y="7557"/>
                    <a:pt x="8528" y="7557"/>
                    <a:pt x="8528" y="7557"/>
                  </a:cubicBezTo>
                  <a:cubicBezTo>
                    <a:pt x="8528" y="7557"/>
                    <a:pt x="8528" y="7557"/>
                    <a:pt x="8528" y="7557"/>
                  </a:cubicBezTo>
                  <a:cubicBezTo>
                    <a:pt x="8528" y="7557"/>
                    <a:pt x="8528" y="7557"/>
                    <a:pt x="8528" y="7557"/>
                  </a:cubicBezTo>
                  <a:cubicBezTo>
                    <a:pt x="8584" y="7624"/>
                    <a:pt x="8584" y="7624"/>
                    <a:pt x="8584" y="7624"/>
                  </a:cubicBezTo>
                  <a:cubicBezTo>
                    <a:pt x="8584" y="7624"/>
                    <a:pt x="8584" y="7624"/>
                    <a:pt x="8584" y="7624"/>
                  </a:cubicBezTo>
                  <a:cubicBezTo>
                    <a:pt x="8584" y="7624"/>
                    <a:pt x="8584" y="7624"/>
                    <a:pt x="8584" y="7624"/>
                  </a:cubicBezTo>
                  <a:cubicBezTo>
                    <a:pt x="8640" y="7624"/>
                    <a:pt x="8640" y="7624"/>
                    <a:pt x="8640" y="7624"/>
                  </a:cubicBezTo>
                  <a:cubicBezTo>
                    <a:pt x="8696" y="7690"/>
                    <a:pt x="8696" y="7690"/>
                    <a:pt x="8696" y="7690"/>
                  </a:cubicBezTo>
                  <a:cubicBezTo>
                    <a:pt x="8696" y="7690"/>
                    <a:pt x="8696" y="7690"/>
                    <a:pt x="8696" y="7690"/>
                  </a:cubicBezTo>
                  <a:cubicBezTo>
                    <a:pt x="8696" y="7690"/>
                    <a:pt x="8696" y="7690"/>
                    <a:pt x="8696" y="7690"/>
                  </a:cubicBezTo>
                  <a:cubicBezTo>
                    <a:pt x="8752" y="7757"/>
                    <a:pt x="8752" y="7757"/>
                    <a:pt x="8752" y="7757"/>
                  </a:cubicBezTo>
                  <a:cubicBezTo>
                    <a:pt x="8752" y="7757"/>
                    <a:pt x="8752" y="7757"/>
                    <a:pt x="8752" y="7757"/>
                  </a:cubicBezTo>
                  <a:cubicBezTo>
                    <a:pt x="8752" y="7824"/>
                    <a:pt x="8752" y="7824"/>
                    <a:pt x="8752" y="7824"/>
                  </a:cubicBezTo>
                  <a:cubicBezTo>
                    <a:pt x="8808" y="7824"/>
                    <a:pt x="8808" y="7824"/>
                    <a:pt x="8808" y="7824"/>
                  </a:cubicBezTo>
                  <a:cubicBezTo>
                    <a:pt x="8864" y="7891"/>
                    <a:pt x="8864" y="7891"/>
                    <a:pt x="8864" y="7891"/>
                  </a:cubicBezTo>
                  <a:cubicBezTo>
                    <a:pt x="8864" y="7958"/>
                    <a:pt x="8864" y="7958"/>
                    <a:pt x="8864" y="7958"/>
                  </a:cubicBezTo>
                  <a:cubicBezTo>
                    <a:pt x="8864" y="7958"/>
                    <a:pt x="8864" y="7958"/>
                    <a:pt x="8864" y="7958"/>
                  </a:cubicBezTo>
                  <a:cubicBezTo>
                    <a:pt x="8864" y="7958"/>
                    <a:pt x="8864" y="7958"/>
                    <a:pt x="8864" y="7958"/>
                  </a:cubicBezTo>
                  <a:cubicBezTo>
                    <a:pt x="8808" y="7958"/>
                    <a:pt x="8808" y="7958"/>
                    <a:pt x="8808" y="7958"/>
                  </a:cubicBezTo>
                  <a:cubicBezTo>
                    <a:pt x="8752" y="7958"/>
                    <a:pt x="8752" y="7958"/>
                    <a:pt x="8752" y="7958"/>
                  </a:cubicBezTo>
                  <a:cubicBezTo>
                    <a:pt x="8640" y="7891"/>
                    <a:pt x="8640" y="7891"/>
                    <a:pt x="8640" y="7891"/>
                  </a:cubicBezTo>
                  <a:cubicBezTo>
                    <a:pt x="8640" y="7958"/>
                    <a:pt x="8640" y="7958"/>
                    <a:pt x="8640" y="7958"/>
                  </a:cubicBezTo>
                  <a:cubicBezTo>
                    <a:pt x="8584" y="7891"/>
                    <a:pt x="8584" y="7891"/>
                    <a:pt x="8584" y="7891"/>
                  </a:cubicBezTo>
                  <a:cubicBezTo>
                    <a:pt x="8584" y="7958"/>
                    <a:pt x="8584" y="7958"/>
                    <a:pt x="8584" y="7958"/>
                  </a:cubicBezTo>
                  <a:cubicBezTo>
                    <a:pt x="8528" y="7958"/>
                    <a:pt x="8528" y="7958"/>
                    <a:pt x="8528" y="7958"/>
                  </a:cubicBezTo>
                  <a:cubicBezTo>
                    <a:pt x="8528" y="7891"/>
                    <a:pt x="8528" y="7891"/>
                    <a:pt x="8528" y="7891"/>
                  </a:cubicBezTo>
                  <a:cubicBezTo>
                    <a:pt x="8472" y="7891"/>
                    <a:pt x="8472" y="7891"/>
                    <a:pt x="8472" y="7891"/>
                  </a:cubicBezTo>
                  <a:cubicBezTo>
                    <a:pt x="8472" y="7824"/>
                    <a:pt x="8472" y="7824"/>
                    <a:pt x="8472" y="7824"/>
                  </a:cubicBezTo>
                  <a:cubicBezTo>
                    <a:pt x="8416" y="7824"/>
                    <a:pt x="8416" y="7824"/>
                    <a:pt x="8416" y="7824"/>
                  </a:cubicBezTo>
                  <a:cubicBezTo>
                    <a:pt x="8359" y="7824"/>
                    <a:pt x="8359" y="7824"/>
                    <a:pt x="8359" y="7824"/>
                  </a:cubicBezTo>
                  <a:cubicBezTo>
                    <a:pt x="8359" y="7824"/>
                    <a:pt x="8359" y="7824"/>
                    <a:pt x="8359" y="7824"/>
                  </a:cubicBezTo>
                  <a:cubicBezTo>
                    <a:pt x="8303" y="7824"/>
                    <a:pt x="8303" y="7824"/>
                    <a:pt x="8303" y="7824"/>
                  </a:cubicBezTo>
                  <a:cubicBezTo>
                    <a:pt x="8247" y="7757"/>
                    <a:pt x="8247" y="7757"/>
                    <a:pt x="8247" y="7757"/>
                  </a:cubicBezTo>
                  <a:cubicBezTo>
                    <a:pt x="8247" y="7757"/>
                    <a:pt x="8247" y="7757"/>
                    <a:pt x="8247" y="7757"/>
                  </a:cubicBezTo>
                  <a:cubicBezTo>
                    <a:pt x="8247" y="7757"/>
                    <a:pt x="8247" y="7757"/>
                    <a:pt x="8247" y="7757"/>
                  </a:cubicBezTo>
                  <a:cubicBezTo>
                    <a:pt x="8191" y="7757"/>
                    <a:pt x="8191" y="7757"/>
                    <a:pt x="8191" y="7757"/>
                  </a:cubicBezTo>
                  <a:cubicBezTo>
                    <a:pt x="8191" y="7757"/>
                    <a:pt x="8191" y="7757"/>
                    <a:pt x="8191" y="7757"/>
                  </a:cubicBezTo>
                  <a:cubicBezTo>
                    <a:pt x="8135" y="7690"/>
                    <a:pt x="8135" y="7690"/>
                    <a:pt x="8135" y="7690"/>
                  </a:cubicBezTo>
                  <a:cubicBezTo>
                    <a:pt x="8023" y="7690"/>
                    <a:pt x="8023" y="7690"/>
                    <a:pt x="8023" y="7690"/>
                  </a:cubicBezTo>
                  <a:cubicBezTo>
                    <a:pt x="7967" y="7690"/>
                    <a:pt x="7967" y="7690"/>
                    <a:pt x="7967" y="7690"/>
                  </a:cubicBezTo>
                  <a:cubicBezTo>
                    <a:pt x="7911" y="7690"/>
                    <a:pt x="7911" y="7690"/>
                    <a:pt x="7911" y="7690"/>
                  </a:cubicBezTo>
                  <a:cubicBezTo>
                    <a:pt x="7742" y="7690"/>
                    <a:pt x="7742" y="7690"/>
                    <a:pt x="7742" y="7690"/>
                  </a:cubicBezTo>
                  <a:cubicBezTo>
                    <a:pt x="7686" y="7690"/>
                    <a:pt x="7686" y="7690"/>
                    <a:pt x="7686" y="7690"/>
                  </a:cubicBezTo>
                  <a:cubicBezTo>
                    <a:pt x="7630" y="7757"/>
                    <a:pt x="7630" y="7757"/>
                    <a:pt x="7630" y="7757"/>
                  </a:cubicBezTo>
                  <a:cubicBezTo>
                    <a:pt x="7630" y="7757"/>
                    <a:pt x="7630" y="7757"/>
                    <a:pt x="7630" y="7757"/>
                  </a:cubicBezTo>
                  <a:cubicBezTo>
                    <a:pt x="7574" y="7824"/>
                    <a:pt x="7574" y="7824"/>
                    <a:pt x="7574" y="7824"/>
                  </a:cubicBezTo>
                  <a:cubicBezTo>
                    <a:pt x="7574" y="7891"/>
                    <a:pt x="7574" y="7891"/>
                    <a:pt x="7574" y="7891"/>
                  </a:cubicBezTo>
                  <a:cubicBezTo>
                    <a:pt x="7574" y="8025"/>
                    <a:pt x="7574" y="8025"/>
                    <a:pt x="7574" y="8025"/>
                  </a:cubicBezTo>
                  <a:cubicBezTo>
                    <a:pt x="7574" y="8025"/>
                    <a:pt x="7574" y="8025"/>
                    <a:pt x="7574" y="8025"/>
                  </a:cubicBezTo>
                  <a:cubicBezTo>
                    <a:pt x="7574" y="8092"/>
                    <a:pt x="7574" y="8092"/>
                    <a:pt x="7574" y="8092"/>
                  </a:cubicBezTo>
                  <a:cubicBezTo>
                    <a:pt x="7574" y="8092"/>
                    <a:pt x="7574" y="8092"/>
                    <a:pt x="7574" y="8092"/>
                  </a:cubicBezTo>
                  <a:cubicBezTo>
                    <a:pt x="7574" y="8092"/>
                    <a:pt x="7574" y="8092"/>
                    <a:pt x="7574" y="8092"/>
                  </a:cubicBezTo>
                  <a:cubicBezTo>
                    <a:pt x="7574" y="8092"/>
                    <a:pt x="7574" y="8092"/>
                    <a:pt x="7574" y="8092"/>
                  </a:cubicBezTo>
                  <a:cubicBezTo>
                    <a:pt x="7630" y="8225"/>
                    <a:pt x="7630" y="8225"/>
                    <a:pt x="7630" y="8225"/>
                  </a:cubicBezTo>
                  <a:cubicBezTo>
                    <a:pt x="7630" y="8292"/>
                    <a:pt x="7630" y="8292"/>
                    <a:pt x="7630" y="8292"/>
                  </a:cubicBezTo>
                  <a:cubicBezTo>
                    <a:pt x="7630" y="8292"/>
                    <a:pt x="7630" y="8292"/>
                    <a:pt x="7630" y="8292"/>
                  </a:cubicBezTo>
                  <a:cubicBezTo>
                    <a:pt x="7742" y="8359"/>
                    <a:pt x="7742" y="8359"/>
                    <a:pt x="7742" y="8359"/>
                  </a:cubicBezTo>
                  <a:cubicBezTo>
                    <a:pt x="7742" y="8359"/>
                    <a:pt x="7742" y="8359"/>
                    <a:pt x="7742" y="8359"/>
                  </a:cubicBezTo>
                  <a:cubicBezTo>
                    <a:pt x="7798" y="8359"/>
                    <a:pt x="7798" y="8359"/>
                    <a:pt x="7798" y="8359"/>
                  </a:cubicBezTo>
                  <a:cubicBezTo>
                    <a:pt x="7798" y="8359"/>
                    <a:pt x="7798" y="8359"/>
                    <a:pt x="7798" y="8359"/>
                  </a:cubicBezTo>
                  <a:cubicBezTo>
                    <a:pt x="7855" y="8359"/>
                    <a:pt x="7855" y="8359"/>
                    <a:pt x="7855" y="8359"/>
                  </a:cubicBezTo>
                  <a:cubicBezTo>
                    <a:pt x="7911" y="8359"/>
                    <a:pt x="7911" y="8359"/>
                    <a:pt x="7911" y="8359"/>
                  </a:cubicBezTo>
                  <a:cubicBezTo>
                    <a:pt x="7911" y="8359"/>
                    <a:pt x="7911" y="8359"/>
                    <a:pt x="7911" y="8359"/>
                  </a:cubicBezTo>
                  <a:cubicBezTo>
                    <a:pt x="7967" y="8426"/>
                    <a:pt x="7967" y="8426"/>
                    <a:pt x="7967" y="8426"/>
                  </a:cubicBezTo>
                  <a:cubicBezTo>
                    <a:pt x="8023" y="8426"/>
                    <a:pt x="8023" y="8426"/>
                    <a:pt x="8023" y="8426"/>
                  </a:cubicBezTo>
                  <a:cubicBezTo>
                    <a:pt x="8023" y="8493"/>
                    <a:pt x="8023" y="8493"/>
                    <a:pt x="8023" y="8493"/>
                  </a:cubicBezTo>
                  <a:cubicBezTo>
                    <a:pt x="8079" y="8493"/>
                    <a:pt x="8079" y="8493"/>
                    <a:pt x="8079" y="8493"/>
                  </a:cubicBezTo>
                  <a:cubicBezTo>
                    <a:pt x="8079" y="8493"/>
                    <a:pt x="8079" y="8493"/>
                    <a:pt x="8079" y="8493"/>
                  </a:cubicBezTo>
                  <a:cubicBezTo>
                    <a:pt x="8023" y="8493"/>
                    <a:pt x="8023" y="8493"/>
                    <a:pt x="8023" y="8493"/>
                  </a:cubicBezTo>
                  <a:cubicBezTo>
                    <a:pt x="8023" y="8560"/>
                    <a:pt x="8023" y="8560"/>
                    <a:pt x="8023" y="8560"/>
                  </a:cubicBezTo>
                  <a:cubicBezTo>
                    <a:pt x="8023" y="8560"/>
                    <a:pt x="8023" y="8560"/>
                    <a:pt x="8023" y="8560"/>
                  </a:cubicBezTo>
                  <a:cubicBezTo>
                    <a:pt x="8023" y="8627"/>
                    <a:pt x="8023" y="8627"/>
                    <a:pt x="8023" y="8627"/>
                  </a:cubicBezTo>
                  <a:cubicBezTo>
                    <a:pt x="8023" y="8627"/>
                    <a:pt x="8023" y="8627"/>
                    <a:pt x="8023" y="8627"/>
                  </a:cubicBezTo>
                  <a:cubicBezTo>
                    <a:pt x="7967" y="8693"/>
                    <a:pt x="7967" y="8693"/>
                    <a:pt x="7967" y="8693"/>
                  </a:cubicBezTo>
                  <a:cubicBezTo>
                    <a:pt x="7967" y="8693"/>
                    <a:pt x="7967" y="8693"/>
                    <a:pt x="7967" y="8693"/>
                  </a:cubicBezTo>
                  <a:cubicBezTo>
                    <a:pt x="7911" y="8760"/>
                    <a:pt x="7911" y="8760"/>
                    <a:pt x="7911" y="8760"/>
                  </a:cubicBezTo>
                  <a:cubicBezTo>
                    <a:pt x="7967" y="8760"/>
                    <a:pt x="7967" y="8760"/>
                    <a:pt x="7967" y="8760"/>
                  </a:cubicBezTo>
                  <a:cubicBezTo>
                    <a:pt x="7967" y="8827"/>
                    <a:pt x="7967" y="8827"/>
                    <a:pt x="7967" y="8827"/>
                  </a:cubicBezTo>
                  <a:cubicBezTo>
                    <a:pt x="7967" y="8894"/>
                    <a:pt x="7967" y="8894"/>
                    <a:pt x="7967" y="8894"/>
                  </a:cubicBezTo>
                  <a:cubicBezTo>
                    <a:pt x="7967" y="8894"/>
                    <a:pt x="7967" y="8894"/>
                    <a:pt x="7967" y="8894"/>
                  </a:cubicBezTo>
                  <a:cubicBezTo>
                    <a:pt x="7911" y="8961"/>
                    <a:pt x="7911" y="8961"/>
                    <a:pt x="7911" y="8961"/>
                  </a:cubicBezTo>
                  <a:cubicBezTo>
                    <a:pt x="7967" y="8961"/>
                    <a:pt x="7967" y="8961"/>
                    <a:pt x="7967" y="8961"/>
                  </a:cubicBezTo>
                  <a:cubicBezTo>
                    <a:pt x="8023" y="8961"/>
                    <a:pt x="8023" y="8961"/>
                    <a:pt x="8023" y="8961"/>
                  </a:cubicBezTo>
                  <a:cubicBezTo>
                    <a:pt x="8079" y="8961"/>
                    <a:pt x="8079" y="8961"/>
                    <a:pt x="8079" y="8961"/>
                  </a:cubicBezTo>
                  <a:cubicBezTo>
                    <a:pt x="8079" y="8961"/>
                    <a:pt x="8079" y="8961"/>
                    <a:pt x="8079" y="8961"/>
                  </a:cubicBezTo>
                  <a:cubicBezTo>
                    <a:pt x="8079" y="8961"/>
                    <a:pt x="8079" y="8961"/>
                    <a:pt x="8079" y="8961"/>
                  </a:cubicBezTo>
                  <a:cubicBezTo>
                    <a:pt x="8135" y="8961"/>
                    <a:pt x="8135" y="8961"/>
                    <a:pt x="8135" y="8961"/>
                  </a:cubicBezTo>
                  <a:cubicBezTo>
                    <a:pt x="8135" y="8961"/>
                    <a:pt x="8135" y="8961"/>
                    <a:pt x="8135" y="8961"/>
                  </a:cubicBezTo>
                  <a:cubicBezTo>
                    <a:pt x="8191" y="8961"/>
                    <a:pt x="8191" y="8961"/>
                    <a:pt x="8191" y="8961"/>
                  </a:cubicBezTo>
                  <a:cubicBezTo>
                    <a:pt x="8247" y="8961"/>
                    <a:pt x="8247" y="8961"/>
                    <a:pt x="8247" y="8961"/>
                  </a:cubicBezTo>
                  <a:cubicBezTo>
                    <a:pt x="8303" y="9028"/>
                    <a:pt x="8303" y="9028"/>
                    <a:pt x="8303" y="9028"/>
                  </a:cubicBezTo>
                  <a:cubicBezTo>
                    <a:pt x="8359" y="8961"/>
                    <a:pt x="8359" y="8961"/>
                    <a:pt x="8359" y="8961"/>
                  </a:cubicBezTo>
                  <a:cubicBezTo>
                    <a:pt x="8416" y="8961"/>
                    <a:pt x="8416" y="8961"/>
                    <a:pt x="8416" y="8961"/>
                  </a:cubicBezTo>
                  <a:cubicBezTo>
                    <a:pt x="8416" y="9028"/>
                    <a:pt x="8416" y="9028"/>
                    <a:pt x="8416" y="9028"/>
                  </a:cubicBezTo>
                  <a:cubicBezTo>
                    <a:pt x="8416" y="9028"/>
                    <a:pt x="8416" y="9028"/>
                    <a:pt x="8416" y="9028"/>
                  </a:cubicBezTo>
                  <a:cubicBezTo>
                    <a:pt x="8472" y="8961"/>
                    <a:pt x="8472" y="8961"/>
                    <a:pt x="8472" y="8961"/>
                  </a:cubicBezTo>
                  <a:cubicBezTo>
                    <a:pt x="8472" y="8961"/>
                    <a:pt x="8472" y="8961"/>
                    <a:pt x="8472" y="8961"/>
                  </a:cubicBezTo>
                  <a:cubicBezTo>
                    <a:pt x="8528" y="8961"/>
                    <a:pt x="8528" y="8961"/>
                    <a:pt x="8528" y="8961"/>
                  </a:cubicBezTo>
                  <a:cubicBezTo>
                    <a:pt x="8528" y="9028"/>
                    <a:pt x="8528" y="9028"/>
                    <a:pt x="8528" y="9028"/>
                  </a:cubicBezTo>
                  <a:cubicBezTo>
                    <a:pt x="8528" y="9028"/>
                    <a:pt x="8528" y="9028"/>
                    <a:pt x="8528" y="9028"/>
                  </a:cubicBezTo>
                  <a:cubicBezTo>
                    <a:pt x="8528" y="9028"/>
                    <a:pt x="8528" y="9028"/>
                    <a:pt x="8528" y="9028"/>
                  </a:cubicBezTo>
                  <a:cubicBezTo>
                    <a:pt x="8584" y="9028"/>
                    <a:pt x="8584" y="9028"/>
                    <a:pt x="8584" y="9028"/>
                  </a:cubicBezTo>
                  <a:cubicBezTo>
                    <a:pt x="8584" y="9028"/>
                    <a:pt x="8584" y="9028"/>
                    <a:pt x="8584" y="9028"/>
                  </a:cubicBezTo>
                  <a:cubicBezTo>
                    <a:pt x="8640" y="9028"/>
                    <a:pt x="8640" y="9028"/>
                    <a:pt x="8640" y="9028"/>
                  </a:cubicBezTo>
                  <a:cubicBezTo>
                    <a:pt x="8640" y="9028"/>
                    <a:pt x="8640" y="9028"/>
                    <a:pt x="8640" y="9028"/>
                  </a:cubicBezTo>
                  <a:cubicBezTo>
                    <a:pt x="8696" y="9028"/>
                    <a:pt x="8696" y="9028"/>
                    <a:pt x="8696" y="9028"/>
                  </a:cubicBezTo>
                  <a:cubicBezTo>
                    <a:pt x="8696" y="8961"/>
                    <a:pt x="8696" y="8961"/>
                    <a:pt x="8696" y="8961"/>
                  </a:cubicBezTo>
                  <a:cubicBezTo>
                    <a:pt x="8752" y="8961"/>
                    <a:pt x="8752" y="8961"/>
                    <a:pt x="8752" y="8961"/>
                  </a:cubicBezTo>
                  <a:cubicBezTo>
                    <a:pt x="8808" y="8961"/>
                    <a:pt x="8808" y="8961"/>
                    <a:pt x="8808" y="8961"/>
                  </a:cubicBezTo>
                  <a:cubicBezTo>
                    <a:pt x="8864" y="8894"/>
                    <a:pt x="8864" y="8894"/>
                    <a:pt x="8864" y="8894"/>
                  </a:cubicBezTo>
                  <a:cubicBezTo>
                    <a:pt x="8921" y="8894"/>
                    <a:pt x="8921" y="8894"/>
                    <a:pt x="8921" y="8894"/>
                  </a:cubicBezTo>
                  <a:cubicBezTo>
                    <a:pt x="8977" y="8894"/>
                    <a:pt x="8977" y="8894"/>
                    <a:pt x="8977" y="8894"/>
                  </a:cubicBezTo>
                  <a:cubicBezTo>
                    <a:pt x="8977" y="8894"/>
                    <a:pt x="8977" y="8894"/>
                    <a:pt x="8977" y="8894"/>
                  </a:cubicBezTo>
                  <a:cubicBezTo>
                    <a:pt x="8977" y="8894"/>
                    <a:pt x="8977" y="8894"/>
                    <a:pt x="8977" y="8894"/>
                  </a:cubicBezTo>
                  <a:cubicBezTo>
                    <a:pt x="9033" y="8894"/>
                    <a:pt x="9033" y="8894"/>
                    <a:pt x="9033" y="8894"/>
                  </a:cubicBezTo>
                  <a:cubicBezTo>
                    <a:pt x="9089" y="8894"/>
                    <a:pt x="9089" y="8894"/>
                    <a:pt x="9089" y="8894"/>
                  </a:cubicBezTo>
                  <a:cubicBezTo>
                    <a:pt x="9089" y="8894"/>
                    <a:pt x="9089" y="8894"/>
                    <a:pt x="9089" y="8894"/>
                  </a:cubicBezTo>
                  <a:cubicBezTo>
                    <a:pt x="9201" y="8894"/>
                    <a:pt x="9201" y="8894"/>
                    <a:pt x="9201" y="8894"/>
                  </a:cubicBezTo>
                  <a:cubicBezTo>
                    <a:pt x="9313" y="8827"/>
                    <a:pt x="9313" y="8827"/>
                    <a:pt x="9313" y="8827"/>
                  </a:cubicBezTo>
                  <a:cubicBezTo>
                    <a:pt x="9313" y="8760"/>
                    <a:pt x="9313" y="8760"/>
                    <a:pt x="9313" y="8760"/>
                  </a:cubicBezTo>
                  <a:cubicBezTo>
                    <a:pt x="9313" y="8760"/>
                    <a:pt x="9313" y="8760"/>
                    <a:pt x="9313" y="8760"/>
                  </a:cubicBezTo>
                  <a:cubicBezTo>
                    <a:pt x="9369" y="8827"/>
                    <a:pt x="9369" y="8827"/>
                    <a:pt x="9369" y="8827"/>
                  </a:cubicBezTo>
                  <a:cubicBezTo>
                    <a:pt x="9369" y="8760"/>
                    <a:pt x="9369" y="8760"/>
                    <a:pt x="9369" y="8760"/>
                  </a:cubicBezTo>
                  <a:cubicBezTo>
                    <a:pt x="9425" y="8760"/>
                    <a:pt x="9425" y="8760"/>
                    <a:pt x="9425" y="8760"/>
                  </a:cubicBezTo>
                  <a:cubicBezTo>
                    <a:pt x="9425" y="8693"/>
                    <a:pt x="9425" y="8693"/>
                    <a:pt x="9425" y="8693"/>
                  </a:cubicBezTo>
                  <a:cubicBezTo>
                    <a:pt x="9425" y="8693"/>
                    <a:pt x="9425" y="8693"/>
                    <a:pt x="9425" y="8693"/>
                  </a:cubicBezTo>
                  <a:cubicBezTo>
                    <a:pt x="9425" y="8693"/>
                    <a:pt x="9425" y="8693"/>
                    <a:pt x="9425" y="8693"/>
                  </a:cubicBezTo>
                  <a:cubicBezTo>
                    <a:pt x="9482" y="8693"/>
                    <a:pt x="9482" y="8693"/>
                    <a:pt x="9482" y="8693"/>
                  </a:cubicBezTo>
                  <a:cubicBezTo>
                    <a:pt x="9482" y="8693"/>
                    <a:pt x="9482" y="8693"/>
                    <a:pt x="9482" y="8693"/>
                  </a:cubicBezTo>
                  <a:cubicBezTo>
                    <a:pt x="9482" y="8627"/>
                    <a:pt x="9482" y="8627"/>
                    <a:pt x="9482" y="8627"/>
                  </a:cubicBezTo>
                  <a:cubicBezTo>
                    <a:pt x="9482" y="8627"/>
                    <a:pt x="9482" y="8627"/>
                    <a:pt x="9482" y="8627"/>
                  </a:cubicBezTo>
                  <a:cubicBezTo>
                    <a:pt x="9538" y="8627"/>
                    <a:pt x="9538" y="8627"/>
                    <a:pt x="9538" y="8627"/>
                  </a:cubicBezTo>
                  <a:cubicBezTo>
                    <a:pt x="9538" y="8693"/>
                    <a:pt x="9538" y="8693"/>
                    <a:pt x="9538" y="8693"/>
                  </a:cubicBezTo>
                  <a:cubicBezTo>
                    <a:pt x="9538" y="8693"/>
                    <a:pt x="9538" y="8693"/>
                    <a:pt x="9538" y="8693"/>
                  </a:cubicBezTo>
                  <a:cubicBezTo>
                    <a:pt x="9538" y="8760"/>
                    <a:pt x="9538" y="8760"/>
                    <a:pt x="9538" y="8760"/>
                  </a:cubicBezTo>
                  <a:cubicBezTo>
                    <a:pt x="9538" y="8760"/>
                    <a:pt x="9538" y="8760"/>
                    <a:pt x="9538" y="8760"/>
                  </a:cubicBezTo>
                  <a:cubicBezTo>
                    <a:pt x="9538" y="8760"/>
                    <a:pt x="9538" y="8760"/>
                    <a:pt x="9538" y="8760"/>
                  </a:cubicBezTo>
                  <a:cubicBezTo>
                    <a:pt x="9482" y="8827"/>
                    <a:pt x="9482" y="8827"/>
                    <a:pt x="9482" y="8827"/>
                  </a:cubicBezTo>
                  <a:cubicBezTo>
                    <a:pt x="9482" y="8827"/>
                    <a:pt x="9482" y="8827"/>
                    <a:pt x="9482" y="8827"/>
                  </a:cubicBezTo>
                  <a:cubicBezTo>
                    <a:pt x="9482" y="8827"/>
                    <a:pt x="9482" y="8827"/>
                    <a:pt x="9482" y="8827"/>
                  </a:cubicBezTo>
                  <a:cubicBezTo>
                    <a:pt x="9538" y="8894"/>
                    <a:pt x="9538" y="8894"/>
                    <a:pt x="9538" y="8894"/>
                  </a:cubicBezTo>
                  <a:cubicBezTo>
                    <a:pt x="9538" y="8894"/>
                    <a:pt x="9538" y="8894"/>
                    <a:pt x="9538" y="8894"/>
                  </a:cubicBezTo>
                  <a:cubicBezTo>
                    <a:pt x="9594" y="8894"/>
                    <a:pt x="9594" y="8894"/>
                    <a:pt x="9594" y="8894"/>
                  </a:cubicBezTo>
                  <a:cubicBezTo>
                    <a:pt x="9594" y="8894"/>
                    <a:pt x="9594" y="8894"/>
                    <a:pt x="9594" y="8894"/>
                  </a:cubicBezTo>
                  <a:cubicBezTo>
                    <a:pt x="9650" y="8894"/>
                    <a:pt x="9650" y="8894"/>
                    <a:pt x="9650" y="8894"/>
                  </a:cubicBezTo>
                  <a:cubicBezTo>
                    <a:pt x="9650" y="8961"/>
                    <a:pt x="9650" y="8961"/>
                    <a:pt x="9650" y="8961"/>
                  </a:cubicBezTo>
                  <a:cubicBezTo>
                    <a:pt x="9650" y="8961"/>
                    <a:pt x="9650" y="8961"/>
                    <a:pt x="9650" y="8961"/>
                  </a:cubicBezTo>
                  <a:cubicBezTo>
                    <a:pt x="9650" y="8961"/>
                    <a:pt x="9650" y="8961"/>
                    <a:pt x="9650" y="8961"/>
                  </a:cubicBezTo>
                  <a:cubicBezTo>
                    <a:pt x="9706" y="8961"/>
                    <a:pt x="9706" y="8961"/>
                    <a:pt x="9706" y="8961"/>
                  </a:cubicBezTo>
                  <a:cubicBezTo>
                    <a:pt x="9706" y="8961"/>
                    <a:pt x="9706" y="8961"/>
                    <a:pt x="9706" y="8961"/>
                  </a:cubicBezTo>
                  <a:cubicBezTo>
                    <a:pt x="9706" y="8961"/>
                    <a:pt x="9706" y="8961"/>
                    <a:pt x="9706" y="8961"/>
                  </a:cubicBezTo>
                  <a:cubicBezTo>
                    <a:pt x="9706" y="9028"/>
                    <a:pt x="9706" y="9028"/>
                    <a:pt x="9706" y="9028"/>
                  </a:cubicBezTo>
                  <a:cubicBezTo>
                    <a:pt x="9650" y="9028"/>
                    <a:pt x="9650" y="9028"/>
                    <a:pt x="9650" y="9028"/>
                  </a:cubicBezTo>
                  <a:cubicBezTo>
                    <a:pt x="9650" y="9028"/>
                    <a:pt x="9650" y="9028"/>
                    <a:pt x="9650" y="9028"/>
                  </a:cubicBezTo>
                  <a:cubicBezTo>
                    <a:pt x="9650" y="9095"/>
                    <a:pt x="9650" y="9095"/>
                    <a:pt x="9650" y="9095"/>
                  </a:cubicBezTo>
                  <a:cubicBezTo>
                    <a:pt x="9650" y="9095"/>
                    <a:pt x="9650" y="9095"/>
                    <a:pt x="9650" y="9095"/>
                  </a:cubicBezTo>
                  <a:cubicBezTo>
                    <a:pt x="9706" y="9095"/>
                    <a:pt x="9706" y="9095"/>
                    <a:pt x="9706" y="9095"/>
                  </a:cubicBezTo>
                  <a:cubicBezTo>
                    <a:pt x="9706" y="9095"/>
                    <a:pt x="9706" y="9095"/>
                    <a:pt x="9706" y="9095"/>
                  </a:cubicBezTo>
                  <a:cubicBezTo>
                    <a:pt x="9762" y="9095"/>
                    <a:pt x="9762" y="9095"/>
                    <a:pt x="9762" y="9095"/>
                  </a:cubicBezTo>
                  <a:cubicBezTo>
                    <a:pt x="9818" y="9028"/>
                    <a:pt x="9818" y="9028"/>
                    <a:pt x="9818" y="9028"/>
                  </a:cubicBezTo>
                  <a:cubicBezTo>
                    <a:pt x="9818" y="9028"/>
                    <a:pt x="9818" y="9028"/>
                    <a:pt x="9818" y="9028"/>
                  </a:cubicBezTo>
                  <a:cubicBezTo>
                    <a:pt x="9818" y="9095"/>
                    <a:pt x="9818" y="9095"/>
                    <a:pt x="9818" y="9095"/>
                  </a:cubicBezTo>
                  <a:cubicBezTo>
                    <a:pt x="9818" y="9162"/>
                    <a:pt x="9818" y="9162"/>
                    <a:pt x="9818" y="9162"/>
                  </a:cubicBezTo>
                  <a:cubicBezTo>
                    <a:pt x="9874" y="9162"/>
                    <a:pt x="9874" y="9162"/>
                    <a:pt x="9874" y="9162"/>
                  </a:cubicBezTo>
                  <a:cubicBezTo>
                    <a:pt x="9874" y="9162"/>
                    <a:pt x="9874" y="9162"/>
                    <a:pt x="9874" y="9162"/>
                  </a:cubicBezTo>
                  <a:cubicBezTo>
                    <a:pt x="9930" y="9162"/>
                    <a:pt x="9930" y="9162"/>
                    <a:pt x="9930" y="9162"/>
                  </a:cubicBezTo>
                  <a:cubicBezTo>
                    <a:pt x="9930" y="9162"/>
                    <a:pt x="9930" y="9162"/>
                    <a:pt x="9930" y="9162"/>
                  </a:cubicBezTo>
                  <a:cubicBezTo>
                    <a:pt x="9986" y="9162"/>
                    <a:pt x="9986" y="9162"/>
                    <a:pt x="9986" y="9162"/>
                  </a:cubicBezTo>
                  <a:cubicBezTo>
                    <a:pt x="9986" y="9228"/>
                    <a:pt x="9986" y="9228"/>
                    <a:pt x="9986" y="9228"/>
                  </a:cubicBezTo>
                  <a:cubicBezTo>
                    <a:pt x="10043" y="9228"/>
                    <a:pt x="10043" y="9228"/>
                    <a:pt x="10043" y="9228"/>
                  </a:cubicBezTo>
                  <a:cubicBezTo>
                    <a:pt x="10043" y="9162"/>
                    <a:pt x="10043" y="9162"/>
                    <a:pt x="10043" y="9162"/>
                  </a:cubicBezTo>
                  <a:cubicBezTo>
                    <a:pt x="10043" y="9162"/>
                    <a:pt x="10043" y="9162"/>
                    <a:pt x="10043" y="9162"/>
                  </a:cubicBezTo>
                  <a:cubicBezTo>
                    <a:pt x="10099" y="9162"/>
                    <a:pt x="10099" y="9162"/>
                    <a:pt x="10099" y="9162"/>
                  </a:cubicBezTo>
                  <a:cubicBezTo>
                    <a:pt x="10099" y="9162"/>
                    <a:pt x="10099" y="9162"/>
                    <a:pt x="10099" y="9162"/>
                  </a:cubicBezTo>
                  <a:cubicBezTo>
                    <a:pt x="10099" y="9228"/>
                    <a:pt x="10099" y="9228"/>
                    <a:pt x="10099" y="9228"/>
                  </a:cubicBezTo>
                  <a:cubicBezTo>
                    <a:pt x="10099" y="9228"/>
                    <a:pt x="10099" y="9228"/>
                    <a:pt x="10099" y="9228"/>
                  </a:cubicBezTo>
                  <a:cubicBezTo>
                    <a:pt x="10155" y="9228"/>
                    <a:pt x="10155" y="9228"/>
                    <a:pt x="10155" y="9228"/>
                  </a:cubicBezTo>
                  <a:cubicBezTo>
                    <a:pt x="10155" y="9162"/>
                    <a:pt x="10155" y="9162"/>
                    <a:pt x="10155" y="9162"/>
                  </a:cubicBezTo>
                  <a:cubicBezTo>
                    <a:pt x="10211" y="9162"/>
                    <a:pt x="10211" y="9162"/>
                    <a:pt x="10211" y="9162"/>
                  </a:cubicBezTo>
                  <a:cubicBezTo>
                    <a:pt x="10211" y="9228"/>
                    <a:pt x="10211" y="9228"/>
                    <a:pt x="10211" y="9228"/>
                  </a:cubicBezTo>
                  <a:cubicBezTo>
                    <a:pt x="10211" y="9228"/>
                    <a:pt x="10211" y="9228"/>
                    <a:pt x="10211" y="9228"/>
                  </a:cubicBezTo>
                  <a:cubicBezTo>
                    <a:pt x="10267" y="9162"/>
                    <a:pt x="10267" y="9162"/>
                    <a:pt x="10267" y="9162"/>
                  </a:cubicBezTo>
                  <a:cubicBezTo>
                    <a:pt x="10267" y="9162"/>
                    <a:pt x="10267" y="9162"/>
                    <a:pt x="10267" y="9162"/>
                  </a:cubicBezTo>
                  <a:cubicBezTo>
                    <a:pt x="10267" y="9162"/>
                    <a:pt x="10267" y="9162"/>
                    <a:pt x="10267" y="9162"/>
                  </a:cubicBezTo>
                  <a:cubicBezTo>
                    <a:pt x="10323" y="9162"/>
                    <a:pt x="10323" y="9162"/>
                    <a:pt x="10323" y="9162"/>
                  </a:cubicBezTo>
                  <a:cubicBezTo>
                    <a:pt x="10323" y="9162"/>
                    <a:pt x="10323" y="9162"/>
                    <a:pt x="10323" y="9162"/>
                  </a:cubicBezTo>
                  <a:cubicBezTo>
                    <a:pt x="10323" y="9162"/>
                    <a:pt x="10323" y="9162"/>
                    <a:pt x="10323" y="9162"/>
                  </a:cubicBezTo>
                  <a:cubicBezTo>
                    <a:pt x="10379" y="9162"/>
                    <a:pt x="10379" y="9162"/>
                    <a:pt x="10379" y="9162"/>
                  </a:cubicBezTo>
                  <a:close/>
                  <a:moveTo>
                    <a:pt x="14980" y="11034"/>
                  </a:moveTo>
                  <a:cubicBezTo>
                    <a:pt x="15036" y="11034"/>
                    <a:pt x="15036" y="11034"/>
                    <a:pt x="15036" y="11034"/>
                  </a:cubicBezTo>
                  <a:cubicBezTo>
                    <a:pt x="15036" y="10967"/>
                    <a:pt x="15036" y="10967"/>
                    <a:pt x="15036" y="10967"/>
                  </a:cubicBezTo>
                  <a:cubicBezTo>
                    <a:pt x="15036" y="10900"/>
                    <a:pt x="15036" y="10900"/>
                    <a:pt x="15036" y="10900"/>
                  </a:cubicBezTo>
                  <a:cubicBezTo>
                    <a:pt x="15036" y="10833"/>
                    <a:pt x="15036" y="10833"/>
                    <a:pt x="15036" y="10833"/>
                  </a:cubicBezTo>
                  <a:cubicBezTo>
                    <a:pt x="15092" y="10767"/>
                    <a:pt x="15092" y="10767"/>
                    <a:pt x="15092" y="10767"/>
                  </a:cubicBezTo>
                  <a:cubicBezTo>
                    <a:pt x="15092" y="10767"/>
                    <a:pt x="15092" y="10767"/>
                    <a:pt x="15092" y="10767"/>
                  </a:cubicBezTo>
                  <a:cubicBezTo>
                    <a:pt x="15148" y="10700"/>
                    <a:pt x="15148" y="10700"/>
                    <a:pt x="15148" y="10700"/>
                  </a:cubicBezTo>
                  <a:cubicBezTo>
                    <a:pt x="15204" y="10566"/>
                    <a:pt x="15204" y="10566"/>
                    <a:pt x="15204" y="10566"/>
                  </a:cubicBezTo>
                  <a:cubicBezTo>
                    <a:pt x="15260" y="10566"/>
                    <a:pt x="15260" y="10566"/>
                    <a:pt x="15260" y="10566"/>
                  </a:cubicBezTo>
                  <a:cubicBezTo>
                    <a:pt x="15316" y="10566"/>
                    <a:pt x="15316" y="10566"/>
                    <a:pt x="15316" y="10566"/>
                  </a:cubicBezTo>
                  <a:cubicBezTo>
                    <a:pt x="15316" y="10566"/>
                    <a:pt x="15316" y="10566"/>
                    <a:pt x="15316" y="10566"/>
                  </a:cubicBezTo>
                  <a:cubicBezTo>
                    <a:pt x="15316" y="10566"/>
                    <a:pt x="15316" y="10566"/>
                    <a:pt x="15316" y="10566"/>
                  </a:cubicBezTo>
                  <a:cubicBezTo>
                    <a:pt x="15372" y="10499"/>
                    <a:pt x="15372" y="10499"/>
                    <a:pt x="15372" y="10499"/>
                  </a:cubicBezTo>
                  <a:cubicBezTo>
                    <a:pt x="15429" y="10566"/>
                    <a:pt x="15429" y="10566"/>
                    <a:pt x="15429" y="10566"/>
                  </a:cubicBezTo>
                  <a:cubicBezTo>
                    <a:pt x="15485" y="10566"/>
                    <a:pt x="15485" y="10566"/>
                    <a:pt x="15485" y="10566"/>
                  </a:cubicBezTo>
                  <a:cubicBezTo>
                    <a:pt x="15485" y="10566"/>
                    <a:pt x="15485" y="10566"/>
                    <a:pt x="15485" y="10566"/>
                  </a:cubicBezTo>
                  <a:cubicBezTo>
                    <a:pt x="15541" y="10633"/>
                    <a:pt x="15541" y="10633"/>
                    <a:pt x="15541" y="10633"/>
                  </a:cubicBezTo>
                  <a:cubicBezTo>
                    <a:pt x="15541" y="10700"/>
                    <a:pt x="15541" y="10700"/>
                    <a:pt x="15541" y="10700"/>
                  </a:cubicBezTo>
                  <a:cubicBezTo>
                    <a:pt x="15541" y="10700"/>
                    <a:pt x="15541" y="10700"/>
                    <a:pt x="15541" y="10700"/>
                  </a:cubicBezTo>
                  <a:cubicBezTo>
                    <a:pt x="15485" y="10767"/>
                    <a:pt x="15485" y="10767"/>
                    <a:pt x="15485" y="10767"/>
                  </a:cubicBezTo>
                  <a:cubicBezTo>
                    <a:pt x="15485" y="10833"/>
                    <a:pt x="15485" y="10833"/>
                    <a:pt x="15485" y="10833"/>
                  </a:cubicBezTo>
                  <a:cubicBezTo>
                    <a:pt x="15485" y="10833"/>
                    <a:pt x="15485" y="10833"/>
                    <a:pt x="15485" y="10833"/>
                  </a:cubicBezTo>
                  <a:cubicBezTo>
                    <a:pt x="15429" y="10967"/>
                    <a:pt x="15429" y="10967"/>
                    <a:pt x="15429" y="10967"/>
                  </a:cubicBezTo>
                  <a:cubicBezTo>
                    <a:pt x="15372" y="11034"/>
                    <a:pt x="15372" y="11034"/>
                    <a:pt x="15372" y="11034"/>
                  </a:cubicBezTo>
                  <a:cubicBezTo>
                    <a:pt x="15372" y="11034"/>
                    <a:pt x="15372" y="11034"/>
                    <a:pt x="15372" y="11034"/>
                  </a:cubicBezTo>
                  <a:cubicBezTo>
                    <a:pt x="15260" y="11034"/>
                    <a:pt x="15260" y="11034"/>
                    <a:pt x="15260" y="11034"/>
                  </a:cubicBezTo>
                  <a:cubicBezTo>
                    <a:pt x="15260" y="11101"/>
                    <a:pt x="15260" y="11101"/>
                    <a:pt x="15260" y="11101"/>
                  </a:cubicBezTo>
                  <a:cubicBezTo>
                    <a:pt x="15260" y="11101"/>
                    <a:pt x="15260" y="11101"/>
                    <a:pt x="15260" y="11101"/>
                  </a:cubicBezTo>
                  <a:cubicBezTo>
                    <a:pt x="15204" y="11101"/>
                    <a:pt x="15204" y="11101"/>
                    <a:pt x="15204" y="11101"/>
                  </a:cubicBezTo>
                  <a:cubicBezTo>
                    <a:pt x="15148" y="11101"/>
                    <a:pt x="15148" y="11101"/>
                    <a:pt x="15148" y="11101"/>
                  </a:cubicBezTo>
                  <a:cubicBezTo>
                    <a:pt x="15092" y="11101"/>
                    <a:pt x="15092" y="11101"/>
                    <a:pt x="15092" y="11101"/>
                  </a:cubicBezTo>
                  <a:cubicBezTo>
                    <a:pt x="15036" y="11101"/>
                    <a:pt x="15036" y="11101"/>
                    <a:pt x="15036" y="11101"/>
                  </a:cubicBezTo>
                  <a:cubicBezTo>
                    <a:pt x="15036" y="11101"/>
                    <a:pt x="15036" y="11101"/>
                    <a:pt x="15036" y="11101"/>
                  </a:cubicBezTo>
                  <a:cubicBezTo>
                    <a:pt x="14980" y="11034"/>
                    <a:pt x="14980" y="11034"/>
                    <a:pt x="14980" y="11034"/>
                  </a:cubicBezTo>
                  <a:close/>
                  <a:moveTo>
                    <a:pt x="10604" y="9028"/>
                  </a:moveTo>
                  <a:cubicBezTo>
                    <a:pt x="10604" y="8961"/>
                    <a:pt x="10604" y="8961"/>
                    <a:pt x="10604" y="8961"/>
                  </a:cubicBezTo>
                  <a:cubicBezTo>
                    <a:pt x="10604" y="8961"/>
                    <a:pt x="10604" y="8961"/>
                    <a:pt x="10604" y="8961"/>
                  </a:cubicBezTo>
                  <a:cubicBezTo>
                    <a:pt x="10604" y="8961"/>
                    <a:pt x="10604" y="8961"/>
                    <a:pt x="10604" y="8961"/>
                  </a:cubicBezTo>
                  <a:cubicBezTo>
                    <a:pt x="10604" y="8894"/>
                    <a:pt x="10604" y="8894"/>
                    <a:pt x="10604" y="8894"/>
                  </a:cubicBezTo>
                  <a:cubicBezTo>
                    <a:pt x="10604" y="8894"/>
                    <a:pt x="10604" y="8894"/>
                    <a:pt x="10604" y="8894"/>
                  </a:cubicBezTo>
                  <a:cubicBezTo>
                    <a:pt x="10660" y="8894"/>
                    <a:pt x="10660" y="8894"/>
                    <a:pt x="10660" y="8894"/>
                  </a:cubicBezTo>
                  <a:cubicBezTo>
                    <a:pt x="10660" y="8894"/>
                    <a:pt x="10660" y="8894"/>
                    <a:pt x="10660" y="8894"/>
                  </a:cubicBezTo>
                  <a:cubicBezTo>
                    <a:pt x="10660" y="8894"/>
                    <a:pt x="10660" y="8894"/>
                    <a:pt x="10660" y="8894"/>
                  </a:cubicBezTo>
                  <a:cubicBezTo>
                    <a:pt x="10660" y="8961"/>
                    <a:pt x="10660" y="8961"/>
                    <a:pt x="10660" y="8961"/>
                  </a:cubicBezTo>
                  <a:cubicBezTo>
                    <a:pt x="10660" y="8961"/>
                    <a:pt x="10660" y="8961"/>
                    <a:pt x="10660" y="8961"/>
                  </a:cubicBezTo>
                  <a:cubicBezTo>
                    <a:pt x="10604" y="8961"/>
                    <a:pt x="10604" y="8961"/>
                    <a:pt x="10604" y="8961"/>
                  </a:cubicBezTo>
                  <a:cubicBezTo>
                    <a:pt x="10604" y="9028"/>
                    <a:pt x="10604" y="9028"/>
                    <a:pt x="10604" y="9028"/>
                  </a:cubicBezTo>
                  <a:cubicBezTo>
                    <a:pt x="10604" y="9028"/>
                    <a:pt x="10604" y="9028"/>
                    <a:pt x="10604" y="9028"/>
                  </a:cubicBezTo>
                  <a:close/>
                  <a:moveTo>
                    <a:pt x="10155" y="9429"/>
                  </a:moveTo>
                  <a:cubicBezTo>
                    <a:pt x="10211" y="9429"/>
                    <a:pt x="10211" y="9429"/>
                    <a:pt x="10211" y="9429"/>
                  </a:cubicBezTo>
                  <a:cubicBezTo>
                    <a:pt x="10211" y="9362"/>
                    <a:pt x="10211" y="9362"/>
                    <a:pt x="10211" y="9362"/>
                  </a:cubicBezTo>
                  <a:cubicBezTo>
                    <a:pt x="10211" y="9362"/>
                    <a:pt x="10211" y="9362"/>
                    <a:pt x="10211" y="9362"/>
                  </a:cubicBezTo>
                  <a:cubicBezTo>
                    <a:pt x="10211" y="9295"/>
                    <a:pt x="10211" y="9295"/>
                    <a:pt x="10211" y="9295"/>
                  </a:cubicBezTo>
                  <a:cubicBezTo>
                    <a:pt x="10211" y="9295"/>
                    <a:pt x="10211" y="9295"/>
                    <a:pt x="10211" y="9295"/>
                  </a:cubicBezTo>
                  <a:cubicBezTo>
                    <a:pt x="10211" y="9295"/>
                    <a:pt x="10211" y="9295"/>
                    <a:pt x="10211" y="9295"/>
                  </a:cubicBezTo>
                  <a:cubicBezTo>
                    <a:pt x="10155" y="9362"/>
                    <a:pt x="10155" y="9362"/>
                    <a:pt x="10155" y="9362"/>
                  </a:cubicBezTo>
                  <a:cubicBezTo>
                    <a:pt x="10155" y="9362"/>
                    <a:pt x="10155" y="9362"/>
                    <a:pt x="10155" y="9362"/>
                  </a:cubicBezTo>
                  <a:cubicBezTo>
                    <a:pt x="10099" y="9362"/>
                    <a:pt x="10099" y="9362"/>
                    <a:pt x="10099" y="9362"/>
                  </a:cubicBezTo>
                  <a:cubicBezTo>
                    <a:pt x="10155" y="9429"/>
                    <a:pt x="10155" y="9429"/>
                    <a:pt x="10155" y="9429"/>
                  </a:cubicBezTo>
                  <a:cubicBezTo>
                    <a:pt x="10155" y="9429"/>
                    <a:pt x="10155" y="9429"/>
                    <a:pt x="10155" y="9429"/>
                  </a:cubicBezTo>
                  <a:close/>
                  <a:moveTo>
                    <a:pt x="10660" y="9362"/>
                  </a:moveTo>
                  <a:cubicBezTo>
                    <a:pt x="10604" y="9362"/>
                    <a:pt x="10604" y="9362"/>
                    <a:pt x="10604" y="9362"/>
                  </a:cubicBezTo>
                  <a:cubicBezTo>
                    <a:pt x="10604" y="9362"/>
                    <a:pt x="10604" y="9362"/>
                    <a:pt x="10604" y="9362"/>
                  </a:cubicBezTo>
                  <a:cubicBezTo>
                    <a:pt x="10604" y="9429"/>
                    <a:pt x="10604" y="9429"/>
                    <a:pt x="10604" y="9429"/>
                  </a:cubicBezTo>
                  <a:cubicBezTo>
                    <a:pt x="10548" y="9362"/>
                    <a:pt x="10548" y="9362"/>
                    <a:pt x="10548" y="9362"/>
                  </a:cubicBezTo>
                  <a:cubicBezTo>
                    <a:pt x="10548" y="9362"/>
                    <a:pt x="10548" y="9362"/>
                    <a:pt x="10548" y="9362"/>
                  </a:cubicBezTo>
                  <a:cubicBezTo>
                    <a:pt x="10604" y="9295"/>
                    <a:pt x="10604" y="9295"/>
                    <a:pt x="10604" y="9295"/>
                  </a:cubicBezTo>
                  <a:cubicBezTo>
                    <a:pt x="10604" y="9228"/>
                    <a:pt x="10604" y="9228"/>
                    <a:pt x="10604" y="9228"/>
                  </a:cubicBezTo>
                  <a:cubicBezTo>
                    <a:pt x="10660" y="9228"/>
                    <a:pt x="10660" y="9228"/>
                    <a:pt x="10660" y="9228"/>
                  </a:cubicBezTo>
                  <a:cubicBezTo>
                    <a:pt x="10660" y="9228"/>
                    <a:pt x="10660" y="9228"/>
                    <a:pt x="10660" y="9228"/>
                  </a:cubicBezTo>
                  <a:cubicBezTo>
                    <a:pt x="10660" y="9228"/>
                    <a:pt x="10660" y="9228"/>
                    <a:pt x="10660" y="9228"/>
                  </a:cubicBezTo>
                  <a:cubicBezTo>
                    <a:pt x="10716" y="9295"/>
                    <a:pt x="10716" y="9295"/>
                    <a:pt x="10716" y="9295"/>
                  </a:cubicBezTo>
                  <a:cubicBezTo>
                    <a:pt x="10660" y="9362"/>
                    <a:pt x="10660" y="9362"/>
                    <a:pt x="10660" y="9362"/>
                  </a:cubicBezTo>
                  <a:close/>
                  <a:moveTo>
                    <a:pt x="10716" y="9295"/>
                  </a:moveTo>
                  <a:cubicBezTo>
                    <a:pt x="10716" y="9228"/>
                    <a:pt x="10716" y="9228"/>
                    <a:pt x="10716" y="9228"/>
                  </a:cubicBezTo>
                  <a:cubicBezTo>
                    <a:pt x="10716" y="9228"/>
                    <a:pt x="10716" y="9228"/>
                    <a:pt x="10716" y="9228"/>
                  </a:cubicBezTo>
                  <a:cubicBezTo>
                    <a:pt x="10716" y="9162"/>
                    <a:pt x="10716" y="9162"/>
                    <a:pt x="10716" y="9162"/>
                  </a:cubicBezTo>
                  <a:cubicBezTo>
                    <a:pt x="10772" y="9162"/>
                    <a:pt x="10772" y="9162"/>
                    <a:pt x="10772" y="9162"/>
                  </a:cubicBezTo>
                  <a:cubicBezTo>
                    <a:pt x="10772" y="9162"/>
                    <a:pt x="10772" y="9162"/>
                    <a:pt x="10772" y="9162"/>
                  </a:cubicBezTo>
                  <a:cubicBezTo>
                    <a:pt x="10772" y="9228"/>
                    <a:pt x="10772" y="9228"/>
                    <a:pt x="10772" y="9228"/>
                  </a:cubicBezTo>
                  <a:cubicBezTo>
                    <a:pt x="10772" y="9228"/>
                    <a:pt x="10772" y="9228"/>
                    <a:pt x="10772" y="9228"/>
                  </a:cubicBezTo>
                  <a:cubicBezTo>
                    <a:pt x="10772" y="9228"/>
                    <a:pt x="10716" y="9295"/>
                    <a:pt x="10716" y="9295"/>
                  </a:cubicBezTo>
                  <a:close/>
                  <a:moveTo>
                    <a:pt x="11670" y="9295"/>
                  </a:moveTo>
                  <a:cubicBezTo>
                    <a:pt x="11670" y="9162"/>
                    <a:pt x="11670" y="9162"/>
                    <a:pt x="11670" y="9162"/>
                  </a:cubicBezTo>
                  <a:cubicBezTo>
                    <a:pt x="11726" y="9162"/>
                    <a:pt x="11726" y="9162"/>
                    <a:pt x="11726" y="9162"/>
                  </a:cubicBezTo>
                  <a:cubicBezTo>
                    <a:pt x="11782" y="9162"/>
                    <a:pt x="11782" y="9162"/>
                    <a:pt x="11782" y="9162"/>
                  </a:cubicBezTo>
                  <a:cubicBezTo>
                    <a:pt x="11782" y="9228"/>
                    <a:pt x="11782" y="9228"/>
                    <a:pt x="11782" y="9228"/>
                  </a:cubicBezTo>
                  <a:cubicBezTo>
                    <a:pt x="11726" y="9295"/>
                    <a:pt x="11726" y="9295"/>
                    <a:pt x="11726" y="9295"/>
                  </a:cubicBezTo>
                  <a:cubicBezTo>
                    <a:pt x="11726" y="9295"/>
                    <a:pt x="11726" y="9295"/>
                    <a:pt x="11726" y="9295"/>
                  </a:cubicBezTo>
                  <a:cubicBezTo>
                    <a:pt x="11726" y="9295"/>
                    <a:pt x="11726" y="9295"/>
                    <a:pt x="11726" y="9295"/>
                  </a:cubicBezTo>
                  <a:cubicBezTo>
                    <a:pt x="11726" y="9228"/>
                    <a:pt x="11726" y="9228"/>
                    <a:pt x="11726" y="9228"/>
                  </a:cubicBezTo>
                  <a:cubicBezTo>
                    <a:pt x="11670" y="9228"/>
                    <a:pt x="11670" y="9228"/>
                    <a:pt x="11670" y="9228"/>
                  </a:cubicBezTo>
                  <a:cubicBezTo>
                    <a:pt x="11670" y="9295"/>
                    <a:pt x="11670" y="9295"/>
                    <a:pt x="11670" y="9295"/>
                  </a:cubicBezTo>
                  <a:cubicBezTo>
                    <a:pt x="11670" y="9295"/>
                    <a:pt x="11670" y="9295"/>
                    <a:pt x="11670" y="9295"/>
                  </a:cubicBezTo>
                  <a:close/>
                  <a:moveTo>
                    <a:pt x="11614" y="9228"/>
                  </a:moveTo>
                  <a:cubicBezTo>
                    <a:pt x="11614" y="9228"/>
                    <a:pt x="11614" y="9228"/>
                    <a:pt x="11614" y="9228"/>
                  </a:cubicBezTo>
                  <a:cubicBezTo>
                    <a:pt x="11670" y="9162"/>
                    <a:pt x="11670" y="9162"/>
                    <a:pt x="11670" y="9162"/>
                  </a:cubicBezTo>
                  <a:cubicBezTo>
                    <a:pt x="11614" y="9095"/>
                    <a:pt x="11614" y="9095"/>
                    <a:pt x="11614" y="9095"/>
                  </a:cubicBezTo>
                  <a:cubicBezTo>
                    <a:pt x="11614" y="9162"/>
                    <a:pt x="11614" y="9162"/>
                    <a:pt x="11614" y="9162"/>
                  </a:cubicBezTo>
                  <a:cubicBezTo>
                    <a:pt x="11614" y="9228"/>
                    <a:pt x="11614" y="9228"/>
                    <a:pt x="11614" y="9228"/>
                  </a:cubicBezTo>
                  <a:close/>
                  <a:moveTo>
                    <a:pt x="11557" y="9697"/>
                  </a:moveTo>
                  <a:cubicBezTo>
                    <a:pt x="11614" y="9630"/>
                    <a:pt x="11614" y="9630"/>
                    <a:pt x="11614" y="9630"/>
                  </a:cubicBezTo>
                  <a:cubicBezTo>
                    <a:pt x="11670" y="9630"/>
                    <a:pt x="11670" y="9630"/>
                    <a:pt x="11670" y="9630"/>
                  </a:cubicBezTo>
                  <a:cubicBezTo>
                    <a:pt x="11670" y="9563"/>
                    <a:pt x="11670" y="9563"/>
                    <a:pt x="11670" y="9563"/>
                  </a:cubicBezTo>
                  <a:cubicBezTo>
                    <a:pt x="11614" y="9563"/>
                    <a:pt x="11614" y="9563"/>
                    <a:pt x="11614" y="9563"/>
                  </a:cubicBezTo>
                  <a:cubicBezTo>
                    <a:pt x="11614" y="9563"/>
                    <a:pt x="11614" y="9563"/>
                    <a:pt x="11614" y="9563"/>
                  </a:cubicBezTo>
                  <a:cubicBezTo>
                    <a:pt x="11614" y="9429"/>
                    <a:pt x="11614" y="9429"/>
                    <a:pt x="11614" y="9429"/>
                  </a:cubicBezTo>
                  <a:cubicBezTo>
                    <a:pt x="11670" y="9362"/>
                    <a:pt x="11670" y="9362"/>
                    <a:pt x="11670" y="9362"/>
                  </a:cubicBezTo>
                  <a:cubicBezTo>
                    <a:pt x="11614" y="9429"/>
                    <a:pt x="11614" y="9429"/>
                    <a:pt x="11614" y="9429"/>
                  </a:cubicBezTo>
                  <a:cubicBezTo>
                    <a:pt x="11557" y="9496"/>
                    <a:pt x="11557" y="9496"/>
                    <a:pt x="11557" y="9496"/>
                  </a:cubicBezTo>
                  <a:cubicBezTo>
                    <a:pt x="11557" y="9429"/>
                    <a:pt x="11557" y="9429"/>
                    <a:pt x="11557" y="9429"/>
                  </a:cubicBezTo>
                  <a:cubicBezTo>
                    <a:pt x="11614" y="9295"/>
                    <a:pt x="11614" y="9295"/>
                    <a:pt x="11614" y="9295"/>
                  </a:cubicBezTo>
                  <a:cubicBezTo>
                    <a:pt x="11557" y="9162"/>
                    <a:pt x="11557" y="9162"/>
                    <a:pt x="11557" y="9162"/>
                  </a:cubicBezTo>
                  <a:cubicBezTo>
                    <a:pt x="11501" y="9095"/>
                    <a:pt x="11501" y="9095"/>
                    <a:pt x="11501" y="9095"/>
                  </a:cubicBezTo>
                  <a:cubicBezTo>
                    <a:pt x="11501" y="9028"/>
                    <a:pt x="11501" y="9028"/>
                    <a:pt x="11501" y="9028"/>
                  </a:cubicBezTo>
                  <a:cubicBezTo>
                    <a:pt x="11445" y="9028"/>
                    <a:pt x="11445" y="9028"/>
                    <a:pt x="11445" y="9028"/>
                  </a:cubicBezTo>
                  <a:cubicBezTo>
                    <a:pt x="11445" y="9095"/>
                    <a:pt x="11445" y="9095"/>
                    <a:pt x="11445" y="9095"/>
                  </a:cubicBezTo>
                  <a:cubicBezTo>
                    <a:pt x="11445" y="9028"/>
                    <a:pt x="11445" y="9028"/>
                    <a:pt x="11445" y="9028"/>
                  </a:cubicBezTo>
                  <a:cubicBezTo>
                    <a:pt x="11445" y="8961"/>
                    <a:pt x="11445" y="8961"/>
                    <a:pt x="11445" y="8961"/>
                  </a:cubicBezTo>
                  <a:cubicBezTo>
                    <a:pt x="11445" y="8961"/>
                    <a:pt x="11445" y="8961"/>
                    <a:pt x="11445" y="8961"/>
                  </a:cubicBezTo>
                  <a:cubicBezTo>
                    <a:pt x="11445" y="8894"/>
                    <a:pt x="11445" y="8894"/>
                    <a:pt x="11445" y="8894"/>
                  </a:cubicBezTo>
                  <a:cubicBezTo>
                    <a:pt x="11445" y="8827"/>
                    <a:pt x="11445" y="8827"/>
                    <a:pt x="11445" y="8827"/>
                  </a:cubicBezTo>
                  <a:cubicBezTo>
                    <a:pt x="11389" y="8827"/>
                    <a:pt x="11389" y="8827"/>
                    <a:pt x="11389" y="8827"/>
                  </a:cubicBezTo>
                  <a:cubicBezTo>
                    <a:pt x="11333" y="8894"/>
                    <a:pt x="11333" y="8894"/>
                    <a:pt x="11333" y="8894"/>
                  </a:cubicBezTo>
                  <a:cubicBezTo>
                    <a:pt x="11277" y="9028"/>
                    <a:pt x="11277" y="9028"/>
                    <a:pt x="11277" y="9028"/>
                  </a:cubicBezTo>
                  <a:cubicBezTo>
                    <a:pt x="11277" y="9095"/>
                    <a:pt x="11277" y="9095"/>
                    <a:pt x="11277" y="9095"/>
                  </a:cubicBezTo>
                  <a:cubicBezTo>
                    <a:pt x="11277" y="9095"/>
                    <a:pt x="11277" y="9095"/>
                    <a:pt x="11277" y="9095"/>
                  </a:cubicBezTo>
                  <a:cubicBezTo>
                    <a:pt x="11221" y="9028"/>
                    <a:pt x="11221" y="9028"/>
                    <a:pt x="11221" y="9028"/>
                  </a:cubicBezTo>
                  <a:cubicBezTo>
                    <a:pt x="11221" y="9028"/>
                    <a:pt x="11221" y="9028"/>
                    <a:pt x="11221" y="9028"/>
                  </a:cubicBezTo>
                  <a:cubicBezTo>
                    <a:pt x="11221" y="9095"/>
                    <a:pt x="11221" y="9095"/>
                    <a:pt x="11221" y="9095"/>
                  </a:cubicBezTo>
                  <a:cubicBezTo>
                    <a:pt x="11165" y="9095"/>
                    <a:pt x="11165" y="9095"/>
                    <a:pt x="11165" y="9095"/>
                  </a:cubicBezTo>
                  <a:cubicBezTo>
                    <a:pt x="11221" y="9095"/>
                    <a:pt x="11221" y="9095"/>
                    <a:pt x="11221" y="9095"/>
                  </a:cubicBezTo>
                  <a:cubicBezTo>
                    <a:pt x="11165" y="9162"/>
                    <a:pt x="11165" y="9162"/>
                    <a:pt x="11165" y="9162"/>
                  </a:cubicBezTo>
                  <a:cubicBezTo>
                    <a:pt x="11109" y="9162"/>
                    <a:pt x="11109" y="9162"/>
                    <a:pt x="11109" y="9162"/>
                  </a:cubicBezTo>
                  <a:cubicBezTo>
                    <a:pt x="11109" y="9228"/>
                    <a:pt x="11109" y="9228"/>
                    <a:pt x="11109" y="9228"/>
                  </a:cubicBezTo>
                  <a:cubicBezTo>
                    <a:pt x="10996" y="9228"/>
                    <a:pt x="10996" y="9228"/>
                    <a:pt x="10996" y="9228"/>
                  </a:cubicBezTo>
                  <a:cubicBezTo>
                    <a:pt x="10996" y="9228"/>
                    <a:pt x="10996" y="9228"/>
                    <a:pt x="10996" y="9228"/>
                  </a:cubicBezTo>
                  <a:cubicBezTo>
                    <a:pt x="10940" y="9228"/>
                    <a:pt x="10940" y="9228"/>
                    <a:pt x="10940" y="9228"/>
                  </a:cubicBezTo>
                  <a:cubicBezTo>
                    <a:pt x="10828" y="9295"/>
                    <a:pt x="10828" y="9295"/>
                    <a:pt x="10828" y="9295"/>
                  </a:cubicBezTo>
                  <a:cubicBezTo>
                    <a:pt x="10828" y="9362"/>
                    <a:pt x="10828" y="9362"/>
                    <a:pt x="10828" y="9362"/>
                  </a:cubicBezTo>
                  <a:cubicBezTo>
                    <a:pt x="10884" y="9429"/>
                    <a:pt x="10884" y="9429"/>
                    <a:pt x="10884" y="9429"/>
                  </a:cubicBezTo>
                  <a:cubicBezTo>
                    <a:pt x="10940" y="9362"/>
                    <a:pt x="10940" y="9362"/>
                    <a:pt x="10940" y="9362"/>
                  </a:cubicBezTo>
                  <a:cubicBezTo>
                    <a:pt x="10940" y="9362"/>
                    <a:pt x="10940" y="9362"/>
                    <a:pt x="10940" y="9362"/>
                  </a:cubicBezTo>
                  <a:cubicBezTo>
                    <a:pt x="10940" y="9295"/>
                    <a:pt x="10940" y="9295"/>
                    <a:pt x="10940" y="9295"/>
                  </a:cubicBezTo>
                  <a:cubicBezTo>
                    <a:pt x="10996" y="9362"/>
                    <a:pt x="10996" y="9362"/>
                    <a:pt x="10996" y="9362"/>
                  </a:cubicBezTo>
                  <a:cubicBezTo>
                    <a:pt x="10996" y="9429"/>
                    <a:pt x="10996" y="9429"/>
                    <a:pt x="10996" y="9429"/>
                  </a:cubicBezTo>
                  <a:cubicBezTo>
                    <a:pt x="11052" y="9496"/>
                    <a:pt x="11052" y="9496"/>
                    <a:pt x="11052" y="9496"/>
                  </a:cubicBezTo>
                  <a:cubicBezTo>
                    <a:pt x="11052" y="9429"/>
                    <a:pt x="11052" y="9429"/>
                    <a:pt x="11052" y="9429"/>
                  </a:cubicBezTo>
                  <a:cubicBezTo>
                    <a:pt x="11052" y="9429"/>
                    <a:pt x="11052" y="9429"/>
                    <a:pt x="11052" y="9429"/>
                  </a:cubicBezTo>
                  <a:cubicBezTo>
                    <a:pt x="11052" y="9496"/>
                    <a:pt x="11052" y="9496"/>
                    <a:pt x="11052" y="9496"/>
                  </a:cubicBezTo>
                  <a:cubicBezTo>
                    <a:pt x="11109" y="9563"/>
                    <a:pt x="11109" y="9563"/>
                    <a:pt x="11109" y="9563"/>
                  </a:cubicBezTo>
                  <a:cubicBezTo>
                    <a:pt x="11165" y="9563"/>
                    <a:pt x="11165" y="9563"/>
                    <a:pt x="11165" y="9563"/>
                  </a:cubicBezTo>
                  <a:cubicBezTo>
                    <a:pt x="11165" y="9697"/>
                    <a:pt x="11165" y="9697"/>
                    <a:pt x="11165" y="9697"/>
                  </a:cubicBezTo>
                  <a:cubicBezTo>
                    <a:pt x="11221" y="9697"/>
                    <a:pt x="11221" y="9697"/>
                    <a:pt x="11221" y="9697"/>
                  </a:cubicBezTo>
                  <a:cubicBezTo>
                    <a:pt x="11277" y="9630"/>
                    <a:pt x="11277" y="9630"/>
                    <a:pt x="11277" y="9630"/>
                  </a:cubicBezTo>
                  <a:cubicBezTo>
                    <a:pt x="11277" y="9697"/>
                    <a:pt x="11277" y="9697"/>
                    <a:pt x="11277" y="9697"/>
                  </a:cubicBezTo>
                  <a:cubicBezTo>
                    <a:pt x="11333" y="9763"/>
                    <a:pt x="11333" y="9763"/>
                    <a:pt x="11333" y="9763"/>
                  </a:cubicBezTo>
                  <a:cubicBezTo>
                    <a:pt x="11389" y="9763"/>
                    <a:pt x="11389" y="9763"/>
                    <a:pt x="11389" y="9763"/>
                  </a:cubicBezTo>
                  <a:cubicBezTo>
                    <a:pt x="11389" y="9763"/>
                    <a:pt x="11389" y="9763"/>
                    <a:pt x="11389" y="9763"/>
                  </a:cubicBezTo>
                  <a:cubicBezTo>
                    <a:pt x="11445" y="9697"/>
                    <a:pt x="11445" y="9697"/>
                    <a:pt x="11445" y="9697"/>
                  </a:cubicBezTo>
                  <a:cubicBezTo>
                    <a:pt x="11501" y="9697"/>
                    <a:pt x="11501" y="9697"/>
                    <a:pt x="11501" y="9697"/>
                  </a:cubicBezTo>
                  <a:cubicBezTo>
                    <a:pt x="11557" y="9630"/>
                    <a:pt x="11557" y="9630"/>
                    <a:pt x="11557" y="9630"/>
                  </a:cubicBezTo>
                  <a:cubicBezTo>
                    <a:pt x="11557" y="9697"/>
                    <a:pt x="11557" y="9697"/>
                    <a:pt x="11557" y="9697"/>
                  </a:cubicBezTo>
                  <a:close/>
                  <a:moveTo>
                    <a:pt x="16663" y="9295"/>
                  </a:moveTo>
                  <a:cubicBezTo>
                    <a:pt x="16663" y="9295"/>
                    <a:pt x="16663" y="9295"/>
                    <a:pt x="16663" y="9295"/>
                  </a:cubicBezTo>
                  <a:cubicBezTo>
                    <a:pt x="16663" y="9228"/>
                    <a:pt x="16663" y="9228"/>
                    <a:pt x="16663" y="9228"/>
                  </a:cubicBezTo>
                  <a:cubicBezTo>
                    <a:pt x="16663" y="9162"/>
                    <a:pt x="16663" y="9162"/>
                    <a:pt x="16663" y="9162"/>
                  </a:cubicBezTo>
                  <a:cubicBezTo>
                    <a:pt x="16719" y="9162"/>
                    <a:pt x="16719" y="9162"/>
                    <a:pt x="16719" y="9162"/>
                  </a:cubicBezTo>
                  <a:cubicBezTo>
                    <a:pt x="16775" y="9162"/>
                    <a:pt x="16775" y="9162"/>
                    <a:pt x="16775" y="9162"/>
                  </a:cubicBezTo>
                  <a:cubicBezTo>
                    <a:pt x="16775" y="9228"/>
                    <a:pt x="16775" y="9228"/>
                    <a:pt x="16775" y="9228"/>
                  </a:cubicBezTo>
                  <a:cubicBezTo>
                    <a:pt x="16775" y="9228"/>
                    <a:pt x="16775" y="9228"/>
                    <a:pt x="16775" y="9228"/>
                  </a:cubicBezTo>
                  <a:cubicBezTo>
                    <a:pt x="16831" y="9228"/>
                    <a:pt x="16831" y="9228"/>
                    <a:pt x="16831" y="9228"/>
                  </a:cubicBezTo>
                  <a:cubicBezTo>
                    <a:pt x="16775" y="9295"/>
                    <a:pt x="16775" y="9295"/>
                    <a:pt x="16775" y="9295"/>
                  </a:cubicBezTo>
                  <a:cubicBezTo>
                    <a:pt x="16719" y="9295"/>
                    <a:pt x="16719" y="9295"/>
                    <a:pt x="16719" y="9295"/>
                  </a:cubicBezTo>
                  <a:cubicBezTo>
                    <a:pt x="16719" y="9295"/>
                    <a:pt x="16719" y="9295"/>
                    <a:pt x="16719" y="9295"/>
                  </a:cubicBezTo>
                  <a:cubicBezTo>
                    <a:pt x="16719" y="9295"/>
                    <a:pt x="16719" y="9295"/>
                    <a:pt x="16719" y="9295"/>
                  </a:cubicBezTo>
                  <a:cubicBezTo>
                    <a:pt x="16663" y="9295"/>
                    <a:pt x="16663" y="9295"/>
                    <a:pt x="16663" y="9295"/>
                  </a:cubicBezTo>
                  <a:cubicBezTo>
                    <a:pt x="16663" y="9295"/>
                    <a:pt x="16663" y="9295"/>
                    <a:pt x="16663" y="9295"/>
                  </a:cubicBezTo>
                  <a:close/>
                  <a:moveTo>
                    <a:pt x="16551" y="13976"/>
                  </a:moveTo>
                  <a:cubicBezTo>
                    <a:pt x="16495" y="13976"/>
                    <a:pt x="16495" y="13976"/>
                    <a:pt x="16495" y="13976"/>
                  </a:cubicBezTo>
                  <a:cubicBezTo>
                    <a:pt x="16438" y="13976"/>
                    <a:pt x="16438" y="13976"/>
                    <a:pt x="16438" y="13976"/>
                  </a:cubicBezTo>
                  <a:cubicBezTo>
                    <a:pt x="16382" y="13976"/>
                    <a:pt x="16382" y="13976"/>
                    <a:pt x="16382" y="13976"/>
                  </a:cubicBezTo>
                  <a:cubicBezTo>
                    <a:pt x="16326" y="13910"/>
                    <a:pt x="16326" y="13910"/>
                    <a:pt x="16326" y="13910"/>
                  </a:cubicBezTo>
                  <a:cubicBezTo>
                    <a:pt x="16326" y="13910"/>
                    <a:pt x="16326" y="13910"/>
                    <a:pt x="16326" y="13910"/>
                  </a:cubicBezTo>
                  <a:cubicBezTo>
                    <a:pt x="16270" y="13843"/>
                    <a:pt x="16270" y="13843"/>
                    <a:pt x="16270" y="13843"/>
                  </a:cubicBezTo>
                  <a:cubicBezTo>
                    <a:pt x="16214" y="13843"/>
                    <a:pt x="16214" y="13843"/>
                    <a:pt x="16214" y="13843"/>
                  </a:cubicBezTo>
                  <a:cubicBezTo>
                    <a:pt x="16214" y="13776"/>
                    <a:pt x="16214" y="13776"/>
                    <a:pt x="16214" y="13776"/>
                  </a:cubicBezTo>
                  <a:cubicBezTo>
                    <a:pt x="16158" y="13776"/>
                    <a:pt x="16158" y="13776"/>
                    <a:pt x="16158" y="13776"/>
                  </a:cubicBezTo>
                  <a:cubicBezTo>
                    <a:pt x="16158" y="13776"/>
                    <a:pt x="16158" y="13776"/>
                    <a:pt x="16158" y="13776"/>
                  </a:cubicBezTo>
                  <a:cubicBezTo>
                    <a:pt x="16102" y="13776"/>
                    <a:pt x="16102" y="13776"/>
                    <a:pt x="16102" y="13776"/>
                  </a:cubicBezTo>
                  <a:cubicBezTo>
                    <a:pt x="16046" y="13776"/>
                    <a:pt x="16046" y="13776"/>
                    <a:pt x="16046" y="13776"/>
                  </a:cubicBezTo>
                  <a:cubicBezTo>
                    <a:pt x="16046" y="13709"/>
                    <a:pt x="16046" y="13709"/>
                    <a:pt x="16046" y="13709"/>
                  </a:cubicBezTo>
                  <a:cubicBezTo>
                    <a:pt x="15990" y="13709"/>
                    <a:pt x="15990" y="13709"/>
                    <a:pt x="15990" y="13709"/>
                  </a:cubicBezTo>
                  <a:cubicBezTo>
                    <a:pt x="15990" y="13709"/>
                    <a:pt x="15990" y="13709"/>
                    <a:pt x="15990" y="13709"/>
                  </a:cubicBezTo>
                  <a:cubicBezTo>
                    <a:pt x="15934" y="13642"/>
                    <a:pt x="15934" y="13642"/>
                    <a:pt x="15934" y="13642"/>
                  </a:cubicBezTo>
                  <a:cubicBezTo>
                    <a:pt x="15934" y="13642"/>
                    <a:pt x="15934" y="13642"/>
                    <a:pt x="15934" y="13642"/>
                  </a:cubicBezTo>
                  <a:cubicBezTo>
                    <a:pt x="15934" y="13642"/>
                    <a:pt x="15934" y="13642"/>
                    <a:pt x="15934" y="13642"/>
                  </a:cubicBezTo>
                  <a:cubicBezTo>
                    <a:pt x="15877" y="13575"/>
                    <a:pt x="15877" y="13575"/>
                    <a:pt x="15877" y="13575"/>
                  </a:cubicBezTo>
                  <a:cubicBezTo>
                    <a:pt x="15877" y="13575"/>
                    <a:pt x="15877" y="13575"/>
                    <a:pt x="15877" y="13575"/>
                  </a:cubicBezTo>
                  <a:cubicBezTo>
                    <a:pt x="15877" y="13508"/>
                    <a:pt x="15877" y="13508"/>
                    <a:pt x="15877" y="13508"/>
                  </a:cubicBezTo>
                  <a:cubicBezTo>
                    <a:pt x="15877" y="13508"/>
                    <a:pt x="15877" y="13508"/>
                    <a:pt x="15877" y="13508"/>
                  </a:cubicBezTo>
                  <a:cubicBezTo>
                    <a:pt x="15877" y="13508"/>
                    <a:pt x="15877" y="13508"/>
                    <a:pt x="15877" y="13508"/>
                  </a:cubicBezTo>
                  <a:cubicBezTo>
                    <a:pt x="15821" y="13508"/>
                    <a:pt x="15821" y="13508"/>
                    <a:pt x="15821" y="13508"/>
                  </a:cubicBezTo>
                  <a:cubicBezTo>
                    <a:pt x="15821" y="13508"/>
                    <a:pt x="15821" y="13508"/>
                    <a:pt x="15821" y="13508"/>
                  </a:cubicBezTo>
                  <a:cubicBezTo>
                    <a:pt x="15821" y="13508"/>
                    <a:pt x="15821" y="13508"/>
                    <a:pt x="15821" y="13508"/>
                  </a:cubicBezTo>
                  <a:cubicBezTo>
                    <a:pt x="15821" y="13508"/>
                    <a:pt x="15821" y="13508"/>
                    <a:pt x="15821" y="13508"/>
                  </a:cubicBezTo>
                  <a:cubicBezTo>
                    <a:pt x="15765" y="13508"/>
                    <a:pt x="15765" y="13508"/>
                    <a:pt x="15765" y="13508"/>
                  </a:cubicBezTo>
                  <a:cubicBezTo>
                    <a:pt x="15709" y="13441"/>
                    <a:pt x="15709" y="13441"/>
                    <a:pt x="15709" y="13441"/>
                  </a:cubicBezTo>
                  <a:cubicBezTo>
                    <a:pt x="15653" y="13441"/>
                    <a:pt x="15653" y="13441"/>
                    <a:pt x="15653" y="13441"/>
                  </a:cubicBezTo>
                  <a:cubicBezTo>
                    <a:pt x="15653" y="13375"/>
                    <a:pt x="15653" y="13375"/>
                    <a:pt x="15653" y="13375"/>
                  </a:cubicBezTo>
                  <a:cubicBezTo>
                    <a:pt x="15597" y="13375"/>
                    <a:pt x="15597" y="13375"/>
                    <a:pt x="15597" y="13375"/>
                  </a:cubicBezTo>
                  <a:cubicBezTo>
                    <a:pt x="15597" y="13308"/>
                    <a:pt x="15597" y="13308"/>
                    <a:pt x="15597" y="13308"/>
                  </a:cubicBezTo>
                  <a:cubicBezTo>
                    <a:pt x="15541" y="13308"/>
                    <a:pt x="15541" y="13308"/>
                    <a:pt x="15541" y="13308"/>
                  </a:cubicBezTo>
                  <a:cubicBezTo>
                    <a:pt x="15541" y="13308"/>
                    <a:pt x="15541" y="13308"/>
                    <a:pt x="15541" y="13308"/>
                  </a:cubicBezTo>
                  <a:cubicBezTo>
                    <a:pt x="15485" y="13241"/>
                    <a:pt x="15485" y="13241"/>
                    <a:pt x="15485" y="13241"/>
                  </a:cubicBezTo>
                  <a:cubicBezTo>
                    <a:pt x="15485" y="13174"/>
                    <a:pt x="15485" y="13174"/>
                    <a:pt x="15485" y="13174"/>
                  </a:cubicBezTo>
                  <a:cubicBezTo>
                    <a:pt x="15429" y="13174"/>
                    <a:pt x="15429" y="13174"/>
                    <a:pt x="15429" y="13174"/>
                  </a:cubicBezTo>
                  <a:cubicBezTo>
                    <a:pt x="15485" y="13107"/>
                    <a:pt x="15485" y="13107"/>
                    <a:pt x="15485" y="13107"/>
                  </a:cubicBezTo>
                  <a:cubicBezTo>
                    <a:pt x="15541" y="13174"/>
                    <a:pt x="15541" y="13174"/>
                    <a:pt x="15541" y="13174"/>
                  </a:cubicBezTo>
                  <a:cubicBezTo>
                    <a:pt x="15597" y="13107"/>
                    <a:pt x="15597" y="13107"/>
                    <a:pt x="15597" y="13107"/>
                  </a:cubicBezTo>
                  <a:cubicBezTo>
                    <a:pt x="15653" y="13040"/>
                    <a:pt x="15653" y="13040"/>
                    <a:pt x="15653" y="13040"/>
                  </a:cubicBezTo>
                  <a:cubicBezTo>
                    <a:pt x="15541" y="13040"/>
                    <a:pt x="15541" y="13040"/>
                    <a:pt x="15541" y="13040"/>
                  </a:cubicBezTo>
                  <a:cubicBezTo>
                    <a:pt x="15541" y="12973"/>
                    <a:pt x="15541" y="12973"/>
                    <a:pt x="15541" y="12973"/>
                  </a:cubicBezTo>
                  <a:cubicBezTo>
                    <a:pt x="15541" y="12973"/>
                    <a:pt x="15541" y="12973"/>
                    <a:pt x="15541" y="12973"/>
                  </a:cubicBezTo>
                  <a:cubicBezTo>
                    <a:pt x="15541" y="12907"/>
                    <a:pt x="15541" y="12907"/>
                    <a:pt x="15541" y="12907"/>
                  </a:cubicBezTo>
                  <a:cubicBezTo>
                    <a:pt x="15485" y="12907"/>
                    <a:pt x="15485" y="12907"/>
                    <a:pt x="15485" y="12907"/>
                  </a:cubicBezTo>
                  <a:cubicBezTo>
                    <a:pt x="15485" y="12973"/>
                    <a:pt x="15485" y="12973"/>
                    <a:pt x="15485" y="12973"/>
                  </a:cubicBezTo>
                  <a:cubicBezTo>
                    <a:pt x="15485" y="13040"/>
                    <a:pt x="15485" y="13040"/>
                    <a:pt x="15485" y="13040"/>
                  </a:cubicBezTo>
                  <a:cubicBezTo>
                    <a:pt x="15429" y="12973"/>
                    <a:pt x="15429" y="12973"/>
                    <a:pt x="15429" y="12973"/>
                  </a:cubicBezTo>
                  <a:cubicBezTo>
                    <a:pt x="15485" y="12907"/>
                    <a:pt x="15485" y="12907"/>
                    <a:pt x="15485" y="12907"/>
                  </a:cubicBezTo>
                  <a:cubicBezTo>
                    <a:pt x="15485" y="12840"/>
                    <a:pt x="15485" y="12840"/>
                    <a:pt x="15485" y="12840"/>
                  </a:cubicBezTo>
                  <a:cubicBezTo>
                    <a:pt x="15429" y="12907"/>
                    <a:pt x="15429" y="12907"/>
                    <a:pt x="15429" y="12907"/>
                  </a:cubicBezTo>
                  <a:cubicBezTo>
                    <a:pt x="15429" y="12907"/>
                    <a:pt x="15429" y="12907"/>
                    <a:pt x="15429" y="12907"/>
                  </a:cubicBezTo>
                  <a:cubicBezTo>
                    <a:pt x="15429" y="12840"/>
                    <a:pt x="15429" y="12840"/>
                    <a:pt x="15429" y="12840"/>
                  </a:cubicBezTo>
                  <a:cubicBezTo>
                    <a:pt x="15372" y="12840"/>
                    <a:pt x="15372" y="12840"/>
                    <a:pt x="15372" y="12840"/>
                  </a:cubicBezTo>
                  <a:cubicBezTo>
                    <a:pt x="15372" y="12773"/>
                    <a:pt x="15372" y="12773"/>
                    <a:pt x="15372" y="12773"/>
                  </a:cubicBezTo>
                  <a:cubicBezTo>
                    <a:pt x="15372" y="12773"/>
                    <a:pt x="15372" y="12773"/>
                    <a:pt x="15372" y="12773"/>
                  </a:cubicBezTo>
                  <a:cubicBezTo>
                    <a:pt x="15372" y="12706"/>
                    <a:pt x="15372" y="12706"/>
                    <a:pt x="15372" y="12706"/>
                  </a:cubicBezTo>
                  <a:cubicBezTo>
                    <a:pt x="15316" y="12639"/>
                    <a:pt x="15316" y="12639"/>
                    <a:pt x="15316" y="12639"/>
                  </a:cubicBezTo>
                  <a:cubicBezTo>
                    <a:pt x="15316" y="12639"/>
                    <a:pt x="15316" y="12639"/>
                    <a:pt x="15316" y="12639"/>
                  </a:cubicBezTo>
                  <a:cubicBezTo>
                    <a:pt x="15372" y="12572"/>
                    <a:pt x="15372" y="12572"/>
                    <a:pt x="15372" y="12572"/>
                  </a:cubicBezTo>
                  <a:cubicBezTo>
                    <a:pt x="15372" y="12505"/>
                    <a:pt x="15372" y="12505"/>
                    <a:pt x="15372" y="12505"/>
                  </a:cubicBezTo>
                  <a:cubicBezTo>
                    <a:pt x="15260" y="12639"/>
                    <a:pt x="15260" y="12639"/>
                    <a:pt x="15260" y="12639"/>
                  </a:cubicBezTo>
                  <a:cubicBezTo>
                    <a:pt x="15260" y="12639"/>
                    <a:pt x="15260" y="12639"/>
                    <a:pt x="15260" y="12639"/>
                  </a:cubicBezTo>
                  <a:cubicBezTo>
                    <a:pt x="15260" y="12639"/>
                    <a:pt x="15260" y="12639"/>
                    <a:pt x="15260" y="12639"/>
                  </a:cubicBezTo>
                  <a:cubicBezTo>
                    <a:pt x="15260" y="12572"/>
                    <a:pt x="15260" y="12572"/>
                    <a:pt x="15260" y="12572"/>
                  </a:cubicBezTo>
                  <a:cubicBezTo>
                    <a:pt x="15260" y="12572"/>
                    <a:pt x="15260" y="12572"/>
                    <a:pt x="15260" y="12572"/>
                  </a:cubicBezTo>
                  <a:cubicBezTo>
                    <a:pt x="15204" y="12572"/>
                    <a:pt x="15204" y="12572"/>
                    <a:pt x="15204" y="12572"/>
                  </a:cubicBezTo>
                  <a:cubicBezTo>
                    <a:pt x="15204" y="12572"/>
                    <a:pt x="15204" y="12572"/>
                    <a:pt x="15204" y="12572"/>
                  </a:cubicBezTo>
                  <a:cubicBezTo>
                    <a:pt x="15148" y="12639"/>
                    <a:pt x="15148" y="12639"/>
                    <a:pt x="15148" y="12639"/>
                  </a:cubicBezTo>
                  <a:cubicBezTo>
                    <a:pt x="15148" y="12639"/>
                    <a:pt x="15148" y="12639"/>
                    <a:pt x="15148" y="12639"/>
                  </a:cubicBezTo>
                  <a:cubicBezTo>
                    <a:pt x="15148" y="12639"/>
                    <a:pt x="15148" y="12639"/>
                    <a:pt x="15148" y="12639"/>
                  </a:cubicBezTo>
                  <a:cubicBezTo>
                    <a:pt x="15148" y="12572"/>
                    <a:pt x="15148" y="12572"/>
                    <a:pt x="15148" y="12572"/>
                  </a:cubicBezTo>
                  <a:cubicBezTo>
                    <a:pt x="15148" y="12505"/>
                    <a:pt x="15148" y="12505"/>
                    <a:pt x="15148" y="12505"/>
                  </a:cubicBezTo>
                  <a:cubicBezTo>
                    <a:pt x="15148" y="12505"/>
                    <a:pt x="15148" y="12505"/>
                    <a:pt x="15148" y="12505"/>
                  </a:cubicBezTo>
                  <a:cubicBezTo>
                    <a:pt x="15148" y="12505"/>
                    <a:pt x="15148" y="12505"/>
                    <a:pt x="15148" y="12505"/>
                  </a:cubicBezTo>
                  <a:cubicBezTo>
                    <a:pt x="15092" y="12505"/>
                    <a:pt x="15092" y="12505"/>
                    <a:pt x="15092" y="12505"/>
                  </a:cubicBezTo>
                  <a:cubicBezTo>
                    <a:pt x="15092" y="12505"/>
                    <a:pt x="15092" y="12505"/>
                    <a:pt x="15092" y="12505"/>
                  </a:cubicBezTo>
                  <a:cubicBezTo>
                    <a:pt x="15036" y="12572"/>
                    <a:pt x="15036" y="12572"/>
                    <a:pt x="15036" y="12572"/>
                  </a:cubicBezTo>
                  <a:cubicBezTo>
                    <a:pt x="15036" y="12639"/>
                    <a:pt x="15036" y="12639"/>
                    <a:pt x="15036" y="12639"/>
                  </a:cubicBezTo>
                  <a:cubicBezTo>
                    <a:pt x="14980" y="12572"/>
                    <a:pt x="14980" y="12572"/>
                    <a:pt x="14980" y="12572"/>
                  </a:cubicBezTo>
                  <a:cubicBezTo>
                    <a:pt x="14924" y="12572"/>
                    <a:pt x="14924" y="12572"/>
                    <a:pt x="14924" y="12572"/>
                  </a:cubicBezTo>
                  <a:cubicBezTo>
                    <a:pt x="14924" y="12572"/>
                    <a:pt x="14924" y="12572"/>
                    <a:pt x="14924" y="12572"/>
                  </a:cubicBezTo>
                  <a:cubicBezTo>
                    <a:pt x="14868" y="12505"/>
                    <a:pt x="14868" y="12505"/>
                    <a:pt x="14868" y="12505"/>
                  </a:cubicBezTo>
                  <a:cubicBezTo>
                    <a:pt x="14811" y="12438"/>
                    <a:pt x="14811" y="12438"/>
                    <a:pt x="14811" y="12438"/>
                  </a:cubicBezTo>
                  <a:cubicBezTo>
                    <a:pt x="14811" y="12505"/>
                    <a:pt x="14811" y="12505"/>
                    <a:pt x="14811" y="12505"/>
                  </a:cubicBezTo>
                  <a:cubicBezTo>
                    <a:pt x="14811" y="12572"/>
                    <a:pt x="14811" y="12572"/>
                    <a:pt x="14811" y="12572"/>
                  </a:cubicBezTo>
                  <a:cubicBezTo>
                    <a:pt x="14811" y="12572"/>
                    <a:pt x="14811" y="12572"/>
                    <a:pt x="14811" y="12572"/>
                  </a:cubicBezTo>
                  <a:cubicBezTo>
                    <a:pt x="14755" y="12572"/>
                    <a:pt x="14755" y="12572"/>
                    <a:pt x="14755" y="12572"/>
                  </a:cubicBezTo>
                  <a:cubicBezTo>
                    <a:pt x="14699" y="12572"/>
                    <a:pt x="14699" y="12572"/>
                    <a:pt x="14699" y="12572"/>
                  </a:cubicBezTo>
                  <a:cubicBezTo>
                    <a:pt x="14643" y="12572"/>
                    <a:pt x="14643" y="12572"/>
                    <a:pt x="14643" y="12572"/>
                  </a:cubicBezTo>
                  <a:cubicBezTo>
                    <a:pt x="14643" y="12639"/>
                    <a:pt x="14643" y="12639"/>
                    <a:pt x="14643" y="12639"/>
                  </a:cubicBezTo>
                  <a:cubicBezTo>
                    <a:pt x="14587" y="12639"/>
                    <a:pt x="14587" y="12639"/>
                    <a:pt x="14587" y="12639"/>
                  </a:cubicBezTo>
                  <a:cubicBezTo>
                    <a:pt x="14587" y="12639"/>
                    <a:pt x="14587" y="12639"/>
                    <a:pt x="14587" y="12639"/>
                  </a:cubicBezTo>
                  <a:cubicBezTo>
                    <a:pt x="14531" y="12639"/>
                    <a:pt x="14531" y="12639"/>
                    <a:pt x="14531" y="12639"/>
                  </a:cubicBezTo>
                  <a:cubicBezTo>
                    <a:pt x="14475" y="12639"/>
                    <a:pt x="14475" y="12639"/>
                    <a:pt x="14475" y="12639"/>
                  </a:cubicBezTo>
                  <a:cubicBezTo>
                    <a:pt x="14475" y="12572"/>
                    <a:pt x="14475" y="12572"/>
                    <a:pt x="14475" y="12572"/>
                  </a:cubicBezTo>
                  <a:cubicBezTo>
                    <a:pt x="14419" y="12505"/>
                    <a:pt x="14419" y="12505"/>
                    <a:pt x="14419" y="12505"/>
                  </a:cubicBezTo>
                  <a:cubicBezTo>
                    <a:pt x="14419" y="12505"/>
                    <a:pt x="14419" y="12505"/>
                    <a:pt x="14419" y="12505"/>
                  </a:cubicBezTo>
                  <a:cubicBezTo>
                    <a:pt x="14363" y="12505"/>
                    <a:pt x="14363" y="12505"/>
                    <a:pt x="14363" y="12505"/>
                  </a:cubicBezTo>
                  <a:cubicBezTo>
                    <a:pt x="14306" y="12372"/>
                    <a:pt x="14306" y="12372"/>
                    <a:pt x="14306" y="12372"/>
                  </a:cubicBezTo>
                  <a:cubicBezTo>
                    <a:pt x="14363" y="12305"/>
                    <a:pt x="14363" y="12305"/>
                    <a:pt x="14363" y="12305"/>
                  </a:cubicBezTo>
                  <a:cubicBezTo>
                    <a:pt x="14363" y="12305"/>
                    <a:pt x="14363" y="12305"/>
                    <a:pt x="14363" y="12305"/>
                  </a:cubicBezTo>
                  <a:cubicBezTo>
                    <a:pt x="14363" y="12238"/>
                    <a:pt x="14363" y="12238"/>
                    <a:pt x="14363" y="12238"/>
                  </a:cubicBezTo>
                  <a:cubicBezTo>
                    <a:pt x="14419" y="12238"/>
                    <a:pt x="14419" y="12238"/>
                    <a:pt x="14419" y="12238"/>
                  </a:cubicBezTo>
                  <a:cubicBezTo>
                    <a:pt x="14475" y="12171"/>
                    <a:pt x="14475" y="12171"/>
                    <a:pt x="14475" y="12171"/>
                  </a:cubicBezTo>
                  <a:cubicBezTo>
                    <a:pt x="14475" y="12171"/>
                    <a:pt x="14475" y="12171"/>
                    <a:pt x="14475" y="12171"/>
                  </a:cubicBezTo>
                  <a:cubicBezTo>
                    <a:pt x="14531" y="12171"/>
                    <a:pt x="14531" y="12171"/>
                    <a:pt x="14531" y="12171"/>
                  </a:cubicBezTo>
                  <a:cubicBezTo>
                    <a:pt x="14587" y="12171"/>
                    <a:pt x="14587" y="12171"/>
                    <a:pt x="14587" y="12171"/>
                  </a:cubicBezTo>
                  <a:cubicBezTo>
                    <a:pt x="14587" y="12104"/>
                    <a:pt x="14587" y="12104"/>
                    <a:pt x="14587" y="12104"/>
                  </a:cubicBezTo>
                  <a:cubicBezTo>
                    <a:pt x="14531" y="12104"/>
                    <a:pt x="14531" y="12104"/>
                    <a:pt x="14531" y="12104"/>
                  </a:cubicBezTo>
                  <a:cubicBezTo>
                    <a:pt x="14531" y="12037"/>
                    <a:pt x="14531" y="12037"/>
                    <a:pt x="14531" y="12037"/>
                  </a:cubicBezTo>
                  <a:cubicBezTo>
                    <a:pt x="14587" y="12037"/>
                    <a:pt x="14587" y="12037"/>
                    <a:pt x="14587" y="12037"/>
                  </a:cubicBezTo>
                  <a:cubicBezTo>
                    <a:pt x="14587" y="12037"/>
                    <a:pt x="14587" y="12037"/>
                    <a:pt x="14587" y="12037"/>
                  </a:cubicBezTo>
                  <a:cubicBezTo>
                    <a:pt x="14587" y="12037"/>
                    <a:pt x="14587" y="12037"/>
                    <a:pt x="14587" y="12037"/>
                  </a:cubicBezTo>
                  <a:cubicBezTo>
                    <a:pt x="14587" y="11970"/>
                    <a:pt x="14587" y="11970"/>
                    <a:pt x="14587" y="11970"/>
                  </a:cubicBezTo>
                  <a:cubicBezTo>
                    <a:pt x="14587" y="11970"/>
                    <a:pt x="14587" y="11970"/>
                    <a:pt x="14587" y="11970"/>
                  </a:cubicBezTo>
                  <a:cubicBezTo>
                    <a:pt x="14643" y="12037"/>
                    <a:pt x="14643" y="12037"/>
                    <a:pt x="14643" y="12037"/>
                  </a:cubicBezTo>
                  <a:cubicBezTo>
                    <a:pt x="14699" y="12037"/>
                    <a:pt x="14699" y="12037"/>
                    <a:pt x="14699" y="12037"/>
                  </a:cubicBezTo>
                  <a:cubicBezTo>
                    <a:pt x="14755" y="12104"/>
                    <a:pt x="14755" y="12104"/>
                    <a:pt x="14755" y="12104"/>
                  </a:cubicBezTo>
                  <a:cubicBezTo>
                    <a:pt x="14811" y="12171"/>
                    <a:pt x="14811" y="12171"/>
                    <a:pt x="14811" y="12171"/>
                  </a:cubicBezTo>
                  <a:cubicBezTo>
                    <a:pt x="14811" y="12171"/>
                    <a:pt x="14811" y="12171"/>
                    <a:pt x="14811" y="12171"/>
                  </a:cubicBezTo>
                  <a:cubicBezTo>
                    <a:pt x="14868" y="12171"/>
                    <a:pt x="14868" y="12171"/>
                    <a:pt x="14868" y="12171"/>
                  </a:cubicBezTo>
                  <a:cubicBezTo>
                    <a:pt x="14924" y="12171"/>
                    <a:pt x="14924" y="12171"/>
                    <a:pt x="14924" y="12171"/>
                  </a:cubicBezTo>
                  <a:cubicBezTo>
                    <a:pt x="14924" y="12171"/>
                    <a:pt x="14924" y="12171"/>
                    <a:pt x="14924" y="12171"/>
                  </a:cubicBezTo>
                  <a:cubicBezTo>
                    <a:pt x="14980" y="12171"/>
                    <a:pt x="14980" y="12171"/>
                    <a:pt x="14980" y="12171"/>
                  </a:cubicBezTo>
                  <a:cubicBezTo>
                    <a:pt x="14980" y="12171"/>
                    <a:pt x="14980" y="12171"/>
                    <a:pt x="14980" y="12171"/>
                  </a:cubicBezTo>
                  <a:cubicBezTo>
                    <a:pt x="15036" y="12171"/>
                    <a:pt x="15036" y="12171"/>
                    <a:pt x="15036" y="12171"/>
                  </a:cubicBezTo>
                  <a:cubicBezTo>
                    <a:pt x="15092" y="12171"/>
                    <a:pt x="15092" y="12171"/>
                    <a:pt x="15092" y="12171"/>
                  </a:cubicBezTo>
                  <a:cubicBezTo>
                    <a:pt x="15092" y="12104"/>
                    <a:pt x="15092" y="12104"/>
                    <a:pt x="15092" y="12104"/>
                  </a:cubicBezTo>
                  <a:cubicBezTo>
                    <a:pt x="15148" y="12104"/>
                    <a:pt x="15148" y="12104"/>
                    <a:pt x="15148" y="12104"/>
                  </a:cubicBezTo>
                  <a:cubicBezTo>
                    <a:pt x="15148" y="12104"/>
                    <a:pt x="15148" y="12104"/>
                    <a:pt x="15148" y="12104"/>
                  </a:cubicBezTo>
                  <a:cubicBezTo>
                    <a:pt x="15148" y="12171"/>
                    <a:pt x="15148" y="12171"/>
                    <a:pt x="15148" y="12171"/>
                  </a:cubicBezTo>
                  <a:cubicBezTo>
                    <a:pt x="15204" y="12171"/>
                    <a:pt x="15204" y="12171"/>
                    <a:pt x="15204" y="12171"/>
                  </a:cubicBezTo>
                  <a:cubicBezTo>
                    <a:pt x="15260" y="12104"/>
                    <a:pt x="15260" y="12104"/>
                    <a:pt x="15260" y="12104"/>
                  </a:cubicBezTo>
                  <a:cubicBezTo>
                    <a:pt x="15260" y="12104"/>
                    <a:pt x="15260" y="12104"/>
                    <a:pt x="15260" y="12104"/>
                  </a:cubicBezTo>
                  <a:cubicBezTo>
                    <a:pt x="15316" y="12037"/>
                    <a:pt x="15316" y="12037"/>
                    <a:pt x="15316" y="12037"/>
                  </a:cubicBezTo>
                  <a:cubicBezTo>
                    <a:pt x="15316" y="12104"/>
                    <a:pt x="15316" y="12104"/>
                    <a:pt x="15316" y="12104"/>
                  </a:cubicBezTo>
                  <a:cubicBezTo>
                    <a:pt x="15316" y="12171"/>
                    <a:pt x="15316" y="12171"/>
                    <a:pt x="15316" y="12171"/>
                  </a:cubicBezTo>
                  <a:cubicBezTo>
                    <a:pt x="15316" y="12171"/>
                    <a:pt x="15316" y="12171"/>
                    <a:pt x="15316" y="12171"/>
                  </a:cubicBezTo>
                  <a:cubicBezTo>
                    <a:pt x="15372" y="12171"/>
                    <a:pt x="15372" y="12171"/>
                    <a:pt x="15372" y="12171"/>
                  </a:cubicBezTo>
                  <a:cubicBezTo>
                    <a:pt x="15372" y="12104"/>
                    <a:pt x="15372" y="12104"/>
                    <a:pt x="15372" y="12104"/>
                  </a:cubicBezTo>
                  <a:cubicBezTo>
                    <a:pt x="15429" y="12171"/>
                    <a:pt x="15429" y="12171"/>
                    <a:pt x="15429" y="12171"/>
                  </a:cubicBezTo>
                  <a:cubicBezTo>
                    <a:pt x="15429" y="12104"/>
                    <a:pt x="15429" y="12104"/>
                    <a:pt x="15429" y="12104"/>
                  </a:cubicBezTo>
                  <a:cubicBezTo>
                    <a:pt x="15429" y="11970"/>
                    <a:pt x="15429" y="11970"/>
                    <a:pt x="15429" y="11970"/>
                  </a:cubicBezTo>
                  <a:cubicBezTo>
                    <a:pt x="15372" y="11903"/>
                    <a:pt x="15372" y="11903"/>
                    <a:pt x="15372" y="11903"/>
                  </a:cubicBezTo>
                  <a:cubicBezTo>
                    <a:pt x="15372" y="11837"/>
                    <a:pt x="15372" y="11837"/>
                    <a:pt x="15372" y="11837"/>
                  </a:cubicBezTo>
                  <a:cubicBezTo>
                    <a:pt x="15316" y="11837"/>
                    <a:pt x="15316" y="11837"/>
                    <a:pt x="15316" y="11837"/>
                  </a:cubicBezTo>
                  <a:cubicBezTo>
                    <a:pt x="15372" y="11770"/>
                    <a:pt x="15372" y="11770"/>
                    <a:pt x="15372" y="11770"/>
                  </a:cubicBezTo>
                  <a:cubicBezTo>
                    <a:pt x="15372" y="11703"/>
                    <a:pt x="15372" y="11703"/>
                    <a:pt x="15372" y="11703"/>
                  </a:cubicBezTo>
                  <a:cubicBezTo>
                    <a:pt x="15372" y="11703"/>
                    <a:pt x="15372" y="11703"/>
                    <a:pt x="15372" y="11703"/>
                  </a:cubicBezTo>
                  <a:cubicBezTo>
                    <a:pt x="15485" y="11703"/>
                    <a:pt x="15485" y="11703"/>
                    <a:pt x="15485" y="11703"/>
                  </a:cubicBezTo>
                  <a:cubicBezTo>
                    <a:pt x="15541" y="11636"/>
                    <a:pt x="15541" y="11636"/>
                    <a:pt x="15541" y="11636"/>
                  </a:cubicBezTo>
                  <a:cubicBezTo>
                    <a:pt x="15597" y="11569"/>
                    <a:pt x="15597" y="11569"/>
                    <a:pt x="15597" y="11569"/>
                  </a:cubicBezTo>
                  <a:cubicBezTo>
                    <a:pt x="15653" y="11502"/>
                    <a:pt x="15653" y="11502"/>
                    <a:pt x="15653" y="11502"/>
                  </a:cubicBezTo>
                  <a:cubicBezTo>
                    <a:pt x="15653" y="11502"/>
                    <a:pt x="15653" y="11502"/>
                    <a:pt x="15653" y="11502"/>
                  </a:cubicBezTo>
                  <a:cubicBezTo>
                    <a:pt x="15709" y="11569"/>
                    <a:pt x="15709" y="11569"/>
                    <a:pt x="15709" y="11569"/>
                  </a:cubicBezTo>
                  <a:cubicBezTo>
                    <a:pt x="15765" y="11569"/>
                    <a:pt x="15765" y="11569"/>
                    <a:pt x="15765" y="11569"/>
                  </a:cubicBezTo>
                  <a:cubicBezTo>
                    <a:pt x="15765" y="11569"/>
                    <a:pt x="15765" y="11569"/>
                    <a:pt x="15765" y="11569"/>
                  </a:cubicBezTo>
                  <a:cubicBezTo>
                    <a:pt x="15709" y="11502"/>
                    <a:pt x="15709" y="11502"/>
                    <a:pt x="15709" y="11502"/>
                  </a:cubicBezTo>
                  <a:cubicBezTo>
                    <a:pt x="15709" y="11435"/>
                    <a:pt x="15709" y="11435"/>
                    <a:pt x="15709" y="11435"/>
                  </a:cubicBezTo>
                  <a:cubicBezTo>
                    <a:pt x="15765" y="11368"/>
                    <a:pt x="15765" y="11368"/>
                    <a:pt x="15765" y="11368"/>
                  </a:cubicBezTo>
                  <a:cubicBezTo>
                    <a:pt x="15821" y="11368"/>
                    <a:pt x="15821" y="11368"/>
                    <a:pt x="15821" y="11368"/>
                  </a:cubicBezTo>
                  <a:cubicBezTo>
                    <a:pt x="15821" y="11302"/>
                    <a:pt x="15821" y="11302"/>
                    <a:pt x="15821" y="11302"/>
                  </a:cubicBezTo>
                  <a:cubicBezTo>
                    <a:pt x="15877" y="11368"/>
                    <a:pt x="15877" y="11368"/>
                    <a:pt x="15877" y="11368"/>
                  </a:cubicBezTo>
                  <a:cubicBezTo>
                    <a:pt x="15990" y="11302"/>
                    <a:pt x="15990" y="11302"/>
                    <a:pt x="15990" y="11302"/>
                  </a:cubicBezTo>
                  <a:cubicBezTo>
                    <a:pt x="15990" y="11302"/>
                    <a:pt x="15990" y="11302"/>
                    <a:pt x="15990" y="11302"/>
                  </a:cubicBezTo>
                  <a:cubicBezTo>
                    <a:pt x="15934" y="11235"/>
                    <a:pt x="15934" y="11235"/>
                    <a:pt x="15934" y="11235"/>
                  </a:cubicBezTo>
                  <a:cubicBezTo>
                    <a:pt x="15990" y="11168"/>
                    <a:pt x="15990" y="11168"/>
                    <a:pt x="15990" y="11168"/>
                  </a:cubicBezTo>
                  <a:cubicBezTo>
                    <a:pt x="15990" y="11101"/>
                    <a:pt x="15990" y="11101"/>
                    <a:pt x="15990" y="11101"/>
                  </a:cubicBezTo>
                  <a:cubicBezTo>
                    <a:pt x="15990" y="11101"/>
                    <a:pt x="15990" y="11101"/>
                    <a:pt x="15990" y="11101"/>
                  </a:cubicBezTo>
                  <a:cubicBezTo>
                    <a:pt x="15990" y="11034"/>
                    <a:pt x="15990" y="11034"/>
                    <a:pt x="15990" y="11034"/>
                  </a:cubicBezTo>
                  <a:cubicBezTo>
                    <a:pt x="15990" y="11034"/>
                    <a:pt x="15990" y="11034"/>
                    <a:pt x="15990" y="11034"/>
                  </a:cubicBezTo>
                  <a:cubicBezTo>
                    <a:pt x="15990" y="10967"/>
                    <a:pt x="15990" y="10967"/>
                    <a:pt x="15990" y="10967"/>
                  </a:cubicBezTo>
                  <a:cubicBezTo>
                    <a:pt x="15990" y="10900"/>
                    <a:pt x="15990" y="10900"/>
                    <a:pt x="15990" y="10900"/>
                  </a:cubicBezTo>
                  <a:cubicBezTo>
                    <a:pt x="15990" y="10900"/>
                    <a:pt x="15990" y="10900"/>
                    <a:pt x="15990" y="10900"/>
                  </a:cubicBezTo>
                  <a:cubicBezTo>
                    <a:pt x="15990" y="10900"/>
                    <a:pt x="15990" y="10900"/>
                    <a:pt x="15990" y="10900"/>
                  </a:cubicBezTo>
                  <a:cubicBezTo>
                    <a:pt x="15990" y="10833"/>
                    <a:pt x="15990" y="10833"/>
                    <a:pt x="15990" y="10833"/>
                  </a:cubicBezTo>
                  <a:cubicBezTo>
                    <a:pt x="16046" y="10833"/>
                    <a:pt x="16046" y="10833"/>
                    <a:pt x="16046" y="10833"/>
                  </a:cubicBezTo>
                  <a:cubicBezTo>
                    <a:pt x="16046" y="10767"/>
                    <a:pt x="16046" y="10767"/>
                    <a:pt x="16046" y="10767"/>
                  </a:cubicBezTo>
                  <a:cubicBezTo>
                    <a:pt x="16046" y="10700"/>
                    <a:pt x="16046" y="10700"/>
                    <a:pt x="16046" y="10700"/>
                  </a:cubicBezTo>
                  <a:cubicBezTo>
                    <a:pt x="16046" y="10700"/>
                    <a:pt x="16046" y="10700"/>
                    <a:pt x="16046" y="10700"/>
                  </a:cubicBezTo>
                  <a:cubicBezTo>
                    <a:pt x="16046" y="10700"/>
                    <a:pt x="16046" y="10700"/>
                    <a:pt x="16046" y="10700"/>
                  </a:cubicBezTo>
                  <a:cubicBezTo>
                    <a:pt x="15990" y="10700"/>
                    <a:pt x="15990" y="10700"/>
                    <a:pt x="15990" y="10700"/>
                  </a:cubicBezTo>
                  <a:cubicBezTo>
                    <a:pt x="15990" y="10767"/>
                    <a:pt x="15990" y="10767"/>
                    <a:pt x="15990" y="10767"/>
                  </a:cubicBezTo>
                  <a:cubicBezTo>
                    <a:pt x="15990" y="10767"/>
                    <a:pt x="15990" y="10767"/>
                    <a:pt x="15990" y="10767"/>
                  </a:cubicBezTo>
                  <a:cubicBezTo>
                    <a:pt x="15990" y="10767"/>
                    <a:pt x="15990" y="10767"/>
                    <a:pt x="15990" y="10767"/>
                  </a:cubicBezTo>
                  <a:cubicBezTo>
                    <a:pt x="15990" y="10700"/>
                    <a:pt x="15990" y="10700"/>
                    <a:pt x="15990" y="10700"/>
                  </a:cubicBezTo>
                  <a:cubicBezTo>
                    <a:pt x="15934" y="10700"/>
                    <a:pt x="15934" y="10700"/>
                    <a:pt x="15934" y="10700"/>
                  </a:cubicBezTo>
                  <a:cubicBezTo>
                    <a:pt x="15877" y="10700"/>
                    <a:pt x="15877" y="10700"/>
                    <a:pt x="15877" y="10700"/>
                  </a:cubicBezTo>
                  <a:cubicBezTo>
                    <a:pt x="15821" y="10633"/>
                    <a:pt x="15821" y="10633"/>
                    <a:pt x="15821" y="10633"/>
                  </a:cubicBezTo>
                  <a:cubicBezTo>
                    <a:pt x="15821" y="10633"/>
                    <a:pt x="15821" y="10633"/>
                    <a:pt x="15821" y="10633"/>
                  </a:cubicBezTo>
                  <a:cubicBezTo>
                    <a:pt x="15934" y="10566"/>
                    <a:pt x="15934" y="10566"/>
                    <a:pt x="15934" y="10566"/>
                  </a:cubicBezTo>
                  <a:cubicBezTo>
                    <a:pt x="15877" y="10566"/>
                    <a:pt x="15877" y="10566"/>
                    <a:pt x="15877" y="10566"/>
                  </a:cubicBezTo>
                  <a:cubicBezTo>
                    <a:pt x="15877" y="10566"/>
                    <a:pt x="15877" y="10566"/>
                    <a:pt x="15877" y="10566"/>
                  </a:cubicBezTo>
                  <a:cubicBezTo>
                    <a:pt x="15877" y="10499"/>
                    <a:pt x="15877" y="10499"/>
                    <a:pt x="15877" y="10499"/>
                  </a:cubicBezTo>
                  <a:cubicBezTo>
                    <a:pt x="15877" y="10432"/>
                    <a:pt x="15877" y="10432"/>
                    <a:pt x="15877" y="10432"/>
                  </a:cubicBezTo>
                  <a:cubicBezTo>
                    <a:pt x="15821" y="10432"/>
                    <a:pt x="15821" y="10432"/>
                    <a:pt x="15821" y="10432"/>
                  </a:cubicBezTo>
                  <a:cubicBezTo>
                    <a:pt x="15821" y="10432"/>
                    <a:pt x="15821" y="10432"/>
                    <a:pt x="15821" y="10432"/>
                  </a:cubicBezTo>
                  <a:cubicBezTo>
                    <a:pt x="15821" y="10432"/>
                    <a:pt x="15821" y="10432"/>
                    <a:pt x="15821" y="10432"/>
                  </a:cubicBezTo>
                  <a:cubicBezTo>
                    <a:pt x="15821" y="10499"/>
                    <a:pt x="15821" y="10499"/>
                    <a:pt x="15821" y="10499"/>
                  </a:cubicBezTo>
                  <a:cubicBezTo>
                    <a:pt x="15821" y="10499"/>
                    <a:pt x="15821" y="10499"/>
                    <a:pt x="15821" y="10499"/>
                  </a:cubicBezTo>
                  <a:cubicBezTo>
                    <a:pt x="15765" y="10499"/>
                    <a:pt x="15765" y="10499"/>
                    <a:pt x="15765" y="10499"/>
                  </a:cubicBezTo>
                  <a:cubicBezTo>
                    <a:pt x="15765" y="10499"/>
                    <a:pt x="15765" y="10499"/>
                    <a:pt x="15765" y="10499"/>
                  </a:cubicBezTo>
                  <a:cubicBezTo>
                    <a:pt x="15709" y="10499"/>
                    <a:pt x="15709" y="10499"/>
                    <a:pt x="15709" y="10499"/>
                  </a:cubicBezTo>
                  <a:cubicBezTo>
                    <a:pt x="15709" y="10432"/>
                    <a:pt x="15709" y="10432"/>
                    <a:pt x="15709" y="10432"/>
                  </a:cubicBezTo>
                  <a:cubicBezTo>
                    <a:pt x="15765" y="10365"/>
                    <a:pt x="15765" y="10365"/>
                    <a:pt x="15765" y="10365"/>
                  </a:cubicBezTo>
                  <a:cubicBezTo>
                    <a:pt x="15765" y="10365"/>
                    <a:pt x="15765" y="10365"/>
                    <a:pt x="15765" y="10365"/>
                  </a:cubicBezTo>
                  <a:cubicBezTo>
                    <a:pt x="15653" y="10365"/>
                    <a:pt x="15653" y="10365"/>
                    <a:pt x="15653" y="10365"/>
                  </a:cubicBezTo>
                  <a:cubicBezTo>
                    <a:pt x="15653" y="10298"/>
                    <a:pt x="15653" y="10298"/>
                    <a:pt x="15653" y="10298"/>
                  </a:cubicBezTo>
                  <a:cubicBezTo>
                    <a:pt x="15709" y="10298"/>
                    <a:pt x="15709" y="10298"/>
                    <a:pt x="15709" y="10298"/>
                  </a:cubicBezTo>
                  <a:cubicBezTo>
                    <a:pt x="15709" y="10298"/>
                    <a:pt x="15709" y="10298"/>
                    <a:pt x="15709" y="10298"/>
                  </a:cubicBezTo>
                  <a:cubicBezTo>
                    <a:pt x="15709" y="10298"/>
                    <a:pt x="15709" y="10298"/>
                    <a:pt x="15709" y="10298"/>
                  </a:cubicBezTo>
                  <a:cubicBezTo>
                    <a:pt x="15709" y="10232"/>
                    <a:pt x="15709" y="10232"/>
                    <a:pt x="15709" y="10232"/>
                  </a:cubicBezTo>
                  <a:cubicBezTo>
                    <a:pt x="15765" y="10232"/>
                    <a:pt x="15765" y="10232"/>
                    <a:pt x="15765" y="10232"/>
                  </a:cubicBezTo>
                  <a:cubicBezTo>
                    <a:pt x="15765" y="10232"/>
                    <a:pt x="15765" y="10232"/>
                    <a:pt x="15765" y="10232"/>
                  </a:cubicBezTo>
                  <a:cubicBezTo>
                    <a:pt x="15765" y="10165"/>
                    <a:pt x="15765" y="10165"/>
                    <a:pt x="15765" y="10165"/>
                  </a:cubicBezTo>
                  <a:cubicBezTo>
                    <a:pt x="15709" y="10232"/>
                    <a:pt x="15709" y="10232"/>
                    <a:pt x="15709" y="10232"/>
                  </a:cubicBezTo>
                  <a:cubicBezTo>
                    <a:pt x="15653" y="10298"/>
                    <a:pt x="15653" y="10298"/>
                    <a:pt x="15653" y="10298"/>
                  </a:cubicBezTo>
                  <a:cubicBezTo>
                    <a:pt x="15653" y="10298"/>
                    <a:pt x="15653" y="10298"/>
                    <a:pt x="15653" y="10298"/>
                  </a:cubicBezTo>
                  <a:cubicBezTo>
                    <a:pt x="15597" y="10298"/>
                    <a:pt x="15597" y="10298"/>
                    <a:pt x="15597" y="10298"/>
                  </a:cubicBezTo>
                  <a:cubicBezTo>
                    <a:pt x="15597" y="10232"/>
                    <a:pt x="15597" y="10232"/>
                    <a:pt x="15597" y="10232"/>
                  </a:cubicBezTo>
                  <a:cubicBezTo>
                    <a:pt x="15597" y="10232"/>
                    <a:pt x="15597" y="10232"/>
                    <a:pt x="15597" y="10232"/>
                  </a:cubicBezTo>
                  <a:cubicBezTo>
                    <a:pt x="15541" y="10298"/>
                    <a:pt x="15541" y="10298"/>
                    <a:pt x="15541" y="10298"/>
                  </a:cubicBezTo>
                  <a:cubicBezTo>
                    <a:pt x="15541" y="10298"/>
                    <a:pt x="15541" y="10298"/>
                    <a:pt x="15541" y="10298"/>
                  </a:cubicBezTo>
                  <a:cubicBezTo>
                    <a:pt x="15485" y="10298"/>
                    <a:pt x="15485" y="10298"/>
                    <a:pt x="15485" y="10298"/>
                  </a:cubicBezTo>
                  <a:cubicBezTo>
                    <a:pt x="15429" y="10298"/>
                    <a:pt x="15429" y="10298"/>
                    <a:pt x="15429" y="10298"/>
                  </a:cubicBezTo>
                  <a:cubicBezTo>
                    <a:pt x="15429" y="10298"/>
                    <a:pt x="15429" y="10298"/>
                    <a:pt x="15429" y="10298"/>
                  </a:cubicBezTo>
                  <a:cubicBezTo>
                    <a:pt x="15429" y="10365"/>
                    <a:pt x="15429" y="10365"/>
                    <a:pt x="15429" y="10365"/>
                  </a:cubicBezTo>
                  <a:cubicBezTo>
                    <a:pt x="15372" y="10365"/>
                    <a:pt x="15372" y="10365"/>
                    <a:pt x="15372" y="10365"/>
                  </a:cubicBezTo>
                  <a:cubicBezTo>
                    <a:pt x="15372" y="10298"/>
                    <a:pt x="15372" y="10298"/>
                    <a:pt x="15372" y="10298"/>
                  </a:cubicBezTo>
                  <a:cubicBezTo>
                    <a:pt x="15429" y="10298"/>
                    <a:pt x="15429" y="10298"/>
                    <a:pt x="15429" y="10298"/>
                  </a:cubicBezTo>
                  <a:cubicBezTo>
                    <a:pt x="15429" y="10232"/>
                    <a:pt x="15429" y="10232"/>
                    <a:pt x="15429" y="10232"/>
                  </a:cubicBezTo>
                  <a:cubicBezTo>
                    <a:pt x="15372" y="10232"/>
                    <a:pt x="15372" y="10232"/>
                    <a:pt x="15372" y="10232"/>
                  </a:cubicBezTo>
                  <a:cubicBezTo>
                    <a:pt x="15429" y="10165"/>
                    <a:pt x="15429" y="10165"/>
                    <a:pt x="15429" y="10165"/>
                  </a:cubicBezTo>
                  <a:cubicBezTo>
                    <a:pt x="15429" y="10165"/>
                    <a:pt x="15429" y="10165"/>
                    <a:pt x="15429" y="10165"/>
                  </a:cubicBezTo>
                  <a:cubicBezTo>
                    <a:pt x="15485" y="10165"/>
                    <a:pt x="15485" y="10165"/>
                    <a:pt x="15485" y="10165"/>
                  </a:cubicBezTo>
                  <a:cubicBezTo>
                    <a:pt x="15485" y="10232"/>
                    <a:pt x="15485" y="10232"/>
                    <a:pt x="15485" y="10232"/>
                  </a:cubicBezTo>
                  <a:cubicBezTo>
                    <a:pt x="15541" y="10232"/>
                    <a:pt x="15541" y="10232"/>
                    <a:pt x="15541" y="10232"/>
                  </a:cubicBezTo>
                  <a:cubicBezTo>
                    <a:pt x="15541" y="10165"/>
                    <a:pt x="15541" y="10165"/>
                    <a:pt x="15541" y="10165"/>
                  </a:cubicBezTo>
                  <a:cubicBezTo>
                    <a:pt x="15597" y="10165"/>
                    <a:pt x="15597" y="10165"/>
                    <a:pt x="15597" y="10165"/>
                  </a:cubicBezTo>
                  <a:cubicBezTo>
                    <a:pt x="15597" y="10098"/>
                    <a:pt x="15597" y="10098"/>
                    <a:pt x="15597" y="10098"/>
                  </a:cubicBezTo>
                  <a:cubicBezTo>
                    <a:pt x="15597" y="10098"/>
                    <a:pt x="15597" y="10098"/>
                    <a:pt x="15597" y="10098"/>
                  </a:cubicBezTo>
                  <a:cubicBezTo>
                    <a:pt x="15541" y="10031"/>
                    <a:pt x="15541" y="10031"/>
                    <a:pt x="15541" y="10031"/>
                  </a:cubicBezTo>
                  <a:cubicBezTo>
                    <a:pt x="15541" y="10031"/>
                    <a:pt x="15541" y="10031"/>
                    <a:pt x="15541" y="10031"/>
                  </a:cubicBezTo>
                  <a:cubicBezTo>
                    <a:pt x="15485" y="9964"/>
                    <a:pt x="15485" y="9964"/>
                    <a:pt x="15485" y="9964"/>
                  </a:cubicBezTo>
                  <a:cubicBezTo>
                    <a:pt x="15485" y="9964"/>
                    <a:pt x="15485" y="9964"/>
                    <a:pt x="15485" y="9964"/>
                  </a:cubicBezTo>
                  <a:cubicBezTo>
                    <a:pt x="15485" y="9964"/>
                    <a:pt x="15485" y="9964"/>
                    <a:pt x="15485" y="9964"/>
                  </a:cubicBezTo>
                  <a:cubicBezTo>
                    <a:pt x="15485" y="9897"/>
                    <a:pt x="15485" y="9897"/>
                    <a:pt x="15485" y="9897"/>
                  </a:cubicBezTo>
                  <a:cubicBezTo>
                    <a:pt x="15429" y="9897"/>
                    <a:pt x="15429" y="9897"/>
                    <a:pt x="15429" y="9897"/>
                  </a:cubicBezTo>
                  <a:cubicBezTo>
                    <a:pt x="15429" y="9897"/>
                    <a:pt x="15429" y="9897"/>
                    <a:pt x="15429" y="9897"/>
                  </a:cubicBezTo>
                  <a:cubicBezTo>
                    <a:pt x="15372" y="9897"/>
                    <a:pt x="15372" y="9897"/>
                    <a:pt x="15372" y="9897"/>
                  </a:cubicBezTo>
                  <a:cubicBezTo>
                    <a:pt x="15372" y="9830"/>
                    <a:pt x="15372" y="9830"/>
                    <a:pt x="15372" y="9830"/>
                  </a:cubicBezTo>
                  <a:cubicBezTo>
                    <a:pt x="15429" y="9830"/>
                    <a:pt x="15429" y="9830"/>
                    <a:pt x="15429" y="9830"/>
                  </a:cubicBezTo>
                  <a:cubicBezTo>
                    <a:pt x="15429" y="9830"/>
                    <a:pt x="15429" y="9830"/>
                    <a:pt x="15429" y="9830"/>
                  </a:cubicBezTo>
                  <a:cubicBezTo>
                    <a:pt x="15485" y="9830"/>
                    <a:pt x="15485" y="9830"/>
                    <a:pt x="15485" y="9830"/>
                  </a:cubicBezTo>
                  <a:cubicBezTo>
                    <a:pt x="15485" y="9830"/>
                    <a:pt x="15485" y="9830"/>
                    <a:pt x="15485" y="9830"/>
                  </a:cubicBezTo>
                  <a:cubicBezTo>
                    <a:pt x="15485" y="9763"/>
                    <a:pt x="15485" y="9763"/>
                    <a:pt x="15485" y="9763"/>
                  </a:cubicBezTo>
                  <a:cubicBezTo>
                    <a:pt x="15429" y="9763"/>
                    <a:pt x="15429" y="9763"/>
                    <a:pt x="15429" y="9763"/>
                  </a:cubicBezTo>
                  <a:cubicBezTo>
                    <a:pt x="15429" y="9697"/>
                    <a:pt x="15429" y="9697"/>
                    <a:pt x="15429" y="9697"/>
                  </a:cubicBezTo>
                  <a:cubicBezTo>
                    <a:pt x="15372" y="9697"/>
                    <a:pt x="15372" y="9697"/>
                    <a:pt x="15372" y="9697"/>
                  </a:cubicBezTo>
                  <a:cubicBezTo>
                    <a:pt x="15372" y="9697"/>
                    <a:pt x="15372" y="9697"/>
                    <a:pt x="15372" y="9697"/>
                  </a:cubicBezTo>
                  <a:cubicBezTo>
                    <a:pt x="15372" y="9697"/>
                    <a:pt x="15372" y="9697"/>
                    <a:pt x="15372" y="9697"/>
                  </a:cubicBezTo>
                  <a:cubicBezTo>
                    <a:pt x="15316" y="9763"/>
                    <a:pt x="15316" y="9763"/>
                    <a:pt x="15316" y="9763"/>
                  </a:cubicBezTo>
                  <a:cubicBezTo>
                    <a:pt x="15316" y="9763"/>
                    <a:pt x="15316" y="9763"/>
                    <a:pt x="15316" y="9763"/>
                  </a:cubicBezTo>
                  <a:cubicBezTo>
                    <a:pt x="15316" y="9697"/>
                    <a:pt x="15316" y="9697"/>
                    <a:pt x="15316" y="9697"/>
                  </a:cubicBezTo>
                  <a:cubicBezTo>
                    <a:pt x="15372" y="9630"/>
                    <a:pt x="15372" y="9630"/>
                    <a:pt x="15372" y="9630"/>
                  </a:cubicBezTo>
                  <a:cubicBezTo>
                    <a:pt x="15372" y="9563"/>
                    <a:pt x="15372" y="9563"/>
                    <a:pt x="15372" y="9563"/>
                  </a:cubicBezTo>
                  <a:cubicBezTo>
                    <a:pt x="15372" y="9563"/>
                    <a:pt x="15372" y="9563"/>
                    <a:pt x="15372" y="9563"/>
                  </a:cubicBezTo>
                  <a:cubicBezTo>
                    <a:pt x="15429" y="9496"/>
                    <a:pt x="15429" y="9496"/>
                    <a:pt x="15429" y="9496"/>
                  </a:cubicBezTo>
                  <a:cubicBezTo>
                    <a:pt x="15429" y="9429"/>
                    <a:pt x="15429" y="9429"/>
                    <a:pt x="15429" y="9429"/>
                  </a:cubicBezTo>
                  <a:cubicBezTo>
                    <a:pt x="15429" y="9362"/>
                    <a:pt x="15429" y="9362"/>
                    <a:pt x="15429" y="9362"/>
                  </a:cubicBezTo>
                  <a:cubicBezTo>
                    <a:pt x="15429" y="9362"/>
                    <a:pt x="15429" y="9362"/>
                    <a:pt x="15429" y="9362"/>
                  </a:cubicBezTo>
                  <a:cubicBezTo>
                    <a:pt x="15372" y="9362"/>
                    <a:pt x="15372" y="9362"/>
                    <a:pt x="15372" y="9362"/>
                  </a:cubicBezTo>
                  <a:cubicBezTo>
                    <a:pt x="15372" y="9362"/>
                    <a:pt x="15372" y="9362"/>
                    <a:pt x="15372" y="9362"/>
                  </a:cubicBezTo>
                  <a:cubicBezTo>
                    <a:pt x="15316" y="9362"/>
                    <a:pt x="15316" y="9362"/>
                    <a:pt x="15316" y="9362"/>
                  </a:cubicBezTo>
                  <a:cubicBezTo>
                    <a:pt x="15316" y="9429"/>
                    <a:pt x="15316" y="9429"/>
                    <a:pt x="15316" y="9429"/>
                  </a:cubicBezTo>
                  <a:cubicBezTo>
                    <a:pt x="15316" y="9429"/>
                    <a:pt x="15316" y="9429"/>
                    <a:pt x="15316" y="9429"/>
                  </a:cubicBezTo>
                  <a:cubicBezTo>
                    <a:pt x="15260" y="9362"/>
                    <a:pt x="15260" y="9362"/>
                    <a:pt x="15260" y="9362"/>
                  </a:cubicBezTo>
                  <a:cubicBezTo>
                    <a:pt x="15260" y="9295"/>
                    <a:pt x="15260" y="9295"/>
                    <a:pt x="15260" y="9295"/>
                  </a:cubicBezTo>
                  <a:cubicBezTo>
                    <a:pt x="15204" y="9295"/>
                    <a:pt x="15204" y="9295"/>
                    <a:pt x="15204" y="9295"/>
                  </a:cubicBezTo>
                  <a:cubicBezTo>
                    <a:pt x="15204" y="9228"/>
                    <a:pt x="15204" y="9228"/>
                    <a:pt x="15204" y="9228"/>
                  </a:cubicBezTo>
                  <a:cubicBezTo>
                    <a:pt x="15204" y="9162"/>
                    <a:pt x="15204" y="9162"/>
                    <a:pt x="15204" y="9162"/>
                  </a:cubicBezTo>
                  <a:cubicBezTo>
                    <a:pt x="15260" y="9162"/>
                    <a:pt x="15260" y="9162"/>
                    <a:pt x="15260" y="9162"/>
                  </a:cubicBezTo>
                  <a:cubicBezTo>
                    <a:pt x="15260" y="9162"/>
                    <a:pt x="15260" y="9162"/>
                    <a:pt x="15260" y="9162"/>
                  </a:cubicBezTo>
                  <a:cubicBezTo>
                    <a:pt x="15260" y="9095"/>
                    <a:pt x="15260" y="9095"/>
                    <a:pt x="15260" y="9095"/>
                  </a:cubicBezTo>
                  <a:cubicBezTo>
                    <a:pt x="15260" y="9095"/>
                    <a:pt x="15260" y="9095"/>
                    <a:pt x="15260" y="9095"/>
                  </a:cubicBezTo>
                  <a:cubicBezTo>
                    <a:pt x="15204" y="9095"/>
                    <a:pt x="15204" y="9095"/>
                    <a:pt x="15204" y="9095"/>
                  </a:cubicBezTo>
                  <a:cubicBezTo>
                    <a:pt x="15204" y="9095"/>
                    <a:pt x="15204" y="9095"/>
                    <a:pt x="15204" y="9095"/>
                  </a:cubicBezTo>
                  <a:cubicBezTo>
                    <a:pt x="15204" y="9162"/>
                    <a:pt x="15204" y="9162"/>
                    <a:pt x="15204" y="9162"/>
                  </a:cubicBezTo>
                  <a:cubicBezTo>
                    <a:pt x="15148" y="9228"/>
                    <a:pt x="15148" y="9228"/>
                    <a:pt x="15148" y="9228"/>
                  </a:cubicBezTo>
                  <a:cubicBezTo>
                    <a:pt x="15148" y="9162"/>
                    <a:pt x="15148" y="9162"/>
                    <a:pt x="15148" y="9162"/>
                  </a:cubicBezTo>
                  <a:cubicBezTo>
                    <a:pt x="15092" y="9162"/>
                    <a:pt x="15092" y="9162"/>
                    <a:pt x="15092" y="9162"/>
                  </a:cubicBezTo>
                  <a:cubicBezTo>
                    <a:pt x="15092" y="9162"/>
                    <a:pt x="15092" y="9162"/>
                    <a:pt x="15092" y="9162"/>
                  </a:cubicBezTo>
                  <a:cubicBezTo>
                    <a:pt x="15092" y="9228"/>
                    <a:pt x="15092" y="9228"/>
                    <a:pt x="15092" y="9228"/>
                  </a:cubicBezTo>
                  <a:cubicBezTo>
                    <a:pt x="15092" y="9228"/>
                    <a:pt x="15092" y="9228"/>
                    <a:pt x="15092" y="9228"/>
                  </a:cubicBezTo>
                  <a:cubicBezTo>
                    <a:pt x="15092" y="9295"/>
                    <a:pt x="15092" y="9295"/>
                    <a:pt x="15092" y="9295"/>
                  </a:cubicBezTo>
                  <a:cubicBezTo>
                    <a:pt x="15092" y="9295"/>
                    <a:pt x="15092" y="9295"/>
                    <a:pt x="15092" y="9295"/>
                  </a:cubicBezTo>
                  <a:cubicBezTo>
                    <a:pt x="15148" y="9295"/>
                    <a:pt x="15148" y="9295"/>
                    <a:pt x="15148" y="9295"/>
                  </a:cubicBezTo>
                  <a:cubicBezTo>
                    <a:pt x="15148" y="9429"/>
                    <a:pt x="15148" y="9429"/>
                    <a:pt x="15148" y="9429"/>
                  </a:cubicBezTo>
                  <a:cubicBezTo>
                    <a:pt x="15204" y="9429"/>
                    <a:pt x="15204" y="9429"/>
                    <a:pt x="15204" y="9429"/>
                  </a:cubicBezTo>
                  <a:cubicBezTo>
                    <a:pt x="15204" y="9496"/>
                    <a:pt x="15204" y="9496"/>
                    <a:pt x="15204" y="9496"/>
                  </a:cubicBezTo>
                  <a:cubicBezTo>
                    <a:pt x="15204" y="9563"/>
                    <a:pt x="15204" y="9563"/>
                    <a:pt x="15204" y="9563"/>
                  </a:cubicBezTo>
                  <a:cubicBezTo>
                    <a:pt x="15148" y="9563"/>
                    <a:pt x="15148" y="9563"/>
                    <a:pt x="15148" y="9563"/>
                  </a:cubicBezTo>
                  <a:cubicBezTo>
                    <a:pt x="15092" y="9630"/>
                    <a:pt x="15092" y="9630"/>
                    <a:pt x="15092" y="9630"/>
                  </a:cubicBezTo>
                  <a:cubicBezTo>
                    <a:pt x="14980" y="9630"/>
                    <a:pt x="14980" y="9630"/>
                    <a:pt x="14980" y="9630"/>
                  </a:cubicBezTo>
                  <a:cubicBezTo>
                    <a:pt x="14980" y="9630"/>
                    <a:pt x="14980" y="9630"/>
                    <a:pt x="14980" y="9630"/>
                  </a:cubicBezTo>
                  <a:cubicBezTo>
                    <a:pt x="14924" y="9630"/>
                    <a:pt x="14924" y="9630"/>
                    <a:pt x="14924" y="9630"/>
                  </a:cubicBezTo>
                  <a:cubicBezTo>
                    <a:pt x="14924" y="9563"/>
                    <a:pt x="14924" y="9563"/>
                    <a:pt x="14924" y="9563"/>
                  </a:cubicBezTo>
                  <a:cubicBezTo>
                    <a:pt x="14924" y="9563"/>
                    <a:pt x="14924" y="9563"/>
                    <a:pt x="14924" y="9563"/>
                  </a:cubicBezTo>
                  <a:cubicBezTo>
                    <a:pt x="14924" y="9496"/>
                    <a:pt x="14924" y="9496"/>
                    <a:pt x="14924" y="9496"/>
                  </a:cubicBezTo>
                  <a:cubicBezTo>
                    <a:pt x="14811" y="9496"/>
                    <a:pt x="14811" y="9496"/>
                    <a:pt x="14811" y="9496"/>
                  </a:cubicBezTo>
                  <a:cubicBezTo>
                    <a:pt x="14755" y="9429"/>
                    <a:pt x="14755" y="9429"/>
                    <a:pt x="14755" y="9429"/>
                  </a:cubicBezTo>
                  <a:cubicBezTo>
                    <a:pt x="14699" y="9429"/>
                    <a:pt x="14699" y="9429"/>
                    <a:pt x="14699" y="9429"/>
                  </a:cubicBezTo>
                  <a:cubicBezTo>
                    <a:pt x="14699" y="9563"/>
                    <a:pt x="14699" y="9563"/>
                    <a:pt x="14699" y="9563"/>
                  </a:cubicBezTo>
                  <a:cubicBezTo>
                    <a:pt x="14755" y="9630"/>
                    <a:pt x="14755" y="9630"/>
                    <a:pt x="14755" y="9630"/>
                  </a:cubicBezTo>
                  <a:cubicBezTo>
                    <a:pt x="14699" y="9630"/>
                    <a:pt x="14699" y="9630"/>
                    <a:pt x="14699" y="9630"/>
                  </a:cubicBezTo>
                  <a:cubicBezTo>
                    <a:pt x="14699" y="9630"/>
                    <a:pt x="14699" y="9630"/>
                    <a:pt x="14699" y="9630"/>
                  </a:cubicBezTo>
                  <a:cubicBezTo>
                    <a:pt x="14643" y="9563"/>
                    <a:pt x="14643" y="9563"/>
                    <a:pt x="14643" y="9563"/>
                  </a:cubicBezTo>
                  <a:cubicBezTo>
                    <a:pt x="14643" y="9496"/>
                    <a:pt x="14643" y="9496"/>
                    <a:pt x="14643" y="9496"/>
                  </a:cubicBezTo>
                  <a:cubicBezTo>
                    <a:pt x="14587" y="9496"/>
                    <a:pt x="14587" y="9496"/>
                    <a:pt x="14587" y="9496"/>
                  </a:cubicBezTo>
                  <a:cubicBezTo>
                    <a:pt x="14587" y="9496"/>
                    <a:pt x="14587" y="9496"/>
                    <a:pt x="14587" y="9496"/>
                  </a:cubicBezTo>
                  <a:cubicBezTo>
                    <a:pt x="14531" y="9429"/>
                    <a:pt x="14531" y="9429"/>
                    <a:pt x="14531" y="9429"/>
                  </a:cubicBezTo>
                  <a:cubicBezTo>
                    <a:pt x="14531" y="9362"/>
                    <a:pt x="14531" y="9362"/>
                    <a:pt x="14531" y="9362"/>
                  </a:cubicBezTo>
                  <a:cubicBezTo>
                    <a:pt x="14531" y="9362"/>
                    <a:pt x="14531" y="9362"/>
                    <a:pt x="14531" y="9362"/>
                  </a:cubicBezTo>
                  <a:cubicBezTo>
                    <a:pt x="14475" y="9362"/>
                    <a:pt x="14475" y="9362"/>
                    <a:pt x="14475" y="9362"/>
                  </a:cubicBezTo>
                  <a:cubicBezTo>
                    <a:pt x="14419" y="9295"/>
                    <a:pt x="14419" y="9295"/>
                    <a:pt x="14419" y="9295"/>
                  </a:cubicBezTo>
                  <a:cubicBezTo>
                    <a:pt x="14419" y="9295"/>
                    <a:pt x="14419" y="9295"/>
                    <a:pt x="14419" y="9295"/>
                  </a:cubicBezTo>
                  <a:cubicBezTo>
                    <a:pt x="14363" y="9228"/>
                    <a:pt x="14363" y="9228"/>
                    <a:pt x="14363" y="9228"/>
                  </a:cubicBezTo>
                  <a:cubicBezTo>
                    <a:pt x="14363" y="9228"/>
                    <a:pt x="14363" y="9228"/>
                    <a:pt x="14363" y="9228"/>
                  </a:cubicBezTo>
                  <a:cubicBezTo>
                    <a:pt x="14363" y="9228"/>
                    <a:pt x="14363" y="9228"/>
                    <a:pt x="14363" y="9228"/>
                  </a:cubicBezTo>
                  <a:cubicBezTo>
                    <a:pt x="14475" y="9362"/>
                    <a:pt x="14475" y="9362"/>
                    <a:pt x="14475" y="9362"/>
                  </a:cubicBezTo>
                  <a:cubicBezTo>
                    <a:pt x="14475" y="9362"/>
                    <a:pt x="14475" y="9362"/>
                    <a:pt x="14475" y="9362"/>
                  </a:cubicBezTo>
                  <a:cubicBezTo>
                    <a:pt x="14531" y="9429"/>
                    <a:pt x="14531" y="9429"/>
                    <a:pt x="14531" y="9429"/>
                  </a:cubicBezTo>
                  <a:cubicBezTo>
                    <a:pt x="14531" y="9429"/>
                    <a:pt x="14531" y="9429"/>
                    <a:pt x="14531" y="9429"/>
                  </a:cubicBezTo>
                  <a:cubicBezTo>
                    <a:pt x="14531" y="9496"/>
                    <a:pt x="14531" y="9496"/>
                    <a:pt x="14531" y="9496"/>
                  </a:cubicBezTo>
                  <a:cubicBezTo>
                    <a:pt x="14531" y="9496"/>
                    <a:pt x="14531" y="9496"/>
                    <a:pt x="14531" y="9496"/>
                  </a:cubicBezTo>
                  <a:cubicBezTo>
                    <a:pt x="14531" y="9496"/>
                    <a:pt x="14531" y="9496"/>
                    <a:pt x="14531" y="9496"/>
                  </a:cubicBezTo>
                  <a:cubicBezTo>
                    <a:pt x="14475" y="9563"/>
                    <a:pt x="14475" y="9563"/>
                    <a:pt x="14475" y="9563"/>
                  </a:cubicBezTo>
                  <a:cubicBezTo>
                    <a:pt x="14419" y="9496"/>
                    <a:pt x="14419" y="9496"/>
                    <a:pt x="14419" y="9496"/>
                  </a:cubicBezTo>
                  <a:cubicBezTo>
                    <a:pt x="14363" y="9496"/>
                    <a:pt x="14363" y="9496"/>
                    <a:pt x="14363" y="9496"/>
                  </a:cubicBezTo>
                  <a:cubicBezTo>
                    <a:pt x="14363" y="9429"/>
                    <a:pt x="14363" y="9429"/>
                    <a:pt x="14363" y="9429"/>
                  </a:cubicBezTo>
                  <a:cubicBezTo>
                    <a:pt x="14306" y="9429"/>
                    <a:pt x="14306" y="9429"/>
                    <a:pt x="14306" y="9429"/>
                  </a:cubicBezTo>
                  <a:cubicBezTo>
                    <a:pt x="14306" y="9362"/>
                    <a:pt x="14306" y="9362"/>
                    <a:pt x="14306" y="9362"/>
                  </a:cubicBezTo>
                  <a:cubicBezTo>
                    <a:pt x="14250" y="9429"/>
                    <a:pt x="14250" y="9429"/>
                    <a:pt x="14250" y="9429"/>
                  </a:cubicBezTo>
                  <a:cubicBezTo>
                    <a:pt x="14194" y="9429"/>
                    <a:pt x="14194" y="9429"/>
                    <a:pt x="14194" y="9429"/>
                  </a:cubicBezTo>
                  <a:cubicBezTo>
                    <a:pt x="14138" y="9429"/>
                    <a:pt x="14138" y="9429"/>
                    <a:pt x="14138" y="9429"/>
                  </a:cubicBezTo>
                  <a:cubicBezTo>
                    <a:pt x="14082" y="9362"/>
                    <a:pt x="14082" y="9362"/>
                    <a:pt x="14082" y="9362"/>
                  </a:cubicBezTo>
                  <a:cubicBezTo>
                    <a:pt x="14026" y="9362"/>
                    <a:pt x="14026" y="9362"/>
                    <a:pt x="14026" y="9362"/>
                  </a:cubicBezTo>
                  <a:cubicBezTo>
                    <a:pt x="14026" y="9362"/>
                    <a:pt x="14026" y="9362"/>
                    <a:pt x="14026" y="9362"/>
                  </a:cubicBezTo>
                  <a:cubicBezTo>
                    <a:pt x="13970" y="9295"/>
                    <a:pt x="13970" y="9295"/>
                    <a:pt x="13970" y="9295"/>
                  </a:cubicBezTo>
                  <a:cubicBezTo>
                    <a:pt x="13970" y="9295"/>
                    <a:pt x="13970" y="9295"/>
                    <a:pt x="13970" y="9295"/>
                  </a:cubicBezTo>
                  <a:cubicBezTo>
                    <a:pt x="14026" y="9228"/>
                    <a:pt x="14026" y="9228"/>
                    <a:pt x="14026" y="9228"/>
                  </a:cubicBezTo>
                  <a:cubicBezTo>
                    <a:pt x="14082" y="9162"/>
                    <a:pt x="14082" y="9162"/>
                    <a:pt x="14082" y="9162"/>
                  </a:cubicBezTo>
                  <a:cubicBezTo>
                    <a:pt x="14082" y="9162"/>
                    <a:pt x="14082" y="9162"/>
                    <a:pt x="14082" y="9162"/>
                  </a:cubicBezTo>
                  <a:cubicBezTo>
                    <a:pt x="14026" y="9162"/>
                    <a:pt x="14026" y="9162"/>
                    <a:pt x="14026" y="9162"/>
                  </a:cubicBezTo>
                  <a:cubicBezTo>
                    <a:pt x="13970" y="9228"/>
                    <a:pt x="13970" y="9228"/>
                    <a:pt x="13970" y="9228"/>
                  </a:cubicBezTo>
                  <a:cubicBezTo>
                    <a:pt x="13970" y="9295"/>
                    <a:pt x="13970" y="9295"/>
                    <a:pt x="13970" y="9295"/>
                  </a:cubicBezTo>
                  <a:cubicBezTo>
                    <a:pt x="13914" y="9295"/>
                    <a:pt x="13914" y="9295"/>
                    <a:pt x="13914" y="9295"/>
                  </a:cubicBezTo>
                  <a:cubicBezTo>
                    <a:pt x="13914" y="9228"/>
                    <a:pt x="13914" y="9228"/>
                    <a:pt x="13914" y="9228"/>
                  </a:cubicBezTo>
                  <a:cubicBezTo>
                    <a:pt x="13858" y="9228"/>
                    <a:pt x="13858" y="9228"/>
                    <a:pt x="13858" y="9228"/>
                  </a:cubicBezTo>
                  <a:cubicBezTo>
                    <a:pt x="13802" y="9228"/>
                    <a:pt x="13802" y="9228"/>
                    <a:pt x="13802" y="9228"/>
                  </a:cubicBezTo>
                  <a:cubicBezTo>
                    <a:pt x="13858" y="9295"/>
                    <a:pt x="13858" y="9295"/>
                    <a:pt x="13858" y="9295"/>
                  </a:cubicBezTo>
                  <a:cubicBezTo>
                    <a:pt x="13858" y="9295"/>
                    <a:pt x="13858" y="9295"/>
                    <a:pt x="13858" y="9295"/>
                  </a:cubicBezTo>
                  <a:cubicBezTo>
                    <a:pt x="13802" y="9295"/>
                    <a:pt x="13802" y="9295"/>
                    <a:pt x="13802" y="9295"/>
                  </a:cubicBezTo>
                  <a:cubicBezTo>
                    <a:pt x="13689" y="9228"/>
                    <a:pt x="13689" y="9228"/>
                    <a:pt x="13689" y="9228"/>
                  </a:cubicBezTo>
                  <a:cubicBezTo>
                    <a:pt x="13689" y="9162"/>
                    <a:pt x="13689" y="9162"/>
                    <a:pt x="13689" y="9162"/>
                  </a:cubicBezTo>
                  <a:cubicBezTo>
                    <a:pt x="13633" y="9095"/>
                    <a:pt x="13633" y="9095"/>
                    <a:pt x="13633" y="9095"/>
                  </a:cubicBezTo>
                  <a:cubicBezTo>
                    <a:pt x="13689" y="9095"/>
                    <a:pt x="13689" y="9095"/>
                    <a:pt x="13689" y="9095"/>
                  </a:cubicBezTo>
                  <a:cubicBezTo>
                    <a:pt x="13745" y="9028"/>
                    <a:pt x="13745" y="9028"/>
                    <a:pt x="13745" y="9028"/>
                  </a:cubicBezTo>
                  <a:cubicBezTo>
                    <a:pt x="13745" y="9028"/>
                    <a:pt x="13745" y="9028"/>
                    <a:pt x="13745" y="9028"/>
                  </a:cubicBezTo>
                  <a:cubicBezTo>
                    <a:pt x="13745" y="8961"/>
                    <a:pt x="13745" y="8961"/>
                    <a:pt x="13745" y="8961"/>
                  </a:cubicBezTo>
                  <a:cubicBezTo>
                    <a:pt x="13745" y="9028"/>
                    <a:pt x="13745" y="9028"/>
                    <a:pt x="13745" y="9028"/>
                  </a:cubicBezTo>
                  <a:cubicBezTo>
                    <a:pt x="13633" y="9028"/>
                    <a:pt x="13633" y="9028"/>
                    <a:pt x="13633" y="9028"/>
                  </a:cubicBezTo>
                  <a:cubicBezTo>
                    <a:pt x="13633" y="9095"/>
                    <a:pt x="13633" y="9095"/>
                    <a:pt x="13633" y="9095"/>
                  </a:cubicBezTo>
                  <a:cubicBezTo>
                    <a:pt x="13633" y="9095"/>
                    <a:pt x="13633" y="9095"/>
                    <a:pt x="13633" y="9095"/>
                  </a:cubicBezTo>
                  <a:cubicBezTo>
                    <a:pt x="13577" y="9028"/>
                    <a:pt x="13577" y="9028"/>
                    <a:pt x="13577" y="9028"/>
                  </a:cubicBezTo>
                  <a:cubicBezTo>
                    <a:pt x="13633" y="9028"/>
                    <a:pt x="13633" y="9028"/>
                    <a:pt x="13633" y="9028"/>
                  </a:cubicBezTo>
                  <a:cubicBezTo>
                    <a:pt x="13577" y="8961"/>
                    <a:pt x="13577" y="8961"/>
                    <a:pt x="13577" y="8961"/>
                  </a:cubicBezTo>
                  <a:cubicBezTo>
                    <a:pt x="13577" y="8961"/>
                    <a:pt x="13577" y="8961"/>
                    <a:pt x="13577" y="8961"/>
                  </a:cubicBezTo>
                  <a:cubicBezTo>
                    <a:pt x="13577" y="9028"/>
                    <a:pt x="13577" y="9028"/>
                    <a:pt x="13577" y="9028"/>
                  </a:cubicBezTo>
                  <a:cubicBezTo>
                    <a:pt x="13577" y="9028"/>
                    <a:pt x="13577" y="9028"/>
                    <a:pt x="13577" y="9028"/>
                  </a:cubicBezTo>
                  <a:cubicBezTo>
                    <a:pt x="13577" y="9095"/>
                    <a:pt x="13577" y="9095"/>
                    <a:pt x="13577" y="9095"/>
                  </a:cubicBezTo>
                  <a:cubicBezTo>
                    <a:pt x="13521" y="9095"/>
                    <a:pt x="13521" y="9095"/>
                    <a:pt x="13521" y="9095"/>
                  </a:cubicBezTo>
                  <a:cubicBezTo>
                    <a:pt x="13465" y="9028"/>
                    <a:pt x="13465" y="9028"/>
                    <a:pt x="13465" y="9028"/>
                  </a:cubicBezTo>
                  <a:cubicBezTo>
                    <a:pt x="13465" y="9028"/>
                    <a:pt x="13465" y="9028"/>
                    <a:pt x="13465" y="9028"/>
                  </a:cubicBezTo>
                  <a:cubicBezTo>
                    <a:pt x="13409" y="9028"/>
                    <a:pt x="13409" y="9028"/>
                    <a:pt x="13409" y="9028"/>
                  </a:cubicBezTo>
                  <a:cubicBezTo>
                    <a:pt x="13409" y="9095"/>
                    <a:pt x="13409" y="9095"/>
                    <a:pt x="13409" y="9095"/>
                  </a:cubicBezTo>
                  <a:cubicBezTo>
                    <a:pt x="13409" y="9095"/>
                    <a:pt x="13409" y="9095"/>
                    <a:pt x="13409" y="9095"/>
                  </a:cubicBezTo>
                  <a:cubicBezTo>
                    <a:pt x="13353" y="9028"/>
                    <a:pt x="13353" y="9028"/>
                    <a:pt x="13353" y="9028"/>
                  </a:cubicBezTo>
                  <a:cubicBezTo>
                    <a:pt x="13353" y="8961"/>
                    <a:pt x="13353" y="8961"/>
                    <a:pt x="13353" y="8961"/>
                  </a:cubicBezTo>
                  <a:cubicBezTo>
                    <a:pt x="13353" y="8961"/>
                    <a:pt x="13353" y="8961"/>
                    <a:pt x="13353" y="8961"/>
                  </a:cubicBezTo>
                  <a:cubicBezTo>
                    <a:pt x="13409" y="9028"/>
                    <a:pt x="13409" y="9028"/>
                    <a:pt x="13409" y="9028"/>
                  </a:cubicBezTo>
                  <a:cubicBezTo>
                    <a:pt x="13353" y="8961"/>
                    <a:pt x="13353" y="8961"/>
                    <a:pt x="13353" y="8961"/>
                  </a:cubicBezTo>
                  <a:cubicBezTo>
                    <a:pt x="13353" y="8961"/>
                    <a:pt x="13353" y="8961"/>
                    <a:pt x="13353" y="8961"/>
                  </a:cubicBezTo>
                  <a:cubicBezTo>
                    <a:pt x="13297" y="8894"/>
                    <a:pt x="13297" y="8894"/>
                    <a:pt x="13297" y="8894"/>
                  </a:cubicBezTo>
                  <a:cubicBezTo>
                    <a:pt x="13241" y="8827"/>
                    <a:pt x="13241" y="8827"/>
                    <a:pt x="13241" y="8827"/>
                  </a:cubicBezTo>
                  <a:cubicBezTo>
                    <a:pt x="13297" y="8827"/>
                    <a:pt x="13297" y="8827"/>
                    <a:pt x="13297" y="8827"/>
                  </a:cubicBezTo>
                  <a:cubicBezTo>
                    <a:pt x="13297" y="8760"/>
                    <a:pt x="13297" y="8760"/>
                    <a:pt x="13297" y="8760"/>
                  </a:cubicBezTo>
                  <a:cubicBezTo>
                    <a:pt x="13241" y="8627"/>
                    <a:pt x="13241" y="8627"/>
                    <a:pt x="13241" y="8627"/>
                  </a:cubicBezTo>
                  <a:cubicBezTo>
                    <a:pt x="13241" y="8627"/>
                    <a:pt x="13241" y="8627"/>
                    <a:pt x="13241" y="8627"/>
                  </a:cubicBezTo>
                  <a:cubicBezTo>
                    <a:pt x="13297" y="8627"/>
                    <a:pt x="13297" y="8627"/>
                    <a:pt x="13297" y="8627"/>
                  </a:cubicBezTo>
                  <a:cubicBezTo>
                    <a:pt x="13297" y="8560"/>
                    <a:pt x="13297" y="8560"/>
                    <a:pt x="13297" y="8560"/>
                  </a:cubicBezTo>
                  <a:cubicBezTo>
                    <a:pt x="13297" y="8493"/>
                    <a:pt x="13297" y="8493"/>
                    <a:pt x="13297" y="8493"/>
                  </a:cubicBezTo>
                  <a:cubicBezTo>
                    <a:pt x="13297" y="8493"/>
                    <a:pt x="13297" y="8493"/>
                    <a:pt x="13297" y="8493"/>
                  </a:cubicBezTo>
                  <a:cubicBezTo>
                    <a:pt x="13353" y="8493"/>
                    <a:pt x="13353" y="8493"/>
                    <a:pt x="13353" y="8493"/>
                  </a:cubicBezTo>
                  <a:cubicBezTo>
                    <a:pt x="13353" y="8560"/>
                    <a:pt x="13353" y="8560"/>
                    <a:pt x="13353" y="8560"/>
                  </a:cubicBezTo>
                  <a:cubicBezTo>
                    <a:pt x="13409" y="8560"/>
                    <a:pt x="13409" y="8560"/>
                    <a:pt x="13409" y="8560"/>
                  </a:cubicBezTo>
                  <a:cubicBezTo>
                    <a:pt x="13465" y="8560"/>
                    <a:pt x="13465" y="8560"/>
                    <a:pt x="13465" y="8560"/>
                  </a:cubicBezTo>
                  <a:cubicBezTo>
                    <a:pt x="13465" y="8627"/>
                    <a:pt x="13465" y="8627"/>
                    <a:pt x="13465" y="8627"/>
                  </a:cubicBezTo>
                  <a:cubicBezTo>
                    <a:pt x="13577" y="8693"/>
                    <a:pt x="13577" y="8693"/>
                    <a:pt x="13577" y="8693"/>
                  </a:cubicBezTo>
                  <a:cubicBezTo>
                    <a:pt x="13633" y="8693"/>
                    <a:pt x="13633" y="8693"/>
                    <a:pt x="13633" y="8693"/>
                  </a:cubicBezTo>
                  <a:cubicBezTo>
                    <a:pt x="13689" y="8627"/>
                    <a:pt x="13689" y="8627"/>
                    <a:pt x="13689" y="8627"/>
                  </a:cubicBezTo>
                  <a:cubicBezTo>
                    <a:pt x="13745" y="8627"/>
                    <a:pt x="13745" y="8627"/>
                    <a:pt x="13745" y="8627"/>
                  </a:cubicBezTo>
                  <a:cubicBezTo>
                    <a:pt x="13689" y="8627"/>
                    <a:pt x="13689" y="8627"/>
                    <a:pt x="13689" y="8627"/>
                  </a:cubicBezTo>
                  <a:cubicBezTo>
                    <a:pt x="13689" y="8560"/>
                    <a:pt x="13689" y="8560"/>
                    <a:pt x="13689" y="8560"/>
                  </a:cubicBezTo>
                  <a:cubicBezTo>
                    <a:pt x="13633" y="8560"/>
                    <a:pt x="13633" y="8560"/>
                    <a:pt x="13633" y="8560"/>
                  </a:cubicBezTo>
                  <a:cubicBezTo>
                    <a:pt x="13633" y="8493"/>
                    <a:pt x="13633" y="8493"/>
                    <a:pt x="13633" y="8493"/>
                  </a:cubicBezTo>
                  <a:cubicBezTo>
                    <a:pt x="13577" y="8493"/>
                    <a:pt x="13577" y="8493"/>
                    <a:pt x="13577" y="8493"/>
                  </a:cubicBezTo>
                  <a:cubicBezTo>
                    <a:pt x="13521" y="8426"/>
                    <a:pt x="13521" y="8426"/>
                    <a:pt x="13521" y="8426"/>
                  </a:cubicBezTo>
                  <a:cubicBezTo>
                    <a:pt x="13465" y="8426"/>
                    <a:pt x="13465" y="8426"/>
                    <a:pt x="13465" y="8426"/>
                  </a:cubicBezTo>
                  <a:cubicBezTo>
                    <a:pt x="13409" y="8426"/>
                    <a:pt x="13409" y="8426"/>
                    <a:pt x="13409" y="8426"/>
                  </a:cubicBezTo>
                  <a:cubicBezTo>
                    <a:pt x="13353" y="8426"/>
                    <a:pt x="13353" y="8426"/>
                    <a:pt x="13353" y="8426"/>
                  </a:cubicBezTo>
                  <a:cubicBezTo>
                    <a:pt x="13297" y="8359"/>
                    <a:pt x="13297" y="8359"/>
                    <a:pt x="13297" y="8359"/>
                  </a:cubicBezTo>
                  <a:cubicBezTo>
                    <a:pt x="13241" y="8292"/>
                    <a:pt x="13241" y="8292"/>
                    <a:pt x="13241" y="8292"/>
                  </a:cubicBezTo>
                  <a:cubicBezTo>
                    <a:pt x="13297" y="8225"/>
                    <a:pt x="13297" y="8225"/>
                    <a:pt x="13297" y="8225"/>
                  </a:cubicBezTo>
                  <a:cubicBezTo>
                    <a:pt x="13297" y="8159"/>
                    <a:pt x="13297" y="8159"/>
                    <a:pt x="13297" y="8159"/>
                  </a:cubicBezTo>
                  <a:cubicBezTo>
                    <a:pt x="13297" y="8159"/>
                    <a:pt x="13297" y="8159"/>
                    <a:pt x="13297" y="8159"/>
                  </a:cubicBezTo>
                  <a:cubicBezTo>
                    <a:pt x="13353" y="8092"/>
                    <a:pt x="13353" y="8092"/>
                    <a:pt x="13353" y="8092"/>
                  </a:cubicBezTo>
                  <a:cubicBezTo>
                    <a:pt x="13353" y="8092"/>
                    <a:pt x="13353" y="8092"/>
                    <a:pt x="13353" y="8092"/>
                  </a:cubicBezTo>
                  <a:cubicBezTo>
                    <a:pt x="13409" y="8025"/>
                    <a:pt x="13409" y="8025"/>
                    <a:pt x="13409" y="8025"/>
                  </a:cubicBezTo>
                  <a:cubicBezTo>
                    <a:pt x="13409" y="7958"/>
                    <a:pt x="13409" y="7958"/>
                    <a:pt x="13409" y="7958"/>
                  </a:cubicBezTo>
                  <a:cubicBezTo>
                    <a:pt x="13409" y="7891"/>
                    <a:pt x="13409" y="7891"/>
                    <a:pt x="13409" y="7891"/>
                  </a:cubicBezTo>
                  <a:cubicBezTo>
                    <a:pt x="13465" y="7891"/>
                    <a:pt x="13465" y="7891"/>
                    <a:pt x="13465" y="7891"/>
                  </a:cubicBezTo>
                  <a:cubicBezTo>
                    <a:pt x="13465" y="7824"/>
                    <a:pt x="13465" y="7824"/>
                    <a:pt x="13465" y="7824"/>
                  </a:cubicBezTo>
                  <a:cubicBezTo>
                    <a:pt x="13521" y="7824"/>
                    <a:pt x="13521" y="7824"/>
                    <a:pt x="13521" y="7824"/>
                  </a:cubicBezTo>
                  <a:cubicBezTo>
                    <a:pt x="13577" y="7824"/>
                    <a:pt x="13577" y="7824"/>
                    <a:pt x="13577" y="7824"/>
                  </a:cubicBezTo>
                  <a:cubicBezTo>
                    <a:pt x="13577" y="7757"/>
                    <a:pt x="13577" y="7757"/>
                    <a:pt x="13577" y="7757"/>
                  </a:cubicBezTo>
                  <a:cubicBezTo>
                    <a:pt x="13577" y="7757"/>
                    <a:pt x="13577" y="7757"/>
                    <a:pt x="13577" y="7757"/>
                  </a:cubicBezTo>
                  <a:cubicBezTo>
                    <a:pt x="13521" y="7757"/>
                    <a:pt x="13521" y="7757"/>
                    <a:pt x="13521" y="7757"/>
                  </a:cubicBezTo>
                  <a:cubicBezTo>
                    <a:pt x="13521" y="7757"/>
                    <a:pt x="13521" y="7757"/>
                    <a:pt x="13521" y="7757"/>
                  </a:cubicBezTo>
                  <a:cubicBezTo>
                    <a:pt x="13577" y="7624"/>
                    <a:pt x="13577" y="7624"/>
                    <a:pt x="13577" y="7624"/>
                  </a:cubicBezTo>
                  <a:cubicBezTo>
                    <a:pt x="13633" y="7557"/>
                    <a:pt x="13633" y="7557"/>
                    <a:pt x="13633" y="7557"/>
                  </a:cubicBezTo>
                  <a:cubicBezTo>
                    <a:pt x="13633" y="7557"/>
                    <a:pt x="13633" y="7557"/>
                    <a:pt x="13633" y="7557"/>
                  </a:cubicBezTo>
                  <a:cubicBezTo>
                    <a:pt x="13689" y="7490"/>
                    <a:pt x="13689" y="7490"/>
                    <a:pt x="13689" y="7490"/>
                  </a:cubicBezTo>
                  <a:cubicBezTo>
                    <a:pt x="13689" y="7490"/>
                    <a:pt x="13689" y="7490"/>
                    <a:pt x="13689" y="7490"/>
                  </a:cubicBezTo>
                  <a:cubicBezTo>
                    <a:pt x="13745" y="7490"/>
                    <a:pt x="13745" y="7490"/>
                    <a:pt x="13745" y="7490"/>
                  </a:cubicBezTo>
                  <a:cubicBezTo>
                    <a:pt x="13745" y="7423"/>
                    <a:pt x="13745" y="7423"/>
                    <a:pt x="13745" y="7423"/>
                  </a:cubicBezTo>
                  <a:cubicBezTo>
                    <a:pt x="13802" y="7423"/>
                    <a:pt x="13802" y="7423"/>
                    <a:pt x="13802" y="7423"/>
                  </a:cubicBezTo>
                  <a:cubicBezTo>
                    <a:pt x="13802" y="7490"/>
                    <a:pt x="13802" y="7490"/>
                    <a:pt x="13802" y="7490"/>
                  </a:cubicBezTo>
                  <a:cubicBezTo>
                    <a:pt x="13802" y="7423"/>
                    <a:pt x="13802" y="7423"/>
                    <a:pt x="13802" y="7423"/>
                  </a:cubicBezTo>
                  <a:cubicBezTo>
                    <a:pt x="13802" y="7423"/>
                    <a:pt x="13802" y="7423"/>
                    <a:pt x="13802" y="7423"/>
                  </a:cubicBezTo>
                  <a:cubicBezTo>
                    <a:pt x="13858" y="7289"/>
                    <a:pt x="13858" y="7289"/>
                    <a:pt x="13858" y="7289"/>
                  </a:cubicBezTo>
                  <a:cubicBezTo>
                    <a:pt x="13914" y="7289"/>
                    <a:pt x="13914" y="7289"/>
                    <a:pt x="13914" y="7289"/>
                  </a:cubicBezTo>
                  <a:cubicBezTo>
                    <a:pt x="13914" y="7289"/>
                    <a:pt x="13914" y="7289"/>
                    <a:pt x="13914" y="7289"/>
                  </a:cubicBezTo>
                  <a:cubicBezTo>
                    <a:pt x="13914" y="7222"/>
                    <a:pt x="13914" y="7222"/>
                    <a:pt x="13914" y="7222"/>
                  </a:cubicBezTo>
                  <a:cubicBezTo>
                    <a:pt x="13970" y="7222"/>
                    <a:pt x="13970" y="7222"/>
                    <a:pt x="13970" y="7222"/>
                  </a:cubicBezTo>
                  <a:cubicBezTo>
                    <a:pt x="14026" y="7155"/>
                    <a:pt x="14026" y="7155"/>
                    <a:pt x="14026" y="7155"/>
                  </a:cubicBezTo>
                  <a:cubicBezTo>
                    <a:pt x="14026" y="7155"/>
                    <a:pt x="14026" y="7155"/>
                    <a:pt x="14026" y="7155"/>
                  </a:cubicBezTo>
                  <a:cubicBezTo>
                    <a:pt x="14082" y="7155"/>
                    <a:pt x="14082" y="7155"/>
                    <a:pt x="14082" y="7155"/>
                  </a:cubicBezTo>
                  <a:cubicBezTo>
                    <a:pt x="14082" y="7089"/>
                    <a:pt x="14082" y="7089"/>
                    <a:pt x="14082" y="7089"/>
                  </a:cubicBezTo>
                  <a:cubicBezTo>
                    <a:pt x="14082" y="7089"/>
                    <a:pt x="14082" y="7089"/>
                    <a:pt x="14082" y="7089"/>
                  </a:cubicBezTo>
                  <a:cubicBezTo>
                    <a:pt x="14194" y="7022"/>
                    <a:pt x="14194" y="7022"/>
                    <a:pt x="14194" y="7022"/>
                  </a:cubicBezTo>
                  <a:cubicBezTo>
                    <a:pt x="14250" y="6955"/>
                    <a:pt x="14250" y="6955"/>
                    <a:pt x="14250" y="6955"/>
                  </a:cubicBezTo>
                  <a:cubicBezTo>
                    <a:pt x="14363" y="6888"/>
                    <a:pt x="14363" y="6888"/>
                    <a:pt x="14363" y="6888"/>
                  </a:cubicBezTo>
                  <a:cubicBezTo>
                    <a:pt x="14475" y="6888"/>
                    <a:pt x="14475" y="6888"/>
                    <a:pt x="14475" y="6888"/>
                  </a:cubicBezTo>
                  <a:cubicBezTo>
                    <a:pt x="14531" y="6888"/>
                    <a:pt x="14531" y="6888"/>
                    <a:pt x="14531" y="6888"/>
                  </a:cubicBezTo>
                  <a:cubicBezTo>
                    <a:pt x="14587" y="6888"/>
                    <a:pt x="14587" y="6888"/>
                    <a:pt x="14587" y="6888"/>
                  </a:cubicBezTo>
                  <a:cubicBezTo>
                    <a:pt x="14643" y="6888"/>
                    <a:pt x="14643" y="6888"/>
                    <a:pt x="14643" y="6888"/>
                  </a:cubicBezTo>
                  <a:cubicBezTo>
                    <a:pt x="14643" y="6888"/>
                    <a:pt x="14643" y="6888"/>
                    <a:pt x="14643" y="6888"/>
                  </a:cubicBezTo>
                  <a:cubicBezTo>
                    <a:pt x="14699" y="6888"/>
                    <a:pt x="14699" y="6888"/>
                    <a:pt x="14699" y="6888"/>
                  </a:cubicBezTo>
                  <a:cubicBezTo>
                    <a:pt x="14755" y="6955"/>
                    <a:pt x="14755" y="6955"/>
                    <a:pt x="14755" y="6955"/>
                  </a:cubicBezTo>
                  <a:cubicBezTo>
                    <a:pt x="14868" y="6955"/>
                    <a:pt x="14868" y="6955"/>
                    <a:pt x="14868" y="6955"/>
                  </a:cubicBezTo>
                  <a:cubicBezTo>
                    <a:pt x="14868" y="7022"/>
                    <a:pt x="14868" y="7022"/>
                    <a:pt x="14868" y="7022"/>
                  </a:cubicBezTo>
                  <a:cubicBezTo>
                    <a:pt x="14868" y="7089"/>
                    <a:pt x="14868" y="7089"/>
                    <a:pt x="14868" y="7089"/>
                  </a:cubicBezTo>
                  <a:cubicBezTo>
                    <a:pt x="14811" y="7089"/>
                    <a:pt x="14811" y="7089"/>
                    <a:pt x="14811" y="7089"/>
                  </a:cubicBezTo>
                  <a:cubicBezTo>
                    <a:pt x="14755" y="7089"/>
                    <a:pt x="14755" y="7089"/>
                    <a:pt x="14755" y="7089"/>
                  </a:cubicBezTo>
                  <a:cubicBezTo>
                    <a:pt x="14699" y="7089"/>
                    <a:pt x="14699" y="7089"/>
                    <a:pt x="14699" y="7089"/>
                  </a:cubicBezTo>
                  <a:cubicBezTo>
                    <a:pt x="14643" y="7155"/>
                    <a:pt x="14643" y="7155"/>
                    <a:pt x="14643" y="7155"/>
                  </a:cubicBezTo>
                  <a:cubicBezTo>
                    <a:pt x="14643" y="7222"/>
                    <a:pt x="14643" y="7222"/>
                    <a:pt x="14643" y="7222"/>
                  </a:cubicBezTo>
                  <a:cubicBezTo>
                    <a:pt x="14587" y="7222"/>
                    <a:pt x="14587" y="7222"/>
                    <a:pt x="14587" y="7222"/>
                  </a:cubicBezTo>
                  <a:cubicBezTo>
                    <a:pt x="14475" y="7356"/>
                    <a:pt x="14475" y="7356"/>
                    <a:pt x="14475" y="7356"/>
                  </a:cubicBezTo>
                  <a:cubicBezTo>
                    <a:pt x="14363" y="7423"/>
                    <a:pt x="14363" y="7423"/>
                    <a:pt x="14363" y="7423"/>
                  </a:cubicBezTo>
                  <a:cubicBezTo>
                    <a:pt x="14306" y="7490"/>
                    <a:pt x="14306" y="7490"/>
                    <a:pt x="14306" y="7490"/>
                  </a:cubicBezTo>
                  <a:cubicBezTo>
                    <a:pt x="14306" y="7490"/>
                    <a:pt x="14306" y="7490"/>
                    <a:pt x="14306" y="7490"/>
                  </a:cubicBezTo>
                  <a:cubicBezTo>
                    <a:pt x="14250" y="7624"/>
                    <a:pt x="14250" y="7624"/>
                    <a:pt x="14250" y="7624"/>
                  </a:cubicBezTo>
                  <a:cubicBezTo>
                    <a:pt x="14250" y="7690"/>
                    <a:pt x="14250" y="7690"/>
                    <a:pt x="14250" y="7690"/>
                  </a:cubicBezTo>
                  <a:cubicBezTo>
                    <a:pt x="14250" y="7757"/>
                    <a:pt x="14250" y="7757"/>
                    <a:pt x="14250" y="7757"/>
                  </a:cubicBezTo>
                  <a:cubicBezTo>
                    <a:pt x="14250" y="7757"/>
                    <a:pt x="14250" y="7757"/>
                    <a:pt x="14250" y="7757"/>
                  </a:cubicBezTo>
                  <a:cubicBezTo>
                    <a:pt x="14250" y="7824"/>
                    <a:pt x="14250" y="7824"/>
                    <a:pt x="14250" y="7824"/>
                  </a:cubicBezTo>
                  <a:cubicBezTo>
                    <a:pt x="14250" y="7824"/>
                    <a:pt x="14250" y="7824"/>
                    <a:pt x="14250" y="7824"/>
                  </a:cubicBezTo>
                  <a:cubicBezTo>
                    <a:pt x="14194" y="7891"/>
                    <a:pt x="14194" y="7891"/>
                    <a:pt x="14194" y="7891"/>
                  </a:cubicBezTo>
                  <a:cubicBezTo>
                    <a:pt x="14138" y="7958"/>
                    <a:pt x="14138" y="7958"/>
                    <a:pt x="14138" y="7958"/>
                  </a:cubicBezTo>
                  <a:cubicBezTo>
                    <a:pt x="14138" y="8025"/>
                    <a:pt x="14138" y="8025"/>
                    <a:pt x="14138" y="8025"/>
                  </a:cubicBezTo>
                  <a:cubicBezTo>
                    <a:pt x="14138" y="8092"/>
                    <a:pt x="14138" y="8092"/>
                    <a:pt x="14138" y="8092"/>
                  </a:cubicBezTo>
                  <a:cubicBezTo>
                    <a:pt x="14082" y="8092"/>
                    <a:pt x="14082" y="8092"/>
                    <a:pt x="14082" y="8092"/>
                  </a:cubicBezTo>
                  <a:cubicBezTo>
                    <a:pt x="14082" y="8092"/>
                    <a:pt x="14082" y="8092"/>
                    <a:pt x="14082" y="8092"/>
                  </a:cubicBezTo>
                  <a:cubicBezTo>
                    <a:pt x="14138" y="8159"/>
                    <a:pt x="14138" y="8159"/>
                    <a:pt x="14138" y="8159"/>
                  </a:cubicBezTo>
                  <a:cubicBezTo>
                    <a:pt x="14138" y="8225"/>
                    <a:pt x="14138" y="8225"/>
                    <a:pt x="14138" y="8225"/>
                  </a:cubicBezTo>
                  <a:cubicBezTo>
                    <a:pt x="14138" y="8292"/>
                    <a:pt x="14138" y="8292"/>
                    <a:pt x="14138" y="8292"/>
                  </a:cubicBezTo>
                  <a:cubicBezTo>
                    <a:pt x="14138" y="8359"/>
                    <a:pt x="14138" y="8359"/>
                    <a:pt x="14138" y="8359"/>
                  </a:cubicBezTo>
                  <a:cubicBezTo>
                    <a:pt x="14194" y="8426"/>
                    <a:pt x="14194" y="8426"/>
                    <a:pt x="14194" y="8426"/>
                  </a:cubicBezTo>
                  <a:cubicBezTo>
                    <a:pt x="14194" y="8426"/>
                    <a:pt x="14194" y="8426"/>
                    <a:pt x="14194" y="8426"/>
                  </a:cubicBezTo>
                  <a:cubicBezTo>
                    <a:pt x="14250" y="8493"/>
                    <a:pt x="14250" y="8493"/>
                    <a:pt x="14250" y="8493"/>
                  </a:cubicBezTo>
                  <a:cubicBezTo>
                    <a:pt x="14250" y="8493"/>
                    <a:pt x="14250" y="8493"/>
                    <a:pt x="14250" y="8493"/>
                  </a:cubicBezTo>
                  <a:cubicBezTo>
                    <a:pt x="14194" y="8560"/>
                    <a:pt x="14194" y="8560"/>
                    <a:pt x="14194" y="8560"/>
                  </a:cubicBezTo>
                  <a:cubicBezTo>
                    <a:pt x="14194" y="8493"/>
                    <a:pt x="14194" y="8493"/>
                    <a:pt x="14194" y="8493"/>
                  </a:cubicBezTo>
                  <a:cubicBezTo>
                    <a:pt x="14194" y="8493"/>
                    <a:pt x="14194" y="8493"/>
                    <a:pt x="14194" y="8493"/>
                  </a:cubicBezTo>
                  <a:cubicBezTo>
                    <a:pt x="14194" y="8560"/>
                    <a:pt x="14194" y="8560"/>
                    <a:pt x="14194" y="8560"/>
                  </a:cubicBezTo>
                  <a:cubicBezTo>
                    <a:pt x="14138" y="8560"/>
                    <a:pt x="14138" y="8560"/>
                    <a:pt x="14138" y="8560"/>
                  </a:cubicBezTo>
                  <a:cubicBezTo>
                    <a:pt x="14138" y="8560"/>
                    <a:pt x="14138" y="8560"/>
                    <a:pt x="14138" y="8560"/>
                  </a:cubicBezTo>
                  <a:cubicBezTo>
                    <a:pt x="14082" y="8560"/>
                    <a:pt x="14082" y="8560"/>
                    <a:pt x="14082" y="8560"/>
                  </a:cubicBezTo>
                  <a:cubicBezTo>
                    <a:pt x="14082" y="8560"/>
                    <a:pt x="14082" y="8560"/>
                    <a:pt x="14082" y="8560"/>
                  </a:cubicBezTo>
                  <a:cubicBezTo>
                    <a:pt x="14138" y="8627"/>
                    <a:pt x="14138" y="8627"/>
                    <a:pt x="14138" y="8627"/>
                  </a:cubicBezTo>
                  <a:cubicBezTo>
                    <a:pt x="14194" y="8627"/>
                    <a:pt x="14194" y="8627"/>
                    <a:pt x="14194" y="8627"/>
                  </a:cubicBezTo>
                  <a:cubicBezTo>
                    <a:pt x="14194" y="8627"/>
                    <a:pt x="14194" y="8627"/>
                    <a:pt x="14194" y="8627"/>
                  </a:cubicBezTo>
                  <a:cubicBezTo>
                    <a:pt x="14194" y="8627"/>
                    <a:pt x="14194" y="8627"/>
                    <a:pt x="14194" y="8627"/>
                  </a:cubicBezTo>
                  <a:cubicBezTo>
                    <a:pt x="14138" y="8693"/>
                    <a:pt x="14138" y="8693"/>
                    <a:pt x="14138" y="8693"/>
                  </a:cubicBezTo>
                  <a:cubicBezTo>
                    <a:pt x="14138" y="8760"/>
                    <a:pt x="14138" y="8760"/>
                    <a:pt x="14138" y="8760"/>
                  </a:cubicBezTo>
                  <a:cubicBezTo>
                    <a:pt x="14138" y="8827"/>
                    <a:pt x="14138" y="8827"/>
                    <a:pt x="14138" y="8827"/>
                  </a:cubicBezTo>
                  <a:cubicBezTo>
                    <a:pt x="14138" y="8827"/>
                    <a:pt x="14138" y="8827"/>
                    <a:pt x="14138" y="8827"/>
                  </a:cubicBezTo>
                  <a:cubicBezTo>
                    <a:pt x="14194" y="8760"/>
                    <a:pt x="14194" y="8760"/>
                    <a:pt x="14194" y="8760"/>
                  </a:cubicBezTo>
                  <a:cubicBezTo>
                    <a:pt x="14194" y="8760"/>
                    <a:pt x="14194" y="8760"/>
                    <a:pt x="14194" y="8760"/>
                  </a:cubicBezTo>
                  <a:cubicBezTo>
                    <a:pt x="14250" y="8627"/>
                    <a:pt x="14250" y="8627"/>
                    <a:pt x="14250" y="8627"/>
                  </a:cubicBezTo>
                  <a:cubicBezTo>
                    <a:pt x="14250" y="8627"/>
                    <a:pt x="14250" y="8627"/>
                    <a:pt x="14250" y="8627"/>
                  </a:cubicBezTo>
                  <a:cubicBezTo>
                    <a:pt x="14306" y="8493"/>
                    <a:pt x="14306" y="8493"/>
                    <a:pt x="14306" y="8493"/>
                  </a:cubicBezTo>
                  <a:cubicBezTo>
                    <a:pt x="14306" y="8493"/>
                    <a:pt x="14306" y="8493"/>
                    <a:pt x="14306" y="8493"/>
                  </a:cubicBezTo>
                  <a:cubicBezTo>
                    <a:pt x="14363" y="8426"/>
                    <a:pt x="14363" y="8426"/>
                    <a:pt x="14363" y="8426"/>
                  </a:cubicBezTo>
                  <a:cubicBezTo>
                    <a:pt x="14363" y="8426"/>
                    <a:pt x="14363" y="8426"/>
                    <a:pt x="14363" y="8426"/>
                  </a:cubicBezTo>
                  <a:cubicBezTo>
                    <a:pt x="14306" y="8359"/>
                    <a:pt x="14306" y="8359"/>
                    <a:pt x="14306" y="8359"/>
                  </a:cubicBezTo>
                  <a:cubicBezTo>
                    <a:pt x="14363" y="8359"/>
                    <a:pt x="14363" y="8359"/>
                    <a:pt x="14363" y="8359"/>
                  </a:cubicBezTo>
                  <a:cubicBezTo>
                    <a:pt x="14306" y="8292"/>
                    <a:pt x="14306" y="8292"/>
                    <a:pt x="14306" y="8292"/>
                  </a:cubicBezTo>
                  <a:cubicBezTo>
                    <a:pt x="14250" y="8292"/>
                    <a:pt x="14250" y="8292"/>
                    <a:pt x="14250" y="8292"/>
                  </a:cubicBezTo>
                  <a:cubicBezTo>
                    <a:pt x="14250" y="8225"/>
                    <a:pt x="14250" y="8225"/>
                    <a:pt x="14250" y="8225"/>
                  </a:cubicBezTo>
                  <a:cubicBezTo>
                    <a:pt x="14250" y="8225"/>
                    <a:pt x="14250" y="8225"/>
                    <a:pt x="14250" y="8225"/>
                  </a:cubicBezTo>
                  <a:cubicBezTo>
                    <a:pt x="14250" y="8159"/>
                    <a:pt x="14250" y="8159"/>
                    <a:pt x="14250" y="8159"/>
                  </a:cubicBezTo>
                  <a:cubicBezTo>
                    <a:pt x="14250" y="8092"/>
                    <a:pt x="14250" y="8092"/>
                    <a:pt x="14250" y="8092"/>
                  </a:cubicBezTo>
                  <a:cubicBezTo>
                    <a:pt x="14250" y="8025"/>
                    <a:pt x="14250" y="8025"/>
                    <a:pt x="14250" y="8025"/>
                  </a:cubicBezTo>
                  <a:cubicBezTo>
                    <a:pt x="14250" y="8025"/>
                    <a:pt x="14250" y="8025"/>
                    <a:pt x="14250" y="8025"/>
                  </a:cubicBezTo>
                  <a:cubicBezTo>
                    <a:pt x="14250" y="8092"/>
                    <a:pt x="14250" y="8092"/>
                    <a:pt x="14250" y="8092"/>
                  </a:cubicBezTo>
                  <a:cubicBezTo>
                    <a:pt x="14306" y="8025"/>
                    <a:pt x="14306" y="8025"/>
                    <a:pt x="14306" y="8025"/>
                  </a:cubicBezTo>
                  <a:cubicBezTo>
                    <a:pt x="14363" y="8025"/>
                    <a:pt x="14363" y="8025"/>
                    <a:pt x="14363" y="8025"/>
                  </a:cubicBezTo>
                  <a:cubicBezTo>
                    <a:pt x="14363" y="7958"/>
                    <a:pt x="14363" y="7958"/>
                    <a:pt x="14363" y="7958"/>
                  </a:cubicBezTo>
                  <a:cubicBezTo>
                    <a:pt x="14363" y="7958"/>
                    <a:pt x="14363" y="7958"/>
                    <a:pt x="14363" y="7958"/>
                  </a:cubicBezTo>
                  <a:cubicBezTo>
                    <a:pt x="14363" y="7891"/>
                    <a:pt x="14363" y="7891"/>
                    <a:pt x="14363" y="7891"/>
                  </a:cubicBezTo>
                  <a:cubicBezTo>
                    <a:pt x="14419" y="7958"/>
                    <a:pt x="14419" y="7958"/>
                    <a:pt x="14419" y="7958"/>
                  </a:cubicBezTo>
                  <a:cubicBezTo>
                    <a:pt x="14475" y="8025"/>
                    <a:pt x="14475" y="8025"/>
                    <a:pt x="14475" y="8025"/>
                  </a:cubicBezTo>
                  <a:cubicBezTo>
                    <a:pt x="14419" y="8025"/>
                    <a:pt x="14419" y="8025"/>
                    <a:pt x="14419" y="8025"/>
                  </a:cubicBezTo>
                  <a:cubicBezTo>
                    <a:pt x="14475" y="8025"/>
                    <a:pt x="14475" y="8025"/>
                    <a:pt x="14475" y="8025"/>
                  </a:cubicBezTo>
                  <a:cubicBezTo>
                    <a:pt x="14475" y="8025"/>
                    <a:pt x="14475" y="8025"/>
                    <a:pt x="14475" y="8025"/>
                  </a:cubicBezTo>
                  <a:cubicBezTo>
                    <a:pt x="14475" y="7958"/>
                    <a:pt x="14475" y="7958"/>
                    <a:pt x="14475" y="7958"/>
                  </a:cubicBezTo>
                  <a:cubicBezTo>
                    <a:pt x="14531" y="7891"/>
                    <a:pt x="14531" y="7891"/>
                    <a:pt x="14531" y="7891"/>
                  </a:cubicBezTo>
                  <a:cubicBezTo>
                    <a:pt x="14531" y="7891"/>
                    <a:pt x="14531" y="7891"/>
                    <a:pt x="14531" y="7891"/>
                  </a:cubicBezTo>
                  <a:cubicBezTo>
                    <a:pt x="14531" y="7891"/>
                    <a:pt x="14531" y="7891"/>
                    <a:pt x="14531" y="7891"/>
                  </a:cubicBezTo>
                  <a:cubicBezTo>
                    <a:pt x="14587" y="7891"/>
                    <a:pt x="14587" y="7891"/>
                    <a:pt x="14587" y="7891"/>
                  </a:cubicBezTo>
                  <a:cubicBezTo>
                    <a:pt x="14643" y="7824"/>
                    <a:pt x="14643" y="7824"/>
                    <a:pt x="14643" y="7824"/>
                  </a:cubicBezTo>
                  <a:cubicBezTo>
                    <a:pt x="14587" y="7824"/>
                    <a:pt x="14587" y="7824"/>
                    <a:pt x="14587" y="7824"/>
                  </a:cubicBezTo>
                  <a:cubicBezTo>
                    <a:pt x="14587" y="7824"/>
                    <a:pt x="14587" y="7824"/>
                    <a:pt x="14587" y="7824"/>
                  </a:cubicBezTo>
                  <a:cubicBezTo>
                    <a:pt x="14475" y="7891"/>
                    <a:pt x="14475" y="7891"/>
                    <a:pt x="14475" y="7891"/>
                  </a:cubicBezTo>
                  <a:cubicBezTo>
                    <a:pt x="14475" y="7891"/>
                    <a:pt x="14475" y="7891"/>
                    <a:pt x="14475" y="7891"/>
                  </a:cubicBezTo>
                  <a:cubicBezTo>
                    <a:pt x="14419" y="7824"/>
                    <a:pt x="14419" y="7824"/>
                    <a:pt x="14419" y="7824"/>
                  </a:cubicBezTo>
                  <a:cubicBezTo>
                    <a:pt x="14419" y="7824"/>
                    <a:pt x="14419" y="7824"/>
                    <a:pt x="14419" y="7824"/>
                  </a:cubicBezTo>
                  <a:cubicBezTo>
                    <a:pt x="14419" y="7757"/>
                    <a:pt x="14419" y="7757"/>
                    <a:pt x="14419" y="7757"/>
                  </a:cubicBezTo>
                  <a:cubicBezTo>
                    <a:pt x="14475" y="7757"/>
                    <a:pt x="14475" y="7757"/>
                    <a:pt x="14475" y="7757"/>
                  </a:cubicBezTo>
                  <a:cubicBezTo>
                    <a:pt x="14419" y="7690"/>
                    <a:pt x="14419" y="7690"/>
                    <a:pt x="14419" y="7690"/>
                  </a:cubicBezTo>
                  <a:cubicBezTo>
                    <a:pt x="14475" y="7624"/>
                    <a:pt x="14475" y="7624"/>
                    <a:pt x="14475" y="7624"/>
                  </a:cubicBezTo>
                  <a:cubicBezTo>
                    <a:pt x="14475" y="7557"/>
                    <a:pt x="14475" y="7557"/>
                    <a:pt x="14475" y="7557"/>
                  </a:cubicBezTo>
                  <a:cubicBezTo>
                    <a:pt x="14475" y="7490"/>
                    <a:pt x="14475" y="7490"/>
                    <a:pt x="14475" y="7490"/>
                  </a:cubicBezTo>
                  <a:cubicBezTo>
                    <a:pt x="14531" y="7490"/>
                    <a:pt x="14531" y="7490"/>
                    <a:pt x="14531" y="7490"/>
                  </a:cubicBezTo>
                  <a:cubicBezTo>
                    <a:pt x="14587" y="7490"/>
                    <a:pt x="14587" y="7490"/>
                    <a:pt x="14587" y="7490"/>
                  </a:cubicBezTo>
                  <a:cubicBezTo>
                    <a:pt x="14643" y="7557"/>
                    <a:pt x="14643" y="7557"/>
                    <a:pt x="14643" y="7557"/>
                  </a:cubicBezTo>
                  <a:cubicBezTo>
                    <a:pt x="14643" y="7557"/>
                    <a:pt x="14643" y="7557"/>
                    <a:pt x="14643" y="7557"/>
                  </a:cubicBezTo>
                  <a:cubicBezTo>
                    <a:pt x="14699" y="7624"/>
                    <a:pt x="14699" y="7624"/>
                    <a:pt x="14699" y="7624"/>
                  </a:cubicBezTo>
                  <a:cubicBezTo>
                    <a:pt x="14755" y="7624"/>
                    <a:pt x="14755" y="7624"/>
                    <a:pt x="14755" y="7624"/>
                  </a:cubicBezTo>
                  <a:cubicBezTo>
                    <a:pt x="14755" y="7624"/>
                    <a:pt x="14755" y="7624"/>
                    <a:pt x="14755" y="7624"/>
                  </a:cubicBezTo>
                  <a:cubicBezTo>
                    <a:pt x="14755" y="7624"/>
                    <a:pt x="14755" y="7624"/>
                    <a:pt x="14755" y="7624"/>
                  </a:cubicBezTo>
                  <a:cubicBezTo>
                    <a:pt x="14755" y="7557"/>
                    <a:pt x="14755" y="7557"/>
                    <a:pt x="14755" y="7557"/>
                  </a:cubicBezTo>
                  <a:cubicBezTo>
                    <a:pt x="14643" y="7557"/>
                    <a:pt x="14643" y="7557"/>
                    <a:pt x="14643" y="7557"/>
                  </a:cubicBezTo>
                  <a:cubicBezTo>
                    <a:pt x="14643" y="7490"/>
                    <a:pt x="14643" y="7490"/>
                    <a:pt x="14643" y="7490"/>
                  </a:cubicBezTo>
                  <a:cubicBezTo>
                    <a:pt x="14643" y="7423"/>
                    <a:pt x="14643" y="7423"/>
                    <a:pt x="14643" y="7423"/>
                  </a:cubicBezTo>
                  <a:cubicBezTo>
                    <a:pt x="14587" y="7423"/>
                    <a:pt x="14587" y="7423"/>
                    <a:pt x="14587" y="7423"/>
                  </a:cubicBezTo>
                  <a:cubicBezTo>
                    <a:pt x="14587" y="7423"/>
                    <a:pt x="14587" y="7423"/>
                    <a:pt x="14587" y="7423"/>
                  </a:cubicBezTo>
                  <a:cubicBezTo>
                    <a:pt x="14587" y="7423"/>
                    <a:pt x="14587" y="7423"/>
                    <a:pt x="14587" y="7423"/>
                  </a:cubicBezTo>
                  <a:cubicBezTo>
                    <a:pt x="14643" y="7423"/>
                    <a:pt x="14643" y="7423"/>
                    <a:pt x="14643" y="7423"/>
                  </a:cubicBezTo>
                  <a:cubicBezTo>
                    <a:pt x="14699" y="7356"/>
                    <a:pt x="14699" y="7356"/>
                    <a:pt x="14699" y="7356"/>
                  </a:cubicBezTo>
                  <a:cubicBezTo>
                    <a:pt x="14699" y="7356"/>
                    <a:pt x="14699" y="7356"/>
                    <a:pt x="14699" y="7356"/>
                  </a:cubicBezTo>
                  <a:cubicBezTo>
                    <a:pt x="14755" y="7490"/>
                    <a:pt x="14755" y="7490"/>
                    <a:pt x="14755" y="7490"/>
                  </a:cubicBezTo>
                  <a:cubicBezTo>
                    <a:pt x="14868" y="7490"/>
                    <a:pt x="14868" y="7490"/>
                    <a:pt x="14868" y="7490"/>
                  </a:cubicBezTo>
                  <a:cubicBezTo>
                    <a:pt x="14868" y="7490"/>
                    <a:pt x="14868" y="7490"/>
                    <a:pt x="14868" y="7490"/>
                  </a:cubicBezTo>
                  <a:cubicBezTo>
                    <a:pt x="14811" y="7490"/>
                    <a:pt x="14811" y="7490"/>
                    <a:pt x="14811" y="7490"/>
                  </a:cubicBezTo>
                  <a:cubicBezTo>
                    <a:pt x="14755" y="7423"/>
                    <a:pt x="14755" y="7423"/>
                    <a:pt x="14755" y="7423"/>
                  </a:cubicBezTo>
                  <a:cubicBezTo>
                    <a:pt x="14699" y="7356"/>
                    <a:pt x="14699" y="7356"/>
                    <a:pt x="14699" y="7356"/>
                  </a:cubicBezTo>
                  <a:cubicBezTo>
                    <a:pt x="14699" y="7289"/>
                    <a:pt x="14699" y="7289"/>
                    <a:pt x="14699" y="7289"/>
                  </a:cubicBezTo>
                  <a:cubicBezTo>
                    <a:pt x="14755" y="7289"/>
                    <a:pt x="14755" y="7289"/>
                    <a:pt x="14755" y="7289"/>
                  </a:cubicBezTo>
                  <a:cubicBezTo>
                    <a:pt x="14811" y="7289"/>
                    <a:pt x="14811" y="7289"/>
                    <a:pt x="14811" y="7289"/>
                  </a:cubicBezTo>
                  <a:cubicBezTo>
                    <a:pt x="14811" y="7289"/>
                    <a:pt x="14811" y="7289"/>
                    <a:pt x="14811" y="7289"/>
                  </a:cubicBezTo>
                  <a:cubicBezTo>
                    <a:pt x="14811" y="7289"/>
                    <a:pt x="14811" y="7289"/>
                    <a:pt x="14811" y="7289"/>
                  </a:cubicBezTo>
                  <a:cubicBezTo>
                    <a:pt x="14811" y="7356"/>
                    <a:pt x="14811" y="7356"/>
                    <a:pt x="14811" y="7356"/>
                  </a:cubicBezTo>
                  <a:cubicBezTo>
                    <a:pt x="14868" y="7356"/>
                    <a:pt x="14868" y="7356"/>
                    <a:pt x="14868" y="7356"/>
                  </a:cubicBezTo>
                  <a:cubicBezTo>
                    <a:pt x="14868" y="7289"/>
                    <a:pt x="14868" y="7289"/>
                    <a:pt x="14868" y="7289"/>
                  </a:cubicBezTo>
                  <a:cubicBezTo>
                    <a:pt x="14868" y="7222"/>
                    <a:pt x="14868" y="7222"/>
                    <a:pt x="14868" y="7222"/>
                  </a:cubicBezTo>
                  <a:cubicBezTo>
                    <a:pt x="14924" y="7222"/>
                    <a:pt x="14924" y="7222"/>
                    <a:pt x="14924" y="7222"/>
                  </a:cubicBezTo>
                  <a:cubicBezTo>
                    <a:pt x="14980" y="7289"/>
                    <a:pt x="14980" y="7289"/>
                    <a:pt x="14980" y="7289"/>
                  </a:cubicBezTo>
                  <a:cubicBezTo>
                    <a:pt x="14980" y="7356"/>
                    <a:pt x="14980" y="7356"/>
                    <a:pt x="14980" y="7356"/>
                  </a:cubicBezTo>
                  <a:cubicBezTo>
                    <a:pt x="14980" y="7423"/>
                    <a:pt x="14980" y="7423"/>
                    <a:pt x="14980" y="7423"/>
                  </a:cubicBezTo>
                  <a:cubicBezTo>
                    <a:pt x="15036" y="7356"/>
                    <a:pt x="15036" y="7356"/>
                    <a:pt x="15036" y="7356"/>
                  </a:cubicBezTo>
                  <a:cubicBezTo>
                    <a:pt x="15036" y="7356"/>
                    <a:pt x="15036" y="7356"/>
                    <a:pt x="15036" y="7356"/>
                  </a:cubicBezTo>
                  <a:cubicBezTo>
                    <a:pt x="14980" y="7289"/>
                    <a:pt x="14980" y="7289"/>
                    <a:pt x="14980" y="7289"/>
                  </a:cubicBezTo>
                  <a:cubicBezTo>
                    <a:pt x="14980" y="7222"/>
                    <a:pt x="14980" y="7222"/>
                    <a:pt x="14980" y="7222"/>
                  </a:cubicBezTo>
                  <a:cubicBezTo>
                    <a:pt x="15092" y="7222"/>
                    <a:pt x="15092" y="7222"/>
                    <a:pt x="15092" y="7222"/>
                  </a:cubicBezTo>
                  <a:cubicBezTo>
                    <a:pt x="15204" y="7155"/>
                    <a:pt x="15204" y="7155"/>
                    <a:pt x="15204" y="7155"/>
                  </a:cubicBezTo>
                  <a:cubicBezTo>
                    <a:pt x="15260" y="7155"/>
                    <a:pt x="15260" y="7155"/>
                    <a:pt x="15260" y="7155"/>
                  </a:cubicBezTo>
                  <a:cubicBezTo>
                    <a:pt x="15316" y="7155"/>
                    <a:pt x="15316" y="7155"/>
                    <a:pt x="15316" y="7155"/>
                  </a:cubicBezTo>
                  <a:cubicBezTo>
                    <a:pt x="15372" y="7155"/>
                    <a:pt x="15372" y="7155"/>
                    <a:pt x="15372" y="7155"/>
                  </a:cubicBezTo>
                  <a:cubicBezTo>
                    <a:pt x="15429" y="7155"/>
                    <a:pt x="15429" y="7155"/>
                    <a:pt x="15429" y="7155"/>
                  </a:cubicBezTo>
                  <a:cubicBezTo>
                    <a:pt x="15541" y="7155"/>
                    <a:pt x="15541" y="7155"/>
                    <a:pt x="15541" y="7155"/>
                  </a:cubicBezTo>
                  <a:cubicBezTo>
                    <a:pt x="15541" y="7222"/>
                    <a:pt x="15541" y="7222"/>
                    <a:pt x="15541" y="7222"/>
                  </a:cubicBezTo>
                  <a:cubicBezTo>
                    <a:pt x="15541" y="7222"/>
                    <a:pt x="15541" y="7222"/>
                    <a:pt x="15541" y="7222"/>
                  </a:cubicBezTo>
                  <a:cubicBezTo>
                    <a:pt x="15485" y="7356"/>
                    <a:pt x="15485" y="7356"/>
                    <a:pt x="15485" y="7356"/>
                  </a:cubicBezTo>
                  <a:cubicBezTo>
                    <a:pt x="15485" y="7356"/>
                    <a:pt x="15485" y="7356"/>
                    <a:pt x="15485" y="7356"/>
                  </a:cubicBezTo>
                  <a:cubicBezTo>
                    <a:pt x="15485" y="7423"/>
                    <a:pt x="15485" y="7423"/>
                    <a:pt x="15485" y="7423"/>
                  </a:cubicBezTo>
                  <a:cubicBezTo>
                    <a:pt x="15429" y="7490"/>
                    <a:pt x="15429" y="7490"/>
                    <a:pt x="15429" y="7490"/>
                  </a:cubicBezTo>
                  <a:cubicBezTo>
                    <a:pt x="15429" y="7490"/>
                    <a:pt x="15429" y="7490"/>
                    <a:pt x="15429" y="7490"/>
                  </a:cubicBezTo>
                  <a:cubicBezTo>
                    <a:pt x="15485" y="7557"/>
                    <a:pt x="15485" y="7557"/>
                    <a:pt x="15485" y="7557"/>
                  </a:cubicBezTo>
                  <a:cubicBezTo>
                    <a:pt x="15485" y="7557"/>
                    <a:pt x="15485" y="7557"/>
                    <a:pt x="15485" y="7557"/>
                  </a:cubicBezTo>
                  <a:cubicBezTo>
                    <a:pt x="15485" y="7624"/>
                    <a:pt x="15485" y="7624"/>
                    <a:pt x="15485" y="7624"/>
                  </a:cubicBezTo>
                  <a:cubicBezTo>
                    <a:pt x="15429" y="7690"/>
                    <a:pt x="15429" y="7690"/>
                    <a:pt x="15429" y="7690"/>
                  </a:cubicBezTo>
                  <a:cubicBezTo>
                    <a:pt x="15429" y="7690"/>
                    <a:pt x="15429" y="7690"/>
                    <a:pt x="15429" y="7690"/>
                  </a:cubicBezTo>
                  <a:cubicBezTo>
                    <a:pt x="15429" y="7757"/>
                    <a:pt x="15429" y="7757"/>
                    <a:pt x="15429" y="7757"/>
                  </a:cubicBezTo>
                  <a:cubicBezTo>
                    <a:pt x="15429" y="7824"/>
                    <a:pt x="15429" y="7824"/>
                    <a:pt x="15429" y="7824"/>
                  </a:cubicBezTo>
                  <a:cubicBezTo>
                    <a:pt x="15429" y="7824"/>
                    <a:pt x="15429" y="7824"/>
                    <a:pt x="15429" y="7824"/>
                  </a:cubicBezTo>
                  <a:cubicBezTo>
                    <a:pt x="15429" y="7891"/>
                    <a:pt x="15429" y="7891"/>
                    <a:pt x="15429" y="7891"/>
                  </a:cubicBezTo>
                  <a:cubicBezTo>
                    <a:pt x="15372" y="7891"/>
                    <a:pt x="15372" y="7891"/>
                    <a:pt x="15372" y="7891"/>
                  </a:cubicBezTo>
                  <a:cubicBezTo>
                    <a:pt x="15316" y="7958"/>
                    <a:pt x="15316" y="7958"/>
                    <a:pt x="15316" y="7958"/>
                  </a:cubicBezTo>
                  <a:cubicBezTo>
                    <a:pt x="15316" y="7958"/>
                    <a:pt x="15316" y="7958"/>
                    <a:pt x="15316" y="7958"/>
                  </a:cubicBezTo>
                  <a:cubicBezTo>
                    <a:pt x="15260" y="7958"/>
                    <a:pt x="15260" y="7958"/>
                    <a:pt x="15260" y="7958"/>
                  </a:cubicBezTo>
                  <a:cubicBezTo>
                    <a:pt x="15260" y="8025"/>
                    <a:pt x="15260" y="8025"/>
                    <a:pt x="15260" y="8025"/>
                  </a:cubicBezTo>
                  <a:cubicBezTo>
                    <a:pt x="15204" y="8092"/>
                    <a:pt x="15204" y="8092"/>
                    <a:pt x="15204" y="8092"/>
                  </a:cubicBezTo>
                  <a:cubicBezTo>
                    <a:pt x="15260" y="8092"/>
                    <a:pt x="15260" y="8092"/>
                    <a:pt x="15260" y="8092"/>
                  </a:cubicBezTo>
                  <a:cubicBezTo>
                    <a:pt x="15316" y="8025"/>
                    <a:pt x="15316" y="8025"/>
                    <a:pt x="15316" y="8025"/>
                  </a:cubicBezTo>
                  <a:cubicBezTo>
                    <a:pt x="15372" y="7958"/>
                    <a:pt x="15372" y="7958"/>
                    <a:pt x="15372" y="7958"/>
                  </a:cubicBezTo>
                  <a:cubicBezTo>
                    <a:pt x="15372" y="7958"/>
                    <a:pt x="15372" y="7958"/>
                    <a:pt x="15372" y="7958"/>
                  </a:cubicBezTo>
                  <a:cubicBezTo>
                    <a:pt x="15372" y="7958"/>
                    <a:pt x="15372" y="7958"/>
                    <a:pt x="15372" y="7958"/>
                  </a:cubicBezTo>
                  <a:cubicBezTo>
                    <a:pt x="15372" y="8025"/>
                    <a:pt x="15372" y="8025"/>
                    <a:pt x="15372" y="8025"/>
                  </a:cubicBezTo>
                  <a:cubicBezTo>
                    <a:pt x="15372" y="8025"/>
                    <a:pt x="15372" y="8025"/>
                    <a:pt x="15372" y="8025"/>
                  </a:cubicBezTo>
                  <a:cubicBezTo>
                    <a:pt x="15260" y="8092"/>
                    <a:pt x="15260" y="8092"/>
                    <a:pt x="15260" y="8092"/>
                  </a:cubicBezTo>
                  <a:cubicBezTo>
                    <a:pt x="15260" y="8159"/>
                    <a:pt x="15260" y="8159"/>
                    <a:pt x="15260" y="8159"/>
                  </a:cubicBezTo>
                  <a:cubicBezTo>
                    <a:pt x="15260" y="8159"/>
                    <a:pt x="15260" y="8159"/>
                    <a:pt x="15260" y="8159"/>
                  </a:cubicBezTo>
                  <a:cubicBezTo>
                    <a:pt x="15260" y="8159"/>
                    <a:pt x="15260" y="8159"/>
                    <a:pt x="15260" y="8159"/>
                  </a:cubicBezTo>
                  <a:cubicBezTo>
                    <a:pt x="15204" y="8225"/>
                    <a:pt x="15204" y="8225"/>
                    <a:pt x="15204" y="8225"/>
                  </a:cubicBezTo>
                  <a:cubicBezTo>
                    <a:pt x="15204" y="8159"/>
                    <a:pt x="15204" y="8159"/>
                    <a:pt x="15204" y="8159"/>
                  </a:cubicBezTo>
                  <a:cubicBezTo>
                    <a:pt x="15148" y="8159"/>
                    <a:pt x="15148" y="8159"/>
                    <a:pt x="15148" y="8159"/>
                  </a:cubicBezTo>
                  <a:cubicBezTo>
                    <a:pt x="15148" y="8225"/>
                    <a:pt x="15148" y="8225"/>
                    <a:pt x="15148" y="8225"/>
                  </a:cubicBezTo>
                  <a:cubicBezTo>
                    <a:pt x="15204" y="8225"/>
                    <a:pt x="15204" y="8225"/>
                    <a:pt x="15204" y="8225"/>
                  </a:cubicBezTo>
                  <a:cubicBezTo>
                    <a:pt x="15204" y="8225"/>
                    <a:pt x="15204" y="8225"/>
                    <a:pt x="15204" y="8225"/>
                  </a:cubicBezTo>
                  <a:cubicBezTo>
                    <a:pt x="15204" y="8292"/>
                    <a:pt x="15204" y="8292"/>
                    <a:pt x="15204" y="8292"/>
                  </a:cubicBezTo>
                  <a:cubicBezTo>
                    <a:pt x="15148" y="8292"/>
                    <a:pt x="15148" y="8292"/>
                    <a:pt x="15148" y="8292"/>
                  </a:cubicBezTo>
                  <a:cubicBezTo>
                    <a:pt x="15204" y="8292"/>
                    <a:pt x="15204" y="8292"/>
                    <a:pt x="15204" y="8292"/>
                  </a:cubicBezTo>
                  <a:cubicBezTo>
                    <a:pt x="15260" y="8292"/>
                    <a:pt x="15260" y="8292"/>
                    <a:pt x="15260" y="8292"/>
                  </a:cubicBezTo>
                  <a:cubicBezTo>
                    <a:pt x="15260" y="8292"/>
                    <a:pt x="15260" y="8292"/>
                    <a:pt x="15260" y="8292"/>
                  </a:cubicBezTo>
                  <a:cubicBezTo>
                    <a:pt x="15316" y="8225"/>
                    <a:pt x="15316" y="8225"/>
                    <a:pt x="15316" y="8225"/>
                  </a:cubicBezTo>
                  <a:cubicBezTo>
                    <a:pt x="15316" y="8159"/>
                    <a:pt x="15316" y="8159"/>
                    <a:pt x="15316" y="8159"/>
                  </a:cubicBezTo>
                  <a:cubicBezTo>
                    <a:pt x="15372" y="8159"/>
                    <a:pt x="15372" y="8159"/>
                    <a:pt x="15372" y="8159"/>
                  </a:cubicBezTo>
                  <a:cubicBezTo>
                    <a:pt x="15372" y="8092"/>
                    <a:pt x="15372" y="8092"/>
                    <a:pt x="15372" y="8092"/>
                  </a:cubicBezTo>
                  <a:cubicBezTo>
                    <a:pt x="15372" y="8159"/>
                    <a:pt x="15372" y="8159"/>
                    <a:pt x="15372" y="8159"/>
                  </a:cubicBezTo>
                  <a:cubicBezTo>
                    <a:pt x="15372" y="8225"/>
                    <a:pt x="15372" y="8225"/>
                    <a:pt x="15372" y="8225"/>
                  </a:cubicBezTo>
                  <a:cubicBezTo>
                    <a:pt x="15429" y="8225"/>
                    <a:pt x="15429" y="8225"/>
                    <a:pt x="15429" y="8225"/>
                  </a:cubicBezTo>
                  <a:cubicBezTo>
                    <a:pt x="15429" y="8159"/>
                    <a:pt x="15429" y="8159"/>
                    <a:pt x="15429" y="8159"/>
                  </a:cubicBezTo>
                  <a:cubicBezTo>
                    <a:pt x="15372" y="8092"/>
                    <a:pt x="15372" y="8092"/>
                    <a:pt x="15372" y="8092"/>
                  </a:cubicBezTo>
                  <a:cubicBezTo>
                    <a:pt x="15429" y="8092"/>
                    <a:pt x="15429" y="8092"/>
                    <a:pt x="15429" y="8092"/>
                  </a:cubicBezTo>
                  <a:cubicBezTo>
                    <a:pt x="15429" y="8025"/>
                    <a:pt x="15429" y="8025"/>
                    <a:pt x="15429" y="8025"/>
                  </a:cubicBezTo>
                  <a:cubicBezTo>
                    <a:pt x="15485" y="8092"/>
                    <a:pt x="15485" y="8092"/>
                    <a:pt x="15485" y="8092"/>
                  </a:cubicBezTo>
                  <a:cubicBezTo>
                    <a:pt x="15485" y="8092"/>
                    <a:pt x="15485" y="8092"/>
                    <a:pt x="15485" y="8092"/>
                  </a:cubicBezTo>
                  <a:cubicBezTo>
                    <a:pt x="15485" y="8159"/>
                    <a:pt x="15485" y="8159"/>
                    <a:pt x="15485" y="8159"/>
                  </a:cubicBezTo>
                  <a:cubicBezTo>
                    <a:pt x="15485" y="8092"/>
                    <a:pt x="15485" y="8092"/>
                    <a:pt x="15485" y="8092"/>
                  </a:cubicBezTo>
                  <a:cubicBezTo>
                    <a:pt x="15541" y="8092"/>
                    <a:pt x="15541" y="8092"/>
                    <a:pt x="15541" y="8092"/>
                  </a:cubicBezTo>
                  <a:cubicBezTo>
                    <a:pt x="15597" y="8092"/>
                    <a:pt x="15597" y="8092"/>
                    <a:pt x="15597" y="8092"/>
                  </a:cubicBezTo>
                  <a:cubicBezTo>
                    <a:pt x="15597" y="8159"/>
                    <a:pt x="15597" y="8159"/>
                    <a:pt x="15597" y="8159"/>
                  </a:cubicBezTo>
                  <a:cubicBezTo>
                    <a:pt x="15597" y="8225"/>
                    <a:pt x="15597" y="8225"/>
                    <a:pt x="15597" y="8225"/>
                  </a:cubicBezTo>
                  <a:cubicBezTo>
                    <a:pt x="15541" y="8292"/>
                    <a:pt x="15541" y="8292"/>
                    <a:pt x="15541" y="8292"/>
                  </a:cubicBezTo>
                  <a:cubicBezTo>
                    <a:pt x="15485" y="8359"/>
                    <a:pt x="15485" y="8359"/>
                    <a:pt x="15485" y="8359"/>
                  </a:cubicBezTo>
                  <a:cubicBezTo>
                    <a:pt x="15485" y="8359"/>
                    <a:pt x="15485" y="8359"/>
                    <a:pt x="15485" y="8359"/>
                  </a:cubicBezTo>
                  <a:cubicBezTo>
                    <a:pt x="15485" y="8359"/>
                    <a:pt x="15485" y="8359"/>
                    <a:pt x="15485" y="8359"/>
                  </a:cubicBezTo>
                  <a:cubicBezTo>
                    <a:pt x="15541" y="8426"/>
                    <a:pt x="15541" y="8426"/>
                    <a:pt x="15541" y="8426"/>
                  </a:cubicBezTo>
                  <a:cubicBezTo>
                    <a:pt x="15597" y="8359"/>
                    <a:pt x="15597" y="8359"/>
                    <a:pt x="15597" y="8359"/>
                  </a:cubicBezTo>
                  <a:cubicBezTo>
                    <a:pt x="15541" y="8359"/>
                    <a:pt x="15541" y="8359"/>
                    <a:pt x="15541" y="8359"/>
                  </a:cubicBezTo>
                  <a:cubicBezTo>
                    <a:pt x="15597" y="8292"/>
                    <a:pt x="15597" y="8292"/>
                    <a:pt x="15597" y="8292"/>
                  </a:cubicBezTo>
                  <a:cubicBezTo>
                    <a:pt x="15597" y="8225"/>
                    <a:pt x="15597" y="8225"/>
                    <a:pt x="15597" y="8225"/>
                  </a:cubicBezTo>
                  <a:cubicBezTo>
                    <a:pt x="15653" y="8292"/>
                    <a:pt x="15653" y="8292"/>
                    <a:pt x="15653" y="8292"/>
                  </a:cubicBezTo>
                  <a:cubicBezTo>
                    <a:pt x="15653" y="8359"/>
                    <a:pt x="15653" y="8359"/>
                    <a:pt x="15653" y="8359"/>
                  </a:cubicBezTo>
                  <a:cubicBezTo>
                    <a:pt x="15653" y="8292"/>
                    <a:pt x="15653" y="8292"/>
                    <a:pt x="15653" y="8292"/>
                  </a:cubicBezTo>
                  <a:cubicBezTo>
                    <a:pt x="15653" y="8225"/>
                    <a:pt x="15653" y="8225"/>
                    <a:pt x="15653" y="8225"/>
                  </a:cubicBezTo>
                  <a:cubicBezTo>
                    <a:pt x="15653" y="8225"/>
                    <a:pt x="15653" y="8225"/>
                    <a:pt x="15653" y="8225"/>
                  </a:cubicBezTo>
                  <a:cubicBezTo>
                    <a:pt x="15653" y="8092"/>
                    <a:pt x="15653" y="8092"/>
                    <a:pt x="15653" y="8092"/>
                  </a:cubicBezTo>
                  <a:cubicBezTo>
                    <a:pt x="15653" y="8092"/>
                    <a:pt x="15653" y="8092"/>
                    <a:pt x="15653" y="8092"/>
                  </a:cubicBezTo>
                  <a:cubicBezTo>
                    <a:pt x="15709" y="8092"/>
                    <a:pt x="15709" y="8092"/>
                    <a:pt x="15709" y="8092"/>
                  </a:cubicBezTo>
                  <a:cubicBezTo>
                    <a:pt x="15709" y="8159"/>
                    <a:pt x="15709" y="8159"/>
                    <a:pt x="15709" y="8159"/>
                  </a:cubicBezTo>
                  <a:cubicBezTo>
                    <a:pt x="15653" y="8225"/>
                    <a:pt x="15653" y="8225"/>
                    <a:pt x="15653" y="8225"/>
                  </a:cubicBezTo>
                  <a:cubicBezTo>
                    <a:pt x="15709" y="8225"/>
                    <a:pt x="15709" y="8225"/>
                    <a:pt x="15709" y="8225"/>
                  </a:cubicBezTo>
                  <a:cubicBezTo>
                    <a:pt x="15765" y="8159"/>
                    <a:pt x="15765" y="8159"/>
                    <a:pt x="15765" y="8159"/>
                  </a:cubicBezTo>
                  <a:cubicBezTo>
                    <a:pt x="15821" y="8292"/>
                    <a:pt x="15821" y="8292"/>
                    <a:pt x="15821" y="8292"/>
                  </a:cubicBezTo>
                  <a:cubicBezTo>
                    <a:pt x="15821" y="8292"/>
                    <a:pt x="15821" y="8292"/>
                    <a:pt x="15821" y="8292"/>
                  </a:cubicBezTo>
                  <a:cubicBezTo>
                    <a:pt x="15877" y="8292"/>
                    <a:pt x="15877" y="8292"/>
                    <a:pt x="15877" y="8292"/>
                  </a:cubicBezTo>
                  <a:cubicBezTo>
                    <a:pt x="15934" y="8359"/>
                    <a:pt x="15934" y="8359"/>
                    <a:pt x="15934" y="8359"/>
                  </a:cubicBezTo>
                  <a:cubicBezTo>
                    <a:pt x="15934" y="8359"/>
                    <a:pt x="15934" y="8359"/>
                    <a:pt x="15934" y="8359"/>
                  </a:cubicBezTo>
                  <a:cubicBezTo>
                    <a:pt x="15934" y="8292"/>
                    <a:pt x="15934" y="8292"/>
                    <a:pt x="15934" y="8292"/>
                  </a:cubicBezTo>
                  <a:cubicBezTo>
                    <a:pt x="15877" y="8292"/>
                    <a:pt x="15877" y="8292"/>
                    <a:pt x="15877" y="8292"/>
                  </a:cubicBezTo>
                  <a:cubicBezTo>
                    <a:pt x="15877" y="8225"/>
                    <a:pt x="15877" y="8225"/>
                    <a:pt x="15877" y="8225"/>
                  </a:cubicBezTo>
                  <a:cubicBezTo>
                    <a:pt x="15765" y="8159"/>
                    <a:pt x="15765" y="8159"/>
                    <a:pt x="15765" y="8159"/>
                  </a:cubicBezTo>
                  <a:cubicBezTo>
                    <a:pt x="15765" y="8159"/>
                    <a:pt x="15765" y="8159"/>
                    <a:pt x="15765" y="8159"/>
                  </a:cubicBezTo>
                  <a:cubicBezTo>
                    <a:pt x="15709" y="8092"/>
                    <a:pt x="15709" y="8092"/>
                    <a:pt x="15709" y="8092"/>
                  </a:cubicBezTo>
                  <a:cubicBezTo>
                    <a:pt x="15765" y="8025"/>
                    <a:pt x="15765" y="8025"/>
                    <a:pt x="15765" y="8025"/>
                  </a:cubicBezTo>
                  <a:cubicBezTo>
                    <a:pt x="15821" y="8025"/>
                    <a:pt x="15821" y="8025"/>
                    <a:pt x="15821" y="8025"/>
                  </a:cubicBezTo>
                  <a:cubicBezTo>
                    <a:pt x="15877" y="7958"/>
                    <a:pt x="15877" y="7958"/>
                    <a:pt x="15877" y="7958"/>
                  </a:cubicBezTo>
                  <a:cubicBezTo>
                    <a:pt x="15934" y="7958"/>
                    <a:pt x="15934" y="7958"/>
                    <a:pt x="15934" y="7958"/>
                  </a:cubicBezTo>
                  <a:cubicBezTo>
                    <a:pt x="15990" y="7958"/>
                    <a:pt x="15990" y="7958"/>
                    <a:pt x="15990" y="7958"/>
                  </a:cubicBezTo>
                  <a:cubicBezTo>
                    <a:pt x="16046" y="8025"/>
                    <a:pt x="16046" y="8025"/>
                    <a:pt x="16046" y="8025"/>
                  </a:cubicBezTo>
                  <a:cubicBezTo>
                    <a:pt x="16046" y="8025"/>
                    <a:pt x="16046" y="8025"/>
                    <a:pt x="16046" y="8025"/>
                  </a:cubicBezTo>
                  <a:cubicBezTo>
                    <a:pt x="16102" y="8025"/>
                    <a:pt x="16102" y="8025"/>
                    <a:pt x="16102" y="8025"/>
                  </a:cubicBezTo>
                  <a:cubicBezTo>
                    <a:pt x="16102" y="8092"/>
                    <a:pt x="16102" y="8092"/>
                    <a:pt x="16102" y="8092"/>
                  </a:cubicBezTo>
                  <a:cubicBezTo>
                    <a:pt x="16158" y="8092"/>
                    <a:pt x="16158" y="8092"/>
                    <a:pt x="16158" y="8092"/>
                  </a:cubicBezTo>
                  <a:cubicBezTo>
                    <a:pt x="16214" y="8092"/>
                    <a:pt x="16214" y="8092"/>
                    <a:pt x="16214" y="8092"/>
                  </a:cubicBezTo>
                  <a:cubicBezTo>
                    <a:pt x="16214" y="8159"/>
                    <a:pt x="16214" y="8159"/>
                    <a:pt x="16214" y="8159"/>
                  </a:cubicBezTo>
                  <a:cubicBezTo>
                    <a:pt x="16214" y="8159"/>
                    <a:pt x="16214" y="8159"/>
                    <a:pt x="16214" y="8159"/>
                  </a:cubicBezTo>
                  <a:cubicBezTo>
                    <a:pt x="16214" y="8159"/>
                    <a:pt x="16214" y="8159"/>
                    <a:pt x="16214" y="8159"/>
                  </a:cubicBezTo>
                  <a:cubicBezTo>
                    <a:pt x="16270" y="8159"/>
                    <a:pt x="16270" y="8159"/>
                    <a:pt x="16270" y="8159"/>
                  </a:cubicBezTo>
                  <a:cubicBezTo>
                    <a:pt x="16270" y="8159"/>
                    <a:pt x="16270" y="8159"/>
                    <a:pt x="16270" y="8159"/>
                  </a:cubicBezTo>
                  <a:cubicBezTo>
                    <a:pt x="16326" y="8225"/>
                    <a:pt x="16326" y="8225"/>
                    <a:pt x="16326" y="8225"/>
                  </a:cubicBezTo>
                  <a:cubicBezTo>
                    <a:pt x="16326" y="8225"/>
                    <a:pt x="16326" y="8225"/>
                    <a:pt x="16326" y="8225"/>
                  </a:cubicBezTo>
                  <a:cubicBezTo>
                    <a:pt x="16326" y="8292"/>
                    <a:pt x="16326" y="8292"/>
                    <a:pt x="16326" y="8292"/>
                  </a:cubicBezTo>
                  <a:cubicBezTo>
                    <a:pt x="16382" y="8292"/>
                    <a:pt x="16382" y="8292"/>
                    <a:pt x="16382" y="8292"/>
                  </a:cubicBezTo>
                  <a:cubicBezTo>
                    <a:pt x="16382" y="8359"/>
                    <a:pt x="16382" y="8359"/>
                    <a:pt x="16382" y="8359"/>
                  </a:cubicBezTo>
                  <a:cubicBezTo>
                    <a:pt x="16326" y="8426"/>
                    <a:pt x="16326" y="8426"/>
                    <a:pt x="16326" y="8426"/>
                  </a:cubicBezTo>
                  <a:cubicBezTo>
                    <a:pt x="16270" y="8426"/>
                    <a:pt x="16270" y="8426"/>
                    <a:pt x="16270" y="8426"/>
                  </a:cubicBezTo>
                  <a:cubicBezTo>
                    <a:pt x="16214" y="8359"/>
                    <a:pt x="16214" y="8359"/>
                    <a:pt x="16214" y="8359"/>
                  </a:cubicBezTo>
                  <a:cubicBezTo>
                    <a:pt x="16158" y="8426"/>
                    <a:pt x="16158" y="8426"/>
                    <a:pt x="16158" y="8426"/>
                  </a:cubicBezTo>
                  <a:cubicBezTo>
                    <a:pt x="16102" y="8493"/>
                    <a:pt x="16102" y="8493"/>
                    <a:pt x="16102" y="8493"/>
                  </a:cubicBezTo>
                  <a:cubicBezTo>
                    <a:pt x="16158" y="8426"/>
                    <a:pt x="16158" y="8426"/>
                    <a:pt x="16158" y="8426"/>
                  </a:cubicBezTo>
                  <a:cubicBezTo>
                    <a:pt x="16270" y="8426"/>
                    <a:pt x="16270" y="8426"/>
                    <a:pt x="16270" y="8426"/>
                  </a:cubicBezTo>
                  <a:cubicBezTo>
                    <a:pt x="16270" y="8426"/>
                    <a:pt x="16270" y="8426"/>
                    <a:pt x="16270" y="8426"/>
                  </a:cubicBezTo>
                  <a:cubicBezTo>
                    <a:pt x="16214" y="8493"/>
                    <a:pt x="16214" y="8493"/>
                    <a:pt x="16214" y="8493"/>
                  </a:cubicBezTo>
                  <a:cubicBezTo>
                    <a:pt x="16214" y="8493"/>
                    <a:pt x="16214" y="8493"/>
                    <a:pt x="16214" y="8493"/>
                  </a:cubicBezTo>
                  <a:cubicBezTo>
                    <a:pt x="16158" y="8627"/>
                    <a:pt x="16158" y="8627"/>
                    <a:pt x="16158" y="8627"/>
                  </a:cubicBezTo>
                  <a:cubicBezTo>
                    <a:pt x="16102" y="8627"/>
                    <a:pt x="16102" y="8627"/>
                    <a:pt x="16102" y="8627"/>
                  </a:cubicBezTo>
                  <a:cubicBezTo>
                    <a:pt x="16046" y="8627"/>
                    <a:pt x="16046" y="8627"/>
                    <a:pt x="16046" y="8627"/>
                  </a:cubicBezTo>
                  <a:cubicBezTo>
                    <a:pt x="16046" y="8693"/>
                    <a:pt x="16046" y="8693"/>
                    <a:pt x="16046" y="8693"/>
                  </a:cubicBezTo>
                  <a:cubicBezTo>
                    <a:pt x="16102" y="8693"/>
                    <a:pt x="16102" y="8693"/>
                    <a:pt x="16102" y="8693"/>
                  </a:cubicBezTo>
                  <a:cubicBezTo>
                    <a:pt x="16158" y="8560"/>
                    <a:pt x="16158" y="8560"/>
                    <a:pt x="16158" y="8560"/>
                  </a:cubicBezTo>
                  <a:cubicBezTo>
                    <a:pt x="16214" y="8493"/>
                    <a:pt x="16214" y="8493"/>
                    <a:pt x="16214" y="8493"/>
                  </a:cubicBezTo>
                  <a:cubicBezTo>
                    <a:pt x="16270" y="8493"/>
                    <a:pt x="16270" y="8493"/>
                    <a:pt x="16270" y="8493"/>
                  </a:cubicBezTo>
                  <a:cubicBezTo>
                    <a:pt x="16326" y="8426"/>
                    <a:pt x="16326" y="8426"/>
                    <a:pt x="16326" y="8426"/>
                  </a:cubicBezTo>
                  <a:cubicBezTo>
                    <a:pt x="16382" y="8493"/>
                    <a:pt x="16382" y="8493"/>
                    <a:pt x="16382" y="8493"/>
                  </a:cubicBezTo>
                  <a:cubicBezTo>
                    <a:pt x="16382" y="8493"/>
                    <a:pt x="16382" y="8493"/>
                    <a:pt x="16382" y="8493"/>
                  </a:cubicBezTo>
                  <a:cubicBezTo>
                    <a:pt x="16438" y="8493"/>
                    <a:pt x="16438" y="8493"/>
                    <a:pt x="16438" y="8493"/>
                  </a:cubicBezTo>
                  <a:cubicBezTo>
                    <a:pt x="16438" y="8560"/>
                    <a:pt x="16438" y="8560"/>
                    <a:pt x="16438" y="8560"/>
                  </a:cubicBezTo>
                  <a:cubicBezTo>
                    <a:pt x="16438" y="8560"/>
                    <a:pt x="16438" y="8560"/>
                    <a:pt x="16438" y="8560"/>
                  </a:cubicBezTo>
                  <a:cubicBezTo>
                    <a:pt x="16438" y="8627"/>
                    <a:pt x="16438" y="8627"/>
                    <a:pt x="16438" y="8627"/>
                  </a:cubicBezTo>
                  <a:cubicBezTo>
                    <a:pt x="16382" y="8627"/>
                    <a:pt x="16382" y="8627"/>
                    <a:pt x="16382" y="8627"/>
                  </a:cubicBezTo>
                  <a:cubicBezTo>
                    <a:pt x="16326" y="8693"/>
                    <a:pt x="16326" y="8693"/>
                    <a:pt x="16326" y="8693"/>
                  </a:cubicBezTo>
                  <a:cubicBezTo>
                    <a:pt x="16270" y="8693"/>
                    <a:pt x="16270" y="8693"/>
                    <a:pt x="16270" y="8693"/>
                  </a:cubicBezTo>
                  <a:cubicBezTo>
                    <a:pt x="16270" y="8693"/>
                    <a:pt x="16270" y="8693"/>
                    <a:pt x="16270" y="8693"/>
                  </a:cubicBezTo>
                  <a:cubicBezTo>
                    <a:pt x="16214" y="8693"/>
                    <a:pt x="16214" y="8693"/>
                    <a:pt x="16214" y="8693"/>
                  </a:cubicBezTo>
                  <a:cubicBezTo>
                    <a:pt x="16214" y="8693"/>
                    <a:pt x="16214" y="8693"/>
                    <a:pt x="16214" y="8693"/>
                  </a:cubicBezTo>
                  <a:cubicBezTo>
                    <a:pt x="16270" y="8693"/>
                    <a:pt x="16270" y="8693"/>
                    <a:pt x="16270" y="8693"/>
                  </a:cubicBezTo>
                  <a:cubicBezTo>
                    <a:pt x="16270" y="8760"/>
                    <a:pt x="16270" y="8760"/>
                    <a:pt x="16270" y="8760"/>
                  </a:cubicBezTo>
                  <a:cubicBezTo>
                    <a:pt x="16158" y="8760"/>
                    <a:pt x="16158" y="8760"/>
                    <a:pt x="16158" y="8760"/>
                  </a:cubicBezTo>
                  <a:cubicBezTo>
                    <a:pt x="16214" y="8760"/>
                    <a:pt x="16214" y="8760"/>
                    <a:pt x="16214" y="8760"/>
                  </a:cubicBezTo>
                  <a:cubicBezTo>
                    <a:pt x="16214" y="8760"/>
                    <a:pt x="16214" y="8760"/>
                    <a:pt x="16214" y="8760"/>
                  </a:cubicBezTo>
                  <a:cubicBezTo>
                    <a:pt x="16270" y="8760"/>
                    <a:pt x="16270" y="8760"/>
                    <a:pt x="16270" y="8760"/>
                  </a:cubicBezTo>
                  <a:cubicBezTo>
                    <a:pt x="16326" y="8693"/>
                    <a:pt x="16326" y="8693"/>
                    <a:pt x="16326" y="8693"/>
                  </a:cubicBezTo>
                  <a:cubicBezTo>
                    <a:pt x="16326" y="8760"/>
                    <a:pt x="16326" y="8760"/>
                    <a:pt x="16326" y="8760"/>
                  </a:cubicBezTo>
                  <a:cubicBezTo>
                    <a:pt x="16326" y="8760"/>
                    <a:pt x="16326" y="8760"/>
                    <a:pt x="16326" y="8760"/>
                  </a:cubicBezTo>
                  <a:cubicBezTo>
                    <a:pt x="16270" y="8760"/>
                    <a:pt x="16270" y="8760"/>
                    <a:pt x="16270" y="8760"/>
                  </a:cubicBezTo>
                  <a:cubicBezTo>
                    <a:pt x="16214" y="8827"/>
                    <a:pt x="16214" y="8827"/>
                    <a:pt x="16214" y="8827"/>
                  </a:cubicBezTo>
                  <a:cubicBezTo>
                    <a:pt x="16214" y="8827"/>
                    <a:pt x="16214" y="8827"/>
                    <a:pt x="16214" y="8827"/>
                  </a:cubicBezTo>
                  <a:cubicBezTo>
                    <a:pt x="16270" y="8827"/>
                    <a:pt x="16270" y="8827"/>
                    <a:pt x="16270" y="8827"/>
                  </a:cubicBezTo>
                  <a:cubicBezTo>
                    <a:pt x="16214" y="8894"/>
                    <a:pt x="16214" y="8894"/>
                    <a:pt x="16214" y="8894"/>
                  </a:cubicBezTo>
                  <a:cubicBezTo>
                    <a:pt x="16158" y="8961"/>
                    <a:pt x="16158" y="8961"/>
                    <a:pt x="16158" y="8961"/>
                  </a:cubicBezTo>
                  <a:cubicBezTo>
                    <a:pt x="16158" y="8961"/>
                    <a:pt x="16158" y="8961"/>
                    <a:pt x="16158" y="8961"/>
                  </a:cubicBezTo>
                  <a:cubicBezTo>
                    <a:pt x="16158" y="8961"/>
                    <a:pt x="16158" y="8961"/>
                    <a:pt x="16158" y="8961"/>
                  </a:cubicBezTo>
                  <a:cubicBezTo>
                    <a:pt x="16214" y="8894"/>
                    <a:pt x="16214" y="8894"/>
                    <a:pt x="16214" y="8894"/>
                  </a:cubicBezTo>
                  <a:cubicBezTo>
                    <a:pt x="16270" y="8827"/>
                    <a:pt x="16270" y="8827"/>
                    <a:pt x="16270" y="8827"/>
                  </a:cubicBezTo>
                  <a:cubicBezTo>
                    <a:pt x="16270" y="8827"/>
                    <a:pt x="16270" y="8827"/>
                    <a:pt x="16270" y="8827"/>
                  </a:cubicBezTo>
                  <a:cubicBezTo>
                    <a:pt x="16382" y="8760"/>
                    <a:pt x="16382" y="8760"/>
                    <a:pt x="16382" y="8760"/>
                  </a:cubicBezTo>
                  <a:cubicBezTo>
                    <a:pt x="16382" y="8760"/>
                    <a:pt x="16382" y="8760"/>
                    <a:pt x="16382" y="8760"/>
                  </a:cubicBezTo>
                  <a:cubicBezTo>
                    <a:pt x="16382" y="8760"/>
                    <a:pt x="16382" y="8760"/>
                    <a:pt x="16382" y="8760"/>
                  </a:cubicBezTo>
                  <a:cubicBezTo>
                    <a:pt x="16438" y="8760"/>
                    <a:pt x="16438" y="8760"/>
                    <a:pt x="16438" y="8760"/>
                  </a:cubicBezTo>
                  <a:cubicBezTo>
                    <a:pt x="16438" y="8760"/>
                    <a:pt x="16438" y="8760"/>
                    <a:pt x="16438" y="8760"/>
                  </a:cubicBezTo>
                  <a:cubicBezTo>
                    <a:pt x="16495" y="8693"/>
                    <a:pt x="16495" y="8693"/>
                    <a:pt x="16495" y="8693"/>
                  </a:cubicBezTo>
                  <a:cubicBezTo>
                    <a:pt x="16551" y="8693"/>
                    <a:pt x="16551" y="8693"/>
                    <a:pt x="16551" y="8693"/>
                  </a:cubicBezTo>
                  <a:cubicBezTo>
                    <a:pt x="16551" y="8693"/>
                    <a:pt x="16551" y="8693"/>
                    <a:pt x="16551" y="8693"/>
                  </a:cubicBezTo>
                  <a:cubicBezTo>
                    <a:pt x="16438" y="8827"/>
                    <a:pt x="16438" y="8827"/>
                    <a:pt x="16438" y="8827"/>
                  </a:cubicBezTo>
                  <a:cubicBezTo>
                    <a:pt x="16382" y="8827"/>
                    <a:pt x="16382" y="8827"/>
                    <a:pt x="16382" y="8827"/>
                  </a:cubicBezTo>
                  <a:cubicBezTo>
                    <a:pt x="16326" y="8894"/>
                    <a:pt x="16326" y="8894"/>
                    <a:pt x="16326" y="8894"/>
                  </a:cubicBezTo>
                  <a:cubicBezTo>
                    <a:pt x="16326" y="8894"/>
                    <a:pt x="16326" y="8894"/>
                    <a:pt x="16326" y="8894"/>
                  </a:cubicBezTo>
                  <a:cubicBezTo>
                    <a:pt x="16326" y="8894"/>
                    <a:pt x="16326" y="8894"/>
                    <a:pt x="16326" y="8894"/>
                  </a:cubicBezTo>
                  <a:cubicBezTo>
                    <a:pt x="16326" y="8961"/>
                    <a:pt x="16326" y="8961"/>
                    <a:pt x="16326" y="8961"/>
                  </a:cubicBezTo>
                  <a:cubicBezTo>
                    <a:pt x="16326" y="8961"/>
                    <a:pt x="16326" y="8961"/>
                    <a:pt x="16326" y="8961"/>
                  </a:cubicBezTo>
                  <a:cubicBezTo>
                    <a:pt x="16326" y="9028"/>
                    <a:pt x="16326" y="9028"/>
                    <a:pt x="16326" y="9028"/>
                  </a:cubicBezTo>
                  <a:cubicBezTo>
                    <a:pt x="16382" y="8961"/>
                    <a:pt x="16382" y="8961"/>
                    <a:pt x="16382" y="8961"/>
                  </a:cubicBezTo>
                  <a:cubicBezTo>
                    <a:pt x="16382" y="8894"/>
                    <a:pt x="16382" y="8894"/>
                    <a:pt x="16382" y="8894"/>
                  </a:cubicBezTo>
                  <a:cubicBezTo>
                    <a:pt x="16438" y="8827"/>
                    <a:pt x="16438" y="8827"/>
                    <a:pt x="16438" y="8827"/>
                  </a:cubicBezTo>
                  <a:cubicBezTo>
                    <a:pt x="16495" y="8827"/>
                    <a:pt x="16495" y="8827"/>
                    <a:pt x="16495" y="8827"/>
                  </a:cubicBezTo>
                  <a:cubicBezTo>
                    <a:pt x="16495" y="8827"/>
                    <a:pt x="16495" y="8827"/>
                    <a:pt x="16495" y="8827"/>
                  </a:cubicBezTo>
                  <a:cubicBezTo>
                    <a:pt x="16495" y="8894"/>
                    <a:pt x="16495" y="8894"/>
                    <a:pt x="16495" y="8894"/>
                  </a:cubicBezTo>
                  <a:cubicBezTo>
                    <a:pt x="16495" y="8894"/>
                    <a:pt x="16495" y="8894"/>
                    <a:pt x="16495" y="8894"/>
                  </a:cubicBezTo>
                  <a:cubicBezTo>
                    <a:pt x="16382" y="8961"/>
                    <a:pt x="16382" y="8961"/>
                    <a:pt x="16382" y="8961"/>
                  </a:cubicBezTo>
                  <a:cubicBezTo>
                    <a:pt x="16382" y="9028"/>
                    <a:pt x="16382" y="9028"/>
                    <a:pt x="16382" y="9028"/>
                  </a:cubicBezTo>
                  <a:cubicBezTo>
                    <a:pt x="16382" y="9095"/>
                    <a:pt x="16382" y="9095"/>
                    <a:pt x="16382" y="9095"/>
                  </a:cubicBezTo>
                  <a:cubicBezTo>
                    <a:pt x="16326" y="9095"/>
                    <a:pt x="16326" y="9095"/>
                    <a:pt x="16326" y="9095"/>
                  </a:cubicBezTo>
                  <a:cubicBezTo>
                    <a:pt x="16326" y="9095"/>
                    <a:pt x="16326" y="9095"/>
                    <a:pt x="16326" y="9095"/>
                  </a:cubicBezTo>
                  <a:cubicBezTo>
                    <a:pt x="16382" y="9095"/>
                    <a:pt x="16382" y="9095"/>
                    <a:pt x="16382" y="9095"/>
                  </a:cubicBezTo>
                  <a:cubicBezTo>
                    <a:pt x="16382" y="9095"/>
                    <a:pt x="16382" y="9095"/>
                    <a:pt x="16382" y="9095"/>
                  </a:cubicBezTo>
                  <a:cubicBezTo>
                    <a:pt x="16438" y="8961"/>
                    <a:pt x="16438" y="8961"/>
                    <a:pt x="16438" y="8961"/>
                  </a:cubicBezTo>
                  <a:cubicBezTo>
                    <a:pt x="16495" y="8961"/>
                    <a:pt x="16495" y="8961"/>
                    <a:pt x="16495" y="8961"/>
                  </a:cubicBezTo>
                  <a:cubicBezTo>
                    <a:pt x="16551" y="8961"/>
                    <a:pt x="16551" y="8961"/>
                    <a:pt x="16551" y="8961"/>
                  </a:cubicBezTo>
                  <a:cubicBezTo>
                    <a:pt x="16551" y="9028"/>
                    <a:pt x="16551" y="9028"/>
                    <a:pt x="16551" y="9028"/>
                  </a:cubicBezTo>
                  <a:cubicBezTo>
                    <a:pt x="16551" y="9028"/>
                    <a:pt x="16551" y="9028"/>
                    <a:pt x="16551" y="9028"/>
                  </a:cubicBezTo>
                  <a:cubicBezTo>
                    <a:pt x="16495" y="9028"/>
                    <a:pt x="16495" y="9028"/>
                    <a:pt x="16495" y="9028"/>
                  </a:cubicBezTo>
                  <a:cubicBezTo>
                    <a:pt x="16438" y="9095"/>
                    <a:pt x="16438" y="9095"/>
                    <a:pt x="16438" y="9095"/>
                  </a:cubicBezTo>
                  <a:cubicBezTo>
                    <a:pt x="16438" y="9162"/>
                    <a:pt x="16438" y="9162"/>
                    <a:pt x="16438" y="9162"/>
                  </a:cubicBezTo>
                  <a:cubicBezTo>
                    <a:pt x="16438" y="9162"/>
                    <a:pt x="16438" y="9162"/>
                    <a:pt x="16438" y="9162"/>
                  </a:cubicBezTo>
                  <a:cubicBezTo>
                    <a:pt x="16495" y="9162"/>
                    <a:pt x="16495" y="9162"/>
                    <a:pt x="16495" y="9162"/>
                  </a:cubicBezTo>
                  <a:cubicBezTo>
                    <a:pt x="16495" y="9095"/>
                    <a:pt x="16495" y="9095"/>
                    <a:pt x="16495" y="9095"/>
                  </a:cubicBezTo>
                  <a:cubicBezTo>
                    <a:pt x="16551" y="9028"/>
                    <a:pt x="16551" y="9028"/>
                    <a:pt x="16551" y="9028"/>
                  </a:cubicBezTo>
                  <a:cubicBezTo>
                    <a:pt x="16551" y="9028"/>
                    <a:pt x="16551" y="9028"/>
                    <a:pt x="16551" y="9028"/>
                  </a:cubicBezTo>
                  <a:cubicBezTo>
                    <a:pt x="16551" y="8961"/>
                    <a:pt x="16551" y="8961"/>
                    <a:pt x="16551" y="8961"/>
                  </a:cubicBezTo>
                  <a:cubicBezTo>
                    <a:pt x="16607" y="8961"/>
                    <a:pt x="16607" y="8961"/>
                    <a:pt x="16607" y="8961"/>
                  </a:cubicBezTo>
                  <a:cubicBezTo>
                    <a:pt x="16607" y="8894"/>
                    <a:pt x="16607" y="8894"/>
                    <a:pt x="16607" y="8894"/>
                  </a:cubicBezTo>
                  <a:cubicBezTo>
                    <a:pt x="16663" y="8894"/>
                    <a:pt x="16663" y="8894"/>
                    <a:pt x="16663" y="8894"/>
                  </a:cubicBezTo>
                  <a:cubicBezTo>
                    <a:pt x="16663" y="8827"/>
                    <a:pt x="16663" y="8827"/>
                    <a:pt x="16663" y="8827"/>
                  </a:cubicBezTo>
                  <a:cubicBezTo>
                    <a:pt x="16663" y="8827"/>
                    <a:pt x="16663" y="8827"/>
                    <a:pt x="16663" y="8827"/>
                  </a:cubicBezTo>
                  <a:cubicBezTo>
                    <a:pt x="16719" y="8827"/>
                    <a:pt x="16719" y="8827"/>
                    <a:pt x="16719" y="8827"/>
                  </a:cubicBezTo>
                  <a:cubicBezTo>
                    <a:pt x="16719" y="8760"/>
                    <a:pt x="16719" y="8760"/>
                    <a:pt x="16719" y="8760"/>
                  </a:cubicBezTo>
                  <a:cubicBezTo>
                    <a:pt x="16719" y="8760"/>
                    <a:pt x="16719" y="8760"/>
                    <a:pt x="16719" y="8760"/>
                  </a:cubicBezTo>
                  <a:cubicBezTo>
                    <a:pt x="16775" y="8827"/>
                    <a:pt x="16775" y="8827"/>
                    <a:pt x="16775" y="8827"/>
                  </a:cubicBezTo>
                  <a:cubicBezTo>
                    <a:pt x="16775" y="8894"/>
                    <a:pt x="16775" y="8894"/>
                    <a:pt x="16775" y="8894"/>
                  </a:cubicBezTo>
                  <a:cubicBezTo>
                    <a:pt x="16831" y="8894"/>
                    <a:pt x="16831" y="8894"/>
                    <a:pt x="16831" y="8894"/>
                  </a:cubicBezTo>
                  <a:cubicBezTo>
                    <a:pt x="16831" y="8961"/>
                    <a:pt x="16831" y="8961"/>
                    <a:pt x="16831" y="8961"/>
                  </a:cubicBezTo>
                  <a:cubicBezTo>
                    <a:pt x="16831" y="9028"/>
                    <a:pt x="16831" y="9028"/>
                    <a:pt x="16831" y="9028"/>
                  </a:cubicBezTo>
                  <a:cubicBezTo>
                    <a:pt x="16887" y="9095"/>
                    <a:pt x="16887" y="9095"/>
                    <a:pt x="16887" y="9095"/>
                  </a:cubicBezTo>
                  <a:cubicBezTo>
                    <a:pt x="16887" y="9095"/>
                    <a:pt x="16887" y="9095"/>
                    <a:pt x="16887" y="9095"/>
                  </a:cubicBezTo>
                  <a:cubicBezTo>
                    <a:pt x="16887" y="9095"/>
                    <a:pt x="16887" y="9095"/>
                    <a:pt x="16887" y="9095"/>
                  </a:cubicBezTo>
                  <a:cubicBezTo>
                    <a:pt x="16831" y="9162"/>
                    <a:pt x="16831" y="9162"/>
                    <a:pt x="16831" y="9162"/>
                  </a:cubicBezTo>
                  <a:cubicBezTo>
                    <a:pt x="16775" y="9162"/>
                    <a:pt x="16775" y="9162"/>
                    <a:pt x="16775" y="9162"/>
                  </a:cubicBezTo>
                  <a:cubicBezTo>
                    <a:pt x="16775" y="9162"/>
                    <a:pt x="16775" y="9162"/>
                    <a:pt x="16775" y="9162"/>
                  </a:cubicBezTo>
                  <a:cubicBezTo>
                    <a:pt x="16719" y="9095"/>
                    <a:pt x="16719" y="9095"/>
                    <a:pt x="16719" y="9095"/>
                  </a:cubicBezTo>
                  <a:cubicBezTo>
                    <a:pt x="16719" y="9095"/>
                    <a:pt x="16719" y="9095"/>
                    <a:pt x="16719" y="9095"/>
                  </a:cubicBezTo>
                  <a:cubicBezTo>
                    <a:pt x="16663" y="9162"/>
                    <a:pt x="16663" y="9162"/>
                    <a:pt x="16663" y="9162"/>
                  </a:cubicBezTo>
                  <a:cubicBezTo>
                    <a:pt x="16663" y="9162"/>
                    <a:pt x="16663" y="9162"/>
                    <a:pt x="16663" y="9162"/>
                  </a:cubicBezTo>
                  <a:cubicBezTo>
                    <a:pt x="16607" y="9228"/>
                    <a:pt x="16607" y="9228"/>
                    <a:pt x="16607" y="9228"/>
                  </a:cubicBezTo>
                  <a:cubicBezTo>
                    <a:pt x="16607" y="9228"/>
                    <a:pt x="16607" y="9228"/>
                    <a:pt x="16607" y="9228"/>
                  </a:cubicBezTo>
                  <a:cubicBezTo>
                    <a:pt x="16551" y="9228"/>
                    <a:pt x="16551" y="9228"/>
                    <a:pt x="16551" y="9228"/>
                  </a:cubicBezTo>
                  <a:cubicBezTo>
                    <a:pt x="16551" y="9228"/>
                    <a:pt x="16551" y="9228"/>
                    <a:pt x="16551" y="9228"/>
                  </a:cubicBezTo>
                  <a:cubicBezTo>
                    <a:pt x="16607" y="9228"/>
                    <a:pt x="16607" y="9228"/>
                    <a:pt x="16607" y="9228"/>
                  </a:cubicBezTo>
                  <a:cubicBezTo>
                    <a:pt x="16607" y="9228"/>
                    <a:pt x="16607" y="9228"/>
                    <a:pt x="16607" y="9228"/>
                  </a:cubicBezTo>
                  <a:cubicBezTo>
                    <a:pt x="16607" y="9295"/>
                    <a:pt x="16607" y="9295"/>
                    <a:pt x="16607" y="9295"/>
                  </a:cubicBezTo>
                  <a:cubicBezTo>
                    <a:pt x="16607" y="9295"/>
                    <a:pt x="16607" y="9295"/>
                    <a:pt x="16607" y="9295"/>
                  </a:cubicBezTo>
                  <a:cubicBezTo>
                    <a:pt x="16551" y="9362"/>
                    <a:pt x="16551" y="9362"/>
                    <a:pt x="16551" y="9362"/>
                  </a:cubicBezTo>
                  <a:cubicBezTo>
                    <a:pt x="16495" y="9362"/>
                    <a:pt x="16495" y="9362"/>
                    <a:pt x="16495" y="9362"/>
                  </a:cubicBezTo>
                  <a:cubicBezTo>
                    <a:pt x="16551" y="9362"/>
                    <a:pt x="16551" y="9362"/>
                    <a:pt x="16551" y="9362"/>
                  </a:cubicBezTo>
                  <a:cubicBezTo>
                    <a:pt x="16607" y="9362"/>
                    <a:pt x="16607" y="9362"/>
                    <a:pt x="16607" y="9362"/>
                  </a:cubicBezTo>
                  <a:cubicBezTo>
                    <a:pt x="16663" y="9362"/>
                    <a:pt x="16663" y="9362"/>
                    <a:pt x="16663" y="9362"/>
                  </a:cubicBezTo>
                  <a:cubicBezTo>
                    <a:pt x="16719" y="9362"/>
                    <a:pt x="16719" y="9362"/>
                    <a:pt x="16719" y="9362"/>
                  </a:cubicBezTo>
                  <a:cubicBezTo>
                    <a:pt x="16719" y="9295"/>
                    <a:pt x="16719" y="9295"/>
                    <a:pt x="16719" y="9295"/>
                  </a:cubicBezTo>
                  <a:cubicBezTo>
                    <a:pt x="16775" y="9295"/>
                    <a:pt x="16775" y="9295"/>
                    <a:pt x="16775" y="9295"/>
                  </a:cubicBezTo>
                  <a:cubicBezTo>
                    <a:pt x="16831" y="9362"/>
                    <a:pt x="16831" y="9362"/>
                    <a:pt x="16831" y="9362"/>
                  </a:cubicBezTo>
                  <a:cubicBezTo>
                    <a:pt x="16831" y="9362"/>
                    <a:pt x="16831" y="9362"/>
                    <a:pt x="16831" y="9362"/>
                  </a:cubicBezTo>
                  <a:cubicBezTo>
                    <a:pt x="16831" y="9362"/>
                    <a:pt x="16831" y="9362"/>
                    <a:pt x="16831" y="9362"/>
                  </a:cubicBezTo>
                  <a:cubicBezTo>
                    <a:pt x="16831" y="9362"/>
                    <a:pt x="16831" y="9362"/>
                    <a:pt x="16831" y="9362"/>
                  </a:cubicBezTo>
                  <a:cubicBezTo>
                    <a:pt x="16831" y="9295"/>
                    <a:pt x="16831" y="9295"/>
                    <a:pt x="16831" y="9295"/>
                  </a:cubicBezTo>
                  <a:cubicBezTo>
                    <a:pt x="16831" y="9228"/>
                    <a:pt x="16831" y="9228"/>
                    <a:pt x="16831" y="9228"/>
                  </a:cubicBezTo>
                  <a:cubicBezTo>
                    <a:pt x="16887" y="9228"/>
                    <a:pt x="16887" y="9228"/>
                    <a:pt x="16887" y="9228"/>
                  </a:cubicBezTo>
                  <a:cubicBezTo>
                    <a:pt x="16943" y="9162"/>
                    <a:pt x="16943" y="9162"/>
                    <a:pt x="16943" y="9162"/>
                  </a:cubicBezTo>
                  <a:cubicBezTo>
                    <a:pt x="16943" y="9228"/>
                    <a:pt x="16943" y="9228"/>
                    <a:pt x="16943" y="9228"/>
                  </a:cubicBezTo>
                  <a:cubicBezTo>
                    <a:pt x="16943" y="9228"/>
                    <a:pt x="16943" y="9228"/>
                    <a:pt x="16943" y="9228"/>
                  </a:cubicBezTo>
                  <a:cubicBezTo>
                    <a:pt x="16943" y="9295"/>
                    <a:pt x="16943" y="9295"/>
                    <a:pt x="16943" y="9295"/>
                  </a:cubicBezTo>
                  <a:cubicBezTo>
                    <a:pt x="16943" y="9295"/>
                    <a:pt x="16943" y="9295"/>
                    <a:pt x="16943" y="9295"/>
                  </a:cubicBezTo>
                  <a:cubicBezTo>
                    <a:pt x="16887" y="9362"/>
                    <a:pt x="16887" y="9362"/>
                    <a:pt x="16887" y="9362"/>
                  </a:cubicBezTo>
                  <a:cubicBezTo>
                    <a:pt x="16831" y="9429"/>
                    <a:pt x="16831" y="9429"/>
                    <a:pt x="16831" y="9429"/>
                  </a:cubicBezTo>
                  <a:cubicBezTo>
                    <a:pt x="16831" y="9429"/>
                    <a:pt x="16831" y="9429"/>
                    <a:pt x="16831" y="9429"/>
                  </a:cubicBezTo>
                  <a:cubicBezTo>
                    <a:pt x="16775" y="9429"/>
                    <a:pt x="16775" y="9429"/>
                    <a:pt x="16775" y="9429"/>
                  </a:cubicBezTo>
                  <a:cubicBezTo>
                    <a:pt x="16775" y="9429"/>
                    <a:pt x="16775" y="9429"/>
                    <a:pt x="16775" y="9429"/>
                  </a:cubicBezTo>
                  <a:cubicBezTo>
                    <a:pt x="16719" y="9429"/>
                    <a:pt x="16719" y="9429"/>
                    <a:pt x="16719" y="9429"/>
                  </a:cubicBezTo>
                  <a:cubicBezTo>
                    <a:pt x="16719" y="9429"/>
                    <a:pt x="16719" y="9429"/>
                    <a:pt x="16719" y="9429"/>
                  </a:cubicBezTo>
                  <a:cubicBezTo>
                    <a:pt x="16663" y="9496"/>
                    <a:pt x="16663" y="9496"/>
                    <a:pt x="16663" y="9496"/>
                  </a:cubicBezTo>
                  <a:cubicBezTo>
                    <a:pt x="16663" y="9496"/>
                    <a:pt x="16663" y="9496"/>
                    <a:pt x="16663" y="9496"/>
                  </a:cubicBezTo>
                  <a:cubicBezTo>
                    <a:pt x="16607" y="9563"/>
                    <a:pt x="16607" y="9563"/>
                    <a:pt x="16607" y="9563"/>
                  </a:cubicBezTo>
                  <a:cubicBezTo>
                    <a:pt x="16607" y="9630"/>
                    <a:pt x="16607" y="9630"/>
                    <a:pt x="16607" y="9630"/>
                  </a:cubicBezTo>
                  <a:cubicBezTo>
                    <a:pt x="16607" y="9630"/>
                    <a:pt x="16607" y="9630"/>
                    <a:pt x="16607" y="9630"/>
                  </a:cubicBezTo>
                  <a:cubicBezTo>
                    <a:pt x="16607" y="9630"/>
                    <a:pt x="16607" y="9630"/>
                    <a:pt x="16607" y="9630"/>
                  </a:cubicBezTo>
                  <a:cubicBezTo>
                    <a:pt x="16663" y="9563"/>
                    <a:pt x="16663" y="9563"/>
                    <a:pt x="16663" y="9563"/>
                  </a:cubicBezTo>
                  <a:cubicBezTo>
                    <a:pt x="16719" y="9496"/>
                    <a:pt x="16719" y="9496"/>
                    <a:pt x="16719" y="9496"/>
                  </a:cubicBezTo>
                  <a:cubicBezTo>
                    <a:pt x="16719" y="9496"/>
                    <a:pt x="16719" y="9496"/>
                    <a:pt x="16719" y="9496"/>
                  </a:cubicBezTo>
                  <a:cubicBezTo>
                    <a:pt x="16775" y="9496"/>
                    <a:pt x="16775" y="9496"/>
                    <a:pt x="16775" y="9496"/>
                  </a:cubicBezTo>
                  <a:cubicBezTo>
                    <a:pt x="16775" y="9496"/>
                    <a:pt x="16775" y="9496"/>
                    <a:pt x="16775" y="9496"/>
                  </a:cubicBezTo>
                  <a:cubicBezTo>
                    <a:pt x="16775" y="9496"/>
                    <a:pt x="16775" y="9496"/>
                    <a:pt x="16775" y="9496"/>
                  </a:cubicBezTo>
                  <a:cubicBezTo>
                    <a:pt x="16775" y="9563"/>
                    <a:pt x="16775" y="9563"/>
                    <a:pt x="16775" y="9563"/>
                  </a:cubicBezTo>
                  <a:cubicBezTo>
                    <a:pt x="16719" y="9630"/>
                    <a:pt x="16719" y="9630"/>
                    <a:pt x="16719" y="9630"/>
                  </a:cubicBezTo>
                  <a:cubicBezTo>
                    <a:pt x="16663" y="9697"/>
                    <a:pt x="16663" y="9697"/>
                    <a:pt x="16663" y="9697"/>
                  </a:cubicBezTo>
                  <a:cubicBezTo>
                    <a:pt x="16607" y="9697"/>
                    <a:pt x="16607" y="9697"/>
                    <a:pt x="16607" y="9697"/>
                  </a:cubicBezTo>
                  <a:cubicBezTo>
                    <a:pt x="16607" y="9697"/>
                    <a:pt x="16607" y="9697"/>
                    <a:pt x="16607" y="9697"/>
                  </a:cubicBezTo>
                  <a:cubicBezTo>
                    <a:pt x="16719" y="9697"/>
                    <a:pt x="16719" y="9697"/>
                    <a:pt x="16719" y="9697"/>
                  </a:cubicBezTo>
                  <a:cubicBezTo>
                    <a:pt x="16775" y="9563"/>
                    <a:pt x="16775" y="9563"/>
                    <a:pt x="16775" y="9563"/>
                  </a:cubicBezTo>
                  <a:cubicBezTo>
                    <a:pt x="16831" y="9496"/>
                    <a:pt x="16831" y="9496"/>
                    <a:pt x="16831" y="9496"/>
                  </a:cubicBezTo>
                  <a:cubicBezTo>
                    <a:pt x="16831" y="9429"/>
                    <a:pt x="16831" y="9429"/>
                    <a:pt x="16831" y="9429"/>
                  </a:cubicBezTo>
                  <a:cubicBezTo>
                    <a:pt x="16831" y="9429"/>
                    <a:pt x="16831" y="9429"/>
                    <a:pt x="16831" y="9429"/>
                  </a:cubicBezTo>
                  <a:cubicBezTo>
                    <a:pt x="16887" y="9429"/>
                    <a:pt x="16887" y="9429"/>
                    <a:pt x="16887" y="9429"/>
                  </a:cubicBezTo>
                  <a:cubicBezTo>
                    <a:pt x="16943" y="9362"/>
                    <a:pt x="16943" y="9362"/>
                    <a:pt x="16943" y="9362"/>
                  </a:cubicBezTo>
                  <a:cubicBezTo>
                    <a:pt x="16999" y="9362"/>
                    <a:pt x="16999" y="9362"/>
                    <a:pt x="16999" y="9362"/>
                  </a:cubicBezTo>
                  <a:cubicBezTo>
                    <a:pt x="17056" y="9362"/>
                    <a:pt x="17056" y="9362"/>
                    <a:pt x="17056" y="9362"/>
                  </a:cubicBezTo>
                  <a:cubicBezTo>
                    <a:pt x="17056" y="9362"/>
                    <a:pt x="17056" y="9362"/>
                    <a:pt x="17056" y="9362"/>
                  </a:cubicBezTo>
                  <a:cubicBezTo>
                    <a:pt x="17056" y="9362"/>
                    <a:pt x="17056" y="9362"/>
                    <a:pt x="17056" y="9362"/>
                  </a:cubicBezTo>
                  <a:cubicBezTo>
                    <a:pt x="16999" y="9429"/>
                    <a:pt x="16999" y="9429"/>
                    <a:pt x="16999" y="9429"/>
                  </a:cubicBezTo>
                  <a:cubicBezTo>
                    <a:pt x="16943" y="9429"/>
                    <a:pt x="16943" y="9429"/>
                    <a:pt x="16943" y="9429"/>
                  </a:cubicBezTo>
                  <a:cubicBezTo>
                    <a:pt x="16887" y="9496"/>
                    <a:pt x="16887" y="9496"/>
                    <a:pt x="16887" y="9496"/>
                  </a:cubicBezTo>
                  <a:cubicBezTo>
                    <a:pt x="16887" y="9496"/>
                    <a:pt x="16887" y="9496"/>
                    <a:pt x="16887" y="9496"/>
                  </a:cubicBezTo>
                  <a:cubicBezTo>
                    <a:pt x="16887" y="9496"/>
                    <a:pt x="16887" y="9496"/>
                    <a:pt x="16887" y="9496"/>
                  </a:cubicBezTo>
                  <a:cubicBezTo>
                    <a:pt x="16943" y="9496"/>
                    <a:pt x="16943" y="9496"/>
                    <a:pt x="16943" y="9496"/>
                  </a:cubicBezTo>
                  <a:cubicBezTo>
                    <a:pt x="16999" y="9496"/>
                    <a:pt x="16999" y="9496"/>
                    <a:pt x="16999" y="9496"/>
                  </a:cubicBezTo>
                  <a:cubicBezTo>
                    <a:pt x="17056" y="9429"/>
                    <a:pt x="17056" y="9429"/>
                    <a:pt x="17056" y="9429"/>
                  </a:cubicBezTo>
                  <a:cubicBezTo>
                    <a:pt x="17056" y="9429"/>
                    <a:pt x="17056" y="9429"/>
                    <a:pt x="17056" y="9429"/>
                  </a:cubicBezTo>
                  <a:cubicBezTo>
                    <a:pt x="17112" y="9429"/>
                    <a:pt x="17112" y="9429"/>
                    <a:pt x="17112" y="9429"/>
                  </a:cubicBezTo>
                  <a:cubicBezTo>
                    <a:pt x="17112" y="9362"/>
                    <a:pt x="17112" y="9362"/>
                    <a:pt x="17112" y="9362"/>
                  </a:cubicBezTo>
                  <a:cubicBezTo>
                    <a:pt x="17168" y="9362"/>
                    <a:pt x="17168" y="9362"/>
                    <a:pt x="17168" y="9362"/>
                  </a:cubicBezTo>
                  <a:cubicBezTo>
                    <a:pt x="17168" y="9429"/>
                    <a:pt x="17168" y="9429"/>
                    <a:pt x="17168" y="9429"/>
                  </a:cubicBezTo>
                  <a:cubicBezTo>
                    <a:pt x="17224" y="9496"/>
                    <a:pt x="17224" y="9496"/>
                    <a:pt x="17224" y="9496"/>
                  </a:cubicBezTo>
                  <a:cubicBezTo>
                    <a:pt x="17280" y="9563"/>
                    <a:pt x="17280" y="9563"/>
                    <a:pt x="17280" y="9563"/>
                  </a:cubicBezTo>
                  <a:cubicBezTo>
                    <a:pt x="17280" y="9563"/>
                    <a:pt x="17280" y="9563"/>
                    <a:pt x="17280" y="9563"/>
                  </a:cubicBezTo>
                  <a:cubicBezTo>
                    <a:pt x="17336" y="9630"/>
                    <a:pt x="17336" y="9630"/>
                    <a:pt x="17336" y="9630"/>
                  </a:cubicBezTo>
                  <a:cubicBezTo>
                    <a:pt x="17280" y="9630"/>
                    <a:pt x="17280" y="9630"/>
                    <a:pt x="17280" y="9630"/>
                  </a:cubicBezTo>
                  <a:cubicBezTo>
                    <a:pt x="17280" y="9697"/>
                    <a:pt x="17280" y="9697"/>
                    <a:pt x="17280" y="9697"/>
                  </a:cubicBezTo>
                  <a:cubicBezTo>
                    <a:pt x="17224" y="9697"/>
                    <a:pt x="17224" y="9697"/>
                    <a:pt x="17224" y="9697"/>
                  </a:cubicBezTo>
                  <a:cubicBezTo>
                    <a:pt x="17224" y="9630"/>
                    <a:pt x="17224" y="9630"/>
                    <a:pt x="17224" y="9630"/>
                  </a:cubicBezTo>
                  <a:cubicBezTo>
                    <a:pt x="17224" y="9630"/>
                    <a:pt x="17224" y="9630"/>
                    <a:pt x="17224" y="9630"/>
                  </a:cubicBezTo>
                  <a:cubicBezTo>
                    <a:pt x="17224" y="9630"/>
                    <a:pt x="17224" y="9630"/>
                    <a:pt x="17224" y="9630"/>
                  </a:cubicBezTo>
                  <a:cubicBezTo>
                    <a:pt x="17168" y="9697"/>
                    <a:pt x="17168" y="9697"/>
                    <a:pt x="17168" y="9697"/>
                  </a:cubicBezTo>
                  <a:cubicBezTo>
                    <a:pt x="17168" y="9697"/>
                    <a:pt x="17168" y="9697"/>
                    <a:pt x="17168" y="9697"/>
                  </a:cubicBezTo>
                  <a:cubicBezTo>
                    <a:pt x="17056" y="9697"/>
                    <a:pt x="17056" y="9697"/>
                    <a:pt x="17056" y="9697"/>
                  </a:cubicBezTo>
                  <a:cubicBezTo>
                    <a:pt x="17056" y="9763"/>
                    <a:pt x="17056" y="9763"/>
                    <a:pt x="17056" y="9763"/>
                  </a:cubicBezTo>
                  <a:cubicBezTo>
                    <a:pt x="16999" y="9763"/>
                    <a:pt x="16999" y="9763"/>
                    <a:pt x="16999" y="9763"/>
                  </a:cubicBezTo>
                  <a:cubicBezTo>
                    <a:pt x="16943" y="9763"/>
                    <a:pt x="16943" y="9763"/>
                    <a:pt x="16943" y="9763"/>
                  </a:cubicBezTo>
                  <a:cubicBezTo>
                    <a:pt x="16887" y="9763"/>
                    <a:pt x="16887" y="9763"/>
                    <a:pt x="16887" y="9763"/>
                  </a:cubicBezTo>
                  <a:cubicBezTo>
                    <a:pt x="16831" y="9830"/>
                    <a:pt x="16831" y="9830"/>
                    <a:pt x="16831" y="9830"/>
                  </a:cubicBezTo>
                  <a:cubicBezTo>
                    <a:pt x="16831" y="9830"/>
                    <a:pt x="16831" y="9830"/>
                    <a:pt x="16831" y="9830"/>
                  </a:cubicBezTo>
                  <a:cubicBezTo>
                    <a:pt x="16887" y="9830"/>
                    <a:pt x="16887" y="9830"/>
                    <a:pt x="16887" y="9830"/>
                  </a:cubicBezTo>
                  <a:cubicBezTo>
                    <a:pt x="16887" y="9897"/>
                    <a:pt x="16887" y="9897"/>
                    <a:pt x="16887" y="9897"/>
                  </a:cubicBezTo>
                  <a:cubicBezTo>
                    <a:pt x="16775" y="9897"/>
                    <a:pt x="16775" y="9897"/>
                    <a:pt x="16775" y="9897"/>
                  </a:cubicBezTo>
                  <a:cubicBezTo>
                    <a:pt x="16775" y="9897"/>
                    <a:pt x="16775" y="9897"/>
                    <a:pt x="16775" y="9897"/>
                  </a:cubicBezTo>
                  <a:cubicBezTo>
                    <a:pt x="16887" y="9897"/>
                    <a:pt x="16887" y="9897"/>
                    <a:pt x="16887" y="9897"/>
                  </a:cubicBezTo>
                  <a:cubicBezTo>
                    <a:pt x="16887" y="9830"/>
                    <a:pt x="16887" y="9830"/>
                    <a:pt x="16887" y="9830"/>
                  </a:cubicBezTo>
                  <a:cubicBezTo>
                    <a:pt x="16999" y="9763"/>
                    <a:pt x="16999" y="9763"/>
                    <a:pt x="16999" y="9763"/>
                  </a:cubicBezTo>
                  <a:cubicBezTo>
                    <a:pt x="17056" y="9763"/>
                    <a:pt x="17056" y="9763"/>
                    <a:pt x="17056" y="9763"/>
                  </a:cubicBezTo>
                  <a:cubicBezTo>
                    <a:pt x="17056" y="9763"/>
                    <a:pt x="17056" y="9763"/>
                    <a:pt x="17056" y="9763"/>
                  </a:cubicBezTo>
                  <a:cubicBezTo>
                    <a:pt x="17112" y="9763"/>
                    <a:pt x="17112" y="9763"/>
                    <a:pt x="17112" y="9763"/>
                  </a:cubicBezTo>
                  <a:cubicBezTo>
                    <a:pt x="17168" y="9763"/>
                    <a:pt x="17168" y="9763"/>
                    <a:pt x="17168" y="9763"/>
                  </a:cubicBezTo>
                  <a:cubicBezTo>
                    <a:pt x="17168" y="9763"/>
                    <a:pt x="17168" y="9763"/>
                    <a:pt x="17168" y="9763"/>
                  </a:cubicBezTo>
                  <a:cubicBezTo>
                    <a:pt x="17112" y="9830"/>
                    <a:pt x="17112" y="9830"/>
                    <a:pt x="17112" y="9830"/>
                  </a:cubicBezTo>
                  <a:cubicBezTo>
                    <a:pt x="17112" y="9897"/>
                    <a:pt x="17112" y="9897"/>
                    <a:pt x="17112" y="9897"/>
                  </a:cubicBezTo>
                  <a:cubicBezTo>
                    <a:pt x="17056" y="9897"/>
                    <a:pt x="17056" y="9897"/>
                    <a:pt x="17056" y="9897"/>
                  </a:cubicBezTo>
                  <a:cubicBezTo>
                    <a:pt x="17056" y="9897"/>
                    <a:pt x="17056" y="9897"/>
                    <a:pt x="17056" y="9897"/>
                  </a:cubicBezTo>
                  <a:cubicBezTo>
                    <a:pt x="16999" y="9897"/>
                    <a:pt x="16999" y="9897"/>
                    <a:pt x="16999" y="9897"/>
                  </a:cubicBezTo>
                  <a:cubicBezTo>
                    <a:pt x="16943" y="9964"/>
                    <a:pt x="16943" y="9964"/>
                    <a:pt x="16943" y="9964"/>
                  </a:cubicBezTo>
                  <a:cubicBezTo>
                    <a:pt x="16943" y="9964"/>
                    <a:pt x="16943" y="9964"/>
                    <a:pt x="16943" y="9964"/>
                  </a:cubicBezTo>
                  <a:cubicBezTo>
                    <a:pt x="16887" y="9964"/>
                    <a:pt x="16887" y="9964"/>
                    <a:pt x="16887" y="9964"/>
                  </a:cubicBezTo>
                  <a:cubicBezTo>
                    <a:pt x="16887" y="9964"/>
                    <a:pt x="16887" y="9964"/>
                    <a:pt x="16887" y="9964"/>
                  </a:cubicBezTo>
                  <a:cubicBezTo>
                    <a:pt x="16831" y="10031"/>
                    <a:pt x="16831" y="10031"/>
                    <a:pt x="16831" y="10031"/>
                  </a:cubicBezTo>
                  <a:cubicBezTo>
                    <a:pt x="16831" y="10031"/>
                    <a:pt x="16831" y="10031"/>
                    <a:pt x="16831" y="10031"/>
                  </a:cubicBezTo>
                  <a:cubicBezTo>
                    <a:pt x="16887" y="9964"/>
                    <a:pt x="16887" y="9964"/>
                    <a:pt x="16887" y="9964"/>
                  </a:cubicBezTo>
                  <a:cubicBezTo>
                    <a:pt x="16943" y="10031"/>
                    <a:pt x="16943" y="10031"/>
                    <a:pt x="16943" y="10031"/>
                  </a:cubicBezTo>
                  <a:cubicBezTo>
                    <a:pt x="16943" y="10031"/>
                    <a:pt x="16943" y="10031"/>
                    <a:pt x="16943" y="10031"/>
                  </a:cubicBezTo>
                  <a:cubicBezTo>
                    <a:pt x="16999" y="9964"/>
                    <a:pt x="16999" y="9964"/>
                    <a:pt x="16999" y="9964"/>
                  </a:cubicBezTo>
                  <a:cubicBezTo>
                    <a:pt x="17056" y="9897"/>
                    <a:pt x="17056" y="9897"/>
                    <a:pt x="17056" y="9897"/>
                  </a:cubicBezTo>
                  <a:cubicBezTo>
                    <a:pt x="17056" y="9897"/>
                    <a:pt x="17056" y="9897"/>
                    <a:pt x="17056" y="9897"/>
                  </a:cubicBezTo>
                  <a:cubicBezTo>
                    <a:pt x="17112" y="9897"/>
                    <a:pt x="17112" y="9897"/>
                    <a:pt x="17112" y="9897"/>
                  </a:cubicBezTo>
                  <a:cubicBezTo>
                    <a:pt x="17168" y="9964"/>
                    <a:pt x="17168" y="9964"/>
                    <a:pt x="17168" y="9964"/>
                  </a:cubicBezTo>
                  <a:cubicBezTo>
                    <a:pt x="17168" y="9897"/>
                    <a:pt x="17168" y="9897"/>
                    <a:pt x="17168" y="9897"/>
                  </a:cubicBezTo>
                  <a:cubicBezTo>
                    <a:pt x="17224" y="9897"/>
                    <a:pt x="17224" y="9897"/>
                    <a:pt x="17224" y="9897"/>
                  </a:cubicBezTo>
                  <a:cubicBezTo>
                    <a:pt x="17224" y="9830"/>
                    <a:pt x="17224" y="9830"/>
                    <a:pt x="17224" y="9830"/>
                  </a:cubicBezTo>
                  <a:cubicBezTo>
                    <a:pt x="17224" y="9830"/>
                    <a:pt x="17224" y="9830"/>
                    <a:pt x="17224" y="9830"/>
                  </a:cubicBezTo>
                  <a:cubicBezTo>
                    <a:pt x="17224" y="9830"/>
                    <a:pt x="17224" y="9830"/>
                    <a:pt x="17224" y="9830"/>
                  </a:cubicBezTo>
                  <a:cubicBezTo>
                    <a:pt x="17280" y="9763"/>
                    <a:pt x="17280" y="9763"/>
                    <a:pt x="17280" y="9763"/>
                  </a:cubicBezTo>
                  <a:cubicBezTo>
                    <a:pt x="17280" y="9763"/>
                    <a:pt x="17280" y="9763"/>
                    <a:pt x="17280" y="9763"/>
                  </a:cubicBezTo>
                  <a:cubicBezTo>
                    <a:pt x="17280" y="9697"/>
                    <a:pt x="17280" y="9697"/>
                    <a:pt x="17280" y="9697"/>
                  </a:cubicBezTo>
                  <a:cubicBezTo>
                    <a:pt x="17280" y="9763"/>
                    <a:pt x="17280" y="9763"/>
                    <a:pt x="17280" y="9763"/>
                  </a:cubicBezTo>
                  <a:cubicBezTo>
                    <a:pt x="17336" y="9763"/>
                    <a:pt x="17336" y="9763"/>
                    <a:pt x="17336" y="9763"/>
                  </a:cubicBezTo>
                  <a:cubicBezTo>
                    <a:pt x="17336" y="9763"/>
                    <a:pt x="17336" y="9763"/>
                    <a:pt x="17336" y="9763"/>
                  </a:cubicBezTo>
                  <a:cubicBezTo>
                    <a:pt x="17392" y="9897"/>
                    <a:pt x="17392" y="9897"/>
                    <a:pt x="17392" y="9897"/>
                  </a:cubicBezTo>
                  <a:cubicBezTo>
                    <a:pt x="17392" y="9964"/>
                    <a:pt x="17392" y="9964"/>
                    <a:pt x="17392" y="9964"/>
                  </a:cubicBezTo>
                  <a:cubicBezTo>
                    <a:pt x="17392" y="10031"/>
                    <a:pt x="17392" y="10031"/>
                    <a:pt x="17392" y="10031"/>
                  </a:cubicBezTo>
                  <a:cubicBezTo>
                    <a:pt x="17392" y="10031"/>
                    <a:pt x="17392" y="10031"/>
                    <a:pt x="17392" y="10031"/>
                  </a:cubicBezTo>
                  <a:cubicBezTo>
                    <a:pt x="17392" y="10098"/>
                    <a:pt x="17392" y="10098"/>
                    <a:pt x="17392" y="10098"/>
                  </a:cubicBezTo>
                  <a:cubicBezTo>
                    <a:pt x="17336" y="10098"/>
                    <a:pt x="17336" y="10098"/>
                    <a:pt x="17336" y="10098"/>
                  </a:cubicBezTo>
                  <a:cubicBezTo>
                    <a:pt x="17280" y="10031"/>
                    <a:pt x="17280" y="10031"/>
                    <a:pt x="17280" y="10031"/>
                  </a:cubicBezTo>
                  <a:cubicBezTo>
                    <a:pt x="17224" y="10031"/>
                    <a:pt x="17224" y="10031"/>
                    <a:pt x="17224" y="10031"/>
                  </a:cubicBezTo>
                  <a:cubicBezTo>
                    <a:pt x="17224" y="10031"/>
                    <a:pt x="17224" y="10031"/>
                    <a:pt x="17224" y="10031"/>
                  </a:cubicBezTo>
                  <a:cubicBezTo>
                    <a:pt x="17168" y="10098"/>
                    <a:pt x="17168" y="10098"/>
                    <a:pt x="17168" y="10098"/>
                  </a:cubicBezTo>
                  <a:cubicBezTo>
                    <a:pt x="17112" y="10098"/>
                    <a:pt x="17112" y="10098"/>
                    <a:pt x="17112" y="10098"/>
                  </a:cubicBezTo>
                  <a:cubicBezTo>
                    <a:pt x="17112" y="10098"/>
                    <a:pt x="17112" y="10098"/>
                    <a:pt x="17112" y="10098"/>
                  </a:cubicBezTo>
                  <a:cubicBezTo>
                    <a:pt x="17056" y="10098"/>
                    <a:pt x="17056" y="10098"/>
                    <a:pt x="17056" y="10098"/>
                  </a:cubicBezTo>
                  <a:cubicBezTo>
                    <a:pt x="17056" y="10098"/>
                    <a:pt x="17056" y="10098"/>
                    <a:pt x="17056" y="10098"/>
                  </a:cubicBezTo>
                  <a:cubicBezTo>
                    <a:pt x="16999" y="10098"/>
                    <a:pt x="16999" y="10098"/>
                    <a:pt x="16999" y="10098"/>
                  </a:cubicBezTo>
                  <a:cubicBezTo>
                    <a:pt x="16999" y="10165"/>
                    <a:pt x="16999" y="10165"/>
                    <a:pt x="16999" y="10165"/>
                  </a:cubicBezTo>
                  <a:cubicBezTo>
                    <a:pt x="17112" y="10098"/>
                    <a:pt x="17112" y="10098"/>
                    <a:pt x="17112" y="10098"/>
                  </a:cubicBezTo>
                  <a:cubicBezTo>
                    <a:pt x="17112" y="10165"/>
                    <a:pt x="17112" y="10165"/>
                    <a:pt x="17112" y="10165"/>
                  </a:cubicBezTo>
                  <a:cubicBezTo>
                    <a:pt x="17224" y="10232"/>
                    <a:pt x="17224" y="10232"/>
                    <a:pt x="17224" y="10232"/>
                  </a:cubicBezTo>
                  <a:cubicBezTo>
                    <a:pt x="17224" y="10232"/>
                    <a:pt x="17224" y="10232"/>
                    <a:pt x="17224" y="10232"/>
                  </a:cubicBezTo>
                  <a:cubicBezTo>
                    <a:pt x="17280" y="10232"/>
                    <a:pt x="17280" y="10232"/>
                    <a:pt x="17280" y="10232"/>
                  </a:cubicBezTo>
                  <a:cubicBezTo>
                    <a:pt x="17280" y="10232"/>
                    <a:pt x="17280" y="10232"/>
                    <a:pt x="17280" y="10232"/>
                  </a:cubicBezTo>
                  <a:cubicBezTo>
                    <a:pt x="17336" y="10232"/>
                    <a:pt x="17336" y="10232"/>
                    <a:pt x="17336" y="10232"/>
                  </a:cubicBezTo>
                  <a:cubicBezTo>
                    <a:pt x="17336" y="10232"/>
                    <a:pt x="17336" y="10232"/>
                    <a:pt x="17336" y="10232"/>
                  </a:cubicBezTo>
                  <a:cubicBezTo>
                    <a:pt x="17392" y="10298"/>
                    <a:pt x="17392" y="10298"/>
                    <a:pt x="17392" y="10298"/>
                  </a:cubicBezTo>
                  <a:cubicBezTo>
                    <a:pt x="17392" y="10298"/>
                    <a:pt x="17392" y="10298"/>
                    <a:pt x="17392" y="10298"/>
                  </a:cubicBezTo>
                  <a:cubicBezTo>
                    <a:pt x="17448" y="10365"/>
                    <a:pt x="17448" y="10365"/>
                    <a:pt x="17448" y="10365"/>
                  </a:cubicBezTo>
                  <a:cubicBezTo>
                    <a:pt x="17448" y="10432"/>
                    <a:pt x="17448" y="10432"/>
                    <a:pt x="17448" y="10432"/>
                  </a:cubicBezTo>
                  <a:cubicBezTo>
                    <a:pt x="17392" y="10432"/>
                    <a:pt x="17392" y="10432"/>
                    <a:pt x="17392" y="10432"/>
                  </a:cubicBezTo>
                  <a:cubicBezTo>
                    <a:pt x="17392" y="10432"/>
                    <a:pt x="17392" y="10432"/>
                    <a:pt x="17392" y="10432"/>
                  </a:cubicBezTo>
                  <a:cubicBezTo>
                    <a:pt x="17336" y="10365"/>
                    <a:pt x="17336" y="10365"/>
                    <a:pt x="17336" y="10365"/>
                  </a:cubicBezTo>
                  <a:cubicBezTo>
                    <a:pt x="17336" y="10365"/>
                    <a:pt x="17336" y="10365"/>
                    <a:pt x="17336" y="10365"/>
                  </a:cubicBezTo>
                  <a:cubicBezTo>
                    <a:pt x="17336" y="10432"/>
                    <a:pt x="17336" y="10432"/>
                    <a:pt x="17336" y="10432"/>
                  </a:cubicBezTo>
                  <a:cubicBezTo>
                    <a:pt x="17280" y="10432"/>
                    <a:pt x="17280" y="10432"/>
                    <a:pt x="17280" y="10432"/>
                  </a:cubicBezTo>
                  <a:cubicBezTo>
                    <a:pt x="17280" y="10365"/>
                    <a:pt x="17280" y="10365"/>
                    <a:pt x="17280" y="10365"/>
                  </a:cubicBezTo>
                  <a:cubicBezTo>
                    <a:pt x="17280" y="10365"/>
                    <a:pt x="17280" y="10365"/>
                    <a:pt x="17280" y="10365"/>
                  </a:cubicBezTo>
                  <a:cubicBezTo>
                    <a:pt x="17224" y="10365"/>
                    <a:pt x="17224" y="10365"/>
                    <a:pt x="17224" y="10365"/>
                  </a:cubicBezTo>
                  <a:cubicBezTo>
                    <a:pt x="17168" y="10298"/>
                    <a:pt x="17168" y="10298"/>
                    <a:pt x="17168" y="10298"/>
                  </a:cubicBezTo>
                  <a:cubicBezTo>
                    <a:pt x="17168" y="10298"/>
                    <a:pt x="17168" y="10298"/>
                    <a:pt x="17168" y="10298"/>
                  </a:cubicBezTo>
                  <a:cubicBezTo>
                    <a:pt x="17112" y="10298"/>
                    <a:pt x="17112" y="10298"/>
                    <a:pt x="17112" y="10298"/>
                  </a:cubicBezTo>
                  <a:cubicBezTo>
                    <a:pt x="17056" y="10298"/>
                    <a:pt x="17056" y="10298"/>
                    <a:pt x="17056" y="10298"/>
                  </a:cubicBezTo>
                  <a:cubicBezTo>
                    <a:pt x="17056" y="10298"/>
                    <a:pt x="17056" y="10298"/>
                    <a:pt x="17056" y="10298"/>
                  </a:cubicBezTo>
                  <a:cubicBezTo>
                    <a:pt x="17056" y="10298"/>
                    <a:pt x="17056" y="10298"/>
                    <a:pt x="17056" y="10298"/>
                  </a:cubicBezTo>
                  <a:cubicBezTo>
                    <a:pt x="17112" y="10298"/>
                    <a:pt x="17112" y="10298"/>
                    <a:pt x="17112" y="10298"/>
                  </a:cubicBezTo>
                  <a:cubicBezTo>
                    <a:pt x="17112" y="10365"/>
                    <a:pt x="17112" y="10365"/>
                    <a:pt x="17112" y="10365"/>
                  </a:cubicBezTo>
                  <a:cubicBezTo>
                    <a:pt x="17112" y="10365"/>
                    <a:pt x="17112" y="10365"/>
                    <a:pt x="17112" y="10365"/>
                  </a:cubicBezTo>
                  <a:cubicBezTo>
                    <a:pt x="17056" y="10365"/>
                    <a:pt x="17056" y="10365"/>
                    <a:pt x="17056" y="10365"/>
                  </a:cubicBezTo>
                  <a:cubicBezTo>
                    <a:pt x="17056" y="10365"/>
                    <a:pt x="17056" y="10365"/>
                    <a:pt x="17056" y="10365"/>
                  </a:cubicBezTo>
                  <a:cubicBezTo>
                    <a:pt x="16999" y="10365"/>
                    <a:pt x="16999" y="10365"/>
                    <a:pt x="16999" y="10365"/>
                  </a:cubicBezTo>
                  <a:cubicBezTo>
                    <a:pt x="16943" y="10432"/>
                    <a:pt x="16943" y="10432"/>
                    <a:pt x="16943" y="10432"/>
                  </a:cubicBezTo>
                  <a:cubicBezTo>
                    <a:pt x="16943" y="10432"/>
                    <a:pt x="16943" y="10432"/>
                    <a:pt x="16943" y="10432"/>
                  </a:cubicBezTo>
                  <a:cubicBezTo>
                    <a:pt x="16999" y="10432"/>
                    <a:pt x="16999" y="10432"/>
                    <a:pt x="16999" y="10432"/>
                  </a:cubicBezTo>
                  <a:cubicBezTo>
                    <a:pt x="16999" y="10432"/>
                    <a:pt x="16999" y="10432"/>
                    <a:pt x="16999" y="10432"/>
                  </a:cubicBezTo>
                  <a:cubicBezTo>
                    <a:pt x="17056" y="10432"/>
                    <a:pt x="17056" y="10432"/>
                    <a:pt x="17056" y="10432"/>
                  </a:cubicBezTo>
                  <a:cubicBezTo>
                    <a:pt x="17056" y="10365"/>
                    <a:pt x="17056" y="10365"/>
                    <a:pt x="17056" y="10365"/>
                  </a:cubicBezTo>
                  <a:cubicBezTo>
                    <a:pt x="17112" y="10365"/>
                    <a:pt x="17112" y="10365"/>
                    <a:pt x="17112" y="10365"/>
                  </a:cubicBezTo>
                  <a:cubicBezTo>
                    <a:pt x="17168" y="10432"/>
                    <a:pt x="17168" y="10432"/>
                    <a:pt x="17168" y="10432"/>
                  </a:cubicBezTo>
                  <a:cubicBezTo>
                    <a:pt x="17168" y="10432"/>
                    <a:pt x="17168" y="10432"/>
                    <a:pt x="17168" y="10432"/>
                  </a:cubicBezTo>
                  <a:cubicBezTo>
                    <a:pt x="17168" y="10432"/>
                    <a:pt x="17168" y="10432"/>
                    <a:pt x="17168" y="10432"/>
                  </a:cubicBezTo>
                  <a:cubicBezTo>
                    <a:pt x="17168" y="10499"/>
                    <a:pt x="17168" y="10499"/>
                    <a:pt x="17168" y="10499"/>
                  </a:cubicBezTo>
                  <a:cubicBezTo>
                    <a:pt x="17168" y="10499"/>
                    <a:pt x="17168" y="10499"/>
                    <a:pt x="17168" y="10499"/>
                  </a:cubicBezTo>
                  <a:cubicBezTo>
                    <a:pt x="17112" y="10499"/>
                    <a:pt x="17112" y="10499"/>
                    <a:pt x="17112" y="10499"/>
                  </a:cubicBezTo>
                  <a:cubicBezTo>
                    <a:pt x="17112" y="10499"/>
                    <a:pt x="17112" y="10499"/>
                    <a:pt x="17112" y="10499"/>
                  </a:cubicBezTo>
                  <a:cubicBezTo>
                    <a:pt x="17056" y="10499"/>
                    <a:pt x="17056" y="10499"/>
                    <a:pt x="17056" y="10499"/>
                  </a:cubicBezTo>
                  <a:cubicBezTo>
                    <a:pt x="17056" y="10432"/>
                    <a:pt x="17056" y="10432"/>
                    <a:pt x="17056" y="10432"/>
                  </a:cubicBezTo>
                  <a:cubicBezTo>
                    <a:pt x="17056" y="10499"/>
                    <a:pt x="17056" y="10499"/>
                    <a:pt x="17056" y="10499"/>
                  </a:cubicBezTo>
                  <a:cubicBezTo>
                    <a:pt x="17056" y="10499"/>
                    <a:pt x="17056" y="10499"/>
                    <a:pt x="17056" y="10499"/>
                  </a:cubicBezTo>
                  <a:cubicBezTo>
                    <a:pt x="17056" y="10499"/>
                    <a:pt x="17056" y="10499"/>
                    <a:pt x="17056" y="10499"/>
                  </a:cubicBezTo>
                  <a:cubicBezTo>
                    <a:pt x="17112" y="10499"/>
                    <a:pt x="17112" y="10499"/>
                    <a:pt x="17112" y="10499"/>
                  </a:cubicBezTo>
                  <a:cubicBezTo>
                    <a:pt x="17112" y="10566"/>
                    <a:pt x="17112" y="10566"/>
                    <a:pt x="17112" y="10566"/>
                  </a:cubicBezTo>
                  <a:cubicBezTo>
                    <a:pt x="17112" y="10566"/>
                    <a:pt x="17112" y="10566"/>
                    <a:pt x="17112" y="10566"/>
                  </a:cubicBezTo>
                  <a:cubicBezTo>
                    <a:pt x="17112" y="10633"/>
                    <a:pt x="17112" y="10633"/>
                    <a:pt x="17112" y="10633"/>
                  </a:cubicBezTo>
                  <a:cubicBezTo>
                    <a:pt x="17112" y="10633"/>
                    <a:pt x="17112" y="10633"/>
                    <a:pt x="17112" y="10633"/>
                  </a:cubicBezTo>
                  <a:cubicBezTo>
                    <a:pt x="16999" y="10566"/>
                    <a:pt x="16999" y="10566"/>
                    <a:pt x="16999" y="10566"/>
                  </a:cubicBezTo>
                  <a:cubicBezTo>
                    <a:pt x="16943" y="10566"/>
                    <a:pt x="16943" y="10566"/>
                    <a:pt x="16943" y="10566"/>
                  </a:cubicBezTo>
                  <a:cubicBezTo>
                    <a:pt x="16887" y="10566"/>
                    <a:pt x="16887" y="10566"/>
                    <a:pt x="16887" y="10566"/>
                  </a:cubicBezTo>
                  <a:cubicBezTo>
                    <a:pt x="16831" y="10566"/>
                    <a:pt x="16831" y="10566"/>
                    <a:pt x="16831" y="10566"/>
                  </a:cubicBezTo>
                  <a:cubicBezTo>
                    <a:pt x="16831" y="10566"/>
                    <a:pt x="16831" y="10566"/>
                    <a:pt x="16831" y="10566"/>
                  </a:cubicBezTo>
                  <a:cubicBezTo>
                    <a:pt x="16887" y="10566"/>
                    <a:pt x="16887" y="10566"/>
                    <a:pt x="16887" y="10566"/>
                  </a:cubicBezTo>
                  <a:cubicBezTo>
                    <a:pt x="16999" y="10633"/>
                    <a:pt x="16999" y="10633"/>
                    <a:pt x="16999" y="10633"/>
                  </a:cubicBezTo>
                  <a:cubicBezTo>
                    <a:pt x="16999" y="10700"/>
                    <a:pt x="16999" y="10700"/>
                    <a:pt x="16999" y="10700"/>
                  </a:cubicBezTo>
                  <a:cubicBezTo>
                    <a:pt x="16999" y="10700"/>
                    <a:pt x="16999" y="10700"/>
                    <a:pt x="16999" y="10700"/>
                  </a:cubicBezTo>
                  <a:cubicBezTo>
                    <a:pt x="16943" y="10633"/>
                    <a:pt x="16943" y="10633"/>
                    <a:pt x="16943" y="10633"/>
                  </a:cubicBezTo>
                  <a:cubicBezTo>
                    <a:pt x="16887" y="10633"/>
                    <a:pt x="16887" y="10633"/>
                    <a:pt x="16887" y="10633"/>
                  </a:cubicBezTo>
                  <a:cubicBezTo>
                    <a:pt x="16887" y="10700"/>
                    <a:pt x="16887" y="10700"/>
                    <a:pt x="16887" y="10700"/>
                  </a:cubicBezTo>
                  <a:cubicBezTo>
                    <a:pt x="16887" y="10700"/>
                    <a:pt x="16887" y="10700"/>
                    <a:pt x="16887" y="10700"/>
                  </a:cubicBezTo>
                  <a:cubicBezTo>
                    <a:pt x="16943" y="10700"/>
                    <a:pt x="16943" y="10700"/>
                    <a:pt x="16943" y="10700"/>
                  </a:cubicBezTo>
                  <a:cubicBezTo>
                    <a:pt x="16943" y="10700"/>
                    <a:pt x="16943" y="10700"/>
                    <a:pt x="16943" y="10700"/>
                  </a:cubicBezTo>
                  <a:cubicBezTo>
                    <a:pt x="16999" y="10700"/>
                    <a:pt x="16999" y="10700"/>
                    <a:pt x="16999" y="10700"/>
                  </a:cubicBezTo>
                  <a:cubicBezTo>
                    <a:pt x="16999" y="10700"/>
                    <a:pt x="16999" y="10700"/>
                    <a:pt x="16999" y="10700"/>
                  </a:cubicBezTo>
                  <a:cubicBezTo>
                    <a:pt x="16999" y="10767"/>
                    <a:pt x="16999" y="10767"/>
                    <a:pt x="16999" y="10767"/>
                  </a:cubicBezTo>
                  <a:cubicBezTo>
                    <a:pt x="16999" y="10767"/>
                    <a:pt x="16999" y="10767"/>
                    <a:pt x="16999" y="10767"/>
                  </a:cubicBezTo>
                  <a:cubicBezTo>
                    <a:pt x="17056" y="10767"/>
                    <a:pt x="17056" y="10767"/>
                    <a:pt x="17056" y="10767"/>
                  </a:cubicBezTo>
                  <a:cubicBezTo>
                    <a:pt x="17056" y="10767"/>
                    <a:pt x="17056" y="10767"/>
                    <a:pt x="17056" y="10767"/>
                  </a:cubicBezTo>
                  <a:cubicBezTo>
                    <a:pt x="17056" y="10767"/>
                    <a:pt x="17056" y="10767"/>
                    <a:pt x="17056" y="10767"/>
                  </a:cubicBezTo>
                  <a:cubicBezTo>
                    <a:pt x="17056" y="10767"/>
                    <a:pt x="17056" y="10767"/>
                    <a:pt x="17056" y="10767"/>
                  </a:cubicBezTo>
                  <a:cubicBezTo>
                    <a:pt x="17056" y="10767"/>
                    <a:pt x="17056" y="10767"/>
                    <a:pt x="17056" y="10767"/>
                  </a:cubicBezTo>
                  <a:cubicBezTo>
                    <a:pt x="17056" y="10833"/>
                    <a:pt x="17056" y="10833"/>
                    <a:pt x="17056" y="10833"/>
                  </a:cubicBezTo>
                  <a:cubicBezTo>
                    <a:pt x="17112" y="10833"/>
                    <a:pt x="17112" y="10833"/>
                    <a:pt x="17112" y="10833"/>
                  </a:cubicBezTo>
                  <a:cubicBezTo>
                    <a:pt x="17112" y="10767"/>
                    <a:pt x="17112" y="10767"/>
                    <a:pt x="17112" y="10767"/>
                  </a:cubicBezTo>
                  <a:cubicBezTo>
                    <a:pt x="17112" y="10767"/>
                    <a:pt x="17112" y="10767"/>
                    <a:pt x="17112" y="10767"/>
                  </a:cubicBezTo>
                  <a:cubicBezTo>
                    <a:pt x="17168" y="10767"/>
                    <a:pt x="17168" y="10767"/>
                    <a:pt x="17168" y="10767"/>
                  </a:cubicBezTo>
                  <a:cubicBezTo>
                    <a:pt x="17224" y="10767"/>
                    <a:pt x="17224" y="10767"/>
                    <a:pt x="17224" y="10767"/>
                  </a:cubicBezTo>
                  <a:cubicBezTo>
                    <a:pt x="17280" y="10767"/>
                    <a:pt x="17280" y="10767"/>
                    <a:pt x="17280" y="10767"/>
                  </a:cubicBezTo>
                  <a:cubicBezTo>
                    <a:pt x="17224" y="10833"/>
                    <a:pt x="17224" y="10833"/>
                    <a:pt x="17224" y="10833"/>
                  </a:cubicBezTo>
                  <a:cubicBezTo>
                    <a:pt x="17224" y="10833"/>
                    <a:pt x="17224" y="10833"/>
                    <a:pt x="17224" y="10833"/>
                  </a:cubicBezTo>
                  <a:cubicBezTo>
                    <a:pt x="17168" y="10833"/>
                    <a:pt x="17168" y="10833"/>
                    <a:pt x="17168" y="10833"/>
                  </a:cubicBezTo>
                  <a:cubicBezTo>
                    <a:pt x="17168" y="10833"/>
                    <a:pt x="17168" y="10833"/>
                    <a:pt x="17168" y="10833"/>
                  </a:cubicBezTo>
                  <a:cubicBezTo>
                    <a:pt x="17112" y="10833"/>
                    <a:pt x="17112" y="10833"/>
                    <a:pt x="17112" y="10833"/>
                  </a:cubicBezTo>
                  <a:cubicBezTo>
                    <a:pt x="17056" y="10900"/>
                    <a:pt x="17056" y="10900"/>
                    <a:pt x="17056" y="10900"/>
                  </a:cubicBezTo>
                  <a:cubicBezTo>
                    <a:pt x="17056" y="10900"/>
                    <a:pt x="17056" y="10900"/>
                    <a:pt x="17056" y="10900"/>
                  </a:cubicBezTo>
                  <a:cubicBezTo>
                    <a:pt x="17056" y="10900"/>
                    <a:pt x="17056" y="10900"/>
                    <a:pt x="17056" y="10900"/>
                  </a:cubicBezTo>
                  <a:cubicBezTo>
                    <a:pt x="17112" y="10900"/>
                    <a:pt x="17112" y="10900"/>
                    <a:pt x="17112" y="10900"/>
                  </a:cubicBezTo>
                  <a:cubicBezTo>
                    <a:pt x="17168" y="10900"/>
                    <a:pt x="17168" y="10900"/>
                    <a:pt x="17168" y="10900"/>
                  </a:cubicBezTo>
                  <a:cubicBezTo>
                    <a:pt x="17112" y="10900"/>
                    <a:pt x="17112" y="10900"/>
                    <a:pt x="17112" y="10900"/>
                  </a:cubicBezTo>
                  <a:cubicBezTo>
                    <a:pt x="17112" y="10900"/>
                    <a:pt x="17112" y="10900"/>
                    <a:pt x="17112" y="10900"/>
                  </a:cubicBezTo>
                  <a:cubicBezTo>
                    <a:pt x="17112" y="10900"/>
                    <a:pt x="17112" y="10900"/>
                    <a:pt x="17112" y="10900"/>
                  </a:cubicBezTo>
                  <a:cubicBezTo>
                    <a:pt x="17224" y="10900"/>
                    <a:pt x="17224" y="10900"/>
                    <a:pt x="17224" y="10900"/>
                  </a:cubicBezTo>
                  <a:cubicBezTo>
                    <a:pt x="17224" y="10967"/>
                    <a:pt x="17224" y="10967"/>
                    <a:pt x="17224" y="10967"/>
                  </a:cubicBezTo>
                  <a:cubicBezTo>
                    <a:pt x="17224" y="10967"/>
                    <a:pt x="17224" y="10967"/>
                    <a:pt x="17224" y="10967"/>
                  </a:cubicBezTo>
                  <a:cubicBezTo>
                    <a:pt x="17224" y="10967"/>
                    <a:pt x="17224" y="10967"/>
                    <a:pt x="17224" y="10967"/>
                  </a:cubicBezTo>
                  <a:cubicBezTo>
                    <a:pt x="17280" y="11034"/>
                    <a:pt x="17280" y="11034"/>
                    <a:pt x="17280" y="11034"/>
                  </a:cubicBezTo>
                  <a:cubicBezTo>
                    <a:pt x="17280" y="11034"/>
                    <a:pt x="17280" y="11034"/>
                    <a:pt x="17280" y="11034"/>
                  </a:cubicBezTo>
                  <a:cubicBezTo>
                    <a:pt x="17224" y="11101"/>
                    <a:pt x="17224" y="11101"/>
                    <a:pt x="17224" y="11101"/>
                  </a:cubicBezTo>
                  <a:cubicBezTo>
                    <a:pt x="17224" y="11101"/>
                    <a:pt x="17224" y="11101"/>
                    <a:pt x="17224" y="11101"/>
                  </a:cubicBezTo>
                  <a:cubicBezTo>
                    <a:pt x="17280" y="11101"/>
                    <a:pt x="17280" y="11101"/>
                    <a:pt x="17280" y="11101"/>
                  </a:cubicBezTo>
                  <a:cubicBezTo>
                    <a:pt x="17280" y="11101"/>
                    <a:pt x="17280" y="11101"/>
                    <a:pt x="17280" y="11101"/>
                  </a:cubicBezTo>
                  <a:cubicBezTo>
                    <a:pt x="17280" y="11034"/>
                    <a:pt x="17280" y="11034"/>
                    <a:pt x="17280" y="11034"/>
                  </a:cubicBezTo>
                  <a:cubicBezTo>
                    <a:pt x="17336" y="11034"/>
                    <a:pt x="17336" y="11034"/>
                    <a:pt x="17336" y="11034"/>
                  </a:cubicBezTo>
                  <a:cubicBezTo>
                    <a:pt x="17336" y="11101"/>
                    <a:pt x="17336" y="11101"/>
                    <a:pt x="17336" y="11101"/>
                  </a:cubicBezTo>
                  <a:cubicBezTo>
                    <a:pt x="17336" y="11101"/>
                    <a:pt x="17336" y="11101"/>
                    <a:pt x="17336" y="11101"/>
                  </a:cubicBezTo>
                  <a:cubicBezTo>
                    <a:pt x="17280" y="11168"/>
                    <a:pt x="17280" y="11168"/>
                    <a:pt x="17280" y="11168"/>
                  </a:cubicBezTo>
                  <a:cubicBezTo>
                    <a:pt x="17224" y="11235"/>
                    <a:pt x="17224" y="11235"/>
                    <a:pt x="17224" y="11235"/>
                  </a:cubicBezTo>
                  <a:cubicBezTo>
                    <a:pt x="17224" y="11302"/>
                    <a:pt x="17224" y="11302"/>
                    <a:pt x="17224" y="11302"/>
                  </a:cubicBezTo>
                  <a:cubicBezTo>
                    <a:pt x="17280" y="11235"/>
                    <a:pt x="17280" y="11235"/>
                    <a:pt x="17280" y="11235"/>
                  </a:cubicBezTo>
                  <a:cubicBezTo>
                    <a:pt x="17280" y="11168"/>
                    <a:pt x="17280" y="11168"/>
                    <a:pt x="17280" y="11168"/>
                  </a:cubicBezTo>
                  <a:cubicBezTo>
                    <a:pt x="17280" y="11168"/>
                    <a:pt x="17280" y="11168"/>
                    <a:pt x="17280" y="11168"/>
                  </a:cubicBezTo>
                  <a:cubicBezTo>
                    <a:pt x="17336" y="11101"/>
                    <a:pt x="17336" y="11101"/>
                    <a:pt x="17336" y="11101"/>
                  </a:cubicBezTo>
                  <a:cubicBezTo>
                    <a:pt x="17392" y="11101"/>
                    <a:pt x="17392" y="11101"/>
                    <a:pt x="17392" y="11101"/>
                  </a:cubicBezTo>
                  <a:cubicBezTo>
                    <a:pt x="17392" y="11101"/>
                    <a:pt x="17392" y="11101"/>
                    <a:pt x="17392" y="11101"/>
                  </a:cubicBezTo>
                  <a:cubicBezTo>
                    <a:pt x="17392" y="11034"/>
                    <a:pt x="17392" y="11034"/>
                    <a:pt x="17392" y="11034"/>
                  </a:cubicBezTo>
                  <a:cubicBezTo>
                    <a:pt x="17448" y="11034"/>
                    <a:pt x="17448" y="11034"/>
                    <a:pt x="17448" y="11034"/>
                  </a:cubicBezTo>
                  <a:cubicBezTo>
                    <a:pt x="17448" y="11034"/>
                    <a:pt x="17448" y="11034"/>
                    <a:pt x="17448" y="11034"/>
                  </a:cubicBezTo>
                  <a:cubicBezTo>
                    <a:pt x="17448" y="11101"/>
                    <a:pt x="17448" y="11101"/>
                    <a:pt x="17448" y="11101"/>
                  </a:cubicBezTo>
                  <a:cubicBezTo>
                    <a:pt x="17392" y="11168"/>
                    <a:pt x="17392" y="11168"/>
                    <a:pt x="17392" y="11168"/>
                  </a:cubicBezTo>
                  <a:cubicBezTo>
                    <a:pt x="17336" y="11168"/>
                    <a:pt x="17336" y="11168"/>
                    <a:pt x="17336" y="11168"/>
                  </a:cubicBezTo>
                  <a:cubicBezTo>
                    <a:pt x="17336" y="11235"/>
                    <a:pt x="17336" y="11235"/>
                    <a:pt x="17336" y="11235"/>
                  </a:cubicBezTo>
                  <a:cubicBezTo>
                    <a:pt x="17336" y="11302"/>
                    <a:pt x="17336" y="11302"/>
                    <a:pt x="17336" y="11302"/>
                  </a:cubicBezTo>
                  <a:cubicBezTo>
                    <a:pt x="17392" y="11235"/>
                    <a:pt x="17392" y="11235"/>
                    <a:pt x="17392" y="11235"/>
                  </a:cubicBezTo>
                  <a:cubicBezTo>
                    <a:pt x="17392" y="11235"/>
                    <a:pt x="17392" y="11235"/>
                    <a:pt x="17392" y="11235"/>
                  </a:cubicBezTo>
                  <a:cubicBezTo>
                    <a:pt x="17392" y="11168"/>
                    <a:pt x="17392" y="11168"/>
                    <a:pt x="17392" y="11168"/>
                  </a:cubicBezTo>
                  <a:cubicBezTo>
                    <a:pt x="17392" y="11168"/>
                    <a:pt x="17392" y="11168"/>
                    <a:pt x="17392" y="11168"/>
                  </a:cubicBezTo>
                  <a:cubicBezTo>
                    <a:pt x="17448" y="11101"/>
                    <a:pt x="17448" y="11101"/>
                    <a:pt x="17448" y="11101"/>
                  </a:cubicBezTo>
                  <a:cubicBezTo>
                    <a:pt x="17504" y="11101"/>
                    <a:pt x="17504" y="11101"/>
                    <a:pt x="17504" y="11101"/>
                  </a:cubicBezTo>
                  <a:cubicBezTo>
                    <a:pt x="17561" y="11034"/>
                    <a:pt x="17561" y="11034"/>
                    <a:pt x="17561" y="11034"/>
                  </a:cubicBezTo>
                  <a:cubicBezTo>
                    <a:pt x="17561" y="11034"/>
                    <a:pt x="17561" y="11034"/>
                    <a:pt x="17561" y="11034"/>
                  </a:cubicBezTo>
                  <a:cubicBezTo>
                    <a:pt x="17561" y="11101"/>
                    <a:pt x="17561" y="11101"/>
                    <a:pt x="17561" y="11101"/>
                  </a:cubicBezTo>
                  <a:cubicBezTo>
                    <a:pt x="17504" y="11168"/>
                    <a:pt x="17504" y="11168"/>
                    <a:pt x="17504" y="11168"/>
                  </a:cubicBezTo>
                  <a:cubicBezTo>
                    <a:pt x="17448" y="11168"/>
                    <a:pt x="17448" y="11168"/>
                    <a:pt x="17448" y="11168"/>
                  </a:cubicBezTo>
                  <a:cubicBezTo>
                    <a:pt x="17448" y="11168"/>
                    <a:pt x="17448" y="11168"/>
                    <a:pt x="17448" y="11168"/>
                  </a:cubicBezTo>
                  <a:cubicBezTo>
                    <a:pt x="17448" y="11235"/>
                    <a:pt x="17448" y="11235"/>
                    <a:pt x="17448" y="11235"/>
                  </a:cubicBezTo>
                  <a:cubicBezTo>
                    <a:pt x="17448" y="11235"/>
                    <a:pt x="17448" y="11235"/>
                    <a:pt x="17448" y="11235"/>
                  </a:cubicBezTo>
                  <a:cubicBezTo>
                    <a:pt x="17448" y="11235"/>
                    <a:pt x="17448" y="11235"/>
                    <a:pt x="17448" y="11235"/>
                  </a:cubicBezTo>
                  <a:cubicBezTo>
                    <a:pt x="17504" y="11235"/>
                    <a:pt x="17504" y="11235"/>
                    <a:pt x="17504" y="11235"/>
                  </a:cubicBezTo>
                  <a:cubicBezTo>
                    <a:pt x="17504" y="11235"/>
                    <a:pt x="17504" y="11235"/>
                    <a:pt x="17504" y="11235"/>
                  </a:cubicBezTo>
                  <a:cubicBezTo>
                    <a:pt x="17561" y="11235"/>
                    <a:pt x="17561" y="11235"/>
                    <a:pt x="17561" y="11235"/>
                  </a:cubicBezTo>
                  <a:cubicBezTo>
                    <a:pt x="17617" y="11235"/>
                    <a:pt x="17617" y="11235"/>
                    <a:pt x="17617" y="11235"/>
                  </a:cubicBezTo>
                  <a:cubicBezTo>
                    <a:pt x="17617" y="11302"/>
                    <a:pt x="17617" y="11302"/>
                    <a:pt x="17617" y="11302"/>
                  </a:cubicBezTo>
                  <a:cubicBezTo>
                    <a:pt x="17617" y="11302"/>
                    <a:pt x="17617" y="11302"/>
                    <a:pt x="17617" y="11302"/>
                  </a:cubicBezTo>
                  <a:cubicBezTo>
                    <a:pt x="17561" y="11368"/>
                    <a:pt x="17561" y="11368"/>
                    <a:pt x="17561" y="11368"/>
                  </a:cubicBezTo>
                  <a:cubicBezTo>
                    <a:pt x="17561" y="11368"/>
                    <a:pt x="17561" y="11368"/>
                    <a:pt x="17561" y="11368"/>
                  </a:cubicBezTo>
                  <a:cubicBezTo>
                    <a:pt x="17617" y="11368"/>
                    <a:pt x="17617" y="11368"/>
                    <a:pt x="17617" y="11368"/>
                  </a:cubicBezTo>
                  <a:cubicBezTo>
                    <a:pt x="17617" y="11435"/>
                    <a:pt x="17617" y="11435"/>
                    <a:pt x="17617" y="11435"/>
                  </a:cubicBezTo>
                  <a:cubicBezTo>
                    <a:pt x="17561" y="11435"/>
                    <a:pt x="17561" y="11435"/>
                    <a:pt x="17561" y="11435"/>
                  </a:cubicBezTo>
                  <a:cubicBezTo>
                    <a:pt x="17561" y="11435"/>
                    <a:pt x="17561" y="11435"/>
                    <a:pt x="17561" y="11435"/>
                  </a:cubicBezTo>
                  <a:cubicBezTo>
                    <a:pt x="17561" y="11435"/>
                    <a:pt x="17561" y="11435"/>
                    <a:pt x="17561" y="11435"/>
                  </a:cubicBezTo>
                  <a:cubicBezTo>
                    <a:pt x="17617" y="11435"/>
                    <a:pt x="17617" y="11435"/>
                    <a:pt x="17617" y="11435"/>
                  </a:cubicBezTo>
                  <a:cubicBezTo>
                    <a:pt x="17504" y="11502"/>
                    <a:pt x="17504" y="11502"/>
                    <a:pt x="17504" y="11502"/>
                  </a:cubicBezTo>
                  <a:cubicBezTo>
                    <a:pt x="17504" y="11502"/>
                    <a:pt x="17504" y="11502"/>
                    <a:pt x="17504" y="11502"/>
                  </a:cubicBezTo>
                  <a:cubicBezTo>
                    <a:pt x="17504" y="11502"/>
                    <a:pt x="17504" y="11502"/>
                    <a:pt x="17504" y="11502"/>
                  </a:cubicBezTo>
                  <a:cubicBezTo>
                    <a:pt x="17561" y="11502"/>
                    <a:pt x="17561" y="11502"/>
                    <a:pt x="17561" y="11502"/>
                  </a:cubicBezTo>
                  <a:cubicBezTo>
                    <a:pt x="17617" y="11502"/>
                    <a:pt x="17617" y="11502"/>
                    <a:pt x="17617" y="11502"/>
                  </a:cubicBezTo>
                  <a:cubicBezTo>
                    <a:pt x="17617" y="11502"/>
                    <a:pt x="17617" y="11502"/>
                    <a:pt x="17617" y="11502"/>
                  </a:cubicBezTo>
                  <a:cubicBezTo>
                    <a:pt x="17673" y="11502"/>
                    <a:pt x="17673" y="11502"/>
                    <a:pt x="17673" y="11502"/>
                  </a:cubicBezTo>
                  <a:cubicBezTo>
                    <a:pt x="17673" y="11502"/>
                    <a:pt x="17673" y="11502"/>
                    <a:pt x="17673" y="11502"/>
                  </a:cubicBezTo>
                  <a:cubicBezTo>
                    <a:pt x="17673" y="11569"/>
                    <a:pt x="17673" y="11569"/>
                    <a:pt x="17673" y="11569"/>
                  </a:cubicBezTo>
                  <a:cubicBezTo>
                    <a:pt x="17617" y="11569"/>
                    <a:pt x="17617" y="11569"/>
                    <a:pt x="17617" y="11569"/>
                  </a:cubicBezTo>
                  <a:cubicBezTo>
                    <a:pt x="17673" y="11569"/>
                    <a:pt x="17673" y="11569"/>
                    <a:pt x="17673" y="11569"/>
                  </a:cubicBezTo>
                  <a:cubicBezTo>
                    <a:pt x="17729" y="11502"/>
                    <a:pt x="17729" y="11502"/>
                    <a:pt x="17729" y="11502"/>
                  </a:cubicBezTo>
                  <a:cubicBezTo>
                    <a:pt x="17729" y="11502"/>
                    <a:pt x="17729" y="11502"/>
                    <a:pt x="17729" y="11502"/>
                  </a:cubicBezTo>
                  <a:cubicBezTo>
                    <a:pt x="17785" y="11435"/>
                    <a:pt x="17785" y="11435"/>
                    <a:pt x="17785" y="11435"/>
                  </a:cubicBezTo>
                  <a:cubicBezTo>
                    <a:pt x="17841" y="11502"/>
                    <a:pt x="17841" y="11502"/>
                    <a:pt x="17841" y="11502"/>
                  </a:cubicBezTo>
                  <a:cubicBezTo>
                    <a:pt x="17841" y="11502"/>
                    <a:pt x="17841" y="11502"/>
                    <a:pt x="17841" y="11502"/>
                  </a:cubicBezTo>
                  <a:cubicBezTo>
                    <a:pt x="17785" y="11502"/>
                    <a:pt x="17785" y="11502"/>
                    <a:pt x="17785" y="11502"/>
                  </a:cubicBezTo>
                  <a:cubicBezTo>
                    <a:pt x="17785" y="11502"/>
                    <a:pt x="17785" y="11502"/>
                    <a:pt x="17785" y="11502"/>
                  </a:cubicBezTo>
                  <a:cubicBezTo>
                    <a:pt x="17729" y="11569"/>
                    <a:pt x="17729" y="11569"/>
                    <a:pt x="17729" y="11569"/>
                  </a:cubicBezTo>
                  <a:cubicBezTo>
                    <a:pt x="17729" y="11636"/>
                    <a:pt x="17729" y="11636"/>
                    <a:pt x="17729" y="11636"/>
                  </a:cubicBezTo>
                  <a:cubicBezTo>
                    <a:pt x="17673" y="11636"/>
                    <a:pt x="17673" y="11636"/>
                    <a:pt x="17673" y="11636"/>
                  </a:cubicBezTo>
                  <a:cubicBezTo>
                    <a:pt x="17673" y="11703"/>
                    <a:pt x="17673" y="11703"/>
                    <a:pt x="17673" y="11703"/>
                  </a:cubicBezTo>
                  <a:cubicBezTo>
                    <a:pt x="17673" y="11703"/>
                    <a:pt x="17673" y="11703"/>
                    <a:pt x="17673" y="11703"/>
                  </a:cubicBezTo>
                  <a:cubicBezTo>
                    <a:pt x="17673" y="11703"/>
                    <a:pt x="17673" y="11703"/>
                    <a:pt x="17673" y="11703"/>
                  </a:cubicBezTo>
                  <a:cubicBezTo>
                    <a:pt x="17729" y="11703"/>
                    <a:pt x="17729" y="11703"/>
                    <a:pt x="17729" y="11703"/>
                  </a:cubicBezTo>
                  <a:cubicBezTo>
                    <a:pt x="17729" y="11703"/>
                    <a:pt x="17729" y="11703"/>
                    <a:pt x="17729" y="11703"/>
                  </a:cubicBezTo>
                  <a:cubicBezTo>
                    <a:pt x="17785" y="11636"/>
                    <a:pt x="17785" y="11636"/>
                    <a:pt x="17785" y="11636"/>
                  </a:cubicBezTo>
                  <a:cubicBezTo>
                    <a:pt x="17785" y="11569"/>
                    <a:pt x="17785" y="11569"/>
                    <a:pt x="17785" y="11569"/>
                  </a:cubicBezTo>
                  <a:cubicBezTo>
                    <a:pt x="17785" y="11636"/>
                    <a:pt x="17785" y="11636"/>
                    <a:pt x="17785" y="11636"/>
                  </a:cubicBezTo>
                  <a:cubicBezTo>
                    <a:pt x="17785" y="11703"/>
                    <a:pt x="17785" y="11703"/>
                    <a:pt x="17785" y="11703"/>
                  </a:cubicBezTo>
                  <a:cubicBezTo>
                    <a:pt x="17785" y="11770"/>
                    <a:pt x="17785" y="11770"/>
                    <a:pt x="17785" y="11770"/>
                  </a:cubicBezTo>
                  <a:cubicBezTo>
                    <a:pt x="17729" y="11770"/>
                    <a:pt x="17729" y="11770"/>
                    <a:pt x="17729" y="11770"/>
                  </a:cubicBezTo>
                  <a:cubicBezTo>
                    <a:pt x="17785" y="11770"/>
                    <a:pt x="17785" y="11770"/>
                    <a:pt x="17785" y="11770"/>
                  </a:cubicBezTo>
                  <a:cubicBezTo>
                    <a:pt x="17785" y="11703"/>
                    <a:pt x="17785" y="11703"/>
                    <a:pt x="17785" y="11703"/>
                  </a:cubicBezTo>
                  <a:cubicBezTo>
                    <a:pt x="17785" y="11636"/>
                    <a:pt x="17785" y="11636"/>
                    <a:pt x="17785" y="11636"/>
                  </a:cubicBezTo>
                  <a:cubicBezTo>
                    <a:pt x="17841" y="11636"/>
                    <a:pt x="17841" y="11636"/>
                    <a:pt x="17841" y="11636"/>
                  </a:cubicBezTo>
                  <a:cubicBezTo>
                    <a:pt x="17841" y="11636"/>
                    <a:pt x="17841" y="11636"/>
                    <a:pt x="17841" y="11636"/>
                  </a:cubicBezTo>
                  <a:cubicBezTo>
                    <a:pt x="17841" y="11703"/>
                    <a:pt x="17841" y="11703"/>
                    <a:pt x="17841" y="11703"/>
                  </a:cubicBezTo>
                  <a:cubicBezTo>
                    <a:pt x="17897" y="11770"/>
                    <a:pt x="17897" y="11770"/>
                    <a:pt x="17897" y="11770"/>
                  </a:cubicBezTo>
                  <a:cubicBezTo>
                    <a:pt x="17897" y="11770"/>
                    <a:pt x="17897" y="11770"/>
                    <a:pt x="17897" y="11770"/>
                  </a:cubicBezTo>
                  <a:cubicBezTo>
                    <a:pt x="17897" y="11703"/>
                    <a:pt x="17897" y="11703"/>
                    <a:pt x="17897" y="11703"/>
                  </a:cubicBezTo>
                  <a:cubicBezTo>
                    <a:pt x="17897" y="11636"/>
                    <a:pt x="17897" y="11636"/>
                    <a:pt x="17897" y="11636"/>
                  </a:cubicBezTo>
                  <a:cubicBezTo>
                    <a:pt x="17953" y="11636"/>
                    <a:pt x="17953" y="11636"/>
                    <a:pt x="17953" y="11636"/>
                  </a:cubicBezTo>
                  <a:cubicBezTo>
                    <a:pt x="17953" y="11636"/>
                    <a:pt x="17953" y="11636"/>
                    <a:pt x="17953" y="11636"/>
                  </a:cubicBezTo>
                  <a:cubicBezTo>
                    <a:pt x="17953" y="11703"/>
                    <a:pt x="17953" y="11703"/>
                    <a:pt x="17953" y="11703"/>
                  </a:cubicBezTo>
                  <a:cubicBezTo>
                    <a:pt x="17953" y="11703"/>
                    <a:pt x="17953" y="11703"/>
                    <a:pt x="17953" y="11703"/>
                  </a:cubicBezTo>
                  <a:cubicBezTo>
                    <a:pt x="18009" y="11703"/>
                    <a:pt x="18009" y="11703"/>
                    <a:pt x="18009" y="11703"/>
                  </a:cubicBezTo>
                  <a:cubicBezTo>
                    <a:pt x="18009" y="11703"/>
                    <a:pt x="18009" y="11703"/>
                    <a:pt x="18009" y="11703"/>
                  </a:cubicBezTo>
                  <a:cubicBezTo>
                    <a:pt x="18009" y="11770"/>
                    <a:pt x="18009" y="11770"/>
                    <a:pt x="18009" y="11770"/>
                  </a:cubicBezTo>
                  <a:cubicBezTo>
                    <a:pt x="18065" y="11770"/>
                    <a:pt x="18065" y="11770"/>
                    <a:pt x="18065" y="11770"/>
                  </a:cubicBezTo>
                  <a:cubicBezTo>
                    <a:pt x="18065" y="11770"/>
                    <a:pt x="18065" y="11770"/>
                    <a:pt x="18065" y="11770"/>
                  </a:cubicBezTo>
                  <a:cubicBezTo>
                    <a:pt x="18065" y="11837"/>
                    <a:pt x="18065" y="11837"/>
                    <a:pt x="18065" y="11837"/>
                  </a:cubicBezTo>
                  <a:cubicBezTo>
                    <a:pt x="18122" y="11837"/>
                    <a:pt x="18122" y="11837"/>
                    <a:pt x="18122" y="11837"/>
                  </a:cubicBezTo>
                  <a:cubicBezTo>
                    <a:pt x="18122" y="11903"/>
                    <a:pt x="18122" y="11903"/>
                    <a:pt x="18122" y="11903"/>
                  </a:cubicBezTo>
                  <a:cubicBezTo>
                    <a:pt x="18122" y="11903"/>
                    <a:pt x="18122" y="11903"/>
                    <a:pt x="18122" y="11903"/>
                  </a:cubicBezTo>
                  <a:cubicBezTo>
                    <a:pt x="18065" y="11903"/>
                    <a:pt x="18065" y="11903"/>
                    <a:pt x="18065" y="11903"/>
                  </a:cubicBezTo>
                  <a:cubicBezTo>
                    <a:pt x="18009" y="11903"/>
                    <a:pt x="18009" y="11903"/>
                    <a:pt x="18009" y="11903"/>
                  </a:cubicBezTo>
                  <a:cubicBezTo>
                    <a:pt x="18009" y="11903"/>
                    <a:pt x="18009" y="11903"/>
                    <a:pt x="18009" y="11903"/>
                  </a:cubicBezTo>
                  <a:cubicBezTo>
                    <a:pt x="18009" y="11837"/>
                    <a:pt x="18009" y="11837"/>
                    <a:pt x="18009" y="11837"/>
                  </a:cubicBezTo>
                  <a:cubicBezTo>
                    <a:pt x="17953" y="11837"/>
                    <a:pt x="17953" y="11837"/>
                    <a:pt x="17953" y="11837"/>
                  </a:cubicBezTo>
                  <a:cubicBezTo>
                    <a:pt x="17953" y="11837"/>
                    <a:pt x="17953" y="11837"/>
                    <a:pt x="17953" y="11837"/>
                  </a:cubicBezTo>
                  <a:cubicBezTo>
                    <a:pt x="17953" y="11837"/>
                    <a:pt x="17953" y="11837"/>
                    <a:pt x="17953" y="11837"/>
                  </a:cubicBezTo>
                  <a:cubicBezTo>
                    <a:pt x="17897" y="11903"/>
                    <a:pt x="17897" y="11903"/>
                    <a:pt x="17897" y="11903"/>
                  </a:cubicBezTo>
                  <a:cubicBezTo>
                    <a:pt x="17953" y="11837"/>
                    <a:pt x="17953" y="11837"/>
                    <a:pt x="17953" y="11837"/>
                  </a:cubicBezTo>
                  <a:cubicBezTo>
                    <a:pt x="17953" y="11837"/>
                    <a:pt x="17953" y="11837"/>
                    <a:pt x="17953" y="11837"/>
                  </a:cubicBezTo>
                  <a:cubicBezTo>
                    <a:pt x="18009" y="11903"/>
                    <a:pt x="18009" y="11903"/>
                    <a:pt x="18009" y="11903"/>
                  </a:cubicBezTo>
                  <a:cubicBezTo>
                    <a:pt x="17953" y="11903"/>
                    <a:pt x="17953" y="11903"/>
                    <a:pt x="17953" y="11903"/>
                  </a:cubicBezTo>
                  <a:cubicBezTo>
                    <a:pt x="18009" y="11903"/>
                    <a:pt x="18009" y="11903"/>
                    <a:pt x="18009" y="11903"/>
                  </a:cubicBezTo>
                  <a:cubicBezTo>
                    <a:pt x="18009" y="11970"/>
                    <a:pt x="18009" y="11970"/>
                    <a:pt x="18009" y="11970"/>
                  </a:cubicBezTo>
                  <a:cubicBezTo>
                    <a:pt x="18009" y="11970"/>
                    <a:pt x="18009" y="11970"/>
                    <a:pt x="18009" y="11970"/>
                  </a:cubicBezTo>
                  <a:cubicBezTo>
                    <a:pt x="17953" y="11970"/>
                    <a:pt x="17953" y="11970"/>
                    <a:pt x="17953" y="11970"/>
                  </a:cubicBezTo>
                  <a:cubicBezTo>
                    <a:pt x="17897" y="11970"/>
                    <a:pt x="17897" y="11970"/>
                    <a:pt x="17897" y="11970"/>
                  </a:cubicBezTo>
                  <a:cubicBezTo>
                    <a:pt x="17953" y="11970"/>
                    <a:pt x="17953" y="11970"/>
                    <a:pt x="17953" y="11970"/>
                  </a:cubicBezTo>
                  <a:cubicBezTo>
                    <a:pt x="18009" y="11970"/>
                    <a:pt x="18009" y="11970"/>
                    <a:pt x="18009" y="11970"/>
                  </a:cubicBezTo>
                  <a:cubicBezTo>
                    <a:pt x="18009" y="11970"/>
                    <a:pt x="18009" y="11970"/>
                    <a:pt x="18009" y="11970"/>
                  </a:cubicBezTo>
                  <a:cubicBezTo>
                    <a:pt x="18009" y="11970"/>
                    <a:pt x="18009" y="11970"/>
                    <a:pt x="18009" y="11970"/>
                  </a:cubicBezTo>
                  <a:cubicBezTo>
                    <a:pt x="18009" y="12037"/>
                    <a:pt x="18009" y="12037"/>
                    <a:pt x="18009" y="12037"/>
                  </a:cubicBezTo>
                  <a:cubicBezTo>
                    <a:pt x="17953" y="12037"/>
                    <a:pt x="17953" y="12037"/>
                    <a:pt x="17953" y="12037"/>
                  </a:cubicBezTo>
                  <a:cubicBezTo>
                    <a:pt x="17953" y="12037"/>
                    <a:pt x="17953" y="12037"/>
                    <a:pt x="17953" y="12037"/>
                  </a:cubicBezTo>
                  <a:cubicBezTo>
                    <a:pt x="17897" y="12037"/>
                    <a:pt x="17897" y="12037"/>
                    <a:pt x="17897" y="12037"/>
                  </a:cubicBezTo>
                  <a:cubicBezTo>
                    <a:pt x="17841" y="12037"/>
                    <a:pt x="17841" y="12037"/>
                    <a:pt x="17841" y="12037"/>
                  </a:cubicBezTo>
                  <a:cubicBezTo>
                    <a:pt x="17841" y="11970"/>
                    <a:pt x="17841" y="11970"/>
                    <a:pt x="17841" y="11970"/>
                  </a:cubicBezTo>
                  <a:cubicBezTo>
                    <a:pt x="17841" y="11970"/>
                    <a:pt x="17841" y="11970"/>
                    <a:pt x="17841" y="11970"/>
                  </a:cubicBezTo>
                  <a:cubicBezTo>
                    <a:pt x="17841" y="11903"/>
                    <a:pt x="17841" y="11903"/>
                    <a:pt x="17841" y="11903"/>
                  </a:cubicBezTo>
                  <a:cubicBezTo>
                    <a:pt x="17785" y="11903"/>
                    <a:pt x="17785" y="11903"/>
                    <a:pt x="17785" y="11903"/>
                  </a:cubicBezTo>
                  <a:cubicBezTo>
                    <a:pt x="17785" y="11903"/>
                    <a:pt x="17785" y="11903"/>
                    <a:pt x="17785" y="11903"/>
                  </a:cubicBezTo>
                  <a:cubicBezTo>
                    <a:pt x="17785" y="11970"/>
                    <a:pt x="17785" y="11970"/>
                    <a:pt x="17785" y="11970"/>
                  </a:cubicBezTo>
                  <a:cubicBezTo>
                    <a:pt x="17785" y="11970"/>
                    <a:pt x="17785" y="11970"/>
                    <a:pt x="17785" y="11970"/>
                  </a:cubicBezTo>
                  <a:cubicBezTo>
                    <a:pt x="17841" y="12037"/>
                    <a:pt x="17841" y="12037"/>
                    <a:pt x="17841" y="12037"/>
                  </a:cubicBezTo>
                  <a:cubicBezTo>
                    <a:pt x="17841" y="12037"/>
                    <a:pt x="17841" y="12037"/>
                    <a:pt x="17841" y="12037"/>
                  </a:cubicBezTo>
                  <a:cubicBezTo>
                    <a:pt x="17785" y="12037"/>
                    <a:pt x="17785" y="12037"/>
                    <a:pt x="17785" y="12037"/>
                  </a:cubicBezTo>
                  <a:cubicBezTo>
                    <a:pt x="17729" y="12037"/>
                    <a:pt x="17729" y="12037"/>
                    <a:pt x="17729" y="12037"/>
                  </a:cubicBezTo>
                  <a:cubicBezTo>
                    <a:pt x="17729" y="11970"/>
                    <a:pt x="17729" y="11970"/>
                    <a:pt x="17729" y="11970"/>
                  </a:cubicBezTo>
                  <a:cubicBezTo>
                    <a:pt x="17729" y="12037"/>
                    <a:pt x="17729" y="12037"/>
                    <a:pt x="17729" y="12037"/>
                  </a:cubicBezTo>
                  <a:cubicBezTo>
                    <a:pt x="17729" y="12037"/>
                    <a:pt x="17729" y="12037"/>
                    <a:pt x="17729" y="12037"/>
                  </a:cubicBezTo>
                  <a:cubicBezTo>
                    <a:pt x="17785" y="12037"/>
                    <a:pt x="17785" y="12037"/>
                    <a:pt x="17785" y="12037"/>
                  </a:cubicBezTo>
                  <a:cubicBezTo>
                    <a:pt x="17841" y="12104"/>
                    <a:pt x="17841" y="12104"/>
                    <a:pt x="17841" y="12104"/>
                  </a:cubicBezTo>
                  <a:cubicBezTo>
                    <a:pt x="17841" y="12104"/>
                    <a:pt x="17841" y="12104"/>
                    <a:pt x="17841" y="12104"/>
                  </a:cubicBezTo>
                  <a:cubicBezTo>
                    <a:pt x="17841" y="12104"/>
                    <a:pt x="17841" y="12104"/>
                    <a:pt x="17841" y="12104"/>
                  </a:cubicBezTo>
                  <a:cubicBezTo>
                    <a:pt x="17841" y="12171"/>
                    <a:pt x="17841" y="12171"/>
                    <a:pt x="17841" y="12171"/>
                  </a:cubicBezTo>
                  <a:cubicBezTo>
                    <a:pt x="17785" y="12171"/>
                    <a:pt x="17785" y="12171"/>
                    <a:pt x="17785" y="12171"/>
                  </a:cubicBezTo>
                  <a:cubicBezTo>
                    <a:pt x="17785" y="12104"/>
                    <a:pt x="17785" y="12104"/>
                    <a:pt x="17785" y="12104"/>
                  </a:cubicBezTo>
                  <a:cubicBezTo>
                    <a:pt x="17729" y="12104"/>
                    <a:pt x="17729" y="12104"/>
                    <a:pt x="17729" y="12104"/>
                  </a:cubicBezTo>
                  <a:cubicBezTo>
                    <a:pt x="17673" y="12104"/>
                    <a:pt x="17673" y="12104"/>
                    <a:pt x="17673" y="12104"/>
                  </a:cubicBezTo>
                  <a:cubicBezTo>
                    <a:pt x="17673" y="12104"/>
                    <a:pt x="17673" y="12104"/>
                    <a:pt x="17673" y="12104"/>
                  </a:cubicBezTo>
                  <a:cubicBezTo>
                    <a:pt x="17673" y="12104"/>
                    <a:pt x="17673" y="12104"/>
                    <a:pt x="17673" y="12104"/>
                  </a:cubicBezTo>
                  <a:cubicBezTo>
                    <a:pt x="17729" y="12104"/>
                    <a:pt x="17729" y="12104"/>
                    <a:pt x="17729" y="12104"/>
                  </a:cubicBezTo>
                  <a:cubicBezTo>
                    <a:pt x="17785" y="12171"/>
                    <a:pt x="17785" y="12171"/>
                    <a:pt x="17785" y="12171"/>
                  </a:cubicBezTo>
                  <a:cubicBezTo>
                    <a:pt x="17785" y="12238"/>
                    <a:pt x="17785" y="12238"/>
                    <a:pt x="17785" y="12238"/>
                  </a:cubicBezTo>
                  <a:cubicBezTo>
                    <a:pt x="17729" y="12238"/>
                    <a:pt x="17729" y="12238"/>
                    <a:pt x="17729" y="12238"/>
                  </a:cubicBezTo>
                  <a:cubicBezTo>
                    <a:pt x="17729" y="12238"/>
                    <a:pt x="17729" y="12238"/>
                    <a:pt x="17729" y="12238"/>
                  </a:cubicBezTo>
                  <a:cubicBezTo>
                    <a:pt x="17729" y="12238"/>
                    <a:pt x="17729" y="12238"/>
                    <a:pt x="17729" y="12238"/>
                  </a:cubicBezTo>
                  <a:cubicBezTo>
                    <a:pt x="17673" y="12171"/>
                    <a:pt x="17673" y="12171"/>
                    <a:pt x="17673" y="12171"/>
                  </a:cubicBezTo>
                  <a:cubicBezTo>
                    <a:pt x="17673" y="12171"/>
                    <a:pt x="17673" y="12171"/>
                    <a:pt x="17673" y="12171"/>
                  </a:cubicBezTo>
                  <a:cubicBezTo>
                    <a:pt x="17673" y="12171"/>
                    <a:pt x="17673" y="12171"/>
                    <a:pt x="17673" y="12171"/>
                  </a:cubicBezTo>
                  <a:cubicBezTo>
                    <a:pt x="17673" y="12238"/>
                    <a:pt x="17673" y="12238"/>
                    <a:pt x="17673" y="12238"/>
                  </a:cubicBezTo>
                  <a:cubicBezTo>
                    <a:pt x="17673" y="12238"/>
                    <a:pt x="17673" y="12238"/>
                    <a:pt x="17673" y="12238"/>
                  </a:cubicBezTo>
                  <a:cubicBezTo>
                    <a:pt x="17673" y="12305"/>
                    <a:pt x="17673" y="12305"/>
                    <a:pt x="17673" y="12305"/>
                  </a:cubicBezTo>
                  <a:cubicBezTo>
                    <a:pt x="17673" y="12305"/>
                    <a:pt x="17673" y="12305"/>
                    <a:pt x="17673" y="12305"/>
                  </a:cubicBezTo>
                  <a:cubicBezTo>
                    <a:pt x="17617" y="12305"/>
                    <a:pt x="17617" y="12305"/>
                    <a:pt x="17617" y="12305"/>
                  </a:cubicBezTo>
                  <a:cubicBezTo>
                    <a:pt x="17617" y="12305"/>
                    <a:pt x="17617" y="12305"/>
                    <a:pt x="17617" y="12305"/>
                  </a:cubicBezTo>
                  <a:cubicBezTo>
                    <a:pt x="17617" y="12305"/>
                    <a:pt x="17617" y="12305"/>
                    <a:pt x="17617" y="12305"/>
                  </a:cubicBezTo>
                  <a:cubicBezTo>
                    <a:pt x="17617" y="12305"/>
                    <a:pt x="17617" y="12305"/>
                    <a:pt x="17617" y="12305"/>
                  </a:cubicBezTo>
                  <a:cubicBezTo>
                    <a:pt x="17617" y="12305"/>
                    <a:pt x="17617" y="12305"/>
                    <a:pt x="17617" y="12305"/>
                  </a:cubicBezTo>
                  <a:cubicBezTo>
                    <a:pt x="17561" y="12305"/>
                    <a:pt x="17561" y="12305"/>
                    <a:pt x="17561" y="12305"/>
                  </a:cubicBezTo>
                  <a:cubicBezTo>
                    <a:pt x="17561" y="12305"/>
                    <a:pt x="17561" y="12305"/>
                    <a:pt x="17561" y="12305"/>
                  </a:cubicBezTo>
                  <a:cubicBezTo>
                    <a:pt x="17561" y="12305"/>
                    <a:pt x="17561" y="12305"/>
                    <a:pt x="17561" y="12305"/>
                  </a:cubicBezTo>
                  <a:cubicBezTo>
                    <a:pt x="17561" y="12238"/>
                    <a:pt x="17561" y="12238"/>
                    <a:pt x="17561" y="12238"/>
                  </a:cubicBezTo>
                  <a:cubicBezTo>
                    <a:pt x="17504" y="12171"/>
                    <a:pt x="17504" y="12171"/>
                    <a:pt x="17504" y="12171"/>
                  </a:cubicBezTo>
                  <a:cubicBezTo>
                    <a:pt x="17504" y="12171"/>
                    <a:pt x="17504" y="12171"/>
                    <a:pt x="17504" y="12171"/>
                  </a:cubicBezTo>
                  <a:cubicBezTo>
                    <a:pt x="17504" y="12171"/>
                    <a:pt x="17504" y="12171"/>
                    <a:pt x="17504" y="12171"/>
                  </a:cubicBezTo>
                  <a:cubicBezTo>
                    <a:pt x="17504" y="12305"/>
                    <a:pt x="17504" y="12305"/>
                    <a:pt x="17504" y="12305"/>
                  </a:cubicBezTo>
                  <a:cubicBezTo>
                    <a:pt x="17504" y="12305"/>
                    <a:pt x="17504" y="12305"/>
                    <a:pt x="17504" y="12305"/>
                  </a:cubicBezTo>
                  <a:cubicBezTo>
                    <a:pt x="17448" y="12305"/>
                    <a:pt x="17448" y="12305"/>
                    <a:pt x="17448" y="12305"/>
                  </a:cubicBezTo>
                  <a:cubicBezTo>
                    <a:pt x="17448" y="12305"/>
                    <a:pt x="17448" y="12305"/>
                    <a:pt x="17448" y="12305"/>
                  </a:cubicBezTo>
                  <a:cubicBezTo>
                    <a:pt x="17504" y="12305"/>
                    <a:pt x="17504" y="12305"/>
                    <a:pt x="17504" y="12305"/>
                  </a:cubicBezTo>
                  <a:cubicBezTo>
                    <a:pt x="17504" y="12305"/>
                    <a:pt x="17504" y="12305"/>
                    <a:pt x="17504" y="12305"/>
                  </a:cubicBezTo>
                  <a:cubicBezTo>
                    <a:pt x="17504" y="12372"/>
                    <a:pt x="17504" y="12372"/>
                    <a:pt x="17504" y="12372"/>
                  </a:cubicBezTo>
                  <a:cubicBezTo>
                    <a:pt x="17448" y="12372"/>
                    <a:pt x="17448" y="12372"/>
                    <a:pt x="17448" y="12372"/>
                  </a:cubicBezTo>
                  <a:cubicBezTo>
                    <a:pt x="17448" y="12372"/>
                    <a:pt x="17448" y="12372"/>
                    <a:pt x="17448" y="12372"/>
                  </a:cubicBezTo>
                  <a:cubicBezTo>
                    <a:pt x="17448" y="12372"/>
                    <a:pt x="17448" y="12372"/>
                    <a:pt x="17448" y="12372"/>
                  </a:cubicBezTo>
                  <a:cubicBezTo>
                    <a:pt x="17448" y="12372"/>
                    <a:pt x="17448" y="12372"/>
                    <a:pt x="17448" y="12372"/>
                  </a:cubicBezTo>
                  <a:cubicBezTo>
                    <a:pt x="17504" y="12372"/>
                    <a:pt x="17504" y="12372"/>
                    <a:pt x="17504" y="12372"/>
                  </a:cubicBezTo>
                  <a:cubicBezTo>
                    <a:pt x="17504" y="12438"/>
                    <a:pt x="17504" y="12438"/>
                    <a:pt x="17504" y="12438"/>
                  </a:cubicBezTo>
                  <a:cubicBezTo>
                    <a:pt x="17504" y="12438"/>
                    <a:pt x="17504" y="12438"/>
                    <a:pt x="17504" y="12438"/>
                  </a:cubicBezTo>
                  <a:cubicBezTo>
                    <a:pt x="17448" y="12438"/>
                    <a:pt x="17448" y="12438"/>
                    <a:pt x="17448" y="12438"/>
                  </a:cubicBezTo>
                  <a:cubicBezTo>
                    <a:pt x="17448" y="12438"/>
                    <a:pt x="17448" y="12438"/>
                    <a:pt x="17448" y="12438"/>
                  </a:cubicBezTo>
                  <a:cubicBezTo>
                    <a:pt x="17448" y="12505"/>
                    <a:pt x="17448" y="12505"/>
                    <a:pt x="17448" y="12505"/>
                  </a:cubicBezTo>
                  <a:cubicBezTo>
                    <a:pt x="17448" y="12505"/>
                    <a:pt x="17448" y="12505"/>
                    <a:pt x="17448" y="12505"/>
                  </a:cubicBezTo>
                  <a:cubicBezTo>
                    <a:pt x="17448" y="12505"/>
                    <a:pt x="17448" y="12505"/>
                    <a:pt x="17448" y="12505"/>
                  </a:cubicBezTo>
                  <a:cubicBezTo>
                    <a:pt x="17448" y="12505"/>
                    <a:pt x="17448" y="12505"/>
                    <a:pt x="17448" y="12505"/>
                  </a:cubicBezTo>
                  <a:cubicBezTo>
                    <a:pt x="17448" y="12505"/>
                    <a:pt x="17448" y="12505"/>
                    <a:pt x="17448" y="12505"/>
                  </a:cubicBezTo>
                  <a:cubicBezTo>
                    <a:pt x="17448" y="12572"/>
                    <a:pt x="17448" y="12572"/>
                    <a:pt x="17448" y="12572"/>
                  </a:cubicBezTo>
                  <a:cubicBezTo>
                    <a:pt x="17448" y="12572"/>
                    <a:pt x="17448" y="12572"/>
                    <a:pt x="17448" y="12572"/>
                  </a:cubicBezTo>
                  <a:cubicBezTo>
                    <a:pt x="17448" y="12639"/>
                    <a:pt x="17448" y="12639"/>
                    <a:pt x="17448" y="12639"/>
                  </a:cubicBezTo>
                  <a:cubicBezTo>
                    <a:pt x="17392" y="12639"/>
                    <a:pt x="17392" y="12639"/>
                    <a:pt x="17392" y="12639"/>
                  </a:cubicBezTo>
                  <a:cubicBezTo>
                    <a:pt x="17392" y="12639"/>
                    <a:pt x="17392" y="12639"/>
                    <a:pt x="17392" y="12639"/>
                  </a:cubicBezTo>
                  <a:cubicBezTo>
                    <a:pt x="17392" y="12639"/>
                    <a:pt x="17392" y="12639"/>
                    <a:pt x="17392" y="12639"/>
                  </a:cubicBezTo>
                  <a:cubicBezTo>
                    <a:pt x="17392" y="12639"/>
                    <a:pt x="17392" y="12639"/>
                    <a:pt x="17392" y="12639"/>
                  </a:cubicBezTo>
                  <a:cubicBezTo>
                    <a:pt x="17392" y="12639"/>
                    <a:pt x="17392" y="12639"/>
                    <a:pt x="17392" y="12639"/>
                  </a:cubicBezTo>
                  <a:cubicBezTo>
                    <a:pt x="17392" y="12639"/>
                    <a:pt x="17392" y="12639"/>
                    <a:pt x="17392" y="12639"/>
                  </a:cubicBezTo>
                  <a:cubicBezTo>
                    <a:pt x="17336" y="12572"/>
                    <a:pt x="17336" y="12572"/>
                    <a:pt x="17336" y="12572"/>
                  </a:cubicBezTo>
                  <a:cubicBezTo>
                    <a:pt x="17336" y="12572"/>
                    <a:pt x="17336" y="12572"/>
                    <a:pt x="17336" y="12572"/>
                  </a:cubicBezTo>
                  <a:cubicBezTo>
                    <a:pt x="17336" y="12572"/>
                    <a:pt x="17336" y="12572"/>
                    <a:pt x="17336" y="12572"/>
                  </a:cubicBezTo>
                  <a:cubicBezTo>
                    <a:pt x="17336" y="12505"/>
                    <a:pt x="17336" y="12505"/>
                    <a:pt x="17336" y="12505"/>
                  </a:cubicBezTo>
                  <a:cubicBezTo>
                    <a:pt x="17336" y="12505"/>
                    <a:pt x="17336" y="12505"/>
                    <a:pt x="17336" y="12505"/>
                  </a:cubicBezTo>
                  <a:cubicBezTo>
                    <a:pt x="17280" y="12572"/>
                    <a:pt x="17280" y="12572"/>
                    <a:pt x="17280" y="12572"/>
                  </a:cubicBezTo>
                  <a:cubicBezTo>
                    <a:pt x="17280" y="12572"/>
                    <a:pt x="17280" y="12572"/>
                    <a:pt x="17280" y="12572"/>
                  </a:cubicBezTo>
                  <a:cubicBezTo>
                    <a:pt x="17280" y="12572"/>
                    <a:pt x="17280" y="12572"/>
                    <a:pt x="17280" y="12572"/>
                  </a:cubicBezTo>
                  <a:cubicBezTo>
                    <a:pt x="17280" y="12572"/>
                    <a:pt x="17280" y="12572"/>
                    <a:pt x="17280" y="12572"/>
                  </a:cubicBezTo>
                  <a:cubicBezTo>
                    <a:pt x="17280" y="12505"/>
                    <a:pt x="17280" y="12505"/>
                    <a:pt x="17280" y="12505"/>
                  </a:cubicBezTo>
                  <a:cubicBezTo>
                    <a:pt x="17280" y="12505"/>
                    <a:pt x="17280" y="12505"/>
                    <a:pt x="17280" y="12505"/>
                  </a:cubicBezTo>
                  <a:cubicBezTo>
                    <a:pt x="17280" y="12505"/>
                    <a:pt x="17280" y="12505"/>
                    <a:pt x="17280" y="12505"/>
                  </a:cubicBezTo>
                  <a:cubicBezTo>
                    <a:pt x="17280" y="12438"/>
                    <a:pt x="17280" y="12438"/>
                    <a:pt x="17280" y="12438"/>
                  </a:cubicBezTo>
                  <a:cubicBezTo>
                    <a:pt x="17280" y="12438"/>
                    <a:pt x="17280" y="12438"/>
                    <a:pt x="17280" y="12438"/>
                  </a:cubicBezTo>
                  <a:cubicBezTo>
                    <a:pt x="17280" y="12438"/>
                    <a:pt x="17280" y="12438"/>
                    <a:pt x="17280" y="12438"/>
                  </a:cubicBezTo>
                  <a:cubicBezTo>
                    <a:pt x="17280" y="12438"/>
                    <a:pt x="17280" y="12438"/>
                    <a:pt x="17280" y="12438"/>
                  </a:cubicBezTo>
                  <a:cubicBezTo>
                    <a:pt x="17224" y="12438"/>
                    <a:pt x="17224" y="12438"/>
                    <a:pt x="17224" y="12438"/>
                  </a:cubicBezTo>
                  <a:cubicBezTo>
                    <a:pt x="17224" y="12505"/>
                    <a:pt x="17224" y="12505"/>
                    <a:pt x="17224" y="12505"/>
                  </a:cubicBezTo>
                  <a:cubicBezTo>
                    <a:pt x="17224" y="12505"/>
                    <a:pt x="17224" y="12505"/>
                    <a:pt x="17224" y="12505"/>
                  </a:cubicBezTo>
                  <a:cubicBezTo>
                    <a:pt x="17168" y="12505"/>
                    <a:pt x="17168" y="12505"/>
                    <a:pt x="17168" y="12505"/>
                  </a:cubicBezTo>
                  <a:cubicBezTo>
                    <a:pt x="17168" y="12505"/>
                    <a:pt x="17168" y="12505"/>
                    <a:pt x="17168" y="12505"/>
                  </a:cubicBezTo>
                  <a:cubicBezTo>
                    <a:pt x="17168" y="12438"/>
                    <a:pt x="17168" y="12438"/>
                    <a:pt x="17168" y="12438"/>
                  </a:cubicBezTo>
                  <a:cubicBezTo>
                    <a:pt x="17168" y="12438"/>
                    <a:pt x="17168" y="12438"/>
                    <a:pt x="17168" y="12438"/>
                  </a:cubicBezTo>
                  <a:cubicBezTo>
                    <a:pt x="17168" y="12372"/>
                    <a:pt x="17168" y="12372"/>
                    <a:pt x="17168" y="12372"/>
                  </a:cubicBezTo>
                  <a:cubicBezTo>
                    <a:pt x="17224" y="12372"/>
                    <a:pt x="17224" y="12372"/>
                    <a:pt x="17224" y="12372"/>
                  </a:cubicBezTo>
                  <a:cubicBezTo>
                    <a:pt x="17224" y="12372"/>
                    <a:pt x="17224" y="12372"/>
                    <a:pt x="17224" y="12372"/>
                  </a:cubicBezTo>
                  <a:cubicBezTo>
                    <a:pt x="17224" y="12372"/>
                    <a:pt x="17224" y="12372"/>
                    <a:pt x="17224" y="12372"/>
                  </a:cubicBezTo>
                  <a:cubicBezTo>
                    <a:pt x="17224" y="12372"/>
                    <a:pt x="17224" y="12372"/>
                    <a:pt x="17224" y="12372"/>
                  </a:cubicBezTo>
                  <a:cubicBezTo>
                    <a:pt x="17224" y="12372"/>
                    <a:pt x="17224" y="12372"/>
                    <a:pt x="17224" y="12372"/>
                  </a:cubicBezTo>
                  <a:cubicBezTo>
                    <a:pt x="17168" y="12372"/>
                    <a:pt x="17168" y="12372"/>
                    <a:pt x="17168" y="12372"/>
                  </a:cubicBezTo>
                  <a:cubicBezTo>
                    <a:pt x="17168" y="12372"/>
                    <a:pt x="17168" y="12372"/>
                    <a:pt x="17168" y="12372"/>
                  </a:cubicBezTo>
                  <a:cubicBezTo>
                    <a:pt x="17112" y="12305"/>
                    <a:pt x="17112" y="12305"/>
                    <a:pt x="17112" y="12305"/>
                  </a:cubicBezTo>
                  <a:cubicBezTo>
                    <a:pt x="17168" y="12305"/>
                    <a:pt x="17168" y="12305"/>
                    <a:pt x="17168" y="12305"/>
                  </a:cubicBezTo>
                  <a:cubicBezTo>
                    <a:pt x="17168" y="12305"/>
                    <a:pt x="17168" y="12305"/>
                    <a:pt x="17168" y="12305"/>
                  </a:cubicBezTo>
                  <a:cubicBezTo>
                    <a:pt x="17224" y="12238"/>
                    <a:pt x="17224" y="12238"/>
                    <a:pt x="17224" y="12238"/>
                  </a:cubicBezTo>
                  <a:cubicBezTo>
                    <a:pt x="17168" y="12238"/>
                    <a:pt x="17168" y="12238"/>
                    <a:pt x="17168" y="12238"/>
                  </a:cubicBezTo>
                  <a:cubicBezTo>
                    <a:pt x="17168" y="12238"/>
                    <a:pt x="17168" y="12238"/>
                    <a:pt x="17168" y="12238"/>
                  </a:cubicBezTo>
                  <a:cubicBezTo>
                    <a:pt x="17168" y="12238"/>
                    <a:pt x="17168" y="12238"/>
                    <a:pt x="17168" y="12238"/>
                  </a:cubicBezTo>
                  <a:cubicBezTo>
                    <a:pt x="17112" y="12238"/>
                    <a:pt x="17112" y="12238"/>
                    <a:pt x="17112" y="12238"/>
                  </a:cubicBezTo>
                  <a:cubicBezTo>
                    <a:pt x="17168" y="12238"/>
                    <a:pt x="17168" y="12238"/>
                    <a:pt x="17168" y="12238"/>
                  </a:cubicBezTo>
                  <a:cubicBezTo>
                    <a:pt x="17168" y="12171"/>
                    <a:pt x="17168" y="12171"/>
                    <a:pt x="17168" y="12171"/>
                  </a:cubicBezTo>
                  <a:cubicBezTo>
                    <a:pt x="17224" y="12171"/>
                    <a:pt x="17224" y="12171"/>
                    <a:pt x="17224" y="12171"/>
                  </a:cubicBezTo>
                  <a:cubicBezTo>
                    <a:pt x="17224" y="12171"/>
                    <a:pt x="17224" y="12171"/>
                    <a:pt x="17224" y="12171"/>
                  </a:cubicBezTo>
                  <a:cubicBezTo>
                    <a:pt x="17168" y="12171"/>
                    <a:pt x="17168" y="12171"/>
                    <a:pt x="17168" y="12171"/>
                  </a:cubicBezTo>
                  <a:cubicBezTo>
                    <a:pt x="17112" y="12171"/>
                    <a:pt x="17112" y="12171"/>
                    <a:pt x="17112" y="12171"/>
                  </a:cubicBezTo>
                  <a:cubicBezTo>
                    <a:pt x="17112" y="12171"/>
                    <a:pt x="17112" y="12171"/>
                    <a:pt x="17112" y="12171"/>
                  </a:cubicBezTo>
                  <a:cubicBezTo>
                    <a:pt x="17112" y="12171"/>
                    <a:pt x="17112" y="12171"/>
                    <a:pt x="17112" y="12171"/>
                  </a:cubicBezTo>
                  <a:cubicBezTo>
                    <a:pt x="17168" y="12104"/>
                    <a:pt x="17168" y="12104"/>
                    <a:pt x="17168" y="12104"/>
                  </a:cubicBezTo>
                  <a:cubicBezTo>
                    <a:pt x="17168" y="12104"/>
                    <a:pt x="17168" y="12104"/>
                    <a:pt x="17168" y="12104"/>
                  </a:cubicBezTo>
                  <a:cubicBezTo>
                    <a:pt x="17224" y="12104"/>
                    <a:pt x="17224" y="12104"/>
                    <a:pt x="17224" y="12104"/>
                  </a:cubicBezTo>
                  <a:cubicBezTo>
                    <a:pt x="17280" y="12037"/>
                    <a:pt x="17280" y="12037"/>
                    <a:pt x="17280" y="12037"/>
                  </a:cubicBezTo>
                  <a:cubicBezTo>
                    <a:pt x="17280" y="12037"/>
                    <a:pt x="17280" y="12037"/>
                    <a:pt x="17280" y="12037"/>
                  </a:cubicBezTo>
                  <a:cubicBezTo>
                    <a:pt x="17336" y="11970"/>
                    <a:pt x="17336" y="11970"/>
                    <a:pt x="17336" y="11970"/>
                  </a:cubicBezTo>
                  <a:cubicBezTo>
                    <a:pt x="17336" y="11970"/>
                    <a:pt x="17336" y="11970"/>
                    <a:pt x="17336" y="11970"/>
                  </a:cubicBezTo>
                  <a:cubicBezTo>
                    <a:pt x="17392" y="11903"/>
                    <a:pt x="17392" y="11903"/>
                    <a:pt x="17392" y="11903"/>
                  </a:cubicBezTo>
                  <a:cubicBezTo>
                    <a:pt x="17392" y="11903"/>
                    <a:pt x="17392" y="11903"/>
                    <a:pt x="17392" y="11903"/>
                  </a:cubicBezTo>
                  <a:cubicBezTo>
                    <a:pt x="17336" y="11903"/>
                    <a:pt x="17336" y="11903"/>
                    <a:pt x="17336" y="11903"/>
                  </a:cubicBezTo>
                  <a:cubicBezTo>
                    <a:pt x="17336" y="11970"/>
                    <a:pt x="17336" y="11970"/>
                    <a:pt x="17336" y="11970"/>
                  </a:cubicBezTo>
                  <a:cubicBezTo>
                    <a:pt x="17280" y="11970"/>
                    <a:pt x="17280" y="11970"/>
                    <a:pt x="17280" y="11970"/>
                  </a:cubicBezTo>
                  <a:cubicBezTo>
                    <a:pt x="17280" y="12037"/>
                    <a:pt x="17280" y="12037"/>
                    <a:pt x="17280" y="12037"/>
                  </a:cubicBezTo>
                  <a:cubicBezTo>
                    <a:pt x="17224" y="12037"/>
                    <a:pt x="17224" y="12037"/>
                    <a:pt x="17224" y="12037"/>
                  </a:cubicBezTo>
                  <a:cubicBezTo>
                    <a:pt x="17168" y="12037"/>
                    <a:pt x="17168" y="12037"/>
                    <a:pt x="17168" y="12037"/>
                  </a:cubicBezTo>
                  <a:cubicBezTo>
                    <a:pt x="17112" y="12104"/>
                    <a:pt x="17112" y="12104"/>
                    <a:pt x="17112" y="12104"/>
                  </a:cubicBezTo>
                  <a:cubicBezTo>
                    <a:pt x="17056" y="12104"/>
                    <a:pt x="17056" y="12104"/>
                    <a:pt x="17056" y="12104"/>
                  </a:cubicBezTo>
                  <a:cubicBezTo>
                    <a:pt x="17056" y="12104"/>
                    <a:pt x="17056" y="12104"/>
                    <a:pt x="17056" y="12104"/>
                  </a:cubicBezTo>
                  <a:cubicBezTo>
                    <a:pt x="17056" y="12037"/>
                    <a:pt x="17056" y="12037"/>
                    <a:pt x="17056" y="12037"/>
                  </a:cubicBezTo>
                  <a:cubicBezTo>
                    <a:pt x="17112" y="11970"/>
                    <a:pt x="17112" y="11970"/>
                    <a:pt x="17112" y="11970"/>
                  </a:cubicBezTo>
                  <a:cubicBezTo>
                    <a:pt x="17168" y="11970"/>
                    <a:pt x="17168" y="11970"/>
                    <a:pt x="17168" y="11970"/>
                  </a:cubicBezTo>
                  <a:cubicBezTo>
                    <a:pt x="17168" y="11903"/>
                    <a:pt x="17168" y="11903"/>
                    <a:pt x="17168" y="11903"/>
                  </a:cubicBezTo>
                  <a:cubicBezTo>
                    <a:pt x="17168" y="11903"/>
                    <a:pt x="17168" y="11903"/>
                    <a:pt x="17168" y="11903"/>
                  </a:cubicBezTo>
                  <a:cubicBezTo>
                    <a:pt x="17168" y="11903"/>
                    <a:pt x="17168" y="11903"/>
                    <a:pt x="17168" y="11903"/>
                  </a:cubicBezTo>
                  <a:cubicBezTo>
                    <a:pt x="17168" y="11903"/>
                    <a:pt x="17168" y="11903"/>
                    <a:pt x="17168" y="11903"/>
                  </a:cubicBezTo>
                  <a:cubicBezTo>
                    <a:pt x="17056" y="11970"/>
                    <a:pt x="17056" y="11970"/>
                    <a:pt x="17056" y="11970"/>
                  </a:cubicBezTo>
                  <a:cubicBezTo>
                    <a:pt x="16999" y="12037"/>
                    <a:pt x="16999" y="12037"/>
                    <a:pt x="16999" y="12037"/>
                  </a:cubicBezTo>
                  <a:cubicBezTo>
                    <a:pt x="16999" y="11970"/>
                    <a:pt x="16999" y="11970"/>
                    <a:pt x="16999" y="11970"/>
                  </a:cubicBezTo>
                  <a:cubicBezTo>
                    <a:pt x="16999" y="11970"/>
                    <a:pt x="16999" y="11970"/>
                    <a:pt x="16999" y="11970"/>
                  </a:cubicBezTo>
                  <a:cubicBezTo>
                    <a:pt x="16999" y="11970"/>
                    <a:pt x="16999" y="11970"/>
                    <a:pt x="16999" y="11970"/>
                  </a:cubicBezTo>
                  <a:cubicBezTo>
                    <a:pt x="16999" y="11903"/>
                    <a:pt x="16999" y="11903"/>
                    <a:pt x="16999" y="11903"/>
                  </a:cubicBezTo>
                  <a:cubicBezTo>
                    <a:pt x="16943" y="11903"/>
                    <a:pt x="16943" y="11903"/>
                    <a:pt x="16943" y="11903"/>
                  </a:cubicBezTo>
                  <a:cubicBezTo>
                    <a:pt x="16943" y="11903"/>
                    <a:pt x="16943" y="11903"/>
                    <a:pt x="16943" y="11903"/>
                  </a:cubicBezTo>
                  <a:cubicBezTo>
                    <a:pt x="16943" y="11903"/>
                    <a:pt x="16943" y="11903"/>
                    <a:pt x="16943" y="11903"/>
                  </a:cubicBezTo>
                  <a:cubicBezTo>
                    <a:pt x="16943" y="11903"/>
                    <a:pt x="16943" y="11903"/>
                    <a:pt x="16943" y="11903"/>
                  </a:cubicBezTo>
                  <a:cubicBezTo>
                    <a:pt x="16943" y="11837"/>
                    <a:pt x="16943" y="11837"/>
                    <a:pt x="16943" y="11837"/>
                  </a:cubicBezTo>
                  <a:cubicBezTo>
                    <a:pt x="16943" y="11837"/>
                    <a:pt x="16943" y="11837"/>
                    <a:pt x="16943" y="11837"/>
                  </a:cubicBezTo>
                  <a:cubicBezTo>
                    <a:pt x="16943" y="11837"/>
                    <a:pt x="16943" y="11837"/>
                    <a:pt x="16943" y="11837"/>
                  </a:cubicBezTo>
                  <a:cubicBezTo>
                    <a:pt x="16943" y="11837"/>
                    <a:pt x="16943" y="11837"/>
                    <a:pt x="16943" y="11837"/>
                  </a:cubicBezTo>
                  <a:cubicBezTo>
                    <a:pt x="16943" y="11770"/>
                    <a:pt x="16943" y="11770"/>
                    <a:pt x="16943" y="11770"/>
                  </a:cubicBezTo>
                  <a:cubicBezTo>
                    <a:pt x="16943" y="11770"/>
                    <a:pt x="16943" y="11770"/>
                    <a:pt x="16943" y="11770"/>
                  </a:cubicBezTo>
                  <a:cubicBezTo>
                    <a:pt x="16943" y="11770"/>
                    <a:pt x="16943" y="11770"/>
                    <a:pt x="16943" y="11770"/>
                  </a:cubicBezTo>
                  <a:cubicBezTo>
                    <a:pt x="16943" y="11703"/>
                    <a:pt x="16943" y="11703"/>
                    <a:pt x="16943" y="11703"/>
                  </a:cubicBezTo>
                  <a:cubicBezTo>
                    <a:pt x="16887" y="11703"/>
                    <a:pt x="16887" y="11703"/>
                    <a:pt x="16887" y="11703"/>
                  </a:cubicBezTo>
                  <a:cubicBezTo>
                    <a:pt x="16887" y="11703"/>
                    <a:pt x="16887" y="11703"/>
                    <a:pt x="16887" y="11703"/>
                  </a:cubicBezTo>
                  <a:cubicBezTo>
                    <a:pt x="16887" y="11770"/>
                    <a:pt x="16887" y="11770"/>
                    <a:pt x="16887" y="11770"/>
                  </a:cubicBezTo>
                  <a:cubicBezTo>
                    <a:pt x="16887" y="11770"/>
                    <a:pt x="16887" y="11770"/>
                    <a:pt x="16887" y="11770"/>
                  </a:cubicBezTo>
                  <a:cubicBezTo>
                    <a:pt x="16887" y="11770"/>
                    <a:pt x="16887" y="11770"/>
                    <a:pt x="16887" y="11770"/>
                  </a:cubicBezTo>
                  <a:cubicBezTo>
                    <a:pt x="16831" y="11770"/>
                    <a:pt x="16831" y="11770"/>
                    <a:pt x="16831" y="11770"/>
                  </a:cubicBezTo>
                  <a:cubicBezTo>
                    <a:pt x="16831" y="11703"/>
                    <a:pt x="16831" y="11703"/>
                    <a:pt x="16831" y="11703"/>
                  </a:cubicBezTo>
                  <a:cubicBezTo>
                    <a:pt x="16775" y="11703"/>
                    <a:pt x="16775" y="11703"/>
                    <a:pt x="16775" y="11703"/>
                  </a:cubicBezTo>
                  <a:cubicBezTo>
                    <a:pt x="16831" y="11770"/>
                    <a:pt x="16831" y="11770"/>
                    <a:pt x="16831" y="11770"/>
                  </a:cubicBezTo>
                  <a:cubicBezTo>
                    <a:pt x="16831" y="11837"/>
                    <a:pt x="16831" y="11837"/>
                    <a:pt x="16831" y="11837"/>
                  </a:cubicBezTo>
                  <a:cubicBezTo>
                    <a:pt x="16831" y="11837"/>
                    <a:pt x="16831" y="11837"/>
                    <a:pt x="16831" y="11837"/>
                  </a:cubicBezTo>
                  <a:cubicBezTo>
                    <a:pt x="16831" y="11837"/>
                    <a:pt x="16831" y="11837"/>
                    <a:pt x="16831" y="11837"/>
                  </a:cubicBezTo>
                  <a:cubicBezTo>
                    <a:pt x="16831" y="11837"/>
                    <a:pt x="16831" y="11837"/>
                    <a:pt x="16831" y="11837"/>
                  </a:cubicBezTo>
                  <a:cubicBezTo>
                    <a:pt x="16831" y="11903"/>
                    <a:pt x="16831" y="11903"/>
                    <a:pt x="16831" y="11903"/>
                  </a:cubicBezTo>
                  <a:cubicBezTo>
                    <a:pt x="16775" y="11903"/>
                    <a:pt x="16775" y="11903"/>
                    <a:pt x="16775" y="11903"/>
                  </a:cubicBezTo>
                  <a:cubicBezTo>
                    <a:pt x="16775" y="11837"/>
                    <a:pt x="16775" y="11837"/>
                    <a:pt x="16775" y="11837"/>
                  </a:cubicBezTo>
                  <a:cubicBezTo>
                    <a:pt x="16775" y="11837"/>
                    <a:pt x="16775" y="11837"/>
                    <a:pt x="16775" y="11837"/>
                  </a:cubicBezTo>
                  <a:cubicBezTo>
                    <a:pt x="16719" y="11770"/>
                    <a:pt x="16719" y="11770"/>
                    <a:pt x="16719" y="11770"/>
                  </a:cubicBezTo>
                  <a:cubicBezTo>
                    <a:pt x="16719" y="11837"/>
                    <a:pt x="16719" y="11837"/>
                    <a:pt x="16719" y="11837"/>
                  </a:cubicBezTo>
                  <a:cubicBezTo>
                    <a:pt x="16719" y="11837"/>
                    <a:pt x="16719" y="11837"/>
                    <a:pt x="16719" y="11837"/>
                  </a:cubicBezTo>
                  <a:cubicBezTo>
                    <a:pt x="16719" y="11837"/>
                    <a:pt x="16719" y="11837"/>
                    <a:pt x="16719" y="11837"/>
                  </a:cubicBezTo>
                  <a:cubicBezTo>
                    <a:pt x="16719" y="11903"/>
                    <a:pt x="16719" y="11903"/>
                    <a:pt x="16719" y="11903"/>
                  </a:cubicBezTo>
                  <a:cubicBezTo>
                    <a:pt x="16775" y="11903"/>
                    <a:pt x="16775" y="11903"/>
                    <a:pt x="16775" y="11903"/>
                  </a:cubicBezTo>
                  <a:cubicBezTo>
                    <a:pt x="16775" y="11970"/>
                    <a:pt x="16775" y="11970"/>
                    <a:pt x="16775" y="11970"/>
                  </a:cubicBezTo>
                  <a:cubicBezTo>
                    <a:pt x="16831" y="11970"/>
                    <a:pt x="16831" y="11970"/>
                    <a:pt x="16831" y="11970"/>
                  </a:cubicBezTo>
                  <a:cubicBezTo>
                    <a:pt x="16775" y="12037"/>
                    <a:pt x="16775" y="12037"/>
                    <a:pt x="16775" y="12037"/>
                  </a:cubicBezTo>
                  <a:cubicBezTo>
                    <a:pt x="16831" y="12037"/>
                    <a:pt x="16831" y="12037"/>
                    <a:pt x="16831" y="12037"/>
                  </a:cubicBezTo>
                  <a:cubicBezTo>
                    <a:pt x="16831" y="12037"/>
                    <a:pt x="16831" y="12037"/>
                    <a:pt x="16831" y="12037"/>
                  </a:cubicBezTo>
                  <a:cubicBezTo>
                    <a:pt x="16775" y="12104"/>
                    <a:pt x="16775" y="12104"/>
                    <a:pt x="16775" y="12104"/>
                  </a:cubicBezTo>
                  <a:cubicBezTo>
                    <a:pt x="16719" y="12037"/>
                    <a:pt x="16719" y="12037"/>
                    <a:pt x="16719" y="12037"/>
                  </a:cubicBezTo>
                  <a:cubicBezTo>
                    <a:pt x="16719" y="12037"/>
                    <a:pt x="16719" y="12037"/>
                    <a:pt x="16719" y="12037"/>
                  </a:cubicBezTo>
                  <a:cubicBezTo>
                    <a:pt x="16719" y="12104"/>
                    <a:pt x="16719" y="12104"/>
                    <a:pt x="16719" y="12104"/>
                  </a:cubicBezTo>
                  <a:cubicBezTo>
                    <a:pt x="16663" y="12104"/>
                    <a:pt x="16663" y="12104"/>
                    <a:pt x="16663" y="12104"/>
                  </a:cubicBezTo>
                  <a:cubicBezTo>
                    <a:pt x="16663" y="12037"/>
                    <a:pt x="16663" y="12037"/>
                    <a:pt x="16663" y="12037"/>
                  </a:cubicBezTo>
                  <a:cubicBezTo>
                    <a:pt x="16663" y="11970"/>
                    <a:pt x="16663" y="11970"/>
                    <a:pt x="16663" y="11970"/>
                  </a:cubicBezTo>
                  <a:cubicBezTo>
                    <a:pt x="16663" y="11970"/>
                    <a:pt x="16663" y="11970"/>
                    <a:pt x="16663" y="11970"/>
                  </a:cubicBezTo>
                  <a:cubicBezTo>
                    <a:pt x="16663" y="11903"/>
                    <a:pt x="16663" y="11903"/>
                    <a:pt x="16663" y="11903"/>
                  </a:cubicBezTo>
                  <a:cubicBezTo>
                    <a:pt x="16607" y="11903"/>
                    <a:pt x="16607" y="11903"/>
                    <a:pt x="16607" y="11903"/>
                  </a:cubicBezTo>
                  <a:cubicBezTo>
                    <a:pt x="16551" y="11903"/>
                    <a:pt x="16551" y="11903"/>
                    <a:pt x="16551" y="11903"/>
                  </a:cubicBezTo>
                  <a:cubicBezTo>
                    <a:pt x="16551" y="11903"/>
                    <a:pt x="16551" y="11903"/>
                    <a:pt x="16551" y="11903"/>
                  </a:cubicBezTo>
                  <a:cubicBezTo>
                    <a:pt x="16551" y="11837"/>
                    <a:pt x="16551" y="11837"/>
                    <a:pt x="16551" y="11837"/>
                  </a:cubicBezTo>
                  <a:cubicBezTo>
                    <a:pt x="16495" y="11837"/>
                    <a:pt x="16495" y="11837"/>
                    <a:pt x="16495" y="11837"/>
                  </a:cubicBezTo>
                  <a:cubicBezTo>
                    <a:pt x="16495" y="11837"/>
                    <a:pt x="16495" y="11837"/>
                    <a:pt x="16495" y="11837"/>
                  </a:cubicBezTo>
                  <a:cubicBezTo>
                    <a:pt x="16438" y="11837"/>
                    <a:pt x="16438" y="11837"/>
                    <a:pt x="16438" y="11837"/>
                  </a:cubicBezTo>
                  <a:cubicBezTo>
                    <a:pt x="16438" y="11903"/>
                    <a:pt x="16438" y="11903"/>
                    <a:pt x="16438" y="11903"/>
                  </a:cubicBezTo>
                  <a:cubicBezTo>
                    <a:pt x="16495" y="11903"/>
                    <a:pt x="16495" y="11903"/>
                    <a:pt x="16495" y="11903"/>
                  </a:cubicBezTo>
                  <a:cubicBezTo>
                    <a:pt x="16551" y="11903"/>
                    <a:pt x="16551" y="11903"/>
                    <a:pt x="16551" y="11903"/>
                  </a:cubicBezTo>
                  <a:cubicBezTo>
                    <a:pt x="16607" y="11903"/>
                    <a:pt x="16607" y="11903"/>
                    <a:pt x="16607" y="11903"/>
                  </a:cubicBezTo>
                  <a:cubicBezTo>
                    <a:pt x="16607" y="11970"/>
                    <a:pt x="16607" y="11970"/>
                    <a:pt x="16607" y="11970"/>
                  </a:cubicBezTo>
                  <a:cubicBezTo>
                    <a:pt x="16551" y="12037"/>
                    <a:pt x="16551" y="12037"/>
                    <a:pt x="16551" y="12037"/>
                  </a:cubicBezTo>
                  <a:cubicBezTo>
                    <a:pt x="16551" y="12037"/>
                    <a:pt x="16551" y="12037"/>
                    <a:pt x="16551" y="12037"/>
                  </a:cubicBezTo>
                  <a:cubicBezTo>
                    <a:pt x="16607" y="12037"/>
                    <a:pt x="16607" y="12037"/>
                    <a:pt x="16607" y="12037"/>
                  </a:cubicBezTo>
                  <a:cubicBezTo>
                    <a:pt x="16607" y="12037"/>
                    <a:pt x="16607" y="12037"/>
                    <a:pt x="16607" y="12037"/>
                  </a:cubicBezTo>
                  <a:cubicBezTo>
                    <a:pt x="16607" y="12104"/>
                    <a:pt x="16607" y="12104"/>
                    <a:pt x="16607" y="12104"/>
                  </a:cubicBezTo>
                  <a:cubicBezTo>
                    <a:pt x="16607" y="12104"/>
                    <a:pt x="16607" y="12104"/>
                    <a:pt x="16607" y="12104"/>
                  </a:cubicBezTo>
                  <a:cubicBezTo>
                    <a:pt x="16663" y="12104"/>
                    <a:pt x="16663" y="12104"/>
                    <a:pt x="16663" y="12104"/>
                  </a:cubicBezTo>
                  <a:cubicBezTo>
                    <a:pt x="16663" y="12104"/>
                    <a:pt x="16663" y="12104"/>
                    <a:pt x="16663" y="12104"/>
                  </a:cubicBezTo>
                  <a:cubicBezTo>
                    <a:pt x="16607" y="12171"/>
                    <a:pt x="16607" y="12171"/>
                    <a:pt x="16607" y="12171"/>
                  </a:cubicBezTo>
                  <a:cubicBezTo>
                    <a:pt x="16551" y="12238"/>
                    <a:pt x="16551" y="12238"/>
                    <a:pt x="16551" y="12238"/>
                  </a:cubicBezTo>
                  <a:cubicBezTo>
                    <a:pt x="16495" y="12305"/>
                    <a:pt x="16495" y="12305"/>
                    <a:pt x="16495" y="12305"/>
                  </a:cubicBezTo>
                  <a:cubicBezTo>
                    <a:pt x="16607" y="12238"/>
                    <a:pt x="16607" y="12238"/>
                    <a:pt x="16607" y="12238"/>
                  </a:cubicBezTo>
                  <a:cubicBezTo>
                    <a:pt x="16607" y="12238"/>
                    <a:pt x="16607" y="12238"/>
                    <a:pt x="16607" y="12238"/>
                  </a:cubicBezTo>
                  <a:cubicBezTo>
                    <a:pt x="16663" y="12171"/>
                    <a:pt x="16663" y="12171"/>
                    <a:pt x="16663" y="12171"/>
                  </a:cubicBezTo>
                  <a:cubicBezTo>
                    <a:pt x="16719" y="12171"/>
                    <a:pt x="16719" y="12171"/>
                    <a:pt x="16719" y="12171"/>
                  </a:cubicBezTo>
                  <a:cubicBezTo>
                    <a:pt x="16719" y="12238"/>
                    <a:pt x="16719" y="12238"/>
                    <a:pt x="16719" y="12238"/>
                  </a:cubicBezTo>
                  <a:cubicBezTo>
                    <a:pt x="16719" y="12238"/>
                    <a:pt x="16719" y="12238"/>
                    <a:pt x="16719" y="12238"/>
                  </a:cubicBezTo>
                  <a:cubicBezTo>
                    <a:pt x="16663" y="12238"/>
                    <a:pt x="16663" y="12238"/>
                    <a:pt x="16663" y="12238"/>
                  </a:cubicBezTo>
                  <a:cubicBezTo>
                    <a:pt x="16663" y="12305"/>
                    <a:pt x="16663" y="12305"/>
                    <a:pt x="16663" y="12305"/>
                  </a:cubicBezTo>
                  <a:cubicBezTo>
                    <a:pt x="16663" y="12305"/>
                    <a:pt x="16663" y="12305"/>
                    <a:pt x="16663" y="12305"/>
                  </a:cubicBezTo>
                  <a:cubicBezTo>
                    <a:pt x="16719" y="12305"/>
                    <a:pt x="16719" y="12305"/>
                    <a:pt x="16719" y="12305"/>
                  </a:cubicBezTo>
                  <a:cubicBezTo>
                    <a:pt x="16775" y="12372"/>
                    <a:pt x="16775" y="12372"/>
                    <a:pt x="16775" y="12372"/>
                  </a:cubicBezTo>
                  <a:cubicBezTo>
                    <a:pt x="16719" y="12372"/>
                    <a:pt x="16719" y="12372"/>
                    <a:pt x="16719" y="12372"/>
                  </a:cubicBezTo>
                  <a:cubicBezTo>
                    <a:pt x="16663" y="12372"/>
                    <a:pt x="16663" y="12372"/>
                    <a:pt x="16663" y="12372"/>
                  </a:cubicBezTo>
                  <a:cubicBezTo>
                    <a:pt x="16663" y="12372"/>
                    <a:pt x="16663" y="12372"/>
                    <a:pt x="16663" y="12372"/>
                  </a:cubicBezTo>
                  <a:cubicBezTo>
                    <a:pt x="16719" y="12372"/>
                    <a:pt x="16719" y="12372"/>
                    <a:pt x="16719" y="12372"/>
                  </a:cubicBezTo>
                  <a:cubicBezTo>
                    <a:pt x="16719" y="12438"/>
                    <a:pt x="16719" y="12438"/>
                    <a:pt x="16719" y="12438"/>
                  </a:cubicBezTo>
                  <a:cubicBezTo>
                    <a:pt x="16719" y="12438"/>
                    <a:pt x="16719" y="12438"/>
                    <a:pt x="16719" y="12438"/>
                  </a:cubicBezTo>
                  <a:cubicBezTo>
                    <a:pt x="16719" y="12438"/>
                    <a:pt x="16719" y="12438"/>
                    <a:pt x="16719" y="12438"/>
                  </a:cubicBezTo>
                  <a:cubicBezTo>
                    <a:pt x="16719" y="12438"/>
                    <a:pt x="16719" y="12438"/>
                    <a:pt x="16719" y="12438"/>
                  </a:cubicBezTo>
                  <a:cubicBezTo>
                    <a:pt x="16719" y="12505"/>
                    <a:pt x="16719" y="12505"/>
                    <a:pt x="16719" y="12505"/>
                  </a:cubicBezTo>
                  <a:cubicBezTo>
                    <a:pt x="16719" y="12505"/>
                    <a:pt x="16719" y="12505"/>
                    <a:pt x="16719" y="12505"/>
                  </a:cubicBezTo>
                  <a:cubicBezTo>
                    <a:pt x="16719" y="12505"/>
                    <a:pt x="16719" y="12505"/>
                    <a:pt x="16719" y="12505"/>
                  </a:cubicBezTo>
                  <a:cubicBezTo>
                    <a:pt x="16719" y="12572"/>
                    <a:pt x="16719" y="12572"/>
                    <a:pt x="16719" y="12572"/>
                  </a:cubicBezTo>
                  <a:cubicBezTo>
                    <a:pt x="16775" y="12639"/>
                    <a:pt x="16775" y="12639"/>
                    <a:pt x="16775" y="12639"/>
                  </a:cubicBezTo>
                  <a:cubicBezTo>
                    <a:pt x="16775" y="12572"/>
                    <a:pt x="16775" y="12572"/>
                    <a:pt x="16775" y="12572"/>
                  </a:cubicBezTo>
                  <a:cubicBezTo>
                    <a:pt x="16775" y="12505"/>
                    <a:pt x="16775" y="12505"/>
                    <a:pt x="16775" y="12505"/>
                  </a:cubicBezTo>
                  <a:cubicBezTo>
                    <a:pt x="16775" y="12505"/>
                    <a:pt x="16775" y="12505"/>
                    <a:pt x="16775" y="12505"/>
                  </a:cubicBezTo>
                  <a:cubicBezTo>
                    <a:pt x="16831" y="12572"/>
                    <a:pt x="16831" y="12572"/>
                    <a:pt x="16831" y="12572"/>
                  </a:cubicBezTo>
                  <a:cubicBezTo>
                    <a:pt x="16831" y="12572"/>
                    <a:pt x="16831" y="12572"/>
                    <a:pt x="16831" y="12572"/>
                  </a:cubicBezTo>
                  <a:cubicBezTo>
                    <a:pt x="16831" y="12639"/>
                    <a:pt x="16831" y="12639"/>
                    <a:pt x="16831" y="12639"/>
                  </a:cubicBezTo>
                  <a:cubicBezTo>
                    <a:pt x="16831" y="12639"/>
                    <a:pt x="16831" y="12639"/>
                    <a:pt x="16831" y="12639"/>
                  </a:cubicBezTo>
                  <a:cubicBezTo>
                    <a:pt x="16831" y="12639"/>
                    <a:pt x="16831" y="12639"/>
                    <a:pt x="16831" y="12639"/>
                  </a:cubicBezTo>
                  <a:cubicBezTo>
                    <a:pt x="16831" y="12706"/>
                    <a:pt x="16831" y="12706"/>
                    <a:pt x="16831" y="12706"/>
                  </a:cubicBezTo>
                  <a:cubicBezTo>
                    <a:pt x="16887" y="12706"/>
                    <a:pt x="16887" y="12706"/>
                    <a:pt x="16887" y="12706"/>
                  </a:cubicBezTo>
                  <a:cubicBezTo>
                    <a:pt x="16887" y="12639"/>
                    <a:pt x="16887" y="12639"/>
                    <a:pt x="16887" y="12639"/>
                  </a:cubicBezTo>
                  <a:cubicBezTo>
                    <a:pt x="16887" y="12706"/>
                    <a:pt x="16887" y="12706"/>
                    <a:pt x="16887" y="12706"/>
                  </a:cubicBezTo>
                  <a:cubicBezTo>
                    <a:pt x="16887" y="12639"/>
                    <a:pt x="16887" y="12639"/>
                    <a:pt x="16887" y="12639"/>
                  </a:cubicBezTo>
                  <a:cubicBezTo>
                    <a:pt x="16887" y="12639"/>
                    <a:pt x="16887" y="12639"/>
                    <a:pt x="16887" y="12639"/>
                  </a:cubicBezTo>
                  <a:cubicBezTo>
                    <a:pt x="16943" y="12639"/>
                    <a:pt x="16943" y="12639"/>
                    <a:pt x="16943" y="12639"/>
                  </a:cubicBezTo>
                  <a:cubicBezTo>
                    <a:pt x="16943" y="12706"/>
                    <a:pt x="16943" y="12706"/>
                    <a:pt x="16943" y="12706"/>
                  </a:cubicBezTo>
                  <a:cubicBezTo>
                    <a:pt x="16943" y="12706"/>
                    <a:pt x="16943" y="12706"/>
                    <a:pt x="16943" y="12706"/>
                  </a:cubicBezTo>
                  <a:cubicBezTo>
                    <a:pt x="16943" y="12773"/>
                    <a:pt x="16943" y="12773"/>
                    <a:pt x="16943" y="12773"/>
                  </a:cubicBezTo>
                  <a:cubicBezTo>
                    <a:pt x="16887" y="12773"/>
                    <a:pt x="16887" y="12773"/>
                    <a:pt x="16887" y="12773"/>
                  </a:cubicBezTo>
                  <a:cubicBezTo>
                    <a:pt x="16887" y="12773"/>
                    <a:pt x="16887" y="12773"/>
                    <a:pt x="16887" y="12773"/>
                  </a:cubicBezTo>
                  <a:cubicBezTo>
                    <a:pt x="16943" y="12840"/>
                    <a:pt x="16943" y="12840"/>
                    <a:pt x="16943" y="12840"/>
                  </a:cubicBezTo>
                  <a:cubicBezTo>
                    <a:pt x="16999" y="12840"/>
                    <a:pt x="16999" y="12840"/>
                    <a:pt x="16999" y="12840"/>
                  </a:cubicBezTo>
                  <a:cubicBezTo>
                    <a:pt x="16999" y="12773"/>
                    <a:pt x="16999" y="12773"/>
                    <a:pt x="16999" y="12773"/>
                  </a:cubicBezTo>
                  <a:cubicBezTo>
                    <a:pt x="17056" y="12840"/>
                    <a:pt x="17056" y="12840"/>
                    <a:pt x="17056" y="12840"/>
                  </a:cubicBezTo>
                  <a:cubicBezTo>
                    <a:pt x="16999" y="12840"/>
                    <a:pt x="16999" y="12840"/>
                    <a:pt x="16999" y="12840"/>
                  </a:cubicBezTo>
                  <a:cubicBezTo>
                    <a:pt x="16999" y="12840"/>
                    <a:pt x="16999" y="12840"/>
                    <a:pt x="16999" y="12840"/>
                  </a:cubicBezTo>
                  <a:cubicBezTo>
                    <a:pt x="16943" y="12907"/>
                    <a:pt x="16943" y="12907"/>
                    <a:pt x="16943" y="12907"/>
                  </a:cubicBezTo>
                  <a:cubicBezTo>
                    <a:pt x="16943" y="12907"/>
                    <a:pt x="16943" y="12907"/>
                    <a:pt x="16943" y="12907"/>
                  </a:cubicBezTo>
                  <a:cubicBezTo>
                    <a:pt x="16999" y="12973"/>
                    <a:pt x="16999" y="12973"/>
                    <a:pt x="16999" y="12973"/>
                  </a:cubicBezTo>
                  <a:cubicBezTo>
                    <a:pt x="16999" y="13040"/>
                    <a:pt x="16999" y="13040"/>
                    <a:pt x="16999" y="13040"/>
                  </a:cubicBezTo>
                  <a:cubicBezTo>
                    <a:pt x="16999" y="13040"/>
                    <a:pt x="16999" y="13040"/>
                    <a:pt x="16999" y="13040"/>
                  </a:cubicBezTo>
                  <a:cubicBezTo>
                    <a:pt x="16999" y="13107"/>
                    <a:pt x="16999" y="13107"/>
                    <a:pt x="16999" y="13107"/>
                  </a:cubicBezTo>
                  <a:cubicBezTo>
                    <a:pt x="17056" y="13174"/>
                    <a:pt x="17056" y="13174"/>
                    <a:pt x="17056" y="13174"/>
                  </a:cubicBezTo>
                  <a:cubicBezTo>
                    <a:pt x="17056" y="13174"/>
                    <a:pt x="17056" y="13174"/>
                    <a:pt x="17056" y="13174"/>
                  </a:cubicBezTo>
                  <a:cubicBezTo>
                    <a:pt x="17056" y="13241"/>
                    <a:pt x="17056" y="13241"/>
                    <a:pt x="17056" y="13241"/>
                  </a:cubicBezTo>
                  <a:cubicBezTo>
                    <a:pt x="17056" y="13308"/>
                    <a:pt x="17056" y="13308"/>
                    <a:pt x="17056" y="13308"/>
                  </a:cubicBezTo>
                  <a:cubicBezTo>
                    <a:pt x="16999" y="13308"/>
                    <a:pt x="16999" y="13308"/>
                    <a:pt x="16999" y="13308"/>
                  </a:cubicBezTo>
                  <a:cubicBezTo>
                    <a:pt x="17056" y="13375"/>
                    <a:pt x="17056" y="13375"/>
                    <a:pt x="17056" y="13375"/>
                  </a:cubicBezTo>
                  <a:cubicBezTo>
                    <a:pt x="16999" y="13441"/>
                    <a:pt x="16999" y="13441"/>
                    <a:pt x="16999" y="13441"/>
                  </a:cubicBezTo>
                  <a:cubicBezTo>
                    <a:pt x="16943" y="13308"/>
                    <a:pt x="16943" y="13308"/>
                    <a:pt x="16943" y="13308"/>
                  </a:cubicBezTo>
                  <a:cubicBezTo>
                    <a:pt x="16943" y="13308"/>
                    <a:pt x="16943" y="13308"/>
                    <a:pt x="16943" y="13308"/>
                  </a:cubicBezTo>
                  <a:cubicBezTo>
                    <a:pt x="16943" y="13241"/>
                    <a:pt x="16943" y="13241"/>
                    <a:pt x="16943" y="13241"/>
                  </a:cubicBezTo>
                  <a:cubicBezTo>
                    <a:pt x="16943" y="13174"/>
                    <a:pt x="16943" y="13174"/>
                    <a:pt x="16943" y="13174"/>
                  </a:cubicBezTo>
                  <a:cubicBezTo>
                    <a:pt x="16943" y="13241"/>
                    <a:pt x="16943" y="13241"/>
                    <a:pt x="16943" y="13241"/>
                  </a:cubicBezTo>
                  <a:cubicBezTo>
                    <a:pt x="16943" y="13308"/>
                    <a:pt x="16943" y="13308"/>
                    <a:pt x="16943" y="13308"/>
                  </a:cubicBezTo>
                  <a:cubicBezTo>
                    <a:pt x="16943" y="13375"/>
                    <a:pt x="16943" y="13375"/>
                    <a:pt x="16943" y="13375"/>
                  </a:cubicBezTo>
                  <a:cubicBezTo>
                    <a:pt x="16943" y="13441"/>
                    <a:pt x="16943" y="13441"/>
                    <a:pt x="16943" y="13441"/>
                  </a:cubicBezTo>
                  <a:cubicBezTo>
                    <a:pt x="16943" y="13508"/>
                    <a:pt x="16943" y="13508"/>
                    <a:pt x="16943" y="13508"/>
                  </a:cubicBezTo>
                  <a:cubicBezTo>
                    <a:pt x="16943" y="13575"/>
                    <a:pt x="16943" y="13575"/>
                    <a:pt x="16943" y="13575"/>
                  </a:cubicBezTo>
                  <a:cubicBezTo>
                    <a:pt x="16943" y="13575"/>
                    <a:pt x="16943" y="13575"/>
                    <a:pt x="16943" y="13575"/>
                  </a:cubicBezTo>
                  <a:cubicBezTo>
                    <a:pt x="16887" y="13575"/>
                    <a:pt x="16887" y="13575"/>
                    <a:pt x="16887" y="13575"/>
                  </a:cubicBezTo>
                  <a:cubicBezTo>
                    <a:pt x="16887" y="13508"/>
                    <a:pt x="16887" y="13508"/>
                    <a:pt x="16887" y="13508"/>
                  </a:cubicBezTo>
                  <a:cubicBezTo>
                    <a:pt x="16831" y="13508"/>
                    <a:pt x="16831" y="13508"/>
                    <a:pt x="16831" y="13508"/>
                  </a:cubicBezTo>
                  <a:cubicBezTo>
                    <a:pt x="16887" y="13642"/>
                    <a:pt x="16887" y="13642"/>
                    <a:pt x="16887" y="13642"/>
                  </a:cubicBezTo>
                  <a:cubicBezTo>
                    <a:pt x="16831" y="13709"/>
                    <a:pt x="16831" y="13709"/>
                    <a:pt x="16831" y="13709"/>
                  </a:cubicBezTo>
                  <a:cubicBezTo>
                    <a:pt x="16887" y="13709"/>
                    <a:pt x="16887" y="13709"/>
                    <a:pt x="16887" y="13709"/>
                  </a:cubicBezTo>
                  <a:cubicBezTo>
                    <a:pt x="16887" y="13709"/>
                    <a:pt x="16887" y="13709"/>
                    <a:pt x="16887" y="13709"/>
                  </a:cubicBezTo>
                  <a:cubicBezTo>
                    <a:pt x="16831" y="13709"/>
                    <a:pt x="16831" y="13709"/>
                    <a:pt x="16831" y="13709"/>
                  </a:cubicBezTo>
                  <a:cubicBezTo>
                    <a:pt x="16775" y="13709"/>
                    <a:pt x="16775" y="13709"/>
                    <a:pt x="16775" y="13709"/>
                  </a:cubicBezTo>
                  <a:cubicBezTo>
                    <a:pt x="16775" y="13642"/>
                    <a:pt x="16775" y="13642"/>
                    <a:pt x="16775" y="13642"/>
                  </a:cubicBezTo>
                  <a:cubicBezTo>
                    <a:pt x="16775" y="13575"/>
                    <a:pt x="16775" y="13575"/>
                    <a:pt x="16775" y="13575"/>
                  </a:cubicBezTo>
                  <a:cubicBezTo>
                    <a:pt x="16775" y="13508"/>
                    <a:pt x="16775" y="13508"/>
                    <a:pt x="16775" y="13508"/>
                  </a:cubicBezTo>
                  <a:cubicBezTo>
                    <a:pt x="16775" y="13575"/>
                    <a:pt x="16775" y="13575"/>
                    <a:pt x="16775" y="13575"/>
                  </a:cubicBezTo>
                  <a:cubicBezTo>
                    <a:pt x="16719" y="13575"/>
                    <a:pt x="16719" y="13575"/>
                    <a:pt x="16719" y="13575"/>
                  </a:cubicBezTo>
                  <a:cubicBezTo>
                    <a:pt x="16719" y="13508"/>
                    <a:pt x="16719" y="13508"/>
                    <a:pt x="16719" y="13508"/>
                  </a:cubicBezTo>
                  <a:cubicBezTo>
                    <a:pt x="16719" y="13441"/>
                    <a:pt x="16719" y="13441"/>
                    <a:pt x="16719" y="13441"/>
                  </a:cubicBezTo>
                  <a:cubicBezTo>
                    <a:pt x="16719" y="13508"/>
                    <a:pt x="16719" y="13508"/>
                    <a:pt x="16719" y="13508"/>
                  </a:cubicBezTo>
                  <a:cubicBezTo>
                    <a:pt x="16719" y="13508"/>
                    <a:pt x="16719" y="13508"/>
                    <a:pt x="16719" y="13508"/>
                  </a:cubicBezTo>
                  <a:cubicBezTo>
                    <a:pt x="16663" y="13508"/>
                    <a:pt x="16663" y="13508"/>
                    <a:pt x="16663" y="13508"/>
                  </a:cubicBezTo>
                  <a:cubicBezTo>
                    <a:pt x="16663" y="13441"/>
                    <a:pt x="16663" y="13441"/>
                    <a:pt x="16663" y="13441"/>
                  </a:cubicBezTo>
                  <a:cubicBezTo>
                    <a:pt x="16663" y="13441"/>
                    <a:pt x="16663" y="13441"/>
                    <a:pt x="16663" y="13441"/>
                  </a:cubicBezTo>
                  <a:cubicBezTo>
                    <a:pt x="16663" y="13441"/>
                    <a:pt x="16663" y="13441"/>
                    <a:pt x="16663" y="13441"/>
                  </a:cubicBezTo>
                  <a:cubicBezTo>
                    <a:pt x="16663" y="13441"/>
                    <a:pt x="16663" y="13441"/>
                    <a:pt x="16663" y="13441"/>
                  </a:cubicBezTo>
                  <a:cubicBezTo>
                    <a:pt x="16663" y="13441"/>
                    <a:pt x="16663" y="13441"/>
                    <a:pt x="16663" y="13441"/>
                  </a:cubicBezTo>
                  <a:cubicBezTo>
                    <a:pt x="16663" y="13508"/>
                    <a:pt x="16663" y="13508"/>
                    <a:pt x="16663" y="13508"/>
                  </a:cubicBezTo>
                  <a:cubicBezTo>
                    <a:pt x="16607" y="13441"/>
                    <a:pt x="16607" y="13441"/>
                    <a:pt x="16607" y="13441"/>
                  </a:cubicBezTo>
                  <a:cubicBezTo>
                    <a:pt x="16607" y="13441"/>
                    <a:pt x="16607" y="13441"/>
                    <a:pt x="16607" y="13441"/>
                  </a:cubicBezTo>
                  <a:cubicBezTo>
                    <a:pt x="16607" y="13441"/>
                    <a:pt x="16607" y="13441"/>
                    <a:pt x="16607" y="13441"/>
                  </a:cubicBezTo>
                  <a:cubicBezTo>
                    <a:pt x="16607" y="13375"/>
                    <a:pt x="16607" y="13375"/>
                    <a:pt x="16607" y="13375"/>
                  </a:cubicBezTo>
                  <a:cubicBezTo>
                    <a:pt x="16551" y="13308"/>
                    <a:pt x="16551" y="13308"/>
                    <a:pt x="16551" y="13308"/>
                  </a:cubicBezTo>
                  <a:cubicBezTo>
                    <a:pt x="16551" y="13241"/>
                    <a:pt x="16551" y="13241"/>
                    <a:pt x="16551" y="13241"/>
                  </a:cubicBezTo>
                  <a:cubicBezTo>
                    <a:pt x="16551" y="13308"/>
                    <a:pt x="16551" y="13308"/>
                    <a:pt x="16551" y="13308"/>
                  </a:cubicBezTo>
                  <a:cubicBezTo>
                    <a:pt x="16551" y="13375"/>
                    <a:pt x="16551" y="13375"/>
                    <a:pt x="16551" y="13375"/>
                  </a:cubicBezTo>
                  <a:cubicBezTo>
                    <a:pt x="16551" y="13441"/>
                    <a:pt x="16551" y="13441"/>
                    <a:pt x="16551" y="13441"/>
                  </a:cubicBezTo>
                  <a:cubicBezTo>
                    <a:pt x="16551" y="13441"/>
                    <a:pt x="16551" y="13441"/>
                    <a:pt x="16551" y="13441"/>
                  </a:cubicBezTo>
                  <a:cubicBezTo>
                    <a:pt x="16495" y="13375"/>
                    <a:pt x="16495" y="13375"/>
                    <a:pt x="16495" y="13375"/>
                  </a:cubicBezTo>
                  <a:cubicBezTo>
                    <a:pt x="16495" y="13308"/>
                    <a:pt x="16495" y="13308"/>
                    <a:pt x="16495" y="13308"/>
                  </a:cubicBezTo>
                  <a:cubicBezTo>
                    <a:pt x="16495" y="13308"/>
                    <a:pt x="16495" y="13308"/>
                    <a:pt x="16495" y="13308"/>
                  </a:cubicBezTo>
                  <a:cubicBezTo>
                    <a:pt x="16438" y="13308"/>
                    <a:pt x="16438" y="13308"/>
                    <a:pt x="16438" y="13308"/>
                  </a:cubicBezTo>
                  <a:cubicBezTo>
                    <a:pt x="16438" y="13241"/>
                    <a:pt x="16438" y="13241"/>
                    <a:pt x="16438" y="13241"/>
                  </a:cubicBezTo>
                  <a:cubicBezTo>
                    <a:pt x="16382" y="13174"/>
                    <a:pt x="16382" y="13174"/>
                    <a:pt x="16382" y="13174"/>
                  </a:cubicBezTo>
                  <a:cubicBezTo>
                    <a:pt x="16382" y="13174"/>
                    <a:pt x="16382" y="13174"/>
                    <a:pt x="16382" y="13174"/>
                  </a:cubicBezTo>
                  <a:cubicBezTo>
                    <a:pt x="16382" y="13107"/>
                    <a:pt x="16382" y="13107"/>
                    <a:pt x="16382" y="13107"/>
                  </a:cubicBezTo>
                  <a:cubicBezTo>
                    <a:pt x="16326" y="13174"/>
                    <a:pt x="16326" y="13174"/>
                    <a:pt x="16326" y="13174"/>
                  </a:cubicBezTo>
                  <a:cubicBezTo>
                    <a:pt x="16326" y="13174"/>
                    <a:pt x="16326" y="13174"/>
                    <a:pt x="16326" y="13174"/>
                  </a:cubicBezTo>
                  <a:cubicBezTo>
                    <a:pt x="16382" y="13241"/>
                    <a:pt x="16382" y="13241"/>
                    <a:pt x="16382" y="13241"/>
                  </a:cubicBezTo>
                  <a:cubicBezTo>
                    <a:pt x="16382" y="13308"/>
                    <a:pt x="16382" y="13308"/>
                    <a:pt x="16382" y="13308"/>
                  </a:cubicBezTo>
                  <a:cubicBezTo>
                    <a:pt x="16326" y="13241"/>
                    <a:pt x="16326" y="13241"/>
                    <a:pt x="16326" y="13241"/>
                  </a:cubicBezTo>
                  <a:cubicBezTo>
                    <a:pt x="16326" y="13241"/>
                    <a:pt x="16326" y="13241"/>
                    <a:pt x="16326" y="13241"/>
                  </a:cubicBezTo>
                  <a:cubicBezTo>
                    <a:pt x="16326" y="13174"/>
                    <a:pt x="16326" y="13174"/>
                    <a:pt x="16326" y="13174"/>
                  </a:cubicBezTo>
                  <a:cubicBezTo>
                    <a:pt x="16270" y="13174"/>
                    <a:pt x="16270" y="13174"/>
                    <a:pt x="16270" y="13174"/>
                  </a:cubicBezTo>
                  <a:cubicBezTo>
                    <a:pt x="16214" y="13107"/>
                    <a:pt x="16214" y="13107"/>
                    <a:pt x="16214" y="13107"/>
                  </a:cubicBezTo>
                  <a:cubicBezTo>
                    <a:pt x="16214" y="13040"/>
                    <a:pt x="16214" y="13040"/>
                    <a:pt x="16214" y="13040"/>
                  </a:cubicBezTo>
                  <a:cubicBezTo>
                    <a:pt x="16158" y="13040"/>
                    <a:pt x="16158" y="13040"/>
                    <a:pt x="16158" y="13040"/>
                  </a:cubicBezTo>
                  <a:cubicBezTo>
                    <a:pt x="16158" y="13107"/>
                    <a:pt x="16158" y="13107"/>
                    <a:pt x="16158" y="13107"/>
                  </a:cubicBezTo>
                  <a:cubicBezTo>
                    <a:pt x="16102" y="13040"/>
                    <a:pt x="16102" y="13040"/>
                    <a:pt x="16102" y="13040"/>
                  </a:cubicBezTo>
                  <a:cubicBezTo>
                    <a:pt x="16102" y="13107"/>
                    <a:pt x="16102" y="13107"/>
                    <a:pt x="16102" y="13107"/>
                  </a:cubicBezTo>
                  <a:cubicBezTo>
                    <a:pt x="16158" y="13174"/>
                    <a:pt x="16158" y="13174"/>
                    <a:pt x="16158" y="13174"/>
                  </a:cubicBezTo>
                  <a:cubicBezTo>
                    <a:pt x="16214" y="13241"/>
                    <a:pt x="16214" y="13241"/>
                    <a:pt x="16214" y="13241"/>
                  </a:cubicBezTo>
                  <a:cubicBezTo>
                    <a:pt x="16214" y="13241"/>
                    <a:pt x="16214" y="13241"/>
                    <a:pt x="16214" y="13241"/>
                  </a:cubicBezTo>
                  <a:cubicBezTo>
                    <a:pt x="16214" y="13308"/>
                    <a:pt x="16214" y="13308"/>
                    <a:pt x="16214" y="13308"/>
                  </a:cubicBezTo>
                  <a:cubicBezTo>
                    <a:pt x="16214" y="13375"/>
                    <a:pt x="16214" y="13375"/>
                    <a:pt x="16214" y="13375"/>
                  </a:cubicBezTo>
                  <a:cubicBezTo>
                    <a:pt x="16214" y="13375"/>
                    <a:pt x="16214" y="13375"/>
                    <a:pt x="16214" y="13375"/>
                  </a:cubicBezTo>
                  <a:cubicBezTo>
                    <a:pt x="16270" y="13375"/>
                    <a:pt x="16270" y="13375"/>
                    <a:pt x="16270" y="13375"/>
                  </a:cubicBezTo>
                  <a:cubicBezTo>
                    <a:pt x="16326" y="13375"/>
                    <a:pt x="16326" y="13375"/>
                    <a:pt x="16326" y="13375"/>
                  </a:cubicBezTo>
                  <a:cubicBezTo>
                    <a:pt x="16326" y="13441"/>
                    <a:pt x="16326" y="13441"/>
                    <a:pt x="16326" y="13441"/>
                  </a:cubicBezTo>
                  <a:cubicBezTo>
                    <a:pt x="16326" y="13441"/>
                    <a:pt x="16326" y="13441"/>
                    <a:pt x="16326" y="13441"/>
                  </a:cubicBezTo>
                  <a:cubicBezTo>
                    <a:pt x="16382" y="13441"/>
                    <a:pt x="16382" y="13441"/>
                    <a:pt x="16382" y="13441"/>
                  </a:cubicBezTo>
                  <a:cubicBezTo>
                    <a:pt x="16326" y="13508"/>
                    <a:pt x="16326" y="13508"/>
                    <a:pt x="16326" y="13508"/>
                  </a:cubicBezTo>
                  <a:cubicBezTo>
                    <a:pt x="16382" y="13508"/>
                    <a:pt x="16382" y="13508"/>
                    <a:pt x="16382" y="13508"/>
                  </a:cubicBezTo>
                  <a:cubicBezTo>
                    <a:pt x="16382" y="13508"/>
                    <a:pt x="16382" y="13508"/>
                    <a:pt x="16382" y="13508"/>
                  </a:cubicBezTo>
                  <a:cubicBezTo>
                    <a:pt x="16438" y="13575"/>
                    <a:pt x="16438" y="13575"/>
                    <a:pt x="16438" y="13575"/>
                  </a:cubicBezTo>
                  <a:cubicBezTo>
                    <a:pt x="16438" y="13575"/>
                    <a:pt x="16438" y="13575"/>
                    <a:pt x="16438" y="13575"/>
                  </a:cubicBezTo>
                  <a:cubicBezTo>
                    <a:pt x="16438" y="13575"/>
                    <a:pt x="16438" y="13575"/>
                    <a:pt x="16438" y="13575"/>
                  </a:cubicBezTo>
                  <a:cubicBezTo>
                    <a:pt x="16495" y="13642"/>
                    <a:pt x="16495" y="13642"/>
                    <a:pt x="16495" y="13642"/>
                  </a:cubicBezTo>
                  <a:cubicBezTo>
                    <a:pt x="16495" y="13642"/>
                    <a:pt x="16495" y="13642"/>
                    <a:pt x="16495" y="13642"/>
                  </a:cubicBezTo>
                  <a:cubicBezTo>
                    <a:pt x="16438" y="13709"/>
                    <a:pt x="16438" y="13709"/>
                    <a:pt x="16438" y="13709"/>
                  </a:cubicBezTo>
                  <a:cubicBezTo>
                    <a:pt x="16495" y="13709"/>
                    <a:pt x="16495" y="13709"/>
                    <a:pt x="16495" y="13709"/>
                  </a:cubicBezTo>
                  <a:cubicBezTo>
                    <a:pt x="16495" y="13776"/>
                    <a:pt x="16495" y="13776"/>
                    <a:pt x="16495" y="13776"/>
                  </a:cubicBezTo>
                  <a:cubicBezTo>
                    <a:pt x="16495" y="13776"/>
                    <a:pt x="16495" y="13776"/>
                    <a:pt x="16495" y="13776"/>
                  </a:cubicBezTo>
                  <a:cubicBezTo>
                    <a:pt x="16551" y="13709"/>
                    <a:pt x="16551" y="13709"/>
                    <a:pt x="16551" y="13709"/>
                  </a:cubicBezTo>
                  <a:cubicBezTo>
                    <a:pt x="16551" y="13776"/>
                    <a:pt x="16551" y="13776"/>
                    <a:pt x="16551" y="13776"/>
                  </a:cubicBezTo>
                  <a:cubicBezTo>
                    <a:pt x="16551" y="13776"/>
                    <a:pt x="16551" y="13776"/>
                    <a:pt x="16551" y="13776"/>
                  </a:cubicBezTo>
                  <a:cubicBezTo>
                    <a:pt x="16551" y="13843"/>
                    <a:pt x="16551" y="13843"/>
                    <a:pt x="16551" y="13843"/>
                  </a:cubicBezTo>
                  <a:cubicBezTo>
                    <a:pt x="16551" y="13843"/>
                    <a:pt x="16551" y="13843"/>
                    <a:pt x="16551" y="13843"/>
                  </a:cubicBezTo>
                  <a:cubicBezTo>
                    <a:pt x="16607" y="13843"/>
                    <a:pt x="16607" y="13843"/>
                    <a:pt x="16607" y="13843"/>
                  </a:cubicBezTo>
                  <a:cubicBezTo>
                    <a:pt x="16551" y="13910"/>
                    <a:pt x="16551" y="13910"/>
                    <a:pt x="16551" y="13910"/>
                  </a:cubicBezTo>
                  <a:cubicBezTo>
                    <a:pt x="16551" y="13843"/>
                    <a:pt x="16551" y="13843"/>
                    <a:pt x="16551" y="13843"/>
                  </a:cubicBezTo>
                  <a:cubicBezTo>
                    <a:pt x="16495" y="13910"/>
                    <a:pt x="16495" y="13910"/>
                    <a:pt x="16495" y="13910"/>
                  </a:cubicBezTo>
                  <a:cubicBezTo>
                    <a:pt x="16551" y="13910"/>
                    <a:pt x="16551" y="13910"/>
                    <a:pt x="16551" y="13910"/>
                  </a:cubicBezTo>
                  <a:cubicBezTo>
                    <a:pt x="16551" y="13976"/>
                    <a:pt x="16551" y="13976"/>
                    <a:pt x="16551" y="13976"/>
                  </a:cubicBezTo>
                  <a:cubicBezTo>
                    <a:pt x="16551" y="13976"/>
                    <a:pt x="16551" y="13976"/>
                    <a:pt x="16551" y="13976"/>
                  </a:cubicBezTo>
                  <a:cubicBezTo>
                    <a:pt x="16551" y="13976"/>
                    <a:pt x="16551" y="13976"/>
                    <a:pt x="16551" y="13976"/>
                  </a:cubicBezTo>
                  <a:close/>
                  <a:moveTo>
                    <a:pt x="12399" y="12706"/>
                  </a:moveTo>
                  <a:cubicBezTo>
                    <a:pt x="12399" y="12706"/>
                    <a:pt x="12399" y="12706"/>
                    <a:pt x="12399" y="12706"/>
                  </a:cubicBezTo>
                  <a:cubicBezTo>
                    <a:pt x="12455" y="12639"/>
                    <a:pt x="12455" y="12639"/>
                    <a:pt x="12455" y="12639"/>
                  </a:cubicBezTo>
                  <a:cubicBezTo>
                    <a:pt x="12455" y="12639"/>
                    <a:pt x="12455" y="12639"/>
                    <a:pt x="12455" y="12639"/>
                  </a:cubicBezTo>
                  <a:cubicBezTo>
                    <a:pt x="12455" y="12639"/>
                    <a:pt x="12455" y="12639"/>
                    <a:pt x="12455" y="12639"/>
                  </a:cubicBezTo>
                  <a:cubicBezTo>
                    <a:pt x="12511" y="12639"/>
                    <a:pt x="12511" y="12639"/>
                    <a:pt x="12511" y="12639"/>
                  </a:cubicBezTo>
                  <a:cubicBezTo>
                    <a:pt x="12511" y="12639"/>
                    <a:pt x="12511" y="12639"/>
                    <a:pt x="12511" y="12639"/>
                  </a:cubicBezTo>
                  <a:cubicBezTo>
                    <a:pt x="12567" y="12639"/>
                    <a:pt x="12567" y="12639"/>
                    <a:pt x="12567" y="12639"/>
                  </a:cubicBezTo>
                  <a:cubicBezTo>
                    <a:pt x="12567" y="12639"/>
                    <a:pt x="12567" y="12639"/>
                    <a:pt x="12567" y="12639"/>
                  </a:cubicBezTo>
                  <a:cubicBezTo>
                    <a:pt x="12623" y="12639"/>
                    <a:pt x="12623" y="12639"/>
                    <a:pt x="12623" y="12639"/>
                  </a:cubicBezTo>
                  <a:cubicBezTo>
                    <a:pt x="12623" y="12706"/>
                    <a:pt x="12623" y="12706"/>
                    <a:pt x="12623" y="12706"/>
                  </a:cubicBezTo>
                  <a:cubicBezTo>
                    <a:pt x="12567" y="12773"/>
                    <a:pt x="12567" y="12773"/>
                    <a:pt x="12567" y="12773"/>
                  </a:cubicBezTo>
                  <a:cubicBezTo>
                    <a:pt x="12567" y="12773"/>
                    <a:pt x="12567" y="12773"/>
                    <a:pt x="12567" y="12773"/>
                  </a:cubicBezTo>
                  <a:cubicBezTo>
                    <a:pt x="12567" y="12840"/>
                    <a:pt x="12567" y="12840"/>
                    <a:pt x="12567" y="12840"/>
                  </a:cubicBezTo>
                  <a:cubicBezTo>
                    <a:pt x="12567" y="12907"/>
                    <a:pt x="12567" y="12907"/>
                    <a:pt x="12567" y="12907"/>
                  </a:cubicBezTo>
                  <a:cubicBezTo>
                    <a:pt x="12567" y="12907"/>
                    <a:pt x="12567" y="12907"/>
                    <a:pt x="12567" y="12907"/>
                  </a:cubicBezTo>
                  <a:cubicBezTo>
                    <a:pt x="12623" y="12907"/>
                    <a:pt x="12623" y="12907"/>
                    <a:pt x="12623" y="12907"/>
                  </a:cubicBezTo>
                  <a:cubicBezTo>
                    <a:pt x="12623" y="12907"/>
                    <a:pt x="12623" y="12907"/>
                    <a:pt x="12623" y="12907"/>
                  </a:cubicBezTo>
                  <a:cubicBezTo>
                    <a:pt x="12623" y="12907"/>
                    <a:pt x="12623" y="12907"/>
                    <a:pt x="12623" y="12907"/>
                  </a:cubicBezTo>
                  <a:cubicBezTo>
                    <a:pt x="12679" y="12907"/>
                    <a:pt x="12679" y="12907"/>
                    <a:pt x="12679" y="12907"/>
                  </a:cubicBezTo>
                  <a:cubicBezTo>
                    <a:pt x="12736" y="12907"/>
                    <a:pt x="12736" y="12907"/>
                    <a:pt x="12736" y="12907"/>
                  </a:cubicBezTo>
                  <a:cubicBezTo>
                    <a:pt x="12736" y="12907"/>
                    <a:pt x="12736" y="12907"/>
                    <a:pt x="12736" y="12907"/>
                  </a:cubicBezTo>
                  <a:cubicBezTo>
                    <a:pt x="12792" y="12840"/>
                    <a:pt x="12792" y="12840"/>
                    <a:pt x="12792" y="12840"/>
                  </a:cubicBezTo>
                  <a:cubicBezTo>
                    <a:pt x="12792" y="12840"/>
                    <a:pt x="12792" y="12840"/>
                    <a:pt x="12792" y="12840"/>
                  </a:cubicBezTo>
                  <a:cubicBezTo>
                    <a:pt x="12848" y="12840"/>
                    <a:pt x="12848" y="12840"/>
                    <a:pt x="12848" y="12840"/>
                  </a:cubicBezTo>
                  <a:cubicBezTo>
                    <a:pt x="12848" y="12773"/>
                    <a:pt x="12848" y="12773"/>
                    <a:pt x="12848" y="12773"/>
                  </a:cubicBezTo>
                  <a:cubicBezTo>
                    <a:pt x="12904" y="12706"/>
                    <a:pt x="12904" y="12706"/>
                    <a:pt x="12904" y="12706"/>
                  </a:cubicBezTo>
                  <a:cubicBezTo>
                    <a:pt x="12904" y="12706"/>
                    <a:pt x="12904" y="12706"/>
                    <a:pt x="12904" y="12706"/>
                  </a:cubicBezTo>
                  <a:cubicBezTo>
                    <a:pt x="12904" y="12706"/>
                    <a:pt x="12904" y="12706"/>
                    <a:pt x="12904" y="12706"/>
                  </a:cubicBezTo>
                  <a:cubicBezTo>
                    <a:pt x="12960" y="12706"/>
                    <a:pt x="12960" y="12706"/>
                    <a:pt x="12960" y="12706"/>
                  </a:cubicBezTo>
                  <a:cubicBezTo>
                    <a:pt x="13016" y="12706"/>
                    <a:pt x="13016" y="12706"/>
                    <a:pt x="13016" y="12706"/>
                  </a:cubicBezTo>
                  <a:cubicBezTo>
                    <a:pt x="13016" y="12706"/>
                    <a:pt x="13016" y="12706"/>
                    <a:pt x="13016" y="12706"/>
                  </a:cubicBezTo>
                  <a:cubicBezTo>
                    <a:pt x="13016" y="12706"/>
                    <a:pt x="13016" y="12706"/>
                    <a:pt x="13016" y="12706"/>
                  </a:cubicBezTo>
                  <a:cubicBezTo>
                    <a:pt x="13072" y="12639"/>
                    <a:pt x="13072" y="12639"/>
                    <a:pt x="13072" y="12639"/>
                  </a:cubicBezTo>
                  <a:cubicBezTo>
                    <a:pt x="13072" y="12572"/>
                    <a:pt x="13072" y="12572"/>
                    <a:pt x="13072" y="12572"/>
                  </a:cubicBezTo>
                  <a:cubicBezTo>
                    <a:pt x="13072" y="12505"/>
                    <a:pt x="13072" y="12505"/>
                    <a:pt x="13072" y="12505"/>
                  </a:cubicBezTo>
                  <a:cubicBezTo>
                    <a:pt x="13128" y="12505"/>
                    <a:pt x="13128" y="12505"/>
                    <a:pt x="13128" y="12505"/>
                  </a:cubicBezTo>
                  <a:cubicBezTo>
                    <a:pt x="13128" y="12505"/>
                    <a:pt x="13128" y="12505"/>
                    <a:pt x="13128" y="12505"/>
                  </a:cubicBezTo>
                  <a:cubicBezTo>
                    <a:pt x="13184" y="12505"/>
                    <a:pt x="13184" y="12505"/>
                    <a:pt x="13184" y="12505"/>
                  </a:cubicBezTo>
                  <a:cubicBezTo>
                    <a:pt x="13184" y="12505"/>
                    <a:pt x="13184" y="12505"/>
                    <a:pt x="13184" y="12505"/>
                  </a:cubicBezTo>
                  <a:cubicBezTo>
                    <a:pt x="13241" y="12438"/>
                    <a:pt x="13241" y="12438"/>
                    <a:pt x="13241" y="12438"/>
                  </a:cubicBezTo>
                  <a:cubicBezTo>
                    <a:pt x="13241" y="12505"/>
                    <a:pt x="13241" y="12505"/>
                    <a:pt x="13241" y="12505"/>
                  </a:cubicBezTo>
                  <a:cubicBezTo>
                    <a:pt x="13241" y="12505"/>
                    <a:pt x="13241" y="12505"/>
                    <a:pt x="13241" y="12505"/>
                  </a:cubicBezTo>
                  <a:cubicBezTo>
                    <a:pt x="13241" y="12572"/>
                    <a:pt x="13241" y="12572"/>
                    <a:pt x="13241" y="12572"/>
                  </a:cubicBezTo>
                  <a:cubicBezTo>
                    <a:pt x="13184" y="12572"/>
                    <a:pt x="13184" y="12572"/>
                    <a:pt x="13184" y="12572"/>
                  </a:cubicBezTo>
                  <a:cubicBezTo>
                    <a:pt x="13241" y="12572"/>
                    <a:pt x="13241" y="12572"/>
                    <a:pt x="13241" y="12572"/>
                  </a:cubicBezTo>
                  <a:cubicBezTo>
                    <a:pt x="13297" y="12572"/>
                    <a:pt x="13297" y="12572"/>
                    <a:pt x="13297" y="12572"/>
                  </a:cubicBezTo>
                  <a:cubicBezTo>
                    <a:pt x="13353" y="12639"/>
                    <a:pt x="13353" y="12639"/>
                    <a:pt x="13353" y="12639"/>
                  </a:cubicBezTo>
                  <a:cubicBezTo>
                    <a:pt x="13353" y="12639"/>
                    <a:pt x="13353" y="12639"/>
                    <a:pt x="13353" y="12639"/>
                  </a:cubicBezTo>
                  <a:cubicBezTo>
                    <a:pt x="13297" y="12706"/>
                    <a:pt x="13297" y="12706"/>
                    <a:pt x="13297" y="12706"/>
                  </a:cubicBezTo>
                  <a:cubicBezTo>
                    <a:pt x="13297" y="12706"/>
                    <a:pt x="13297" y="12706"/>
                    <a:pt x="13297" y="12706"/>
                  </a:cubicBezTo>
                  <a:cubicBezTo>
                    <a:pt x="13297" y="12773"/>
                    <a:pt x="13297" y="12773"/>
                    <a:pt x="13297" y="12773"/>
                  </a:cubicBezTo>
                  <a:cubicBezTo>
                    <a:pt x="13297" y="12773"/>
                    <a:pt x="13297" y="12773"/>
                    <a:pt x="13297" y="12773"/>
                  </a:cubicBezTo>
                  <a:cubicBezTo>
                    <a:pt x="13353" y="12773"/>
                    <a:pt x="13353" y="12773"/>
                    <a:pt x="13353" y="12773"/>
                  </a:cubicBezTo>
                  <a:cubicBezTo>
                    <a:pt x="13353" y="12773"/>
                    <a:pt x="13353" y="12773"/>
                    <a:pt x="13353" y="12773"/>
                  </a:cubicBezTo>
                  <a:cubicBezTo>
                    <a:pt x="13409" y="12773"/>
                    <a:pt x="13409" y="12773"/>
                    <a:pt x="13409" y="12773"/>
                  </a:cubicBezTo>
                  <a:cubicBezTo>
                    <a:pt x="13409" y="12773"/>
                    <a:pt x="13409" y="12773"/>
                    <a:pt x="13409" y="12773"/>
                  </a:cubicBezTo>
                  <a:cubicBezTo>
                    <a:pt x="13409" y="12840"/>
                    <a:pt x="13409" y="12840"/>
                    <a:pt x="13409" y="12840"/>
                  </a:cubicBezTo>
                  <a:cubicBezTo>
                    <a:pt x="13465" y="12840"/>
                    <a:pt x="13465" y="12840"/>
                    <a:pt x="13465" y="12840"/>
                  </a:cubicBezTo>
                  <a:cubicBezTo>
                    <a:pt x="13521" y="12840"/>
                    <a:pt x="13521" y="12840"/>
                    <a:pt x="13521" y="12840"/>
                  </a:cubicBezTo>
                  <a:cubicBezTo>
                    <a:pt x="13521" y="12840"/>
                    <a:pt x="13521" y="12840"/>
                    <a:pt x="13521" y="12840"/>
                  </a:cubicBezTo>
                  <a:cubicBezTo>
                    <a:pt x="13577" y="12907"/>
                    <a:pt x="13577" y="12907"/>
                    <a:pt x="13577" y="12907"/>
                  </a:cubicBezTo>
                  <a:cubicBezTo>
                    <a:pt x="13633" y="12907"/>
                    <a:pt x="13633" y="12907"/>
                    <a:pt x="13633" y="12907"/>
                  </a:cubicBezTo>
                  <a:cubicBezTo>
                    <a:pt x="13633" y="12840"/>
                    <a:pt x="13633" y="12840"/>
                    <a:pt x="13633" y="12840"/>
                  </a:cubicBezTo>
                  <a:cubicBezTo>
                    <a:pt x="13689" y="12773"/>
                    <a:pt x="13689" y="12773"/>
                    <a:pt x="13689" y="12773"/>
                  </a:cubicBezTo>
                  <a:cubicBezTo>
                    <a:pt x="13689" y="12773"/>
                    <a:pt x="13689" y="12773"/>
                    <a:pt x="13689" y="12773"/>
                  </a:cubicBezTo>
                  <a:cubicBezTo>
                    <a:pt x="13745" y="12773"/>
                    <a:pt x="13745" y="12773"/>
                    <a:pt x="13745" y="12773"/>
                  </a:cubicBezTo>
                  <a:cubicBezTo>
                    <a:pt x="13745" y="12706"/>
                    <a:pt x="13745" y="12706"/>
                    <a:pt x="13745" y="12706"/>
                  </a:cubicBezTo>
                  <a:cubicBezTo>
                    <a:pt x="13745" y="12706"/>
                    <a:pt x="13745" y="12706"/>
                    <a:pt x="13745" y="12706"/>
                  </a:cubicBezTo>
                  <a:cubicBezTo>
                    <a:pt x="13689" y="12706"/>
                    <a:pt x="13689" y="12706"/>
                    <a:pt x="13689" y="12706"/>
                  </a:cubicBezTo>
                  <a:cubicBezTo>
                    <a:pt x="13745" y="12706"/>
                    <a:pt x="13745" y="12706"/>
                    <a:pt x="13745" y="12706"/>
                  </a:cubicBezTo>
                  <a:cubicBezTo>
                    <a:pt x="13745" y="12639"/>
                    <a:pt x="13745" y="12639"/>
                    <a:pt x="13745" y="12639"/>
                  </a:cubicBezTo>
                  <a:cubicBezTo>
                    <a:pt x="13689" y="12639"/>
                    <a:pt x="13689" y="12639"/>
                    <a:pt x="13689" y="12639"/>
                  </a:cubicBezTo>
                  <a:cubicBezTo>
                    <a:pt x="13689" y="12572"/>
                    <a:pt x="13689" y="12572"/>
                    <a:pt x="13689" y="12572"/>
                  </a:cubicBezTo>
                  <a:cubicBezTo>
                    <a:pt x="13689" y="12572"/>
                    <a:pt x="13689" y="12572"/>
                    <a:pt x="13689" y="12572"/>
                  </a:cubicBezTo>
                  <a:cubicBezTo>
                    <a:pt x="13689" y="12639"/>
                    <a:pt x="13689" y="12639"/>
                    <a:pt x="13689" y="12639"/>
                  </a:cubicBezTo>
                  <a:cubicBezTo>
                    <a:pt x="13689" y="12639"/>
                    <a:pt x="13689" y="12639"/>
                    <a:pt x="13689" y="12639"/>
                  </a:cubicBezTo>
                  <a:cubicBezTo>
                    <a:pt x="13633" y="12639"/>
                    <a:pt x="13633" y="12639"/>
                    <a:pt x="13633" y="12639"/>
                  </a:cubicBezTo>
                  <a:cubicBezTo>
                    <a:pt x="13577" y="12639"/>
                    <a:pt x="13577" y="12639"/>
                    <a:pt x="13577" y="12639"/>
                  </a:cubicBezTo>
                  <a:cubicBezTo>
                    <a:pt x="13577" y="12572"/>
                    <a:pt x="13577" y="12572"/>
                    <a:pt x="13577" y="12572"/>
                  </a:cubicBezTo>
                  <a:cubicBezTo>
                    <a:pt x="13577" y="12572"/>
                    <a:pt x="13577" y="12572"/>
                    <a:pt x="13577" y="12572"/>
                  </a:cubicBezTo>
                  <a:cubicBezTo>
                    <a:pt x="13521" y="12639"/>
                    <a:pt x="13521" y="12639"/>
                    <a:pt x="13521" y="12639"/>
                  </a:cubicBezTo>
                  <a:cubicBezTo>
                    <a:pt x="13465" y="12639"/>
                    <a:pt x="13465" y="12639"/>
                    <a:pt x="13465" y="12639"/>
                  </a:cubicBezTo>
                  <a:cubicBezTo>
                    <a:pt x="13465" y="12572"/>
                    <a:pt x="13465" y="12572"/>
                    <a:pt x="13465" y="12572"/>
                  </a:cubicBezTo>
                  <a:cubicBezTo>
                    <a:pt x="13465" y="12572"/>
                    <a:pt x="13465" y="12572"/>
                    <a:pt x="13465" y="12572"/>
                  </a:cubicBezTo>
                  <a:cubicBezTo>
                    <a:pt x="13521" y="12572"/>
                    <a:pt x="13521" y="12572"/>
                    <a:pt x="13521" y="12572"/>
                  </a:cubicBezTo>
                  <a:cubicBezTo>
                    <a:pt x="13577" y="12505"/>
                    <a:pt x="13577" y="12505"/>
                    <a:pt x="13577" y="12505"/>
                  </a:cubicBezTo>
                  <a:cubicBezTo>
                    <a:pt x="13577" y="12505"/>
                    <a:pt x="13577" y="12505"/>
                    <a:pt x="13577" y="12505"/>
                  </a:cubicBezTo>
                  <a:cubicBezTo>
                    <a:pt x="13521" y="12505"/>
                    <a:pt x="13521" y="12505"/>
                    <a:pt x="13521" y="12505"/>
                  </a:cubicBezTo>
                  <a:cubicBezTo>
                    <a:pt x="13521" y="12438"/>
                    <a:pt x="13521" y="12438"/>
                    <a:pt x="13521" y="12438"/>
                  </a:cubicBezTo>
                  <a:cubicBezTo>
                    <a:pt x="13521" y="12372"/>
                    <a:pt x="13521" y="12372"/>
                    <a:pt x="13521" y="12372"/>
                  </a:cubicBezTo>
                  <a:cubicBezTo>
                    <a:pt x="13521" y="12372"/>
                    <a:pt x="13521" y="12372"/>
                    <a:pt x="13521" y="12372"/>
                  </a:cubicBezTo>
                  <a:cubicBezTo>
                    <a:pt x="13521" y="12305"/>
                    <a:pt x="13521" y="12305"/>
                    <a:pt x="13521" y="12305"/>
                  </a:cubicBezTo>
                  <a:cubicBezTo>
                    <a:pt x="13521" y="12305"/>
                    <a:pt x="13521" y="12305"/>
                    <a:pt x="13521" y="12305"/>
                  </a:cubicBezTo>
                  <a:cubicBezTo>
                    <a:pt x="13465" y="12238"/>
                    <a:pt x="13465" y="12238"/>
                    <a:pt x="13465" y="12238"/>
                  </a:cubicBezTo>
                  <a:cubicBezTo>
                    <a:pt x="13409" y="12171"/>
                    <a:pt x="13409" y="12171"/>
                    <a:pt x="13409" y="12171"/>
                  </a:cubicBezTo>
                  <a:cubicBezTo>
                    <a:pt x="13409" y="12171"/>
                    <a:pt x="13409" y="12171"/>
                    <a:pt x="13409" y="12171"/>
                  </a:cubicBezTo>
                  <a:cubicBezTo>
                    <a:pt x="13353" y="12104"/>
                    <a:pt x="13353" y="12104"/>
                    <a:pt x="13353" y="12104"/>
                  </a:cubicBezTo>
                  <a:cubicBezTo>
                    <a:pt x="13353" y="12104"/>
                    <a:pt x="13353" y="12104"/>
                    <a:pt x="13353" y="12104"/>
                  </a:cubicBezTo>
                  <a:cubicBezTo>
                    <a:pt x="13353" y="12104"/>
                    <a:pt x="13353" y="12104"/>
                    <a:pt x="13353" y="12104"/>
                  </a:cubicBezTo>
                  <a:cubicBezTo>
                    <a:pt x="13353" y="12037"/>
                    <a:pt x="13353" y="12037"/>
                    <a:pt x="13353" y="12037"/>
                  </a:cubicBezTo>
                  <a:cubicBezTo>
                    <a:pt x="13297" y="11970"/>
                    <a:pt x="13297" y="11970"/>
                    <a:pt x="13297" y="11970"/>
                  </a:cubicBezTo>
                  <a:cubicBezTo>
                    <a:pt x="13241" y="11970"/>
                    <a:pt x="13241" y="11970"/>
                    <a:pt x="13241" y="11970"/>
                  </a:cubicBezTo>
                  <a:cubicBezTo>
                    <a:pt x="13184" y="11970"/>
                    <a:pt x="13184" y="11970"/>
                    <a:pt x="13184" y="11970"/>
                  </a:cubicBezTo>
                  <a:cubicBezTo>
                    <a:pt x="13128" y="11903"/>
                    <a:pt x="13128" y="11903"/>
                    <a:pt x="13128" y="11903"/>
                  </a:cubicBezTo>
                  <a:cubicBezTo>
                    <a:pt x="13184" y="11837"/>
                    <a:pt x="13184" y="11837"/>
                    <a:pt x="13184" y="11837"/>
                  </a:cubicBezTo>
                  <a:cubicBezTo>
                    <a:pt x="13184" y="11837"/>
                    <a:pt x="13184" y="11837"/>
                    <a:pt x="13184" y="11837"/>
                  </a:cubicBezTo>
                  <a:cubicBezTo>
                    <a:pt x="13128" y="11837"/>
                    <a:pt x="13128" y="11837"/>
                    <a:pt x="13128" y="11837"/>
                  </a:cubicBezTo>
                  <a:cubicBezTo>
                    <a:pt x="13128" y="11770"/>
                    <a:pt x="13128" y="11770"/>
                    <a:pt x="13128" y="11770"/>
                  </a:cubicBezTo>
                  <a:cubicBezTo>
                    <a:pt x="13128" y="11770"/>
                    <a:pt x="13128" y="11770"/>
                    <a:pt x="13128" y="11770"/>
                  </a:cubicBezTo>
                  <a:cubicBezTo>
                    <a:pt x="13072" y="11837"/>
                    <a:pt x="13072" y="11837"/>
                    <a:pt x="13072" y="11837"/>
                  </a:cubicBezTo>
                  <a:cubicBezTo>
                    <a:pt x="13072" y="11903"/>
                    <a:pt x="13072" y="11903"/>
                    <a:pt x="13072" y="11903"/>
                  </a:cubicBezTo>
                  <a:cubicBezTo>
                    <a:pt x="13016" y="11903"/>
                    <a:pt x="13016" y="11903"/>
                    <a:pt x="13016" y="11903"/>
                  </a:cubicBezTo>
                  <a:cubicBezTo>
                    <a:pt x="13016" y="11903"/>
                    <a:pt x="13016" y="11903"/>
                    <a:pt x="13016" y="11903"/>
                  </a:cubicBezTo>
                  <a:cubicBezTo>
                    <a:pt x="13016" y="11837"/>
                    <a:pt x="13016" y="11837"/>
                    <a:pt x="13016" y="11837"/>
                  </a:cubicBezTo>
                  <a:cubicBezTo>
                    <a:pt x="13016" y="11770"/>
                    <a:pt x="13016" y="11770"/>
                    <a:pt x="13016" y="11770"/>
                  </a:cubicBezTo>
                  <a:cubicBezTo>
                    <a:pt x="13016" y="11703"/>
                    <a:pt x="13016" y="11703"/>
                    <a:pt x="13016" y="11703"/>
                  </a:cubicBezTo>
                  <a:cubicBezTo>
                    <a:pt x="13016" y="11703"/>
                    <a:pt x="13016" y="11703"/>
                    <a:pt x="13016" y="11703"/>
                  </a:cubicBezTo>
                  <a:cubicBezTo>
                    <a:pt x="13072" y="11703"/>
                    <a:pt x="13072" y="11703"/>
                    <a:pt x="13072" y="11703"/>
                  </a:cubicBezTo>
                  <a:cubicBezTo>
                    <a:pt x="13072" y="11703"/>
                    <a:pt x="13072" y="11703"/>
                    <a:pt x="13072" y="11703"/>
                  </a:cubicBezTo>
                  <a:cubicBezTo>
                    <a:pt x="13072" y="11636"/>
                    <a:pt x="13072" y="11636"/>
                    <a:pt x="13072" y="11636"/>
                  </a:cubicBezTo>
                  <a:cubicBezTo>
                    <a:pt x="13016" y="11636"/>
                    <a:pt x="13016" y="11636"/>
                    <a:pt x="13016" y="11636"/>
                  </a:cubicBezTo>
                  <a:cubicBezTo>
                    <a:pt x="13016" y="11636"/>
                    <a:pt x="13016" y="11636"/>
                    <a:pt x="13016" y="11636"/>
                  </a:cubicBezTo>
                  <a:cubicBezTo>
                    <a:pt x="13016" y="11569"/>
                    <a:pt x="13016" y="11569"/>
                    <a:pt x="13016" y="11569"/>
                  </a:cubicBezTo>
                  <a:cubicBezTo>
                    <a:pt x="13016" y="11502"/>
                    <a:pt x="13016" y="11502"/>
                    <a:pt x="13016" y="11502"/>
                  </a:cubicBezTo>
                  <a:cubicBezTo>
                    <a:pt x="13016" y="11502"/>
                    <a:pt x="13016" y="11502"/>
                    <a:pt x="13016" y="11502"/>
                  </a:cubicBezTo>
                  <a:cubicBezTo>
                    <a:pt x="12904" y="11569"/>
                    <a:pt x="12904" y="11569"/>
                    <a:pt x="12904" y="11569"/>
                  </a:cubicBezTo>
                  <a:cubicBezTo>
                    <a:pt x="12848" y="11636"/>
                    <a:pt x="12848" y="11636"/>
                    <a:pt x="12848" y="11636"/>
                  </a:cubicBezTo>
                  <a:cubicBezTo>
                    <a:pt x="12848" y="11703"/>
                    <a:pt x="12848" y="11703"/>
                    <a:pt x="12848" y="11703"/>
                  </a:cubicBezTo>
                  <a:cubicBezTo>
                    <a:pt x="12792" y="11770"/>
                    <a:pt x="12792" y="11770"/>
                    <a:pt x="12792" y="11770"/>
                  </a:cubicBezTo>
                  <a:cubicBezTo>
                    <a:pt x="12792" y="11837"/>
                    <a:pt x="12792" y="11837"/>
                    <a:pt x="12792" y="11837"/>
                  </a:cubicBezTo>
                  <a:cubicBezTo>
                    <a:pt x="12736" y="11837"/>
                    <a:pt x="12736" y="11837"/>
                    <a:pt x="12736" y="11837"/>
                  </a:cubicBezTo>
                  <a:cubicBezTo>
                    <a:pt x="12736" y="11903"/>
                    <a:pt x="12736" y="11903"/>
                    <a:pt x="12736" y="11903"/>
                  </a:cubicBezTo>
                  <a:cubicBezTo>
                    <a:pt x="12679" y="11970"/>
                    <a:pt x="12679" y="11970"/>
                    <a:pt x="12679" y="11970"/>
                  </a:cubicBezTo>
                  <a:cubicBezTo>
                    <a:pt x="12736" y="12037"/>
                    <a:pt x="12736" y="12037"/>
                    <a:pt x="12736" y="12037"/>
                  </a:cubicBezTo>
                  <a:cubicBezTo>
                    <a:pt x="12679" y="12037"/>
                    <a:pt x="12679" y="12037"/>
                    <a:pt x="12679" y="12037"/>
                  </a:cubicBezTo>
                  <a:cubicBezTo>
                    <a:pt x="12679" y="12104"/>
                    <a:pt x="12679" y="12104"/>
                    <a:pt x="12679" y="12104"/>
                  </a:cubicBezTo>
                  <a:cubicBezTo>
                    <a:pt x="12679" y="12104"/>
                    <a:pt x="12679" y="12104"/>
                    <a:pt x="12679" y="12104"/>
                  </a:cubicBezTo>
                  <a:cubicBezTo>
                    <a:pt x="12623" y="12171"/>
                    <a:pt x="12623" y="12171"/>
                    <a:pt x="12623" y="12171"/>
                  </a:cubicBezTo>
                  <a:cubicBezTo>
                    <a:pt x="12567" y="12238"/>
                    <a:pt x="12567" y="12238"/>
                    <a:pt x="12567" y="12238"/>
                  </a:cubicBezTo>
                  <a:cubicBezTo>
                    <a:pt x="12567" y="12305"/>
                    <a:pt x="12567" y="12305"/>
                    <a:pt x="12567" y="12305"/>
                  </a:cubicBezTo>
                  <a:cubicBezTo>
                    <a:pt x="12567" y="12305"/>
                    <a:pt x="12567" y="12305"/>
                    <a:pt x="12567" y="12305"/>
                  </a:cubicBezTo>
                  <a:cubicBezTo>
                    <a:pt x="12567" y="12438"/>
                    <a:pt x="12567" y="12438"/>
                    <a:pt x="12567" y="12438"/>
                  </a:cubicBezTo>
                  <a:cubicBezTo>
                    <a:pt x="12567" y="12438"/>
                    <a:pt x="12567" y="12438"/>
                    <a:pt x="12567" y="12438"/>
                  </a:cubicBezTo>
                  <a:cubicBezTo>
                    <a:pt x="12511" y="12438"/>
                    <a:pt x="12511" y="12438"/>
                    <a:pt x="12511" y="12438"/>
                  </a:cubicBezTo>
                  <a:cubicBezTo>
                    <a:pt x="12399" y="12505"/>
                    <a:pt x="12399" y="12505"/>
                    <a:pt x="12399" y="12505"/>
                  </a:cubicBezTo>
                  <a:cubicBezTo>
                    <a:pt x="12399" y="12505"/>
                    <a:pt x="12399" y="12505"/>
                    <a:pt x="12399" y="12505"/>
                  </a:cubicBezTo>
                  <a:cubicBezTo>
                    <a:pt x="12399" y="12639"/>
                    <a:pt x="12399" y="12639"/>
                    <a:pt x="12399" y="12639"/>
                  </a:cubicBezTo>
                  <a:cubicBezTo>
                    <a:pt x="12399" y="12706"/>
                    <a:pt x="12399" y="12706"/>
                    <a:pt x="12399" y="12706"/>
                  </a:cubicBezTo>
                  <a:close/>
                  <a:moveTo>
                    <a:pt x="12792" y="13441"/>
                  </a:moveTo>
                  <a:cubicBezTo>
                    <a:pt x="12792" y="13441"/>
                    <a:pt x="12792" y="13441"/>
                    <a:pt x="12792" y="13441"/>
                  </a:cubicBezTo>
                  <a:cubicBezTo>
                    <a:pt x="12848" y="13441"/>
                    <a:pt x="12848" y="13441"/>
                    <a:pt x="12848" y="13441"/>
                  </a:cubicBezTo>
                  <a:cubicBezTo>
                    <a:pt x="12848" y="13375"/>
                    <a:pt x="12848" y="13375"/>
                    <a:pt x="12848" y="13375"/>
                  </a:cubicBezTo>
                  <a:cubicBezTo>
                    <a:pt x="12904" y="13375"/>
                    <a:pt x="12904" y="13375"/>
                    <a:pt x="12904" y="13375"/>
                  </a:cubicBezTo>
                  <a:cubicBezTo>
                    <a:pt x="12904" y="13441"/>
                    <a:pt x="12904" y="13441"/>
                    <a:pt x="12904" y="13441"/>
                  </a:cubicBezTo>
                  <a:cubicBezTo>
                    <a:pt x="12960" y="13441"/>
                    <a:pt x="12960" y="13441"/>
                    <a:pt x="12960" y="13441"/>
                  </a:cubicBezTo>
                  <a:cubicBezTo>
                    <a:pt x="12960" y="13441"/>
                    <a:pt x="12960" y="13441"/>
                    <a:pt x="12960" y="13441"/>
                  </a:cubicBezTo>
                  <a:cubicBezTo>
                    <a:pt x="13016" y="13375"/>
                    <a:pt x="13016" y="13375"/>
                    <a:pt x="13016" y="13375"/>
                  </a:cubicBezTo>
                  <a:cubicBezTo>
                    <a:pt x="13072" y="13375"/>
                    <a:pt x="13072" y="13375"/>
                    <a:pt x="13072" y="13375"/>
                  </a:cubicBezTo>
                  <a:cubicBezTo>
                    <a:pt x="13128" y="13308"/>
                    <a:pt x="13128" y="13308"/>
                    <a:pt x="13128" y="13308"/>
                  </a:cubicBezTo>
                  <a:cubicBezTo>
                    <a:pt x="13184" y="13241"/>
                    <a:pt x="13184" y="13241"/>
                    <a:pt x="13184" y="13241"/>
                  </a:cubicBezTo>
                  <a:cubicBezTo>
                    <a:pt x="13184" y="13241"/>
                    <a:pt x="13184" y="13241"/>
                    <a:pt x="13184" y="13241"/>
                  </a:cubicBezTo>
                  <a:cubicBezTo>
                    <a:pt x="13241" y="13241"/>
                    <a:pt x="13241" y="13241"/>
                    <a:pt x="13241" y="13241"/>
                  </a:cubicBezTo>
                  <a:cubicBezTo>
                    <a:pt x="13241" y="13174"/>
                    <a:pt x="13241" y="13174"/>
                    <a:pt x="13241" y="13174"/>
                  </a:cubicBezTo>
                  <a:cubicBezTo>
                    <a:pt x="13297" y="13174"/>
                    <a:pt x="13297" y="13174"/>
                    <a:pt x="13297" y="13174"/>
                  </a:cubicBezTo>
                  <a:cubicBezTo>
                    <a:pt x="13297" y="13107"/>
                    <a:pt x="13297" y="13107"/>
                    <a:pt x="13297" y="13107"/>
                  </a:cubicBezTo>
                  <a:cubicBezTo>
                    <a:pt x="13241" y="13107"/>
                    <a:pt x="13241" y="13107"/>
                    <a:pt x="13241" y="13107"/>
                  </a:cubicBezTo>
                  <a:cubicBezTo>
                    <a:pt x="13241" y="13107"/>
                    <a:pt x="13241" y="13107"/>
                    <a:pt x="13241" y="13107"/>
                  </a:cubicBezTo>
                  <a:cubicBezTo>
                    <a:pt x="13184" y="13107"/>
                    <a:pt x="13184" y="13107"/>
                    <a:pt x="13184" y="13107"/>
                  </a:cubicBezTo>
                  <a:cubicBezTo>
                    <a:pt x="13128" y="13107"/>
                    <a:pt x="13128" y="13107"/>
                    <a:pt x="13128" y="13107"/>
                  </a:cubicBezTo>
                  <a:cubicBezTo>
                    <a:pt x="13128" y="13107"/>
                    <a:pt x="13128" y="13107"/>
                    <a:pt x="13128" y="13107"/>
                  </a:cubicBezTo>
                  <a:cubicBezTo>
                    <a:pt x="13072" y="13107"/>
                    <a:pt x="13072" y="13107"/>
                    <a:pt x="13072" y="13107"/>
                  </a:cubicBezTo>
                  <a:cubicBezTo>
                    <a:pt x="13072" y="13174"/>
                    <a:pt x="13072" y="13174"/>
                    <a:pt x="13072" y="13174"/>
                  </a:cubicBezTo>
                  <a:cubicBezTo>
                    <a:pt x="13016" y="13174"/>
                    <a:pt x="13016" y="13174"/>
                    <a:pt x="13016" y="13174"/>
                  </a:cubicBezTo>
                  <a:cubicBezTo>
                    <a:pt x="13016" y="13107"/>
                    <a:pt x="13016" y="13107"/>
                    <a:pt x="13016" y="13107"/>
                  </a:cubicBezTo>
                  <a:cubicBezTo>
                    <a:pt x="13016" y="13107"/>
                    <a:pt x="13016" y="13107"/>
                    <a:pt x="13016" y="13107"/>
                  </a:cubicBezTo>
                  <a:cubicBezTo>
                    <a:pt x="12960" y="13107"/>
                    <a:pt x="12960" y="13107"/>
                    <a:pt x="12960" y="13107"/>
                  </a:cubicBezTo>
                  <a:cubicBezTo>
                    <a:pt x="12904" y="13174"/>
                    <a:pt x="12904" y="13174"/>
                    <a:pt x="12904" y="13174"/>
                  </a:cubicBezTo>
                  <a:cubicBezTo>
                    <a:pt x="12904" y="13241"/>
                    <a:pt x="12904" y="13241"/>
                    <a:pt x="12904" y="13241"/>
                  </a:cubicBezTo>
                  <a:cubicBezTo>
                    <a:pt x="12848" y="13241"/>
                    <a:pt x="12848" y="13241"/>
                    <a:pt x="12848" y="13241"/>
                  </a:cubicBezTo>
                  <a:cubicBezTo>
                    <a:pt x="12792" y="13241"/>
                    <a:pt x="12792" y="13241"/>
                    <a:pt x="12792" y="13241"/>
                  </a:cubicBezTo>
                  <a:cubicBezTo>
                    <a:pt x="12792" y="13308"/>
                    <a:pt x="12792" y="13308"/>
                    <a:pt x="12792" y="13308"/>
                  </a:cubicBezTo>
                  <a:cubicBezTo>
                    <a:pt x="12792" y="13308"/>
                    <a:pt x="12792" y="13308"/>
                    <a:pt x="12792" y="13308"/>
                  </a:cubicBezTo>
                  <a:cubicBezTo>
                    <a:pt x="12792" y="13375"/>
                    <a:pt x="12792" y="13375"/>
                    <a:pt x="12792" y="13375"/>
                  </a:cubicBezTo>
                  <a:cubicBezTo>
                    <a:pt x="12792" y="13441"/>
                    <a:pt x="12792" y="13441"/>
                    <a:pt x="12792" y="13441"/>
                  </a:cubicBezTo>
                  <a:cubicBezTo>
                    <a:pt x="12792" y="13441"/>
                    <a:pt x="12792" y="13441"/>
                    <a:pt x="12792" y="13441"/>
                  </a:cubicBezTo>
                  <a:close/>
                  <a:moveTo>
                    <a:pt x="16831" y="13776"/>
                  </a:moveTo>
                  <a:cubicBezTo>
                    <a:pt x="16831" y="13843"/>
                    <a:pt x="16831" y="13843"/>
                    <a:pt x="16831" y="13843"/>
                  </a:cubicBezTo>
                  <a:cubicBezTo>
                    <a:pt x="16887" y="13843"/>
                    <a:pt x="16887" y="13843"/>
                    <a:pt x="16887" y="13843"/>
                  </a:cubicBezTo>
                  <a:cubicBezTo>
                    <a:pt x="16887" y="13843"/>
                    <a:pt x="16887" y="13843"/>
                    <a:pt x="16887" y="13843"/>
                  </a:cubicBezTo>
                  <a:cubicBezTo>
                    <a:pt x="16943" y="13843"/>
                    <a:pt x="16943" y="13843"/>
                    <a:pt x="16943" y="13843"/>
                  </a:cubicBezTo>
                  <a:cubicBezTo>
                    <a:pt x="16943" y="13843"/>
                    <a:pt x="16943" y="13843"/>
                    <a:pt x="16943" y="13843"/>
                  </a:cubicBezTo>
                  <a:cubicBezTo>
                    <a:pt x="16943" y="13776"/>
                    <a:pt x="16943" y="13776"/>
                    <a:pt x="16943" y="13776"/>
                  </a:cubicBezTo>
                  <a:cubicBezTo>
                    <a:pt x="16943" y="13776"/>
                    <a:pt x="16943" y="13776"/>
                    <a:pt x="16943" y="13776"/>
                  </a:cubicBezTo>
                  <a:cubicBezTo>
                    <a:pt x="16943" y="13776"/>
                    <a:pt x="16943" y="13776"/>
                    <a:pt x="16943" y="13776"/>
                  </a:cubicBezTo>
                  <a:cubicBezTo>
                    <a:pt x="16887" y="13776"/>
                    <a:pt x="16887" y="13776"/>
                    <a:pt x="16887" y="13776"/>
                  </a:cubicBezTo>
                  <a:cubicBezTo>
                    <a:pt x="16831" y="13776"/>
                    <a:pt x="16831" y="13776"/>
                    <a:pt x="16831" y="13776"/>
                  </a:cubicBezTo>
                  <a:cubicBezTo>
                    <a:pt x="16831" y="13776"/>
                    <a:pt x="16831" y="13776"/>
                    <a:pt x="16831" y="13776"/>
                  </a:cubicBezTo>
                  <a:close/>
                  <a:moveTo>
                    <a:pt x="15541" y="13441"/>
                  </a:moveTo>
                  <a:cubicBezTo>
                    <a:pt x="15597" y="13441"/>
                    <a:pt x="15597" y="13441"/>
                    <a:pt x="15597" y="13441"/>
                  </a:cubicBezTo>
                  <a:cubicBezTo>
                    <a:pt x="15597" y="13508"/>
                    <a:pt x="15597" y="13508"/>
                    <a:pt x="15597" y="13508"/>
                  </a:cubicBezTo>
                  <a:cubicBezTo>
                    <a:pt x="15653" y="13508"/>
                    <a:pt x="15653" y="13508"/>
                    <a:pt x="15653" y="13508"/>
                  </a:cubicBezTo>
                  <a:cubicBezTo>
                    <a:pt x="15597" y="13508"/>
                    <a:pt x="15597" y="13508"/>
                    <a:pt x="15597" y="13508"/>
                  </a:cubicBezTo>
                  <a:cubicBezTo>
                    <a:pt x="15653" y="13575"/>
                    <a:pt x="15653" y="13575"/>
                    <a:pt x="15653" y="13575"/>
                  </a:cubicBezTo>
                  <a:cubicBezTo>
                    <a:pt x="15653" y="13575"/>
                    <a:pt x="15653" y="13575"/>
                    <a:pt x="15653" y="13575"/>
                  </a:cubicBezTo>
                  <a:cubicBezTo>
                    <a:pt x="15653" y="13575"/>
                    <a:pt x="15653" y="13575"/>
                    <a:pt x="15653" y="13575"/>
                  </a:cubicBezTo>
                  <a:cubicBezTo>
                    <a:pt x="15709" y="13575"/>
                    <a:pt x="15709" y="13575"/>
                    <a:pt x="15709" y="13575"/>
                  </a:cubicBezTo>
                  <a:cubicBezTo>
                    <a:pt x="15709" y="13575"/>
                    <a:pt x="15709" y="13575"/>
                    <a:pt x="15709" y="13575"/>
                  </a:cubicBezTo>
                  <a:cubicBezTo>
                    <a:pt x="15709" y="13575"/>
                    <a:pt x="15709" y="13575"/>
                    <a:pt x="15709" y="13575"/>
                  </a:cubicBezTo>
                  <a:cubicBezTo>
                    <a:pt x="15709" y="13508"/>
                    <a:pt x="15709" y="13508"/>
                    <a:pt x="15709" y="13508"/>
                  </a:cubicBezTo>
                  <a:cubicBezTo>
                    <a:pt x="15709" y="13508"/>
                    <a:pt x="15709" y="13508"/>
                    <a:pt x="15709" y="13508"/>
                  </a:cubicBezTo>
                  <a:cubicBezTo>
                    <a:pt x="15653" y="13508"/>
                    <a:pt x="15653" y="13508"/>
                    <a:pt x="15653" y="13508"/>
                  </a:cubicBezTo>
                  <a:cubicBezTo>
                    <a:pt x="15653" y="13441"/>
                    <a:pt x="15653" y="13441"/>
                    <a:pt x="15653" y="13441"/>
                  </a:cubicBezTo>
                  <a:cubicBezTo>
                    <a:pt x="15597" y="13441"/>
                    <a:pt x="15597" y="13441"/>
                    <a:pt x="15597" y="13441"/>
                  </a:cubicBezTo>
                  <a:cubicBezTo>
                    <a:pt x="15597" y="13441"/>
                    <a:pt x="15597" y="13441"/>
                    <a:pt x="15597" y="13441"/>
                  </a:cubicBezTo>
                  <a:cubicBezTo>
                    <a:pt x="15541" y="13441"/>
                    <a:pt x="15541" y="13441"/>
                    <a:pt x="15541" y="13441"/>
                  </a:cubicBezTo>
                  <a:close/>
                  <a:moveTo>
                    <a:pt x="16775" y="14177"/>
                  </a:moveTo>
                  <a:cubicBezTo>
                    <a:pt x="16719" y="14110"/>
                    <a:pt x="16719" y="14110"/>
                    <a:pt x="16719" y="14110"/>
                  </a:cubicBezTo>
                  <a:cubicBezTo>
                    <a:pt x="16719" y="14110"/>
                    <a:pt x="16719" y="14110"/>
                    <a:pt x="16719" y="14110"/>
                  </a:cubicBezTo>
                  <a:cubicBezTo>
                    <a:pt x="16719" y="14043"/>
                    <a:pt x="16719" y="14043"/>
                    <a:pt x="16719" y="14043"/>
                  </a:cubicBezTo>
                  <a:cubicBezTo>
                    <a:pt x="16719" y="14043"/>
                    <a:pt x="16719" y="14043"/>
                    <a:pt x="16719" y="14043"/>
                  </a:cubicBezTo>
                  <a:cubicBezTo>
                    <a:pt x="16719" y="14043"/>
                    <a:pt x="16719" y="14043"/>
                    <a:pt x="16719" y="14043"/>
                  </a:cubicBezTo>
                  <a:cubicBezTo>
                    <a:pt x="16719" y="14043"/>
                    <a:pt x="16719" y="14043"/>
                    <a:pt x="16719" y="14043"/>
                  </a:cubicBezTo>
                  <a:cubicBezTo>
                    <a:pt x="16719" y="14043"/>
                    <a:pt x="16719" y="14043"/>
                    <a:pt x="16719" y="14043"/>
                  </a:cubicBezTo>
                  <a:cubicBezTo>
                    <a:pt x="16775" y="14110"/>
                    <a:pt x="16775" y="14110"/>
                    <a:pt x="16775" y="14110"/>
                  </a:cubicBezTo>
                  <a:cubicBezTo>
                    <a:pt x="16775" y="14110"/>
                    <a:pt x="16775" y="14110"/>
                    <a:pt x="16775" y="14110"/>
                  </a:cubicBezTo>
                  <a:cubicBezTo>
                    <a:pt x="16775" y="14177"/>
                    <a:pt x="16775" y="14177"/>
                    <a:pt x="16775" y="14177"/>
                  </a:cubicBezTo>
                  <a:close/>
                  <a:moveTo>
                    <a:pt x="16719" y="14311"/>
                  </a:moveTo>
                  <a:cubicBezTo>
                    <a:pt x="16719" y="14311"/>
                    <a:pt x="16719" y="14311"/>
                    <a:pt x="16719" y="14311"/>
                  </a:cubicBezTo>
                  <a:cubicBezTo>
                    <a:pt x="16719" y="14244"/>
                    <a:pt x="16719" y="14244"/>
                    <a:pt x="16719" y="14244"/>
                  </a:cubicBezTo>
                  <a:cubicBezTo>
                    <a:pt x="16663" y="14244"/>
                    <a:pt x="16663" y="14244"/>
                    <a:pt x="16663" y="14244"/>
                  </a:cubicBezTo>
                  <a:cubicBezTo>
                    <a:pt x="16663" y="14244"/>
                    <a:pt x="16663" y="14244"/>
                    <a:pt x="16663" y="14244"/>
                  </a:cubicBezTo>
                  <a:cubicBezTo>
                    <a:pt x="16607" y="14177"/>
                    <a:pt x="16607" y="14177"/>
                    <a:pt x="16607" y="14177"/>
                  </a:cubicBezTo>
                  <a:cubicBezTo>
                    <a:pt x="16607" y="14177"/>
                    <a:pt x="16607" y="14177"/>
                    <a:pt x="16607" y="14177"/>
                  </a:cubicBezTo>
                  <a:cubicBezTo>
                    <a:pt x="16663" y="14177"/>
                    <a:pt x="16663" y="14177"/>
                    <a:pt x="16663" y="14177"/>
                  </a:cubicBezTo>
                  <a:cubicBezTo>
                    <a:pt x="16663" y="14177"/>
                    <a:pt x="16663" y="14177"/>
                    <a:pt x="16663" y="14177"/>
                  </a:cubicBezTo>
                  <a:cubicBezTo>
                    <a:pt x="16719" y="14177"/>
                    <a:pt x="16719" y="14177"/>
                    <a:pt x="16719" y="14177"/>
                  </a:cubicBezTo>
                  <a:cubicBezTo>
                    <a:pt x="16775" y="14177"/>
                    <a:pt x="16775" y="14177"/>
                    <a:pt x="16775" y="14177"/>
                  </a:cubicBezTo>
                  <a:cubicBezTo>
                    <a:pt x="16775" y="14244"/>
                    <a:pt x="16775" y="14244"/>
                    <a:pt x="16775" y="14244"/>
                  </a:cubicBezTo>
                  <a:cubicBezTo>
                    <a:pt x="16775" y="14244"/>
                    <a:pt x="16775" y="14244"/>
                    <a:pt x="16775" y="14244"/>
                  </a:cubicBezTo>
                  <a:cubicBezTo>
                    <a:pt x="16775" y="14244"/>
                    <a:pt x="16775" y="14244"/>
                    <a:pt x="16775" y="14244"/>
                  </a:cubicBezTo>
                  <a:cubicBezTo>
                    <a:pt x="16719" y="14311"/>
                    <a:pt x="16719" y="14311"/>
                    <a:pt x="16719" y="14311"/>
                  </a:cubicBezTo>
                  <a:cubicBezTo>
                    <a:pt x="16719" y="14311"/>
                    <a:pt x="16719" y="14311"/>
                    <a:pt x="16719" y="14311"/>
                  </a:cubicBezTo>
                  <a:cubicBezTo>
                    <a:pt x="16719" y="14311"/>
                    <a:pt x="16719" y="14311"/>
                    <a:pt x="16719" y="14311"/>
                  </a:cubicBezTo>
                  <a:close/>
                  <a:moveTo>
                    <a:pt x="15485" y="15113"/>
                  </a:moveTo>
                  <a:cubicBezTo>
                    <a:pt x="15485" y="15180"/>
                    <a:pt x="15485" y="15180"/>
                    <a:pt x="15485" y="15180"/>
                  </a:cubicBezTo>
                  <a:cubicBezTo>
                    <a:pt x="15485" y="15113"/>
                    <a:pt x="15485" y="15113"/>
                    <a:pt x="15485" y="15113"/>
                  </a:cubicBezTo>
                  <a:cubicBezTo>
                    <a:pt x="15485" y="15113"/>
                    <a:pt x="15485" y="15113"/>
                    <a:pt x="15485" y="15113"/>
                  </a:cubicBezTo>
                  <a:close/>
                  <a:moveTo>
                    <a:pt x="15485" y="15113"/>
                  </a:moveTo>
                  <a:cubicBezTo>
                    <a:pt x="15485" y="15180"/>
                    <a:pt x="15485" y="15180"/>
                    <a:pt x="15485" y="15180"/>
                  </a:cubicBezTo>
                  <a:cubicBezTo>
                    <a:pt x="15485" y="15180"/>
                    <a:pt x="15485" y="15180"/>
                    <a:pt x="15485" y="15180"/>
                  </a:cubicBezTo>
                  <a:cubicBezTo>
                    <a:pt x="15485" y="15113"/>
                    <a:pt x="15485" y="15113"/>
                    <a:pt x="15485" y="15113"/>
                  </a:cubicBezTo>
                  <a:close/>
                  <a:moveTo>
                    <a:pt x="15541" y="15113"/>
                  </a:moveTo>
                  <a:cubicBezTo>
                    <a:pt x="15541" y="15180"/>
                    <a:pt x="15541" y="15180"/>
                    <a:pt x="15541" y="15180"/>
                  </a:cubicBezTo>
                  <a:cubicBezTo>
                    <a:pt x="15541" y="15180"/>
                    <a:pt x="15541" y="15180"/>
                    <a:pt x="15541" y="15180"/>
                  </a:cubicBezTo>
                  <a:cubicBezTo>
                    <a:pt x="15541" y="15247"/>
                    <a:pt x="15541" y="15247"/>
                    <a:pt x="15541" y="15247"/>
                  </a:cubicBezTo>
                  <a:cubicBezTo>
                    <a:pt x="15541" y="15180"/>
                    <a:pt x="15541" y="15180"/>
                    <a:pt x="15541" y="15180"/>
                  </a:cubicBezTo>
                  <a:cubicBezTo>
                    <a:pt x="15541" y="15180"/>
                    <a:pt x="15541" y="15180"/>
                    <a:pt x="15541" y="15180"/>
                  </a:cubicBezTo>
                  <a:cubicBezTo>
                    <a:pt x="15541" y="15113"/>
                    <a:pt x="15541" y="15113"/>
                    <a:pt x="15541" y="15113"/>
                  </a:cubicBezTo>
                  <a:close/>
                  <a:moveTo>
                    <a:pt x="15877" y="14712"/>
                  </a:moveTo>
                  <a:cubicBezTo>
                    <a:pt x="15877" y="14712"/>
                    <a:pt x="15877" y="14712"/>
                    <a:pt x="15877" y="14712"/>
                  </a:cubicBezTo>
                  <a:cubicBezTo>
                    <a:pt x="15877" y="14645"/>
                    <a:pt x="15877" y="14645"/>
                    <a:pt x="15877" y="14645"/>
                  </a:cubicBezTo>
                  <a:cubicBezTo>
                    <a:pt x="15877" y="14645"/>
                    <a:pt x="15877" y="14645"/>
                    <a:pt x="15877" y="14645"/>
                  </a:cubicBezTo>
                  <a:cubicBezTo>
                    <a:pt x="15877" y="14578"/>
                    <a:pt x="15877" y="14578"/>
                    <a:pt x="15877" y="14578"/>
                  </a:cubicBezTo>
                  <a:cubicBezTo>
                    <a:pt x="15934" y="14578"/>
                    <a:pt x="15934" y="14578"/>
                    <a:pt x="15934" y="14578"/>
                  </a:cubicBezTo>
                  <a:cubicBezTo>
                    <a:pt x="15990" y="14511"/>
                    <a:pt x="15990" y="14511"/>
                    <a:pt x="15990" y="14511"/>
                  </a:cubicBezTo>
                  <a:cubicBezTo>
                    <a:pt x="15990" y="14578"/>
                    <a:pt x="15990" y="14578"/>
                    <a:pt x="15990" y="14578"/>
                  </a:cubicBezTo>
                  <a:cubicBezTo>
                    <a:pt x="15990" y="14578"/>
                    <a:pt x="15990" y="14578"/>
                    <a:pt x="15990" y="14578"/>
                  </a:cubicBezTo>
                  <a:cubicBezTo>
                    <a:pt x="15990" y="14578"/>
                    <a:pt x="15990" y="14578"/>
                    <a:pt x="15990" y="14578"/>
                  </a:cubicBezTo>
                  <a:cubicBezTo>
                    <a:pt x="15990" y="14645"/>
                    <a:pt x="15990" y="14645"/>
                    <a:pt x="15990" y="14645"/>
                  </a:cubicBezTo>
                  <a:cubicBezTo>
                    <a:pt x="15990" y="14645"/>
                    <a:pt x="15990" y="14645"/>
                    <a:pt x="15990" y="14645"/>
                  </a:cubicBezTo>
                  <a:cubicBezTo>
                    <a:pt x="15934" y="14712"/>
                    <a:pt x="15934" y="14712"/>
                    <a:pt x="15934" y="14712"/>
                  </a:cubicBezTo>
                  <a:cubicBezTo>
                    <a:pt x="15934" y="14712"/>
                    <a:pt x="15934" y="14712"/>
                    <a:pt x="15934" y="14712"/>
                  </a:cubicBezTo>
                  <a:cubicBezTo>
                    <a:pt x="15877" y="14712"/>
                    <a:pt x="15877" y="14712"/>
                    <a:pt x="15877" y="14712"/>
                  </a:cubicBezTo>
                  <a:cubicBezTo>
                    <a:pt x="15877" y="14712"/>
                    <a:pt x="15877" y="14712"/>
                    <a:pt x="15877" y="14712"/>
                  </a:cubicBezTo>
                  <a:close/>
                  <a:moveTo>
                    <a:pt x="14755" y="13375"/>
                  </a:moveTo>
                  <a:cubicBezTo>
                    <a:pt x="14811" y="13441"/>
                    <a:pt x="14811" y="13441"/>
                    <a:pt x="14811" y="13441"/>
                  </a:cubicBezTo>
                  <a:cubicBezTo>
                    <a:pt x="14868" y="13441"/>
                    <a:pt x="14868" y="13441"/>
                    <a:pt x="14868" y="13441"/>
                  </a:cubicBezTo>
                  <a:cubicBezTo>
                    <a:pt x="14868" y="13441"/>
                    <a:pt x="14868" y="13441"/>
                    <a:pt x="14868" y="13441"/>
                  </a:cubicBezTo>
                  <a:cubicBezTo>
                    <a:pt x="14924" y="13508"/>
                    <a:pt x="14924" y="13508"/>
                    <a:pt x="14924" y="13508"/>
                  </a:cubicBezTo>
                  <a:cubicBezTo>
                    <a:pt x="14924" y="13441"/>
                    <a:pt x="14924" y="13441"/>
                    <a:pt x="14924" y="13441"/>
                  </a:cubicBezTo>
                  <a:cubicBezTo>
                    <a:pt x="14868" y="13441"/>
                    <a:pt x="14868" y="13441"/>
                    <a:pt x="14868" y="13441"/>
                  </a:cubicBezTo>
                  <a:cubicBezTo>
                    <a:pt x="14811" y="13375"/>
                    <a:pt x="14811" y="13375"/>
                    <a:pt x="14811" y="13375"/>
                  </a:cubicBezTo>
                  <a:cubicBezTo>
                    <a:pt x="14811" y="13375"/>
                    <a:pt x="14811" y="13375"/>
                    <a:pt x="14811" y="13375"/>
                  </a:cubicBezTo>
                  <a:cubicBezTo>
                    <a:pt x="14755" y="13375"/>
                    <a:pt x="14755" y="13375"/>
                    <a:pt x="14755" y="13375"/>
                  </a:cubicBezTo>
                  <a:close/>
                  <a:moveTo>
                    <a:pt x="14419" y="13040"/>
                  </a:moveTo>
                  <a:cubicBezTo>
                    <a:pt x="14419" y="13040"/>
                    <a:pt x="14419" y="13040"/>
                    <a:pt x="14419" y="13040"/>
                  </a:cubicBezTo>
                  <a:cubicBezTo>
                    <a:pt x="14419" y="13040"/>
                    <a:pt x="14419" y="13040"/>
                    <a:pt x="14419" y="13040"/>
                  </a:cubicBezTo>
                  <a:cubicBezTo>
                    <a:pt x="14475" y="13040"/>
                    <a:pt x="14475" y="13040"/>
                    <a:pt x="14475" y="13040"/>
                  </a:cubicBezTo>
                  <a:cubicBezTo>
                    <a:pt x="14475" y="13040"/>
                    <a:pt x="14475" y="13040"/>
                    <a:pt x="14475" y="13040"/>
                  </a:cubicBezTo>
                  <a:cubicBezTo>
                    <a:pt x="14475" y="13040"/>
                    <a:pt x="14475" y="13040"/>
                    <a:pt x="14475" y="13040"/>
                  </a:cubicBezTo>
                  <a:cubicBezTo>
                    <a:pt x="14531" y="13040"/>
                    <a:pt x="14531" y="13040"/>
                    <a:pt x="14531" y="13040"/>
                  </a:cubicBezTo>
                  <a:cubicBezTo>
                    <a:pt x="14531" y="12973"/>
                    <a:pt x="14531" y="12973"/>
                    <a:pt x="14531" y="12973"/>
                  </a:cubicBezTo>
                  <a:cubicBezTo>
                    <a:pt x="14475" y="12973"/>
                    <a:pt x="14475" y="12973"/>
                    <a:pt x="14475" y="12973"/>
                  </a:cubicBezTo>
                  <a:cubicBezTo>
                    <a:pt x="14531" y="12973"/>
                    <a:pt x="14531" y="12973"/>
                    <a:pt x="14531" y="12973"/>
                  </a:cubicBezTo>
                  <a:cubicBezTo>
                    <a:pt x="14531" y="12973"/>
                    <a:pt x="14531" y="12973"/>
                    <a:pt x="14531" y="12973"/>
                  </a:cubicBezTo>
                  <a:cubicBezTo>
                    <a:pt x="14475" y="12907"/>
                    <a:pt x="14475" y="12907"/>
                    <a:pt x="14475" y="12907"/>
                  </a:cubicBezTo>
                  <a:cubicBezTo>
                    <a:pt x="14419" y="12907"/>
                    <a:pt x="14419" y="12907"/>
                    <a:pt x="14419" y="12907"/>
                  </a:cubicBezTo>
                  <a:cubicBezTo>
                    <a:pt x="14419" y="12907"/>
                    <a:pt x="14419" y="12907"/>
                    <a:pt x="14419" y="12907"/>
                  </a:cubicBezTo>
                  <a:cubicBezTo>
                    <a:pt x="14419" y="12907"/>
                    <a:pt x="14419" y="12907"/>
                    <a:pt x="14419" y="12907"/>
                  </a:cubicBezTo>
                  <a:cubicBezTo>
                    <a:pt x="14363" y="12907"/>
                    <a:pt x="14363" y="12907"/>
                    <a:pt x="14363" y="12907"/>
                  </a:cubicBezTo>
                  <a:cubicBezTo>
                    <a:pt x="14363" y="12840"/>
                    <a:pt x="14363" y="12840"/>
                    <a:pt x="14363" y="12840"/>
                  </a:cubicBezTo>
                  <a:cubicBezTo>
                    <a:pt x="14306" y="12907"/>
                    <a:pt x="14306" y="12907"/>
                    <a:pt x="14306" y="12907"/>
                  </a:cubicBezTo>
                  <a:cubicBezTo>
                    <a:pt x="14306" y="12907"/>
                    <a:pt x="14306" y="12907"/>
                    <a:pt x="14306" y="12907"/>
                  </a:cubicBezTo>
                  <a:cubicBezTo>
                    <a:pt x="14306" y="12907"/>
                    <a:pt x="14306" y="12907"/>
                    <a:pt x="14306" y="12907"/>
                  </a:cubicBezTo>
                  <a:cubicBezTo>
                    <a:pt x="14363" y="12907"/>
                    <a:pt x="14363" y="12907"/>
                    <a:pt x="14363" y="12907"/>
                  </a:cubicBezTo>
                  <a:cubicBezTo>
                    <a:pt x="14363" y="12973"/>
                    <a:pt x="14363" y="12973"/>
                    <a:pt x="14363" y="12973"/>
                  </a:cubicBezTo>
                  <a:cubicBezTo>
                    <a:pt x="14363" y="12973"/>
                    <a:pt x="14363" y="12973"/>
                    <a:pt x="14363" y="12973"/>
                  </a:cubicBezTo>
                  <a:cubicBezTo>
                    <a:pt x="14419" y="12973"/>
                    <a:pt x="14419" y="12973"/>
                    <a:pt x="14419" y="12973"/>
                  </a:cubicBezTo>
                  <a:cubicBezTo>
                    <a:pt x="14419" y="13040"/>
                    <a:pt x="14419" y="13040"/>
                    <a:pt x="14419" y="13040"/>
                  </a:cubicBezTo>
                  <a:close/>
                  <a:moveTo>
                    <a:pt x="14138" y="13174"/>
                  </a:moveTo>
                  <a:cubicBezTo>
                    <a:pt x="14194" y="13174"/>
                    <a:pt x="14194" y="13174"/>
                    <a:pt x="14194" y="13174"/>
                  </a:cubicBezTo>
                  <a:cubicBezTo>
                    <a:pt x="14194" y="13174"/>
                    <a:pt x="14194" y="13174"/>
                    <a:pt x="14194" y="13174"/>
                  </a:cubicBezTo>
                  <a:cubicBezTo>
                    <a:pt x="14250" y="13107"/>
                    <a:pt x="14250" y="13107"/>
                    <a:pt x="14250" y="13107"/>
                  </a:cubicBezTo>
                  <a:cubicBezTo>
                    <a:pt x="14250" y="13107"/>
                    <a:pt x="14250" y="13107"/>
                    <a:pt x="14250" y="13107"/>
                  </a:cubicBezTo>
                  <a:cubicBezTo>
                    <a:pt x="14250" y="13107"/>
                    <a:pt x="14250" y="13107"/>
                    <a:pt x="14250" y="13107"/>
                  </a:cubicBezTo>
                  <a:cubicBezTo>
                    <a:pt x="14250" y="13107"/>
                    <a:pt x="14250" y="13107"/>
                    <a:pt x="14250" y="13107"/>
                  </a:cubicBezTo>
                  <a:cubicBezTo>
                    <a:pt x="14250" y="12973"/>
                    <a:pt x="14250" y="12973"/>
                    <a:pt x="14250" y="12973"/>
                  </a:cubicBezTo>
                  <a:cubicBezTo>
                    <a:pt x="14250" y="12973"/>
                    <a:pt x="14250" y="12973"/>
                    <a:pt x="14250" y="12973"/>
                  </a:cubicBezTo>
                  <a:cubicBezTo>
                    <a:pt x="14194" y="12973"/>
                    <a:pt x="14194" y="12973"/>
                    <a:pt x="14194" y="12973"/>
                  </a:cubicBezTo>
                  <a:cubicBezTo>
                    <a:pt x="14138" y="12973"/>
                    <a:pt x="14138" y="12973"/>
                    <a:pt x="14138" y="12973"/>
                  </a:cubicBezTo>
                  <a:cubicBezTo>
                    <a:pt x="14138" y="12907"/>
                    <a:pt x="14138" y="12907"/>
                    <a:pt x="14138" y="12907"/>
                  </a:cubicBezTo>
                  <a:cubicBezTo>
                    <a:pt x="14138" y="12973"/>
                    <a:pt x="14138" y="12973"/>
                    <a:pt x="14138" y="12973"/>
                  </a:cubicBezTo>
                  <a:cubicBezTo>
                    <a:pt x="14082" y="12973"/>
                    <a:pt x="14082" y="12973"/>
                    <a:pt x="14082" y="12973"/>
                  </a:cubicBezTo>
                  <a:cubicBezTo>
                    <a:pt x="14026" y="12907"/>
                    <a:pt x="14026" y="12907"/>
                    <a:pt x="14026" y="12907"/>
                  </a:cubicBezTo>
                  <a:cubicBezTo>
                    <a:pt x="14026" y="12973"/>
                    <a:pt x="14026" y="12973"/>
                    <a:pt x="14026" y="12973"/>
                  </a:cubicBezTo>
                  <a:cubicBezTo>
                    <a:pt x="14026" y="12973"/>
                    <a:pt x="14026" y="12973"/>
                    <a:pt x="14026" y="12973"/>
                  </a:cubicBezTo>
                  <a:cubicBezTo>
                    <a:pt x="14082" y="13040"/>
                    <a:pt x="14082" y="13040"/>
                    <a:pt x="14082" y="13040"/>
                  </a:cubicBezTo>
                  <a:cubicBezTo>
                    <a:pt x="14082" y="13107"/>
                    <a:pt x="14082" y="13107"/>
                    <a:pt x="14082" y="13107"/>
                  </a:cubicBezTo>
                  <a:cubicBezTo>
                    <a:pt x="14138" y="13107"/>
                    <a:pt x="14138" y="13107"/>
                    <a:pt x="14138" y="13107"/>
                  </a:cubicBezTo>
                  <a:cubicBezTo>
                    <a:pt x="14138" y="13174"/>
                    <a:pt x="14138" y="13174"/>
                    <a:pt x="14138" y="13174"/>
                  </a:cubicBezTo>
                  <a:cubicBezTo>
                    <a:pt x="14138" y="13174"/>
                    <a:pt x="14138" y="13174"/>
                    <a:pt x="14138" y="13174"/>
                  </a:cubicBezTo>
                  <a:close/>
                  <a:moveTo>
                    <a:pt x="14082" y="13375"/>
                  </a:moveTo>
                  <a:cubicBezTo>
                    <a:pt x="14082" y="13375"/>
                    <a:pt x="14138" y="13375"/>
                    <a:pt x="14138" y="13375"/>
                  </a:cubicBezTo>
                  <a:cubicBezTo>
                    <a:pt x="14082" y="13375"/>
                    <a:pt x="14082" y="13375"/>
                    <a:pt x="14082" y="13375"/>
                  </a:cubicBezTo>
                  <a:cubicBezTo>
                    <a:pt x="14026" y="13375"/>
                    <a:pt x="14026" y="13375"/>
                    <a:pt x="14026" y="13375"/>
                  </a:cubicBezTo>
                  <a:cubicBezTo>
                    <a:pt x="14082" y="13375"/>
                    <a:pt x="14082" y="13375"/>
                    <a:pt x="14082" y="13375"/>
                  </a:cubicBezTo>
                  <a:cubicBezTo>
                    <a:pt x="14082" y="13375"/>
                    <a:pt x="14082" y="13375"/>
                    <a:pt x="14082" y="13375"/>
                  </a:cubicBezTo>
                  <a:close/>
                  <a:moveTo>
                    <a:pt x="13577" y="13843"/>
                  </a:moveTo>
                  <a:cubicBezTo>
                    <a:pt x="13577" y="13843"/>
                    <a:pt x="13577" y="13843"/>
                    <a:pt x="13577" y="13843"/>
                  </a:cubicBezTo>
                  <a:cubicBezTo>
                    <a:pt x="13577" y="13776"/>
                    <a:pt x="13577" y="13776"/>
                    <a:pt x="13577" y="13776"/>
                  </a:cubicBezTo>
                  <a:cubicBezTo>
                    <a:pt x="13577" y="13776"/>
                    <a:pt x="13577" y="13776"/>
                    <a:pt x="13577" y="13776"/>
                  </a:cubicBezTo>
                  <a:cubicBezTo>
                    <a:pt x="13577" y="13776"/>
                    <a:pt x="13577" y="13776"/>
                    <a:pt x="13577" y="13776"/>
                  </a:cubicBezTo>
                  <a:cubicBezTo>
                    <a:pt x="13633" y="13709"/>
                    <a:pt x="13633" y="13709"/>
                    <a:pt x="13633" y="13709"/>
                  </a:cubicBezTo>
                  <a:cubicBezTo>
                    <a:pt x="13577" y="13709"/>
                    <a:pt x="13577" y="13709"/>
                    <a:pt x="13577" y="13709"/>
                  </a:cubicBezTo>
                  <a:cubicBezTo>
                    <a:pt x="13577" y="13709"/>
                    <a:pt x="13577" y="13709"/>
                    <a:pt x="13577" y="13709"/>
                  </a:cubicBezTo>
                  <a:cubicBezTo>
                    <a:pt x="13633" y="13642"/>
                    <a:pt x="13633" y="13642"/>
                    <a:pt x="13633" y="13642"/>
                  </a:cubicBezTo>
                  <a:cubicBezTo>
                    <a:pt x="13689" y="13575"/>
                    <a:pt x="13689" y="13575"/>
                    <a:pt x="13689" y="13575"/>
                  </a:cubicBezTo>
                  <a:cubicBezTo>
                    <a:pt x="13689" y="13575"/>
                    <a:pt x="13689" y="13575"/>
                    <a:pt x="13689" y="13575"/>
                  </a:cubicBezTo>
                  <a:cubicBezTo>
                    <a:pt x="13689" y="13575"/>
                    <a:pt x="13689" y="13575"/>
                    <a:pt x="13689" y="13575"/>
                  </a:cubicBezTo>
                  <a:cubicBezTo>
                    <a:pt x="13689" y="13575"/>
                    <a:pt x="13689" y="13575"/>
                    <a:pt x="13689" y="13575"/>
                  </a:cubicBezTo>
                  <a:cubicBezTo>
                    <a:pt x="13689" y="13508"/>
                    <a:pt x="13689" y="13508"/>
                    <a:pt x="13689" y="13508"/>
                  </a:cubicBezTo>
                  <a:cubicBezTo>
                    <a:pt x="13745" y="13508"/>
                    <a:pt x="13745" y="13508"/>
                    <a:pt x="13745" y="13508"/>
                  </a:cubicBezTo>
                  <a:cubicBezTo>
                    <a:pt x="13745" y="13441"/>
                    <a:pt x="13745" y="13441"/>
                    <a:pt x="13745" y="13441"/>
                  </a:cubicBezTo>
                  <a:cubicBezTo>
                    <a:pt x="13745" y="13441"/>
                    <a:pt x="13745" y="13441"/>
                    <a:pt x="13745" y="13441"/>
                  </a:cubicBezTo>
                  <a:cubicBezTo>
                    <a:pt x="13745" y="13441"/>
                    <a:pt x="13745" y="13441"/>
                    <a:pt x="13745" y="13441"/>
                  </a:cubicBezTo>
                  <a:cubicBezTo>
                    <a:pt x="13745" y="13375"/>
                    <a:pt x="13745" y="13375"/>
                    <a:pt x="13745" y="13375"/>
                  </a:cubicBezTo>
                  <a:cubicBezTo>
                    <a:pt x="13689" y="13441"/>
                    <a:pt x="13689" y="13441"/>
                    <a:pt x="13689" y="13441"/>
                  </a:cubicBezTo>
                  <a:cubicBezTo>
                    <a:pt x="13689" y="13441"/>
                    <a:pt x="13689" y="13441"/>
                    <a:pt x="13689" y="13441"/>
                  </a:cubicBezTo>
                  <a:cubicBezTo>
                    <a:pt x="13633" y="13375"/>
                    <a:pt x="13633" y="13375"/>
                    <a:pt x="13633" y="13375"/>
                  </a:cubicBezTo>
                  <a:cubicBezTo>
                    <a:pt x="13633" y="13375"/>
                    <a:pt x="13633" y="13375"/>
                    <a:pt x="13633" y="13375"/>
                  </a:cubicBezTo>
                  <a:cubicBezTo>
                    <a:pt x="13633" y="13375"/>
                    <a:pt x="13633" y="13375"/>
                    <a:pt x="13633" y="13375"/>
                  </a:cubicBezTo>
                  <a:cubicBezTo>
                    <a:pt x="13577" y="13441"/>
                    <a:pt x="13577" y="13441"/>
                    <a:pt x="13577" y="13441"/>
                  </a:cubicBezTo>
                  <a:cubicBezTo>
                    <a:pt x="13521" y="13441"/>
                    <a:pt x="13521" y="13441"/>
                    <a:pt x="13521" y="13441"/>
                  </a:cubicBezTo>
                  <a:cubicBezTo>
                    <a:pt x="13521" y="13508"/>
                    <a:pt x="13521" y="13508"/>
                    <a:pt x="13521" y="13508"/>
                  </a:cubicBezTo>
                  <a:cubicBezTo>
                    <a:pt x="13521" y="13508"/>
                    <a:pt x="13521" y="13508"/>
                    <a:pt x="13521" y="13508"/>
                  </a:cubicBezTo>
                  <a:cubicBezTo>
                    <a:pt x="13521" y="13575"/>
                    <a:pt x="13521" y="13575"/>
                    <a:pt x="13521" y="13575"/>
                  </a:cubicBezTo>
                  <a:cubicBezTo>
                    <a:pt x="13465" y="13575"/>
                    <a:pt x="13465" y="13575"/>
                    <a:pt x="13465" y="13575"/>
                  </a:cubicBezTo>
                  <a:cubicBezTo>
                    <a:pt x="13465" y="13642"/>
                    <a:pt x="13465" y="13642"/>
                    <a:pt x="13465" y="13642"/>
                  </a:cubicBezTo>
                  <a:cubicBezTo>
                    <a:pt x="13465" y="13642"/>
                    <a:pt x="13465" y="13642"/>
                    <a:pt x="13465" y="13642"/>
                  </a:cubicBezTo>
                  <a:cubicBezTo>
                    <a:pt x="13465" y="13709"/>
                    <a:pt x="13465" y="13709"/>
                    <a:pt x="13465" y="13709"/>
                  </a:cubicBezTo>
                  <a:cubicBezTo>
                    <a:pt x="13465" y="13709"/>
                    <a:pt x="13465" y="13709"/>
                    <a:pt x="13465" y="13709"/>
                  </a:cubicBezTo>
                  <a:cubicBezTo>
                    <a:pt x="13521" y="13709"/>
                    <a:pt x="13521" y="13709"/>
                    <a:pt x="13521" y="13709"/>
                  </a:cubicBezTo>
                  <a:cubicBezTo>
                    <a:pt x="13521" y="13776"/>
                    <a:pt x="13521" y="13776"/>
                    <a:pt x="13521" y="13776"/>
                  </a:cubicBezTo>
                  <a:cubicBezTo>
                    <a:pt x="13521" y="13776"/>
                    <a:pt x="13521" y="13776"/>
                    <a:pt x="13521" y="13776"/>
                  </a:cubicBezTo>
                  <a:cubicBezTo>
                    <a:pt x="13577" y="13843"/>
                    <a:pt x="13577" y="13843"/>
                    <a:pt x="13577" y="13843"/>
                  </a:cubicBezTo>
                  <a:close/>
                  <a:moveTo>
                    <a:pt x="13072" y="16050"/>
                  </a:moveTo>
                  <a:cubicBezTo>
                    <a:pt x="13072" y="16050"/>
                    <a:pt x="13072" y="16050"/>
                    <a:pt x="13072" y="16050"/>
                  </a:cubicBezTo>
                  <a:cubicBezTo>
                    <a:pt x="13072" y="16050"/>
                    <a:pt x="13072" y="16050"/>
                    <a:pt x="13072" y="16050"/>
                  </a:cubicBezTo>
                  <a:cubicBezTo>
                    <a:pt x="13072" y="16050"/>
                    <a:pt x="13072" y="16050"/>
                    <a:pt x="13072" y="16050"/>
                  </a:cubicBezTo>
                  <a:cubicBezTo>
                    <a:pt x="13072" y="16050"/>
                    <a:pt x="13072" y="16050"/>
                    <a:pt x="13072" y="16050"/>
                  </a:cubicBezTo>
                  <a:close/>
                  <a:moveTo>
                    <a:pt x="13072" y="16250"/>
                  </a:moveTo>
                  <a:cubicBezTo>
                    <a:pt x="13128" y="16250"/>
                    <a:pt x="13128" y="16250"/>
                    <a:pt x="13128" y="16250"/>
                  </a:cubicBezTo>
                  <a:cubicBezTo>
                    <a:pt x="13128" y="16183"/>
                    <a:pt x="13128" y="16183"/>
                    <a:pt x="13128" y="16183"/>
                  </a:cubicBezTo>
                  <a:cubicBezTo>
                    <a:pt x="13128" y="16183"/>
                    <a:pt x="13128" y="16183"/>
                    <a:pt x="13128" y="16183"/>
                  </a:cubicBezTo>
                  <a:cubicBezTo>
                    <a:pt x="13128" y="16250"/>
                    <a:pt x="13128" y="16250"/>
                    <a:pt x="13128" y="16250"/>
                  </a:cubicBezTo>
                  <a:cubicBezTo>
                    <a:pt x="13128" y="16250"/>
                    <a:pt x="13128" y="16250"/>
                    <a:pt x="13128" y="16250"/>
                  </a:cubicBezTo>
                  <a:cubicBezTo>
                    <a:pt x="13128" y="16250"/>
                    <a:pt x="13072" y="16250"/>
                    <a:pt x="13072" y="16250"/>
                  </a:cubicBezTo>
                  <a:close/>
                  <a:moveTo>
                    <a:pt x="12792" y="16183"/>
                  </a:moveTo>
                  <a:cubicBezTo>
                    <a:pt x="12792" y="16183"/>
                    <a:pt x="12792" y="16183"/>
                    <a:pt x="12792" y="16183"/>
                  </a:cubicBezTo>
                  <a:cubicBezTo>
                    <a:pt x="12848" y="16183"/>
                    <a:pt x="12848" y="16183"/>
                    <a:pt x="12848" y="16183"/>
                  </a:cubicBezTo>
                  <a:cubicBezTo>
                    <a:pt x="12848" y="16116"/>
                    <a:pt x="12848" y="16116"/>
                    <a:pt x="12848" y="16116"/>
                  </a:cubicBezTo>
                  <a:cubicBezTo>
                    <a:pt x="12904" y="16116"/>
                    <a:pt x="12904" y="16116"/>
                    <a:pt x="12904" y="16116"/>
                  </a:cubicBezTo>
                  <a:cubicBezTo>
                    <a:pt x="12904" y="16116"/>
                    <a:pt x="12904" y="16116"/>
                    <a:pt x="12904" y="16116"/>
                  </a:cubicBezTo>
                  <a:cubicBezTo>
                    <a:pt x="12960" y="16116"/>
                    <a:pt x="12960" y="16116"/>
                    <a:pt x="12960" y="16116"/>
                  </a:cubicBezTo>
                  <a:cubicBezTo>
                    <a:pt x="12904" y="16183"/>
                    <a:pt x="12904" y="16183"/>
                    <a:pt x="12904" y="16183"/>
                  </a:cubicBezTo>
                  <a:cubicBezTo>
                    <a:pt x="12848" y="16183"/>
                    <a:pt x="12848" y="16183"/>
                    <a:pt x="12848" y="16183"/>
                  </a:cubicBezTo>
                  <a:cubicBezTo>
                    <a:pt x="12792" y="16250"/>
                    <a:pt x="12792" y="16250"/>
                    <a:pt x="12792" y="16250"/>
                  </a:cubicBezTo>
                  <a:cubicBezTo>
                    <a:pt x="12792" y="16183"/>
                    <a:pt x="12792" y="16183"/>
                    <a:pt x="12792" y="16183"/>
                  </a:cubicBezTo>
                  <a:close/>
                  <a:moveTo>
                    <a:pt x="13016" y="16317"/>
                  </a:moveTo>
                  <a:cubicBezTo>
                    <a:pt x="13072" y="16250"/>
                    <a:pt x="13072" y="16250"/>
                    <a:pt x="13072" y="16250"/>
                  </a:cubicBezTo>
                  <a:cubicBezTo>
                    <a:pt x="13072" y="16183"/>
                    <a:pt x="13072" y="16183"/>
                    <a:pt x="13072" y="16183"/>
                  </a:cubicBezTo>
                  <a:cubicBezTo>
                    <a:pt x="13072" y="16183"/>
                    <a:pt x="13072" y="16183"/>
                    <a:pt x="13072" y="16183"/>
                  </a:cubicBezTo>
                  <a:cubicBezTo>
                    <a:pt x="13072" y="16250"/>
                    <a:pt x="13072" y="16250"/>
                    <a:pt x="13072" y="16250"/>
                  </a:cubicBezTo>
                  <a:cubicBezTo>
                    <a:pt x="13016" y="16317"/>
                    <a:pt x="13016" y="16317"/>
                    <a:pt x="13016" y="16317"/>
                  </a:cubicBezTo>
                  <a:cubicBezTo>
                    <a:pt x="13016" y="16317"/>
                    <a:pt x="13016" y="16317"/>
                    <a:pt x="13016" y="16317"/>
                  </a:cubicBezTo>
                  <a:cubicBezTo>
                    <a:pt x="13016" y="16317"/>
                    <a:pt x="13016" y="16317"/>
                    <a:pt x="13016" y="16317"/>
                  </a:cubicBezTo>
                  <a:cubicBezTo>
                    <a:pt x="13072" y="16250"/>
                    <a:pt x="13072" y="16250"/>
                    <a:pt x="13072" y="16250"/>
                  </a:cubicBezTo>
                  <a:cubicBezTo>
                    <a:pt x="13128" y="16250"/>
                    <a:pt x="13128" y="16250"/>
                    <a:pt x="13128" y="16250"/>
                  </a:cubicBezTo>
                  <a:cubicBezTo>
                    <a:pt x="13128" y="16183"/>
                    <a:pt x="13128" y="16183"/>
                    <a:pt x="13128" y="16183"/>
                  </a:cubicBezTo>
                  <a:cubicBezTo>
                    <a:pt x="13072" y="16116"/>
                    <a:pt x="13072" y="16116"/>
                    <a:pt x="13072" y="16116"/>
                  </a:cubicBezTo>
                  <a:cubicBezTo>
                    <a:pt x="13072" y="16116"/>
                    <a:pt x="13072" y="16116"/>
                    <a:pt x="13072" y="16116"/>
                  </a:cubicBezTo>
                  <a:cubicBezTo>
                    <a:pt x="13072" y="16116"/>
                    <a:pt x="13072" y="16116"/>
                    <a:pt x="13072" y="16116"/>
                  </a:cubicBezTo>
                  <a:cubicBezTo>
                    <a:pt x="13016" y="16116"/>
                    <a:pt x="13016" y="16116"/>
                    <a:pt x="13016" y="16116"/>
                  </a:cubicBezTo>
                  <a:cubicBezTo>
                    <a:pt x="13016" y="16116"/>
                    <a:pt x="13016" y="16116"/>
                    <a:pt x="13016" y="16116"/>
                  </a:cubicBezTo>
                  <a:cubicBezTo>
                    <a:pt x="13016" y="16183"/>
                    <a:pt x="13016" y="16183"/>
                    <a:pt x="13016" y="16183"/>
                  </a:cubicBezTo>
                  <a:cubicBezTo>
                    <a:pt x="12960" y="16250"/>
                    <a:pt x="12960" y="16250"/>
                    <a:pt x="12960" y="16250"/>
                  </a:cubicBezTo>
                  <a:cubicBezTo>
                    <a:pt x="12904" y="16250"/>
                    <a:pt x="12904" y="16250"/>
                    <a:pt x="12904" y="16250"/>
                  </a:cubicBezTo>
                  <a:cubicBezTo>
                    <a:pt x="12960" y="16183"/>
                    <a:pt x="12960" y="16183"/>
                    <a:pt x="12960" y="16183"/>
                  </a:cubicBezTo>
                  <a:cubicBezTo>
                    <a:pt x="12960" y="16183"/>
                    <a:pt x="12960" y="16183"/>
                    <a:pt x="12960" y="16183"/>
                  </a:cubicBezTo>
                  <a:cubicBezTo>
                    <a:pt x="13016" y="16116"/>
                    <a:pt x="13016" y="16116"/>
                    <a:pt x="13016" y="16116"/>
                  </a:cubicBezTo>
                  <a:cubicBezTo>
                    <a:pt x="12960" y="16116"/>
                    <a:pt x="12960" y="16116"/>
                    <a:pt x="12960" y="16116"/>
                  </a:cubicBezTo>
                  <a:cubicBezTo>
                    <a:pt x="12960" y="16116"/>
                    <a:pt x="12960" y="16116"/>
                    <a:pt x="12960" y="16116"/>
                  </a:cubicBezTo>
                  <a:cubicBezTo>
                    <a:pt x="12904" y="16183"/>
                    <a:pt x="12904" y="16183"/>
                    <a:pt x="12904" y="16183"/>
                  </a:cubicBezTo>
                  <a:cubicBezTo>
                    <a:pt x="12848" y="16250"/>
                    <a:pt x="12848" y="16250"/>
                    <a:pt x="12848" y="16250"/>
                  </a:cubicBezTo>
                  <a:cubicBezTo>
                    <a:pt x="12848" y="16317"/>
                    <a:pt x="12848" y="16317"/>
                    <a:pt x="12848" y="16317"/>
                  </a:cubicBezTo>
                  <a:cubicBezTo>
                    <a:pt x="12848" y="16317"/>
                    <a:pt x="12848" y="16317"/>
                    <a:pt x="12848" y="16317"/>
                  </a:cubicBezTo>
                  <a:cubicBezTo>
                    <a:pt x="12848" y="16384"/>
                    <a:pt x="12848" y="16384"/>
                    <a:pt x="12848" y="16384"/>
                  </a:cubicBezTo>
                  <a:cubicBezTo>
                    <a:pt x="12848" y="16384"/>
                    <a:pt x="12848" y="16384"/>
                    <a:pt x="12848" y="16384"/>
                  </a:cubicBezTo>
                  <a:cubicBezTo>
                    <a:pt x="12904" y="16317"/>
                    <a:pt x="12904" y="16317"/>
                    <a:pt x="12904" y="16317"/>
                  </a:cubicBezTo>
                  <a:cubicBezTo>
                    <a:pt x="12904" y="16317"/>
                    <a:pt x="12904" y="16317"/>
                    <a:pt x="12904" y="16317"/>
                  </a:cubicBezTo>
                  <a:cubicBezTo>
                    <a:pt x="12904" y="16317"/>
                    <a:pt x="12904" y="16317"/>
                    <a:pt x="12904" y="16317"/>
                  </a:cubicBezTo>
                  <a:cubicBezTo>
                    <a:pt x="12904" y="16384"/>
                    <a:pt x="12904" y="16384"/>
                    <a:pt x="12904" y="16384"/>
                  </a:cubicBezTo>
                  <a:cubicBezTo>
                    <a:pt x="12904" y="16384"/>
                    <a:pt x="12904" y="16384"/>
                    <a:pt x="12904" y="16384"/>
                  </a:cubicBezTo>
                  <a:cubicBezTo>
                    <a:pt x="12904" y="16384"/>
                    <a:pt x="12904" y="16384"/>
                    <a:pt x="12904" y="16384"/>
                  </a:cubicBezTo>
                  <a:cubicBezTo>
                    <a:pt x="12960" y="16384"/>
                    <a:pt x="12960" y="16384"/>
                    <a:pt x="12960" y="16384"/>
                  </a:cubicBezTo>
                  <a:cubicBezTo>
                    <a:pt x="12960" y="16384"/>
                    <a:pt x="13016" y="16317"/>
                    <a:pt x="13016" y="16317"/>
                  </a:cubicBezTo>
                  <a:close/>
                  <a:moveTo>
                    <a:pt x="12960" y="16317"/>
                  </a:moveTo>
                  <a:cubicBezTo>
                    <a:pt x="12960" y="16250"/>
                    <a:pt x="12960" y="16250"/>
                    <a:pt x="12960" y="16250"/>
                  </a:cubicBezTo>
                  <a:cubicBezTo>
                    <a:pt x="13016" y="16183"/>
                    <a:pt x="13016" y="16183"/>
                    <a:pt x="13016" y="16183"/>
                  </a:cubicBezTo>
                  <a:cubicBezTo>
                    <a:pt x="13016" y="16250"/>
                    <a:pt x="13016" y="16250"/>
                    <a:pt x="13016" y="16250"/>
                  </a:cubicBezTo>
                  <a:cubicBezTo>
                    <a:pt x="12960" y="16317"/>
                    <a:pt x="12960" y="16317"/>
                    <a:pt x="12960" y="16317"/>
                  </a:cubicBezTo>
                  <a:cubicBezTo>
                    <a:pt x="12960" y="16317"/>
                    <a:pt x="12960" y="16317"/>
                    <a:pt x="12960" y="16317"/>
                  </a:cubicBezTo>
                  <a:close/>
                  <a:moveTo>
                    <a:pt x="16326" y="19995"/>
                  </a:moveTo>
                  <a:cubicBezTo>
                    <a:pt x="16270" y="19995"/>
                    <a:pt x="16270" y="19995"/>
                    <a:pt x="16270" y="19995"/>
                  </a:cubicBezTo>
                  <a:cubicBezTo>
                    <a:pt x="16270" y="19928"/>
                    <a:pt x="16270" y="19928"/>
                    <a:pt x="16270" y="19928"/>
                  </a:cubicBezTo>
                  <a:cubicBezTo>
                    <a:pt x="16270" y="19928"/>
                    <a:pt x="16270" y="19928"/>
                    <a:pt x="16270" y="19928"/>
                  </a:cubicBezTo>
                  <a:cubicBezTo>
                    <a:pt x="16326" y="19928"/>
                    <a:pt x="16326" y="19928"/>
                    <a:pt x="16326" y="19928"/>
                  </a:cubicBezTo>
                  <a:cubicBezTo>
                    <a:pt x="16326" y="19861"/>
                    <a:pt x="16326" y="19861"/>
                    <a:pt x="16326" y="19861"/>
                  </a:cubicBezTo>
                  <a:cubicBezTo>
                    <a:pt x="16326" y="19861"/>
                    <a:pt x="16326" y="19861"/>
                    <a:pt x="16326" y="19861"/>
                  </a:cubicBezTo>
                  <a:cubicBezTo>
                    <a:pt x="16326" y="19861"/>
                    <a:pt x="16326" y="19861"/>
                    <a:pt x="16326" y="19861"/>
                  </a:cubicBezTo>
                  <a:cubicBezTo>
                    <a:pt x="16326" y="19861"/>
                    <a:pt x="16326" y="19861"/>
                    <a:pt x="16326" y="19861"/>
                  </a:cubicBezTo>
                  <a:cubicBezTo>
                    <a:pt x="16270" y="19928"/>
                    <a:pt x="16270" y="19928"/>
                    <a:pt x="16270" y="19928"/>
                  </a:cubicBezTo>
                  <a:cubicBezTo>
                    <a:pt x="16270" y="19928"/>
                    <a:pt x="16270" y="19928"/>
                    <a:pt x="16270" y="19928"/>
                  </a:cubicBezTo>
                  <a:cubicBezTo>
                    <a:pt x="16270" y="19995"/>
                    <a:pt x="16270" y="19995"/>
                    <a:pt x="16270" y="19995"/>
                  </a:cubicBezTo>
                  <a:cubicBezTo>
                    <a:pt x="16270" y="19995"/>
                    <a:pt x="16270" y="19995"/>
                    <a:pt x="16270" y="19995"/>
                  </a:cubicBezTo>
                  <a:cubicBezTo>
                    <a:pt x="16326" y="19995"/>
                    <a:pt x="16326" y="19995"/>
                    <a:pt x="16326" y="19995"/>
                  </a:cubicBezTo>
                  <a:close/>
                  <a:moveTo>
                    <a:pt x="17504" y="20196"/>
                  </a:moveTo>
                  <a:cubicBezTo>
                    <a:pt x="17504" y="20196"/>
                    <a:pt x="17504" y="20196"/>
                    <a:pt x="17504" y="20196"/>
                  </a:cubicBezTo>
                  <a:cubicBezTo>
                    <a:pt x="17504" y="20129"/>
                    <a:pt x="17504" y="20129"/>
                    <a:pt x="17504" y="20129"/>
                  </a:cubicBezTo>
                  <a:cubicBezTo>
                    <a:pt x="17504" y="20129"/>
                    <a:pt x="17504" y="20129"/>
                    <a:pt x="17504" y="20129"/>
                  </a:cubicBezTo>
                  <a:cubicBezTo>
                    <a:pt x="17504" y="20062"/>
                    <a:pt x="17504" y="20062"/>
                    <a:pt x="17504" y="20062"/>
                  </a:cubicBezTo>
                  <a:cubicBezTo>
                    <a:pt x="17504" y="20062"/>
                    <a:pt x="17504" y="20062"/>
                    <a:pt x="17504" y="20062"/>
                  </a:cubicBezTo>
                  <a:cubicBezTo>
                    <a:pt x="17561" y="20062"/>
                    <a:pt x="17561" y="20062"/>
                    <a:pt x="17561" y="20062"/>
                  </a:cubicBezTo>
                  <a:cubicBezTo>
                    <a:pt x="17561" y="20062"/>
                    <a:pt x="17561" y="20062"/>
                    <a:pt x="17561" y="20062"/>
                  </a:cubicBezTo>
                  <a:cubicBezTo>
                    <a:pt x="17561" y="20062"/>
                    <a:pt x="17561" y="20062"/>
                    <a:pt x="17561" y="20062"/>
                  </a:cubicBezTo>
                  <a:cubicBezTo>
                    <a:pt x="17561" y="20129"/>
                    <a:pt x="17561" y="20129"/>
                    <a:pt x="17561" y="20129"/>
                  </a:cubicBezTo>
                  <a:cubicBezTo>
                    <a:pt x="17504" y="20129"/>
                    <a:pt x="17504" y="20129"/>
                    <a:pt x="17504" y="20129"/>
                  </a:cubicBezTo>
                  <a:cubicBezTo>
                    <a:pt x="17504" y="20129"/>
                    <a:pt x="17504" y="20129"/>
                    <a:pt x="17504" y="20129"/>
                  </a:cubicBezTo>
                  <a:cubicBezTo>
                    <a:pt x="17561" y="20196"/>
                    <a:pt x="17561" y="20196"/>
                    <a:pt x="17561" y="20196"/>
                  </a:cubicBezTo>
                  <a:cubicBezTo>
                    <a:pt x="17561" y="20196"/>
                    <a:pt x="17561" y="20196"/>
                    <a:pt x="17561" y="20196"/>
                  </a:cubicBezTo>
                  <a:cubicBezTo>
                    <a:pt x="17561" y="20196"/>
                    <a:pt x="17561" y="20196"/>
                    <a:pt x="17561" y="20196"/>
                  </a:cubicBezTo>
                  <a:cubicBezTo>
                    <a:pt x="17504" y="20196"/>
                    <a:pt x="17504" y="20196"/>
                    <a:pt x="17504" y="20196"/>
                  </a:cubicBezTo>
                  <a:close/>
                  <a:moveTo>
                    <a:pt x="17561" y="20263"/>
                  </a:moveTo>
                  <a:cubicBezTo>
                    <a:pt x="17561" y="20196"/>
                    <a:pt x="17561" y="20196"/>
                    <a:pt x="17561" y="20196"/>
                  </a:cubicBezTo>
                  <a:cubicBezTo>
                    <a:pt x="17617" y="20196"/>
                    <a:pt x="17617" y="20196"/>
                    <a:pt x="17617" y="20196"/>
                  </a:cubicBezTo>
                  <a:cubicBezTo>
                    <a:pt x="17617" y="20263"/>
                    <a:pt x="17617" y="20263"/>
                    <a:pt x="17617" y="20263"/>
                  </a:cubicBezTo>
                  <a:cubicBezTo>
                    <a:pt x="17561" y="20263"/>
                    <a:pt x="17561" y="20263"/>
                    <a:pt x="17561" y="20263"/>
                  </a:cubicBezTo>
                  <a:cubicBezTo>
                    <a:pt x="17561" y="20263"/>
                    <a:pt x="17561" y="20263"/>
                    <a:pt x="17561" y="20263"/>
                  </a:cubicBezTo>
                  <a:close/>
                  <a:moveTo>
                    <a:pt x="18065" y="18390"/>
                  </a:moveTo>
                  <a:cubicBezTo>
                    <a:pt x="18065" y="18323"/>
                    <a:pt x="18065" y="18323"/>
                    <a:pt x="18065" y="18323"/>
                  </a:cubicBezTo>
                  <a:cubicBezTo>
                    <a:pt x="18122" y="18256"/>
                    <a:pt x="18122" y="18256"/>
                    <a:pt x="18122" y="18256"/>
                  </a:cubicBezTo>
                  <a:cubicBezTo>
                    <a:pt x="18122" y="18323"/>
                    <a:pt x="18122" y="18323"/>
                    <a:pt x="18122" y="18323"/>
                  </a:cubicBezTo>
                  <a:cubicBezTo>
                    <a:pt x="18065" y="18390"/>
                    <a:pt x="18065" y="18390"/>
                    <a:pt x="18065" y="18390"/>
                  </a:cubicBezTo>
                  <a:cubicBezTo>
                    <a:pt x="18065" y="18390"/>
                    <a:pt x="18065" y="18390"/>
                    <a:pt x="18065" y="18390"/>
                  </a:cubicBezTo>
                  <a:cubicBezTo>
                    <a:pt x="18065" y="18390"/>
                    <a:pt x="18065" y="18390"/>
                    <a:pt x="18065" y="18390"/>
                  </a:cubicBezTo>
                  <a:close/>
                  <a:moveTo>
                    <a:pt x="17897" y="18724"/>
                  </a:moveTo>
                  <a:cubicBezTo>
                    <a:pt x="17897" y="18791"/>
                    <a:pt x="17897" y="18791"/>
                    <a:pt x="17897" y="18791"/>
                  </a:cubicBezTo>
                  <a:cubicBezTo>
                    <a:pt x="17897" y="18791"/>
                    <a:pt x="17897" y="18791"/>
                    <a:pt x="17897" y="18791"/>
                  </a:cubicBezTo>
                  <a:cubicBezTo>
                    <a:pt x="17953" y="18791"/>
                    <a:pt x="17953" y="18791"/>
                    <a:pt x="17953" y="18791"/>
                  </a:cubicBezTo>
                  <a:cubicBezTo>
                    <a:pt x="17953" y="18791"/>
                    <a:pt x="17953" y="18791"/>
                    <a:pt x="17953" y="18791"/>
                  </a:cubicBezTo>
                  <a:cubicBezTo>
                    <a:pt x="17953" y="18724"/>
                    <a:pt x="17953" y="18724"/>
                    <a:pt x="17953" y="18724"/>
                  </a:cubicBezTo>
                  <a:cubicBezTo>
                    <a:pt x="17953" y="18724"/>
                    <a:pt x="17953" y="18724"/>
                    <a:pt x="17953" y="18724"/>
                  </a:cubicBezTo>
                  <a:cubicBezTo>
                    <a:pt x="17897" y="18724"/>
                    <a:pt x="17897" y="18724"/>
                    <a:pt x="17897" y="18724"/>
                  </a:cubicBezTo>
                  <a:close/>
                  <a:moveTo>
                    <a:pt x="18178" y="19193"/>
                  </a:moveTo>
                  <a:cubicBezTo>
                    <a:pt x="18178" y="19126"/>
                    <a:pt x="18178" y="19126"/>
                    <a:pt x="18178" y="19126"/>
                  </a:cubicBezTo>
                  <a:cubicBezTo>
                    <a:pt x="18178" y="19126"/>
                    <a:pt x="18178" y="19126"/>
                    <a:pt x="18178" y="19126"/>
                  </a:cubicBezTo>
                  <a:cubicBezTo>
                    <a:pt x="18178" y="19126"/>
                    <a:pt x="18178" y="19126"/>
                    <a:pt x="18178" y="19126"/>
                  </a:cubicBezTo>
                  <a:cubicBezTo>
                    <a:pt x="18178" y="19126"/>
                    <a:pt x="18178" y="19126"/>
                    <a:pt x="18178" y="19126"/>
                  </a:cubicBezTo>
                  <a:cubicBezTo>
                    <a:pt x="18178" y="19126"/>
                    <a:pt x="18178" y="19126"/>
                    <a:pt x="18178" y="19126"/>
                  </a:cubicBezTo>
                  <a:cubicBezTo>
                    <a:pt x="18234" y="19193"/>
                    <a:pt x="18234" y="19193"/>
                    <a:pt x="18234" y="19193"/>
                  </a:cubicBezTo>
                  <a:cubicBezTo>
                    <a:pt x="18234" y="19193"/>
                    <a:pt x="18234" y="19193"/>
                    <a:pt x="18234" y="19193"/>
                  </a:cubicBezTo>
                  <a:cubicBezTo>
                    <a:pt x="18178" y="19193"/>
                    <a:pt x="18178" y="19193"/>
                    <a:pt x="18178" y="19193"/>
                  </a:cubicBezTo>
                  <a:cubicBezTo>
                    <a:pt x="18178" y="19193"/>
                    <a:pt x="18178" y="19193"/>
                    <a:pt x="18178" y="19193"/>
                  </a:cubicBezTo>
                  <a:close/>
                  <a:moveTo>
                    <a:pt x="18065" y="19193"/>
                  </a:moveTo>
                  <a:cubicBezTo>
                    <a:pt x="18065" y="19193"/>
                    <a:pt x="18065" y="19193"/>
                    <a:pt x="18065" y="19193"/>
                  </a:cubicBezTo>
                  <a:cubicBezTo>
                    <a:pt x="18065" y="19193"/>
                    <a:pt x="18065" y="19193"/>
                    <a:pt x="18065" y="19193"/>
                  </a:cubicBezTo>
                  <a:cubicBezTo>
                    <a:pt x="18122" y="19193"/>
                    <a:pt x="18122" y="19193"/>
                    <a:pt x="18122" y="19193"/>
                  </a:cubicBezTo>
                  <a:cubicBezTo>
                    <a:pt x="18065" y="19126"/>
                    <a:pt x="18065" y="19126"/>
                    <a:pt x="18065" y="19126"/>
                  </a:cubicBezTo>
                  <a:cubicBezTo>
                    <a:pt x="18122" y="19126"/>
                    <a:pt x="18122" y="19126"/>
                    <a:pt x="18122" y="19126"/>
                  </a:cubicBezTo>
                  <a:cubicBezTo>
                    <a:pt x="18122" y="19193"/>
                    <a:pt x="18122" y="19193"/>
                    <a:pt x="18122" y="19193"/>
                  </a:cubicBezTo>
                  <a:cubicBezTo>
                    <a:pt x="18065" y="19193"/>
                    <a:pt x="18065" y="19193"/>
                    <a:pt x="18065" y="19193"/>
                  </a:cubicBezTo>
                  <a:cubicBezTo>
                    <a:pt x="18065" y="19259"/>
                    <a:pt x="18065" y="19259"/>
                    <a:pt x="18065" y="19259"/>
                  </a:cubicBezTo>
                  <a:cubicBezTo>
                    <a:pt x="18009" y="19259"/>
                    <a:pt x="18009" y="19259"/>
                    <a:pt x="18009" y="19259"/>
                  </a:cubicBezTo>
                  <a:cubicBezTo>
                    <a:pt x="18009" y="19193"/>
                    <a:pt x="18009" y="19193"/>
                    <a:pt x="18009" y="19193"/>
                  </a:cubicBezTo>
                  <a:cubicBezTo>
                    <a:pt x="18065" y="19193"/>
                    <a:pt x="18065" y="19193"/>
                    <a:pt x="18065" y="19193"/>
                  </a:cubicBezTo>
                  <a:close/>
                  <a:moveTo>
                    <a:pt x="17673" y="19861"/>
                  </a:moveTo>
                  <a:cubicBezTo>
                    <a:pt x="17673" y="19861"/>
                    <a:pt x="17673" y="19861"/>
                    <a:pt x="17673" y="19861"/>
                  </a:cubicBezTo>
                  <a:cubicBezTo>
                    <a:pt x="17673" y="19861"/>
                    <a:pt x="17673" y="19861"/>
                    <a:pt x="17673" y="19861"/>
                  </a:cubicBezTo>
                  <a:cubicBezTo>
                    <a:pt x="17673" y="19861"/>
                    <a:pt x="17673" y="19861"/>
                    <a:pt x="17673" y="19861"/>
                  </a:cubicBezTo>
                  <a:cubicBezTo>
                    <a:pt x="17673" y="19861"/>
                    <a:pt x="17673" y="19861"/>
                    <a:pt x="17673" y="19861"/>
                  </a:cubicBezTo>
                  <a:close/>
                  <a:moveTo>
                    <a:pt x="18178" y="19728"/>
                  </a:moveTo>
                  <a:cubicBezTo>
                    <a:pt x="18178" y="19728"/>
                    <a:pt x="18178" y="19728"/>
                    <a:pt x="18178" y="19728"/>
                  </a:cubicBezTo>
                  <a:cubicBezTo>
                    <a:pt x="18178" y="19728"/>
                    <a:pt x="18178" y="19728"/>
                    <a:pt x="18178" y="19728"/>
                  </a:cubicBezTo>
                  <a:cubicBezTo>
                    <a:pt x="18234" y="19728"/>
                    <a:pt x="18234" y="19728"/>
                    <a:pt x="18234" y="19728"/>
                  </a:cubicBezTo>
                  <a:cubicBezTo>
                    <a:pt x="18234" y="19728"/>
                    <a:pt x="18234" y="19728"/>
                    <a:pt x="18234" y="19728"/>
                  </a:cubicBezTo>
                  <a:cubicBezTo>
                    <a:pt x="18178" y="19728"/>
                    <a:pt x="18178" y="19728"/>
                    <a:pt x="18178" y="19728"/>
                  </a:cubicBezTo>
                  <a:cubicBezTo>
                    <a:pt x="18178" y="19728"/>
                    <a:pt x="18178" y="19728"/>
                    <a:pt x="18178" y="19728"/>
                  </a:cubicBezTo>
                  <a:close/>
                  <a:moveTo>
                    <a:pt x="17617" y="18724"/>
                  </a:moveTo>
                  <a:cubicBezTo>
                    <a:pt x="17561" y="18724"/>
                    <a:pt x="17561" y="18724"/>
                    <a:pt x="17561" y="18724"/>
                  </a:cubicBezTo>
                  <a:cubicBezTo>
                    <a:pt x="17561" y="18791"/>
                    <a:pt x="17561" y="18791"/>
                    <a:pt x="17561" y="18791"/>
                  </a:cubicBezTo>
                  <a:cubicBezTo>
                    <a:pt x="17504" y="18791"/>
                    <a:pt x="17504" y="18791"/>
                    <a:pt x="17504" y="18791"/>
                  </a:cubicBezTo>
                  <a:cubicBezTo>
                    <a:pt x="17504" y="18791"/>
                    <a:pt x="17504" y="18791"/>
                    <a:pt x="17504" y="18791"/>
                  </a:cubicBezTo>
                  <a:cubicBezTo>
                    <a:pt x="17504" y="18791"/>
                    <a:pt x="17504" y="18791"/>
                    <a:pt x="17504" y="18791"/>
                  </a:cubicBezTo>
                  <a:cubicBezTo>
                    <a:pt x="17504" y="18791"/>
                    <a:pt x="17504" y="18791"/>
                    <a:pt x="17504" y="18791"/>
                  </a:cubicBezTo>
                  <a:cubicBezTo>
                    <a:pt x="17504" y="18858"/>
                    <a:pt x="17504" y="18858"/>
                    <a:pt x="17504" y="18858"/>
                  </a:cubicBezTo>
                  <a:cubicBezTo>
                    <a:pt x="17504" y="18858"/>
                    <a:pt x="17504" y="18858"/>
                    <a:pt x="17504" y="18858"/>
                  </a:cubicBezTo>
                  <a:cubicBezTo>
                    <a:pt x="17504" y="18858"/>
                    <a:pt x="17504" y="18858"/>
                    <a:pt x="17504" y="18858"/>
                  </a:cubicBezTo>
                  <a:cubicBezTo>
                    <a:pt x="17448" y="18858"/>
                    <a:pt x="17448" y="18858"/>
                    <a:pt x="17448" y="18858"/>
                  </a:cubicBezTo>
                  <a:cubicBezTo>
                    <a:pt x="17448" y="18925"/>
                    <a:pt x="17448" y="18925"/>
                    <a:pt x="17448" y="18925"/>
                  </a:cubicBezTo>
                  <a:cubicBezTo>
                    <a:pt x="17448" y="18925"/>
                    <a:pt x="17448" y="18925"/>
                    <a:pt x="17448" y="18925"/>
                  </a:cubicBezTo>
                  <a:cubicBezTo>
                    <a:pt x="17448" y="18925"/>
                    <a:pt x="17448" y="18925"/>
                    <a:pt x="17448" y="18925"/>
                  </a:cubicBezTo>
                  <a:cubicBezTo>
                    <a:pt x="17448" y="18925"/>
                    <a:pt x="17448" y="18925"/>
                    <a:pt x="17448" y="18925"/>
                  </a:cubicBezTo>
                  <a:cubicBezTo>
                    <a:pt x="17448" y="18992"/>
                    <a:pt x="17448" y="18992"/>
                    <a:pt x="17448" y="18992"/>
                  </a:cubicBezTo>
                  <a:cubicBezTo>
                    <a:pt x="17392" y="18992"/>
                    <a:pt x="17392" y="18992"/>
                    <a:pt x="17392" y="18992"/>
                  </a:cubicBezTo>
                  <a:cubicBezTo>
                    <a:pt x="17392" y="18992"/>
                    <a:pt x="17392" y="18992"/>
                    <a:pt x="17392" y="18992"/>
                  </a:cubicBezTo>
                  <a:cubicBezTo>
                    <a:pt x="17392" y="19059"/>
                    <a:pt x="17392" y="19059"/>
                    <a:pt x="17392" y="19059"/>
                  </a:cubicBezTo>
                  <a:cubicBezTo>
                    <a:pt x="17336" y="19126"/>
                    <a:pt x="17336" y="19126"/>
                    <a:pt x="17336" y="19126"/>
                  </a:cubicBezTo>
                  <a:cubicBezTo>
                    <a:pt x="17336" y="19126"/>
                    <a:pt x="17336" y="19126"/>
                    <a:pt x="17336" y="19126"/>
                  </a:cubicBezTo>
                  <a:cubicBezTo>
                    <a:pt x="17336" y="19193"/>
                    <a:pt x="17336" y="19193"/>
                    <a:pt x="17336" y="19193"/>
                  </a:cubicBezTo>
                  <a:cubicBezTo>
                    <a:pt x="17336" y="19193"/>
                    <a:pt x="17336" y="19193"/>
                    <a:pt x="17336" y="19193"/>
                  </a:cubicBezTo>
                  <a:cubicBezTo>
                    <a:pt x="17336" y="19193"/>
                    <a:pt x="17336" y="19193"/>
                    <a:pt x="17336" y="19193"/>
                  </a:cubicBezTo>
                  <a:cubicBezTo>
                    <a:pt x="17336" y="19193"/>
                    <a:pt x="17336" y="19193"/>
                    <a:pt x="17336" y="19193"/>
                  </a:cubicBezTo>
                  <a:cubicBezTo>
                    <a:pt x="17280" y="19193"/>
                    <a:pt x="17280" y="19193"/>
                    <a:pt x="17280" y="19193"/>
                  </a:cubicBezTo>
                  <a:cubicBezTo>
                    <a:pt x="17280" y="19193"/>
                    <a:pt x="17280" y="19193"/>
                    <a:pt x="17280" y="19193"/>
                  </a:cubicBezTo>
                  <a:cubicBezTo>
                    <a:pt x="17224" y="19259"/>
                    <a:pt x="17224" y="19259"/>
                    <a:pt x="17224" y="19259"/>
                  </a:cubicBezTo>
                  <a:cubicBezTo>
                    <a:pt x="17224" y="19259"/>
                    <a:pt x="17224" y="19259"/>
                    <a:pt x="17224" y="19259"/>
                  </a:cubicBezTo>
                  <a:cubicBezTo>
                    <a:pt x="17280" y="19259"/>
                    <a:pt x="17280" y="19259"/>
                    <a:pt x="17280" y="19259"/>
                  </a:cubicBezTo>
                  <a:cubicBezTo>
                    <a:pt x="17280" y="19326"/>
                    <a:pt x="17280" y="19326"/>
                    <a:pt x="17280" y="19326"/>
                  </a:cubicBezTo>
                  <a:cubicBezTo>
                    <a:pt x="17280" y="19326"/>
                    <a:pt x="17280" y="19326"/>
                    <a:pt x="17280" y="19326"/>
                  </a:cubicBezTo>
                  <a:cubicBezTo>
                    <a:pt x="17280" y="19326"/>
                    <a:pt x="17280" y="19326"/>
                    <a:pt x="17280" y="19326"/>
                  </a:cubicBezTo>
                  <a:cubicBezTo>
                    <a:pt x="17224" y="19393"/>
                    <a:pt x="17224" y="19393"/>
                    <a:pt x="17224" y="19393"/>
                  </a:cubicBezTo>
                  <a:cubicBezTo>
                    <a:pt x="17168" y="19326"/>
                    <a:pt x="17168" y="19326"/>
                    <a:pt x="17168" y="19326"/>
                  </a:cubicBezTo>
                  <a:cubicBezTo>
                    <a:pt x="17168" y="19393"/>
                    <a:pt x="17168" y="19393"/>
                    <a:pt x="17168" y="19393"/>
                  </a:cubicBezTo>
                  <a:cubicBezTo>
                    <a:pt x="17168" y="19393"/>
                    <a:pt x="17168" y="19393"/>
                    <a:pt x="17168" y="19393"/>
                  </a:cubicBezTo>
                  <a:cubicBezTo>
                    <a:pt x="17168" y="19393"/>
                    <a:pt x="17168" y="19393"/>
                    <a:pt x="17168" y="19393"/>
                  </a:cubicBezTo>
                  <a:cubicBezTo>
                    <a:pt x="17112" y="19460"/>
                    <a:pt x="17112" y="19460"/>
                    <a:pt x="17112" y="19460"/>
                  </a:cubicBezTo>
                  <a:cubicBezTo>
                    <a:pt x="17112" y="19527"/>
                    <a:pt x="17112" y="19527"/>
                    <a:pt x="17112" y="19527"/>
                  </a:cubicBezTo>
                  <a:cubicBezTo>
                    <a:pt x="17056" y="19527"/>
                    <a:pt x="17056" y="19527"/>
                    <a:pt x="17056" y="19527"/>
                  </a:cubicBezTo>
                  <a:cubicBezTo>
                    <a:pt x="17056" y="19460"/>
                    <a:pt x="17056" y="19460"/>
                    <a:pt x="17056" y="19460"/>
                  </a:cubicBezTo>
                  <a:cubicBezTo>
                    <a:pt x="17056" y="19527"/>
                    <a:pt x="17056" y="19527"/>
                    <a:pt x="17056" y="19527"/>
                  </a:cubicBezTo>
                  <a:cubicBezTo>
                    <a:pt x="17056" y="19460"/>
                    <a:pt x="17056" y="19460"/>
                    <a:pt x="17056" y="19460"/>
                  </a:cubicBezTo>
                  <a:cubicBezTo>
                    <a:pt x="17056" y="19460"/>
                    <a:pt x="17056" y="19460"/>
                    <a:pt x="17056" y="19460"/>
                  </a:cubicBezTo>
                  <a:cubicBezTo>
                    <a:pt x="17056" y="19393"/>
                    <a:pt x="17056" y="19393"/>
                    <a:pt x="17056" y="19393"/>
                  </a:cubicBezTo>
                  <a:cubicBezTo>
                    <a:pt x="17112" y="19393"/>
                    <a:pt x="17112" y="19393"/>
                    <a:pt x="17112" y="19393"/>
                  </a:cubicBezTo>
                  <a:cubicBezTo>
                    <a:pt x="17056" y="19393"/>
                    <a:pt x="17056" y="19393"/>
                    <a:pt x="17056" y="19393"/>
                  </a:cubicBezTo>
                  <a:cubicBezTo>
                    <a:pt x="17056" y="19460"/>
                    <a:pt x="17056" y="19460"/>
                    <a:pt x="17056" y="19460"/>
                  </a:cubicBezTo>
                  <a:cubicBezTo>
                    <a:pt x="16999" y="19460"/>
                    <a:pt x="16999" y="19460"/>
                    <a:pt x="16999" y="19460"/>
                  </a:cubicBezTo>
                  <a:cubicBezTo>
                    <a:pt x="16943" y="19527"/>
                    <a:pt x="16943" y="19527"/>
                    <a:pt x="16943" y="19527"/>
                  </a:cubicBezTo>
                  <a:cubicBezTo>
                    <a:pt x="16999" y="19527"/>
                    <a:pt x="16999" y="19527"/>
                    <a:pt x="16999" y="19527"/>
                  </a:cubicBezTo>
                  <a:cubicBezTo>
                    <a:pt x="16999" y="19527"/>
                    <a:pt x="16999" y="19527"/>
                    <a:pt x="16999" y="19527"/>
                  </a:cubicBezTo>
                  <a:cubicBezTo>
                    <a:pt x="17056" y="19527"/>
                    <a:pt x="17056" y="19527"/>
                    <a:pt x="17056" y="19527"/>
                  </a:cubicBezTo>
                  <a:cubicBezTo>
                    <a:pt x="17112" y="19527"/>
                    <a:pt x="17112" y="19527"/>
                    <a:pt x="17112" y="19527"/>
                  </a:cubicBezTo>
                  <a:cubicBezTo>
                    <a:pt x="17112" y="19527"/>
                    <a:pt x="17112" y="19527"/>
                    <a:pt x="17112" y="19527"/>
                  </a:cubicBezTo>
                  <a:cubicBezTo>
                    <a:pt x="17056" y="19594"/>
                    <a:pt x="17056" y="19594"/>
                    <a:pt x="17056" y="19594"/>
                  </a:cubicBezTo>
                  <a:cubicBezTo>
                    <a:pt x="16999" y="19661"/>
                    <a:pt x="16999" y="19661"/>
                    <a:pt x="16999" y="19661"/>
                  </a:cubicBezTo>
                  <a:cubicBezTo>
                    <a:pt x="16943" y="19728"/>
                    <a:pt x="16943" y="19728"/>
                    <a:pt x="16943" y="19728"/>
                  </a:cubicBezTo>
                  <a:cubicBezTo>
                    <a:pt x="16943" y="19728"/>
                    <a:pt x="16943" y="19728"/>
                    <a:pt x="16943" y="19728"/>
                  </a:cubicBezTo>
                  <a:cubicBezTo>
                    <a:pt x="16887" y="19728"/>
                    <a:pt x="16887" y="19728"/>
                    <a:pt x="16887" y="19728"/>
                  </a:cubicBezTo>
                  <a:cubicBezTo>
                    <a:pt x="16887" y="19794"/>
                    <a:pt x="16887" y="19794"/>
                    <a:pt x="16887" y="19794"/>
                  </a:cubicBezTo>
                  <a:cubicBezTo>
                    <a:pt x="16887" y="19794"/>
                    <a:pt x="16887" y="19794"/>
                    <a:pt x="16887" y="19794"/>
                  </a:cubicBezTo>
                  <a:cubicBezTo>
                    <a:pt x="16887" y="19861"/>
                    <a:pt x="16887" y="19861"/>
                    <a:pt x="16887" y="19861"/>
                  </a:cubicBezTo>
                  <a:cubicBezTo>
                    <a:pt x="16887" y="19861"/>
                    <a:pt x="16887" y="19861"/>
                    <a:pt x="16887" y="19861"/>
                  </a:cubicBezTo>
                  <a:cubicBezTo>
                    <a:pt x="16943" y="19861"/>
                    <a:pt x="16943" y="19861"/>
                    <a:pt x="16943" y="19861"/>
                  </a:cubicBezTo>
                  <a:cubicBezTo>
                    <a:pt x="16943" y="19861"/>
                    <a:pt x="16943" y="19861"/>
                    <a:pt x="16943" y="19861"/>
                  </a:cubicBezTo>
                  <a:cubicBezTo>
                    <a:pt x="16999" y="19861"/>
                    <a:pt x="16999" y="19861"/>
                    <a:pt x="16999" y="19861"/>
                  </a:cubicBezTo>
                  <a:cubicBezTo>
                    <a:pt x="17056" y="19861"/>
                    <a:pt x="17056" y="19861"/>
                    <a:pt x="17056" y="19861"/>
                  </a:cubicBezTo>
                  <a:cubicBezTo>
                    <a:pt x="17112" y="19861"/>
                    <a:pt x="17112" y="19861"/>
                    <a:pt x="17112" y="19861"/>
                  </a:cubicBezTo>
                  <a:cubicBezTo>
                    <a:pt x="17112" y="19794"/>
                    <a:pt x="17112" y="19794"/>
                    <a:pt x="17112" y="19794"/>
                  </a:cubicBezTo>
                  <a:cubicBezTo>
                    <a:pt x="17112" y="19794"/>
                    <a:pt x="17112" y="19794"/>
                    <a:pt x="17112" y="19794"/>
                  </a:cubicBezTo>
                  <a:cubicBezTo>
                    <a:pt x="17168" y="19794"/>
                    <a:pt x="17168" y="19794"/>
                    <a:pt x="17168" y="19794"/>
                  </a:cubicBezTo>
                  <a:cubicBezTo>
                    <a:pt x="17112" y="19861"/>
                    <a:pt x="17112" y="19861"/>
                    <a:pt x="17112" y="19861"/>
                  </a:cubicBezTo>
                  <a:cubicBezTo>
                    <a:pt x="17168" y="19861"/>
                    <a:pt x="17168" y="19861"/>
                    <a:pt x="17168" y="19861"/>
                  </a:cubicBezTo>
                  <a:cubicBezTo>
                    <a:pt x="17224" y="19861"/>
                    <a:pt x="17224" y="19861"/>
                    <a:pt x="17224" y="19861"/>
                  </a:cubicBezTo>
                  <a:cubicBezTo>
                    <a:pt x="17224" y="19861"/>
                    <a:pt x="17224" y="19861"/>
                    <a:pt x="17224" y="19861"/>
                  </a:cubicBezTo>
                  <a:cubicBezTo>
                    <a:pt x="17280" y="19861"/>
                    <a:pt x="17280" y="19861"/>
                    <a:pt x="17280" y="19861"/>
                  </a:cubicBezTo>
                  <a:cubicBezTo>
                    <a:pt x="17336" y="19861"/>
                    <a:pt x="17336" y="19861"/>
                    <a:pt x="17336" y="19861"/>
                  </a:cubicBezTo>
                  <a:cubicBezTo>
                    <a:pt x="17336" y="19861"/>
                    <a:pt x="17336" y="19861"/>
                    <a:pt x="17336" y="19861"/>
                  </a:cubicBezTo>
                  <a:cubicBezTo>
                    <a:pt x="17336" y="19861"/>
                    <a:pt x="17336" y="19861"/>
                    <a:pt x="17336" y="19861"/>
                  </a:cubicBezTo>
                  <a:cubicBezTo>
                    <a:pt x="17392" y="19928"/>
                    <a:pt x="17392" y="19928"/>
                    <a:pt x="17392" y="19928"/>
                  </a:cubicBezTo>
                  <a:cubicBezTo>
                    <a:pt x="17392" y="19861"/>
                    <a:pt x="17392" y="19861"/>
                    <a:pt x="17392" y="19861"/>
                  </a:cubicBezTo>
                  <a:cubicBezTo>
                    <a:pt x="17448" y="19928"/>
                    <a:pt x="17448" y="19928"/>
                    <a:pt x="17448" y="19928"/>
                  </a:cubicBezTo>
                  <a:cubicBezTo>
                    <a:pt x="17448" y="19928"/>
                    <a:pt x="17448" y="19928"/>
                    <a:pt x="17448" y="19928"/>
                  </a:cubicBezTo>
                  <a:cubicBezTo>
                    <a:pt x="17448" y="19861"/>
                    <a:pt x="17448" y="19861"/>
                    <a:pt x="17448" y="19861"/>
                  </a:cubicBezTo>
                  <a:cubicBezTo>
                    <a:pt x="17448" y="19861"/>
                    <a:pt x="17448" y="19861"/>
                    <a:pt x="17448" y="19861"/>
                  </a:cubicBezTo>
                  <a:cubicBezTo>
                    <a:pt x="17504" y="19861"/>
                    <a:pt x="17504" y="19861"/>
                    <a:pt x="17504" y="19861"/>
                  </a:cubicBezTo>
                  <a:cubicBezTo>
                    <a:pt x="17504" y="19861"/>
                    <a:pt x="17504" y="19861"/>
                    <a:pt x="17504" y="19861"/>
                  </a:cubicBezTo>
                  <a:cubicBezTo>
                    <a:pt x="17561" y="19861"/>
                    <a:pt x="17561" y="19861"/>
                    <a:pt x="17561" y="19861"/>
                  </a:cubicBezTo>
                  <a:cubicBezTo>
                    <a:pt x="17561" y="19861"/>
                    <a:pt x="17561" y="19861"/>
                    <a:pt x="17561" y="19861"/>
                  </a:cubicBezTo>
                  <a:cubicBezTo>
                    <a:pt x="17561" y="19861"/>
                    <a:pt x="17561" y="19861"/>
                    <a:pt x="17561" y="19861"/>
                  </a:cubicBezTo>
                  <a:cubicBezTo>
                    <a:pt x="17617" y="19861"/>
                    <a:pt x="17617" y="19861"/>
                    <a:pt x="17617" y="19861"/>
                  </a:cubicBezTo>
                  <a:cubicBezTo>
                    <a:pt x="17617" y="19861"/>
                    <a:pt x="17617" y="19861"/>
                    <a:pt x="17617" y="19861"/>
                  </a:cubicBezTo>
                  <a:cubicBezTo>
                    <a:pt x="17617" y="19861"/>
                    <a:pt x="17617" y="19861"/>
                    <a:pt x="17617" y="19861"/>
                  </a:cubicBezTo>
                  <a:cubicBezTo>
                    <a:pt x="17617" y="19794"/>
                    <a:pt x="17617" y="19794"/>
                    <a:pt x="17617" y="19794"/>
                  </a:cubicBezTo>
                  <a:cubicBezTo>
                    <a:pt x="17617" y="19794"/>
                    <a:pt x="17617" y="19794"/>
                    <a:pt x="17617" y="19794"/>
                  </a:cubicBezTo>
                  <a:cubicBezTo>
                    <a:pt x="17673" y="19794"/>
                    <a:pt x="17673" y="19794"/>
                    <a:pt x="17673" y="19794"/>
                  </a:cubicBezTo>
                  <a:cubicBezTo>
                    <a:pt x="17673" y="19794"/>
                    <a:pt x="17673" y="19794"/>
                    <a:pt x="17673" y="19794"/>
                  </a:cubicBezTo>
                  <a:cubicBezTo>
                    <a:pt x="17673" y="19794"/>
                    <a:pt x="17673" y="19794"/>
                    <a:pt x="17673" y="19794"/>
                  </a:cubicBezTo>
                  <a:cubicBezTo>
                    <a:pt x="17617" y="19861"/>
                    <a:pt x="17617" y="19861"/>
                    <a:pt x="17617" y="19861"/>
                  </a:cubicBezTo>
                  <a:cubicBezTo>
                    <a:pt x="17673" y="19861"/>
                    <a:pt x="17673" y="19861"/>
                    <a:pt x="17673" y="19861"/>
                  </a:cubicBezTo>
                  <a:cubicBezTo>
                    <a:pt x="17673" y="19794"/>
                    <a:pt x="17673" y="19794"/>
                    <a:pt x="17673" y="19794"/>
                  </a:cubicBezTo>
                  <a:cubicBezTo>
                    <a:pt x="17673" y="19794"/>
                    <a:pt x="17673" y="19794"/>
                    <a:pt x="17673" y="19794"/>
                  </a:cubicBezTo>
                  <a:cubicBezTo>
                    <a:pt x="17673" y="19794"/>
                    <a:pt x="17673" y="19794"/>
                    <a:pt x="17673" y="19794"/>
                  </a:cubicBezTo>
                  <a:cubicBezTo>
                    <a:pt x="17673" y="19794"/>
                    <a:pt x="17673" y="19794"/>
                    <a:pt x="17673" y="19794"/>
                  </a:cubicBezTo>
                  <a:cubicBezTo>
                    <a:pt x="17673" y="19861"/>
                    <a:pt x="17673" y="19861"/>
                    <a:pt x="17673" y="19861"/>
                  </a:cubicBezTo>
                  <a:cubicBezTo>
                    <a:pt x="17673" y="19861"/>
                    <a:pt x="17673" y="19861"/>
                    <a:pt x="17673" y="19861"/>
                  </a:cubicBezTo>
                  <a:cubicBezTo>
                    <a:pt x="17729" y="19861"/>
                    <a:pt x="17729" y="19861"/>
                    <a:pt x="17729" y="19861"/>
                  </a:cubicBezTo>
                  <a:cubicBezTo>
                    <a:pt x="17729" y="19861"/>
                    <a:pt x="17729" y="19861"/>
                    <a:pt x="17729" y="19861"/>
                  </a:cubicBezTo>
                  <a:cubicBezTo>
                    <a:pt x="17729" y="19861"/>
                    <a:pt x="17729" y="19861"/>
                    <a:pt x="17729" y="19861"/>
                  </a:cubicBezTo>
                  <a:cubicBezTo>
                    <a:pt x="17673" y="19928"/>
                    <a:pt x="17673" y="19928"/>
                    <a:pt x="17673" y="19928"/>
                  </a:cubicBezTo>
                  <a:cubicBezTo>
                    <a:pt x="17617" y="19928"/>
                    <a:pt x="17617" y="19928"/>
                    <a:pt x="17617" y="19928"/>
                  </a:cubicBezTo>
                  <a:cubicBezTo>
                    <a:pt x="17617" y="19928"/>
                    <a:pt x="17617" y="19928"/>
                    <a:pt x="17617" y="19928"/>
                  </a:cubicBezTo>
                  <a:cubicBezTo>
                    <a:pt x="17673" y="19928"/>
                    <a:pt x="17673" y="19928"/>
                    <a:pt x="17673" y="19928"/>
                  </a:cubicBezTo>
                  <a:cubicBezTo>
                    <a:pt x="17673" y="19928"/>
                    <a:pt x="17673" y="19928"/>
                    <a:pt x="17673" y="19928"/>
                  </a:cubicBezTo>
                  <a:cubicBezTo>
                    <a:pt x="17673" y="19928"/>
                    <a:pt x="17673" y="19928"/>
                    <a:pt x="17673" y="19928"/>
                  </a:cubicBezTo>
                  <a:cubicBezTo>
                    <a:pt x="17729" y="19928"/>
                    <a:pt x="17729" y="19928"/>
                    <a:pt x="17729" y="19928"/>
                  </a:cubicBezTo>
                  <a:cubicBezTo>
                    <a:pt x="17729" y="19928"/>
                    <a:pt x="17729" y="19928"/>
                    <a:pt x="17729" y="19928"/>
                  </a:cubicBezTo>
                  <a:cubicBezTo>
                    <a:pt x="17729" y="19928"/>
                    <a:pt x="17729" y="19928"/>
                    <a:pt x="17729" y="19928"/>
                  </a:cubicBezTo>
                  <a:cubicBezTo>
                    <a:pt x="17785" y="19928"/>
                    <a:pt x="17785" y="19928"/>
                    <a:pt x="17785" y="19928"/>
                  </a:cubicBezTo>
                  <a:cubicBezTo>
                    <a:pt x="17785" y="19928"/>
                    <a:pt x="17785" y="19928"/>
                    <a:pt x="17785" y="19928"/>
                  </a:cubicBezTo>
                  <a:cubicBezTo>
                    <a:pt x="17785" y="19861"/>
                    <a:pt x="17785" y="19861"/>
                    <a:pt x="17785" y="19861"/>
                  </a:cubicBezTo>
                  <a:cubicBezTo>
                    <a:pt x="17785" y="19861"/>
                    <a:pt x="17785" y="19861"/>
                    <a:pt x="17785" y="19861"/>
                  </a:cubicBezTo>
                  <a:cubicBezTo>
                    <a:pt x="17841" y="19861"/>
                    <a:pt x="17841" y="19861"/>
                    <a:pt x="17841" y="19861"/>
                  </a:cubicBezTo>
                  <a:cubicBezTo>
                    <a:pt x="17841" y="19928"/>
                    <a:pt x="17841" y="19928"/>
                    <a:pt x="17841" y="19928"/>
                  </a:cubicBezTo>
                  <a:cubicBezTo>
                    <a:pt x="17897" y="19928"/>
                    <a:pt x="17897" y="19928"/>
                    <a:pt x="17897" y="19928"/>
                  </a:cubicBezTo>
                  <a:cubicBezTo>
                    <a:pt x="17897" y="19861"/>
                    <a:pt x="17897" y="19861"/>
                    <a:pt x="17897" y="19861"/>
                  </a:cubicBezTo>
                  <a:cubicBezTo>
                    <a:pt x="17953" y="19861"/>
                    <a:pt x="17953" y="19861"/>
                    <a:pt x="17953" y="19861"/>
                  </a:cubicBezTo>
                  <a:cubicBezTo>
                    <a:pt x="17897" y="19928"/>
                    <a:pt x="17897" y="19928"/>
                    <a:pt x="17897" y="19928"/>
                  </a:cubicBezTo>
                  <a:cubicBezTo>
                    <a:pt x="17897" y="19928"/>
                    <a:pt x="17897" y="19928"/>
                    <a:pt x="17897" y="19928"/>
                  </a:cubicBezTo>
                  <a:cubicBezTo>
                    <a:pt x="17897" y="19928"/>
                    <a:pt x="17897" y="19928"/>
                    <a:pt x="17897" y="19928"/>
                  </a:cubicBezTo>
                  <a:cubicBezTo>
                    <a:pt x="17841" y="19928"/>
                    <a:pt x="17841" y="19928"/>
                    <a:pt x="17841" y="19928"/>
                  </a:cubicBezTo>
                  <a:cubicBezTo>
                    <a:pt x="17785" y="19995"/>
                    <a:pt x="17785" y="19995"/>
                    <a:pt x="17785" y="19995"/>
                  </a:cubicBezTo>
                  <a:cubicBezTo>
                    <a:pt x="17785" y="19995"/>
                    <a:pt x="17785" y="19995"/>
                    <a:pt x="17785" y="19995"/>
                  </a:cubicBezTo>
                  <a:cubicBezTo>
                    <a:pt x="17785" y="19995"/>
                    <a:pt x="17785" y="19995"/>
                    <a:pt x="17785" y="19995"/>
                  </a:cubicBezTo>
                  <a:cubicBezTo>
                    <a:pt x="17785" y="20062"/>
                    <a:pt x="17785" y="20062"/>
                    <a:pt x="17785" y="20062"/>
                  </a:cubicBezTo>
                  <a:cubicBezTo>
                    <a:pt x="17785" y="20062"/>
                    <a:pt x="17785" y="20062"/>
                    <a:pt x="17785" y="20062"/>
                  </a:cubicBezTo>
                  <a:cubicBezTo>
                    <a:pt x="17729" y="20062"/>
                    <a:pt x="17729" y="20062"/>
                    <a:pt x="17729" y="20062"/>
                  </a:cubicBezTo>
                  <a:cubicBezTo>
                    <a:pt x="17729" y="20062"/>
                    <a:pt x="17729" y="20062"/>
                    <a:pt x="17729" y="20062"/>
                  </a:cubicBezTo>
                  <a:cubicBezTo>
                    <a:pt x="17729" y="20062"/>
                    <a:pt x="17729" y="20062"/>
                    <a:pt x="17729" y="20062"/>
                  </a:cubicBezTo>
                  <a:cubicBezTo>
                    <a:pt x="17673" y="20062"/>
                    <a:pt x="17673" y="20062"/>
                    <a:pt x="17673" y="20062"/>
                  </a:cubicBezTo>
                  <a:cubicBezTo>
                    <a:pt x="17617" y="20129"/>
                    <a:pt x="17617" y="20129"/>
                    <a:pt x="17617" y="20129"/>
                  </a:cubicBezTo>
                  <a:cubicBezTo>
                    <a:pt x="17617" y="20129"/>
                    <a:pt x="17617" y="20129"/>
                    <a:pt x="17617" y="20129"/>
                  </a:cubicBezTo>
                  <a:cubicBezTo>
                    <a:pt x="17617" y="20129"/>
                    <a:pt x="17617" y="20129"/>
                    <a:pt x="17617" y="20129"/>
                  </a:cubicBezTo>
                  <a:cubicBezTo>
                    <a:pt x="17673" y="20196"/>
                    <a:pt x="17673" y="20196"/>
                    <a:pt x="17673" y="20196"/>
                  </a:cubicBezTo>
                  <a:cubicBezTo>
                    <a:pt x="17673" y="20196"/>
                    <a:pt x="17673" y="20196"/>
                    <a:pt x="17673" y="20196"/>
                  </a:cubicBezTo>
                  <a:cubicBezTo>
                    <a:pt x="17673" y="20129"/>
                    <a:pt x="17673" y="20129"/>
                    <a:pt x="17673" y="20129"/>
                  </a:cubicBezTo>
                  <a:cubicBezTo>
                    <a:pt x="17729" y="20129"/>
                    <a:pt x="17729" y="20129"/>
                    <a:pt x="17729" y="20129"/>
                  </a:cubicBezTo>
                  <a:cubicBezTo>
                    <a:pt x="17729" y="20129"/>
                    <a:pt x="17729" y="20129"/>
                    <a:pt x="17729" y="20129"/>
                  </a:cubicBezTo>
                  <a:cubicBezTo>
                    <a:pt x="17729" y="20129"/>
                    <a:pt x="17729" y="20129"/>
                    <a:pt x="17729" y="20129"/>
                  </a:cubicBezTo>
                  <a:cubicBezTo>
                    <a:pt x="17729" y="20196"/>
                    <a:pt x="17729" y="20196"/>
                    <a:pt x="17729" y="20196"/>
                  </a:cubicBezTo>
                  <a:cubicBezTo>
                    <a:pt x="17785" y="20129"/>
                    <a:pt x="17785" y="20129"/>
                    <a:pt x="17785" y="20129"/>
                  </a:cubicBezTo>
                  <a:cubicBezTo>
                    <a:pt x="17785" y="20129"/>
                    <a:pt x="17785" y="20129"/>
                    <a:pt x="17785" y="20129"/>
                  </a:cubicBezTo>
                  <a:cubicBezTo>
                    <a:pt x="17841" y="20129"/>
                    <a:pt x="17841" y="20129"/>
                    <a:pt x="17841" y="20129"/>
                  </a:cubicBezTo>
                  <a:cubicBezTo>
                    <a:pt x="17841" y="20129"/>
                    <a:pt x="17841" y="20129"/>
                    <a:pt x="17841" y="20129"/>
                  </a:cubicBezTo>
                  <a:cubicBezTo>
                    <a:pt x="17841" y="20062"/>
                    <a:pt x="17841" y="20062"/>
                    <a:pt x="17841" y="20062"/>
                  </a:cubicBezTo>
                  <a:cubicBezTo>
                    <a:pt x="17841" y="20062"/>
                    <a:pt x="17841" y="20062"/>
                    <a:pt x="17841" y="20062"/>
                  </a:cubicBezTo>
                  <a:cubicBezTo>
                    <a:pt x="17841" y="20062"/>
                    <a:pt x="17841" y="20062"/>
                    <a:pt x="17841" y="20062"/>
                  </a:cubicBezTo>
                  <a:cubicBezTo>
                    <a:pt x="17897" y="19995"/>
                    <a:pt x="17897" y="19995"/>
                    <a:pt x="17897" y="19995"/>
                  </a:cubicBezTo>
                  <a:cubicBezTo>
                    <a:pt x="17897" y="19995"/>
                    <a:pt x="17897" y="19995"/>
                    <a:pt x="17897" y="19995"/>
                  </a:cubicBezTo>
                  <a:cubicBezTo>
                    <a:pt x="17953" y="19995"/>
                    <a:pt x="17953" y="19995"/>
                    <a:pt x="17953" y="19995"/>
                  </a:cubicBezTo>
                  <a:cubicBezTo>
                    <a:pt x="17953" y="19995"/>
                    <a:pt x="17953" y="19995"/>
                    <a:pt x="17953" y="19995"/>
                  </a:cubicBezTo>
                  <a:cubicBezTo>
                    <a:pt x="17953" y="19995"/>
                    <a:pt x="17953" y="19995"/>
                    <a:pt x="17953" y="19995"/>
                  </a:cubicBezTo>
                  <a:cubicBezTo>
                    <a:pt x="17953" y="19995"/>
                    <a:pt x="17953" y="19995"/>
                    <a:pt x="17953" y="19995"/>
                  </a:cubicBezTo>
                  <a:cubicBezTo>
                    <a:pt x="18009" y="19995"/>
                    <a:pt x="18009" y="19995"/>
                    <a:pt x="18009" y="19995"/>
                  </a:cubicBezTo>
                  <a:cubicBezTo>
                    <a:pt x="18009" y="19928"/>
                    <a:pt x="18009" y="19928"/>
                    <a:pt x="18009" y="19928"/>
                  </a:cubicBezTo>
                  <a:cubicBezTo>
                    <a:pt x="18065" y="19861"/>
                    <a:pt x="18065" y="19861"/>
                    <a:pt x="18065" y="19861"/>
                  </a:cubicBezTo>
                  <a:cubicBezTo>
                    <a:pt x="18065" y="19794"/>
                    <a:pt x="18065" y="19794"/>
                    <a:pt x="18065" y="19794"/>
                  </a:cubicBezTo>
                  <a:cubicBezTo>
                    <a:pt x="18065" y="19794"/>
                    <a:pt x="18065" y="19794"/>
                    <a:pt x="18065" y="19794"/>
                  </a:cubicBezTo>
                  <a:cubicBezTo>
                    <a:pt x="18065" y="19794"/>
                    <a:pt x="18065" y="19794"/>
                    <a:pt x="18065" y="19794"/>
                  </a:cubicBezTo>
                  <a:cubicBezTo>
                    <a:pt x="18065" y="19794"/>
                    <a:pt x="18065" y="19794"/>
                    <a:pt x="18065" y="19794"/>
                  </a:cubicBezTo>
                  <a:cubicBezTo>
                    <a:pt x="18122" y="19794"/>
                    <a:pt x="18122" y="19794"/>
                    <a:pt x="18122" y="19794"/>
                  </a:cubicBezTo>
                  <a:cubicBezTo>
                    <a:pt x="18122" y="19861"/>
                    <a:pt x="18122" y="19861"/>
                    <a:pt x="18122" y="19861"/>
                  </a:cubicBezTo>
                  <a:cubicBezTo>
                    <a:pt x="18122" y="19928"/>
                    <a:pt x="18122" y="19928"/>
                    <a:pt x="18122" y="19928"/>
                  </a:cubicBezTo>
                  <a:cubicBezTo>
                    <a:pt x="18122" y="19928"/>
                    <a:pt x="18122" y="19928"/>
                    <a:pt x="18122" y="19928"/>
                  </a:cubicBezTo>
                  <a:cubicBezTo>
                    <a:pt x="18122" y="19995"/>
                    <a:pt x="18122" y="19995"/>
                    <a:pt x="18122" y="19995"/>
                  </a:cubicBezTo>
                  <a:cubicBezTo>
                    <a:pt x="18122" y="19995"/>
                    <a:pt x="18122" y="19995"/>
                    <a:pt x="18122" y="19995"/>
                  </a:cubicBezTo>
                  <a:cubicBezTo>
                    <a:pt x="18122" y="19995"/>
                    <a:pt x="18122" y="19995"/>
                    <a:pt x="18122" y="19995"/>
                  </a:cubicBezTo>
                  <a:cubicBezTo>
                    <a:pt x="18065" y="20062"/>
                    <a:pt x="18065" y="20062"/>
                    <a:pt x="18065" y="20062"/>
                  </a:cubicBezTo>
                  <a:cubicBezTo>
                    <a:pt x="18065" y="20129"/>
                    <a:pt x="18065" y="20129"/>
                    <a:pt x="18065" y="20129"/>
                  </a:cubicBezTo>
                  <a:cubicBezTo>
                    <a:pt x="18065" y="20196"/>
                    <a:pt x="18065" y="20196"/>
                    <a:pt x="18065" y="20196"/>
                  </a:cubicBezTo>
                  <a:cubicBezTo>
                    <a:pt x="18009" y="20196"/>
                    <a:pt x="18009" y="20196"/>
                    <a:pt x="18009" y="20196"/>
                  </a:cubicBezTo>
                  <a:cubicBezTo>
                    <a:pt x="18009" y="20196"/>
                    <a:pt x="18009" y="20196"/>
                    <a:pt x="18009" y="20196"/>
                  </a:cubicBezTo>
                  <a:cubicBezTo>
                    <a:pt x="18065" y="20196"/>
                    <a:pt x="18065" y="20196"/>
                    <a:pt x="18065" y="20196"/>
                  </a:cubicBezTo>
                  <a:cubicBezTo>
                    <a:pt x="18065" y="20196"/>
                    <a:pt x="18065" y="20196"/>
                    <a:pt x="18065" y="20196"/>
                  </a:cubicBezTo>
                  <a:cubicBezTo>
                    <a:pt x="18122" y="20129"/>
                    <a:pt x="18122" y="20129"/>
                    <a:pt x="18122" y="20129"/>
                  </a:cubicBezTo>
                  <a:cubicBezTo>
                    <a:pt x="18122" y="20129"/>
                    <a:pt x="18122" y="20129"/>
                    <a:pt x="18122" y="20129"/>
                  </a:cubicBezTo>
                  <a:cubicBezTo>
                    <a:pt x="18178" y="20062"/>
                    <a:pt x="18178" y="20062"/>
                    <a:pt x="18178" y="20062"/>
                  </a:cubicBezTo>
                  <a:cubicBezTo>
                    <a:pt x="18178" y="20062"/>
                    <a:pt x="18178" y="20062"/>
                    <a:pt x="18178" y="20062"/>
                  </a:cubicBezTo>
                  <a:cubicBezTo>
                    <a:pt x="18178" y="20062"/>
                    <a:pt x="18178" y="20062"/>
                    <a:pt x="18178" y="20062"/>
                  </a:cubicBezTo>
                  <a:cubicBezTo>
                    <a:pt x="18234" y="20062"/>
                    <a:pt x="18234" y="20062"/>
                    <a:pt x="18234" y="20062"/>
                  </a:cubicBezTo>
                  <a:cubicBezTo>
                    <a:pt x="18234" y="20062"/>
                    <a:pt x="18234" y="20062"/>
                    <a:pt x="18234" y="20062"/>
                  </a:cubicBezTo>
                  <a:cubicBezTo>
                    <a:pt x="18234" y="20062"/>
                    <a:pt x="18234" y="20062"/>
                    <a:pt x="18234" y="20062"/>
                  </a:cubicBezTo>
                  <a:cubicBezTo>
                    <a:pt x="18178" y="20129"/>
                    <a:pt x="18178" y="20129"/>
                    <a:pt x="18178" y="20129"/>
                  </a:cubicBezTo>
                  <a:cubicBezTo>
                    <a:pt x="18178" y="20196"/>
                    <a:pt x="18178" y="20196"/>
                    <a:pt x="18178" y="20196"/>
                  </a:cubicBezTo>
                  <a:cubicBezTo>
                    <a:pt x="18178" y="20196"/>
                    <a:pt x="18178" y="20196"/>
                    <a:pt x="18178" y="20196"/>
                  </a:cubicBezTo>
                  <a:cubicBezTo>
                    <a:pt x="18178" y="20196"/>
                    <a:pt x="18178" y="20196"/>
                    <a:pt x="18178" y="20196"/>
                  </a:cubicBezTo>
                  <a:cubicBezTo>
                    <a:pt x="18178" y="20263"/>
                    <a:pt x="18178" y="20263"/>
                    <a:pt x="18178" y="20263"/>
                  </a:cubicBezTo>
                  <a:cubicBezTo>
                    <a:pt x="18178" y="20329"/>
                    <a:pt x="18178" y="20329"/>
                    <a:pt x="18178" y="20329"/>
                  </a:cubicBezTo>
                  <a:cubicBezTo>
                    <a:pt x="18178" y="20263"/>
                    <a:pt x="18178" y="20263"/>
                    <a:pt x="18178" y="20263"/>
                  </a:cubicBezTo>
                  <a:cubicBezTo>
                    <a:pt x="18234" y="20263"/>
                    <a:pt x="18234" y="20263"/>
                    <a:pt x="18234" y="20263"/>
                  </a:cubicBezTo>
                  <a:cubicBezTo>
                    <a:pt x="18234" y="20263"/>
                    <a:pt x="18234" y="20263"/>
                    <a:pt x="18234" y="20263"/>
                  </a:cubicBezTo>
                  <a:cubicBezTo>
                    <a:pt x="18234" y="20263"/>
                    <a:pt x="18290" y="20263"/>
                    <a:pt x="18290" y="20263"/>
                  </a:cubicBezTo>
                  <a:cubicBezTo>
                    <a:pt x="18290" y="20263"/>
                    <a:pt x="18290" y="20263"/>
                    <a:pt x="18290" y="20263"/>
                  </a:cubicBezTo>
                  <a:cubicBezTo>
                    <a:pt x="18346" y="20263"/>
                    <a:pt x="18346" y="20263"/>
                    <a:pt x="18346" y="20263"/>
                  </a:cubicBezTo>
                  <a:cubicBezTo>
                    <a:pt x="18346" y="20196"/>
                    <a:pt x="18346" y="20196"/>
                    <a:pt x="18346" y="20196"/>
                  </a:cubicBezTo>
                  <a:cubicBezTo>
                    <a:pt x="18346" y="20196"/>
                    <a:pt x="18346" y="20196"/>
                    <a:pt x="18346" y="20196"/>
                  </a:cubicBezTo>
                  <a:cubicBezTo>
                    <a:pt x="18346" y="20196"/>
                    <a:pt x="18346" y="20196"/>
                    <a:pt x="18346" y="20196"/>
                  </a:cubicBezTo>
                  <a:cubicBezTo>
                    <a:pt x="18346" y="20196"/>
                    <a:pt x="18346" y="20196"/>
                    <a:pt x="18346" y="20196"/>
                  </a:cubicBezTo>
                  <a:cubicBezTo>
                    <a:pt x="18346" y="20129"/>
                    <a:pt x="18346" y="20129"/>
                    <a:pt x="18346" y="20129"/>
                  </a:cubicBezTo>
                  <a:cubicBezTo>
                    <a:pt x="18346" y="20129"/>
                    <a:pt x="18346" y="20129"/>
                    <a:pt x="18346" y="20129"/>
                  </a:cubicBezTo>
                  <a:cubicBezTo>
                    <a:pt x="18346" y="20129"/>
                    <a:pt x="18346" y="20129"/>
                    <a:pt x="18346" y="20129"/>
                  </a:cubicBezTo>
                  <a:cubicBezTo>
                    <a:pt x="18346" y="20062"/>
                    <a:pt x="18346" y="20062"/>
                    <a:pt x="18346" y="20062"/>
                  </a:cubicBezTo>
                  <a:cubicBezTo>
                    <a:pt x="18402" y="19995"/>
                    <a:pt x="18402" y="19995"/>
                    <a:pt x="18402" y="19995"/>
                  </a:cubicBezTo>
                  <a:cubicBezTo>
                    <a:pt x="18458" y="19995"/>
                    <a:pt x="18458" y="19995"/>
                    <a:pt x="18458" y="19995"/>
                  </a:cubicBezTo>
                  <a:cubicBezTo>
                    <a:pt x="18402" y="19861"/>
                    <a:pt x="18402" y="19861"/>
                    <a:pt x="18402" y="19861"/>
                  </a:cubicBezTo>
                  <a:cubicBezTo>
                    <a:pt x="18402" y="19861"/>
                    <a:pt x="18402" y="19861"/>
                    <a:pt x="18402" y="19861"/>
                  </a:cubicBezTo>
                  <a:cubicBezTo>
                    <a:pt x="18402" y="19861"/>
                    <a:pt x="18402" y="19861"/>
                    <a:pt x="18402" y="19861"/>
                  </a:cubicBezTo>
                  <a:cubicBezTo>
                    <a:pt x="18402" y="19861"/>
                    <a:pt x="18402" y="19861"/>
                    <a:pt x="18402" y="19861"/>
                  </a:cubicBezTo>
                  <a:cubicBezTo>
                    <a:pt x="18402" y="19928"/>
                    <a:pt x="18402" y="19928"/>
                    <a:pt x="18402" y="19928"/>
                  </a:cubicBezTo>
                  <a:cubicBezTo>
                    <a:pt x="18346" y="19928"/>
                    <a:pt x="18346" y="19928"/>
                    <a:pt x="18346" y="19928"/>
                  </a:cubicBezTo>
                  <a:cubicBezTo>
                    <a:pt x="18346" y="19995"/>
                    <a:pt x="18346" y="19995"/>
                    <a:pt x="18346" y="19995"/>
                  </a:cubicBezTo>
                  <a:cubicBezTo>
                    <a:pt x="18290" y="19995"/>
                    <a:pt x="18290" y="19995"/>
                    <a:pt x="18290" y="19995"/>
                  </a:cubicBezTo>
                  <a:cubicBezTo>
                    <a:pt x="18290" y="19928"/>
                    <a:pt x="18290" y="19928"/>
                    <a:pt x="18290" y="19928"/>
                  </a:cubicBezTo>
                  <a:cubicBezTo>
                    <a:pt x="18290" y="19928"/>
                    <a:pt x="18290" y="19928"/>
                    <a:pt x="18290" y="19928"/>
                  </a:cubicBezTo>
                  <a:cubicBezTo>
                    <a:pt x="18290" y="19861"/>
                    <a:pt x="18290" y="19861"/>
                    <a:pt x="18290" y="19861"/>
                  </a:cubicBezTo>
                  <a:cubicBezTo>
                    <a:pt x="18346" y="19861"/>
                    <a:pt x="18346" y="19861"/>
                    <a:pt x="18346" y="19861"/>
                  </a:cubicBezTo>
                  <a:cubicBezTo>
                    <a:pt x="18346" y="19794"/>
                    <a:pt x="18346" y="19794"/>
                    <a:pt x="18346" y="19794"/>
                  </a:cubicBezTo>
                  <a:cubicBezTo>
                    <a:pt x="18402" y="19794"/>
                    <a:pt x="18402" y="19794"/>
                    <a:pt x="18402" y="19794"/>
                  </a:cubicBezTo>
                  <a:cubicBezTo>
                    <a:pt x="18402" y="19794"/>
                    <a:pt x="18402" y="19794"/>
                    <a:pt x="18402" y="19794"/>
                  </a:cubicBezTo>
                  <a:cubicBezTo>
                    <a:pt x="18402" y="19794"/>
                    <a:pt x="18402" y="19794"/>
                    <a:pt x="18402" y="19794"/>
                  </a:cubicBezTo>
                  <a:cubicBezTo>
                    <a:pt x="18402" y="19728"/>
                    <a:pt x="18402" y="19728"/>
                    <a:pt x="18402" y="19728"/>
                  </a:cubicBezTo>
                  <a:cubicBezTo>
                    <a:pt x="18402" y="19794"/>
                    <a:pt x="18402" y="19794"/>
                    <a:pt x="18402" y="19794"/>
                  </a:cubicBezTo>
                  <a:cubicBezTo>
                    <a:pt x="18346" y="19794"/>
                    <a:pt x="18346" y="19794"/>
                    <a:pt x="18346" y="19794"/>
                  </a:cubicBezTo>
                  <a:cubicBezTo>
                    <a:pt x="18346" y="19794"/>
                    <a:pt x="18346" y="19794"/>
                    <a:pt x="18346" y="19794"/>
                  </a:cubicBezTo>
                  <a:cubicBezTo>
                    <a:pt x="18290" y="19794"/>
                    <a:pt x="18290" y="19794"/>
                    <a:pt x="18290" y="19794"/>
                  </a:cubicBezTo>
                  <a:cubicBezTo>
                    <a:pt x="18290" y="19794"/>
                    <a:pt x="18290" y="19794"/>
                    <a:pt x="18290" y="19794"/>
                  </a:cubicBezTo>
                  <a:cubicBezTo>
                    <a:pt x="18290" y="19861"/>
                    <a:pt x="18290" y="19861"/>
                    <a:pt x="18290" y="19861"/>
                  </a:cubicBezTo>
                  <a:cubicBezTo>
                    <a:pt x="18234" y="19861"/>
                    <a:pt x="18234" y="19861"/>
                    <a:pt x="18234" y="19861"/>
                  </a:cubicBezTo>
                  <a:cubicBezTo>
                    <a:pt x="18234" y="19928"/>
                    <a:pt x="18234" y="19928"/>
                    <a:pt x="18234" y="19928"/>
                  </a:cubicBezTo>
                  <a:cubicBezTo>
                    <a:pt x="18178" y="19928"/>
                    <a:pt x="18178" y="19928"/>
                    <a:pt x="18178" y="19928"/>
                  </a:cubicBezTo>
                  <a:cubicBezTo>
                    <a:pt x="18178" y="19928"/>
                    <a:pt x="18178" y="19928"/>
                    <a:pt x="18178" y="19928"/>
                  </a:cubicBezTo>
                  <a:cubicBezTo>
                    <a:pt x="18178" y="19861"/>
                    <a:pt x="18178" y="19861"/>
                    <a:pt x="18178" y="19861"/>
                  </a:cubicBezTo>
                  <a:cubicBezTo>
                    <a:pt x="18122" y="19861"/>
                    <a:pt x="18122" y="19861"/>
                    <a:pt x="18122" y="19861"/>
                  </a:cubicBezTo>
                  <a:cubicBezTo>
                    <a:pt x="18122" y="19794"/>
                    <a:pt x="18122" y="19794"/>
                    <a:pt x="18122" y="19794"/>
                  </a:cubicBezTo>
                  <a:cubicBezTo>
                    <a:pt x="18178" y="19861"/>
                    <a:pt x="18178" y="19861"/>
                    <a:pt x="18178" y="19861"/>
                  </a:cubicBezTo>
                  <a:cubicBezTo>
                    <a:pt x="18178" y="19861"/>
                    <a:pt x="18178" y="19861"/>
                    <a:pt x="18178" y="19861"/>
                  </a:cubicBezTo>
                  <a:cubicBezTo>
                    <a:pt x="18178" y="19794"/>
                    <a:pt x="18178" y="19794"/>
                    <a:pt x="18178" y="19794"/>
                  </a:cubicBezTo>
                  <a:cubicBezTo>
                    <a:pt x="18178" y="19794"/>
                    <a:pt x="18178" y="19794"/>
                    <a:pt x="18178" y="19794"/>
                  </a:cubicBezTo>
                  <a:cubicBezTo>
                    <a:pt x="18178" y="19794"/>
                    <a:pt x="18178" y="19794"/>
                    <a:pt x="18178" y="19794"/>
                  </a:cubicBezTo>
                  <a:cubicBezTo>
                    <a:pt x="18178" y="19794"/>
                    <a:pt x="18178" y="19794"/>
                    <a:pt x="18178" y="19794"/>
                  </a:cubicBezTo>
                  <a:cubicBezTo>
                    <a:pt x="18234" y="19794"/>
                    <a:pt x="18234" y="19794"/>
                    <a:pt x="18234" y="19794"/>
                  </a:cubicBezTo>
                  <a:cubicBezTo>
                    <a:pt x="18178" y="19794"/>
                    <a:pt x="18178" y="19794"/>
                    <a:pt x="18178" y="19794"/>
                  </a:cubicBezTo>
                  <a:cubicBezTo>
                    <a:pt x="18178" y="19728"/>
                    <a:pt x="18178" y="19728"/>
                    <a:pt x="18178" y="19728"/>
                  </a:cubicBezTo>
                  <a:cubicBezTo>
                    <a:pt x="18178" y="19728"/>
                    <a:pt x="18178" y="19728"/>
                    <a:pt x="18178" y="19728"/>
                  </a:cubicBezTo>
                  <a:cubicBezTo>
                    <a:pt x="18178" y="19728"/>
                    <a:pt x="18178" y="19728"/>
                    <a:pt x="18178" y="19728"/>
                  </a:cubicBezTo>
                  <a:cubicBezTo>
                    <a:pt x="18234" y="19728"/>
                    <a:pt x="18234" y="19728"/>
                    <a:pt x="18234" y="19728"/>
                  </a:cubicBezTo>
                  <a:cubicBezTo>
                    <a:pt x="18234" y="19728"/>
                    <a:pt x="18234" y="19728"/>
                    <a:pt x="18234" y="19728"/>
                  </a:cubicBezTo>
                  <a:cubicBezTo>
                    <a:pt x="18234" y="19661"/>
                    <a:pt x="18234" y="19661"/>
                    <a:pt x="18234" y="19661"/>
                  </a:cubicBezTo>
                  <a:cubicBezTo>
                    <a:pt x="18290" y="19594"/>
                    <a:pt x="18290" y="19594"/>
                    <a:pt x="18290" y="19594"/>
                  </a:cubicBezTo>
                  <a:cubicBezTo>
                    <a:pt x="18290" y="19594"/>
                    <a:pt x="18290" y="19594"/>
                    <a:pt x="18290" y="19594"/>
                  </a:cubicBezTo>
                  <a:cubicBezTo>
                    <a:pt x="18346" y="19661"/>
                    <a:pt x="18346" y="19661"/>
                    <a:pt x="18346" y="19661"/>
                  </a:cubicBezTo>
                  <a:cubicBezTo>
                    <a:pt x="18346" y="19594"/>
                    <a:pt x="18346" y="19594"/>
                    <a:pt x="18346" y="19594"/>
                  </a:cubicBezTo>
                  <a:cubicBezTo>
                    <a:pt x="18402" y="19594"/>
                    <a:pt x="18402" y="19594"/>
                    <a:pt x="18402" y="19594"/>
                  </a:cubicBezTo>
                  <a:cubicBezTo>
                    <a:pt x="18402" y="19527"/>
                    <a:pt x="18402" y="19527"/>
                    <a:pt x="18402" y="19527"/>
                  </a:cubicBezTo>
                  <a:cubicBezTo>
                    <a:pt x="18346" y="19527"/>
                    <a:pt x="18346" y="19527"/>
                    <a:pt x="18346" y="19527"/>
                  </a:cubicBezTo>
                  <a:cubicBezTo>
                    <a:pt x="18346" y="19527"/>
                    <a:pt x="18346" y="19527"/>
                    <a:pt x="18346" y="19527"/>
                  </a:cubicBezTo>
                  <a:cubicBezTo>
                    <a:pt x="18290" y="19594"/>
                    <a:pt x="18290" y="19594"/>
                    <a:pt x="18290" y="19594"/>
                  </a:cubicBezTo>
                  <a:cubicBezTo>
                    <a:pt x="18290" y="19527"/>
                    <a:pt x="18290" y="19527"/>
                    <a:pt x="18290" y="19527"/>
                  </a:cubicBezTo>
                  <a:cubicBezTo>
                    <a:pt x="18290" y="19527"/>
                    <a:pt x="18290" y="19527"/>
                    <a:pt x="18290" y="19527"/>
                  </a:cubicBezTo>
                  <a:cubicBezTo>
                    <a:pt x="18290" y="19594"/>
                    <a:pt x="18290" y="19594"/>
                    <a:pt x="18290" y="19594"/>
                  </a:cubicBezTo>
                  <a:cubicBezTo>
                    <a:pt x="18290" y="19594"/>
                    <a:pt x="18290" y="19594"/>
                    <a:pt x="18290" y="19594"/>
                  </a:cubicBezTo>
                  <a:cubicBezTo>
                    <a:pt x="18234" y="19594"/>
                    <a:pt x="18234" y="19594"/>
                    <a:pt x="18234" y="19594"/>
                  </a:cubicBezTo>
                  <a:cubicBezTo>
                    <a:pt x="18234" y="19594"/>
                    <a:pt x="18234" y="19594"/>
                    <a:pt x="18234" y="19594"/>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22" y="19661"/>
                    <a:pt x="18122" y="19661"/>
                    <a:pt x="18122" y="19661"/>
                  </a:cubicBezTo>
                  <a:cubicBezTo>
                    <a:pt x="18178" y="19661"/>
                    <a:pt x="18178" y="19661"/>
                    <a:pt x="18178" y="19661"/>
                  </a:cubicBezTo>
                  <a:cubicBezTo>
                    <a:pt x="18178" y="19594"/>
                    <a:pt x="18178" y="19594"/>
                    <a:pt x="18178" y="19594"/>
                  </a:cubicBezTo>
                  <a:cubicBezTo>
                    <a:pt x="18178" y="19594"/>
                    <a:pt x="18178" y="19594"/>
                    <a:pt x="18178" y="19594"/>
                  </a:cubicBezTo>
                  <a:cubicBezTo>
                    <a:pt x="18178" y="19594"/>
                    <a:pt x="18178" y="19594"/>
                    <a:pt x="18178" y="19594"/>
                  </a:cubicBezTo>
                  <a:cubicBezTo>
                    <a:pt x="18178" y="19527"/>
                    <a:pt x="18178" y="19527"/>
                    <a:pt x="18178" y="19527"/>
                  </a:cubicBezTo>
                  <a:cubicBezTo>
                    <a:pt x="18234" y="19527"/>
                    <a:pt x="18234" y="19527"/>
                    <a:pt x="18234" y="19527"/>
                  </a:cubicBezTo>
                  <a:cubicBezTo>
                    <a:pt x="18178" y="19527"/>
                    <a:pt x="18178" y="19527"/>
                    <a:pt x="18178" y="19527"/>
                  </a:cubicBezTo>
                  <a:cubicBezTo>
                    <a:pt x="18178" y="19527"/>
                    <a:pt x="18178" y="19527"/>
                    <a:pt x="18178" y="19527"/>
                  </a:cubicBezTo>
                  <a:cubicBezTo>
                    <a:pt x="18178" y="19527"/>
                    <a:pt x="18178" y="19527"/>
                    <a:pt x="18178" y="19527"/>
                  </a:cubicBezTo>
                  <a:cubicBezTo>
                    <a:pt x="18178" y="19460"/>
                    <a:pt x="18178" y="19460"/>
                    <a:pt x="18178" y="19460"/>
                  </a:cubicBezTo>
                  <a:cubicBezTo>
                    <a:pt x="18178" y="19460"/>
                    <a:pt x="18178" y="19460"/>
                    <a:pt x="18178" y="19460"/>
                  </a:cubicBezTo>
                  <a:cubicBezTo>
                    <a:pt x="18122" y="19460"/>
                    <a:pt x="18122" y="19460"/>
                    <a:pt x="18122" y="19460"/>
                  </a:cubicBezTo>
                  <a:cubicBezTo>
                    <a:pt x="18122" y="19460"/>
                    <a:pt x="18122" y="19460"/>
                    <a:pt x="18122" y="19460"/>
                  </a:cubicBezTo>
                  <a:cubicBezTo>
                    <a:pt x="18122" y="19460"/>
                    <a:pt x="18122" y="19460"/>
                    <a:pt x="18122" y="19460"/>
                  </a:cubicBezTo>
                  <a:cubicBezTo>
                    <a:pt x="18178" y="19460"/>
                    <a:pt x="18178" y="19460"/>
                    <a:pt x="18178" y="19460"/>
                  </a:cubicBezTo>
                  <a:cubicBezTo>
                    <a:pt x="18178" y="19460"/>
                    <a:pt x="18178" y="19460"/>
                    <a:pt x="18178" y="19460"/>
                  </a:cubicBezTo>
                  <a:cubicBezTo>
                    <a:pt x="18234" y="19460"/>
                    <a:pt x="18234" y="19460"/>
                    <a:pt x="18234" y="19460"/>
                  </a:cubicBezTo>
                  <a:cubicBezTo>
                    <a:pt x="18234" y="19393"/>
                    <a:pt x="18234" y="19393"/>
                    <a:pt x="18234" y="19393"/>
                  </a:cubicBezTo>
                  <a:cubicBezTo>
                    <a:pt x="18290" y="19393"/>
                    <a:pt x="18290" y="19393"/>
                    <a:pt x="18290" y="19393"/>
                  </a:cubicBezTo>
                  <a:cubicBezTo>
                    <a:pt x="18290" y="19393"/>
                    <a:pt x="18290" y="19393"/>
                    <a:pt x="18290" y="19393"/>
                  </a:cubicBezTo>
                  <a:cubicBezTo>
                    <a:pt x="18290" y="19326"/>
                    <a:pt x="18290" y="19326"/>
                    <a:pt x="18290" y="19326"/>
                  </a:cubicBezTo>
                  <a:cubicBezTo>
                    <a:pt x="18290" y="19326"/>
                    <a:pt x="18290" y="19326"/>
                    <a:pt x="18290" y="19326"/>
                  </a:cubicBezTo>
                  <a:cubicBezTo>
                    <a:pt x="18290" y="19326"/>
                    <a:pt x="18290" y="19326"/>
                    <a:pt x="18290" y="19326"/>
                  </a:cubicBezTo>
                  <a:cubicBezTo>
                    <a:pt x="18290" y="19326"/>
                    <a:pt x="18290" y="19326"/>
                    <a:pt x="18290" y="19326"/>
                  </a:cubicBezTo>
                  <a:cubicBezTo>
                    <a:pt x="18234" y="19259"/>
                    <a:pt x="18234" y="19259"/>
                    <a:pt x="18234" y="19259"/>
                  </a:cubicBezTo>
                  <a:cubicBezTo>
                    <a:pt x="18178" y="19259"/>
                    <a:pt x="18178" y="19259"/>
                    <a:pt x="18178" y="19259"/>
                  </a:cubicBezTo>
                  <a:cubicBezTo>
                    <a:pt x="18178" y="19259"/>
                    <a:pt x="18178" y="19259"/>
                    <a:pt x="18178" y="19259"/>
                  </a:cubicBezTo>
                  <a:cubicBezTo>
                    <a:pt x="18122" y="19259"/>
                    <a:pt x="18122" y="19259"/>
                    <a:pt x="18122" y="19259"/>
                  </a:cubicBezTo>
                  <a:cubicBezTo>
                    <a:pt x="18122" y="19259"/>
                    <a:pt x="18122" y="19259"/>
                    <a:pt x="18122" y="19259"/>
                  </a:cubicBezTo>
                  <a:cubicBezTo>
                    <a:pt x="18122" y="19326"/>
                    <a:pt x="18122" y="19326"/>
                    <a:pt x="18122" y="19326"/>
                  </a:cubicBezTo>
                  <a:cubicBezTo>
                    <a:pt x="18122" y="19393"/>
                    <a:pt x="18122" y="19393"/>
                    <a:pt x="18122" y="19393"/>
                  </a:cubicBezTo>
                  <a:cubicBezTo>
                    <a:pt x="18065" y="19393"/>
                    <a:pt x="18065" y="19393"/>
                    <a:pt x="18065" y="19393"/>
                  </a:cubicBezTo>
                  <a:cubicBezTo>
                    <a:pt x="18122" y="19393"/>
                    <a:pt x="18122" y="19393"/>
                    <a:pt x="18122" y="19393"/>
                  </a:cubicBezTo>
                  <a:cubicBezTo>
                    <a:pt x="18122" y="19326"/>
                    <a:pt x="18122" y="19326"/>
                    <a:pt x="18122" y="19326"/>
                  </a:cubicBezTo>
                  <a:cubicBezTo>
                    <a:pt x="18122" y="19326"/>
                    <a:pt x="18122" y="19326"/>
                    <a:pt x="18122" y="19326"/>
                  </a:cubicBezTo>
                  <a:cubicBezTo>
                    <a:pt x="18122" y="19259"/>
                    <a:pt x="18122" y="19259"/>
                    <a:pt x="18122" y="19259"/>
                  </a:cubicBezTo>
                  <a:cubicBezTo>
                    <a:pt x="18122" y="19259"/>
                    <a:pt x="18122" y="19259"/>
                    <a:pt x="18122" y="19259"/>
                  </a:cubicBezTo>
                  <a:cubicBezTo>
                    <a:pt x="18122" y="19259"/>
                    <a:pt x="18122" y="19259"/>
                    <a:pt x="18122" y="19259"/>
                  </a:cubicBezTo>
                  <a:cubicBezTo>
                    <a:pt x="18065" y="19259"/>
                    <a:pt x="18065" y="19259"/>
                    <a:pt x="18065" y="19259"/>
                  </a:cubicBezTo>
                  <a:cubicBezTo>
                    <a:pt x="18065" y="19259"/>
                    <a:pt x="18065" y="19259"/>
                    <a:pt x="18065" y="19259"/>
                  </a:cubicBezTo>
                  <a:cubicBezTo>
                    <a:pt x="18009" y="19326"/>
                    <a:pt x="18009" y="19326"/>
                    <a:pt x="18009" y="19326"/>
                  </a:cubicBezTo>
                  <a:cubicBezTo>
                    <a:pt x="18009" y="19326"/>
                    <a:pt x="18009" y="19326"/>
                    <a:pt x="18009" y="19326"/>
                  </a:cubicBezTo>
                  <a:cubicBezTo>
                    <a:pt x="18009" y="19326"/>
                    <a:pt x="18009" y="19326"/>
                    <a:pt x="18009" y="19326"/>
                  </a:cubicBezTo>
                  <a:cubicBezTo>
                    <a:pt x="18009" y="19326"/>
                    <a:pt x="18009" y="19326"/>
                    <a:pt x="18009" y="19326"/>
                  </a:cubicBezTo>
                  <a:cubicBezTo>
                    <a:pt x="17953" y="19326"/>
                    <a:pt x="17953" y="19326"/>
                    <a:pt x="17953" y="19326"/>
                  </a:cubicBezTo>
                  <a:cubicBezTo>
                    <a:pt x="17953" y="19326"/>
                    <a:pt x="17953" y="19326"/>
                    <a:pt x="17953" y="19326"/>
                  </a:cubicBezTo>
                  <a:cubicBezTo>
                    <a:pt x="17953" y="19393"/>
                    <a:pt x="17953" y="19393"/>
                    <a:pt x="17953" y="19393"/>
                  </a:cubicBezTo>
                  <a:cubicBezTo>
                    <a:pt x="17897" y="19393"/>
                    <a:pt x="17897" y="19393"/>
                    <a:pt x="17897" y="19393"/>
                  </a:cubicBezTo>
                  <a:cubicBezTo>
                    <a:pt x="17897" y="19393"/>
                    <a:pt x="17897" y="19393"/>
                    <a:pt x="17897" y="19393"/>
                  </a:cubicBezTo>
                  <a:cubicBezTo>
                    <a:pt x="17953" y="19326"/>
                    <a:pt x="17953" y="19326"/>
                    <a:pt x="17953" y="19326"/>
                  </a:cubicBezTo>
                  <a:cubicBezTo>
                    <a:pt x="17953" y="19259"/>
                    <a:pt x="17953" y="19259"/>
                    <a:pt x="17953" y="19259"/>
                  </a:cubicBezTo>
                  <a:cubicBezTo>
                    <a:pt x="17953" y="19259"/>
                    <a:pt x="17953" y="19259"/>
                    <a:pt x="17953" y="19259"/>
                  </a:cubicBezTo>
                  <a:cubicBezTo>
                    <a:pt x="17897" y="19259"/>
                    <a:pt x="17897" y="19259"/>
                    <a:pt x="17897" y="19259"/>
                  </a:cubicBezTo>
                  <a:cubicBezTo>
                    <a:pt x="17897" y="19326"/>
                    <a:pt x="17897" y="19326"/>
                    <a:pt x="17897" y="19326"/>
                  </a:cubicBezTo>
                  <a:cubicBezTo>
                    <a:pt x="17897" y="19326"/>
                    <a:pt x="17897" y="19326"/>
                    <a:pt x="17897" y="19326"/>
                  </a:cubicBezTo>
                  <a:cubicBezTo>
                    <a:pt x="17897" y="19326"/>
                    <a:pt x="17897" y="19326"/>
                    <a:pt x="17897" y="19326"/>
                  </a:cubicBezTo>
                  <a:cubicBezTo>
                    <a:pt x="17897" y="19259"/>
                    <a:pt x="17897" y="19259"/>
                    <a:pt x="17897" y="19259"/>
                  </a:cubicBezTo>
                  <a:cubicBezTo>
                    <a:pt x="17897" y="19259"/>
                    <a:pt x="17897" y="19259"/>
                    <a:pt x="17897" y="19259"/>
                  </a:cubicBezTo>
                  <a:cubicBezTo>
                    <a:pt x="17897" y="19259"/>
                    <a:pt x="17897" y="19259"/>
                    <a:pt x="17897" y="19259"/>
                  </a:cubicBezTo>
                  <a:cubicBezTo>
                    <a:pt x="17841" y="19259"/>
                    <a:pt x="17841" y="19259"/>
                    <a:pt x="17841" y="19259"/>
                  </a:cubicBezTo>
                  <a:cubicBezTo>
                    <a:pt x="17841" y="19326"/>
                    <a:pt x="17841" y="19326"/>
                    <a:pt x="17841" y="19326"/>
                  </a:cubicBezTo>
                  <a:cubicBezTo>
                    <a:pt x="17785" y="19259"/>
                    <a:pt x="17785" y="19259"/>
                    <a:pt x="17785" y="19259"/>
                  </a:cubicBezTo>
                  <a:cubicBezTo>
                    <a:pt x="17785" y="19259"/>
                    <a:pt x="17785" y="19259"/>
                    <a:pt x="17785" y="19259"/>
                  </a:cubicBezTo>
                  <a:cubicBezTo>
                    <a:pt x="17785" y="19259"/>
                    <a:pt x="17785" y="19259"/>
                    <a:pt x="17785" y="19259"/>
                  </a:cubicBezTo>
                  <a:cubicBezTo>
                    <a:pt x="17729" y="19259"/>
                    <a:pt x="17729" y="19259"/>
                    <a:pt x="17729" y="19259"/>
                  </a:cubicBezTo>
                  <a:cubicBezTo>
                    <a:pt x="17729" y="19259"/>
                    <a:pt x="17729" y="19259"/>
                    <a:pt x="17729" y="19259"/>
                  </a:cubicBezTo>
                  <a:cubicBezTo>
                    <a:pt x="17729" y="19259"/>
                    <a:pt x="17729" y="19259"/>
                    <a:pt x="17729" y="19259"/>
                  </a:cubicBezTo>
                  <a:cubicBezTo>
                    <a:pt x="17729" y="19259"/>
                    <a:pt x="17729" y="19259"/>
                    <a:pt x="17729" y="19259"/>
                  </a:cubicBezTo>
                  <a:cubicBezTo>
                    <a:pt x="17785" y="19193"/>
                    <a:pt x="17785" y="19193"/>
                    <a:pt x="17785" y="19193"/>
                  </a:cubicBezTo>
                  <a:cubicBezTo>
                    <a:pt x="17785" y="19126"/>
                    <a:pt x="17785" y="19126"/>
                    <a:pt x="17785" y="19126"/>
                  </a:cubicBezTo>
                  <a:cubicBezTo>
                    <a:pt x="17785" y="19126"/>
                    <a:pt x="17785" y="19126"/>
                    <a:pt x="17785" y="19126"/>
                  </a:cubicBezTo>
                  <a:cubicBezTo>
                    <a:pt x="17785" y="19126"/>
                    <a:pt x="17785" y="19126"/>
                    <a:pt x="17785" y="19126"/>
                  </a:cubicBezTo>
                  <a:cubicBezTo>
                    <a:pt x="17729" y="19193"/>
                    <a:pt x="17729" y="19193"/>
                    <a:pt x="17729" y="19193"/>
                  </a:cubicBezTo>
                  <a:cubicBezTo>
                    <a:pt x="17729" y="19126"/>
                    <a:pt x="17729" y="19126"/>
                    <a:pt x="17729" y="19126"/>
                  </a:cubicBezTo>
                  <a:cubicBezTo>
                    <a:pt x="17785" y="19126"/>
                    <a:pt x="17785" y="19126"/>
                    <a:pt x="17785" y="19126"/>
                  </a:cubicBezTo>
                  <a:cubicBezTo>
                    <a:pt x="17841" y="19126"/>
                    <a:pt x="17841" y="19126"/>
                    <a:pt x="17841" y="19126"/>
                  </a:cubicBezTo>
                  <a:cubicBezTo>
                    <a:pt x="17841" y="19126"/>
                    <a:pt x="17841" y="19126"/>
                    <a:pt x="17841" y="19126"/>
                  </a:cubicBezTo>
                  <a:cubicBezTo>
                    <a:pt x="17897" y="19126"/>
                    <a:pt x="17897" y="19126"/>
                    <a:pt x="17897" y="19126"/>
                  </a:cubicBezTo>
                  <a:cubicBezTo>
                    <a:pt x="17897" y="19059"/>
                    <a:pt x="17897" y="19059"/>
                    <a:pt x="17897" y="19059"/>
                  </a:cubicBezTo>
                  <a:cubicBezTo>
                    <a:pt x="17897" y="19059"/>
                    <a:pt x="17897" y="19059"/>
                    <a:pt x="17897" y="19059"/>
                  </a:cubicBezTo>
                  <a:cubicBezTo>
                    <a:pt x="17897" y="19059"/>
                    <a:pt x="17897" y="19059"/>
                    <a:pt x="17897" y="19059"/>
                  </a:cubicBezTo>
                  <a:cubicBezTo>
                    <a:pt x="17841" y="19059"/>
                    <a:pt x="17841" y="19059"/>
                    <a:pt x="17841" y="19059"/>
                  </a:cubicBezTo>
                  <a:cubicBezTo>
                    <a:pt x="17841" y="19059"/>
                    <a:pt x="17841" y="19059"/>
                    <a:pt x="17841" y="19059"/>
                  </a:cubicBezTo>
                  <a:cubicBezTo>
                    <a:pt x="17785" y="19059"/>
                    <a:pt x="17785" y="19059"/>
                    <a:pt x="17785" y="19059"/>
                  </a:cubicBezTo>
                  <a:cubicBezTo>
                    <a:pt x="17785" y="19059"/>
                    <a:pt x="17785" y="19059"/>
                    <a:pt x="17785" y="19059"/>
                  </a:cubicBezTo>
                  <a:cubicBezTo>
                    <a:pt x="17729" y="19059"/>
                    <a:pt x="17729" y="19059"/>
                    <a:pt x="17729" y="19059"/>
                  </a:cubicBezTo>
                  <a:cubicBezTo>
                    <a:pt x="17785" y="18992"/>
                    <a:pt x="17785" y="18992"/>
                    <a:pt x="17785" y="18992"/>
                  </a:cubicBezTo>
                  <a:cubicBezTo>
                    <a:pt x="17785" y="18992"/>
                    <a:pt x="17785" y="18992"/>
                    <a:pt x="17785" y="18992"/>
                  </a:cubicBezTo>
                  <a:cubicBezTo>
                    <a:pt x="17785" y="18992"/>
                    <a:pt x="17785" y="18992"/>
                    <a:pt x="17785" y="18992"/>
                  </a:cubicBezTo>
                  <a:cubicBezTo>
                    <a:pt x="17729" y="18992"/>
                    <a:pt x="17729" y="18992"/>
                    <a:pt x="17729" y="18992"/>
                  </a:cubicBezTo>
                  <a:cubicBezTo>
                    <a:pt x="17729" y="18992"/>
                    <a:pt x="17729" y="18992"/>
                    <a:pt x="17729" y="18992"/>
                  </a:cubicBezTo>
                  <a:cubicBezTo>
                    <a:pt x="17673" y="19059"/>
                    <a:pt x="17673" y="19059"/>
                    <a:pt x="17673" y="19059"/>
                  </a:cubicBezTo>
                  <a:cubicBezTo>
                    <a:pt x="17673" y="19059"/>
                    <a:pt x="17673" y="19059"/>
                    <a:pt x="17673" y="19059"/>
                  </a:cubicBezTo>
                  <a:cubicBezTo>
                    <a:pt x="17617" y="19126"/>
                    <a:pt x="17617" y="19126"/>
                    <a:pt x="17617" y="19126"/>
                  </a:cubicBezTo>
                  <a:cubicBezTo>
                    <a:pt x="17617" y="19126"/>
                    <a:pt x="17617" y="19126"/>
                    <a:pt x="17617" y="19126"/>
                  </a:cubicBezTo>
                  <a:cubicBezTo>
                    <a:pt x="17617" y="19126"/>
                    <a:pt x="17617" y="19126"/>
                    <a:pt x="17617" y="19126"/>
                  </a:cubicBezTo>
                  <a:cubicBezTo>
                    <a:pt x="17561" y="19193"/>
                    <a:pt x="17561" y="19193"/>
                    <a:pt x="17561" y="19193"/>
                  </a:cubicBezTo>
                  <a:cubicBezTo>
                    <a:pt x="17561" y="19126"/>
                    <a:pt x="17561" y="19126"/>
                    <a:pt x="17561" y="19126"/>
                  </a:cubicBezTo>
                  <a:cubicBezTo>
                    <a:pt x="17561" y="19126"/>
                    <a:pt x="17561" y="19126"/>
                    <a:pt x="17561" y="19126"/>
                  </a:cubicBezTo>
                  <a:cubicBezTo>
                    <a:pt x="17617" y="19059"/>
                    <a:pt x="17617" y="19059"/>
                    <a:pt x="17617" y="19059"/>
                  </a:cubicBezTo>
                  <a:cubicBezTo>
                    <a:pt x="17617" y="19059"/>
                    <a:pt x="17617" y="19059"/>
                    <a:pt x="17617" y="19059"/>
                  </a:cubicBezTo>
                  <a:cubicBezTo>
                    <a:pt x="17617" y="18992"/>
                    <a:pt x="17617" y="18992"/>
                    <a:pt x="17617" y="18992"/>
                  </a:cubicBezTo>
                  <a:cubicBezTo>
                    <a:pt x="17673" y="18992"/>
                    <a:pt x="17673" y="18992"/>
                    <a:pt x="17673" y="18992"/>
                  </a:cubicBezTo>
                  <a:cubicBezTo>
                    <a:pt x="17673" y="18925"/>
                    <a:pt x="17673" y="18925"/>
                    <a:pt x="17673" y="18925"/>
                  </a:cubicBezTo>
                  <a:cubicBezTo>
                    <a:pt x="17673" y="18925"/>
                    <a:pt x="17673" y="18925"/>
                    <a:pt x="17673" y="18925"/>
                  </a:cubicBezTo>
                  <a:cubicBezTo>
                    <a:pt x="17673" y="18925"/>
                    <a:pt x="17673" y="18925"/>
                    <a:pt x="17673" y="18925"/>
                  </a:cubicBezTo>
                  <a:cubicBezTo>
                    <a:pt x="17729" y="18858"/>
                    <a:pt x="17729" y="18858"/>
                    <a:pt x="17729" y="18858"/>
                  </a:cubicBezTo>
                  <a:cubicBezTo>
                    <a:pt x="17729" y="18858"/>
                    <a:pt x="17729" y="18858"/>
                    <a:pt x="17729" y="18858"/>
                  </a:cubicBezTo>
                  <a:cubicBezTo>
                    <a:pt x="17785" y="18791"/>
                    <a:pt x="17785" y="18791"/>
                    <a:pt x="17785" y="18791"/>
                  </a:cubicBezTo>
                  <a:cubicBezTo>
                    <a:pt x="17785" y="18791"/>
                    <a:pt x="17785" y="18791"/>
                    <a:pt x="17785" y="18791"/>
                  </a:cubicBezTo>
                  <a:cubicBezTo>
                    <a:pt x="17785" y="18791"/>
                    <a:pt x="17785" y="18791"/>
                    <a:pt x="17785" y="18791"/>
                  </a:cubicBezTo>
                  <a:cubicBezTo>
                    <a:pt x="17785" y="18724"/>
                    <a:pt x="17785" y="18724"/>
                    <a:pt x="17785" y="18724"/>
                  </a:cubicBezTo>
                  <a:cubicBezTo>
                    <a:pt x="17785" y="18724"/>
                    <a:pt x="17785" y="18724"/>
                    <a:pt x="17785" y="18724"/>
                  </a:cubicBezTo>
                  <a:cubicBezTo>
                    <a:pt x="17841" y="18724"/>
                    <a:pt x="17841" y="18724"/>
                    <a:pt x="17841" y="18724"/>
                  </a:cubicBezTo>
                  <a:cubicBezTo>
                    <a:pt x="17841" y="18724"/>
                    <a:pt x="17841" y="18724"/>
                    <a:pt x="17841" y="18724"/>
                  </a:cubicBezTo>
                  <a:cubicBezTo>
                    <a:pt x="17785" y="18724"/>
                    <a:pt x="17785" y="18724"/>
                    <a:pt x="17785" y="18724"/>
                  </a:cubicBezTo>
                  <a:cubicBezTo>
                    <a:pt x="17841" y="18791"/>
                    <a:pt x="17841" y="18791"/>
                    <a:pt x="17841" y="18791"/>
                  </a:cubicBezTo>
                  <a:cubicBezTo>
                    <a:pt x="17841" y="18724"/>
                    <a:pt x="17841" y="18724"/>
                    <a:pt x="17841" y="18724"/>
                  </a:cubicBezTo>
                  <a:cubicBezTo>
                    <a:pt x="17897" y="18658"/>
                    <a:pt x="17897" y="18658"/>
                    <a:pt x="17897" y="18658"/>
                  </a:cubicBezTo>
                  <a:cubicBezTo>
                    <a:pt x="17897" y="18658"/>
                    <a:pt x="17897" y="18658"/>
                    <a:pt x="17897" y="18658"/>
                  </a:cubicBezTo>
                  <a:cubicBezTo>
                    <a:pt x="17897" y="18591"/>
                    <a:pt x="17897" y="18591"/>
                    <a:pt x="17897" y="18591"/>
                  </a:cubicBezTo>
                  <a:cubicBezTo>
                    <a:pt x="17897" y="18591"/>
                    <a:pt x="17897" y="18591"/>
                    <a:pt x="17897" y="18591"/>
                  </a:cubicBezTo>
                  <a:cubicBezTo>
                    <a:pt x="17841" y="18658"/>
                    <a:pt x="17841" y="18658"/>
                    <a:pt x="17841" y="18658"/>
                  </a:cubicBezTo>
                  <a:cubicBezTo>
                    <a:pt x="17841" y="18591"/>
                    <a:pt x="17841" y="18591"/>
                    <a:pt x="17841" y="18591"/>
                  </a:cubicBezTo>
                  <a:cubicBezTo>
                    <a:pt x="17841" y="18591"/>
                    <a:pt x="17841" y="18591"/>
                    <a:pt x="17841" y="18591"/>
                  </a:cubicBezTo>
                  <a:cubicBezTo>
                    <a:pt x="17841" y="18524"/>
                    <a:pt x="17841" y="18524"/>
                    <a:pt x="17841" y="18524"/>
                  </a:cubicBezTo>
                  <a:cubicBezTo>
                    <a:pt x="17897" y="18524"/>
                    <a:pt x="17897" y="18524"/>
                    <a:pt x="17897" y="18524"/>
                  </a:cubicBezTo>
                  <a:cubicBezTo>
                    <a:pt x="17897" y="18591"/>
                    <a:pt x="17897" y="18591"/>
                    <a:pt x="17897" y="18591"/>
                  </a:cubicBezTo>
                  <a:cubicBezTo>
                    <a:pt x="17953" y="18591"/>
                    <a:pt x="17953" y="18591"/>
                    <a:pt x="17953" y="18591"/>
                  </a:cubicBezTo>
                  <a:cubicBezTo>
                    <a:pt x="17953" y="18591"/>
                    <a:pt x="17953" y="18591"/>
                    <a:pt x="17953" y="18591"/>
                  </a:cubicBezTo>
                  <a:cubicBezTo>
                    <a:pt x="17953" y="18524"/>
                    <a:pt x="17953" y="18524"/>
                    <a:pt x="17953" y="18524"/>
                  </a:cubicBezTo>
                  <a:cubicBezTo>
                    <a:pt x="17953" y="18457"/>
                    <a:pt x="17953" y="18457"/>
                    <a:pt x="17953" y="18457"/>
                  </a:cubicBezTo>
                  <a:cubicBezTo>
                    <a:pt x="17953" y="18457"/>
                    <a:pt x="17953" y="18457"/>
                    <a:pt x="17953" y="18457"/>
                  </a:cubicBezTo>
                  <a:cubicBezTo>
                    <a:pt x="17897" y="18457"/>
                    <a:pt x="17897" y="18457"/>
                    <a:pt x="17897" y="18457"/>
                  </a:cubicBezTo>
                  <a:cubicBezTo>
                    <a:pt x="17897" y="18524"/>
                    <a:pt x="17897" y="18524"/>
                    <a:pt x="17897" y="18524"/>
                  </a:cubicBezTo>
                  <a:cubicBezTo>
                    <a:pt x="17897" y="18524"/>
                    <a:pt x="17897" y="18524"/>
                    <a:pt x="17897" y="18524"/>
                  </a:cubicBezTo>
                  <a:cubicBezTo>
                    <a:pt x="17897" y="18457"/>
                    <a:pt x="17897" y="18457"/>
                    <a:pt x="17897" y="18457"/>
                  </a:cubicBezTo>
                  <a:cubicBezTo>
                    <a:pt x="17897" y="18457"/>
                    <a:pt x="17897" y="18457"/>
                    <a:pt x="17897" y="18457"/>
                  </a:cubicBezTo>
                  <a:cubicBezTo>
                    <a:pt x="17897" y="18457"/>
                    <a:pt x="17897" y="18457"/>
                    <a:pt x="17897" y="18457"/>
                  </a:cubicBezTo>
                  <a:cubicBezTo>
                    <a:pt x="17841" y="18524"/>
                    <a:pt x="17841" y="18524"/>
                    <a:pt x="17841" y="18524"/>
                  </a:cubicBezTo>
                  <a:cubicBezTo>
                    <a:pt x="17841" y="18524"/>
                    <a:pt x="17841" y="18524"/>
                    <a:pt x="17841" y="18524"/>
                  </a:cubicBezTo>
                  <a:cubicBezTo>
                    <a:pt x="17785" y="18524"/>
                    <a:pt x="17785" y="18524"/>
                    <a:pt x="17785" y="18524"/>
                  </a:cubicBezTo>
                  <a:cubicBezTo>
                    <a:pt x="17785" y="18524"/>
                    <a:pt x="17785" y="18524"/>
                    <a:pt x="17785" y="18524"/>
                  </a:cubicBezTo>
                  <a:cubicBezTo>
                    <a:pt x="17729" y="18524"/>
                    <a:pt x="17729" y="18524"/>
                    <a:pt x="17729" y="18524"/>
                  </a:cubicBezTo>
                  <a:cubicBezTo>
                    <a:pt x="17673" y="18591"/>
                    <a:pt x="17673" y="18591"/>
                    <a:pt x="17673" y="18591"/>
                  </a:cubicBezTo>
                  <a:cubicBezTo>
                    <a:pt x="17673" y="18591"/>
                    <a:pt x="17673" y="18591"/>
                    <a:pt x="17673" y="18591"/>
                  </a:cubicBezTo>
                  <a:cubicBezTo>
                    <a:pt x="17673" y="18658"/>
                    <a:pt x="17673" y="18658"/>
                    <a:pt x="17673" y="18658"/>
                  </a:cubicBezTo>
                  <a:cubicBezTo>
                    <a:pt x="17617" y="18658"/>
                    <a:pt x="17617" y="18658"/>
                    <a:pt x="17617" y="18658"/>
                  </a:cubicBezTo>
                  <a:cubicBezTo>
                    <a:pt x="17617" y="18658"/>
                    <a:pt x="17617" y="18658"/>
                    <a:pt x="17617" y="18658"/>
                  </a:cubicBezTo>
                  <a:cubicBezTo>
                    <a:pt x="17617" y="18658"/>
                    <a:pt x="17617" y="18658"/>
                    <a:pt x="17617" y="18658"/>
                  </a:cubicBezTo>
                  <a:cubicBezTo>
                    <a:pt x="17617" y="18658"/>
                    <a:pt x="17617" y="18658"/>
                    <a:pt x="17617" y="18658"/>
                  </a:cubicBezTo>
                  <a:cubicBezTo>
                    <a:pt x="17617" y="18724"/>
                    <a:pt x="17617" y="18724"/>
                    <a:pt x="17617" y="18724"/>
                  </a:cubicBezTo>
                  <a:close/>
                  <a:moveTo>
                    <a:pt x="15990" y="19193"/>
                  </a:moveTo>
                  <a:cubicBezTo>
                    <a:pt x="16046" y="19193"/>
                    <a:pt x="16046" y="19193"/>
                    <a:pt x="16046" y="19193"/>
                  </a:cubicBezTo>
                  <a:cubicBezTo>
                    <a:pt x="16158" y="19259"/>
                    <a:pt x="16158" y="19259"/>
                    <a:pt x="16158" y="19259"/>
                  </a:cubicBezTo>
                  <a:cubicBezTo>
                    <a:pt x="16214" y="19259"/>
                    <a:pt x="16214" y="19259"/>
                    <a:pt x="16214" y="19259"/>
                  </a:cubicBezTo>
                  <a:cubicBezTo>
                    <a:pt x="16270" y="19259"/>
                    <a:pt x="16270" y="19259"/>
                    <a:pt x="16270" y="19259"/>
                  </a:cubicBezTo>
                  <a:cubicBezTo>
                    <a:pt x="16270" y="19326"/>
                    <a:pt x="16270" y="19326"/>
                    <a:pt x="16270" y="19326"/>
                  </a:cubicBezTo>
                  <a:cubicBezTo>
                    <a:pt x="16326" y="19326"/>
                    <a:pt x="16326" y="19326"/>
                    <a:pt x="16326" y="19326"/>
                  </a:cubicBezTo>
                  <a:cubicBezTo>
                    <a:pt x="16382" y="19326"/>
                    <a:pt x="16382" y="19326"/>
                    <a:pt x="16382" y="19326"/>
                  </a:cubicBezTo>
                  <a:cubicBezTo>
                    <a:pt x="16438" y="19326"/>
                    <a:pt x="16438" y="19326"/>
                    <a:pt x="16438" y="19326"/>
                  </a:cubicBezTo>
                  <a:cubicBezTo>
                    <a:pt x="16438" y="19326"/>
                    <a:pt x="16438" y="19326"/>
                    <a:pt x="16438" y="19326"/>
                  </a:cubicBezTo>
                  <a:cubicBezTo>
                    <a:pt x="16382" y="19259"/>
                    <a:pt x="16382" y="19259"/>
                    <a:pt x="16382" y="19259"/>
                  </a:cubicBezTo>
                  <a:cubicBezTo>
                    <a:pt x="16382" y="19259"/>
                    <a:pt x="16382" y="19259"/>
                    <a:pt x="16382" y="19259"/>
                  </a:cubicBezTo>
                  <a:cubicBezTo>
                    <a:pt x="16382" y="19193"/>
                    <a:pt x="16382" y="19193"/>
                    <a:pt x="16382" y="19193"/>
                  </a:cubicBezTo>
                  <a:cubicBezTo>
                    <a:pt x="16326" y="19193"/>
                    <a:pt x="16326" y="19193"/>
                    <a:pt x="16326" y="19193"/>
                  </a:cubicBezTo>
                  <a:cubicBezTo>
                    <a:pt x="16270" y="19126"/>
                    <a:pt x="16270" y="19126"/>
                    <a:pt x="16270" y="19126"/>
                  </a:cubicBezTo>
                  <a:cubicBezTo>
                    <a:pt x="16214" y="19126"/>
                    <a:pt x="16214" y="19126"/>
                    <a:pt x="16214" y="19126"/>
                  </a:cubicBezTo>
                  <a:cubicBezTo>
                    <a:pt x="16214" y="19126"/>
                    <a:pt x="16214" y="19126"/>
                    <a:pt x="16214" y="19126"/>
                  </a:cubicBezTo>
                  <a:cubicBezTo>
                    <a:pt x="16158" y="19059"/>
                    <a:pt x="16158" y="19059"/>
                    <a:pt x="16158" y="19059"/>
                  </a:cubicBezTo>
                  <a:cubicBezTo>
                    <a:pt x="16102" y="19059"/>
                    <a:pt x="16102" y="19059"/>
                    <a:pt x="16102" y="19059"/>
                  </a:cubicBezTo>
                  <a:cubicBezTo>
                    <a:pt x="16046" y="18992"/>
                    <a:pt x="16046" y="18992"/>
                    <a:pt x="16046" y="18992"/>
                  </a:cubicBezTo>
                  <a:cubicBezTo>
                    <a:pt x="15934" y="18992"/>
                    <a:pt x="15934" y="18992"/>
                    <a:pt x="15934" y="18992"/>
                  </a:cubicBezTo>
                  <a:cubicBezTo>
                    <a:pt x="15877" y="18992"/>
                    <a:pt x="15877" y="18992"/>
                    <a:pt x="15877" y="18992"/>
                  </a:cubicBezTo>
                  <a:cubicBezTo>
                    <a:pt x="15821" y="18992"/>
                    <a:pt x="15821" y="18992"/>
                    <a:pt x="15821" y="18992"/>
                  </a:cubicBezTo>
                  <a:cubicBezTo>
                    <a:pt x="15877" y="19059"/>
                    <a:pt x="15877" y="19059"/>
                    <a:pt x="15877" y="19059"/>
                  </a:cubicBezTo>
                  <a:cubicBezTo>
                    <a:pt x="15934" y="19059"/>
                    <a:pt x="15934" y="19059"/>
                    <a:pt x="15934" y="19059"/>
                  </a:cubicBezTo>
                  <a:cubicBezTo>
                    <a:pt x="15990" y="19126"/>
                    <a:pt x="15990" y="19126"/>
                    <a:pt x="15990" y="19126"/>
                  </a:cubicBezTo>
                  <a:cubicBezTo>
                    <a:pt x="15990" y="19193"/>
                    <a:pt x="15990" y="19193"/>
                    <a:pt x="15990" y="19193"/>
                  </a:cubicBezTo>
                  <a:cubicBezTo>
                    <a:pt x="15990" y="19193"/>
                    <a:pt x="15990" y="19193"/>
                    <a:pt x="15990" y="19193"/>
                  </a:cubicBezTo>
                  <a:close/>
                  <a:moveTo>
                    <a:pt x="16046" y="20396"/>
                  </a:moveTo>
                  <a:cubicBezTo>
                    <a:pt x="15990" y="20396"/>
                    <a:pt x="15990" y="20396"/>
                    <a:pt x="15990" y="20396"/>
                  </a:cubicBezTo>
                  <a:cubicBezTo>
                    <a:pt x="15934" y="20329"/>
                    <a:pt x="15934" y="20329"/>
                    <a:pt x="15934" y="20329"/>
                  </a:cubicBezTo>
                  <a:cubicBezTo>
                    <a:pt x="15821" y="20329"/>
                    <a:pt x="15821" y="20329"/>
                    <a:pt x="15821" y="20329"/>
                  </a:cubicBezTo>
                  <a:cubicBezTo>
                    <a:pt x="15821" y="20329"/>
                    <a:pt x="15821" y="20329"/>
                    <a:pt x="15821" y="20329"/>
                  </a:cubicBezTo>
                  <a:cubicBezTo>
                    <a:pt x="15821" y="20263"/>
                    <a:pt x="15821" y="20263"/>
                    <a:pt x="15821" y="20263"/>
                  </a:cubicBezTo>
                  <a:cubicBezTo>
                    <a:pt x="15765" y="20263"/>
                    <a:pt x="15765" y="20263"/>
                    <a:pt x="15765" y="20263"/>
                  </a:cubicBezTo>
                  <a:cubicBezTo>
                    <a:pt x="15765" y="20263"/>
                    <a:pt x="15765" y="20263"/>
                    <a:pt x="15765" y="20263"/>
                  </a:cubicBezTo>
                  <a:cubicBezTo>
                    <a:pt x="15765" y="20196"/>
                    <a:pt x="15765" y="20196"/>
                    <a:pt x="15765" y="20196"/>
                  </a:cubicBezTo>
                  <a:cubicBezTo>
                    <a:pt x="15709" y="20196"/>
                    <a:pt x="15709" y="20196"/>
                    <a:pt x="15709" y="20196"/>
                  </a:cubicBezTo>
                  <a:cubicBezTo>
                    <a:pt x="15709" y="20196"/>
                    <a:pt x="15709" y="20196"/>
                    <a:pt x="15709" y="20196"/>
                  </a:cubicBezTo>
                  <a:cubicBezTo>
                    <a:pt x="15709" y="20129"/>
                    <a:pt x="15709" y="20129"/>
                    <a:pt x="15709" y="20129"/>
                  </a:cubicBezTo>
                  <a:cubicBezTo>
                    <a:pt x="15653" y="20129"/>
                    <a:pt x="15653" y="20129"/>
                    <a:pt x="15653" y="20129"/>
                  </a:cubicBezTo>
                  <a:cubicBezTo>
                    <a:pt x="15653" y="20129"/>
                    <a:pt x="15653" y="20129"/>
                    <a:pt x="15653" y="20129"/>
                  </a:cubicBezTo>
                  <a:cubicBezTo>
                    <a:pt x="15653" y="20062"/>
                    <a:pt x="15653" y="20062"/>
                    <a:pt x="15653" y="20062"/>
                  </a:cubicBezTo>
                  <a:cubicBezTo>
                    <a:pt x="15765" y="19995"/>
                    <a:pt x="15765" y="19995"/>
                    <a:pt x="15765" y="19995"/>
                  </a:cubicBezTo>
                  <a:cubicBezTo>
                    <a:pt x="15765" y="20062"/>
                    <a:pt x="15765" y="20062"/>
                    <a:pt x="15765" y="20062"/>
                  </a:cubicBezTo>
                  <a:cubicBezTo>
                    <a:pt x="15765" y="20129"/>
                    <a:pt x="15765" y="20129"/>
                    <a:pt x="15765" y="20129"/>
                  </a:cubicBezTo>
                  <a:cubicBezTo>
                    <a:pt x="15765" y="20129"/>
                    <a:pt x="15765" y="20129"/>
                    <a:pt x="15765" y="20129"/>
                  </a:cubicBezTo>
                  <a:cubicBezTo>
                    <a:pt x="15765" y="20129"/>
                    <a:pt x="15765" y="20129"/>
                    <a:pt x="15765" y="20129"/>
                  </a:cubicBezTo>
                  <a:cubicBezTo>
                    <a:pt x="15765" y="20196"/>
                    <a:pt x="15765" y="20196"/>
                    <a:pt x="15765" y="20196"/>
                  </a:cubicBezTo>
                  <a:cubicBezTo>
                    <a:pt x="15821" y="20196"/>
                    <a:pt x="15821" y="20196"/>
                    <a:pt x="15821" y="20196"/>
                  </a:cubicBezTo>
                  <a:cubicBezTo>
                    <a:pt x="15821" y="20196"/>
                    <a:pt x="15821" y="20196"/>
                    <a:pt x="15821" y="20196"/>
                  </a:cubicBezTo>
                  <a:cubicBezTo>
                    <a:pt x="15877" y="20196"/>
                    <a:pt x="15877" y="20196"/>
                    <a:pt x="15877" y="20196"/>
                  </a:cubicBezTo>
                  <a:cubicBezTo>
                    <a:pt x="15934" y="20263"/>
                    <a:pt x="15934" y="20263"/>
                    <a:pt x="15934" y="20263"/>
                  </a:cubicBezTo>
                  <a:cubicBezTo>
                    <a:pt x="15934" y="20263"/>
                    <a:pt x="15934" y="20263"/>
                    <a:pt x="15934" y="20263"/>
                  </a:cubicBezTo>
                  <a:cubicBezTo>
                    <a:pt x="15990" y="20263"/>
                    <a:pt x="15990" y="20263"/>
                    <a:pt x="15990" y="20263"/>
                  </a:cubicBezTo>
                  <a:cubicBezTo>
                    <a:pt x="16046" y="20263"/>
                    <a:pt x="16046" y="20263"/>
                    <a:pt x="16046" y="20263"/>
                  </a:cubicBezTo>
                  <a:cubicBezTo>
                    <a:pt x="16046" y="20196"/>
                    <a:pt x="16046" y="20196"/>
                    <a:pt x="16046" y="20196"/>
                  </a:cubicBezTo>
                  <a:cubicBezTo>
                    <a:pt x="16102" y="20263"/>
                    <a:pt x="16102" y="20263"/>
                    <a:pt x="16102" y="20263"/>
                  </a:cubicBezTo>
                  <a:cubicBezTo>
                    <a:pt x="16158" y="20263"/>
                    <a:pt x="16158" y="20263"/>
                    <a:pt x="16158" y="20263"/>
                  </a:cubicBezTo>
                  <a:cubicBezTo>
                    <a:pt x="16158" y="20263"/>
                    <a:pt x="16158" y="20263"/>
                    <a:pt x="16158" y="20263"/>
                  </a:cubicBezTo>
                  <a:cubicBezTo>
                    <a:pt x="16102" y="20263"/>
                    <a:pt x="16102" y="20263"/>
                    <a:pt x="16102" y="20263"/>
                  </a:cubicBezTo>
                  <a:cubicBezTo>
                    <a:pt x="16102" y="20329"/>
                    <a:pt x="16102" y="20329"/>
                    <a:pt x="16102" y="20329"/>
                  </a:cubicBezTo>
                  <a:cubicBezTo>
                    <a:pt x="16102" y="20329"/>
                    <a:pt x="16102" y="20329"/>
                    <a:pt x="16102" y="20329"/>
                  </a:cubicBezTo>
                  <a:cubicBezTo>
                    <a:pt x="16046" y="20396"/>
                    <a:pt x="16046" y="20396"/>
                    <a:pt x="16046" y="20396"/>
                  </a:cubicBezTo>
                  <a:cubicBezTo>
                    <a:pt x="16046" y="20396"/>
                    <a:pt x="16046" y="20396"/>
                    <a:pt x="16046" y="20396"/>
                  </a:cubicBezTo>
                  <a:close/>
                  <a:moveTo>
                    <a:pt x="16382" y="20597"/>
                  </a:moveTo>
                  <a:cubicBezTo>
                    <a:pt x="16382" y="20597"/>
                    <a:pt x="16382" y="20597"/>
                    <a:pt x="16382" y="20597"/>
                  </a:cubicBezTo>
                  <a:cubicBezTo>
                    <a:pt x="16270" y="20530"/>
                    <a:pt x="16270" y="20530"/>
                    <a:pt x="16270" y="20530"/>
                  </a:cubicBezTo>
                  <a:cubicBezTo>
                    <a:pt x="16270" y="20463"/>
                    <a:pt x="16270" y="20463"/>
                    <a:pt x="16270" y="20463"/>
                  </a:cubicBezTo>
                  <a:cubicBezTo>
                    <a:pt x="16270" y="20396"/>
                    <a:pt x="16270" y="20396"/>
                    <a:pt x="16270" y="20396"/>
                  </a:cubicBezTo>
                  <a:cubicBezTo>
                    <a:pt x="16270" y="20396"/>
                    <a:pt x="16270" y="20396"/>
                    <a:pt x="16270" y="20396"/>
                  </a:cubicBezTo>
                  <a:cubicBezTo>
                    <a:pt x="16382" y="20329"/>
                    <a:pt x="16382" y="20329"/>
                    <a:pt x="16382" y="20329"/>
                  </a:cubicBezTo>
                  <a:cubicBezTo>
                    <a:pt x="16438" y="20263"/>
                    <a:pt x="16438" y="20263"/>
                    <a:pt x="16438" y="20263"/>
                  </a:cubicBezTo>
                  <a:cubicBezTo>
                    <a:pt x="16438" y="20196"/>
                    <a:pt x="16438" y="20196"/>
                    <a:pt x="16438" y="20196"/>
                  </a:cubicBezTo>
                  <a:cubicBezTo>
                    <a:pt x="16438" y="20196"/>
                    <a:pt x="16438" y="20196"/>
                    <a:pt x="16438" y="20196"/>
                  </a:cubicBezTo>
                  <a:cubicBezTo>
                    <a:pt x="16495" y="20129"/>
                    <a:pt x="16495" y="20129"/>
                    <a:pt x="16495" y="20129"/>
                  </a:cubicBezTo>
                  <a:cubicBezTo>
                    <a:pt x="16551" y="20062"/>
                    <a:pt x="16551" y="20062"/>
                    <a:pt x="16551" y="20062"/>
                  </a:cubicBezTo>
                  <a:cubicBezTo>
                    <a:pt x="16607" y="20062"/>
                    <a:pt x="16607" y="20062"/>
                    <a:pt x="16607" y="20062"/>
                  </a:cubicBezTo>
                  <a:cubicBezTo>
                    <a:pt x="16607" y="20129"/>
                    <a:pt x="16607" y="20129"/>
                    <a:pt x="16607" y="20129"/>
                  </a:cubicBezTo>
                  <a:cubicBezTo>
                    <a:pt x="16551" y="20129"/>
                    <a:pt x="16551" y="20129"/>
                    <a:pt x="16551" y="20129"/>
                  </a:cubicBezTo>
                  <a:cubicBezTo>
                    <a:pt x="16607" y="20129"/>
                    <a:pt x="16607" y="20129"/>
                    <a:pt x="16607" y="20129"/>
                  </a:cubicBezTo>
                  <a:cubicBezTo>
                    <a:pt x="16607" y="20196"/>
                    <a:pt x="16607" y="20196"/>
                    <a:pt x="16607" y="20196"/>
                  </a:cubicBezTo>
                  <a:cubicBezTo>
                    <a:pt x="16551" y="20263"/>
                    <a:pt x="16551" y="20263"/>
                    <a:pt x="16551" y="20263"/>
                  </a:cubicBezTo>
                  <a:cubicBezTo>
                    <a:pt x="16495" y="20329"/>
                    <a:pt x="16495" y="20329"/>
                    <a:pt x="16495" y="20329"/>
                  </a:cubicBezTo>
                  <a:cubicBezTo>
                    <a:pt x="16551" y="20329"/>
                    <a:pt x="16551" y="20329"/>
                    <a:pt x="16551" y="20329"/>
                  </a:cubicBezTo>
                  <a:cubicBezTo>
                    <a:pt x="16607" y="20396"/>
                    <a:pt x="16607" y="20396"/>
                    <a:pt x="16607" y="20396"/>
                  </a:cubicBezTo>
                  <a:cubicBezTo>
                    <a:pt x="16551" y="20396"/>
                    <a:pt x="16551" y="20396"/>
                    <a:pt x="16551" y="20396"/>
                  </a:cubicBezTo>
                  <a:cubicBezTo>
                    <a:pt x="16607" y="20396"/>
                    <a:pt x="16607" y="20396"/>
                    <a:pt x="16607" y="20396"/>
                  </a:cubicBezTo>
                  <a:cubicBezTo>
                    <a:pt x="16607" y="20396"/>
                    <a:pt x="16607" y="20396"/>
                    <a:pt x="16607" y="20396"/>
                  </a:cubicBezTo>
                  <a:cubicBezTo>
                    <a:pt x="16607" y="20329"/>
                    <a:pt x="16607" y="20329"/>
                    <a:pt x="16607" y="20329"/>
                  </a:cubicBezTo>
                  <a:cubicBezTo>
                    <a:pt x="16663" y="20329"/>
                    <a:pt x="16663" y="20329"/>
                    <a:pt x="16663" y="20329"/>
                  </a:cubicBezTo>
                  <a:cubicBezTo>
                    <a:pt x="16719" y="20396"/>
                    <a:pt x="16719" y="20396"/>
                    <a:pt x="16719" y="20396"/>
                  </a:cubicBezTo>
                  <a:cubicBezTo>
                    <a:pt x="16719" y="20463"/>
                    <a:pt x="16719" y="20463"/>
                    <a:pt x="16719" y="20463"/>
                  </a:cubicBezTo>
                  <a:cubicBezTo>
                    <a:pt x="16719" y="20463"/>
                    <a:pt x="16719" y="20463"/>
                    <a:pt x="16719" y="20463"/>
                  </a:cubicBezTo>
                  <a:cubicBezTo>
                    <a:pt x="16663" y="20463"/>
                    <a:pt x="16663" y="20463"/>
                    <a:pt x="16663" y="20463"/>
                  </a:cubicBezTo>
                  <a:cubicBezTo>
                    <a:pt x="16663" y="20463"/>
                    <a:pt x="16663" y="20463"/>
                    <a:pt x="16663" y="20463"/>
                  </a:cubicBezTo>
                  <a:cubicBezTo>
                    <a:pt x="16551" y="20530"/>
                    <a:pt x="16551" y="20530"/>
                    <a:pt x="16551" y="20530"/>
                  </a:cubicBezTo>
                  <a:cubicBezTo>
                    <a:pt x="16495" y="20530"/>
                    <a:pt x="16495" y="20530"/>
                    <a:pt x="16495" y="20530"/>
                  </a:cubicBezTo>
                  <a:cubicBezTo>
                    <a:pt x="16438" y="20530"/>
                    <a:pt x="16438" y="20530"/>
                    <a:pt x="16438" y="20530"/>
                  </a:cubicBezTo>
                  <a:cubicBezTo>
                    <a:pt x="16438" y="20530"/>
                    <a:pt x="16438" y="20530"/>
                    <a:pt x="16438" y="20530"/>
                  </a:cubicBezTo>
                  <a:cubicBezTo>
                    <a:pt x="16438" y="20530"/>
                    <a:pt x="16438" y="20530"/>
                    <a:pt x="16438" y="20530"/>
                  </a:cubicBezTo>
                  <a:cubicBezTo>
                    <a:pt x="16382" y="20597"/>
                    <a:pt x="16382" y="20597"/>
                    <a:pt x="16382" y="20597"/>
                  </a:cubicBezTo>
                  <a:cubicBezTo>
                    <a:pt x="16382" y="20597"/>
                    <a:pt x="16382" y="20597"/>
                    <a:pt x="16382" y="20597"/>
                  </a:cubicBezTo>
                  <a:close/>
                  <a:moveTo>
                    <a:pt x="12567" y="17387"/>
                  </a:moveTo>
                  <a:cubicBezTo>
                    <a:pt x="12567" y="17454"/>
                    <a:pt x="12567" y="17454"/>
                    <a:pt x="12567" y="17454"/>
                  </a:cubicBezTo>
                  <a:cubicBezTo>
                    <a:pt x="12567" y="17454"/>
                    <a:pt x="12567" y="17454"/>
                    <a:pt x="12567" y="17454"/>
                  </a:cubicBezTo>
                  <a:cubicBezTo>
                    <a:pt x="12567" y="17387"/>
                    <a:pt x="12567" y="17387"/>
                    <a:pt x="12567" y="17387"/>
                  </a:cubicBezTo>
                  <a:cubicBezTo>
                    <a:pt x="12567" y="17320"/>
                    <a:pt x="12567" y="17320"/>
                    <a:pt x="12567" y="17320"/>
                  </a:cubicBezTo>
                  <a:cubicBezTo>
                    <a:pt x="12567" y="17387"/>
                    <a:pt x="12567" y="17387"/>
                    <a:pt x="12567" y="17387"/>
                  </a:cubicBezTo>
                  <a:cubicBezTo>
                    <a:pt x="12567" y="17387"/>
                    <a:pt x="12567" y="17387"/>
                    <a:pt x="12567" y="17387"/>
                  </a:cubicBezTo>
                  <a:close/>
                  <a:moveTo>
                    <a:pt x="12511" y="17989"/>
                  </a:moveTo>
                  <a:cubicBezTo>
                    <a:pt x="12567" y="17922"/>
                    <a:pt x="12567" y="17922"/>
                    <a:pt x="12567" y="17922"/>
                  </a:cubicBezTo>
                  <a:cubicBezTo>
                    <a:pt x="12567" y="17922"/>
                    <a:pt x="12567" y="17922"/>
                    <a:pt x="12567" y="17922"/>
                  </a:cubicBezTo>
                  <a:cubicBezTo>
                    <a:pt x="12623" y="17922"/>
                    <a:pt x="12623" y="17922"/>
                    <a:pt x="12623" y="17922"/>
                  </a:cubicBezTo>
                  <a:cubicBezTo>
                    <a:pt x="12623" y="17922"/>
                    <a:pt x="12623" y="17922"/>
                    <a:pt x="12623" y="17922"/>
                  </a:cubicBezTo>
                  <a:cubicBezTo>
                    <a:pt x="12567" y="17989"/>
                    <a:pt x="12567" y="17989"/>
                    <a:pt x="12567" y="17989"/>
                  </a:cubicBezTo>
                  <a:cubicBezTo>
                    <a:pt x="12511" y="17989"/>
                    <a:pt x="12511" y="17989"/>
                    <a:pt x="12511" y="17989"/>
                  </a:cubicBezTo>
                  <a:close/>
                  <a:moveTo>
                    <a:pt x="12062" y="17521"/>
                  </a:moveTo>
                  <a:cubicBezTo>
                    <a:pt x="12118" y="17454"/>
                    <a:pt x="12118" y="17454"/>
                    <a:pt x="12118" y="17454"/>
                  </a:cubicBezTo>
                  <a:cubicBezTo>
                    <a:pt x="12175" y="17454"/>
                    <a:pt x="12175" y="17454"/>
                    <a:pt x="12175" y="17454"/>
                  </a:cubicBezTo>
                  <a:cubicBezTo>
                    <a:pt x="12175" y="17454"/>
                    <a:pt x="12175" y="17454"/>
                    <a:pt x="12175" y="17454"/>
                  </a:cubicBezTo>
                  <a:cubicBezTo>
                    <a:pt x="12175" y="17454"/>
                    <a:pt x="12175" y="17454"/>
                    <a:pt x="12175" y="17454"/>
                  </a:cubicBezTo>
                  <a:cubicBezTo>
                    <a:pt x="12231" y="17454"/>
                    <a:pt x="12231" y="17454"/>
                    <a:pt x="12231" y="17454"/>
                  </a:cubicBezTo>
                  <a:cubicBezTo>
                    <a:pt x="12231" y="17454"/>
                    <a:pt x="12231" y="17454"/>
                    <a:pt x="12231" y="17454"/>
                  </a:cubicBezTo>
                  <a:cubicBezTo>
                    <a:pt x="12287" y="17454"/>
                    <a:pt x="12287" y="17454"/>
                    <a:pt x="12287" y="17454"/>
                  </a:cubicBezTo>
                  <a:cubicBezTo>
                    <a:pt x="12343" y="17521"/>
                    <a:pt x="12343" y="17521"/>
                    <a:pt x="12343" y="17521"/>
                  </a:cubicBezTo>
                  <a:cubicBezTo>
                    <a:pt x="12343" y="17521"/>
                    <a:pt x="12343" y="17521"/>
                    <a:pt x="12343" y="17521"/>
                  </a:cubicBezTo>
                  <a:cubicBezTo>
                    <a:pt x="12343" y="17588"/>
                    <a:pt x="12343" y="17588"/>
                    <a:pt x="12343" y="17588"/>
                  </a:cubicBezTo>
                  <a:cubicBezTo>
                    <a:pt x="12343" y="17588"/>
                    <a:pt x="12343" y="17588"/>
                    <a:pt x="12343" y="17588"/>
                  </a:cubicBezTo>
                  <a:cubicBezTo>
                    <a:pt x="12231" y="17588"/>
                    <a:pt x="12231" y="17588"/>
                    <a:pt x="12231" y="17588"/>
                  </a:cubicBezTo>
                  <a:cubicBezTo>
                    <a:pt x="12175" y="17588"/>
                    <a:pt x="12175" y="17588"/>
                    <a:pt x="12175" y="17588"/>
                  </a:cubicBezTo>
                  <a:cubicBezTo>
                    <a:pt x="12175" y="17588"/>
                    <a:pt x="12175" y="17588"/>
                    <a:pt x="12175" y="17588"/>
                  </a:cubicBezTo>
                  <a:cubicBezTo>
                    <a:pt x="12175" y="17588"/>
                    <a:pt x="12175" y="17588"/>
                    <a:pt x="12175" y="17588"/>
                  </a:cubicBezTo>
                  <a:cubicBezTo>
                    <a:pt x="12175" y="17588"/>
                    <a:pt x="12175" y="17588"/>
                    <a:pt x="12175" y="17588"/>
                  </a:cubicBezTo>
                  <a:cubicBezTo>
                    <a:pt x="12118" y="17588"/>
                    <a:pt x="12118" y="17588"/>
                    <a:pt x="12118" y="17588"/>
                  </a:cubicBezTo>
                  <a:cubicBezTo>
                    <a:pt x="12118" y="17588"/>
                    <a:pt x="12118" y="17588"/>
                    <a:pt x="12118" y="17588"/>
                  </a:cubicBezTo>
                  <a:cubicBezTo>
                    <a:pt x="12062" y="17588"/>
                    <a:pt x="12062" y="17588"/>
                    <a:pt x="12062" y="17588"/>
                  </a:cubicBezTo>
                  <a:cubicBezTo>
                    <a:pt x="12062" y="17521"/>
                    <a:pt x="12062" y="17521"/>
                    <a:pt x="12062" y="17521"/>
                  </a:cubicBezTo>
                  <a:close/>
                  <a:moveTo>
                    <a:pt x="1908" y="17788"/>
                  </a:moveTo>
                  <a:cubicBezTo>
                    <a:pt x="1964" y="17788"/>
                    <a:pt x="1964" y="17788"/>
                    <a:pt x="1964" y="17788"/>
                  </a:cubicBezTo>
                  <a:cubicBezTo>
                    <a:pt x="1964" y="17855"/>
                    <a:pt x="1964" y="17855"/>
                    <a:pt x="1964" y="17855"/>
                  </a:cubicBezTo>
                  <a:cubicBezTo>
                    <a:pt x="1964" y="17922"/>
                    <a:pt x="1964" y="17922"/>
                    <a:pt x="1964" y="17922"/>
                  </a:cubicBezTo>
                  <a:cubicBezTo>
                    <a:pt x="1908" y="17855"/>
                    <a:pt x="1908" y="17855"/>
                    <a:pt x="1908" y="17855"/>
                  </a:cubicBezTo>
                  <a:cubicBezTo>
                    <a:pt x="1908" y="17788"/>
                    <a:pt x="1908" y="17788"/>
                    <a:pt x="1908" y="17788"/>
                  </a:cubicBezTo>
                  <a:close/>
                  <a:moveTo>
                    <a:pt x="1795" y="17654"/>
                  </a:moveTo>
                  <a:cubicBezTo>
                    <a:pt x="1795" y="17588"/>
                    <a:pt x="1795" y="17588"/>
                    <a:pt x="1795" y="17588"/>
                  </a:cubicBezTo>
                  <a:cubicBezTo>
                    <a:pt x="1851" y="17521"/>
                    <a:pt x="1851" y="17521"/>
                    <a:pt x="1851" y="17521"/>
                  </a:cubicBezTo>
                  <a:cubicBezTo>
                    <a:pt x="1795" y="17654"/>
                    <a:pt x="1795" y="17654"/>
                    <a:pt x="1795" y="17654"/>
                  </a:cubicBezTo>
                  <a:close/>
                  <a:moveTo>
                    <a:pt x="1515" y="17387"/>
                  </a:moveTo>
                  <a:cubicBezTo>
                    <a:pt x="1571" y="17387"/>
                    <a:pt x="1571" y="17387"/>
                    <a:pt x="1571" y="17387"/>
                  </a:cubicBezTo>
                  <a:cubicBezTo>
                    <a:pt x="1571" y="17387"/>
                    <a:pt x="1571" y="17387"/>
                    <a:pt x="1571" y="17387"/>
                  </a:cubicBezTo>
                  <a:cubicBezTo>
                    <a:pt x="1515" y="17387"/>
                    <a:pt x="1515" y="17387"/>
                    <a:pt x="1515" y="17387"/>
                  </a:cubicBezTo>
                  <a:close/>
                  <a:moveTo>
                    <a:pt x="1122" y="17186"/>
                  </a:moveTo>
                  <a:cubicBezTo>
                    <a:pt x="1122" y="17253"/>
                    <a:pt x="1122" y="17253"/>
                    <a:pt x="1122" y="17253"/>
                  </a:cubicBezTo>
                  <a:cubicBezTo>
                    <a:pt x="1178" y="17253"/>
                    <a:pt x="1178" y="17253"/>
                    <a:pt x="1178" y="17253"/>
                  </a:cubicBezTo>
                  <a:cubicBezTo>
                    <a:pt x="1178" y="17320"/>
                    <a:pt x="1178" y="17320"/>
                    <a:pt x="1178" y="17320"/>
                  </a:cubicBezTo>
                  <a:cubicBezTo>
                    <a:pt x="1290" y="17320"/>
                    <a:pt x="1290" y="17320"/>
                    <a:pt x="1290" y="17320"/>
                  </a:cubicBezTo>
                  <a:cubicBezTo>
                    <a:pt x="1234" y="17387"/>
                    <a:pt x="1234" y="17387"/>
                    <a:pt x="1234" y="17387"/>
                  </a:cubicBezTo>
                  <a:cubicBezTo>
                    <a:pt x="1178" y="17387"/>
                    <a:pt x="1178" y="17387"/>
                    <a:pt x="1178" y="17387"/>
                  </a:cubicBezTo>
                  <a:cubicBezTo>
                    <a:pt x="1178" y="17454"/>
                    <a:pt x="1178" y="17454"/>
                    <a:pt x="1178" y="17454"/>
                  </a:cubicBezTo>
                  <a:cubicBezTo>
                    <a:pt x="1178" y="17454"/>
                    <a:pt x="1178" y="17454"/>
                    <a:pt x="1178" y="17454"/>
                  </a:cubicBezTo>
                  <a:cubicBezTo>
                    <a:pt x="1178" y="17521"/>
                    <a:pt x="1178" y="17521"/>
                    <a:pt x="1178" y="17521"/>
                  </a:cubicBezTo>
                  <a:cubicBezTo>
                    <a:pt x="1178" y="17521"/>
                    <a:pt x="1178" y="17521"/>
                    <a:pt x="1178" y="17521"/>
                  </a:cubicBezTo>
                  <a:cubicBezTo>
                    <a:pt x="1234" y="17521"/>
                    <a:pt x="1234" y="17521"/>
                    <a:pt x="1234" y="17521"/>
                  </a:cubicBezTo>
                  <a:cubicBezTo>
                    <a:pt x="1234" y="17588"/>
                    <a:pt x="1234" y="17588"/>
                    <a:pt x="1234" y="17588"/>
                  </a:cubicBezTo>
                  <a:cubicBezTo>
                    <a:pt x="1290" y="17588"/>
                    <a:pt x="1290" y="17588"/>
                    <a:pt x="1290" y="17588"/>
                  </a:cubicBezTo>
                  <a:cubicBezTo>
                    <a:pt x="1290" y="17588"/>
                    <a:pt x="1290" y="17588"/>
                    <a:pt x="1290" y="17588"/>
                  </a:cubicBezTo>
                  <a:cubicBezTo>
                    <a:pt x="1346" y="17654"/>
                    <a:pt x="1346" y="17654"/>
                    <a:pt x="1346" y="17654"/>
                  </a:cubicBezTo>
                  <a:cubicBezTo>
                    <a:pt x="1403" y="17588"/>
                    <a:pt x="1403" y="17588"/>
                    <a:pt x="1403" y="17588"/>
                  </a:cubicBezTo>
                  <a:cubicBezTo>
                    <a:pt x="1346" y="17721"/>
                    <a:pt x="1346" y="17721"/>
                    <a:pt x="1346" y="17721"/>
                  </a:cubicBezTo>
                  <a:cubicBezTo>
                    <a:pt x="1346" y="17788"/>
                    <a:pt x="1346" y="17788"/>
                    <a:pt x="1346" y="17788"/>
                  </a:cubicBezTo>
                  <a:cubicBezTo>
                    <a:pt x="1403" y="17721"/>
                    <a:pt x="1403" y="17721"/>
                    <a:pt x="1403" y="17721"/>
                  </a:cubicBezTo>
                  <a:cubicBezTo>
                    <a:pt x="1403" y="17721"/>
                    <a:pt x="1403" y="17721"/>
                    <a:pt x="1403" y="17721"/>
                  </a:cubicBezTo>
                  <a:cubicBezTo>
                    <a:pt x="1459" y="17654"/>
                    <a:pt x="1459" y="17654"/>
                    <a:pt x="1459" y="17654"/>
                  </a:cubicBezTo>
                  <a:cubicBezTo>
                    <a:pt x="1459" y="17721"/>
                    <a:pt x="1459" y="17721"/>
                    <a:pt x="1459" y="17721"/>
                  </a:cubicBezTo>
                  <a:cubicBezTo>
                    <a:pt x="1403" y="17788"/>
                    <a:pt x="1403" y="17788"/>
                    <a:pt x="1403" y="17788"/>
                  </a:cubicBezTo>
                  <a:cubicBezTo>
                    <a:pt x="1403" y="17855"/>
                    <a:pt x="1403" y="17855"/>
                    <a:pt x="1403" y="17855"/>
                  </a:cubicBezTo>
                  <a:cubicBezTo>
                    <a:pt x="1403" y="17788"/>
                    <a:pt x="1403" y="17788"/>
                    <a:pt x="1403" y="17788"/>
                  </a:cubicBezTo>
                  <a:cubicBezTo>
                    <a:pt x="1459" y="17855"/>
                    <a:pt x="1459" y="17855"/>
                    <a:pt x="1459" y="17855"/>
                  </a:cubicBezTo>
                  <a:cubicBezTo>
                    <a:pt x="1515" y="17855"/>
                    <a:pt x="1515" y="17855"/>
                    <a:pt x="1515" y="17855"/>
                  </a:cubicBezTo>
                  <a:cubicBezTo>
                    <a:pt x="1515" y="17922"/>
                    <a:pt x="1515" y="17922"/>
                    <a:pt x="1515" y="17922"/>
                  </a:cubicBezTo>
                  <a:cubicBezTo>
                    <a:pt x="1571" y="17922"/>
                    <a:pt x="1571" y="17922"/>
                    <a:pt x="1571" y="17922"/>
                  </a:cubicBezTo>
                  <a:cubicBezTo>
                    <a:pt x="1571" y="17989"/>
                    <a:pt x="1571" y="17989"/>
                    <a:pt x="1571" y="17989"/>
                  </a:cubicBezTo>
                  <a:cubicBezTo>
                    <a:pt x="1571" y="18056"/>
                    <a:pt x="1571" y="18056"/>
                    <a:pt x="1571" y="18056"/>
                  </a:cubicBezTo>
                  <a:cubicBezTo>
                    <a:pt x="1627" y="18056"/>
                    <a:pt x="1627" y="18056"/>
                    <a:pt x="1627" y="18056"/>
                  </a:cubicBezTo>
                  <a:cubicBezTo>
                    <a:pt x="1627" y="18056"/>
                    <a:pt x="1627" y="18056"/>
                    <a:pt x="1627" y="18056"/>
                  </a:cubicBezTo>
                  <a:cubicBezTo>
                    <a:pt x="1683" y="18056"/>
                    <a:pt x="1683" y="18056"/>
                    <a:pt x="1683" y="18056"/>
                  </a:cubicBezTo>
                  <a:cubicBezTo>
                    <a:pt x="1739" y="18056"/>
                    <a:pt x="1739" y="18056"/>
                    <a:pt x="1739" y="18056"/>
                  </a:cubicBezTo>
                  <a:cubicBezTo>
                    <a:pt x="1627" y="18123"/>
                    <a:pt x="1627" y="18123"/>
                    <a:pt x="1627" y="18123"/>
                  </a:cubicBezTo>
                  <a:cubicBezTo>
                    <a:pt x="1739" y="18256"/>
                    <a:pt x="1739" y="18256"/>
                    <a:pt x="1739" y="18256"/>
                  </a:cubicBezTo>
                  <a:cubicBezTo>
                    <a:pt x="1795" y="18256"/>
                    <a:pt x="1795" y="18256"/>
                    <a:pt x="1795" y="18256"/>
                  </a:cubicBezTo>
                  <a:cubicBezTo>
                    <a:pt x="1795" y="18323"/>
                    <a:pt x="1795" y="18323"/>
                    <a:pt x="1795" y="18323"/>
                  </a:cubicBezTo>
                  <a:cubicBezTo>
                    <a:pt x="1964" y="18390"/>
                    <a:pt x="1964" y="18390"/>
                    <a:pt x="1964" y="18390"/>
                  </a:cubicBezTo>
                  <a:cubicBezTo>
                    <a:pt x="1964" y="18390"/>
                    <a:pt x="1964" y="18390"/>
                    <a:pt x="1964" y="18390"/>
                  </a:cubicBezTo>
                  <a:cubicBezTo>
                    <a:pt x="2020" y="18390"/>
                    <a:pt x="2020" y="18390"/>
                    <a:pt x="2020" y="18390"/>
                  </a:cubicBezTo>
                  <a:cubicBezTo>
                    <a:pt x="1964" y="18256"/>
                    <a:pt x="1964" y="18256"/>
                    <a:pt x="1964" y="18256"/>
                  </a:cubicBezTo>
                  <a:cubicBezTo>
                    <a:pt x="2020" y="18189"/>
                    <a:pt x="2020" y="18189"/>
                    <a:pt x="2020" y="18189"/>
                  </a:cubicBezTo>
                  <a:cubicBezTo>
                    <a:pt x="1964" y="18123"/>
                    <a:pt x="1964" y="18123"/>
                    <a:pt x="1964" y="18123"/>
                  </a:cubicBezTo>
                  <a:cubicBezTo>
                    <a:pt x="1964" y="18056"/>
                    <a:pt x="1964" y="18056"/>
                    <a:pt x="1964" y="18056"/>
                  </a:cubicBezTo>
                  <a:cubicBezTo>
                    <a:pt x="1964" y="17989"/>
                    <a:pt x="1964" y="17989"/>
                    <a:pt x="1964" y="17989"/>
                  </a:cubicBezTo>
                  <a:cubicBezTo>
                    <a:pt x="1851" y="17855"/>
                    <a:pt x="1851" y="17855"/>
                    <a:pt x="1851" y="17855"/>
                  </a:cubicBezTo>
                  <a:cubicBezTo>
                    <a:pt x="1795" y="17721"/>
                    <a:pt x="1795" y="17721"/>
                    <a:pt x="1795" y="17721"/>
                  </a:cubicBezTo>
                  <a:cubicBezTo>
                    <a:pt x="1739" y="17654"/>
                    <a:pt x="1739" y="17654"/>
                    <a:pt x="1739" y="17654"/>
                  </a:cubicBezTo>
                  <a:cubicBezTo>
                    <a:pt x="1739" y="17521"/>
                    <a:pt x="1739" y="17521"/>
                    <a:pt x="1739" y="17521"/>
                  </a:cubicBezTo>
                  <a:cubicBezTo>
                    <a:pt x="1739" y="17521"/>
                    <a:pt x="1739" y="17521"/>
                    <a:pt x="1739" y="17521"/>
                  </a:cubicBezTo>
                  <a:cubicBezTo>
                    <a:pt x="1683" y="17521"/>
                    <a:pt x="1683" y="17521"/>
                    <a:pt x="1683" y="17521"/>
                  </a:cubicBezTo>
                  <a:cubicBezTo>
                    <a:pt x="1571" y="17454"/>
                    <a:pt x="1571" y="17454"/>
                    <a:pt x="1571" y="17454"/>
                  </a:cubicBezTo>
                  <a:cubicBezTo>
                    <a:pt x="1515" y="17454"/>
                    <a:pt x="1515" y="17454"/>
                    <a:pt x="1515" y="17454"/>
                  </a:cubicBezTo>
                  <a:cubicBezTo>
                    <a:pt x="1515" y="17454"/>
                    <a:pt x="1515" y="17454"/>
                    <a:pt x="1515" y="17454"/>
                  </a:cubicBezTo>
                  <a:cubicBezTo>
                    <a:pt x="1459" y="17387"/>
                    <a:pt x="1459" y="17387"/>
                    <a:pt x="1459" y="17387"/>
                  </a:cubicBezTo>
                  <a:cubicBezTo>
                    <a:pt x="1403" y="17320"/>
                    <a:pt x="1403" y="17320"/>
                    <a:pt x="1403" y="17320"/>
                  </a:cubicBezTo>
                  <a:cubicBezTo>
                    <a:pt x="1346" y="17320"/>
                    <a:pt x="1346" y="17320"/>
                    <a:pt x="1346" y="17320"/>
                  </a:cubicBezTo>
                  <a:cubicBezTo>
                    <a:pt x="1346" y="17253"/>
                    <a:pt x="1346" y="17253"/>
                    <a:pt x="1346" y="17253"/>
                  </a:cubicBezTo>
                  <a:cubicBezTo>
                    <a:pt x="1290" y="17253"/>
                    <a:pt x="1290" y="17253"/>
                    <a:pt x="1290" y="17253"/>
                  </a:cubicBezTo>
                  <a:cubicBezTo>
                    <a:pt x="1234" y="17186"/>
                    <a:pt x="1234" y="17186"/>
                    <a:pt x="1234" y="17186"/>
                  </a:cubicBezTo>
                  <a:cubicBezTo>
                    <a:pt x="1178" y="17186"/>
                    <a:pt x="1178" y="17186"/>
                    <a:pt x="1178" y="17186"/>
                  </a:cubicBezTo>
                  <a:cubicBezTo>
                    <a:pt x="1178" y="17186"/>
                    <a:pt x="1178" y="17186"/>
                    <a:pt x="1178" y="17186"/>
                  </a:cubicBezTo>
                  <a:cubicBezTo>
                    <a:pt x="1122" y="17186"/>
                    <a:pt x="1122" y="17186"/>
                    <a:pt x="1122" y="17186"/>
                  </a:cubicBezTo>
                  <a:close/>
                  <a:moveTo>
                    <a:pt x="1571" y="17320"/>
                  </a:moveTo>
                  <a:cubicBezTo>
                    <a:pt x="1571" y="17320"/>
                    <a:pt x="1571" y="17320"/>
                    <a:pt x="1571" y="17320"/>
                  </a:cubicBezTo>
                  <a:cubicBezTo>
                    <a:pt x="1627" y="17253"/>
                    <a:pt x="1627" y="17253"/>
                    <a:pt x="1627" y="17253"/>
                  </a:cubicBezTo>
                  <a:cubicBezTo>
                    <a:pt x="1627" y="17320"/>
                    <a:pt x="1627" y="17320"/>
                    <a:pt x="1627" y="17320"/>
                  </a:cubicBezTo>
                  <a:cubicBezTo>
                    <a:pt x="1627" y="17320"/>
                    <a:pt x="1627" y="17320"/>
                    <a:pt x="1627" y="17320"/>
                  </a:cubicBezTo>
                  <a:cubicBezTo>
                    <a:pt x="1571" y="17320"/>
                    <a:pt x="1571" y="17320"/>
                    <a:pt x="1571" y="17320"/>
                  </a:cubicBezTo>
                  <a:cubicBezTo>
                    <a:pt x="1571" y="17320"/>
                    <a:pt x="1571" y="17320"/>
                    <a:pt x="1571" y="17320"/>
                  </a:cubicBezTo>
                  <a:close/>
                  <a:moveTo>
                    <a:pt x="1515" y="17253"/>
                  </a:moveTo>
                  <a:cubicBezTo>
                    <a:pt x="1571" y="17253"/>
                    <a:pt x="1571" y="17253"/>
                    <a:pt x="1571" y="17253"/>
                  </a:cubicBezTo>
                  <a:cubicBezTo>
                    <a:pt x="1571" y="17253"/>
                    <a:pt x="1571" y="17253"/>
                    <a:pt x="1571" y="17253"/>
                  </a:cubicBezTo>
                  <a:cubicBezTo>
                    <a:pt x="1515" y="17253"/>
                    <a:pt x="1515" y="17253"/>
                    <a:pt x="1515" y="17253"/>
                  </a:cubicBezTo>
                  <a:close/>
                  <a:moveTo>
                    <a:pt x="1234" y="16050"/>
                  </a:moveTo>
                  <a:cubicBezTo>
                    <a:pt x="1234" y="16116"/>
                    <a:pt x="1234" y="16116"/>
                    <a:pt x="1234" y="16116"/>
                  </a:cubicBezTo>
                  <a:cubicBezTo>
                    <a:pt x="1234" y="16116"/>
                    <a:pt x="1234" y="16116"/>
                    <a:pt x="1234" y="16116"/>
                  </a:cubicBezTo>
                  <a:cubicBezTo>
                    <a:pt x="1234" y="16050"/>
                    <a:pt x="1234" y="16050"/>
                    <a:pt x="1234" y="16050"/>
                  </a:cubicBezTo>
                  <a:close/>
                  <a:moveTo>
                    <a:pt x="1346" y="16651"/>
                  </a:moveTo>
                  <a:cubicBezTo>
                    <a:pt x="1346" y="16585"/>
                    <a:pt x="1346" y="16585"/>
                    <a:pt x="1346" y="16585"/>
                  </a:cubicBezTo>
                  <a:cubicBezTo>
                    <a:pt x="1403" y="16585"/>
                    <a:pt x="1403" y="16585"/>
                    <a:pt x="1403" y="16585"/>
                  </a:cubicBezTo>
                  <a:cubicBezTo>
                    <a:pt x="1403" y="16585"/>
                    <a:pt x="1403" y="16585"/>
                    <a:pt x="1403" y="16585"/>
                  </a:cubicBezTo>
                  <a:cubicBezTo>
                    <a:pt x="1403" y="16651"/>
                    <a:pt x="1403" y="16651"/>
                    <a:pt x="1403" y="16651"/>
                  </a:cubicBezTo>
                  <a:cubicBezTo>
                    <a:pt x="1346" y="16651"/>
                    <a:pt x="1346" y="16651"/>
                    <a:pt x="1346" y="16651"/>
                  </a:cubicBezTo>
                  <a:close/>
                  <a:moveTo>
                    <a:pt x="1346" y="16785"/>
                  </a:moveTo>
                  <a:cubicBezTo>
                    <a:pt x="1290" y="16852"/>
                    <a:pt x="1290" y="16852"/>
                    <a:pt x="1290" y="16852"/>
                  </a:cubicBezTo>
                  <a:cubicBezTo>
                    <a:pt x="1346" y="16919"/>
                    <a:pt x="1346" y="16919"/>
                    <a:pt x="1346" y="16919"/>
                  </a:cubicBezTo>
                  <a:cubicBezTo>
                    <a:pt x="1346" y="16919"/>
                    <a:pt x="1346" y="16919"/>
                    <a:pt x="1346" y="16919"/>
                  </a:cubicBezTo>
                  <a:cubicBezTo>
                    <a:pt x="1346" y="16852"/>
                    <a:pt x="1346" y="16852"/>
                    <a:pt x="1346" y="16852"/>
                  </a:cubicBezTo>
                  <a:cubicBezTo>
                    <a:pt x="1346" y="16785"/>
                    <a:pt x="1346" y="16785"/>
                    <a:pt x="1346" y="16785"/>
                  </a:cubicBezTo>
                  <a:close/>
                  <a:moveTo>
                    <a:pt x="1403" y="16718"/>
                  </a:moveTo>
                  <a:cubicBezTo>
                    <a:pt x="1403" y="16651"/>
                    <a:pt x="1403" y="16651"/>
                    <a:pt x="1403" y="16651"/>
                  </a:cubicBezTo>
                  <a:cubicBezTo>
                    <a:pt x="1403" y="16651"/>
                    <a:pt x="1403" y="16651"/>
                    <a:pt x="1403" y="16651"/>
                  </a:cubicBezTo>
                  <a:cubicBezTo>
                    <a:pt x="1346" y="16718"/>
                    <a:pt x="1346" y="16718"/>
                    <a:pt x="1346" y="16718"/>
                  </a:cubicBezTo>
                  <a:cubicBezTo>
                    <a:pt x="1346" y="16718"/>
                    <a:pt x="1346" y="16718"/>
                    <a:pt x="1346" y="16718"/>
                  </a:cubicBezTo>
                  <a:cubicBezTo>
                    <a:pt x="1346" y="16718"/>
                    <a:pt x="1346" y="16718"/>
                    <a:pt x="1346" y="16718"/>
                  </a:cubicBezTo>
                  <a:cubicBezTo>
                    <a:pt x="1346" y="16718"/>
                    <a:pt x="1403" y="16718"/>
                    <a:pt x="1403" y="16718"/>
                  </a:cubicBezTo>
                  <a:close/>
                  <a:moveTo>
                    <a:pt x="1459" y="16651"/>
                  </a:moveTo>
                  <a:cubicBezTo>
                    <a:pt x="1515" y="16585"/>
                    <a:pt x="1515" y="16585"/>
                    <a:pt x="1515" y="16585"/>
                  </a:cubicBezTo>
                  <a:cubicBezTo>
                    <a:pt x="1515" y="16585"/>
                    <a:pt x="1515" y="16585"/>
                    <a:pt x="1515" y="16585"/>
                  </a:cubicBezTo>
                  <a:cubicBezTo>
                    <a:pt x="1571" y="16518"/>
                    <a:pt x="1571" y="16518"/>
                    <a:pt x="1571" y="16518"/>
                  </a:cubicBezTo>
                  <a:cubicBezTo>
                    <a:pt x="1627" y="16518"/>
                    <a:pt x="1627" y="16518"/>
                    <a:pt x="1627" y="16518"/>
                  </a:cubicBezTo>
                  <a:cubicBezTo>
                    <a:pt x="1627" y="16518"/>
                    <a:pt x="1627" y="16518"/>
                    <a:pt x="1627" y="16518"/>
                  </a:cubicBezTo>
                  <a:cubicBezTo>
                    <a:pt x="1571" y="16651"/>
                    <a:pt x="1571" y="16651"/>
                    <a:pt x="1571" y="16651"/>
                  </a:cubicBezTo>
                  <a:cubicBezTo>
                    <a:pt x="1515" y="16651"/>
                    <a:pt x="1515" y="16651"/>
                    <a:pt x="1515" y="16651"/>
                  </a:cubicBezTo>
                  <a:cubicBezTo>
                    <a:pt x="1459" y="16651"/>
                    <a:pt x="1459" y="16651"/>
                    <a:pt x="1459" y="16651"/>
                  </a:cubicBezTo>
                  <a:cubicBezTo>
                    <a:pt x="1459" y="16651"/>
                    <a:pt x="1459" y="16651"/>
                    <a:pt x="1459" y="16651"/>
                  </a:cubicBezTo>
                  <a:close/>
                  <a:moveTo>
                    <a:pt x="1403" y="16384"/>
                  </a:moveTo>
                  <a:cubicBezTo>
                    <a:pt x="1403" y="16317"/>
                    <a:pt x="1403" y="16317"/>
                    <a:pt x="1403" y="16317"/>
                  </a:cubicBezTo>
                  <a:cubicBezTo>
                    <a:pt x="1459" y="16317"/>
                    <a:pt x="1459" y="16317"/>
                    <a:pt x="1459" y="16317"/>
                  </a:cubicBezTo>
                  <a:cubicBezTo>
                    <a:pt x="1459" y="16317"/>
                    <a:pt x="1459" y="16317"/>
                    <a:pt x="1459" y="16317"/>
                  </a:cubicBezTo>
                  <a:cubicBezTo>
                    <a:pt x="1403" y="16384"/>
                    <a:pt x="1403" y="16384"/>
                    <a:pt x="1403" y="16384"/>
                  </a:cubicBezTo>
                  <a:cubicBezTo>
                    <a:pt x="1403" y="16384"/>
                    <a:pt x="1403" y="16384"/>
                    <a:pt x="1403" y="16384"/>
                  </a:cubicBezTo>
                  <a:cubicBezTo>
                    <a:pt x="1403" y="16384"/>
                    <a:pt x="1403" y="16384"/>
                    <a:pt x="1403" y="16384"/>
                  </a:cubicBezTo>
                  <a:close/>
                  <a:moveTo>
                    <a:pt x="1290" y="16384"/>
                  </a:moveTo>
                  <a:cubicBezTo>
                    <a:pt x="1346" y="16384"/>
                    <a:pt x="1346" y="16384"/>
                    <a:pt x="1346" y="16384"/>
                  </a:cubicBezTo>
                  <a:cubicBezTo>
                    <a:pt x="1346" y="16384"/>
                    <a:pt x="1346" y="16384"/>
                    <a:pt x="1346" y="16384"/>
                  </a:cubicBezTo>
                  <a:cubicBezTo>
                    <a:pt x="1346" y="16317"/>
                    <a:pt x="1346" y="16317"/>
                    <a:pt x="1346" y="16317"/>
                  </a:cubicBezTo>
                  <a:cubicBezTo>
                    <a:pt x="1290" y="16384"/>
                    <a:pt x="1290" y="16384"/>
                    <a:pt x="1290" y="16384"/>
                  </a:cubicBezTo>
                  <a:close/>
                  <a:moveTo>
                    <a:pt x="1234" y="16250"/>
                  </a:moveTo>
                  <a:cubicBezTo>
                    <a:pt x="1234" y="16317"/>
                    <a:pt x="1234" y="16317"/>
                    <a:pt x="1234" y="16317"/>
                  </a:cubicBezTo>
                  <a:cubicBezTo>
                    <a:pt x="1234" y="16317"/>
                    <a:pt x="1234" y="16317"/>
                    <a:pt x="1234" y="16317"/>
                  </a:cubicBezTo>
                  <a:cubicBezTo>
                    <a:pt x="1234" y="16384"/>
                    <a:pt x="1234" y="16384"/>
                    <a:pt x="1234" y="16384"/>
                  </a:cubicBezTo>
                  <a:cubicBezTo>
                    <a:pt x="1290" y="16317"/>
                    <a:pt x="1290" y="16317"/>
                    <a:pt x="1290" y="16317"/>
                  </a:cubicBezTo>
                  <a:cubicBezTo>
                    <a:pt x="1234" y="16250"/>
                    <a:pt x="1234" y="16250"/>
                    <a:pt x="1234" y="16250"/>
                  </a:cubicBezTo>
                  <a:cubicBezTo>
                    <a:pt x="1234" y="16250"/>
                    <a:pt x="1234" y="16250"/>
                    <a:pt x="1234" y="16250"/>
                  </a:cubicBezTo>
                  <a:close/>
                  <a:moveTo>
                    <a:pt x="1290" y="16183"/>
                  </a:moveTo>
                  <a:cubicBezTo>
                    <a:pt x="1290" y="16183"/>
                    <a:pt x="1290" y="16183"/>
                    <a:pt x="1290" y="16183"/>
                  </a:cubicBezTo>
                  <a:cubicBezTo>
                    <a:pt x="1290" y="16183"/>
                    <a:pt x="1290" y="16183"/>
                    <a:pt x="1290" y="16183"/>
                  </a:cubicBezTo>
                  <a:cubicBezTo>
                    <a:pt x="1290" y="16250"/>
                    <a:pt x="1290" y="16250"/>
                    <a:pt x="1290" y="16250"/>
                  </a:cubicBezTo>
                  <a:cubicBezTo>
                    <a:pt x="1346" y="16250"/>
                    <a:pt x="1346" y="16250"/>
                    <a:pt x="1346" y="16250"/>
                  </a:cubicBezTo>
                  <a:cubicBezTo>
                    <a:pt x="1403" y="16183"/>
                    <a:pt x="1403" y="16183"/>
                    <a:pt x="1403" y="16183"/>
                  </a:cubicBezTo>
                  <a:cubicBezTo>
                    <a:pt x="1346" y="16250"/>
                    <a:pt x="1346" y="16250"/>
                    <a:pt x="1346" y="16250"/>
                  </a:cubicBezTo>
                  <a:cubicBezTo>
                    <a:pt x="1346" y="16317"/>
                    <a:pt x="1346" y="16317"/>
                    <a:pt x="1346" y="16317"/>
                  </a:cubicBezTo>
                  <a:cubicBezTo>
                    <a:pt x="1403" y="16250"/>
                    <a:pt x="1403" y="16250"/>
                    <a:pt x="1403" y="16250"/>
                  </a:cubicBezTo>
                  <a:cubicBezTo>
                    <a:pt x="1403" y="16116"/>
                    <a:pt x="1403" y="16116"/>
                    <a:pt x="1403" y="16116"/>
                  </a:cubicBezTo>
                  <a:cubicBezTo>
                    <a:pt x="1346" y="16116"/>
                    <a:pt x="1346" y="16116"/>
                    <a:pt x="1346" y="16116"/>
                  </a:cubicBezTo>
                  <a:cubicBezTo>
                    <a:pt x="1290" y="16116"/>
                    <a:pt x="1290" y="16116"/>
                    <a:pt x="1290" y="16116"/>
                  </a:cubicBezTo>
                  <a:cubicBezTo>
                    <a:pt x="1290" y="16183"/>
                    <a:pt x="1290" y="16183"/>
                    <a:pt x="1290" y="16183"/>
                  </a:cubicBezTo>
                  <a:close/>
                  <a:moveTo>
                    <a:pt x="1290" y="16050"/>
                  </a:moveTo>
                  <a:cubicBezTo>
                    <a:pt x="1290" y="16116"/>
                    <a:pt x="1290" y="16116"/>
                    <a:pt x="1290" y="16116"/>
                  </a:cubicBezTo>
                  <a:cubicBezTo>
                    <a:pt x="1290" y="16050"/>
                    <a:pt x="1290" y="16050"/>
                    <a:pt x="1290" y="16050"/>
                  </a:cubicBezTo>
                  <a:cubicBezTo>
                    <a:pt x="1290" y="16050"/>
                    <a:pt x="1290" y="16050"/>
                    <a:pt x="1290" y="16050"/>
                  </a:cubicBezTo>
                  <a:cubicBezTo>
                    <a:pt x="1290" y="16050"/>
                    <a:pt x="1290" y="16050"/>
                    <a:pt x="1290" y="16050"/>
                  </a:cubicBezTo>
                  <a:close/>
                  <a:moveTo>
                    <a:pt x="1346" y="15983"/>
                  </a:moveTo>
                  <a:cubicBezTo>
                    <a:pt x="1403" y="15916"/>
                    <a:pt x="1403" y="15916"/>
                    <a:pt x="1403" y="15916"/>
                  </a:cubicBezTo>
                  <a:cubicBezTo>
                    <a:pt x="1403" y="15849"/>
                    <a:pt x="1403" y="15849"/>
                    <a:pt x="1403" y="15849"/>
                  </a:cubicBezTo>
                  <a:cubicBezTo>
                    <a:pt x="1459" y="15849"/>
                    <a:pt x="1459" y="15849"/>
                    <a:pt x="1459" y="15849"/>
                  </a:cubicBezTo>
                  <a:cubicBezTo>
                    <a:pt x="1459" y="15916"/>
                    <a:pt x="1459" y="15916"/>
                    <a:pt x="1459" y="15916"/>
                  </a:cubicBezTo>
                  <a:cubicBezTo>
                    <a:pt x="1403" y="15916"/>
                    <a:pt x="1403" y="15916"/>
                    <a:pt x="1403" y="15916"/>
                  </a:cubicBezTo>
                  <a:cubicBezTo>
                    <a:pt x="1346" y="15983"/>
                    <a:pt x="1346" y="15983"/>
                    <a:pt x="1346" y="15983"/>
                  </a:cubicBezTo>
                  <a:close/>
                  <a:moveTo>
                    <a:pt x="1066" y="15782"/>
                  </a:moveTo>
                  <a:cubicBezTo>
                    <a:pt x="1178" y="15916"/>
                    <a:pt x="1178" y="15916"/>
                    <a:pt x="1178" y="15916"/>
                  </a:cubicBezTo>
                  <a:cubicBezTo>
                    <a:pt x="1178" y="16050"/>
                    <a:pt x="1178" y="16050"/>
                    <a:pt x="1178" y="16050"/>
                  </a:cubicBezTo>
                  <a:cubicBezTo>
                    <a:pt x="1178" y="16050"/>
                    <a:pt x="1178" y="16050"/>
                    <a:pt x="1178" y="16050"/>
                  </a:cubicBezTo>
                  <a:cubicBezTo>
                    <a:pt x="1122" y="16050"/>
                    <a:pt x="1122" y="16050"/>
                    <a:pt x="1122" y="16050"/>
                  </a:cubicBezTo>
                  <a:cubicBezTo>
                    <a:pt x="1122" y="15983"/>
                    <a:pt x="1122" y="15983"/>
                    <a:pt x="1122" y="15983"/>
                  </a:cubicBezTo>
                  <a:cubicBezTo>
                    <a:pt x="1066" y="15916"/>
                    <a:pt x="1066" y="15916"/>
                    <a:pt x="1066" y="15916"/>
                  </a:cubicBezTo>
                  <a:cubicBezTo>
                    <a:pt x="1066" y="15849"/>
                    <a:pt x="1066" y="15849"/>
                    <a:pt x="1066" y="15849"/>
                  </a:cubicBezTo>
                  <a:cubicBezTo>
                    <a:pt x="1066" y="15849"/>
                    <a:pt x="1066" y="15782"/>
                    <a:pt x="1066" y="15782"/>
                  </a:cubicBezTo>
                  <a:close/>
                  <a:moveTo>
                    <a:pt x="1178" y="15782"/>
                  </a:moveTo>
                  <a:cubicBezTo>
                    <a:pt x="1178" y="15849"/>
                    <a:pt x="1178" y="15849"/>
                    <a:pt x="1178" y="15849"/>
                  </a:cubicBezTo>
                  <a:cubicBezTo>
                    <a:pt x="1178" y="15916"/>
                    <a:pt x="1178" y="15916"/>
                    <a:pt x="1178" y="15916"/>
                  </a:cubicBezTo>
                  <a:cubicBezTo>
                    <a:pt x="1178" y="15983"/>
                    <a:pt x="1178" y="15983"/>
                    <a:pt x="1178" y="15983"/>
                  </a:cubicBezTo>
                  <a:cubicBezTo>
                    <a:pt x="1234" y="15983"/>
                    <a:pt x="1234" y="15983"/>
                    <a:pt x="1234" y="15983"/>
                  </a:cubicBezTo>
                  <a:cubicBezTo>
                    <a:pt x="1234" y="15916"/>
                    <a:pt x="1234" y="15916"/>
                    <a:pt x="1234" y="15916"/>
                  </a:cubicBezTo>
                  <a:cubicBezTo>
                    <a:pt x="1234" y="15849"/>
                    <a:pt x="1234" y="15849"/>
                    <a:pt x="1234" y="15849"/>
                  </a:cubicBezTo>
                  <a:cubicBezTo>
                    <a:pt x="1178" y="15782"/>
                    <a:pt x="1178" y="15782"/>
                    <a:pt x="1178" y="15782"/>
                  </a:cubicBezTo>
                  <a:cubicBezTo>
                    <a:pt x="1178" y="15715"/>
                    <a:pt x="1178" y="15715"/>
                    <a:pt x="1178" y="15715"/>
                  </a:cubicBezTo>
                  <a:cubicBezTo>
                    <a:pt x="1178" y="15782"/>
                    <a:pt x="1178" y="15782"/>
                    <a:pt x="1178" y="15782"/>
                  </a:cubicBezTo>
                  <a:close/>
                  <a:moveTo>
                    <a:pt x="1066" y="15715"/>
                  </a:moveTo>
                  <a:cubicBezTo>
                    <a:pt x="1122" y="15715"/>
                    <a:pt x="1122" y="15715"/>
                    <a:pt x="1122" y="15715"/>
                  </a:cubicBezTo>
                  <a:cubicBezTo>
                    <a:pt x="1122" y="15715"/>
                    <a:pt x="1122" y="15715"/>
                    <a:pt x="1122" y="15715"/>
                  </a:cubicBezTo>
                  <a:cubicBezTo>
                    <a:pt x="1178" y="15715"/>
                    <a:pt x="1178" y="15715"/>
                    <a:pt x="1178" y="15715"/>
                  </a:cubicBezTo>
                  <a:cubicBezTo>
                    <a:pt x="1178" y="15648"/>
                    <a:pt x="1178" y="15648"/>
                    <a:pt x="1178" y="15648"/>
                  </a:cubicBezTo>
                  <a:cubicBezTo>
                    <a:pt x="1178" y="15648"/>
                    <a:pt x="1178" y="15648"/>
                    <a:pt x="1178" y="15648"/>
                  </a:cubicBezTo>
                  <a:cubicBezTo>
                    <a:pt x="1066" y="15648"/>
                    <a:pt x="1066" y="15648"/>
                    <a:pt x="1066" y="15648"/>
                  </a:cubicBezTo>
                  <a:cubicBezTo>
                    <a:pt x="1066" y="15715"/>
                    <a:pt x="1066" y="15715"/>
                    <a:pt x="1066" y="15715"/>
                  </a:cubicBezTo>
                  <a:close/>
                  <a:moveTo>
                    <a:pt x="561" y="15715"/>
                  </a:moveTo>
                  <a:cubicBezTo>
                    <a:pt x="505" y="15648"/>
                    <a:pt x="505" y="15648"/>
                    <a:pt x="505" y="15648"/>
                  </a:cubicBezTo>
                  <a:cubicBezTo>
                    <a:pt x="617" y="15515"/>
                    <a:pt x="617" y="15515"/>
                    <a:pt x="617" y="15515"/>
                  </a:cubicBezTo>
                  <a:cubicBezTo>
                    <a:pt x="673" y="15515"/>
                    <a:pt x="673" y="15515"/>
                    <a:pt x="673" y="15515"/>
                  </a:cubicBezTo>
                  <a:cubicBezTo>
                    <a:pt x="673" y="15581"/>
                    <a:pt x="673" y="15581"/>
                    <a:pt x="673" y="15581"/>
                  </a:cubicBezTo>
                  <a:cubicBezTo>
                    <a:pt x="673" y="15581"/>
                    <a:pt x="673" y="15581"/>
                    <a:pt x="673" y="15581"/>
                  </a:cubicBezTo>
                  <a:cubicBezTo>
                    <a:pt x="729" y="15515"/>
                    <a:pt x="729" y="15515"/>
                    <a:pt x="729" y="15515"/>
                  </a:cubicBezTo>
                  <a:cubicBezTo>
                    <a:pt x="785" y="15581"/>
                    <a:pt x="785" y="15581"/>
                    <a:pt x="785" y="15581"/>
                  </a:cubicBezTo>
                  <a:cubicBezTo>
                    <a:pt x="785" y="15581"/>
                    <a:pt x="785" y="15581"/>
                    <a:pt x="785" y="15581"/>
                  </a:cubicBezTo>
                  <a:cubicBezTo>
                    <a:pt x="785" y="15648"/>
                    <a:pt x="785" y="15648"/>
                    <a:pt x="785" y="15648"/>
                  </a:cubicBezTo>
                  <a:cubicBezTo>
                    <a:pt x="729" y="15715"/>
                    <a:pt x="729" y="15715"/>
                    <a:pt x="729" y="15715"/>
                  </a:cubicBezTo>
                  <a:cubicBezTo>
                    <a:pt x="617" y="15715"/>
                    <a:pt x="617" y="15715"/>
                    <a:pt x="617" y="15715"/>
                  </a:cubicBezTo>
                  <a:cubicBezTo>
                    <a:pt x="673" y="15782"/>
                    <a:pt x="673" y="15782"/>
                    <a:pt x="673" y="15782"/>
                  </a:cubicBezTo>
                  <a:cubicBezTo>
                    <a:pt x="673" y="15782"/>
                    <a:pt x="673" y="15782"/>
                    <a:pt x="673" y="15782"/>
                  </a:cubicBezTo>
                  <a:cubicBezTo>
                    <a:pt x="729" y="15782"/>
                    <a:pt x="729" y="15782"/>
                    <a:pt x="729" y="15782"/>
                  </a:cubicBezTo>
                  <a:cubicBezTo>
                    <a:pt x="729" y="15715"/>
                    <a:pt x="729" y="15715"/>
                    <a:pt x="729" y="15715"/>
                  </a:cubicBezTo>
                  <a:cubicBezTo>
                    <a:pt x="785" y="15581"/>
                    <a:pt x="785" y="15581"/>
                    <a:pt x="785" y="15581"/>
                  </a:cubicBezTo>
                  <a:cubicBezTo>
                    <a:pt x="898" y="15581"/>
                    <a:pt x="898" y="15581"/>
                    <a:pt x="898" y="15581"/>
                  </a:cubicBezTo>
                  <a:cubicBezTo>
                    <a:pt x="898" y="15581"/>
                    <a:pt x="898" y="15581"/>
                    <a:pt x="898" y="15581"/>
                  </a:cubicBezTo>
                  <a:cubicBezTo>
                    <a:pt x="842" y="15648"/>
                    <a:pt x="842" y="15648"/>
                    <a:pt x="842" y="15648"/>
                  </a:cubicBezTo>
                  <a:cubicBezTo>
                    <a:pt x="785" y="15782"/>
                    <a:pt x="785" y="15782"/>
                    <a:pt x="785" y="15782"/>
                  </a:cubicBezTo>
                  <a:cubicBezTo>
                    <a:pt x="785" y="15849"/>
                    <a:pt x="785" y="15849"/>
                    <a:pt x="785" y="15849"/>
                  </a:cubicBezTo>
                  <a:cubicBezTo>
                    <a:pt x="729" y="15916"/>
                    <a:pt x="729" y="15916"/>
                    <a:pt x="729" y="15916"/>
                  </a:cubicBezTo>
                  <a:cubicBezTo>
                    <a:pt x="673" y="15983"/>
                    <a:pt x="673" y="15983"/>
                    <a:pt x="673" y="15983"/>
                  </a:cubicBezTo>
                  <a:cubicBezTo>
                    <a:pt x="673" y="15983"/>
                    <a:pt x="673" y="15983"/>
                    <a:pt x="673" y="15983"/>
                  </a:cubicBezTo>
                  <a:cubicBezTo>
                    <a:pt x="617" y="15983"/>
                    <a:pt x="617" y="15983"/>
                    <a:pt x="617" y="15983"/>
                  </a:cubicBezTo>
                  <a:cubicBezTo>
                    <a:pt x="673" y="15983"/>
                    <a:pt x="673" y="15983"/>
                    <a:pt x="673" y="15983"/>
                  </a:cubicBezTo>
                  <a:cubicBezTo>
                    <a:pt x="673" y="15983"/>
                    <a:pt x="673" y="15983"/>
                    <a:pt x="673" y="15983"/>
                  </a:cubicBezTo>
                  <a:cubicBezTo>
                    <a:pt x="729" y="15983"/>
                    <a:pt x="729" y="15983"/>
                    <a:pt x="729" y="15983"/>
                  </a:cubicBezTo>
                  <a:cubicBezTo>
                    <a:pt x="729" y="16050"/>
                    <a:pt x="729" y="16050"/>
                    <a:pt x="729" y="16050"/>
                  </a:cubicBezTo>
                  <a:cubicBezTo>
                    <a:pt x="673" y="16050"/>
                    <a:pt x="673" y="16050"/>
                    <a:pt x="673" y="16050"/>
                  </a:cubicBezTo>
                  <a:cubicBezTo>
                    <a:pt x="673" y="16116"/>
                    <a:pt x="673" y="16116"/>
                    <a:pt x="673" y="16116"/>
                  </a:cubicBezTo>
                  <a:cubicBezTo>
                    <a:pt x="673" y="16183"/>
                    <a:pt x="673" y="16183"/>
                    <a:pt x="673" y="16183"/>
                  </a:cubicBezTo>
                  <a:cubicBezTo>
                    <a:pt x="673" y="16250"/>
                    <a:pt x="673" y="16250"/>
                    <a:pt x="673" y="16250"/>
                  </a:cubicBezTo>
                  <a:cubicBezTo>
                    <a:pt x="673" y="16317"/>
                    <a:pt x="673" y="16317"/>
                    <a:pt x="673" y="16317"/>
                  </a:cubicBezTo>
                  <a:cubicBezTo>
                    <a:pt x="673" y="16384"/>
                    <a:pt x="673" y="16384"/>
                    <a:pt x="673" y="16384"/>
                  </a:cubicBezTo>
                  <a:cubicBezTo>
                    <a:pt x="729" y="16384"/>
                    <a:pt x="729" y="16384"/>
                    <a:pt x="729" y="16384"/>
                  </a:cubicBezTo>
                  <a:cubicBezTo>
                    <a:pt x="785" y="16451"/>
                    <a:pt x="785" y="16451"/>
                    <a:pt x="785" y="16451"/>
                  </a:cubicBezTo>
                  <a:cubicBezTo>
                    <a:pt x="729" y="16518"/>
                    <a:pt x="729" y="16518"/>
                    <a:pt x="729" y="16518"/>
                  </a:cubicBezTo>
                  <a:cubicBezTo>
                    <a:pt x="673" y="16451"/>
                    <a:pt x="673" y="16451"/>
                    <a:pt x="673" y="16451"/>
                  </a:cubicBezTo>
                  <a:cubicBezTo>
                    <a:pt x="617" y="16317"/>
                    <a:pt x="617" y="16317"/>
                    <a:pt x="617" y="16317"/>
                  </a:cubicBezTo>
                  <a:cubicBezTo>
                    <a:pt x="561" y="16250"/>
                    <a:pt x="561" y="16250"/>
                    <a:pt x="561" y="16250"/>
                  </a:cubicBezTo>
                  <a:cubicBezTo>
                    <a:pt x="617" y="16183"/>
                    <a:pt x="617" y="16183"/>
                    <a:pt x="617" y="16183"/>
                  </a:cubicBezTo>
                  <a:cubicBezTo>
                    <a:pt x="561" y="16183"/>
                    <a:pt x="561" y="16183"/>
                    <a:pt x="561" y="16183"/>
                  </a:cubicBezTo>
                  <a:cubicBezTo>
                    <a:pt x="505" y="16116"/>
                    <a:pt x="505" y="16116"/>
                    <a:pt x="505" y="16116"/>
                  </a:cubicBezTo>
                  <a:cubicBezTo>
                    <a:pt x="561" y="16116"/>
                    <a:pt x="561" y="16116"/>
                    <a:pt x="561" y="16116"/>
                  </a:cubicBezTo>
                  <a:cubicBezTo>
                    <a:pt x="617" y="16116"/>
                    <a:pt x="617" y="16116"/>
                    <a:pt x="617" y="16116"/>
                  </a:cubicBezTo>
                  <a:cubicBezTo>
                    <a:pt x="561" y="16050"/>
                    <a:pt x="561" y="16050"/>
                    <a:pt x="561" y="16050"/>
                  </a:cubicBezTo>
                  <a:cubicBezTo>
                    <a:pt x="505" y="16050"/>
                    <a:pt x="505" y="16050"/>
                    <a:pt x="505" y="16050"/>
                  </a:cubicBezTo>
                  <a:cubicBezTo>
                    <a:pt x="561" y="15983"/>
                    <a:pt x="561" y="15983"/>
                    <a:pt x="561" y="15983"/>
                  </a:cubicBezTo>
                  <a:cubicBezTo>
                    <a:pt x="505" y="15916"/>
                    <a:pt x="505" y="15916"/>
                    <a:pt x="505" y="15916"/>
                  </a:cubicBezTo>
                  <a:cubicBezTo>
                    <a:pt x="505" y="15916"/>
                    <a:pt x="505" y="15916"/>
                    <a:pt x="505" y="15916"/>
                  </a:cubicBezTo>
                  <a:cubicBezTo>
                    <a:pt x="561" y="15916"/>
                    <a:pt x="561" y="15916"/>
                    <a:pt x="561" y="15916"/>
                  </a:cubicBezTo>
                  <a:cubicBezTo>
                    <a:pt x="617" y="15916"/>
                    <a:pt x="617" y="15916"/>
                    <a:pt x="617" y="15916"/>
                  </a:cubicBezTo>
                  <a:cubicBezTo>
                    <a:pt x="617" y="15849"/>
                    <a:pt x="617" y="15849"/>
                    <a:pt x="617" y="15849"/>
                  </a:cubicBezTo>
                  <a:cubicBezTo>
                    <a:pt x="561" y="15849"/>
                    <a:pt x="561" y="15849"/>
                    <a:pt x="561" y="15849"/>
                  </a:cubicBezTo>
                  <a:cubicBezTo>
                    <a:pt x="505" y="15849"/>
                    <a:pt x="505" y="15849"/>
                    <a:pt x="505" y="15849"/>
                  </a:cubicBezTo>
                  <a:cubicBezTo>
                    <a:pt x="505" y="15782"/>
                    <a:pt x="505" y="15782"/>
                    <a:pt x="505" y="15782"/>
                  </a:cubicBezTo>
                  <a:cubicBezTo>
                    <a:pt x="561" y="15715"/>
                    <a:pt x="561" y="15715"/>
                    <a:pt x="561" y="15715"/>
                  </a:cubicBezTo>
                  <a:close/>
                  <a:moveTo>
                    <a:pt x="1122" y="15448"/>
                  </a:moveTo>
                  <a:cubicBezTo>
                    <a:pt x="1122" y="15381"/>
                    <a:pt x="1122" y="15381"/>
                    <a:pt x="1122" y="15381"/>
                  </a:cubicBezTo>
                  <a:cubicBezTo>
                    <a:pt x="1178" y="15381"/>
                    <a:pt x="1178" y="15381"/>
                    <a:pt x="1178" y="15381"/>
                  </a:cubicBezTo>
                  <a:cubicBezTo>
                    <a:pt x="1178" y="15381"/>
                    <a:pt x="1178" y="15381"/>
                    <a:pt x="1178" y="15381"/>
                  </a:cubicBezTo>
                  <a:cubicBezTo>
                    <a:pt x="1122" y="15448"/>
                    <a:pt x="1122" y="15448"/>
                    <a:pt x="1122" y="15448"/>
                  </a:cubicBezTo>
                  <a:close/>
                  <a:moveTo>
                    <a:pt x="6228" y="7289"/>
                  </a:moveTo>
                  <a:cubicBezTo>
                    <a:pt x="6228" y="7289"/>
                    <a:pt x="6228" y="7289"/>
                    <a:pt x="6228" y="7289"/>
                  </a:cubicBezTo>
                  <a:cubicBezTo>
                    <a:pt x="6284" y="7289"/>
                    <a:pt x="6284" y="7289"/>
                    <a:pt x="6284" y="7289"/>
                  </a:cubicBezTo>
                  <a:cubicBezTo>
                    <a:pt x="6284" y="7289"/>
                    <a:pt x="6284" y="7289"/>
                    <a:pt x="6284" y="7289"/>
                  </a:cubicBezTo>
                  <a:cubicBezTo>
                    <a:pt x="6284" y="7222"/>
                    <a:pt x="6284" y="7222"/>
                    <a:pt x="6284" y="7222"/>
                  </a:cubicBezTo>
                  <a:cubicBezTo>
                    <a:pt x="6228" y="7222"/>
                    <a:pt x="6228" y="7222"/>
                    <a:pt x="6228" y="7222"/>
                  </a:cubicBezTo>
                  <a:cubicBezTo>
                    <a:pt x="6228" y="7289"/>
                    <a:pt x="6228" y="7289"/>
                    <a:pt x="6228" y="7289"/>
                  </a:cubicBezTo>
                  <a:close/>
                  <a:moveTo>
                    <a:pt x="5723" y="6754"/>
                  </a:moveTo>
                  <a:cubicBezTo>
                    <a:pt x="5779" y="6754"/>
                    <a:pt x="5779" y="6754"/>
                    <a:pt x="5779" y="6754"/>
                  </a:cubicBezTo>
                  <a:cubicBezTo>
                    <a:pt x="5779" y="6754"/>
                    <a:pt x="5779" y="6754"/>
                    <a:pt x="5779" y="6754"/>
                  </a:cubicBezTo>
                  <a:cubicBezTo>
                    <a:pt x="5779" y="6687"/>
                    <a:pt x="5779" y="6687"/>
                    <a:pt x="5779" y="6687"/>
                  </a:cubicBezTo>
                  <a:cubicBezTo>
                    <a:pt x="5779" y="6687"/>
                    <a:pt x="5779" y="6687"/>
                    <a:pt x="5779" y="6687"/>
                  </a:cubicBezTo>
                  <a:cubicBezTo>
                    <a:pt x="5723" y="6754"/>
                    <a:pt x="5723" y="6754"/>
                    <a:pt x="5723" y="6754"/>
                  </a:cubicBezTo>
                  <a:close/>
                  <a:moveTo>
                    <a:pt x="3983" y="6888"/>
                  </a:moveTo>
                  <a:cubicBezTo>
                    <a:pt x="3983" y="6955"/>
                    <a:pt x="3983" y="6955"/>
                    <a:pt x="3983" y="6955"/>
                  </a:cubicBezTo>
                  <a:cubicBezTo>
                    <a:pt x="4039" y="6888"/>
                    <a:pt x="4039" y="6888"/>
                    <a:pt x="4039" y="6888"/>
                  </a:cubicBezTo>
                  <a:cubicBezTo>
                    <a:pt x="3983" y="6888"/>
                    <a:pt x="3983" y="6888"/>
                    <a:pt x="3983" y="6888"/>
                  </a:cubicBezTo>
                  <a:cubicBezTo>
                    <a:pt x="3983" y="6888"/>
                    <a:pt x="3983" y="6888"/>
                    <a:pt x="3983" y="6888"/>
                  </a:cubicBezTo>
                  <a:close/>
                  <a:moveTo>
                    <a:pt x="3983" y="7022"/>
                  </a:moveTo>
                  <a:cubicBezTo>
                    <a:pt x="3983" y="6955"/>
                    <a:pt x="3983" y="6955"/>
                    <a:pt x="3983" y="6955"/>
                  </a:cubicBezTo>
                  <a:cubicBezTo>
                    <a:pt x="3983" y="6955"/>
                    <a:pt x="3983" y="6955"/>
                    <a:pt x="3983" y="6955"/>
                  </a:cubicBezTo>
                  <a:cubicBezTo>
                    <a:pt x="3983" y="7022"/>
                    <a:pt x="3983" y="7022"/>
                    <a:pt x="3983" y="7022"/>
                  </a:cubicBezTo>
                  <a:cubicBezTo>
                    <a:pt x="3983" y="7022"/>
                    <a:pt x="3983" y="7022"/>
                    <a:pt x="3983" y="7022"/>
                  </a:cubicBezTo>
                  <a:close/>
                  <a:moveTo>
                    <a:pt x="3871" y="7155"/>
                  </a:moveTo>
                  <a:cubicBezTo>
                    <a:pt x="3871" y="7222"/>
                    <a:pt x="3871" y="7222"/>
                    <a:pt x="3871" y="7222"/>
                  </a:cubicBezTo>
                  <a:cubicBezTo>
                    <a:pt x="3871" y="7289"/>
                    <a:pt x="3871" y="7289"/>
                    <a:pt x="3871" y="7289"/>
                  </a:cubicBezTo>
                  <a:cubicBezTo>
                    <a:pt x="3871" y="7356"/>
                    <a:pt x="3871" y="7356"/>
                    <a:pt x="3871" y="7356"/>
                  </a:cubicBezTo>
                  <a:cubicBezTo>
                    <a:pt x="3927" y="7356"/>
                    <a:pt x="3927" y="7356"/>
                    <a:pt x="3927" y="7356"/>
                  </a:cubicBezTo>
                  <a:cubicBezTo>
                    <a:pt x="3927" y="7289"/>
                    <a:pt x="3927" y="7289"/>
                    <a:pt x="3927" y="7289"/>
                  </a:cubicBezTo>
                  <a:cubicBezTo>
                    <a:pt x="3983" y="7289"/>
                    <a:pt x="3983" y="7289"/>
                    <a:pt x="3983" y="7289"/>
                  </a:cubicBezTo>
                  <a:cubicBezTo>
                    <a:pt x="4152" y="7155"/>
                    <a:pt x="4152" y="7155"/>
                    <a:pt x="4152" y="7155"/>
                  </a:cubicBezTo>
                  <a:cubicBezTo>
                    <a:pt x="4208" y="7089"/>
                    <a:pt x="4208" y="7089"/>
                    <a:pt x="4208" y="7089"/>
                  </a:cubicBezTo>
                  <a:cubicBezTo>
                    <a:pt x="4264" y="7022"/>
                    <a:pt x="4264" y="7022"/>
                    <a:pt x="4264" y="7022"/>
                  </a:cubicBezTo>
                  <a:cubicBezTo>
                    <a:pt x="4208" y="7089"/>
                    <a:pt x="4208" y="7089"/>
                    <a:pt x="4208" y="7089"/>
                  </a:cubicBezTo>
                  <a:cubicBezTo>
                    <a:pt x="4208" y="7022"/>
                    <a:pt x="4208" y="7022"/>
                    <a:pt x="4208" y="7022"/>
                  </a:cubicBezTo>
                  <a:cubicBezTo>
                    <a:pt x="4208" y="6955"/>
                    <a:pt x="4208" y="6955"/>
                    <a:pt x="4208" y="6955"/>
                  </a:cubicBezTo>
                  <a:cubicBezTo>
                    <a:pt x="4152" y="6955"/>
                    <a:pt x="4152" y="6955"/>
                    <a:pt x="4152" y="6955"/>
                  </a:cubicBezTo>
                  <a:cubicBezTo>
                    <a:pt x="4152" y="7022"/>
                    <a:pt x="4152" y="7022"/>
                    <a:pt x="4152" y="7022"/>
                  </a:cubicBezTo>
                  <a:cubicBezTo>
                    <a:pt x="4096" y="7022"/>
                    <a:pt x="4096" y="7022"/>
                    <a:pt x="4096" y="7022"/>
                  </a:cubicBezTo>
                  <a:cubicBezTo>
                    <a:pt x="4096" y="7089"/>
                    <a:pt x="4096" y="7089"/>
                    <a:pt x="4096" y="7089"/>
                  </a:cubicBezTo>
                  <a:cubicBezTo>
                    <a:pt x="4039" y="7089"/>
                    <a:pt x="4039" y="7089"/>
                    <a:pt x="4039" y="7089"/>
                  </a:cubicBezTo>
                  <a:cubicBezTo>
                    <a:pt x="4039" y="7089"/>
                    <a:pt x="4039" y="7089"/>
                    <a:pt x="4039" y="7089"/>
                  </a:cubicBezTo>
                  <a:cubicBezTo>
                    <a:pt x="4039" y="7155"/>
                    <a:pt x="4039" y="7155"/>
                    <a:pt x="4039" y="7155"/>
                  </a:cubicBezTo>
                  <a:cubicBezTo>
                    <a:pt x="3983" y="7089"/>
                    <a:pt x="3983" y="7089"/>
                    <a:pt x="3983" y="7089"/>
                  </a:cubicBezTo>
                  <a:cubicBezTo>
                    <a:pt x="3983" y="7089"/>
                    <a:pt x="3983" y="7089"/>
                    <a:pt x="3983" y="7089"/>
                  </a:cubicBezTo>
                  <a:cubicBezTo>
                    <a:pt x="3983" y="7022"/>
                    <a:pt x="3983" y="7022"/>
                    <a:pt x="3983" y="7022"/>
                  </a:cubicBezTo>
                  <a:cubicBezTo>
                    <a:pt x="3927" y="7089"/>
                    <a:pt x="3927" y="7089"/>
                    <a:pt x="3927" y="7089"/>
                  </a:cubicBezTo>
                  <a:cubicBezTo>
                    <a:pt x="3927" y="7089"/>
                    <a:pt x="3927" y="7089"/>
                    <a:pt x="3927" y="7089"/>
                  </a:cubicBezTo>
                  <a:cubicBezTo>
                    <a:pt x="3927" y="7155"/>
                    <a:pt x="3927" y="7155"/>
                    <a:pt x="3927" y="7155"/>
                  </a:cubicBezTo>
                  <a:cubicBezTo>
                    <a:pt x="3871" y="7155"/>
                    <a:pt x="3871" y="7155"/>
                    <a:pt x="3871" y="7155"/>
                  </a:cubicBezTo>
                  <a:close/>
                  <a:moveTo>
                    <a:pt x="3703" y="7356"/>
                  </a:moveTo>
                  <a:cubicBezTo>
                    <a:pt x="3703" y="7289"/>
                    <a:pt x="3703" y="7289"/>
                    <a:pt x="3703" y="7289"/>
                  </a:cubicBezTo>
                  <a:cubicBezTo>
                    <a:pt x="3703" y="7155"/>
                    <a:pt x="3703" y="7155"/>
                    <a:pt x="3703" y="7155"/>
                  </a:cubicBezTo>
                  <a:cubicBezTo>
                    <a:pt x="3647" y="7222"/>
                    <a:pt x="3647" y="7222"/>
                    <a:pt x="3647" y="7222"/>
                  </a:cubicBezTo>
                  <a:cubicBezTo>
                    <a:pt x="3647" y="7289"/>
                    <a:pt x="3647" y="7289"/>
                    <a:pt x="3647" y="7289"/>
                  </a:cubicBezTo>
                  <a:cubicBezTo>
                    <a:pt x="3647" y="7289"/>
                    <a:pt x="3647" y="7289"/>
                    <a:pt x="3647" y="7289"/>
                  </a:cubicBezTo>
                  <a:cubicBezTo>
                    <a:pt x="3647" y="7289"/>
                    <a:pt x="3647" y="7289"/>
                    <a:pt x="3647" y="7289"/>
                  </a:cubicBezTo>
                  <a:cubicBezTo>
                    <a:pt x="3647" y="7289"/>
                    <a:pt x="3703" y="7356"/>
                    <a:pt x="3703" y="7356"/>
                  </a:cubicBezTo>
                  <a:close/>
                  <a:moveTo>
                    <a:pt x="3703" y="7356"/>
                  </a:moveTo>
                  <a:cubicBezTo>
                    <a:pt x="3759" y="7356"/>
                    <a:pt x="3759" y="7356"/>
                    <a:pt x="3759" y="7356"/>
                  </a:cubicBezTo>
                  <a:cubicBezTo>
                    <a:pt x="3759" y="7289"/>
                    <a:pt x="3759" y="7289"/>
                    <a:pt x="3759" y="7289"/>
                  </a:cubicBezTo>
                  <a:cubicBezTo>
                    <a:pt x="3759" y="7289"/>
                    <a:pt x="3759" y="7289"/>
                    <a:pt x="3759" y="7289"/>
                  </a:cubicBezTo>
                  <a:cubicBezTo>
                    <a:pt x="3759" y="7155"/>
                    <a:pt x="3759" y="7155"/>
                    <a:pt x="3759" y="7155"/>
                  </a:cubicBezTo>
                  <a:cubicBezTo>
                    <a:pt x="3759" y="7155"/>
                    <a:pt x="3759" y="7155"/>
                    <a:pt x="3759" y="7155"/>
                  </a:cubicBezTo>
                  <a:cubicBezTo>
                    <a:pt x="3815" y="7155"/>
                    <a:pt x="3815" y="7155"/>
                    <a:pt x="3815" y="7155"/>
                  </a:cubicBezTo>
                  <a:cubicBezTo>
                    <a:pt x="3815" y="7089"/>
                    <a:pt x="3815" y="7089"/>
                    <a:pt x="3815" y="7089"/>
                  </a:cubicBezTo>
                  <a:cubicBezTo>
                    <a:pt x="3815" y="7089"/>
                    <a:pt x="3815" y="7089"/>
                    <a:pt x="3815" y="7089"/>
                  </a:cubicBezTo>
                  <a:cubicBezTo>
                    <a:pt x="3871" y="7155"/>
                    <a:pt x="3871" y="7155"/>
                    <a:pt x="3871" y="7155"/>
                  </a:cubicBezTo>
                  <a:cubicBezTo>
                    <a:pt x="3815" y="7289"/>
                    <a:pt x="3815" y="7289"/>
                    <a:pt x="3815" y="7289"/>
                  </a:cubicBezTo>
                  <a:cubicBezTo>
                    <a:pt x="3815" y="7356"/>
                    <a:pt x="3815" y="7356"/>
                    <a:pt x="3815" y="7356"/>
                  </a:cubicBezTo>
                  <a:cubicBezTo>
                    <a:pt x="3815" y="7356"/>
                    <a:pt x="3815" y="7356"/>
                    <a:pt x="3815" y="7356"/>
                  </a:cubicBezTo>
                  <a:cubicBezTo>
                    <a:pt x="3759" y="7423"/>
                    <a:pt x="3759" y="7423"/>
                    <a:pt x="3759" y="7423"/>
                  </a:cubicBezTo>
                  <a:cubicBezTo>
                    <a:pt x="3703" y="7356"/>
                    <a:pt x="3703" y="7356"/>
                    <a:pt x="3703" y="7356"/>
                  </a:cubicBezTo>
                  <a:close/>
                  <a:moveTo>
                    <a:pt x="3815" y="7624"/>
                  </a:moveTo>
                  <a:cubicBezTo>
                    <a:pt x="3815" y="7624"/>
                    <a:pt x="3815" y="7624"/>
                    <a:pt x="3815" y="7624"/>
                  </a:cubicBezTo>
                  <a:cubicBezTo>
                    <a:pt x="3759" y="7490"/>
                    <a:pt x="3759" y="7490"/>
                    <a:pt x="3759" y="7490"/>
                  </a:cubicBezTo>
                  <a:cubicBezTo>
                    <a:pt x="3759" y="7423"/>
                    <a:pt x="3759" y="7423"/>
                    <a:pt x="3759" y="7423"/>
                  </a:cubicBezTo>
                  <a:cubicBezTo>
                    <a:pt x="3759" y="7423"/>
                    <a:pt x="3759" y="7423"/>
                    <a:pt x="3759" y="7423"/>
                  </a:cubicBezTo>
                  <a:cubicBezTo>
                    <a:pt x="3647" y="7356"/>
                    <a:pt x="3647" y="7356"/>
                    <a:pt x="3647" y="7356"/>
                  </a:cubicBezTo>
                  <a:cubicBezTo>
                    <a:pt x="3647" y="7356"/>
                    <a:pt x="3647" y="7356"/>
                    <a:pt x="3647" y="7356"/>
                  </a:cubicBezTo>
                  <a:cubicBezTo>
                    <a:pt x="3647" y="7423"/>
                    <a:pt x="3647" y="7423"/>
                    <a:pt x="3647" y="7423"/>
                  </a:cubicBezTo>
                  <a:cubicBezTo>
                    <a:pt x="3703" y="7490"/>
                    <a:pt x="3703" y="7490"/>
                    <a:pt x="3703" y="7490"/>
                  </a:cubicBezTo>
                  <a:cubicBezTo>
                    <a:pt x="3647" y="7490"/>
                    <a:pt x="3647" y="7490"/>
                    <a:pt x="3647" y="7490"/>
                  </a:cubicBezTo>
                  <a:cubicBezTo>
                    <a:pt x="3647" y="7490"/>
                    <a:pt x="3647" y="7490"/>
                    <a:pt x="3647" y="7490"/>
                  </a:cubicBezTo>
                  <a:cubicBezTo>
                    <a:pt x="3703" y="7557"/>
                    <a:pt x="3703" y="7557"/>
                    <a:pt x="3703" y="7557"/>
                  </a:cubicBezTo>
                  <a:cubicBezTo>
                    <a:pt x="3815" y="7624"/>
                    <a:pt x="3815" y="7624"/>
                    <a:pt x="3815" y="7624"/>
                  </a:cubicBezTo>
                  <a:close/>
                  <a:moveTo>
                    <a:pt x="3254" y="6687"/>
                  </a:moveTo>
                  <a:cubicBezTo>
                    <a:pt x="3254" y="6754"/>
                    <a:pt x="3254" y="6754"/>
                    <a:pt x="3254" y="6754"/>
                  </a:cubicBezTo>
                  <a:cubicBezTo>
                    <a:pt x="3310" y="6754"/>
                    <a:pt x="3310" y="6754"/>
                    <a:pt x="3310" y="6754"/>
                  </a:cubicBezTo>
                  <a:cubicBezTo>
                    <a:pt x="3366" y="6754"/>
                    <a:pt x="3366" y="6754"/>
                    <a:pt x="3366" y="6754"/>
                  </a:cubicBezTo>
                  <a:cubicBezTo>
                    <a:pt x="3366" y="6754"/>
                    <a:pt x="3366" y="6754"/>
                    <a:pt x="3366" y="6754"/>
                  </a:cubicBezTo>
                  <a:cubicBezTo>
                    <a:pt x="3310" y="6687"/>
                    <a:pt x="3310" y="6687"/>
                    <a:pt x="3310" y="6687"/>
                  </a:cubicBezTo>
                  <a:cubicBezTo>
                    <a:pt x="3254" y="6620"/>
                    <a:pt x="3254" y="6620"/>
                    <a:pt x="3254" y="6620"/>
                  </a:cubicBezTo>
                  <a:cubicBezTo>
                    <a:pt x="3254" y="6687"/>
                    <a:pt x="3254" y="6687"/>
                    <a:pt x="3254" y="6687"/>
                  </a:cubicBezTo>
                  <a:close/>
                  <a:moveTo>
                    <a:pt x="2188" y="18123"/>
                  </a:moveTo>
                  <a:cubicBezTo>
                    <a:pt x="2188" y="18123"/>
                    <a:pt x="2188" y="18123"/>
                    <a:pt x="2188" y="18123"/>
                  </a:cubicBezTo>
                  <a:cubicBezTo>
                    <a:pt x="2132" y="18123"/>
                    <a:pt x="2132" y="18123"/>
                    <a:pt x="2132" y="18123"/>
                  </a:cubicBezTo>
                  <a:cubicBezTo>
                    <a:pt x="2132" y="17989"/>
                    <a:pt x="2132" y="17989"/>
                    <a:pt x="2132" y="17989"/>
                  </a:cubicBezTo>
                  <a:cubicBezTo>
                    <a:pt x="2188" y="17922"/>
                    <a:pt x="2188" y="17922"/>
                    <a:pt x="2188" y="17922"/>
                  </a:cubicBezTo>
                  <a:cubicBezTo>
                    <a:pt x="2188" y="17855"/>
                    <a:pt x="2188" y="17855"/>
                    <a:pt x="2188" y="17855"/>
                  </a:cubicBezTo>
                  <a:cubicBezTo>
                    <a:pt x="2188" y="17855"/>
                    <a:pt x="2188" y="17855"/>
                    <a:pt x="2188" y="17855"/>
                  </a:cubicBezTo>
                  <a:cubicBezTo>
                    <a:pt x="2132" y="17922"/>
                    <a:pt x="2132" y="17922"/>
                    <a:pt x="2132" y="17922"/>
                  </a:cubicBezTo>
                  <a:cubicBezTo>
                    <a:pt x="2076" y="17922"/>
                    <a:pt x="2076" y="17922"/>
                    <a:pt x="2076" y="17922"/>
                  </a:cubicBezTo>
                  <a:cubicBezTo>
                    <a:pt x="2020" y="17855"/>
                    <a:pt x="2020" y="17855"/>
                    <a:pt x="2020" y="17855"/>
                  </a:cubicBezTo>
                  <a:cubicBezTo>
                    <a:pt x="2020" y="17788"/>
                    <a:pt x="2020" y="17788"/>
                    <a:pt x="2020" y="17788"/>
                  </a:cubicBezTo>
                  <a:cubicBezTo>
                    <a:pt x="2020" y="17788"/>
                    <a:pt x="2020" y="17788"/>
                    <a:pt x="2020" y="17788"/>
                  </a:cubicBezTo>
                  <a:cubicBezTo>
                    <a:pt x="2076" y="17855"/>
                    <a:pt x="2076" y="17855"/>
                    <a:pt x="2076" y="17855"/>
                  </a:cubicBezTo>
                  <a:cubicBezTo>
                    <a:pt x="2076" y="17855"/>
                    <a:pt x="2076" y="17855"/>
                    <a:pt x="2076" y="17855"/>
                  </a:cubicBezTo>
                  <a:cubicBezTo>
                    <a:pt x="2076" y="17855"/>
                    <a:pt x="2076" y="17855"/>
                    <a:pt x="2076" y="17855"/>
                  </a:cubicBezTo>
                  <a:cubicBezTo>
                    <a:pt x="2076" y="17788"/>
                    <a:pt x="2076" y="17788"/>
                    <a:pt x="2076" y="17788"/>
                  </a:cubicBezTo>
                  <a:cubicBezTo>
                    <a:pt x="2020" y="17721"/>
                    <a:pt x="2020" y="17721"/>
                    <a:pt x="2020" y="17721"/>
                  </a:cubicBezTo>
                  <a:cubicBezTo>
                    <a:pt x="2020" y="17721"/>
                    <a:pt x="2020" y="17721"/>
                    <a:pt x="2020" y="17721"/>
                  </a:cubicBezTo>
                  <a:cubicBezTo>
                    <a:pt x="1964" y="17788"/>
                    <a:pt x="1964" y="17788"/>
                    <a:pt x="1964" y="17788"/>
                  </a:cubicBezTo>
                  <a:cubicBezTo>
                    <a:pt x="1908" y="17721"/>
                    <a:pt x="1908" y="17721"/>
                    <a:pt x="1908" y="17721"/>
                  </a:cubicBezTo>
                  <a:cubicBezTo>
                    <a:pt x="1908" y="17654"/>
                    <a:pt x="1908" y="17654"/>
                    <a:pt x="1908" y="17654"/>
                  </a:cubicBezTo>
                  <a:cubicBezTo>
                    <a:pt x="1908" y="17654"/>
                    <a:pt x="1908" y="17654"/>
                    <a:pt x="1908" y="17654"/>
                  </a:cubicBezTo>
                  <a:cubicBezTo>
                    <a:pt x="1964" y="17588"/>
                    <a:pt x="1964" y="17588"/>
                    <a:pt x="1964" y="17588"/>
                  </a:cubicBezTo>
                  <a:cubicBezTo>
                    <a:pt x="1964" y="17521"/>
                    <a:pt x="1964" y="17521"/>
                    <a:pt x="1964" y="17521"/>
                  </a:cubicBezTo>
                  <a:cubicBezTo>
                    <a:pt x="2020" y="17521"/>
                    <a:pt x="2020" y="17521"/>
                    <a:pt x="2020" y="17521"/>
                  </a:cubicBezTo>
                  <a:cubicBezTo>
                    <a:pt x="2020" y="17454"/>
                    <a:pt x="2020" y="17454"/>
                    <a:pt x="2020" y="17454"/>
                  </a:cubicBezTo>
                  <a:cubicBezTo>
                    <a:pt x="1964" y="17521"/>
                    <a:pt x="1964" y="17521"/>
                    <a:pt x="1964" y="17521"/>
                  </a:cubicBezTo>
                  <a:cubicBezTo>
                    <a:pt x="1908" y="17521"/>
                    <a:pt x="1908" y="17521"/>
                    <a:pt x="1908" y="17521"/>
                  </a:cubicBezTo>
                  <a:cubicBezTo>
                    <a:pt x="1908" y="17454"/>
                    <a:pt x="1908" y="17454"/>
                    <a:pt x="1908" y="17454"/>
                  </a:cubicBezTo>
                  <a:cubicBezTo>
                    <a:pt x="1908" y="17454"/>
                    <a:pt x="1908" y="17454"/>
                    <a:pt x="1908" y="17454"/>
                  </a:cubicBezTo>
                  <a:cubicBezTo>
                    <a:pt x="1964" y="17387"/>
                    <a:pt x="1964" y="17387"/>
                    <a:pt x="1964" y="17387"/>
                  </a:cubicBezTo>
                  <a:cubicBezTo>
                    <a:pt x="1964" y="17320"/>
                    <a:pt x="1964" y="17320"/>
                    <a:pt x="1964" y="17320"/>
                  </a:cubicBezTo>
                  <a:cubicBezTo>
                    <a:pt x="1964" y="17253"/>
                    <a:pt x="1964" y="17253"/>
                    <a:pt x="1964" y="17253"/>
                  </a:cubicBezTo>
                  <a:cubicBezTo>
                    <a:pt x="1964" y="17253"/>
                    <a:pt x="1964" y="17253"/>
                    <a:pt x="1964" y="17253"/>
                  </a:cubicBezTo>
                  <a:cubicBezTo>
                    <a:pt x="1964" y="17253"/>
                    <a:pt x="1964" y="17253"/>
                    <a:pt x="1964" y="17253"/>
                  </a:cubicBezTo>
                  <a:cubicBezTo>
                    <a:pt x="1964" y="17320"/>
                    <a:pt x="1964" y="17320"/>
                    <a:pt x="1964" y="17320"/>
                  </a:cubicBezTo>
                  <a:cubicBezTo>
                    <a:pt x="1908" y="17387"/>
                    <a:pt x="1908" y="17387"/>
                    <a:pt x="1908" y="17387"/>
                  </a:cubicBezTo>
                  <a:cubicBezTo>
                    <a:pt x="1851" y="17454"/>
                    <a:pt x="1851" y="17454"/>
                    <a:pt x="1851" y="17454"/>
                  </a:cubicBezTo>
                  <a:cubicBezTo>
                    <a:pt x="1851" y="17454"/>
                    <a:pt x="1851" y="17454"/>
                    <a:pt x="1851" y="17454"/>
                  </a:cubicBezTo>
                  <a:cubicBezTo>
                    <a:pt x="1795" y="17454"/>
                    <a:pt x="1795" y="17454"/>
                    <a:pt x="1795" y="17454"/>
                  </a:cubicBezTo>
                  <a:cubicBezTo>
                    <a:pt x="1795" y="17454"/>
                    <a:pt x="1795" y="17454"/>
                    <a:pt x="1795" y="17454"/>
                  </a:cubicBezTo>
                  <a:cubicBezTo>
                    <a:pt x="1795" y="17387"/>
                    <a:pt x="1795" y="17387"/>
                    <a:pt x="1795" y="17387"/>
                  </a:cubicBezTo>
                  <a:cubicBezTo>
                    <a:pt x="1795" y="17387"/>
                    <a:pt x="1795" y="17387"/>
                    <a:pt x="1795" y="17387"/>
                  </a:cubicBezTo>
                  <a:cubicBezTo>
                    <a:pt x="1795" y="17387"/>
                    <a:pt x="1795" y="17387"/>
                    <a:pt x="1795" y="17387"/>
                  </a:cubicBezTo>
                  <a:cubicBezTo>
                    <a:pt x="1739" y="17387"/>
                    <a:pt x="1739" y="17387"/>
                    <a:pt x="1739" y="17387"/>
                  </a:cubicBezTo>
                  <a:cubicBezTo>
                    <a:pt x="1739" y="17454"/>
                    <a:pt x="1739" y="17454"/>
                    <a:pt x="1739" y="17454"/>
                  </a:cubicBezTo>
                  <a:cubicBezTo>
                    <a:pt x="1739" y="17454"/>
                    <a:pt x="1739" y="17454"/>
                    <a:pt x="1739" y="17454"/>
                  </a:cubicBezTo>
                  <a:cubicBezTo>
                    <a:pt x="1739" y="17387"/>
                    <a:pt x="1739" y="17387"/>
                    <a:pt x="1739" y="17387"/>
                  </a:cubicBezTo>
                  <a:cubicBezTo>
                    <a:pt x="1683" y="17387"/>
                    <a:pt x="1683" y="17387"/>
                    <a:pt x="1683" y="17387"/>
                  </a:cubicBezTo>
                  <a:cubicBezTo>
                    <a:pt x="1683" y="17454"/>
                    <a:pt x="1683" y="17454"/>
                    <a:pt x="1683" y="17454"/>
                  </a:cubicBezTo>
                  <a:cubicBezTo>
                    <a:pt x="1627" y="17387"/>
                    <a:pt x="1627" y="17387"/>
                    <a:pt x="1627" y="17387"/>
                  </a:cubicBezTo>
                  <a:cubicBezTo>
                    <a:pt x="1627" y="17387"/>
                    <a:pt x="1627" y="17387"/>
                    <a:pt x="1627" y="17387"/>
                  </a:cubicBezTo>
                  <a:cubicBezTo>
                    <a:pt x="1683" y="17320"/>
                    <a:pt x="1683" y="17320"/>
                    <a:pt x="1683" y="17320"/>
                  </a:cubicBezTo>
                  <a:cubicBezTo>
                    <a:pt x="1683" y="17320"/>
                    <a:pt x="1683" y="17320"/>
                    <a:pt x="1683" y="17320"/>
                  </a:cubicBezTo>
                  <a:cubicBezTo>
                    <a:pt x="1739" y="17320"/>
                    <a:pt x="1739" y="17320"/>
                    <a:pt x="1739" y="17320"/>
                  </a:cubicBezTo>
                  <a:cubicBezTo>
                    <a:pt x="1851" y="17253"/>
                    <a:pt x="1851" y="17253"/>
                    <a:pt x="1851" y="17253"/>
                  </a:cubicBezTo>
                  <a:cubicBezTo>
                    <a:pt x="1851" y="17253"/>
                    <a:pt x="1851" y="17253"/>
                    <a:pt x="1851" y="17253"/>
                  </a:cubicBezTo>
                  <a:cubicBezTo>
                    <a:pt x="1851" y="17186"/>
                    <a:pt x="1851" y="17186"/>
                    <a:pt x="1851" y="17186"/>
                  </a:cubicBezTo>
                  <a:cubicBezTo>
                    <a:pt x="1851" y="17186"/>
                    <a:pt x="1851" y="17186"/>
                    <a:pt x="1851" y="17186"/>
                  </a:cubicBezTo>
                  <a:cubicBezTo>
                    <a:pt x="1795" y="17253"/>
                    <a:pt x="1795" y="17253"/>
                    <a:pt x="1795" y="17253"/>
                  </a:cubicBezTo>
                  <a:cubicBezTo>
                    <a:pt x="1739" y="17320"/>
                    <a:pt x="1739" y="17320"/>
                    <a:pt x="1739" y="17320"/>
                  </a:cubicBezTo>
                  <a:cubicBezTo>
                    <a:pt x="1739" y="17320"/>
                    <a:pt x="1739" y="17320"/>
                    <a:pt x="1739" y="17320"/>
                  </a:cubicBezTo>
                  <a:cubicBezTo>
                    <a:pt x="1683" y="17320"/>
                    <a:pt x="1683" y="17320"/>
                    <a:pt x="1683" y="17320"/>
                  </a:cubicBezTo>
                  <a:cubicBezTo>
                    <a:pt x="1683" y="17253"/>
                    <a:pt x="1683" y="17253"/>
                    <a:pt x="1683" y="17253"/>
                  </a:cubicBezTo>
                  <a:cubicBezTo>
                    <a:pt x="1627" y="17253"/>
                    <a:pt x="1627" y="17253"/>
                    <a:pt x="1627" y="17253"/>
                  </a:cubicBezTo>
                  <a:cubicBezTo>
                    <a:pt x="1627" y="17253"/>
                    <a:pt x="1627" y="17253"/>
                    <a:pt x="1627" y="17253"/>
                  </a:cubicBezTo>
                  <a:cubicBezTo>
                    <a:pt x="1627" y="17186"/>
                    <a:pt x="1627" y="17186"/>
                    <a:pt x="1627" y="17186"/>
                  </a:cubicBezTo>
                  <a:cubicBezTo>
                    <a:pt x="1627" y="17186"/>
                    <a:pt x="1627" y="17186"/>
                    <a:pt x="1627" y="17186"/>
                  </a:cubicBezTo>
                  <a:cubicBezTo>
                    <a:pt x="1571" y="17186"/>
                    <a:pt x="1571" y="17186"/>
                    <a:pt x="1571" y="17186"/>
                  </a:cubicBezTo>
                  <a:cubicBezTo>
                    <a:pt x="1515" y="17186"/>
                    <a:pt x="1515" y="17186"/>
                    <a:pt x="1515" y="17186"/>
                  </a:cubicBezTo>
                  <a:cubicBezTo>
                    <a:pt x="1515" y="17186"/>
                    <a:pt x="1515" y="17186"/>
                    <a:pt x="1515" y="17186"/>
                  </a:cubicBezTo>
                  <a:cubicBezTo>
                    <a:pt x="1459" y="17253"/>
                    <a:pt x="1459" y="17253"/>
                    <a:pt x="1459" y="17253"/>
                  </a:cubicBezTo>
                  <a:cubicBezTo>
                    <a:pt x="1403" y="17186"/>
                    <a:pt x="1403" y="17186"/>
                    <a:pt x="1403" y="17186"/>
                  </a:cubicBezTo>
                  <a:cubicBezTo>
                    <a:pt x="1403" y="17120"/>
                    <a:pt x="1403" y="17120"/>
                    <a:pt x="1403" y="17120"/>
                  </a:cubicBezTo>
                  <a:cubicBezTo>
                    <a:pt x="1403" y="17120"/>
                    <a:pt x="1403" y="17120"/>
                    <a:pt x="1403" y="17120"/>
                  </a:cubicBezTo>
                  <a:cubicBezTo>
                    <a:pt x="1459" y="17120"/>
                    <a:pt x="1459" y="17120"/>
                    <a:pt x="1459" y="17120"/>
                  </a:cubicBezTo>
                  <a:cubicBezTo>
                    <a:pt x="1515" y="17186"/>
                    <a:pt x="1515" y="17186"/>
                    <a:pt x="1515" y="17186"/>
                  </a:cubicBezTo>
                  <a:cubicBezTo>
                    <a:pt x="1571" y="17120"/>
                    <a:pt x="1571" y="17120"/>
                    <a:pt x="1571" y="17120"/>
                  </a:cubicBezTo>
                  <a:cubicBezTo>
                    <a:pt x="1571" y="17120"/>
                    <a:pt x="1571" y="17120"/>
                    <a:pt x="1571" y="17120"/>
                  </a:cubicBezTo>
                  <a:cubicBezTo>
                    <a:pt x="1571" y="17120"/>
                    <a:pt x="1571" y="17120"/>
                    <a:pt x="1571" y="17120"/>
                  </a:cubicBezTo>
                  <a:cubicBezTo>
                    <a:pt x="1459" y="17120"/>
                    <a:pt x="1459" y="17120"/>
                    <a:pt x="1459" y="17120"/>
                  </a:cubicBezTo>
                  <a:cubicBezTo>
                    <a:pt x="1459" y="17120"/>
                    <a:pt x="1459" y="17120"/>
                    <a:pt x="1459" y="17120"/>
                  </a:cubicBezTo>
                  <a:cubicBezTo>
                    <a:pt x="1459" y="17120"/>
                    <a:pt x="1459" y="17120"/>
                    <a:pt x="1459" y="17120"/>
                  </a:cubicBezTo>
                  <a:cubicBezTo>
                    <a:pt x="1515" y="17120"/>
                    <a:pt x="1515" y="17120"/>
                    <a:pt x="1515" y="17120"/>
                  </a:cubicBezTo>
                  <a:cubicBezTo>
                    <a:pt x="1571" y="17120"/>
                    <a:pt x="1571" y="17120"/>
                    <a:pt x="1571" y="17120"/>
                  </a:cubicBezTo>
                  <a:cubicBezTo>
                    <a:pt x="1571" y="17053"/>
                    <a:pt x="1571" y="17053"/>
                    <a:pt x="1571" y="17053"/>
                  </a:cubicBezTo>
                  <a:cubicBezTo>
                    <a:pt x="1515" y="17053"/>
                    <a:pt x="1515" y="17053"/>
                    <a:pt x="1515" y="17053"/>
                  </a:cubicBezTo>
                  <a:cubicBezTo>
                    <a:pt x="1459" y="17053"/>
                    <a:pt x="1459" y="17053"/>
                    <a:pt x="1459" y="17053"/>
                  </a:cubicBezTo>
                  <a:cubicBezTo>
                    <a:pt x="1403" y="17053"/>
                    <a:pt x="1403" y="17053"/>
                    <a:pt x="1403" y="17053"/>
                  </a:cubicBezTo>
                  <a:cubicBezTo>
                    <a:pt x="1403" y="17053"/>
                    <a:pt x="1403" y="17053"/>
                    <a:pt x="1403" y="17053"/>
                  </a:cubicBezTo>
                  <a:cubicBezTo>
                    <a:pt x="1346" y="17053"/>
                    <a:pt x="1346" y="17053"/>
                    <a:pt x="1346" y="17053"/>
                  </a:cubicBezTo>
                  <a:cubicBezTo>
                    <a:pt x="1346" y="16986"/>
                    <a:pt x="1346" y="16986"/>
                    <a:pt x="1346" y="16986"/>
                  </a:cubicBezTo>
                  <a:cubicBezTo>
                    <a:pt x="1403" y="16986"/>
                    <a:pt x="1403" y="16986"/>
                    <a:pt x="1403" y="16986"/>
                  </a:cubicBezTo>
                  <a:cubicBezTo>
                    <a:pt x="1459" y="16986"/>
                    <a:pt x="1459" y="16986"/>
                    <a:pt x="1459" y="16986"/>
                  </a:cubicBezTo>
                  <a:cubicBezTo>
                    <a:pt x="1515" y="16986"/>
                    <a:pt x="1515" y="16986"/>
                    <a:pt x="1515" y="16986"/>
                  </a:cubicBezTo>
                  <a:cubicBezTo>
                    <a:pt x="1515" y="16986"/>
                    <a:pt x="1515" y="16986"/>
                    <a:pt x="1515" y="16986"/>
                  </a:cubicBezTo>
                  <a:cubicBezTo>
                    <a:pt x="1459" y="16986"/>
                    <a:pt x="1459" y="16986"/>
                    <a:pt x="1459" y="16986"/>
                  </a:cubicBezTo>
                  <a:cubicBezTo>
                    <a:pt x="1459" y="16986"/>
                    <a:pt x="1459" y="16986"/>
                    <a:pt x="1459" y="16986"/>
                  </a:cubicBezTo>
                  <a:cubicBezTo>
                    <a:pt x="1403" y="16986"/>
                    <a:pt x="1403" y="16986"/>
                    <a:pt x="1403" y="16986"/>
                  </a:cubicBezTo>
                  <a:cubicBezTo>
                    <a:pt x="1403" y="16919"/>
                    <a:pt x="1403" y="16919"/>
                    <a:pt x="1403" y="16919"/>
                  </a:cubicBezTo>
                  <a:cubicBezTo>
                    <a:pt x="1459" y="16919"/>
                    <a:pt x="1459" y="16919"/>
                    <a:pt x="1459" y="16919"/>
                  </a:cubicBezTo>
                  <a:cubicBezTo>
                    <a:pt x="1459" y="16919"/>
                    <a:pt x="1459" y="16919"/>
                    <a:pt x="1459" y="16919"/>
                  </a:cubicBezTo>
                  <a:cubicBezTo>
                    <a:pt x="1515" y="16919"/>
                    <a:pt x="1515" y="16919"/>
                    <a:pt x="1515" y="16919"/>
                  </a:cubicBezTo>
                  <a:cubicBezTo>
                    <a:pt x="1515" y="16919"/>
                    <a:pt x="1515" y="16919"/>
                    <a:pt x="1515" y="16919"/>
                  </a:cubicBezTo>
                  <a:cubicBezTo>
                    <a:pt x="1515" y="16852"/>
                    <a:pt x="1515" y="16852"/>
                    <a:pt x="1515" y="16852"/>
                  </a:cubicBezTo>
                  <a:cubicBezTo>
                    <a:pt x="1515" y="16852"/>
                    <a:pt x="1515" y="16852"/>
                    <a:pt x="1515" y="16852"/>
                  </a:cubicBezTo>
                  <a:cubicBezTo>
                    <a:pt x="1571" y="16852"/>
                    <a:pt x="1571" y="16852"/>
                    <a:pt x="1571" y="16852"/>
                  </a:cubicBezTo>
                  <a:cubicBezTo>
                    <a:pt x="1627" y="16852"/>
                    <a:pt x="1627" y="16852"/>
                    <a:pt x="1627" y="16852"/>
                  </a:cubicBezTo>
                  <a:cubicBezTo>
                    <a:pt x="1683" y="16852"/>
                    <a:pt x="1683" y="16852"/>
                    <a:pt x="1683" y="16852"/>
                  </a:cubicBezTo>
                  <a:cubicBezTo>
                    <a:pt x="1571" y="16852"/>
                    <a:pt x="1571" y="16852"/>
                    <a:pt x="1571" y="16852"/>
                  </a:cubicBezTo>
                  <a:cubicBezTo>
                    <a:pt x="1571" y="16785"/>
                    <a:pt x="1571" y="16785"/>
                    <a:pt x="1571" y="16785"/>
                  </a:cubicBezTo>
                  <a:cubicBezTo>
                    <a:pt x="1515" y="16785"/>
                    <a:pt x="1515" y="16785"/>
                    <a:pt x="1515" y="16785"/>
                  </a:cubicBezTo>
                  <a:cubicBezTo>
                    <a:pt x="1515" y="16852"/>
                    <a:pt x="1515" y="16852"/>
                    <a:pt x="1515" y="16852"/>
                  </a:cubicBezTo>
                  <a:cubicBezTo>
                    <a:pt x="1459" y="16852"/>
                    <a:pt x="1459" y="16852"/>
                    <a:pt x="1459" y="16852"/>
                  </a:cubicBezTo>
                  <a:cubicBezTo>
                    <a:pt x="1403" y="16919"/>
                    <a:pt x="1403" y="16919"/>
                    <a:pt x="1403" y="16919"/>
                  </a:cubicBezTo>
                  <a:cubicBezTo>
                    <a:pt x="1403" y="16852"/>
                    <a:pt x="1403" y="16852"/>
                    <a:pt x="1403" y="16852"/>
                  </a:cubicBezTo>
                  <a:cubicBezTo>
                    <a:pt x="1403" y="16852"/>
                    <a:pt x="1403" y="16852"/>
                    <a:pt x="1403" y="16852"/>
                  </a:cubicBezTo>
                  <a:cubicBezTo>
                    <a:pt x="1403" y="16785"/>
                    <a:pt x="1403" y="16785"/>
                    <a:pt x="1403" y="16785"/>
                  </a:cubicBezTo>
                  <a:cubicBezTo>
                    <a:pt x="1403" y="16718"/>
                    <a:pt x="1403" y="16718"/>
                    <a:pt x="1403" y="16718"/>
                  </a:cubicBezTo>
                  <a:cubicBezTo>
                    <a:pt x="1515" y="16718"/>
                    <a:pt x="1515" y="16718"/>
                    <a:pt x="1515" y="16718"/>
                  </a:cubicBezTo>
                  <a:cubicBezTo>
                    <a:pt x="1515" y="16651"/>
                    <a:pt x="1515" y="16651"/>
                    <a:pt x="1515" y="16651"/>
                  </a:cubicBezTo>
                  <a:cubicBezTo>
                    <a:pt x="1627" y="16585"/>
                    <a:pt x="1627" y="16585"/>
                    <a:pt x="1627" y="16585"/>
                  </a:cubicBezTo>
                  <a:cubicBezTo>
                    <a:pt x="1683" y="16585"/>
                    <a:pt x="1683" y="16585"/>
                    <a:pt x="1683" y="16585"/>
                  </a:cubicBezTo>
                  <a:cubicBezTo>
                    <a:pt x="1683" y="16585"/>
                    <a:pt x="1683" y="16585"/>
                    <a:pt x="1683" y="16585"/>
                  </a:cubicBezTo>
                  <a:cubicBezTo>
                    <a:pt x="1683" y="16651"/>
                    <a:pt x="1683" y="16651"/>
                    <a:pt x="1683" y="16651"/>
                  </a:cubicBezTo>
                  <a:cubicBezTo>
                    <a:pt x="1739" y="16718"/>
                    <a:pt x="1739" y="16718"/>
                    <a:pt x="1739" y="16718"/>
                  </a:cubicBezTo>
                  <a:cubicBezTo>
                    <a:pt x="1739" y="16718"/>
                    <a:pt x="1739" y="16718"/>
                    <a:pt x="1739" y="16718"/>
                  </a:cubicBezTo>
                  <a:cubicBezTo>
                    <a:pt x="1739" y="16651"/>
                    <a:pt x="1739" y="16651"/>
                    <a:pt x="1739" y="16651"/>
                  </a:cubicBezTo>
                  <a:cubicBezTo>
                    <a:pt x="1739" y="16585"/>
                    <a:pt x="1739" y="16585"/>
                    <a:pt x="1739" y="16585"/>
                  </a:cubicBezTo>
                  <a:cubicBezTo>
                    <a:pt x="1739" y="16518"/>
                    <a:pt x="1739" y="16518"/>
                    <a:pt x="1739" y="16518"/>
                  </a:cubicBezTo>
                  <a:cubicBezTo>
                    <a:pt x="1795" y="16518"/>
                    <a:pt x="1795" y="16518"/>
                    <a:pt x="1795" y="16518"/>
                  </a:cubicBezTo>
                  <a:cubicBezTo>
                    <a:pt x="1795" y="16518"/>
                    <a:pt x="1795" y="16518"/>
                    <a:pt x="1795" y="16518"/>
                  </a:cubicBezTo>
                  <a:cubicBezTo>
                    <a:pt x="1739" y="16518"/>
                    <a:pt x="1739" y="16518"/>
                    <a:pt x="1739" y="16518"/>
                  </a:cubicBezTo>
                  <a:cubicBezTo>
                    <a:pt x="1683" y="16518"/>
                    <a:pt x="1683" y="16518"/>
                    <a:pt x="1683" y="16518"/>
                  </a:cubicBezTo>
                  <a:cubicBezTo>
                    <a:pt x="1683" y="16518"/>
                    <a:pt x="1683" y="16518"/>
                    <a:pt x="1683" y="16518"/>
                  </a:cubicBezTo>
                  <a:cubicBezTo>
                    <a:pt x="1683" y="16451"/>
                    <a:pt x="1683" y="16451"/>
                    <a:pt x="1683" y="16451"/>
                  </a:cubicBezTo>
                  <a:cubicBezTo>
                    <a:pt x="1739" y="16451"/>
                    <a:pt x="1739" y="16451"/>
                    <a:pt x="1739" y="16451"/>
                  </a:cubicBezTo>
                  <a:cubicBezTo>
                    <a:pt x="1795" y="16384"/>
                    <a:pt x="1795" y="16384"/>
                    <a:pt x="1795" y="16384"/>
                  </a:cubicBezTo>
                  <a:cubicBezTo>
                    <a:pt x="1795" y="16317"/>
                    <a:pt x="1795" y="16317"/>
                    <a:pt x="1795" y="16317"/>
                  </a:cubicBezTo>
                  <a:cubicBezTo>
                    <a:pt x="1795" y="16317"/>
                    <a:pt x="1795" y="16317"/>
                    <a:pt x="1795" y="16317"/>
                  </a:cubicBezTo>
                  <a:cubicBezTo>
                    <a:pt x="1795" y="16317"/>
                    <a:pt x="1795" y="16317"/>
                    <a:pt x="1795" y="16317"/>
                  </a:cubicBezTo>
                  <a:cubicBezTo>
                    <a:pt x="1795" y="16384"/>
                    <a:pt x="1795" y="16384"/>
                    <a:pt x="1795" y="16384"/>
                  </a:cubicBezTo>
                  <a:cubicBezTo>
                    <a:pt x="1739" y="16384"/>
                    <a:pt x="1739" y="16384"/>
                    <a:pt x="1739" y="16384"/>
                  </a:cubicBezTo>
                  <a:cubicBezTo>
                    <a:pt x="1683" y="16384"/>
                    <a:pt x="1683" y="16384"/>
                    <a:pt x="1683" y="16384"/>
                  </a:cubicBezTo>
                  <a:cubicBezTo>
                    <a:pt x="1627" y="16451"/>
                    <a:pt x="1627" y="16451"/>
                    <a:pt x="1627" y="16451"/>
                  </a:cubicBezTo>
                  <a:cubicBezTo>
                    <a:pt x="1571" y="16518"/>
                    <a:pt x="1571" y="16518"/>
                    <a:pt x="1571" y="16518"/>
                  </a:cubicBezTo>
                  <a:cubicBezTo>
                    <a:pt x="1515" y="16585"/>
                    <a:pt x="1515" y="16585"/>
                    <a:pt x="1515" y="16585"/>
                  </a:cubicBezTo>
                  <a:cubicBezTo>
                    <a:pt x="1459" y="16518"/>
                    <a:pt x="1459" y="16518"/>
                    <a:pt x="1459" y="16518"/>
                  </a:cubicBezTo>
                  <a:cubicBezTo>
                    <a:pt x="1459" y="16518"/>
                    <a:pt x="1459" y="16518"/>
                    <a:pt x="1459" y="16518"/>
                  </a:cubicBezTo>
                  <a:cubicBezTo>
                    <a:pt x="1515" y="16451"/>
                    <a:pt x="1515" y="16451"/>
                    <a:pt x="1515" y="16451"/>
                  </a:cubicBezTo>
                  <a:cubicBezTo>
                    <a:pt x="1459" y="16451"/>
                    <a:pt x="1459" y="16451"/>
                    <a:pt x="1459" y="16451"/>
                  </a:cubicBezTo>
                  <a:cubicBezTo>
                    <a:pt x="1403" y="16518"/>
                    <a:pt x="1403" y="16518"/>
                    <a:pt x="1403" y="16518"/>
                  </a:cubicBezTo>
                  <a:cubicBezTo>
                    <a:pt x="1346" y="16451"/>
                    <a:pt x="1346" y="16451"/>
                    <a:pt x="1346" y="16451"/>
                  </a:cubicBezTo>
                  <a:cubicBezTo>
                    <a:pt x="1403" y="16451"/>
                    <a:pt x="1403" y="16451"/>
                    <a:pt x="1403" y="16451"/>
                  </a:cubicBezTo>
                  <a:cubicBezTo>
                    <a:pt x="1459" y="16384"/>
                    <a:pt x="1459" y="16384"/>
                    <a:pt x="1459" y="16384"/>
                  </a:cubicBezTo>
                  <a:cubicBezTo>
                    <a:pt x="1515" y="16384"/>
                    <a:pt x="1515" y="16384"/>
                    <a:pt x="1515" y="16384"/>
                  </a:cubicBezTo>
                  <a:cubicBezTo>
                    <a:pt x="1515" y="16384"/>
                    <a:pt x="1515" y="16384"/>
                    <a:pt x="1515" y="16384"/>
                  </a:cubicBezTo>
                  <a:cubicBezTo>
                    <a:pt x="1571" y="16384"/>
                    <a:pt x="1571" y="16384"/>
                    <a:pt x="1571" y="16384"/>
                  </a:cubicBezTo>
                  <a:cubicBezTo>
                    <a:pt x="1571" y="16317"/>
                    <a:pt x="1571" y="16317"/>
                    <a:pt x="1571" y="16317"/>
                  </a:cubicBezTo>
                  <a:cubicBezTo>
                    <a:pt x="1515" y="16317"/>
                    <a:pt x="1515" y="16317"/>
                    <a:pt x="1515" y="16317"/>
                  </a:cubicBezTo>
                  <a:cubicBezTo>
                    <a:pt x="1515" y="16317"/>
                    <a:pt x="1515" y="16317"/>
                    <a:pt x="1515" y="16317"/>
                  </a:cubicBezTo>
                  <a:cubicBezTo>
                    <a:pt x="1571" y="16250"/>
                    <a:pt x="1571" y="16250"/>
                    <a:pt x="1571" y="16250"/>
                  </a:cubicBezTo>
                  <a:cubicBezTo>
                    <a:pt x="1515" y="16250"/>
                    <a:pt x="1515" y="16250"/>
                    <a:pt x="1515" y="16250"/>
                  </a:cubicBezTo>
                  <a:cubicBezTo>
                    <a:pt x="1515" y="16250"/>
                    <a:pt x="1515" y="16250"/>
                    <a:pt x="1515" y="16250"/>
                  </a:cubicBezTo>
                  <a:cubicBezTo>
                    <a:pt x="1459" y="16250"/>
                    <a:pt x="1459" y="16250"/>
                    <a:pt x="1459" y="16250"/>
                  </a:cubicBezTo>
                  <a:cubicBezTo>
                    <a:pt x="1459" y="16250"/>
                    <a:pt x="1459" y="16250"/>
                    <a:pt x="1459" y="16250"/>
                  </a:cubicBezTo>
                  <a:cubicBezTo>
                    <a:pt x="1459" y="16116"/>
                    <a:pt x="1459" y="16116"/>
                    <a:pt x="1459" y="16116"/>
                  </a:cubicBezTo>
                  <a:cubicBezTo>
                    <a:pt x="1403" y="16050"/>
                    <a:pt x="1403" y="16050"/>
                    <a:pt x="1403" y="16050"/>
                  </a:cubicBezTo>
                  <a:cubicBezTo>
                    <a:pt x="1403" y="16050"/>
                    <a:pt x="1403" y="16050"/>
                    <a:pt x="1403" y="16050"/>
                  </a:cubicBezTo>
                  <a:cubicBezTo>
                    <a:pt x="1459" y="15983"/>
                    <a:pt x="1459" y="15983"/>
                    <a:pt x="1459" y="15983"/>
                  </a:cubicBezTo>
                  <a:cubicBezTo>
                    <a:pt x="1515" y="15983"/>
                    <a:pt x="1515" y="15983"/>
                    <a:pt x="1515" y="15983"/>
                  </a:cubicBezTo>
                  <a:cubicBezTo>
                    <a:pt x="1515" y="16050"/>
                    <a:pt x="1515" y="16050"/>
                    <a:pt x="1515" y="16050"/>
                  </a:cubicBezTo>
                  <a:cubicBezTo>
                    <a:pt x="1627" y="16050"/>
                    <a:pt x="1627" y="16050"/>
                    <a:pt x="1627" y="16050"/>
                  </a:cubicBezTo>
                  <a:cubicBezTo>
                    <a:pt x="1683" y="16050"/>
                    <a:pt x="1683" y="16050"/>
                    <a:pt x="1683" y="16050"/>
                  </a:cubicBezTo>
                  <a:cubicBezTo>
                    <a:pt x="1627" y="16050"/>
                    <a:pt x="1627" y="16050"/>
                    <a:pt x="1627" y="16050"/>
                  </a:cubicBezTo>
                  <a:cubicBezTo>
                    <a:pt x="1627" y="15983"/>
                    <a:pt x="1627" y="15983"/>
                    <a:pt x="1627" y="15983"/>
                  </a:cubicBezTo>
                  <a:cubicBezTo>
                    <a:pt x="1571" y="15983"/>
                    <a:pt x="1571" y="15983"/>
                    <a:pt x="1571" y="15983"/>
                  </a:cubicBezTo>
                  <a:cubicBezTo>
                    <a:pt x="1515" y="15983"/>
                    <a:pt x="1515" y="15983"/>
                    <a:pt x="1515" y="15983"/>
                  </a:cubicBezTo>
                  <a:cubicBezTo>
                    <a:pt x="1459" y="15916"/>
                    <a:pt x="1459" y="15916"/>
                    <a:pt x="1459" y="15916"/>
                  </a:cubicBezTo>
                  <a:cubicBezTo>
                    <a:pt x="1459" y="15916"/>
                    <a:pt x="1459" y="15916"/>
                    <a:pt x="1459" y="15916"/>
                  </a:cubicBezTo>
                  <a:cubicBezTo>
                    <a:pt x="1515" y="15849"/>
                    <a:pt x="1515" y="15849"/>
                    <a:pt x="1515" y="15849"/>
                  </a:cubicBezTo>
                  <a:cubicBezTo>
                    <a:pt x="1515" y="15849"/>
                    <a:pt x="1515" y="15849"/>
                    <a:pt x="1515" y="15849"/>
                  </a:cubicBezTo>
                  <a:cubicBezTo>
                    <a:pt x="1571" y="15782"/>
                    <a:pt x="1571" y="15782"/>
                    <a:pt x="1571" y="15782"/>
                  </a:cubicBezTo>
                  <a:cubicBezTo>
                    <a:pt x="1571" y="15715"/>
                    <a:pt x="1571" y="15715"/>
                    <a:pt x="1571" y="15715"/>
                  </a:cubicBezTo>
                  <a:cubicBezTo>
                    <a:pt x="1515" y="15782"/>
                    <a:pt x="1515" y="15782"/>
                    <a:pt x="1515" y="15782"/>
                  </a:cubicBezTo>
                  <a:cubicBezTo>
                    <a:pt x="1515" y="15782"/>
                    <a:pt x="1515" y="15782"/>
                    <a:pt x="1515" y="15782"/>
                  </a:cubicBezTo>
                  <a:cubicBezTo>
                    <a:pt x="1459" y="15849"/>
                    <a:pt x="1459" y="15849"/>
                    <a:pt x="1459" y="15849"/>
                  </a:cubicBezTo>
                  <a:cubicBezTo>
                    <a:pt x="1346" y="15849"/>
                    <a:pt x="1346" y="15849"/>
                    <a:pt x="1346" y="15849"/>
                  </a:cubicBezTo>
                  <a:cubicBezTo>
                    <a:pt x="1346" y="15916"/>
                    <a:pt x="1346" y="15916"/>
                    <a:pt x="1346" y="15916"/>
                  </a:cubicBezTo>
                  <a:cubicBezTo>
                    <a:pt x="1346" y="15916"/>
                    <a:pt x="1346" y="15916"/>
                    <a:pt x="1346" y="15916"/>
                  </a:cubicBezTo>
                  <a:cubicBezTo>
                    <a:pt x="1290" y="15916"/>
                    <a:pt x="1290" y="15916"/>
                    <a:pt x="1290" y="15916"/>
                  </a:cubicBezTo>
                  <a:cubicBezTo>
                    <a:pt x="1234" y="15849"/>
                    <a:pt x="1234" y="15849"/>
                    <a:pt x="1234" y="15849"/>
                  </a:cubicBezTo>
                  <a:cubicBezTo>
                    <a:pt x="1234" y="15782"/>
                    <a:pt x="1234" y="15782"/>
                    <a:pt x="1234" y="15782"/>
                  </a:cubicBezTo>
                  <a:cubicBezTo>
                    <a:pt x="1234" y="15648"/>
                    <a:pt x="1234" y="15648"/>
                    <a:pt x="1234" y="15648"/>
                  </a:cubicBezTo>
                  <a:cubicBezTo>
                    <a:pt x="1290" y="15581"/>
                    <a:pt x="1290" y="15581"/>
                    <a:pt x="1290" y="15581"/>
                  </a:cubicBezTo>
                  <a:cubicBezTo>
                    <a:pt x="1234" y="15515"/>
                    <a:pt x="1234" y="15515"/>
                    <a:pt x="1234" y="15515"/>
                  </a:cubicBezTo>
                  <a:cubicBezTo>
                    <a:pt x="1234" y="15515"/>
                    <a:pt x="1234" y="15515"/>
                    <a:pt x="1234" y="15515"/>
                  </a:cubicBezTo>
                  <a:cubicBezTo>
                    <a:pt x="1234" y="15448"/>
                    <a:pt x="1234" y="15448"/>
                    <a:pt x="1234" y="15448"/>
                  </a:cubicBezTo>
                  <a:cubicBezTo>
                    <a:pt x="1234" y="15448"/>
                    <a:pt x="1234" y="15448"/>
                    <a:pt x="1234" y="15448"/>
                  </a:cubicBezTo>
                  <a:cubicBezTo>
                    <a:pt x="1290" y="15448"/>
                    <a:pt x="1290" y="15448"/>
                    <a:pt x="1290" y="15448"/>
                  </a:cubicBezTo>
                  <a:cubicBezTo>
                    <a:pt x="1290" y="15448"/>
                    <a:pt x="1290" y="15448"/>
                    <a:pt x="1290" y="15448"/>
                  </a:cubicBezTo>
                  <a:cubicBezTo>
                    <a:pt x="1290" y="15381"/>
                    <a:pt x="1290" y="15381"/>
                    <a:pt x="1290" y="15381"/>
                  </a:cubicBezTo>
                  <a:cubicBezTo>
                    <a:pt x="1346" y="15381"/>
                    <a:pt x="1346" y="15381"/>
                    <a:pt x="1346" y="15381"/>
                  </a:cubicBezTo>
                  <a:cubicBezTo>
                    <a:pt x="1346" y="15314"/>
                    <a:pt x="1346" y="15314"/>
                    <a:pt x="1346" y="15314"/>
                  </a:cubicBezTo>
                  <a:cubicBezTo>
                    <a:pt x="1403" y="15247"/>
                    <a:pt x="1403" y="15247"/>
                    <a:pt x="1403" y="15247"/>
                  </a:cubicBezTo>
                  <a:cubicBezTo>
                    <a:pt x="1459" y="15314"/>
                    <a:pt x="1459" y="15314"/>
                    <a:pt x="1459" y="15314"/>
                  </a:cubicBezTo>
                  <a:cubicBezTo>
                    <a:pt x="1459" y="15247"/>
                    <a:pt x="1459" y="15247"/>
                    <a:pt x="1459" y="15247"/>
                  </a:cubicBezTo>
                  <a:cubicBezTo>
                    <a:pt x="1459" y="15247"/>
                    <a:pt x="1459" y="15247"/>
                    <a:pt x="1459" y="15247"/>
                  </a:cubicBezTo>
                  <a:cubicBezTo>
                    <a:pt x="1459" y="15247"/>
                    <a:pt x="1459" y="15247"/>
                    <a:pt x="1459" y="15247"/>
                  </a:cubicBezTo>
                  <a:cubicBezTo>
                    <a:pt x="1515" y="15180"/>
                    <a:pt x="1515" y="15180"/>
                    <a:pt x="1515" y="15180"/>
                  </a:cubicBezTo>
                  <a:cubicBezTo>
                    <a:pt x="1515" y="15113"/>
                    <a:pt x="1515" y="15113"/>
                    <a:pt x="1515" y="15113"/>
                  </a:cubicBezTo>
                  <a:cubicBezTo>
                    <a:pt x="1627" y="15046"/>
                    <a:pt x="1627" y="15046"/>
                    <a:pt x="1627" y="15046"/>
                  </a:cubicBezTo>
                  <a:cubicBezTo>
                    <a:pt x="1627" y="15046"/>
                    <a:pt x="1627" y="15046"/>
                    <a:pt x="1627" y="15046"/>
                  </a:cubicBezTo>
                  <a:cubicBezTo>
                    <a:pt x="1571" y="15046"/>
                    <a:pt x="1571" y="15046"/>
                    <a:pt x="1571" y="15046"/>
                  </a:cubicBezTo>
                  <a:cubicBezTo>
                    <a:pt x="1571" y="14980"/>
                    <a:pt x="1571" y="14980"/>
                    <a:pt x="1571" y="14980"/>
                  </a:cubicBezTo>
                  <a:cubicBezTo>
                    <a:pt x="1515" y="15046"/>
                    <a:pt x="1515" y="15046"/>
                    <a:pt x="1515" y="15046"/>
                  </a:cubicBezTo>
                  <a:cubicBezTo>
                    <a:pt x="1515" y="15113"/>
                    <a:pt x="1515" y="15113"/>
                    <a:pt x="1515" y="15113"/>
                  </a:cubicBezTo>
                  <a:cubicBezTo>
                    <a:pt x="1403" y="15247"/>
                    <a:pt x="1403" y="15247"/>
                    <a:pt x="1403" y="15247"/>
                  </a:cubicBezTo>
                  <a:cubicBezTo>
                    <a:pt x="1403" y="15247"/>
                    <a:pt x="1403" y="15247"/>
                    <a:pt x="1403" y="15247"/>
                  </a:cubicBezTo>
                  <a:cubicBezTo>
                    <a:pt x="1403" y="15180"/>
                    <a:pt x="1403" y="15180"/>
                    <a:pt x="1403" y="15180"/>
                  </a:cubicBezTo>
                  <a:cubicBezTo>
                    <a:pt x="1459" y="15113"/>
                    <a:pt x="1459" y="15113"/>
                    <a:pt x="1459" y="15113"/>
                  </a:cubicBezTo>
                  <a:cubicBezTo>
                    <a:pt x="1459" y="15046"/>
                    <a:pt x="1459" y="15046"/>
                    <a:pt x="1459" y="15046"/>
                  </a:cubicBezTo>
                  <a:cubicBezTo>
                    <a:pt x="1515" y="14913"/>
                    <a:pt x="1515" y="14913"/>
                    <a:pt x="1515" y="14913"/>
                  </a:cubicBezTo>
                  <a:cubicBezTo>
                    <a:pt x="1571" y="14846"/>
                    <a:pt x="1571" y="14846"/>
                    <a:pt x="1571" y="14846"/>
                  </a:cubicBezTo>
                  <a:cubicBezTo>
                    <a:pt x="1571" y="14846"/>
                    <a:pt x="1571" y="14846"/>
                    <a:pt x="1571" y="14846"/>
                  </a:cubicBezTo>
                  <a:cubicBezTo>
                    <a:pt x="1571" y="14779"/>
                    <a:pt x="1571" y="14779"/>
                    <a:pt x="1571" y="14779"/>
                  </a:cubicBezTo>
                  <a:cubicBezTo>
                    <a:pt x="1571" y="14779"/>
                    <a:pt x="1571" y="14779"/>
                    <a:pt x="1571" y="14779"/>
                  </a:cubicBezTo>
                  <a:cubicBezTo>
                    <a:pt x="1571" y="14779"/>
                    <a:pt x="1571" y="14779"/>
                    <a:pt x="1571" y="14779"/>
                  </a:cubicBezTo>
                  <a:cubicBezTo>
                    <a:pt x="1571" y="14712"/>
                    <a:pt x="1571" y="14712"/>
                    <a:pt x="1571" y="14712"/>
                  </a:cubicBezTo>
                  <a:cubicBezTo>
                    <a:pt x="1571" y="14712"/>
                    <a:pt x="1571" y="14712"/>
                    <a:pt x="1571" y="14712"/>
                  </a:cubicBezTo>
                  <a:cubicBezTo>
                    <a:pt x="1571" y="14712"/>
                    <a:pt x="1571" y="14712"/>
                    <a:pt x="1571" y="14712"/>
                  </a:cubicBezTo>
                  <a:cubicBezTo>
                    <a:pt x="1515" y="14645"/>
                    <a:pt x="1515" y="14645"/>
                    <a:pt x="1515" y="14645"/>
                  </a:cubicBezTo>
                  <a:cubicBezTo>
                    <a:pt x="1515" y="14645"/>
                    <a:pt x="1515" y="14645"/>
                    <a:pt x="1515" y="14645"/>
                  </a:cubicBezTo>
                  <a:cubicBezTo>
                    <a:pt x="1515" y="14578"/>
                    <a:pt x="1515" y="14578"/>
                    <a:pt x="1515" y="14578"/>
                  </a:cubicBezTo>
                  <a:cubicBezTo>
                    <a:pt x="1459" y="14511"/>
                    <a:pt x="1459" y="14511"/>
                    <a:pt x="1459" y="14511"/>
                  </a:cubicBezTo>
                  <a:cubicBezTo>
                    <a:pt x="1403" y="14511"/>
                    <a:pt x="1403" y="14511"/>
                    <a:pt x="1403" y="14511"/>
                  </a:cubicBezTo>
                  <a:cubicBezTo>
                    <a:pt x="1403" y="14445"/>
                    <a:pt x="1403" y="14445"/>
                    <a:pt x="1403" y="14445"/>
                  </a:cubicBezTo>
                  <a:cubicBezTo>
                    <a:pt x="1346" y="14378"/>
                    <a:pt x="1346" y="14378"/>
                    <a:pt x="1346" y="14378"/>
                  </a:cubicBezTo>
                  <a:cubicBezTo>
                    <a:pt x="1346" y="14378"/>
                    <a:pt x="1346" y="14378"/>
                    <a:pt x="1346" y="14378"/>
                  </a:cubicBezTo>
                  <a:cubicBezTo>
                    <a:pt x="1290" y="14378"/>
                    <a:pt x="1290" y="14378"/>
                    <a:pt x="1290" y="14378"/>
                  </a:cubicBezTo>
                  <a:cubicBezTo>
                    <a:pt x="1290" y="14378"/>
                    <a:pt x="1290" y="14378"/>
                    <a:pt x="1290" y="14378"/>
                  </a:cubicBezTo>
                  <a:cubicBezTo>
                    <a:pt x="1290" y="14311"/>
                    <a:pt x="1290" y="14311"/>
                    <a:pt x="1290" y="14311"/>
                  </a:cubicBezTo>
                  <a:cubicBezTo>
                    <a:pt x="1290" y="14311"/>
                    <a:pt x="1290" y="14311"/>
                    <a:pt x="1290" y="14311"/>
                  </a:cubicBezTo>
                  <a:cubicBezTo>
                    <a:pt x="1290" y="14244"/>
                    <a:pt x="1290" y="14244"/>
                    <a:pt x="1290" y="14244"/>
                  </a:cubicBezTo>
                  <a:cubicBezTo>
                    <a:pt x="1290" y="14244"/>
                    <a:pt x="1290" y="14244"/>
                    <a:pt x="1290" y="14244"/>
                  </a:cubicBezTo>
                  <a:cubicBezTo>
                    <a:pt x="1290" y="14244"/>
                    <a:pt x="1290" y="14244"/>
                    <a:pt x="1290" y="14244"/>
                  </a:cubicBezTo>
                  <a:cubicBezTo>
                    <a:pt x="1290" y="14177"/>
                    <a:pt x="1290" y="14177"/>
                    <a:pt x="1290" y="14177"/>
                  </a:cubicBezTo>
                  <a:cubicBezTo>
                    <a:pt x="1290" y="14177"/>
                    <a:pt x="1290" y="14177"/>
                    <a:pt x="1290" y="14177"/>
                  </a:cubicBezTo>
                  <a:cubicBezTo>
                    <a:pt x="1290" y="14177"/>
                    <a:pt x="1290" y="14177"/>
                    <a:pt x="1290" y="14177"/>
                  </a:cubicBezTo>
                  <a:cubicBezTo>
                    <a:pt x="1234" y="14177"/>
                    <a:pt x="1234" y="14177"/>
                    <a:pt x="1234" y="14177"/>
                  </a:cubicBezTo>
                  <a:cubicBezTo>
                    <a:pt x="1234" y="14110"/>
                    <a:pt x="1234" y="14110"/>
                    <a:pt x="1234" y="14110"/>
                  </a:cubicBezTo>
                  <a:cubicBezTo>
                    <a:pt x="1290" y="14110"/>
                    <a:pt x="1290" y="14110"/>
                    <a:pt x="1290" y="14110"/>
                  </a:cubicBezTo>
                  <a:cubicBezTo>
                    <a:pt x="1290" y="13910"/>
                    <a:pt x="1290" y="13910"/>
                    <a:pt x="1290" y="13910"/>
                  </a:cubicBezTo>
                  <a:cubicBezTo>
                    <a:pt x="1290" y="13709"/>
                    <a:pt x="1290" y="13709"/>
                    <a:pt x="1290" y="13709"/>
                  </a:cubicBezTo>
                  <a:cubicBezTo>
                    <a:pt x="1290" y="13575"/>
                    <a:pt x="1290" y="13575"/>
                    <a:pt x="1290" y="13575"/>
                  </a:cubicBezTo>
                  <a:cubicBezTo>
                    <a:pt x="1290" y="13508"/>
                    <a:pt x="1290" y="13508"/>
                    <a:pt x="1290" y="13508"/>
                  </a:cubicBezTo>
                  <a:cubicBezTo>
                    <a:pt x="1290" y="13441"/>
                    <a:pt x="1290" y="13441"/>
                    <a:pt x="1290" y="13441"/>
                  </a:cubicBezTo>
                  <a:cubicBezTo>
                    <a:pt x="1290" y="13441"/>
                    <a:pt x="1290" y="13441"/>
                    <a:pt x="1290" y="13441"/>
                  </a:cubicBezTo>
                  <a:cubicBezTo>
                    <a:pt x="1290" y="13375"/>
                    <a:pt x="1290" y="13375"/>
                    <a:pt x="1290" y="13375"/>
                  </a:cubicBezTo>
                  <a:cubicBezTo>
                    <a:pt x="1290" y="13308"/>
                    <a:pt x="1290" y="13308"/>
                    <a:pt x="1290" y="13308"/>
                  </a:cubicBezTo>
                  <a:cubicBezTo>
                    <a:pt x="1290" y="13241"/>
                    <a:pt x="1290" y="13241"/>
                    <a:pt x="1290" y="13241"/>
                  </a:cubicBezTo>
                  <a:cubicBezTo>
                    <a:pt x="1234" y="13174"/>
                    <a:pt x="1234" y="13174"/>
                    <a:pt x="1234" y="13174"/>
                  </a:cubicBezTo>
                  <a:cubicBezTo>
                    <a:pt x="1178" y="13040"/>
                    <a:pt x="1178" y="13040"/>
                    <a:pt x="1178" y="13040"/>
                  </a:cubicBezTo>
                  <a:cubicBezTo>
                    <a:pt x="1178" y="13040"/>
                    <a:pt x="1178" y="13040"/>
                    <a:pt x="1178" y="13040"/>
                  </a:cubicBezTo>
                  <a:cubicBezTo>
                    <a:pt x="1178" y="12840"/>
                    <a:pt x="1178" y="12840"/>
                    <a:pt x="1178" y="12840"/>
                  </a:cubicBezTo>
                  <a:cubicBezTo>
                    <a:pt x="1178" y="12840"/>
                    <a:pt x="1178" y="12840"/>
                    <a:pt x="1178" y="12840"/>
                  </a:cubicBezTo>
                  <a:cubicBezTo>
                    <a:pt x="1178" y="12773"/>
                    <a:pt x="1178" y="12773"/>
                    <a:pt x="1178" y="12773"/>
                  </a:cubicBezTo>
                  <a:cubicBezTo>
                    <a:pt x="1178" y="12706"/>
                    <a:pt x="1178" y="12706"/>
                    <a:pt x="1178" y="12706"/>
                  </a:cubicBezTo>
                  <a:cubicBezTo>
                    <a:pt x="1178" y="12639"/>
                    <a:pt x="1178" y="12639"/>
                    <a:pt x="1178" y="12639"/>
                  </a:cubicBezTo>
                  <a:cubicBezTo>
                    <a:pt x="1122" y="12639"/>
                    <a:pt x="1122" y="12639"/>
                    <a:pt x="1122" y="12639"/>
                  </a:cubicBezTo>
                  <a:cubicBezTo>
                    <a:pt x="1066" y="12639"/>
                    <a:pt x="1066" y="12639"/>
                    <a:pt x="1066" y="12639"/>
                  </a:cubicBezTo>
                  <a:cubicBezTo>
                    <a:pt x="954" y="12639"/>
                    <a:pt x="954" y="12639"/>
                    <a:pt x="954" y="12639"/>
                  </a:cubicBezTo>
                  <a:cubicBezTo>
                    <a:pt x="954" y="12639"/>
                    <a:pt x="954" y="12639"/>
                    <a:pt x="954" y="12639"/>
                  </a:cubicBezTo>
                  <a:cubicBezTo>
                    <a:pt x="842" y="12706"/>
                    <a:pt x="842" y="12706"/>
                    <a:pt x="842" y="12706"/>
                  </a:cubicBezTo>
                  <a:cubicBezTo>
                    <a:pt x="785" y="12773"/>
                    <a:pt x="785" y="12773"/>
                    <a:pt x="785" y="12773"/>
                  </a:cubicBezTo>
                  <a:cubicBezTo>
                    <a:pt x="729" y="12840"/>
                    <a:pt x="729" y="12840"/>
                    <a:pt x="729" y="12840"/>
                  </a:cubicBezTo>
                  <a:cubicBezTo>
                    <a:pt x="673" y="12907"/>
                    <a:pt x="673" y="12907"/>
                    <a:pt x="673" y="12907"/>
                  </a:cubicBezTo>
                  <a:cubicBezTo>
                    <a:pt x="617" y="12907"/>
                    <a:pt x="617" y="12907"/>
                    <a:pt x="617" y="12907"/>
                  </a:cubicBezTo>
                  <a:cubicBezTo>
                    <a:pt x="505" y="12907"/>
                    <a:pt x="505" y="12907"/>
                    <a:pt x="505" y="12907"/>
                  </a:cubicBezTo>
                  <a:cubicBezTo>
                    <a:pt x="505" y="12907"/>
                    <a:pt x="505" y="12907"/>
                    <a:pt x="505" y="12907"/>
                  </a:cubicBezTo>
                  <a:cubicBezTo>
                    <a:pt x="505" y="12907"/>
                    <a:pt x="505" y="12907"/>
                    <a:pt x="505" y="12907"/>
                  </a:cubicBezTo>
                  <a:cubicBezTo>
                    <a:pt x="505" y="12840"/>
                    <a:pt x="505" y="12840"/>
                    <a:pt x="505" y="12840"/>
                  </a:cubicBezTo>
                  <a:cubicBezTo>
                    <a:pt x="505" y="12773"/>
                    <a:pt x="505" y="12773"/>
                    <a:pt x="505" y="12773"/>
                  </a:cubicBezTo>
                  <a:cubicBezTo>
                    <a:pt x="449" y="12438"/>
                    <a:pt x="449" y="12438"/>
                    <a:pt x="449" y="12438"/>
                  </a:cubicBezTo>
                  <a:cubicBezTo>
                    <a:pt x="393" y="12305"/>
                    <a:pt x="393" y="12305"/>
                    <a:pt x="393" y="12305"/>
                  </a:cubicBezTo>
                  <a:cubicBezTo>
                    <a:pt x="393" y="12238"/>
                    <a:pt x="393" y="12238"/>
                    <a:pt x="393" y="12238"/>
                  </a:cubicBezTo>
                  <a:cubicBezTo>
                    <a:pt x="449" y="12104"/>
                    <a:pt x="449" y="12104"/>
                    <a:pt x="449" y="12104"/>
                  </a:cubicBezTo>
                  <a:cubicBezTo>
                    <a:pt x="281" y="12104"/>
                    <a:pt x="281" y="12104"/>
                    <a:pt x="281" y="12104"/>
                  </a:cubicBezTo>
                  <a:cubicBezTo>
                    <a:pt x="224" y="12171"/>
                    <a:pt x="224" y="12171"/>
                    <a:pt x="224" y="12171"/>
                  </a:cubicBezTo>
                  <a:cubicBezTo>
                    <a:pt x="168" y="12104"/>
                    <a:pt x="168" y="12104"/>
                    <a:pt x="168" y="12104"/>
                  </a:cubicBezTo>
                  <a:cubicBezTo>
                    <a:pt x="0" y="12104"/>
                    <a:pt x="0" y="12104"/>
                    <a:pt x="0" y="12104"/>
                  </a:cubicBezTo>
                  <a:cubicBezTo>
                    <a:pt x="2861" y="6487"/>
                    <a:pt x="2861" y="6487"/>
                    <a:pt x="2861" y="6487"/>
                  </a:cubicBezTo>
                  <a:cubicBezTo>
                    <a:pt x="2861" y="6487"/>
                    <a:pt x="2861" y="6487"/>
                    <a:pt x="2861" y="6487"/>
                  </a:cubicBezTo>
                  <a:cubicBezTo>
                    <a:pt x="2917" y="6487"/>
                    <a:pt x="2917" y="6487"/>
                    <a:pt x="2917" y="6487"/>
                  </a:cubicBezTo>
                  <a:cubicBezTo>
                    <a:pt x="3030" y="6620"/>
                    <a:pt x="3030" y="6620"/>
                    <a:pt x="3030" y="6620"/>
                  </a:cubicBezTo>
                  <a:cubicBezTo>
                    <a:pt x="3086" y="6620"/>
                    <a:pt x="3086" y="6620"/>
                    <a:pt x="3086" y="6620"/>
                  </a:cubicBezTo>
                  <a:cubicBezTo>
                    <a:pt x="3142" y="6620"/>
                    <a:pt x="3142" y="6620"/>
                    <a:pt x="3142" y="6620"/>
                  </a:cubicBezTo>
                  <a:cubicBezTo>
                    <a:pt x="3142" y="6687"/>
                    <a:pt x="3142" y="6687"/>
                    <a:pt x="3142" y="6687"/>
                  </a:cubicBezTo>
                  <a:cubicBezTo>
                    <a:pt x="3198" y="6687"/>
                    <a:pt x="3198" y="6687"/>
                    <a:pt x="3198" y="6687"/>
                  </a:cubicBezTo>
                  <a:cubicBezTo>
                    <a:pt x="3198" y="6754"/>
                    <a:pt x="3198" y="6754"/>
                    <a:pt x="3198" y="6754"/>
                  </a:cubicBezTo>
                  <a:cubicBezTo>
                    <a:pt x="3198" y="6754"/>
                    <a:pt x="3198" y="6754"/>
                    <a:pt x="3198" y="6754"/>
                  </a:cubicBezTo>
                  <a:cubicBezTo>
                    <a:pt x="3254" y="6821"/>
                    <a:pt x="3254" y="6821"/>
                    <a:pt x="3254" y="6821"/>
                  </a:cubicBezTo>
                  <a:cubicBezTo>
                    <a:pt x="3254" y="6888"/>
                    <a:pt x="3254" y="6888"/>
                    <a:pt x="3254" y="6888"/>
                  </a:cubicBezTo>
                  <a:cubicBezTo>
                    <a:pt x="3254" y="6888"/>
                    <a:pt x="3254" y="6888"/>
                    <a:pt x="3254" y="6888"/>
                  </a:cubicBezTo>
                  <a:cubicBezTo>
                    <a:pt x="3254" y="6955"/>
                    <a:pt x="3254" y="6955"/>
                    <a:pt x="3254" y="6955"/>
                  </a:cubicBezTo>
                  <a:cubicBezTo>
                    <a:pt x="3254" y="7022"/>
                    <a:pt x="3254" y="7022"/>
                    <a:pt x="3254" y="7022"/>
                  </a:cubicBezTo>
                  <a:cubicBezTo>
                    <a:pt x="3310" y="7022"/>
                    <a:pt x="3310" y="7022"/>
                    <a:pt x="3310" y="7022"/>
                  </a:cubicBezTo>
                  <a:cubicBezTo>
                    <a:pt x="3310" y="7022"/>
                    <a:pt x="3310" y="7022"/>
                    <a:pt x="3310" y="7022"/>
                  </a:cubicBezTo>
                  <a:cubicBezTo>
                    <a:pt x="3310" y="7022"/>
                    <a:pt x="3310" y="7022"/>
                    <a:pt x="3310" y="7022"/>
                  </a:cubicBezTo>
                  <a:cubicBezTo>
                    <a:pt x="3310" y="7089"/>
                    <a:pt x="3310" y="7089"/>
                    <a:pt x="3310" y="7089"/>
                  </a:cubicBezTo>
                  <a:cubicBezTo>
                    <a:pt x="3366" y="7155"/>
                    <a:pt x="3366" y="7155"/>
                    <a:pt x="3366" y="7155"/>
                  </a:cubicBezTo>
                  <a:cubicBezTo>
                    <a:pt x="3422" y="7222"/>
                    <a:pt x="3422" y="7222"/>
                    <a:pt x="3422" y="7222"/>
                  </a:cubicBezTo>
                  <a:cubicBezTo>
                    <a:pt x="3478" y="7289"/>
                    <a:pt x="3478" y="7289"/>
                    <a:pt x="3478" y="7289"/>
                  </a:cubicBezTo>
                  <a:cubicBezTo>
                    <a:pt x="3478" y="7289"/>
                    <a:pt x="3478" y="7289"/>
                    <a:pt x="3478" y="7289"/>
                  </a:cubicBezTo>
                  <a:cubicBezTo>
                    <a:pt x="3535" y="7289"/>
                    <a:pt x="3535" y="7289"/>
                    <a:pt x="3535" y="7289"/>
                  </a:cubicBezTo>
                  <a:cubicBezTo>
                    <a:pt x="3535" y="7356"/>
                    <a:pt x="3535" y="7356"/>
                    <a:pt x="3535" y="7356"/>
                  </a:cubicBezTo>
                  <a:cubicBezTo>
                    <a:pt x="3535" y="7356"/>
                    <a:pt x="3535" y="7356"/>
                    <a:pt x="3535" y="7356"/>
                  </a:cubicBezTo>
                  <a:cubicBezTo>
                    <a:pt x="3591" y="7356"/>
                    <a:pt x="3591" y="7356"/>
                    <a:pt x="3591" y="7356"/>
                  </a:cubicBezTo>
                  <a:cubicBezTo>
                    <a:pt x="3647" y="7423"/>
                    <a:pt x="3647" y="7423"/>
                    <a:pt x="3647" y="7423"/>
                  </a:cubicBezTo>
                  <a:cubicBezTo>
                    <a:pt x="3647" y="7490"/>
                    <a:pt x="3647" y="7490"/>
                    <a:pt x="3647" y="7490"/>
                  </a:cubicBezTo>
                  <a:cubicBezTo>
                    <a:pt x="3647" y="7490"/>
                    <a:pt x="3647" y="7490"/>
                    <a:pt x="3647" y="7490"/>
                  </a:cubicBezTo>
                  <a:cubicBezTo>
                    <a:pt x="3703" y="7557"/>
                    <a:pt x="3703" y="7557"/>
                    <a:pt x="3703" y="7557"/>
                  </a:cubicBezTo>
                  <a:cubicBezTo>
                    <a:pt x="3703" y="7557"/>
                    <a:pt x="3703" y="7557"/>
                    <a:pt x="3703" y="7557"/>
                  </a:cubicBezTo>
                  <a:cubicBezTo>
                    <a:pt x="3759" y="7624"/>
                    <a:pt x="3759" y="7624"/>
                    <a:pt x="3759" y="7624"/>
                  </a:cubicBezTo>
                  <a:cubicBezTo>
                    <a:pt x="3759" y="7690"/>
                    <a:pt x="3759" y="7690"/>
                    <a:pt x="3759" y="7690"/>
                  </a:cubicBezTo>
                  <a:cubicBezTo>
                    <a:pt x="3815" y="7690"/>
                    <a:pt x="3815" y="7690"/>
                    <a:pt x="3815" y="7690"/>
                  </a:cubicBezTo>
                  <a:cubicBezTo>
                    <a:pt x="3815" y="7757"/>
                    <a:pt x="3815" y="7757"/>
                    <a:pt x="3815" y="7757"/>
                  </a:cubicBezTo>
                  <a:cubicBezTo>
                    <a:pt x="3759" y="7824"/>
                    <a:pt x="3759" y="7824"/>
                    <a:pt x="3759" y="7824"/>
                  </a:cubicBezTo>
                  <a:cubicBezTo>
                    <a:pt x="3703" y="7824"/>
                    <a:pt x="3703" y="7824"/>
                    <a:pt x="3703" y="7824"/>
                  </a:cubicBezTo>
                  <a:cubicBezTo>
                    <a:pt x="3815" y="7757"/>
                    <a:pt x="3815" y="7757"/>
                    <a:pt x="3815" y="7757"/>
                  </a:cubicBezTo>
                  <a:cubicBezTo>
                    <a:pt x="3871" y="7757"/>
                    <a:pt x="3871" y="7757"/>
                    <a:pt x="3871" y="7757"/>
                  </a:cubicBezTo>
                  <a:cubicBezTo>
                    <a:pt x="3871" y="7757"/>
                    <a:pt x="3871" y="7757"/>
                    <a:pt x="3871" y="7757"/>
                  </a:cubicBezTo>
                  <a:cubicBezTo>
                    <a:pt x="3871" y="7690"/>
                    <a:pt x="3871" y="7690"/>
                    <a:pt x="3871" y="7690"/>
                  </a:cubicBezTo>
                  <a:cubicBezTo>
                    <a:pt x="3871" y="7490"/>
                    <a:pt x="3871" y="7490"/>
                    <a:pt x="3871" y="7490"/>
                  </a:cubicBezTo>
                  <a:cubicBezTo>
                    <a:pt x="3871" y="7423"/>
                    <a:pt x="3871" y="7423"/>
                    <a:pt x="3871" y="7423"/>
                  </a:cubicBezTo>
                  <a:cubicBezTo>
                    <a:pt x="3927" y="7356"/>
                    <a:pt x="3927" y="7356"/>
                    <a:pt x="3927" y="7356"/>
                  </a:cubicBezTo>
                  <a:cubicBezTo>
                    <a:pt x="3983" y="7356"/>
                    <a:pt x="3983" y="7356"/>
                    <a:pt x="3983" y="7356"/>
                  </a:cubicBezTo>
                  <a:cubicBezTo>
                    <a:pt x="4039" y="7289"/>
                    <a:pt x="4039" y="7289"/>
                    <a:pt x="4039" y="7289"/>
                  </a:cubicBezTo>
                  <a:cubicBezTo>
                    <a:pt x="4096" y="7289"/>
                    <a:pt x="4096" y="7289"/>
                    <a:pt x="4096" y="7289"/>
                  </a:cubicBezTo>
                  <a:cubicBezTo>
                    <a:pt x="4152" y="7289"/>
                    <a:pt x="4152" y="7289"/>
                    <a:pt x="4152" y="7289"/>
                  </a:cubicBezTo>
                  <a:cubicBezTo>
                    <a:pt x="4152" y="7222"/>
                    <a:pt x="4152" y="7222"/>
                    <a:pt x="4152" y="7222"/>
                  </a:cubicBezTo>
                  <a:cubicBezTo>
                    <a:pt x="4208" y="7222"/>
                    <a:pt x="4208" y="7222"/>
                    <a:pt x="4208" y="7222"/>
                  </a:cubicBezTo>
                  <a:cubicBezTo>
                    <a:pt x="4264" y="7222"/>
                    <a:pt x="4264" y="7222"/>
                    <a:pt x="4264" y="7222"/>
                  </a:cubicBezTo>
                  <a:cubicBezTo>
                    <a:pt x="4320" y="7222"/>
                    <a:pt x="4320" y="7222"/>
                    <a:pt x="4320" y="7222"/>
                  </a:cubicBezTo>
                  <a:cubicBezTo>
                    <a:pt x="4320" y="7222"/>
                    <a:pt x="4320" y="7222"/>
                    <a:pt x="4320" y="7222"/>
                  </a:cubicBezTo>
                  <a:cubicBezTo>
                    <a:pt x="4376" y="7222"/>
                    <a:pt x="4376" y="7222"/>
                    <a:pt x="4376" y="7222"/>
                  </a:cubicBezTo>
                  <a:cubicBezTo>
                    <a:pt x="4376" y="7222"/>
                    <a:pt x="4376" y="7222"/>
                    <a:pt x="4376" y="7222"/>
                  </a:cubicBezTo>
                  <a:cubicBezTo>
                    <a:pt x="4432" y="7155"/>
                    <a:pt x="4432" y="7155"/>
                    <a:pt x="4432" y="7155"/>
                  </a:cubicBezTo>
                  <a:cubicBezTo>
                    <a:pt x="4488" y="7089"/>
                    <a:pt x="4488" y="7089"/>
                    <a:pt x="4488" y="7089"/>
                  </a:cubicBezTo>
                  <a:cubicBezTo>
                    <a:pt x="4488" y="7089"/>
                    <a:pt x="4488" y="7089"/>
                    <a:pt x="4488" y="7089"/>
                  </a:cubicBezTo>
                  <a:cubicBezTo>
                    <a:pt x="4544" y="7089"/>
                    <a:pt x="4544" y="7089"/>
                    <a:pt x="4544" y="7089"/>
                  </a:cubicBezTo>
                  <a:cubicBezTo>
                    <a:pt x="4544" y="7089"/>
                    <a:pt x="4544" y="7089"/>
                    <a:pt x="4544" y="7089"/>
                  </a:cubicBezTo>
                  <a:cubicBezTo>
                    <a:pt x="4544" y="7089"/>
                    <a:pt x="4544" y="7089"/>
                    <a:pt x="4544" y="7089"/>
                  </a:cubicBezTo>
                  <a:cubicBezTo>
                    <a:pt x="4601" y="7022"/>
                    <a:pt x="4601" y="7022"/>
                    <a:pt x="4601" y="7022"/>
                  </a:cubicBezTo>
                  <a:cubicBezTo>
                    <a:pt x="4601" y="7089"/>
                    <a:pt x="4601" y="7089"/>
                    <a:pt x="4601" y="7089"/>
                  </a:cubicBezTo>
                  <a:cubicBezTo>
                    <a:pt x="4769" y="7089"/>
                    <a:pt x="4769" y="7089"/>
                    <a:pt x="4769" y="7089"/>
                  </a:cubicBezTo>
                  <a:cubicBezTo>
                    <a:pt x="4881" y="7022"/>
                    <a:pt x="4881" y="7022"/>
                    <a:pt x="4881" y="7022"/>
                  </a:cubicBezTo>
                  <a:cubicBezTo>
                    <a:pt x="4937" y="7022"/>
                    <a:pt x="4937" y="7022"/>
                    <a:pt x="4937" y="7022"/>
                  </a:cubicBezTo>
                  <a:cubicBezTo>
                    <a:pt x="4937" y="7022"/>
                    <a:pt x="4937" y="7022"/>
                    <a:pt x="4937" y="7022"/>
                  </a:cubicBezTo>
                  <a:cubicBezTo>
                    <a:pt x="4993" y="7022"/>
                    <a:pt x="4993" y="7022"/>
                    <a:pt x="4993" y="7022"/>
                  </a:cubicBezTo>
                  <a:cubicBezTo>
                    <a:pt x="4993" y="7022"/>
                    <a:pt x="4993" y="7022"/>
                    <a:pt x="4993" y="7022"/>
                  </a:cubicBezTo>
                  <a:cubicBezTo>
                    <a:pt x="4993" y="6955"/>
                    <a:pt x="4993" y="6955"/>
                    <a:pt x="4993" y="6955"/>
                  </a:cubicBezTo>
                  <a:cubicBezTo>
                    <a:pt x="5105" y="6955"/>
                    <a:pt x="5105" y="6955"/>
                    <a:pt x="5105" y="6955"/>
                  </a:cubicBezTo>
                  <a:cubicBezTo>
                    <a:pt x="5162" y="6955"/>
                    <a:pt x="5162" y="6955"/>
                    <a:pt x="5162" y="6955"/>
                  </a:cubicBezTo>
                  <a:cubicBezTo>
                    <a:pt x="5162" y="6955"/>
                    <a:pt x="5162" y="6955"/>
                    <a:pt x="5162" y="6955"/>
                  </a:cubicBezTo>
                  <a:cubicBezTo>
                    <a:pt x="5218" y="6955"/>
                    <a:pt x="5218" y="6955"/>
                    <a:pt x="5218" y="6955"/>
                  </a:cubicBezTo>
                  <a:cubicBezTo>
                    <a:pt x="5218" y="6955"/>
                    <a:pt x="5218" y="6955"/>
                    <a:pt x="5218" y="6955"/>
                  </a:cubicBezTo>
                  <a:cubicBezTo>
                    <a:pt x="5274" y="6955"/>
                    <a:pt x="5274" y="6955"/>
                    <a:pt x="5274" y="6955"/>
                  </a:cubicBezTo>
                  <a:cubicBezTo>
                    <a:pt x="5274" y="6955"/>
                    <a:pt x="5274" y="6955"/>
                    <a:pt x="5274" y="6955"/>
                  </a:cubicBezTo>
                  <a:cubicBezTo>
                    <a:pt x="5274" y="6888"/>
                    <a:pt x="5274" y="6888"/>
                    <a:pt x="5274" y="6888"/>
                  </a:cubicBezTo>
                  <a:cubicBezTo>
                    <a:pt x="5274" y="6955"/>
                    <a:pt x="5274" y="6955"/>
                    <a:pt x="5274" y="6955"/>
                  </a:cubicBezTo>
                  <a:cubicBezTo>
                    <a:pt x="5274" y="6955"/>
                    <a:pt x="5274" y="6955"/>
                    <a:pt x="5274" y="6955"/>
                  </a:cubicBezTo>
                  <a:cubicBezTo>
                    <a:pt x="5330" y="7022"/>
                    <a:pt x="5330" y="7022"/>
                    <a:pt x="5330" y="7022"/>
                  </a:cubicBezTo>
                  <a:cubicBezTo>
                    <a:pt x="5330" y="7022"/>
                    <a:pt x="5330" y="7022"/>
                    <a:pt x="5330" y="7022"/>
                  </a:cubicBezTo>
                  <a:cubicBezTo>
                    <a:pt x="5274" y="7022"/>
                    <a:pt x="5274" y="7022"/>
                    <a:pt x="5274" y="7022"/>
                  </a:cubicBezTo>
                  <a:cubicBezTo>
                    <a:pt x="5274" y="7089"/>
                    <a:pt x="5274" y="7089"/>
                    <a:pt x="5274" y="7089"/>
                  </a:cubicBezTo>
                  <a:cubicBezTo>
                    <a:pt x="5162" y="7089"/>
                    <a:pt x="5162" y="7089"/>
                    <a:pt x="5162" y="7089"/>
                  </a:cubicBezTo>
                  <a:cubicBezTo>
                    <a:pt x="5049" y="7155"/>
                    <a:pt x="5049" y="7155"/>
                    <a:pt x="5049" y="7155"/>
                  </a:cubicBezTo>
                  <a:cubicBezTo>
                    <a:pt x="5049" y="7155"/>
                    <a:pt x="5049" y="7155"/>
                    <a:pt x="5049" y="7155"/>
                  </a:cubicBezTo>
                  <a:cubicBezTo>
                    <a:pt x="4993" y="7222"/>
                    <a:pt x="4993" y="7222"/>
                    <a:pt x="4993" y="7222"/>
                  </a:cubicBezTo>
                  <a:cubicBezTo>
                    <a:pt x="4937" y="7222"/>
                    <a:pt x="4937" y="7222"/>
                    <a:pt x="4937" y="7222"/>
                  </a:cubicBezTo>
                  <a:cubicBezTo>
                    <a:pt x="4881" y="7222"/>
                    <a:pt x="4881" y="7222"/>
                    <a:pt x="4881" y="7222"/>
                  </a:cubicBezTo>
                  <a:cubicBezTo>
                    <a:pt x="4881" y="7222"/>
                    <a:pt x="4881" y="7222"/>
                    <a:pt x="4881" y="7222"/>
                  </a:cubicBezTo>
                  <a:cubicBezTo>
                    <a:pt x="4881" y="7222"/>
                    <a:pt x="4881" y="7222"/>
                    <a:pt x="4881" y="7222"/>
                  </a:cubicBezTo>
                  <a:cubicBezTo>
                    <a:pt x="4769" y="7222"/>
                    <a:pt x="4769" y="7222"/>
                    <a:pt x="4769" y="7222"/>
                  </a:cubicBezTo>
                  <a:cubicBezTo>
                    <a:pt x="4713" y="7222"/>
                    <a:pt x="4713" y="7222"/>
                    <a:pt x="4713" y="7222"/>
                  </a:cubicBezTo>
                  <a:cubicBezTo>
                    <a:pt x="4713" y="7222"/>
                    <a:pt x="4713" y="7222"/>
                    <a:pt x="4713" y="7222"/>
                  </a:cubicBezTo>
                  <a:cubicBezTo>
                    <a:pt x="4601" y="7222"/>
                    <a:pt x="4601" y="7222"/>
                    <a:pt x="4601" y="7222"/>
                  </a:cubicBezTo>
                  <a:cubicBezTo>
                    <a:pt x="4544" y="7289"/>
                    <a:pt x="4544" y="7289"/>
                    <a:pt x="4544" y="7289"/>
                  </a:cubicBezTo>
                  <a:cubicBezTo>
                    <a:pt x="4488" y="7356"/>
                    <a:pt x="4488" y="7356"/>
                    <a:pt x="4488" y="7356"/>
                  </a:cubicBezTo>
                  <a:cubicBezTo>
                    <a:pt x="4376" y="7356"/>
                    <a:pt x="4376" y="7356"/>
                    <a:pt x="4376" y="7356"/>
                  </a:cubicBezTo>
                  <a:cubicBezTo>
                    <a:pt x="4376" y="7356"/>
                    <a:pt x="4376" y="7356"/>
                    <a:pt x="4376" y="7356"/>
                  </a:cubicBezTo>
                  <a:cubicBezTo>
                    <a:pt x="4320" y="7423"/>
                    <a:pt x="4320" y="7423"/>
                    <a:pt x="4320" y="7423"/>
                  </a:cubicBezTo>
                  <a:cubicBezTo>
                    <a:pt x="4320" y="7423"/>
                    <a:pt x="4320" y="7423"/>
                    <a:pt x="4320" y="7423"/>
                  </a:cubicBezTo>
                  <a:cubicBezTo>
                    <a:pt x="4264" y="7490"/>
                    <a:pt x="4264" y="7490"/>
                    <a:pt x="4264" y="7490"/>
                  </a:cubicBezTo>
                  <a:cubicBezTo>
                    <a:pt x="4264" y="7423"/>
                    <a:pt x="4264" y="7423"/>
                    <a:pt x="4264" y="7423"/>
                  </a:cubicBezTo>
                  <a:cubicBezTo>
                    <a:pt x="4208" y="7490"/>
                    <a:pt x="4208" y="7490"/>
                    <a:pt x="4208" y="7490"/>
                  </a:cubicBezTo>
                  <a:cubicBezTo>
                    <a:pt x="4152" y="7557"/>
                    <a:pt x="4152" y="7557"/>
                    <a:pt x="4152" y="7557"/>
                  </a:cubicBezTo>
                  <a:cubicBezTo>
                    <a:pt x="4152" y="7557"/>
                    <a:pt x="4152" y="7557"/>
                    <a:pt x="4152" y="7557"/>
                  </a:cubicBezTo>
                  <a:cubicBezTo>
                    <a:pt x="4096" y="7557"/>
                    <a:pt x="4096" y="7557"/>
                    <a:pt x="4096" y="7557"/>
                  </a:cubicBezTo>
                  <a:cubicBezTo>
                    <a:pt x="4152" y="7624"/>
                    <a:pt x="4152" y="7624"/>
                    <a:pt x="4152" y="7624"/>
                  </a:cubicBezTo>
                  <a:cubicBezTo>
                    <a:pt x="4208" y="7690"/>
                    <a:pt x="4208" y="7690"/>
                    <a:pt x="4208" y="7690"/>
                  </a:cubicBezTo>
                  <a:cubicBezTo>
                    <a:pt x="4152" y="7624"/>
                    <a:pt x="4152" y="7624"/>
                    <a:pt x="4152" y="7624"/>
                  </a:cubicBezTo>
                  <a:cubicBezTo>
                    <a:pt x="4152" y="7557"/>
                    <a:pt x="4152" y="7557"/>
                    <a:pt x="4152" y="7557"/>
                  </a:cubicBezTo>
                  <a:cubicBezTo>
                    <a:pt x="4208" y="7624"/>
                    <a:pt x="4208" y="7624"/>
                    <a:pt x="4208" y="7624"/>
                  </a:cubicBezTo>
                  <a:cubicBezTo>
                    <a:pt x="4264" y="7557"/>
                    <a:pt x="4264" y="7557"/>
                    <a:pt x="4264" y="7557"/>
                  </a:cubicBezTo>
                  <a:cubicBezTo>
                    <a:pt x="4264" y="7557"/>
                    <a:pt x="4264" y="7557"/>
                    <a:pt x="4264" y="7557"/>
                  </a:cubicBezTo>
                  <a:cubicBezTo>
                    <a:pt x="4264" y="7557"/>
                    <a:pt x="4264" y="7557"/>
                    <a:pt x="4264" y="7557"/>
                  </a:cubicBezTo>
                  <a:cubicBezTo>
                    <a:pt x="4320" y="7490"/>
                    <a:pt x="4320" y="7490"/>
                    <a:pt x="4320" y="7490"/>
                  </a:cubicBezTo>
                  <a:cubicBezTo>
                    <a:pt x="4432" y="7423"/>
                    <a:pt x="4432" y="7423"/>
                    <a:pt x="4432" y="7423"/>
                  </a:cubicBezTo>
                  <a:cubicBezTo>
                    <a:pt x="4432" y="7423"/>
                    <a:pt x="4432" y="7423"/>
                    <a:pt x="4432" y="7423"/>
                  </a:cubicBezTo>
                  <a:cubicBezTo>
                    <a:pt x="4601" y="7356"/>
                    <a:pt x="4601" y="7356"/>
                    <a:pt x="4601" y="7356"/>
                  </a:cubicBezTo>
                  <a:cubicBezTo>
                    <a:pt x="4601" y="7289"/>
                    <a:pt x="4601" y="7289"/>
                    <a:pt x="4601" y="7289"/>
                  </a:cubicBezTo>
                  <a:cubicBezTo>
                    <a:pt x="4657" y="7289"/>
                    <a:pt x="4657" y="7289"/>
                    <a:pt x="4657" y="7289"/>
                  </a:cubicBezTo>
                  <a:cubicBezTo>
                    <a:pt x="4657" y="7356"/>
                    <a:pt x="4657" y="7356"/>
                    <a:pt x="4657" y="7356"/>
                  </a:cubicBezTo>
                  <a:cubicBezTo>
                    <a:pt x="4713" y="7289"/>
                    <a:pt x="4713" y="7289"/>
                    <a:pt x="4713" y="7289"/>
                  </a:cubicBezTo>
                  <a:cubicBezTo>
                    <a:pt x="4713" y="7289"/>
                    <a:pt x="4713" y="7289"/>
                    <a:pt x="4713" y="7289"/>
                  </a:cubicBezTo>
                  <a:cubicBezTo>
                    <a:pt x="4769" y="7356"/>
                    <a:pt x="4769" y="7356"/>
                    <a:pt x="4769" y="7356"/>
                  </a:cubicBezTo>
                  <a:cubicBezTo>
                    <a:pt x="4825" y="7289"/>
                    <a:pt x="4825" y="7289"/>
                    <a:pt x="4825" y="7289"/>
                  </a:cubicBezTo>
                  <a:cubicBezTo>
                    <a:pt x="4825" y="7289"/>
                    <a:pt x="4825" y="7289"/>
                    <a:pt x="4825" y="7289"/>
                  </a:cubicBezTo>
                  <a:cubicBezTo>
                    <a:pt x="4769" y="7423"/>
                    <a:pt x="4769" y="7423"/>
                    <a:pt x="4769" y="7423"/>
                  </a:cubicBezTo>
                  <a:cubicBezTo>
                    <a:pt x="4769" y="7423"/>
                    <a:pt x="4769" y="7423"/>
                    <a:pt x="4769" y="7423"/>
                  </a:cubicBezTo>
                  <a:cubicBezTo>
                    <a:pt x="4825" y="7356"/>
                    <a:pt x="4825" y="7356"/>
                    <a:pt x="4825" y="7356"/>
                  </a:cubicBezTo>
                  <a:cubicBezTo>
                    <a:pt x="4937" y="7356"/>
                    <a:pt x="4937" y="7356"/>
                    <a:pt x="4937" y="7356"/>
                  </a:cubicBezTo>
                  <a:cubicBezTo>
                    <a:pt x="5049" y="7222"/>
                    <a:pt x="5049" y="7222"/>
                    <a:pt x="5049" y="7222"/>
                  </a:cubicBezTo>
                  <a:cubicBezTo>
                    <a:pt x="5105" y="7222"/>
                    <a:pt x="5105" y="7222"/>
                    <a:pt x="5105" y="7222"/>
                  </a:cubicBezTo>
                  <a:cubicBezTo>
                    <a:pt x="5218" y="7155"/>
                    <a:pt x="5218" y="7155"/>
                    <a:pt x="5218" y="7155"/>
                  </a:cubicBezTo>
                  <a:cubicBezTo>
                    <a:pt x="5274" y="7155"/>
                    <a:pt x="5274" y="7155"/>
                    <a:pt x="5274" y="7155"/>
                  </a:cubicBezTo>
                  <a:cubicBezTo>
                    <a:pt x="5330" y="7155"/>
                    <a:pt x="5330" y="7155"/>
                    <a:pt x="5330" y="7155"/>
                  </a:cubicBezTo>
                  <a:cubicBezTo>
                    <a:pt x="5386" y="7155"/>
                    <a:pt x="5386" y="7155"/>
                    <a:pt x="5386" y="7155"/>
                  </a:cubicBezTo>
                  <a:cubicBezTo>
                    <a:pt x="5330" y="7222"/>
                    <a:pt x="5330" y="7222"/>
                    <a:pt x="5330" y="7222"/>
                  </a:cubicBezTo>
                  <a:cubicBezTo>
                    <a:pt x="5274" y="7222"/>
                    <a:pt x="5274" y="7222"/>
                    <a:pt x="5274" y="7222"/>
                  </a:cubicBezTo>
                  <a:cubicBezTo>
                    <a:pt x="5274" y="7289"/>
                    <a:pt x="5274" y="7289"/>
                    <a:pt x="5274" y="7289"/>
                  </a:cubicBezTo>
                  <a:cubicBezTo>
                    <a:pt x="5330" y="7289"/>
                    <a:pt x="5330" y="7289"/>
                    <a:pt x="5330" y="7289"/>
                  </a:cubicBezTo>
                  <a:cubicBezTo>
                    <a:pt x="5386" y="7222"/>
                    <a:pt x="5386" y="7222"/>
                    <a:pt x="5386" y="7222"/>
                  </a:cubicBezTo>
                  <a:cubicBezTo>
                    <a:pt x="5498" y="7155"/>
                    <a:pt x="5498" y="7155"/>
                    <a:pt x="5498" y="7155"/>
                  </a:cubicBezTo>
                  <a:cubicBezTo>
                    <a:pt x="5554" y="7155"/>
                    <a:pt x="5554" y="7155"/>
                    <a:pt x="5554" y="7155"/>
                  </a:cubicBezTo>
                  <a:cubicBezTo>
                    <a:pt x="5498" y="7155"/>
                    <a:pt x="5498" y="7155"/>
                    <a:pt x="5498" y="7155"/>
                  </a:cubicBezTo>
                  <a:cubicBezTo>
                    <a:pt x="5554" y="7089"/>
                    <a:pt x="5554" y="7089"/>
                    <a:pt x="5554" y="7089"/>
                  </a:cubicBezTo>
                  <a:cubicBezTo>
                    <a:pt x="5610" y="7089"/>
                    <a:pt x="5610" y="7089"/>
                    <a:pt x="5610" y="7089"/>
                  </a:cubicBezTo>
                  <a:cubicBezTo>
                    <a:pt x="5610" y="7089"/>
                    <a:pt x="5610" y="7089"/>
                    <a:pt x="5610" y="7089"/>
                  </a:cubicBezTo>
                  <a:cubicBezTo>
                    <a:pt x="5610" y="7022"/>
                    <a:pt x="5610" y="7022"/>
                    <a:pt x="5610" y="7022"/>
                  </a:cubicBezTo>
                  <a:cubicBezTo>
                    <a:pt x="5666" y="7089"/>
                    <a:pt x="5666" y="7089"/>
                    <a:pt x="5666" y="7089"/>
                  </a:cubicBezTo>
                  <a:cubicBezTo>
                    <a:pt x="5723" y="7089"/>
                    <a:pt x="5723" y="7089"/>
                    <a:pt x="5723" y="7089"/>
                  </a:cubicBezTo>
                  <a:cubicBezTo>
                    <a:pt x="5723" y="7022"/>
                    <a:pt x="5723" y="7022"/>
                    <a:pt x="5723" y="7022"/>
                  </a:cubicBezTo>
                  <a:cubicBezTo>
                    <a:pt x="5666" y="6955"/>
                    <a:pt x="5666" y="6955"/>
                    <a:pt x="5666" y="6955"/>
                  </a:cubicBezTo>
                  <a:cubicBezTo>
                    <a:pt x="5723" y="6888"/>
                    <a:pt x="5723" y="6888"/>
                    <a:pt x="5723" y="6888"/>
                  </a:cubicBezTo>
                  <a:cubicBezTo>
                    <a:pt x="5666" y="6888"/>
                    <a:pt x="5666" y="6888"/>
                    <a:pt x="5666" y="6888"/>
                  </a:cubicBezTo>
                  <a:cubicBezTo>
                    <a:pt x="5723" y="6821"/>
                    <a:pt x="5723" y="6821"/>
                    <a:pt x="5723" y="6821"/>
                  </a:cubicBezTo>
                  <a:cubicBezTo>
                    <a:pt x="5779" y="6754"/>
                    <a:pt x="5779" y="6754"/>
                    <a:pt x="5779" y="6754"/>
                  </a:cubicBezTo>
                  <a:cubicBezTo>
                    <a:pt x="5779" y="6821"/>
                    <a:pt x="5779" y="6821"/>
                    <a:pt x="5779" y="6821"/>
                  </a:cubicBezTo>
                  <a:cubicBezTo>
                    <a:pt x="5835" y="7022"/>
                    <a:pt x="5835" y="7022"/>
                    <a:pt x="5835" y="7022"/>
                  </a:cubicBezTo>
                  <a:cubicBezTo>
                    <a:pt x="5779" y="7089"/>
                    <a:pt x="5779" y="7089"/>
                    <a:pt x="5779" y="7089"/>
                  </a:cubicBezTo>
                  <a:cubicBezTo>
                    <a:pt x="5779" y="7289"/>
                    <a:pt x="5779" y="7289"/>
                    <a:pt x="5779" y="7289"/>
                  </a:cubicBezTo>
                  <a:cubicBezTo>
                    <a:pt x="5723" y="7356"/>
                    <a:pt x="5723" y="7356"/>
                    <a:pt x="5723" y="7356"/>
                  </a:cubicBezTo>
                  <a:cubicBezTo>
                    <a:pt x="5723" y="7624"/>
                    <a:pt x="5723" y="7624"/>
                    <a:pt x="5723" y="7624"/>
                  </a:cubicBezTo>
                  <a:cubicBezTo>
                    <a:pt x="5779" y="7690"/>
                    <a:pt x="5779" y="7690"/>
                    <a:pt x="5779" y="7690"/>
                  </a:cubicBezTo>
                  <a:cubicBezTo>
                    <a:pt x="5835" y="7690"/>
                    <a:pt x="5835" y="7690"/>
                    <a:pt x="5835" y="7690"/>
                  </a:cubicBezTo>
                  <a:cubicBezTo>
                    <a:pt x="5835" y="7757"/>
                    <a:pt x="5835" y="7757"/>
                    <a:pt x="5835" y="7757"/>
                  </a:cubicBezTo>
                  <a:cubicBezTo>
                    <a:pt x="5947" y="7757"/>
                    <a:pt x="5947" y="7757"/>
                    <a:pt x="5947" y="7757"/>
                  </a:cubicBezTo>
                  <a:cubicBezTo>
                    <a:pt x="5891" y="7690"/>
                    <a:pt x="5891" y="7690"/>
                    <a:pt x="5891" y="7690"/>
                  </a:cubicBezTo>
                  <a:cubicBezTo>
                    <a:pt x="5835" y="7690"/>
                    <a:pt x="5835" y="7690"/>
                    <a:pt x="5835" y="7690"/>
                  </a:cubicBezTo>
                  <a:cubicBezTo>
                    <a:pt x="5835" y="7624"/>
                    <a:pt x="5835" y="7624"/>
                    <a:pt x="5835" y="7624"/>
                  </a:cubicBezTo>
                  <a:cubicBezTo>
                    <a:pt x="5891" y="7624"/>
                    <a:pt x="5891" y="7624"/>
                    <a:pt x="5891" y="7624"/>
                  </a:cubicBezTo>
                  <a:cubicBezTo>
                    <a:pt x="5947" y="7624"/>
                    <a:pt x="5947" y="7624"/>
                    <a:pt x="5947" y="7624"/>
                  </a:cubicBezTo>
                  <a:cubicBezTo>
                    <a:pt x="5947" y="7557"/>
                    <a:pt x="5947" y="7557"/>
                    <a:pt x="5947" y="7557"/>
                  </a:cubicBezTo>
                  <a:cubicBezTo>
                    <a:pt x="5947" y="7557"/>
                    <a:pt x="5947" y="7557"/>
                    <a:pt x="5947" y="7557"/>
                  </a:cubicBezTo>
                  <a:cubicBezTo>
                    <a:pt x="6003" y="7557"/>
                    <a:pt x="6003" y="7557"/>
                    <a:pt x="6003" y="7557"/>
                  </a:cubicBezTo>
                  <a:cubicBezTo>
                    <a:pt x="6059" y="7557"/>
                    <a:pt x="6059" y="7557"/>
                    <a:pt x="6059" y="7557"/>
                  </a:cubicBezTo>
                  <a:cubicBezTo>
                    <a:pt x="6059" y="7557"/>
                    <a:pt x="6059" y="7557"/>
                    <a:pt x="6059" y="7557"/>
                  </a:cubicBezTo>
                  <a:cubicBezTo>
                    <a:pt x="6059" y="7557"/>
                    <a:pt x="6059" y="7557"/>
                    <a:pt x="6059" y="7557"/>
                  </a:cubicBezTo>
                  <a:cubicBezTo>
                    <a:pt x="6059" y="7423"/>
                    <a:pt x="6059" y="7423"/>
                    <a:pt x="6059" y="7423"/>
                  </a:cubicBezTo>
                  <a:cubicBezTo>
                    <a:pt x="6059" y="7423"/>
                    <a:pt x="6059" y="7423"/>
                    <a:pt x="6059" y="7423"/>
                  </a:cubicBezTo>
                  <a:cubicBezTo>
                    <a:pt x="6171" y="7356"/>
                    <a:pt x="6171" y="7356"/>
                    <a:pt x="6171" y="7356"/>
                  </a:cubicBezTo>
                  <a:cubicBezTo>
                    <a:pt x="6171" y="7356"/>
                    <a:pt x="6171" y="7356"/>
                    <a:pt x="6171" y="7356"/>
                  </a:cubicBezTo>
                  <a:cubicBezTo>
                    <a:pt x="6228" y="7356"/>
                    <a:pt x="6228" y="7356"/>
                    <a:pt x="6228" y="7356"/>
                  </a:cubicBezTo>
                  <a:cubicBezTo>
                    <a:pt x="6228" y="7356"/>
                    <a:pt x="6228" y="7356"/>
                    <a:pt x="6228" y="7356"/>
                  </a:cubicBezTo>
                  <a:cubicBezTo>
                    <a:pt x="6228" y="7423"/>
                    <a:pt x="6228" y="7423"/>
                    <a:pt x="6228" y="7423"/>
                  </a:cubicBezTo>
                  <a:cubicBezTo>
                    <a:pt x="6171" y="7490"/>
                    <a:pt x="6171" y="7490"/>
                    <a:pt x="6171" y="7490"/>
                  </a:cubicBezTo>
                  <a:cubicBezTo>
                    <a:pt x="6228" y="7490"/>
                    <a:pt x="6228" y="7490"/>
                    <a:pt x="6228" y="7490"/>
                  </a:cubicBezTo>
                  <a:cubicBezTo>
                    <a:pt x="6171" y="7557"/>
                    <a:pt x="6171" y="7557"/>
                    <a:pt x="6171" y="7557"/>
                  </a:cubicBezTo>
                  <a:cubicBezTo>
                    <a:pt x="6171" y="7557"/>
                    <a:pt x="6171" y="7557"/>
                    <a:pt x="6171" y="7557"/>
                  </a:cubicBezTo>
                  <a:cubicBezTo>
                    <a:pt x="6171" y="7624"/>
                    <a:pt x="6171" y="7624"/>
                    <a:pt x="6171" y="7624"/>
                  </a:cubicBezTo>
                  <a:cubicBezTo>
                    <a:pt x="6228" y="7557"/>
                    <a:pt x="6228" y="7557"/>
                    <a:pt x="6228" y="7557"/>
                  </a:cubicBezTo>
                  <a:cubicBezTo>
                    <a:pt x="6228" y="7624"/>
                    <a:pt x="6228" y="7624"/>
                    <a:pt x="6228" y="7624"/>
                  </a:cubicBezTo>
                  <a:cubicBezTo>
                    <a:pt x="6228" y="7624"/>
                    <a:pt x="6228" y="7624"/>
                    <a:pt x="6228" y="7624"/>
                  </a:cubicBezTo>
                  <a:cubicBezTo>
                    <a:pt x="6171" y="7624"/>
                    <a:pt x="6171" y="7624"/>
                    <a:pt x="6171" y="7624"/>
                  </a:cubicBezTo>
                  <a:cubicBezTo>
                    <a:pt x="6115" y="7690"/>
                    <a:pt x="6115" y="7690"/>
                    <a:pt x="6115" y="7690"/>
                  </a:cubicBezTo>
                  <a:cubicBezTo>
                    <a:pt x="6115" y="7690"/>
                    <a:pt x="6115" y="7690"/>
                    <a:pt x="6115" y="7690"/>
                  </a:cubicBezTo>
                  <a:cubicBezTo>
                    <a:pt x="6059" y="7757"/>
                    <a:pt x="6059" y="7757"/>
                    <a:pt x="6059" y="7757"/>
                  </a:cubicBezTo>
                  <a:cubicBezTo>
                    <a:pt x="6059" y="7757"/>
                    <a:pt x="6059" y="7757"/>
                    <a:pt x="6059" y="7757"/>
                  </a:cubicBezTo>
                  <a:cubicBezTo>
                    <a:pt x="6059" y="7824"/>
                    <a:pt x="6059" y="7824"/>
                    <a:pt x="6059" y="7824"/>
                  </a:cubicBezTo>
                  <a:cubicBezTo>
                    <a:pt x="6115" y="7824"/>
                    <a:pt x="6115" y="7824"/>
                    <a:pt x="6115" y="7824"/>
                  </a:cubicBezTo>
                  <a:cubicBezTo>
                    <a:pt x="6171" y="7824"/>
                    <a:pt x="6171" y="7824"/>
                    <a:pt x="6171" y="7824"/>
                  </a:cubicBezTo>
                  <a:cubicBezTo>
                    <a:pt x="6228" y="7824"/>
                    <a:pt x="6228" y="7824"/>
                    <a:pt x="6228" y="7824"/>
                  </a:cubicBezTo>
                  <a:cubicBezTo>
                    <a:pt x="6284" y="7824"/>
                    <a:pt x="6284" y="7824"/>
                    <a:pt x="6284" y="7824"/>
                  </a:cubicBezTo>
                  <a:cubicBezTo>
                    <a:pt x="6340" y="7824"/>
                    <a:pt x="6340" y="7824"/>
                    <a:pt x="6340" y="7824"/>
                  </a:cubicBezTo>
                  <a:cubicBezTo>
                    <a:pt x="6396" y="7690"/>
                    <a:pt x="6396" y="7690"/>
                    <a:pt x="6396" y="7690"/>
                  </a:cubicBezTo>
                  <a:cubicBezTo>
                    <a:pt x="6452" y="7624"/>
                    <a:pt x="6452" y="7624"/>
                    <a:pt x="6452" y="7624"/>
                  </a:cubicBezTo>
                  <a:cubicBezTo>
                    <a:pt x="6508" y="7624"/>
                    <a:pt x="6508" y="7624"/>
                    <a:pt x="6508" y="7624"/>
                  </a:cubicBezTo>
                  <a:cubicBezTo>
                    <a:pt x="6508" y="7624"/>
                    <a:pt x="6508" y="7624"/>
                    <a:pt x="6508" y="7624"/>
                  </a:cubicBezTo>
                  <a:cubicBezTo>
                    <a:pt x="6564" y="7624"/>
                    <a:pt x="6564" y="7624"/>
                    <a:pt x="6564" y="7624"/>
                  </a:cubicBezTo>
                  <a:cubicBezTo>
                    <a:pt x="6620" y="7690"/>
                    <a:pt x="6620" y="7690"/>
                    <a:pt x="6620" y="7690"/>
                  </a:cubicBezTo>
                  <a:cubicBezTo>
                    <a:pt x="6620" y="7690"/>
                    <a:pt x="6620" y="7690"/>
                    <a:pt x="6620" y="7690"/>
                  </a:cubicBezTo>
                  <a:cubicBezTo>
                    <a:pt x="6732" y="7757"/>
                    <a:pt x="6732" y="7757"/>
                    <a:pt x="6732" y="7757"/>
                  </a:cubicBezTo>
                  <a:cubicBezTo>
                    <a:pt x="6732" y="7757"/>
                    <a:pt x="6732" y="7757"/>
                    <a:pt x="6732" y="7757"/>
                  </a:cubicBezTo>
                  <a:cubicBezTo>
                    <a:pt x="6732" y="7824"/>
                    <a:pt x="6732" y="7824"/>
                    <a:pt x="6732" y="7824"/>
                  </a:cubicBezTo>
                  <a:cubicBezTo>
                    <a:pt x="6789" y="7891"/>
                    <a:pt x="6789" y="7891"/>
                    <a:pt x="6789" y="7891"/>
                  </a:cubicBezTo>
                  <a:cubicBezTo>
                    <a:pt x="6789" y="7958"/>
                    <a:pt x="6789" y="7958"/>
                    <a:pt x="6789" y="7958"/>
                  </a:cubicBezTo>
                  <a:cubicBezTo>
                    <a:pt x="6845" y="8092"/>
                    <a:pt x="6845" y="8092"/>
                    <a:pt x="6845" y="8092"/>
                  </a:cubicBezTo>
                  <a:cubicBezTo>
                    <a:pt x="7069" y="8225"/>
                    <a:pt x="7069" y="8225"/>
                    <a:pt x="7069" y="8225"/>
                  </a:cubicBezTo>
                  <a:cubicBezTo>
                    <a:pt x="7069" y="8292"/>
                    <a:pt x="7069" y="8292"/>
                    <a:pt x="7069" y="8292"/>
                  </a:cubicBezTo>
                  <a:cubicBezTo>
                    <a:pt x="7125" y="8292"/>
                    <a:pt x="7125" y="8292"/>
                    <a:pt x="7125" y="8292"/>
                  </a:cubicBezTo>
                  <a:cubicBezTo>
                    <a:pt x="7181" y="8359"/>
                    <a:pt x="7181" y="8359"/>
                    <a:pt x="7181" y="8359"/>
                  </a:cubicBezTo>
                  <a:cubicBezTo>
                    <a:pt x="7237" y="8359"/>
                    <a:pt x="7237" y="8359"/>
                    <a:pt x="7237" y="8359"/>
                  </a:cubicBezTo>
                  <a:cubicBezTo>
                    <a:pt x="7294" y="8426"/>
                    <a:pt x="7294" y="8426"/>
                    <a:pt x="7294" y="8426"/>
                  </a:cubicBezTo>
                  <a:cubicBezTo>
                    <a:pt x="7294" y="8493"/>
                    <a:pt x="7294" y="8493"/>
                    <a:pt x="7294" y="8493"/>
                  </a:cubicBezTo>
                  <a:cubicBezTo>
                    <a:pt x="7350" y="8493"/>
                    <a:pt x="7350" y="8493"/>
                    <a:pt x="7350" y="8493"/>
                  </a:cubicBezTo>
                  <a:cubicBezTo>
                    <a:pt x="7350" y="8493"/>
                    <a:pt x="7350" y="8493"/>
                    <a:pt x="7350" y="8493"/>
                  </a:cubicBezTo>
                  <a:cubicBezTo>
                    <a:pt x="7350" y="8493"/>
                    <a:pt x="7350" y="8493"/>
                    <a:pt x="7350" y="8493"/>
                  </a:cubicBezTo>
                  <a:cubicBezTo>
                    <a:pt x="7462" y="8560"/>
                    <a:pt x="7462" y="8560"/>
                    <a:pt x="7462" y="8560"/>
                  </a:cubicBezTo>
                  <a:cubicBezTo>
                    <a:pt x="7462" y="8560"/>
                    <a:pt x="7462" y="8560"/>
                    <a:pt x="7462" y="8560"/>
                  </a:cubicBezTo>
                  <a:cubicBezTo>
                    <a:pt x="7462" y="8627"/>
                    <a:pt x="7462" y="8627"/>
                    <a:pt x="7462" y="8627"/>
                  </a:cubicBezTo>
                  <a:cubicBezTo>
                    <a:pt x="7518" y="8627"/>
                    <a:pt x="7518" y="8627"/>
                    <a:pt x="7518" y="8627"/>
                  </a:cubicBezTo>
                  <a:cubicBezTo>
                    <a:pt x="7518" y="8627"/>
                    <a:pt x="7518" y="8627"/>
                    <a:pt x="7518" y="8627"/>
                  </a:cubicBezTo>
                  <a:cubicBezTo>
                    <a:pt x="7518" y="8560"/>
                    <a:pt x="7518" y="8560"/>
                    <a:pt x="7518" y="8560"/>
                  </a:cubicBezTo>
                  <a:cubicBezTo>
                    <a:pt x="7518" y="8560"/>
                    <a:pt x="7518" y="8560"/>
                    <a:pt x="7518" y="8560"/>
                  </a:cubicBezTo>
                  <a:cubicBezTo>
                    <a:pt x="7462" y="8493"/>
                    <a:pt x="7462" y="8493"/>
                    <a:pt x="7462" y="8493"/>
                  </a:cubicBezTo>
                  <a:cubicBezTo>
                    <a:pt x="7462" y="8493"/>
                    <a:pt x="7462" y="8493"/>
                    <a:pt x="7462" y="8493"/>
                  </a:cubicBezTo>
                  <a:cubicBezTo>
                    <a:pt x="7574" y="8493"/>
                    <a:pt x="7574" y="8493"/>
                    <a:pt x="7574" y="8493"/>
                  </a:cubicBezTo>
                  <a:cubicBezTo>
                    <a:pt x="7574" y="8560"/>
                    <a:pt x="7574" y="8560"/>
                    <a:pt x="7574" y="8560"/>
                  </a:cubicBezTo>
                  <a:cubicBezTo>
                    <a:pt x="7574" y="8560"/>
                    <a:pt x="7574" y="8560"/>
                    <a:pt x="7574" y="8560"/>
                  </a:cubicBezTo>
                  <a:cubicBezTo>
                    <a:pt x="7630" y="8493"/>
                    <a:pt x="7630" y="8493"/>
                    <a:pt x="7630" y="8493"/>
                  </a:cubicBezTo>
                  <a:cubicBezTo>
                    <a:pt x="7630" y="8493"/>
                    <a:pt x="7630" y="8493"/>
                    <a:pt x="7630" y="8493"/>
                  </a:cubicBezTo>
                  <a:cubicBezTo>
                    <a:pt x="7686" y="8560"/>
                    <a:pt x="7686" y="8560"/>
                    <a:pt x="7686" y="8560"/>
                  </a:cubicBezTo>
                  <a:cubicBezTo>
                    <a:pt x="7686" y="8627"/>
                    <a:pt x="7686" y="8627"/>
                    <a:pt x="7686" y="8627"/>
                  </a:cubicBezTo>
                  <a:cubicBezTo>
                    <a:pt x="7742" y="8627"/>
                    <a:pt x="7742" y="8627"/>
                    <a:pt x="7742" y="8627"/>
                  </a:cubicBezTo>
                  <a:cubicBezTo>
                    <a:pt x="7742" y="8693"/>
                    <a:pt x="7742" y="8693"/>
                    <a:pt x="7742" y="8693"/>
                  </a:cubicBezTo>
                  <a:cubicBezTo>
                    <a:pt x="7798" y="8760"/>
                    <a:pt x="7798" y="8760"/>
                    <a:pt x="7798" y="8760"/>
                  </a:cubicBezTo>
                  <a:cubicBezTo>
                    <a:pt x="7798" y="8827"/>
                    <a:pt x="7798" y="8827"/>
                    <a:pt x="7798" y="8827"/>
                  </a:cubicBezTo>
                  <a:cubicBezTo>
                    <a:pt x="7798" y="8894"/>
                    <a:pt x="7798" y="8894"/>
                    <a:pt x="7798" y="8894"/>
                  </a:cubicBezTo>
                  <a:cubicBezTo>
                    <a:pt x="7798" y="8894"/>
                    <a:pt x="7798" y="8894"/>
                    <a:pt x="7798" y="8894"/>
                  </a:cubicBezTo>
                  <a:cubicBezTo>
                    <a:pt x="7798" y="8961"/>
                    <a:pt x="7798" y="8961"/>
                    <a:pt x="7798" y="8961"/>
                  </a:cubicBezTo>
                  <a:cubicBezTo>
                    <a:pt x="7742" y="9028"/>
                    <a:pt x="7742" y="9028"/>
                    <a:pt x="7742" y="9028"/>
                  </a:cubicBezTo>
                  <a:cubicBezTo>
                    <a:pt x="7630" y="8961"/>
                    <a:pt x="7630" y="8961"/>
                    <a:pt x="7630" y="8961"/>
                  </a:cubicBezTo>
                  <a:cubicBezTo>
                    <a:pt x="7574" y="8961"/>
                    <a:pt x="7574" y="8961"/>
                    <a:pt x="7574" y="8961"/>
                  </a:cubicBezTo>
                  <a:cubicBezTo>
                    <a:pt x="7574" y="9028"/>
                    <a:pt x="7574" y="9028"/>
                    <a:pt x="7574" y="9028"/>
                  </a:cubicBezTo>
                  <a:cubicBezTo>
                    <a:pt x="7574" y="9028"/>
                    <a:pt x="7574" y="9028"/>
                    <a:pt x="7574" y="9028"/>
                  </a:cubicBezTo>
                  <a:cubicBezTo>
                    <a:pt x="7518" y="9028"/>
                    <a:pt x="7518" y="9028"/>
                    <a:pt x="7518" y="9028"/>
                  </a:cubicBezTo>
                  <a:cubicBezTo>
                    <a:pt x="7462" y="9028"/>
                    <a:pt x="7462" y="9028"/>
                    <a:pt x="7462" y="9028"/>
                  </a:cubicBezTo>
                  <a:cubicBezTo>
                    <a:pt x="7462" y="9028"/>
                    <a:pt x="7462" y="9028"/>
                    <a:pt x="7462" y="9028"/>
                  </a:cubicBezTo>
                  <a:cubicBezTo>
                    <a:pt x="7406" y="9095"/>
                    <a:pt x="7406" y="9095"/>
                    <a:pt x="7406" y="9095"/>
                  </a:cubicBezTo>
                  <a:cubicBezTo>
                    <a:pt x="7406" y="9095"/>
                    <a:pt x="7406" y="9095"/>
                    <a:pt x="7406" y="9095"/>
                  </a:cubicBezTo>
                  <a:cubicBezTo>
                    <a:pt x="7350" y="9095"/>
                    <a:pt x="7350" y="9095"/>
                    <a:pt x="7350" y="9095"/>
                  </a:cubicBezTo>
                  <a:cubicBezTo>
                    <a:pt x="7294" y="9162"/>
                    <a:pt x="7294" y="9162"/>
                    <a:pt x="7294" y="9162"/>
                  </a:cubicBezTo>
                  <a:cubicBezTo>
                    <a:pt x="7350" y="9162"/>
                    <a:pt x="7350" y="9162"/>
                    <a:pt x="7350" y="9162"/>
                  </a:cubicBezTo>
                  <a:cubicBezTo>
                    <a:pt x="7406" y="9162"/>
                    <a:pt x="7406" y="9162"/>
                    <a:pt x="7406" y="9162"/>
                  </a:cubicBezTo>
                  <a:cubicBezTo>
                    <a:pt x="7406" y="9228"/>
                    <a:pt x="7406" y="9228"/>
                    <a:pt x="7406" y="9228"/>
                  </a:cubicBezTo>
                  <a:cubicBezTo>
                    <a:pt x="7462" y="9295"/>
                    <a:pt x="7462" y="9295"/>
                    <a:pt x="7462" y="9295"/>
                  </a:cubicBezTo>
                  <a:cubicBezTo>
                    <a:pt x="7462" y="9228"/>
                    <a:pt x="7462" y="9228"/>
                    <a:pt x="7462" y="9228"/>
                  </a:cubicBezTo>
                  <a:cubicBezTo>
                    <a:pt x="7518" y="9295"/>
                    <a:pt x="7518" y="9295"/>
                    <a:pt x="7518" y="9295"/>
                  </a:cubicBezTo>
                  <a:cubicBezTo>
                    <a:pt x="7518" y="9362"/>
                    <a:pt x="7518" y="9362"/>
                    <a:pt x="7518" y="9362"/>
                  </a:cubicBezTo>
                  <a:cubicBezTo>
                    <a:pt x="7574" y="9362"/>
                    <a:pt x="7574" y="9362"/>
                    <a:pt x="7574" y="9362"/>
                  </a:cubicBezTo>
                  <a:cubicBezTo>
                    <a:pt x="7686" y="9429"/>
                    <a:pt x="7686" y="9429"/>
                    <a:pt x="7686" y="9429"/>
                  </a:cubicBezTo>
                  <a:cubicBezTo>
                    <a:pt x="7742" y="9429"/>
                    <a:pt x="7742" y="9429"/>
                    <a:pt x="7742" y="9429"/>
                  </a:cubicBezTo>
                  <a:cubicBezTo>
                    <a:pt x="7855" y="9496"/>
                    <a:pt x="7855" y="9496"/>
                    <a:pt x="7855" y="9496"/>
                  </a:cubicBezTo>
                  <a:cubicBezTo>
                    <a:pt x="7911" y="9496"/>
                    <a:pt x="7911" y="9496"/>
                    <a:pt x="7911" y="9496"/>
                  </a:cubicBezTo>
                  <a:cubicBezTo>
                    <a:pt x="7911" y="9429"/>
                    <a:pt x="7911" y="9429"/>
                    <a:pt x="7911" y="9429"/>
                  </a:cubicBezTo>
                  <a:cubicBezTo>
                    <a:pt x="7967" y="9429"/>
                    <a:pt x="7967" y="9429"/>
                    <a:pt x="7967" y="9429"/>
                  </a:cubicBezTo>
                  <a:cubicBezTo>
                    <a:pt x="8023" y="9429"/>
                    <a:pt x="8023" y="9429"/>
                    <a:pt x="8023" y="9429"/>
                  </a:cubicBezTo>
                  <a:cubicBezTo>
                    <a:pt x="7967" y="9496"/>
                    <a:pt x="7967" y="9496"/>
                    <a:pt x="7967" y="9496"/>
                  </a:cubicBezTo>
                  <a:cubicBezTo>
                    <a:pt x="8079" y="9429"/>
                    <a:pt x="8079" y="9429"/>
                    <a:pt x="8079" y="9429"/>
                  </a:cubicBezTo>
                  <a:cubicBezTo>
                    <a:pt x="8079" y="9496"/>
                    <a:pt x="8079" y="9496"/>
                    <a:pt x="8079" y="9496"/>
                  </a:cubicBezTo>
                  <a:cubicBezTo>
                    <a:pt x="8135" y="9496"/>
                    <a:pt x="8135" y="9496"/>
                    <a:pt x="8135" y="9496"/>
                  </a:cubicBezTo>
                  <a:cubicBezTo>
                    <a:pt x="8135" y="9429"/>
                    <a:pt x="8135" y="9429"/>
                    <a:pt x="8135" y="9429"/>
                  </a:cubicBezTo>
                  <a:cubicBezTo>
                    <a:pt x="8191" y="9429"/>
                    <a:pt x="8191" y="9429"/>
                    <a:pt x="8191" y="9429"/>
                  </a:cubicBezTo>
                  <a:cubicBezTo>
                    <a:pt x="8191" y="9429"/>
                    <a:pt x="8191" y="9429"/>
                    <a:pt x="8191" y="9429"/>
                  </a:cubicBezTo>
                  <a:cubicBezTo>
                    <a:pt x="8191" y="9496"/>
                    <a:pt x="8191" y="9496"/>
                    <a:pt x="8191" y="9496"/>
                  </a:cubicBezTo>
                  <a:cubicBezTo>
                    <a:pt x="8303" y="9429"/>
                    <a:pt x="8303" y="9429"/>
                    <a:pt x="8303" y="9429"/>
                  </a:cubicBezTo>
                  <a:cubicBezTo>
                    <a:pt x="8416" y="9362"/>
                    <a:pt x="8416" y="9362"/>
                    <a:pt x="8416" y="9362"/>
                  </a:cubicBezTo>
                  <a:cubicBezTo>
                    <a:pt x="8472" y="9362"/>
                    <a:pt x="8472" y="9362"/>
                    <a:pt x="8472" y="9362"/>
                  </a:cubicBezTo>
                  <a:cubicBezTo>
                    <a:pt x="8472" y="9429"/>
                    <a:pt x="8472" y="9429"/>
                    <a:pt x="8472" y="9429"/>
                  </a:cubicBezTo>
                  <a:cubicBezTo>
                    <a:pt x="8472" y="9429"/>
                    <a:pt x="8472" y="9429"/>
                    <a:pt x="8472" y="9429"/>
                  </a:cubicBezTo>
                  <a:cubicBezTo>
                    <a:pt x="8472" y="9429"/>
                    <a:pt x="8472" y="9429"/>
                    <a:pt x="8472" y="9429"/>
                  </a:cubicBezTo>
                  <a:cubicBezTo>
                    <a:pt x="8472" y="9429"/>
                    <a:pt x="8472" y="9429"/>
                    <a:pt x="8472" y="9429"/>
                  </a:cubicBezTo>
                  <a:cubicBezTo>
                    <a:pt x="8472" y="9496"/>
                    <a:pt x="8472" y="9496"/>
                    <a:pt x="8472" y="9496"/>
                  </a:cubicBezTo>
                  <a:cubicBezTo>
                    <a:pt x="8472" y="9563"/>
                    <a:pt x="8472" y="9563"/>
                    <a:pt x="8472" y="9563"/>
                  </a:cubicBezTo>
                  <a:cubicBezTo>
                    <a:pt x="8472" y="9563"/>
                    <a:pt x="8472" y="9563"/>
                    <a:pt x="8472" y="9563"/>
                  </a:cubicBezTo>
                  <a:cubicBezTo>
                    <a:pt x="8472" y="9563"/>
                    <a:pt x="8472" y="9563"/>
                    <a:pt x="8472" y="9563"/>
                  </a:cubicBezTo>
                  <a:cubicBezTo>
                    <a:pt x="8528" y="9563"/>
                    <a:pt x="8528" y="9563"/>
                    <a:pt x="8528" y="9563"/>
                  </a:cubicBezTo>
                  <a:cubicBezTo>
                    <a:pt x="8528" y="9563"/>
                    <a:pt x="8528" y="9563"/>
                    <a:pt x="8528" y="9563"/>
                  </a:cubicBezTo>
                  <a:cubicBezTo>
                    <a:pt x="8528" y="9630"/>
                    <a:pt x="8528" y="9630"/>
                    <a:pt x="8528" y="9630"/>
                  </a:cubicBezTo>
                  <a:cubicBezTo>
                    <a:pt x="8528" y="9697"/>
                    <a:pt x="8528" y="9697"/>
                    <a:pt x="8528" y="9697"/>
                  </a:cubicBezTo>
                  <a:cubicBezTo>
                    <a:pt x="8528" y="9763"/>
                    <a:pt x="8528" y="9763"/>
                    <a:pt x="8528" y="9763"/>
                  </a:cubicBezTo>
                  <a:cubicBezTo>
                    <a:pt x="8528" y="9763"/>
                    <a:pt x="8528" y="9763"/>
                    <a:pt x="8528" y="9763"/>
                  </a:cubicBezTo>
                  <a:cubicBezTo>
                    <a:pt x="8584" y="9763"/>
                    <a:pt x="8584" y="9763"/>
                    <a:pt x="8584" y="9763"/>
                  </a:cubicBezTo>
                  <a:cubicBezTo>
                    <a:pt x="8584" y="9697"/>
                    <a:pt x="8584" y="9697"/>
                    <a:pt x="8584" y="9697"/>
                  </a:cubicBezTo>
                  <a:cubicBezTo>
                    <a:pt x="8584" y="9630"/>
                    <a:pt x="8584" y="9630"/>
                    <a:pt x="8584" y="9630"/>
                  </a:cubicBezTo>
                  <a:cubicBezTo>
                    <a:pt x="8640" y="9630"/>
                    <a:pt x="8640" y="9630"/>
                    <a:pt x="8640" y="9630"/>
                  </a:cubicBezTo>
                  <a:cubicBezTo>
                    <a:pt x="8584" y="9697"/>
                    <a:pt x="8584" y="9697"/>
                    <a:pt x="8584" y="9697"/>
                  </a:cubicBezTo>
                  <a:cubicBezTo>
                    <a:pt x="8584" y="9830"/>
                    <a:pt x="8584" y="9830"/>
                    <a:pt x="8584" y="9830"/>
                  </a:cubicBezTo>
                  <a:cubicBezTo>
                    <a:pt x="8528" y="9897"/>
                    <a:pt x="8528" y="9897"/>
                    <a:pt x="8528" y="9897"/>
                  </a:cubicBezTo>
                  <a:cubicBezTo>
                    <a:pt x="8528" y="9964"/>
                    <a:pt x="8528" y="9964"/>
                    <a:pt x="8528" y="9964"/>
                  </a:cubicBezTo>
                  <a:cubicBezTo>
                    <a:pt x="8584" y="10031"/>
                    <a:pt x="8584" y="10031"/>
                    <a:pt x="8584" y="10031"/>
                  </a:cubicBezTo>
                  <a:cubicBezTo>
                    <a:pt x="8584" y="10098"/>
                    <a:pt x="8584" y="10098"/>
                    <a:pt x="8584" y="10098"/>
                  </a:cubicBezTo>
                  <a:cubicBezTo>
                    <a:pt x="8528" y="10165"/>
                    <a:pt x="8528" y="10165"/>
                    <a:pt x="8528" y="10165"/>
                  </a:cubicBezTo>
                  <a:cubicBezTo>
                    <a:pt x="8584" y="10232"/>
                    <a:pt x="8584" y="10232"/>
                    <a:pt x="8584" y="10232"/>
                  </a:cubicBezTo>
                  <a:cubicBezTo>
                    <a:pt x="8584" y="10232"/>
                    <a:pt x="8584" y="10232"/>
                    <a:pt x="8584" y="10232"/>
                  </a:cubicBezTo>
                  <a:cubicBezTo>
                    <a:pt x="8584" y="10298"/>
                    <a:pt x="8584" y="10298"/>
                    <a:pt x="8584" y="10298"/>
                  </a:cubicBezTo>
                  <a:cubicBezTo>
                    <a:pt x="8584" y="10298"/>
                    <a:pt x="8584" y="10298"/>
                    <a:pt x="8584" y="10298"/>
                  </a:cubicBezTo>
                  <a:cubicBezTo>
                    <a:pt x="8640" y="10432"/>
                    <a:pt x="8640" y="10432"/>
                    <a:pt x="8640" y="10432"/>
                  </a:cubicBezTo>
                  <a:cubicBezTo>
                    <a:pt x="8640" y="10566"/>
                    <a:pt x="8640" y="10566"/>
                    <a:pt x="8640" y="10566"/>
                  </a:cubicBezTo>
                  <a:cubicBezTo>
                    <a:pt x="8640" y="10432"/>
                    <a:pt x="8640" y="10432"/>
                    <a:pt x="8640" y="10432"/>
                  </a:cubicBezTo>
                  <a:cubicBezTo>
                    <a:pt x="8640" y="10298"/>
                    <a:pt x="8640" y="10298"/>
                    <a:pt x="8640" y="10298"/>
                  </a:cubicBezTo>
                  <a:cubicBezTo>
                    <a:pt x="8640" y="10165"/>
                    <a:pt x="8640" y="10165"/>
                    <a:pt x="8640" y="10165"/>
                  </a:cubicBezTo>
                  <a:cubicBezTo>
                    <a:pt x="8696" y="10031"/>
                    <a:pt x="8696" y="10031"/>
                    <a:pt x="8696" y="10031"/>
                  </a:cubicBezTo>
                  <a:cubicBezTo>
                    <a:pt x="8696" y="10031"/>
                    <a:pt x="8696" y="10031"/>
                    <a:pt x="8696" y="10031"/>
                  </a:cubicBezTo>
                  <a:cubicBezTo>
                    <a:pt x="8696" y="10098"/>
                    <a:pt x="8696" y="10098"/>
                    <a:pt x="8696" y="10098"/>
                  </a:cubicBezTo>
                  <a:cubicBezTo>
                    <a:pt x="8696" y="10098"/>
                    <a:pt x="8696" y="10098"/>
                    <a:pt x="8696" y="10098"/>
                  </a:cubicBezTo>
                  <a:cubicBezTo>
                    <a:pt x="8696" y="10165"/>
                    <a:pt x="8696" y="10165"/>
                    <a:pt x="8696" y="10165"/>
                  </a:cubicBezTo>
                  <a:cubicBezTo>
                    <a:pt x="8696" y="10165"/>
                    <a:pt x="8696" y="10165"/>
                    <a:pt x="8696" y="10165"/>
                  </a:cubicBezTo>
                  <a:cubicBezTo>
                    <a:pt x="8752" y="10165"/>
                    <a:pt x="8752" y="10165"/>
                    <a:pt x="8752" y="10165"/>
                  </a:cubicBezTo>
                  <a:cubicBezTo>
                    <a:pt x="8752" y="10165"/>
                    <a:pt x="8752" y="10165"/>
                    <a:pt x="8752" y="10165"/>
                  </a:cubicBezTo>
                  <a:cubicBezTo>
                    <a:pt x="8808" y="10098"/>
                    <a:pt x="8808" y="10098"/>
                    <a:pt x="8808" y="10098"/>
                  </a:cubicBezTo>
                  <a:cubicBezTo>
                    <a:pt x="8808" y="10098"/>
                    <a:pt x="8808" y="10098"/>
                    <a:pt x="8808" y="10098"/>
                  </a:cubicBezTo>
                  <a:cubicBezTo>
                    <a:pt x="8752" y="10031"/>
                    <a:pt x="8752" y="10031"/>
                    <a:pt x="8752" y="10031"/>
                  </a:cubicBezTo>
                  <a:cubicBezTo>
                    <a:pt x="8752" y="9964"/>
                    <a:pt x="8752" y="9964"/>
                    <a:pt x="8752" y="9964"/>
                  </a:cubicBezTo>
                  <a:cubicBezTo>
                    <a:pt x="8808" y="9964"/>
                    <a:pt x="8808" y="9964"/>
                    <a:pt x="8808" y="9964"/>
                  </a:cubicBezTo>
                  <a:cubicBezTo>
                    <a:pt x="8808" y="9964"/>
                    <a:pt x="8808" y="9964"/>
                    <a:pt x="8808" y="9964"/>
                  </a:cubicBezTo>
                  <a:cubicBezTo>
                    <a:pt x="8752" y="9897"/>
                    <a:pt x="8752" y="9897"/>
                    <a:pt x="8752" y="9897"/>
                  </a:cubicBezTo>
                  <a:cubicBezTo>
                    <a:pt x="8752" y="9897"/>
                    <a:pt x="8752" y="9897"/>
                    <a:pt x="8752" y="9897"/>
                  </a:cubicBezTo>
                  <a:cubicBezTo>
                    <a:pt x="8808" y="9763"/>
                    <a:pt x="8808" y="9763"/>
                    <a:pt x="8808" y="9763"/>
                  </a:cubicBezTo>
                  <a:cubicBezTo>
                    <a:pt x="8808" y="9630"/>
                    <a:pt x="8808" y="9630"/>
                    <a:pt x="8808" y="9630"/>
                  </a:cubicBezTo>
                  <a:cubicBezTo>
                    <a:pt x="8808" y="9630"/>
                    <a:pt x="8808" y="9630"/>
                    <a:pt x="8808" y="9630"/>
                  </a:cubicBezTo>
                  <a:cubicBezTo>
                    <a:pt x="8808" y="9563"/>
                    <a:pt x="8808" y="9563"/>
                    <a:pt x="8808" y="9563"/>
                  </a:cubicBezTo>
                  <a:cubicBezTo>
                    <a:pt x="8864" y="9563"/>
                    <a:pt x="8864" y="9563"/>
                    <a:pt x="8864" y="9563"/>
                  </a:cubicBezTo>
                  <a:cubicBezTo>
                    <a:pt x="8921" y="9496"/>
                    <a:pt x="8921" y="9496"/>
                    <a:pt x="8921" y="9496"/>
                  </a:cubicBezTo>
                  <a:cubicBezTo>
                    <a:pt x="8921" y="9496"/>
                    <a:pt x="8921" y="9496"/>
                    <a:pt x="8921" y="9496"/>
                  </a:cubicBezTo>
                  <a:cubicBezTo>
                    <a:pt x="8977" y="9496"/>
                    <a:pt x="8977" y="9496"/>
                    <a:pt x="8977" y="9496"/>
                  </a:cubicBezTo>
                  <a:cubicBezTo>
                    <a:pt x="8977" y="9496"/>
                    <a:pt x="8977" y="9496"/>
                    <a:pt x="8977" y="9496"/>
                  </a:cubicBezTo>
                  <a:cubicBezTo>
                    <a:pt x="9033" y="9496"/>
                    <a:pt x="9033" y="9496"/>
                    <a:pt x="9033" y="9496"/>
                  </a:cubicBezTo>
                  <a:cubicBezTo>
                    <a:pt x="9033" y="9496"/>
                    <a:pt x="9033" y="9496"/>
                    <a:pt x="9033" y="9496"/>
                  </a:cubicBezTo>
                  <a:cubicBezTo>
                    <a:pt x="9089" y="9429"/>
                    <a:pt x="9089" y="9429"/>
                    <a:pt x="9089" y="9429"/>
                  </a:cubicBezTo>
                  <a:cubicBezTo>
                    <a:pt x="9089" y="9429"/>
                    <a:pt x="9089" y="9429"/>
                    <a:pt x="9089" y="9429"/>
                  </a:cubicBezTo>
                  <a:cubicBezTo>
                    <a:pt x="9089" y="9496"/>
                    <a:pt x="9089" y="9496"/>
                    <a:pt x="9089" y="9496"/>
                  </a:cubicBezTo>
                  <a:cubicBezTo>
                    <a:pt x="9145" y="9429"/>
                    <a:pt x="9145" y="9429"/>
                    <a:pt x="9145" y="9429"/>
                  </a:cubicBezTo>
                  <a:cubicBezTo>
                    <a:pt x="9201" y="9429"/>
                    <a:pt x="9201" y="9429"/>
                    <a:pt x="9201" y="9429"/>
                  </a:cubicBezTo>
                  <a:cubicBezTo>
                    <a:pt x="9201" y="9362"/>
                    <a:pt x="9201" y="9362"/>
                    <a:pt x="9201" y="9362"/>
                  </a:cubicBezTo>
                  <a:cubicBezTo>
                    <a:pt x="9201" y="9362"/>
                    <a:pt x="9201" y="9362"/>
                    <a:pt x="9201" y="9362"/>
                  </a:cubicBezTo>
                  <a:cubicBezTo>
                    <a:pt x="9257" y="9429"/>
                    <a:pt x="9257" y="9429"/>
                    <a:pt x="9257" y="9429"/>
                  </a:cubicBezTo>
                  <a:cubicBezTo>
                    <a:pt x="9257" y="9429"/>
                    <a:pt x="9257" y="9429"/>
                    <a:pt x="9257" y="9429"/>
                  </a:cubicBezTo>
                  <a:cubicBezTo>
                    <a:pt x="9257" y="9496"/>
                    <a:pt x="9257" y="9496"/>
                    <a:pt x="9257" y="9496"/>
                  </a:cubicBezTo>
                  <a:cubicBezTo>
                    <a:pt x="9257" y="9429"/>
                    <a:pt x="9257" y="9429"/>
                    <a:pt x="9257" y="9429"/>
                  </a:cubicBezTo>
                  <a:cubicBezTo>
                    <a:pt x="9257" y="9362"/>
                    <a:pt x="9257" y="9362"/>
                    <a:pt x="9257" y="9362"/>
                  </a:cubicBezTo>
                  <a:cubicBezTo>
                    <a:pt x="9313" y="9295"/>
                    <a:pt x="9313" y="9295"/>
                    <a:pt x="9313" y="9295"/>
                  </a:cubicBezTo>
                  <a:cubicBezTo>
                    <a:pt x="9313" y="9295"/>
                    <a:pt x="9313" y="9295"/>
                    <a:pt x="9313" y="9295"/>
                  </a:cubicBezTo>
                  <a:cubicBezTo>
                    <a:pt x="9369" y="9295"/>
                    <a:pt x="9369" y="9295"/>
                    <a:pt x="9369" y="9295"/>
                  </a:cubicBezTo>
                  <a:cubicBezTo>
                    <a:pt x="9425" y="9295"/>
                    <a:pt x="9425" y="9295"/>
                    <a:pt x="9425" y="9295"/>
                  </a:cubicBezTo>
                  <a:cubicBezTo>
                    <a:pt x="9425" y="9295"/>
                    <a:pt x="9425" y="9295"/>
                    <a:pt x="9425" y="9295"/>
                  </a:cubicBezTo>
                  <a:cubicBezTo>
                    <a:pt x="9482" y="9295"/>
                    <a:pt x="9482" y="9295"/>
                    <a:pt x="9482" y="9295"/>
                  </a:cubicBezTo>
                  <a:cubicBezTo>
                    <a:pt x="9538" y="9228"/>
                    <a:pt x="9538" y="9228"/>
                    <a:pt x="9538" y="9228"/>
                  </a:cubicBezTo>
                  <a:cubicBezTo>
                    <a:pt x="9482" y="9228"/>
                    <a:pt x="9482" y="9228"/>
                    <a:pt x="9482" y="9228"/>
                  </a:cubicBezTo>
                  <a:cubicBezTo>
                    <a:pt x="9538" y="9162"/>
                    <a:pt x="9538" y="9162"/>
                    <a:pt x="9538" y="9162"/>
                  </a:cubicBezTo>
                  <a:cubicBezTo>
                    <a:pt x="9482" y="9162"/>
                    <a:pt x="9482" y="9162"/>
                    <a:pt x="9482" y="9162"/>
                  </a:cubicBezTo>
                  <a:cubicBezTo>
                    <a:pt x="9482" y="9162"/>
                    <a:pt x="9482" y="9162"/>
                    <a:pt x="9482" y="9162"/>
                  </a:cubicBezTo>
                  <a:cubicBezTo>
                    <a:pt x="9425" y="9162"/>
                    <a:pt x="9425" y="9162"/>
                    <a:pt x="9425" y="9162"/>
                  </a:cubicBezTo>
                  <a:cubicBezTo>
                    <a:pt x="9313" y="9228"/>
                    <a:pt x="9313" y="9228"/>
                    <a:pt x="9313" y="9228"/>
                  </a:cubicBezTo>
                  <a:cubicBezTo>
                    <a:pt x="9313" y="9228"/>
                    <a:pt x="9313" y="9228"/>
                    <a:pt x="9313" y="9228"/>
                  </a:cubicBezTo>
                  <a:cubicBezTo>
                    <a:pt x="9313" y="9228"/>
                    <a:pt x="9313" y="9228"/>
                    <a:pt x="9313" y="9228"/>
                  </a:cubicBezTo>
                  <a:cubicBezTo>
                    <a:pt x="9257" y="9228"/>
                    <a:pt x="9257" y="9228"/>
                    <a:pt x="9257" y="9228"/>
                  </a:cubicBezTo>
                  <a:cubicBezTo>
                    <a:pt x="9257" y="9295"/>
                    <a:pt x="9257" y="9295"/>
                    <a:pt x="9257" y="9295"/>
                  </a:cubicBezTo>
                  <a:cubicBezTo>
                    <a:pt x="9257" y="9295"/>
                    <a:pt x="9257" y="9295"/>
                    <a:pt x="9257" y="9295"/>
                  </a:cubicBezTo>
                  <a:cubicBezTo>
                    <a:pt x="9201" y="9228"/>
                    <a:pt x="9201" y="9228"/>
                    <a:pt x="9201" y="9228"/>
                  </a:cubicBezTo>
                  <a:cubicBezTo>
                    <a:pt x="9201" y="9228"/>
                    <a:pt x="9201" y="9228"/>
                    <a:pt x="9201" y="9228"/>
                  </a:cubicBezTo>
                  <a:cubicBezTo>
                    <a:pt x="9201" y="9228"/>
                    <a:pt x="9201" y="9228"/>
                    <a:pt x="9201" y="9228"/>
                  </a:cubicBezTo>
                  <a:cubicBezTo>
                    <a:pt x="9145" y="9295"/>
                    <a:pt x="9145" y="9295"/>
                    <a:pt x="9145" y="9295"/>
                  </a:cubicBezTo>
                  <a:cubicBezTo>
                    <a:pt x="9145" y="9295"/>
                    <a:pt x="9145" y="9295"/>
                    <a:pt x="9145" y="9295"/>
                  </a:cubicBezTo>
                  <a:cubicBezTo>
                    <a:pt x="9089" y="9228"/>
                    <a:pt x="9089" y="9228"/>
                    <a:pt x="9089" y="9228"/>
                  </a:cubicBezTo>
                  <a:cubicBezTo>
                    <a:pt x="9033" y="9228"/>
                    <a:pt x="9033" y="9228"/>
                    <a:pt x="9033" y="9228"/>
                  </a:cubicBezTo>
                  <a:cubicBezTo>
                    <a:pt x="9033" y="9228"/>
                    <a:pt x="9033" y="9228"/>
                    <a:pt x="9033" y="9228"/>
                  </a:cubicBezTo>
                  <a:cubicBezTo>
                    <a:pt x="9033" y="9228"/>
                    <a:pt x="9033" y="9228"/>
                    <a:pt x="9033" y="9228"/>
                  </a:cubicBezTo>
                  <a:cubicBezTo>
                    <a:pt x="9033" y="9295"/>
                    <a:pt x="9033" y="9295"/>
                    <a:pt x="9033" y="9295"/>
                  </a:cubicBezTo>
                  <a:cubicBezTo>
                    <a:pt x="9033" y="9295"/>
                    <a:pt x="9033" y="9295"/>
                    <a:pt x="9033" y="9295"/>
                  </a:cubicBezTo>
                  <a:cubicBezTo>
                    <a:pt x="9033" y="9362"/>
                    <a:pt x="9033" y="9362"/>
                    <a:pt x="9033" y="9362"/>
                  </a:cubicBezTo>
                  <a:cubicBezTo>
                    <a:pt x="8977" y="9362"/>
                    <a:pt x="8977" y="9362"/>
                    <a:pt x="8977" y="9362"/>
                  </a:cubicBezTo>
                  <a:cubicBezTo>
                    <a:pt x="8977" y="9362"/>
                    <a:pt x="8977" y="9362"/>
                    <a:pt x="8977" y="9362"/>
                  </a:cubicBezTo>
                  <a:cubicBezTo>
                    <a:pt x="8921" y="9295"/>
                    <a:pt x="8921" y="9295"/>
                    <a:pt x="8921" y="9295"/>
                  </a:cubicBezTo>
                  <a:cubicBezTo>
                    <a:pt x="8921" y="9295"/>
                    <a:pt x="8921" y="9295"/>
                    <a:pt x="8921" y="9295"/>
                  </a:cubicBezTo>
                  <a:cubicBezTo>
                    <a:pt x="8921" y="9295"/>
                    <a:pt x="8921" y="9295"/>
                    <a:pt x="8921" y="9295"/>
                  </a:cubicBezTo>
                  <a:cubicBezTo>
                    <a:pt x="8921" y="9228"/>
                    <a:pt x="8921" y="9228"/>
                    <a:pt x="8921" y="9228"/>
                  </a:cubicBezTo>
                  <a:cubicBezTo>
                    <a:pt x="8921" y="9228"/>
                    <a:pt x="8921" y="9228"/>
                    <a:pt x="8921" y="9228"/>
                  </a:cubicBezTo>
                  <a:cubicBezTo>
                    <a:pt x="8921" y="9228"/>
                    <a:pt x="8921" y="9228"/>
                    <a:pt x="8921" y="9228"/>
                  </a:cubicBezTo>
                  <a:cubicBezTo>
                    <a:pt x="8864" y="9228"/>
                    <a:pt x="8864" y="9228"/>
                    <a:pt x="8864" y="9228"/>
                  </a:cubicBezTo>
                  <a:cubicBezTo>
                    <a:pt x="8864" y="9162"/>
                    <a:pt x="8864" y="9162"/>
                    <a:pt x="8864" y="9162"/>
                  </a:cubicBezTo>
                  <a:cubicBezTo>
                    <a:pt x="8921" y="9162"/>
                    <a:pt x="8921" y="9162"/>
                    <a:pt x="8921" y="9162"/>
                  </a:cubicBezTo>
                  <a:cubicBezTo>
                    <a:pt x="8977" y="9028"/>
                    <a:pt x="8977" y="9028"/>
                    <a:pt x="8977" y="9028"/>
                  </a:cubicBezTo>
                  <a:cubicBezTo>
                    <a:pt x="9033" y="9028"/>
                    <a:pt x="9033" y="9028"/>
                    <a:pt x="9033" y="9028"/>
                  </a:cubicBezTo>
                  <a:cubicBezTo>
                    <a:pt x="9089" y="9095"/>
                    <a:pt x="9089" y="9095"/>
                    <a:pt x="9089" y="9095"/>
                  </a:cubicBezTo>
                  <a:cubicBezTo>
                    <a:pt x="9257" y="9028"/>
                    <a:pt x="9257" y="9028"/>
                    <a:pt x="9257" y="9028"/>
                  </a:cubicBezTo>
                  <a:cubicBezTo>
                    <a:pt x="9369" y="9028"/>
                    <a:pt x="9369" y="9028"/>
                    <a:pt x="9369" y="9028"/>
                  </a:cubicBezTo>
                  <a:cubicBezTo>
                    <a:pt x="9425" y="9028"/>
                    <a:pt x="9425" y="9028"/>
                    <a:pt x="9425" y="9028"/>
                  </a:cubicBezTo>
                  <a:cubicBezTo>
                    <a:pt x="9482" y="9028"/>
                    <a:pt x="9482" y="9028"/>
                    <a:pt x="9482" y="9028"/>
                  </a:cubicBezTo>
                  <a:cubicBezTo>
                    <a:pt x="9538" y="9028"/>
                    <a:pt x="9538" y="9028"/>
                    <a:pt x="9538" y="9028"/>
                  </a:cubicBezTo>
                  <a:cubicBezTo>
                    <a:pt x="9538" y="9095"/>
                    <a:pt x="9538" y="9095"/>
                    <a:pt x="9538" y="9095"/>
                  </a:cubicBezTo>
                  <a:cubicBezTo>
                    <a:pt x="9538" y="9095"/>
                    <a:pt x="9538" y="9095"/>
                    <a:pt x="9538" y="9095"/>
                  </a:cubicBezTo>
                  <a:cubicBezTo>
                    <a:pt x="9594" y="9095"/>
                    <a:pt x="9594" y="9095"/>
                    <a:pt x="9594" y="9095"/>
                  </a:cubicBezTo>
                  <a:cubicBezTo>
                    <a:pt x="9594" y="9228"/>
                    <a:pt x="9594" y="9228"/>
                    <a:pt x="9594" y="9228"/>
                  </a:cubicBezTo>
                  <a:cubicBezTo>
                    <a:pt x="9538" y="9228"/>
                    <a:pt x="9538" y="9228"/>
                    <a:pt x="9538" y="9228"/>
                  </a:cubicBezTo>
                  <a:cubicBezTo>
                    <a:pt x="9594" y="9295"/>
                    <a:pt x="9594" y="9295"/>
                    <a:pt x="9594" y="9295"/>
                  </a:cubicBezTo>
                  <a:cubicBezTo>
                    <a:pt x="9594" y="9295"/>
                    <a:pt x="9594" y="9295"/>
                    <a:pt x="9594" y="9295"/>
                  </a:cubicBezTo>
                  <a:cubicBezTo>
                    <a:pt x="9538" y="9295"/>
                    <a:pt x="9538" y="9295"/>
                    <a:pt x="9538" y="9295"/>
                  </a:cubicBezTo>
                  <a:cubicBezTo>
                    <a:pt x="9538" y="9362"/>
                    <a:pt x="9538" y="9362"/>
                    <a:pt x="9538" y="9362"/>
                  </a:cubicBezTo>
                  <a:cubicBezTo>
                    <a:pt x="9538" y="9362"/>
                    <a:pt x="9538" y="9362"/>
                    <a:pt x="9538" y="9362"/>
                  </a:cubicBezTo>
                  <a:cubicBezTo>
                    <a:pt x="9594" y="9429"/>
                    <a:pt x="9594" y="9429"/>
                    <a:pt x="9594" y="9429"/>
                  </a:cubicBezTo>
                  <a:cubicBezTo>
                    <a:pt x="9594" y="9429"/>
                    <a:pt x="9594" y="9429"/>
                    <a:pt x="9594" y="9429"/>
                  </a:cubicBezTo>
                  <a:cubicBezTo>
                    <a:pt x="9650" y="9496"/>
                    <a:pt x="9650" y="9496"/>
                    <a:pt x="9650" y="9496"/>
                  </a:cubicBezTo>
                  <a:cubicBezTo>
                    <a:pt x="9650" y="9496"/>
                    <a:pt x="9650" y="9496"/>
                    <a:pt x="9650" y="9496"/>
                  </a:cubicBezTo>
                  <a:cubicBezTo>
                    <a:pt x="9594" y="9563"/>
                    <a:pt x="9594" y="9563"/>
                    <a:pt x="9594" y="9563"/>
                  </a:cubicBezTo>
                  <a:cubicBezTo>
                    <a:pt x="9594" y="9563"/>
                    <a:pt x="9594" y="9563"/>
                    <a:pt x="9594" y="9563"/>
                  </a:cubicBezTo>
                  <a:cubicBezTo>
                    <a:pt x="9594" y="9630"/>
                    <a:pt x="9594" y="9630"/>
                    <a:pt x="9594" y="9630"/>
                  </a:cubicBezTo>
                  <a:cubicBezTo>
                    <a:pt x="9650" y="9630"/>
                    <a:pt x="9650" y="9630"/>
                    <a:pt x="9650" y="9630"/>
                  </a:cubicBezTo>
                  <a:cubicBezTo>
                    <a:pt x="9650" y="9630"/>
                    <a:pt x="9650" y="9630"/>
                    <a:pt x="9650" y="9630"/>
                  </a:cubicBezTo>
                  <a:cubicBezTo>
                    <a:pt x="9650" y="9630"/>
                    <a:pt x="9650" y="9630"/>
                    <a:pt x="9650" y="9630"/>
                  </a:cubicBezTo>
                  <a:cubicBezTo>
                    <a:pt x="9706" y="9630"/>
                    <a:pt x="9706" y="9630"/>
                    <a:pt x="9706" y="9630"/>
                  </a:cubicBezTo>
                  <a:cubicBezTo>
                    <a:pt x="9706" y="9697"/>
                    <a:pt x="9706" y="9697"/>
                    <a:pt x="9706" y="9697"/>
                  </a:cubicBezTo>
                  <a:cubicBezTo>
                    <a:pt x="9762" y="9697"/>
                    <a:pt x="9762" y="9697"/>
                    <a:pt x="9762" y="9697"/>
                  </a:cubicBezTo>
                  <a:cubicBezTo>
                    <a:pt x="9818" y="9630"/>
                    <a:pt x="9818" y="9630"/>
                    <a:pt x="9818" y="9630"/>
                  </a:cubicBezTo>
                  <a:cubicBezTo>
                    <a:pt x="9818" y="9697"/>
                    <a:pt x="9818" y="9697"/>
                    <a:pt x="9818" y="9697"/>
                  </a:cubicBezTo>
                  <a:cubicBezTo>
                    <a:pt x="9818" y="9697"/>
                    <a:pt x="9818" y="9697"/>
                    <a:pt x="9818" y="9697"/>
                  </a:cubicBezTo>
                  <a:cubicBezTo>
                    <a:pt x="9874" y="9697"/>
                    <a:pt x="9874" y="9697"/>
                    <a:pt x="9874" y="9697"/>
                  </a:cubicBezTo>
                  <a:cubicBezTo>
                    <a:pt x="9874" y="9697"/>
                    <a:pt x="9874" y="9697"/>
                    <a:pt x="9874" y="9697"/>
                  </a:cubicBezTo>
                  <a:cubicBezTo>
                    <a:pt x="9874" y="9763"/>
                    <a:pt x="9874" y="9763"/>
                    <a:pt x="9874" y="9763"/>
                  </a:cubicBezTo>
                  <a:cubicBezTo>
                    <a:pt x="9874" y="9763"/>
                    <a:pt x="9874" y="9763"/>
                    <a:pt x="9874" y="9763"/>
                  </a:cubicBezTo>
                  <a:cubicBezTo>
                    <a:pt x="9874" y="9830"/>
                    <a:pt x="9874" y="9830"/>
                    <a:pt x="9874" y="9830"/>
                  </a:cubicBezTo>
                  <a:cubicBezTo>
                    <a:pt x="9930" y="9830"/>
                    <a:pt x="9930" y="9830"/>
                    <a:pt x="9930" y="9830"/>
                  </a:cubicBezTo>
                  <a:cubicBezTo>
                    <a:pt x="9930" y="9830"/>
                    <a:pt x="9930" y="9830"/>
                    <a:pt x="9930" y="9830"/>
                  </a:cubicBezTo>
                  <a:cubicBezTo>
                    <a:pt x="9986" y="9897"/>
                    <a:pt x="9986" y="9897"/>
                    <a:pt x="9986" y="9897"/>
                  </a:cubicBezTo>
                  <a:cubicBezTo>
                    <a:pt x="9986" y="9964"/>
                    <a:pt x="9986" y="9964"/>
                    <a:pt x="9986" y="9964"/>
                  </a:cubicBezTo>
                  <a:cubicBezTo>
                    <a:pt x="10043" y="9897"/>
                    <a:pt x="10043" y="9897"/>
                    <a:pt x="10043" y="9897"/>
                  </a:cubicBezTo>
                  <a:cubicBezTo>
                    <a:pt x="10043" y="9897"/>
                    <a:pt x="10043" y="9897"/>
                    <a:pt x="10043" y="9897"/>
                  </a:cubicBezTo>
                  <a:cubicBezTo>
                    <a:pt x="10043" y="9964"/>
                    <a:pt x="10043" y="9964"/>
                    <a:pt x="10043" y="9964"/>
                  </a:cubicBezTo>
                  <a:cubicBezTo>
                    <a:pt x="10099" y="9964"/>
                    <a:pt x="10099" y="9964"/>
                    <a:pt x="10099" y="9964"/>
                  </a:cubicBezTo>
                  <a:cubicBezTo>
                    <a:pt x="10155" y="10031"/>
                    <a:pt x="10155" y="10031"/>
                    <a:pt x="10155" y="10031"/>
                  </a:cubicBezTo>
                  <a:cubicBezTo>
                    <a:pt x="10211" y="9964"/>
                    <a:pt x="10211" y="9964"/>
                    <a:pt x="10211" y="9964"/>
                  </a:cubicBezTo>
                  <a:cubicBezTo>
                    <a:pt x="10267" y="10031"/>
                    <a:pt x="10267" y="10031"/>
                    <a:pt x="10267" y="10031"/>
                  </a:cubicBezTo>
                  <a:cubicBezTo>
                    <a:pt x="10267" y="9964"/>
                    <a:pt x="10267" y="9964"/>
                    <a:pt x="10267" y="9964"/>
                  </a:cubicBezTo>
                  <a:cubicBezTo>
                    <a:pt x="10379" y="9897"/>
                    <a:pt x="10379" y="9897"/>
                    <a:pt x="10379" y="9897"/>
                  </a:cubicBezTo>
                  <a:cubicBezTo>
                    <a:pt x="10379" y="9897"/>
                    <a:pt x="10379" y="9897"/>
                    <a:pt x="10379" y="9897"/>
                  </a:cubicBezTo>
                  <a:cubicBezTo>
                    <a:pt x="10379" y="9964"/>
                    <a:pt x="10379" y="9964"/>
                    <a:pt x="10379" y="9964"/>
                  </a:cubicBezTo>
                  <a:cubicBezTo>
                    <a:pt x="10491" y="9964"/>
                    <a:pt x="10491" y="9964"/>
                    <a:pt x="10491" y="9964"/>
                  </a:cubicBezTo>
                  <a:cubicBezTo>
                    <a:pt x="10548" y="10031"/>
                    <a:pt x="10548" y="10031"/>
                    <a:pt x="10548" y="10031"/>
                  </a:cubicBezTo>
                  <a:cubicBezTo>
                    <a:pt x="10604" y="10031"/>
                    <a:pt x="10604" y="10031"/>
                    <a:pt x="10604" y="10031"/>
                  </a:cubicBezTo>
                  <a:cubicBezTo>
                    <a:pt x="10660" y="10031"/>
                    <a:pt x="10660" y="10031"/>
                    <a:pt x="10660" y="10031"/>
                  </a:cubicBezTo>
                  <a:cubicBezTo>
                    <a:pt x="10660" y="10031"/>
                    <a:pt x="10660" y="10031"/>
                    <a:pt x="10660" y="10031"/>
                  </a:cubicBezTo>
                  <a:cubicBezTo>
                    <a:pt x="10772" y="10031"/>
                    <a:pt x="10772" y="10031"/>
                    <a:pt x="10772" y="10031"/>
                  </a:cubicBezTo>
                  <a:cubicBezTo>
                    <a:pt x="10772" y="10098"/>
                    <a:pt x="10772" y="10098"/>
                    <a:pt x="10772" y="10098"/>
                  </a:cubicBezTo>
                  <a:cubicBezTo>
                    <a:pt x="10828" y="10031"/>
                    <a:pt x="10828" y="10031"/>
                    <a:pt x="10828" y="10031"/>
                  </a:cubicBezTo>
                  <a:cubicBezTo>
                    <a:pt x="10828" y="9964"/>
                    <a:pt x="10828" y="9964"/>
                    <a:pt x="10828" y="9964"/>
                  </a:cubicBezTo>
                  <a:cubicBezTo>
                    <a:pt x="10772" y="9964"/>
                    <a:pt x="10772" y="9964"/>
                    <a:pt x="10772" y="9964"/>
                  </a:cubicBezTo>
                  <a:cubicBezTo>
                    <a:pt x="10772" y="9897"/>
                    <a:pt x="10772" y="9897"/>
                    <a:pt x="10772" y="9897"/>
                  </a:cubicBezTo>
                  <a:cubicBezTo>
                    <a:pt x="10772" y="9830"/>
                    <a:pt x="10772" y="9830"/>
                    <a:pt x="10772" y="9830"/>
                  </a:cubicBezTo>
                  <a:cubicBezTo>
                    <a:pt x="10772" y="9830"/>
                    <a:pt x="10772" y="9830"/>
                    <a:pt x="10772" y="9830"/>
                  </a:cubicBezTo>
                  <a:cubicBezTo>
                    <a:pt x="10828" y="9964"/>
                    <a:pt x="10828" y="9964"/>
                    <a:pt x="10828" y="9964"/>
                  </a:cubicBezTo>
                  <a:cubicBezTo>
                    <a:pt x="10828" y="10031"/>
                    <a:pt x="10828" y="10031"/>
                    <a:pt x="10828" y="10031"/>
                  </a:cubicBezTo>
                  <a:cubicBezTo>
                    <a:pt x="10884" y="10098"/>
                    <a:pt x="10884" y="10098"/>
                    <a:pt x="10884" y="10098"/>
                  </a:cubicBezTo>
                  <a:cubicBezTo>
                    <a:pt x="10940" y="10098"/>
                    <a:pt x="10940" y="10098"/>
                    <a:pt x="10940" y="10098"/>
                  </a:cubicBezTo>
                  <a:cubicBezTo>
                    <a:pt x="10940" y="10165"/>
                    <a:pt x="10940" y="10165"/>
                    <a:pt x="10940" y="10165"/>
                  </a:cubicBezTo>
                  <a:cubicBezTo>
                    <a:pt x="10940" y="10098"/>
                    <a:pt x="10940" y="10098"/>
                    <a:pt x="10940" y="10098"/>
                  </a:cubicBezTo>
                  <a:cubicBezTo>
                    <a:pt x="10940" y="10031"/>
                    <a:pt x="10940" y="10031"/>
                    <a:pt x="10940" y="10031"/>
                  </a:cubicBezTo>
                  <a:cubicBezTo>
                    <a:pt x="10884" y="10031"/>
                    <a:pt x="10884" y="10031"/>
                    <a:pt x="10884" y="10031"/>
                  </a:cubicBezTo>
                  <a:cubicBezTo>
                    <a:pt x="10828" y="9964"/>
                    <a:pt x="10828" y="9964"/>
                    <a:pt x="10828" y="9964"/>
                  </a:cubicBezTo>
                  <a:cubicBezTo>
                    <a:pt x="10828" y="9830"/>
                    <a:pt x="10828" y="9830"/>
                    <a:pt x="10828" y="9830"/>
                  </a:cubicBezTo>
                  <a:cubicBezTo>
                    <a:pt x="10828" y="9763"/>
                    <a:pt x="10828" y="9763"/>
                    <a:pt x="10828" y="9763"/>
                  </a:cubicBezTo>
                  <a:cubicBezTo>
                    <a:pt x="10884" y="9830"/>
                    <a:pt x="10884" y="9830"/>
                    <a:pt x="10884" y="9830"/>
                  </a:cubicBezTo>
                  <a:cubicBezTo>
                    <a:pt x="10884" y="9830"/>
                    <a:pt x="10884" y="9830"/>
                    <a:pt x="10884" y="9830"/>
                  </a:cubicBezTo>
                  <a:cubicBezTo>
                    <a:pt x="10884" y="9830"/>
                    <a:pt x="10884" y="9830"/>
                    <a:pt x="10884" y="9830"/>
                  </a:cubicBezTo>
                  <a:cubicBezTo>
                    <a:pt x="10884" y="9830"/>
                    <a:pt x="10884" y="9830"/>
                    <a:pt x="10884" y="9830"/>
                  </a:cubicBezTo>
                  <a:cubicBezTo>
                    <a:pt x="10884" y="9763"/>
                    <a:pt x="10884" y="9763"/>
                    <a:pt x="10884" y="9763"/>
                  </a:cubicBezTo>
                  <a:cubicBezTo>
                    <a:pt x="10884" y="9763"/>
                    <a:pt x="10884" y="9763"/>
                    <a:pt x="10884" y="9763"/>
                  </a:cubicBezTo>
                  <a:cubicBezTo>
                    <a:pt x="10884" y="9697"/>
                    <a:pt x="10884" y="9697"/>
                    <a:pt x="10884" y="9697"/>
                  </a:cubicBezTo>
                  <a:cubicBezTo>
                    <a:pt x="10884" y="9697"/>
                    <a:pt x="10884" y="9697"/>
                    <a:pt x="10884" y="9697"/>
                  </a:cubicBezTo>
                  <a:cubicBezTo>
                    <a:pt x="10884" y="9630"/>
                    <a:pt x="10884" y="9630"/>
                    <a:pt x="10884" y="9630"/>
                  </a:cubicBezTo>
                  <a:cubicBezTo>
                    <a:pt x="10940" y="9630"/>
                    <a:pt x="10940" y="9630"/>
                    <a:pt x="10940" y="9630"/>
                  </a:cubicBezTo>
                  <a:cubicBezTo>
                    <a:pt x="10940" y="9697"/>
                    <a:pt x="10940" y="9697"/>
                    <a:pt x="10940" y="9697"/>
                  </a:cubicBezTo>
                  <a:cubicBezTo>
                    <a:pt x="10940" y="9763"/>
                    <a:pt x="10940" y="9763"/>
                    <a:pt x="10940" y="9763"/>
                  </a:cubicBezTo>
                  <a:cubicBezTo>
                    <a:pt x="10996" y="9763"/>
                    <a:pt x="10996" y="9763"/>
                    <a:pt x="10996" y="9763"/>
                  </a:cubicBezTo>
                  <a:cubicBezTo>
                    <a:pt x="10996" y="9697"/>
                    <a:pt x="10996" y="9697"/>
                    <a:pt x="10996" y="9697"/>
                  </a:cubicBezTo>
                  <a:cubicBezTo>
                    <a:pt x="11052" y="9697"/>
                    <a:pt x="11052" y="9697"/>
                    <a:pt x="11052" y="9697"/>
                  </a:cubicBezTo>
                  <a:cubicBezTo>
                    <a:pt x="11052" y="9630"/>
                    <a:pt x="11052" y="9630"/>
                    <a:pt x="11052" y="9630"/>
                  </a:cubicBezTo>
                  <a:cubicBezTo>
                    <a:pt x="11109" y="9630"/>
                    <a:pt x="11109" y="9630"/>
                    <a:pt x="11109" y="9630"/>
                  </a:cubicBezTo>
                  <a:cubicBezTo>
                    <a:pt x="11109" y="9697"/>
                    <a:pt x="11109" y="9697"/>
                    <a:pt x="11109" y="9697"/>
                  </a:cubicBezTo>
                  <a:cubicBezTo>
                    <a:pt x="11109" y="9697"/>
                    <a:pt x="11109" y="9697"/>
                    <a:pt x="11109" y="9697"/>
                  </a:cubicBezTo>
                  <a:cubicBezTo>
                    <a:pt x="11109" y="9763"/>
                    <a:pt x="11109" y="9763"/>
                    <a:pt x="11109" y="9763"/>
                  </a:cubicBezTo>
                  <a:cubicBezTo>
                    <a:pt x="11109" y="9697"/>
                    <a:pt x="11109" y="9697"/>
                    <a:pt x="11109" y="9697"/>
                  </a:cubicBezTo>
                  <a:cubicBezTo>
                    <a:pt x="11165" y="9697"/>
                    <a:pt x="11165" y="9697"/>
                    <a:pt x="11165" y="9697"/>
                  </a:cubicBezTo>
                  <a:cubicBezTo>
                    <a:pt x="11165" y="9763"/>
                    <a:pt x="11165" y="9763"/>
                    <a:pt x="11165" y="9763"/>
                  </a:cubicBezTo>
                  <a:cubicBezTo>
                    <a:pt x="11165" y="9830"/>
                    <a:pt x="11165" y="9830"/>
                    <a:pt x="11165" y="9830"/>
                  </a:cubicBezTo>
                  <a:cubicBezTo>
                    <a:pt x="11165" y="9830"/>
                    <a:pt x="11165" y="9830"/>
                    <a:pt x="11165" y="9830"/>
                  </a:cubicBezTo>
                  <a:cubicBezTo>
                    <a:pt x="11165" y="9897"/>
                    <a:pt x="11165" y="9897"/>
                    <a:pt x="11165" y="9897"/>
                  </a:cubicBezTo>
                  <a:cubicBezTo>
                    <a:pt x="11221" y="9830"/>
                    <a:pt x="11221" y="9830"/>
                    <a:pt x="11221" y="9830"/>
                  </a:cubicBezTo>
                  <a:cubicBezTo>
                    <a:pt x="11277" y="9897"/>
                    <a:pt x="11277" y="9897"/>
                    <a:pt x="11277" y="9897"/>
                  </a:cubicBezTo>
                  <a:cubicBezTo>
                    <a:pt x="11221" y="9897"/>
                    <a:pt x="11221" y="9897"/>
                    <a:pt x="11221" y="9897"/>
                  </a:cubicBezTo>
                  <a:cubicBezTo>
                    <a:pt x="11165" y="9964"/>
                    <a:pt x="11165" y="9964"/>
                    <a:pt x="11165" y="9964"/>
                  </a:cubicBezTo>
                  <a:cubicBezTo>
                    <a:pt x="11165" y="9964"/>
                    <a:pt x="11165" y="9964"/>
                    <a:pt x="11165" y="9964"/>
                  </a:cubicBezTo>
                  <a:cubicBezTo>
                    <a:pt x="11221" y="9964"/>
                    <a:pt x="11221" y="9964"/>
                    <a:pt x="11221" y="9964"/>
                  </a:cubicBezTo>
                  <a:cubicBezTo>
                    <a:pt x="11277" y="9964"/>
                    <a:pt x="11277" y="9964"/>
                    <a:pt x="11277" y="9964"/>
                  </a:cubicBezTo>
                  <a:cubicBezTo>
                    <a:pt x="11277" y="9897"/>
                    <a:pt x="11277" y="9897"/>
                    <a:pt x="11277" y="9897"/>
                  </a:cubicBezTo>
                  <a:cubicBezTo>
                    <a:pt x="11389" y="9897"/>
                    <a:pt x="11389" y="9897"/>
                    <a:pt x="11389" y="9897"/>
                  </a:cubicBezTo>
                  <a:cubicBezTo>
                    <a:pt x="11389" y="9897"/>
                    <a:pt x="11389" y="9897"/>
                    <a:pt x="11389" y="9897"/>
                  </a:cubicBezTo>
                  <a:cubicBezTo>
                    <a:pt x="11389" y="9897"/>
                    <a:pt x="11389" y="9897"/>
                    <a:pt x="11389" y="9897"/>
                  </a:cubicBezTo>
                  <a:cubicBezTo>
                    <a:pt x="11389" y="9897"/>
                    <a:pt x="11389" y="9897"/>
                    <a:pt x="11389" y="9897"/>
                  </a:cubicBezTo>
                  <a:cubicBezTo>
                    <a:pt x="11333" y="9964"/>
                    <a:pt x="11333" y="9964"/>
                    <a:pt x="11333" y="9964"/>
                  </a:cubicBezTo>
                  <a:cubicBezTo>
                    <a:pt x="11333" y="10031"/>
                    <a:pt x="11333" y="10031"/>
                    <a:pt x="11333" y="10031"/>
                  </a:cubicBezTo>
                  <a:cubicBezTo>
                    <a:pt x="11277" y="10031"/>
                    <a:pt x="11277" y="10031"/>
                    <a:pt x="11277" y="10031"/>
                  </a:cubicBezTo>
                  <a:cubicBezTo>
                    <a:pt x="11277" y="10098"/>
                    <a:pt x="11277" y="10098"/>
                    <a:pt x="11277" y="10098"/>
                  </a:cubicBezTo>
                  <a:cubicBezTo>
                    <a:pt x="11165" y="10165"/>
                    <a:pt x="11165" y="10165"/>
                    <a:pt x="11165" y="10165"/>
                  </a:cubicBezTo>
                  <a:cubicBezTo>
                    <a:pt x="11165" y="10165"/>
                    <a:pt x="11165" y="10165"/>
                    <a:pt x="11165" y="10165"/>
                  </a:cubicBezTo>
                  <a:cubicBezTo>
                    <a:pt x="11165" y="10232"/>
                    <a:pt x="11165" y="10232"/>
                    <a:pt x="11165" y="10232"/>
                  </a:cubicBezTo>
                  <a:cubicBezTo>
                    <a:pt x="11165" y="10165"/>
                    <a:pt x="11165" y="10165"/>
                    <a:pt x="11165" y="10165"/>
                  </a:cubicBezTo>
                  <a:cubicBezTo>
                    <a:pt x="11109" y="10232"/>
                    <a:pt x="11109" y="10232"/>
                    <a:pt x="11109" y="10232"/>
                  </a:cubicBezTo>
                  <a:cubicBezTo>
                    <a:pt x="11109" y="10298"/>
                    <a:pt x="11109" y="10298"/>
                    <a:pt x="11109" y="10298"/>
                  </a:cubicBezTo>
                  <a:cubicBezTo>
                    <a:pt x="11109" y="10365"/>
                    <a:pt x="11109" y="10365"/>
                    <a:pt x="11109" y="10365"/>
                  </a:cubicBezTo>
                  <a:cubicBezTo>
                    <a:pt x="11165" y="10298"/>
                    <a:pt x="11165" y="10298"/>
                    <a:pt x="11165" y="10298"/>
                  </a:cubicBezTo>
                  <a:cubicBezTo>
                    <a:pt x="11165" y="10298"/>
                    <a:pt x="11165" y="10298"/>
                    <a:pt x="11165" y="10298"/>
                  </a:cubicBezTo>
                  <a:cubicBezTo>
                    <a:pt x="11165" y="10365"/>
                    <a:pt x="11165" y="10365"/>
                    <a:pt x="11165" y="10365"/>
                  </a:cubicBezTo>
                  <a:cubicBezTo>
                    <a:pt x="11109" y="10432"/>
                    <a:pt x="11109" y="10432"/>
                    <a:pt x="11109" y="10432"/>
                  </a:cubicBezTo>
                  <a:cubicBezTo>
                    <a:pt x="11109" y="10432"/>
                    <a:pt x="11109" y="10432"/>
                    <a:pt x="11109" y="10432"/>
                  </a:cubicBezTo>
                  <a:cubicBezTo>
                    <a:pt x="11165" y="10432"/>
                    <a:pt x="11165" y="10432"/>
                    <a:pt x="11165" y="10432"/>
                  </a:cubicBezTo>
                  <a:cubicBezTo>
                    <a:pt x="11221" y="10365"/>
                    <a:pt x="11221" y="10365"/>
                    <a:pt x="11221" y="10365"/>
                  </a:cubicBezTo>
                  <a:cubicBezTo>
                    <a:pt x="11277" y="10365"/>
                    <a:pt x="11277" y="10365"/>
                    <a:pt x="11277" y="10365"/>
                  </a:cubicBezTo>
                  <a:cubicBezTo>
                    <a:pt x="11221" y="10432"/>
                    <a:pt x="11221" y="10432"/>
                    <a:pt x="11221" y="10432"/>
                  </a:cubicBezTo>
                  <a:cubicBezTo>
                    <a:pt x="11221" y="10499"/>
                    <a:pt x="11221" y="10499"/>
                    <a:pt x="11221" y="10499"/>
                  </a:cubicBezTo>
                  <a:cubicBezTo>
                    <a:pt x="11221" y="10499"/>
                    <a:pt x="11221" y="10499"/>
                    <a:pt x="11221" y="10499"/>
                  </a:cubicBezTo>
                  <a:cubicBezTo>
                    <a:pt x="11277" y="10432"/>
                    <a:pt x="11277" y="10432"/>
                    <a:pt x="11277" y="10432"/>
                  </a:cubicBezTo>
                  <a:cubicBezTo>
                    <a:pt x="11221" y="10499"/>
                    <a:pt x="11221" y="10499"/>
                    <a:pt x="11221" y="10499"/>
                  </a:cubicBezTo>
                  <a:cubicBezTo>
                    <a:pt x="11221" y="10566"/>
                    <a:pt x="11221" y="10566"/>
                    <a:pt x="11221" y="10566"/>
                  </a:cubicBezTo>
                  <a:cubicBezTo>
                    <a:pt x="11221" y="10633"/>
                    <a:pt x="11221" y="10633"/>
                    <a:pt x="11221" y="10633"/>
                  </a:cubicBezTo>
                  <a:cubicBezTo>
                    <a:pt x="11165" y="10566"/>
                    <a:pt x="11165" y="10566"/>
                    <a:pt x="11165" y="10566"/>
                  </a:cubicBezTo>
                  <a:cubicBezTo>
                    <a:pt x="11109" y="10499"/>
                    <a:pt x="11109" y="10499"/>
                    <a:pt x="11109" y="10499"/>
                  </a:cubicBezTo>
                  <a:cubicBezTo>
                    <a:pt x="11052" y="10566"/>
                    <a:pt x="11052" y="10566"/>
                    <a:pt x="11052" y="10566"/>
                  </a:cubicBezTo>
                  <a:cubicBezTo>
                    <a:pt x="11052" y="10499"/>
                    <a:pt x="11052" y="10499"/>
                    <a:pt x="11052" y="10499"/>
                  </a:cubicBezTo>
                  <a:cubicBezTo>
                    <a:pt x="11052" y="10499"/>
                    <a:pt x="11052" y="10499"/>
                    <a:pt x="11052" y="10499"/>
                  </a:cubicBezTo>
                  <a:cubicBezTo>
                    <a:pt x="10996" y="10566"/>
                    <a:pt x="10996" y="10566"/>
                    <a:pt x="10996" y="10566"/>
                  </a:cubicBezTo>
                  <a:cubicBezTo>
                    <a:pt x="11052" y="10633"/>
                    <a:pt x="11052" y="10633"/>
                    <a:pt x="11052" y="10633"/>
                  </a:cubicBezTo>
                  <a:cubicBezTo>
                    <a:pt x="11052" y="10700"/>
                    <a:pt x="11052" y="10700"/>
                    <a:pt x="11052" y="10700"/>
                  </a:cubicBezTo>
                  <a:cubicBezTo>
                    <a:pt x="11052" y="10833"/>
                    <a:pt x="11052" y="10833"/>
                    <a:pt x="11052" y="10833"/>
                  </a:cubicBezTo>
                  <a:cubicBezTo>
                    <a:pt x="11109" y="10700"/>
                    <a:pt x="11109" y="10700"/>
                    <a:pt x="11109" y="10700"/>
                  </a:cubicBezTo>
                  <a:cubicBezTo>
                    <a:pt x="11052" y="10633"/>
                    <a:pt x="11052" y="10633"/>
                    <a:pt x="11052" y="10633"/>
                  </a:cubicBezTo>
                  <a:cubicBezTo>
                    <a:pt x="11109" y="10566"/>
                    <a:pt x="11109" y="10566"/>
                    <a:pt x="11109" y="10566"/>
                  </a:cubicBezTo>
                  <a:cubicBezTo>
                    <a:pt x="11109" y="10633"/>
                    <a:pt x="11109" y="10633"/>
                    <a:pt x="11109" y="10633"/>
                  </a:cubicBezTo>
                  <a:cubicBezTo>
                    <a:pt x="11165" y="10633"/>
                    <a:pt x="11165" y="10633"/>
                    <a:pt x="11165" y="10633"/>
                  </a:cubicBezTo>
                  <a:cubicBezTo>
                    <a:pt x="11221" y="10633"/>
                    <a:pt x="11221" y="10633"/>
                    <a:pt x="11221" y="10633"/>
                  </a:cubicBezTo>
                  <a:cubicBezTo>
                    <a:pt x="11277" y="10633"/>
                    <a:pt x="11277" y="10633"/>
                    <a:pt x="11277" y="10633"/>
                  </a:cubicBezTo>
                  <a:cubicBezTo>
                    <a:pt x="11277" y="10566"/>
                    <a:pt x="11277" y="10566"/>
                    <a:pt x="11277" y="10566"/>
                  </a:cubicBezTo>
                  <a:cubicBezTo>
                    <a:pt x="11333" y="10566"/>
                    <a:pt x="11333" y="10566"/>
                    <a:pt x="11333" y="10566"/>
                  </a:cubicBezTo>
                  <a:cubicBezTo>
                    <a:pt x="11389" y="10499"/>
                    <a:pt x="11389" y="10499"/>
                    <a:pt x="11389" y="10499"/>
                  </a:cubicBezTo>
                  <a:cubicBezTo>
                    <a:pt x="11445" y="10499"/>
                    <a:pt x="11445" y="10499"/>
                    <a:pt x="11445" y="10499"/>
                  </a:cubicBezTo>
                  <a:cubicBezTo>
                    <a:pt x="11445" y="10432"/>
                    <a:pt x="11445" y="10432"/>
                    <a:pt x="11445" y="10432"/>
                  </a:cubicBezTo>
                  <a:cubicBezTo>
                    <a:pt x="11389" y="10499"/>
                    <a:pt x="11389" y="10499"/>
                    <a:pt x="11389" y="10499"/>
                  </a:cubicBezTo>
                  <a:cubicBezTo>
                    <a:pt x="11389" y="10432"/>
                    <a:pt x="11389" y="10432"/>
                    <a:pt x="11389" y="10432"/>
                  </a:cubicBezTo>
                  <a:cubicBezTo>
                    <a:pt x="11333" y="10499"/>
                    <a:pt x="11333" y="10499"/>
                    <a:pt x="11333" y="10499"/>
                  </a:cubicBezTo>
                  <a:cubicBezTo>
                    <a:pt x="11333" y="10499"/>
                    <a:pt x="11333" y="10499"/>
                    <a:pt x="11333" y="10499"/>
                  </a:cubicBezTo>
                  <a:cubicBezTo>
                    <a:pt x="11277" y="10499"/>
                    <a:pt x="11277" y="10499"/>
                    <a:pt x="11277" y="10499"/>
                  </a:cubicBezTo>
                  <a:cubicBezTo>
                    <a:pt x="11333" y="10432"/>
                    <a:pt x="11333" y="10432"/>
                    <a:pt x="11333" y="10432"/>
                  </a:cubicBezTo>
                  <a:cubicBezTo>
                    <a:pt x="11333" y="10432"/>
                    <a:pt x="11333" y="10432"/>
                    <a:pt x="11333" y="10432"/>
                  </a:cubicBezTo>
                  <a:cubicBezTo>
                    <a:pt x="11333" y="10365"/>
                    <a:pt x="11333" y="10365"/>
                    <a:pt x="11333" y="10365"/>
                  </a:cubicBezTo>
                  <a:cubicBezTo>
                    <a:pt x="11333" y="10365"/>
                    <a:pt x="11333" y="10365"/>
                    <a:pt x="11333" y="10365"/>
                  </a:cubicBezTo>
                  <a:cubicBezTo>
                    <a:pt x="11389" y="10298"/>
                    <a:pt x="11389" y="10298"/>
                    <a:pt x="11389" y="10298"/>
                  </a:cubicBezTo>
                  <a:cubicBezTo>
                    <a:pt x="11333" y="10232"/>
                    <a:pt x="11333" y="10232"/>
                    <a:pt x="11333" y="10232"/>
                  </a:cubicBezTo>
                  <a:cubicBezTo>
                    <a:pt x="11333" y="10232"/>
                    <a:pt x="11333" y="10232"/>
                    <a:pt x="11333" y="10232"/>
                  </a:cubicBezTo>
                  <a:cubicBezTo>
                    <a:pt x="11333" y="10165"/>
                    <a:pt x="11333" y="10165"/>
                    <a:pt x="11333" y="10165"/>
                  </a:cubicBezTo>
                  <a:cubicBezTo>
                    <a:pt x="11389" y="10098"/>
                    <a:pt x="11389" y="10098"/>
                    <a:pt x="11389" y="10098"/>
                  </a:cubicBezTo>
                  <a:cubicBezTo>
                    <a:pt x="11389" y="10031"/>
                    <a:pt x="11389" y="10031"/>
                    <a:pt x="11389" y="10031"/>
                  </a:cubicBezTo>
                  <a:cubicBezTo>
                    <a:pt x="11445" y="10031"/>
                    <a:pt x="11445" y="10031"/>
                    <a:pt x="11445" y="10031"/>
                  </a:cubicBezTo>
                  <a:cubicBezTo>
                    <a:pt x="11501" y="10031"/>
                    <a:pt x="11501" y="10031"/>
                    <a:pt x="11501" y="10031"/>
                  </a:cubicBezTo>
                  <a:cubicBezTo>
                    <a:pt x="11445" y="10031"/>
                    <a:pt x="11445" y="10031"/>
                    <a:pt x="11445" y="10031"/>
                  </a:cubicBezTo>
                  <a:cubicBezTo>
                    <a:pt x="11501" y="10031"/>
                    <a:pt x="11501" y="10031"/>
                    <a:pt x="11501" y="10031"/>
                  </a:cubicBezTo>
                  <a:cubicBezTo>
                    <a:pt x="11501" y="10031"/>
                    <a:pt x="11501" y="10031"/>
                    <a:pt x="11501" y="10031"/>
                  </a:cubicBezTo>
                  <a:cubicBezTo>
                    <a:pt x="11557" y="10031"/>
                    <a:pt x="11557" y="10031"/>
                    <a:pt x="11557" y="10031"/>
                  </a:cubicBezTo>
                  <a:cubicBezTo>
                    <a:pt x="11557" y="10031"/>
                    <a:pt x="11557" y="10031"/>
                    <a:pt x="11557" y="10031"/>
                  </a:cubicBezTo>
                  <a:cubicBezTo>
                    <a:pt x="11557" y="10031"/>
                    <a:pt x="11557" y="10031"/>
                    <a:pt x="11557" y="10031"/>
                  </a:cubicBezTo>
                  <a:cubicBezTo>
                    <a:pt x="11614" y="10031"/>
                    <a:pt x="11614" y="10031"/>
                    <a:pt x="11614" y="10031"/>
                  </a:cubicBezTo>
                  <a:cubicBezTo>
                    <a:pt x="11614" y="10031"/>
                    <a:pt x="11614" y="10031"/>
                    <a:pt x="11614" y="10031"/>
                  </a:cubicBezTo>
                  <a:cubicBezTo>
                    <a:pt x="11726" y="9964"/>
                    <a:pt x="11726" y="9964"/>
                    <a:pt x="11726" y="9964"/>
                  </a:cubicBezTo>
                  <a:cubicBezTo>
                    <a:pt x="11782" y="9897"/>
                    <a:pt x="11782" y="9897"/>
                    <a:pt x="11782" y="9897"/>
                  </a:cubicBezTo>
                  <a:cubicBezTo>
                    <a:pt x="11782" y="9897"/>
                    <a:pt x="11782" y="9897"/>
                    <a:pt x="11782" y="9897"/>
                  </a:cubicBezTo>
                  <a:cubicBezTo>
                    <a:pt x="11782" y="9897"/>
                    <a:pt x="11782" y="9897"/>
                    <a:pt x="11782" y="9897"/>
                  </a:cubicBezTo>
                  <a:cubicBezTo>
                    <a:pt x="11838" y="9830"/>
                    <a:pt x="11838" y="9830"/>
                    <a:pt x="11838" y="9830"/>
                  </a:cubicBezTo>
                  <a:cubicBezTo>
                    <a:pt x="11894" y="9830"/>
                    <a:pt x="11894" y="9830"/>
                    <a:pt x="11894" y="9830"/>
                  </a:cubicBezTo>
                  <a:cubicBezTo>
                    <a:pt x="11950" y="9763"/>
                    <a:pt x="11950" y="9763"/>
                    <a:pt x="11950" y="9763"/>
                  </a:cubicBezTo>
                  <a:cubicBezTo>
                    <a:pt x="11950" y="9763"/>
                    <a:pt x="11950" y="9763"/>
                    <a:pt x="11950" y="9763"/>
                  </a:cubicBezTo>
                  <a:cubicBezTo>
                    <a:pt x="11950" y="9630"/>
                    <a:pt x="11950" y="9630"/>
                    <a:pt x="11950" y="9630"/>
                  </a:cubicBezTo>
                  <a:cubicBezTo>
                    <a:pt x="12006" y="9630"/>
                    <a:pt x="12006" y="9630"/>
                    <a:pt x="12006" y="9630"/>
                  </a:cubicBezTo>
                  <a:cubicBezTo>
                    <a:pt x="12006" y="9563"/>
                    <a:pt x="12006" y="9563"/>
                    <a:pt x="12006" y="9563"/>
                  </a:cubicBezTo>
                  <a:cubicBezTo>
                    <a:pt x="12006" y="9496"/>
                    <a:pt x="12006" y="9496"/>
                    <a:pt x="12006" y="9496"/>
                  </a:cubicBezTo>
                  <a:cubicBezTo>
                    <a:pt x="11950" y="9563"/>
                    <a:pt x="11950" y="9563"/>
                    <a:pt x="11950" y="9563"/>
                  </a:cubicBezTo>
                  <a:cubicBezTo>
                    <a:pt x="11894" y="9563"/>
                    <a:pt x="11894" y="9563"/>
                    <a:pt x="11894" y="9563"/>
                  </a:cubicBezTo>
                  <a:cubicBezTo>
                    <a:pt x="11950" y="9563"/>
                    <a:pt x="11950" y="9563"/>
                    <a:pt x="11950" y="9563"/>
                  </a:cubicBezTo>
                  <a:cubicBezTo>
                    <a:pt x="11894" y="9630"/>
                    <a:pt x="11894" y="9630"/>
                    <a:pt x="11894" y="9630"/>
                  </a:cubicBezTo>
                  <a:cubicBezTo>
                    <a:pt x="11838" y="9630"/>
                    <a:pt x="11838" y="9630"/>
                    <a:pt x="11838" y="9630"/>
                  </a:cubicBezTo>
                  <a:cubicBezTo>
                    <a:pt x="11838" y="9630"/>
                    <a:pt x="11838" y="9630"/>
                    <a:pt x="11838" y="9630"/>
                  </a:cubicBezTo>
                  <a:cubicBezTo>
                    <a:pt x="11782" y="9630"/>
                    <a:pt x="11782" y="9630"/>
                    <a:pt x="11782" y="9630"/>
                  </a:cubicBezTo>
                  <a:cubicBezTo>
                    <a:pt x="11782" y="9563"/>
                    <a:pt x="11782" y="9563"/>
                    <a:pt x="11782" y="9563"/>
                  </a:cubicBezTo>
                  <a:cubicBezTo>
                    <a:pt x="11838" y="9496"/>
                    <a:pt x="11838" y="9496"/>
                    <a:pt x="11838" y="9496"/>
                  </a:cubicBezTo>
                  <a:cubicBezTo>
                    <a:pt x="11838" y="9496"/>
                    <a:pt x="11838" y="9496"/>
                    <a:pt x="11838" y="9496"/>
                  </a:cubicBezTo>
                  <a:cubicBezTo>
                    <a:pt x="11894" y="9496"/>
                    <a:pt x="11894" y="9496"/>
                    <a:pt x="11894" y="9496"/>
                  </a:cubicBezTo>
                  <a:cubicBezTo>
                    <a:pt x="11950" y="9429"/>
                    <a:pt x="11950" y="9429"/>
                    <a:pt x="11950" y="9429"/>
                  </a:cubicBezTo>
                  <a:cubicBezTo>
                    <a:pt x="11950" y="9429"/>
                    <a:pt x="11950" y="9429"/>
                    <a:pt x="11950" y="9429"/>
                  </a:cubicBezTo>
                  <a:cubicBezTo>
                    <a:pt x="11950" y="9362"/>
                    <a:pt x="11950" y="9362"/>
                    <a:pt x="11950" y="9362"/>
                  </a:cubicBezTo>
                  <a:cubicBezTo>
                    <a:pt x="11950" y="9362"/>
                    <a:pt x="11950" y="9362"/>
                    <a:pt x="11950" y="9362"/>
                  </a:cubicBezTo>
                  <a:cubicBezTo>
                    <a:pt x="12006" y="9295"/>
                    <a:pt x="12006" y="9295"/>
                    <a:pt x="12006" y="9295"/>
                  </a:cubicBezTo>
                  <a:cubicBezTo>
                    <a:pt x="12062" y="9362"/>
                    <a:pt x="12062" y="9362"/>
                    <a:pt x="12062" y="9362"/>
                  </a:cubicBezTo>
                  <a:cubicBezTo>
                    <a:pt x="12062" y="9362"/>
                    <a:pt x="12062" y="9362"/>
                    <a:pt x="12062" y="9362"/>
                  </a:cubicBezTo>
                  <a:cubicBezTo>
                    <a:pt x="12006" y="9429"/>
                    <a:pt x="12006" y="9429"/>
                    <a:pt x="12006" y="9429"/>
                  </a:cubicBezTo>
                  <a:cubicBezTo>
                    <a:pt x="12062" y="9429"/>
                    <a:pt x="12062" y="9429"/>
                    <a:pt x="12062" y="9429"/>
                  </a:cubicBezTo>
                  <a:cubicBezTo>
                    <a:pt x="12118" y="9429"/>
                    <a:pt x="12118" y="9429"/>
                    <a:pt x="12118" y="9429"/>
                  </a:cubicBezTo>
                  <a:cubicBezTo>
                    <a:pt x="12118" y="9295"/>
                    <a:pt x="12118" y="9295"/>
                    <a:pt x="12118" y="9295"/>
                  </a:cubicBezTo>
                  <a:cubicBezTo>
                    <a:pt x="12118" y="9295"/>
                    <a:pt x="12118" y="9295"/>
                    <a:pt x="12118" y="9295"/>
                  </a:cubicBezTo>
                  <a:cubicBezTo>
                    <a:pt x="12062" y="9228"/>
                    <a:pt x="12062" y="9228"/>
                    <a:pt x="12062" y="9228"/>
                  </a:cubicBezTo>
                  <a:cubicBezTo>
                    <a:pt x="12062" y="9228"/>
                    <a:pt x="12062" y="9228"/>
                    <a:pt x="12062" y="9228"/>
                  </a:cubicBezTo>
                  <a:cubicBezTo>
                    <a:pt x="12006" y="9228"/>
                    <a:pt x="12006" y="9228"/>
                    <a:pt x="12006" y="9228"/>
                  </a:cubicBezTo>
                  <a:cubicBezTo>
                    <a:pt x="11950" y="9228"/>
                    <a:pt x="11950" y="9228"/>
                    <a:pt x="11950" y="9228"/>
                  </a:cubicBezTo>
                  <a:cubicBezTo>
                    <a:pt x="11894" y="9162"/>
                    <a:pt x="11894" y="9162"/>
                    <a:pt x="11894" y="9162"/>
                  </a:cubicBezTo>
                  <a:cubicBezTo>
                    <a:pt x="11950" y="9095"/>
                    <a:pt x="11950" y="9095"/>
                    <a:pt x="11950" y="9095"/>
                  </a:cubicBezTo>
                  <a:cubicBezTo>
                    <a:pt x="11894" y="9162"/>
                    <a:pt x="11894" y="9162"/>
                    <a:pt x="11894" y="9162"/>
                  </a:cubicBezTo>
                  <a:cubicBezTo>
                    <a:pt x="11894" y="9162"/>
                    <a:pt x="11894" y="9162"/>
                    <a:pt x="11894" y="9162"/>
                  </a:cubicBezTo>
                  <a:cubicBezTo>
                    <a:pt x="11838" y="9095"/>
                    <a:pt x="11838" y="9095"/>
                    <a:pt x="11838" y="9095"/>
                  </a:cubicBezTo>
                  <a:cubicBezTo>
                    <a:pt x="11782" y="9028"/>
                    <a:pt x="11782" y="9028"/>
                    <a:pt x="11782" y="9028"/>
                  </a:cubicBezTo>
                  <a:cubicBezTo>
                    <a:pt x="11782" y="8961"/>
                    <a:pt x="11782" y="8961"/>
                    <a:pt x="11782" y="8961"/>
                  </a:cubicBezTo>
                  <a:cubicBezTo>
                    <a:pt x="11782" y="8961"/>
                    <a:pt x="11782" y="8961"/>
                    <a:pt x="11782" y="8961"/>
                  </a:cubicBezTo>
                  <a:cubicBezTo>
                    <a:pt x="11726" y="8961"/>
                    <a:pt x="11726" y="8961"/>
                    <a:pt x="11726" y="8961"/>
                  </a:cubicBezTo>
                  <a:cubicBezTo>
                    <a:pt x="11726" y="8961"/>
                    <a:pt x="11726" y="8961"/>
                    <a:pt x="11726" y="8961"/>
                  </a:cubicBezTo>
                  <a:cubicBezTo>
                    <a:pt x="11726" y="8894"/>
                    <a:pt x="11726" y="8894"/>
                    <a:pt x="11726" y="8894"/>
                  </a:cubicBezTo>
                  <a:cubicBezTo>
                    <a:pt x="11726" y="8894"/>
                    <a:pt x="11726" y="8894"/>
                    <a:pt x="11726" y="8894"/>
                  </a:cubicBezTo>
                  <a:cubicBezTo>
                    <a:pt x="11726" y="8827"/>
                    <a:pt x="11726" y="8827"/>
                    <a:pt x="11726" y="8827"/>
                  </a:cubicBezTo>
                  <a:cubicBezTo>
                    <a:pt x="11726" y="8760"/>
                    <a:pt x="11726" y="8760"/>
                    <a:pt x="11726" y="8760"/>
                  </a:cubicBezTo>
                  <a:cubicBezTo>
                    <a:pt x="11726" y="8627"/>
                    <a:pt x="11726" y="8627"/>
                    <a:pt x="11726" y="8627"/>
                  </a:cubicBezTo>
                  <a:cubicBezTo>
                    <a:pt x="11726" y="8627"/>
                    <a:pt x="11726" y="8627"/>
                    <a:pt x="11726" y="8627"/>
                  </a:cubicBezTo>
                  <a:cubicBezTo>
                    <a:pt x="11838" y="8560"/>
                    <a:pt x="11838" y="8560"/>
                    <a:pt x="11838" y="8560"/>
                  </a:cubicBezTo>
                  <a:cubicBezTo>
                    <a:pt x="11894" y="8493"/>
                    <a:pt x="11894" y="8493"/>
                    <a:pt x="11894" y="8493"/>
                  </a:cubicBezTo>
                  <a:cubicBezTo>
                    <a:pt x="11894" y="8493"/>
                    <a:pt x="11894" y="8493"/>
                    <a:pt x="11894" y="8493"/>
                  </a:cubicBezTo>
                  <a:cubicBezTo>
                    <a:pt x="11894" y="8493"/>
                    <a:pt x="11894" y="8493"/>
                    <a:pt x="11894" y="8493"/>
                  </a:cubicBezTo>
                  <a:cubicBezTo>
                    <a:pt x="11950" y="8493"/>
                    <a:pt x="11950" y="8493"/>
                    <a:pt x="11950" y="8493"/>
                  </a:cubicBezTo>
                  <a:cubicBezTo>
                    <a:pt x="11950" y="8426"/>
                    <a:pt x="11950" y="8426"/>
                    <a:pt x="11950" y="8426"/>
                  </a:cubicBezTo>
                  <a:cubicBezTo>
                    <a:pt x="11950" y="8426"/>
                    <a:pt x="11950" y="8426"/>
                    <a:pt x="11950" y="8426"/>
                  </a:cubicBezTo>
                  <a:cubicBezTo>
                    <a:pt x="11894" y="8426"/>
                    <a:pt x="11894" y="8426"/>
                    <a:pt x="11894" y="8426"/>
                  </a:cubicBezTo>
                  <a:cubicBezTo>
                    <a:pt x="11894" y="8426"/>
                    <a:pt x="11894" y="8426"/>
                    <a:pt x="11894" y="8426"/>
                  </a:cubicBezTo>
                  <a:cubicBezTo>
                    <a:pt x="11894" y="8426"/>
                    <a:pt x="11894" y="8426"/>
                    <a:pt x="11894" y="8426"/>
                  </a:cubicBezTo>
                  <a:cubicBezTo>
                    <a:pt x="11838" y="8359"/>
                    <a:pt x="11838" y="8359"/>
                    <a:pt x="11838" y="8359"/>
                  </a:cubicBezTo>
                  <a:cubicBezTo>
                    <a:pt x="11838" y="8292"/>
                    <a:pt x="11838" y="8292"/>
                    <a:pt x="11838" y="8292"/>
                  </a:cubicBezTo>
                  <a:cubicBezTo>
                    <a:pt x="11950" y="8225"/>
                    <a:pt x="11950" y="8225"/>
                    <a:pt x="11950" y="8225"/>
                  </a:cubicBezTo>
                  <a:cubicBezTo>
                    <a:pt x="11950" y="8159"/>
                    <a:pt x="11950" y="8159"/>
                    <a:pt x="11950" y="8159"/>
                  </a:cubicBezTo>
                  <a:cubicBezTo>
                    <a:pt x="12006" y="8092"/>
                    <a:pt x="12006" y="8092"/>
                    <a:pt x="12006" y="8092"/>
                  </a:cubicBezTo>
                  <a:cubicBezTo>
                    <a:pt x="12006" y="8025"/>
                    <a:pt x="12006" y="8025"/>
                    <a:pt x="12006" y="8025"/>
                  </a:cubicBezTo>
                  <a:cubicBezTo>
                    <a:pt x="12062" y="8025"/>
                    <a:pt x="12062" y="8025"/>
                    <a:pt x="12062" y="8025"/>
                  </a:cubicBezTo>
                  <a:cubicBezTo>
                    <a:pt x="12118" y="7958"/>
                    <a:pt x="12118" y="7958"/>
                    <a:pt x="12118" y="7958"/>
                  </a:cubicBezTo>
                  <a:cubicBezTo>
                    <a:pt x="12175" y="7958"/>
                    <a:pt x="12175" y="7958"/>
                    <a:pt x="12175" y="7958"/>
                  </a:cubicBezTo>
                  <a:cubicBezTo>
                    <a:pt x="12175" y="7958"/>
                    <a:pt x="12175" y="7958"/>
                    <a:pt x="12175" y="7958"/>
                  </a:cubicBezTo>
                  <a:cubicBezTo>
                    <a:pt x="12175" y="8025"/>
                    <a:pt x="12175" y="8025"/>
                    <a:pt x="12175" y="8025"/>
                  </a:cubicBezTo>
                  <a:cubicBezTo>
                    <a:pt x="12175" y="8092"/>
                    <a:pt x="12175" y="8092"/>
                    <a:pt x="12175" y="8092"/>
                  </a:cubicBezTo>
                  <a:cubicBezTo>
                    <a:pt x="12175" y="8092"/>
                    <a:pt x="12175" y="8092"/>
                    <a:pt x="12175" y="8092"/>
                  </a:cubicBezTo>
                  <a:cubicBezTo>
                    <a:pt x="12231" y="8092"/>
                    <a:pt x="12231" y="8092"/>
                    <a:pt x="12231" y="8092"/>
                  </a:cubicBezTo>
                  <a:cubicBezTo>
                    <a:pt x="12231" y="8025"/>
                    <a:pt x="12231" y="8025"/>
                    <a:pt x="12231" y="8025"/>
                  </a:cubicBezTo>
                  <a:cubicBezTo>
                    <a:pt x="12287" y="7958"/>
                    <a:pt x="12287" y="7958"/>
                    <a:pt x="12287" y="7958"/>
                  </a:cubicBezTo>
                  <a:cubicBezTo>
                    <a:pt x="12287" y="7958"/>
                    <a:pt x="12287" y="7958"/>
                    <a:pt x="12287" y="7958"/>
                  </a:cubicBezTo>
                  <a:cubicBezTo>
                    <a:pt x="12287" y="7958"/>
                    <a:pt x="12287" y="7958"/>
                    <a:pt x="12287" y="7958"/>
                  </a:cubicBezTo>
                  <a:cubicBezTo>
                    <a:pt x="12231" y="7891"/>
                    <a:pt x="12231" y="7891"/>
                    <a:pt x="12231" y="7891"/>
                  </a:cubicBezTo>
                  <a:cubicBezTo>
                    <a:pt x="12175" y="7891"/>
                    <a:pt x="12175" y="7891"/>
                    <a:pt x="12175" y="7891"/>
                  </a:cubicBezTo>
                  <a:cubicBezTo>
                    <a:pt x="12231" y="7824"/>
                    <a:pt x="12231" y="7824"/>
                    <a:pt x="12231" y="7824"/>
                  </a:cubicBezTo>
                  <a:cubicBezTo>
                    <a:pt x="12287" y="7824"/>
                    <a:pt x="12287" y="7824"/>
                    <a:pt x="12287" y="7824"/>
                  </a:cubicBezTo>
                  <a:cubicBezTo>
                    <a:pt x="12343" y="7757"/>
                    <a:pt x="12343" y="7757"/>
                    <a:pt x="12343" y="7757"/>
                  </a:cubicBezTo>
                  <a:cubicBezTo>
                    <a:pt x="12399" y="7757"/>
                    <a:pt x="12399" y="7757"/>
                    <a:pt x="12399" y="7757"/>
                  </a:cubicBezTo>
                  <a:cubicBezTo>
                    <a:pt x="12399" y="7690"/>
                    <a:pt x="12399" y="7690"/>
                    <a:pt x="12399" y="7690"/>
                  </a:cubicBezTo>
                  <a:cubicBezTo>
                    <a:pt x="12399" y="7690"/>
                    <a:pt x="12399" y="7690"/>
                    <a:pt x="12399" y="7690"/>
                  </a:cubicBezTo>
                  <a:cubicBezTo>
                    <a:pt x="12455" y="7690"/>
                    <a:pt x="12455" y="7690"/>
                    <a:pt x="12455" y="7690"/>
                  </a:cubicBezTo>
                  <a:cubicBezTo>
                    <a:pt x="12567" y="7690"/>
                    <a:pt x="12567" y="7690"/>
                    <a:pt x="12567" y="7690"/>
                  </a:cubicBezTo>
                  <a:cubicBezTo>
                    <a:pt x="12567" y="7757"/>
                    <a:pt x="12567" y="7757"/>
                    <a:pt x="12567" y="7757"/>
                  </a:cubicBezTo>
                  <a:cubicBezTo>
                    <a:pt x="12567" y="7757"/>
                    <a:pt x="12567" y="7757"/>
                    <a:pt x="12567" y="7757"/>
                  </a:cubicBezTo>
                  <a:cubicBezTo>
                    <a:pt x="12567" y="7824"/>
                    <a:pt x="12567" y="7824"/>
                    <a:pt x="12567" y="7824"/>
                  </a:cubicBezTo>
                  <a:cubicBezTo>
                    <a:pt x="12623" y="7824"/>
                    <a:pt x="12623" y="7824"/>
                    <a:pt x="12623" y="7824"/>
                  </a:cubicBezTo>
                  <a:cubicBezTo>
                    <a:pt x="12679" y="7891"/>
                    <a:pt x="12679" y="7891"/>
                    <a:pt x="12679" y="7891"/>
                  </a:cubicBezTo>
                  <a:cubicBezTo>
                    <a:pt x="12623" y="7891"/>
                    <a:pt x="12623" y="7891"/>
                    <a:pt x="12623" y="7891"/>
                  </a:cubicBezTo>
                  <a:cubicBezTo>
                    <a:pt x="12623" y="7958"/>
                    <a:pt x="12623" y="7958"/>
                    <a:pt x="12623" y="7958"/>
                  </a:cubicBezTo>
                  <a:cubicBezTo>
                    <a:pt x="12623" y="7958"/>
                    <a:pt x="12623" y="7958"/>
                    <a:pt x="12623" y="7958"/>
                  </a:cubicBezTo>
                  <a:cubicBezTo>
                    <a:pt x="12623" y="8025"/>
                    <a:pt x="12623" y="8025"/>
                    <a:pt x="12623" y="8025"/>
                  </a:cubicBezTo>
                  <a:cubicBezTo>
                    <a:pt x="12679" y="8092"/>
                    <a:pt x="12679" y="8092"/>
                    <a:pt x="12679" y="8092"/>
                  </a:cubicBezTo>
                  <a:cubicBezTo>
                    <a:pt x="12679" y="8092"/>
                    <a:pt x="12679" y="8092"/>
                    <a:pt x="12679" y="8092"/>
                  </a:cubicBezTo>
                  <a:cubicBezTo>
                    <a:pt x="12679" y="8225"/>
                    <a:pt x="12679" y="8225"/>
                    <a:pt x="12679" y="8225"/>
                  </a:cubicBezTo>
                  <a:cubicBezTo>
                    <a:pt x="12679" y="8225"/>
                    <a:pt x="12679" y="8225"/>
                    <a:pt x="12679" y="8225"/>
                  </a:cubicBezTo>
                  <a:cubicBezTo>
                    <a:pt x="12679" y="8225"/>
                    <a:pt x="12679" y="8225"/>
                    <a:pt x="12679" y="8225"/>
                  </a:cubicBezTo>
                  <a:cubicBezTo>
                    <a:pt x="12679" y="8292"/>
                    <a:pt x="12679" y="8292"/>
                    <a:pt x="12679" y="8292"/>
                  </a:cubicBezTo>
                  <a:cubicBezTo>
                    <a:pt x="12679" y="8359"/>
                    <a:pt x="12679" y="8359"/>
                    <a:pt x="12679" y="8359"/>
                  </a:cubicBezTo>
                  <a:cubicBezTo>
                    <a:pt x="12623" y="8426"/>
                    <a:pt x="12623" y="8426"/>
                    <a:pt x="12623" y="8426"/>
                  </a:cubicBezTo>
                  <a:cubicBezTo>
                    <a:pt x="12623" y="8493"/>
                    <a:pt x="12623" y="8493"/>
                    <a:pt x="12623" y="8493"/>
                  </a:cubicBezTo>
                  <a:cubicBezTo>
                    <a:pt x="12567" y="8493"/>
                    <a:pt x="12567" y="8493"/>
                    <a:pt x="12567" y="8493"/>
                  </a:cubicBezTo>
                  <a:cubicBezTo>
                    <a:pt x="12623" y="8560"/>
                    <a:pt x="12623" y="8560"/>
                    <a:pt x="12623" y="8560"/>
                  </a:cubicBezTo>
                  <a:cubicBezTo>
                    <a:pt x="12623" y="8560"/>
                    <a:pt x="12623" y="8560"/>
                    <a:pt x="12623" y="8560"/>
                  </a:cubicBezTo>
                  <a:cubicBezTo>
                    <a:pt x="12623" y="8627"/>
                    <a:pt x="12623" y="8627"/>
                    <a:pt x="12623" y="8627"/>
                  </a:cubicBezTo>
                  <a:cubicBezTo>
                    <a:pt x="12623" y="8693"/>
                    <a:pt x="12623" y="8693"/>
                    <a:pt x="12623" y="8693"/>
                  </a:cubicBezTo>
                  <a:cubicBezTo>
                    <a:pt x="12623" y="8693"/>
                    <a:pt x="12623" y="8693"/>
                    <a:pt x="12623" y="8693"/>
                  </a:cubicBezTo>
                  <a:cubicBezTo>
                    <a:pt x="12623" y="8760"/>
                    <a:pt x="12623" y="8760"/>
                    <a:pt x="12623" y="8760"/>
                  </a:cubicBezTo>
                  <a:cubicBezTo>
                    <a:pt x="12623" y="8827"/>
                    <a:pt x="12623" y="8827"/>
                    <a:pt x="12623" y="8827"/>
                  </a:cubicBezTo>
                  <a:cubicBezTo>
                    <a:pt x="12623" y="8827"/>
                    <a:pt x="12623" y="8827"/>
                    <a:pt x="12623" y="8827"/>
                  </a:cubicBezTo>
                  <a:cubicBezTo>
                    <a:pt x="12679" y="8827"/>
                    <a:pt x="12679" y="8827"/>
                    <a:pt x="12679" y="8827"/>
                  </a:cubicBezTo>
                  <a:cubicBezTo>
                    <a:pt x="12679" y="8894"/>
                    <a:pt x="12679" y="8894"/>
                    <a:pt x="12679" y="8894"/>
                  </a:cubicBezTo>
                  <a:cubicBezTo>
                    <a:pt x="12679" y="8961"/>
                    <a:pt x="12679" y="8961"/>
                    <a:pt x="12679" y="8961"/>
                  </a:cubicBezTo>
                  <a:cubicBezTo>
                    <a:pt x="12679" y="8961"/>
                    <a:pt x="12679" y="8961"/>
                    <a:pt x="12679" y="8961"/>
                  </a:cubicBezTo>
                  <a:cubicBezTo>
                    <a:pt x="12623" y="8961"/>
                    <a:pt x="12623" y="8961"/>
                    <a:pt x="12623" y="8961"/>
                  </a:cubicBezTo>
                  <a:cubicBezTo>
                    <a:pt x="12567" y="8961"/>
                    <a:pt x="12567" y="8961"/>
                    <a:pt x="12567" y="8961"/>
                  </a:cubicBezTo>
                  <a:cubicBezTo>
                    <a:pt x="12567" y="8894"/>
                    <a:pt x="12567" y="8894"/>
                    <a:pt x="12567" y="8894"/>
                  </a:cubicBezTo>
                  <a:cubicBezTo>
                    <a:pt x="12567" y="8894"/>
                    <a:pt x="12567" y="8894"/>
                    <a:pt x="12567" y="8894"/>
                  </a:cubicBezTo>
                  <a:cubicBezTo>
                    <a:pt x="12511" y="8894"/>
                    <a:pt x="12511" y="8894"/>
                    <a:pt x="12511" y="8894"/>
                  </a:cubicBezTo>
                  <a:cubicBezTo>
                    <a:pt x="12511" y="8961"/>
                    <a:pt x="12511" y="8961"/>
                    <a:pt x="12511" y="8961"/>
                  </a:cubicBezTo>
                  <a:cubicBezTo>
                    <a:pt x="12455" y="8961"/>
                    <a:pt x="12455" y="8961"/>
                    <a:pt x="12455" y="8961"/>
                  </a:cubicBezTo>
                  <a:cubicBezTo>
                    <a:pt x="12455" y="8961"/>
                    <a:pt x="12455" y="8961"/>
                    <a:pt x="12455" y="8961"/>
                  </a:cubicBezTo>
                  <a:cubicBezTo>
                    <a:pt x="12511" y="8961"/>
                    <a:pt x="12511" y="8961"/>
                    <a:pt x="12511" y="8961"/>
                  </a:cubicBezTo>
                  <a:cubicBezTo>
                    <a:pt x="12567" y="9028"/>
                    <a:pt x="12567" y="9028"/>
                    <a:pt x="12567" y="9028"/>
                  </a:cubicBezTo>
                  <a:cubicBezTo>
                    <a:pt x="12567" y="9028"/>
                    <a:pt x="12567" y="9028"/>
                    <a:pt x="12567" y="9028"/>
                  </a:cubicBezTo>
                  <a:cubicBezTo>
                    <a:pt x="12399" y="9162"/>
                    <a:pt x="12399" y="9162"/>
                    <a:pt x="12399" y="9162"/>
                  </a:cubicBezTo>
                  <a:cubicBezTo>
                    <a:pt x="12399" y="9162"/>
                    <a:pt x="12399" y="9162"/>
                    <a:pt x="12399" y="9162"/>
                  </a:cubicBezTo>
                  <a:cubicBezTo>
                    <a:pt x="12343" y="9162"/>
                    <a:pt x="12343" y="9162"/>
                    <a:pt x="12343" y="9162"/>
                  </a:cubicBezTo>
                  <a:cubicBezTo>
                    <a:pt x="12343" y="9162"/>
                    <a:pt x="12343" y="9162"/>
                    <a:pt x="12343" y="9162"/>
                  </a:cubicBezTo>
                  <a:cubicBezTo>
                    <a:pt x="12343" y="9228"/>
                    <a:pt x="12343" y="9228"/>
                    <a:pt x="12343" y="9228"/>
                  </a:cubicBezTo>
                  <a:cubicBezTo>
                    <a:pt x="12343" y="9295"/>
                    <a:pt x="12343" y="9295"/>
                    <a:pt x="12343" y="9295"/>
                  </a:cubicBezTo>
                  <a:cubicBezTo>
                    <a:pt x="12399" y="9228"/>
                    <a:pt x="12399" y="9228"/>
                    <a:pt x="12399" y="9228"/>
                  </a:cubicBezTo>
                  <a:cubicBezTo>
                    <a:pt x="12455" y="9295"/>
                    <a:pt x="12455" y="9295"/>
                    <a:pt x="12455" y="9295"/>
                  </a:cubicBezTo>
                  <a:cubicBezTo>
                    <a:pt x="12455" y="9295"/>
                    <a:pt x="12455" y="9295"/>
                    <a:pt x="12455" y="9295"/>
                  </a:cubicBezTo>
                  <a:cubicBezTo>
                    <a:pt x="12455" y="9362"/>
                    <a:pt x="12455" y="9362"/>
                    <a:pt x="12455" y="9362"/>
                  </a:cubicBezTo>
                  <a:cubicBezTo>
                    <a:pt x="12567" y="9362"/>
                    <a:pt x="12567" y="9362"/>
                    <a:pt x="12567" y="9362"/>
                  </a:cubicBezTo>
                  <a:cubicBezTo>
                    <a:pt x="12567" y="9295"/>
                    <a:pt x="12567" y="9295"/>
                    <a:pt x="12567" y="9295"/>
                  </a:cubicBezTo>
                  <a:cubicBezTo>
                    <a:pt x="12567" y="9295"/>
                    <a:pt x="12567" y="9295"/>
                    <a:pt x="12567" y="9295"/>
                  </a:cubicBezTo>
                  <a:cubicBezTo>
                    <a:pt x="12623" y="9295"/>
                    <a:pt x="12623" y="9295"/>
                    <a:pt x="12623" y="9295"/>
                  </a:cubicBezTo>
                  <a:cubicBezTo>
                    <a:pt x="12567" y="9362"/>
                    <a:pt x="12567" y="9362"/>
                    <a:pt x="12567" y="9362"/>
                  </a:cubicBezTo>
                  <a:cubicBezTo>
                    <a:pt x="12567" y="9362"/>
                    <a:pt x="12567" y="9362"/>
                    <a:pt x="12567" y="9362"/>
                  </a:cubicBezTo>
                  <a:cubicBezTo>
                    <a:pt x="12623" y="9362"/>
                    <a:pt x="12623" y="9362"/>
                    <a:pt x="12623" y="9362"/>
                  </a:cubicBezTo>
                  <a:cubicBezTo>
                    <a:pt x="12679" y="9429"/>
                    <a:pt x="12679" y="9429"/>
                    <a:pt x="12679" y="9429"/>
                  </a:cubicBezTo>
                  <a:cubicBezTo>
                    <a:pt x="12679" y="9362"/>
                    <a:pt x="12679" y="9362"/>
                    <a:pt x="12679" y="9362"/>
                  </a:cubicBezTo>
                  <a:cubicBezTo>
                    <a:pt x="12736" y="9362"/>
                    <a:pt x="12736" y="9362"/>
                    <a:pt x="12736" y="9362"/>
                  </a:cubicBezTo>
                  <a:cubicBezTo>
                    <a:pt x="12679" y="9429"/>
                    <a:pt x="12679" y="9429"/>
                    <a:pt x="12679" y="9429"/>
                  </a:cubicBezTo>
                  <a:cubicBezTo>
                    <a:pt x="12679" y="9429"/>
                    <a:pt x="12679" y="9429"/>
                    <a:pt x="12679" y="9429"/>
                  </a:cubicBezTo>
                  <a:cubicBezTo>
                    <a:pt x="12623" y="9496"/>
                    <a:pt x="12623" y="9496"/>
                    <a:pt x="12623" y="9496"/>
                  </a:cubicBezTo>
                  <a:cubicBezTo>
                    <a:pt x="12567" y="9496"/>
                    <a:pt x="12567" y="9496"/>
                    <a:pt x="12567" y="9496"/>
                  </a:cubicBezTo>
                  <a:cubicBezTo>
                    <a:pt x="12567" y="9429"/>
                    <a:pt x="12567" y="9429"/>
                    <a:pt x="12567" y="9429"/>
                  </a:cubicBezTo>
                  <a:cubicBezTo>
                    <a:pt x="12567" y="9429"/>
                    <a:pt x="12567" y="9429"/>
                    <a:pt x="12567" y="9429"/>
                  </a:cubicBezTo>
                  <a:cubicBezTo>
                    <a:pt x="12511" y="9429"/>
                    <a:pt x="12511" y="9429"/>
                    <a:pt x="12511" y="9429"/>
                  </a:cubicBezTo>
                  <a:cubicBezTo>
                    <a:pt x="12511" y="9429"/>
                    <a:pt x="12511" y="9429"/>
                    <a:pt x="12511" y="9429"/>
                  </a:cubicBezTo>
                  <a:cubicBezTo>
                    <a:pt x="12567" y="9496"/>
                    <a:pt x="12567" y="9496"/>
                    <a:pt x="12567" y="9496"/>
                  </a:cubicBezTo>
                  <a:cubicBezTo>
                    <a:pt x="12567" y="9563"/>
                    <a:pt x="12567" y="9563"/>
                    <a:pt x="12567" y="9563"/>
                  </a:cubicBezTo>
                  <a:cubicBezTo>
                    <a:pt x="12623" y="9630"/>
                    <a:pt x="12623" y="9630"/>
                    <a:pt x="12623" y="9630"/>
                  </a:cubicBezTo>
                  <a:cubicBezTo>
                    <a:pt x="12623" y="9697"/>
                    <a:pt x="12623" y="9697"/>
                    <a:pt x="12623" y="9697"/>
                  </a:cubicBezTo>
                  <a:cubicBezTo>
                    <a:pt x="12623" y="9697"/>
                    <a:pt x="12623" y="9697"/>
                    <a:pt x="12623" y="9697"/>
                  </a:cubicBezTo>
                  <a:cubicBezTo>
                    <a:pt x="12623" y="9763"/>
                    <a:pt x="12623" y="9763"/>
                    <a:pt x="12623" y="9763"/>
                  </a:cubicBezTo>
                  <a:cubicBezTo>
                    <a:pt x="12567" y="9763"/>
                    <a:pt x="12567" y="9763"/>
                    <a:pt x="12567" y="9763"/>
                  </a:cubicBezTo>
                  <a:cubicBezTo>
                    <a:pt x="12567" y="9830"/>
                    <a:pt x="12567" y="9830"/>
                    <a:pt x="12567" y="9830"/>
                  </a:cubicBezTo>
                  <a:cubicBezTo>
                    <a:pt x="12567" y="9897"/>
                    <a:pt x="12567" y="9897"/>
                    <a:pt x="12567" y="9897"/>
                  </a:cubicBezTo>
                  <a:cubicBezTo>
                    <a:pt x="12511" y="9964"/>
                    <a:pt x="12511" y="9964"/>
                    <a:pt x="12511" y="9964"/>
                  </a:cubicBezTo>
                  <a:cubicBezTo>
                    <a:pt x="12511" y="9964"/>
                    <a:pt x="12511" y="9964"/>
                    <a:pt x="12511" y="9964"/>
                  </a:cubicBezTo>
                  <a:cubicBezTo>
                    <a:pt x="12511" y="10031"/>
                    <a:pt x="12511" y="10031"/>
                    <a:pt x="12511" y="10031"/>
                  </a:cubicBezTo>
                  <a:cubicBezTo>
                    <a:pt x="12511" y="10031"/>
                    <a:pt x="12511" y="10031"/>
                    <a:pt x="12511" y="10031"/>
                  </a:cubicBezTo>
                  <a:cubicBezTo>
                    <a:pt x="12511" y="10098"/>
                    <a:pt x="12511" y="10098"/>
                    <a:pt x="12511" y="10098"/>
                  </a:cubicBezTo>
                  <a:cubicBezTo>
                    <a:pt x="12511" y="10098"/>
                    <a:pt x="12511" y="10098"/>
                    <a:pt x="12511" y="10098"/>
                  </a:cubicBezTo>
                  <a:cubicBezTo>
                    <a:pt x="12567" y="10031"/>
                    <a:pt x="12567" y="10031"/>
                    <a:pt x="12567" y="10031"/>
                  </a:cubicBezTo>
                  <a:cubicBezTo>
                    <a:pt x="12567" y="10031"/>
                    <a:pt x="12567" y="10031"/>
                    <a:pt x="12567" y="10031"/>
                  </a:cubicBezTo>
                  <a:cubicBezTo>
                    <a:pt x="12623" y="9964"/>
                    <a:pt x="12623" y="9964"/>
                    <a:pt x="12623" y="9964"/>
                  </a:cubicBezTo>
                  <a:cubicBezTo>
                    <a:pt x="12679" y="9964"/>
                    <a:pt x="12679" y="9964"/>
                    <a:pt x="12679" y="9964"/>
                  </a:cubicBezTo>
                  <a:cubicBezTo>
                    <a:pt x="12623" y="9897"/>
                    <a:pt x="12623" y="9897"/>
                    <a:pt x="12623" y="9897"/>
                  </a:cubicBezTo>
                  <a:cubicBezTo>
                    <a:pt x="12679" y="9897"/>
                    <a:pt x="12679" y="9897"/>
                    <a:pt x="12679" y="9897"/>
                  </a:cubicBezTo>
                  <a:cubicBezTo>
                    <a:pt x="12679" y="9897"/>
                    <a:pt x="12679" y="9897"/>
                    <a:pt x="12679" y="9897"/>
                  </a:cubicBezTo>
                  <a:cubicBezTo>
                    <a:pt x="12736" y="9897"/>
                    <a:pt x="12736" y="9897"/>
                    <a:pt x="12736" y="9897"/>
                  </a:cubicBezTo>
                  <a:cubicBezTo>
                    <a:pt x="12736" y="9830"/>
                    <a:pt x="12736" y="9830"/>
                    <a:pt x="12736" y="9830"/>
                  </a:cubicBezTo>
                  <a:cubicBezTo>
                    <a:pt x="12736" y="9763"/>
                    <a:pt x="12736" y="9763"/>
                    <a:pt x="12736" y="9763"/>
                  </a:cubicBezTo>
                  <a:cubicBezTo>
                    <a:pt x="12792" y="9697"/>
                    <a:pt x="12792" y="9697"/>
                    <a:pt x="12792" y="9697"/>
                  </a:cubicBezTo>
                  <a:cubicBezTo>
                    <a:pt x="12848" y="9563"/>
                    <a:pt x="12848" y="9563"/>
                    <a:pt x="12848" y="9563"/>
                  </a:cubicBezTo>
                  <a:cubicBezTo>
                    <a:pt x="12904" y="9563"/>
                    <a:pt x="12904" y="9563"/>
                    <a:pt x="12904" y="9563"/>
                  </a:cubicBezTo>
                  <a:cubicBezTo>
                    <a:pt x="12904" y="9563"/>
                    <a:pt x="12904" y="9563"/>
                    <a:pt x="12904" y="9563"/>
                  </a:cubicBezTo>
                  <a:cubicBezTo>
                    <a:pt x="12904" y="9563"/>
                    <a:pt x="12904" y="9563"/>
                    <a:pt x="12904" y="9563"/>
                  </a:cubicBezTo>
                  <a:cubicBezTo>
                    <a:pt x="12904" y="9630"/>
                    <a:pt x="12904" y="9630"/>
                    <a:pt x="12904" y="9630"/>
                  </a:cubicBezTo>
                  <a:cubicBezTo>
                    <a:pt x="12960" y="9697"/>
                    <a:pt x="12960" y="9697"/>
                    <a:pt x="12960" y="9697"/>
                  </a:cubicBezTo>
                  <a:cubicBezTo>
                    <a:pt x="12960" y="9763"/>
                    <a:pt x="12960" y="9763"/>
                    <a:pt x="12960" y="9763"/>
                  </a:cubicBezTo>
                  <a:cubicBezTo>
                    <a:pt x="13016" y="9830"/>
                    <a:pt x="13016" y="9830"/>
                    <a:pt x="13016" y="9830"/>
                  </a:cubicBezTo>
                  <a:cubicBezTo>
                    <a:pt x="13016" y="9897"/>
                    <a:pt x="13016" y="9897"/>
                    <a:pt x="13016" y="9897"/>
                  </a:cubicBezTo>
                  <a:cubicBezTo>
                    <a:pt x="13016" y="9964"/>
                    <a:pt x="13016" y="9964"/>
                    <a:pt x="13016" y="9964"/>
                  </a:cubicBezTo>
                  <a:cubicBezTo>
                    <a:pt x="13016" y="10031"/>
                    <a:pt x="13016" y="10031"/>
                    <a:pt x="13016" y="10031"/>
                  </a:cubicBezTo>
                  <a:cubicBezTo>
                    <a:pt x="13016" y="10098"/>
                    <a:pt x="13016" y="10098"/>
                    <a:pt x="13016" y="10098"/>
                  </a:cubicBezTo>
                  <a:cubicBezTo>
                    <a:pt x="12960" y="10098"/>
                    <a:pt x="12960" y="10098"/>
                    <a:pt x="12960" y="10098"/>
                  </a:cubicBezTo>
                  <a:cubicBezTo>
                    <a:pt x="12904" y="10098"/>
                    <a:pt x="12904" y="10098"/>
                    <a:pt x="12904" y="10098"/>
                  </a:cubicBezTo>
                  <a:cubicBezTo>
                    <a:pt x="12904" y="10098"/>
                    <a:pt x="12904" y="10098"/>
                    <a:pt x="12904" y="10098"/>
                  </a:cubicBezTo>
                  <a:cubicBezTo>
                    <a:pt x="12904" y="10165"/>
                    <a:pt x="12904" y="10165"/>
                    <a:pt x="12904" y="10165"/>
                  </a:cubicBezTo>
                  <a:cubicBezTo>
                    <a:pt x="12904" y="10232"/>
                    <a:pt x="12904" y="10232"/>
                    <a:pt x="12904" y="10232"/>
                  </a:cubicBezTo>
                  <a:cubicBezTo>
                    <a:pt x="12848" y="10298"/>
                    <a:pt x="12848" y="10298"/>
                    <a:pt x="12848" y="10298"/>
                  </a:cubicBezTo>
                  <a:cubicBezTo>
                    <a:pt x="12848" y="10365"/>
                    <a:pt x="12848" y="10365"/>
                    <a:pt x="12848" y="10365"/>
                  </a:cubicBezTo>
                  <a:cubicBezTo>
                    <a:pt x="12848" y="10365"/>
                    <a:pt x="12848" y="10365"/>
                    <a:pt x="12848" y="10365"/>
                  </a:cubicBezTo>
                  <a:cubicBezTo>
                    <a:pt x="12848" y="10432"/>
                    <a:pt x="12848" y="10432"/>
                    <a:pt x="12848" y="10432"/>
                  </a:cubicBezTo>
                  <a:cubicBezTo>
                    <a:pt x="12904" y="10633"/>
                    <a:pt x="12904" y="10633"/>
                    <a:pt x="12904" y="10633"/>
                  </a:cubicBezTo>
                  <a:cubicBezTo>
                    <a:pt x="12904" y="10700"/>
                    <a:pt x="12904" y="10700"/>
                    <a:pt x="12904" y="10700"/>
                  </a:cubicBezTo>
                  <a:cubicBezTo>
                    <a:pt x="12904" y="10767"/>
                    <a:pt x="12904" y="10767"/>
                    <a:pt x="12904" y="10767"/>
                  </a:cubicBezTo>
                  <a:cubicBezTo>
                    <a:pt x="12960" y="10833"/>
                    <a:pt x="12960" y="10833"/>
                    <a:pt x="12960" y="10833"/>
                  </a:cubicBezTo>
                  <a:cubicBezTo>
                    <a:pt x="12960" y="10833"/>
                    <a:pt x="12960" y="10833"/>
                    <a:pt x="12960" y="10833"/>
                  </a:cubicBezTo>
                  <a:cubicBezTo>
                    <a:pt x="12960" y="10767"/>
                    <a:pt x="12960" y="10767"/>
                    <a:pt x="12960" y="10767"/>
                  </a:cubicBezTo>
                  <a:cubicBezTo>
                    <a:pt x="12960" y="10700"/>
                    <a:pt x="12960" y="10700"/>
                    <a:pt x="12960" y="10700"/>
                  </a:cubicBezTo>
                  <a:cubicBezTo>
                    <a:pt x="13016" y="10700"/>
                    <a:pt x="13016" y="10700"/>
                    <a:pt x="13016" y="10700"/>
                  </a:cubicBezTo>
                  <a:cubicBezTo>
                    <a:pt x="13016" y="10700"/>
                    <a:pt x="13016" y="10700"/>
                    <a:pt x="13016" y="10700"/>
                  </a:cubicBezTo>
                  <a:cubicBezTo>
                    <a:pt x="13072" y="10767"/>
                    <a:pt x="13072" y="10767"/>
                    <a:pt x="13072" y="10767"/>
                  </a:cubicBezTo>
                  <a:cubicBezTo>
                    <a:pt x="13072" y="10767"/>
                    <a:pt x="13072" y="10767"/>
                    <a:pt x="13072" y="10767"/>
                  </a:cubicBezTo>
                  <a:cubicBezTo>
                    <a:pt x="13072" y="10700"/>
                    <a:pt x="13072" y="10700"/>
                    <a:pt x="13072" y="10700"/>
                  </a:cubicBezTo>
                  <a:cubicBezTo>
                    <a:pt x="13128" y="10633"/>
                    <a:pt x="13128" y="10633"/>
                    <a:pt x="13128" y="10633"/>
                  </a:cubicBezTo>
                  <a:cubicBezTo>
                    <a:pt x="13128" y="10566"/>
                    <a:pt x="13128" y="10566"/>
                    <a:pt x="13128" y="10566"/>
                  </a:cubicBezTo>
                  <a:cubicBezTo>
                    <a:pt x="13184" y="10566"/>
                    <a:pt x="13184" y="10566"/>
                    <a:pt x="13184" y="10566"/>
                  </a:cubicBezTo>
                  <a:cubicBezTo>
                    <a:pt x="13241" y="10499"/>
                    <a:pt x="13241" y="10499"/>
                    <a:pt x="13241" y="10499"/>
                  </a:cubicBezTo>
                  <a:cubicBezTo>
                    <a:pt x="13241" y="10432"/>
                    <a:pt x="13241" y="10432"/>
                    <a:pt x="13241" y="10432"/>
                  </a:cubicBezTo>
                  <a:cubicBezTo>
                    <a:pt x="13241" y="10432"/>
                    <a:pt x="13241" y="10432"/>
                    <a:pt x="13241" y="10432"/>
                  </a:cubicBezTo>
                  <a:cubicBezTo>
                    <a:pt x="13353" y="10365"/>
                    <a:pt x="13353" y="10365"/>
                    <a:pt x="13353" y="10365"/>
                  </a:cubicBezTo>
                  <a:cubicBezTo>
                    <a:pt x="13409" y="10232"/>
                    <a:pt x="13409" y="10232"/>
                    <a:pt x="13409" y="10232"/>
                  </a:cubicBezTo>
                  <a:cubicBezTo>
                    <a:pt x="13465" y="10098"/>
                    <a:pt x="13465" y="10098"/>
                    <a:pt x="13465" y="10098"/>
                  </a:cubicBezTo>
                  <a:cubicBezTo>
                    <a:pt x="13465" y="10031"/>
                    <a:pt x="13465" y="10031"/>
                    <a:pt x="13465" y="10031"/>
                  </a:cubicBezTo>
                  <a:cubicBezTo>
                    <a:pt x="13521" y="9964"/>
                    <a:pt x="13521" y="9964"/>
                    <a:pt x="13521" y="9964"/>
                  </a:cubicBezTo>
                  <a:cubicBezTo>
                    <a:pt x="13577" y="10031"/>
                    <a:pt x="13577" y="10031"/>
                    <a:pt x="13577" y="10031"/>
                  </a:cubicBezTo>
                  <a:cubicBezTo>
                    <a:pt x="13633" y="10031"/>
                    <a:pt x="13633" y="10031"/>
                    <a:pt x="13633" y="10031"/>
                  </a:cubicBezTo>
                  <a:cubicBezTo>
                    <a:pt x="13633" y="10031"/>
                    <a:pt x="13633" y="10031"/>
                    <a:pt x="13633" y="10031"/>
                  </a:cubicBezTo>
                  <a:cubicBezTo>
                    <a:pt x="13689" y="10031"/>
                    <a:pt x="13689" y="10031"/>
                    <a:pt x="13689" y="10031"/>
                  </a:cubicBezTo>
                  <a:cubicBezTo>
                    <a:pt x="13689" y="10031"/>
                    <a:pt x="13689" y="10031"/>
                    <a:pt x="13689" y="10031"/>
                  </a:cubicBezTo>
                  <a:cubicBezTo>
                    <a:pt x="13633" y="10031"/>
                    <a:pt x="13633" y="10031"/>
                    <a:pt x="13633" y="10031"/>
                  </a:cubicBezTo>
                  <a:cubicBezTo>
                    <a:pt x="13633" y="9964"/>
                    <a:pt x="13633" y="9964"/>
                    <a:pt x="13633" y="9964"/>
                  </a:cubicBezTo>
                  <a:cubicBezTo>
                    <a:pt x="13633" y="9897"/>
                    <a:pt x="13633" y="9897"/>
                    <a:pt x="13633" y="9897"/>
                  </a:cubicBezTo>
                  <a:cubicBezTo>
                    <a:pt x="13689" y="9897"/>
                    <a:pt x="13689" y="9897"/>
                    <a:pt x="13689" y="9897"/>
                  </a:cubicBezTo>
                  <a:cubicBezTo>
                    <a:pt x="13689" y="9964"/>
                    <a:pt x="13689" y="9964"/>
                    <a:pt x="13689" y="9964"/>
                  </a:cubicBezTo>
                  <a:cubicBezTo>
                    <a:pt x="13745" y="9897"/>
                    <a:pt x="13745" y="9897"/>
                    <a:pt x="13745" y="9897"/>
                  </a:cubicBezTo>
                  <a:cubicBezTo>
                    <a:pt x="13745" y="9897"/>
                    <a:pt x="13745" y="9897"/>
                    <a:pt x="13745" y="9897"/>
                  </a:cubicBezTo>
                  <a:cubicBezTo>
                    <a:pt x="13802" y="9897"/>
                    <a:pt x="13802" y="9897"/>
                    <a:pt x="13802" y="9897"/>
                  </a:cubicBezTo>
                  <a:cubicBezTo>
                    <a:pt x="13745" y="9830"/>
                    <a:pt x="13745" y="9830"/>
                    <a:pt x="13745" y="9830"/>
                  </a:cubicBezTo>
                  <a:cubicBezTo>
                    <a:pt x="13745" y="9830"/>
                    <a:pt x="13745" y="9830"/>
                    <a:pt x="13745" y="9830"/>
                  </a:cubicBezTo>
                  <a:cubicBezTo>
                    <a:pt x="13745" y="9830"/>
                    <a:pt x="13745" y="9830"/>
                    <a:pt x="13745" y="9830"/>
                  </a:cubicBezTo>
                  <a:cubicBezTo>
                    <a:pt x="13689" y="9830"/>
                    <a:pt x="13689" y="9830"/>
                    <a:pt x="13689" y="9830"/>
                  </a:cubicBezTo>
                  <a:cubicBezTo>
                    <a:pt x="13689" y="9697"/>
                    <a:pt x="13689" y="9697"/>
                    <a:pt x="13689" y="9697"/>
                  </a:cubicBezTo>
                  <a:cubicBezTo>
                    <a:pt x="13745" y="9697"/>
                    <a:pt x="13745" y="9697"/>
                    <a:pt x="13745" y="9697"/>
                  </a:cubicBezTo>
                  <a:cubicBezTo>
                    <a:pt x="13745" y="9630"/>
                    <a:pt x="13745" y="9630"/>
                    <a:pt x="13745" y="9630"/>
                  </a:cubicBezTo>
                  <a:cubicBezTo>
                    <a:pt x="13745" y="9630"/>
                    <a:pt x="13745" y="9630"/>
                    <a:pt x="13745" y="9630"/>
                  </a:cubicBezTo>
                  <a:cubicBezTo>
                    <a:pt x="13745" y="9630"/>
                    <a:pt x="13745" y="9630"/>
                    <a:pt x="13745" y="9630"/>
                  </a:cubicBezTo>
                  <a:cubicBezTo>
                    <a:pt x="13745" y="9563"/>
                    <a:pt x="13745" y="9563"/>
                    <a:pt x="13745" y="9563"/>
                  </a:cubicBezTo>
                  <a:cubicBezTo>
                    <a:pt x="13802" y="9496"/>
                    <a:pt x="13802" y="9496"/>
                    <a:pt x="13802" y="9496"/>
                  </a:cubicBezTo>
                  <a:cubicBezTo>
                    <a:pt x="13745" y="9496"/>
                    <a:pt x="13745" y="9496"/>
                    <a:pt x="13745" y="9496"/>
                  </a:cubicBezTo>
                  <a:cubicBezTo>
                    <a:pt x="13745" y="9496"/>
                    <a:pt x="13745" y="9496"/>
                    <a:pt x="13745" y="9496"/>
                  </a:cubicBezTo>
                  <a:cubicBezTo>
                    <a:pt x="13802" y="9496"/>
                    <a:pt x="13802" y="9496"/>
                    <a:pt x="13802" y="9496"/>
                  </a:cubicBezTo>
                  <a:cubicBezTo>
                    <a:pt x="13802" y="9429"/>
                    <a:pt x="13802" y="9429"/>
                    <a:pt x="13802" y="9429"/>
                  </a:cubicBezTo>
                  <a:cubicBezTo>
                    <a:pt x="13802" y="9429"/>
                    <a:pt x="13802" y="9429"/>
                    <a:pt x="13802" y="9429"/>
                  </a:cubicBezTo>
                  <a:cubicBezTo>
                    <a:pt x="13802" y="9362"/>
                    <a:pt x="13802" y="9362"/>
                    <a:pt x="13802" y="9362"/>
                  </a:cubicBezTo>
                  <a:cubicBezTo>
                    <a:pt x="13802" y="9429"/>
                    <a:pt x="13802" y="9429"/>
                    <a:pt x="13802" y="9429"/>
                  </a:cubicBezTo>
                  <a:cubicBezTo>
                    <a:pt x="13858" y="9429"/>
                    <a:pt x="13858" y="9429"/>
                    <a:pt x="13858" y="9429"/>
                  </a:cubicBezTo>
                  <a:cubicBezTo>
                    <a:pt x="13858" y="9429"/>
                    <a:pt x="13858" y="9429"/>
                    <a:pt x="13858" y="9429"/>
                  </a:cubicBezTo>
                  <a:cubicBezTo>
                    <a:pt x="13914" y="9429"/>
                    <a:pt x="13914" y="9429"/>
                    <a:pt x="13914" y="9429"/>
                  </a:cubicBezTo>
                  <a:cubicBezTo>
                    <a:pt x="13970" y="9429"/>
                    <a:pt x="13970" y="9429"/>
                    <a:pt x="13970" y="9429"/>
                  </a:cubicBezTo>
                  <a:cubicBezTo>
                    <a:pt x="14082" y="9496"/>
                    <a:pt x="14082" y="9496"/>
                    <a:pt x="14082" y="9496"/>
                  </a:cubicBezTo>
                  <a:cubicBezTo>
                    <a:pt x="14082" y="9496"/>
                    <a:pt x="14082" y="9496"/>
                    <a:pt x="14082" y="9496"/>
                  </a:cubicBezTo>
                  <a:cubicBezTo>
                    <a:pt x="14082" y="9563"/>
                    <a:pt x="14082" y="9563"/>
                    <a:pt x="14082" y="9563"/>
                  </a:cubicBezTo>
                  <a:cubicBezTo>
                    <a:pt x="14194" y="9563"/>
                    <a:pt x="14194" y="9563"/>
                    <a:pt x="14194" y="9563"/>
                  </a:cubicBezTo>
                  <a:cubicBezTo>
                    <a:pt x="14250" y="9563"/>
                    <a:pt x="14250" y="9563"/>
                    <a:pt x="14250" y="9563"/>
                  </a:cubicBezTo>
                  <a:cubicBezTo>
                    <a:pt x="14250" y="9563"/>
                    <a:pt x="14250" y="9563"/>
                    <a:pt x="14250" y="9563"/>
                  </a:cubicBezTo>
                  <a:cubicBezTo>
                    <a:pt x="14306" y="9630"/>
                    <a:pt x="14306" y="9630"/>
                    <a:pt x="14306" y="9630"/>
                  </a:cubicBezTo>
                  <a:cubicBezTo>
                    <a:pt x="14306" y="9630"/>
                    <a:pt x="14306" y="9630"/>
                    <a:pt x="14306" y="9630"/>
                  </a:cubicBezTo>
                  <a:cubicBezTo>
                    <a:pt x="14306" y="9697"/>
                    <a:pt x="14306" y="9697"/>
                    <a:pt x="14306" y="9697"/>
                  </a:cubicBezTo>
                  <a:cubicBezTo>
                    <a:pt x="14363" y="9697"/>
                    <a:pt x="14363" y="9697"/>
                    <a:pt x="14363" y="9697"/>
                  </a:cubicBezTo>
                  <a:cubicBezTo>
                    <a:pt x="14306" y="9697"/>
                    <a:pt x="14306" y="9697"/>
                    <a:pt x="14306" y="9697"/>
                  </a:cubicBezTo>
                  <a:cubicBezTo>
                    <a:pt x="14250" y="9697"/>
                    <a:pt x="14250" y="9697"/>
                    <a:pt x="14250" y="9697"/>
                  </a:cubicBezTo>
                  <a:cubicBezTo>
                    <a:pt x="14250" y="9697"/>
                    <a:pt x="14250" y="9697"/>
                    <a:pt x="14250" y="9697"/>
                  </a:cubicBezTo>
                  <a:cubicBezTo>
                    <a:pt x="14250" y="9697"/>
                    <a:pt x="14250" y="9697"/>
                    <a:pt x="14250" y="9697"/>
                  </a:cubicBezTo>
                  <a:cubicBezTo>
                    <a:pt x="14363" y="9763"/>
                    <a:pt x="14363" y="9763"/>
                    <a:pt x="14363" y="9763"/>
                  </a:cubicBezTo>
                  <a:cubicBezTo>
                    <a:pt x="14363" y="9830"/>
                    <a:pt x="14363" y="9830"/>
                    <a:pt x="14363" y="9830"/>
                  </a:cubicBezTo>
                  <a:cubicBezTo>
                    <a:pt x="14306" y="9830"/>
                    <a:pt x="14306" y="9830"/>
                    <a:pt x="14306" y="9830"/>
                  </a:cubicBezTo>
                  <a:cubicBezTo>
                    <a:pt x="14363" y="9897"/>
                    <a:pt x="14363" y="9897"/>
                    <a:pt x="14363" y="9897"/>
                  </a:cubicBezTo>
                  <a:cubicBezTo>
                    <a:pt x="14363" y="9830"/>
                    <a:pt x="14363" y="9830"/>
                    <a:pt x="14363" y="9830"/>
                  </a:cubicBezTo>
                  <a:cubicBezTo>
                    <a:pt x="14475" y="9897"/>
                    <a:pt x="14475" y="9897"/>
                    <a:pt x="14475" y="9897"/>
                  </a:cubicBezTo>
                  <a:cubicBezTo>
                    <a:pt x="14475" y="9897"/>
                    <a:pt x="14475" y="9897"/>
                    <a:pt x="14475" y="9897"/>
                  </a:cubicBezTo>
                  <a:cubicBezTo>
                    <a:pt x="14475" y="9897"/>
                    <a:pt x="14475" y="9897"/>
                    <a:pt x="14475" y="9897"/>
                  </a:cubicBezTo>
                  <a:cubicBezTo>
                    <a:pt x="14531" y="9964"/>
                    <a:pt x="14531" y="9964"/>
                    <a:pt x="14531" y="9964"/>
                  </a:cubicBezTo>
                  <a:cubicBezTo>
                    <a:pt x="14475" y="9964"/>
                    <a:pt x="14475" y="9964"/>
                    <a:pt x="14475" y="9964"/>
                  </a:cubicBezTo>
                  <a:cubicBezTo>
                    <a:pt x="14419" y="10031"/>
                    <a:pt x="14419" y="10031"/>
                    <a:pt x="14419" y="10031"/>
                  </a:cubicBezTo>
                  <a:cubicBezTo>
                    <a:pt x="14363" y="10098"/>
                    <a:pt x="14363" y="10098"/>
                    <a:pt x="14363" y="10098"/>
                  </a:cubicBezTo>
                  <a:cubicBezTo>
                    <a:pt x="14306" y="10098"/>
                    <a:pt x="14306" y="10098"/>
                    <a:pt x="14306" y="10098"/>
                  </a:cubicBezTo>
                  <a:cubicBezTo>
                    <a:pt x="14363" y="10098"/>
                    <a:pt x="14363" y="10098"/>
                    <a:pt x="14363" y="10098"/>
                  </a:cubicBezTo>
                  <a:cubicBezTo>
                    <a:pt x="14419" y="10098"/>
                    <a:pt x="14419" y="10098"/>
                    <a:pt x="14419" y="10098"/>
                  </a:cubicBezTo>
                  <a:cubicBezTo>
                    <a:pt x="14419" y="10165"/>
                    <a:pt x="14419" y="10165"/>
                    <a:pt x="14419" y="10165"/>
                  </a:cubicBezTo>
                  <a:cubicBezTo>
                    <a:pt x="14419" y="10165"/>
                    <a:pt x="14419" y="10165"/>
                    <a:pt x="14419" y="10165"/>
                  </a:cubicBezTo>
                  <a:cubicBezTo>
                    <a:pt x="14475" y="10165"/>
                    <a:pt x="14475" y="10165"/>
                    <a:pt x="14475" y="10165"/>
                  </a:cubicBezTo>
                  <a:cubicBezTo>
                    <a:pt x="14419" y="10232"/>
                    <a:pt x="14419" y="10232"/>
                    <a:pt x="14419" y="10232"/>
                  </a:cubicBezTo>
                  <a:cubicBezTo>
                    <a:pt x="14419" y="10232"/>
                    <a:pt x="14419" y="10232"/>
                    <a:pt x="14419" y="10232"/>
                  </a:cubicBezTo>
                  <a:cubicBezTo>
                    <a:pt x="14363" y="10298"/>
                    <a:pt x="14363" y="10298"/>
                    <a:pt x="14363" y="10298"/>
                  </a:cubicBezTo>
                  <a:cubicBezTo>
                    <a:pt x="14306" y="10298"/>
                    <a:pt x="14306" y="10298"/>
                    <a:pt x="14306" y="10298"/>
                  </a:cubicBezTo>
                  <a:cubicBezTo>
                    <a:pt x="14250" y="10298"/>
                    <a:pt x="14250" y="10298"/>
                    <a:pt x="14250" y="10298"/>
                  </a:cubicBezTo>
                  <a:cubicBezTo>
                    <a:pt x="14250" y="10298"/>
                    <a:pt x="14250" y="10298"/>
                    <a:pt x="14250" y="10298"/>
                  </a:cubicBezTo>
                  <a:cubicBezTo>
                    <a:pt x="14194" y="10298"/>
                    <a:pt x="14194" y="10298"/>
                    <a:pt x="14194" y="10298"/>
                  </a:cubicBezTo>
                  <a:cubicBezTo>
                    <a:pt x="14194" y="10232"/>
                    <a:pt x="14194" y="10232"/>
                    <a:pt x="14194" y="10232"/>
                  </a:cubicBezTo>
                  <a:cubicBezTo>
                    <a:pt x="14138" y="10232"/>
                    <a:pt x="14138" y="10232"/>
                    <a:pt x="14138" y="10232"/>
                  </a:cubicBezTo>
                  <a:cubicBezTo>
                    <a:pt x="14138" y="10232"/>
                    <a:pt x="14138" y="10232"/>
                    <a:pt x="14138" y="10232"/>
                  </a:cubicBezTo>
                  <a:cubicBezTo>
                    <a:pt x="14082" y="10232"/>
                    <a:pt x="14082" y="10232"/>
                    <a:pt x="14082" y="10232"/>
                  </a:cubicBezTo>
                  <a:cubicBezTo>
                    <a:pt x="14082" y="10298"/>
                    <a:pt x="14082" y="10298"/>
                    <a:pt x="14082" y="10298"/>
                  </a:cubicBezTo>
                  <a:cubicBezTo>
                    <a:pt x="14082" y="10298"/>
                    <a:pt x="14082" y="10298"/>
                    <a:pt x="14082" y="10298"/>
                  </a:cubicBezTo>
                  <a:cubicBezTo>
                    <a:pt x="14082" y="10298"/>
                    <a:pt x="14082" y="10298"/>
                    <a:pt x="14082" y="10298"/>
                  </a:cubicBezTo>
                  <a:cubicBezTo>
                    <a:pt x="14138" y="10298"/>
                    <a:pt x="14138" y="10298"/>
                    <a:pt x="14138" y="10298"/>
                  </a:cubicBezTo>
                  <a:cubicBezTo>
                    <a:pt x="14138" y="10365"/>
                    <a:pt x="14138" y="10365"/>
                    <a:pt x="14138" y="10365"/>
                  </a:cubicBezTo>
                  <a:cubicBezTo>
                    <a:pt x="14082" y="10365"/>
                    <a:pt x="14082" y="10365"/>
                    <a:pt x="14082" y="10365"/>
                  </a:cubicBezTo>
                  <a:cubicBezTo>
                    <a:pt x="14138" y="10432"/>
                    <a:pt x="14138" y="10432"/>
                    <a:pt x="14138" y="10432"/>
                  </a:cubicBezTo>
                  <a:cubicBezTo>
                    <a:pt x="14082" y="10432"/>
                    <a:pt x="14082" y="10432"/>
                    <a:pt x="14082" y="10432"/>
                  </a:cubicBezTo>
                  <a:cubicBezTo>
                    <a:pt x="14082" y="10499"/>
                    <a:pt x="14082" y="10499"/>
                    <a:pt x="14082" y="10499"/>
                  </a:cubicBezTo>
                  <a:cubicBezTo>
                    <a:pt x="14138" y="10499"/>
                    <a:pt x="14138" y="10499"/>
                    <a:pt x="14138" y="10499"/>
                  </a:cubicBezTo>
                  <a:cubicBezTo>
                    <a:pt x="14138" y="10432"/>
                    <a:pt x="14138" y="10432"/>
                    <a:pt x="14138" y="10432"/>
                  </a:cubicBezTo>
                  <a:cubicBezTo>
                    <a:pt x="14138" y="10432"/>
                    <a:pt x="14138" y="10432"/>
                    <a:pt x="14138" y="10432"/>
                  </a:cubicBezTo>
                  <a:cubicBezTo>
                    <a:pt x="14138" y="10499"/>
                    <a:pt x="14138" y="10499"/>
                    <a:pt x="14138" y="10499"/>
                  </a:cubicBezTo>
                  <a:cubicBezTo>
                    <a:pt x="14082" y="10499"/>
                    <a:pt x="14082" y="10499"/>
                    <a:pt x="14082" y="10499"/>
                  </a:cubicBezTo>
                  <a:cubicBezTo>
                    <a:pt x="14082" y="10566"/>
                    <a:pt x="14082" y="10566"/>
                    <a:pt x="14082" y="10566"/>
                  </a:cubicBezTo>
                  <a:cubicBezTo>
                    <a:pt x="14082" y="10633"/>
                    <a:pt x="14082" y="10633"/>
                    <a:pt x="14082" y="10633"/>
                  </a:cubicBezTo>
                  <a:cubicBezTo>
                    <a:pt x="14138" y="10700"/>
                    <a:pt x="14138" y="10700"/>
                    <a:pt x="14138" y="10700"/>
                  </a:cubicBezTo>
                  <a:cubicBezTo>
                    <a:pt x="14138" y="10700"/>
                    <a:pt x="14138" y="10700"/>
                    <a:pt x="14138" y="10700"/>
                  </a:cubicBezTo>
                  <a:cubicBezTo>
                    <a:pt x="14194" y="10833"/>
                    <a:pt x="14194" y="10833"/>
                    <a:pt x="14194" y="10833"/>
                  </a:cubicBezTo>
                  <a:cubicBezTo>
                    <a:pt x="14194" y="10900"/>
                    <a:pt x="14194" y="10900"/>
                    <a:pt x="14194" y="10900"/>
                  </a:cubicBezTo>
                  <a:cubicBezTo>
                    <a:pt x="14138" y="10900"/>
                    <a:pt x="14138" y="10900"/>
                    <a:pt x="14138" y="10900"/>
                  </a:cubicBezTo>
                  <a:cubicBezTo>
                    <a:pt x="14138" y="10967"/>
                    <a:pt x="14138" y="10967"/>
                    <a:pt x="14138" y="10967"/>
                  </a:cubicBezTo>
                  <a:cubicBezTo>
                    <a:pt x="14082" y="10967"/>
                    <a:pt x="14082" y="10967"/>
                    <a:pt x="14082" y="10967"/>
                  </a:cubicBezTo>
                  <a:cubicBezTo>
                    <a:pt x="14082" y="11034"/>
                    <a:pt x="14082" y="11034"/>
                    <a:pt x="14082" y="11034"/>
                  </a:cubicBezTo>
                  <a:cubicBezTo>
                    <a:pt x="14082" y="11101"/>
                    <a:pt x="14082" y="11101"/>
                    <a:pt x="14082" y="11101"/>
                  </a:cubicBezTo>
                  <a:cubicBezTo>
                    <a:pt x="14026" y="11034"/>
                    <a:pt x="14026" y="11034"/>
                    <a:pt x="14026" y="11034"/>
                  </a:cubicBezTo>
                  <a:cubicBezTo>
                    <a:pt x="13970" y="11034"/>
                    <a:pt x="13970" y="11034"/>
                    <a:pt x="13970" y="11034"/>
                  </a:cubicBezTo>
                  <a:cubicBezTo>
                    <a:pt x="13914" y="11101"/>
                    <a:pt x="13914" y="11101"/>
                    <a:pt x="13914" y="11101"/>
                  </a:cubicBezTo>
                  <a:cubicBezTo>
                    <a:pt x="13914" y="11168"/>
                    <a:pt x="13914" y="11168"/>
                    <a:pt x="13914" y="11168"/>
                  </a:cubicBezTo>
                  <a:cubicBezTo>
                    <a:pt x="13858" y="11168"/>
                    <a:pt x="13858" y="11168"/>
                    <a:pt x="13858" y="11168"/>
                  </a:cubicBezTo>
                  <a:cubicBezTo>
                    <a:pt x="13858" y="11235"/>
                    <a:pt x="13858" y="11235"/>
                    <a:pt x="13858" y="11235"/>
                  </a:cubicBezTo>
                  <a:cubicBezTo>
                    <a:pt x="13802" y="11235"/>
                    <a:pt x="13802" y="11235"/>
                    <a:pt x="13802" y="11235"/>
                  </a:cubicBezTo>
                  <a:cubicBezTo>
                    <a:pt x="13745" y="11302"/>
                    <a:pt x="13745" y="11302"/>
                    <a:pt x="13745" y="11302"/>
                  </a:cubicBezTo>
                  <a:cubicBezTo>
                    <a:pt x="13689" y="11302"/>
                    <a:pt x="13689" y="11302"/>
                    <a:pt x="13689" y="11302"/>
                  </a:cubicBezTo>
                  <a:cubicBezTo>
                    <a:pt x="13633" y="11302"/>
                    <a:pt x="13633" y="11302"/>
                    <a:pt x="13633" y="11302"/>
                  </a:cubicBezTo>
                  <a:cubicBezTo>
                    <a:pt x="13633" y="11368"/>
                    <a:pt x="13633" y="11368"/>
                    <a:pt x="13633" y="11368"/>
                  </a:cubicBezTo>
                  <a:cubicBezTo>
                    <a:pt x="13521" y="11368"/>
                    <a:pt x="13521" y="11368"/>
                    <a:pt x="13521" y="11368"/>
                  </a:cubicBezTo>
                  <a:cubicBezTo>
                    <a:pt x="13465" y="11368"/>
                    <a:pt x="13465" y="11368"/>
                    <a:pt x="13465" y="11368"/>
                  </a:cubicBezTo>
                  <a:cubicBezTo>
                    <a:pt x="13521" y="11302"/>
                    <a:pt x="13521" y="11302"/>
                    <a:pt x="13521" y="11302"/>
                  </a:cubicBezTo>
                  <a:cubicBezTo>
                    <a:pt x="13521" y="11235"/>
                    <a:pt x="13521" y="11235"/>
                    <a:pt x="13521" y="11235"/>
                  </a:cubicBezTo>
                  <a:cubicBezTo>
                    <a:pt x="13465" y="11235"/>
                    <a:pt x="13465" y="11235"/>
                    <a:pt x="13465" y="11235"/>
                  </a:cubicBezTo>
                  <a:cubicBezTo>
                    <a:pt x="13465" y="11168"/>
                    <a:pt x="13465" y="11168"/>
                    <a:pt x="13465" y="11168"/>
                  </a:cubicBezTo>
                  <a:cubicBezTo>
                    <a:pt x="13465" y="11168"/>
                    <a:pt x="13465" y="11168"/>
                    <a:pt x="13465" y="11168"/>
                  </a:cubicBezTo>
                  <a:cubicBezTo>
                    <a:pt x="13465" y="11168"/>
                    <a:pt x="13465" y="11168"/>
                    <a:pt x="13465" y="11168"/>
                  </a:cubicBezTo>
                  <a:cubicBezTo>
                    <a:pt x="13521" y="11034"/>
                    <a:pt x="13521" y="11034"/>
                    <a:pt x="13521" y="11034"/>
                  </a:cubicBezTo>
                  <a:cubicBezTo>
                    <a:pt x="13465" y="11101"/>
                    <a:pt x="13465" y="11101"/>
                    <a:pt x="13465" y="11101"/>
                  </a:cubicBezTo>
                  <a:cubicBezTo>
                    <a:pt x="13465" y="11101"/>
                    <a:pt x="13465" y="11101"/>
                    <a:pt x="13465" y="11101"/>
                  </a:cubicBezTo>
                  <a:cubicBezTo>
                    <a:pt x="13465" y="11034"/>
                    <a:pt x="13465" y="11034"/>
                    <a:pt x="13465" y="11034"/>
                  </a:cubicBezTo>
                  <a:cubicBezTo>
                    <a:pt x="13409" y="11034"/>
                    <a:pt x="13409" y="11034"/>
                    <a:pt x="13409" y="11034"/>
                  </a:cubicBezTo>
                  <a:cubicBezTo>
                    <a:pt x="13409" y="10967"/>
                    <a:pt x="13409" y="10967"/>
                    <a:pt x="13409" y="10967"/>
                  </a:cubicBezTo>
                  <a:cubicBezTo>
                    <a:pt x="13353" y="10967"/>
                    <a:pt x="13353" y="10967"/>
                    <a:pt x="13353" y="10967"/>
                  </a:cubicBezTo>
                  <a:cubicBezTo>
                    <a:pt x="13353" y="10967"/>
                    <a:pt x="13353" y="10967"/>
                    <a:pt x="13353" y="10967"/>
                  </a:cubicBezTo>
                  <a:cubicBezTo>
                    <a:pt x="13297" y="10967"/>
                    <a:pt x="13297" y="10967"/>
                    <a:pt x="13297" y="10967"/>
                  </a:cubicBezTo>
                  <a:cubicBezTo>
                    <a:pt x="13241" y="11034"/>
                    <a:pt x="13241" y="11034"/>
                    <a:pt x="13241" y="11034"/>
                  </a:cubicBezTo>
                  <a:cubicBezTo>
                    <a:pt x="13297" y="11034"/>
                    <a:pt x="13297" y="11034"/>
                    <a:pt x="13297" y="11034"/>
                  </a:cubicBezTo>
                  <a:cubicBezTo>
                    <a:pt x="13353" y="11034"/>
                    <a:pt x="13353" y="11034"/>
                    <a:pt x="13353" y="11034"/>
                  </a:cubicBezTo>
                  <a:cubicBezTo>
                    <a:pt x="13353" y="11034"/>
                    <a:pt x="13353" y="11034"/>
                    <a:pt x="13353" y="11034"/>
                  </a:cubicBezTo>
                  <a:cubicBezTo>
                    <a:pt x="13353" y="11034"/>
                    <a:pt x="13353" y="11034"/>
                    <a:pt x="13353" y="11034"/>
                  </a:cubicBezTo>
                  <a:cubicBezTo>
                    <a:pt x="13409" y="11101"/>
                    <a:pt x="13409" y="11101"/>
                    <a:pt x="13409" y="11101"/>
                  </a:cubicBezTo>
                  <a:cubicBezTo>
                    <a:pt x="13409" y="11168"/>
                    <a:pt x="13409" y="11168"/>
                    <a:pt x="13409" y="11168"/>
                  </a:cubicBezTo>
                  <a:cubicBezTo>
                    <a:pt x="13409" y="11235"/>
                    <a:pt x="13409" y="11235"/>
                    <a:pt x="13409" y="11235"/>
                  </a:cubicBezTo>
                  <a:cubicBezTo>
                    <a:pt x="13465" y="11235"/>
                    <a:pt x="13465" y="11235"/>
                    <a:pt x="13465" y="11235"/>
                  </a:cubicBezTo>
                  <a:cubicBezTo>
                    <a:pt x="13465" y="11302"/>
                    <a:pt x="13465" y="11302"/>
                    <a:pt x="13465" y="11302"/>
                  </a:cubicBezTo>
                  <a:cubicBezTo>
                    <a:pt x="13409" y="11368"/>
                    <a:pt x="13409" y="11368"/>
                    <a:pt x="13409" y="11368"/>
                  </a:cubicBezTo>
                  <a:cubicBezTo>
                    <a:pt x="13465" y="11368"/>
                    <a:pt x="13465" y="11368"/>
                    <a:pt x="13465" y="11368"/>
                  </a:cubicBezTo>
                  <a:cubicBezTo>
                    <a:pt x="13465" y="11435"/>
                    <a:pt x="13465" y="11435"/>
                    <a:pt x="13465" y="11435"/>
                  </a:cubicBezTo>
                  <a:cubicBezTo>
                    <a:pt x="13409" y="11435"/>
                    <a:pt x="13409" y="11435"/>
                    <a:pt x="13409" y="11435"/>
                  </a:cubicBezTo>
                  <a:cubicBezTo>
                    <a:pt x="13353" y="11368"/>
                    <a:pt x="13353" y="11368"/>
                    <a:pt x="13353" y="11368"/>
                  </a:cubicBezTo>
                  <a:cubicBezTo>
                    <a:pt x="13353" y="11302"/>
                    <a:pt x="13353" y="11302"/>
                    <a:pt x="13353" y="11302"/>
                  </a:cubicBezTo>
                  <a:cubicBezTo>
                    <a:pt x="13297" y="11302"/>
                    <a:pt x="13297" y="11302"/>
                    <a:pt x="13297" y="11302"/>
                  </a:cubicBezTo>
                  <a:cubicBezTo>
                    <a:pt x="13297" y="11235"/>
                    <a:pt x="13297" y="11235"/>
                    <a:pt x="13297" y="11235"/>
                  </a:cubicBezTo>
                  <a:cubicBezTo>
                    <a:pt x="13241" y="11302"/>
                    <a:pt x="13241" y="11302"/>
                    <a:pt x="13241" y="11302"/>
                  </a:cubicBezTo>
                  <a:cubicBezTo>
                    <a:pt x="13297" y="11368"/>
                    <a:pt x="13297" y="11368"/>
                    <a:pt x="13297" y="11368"/>
                  </a:cubicBezTo>
                  <a:cubicBezTo>
                    <a:pt x="13297" y="11368"/>
                    <a:pt x="13297" y="11368"/>
                    <a:pt x="13297" y="11368"/>
                  </a:cubicBezTo>
                  <a:cubicBezTo>
                    <a:pt x="13241" y="11368"/>
                    <a:pt x="13241" y="11368"/>
                    <a:pt x="13241" y="11368"/>
                  </a:cubicBezTo>
                  <a:cubicBezTo>
                    <a:pt x="13184" y="11368"/>
                    <a:pt x="13184" y="11368"/>
                    <a:pt x="13184" y="11368"/>
                  </a:cubicBezTo>
                  <a:cubicBezTo>
                    <a:pt x="13184" y="11302"/>
                    <a:pt x="13184" y="11302"/>
                    <a:pt x="13184" y="11302"/>
                  </a:cubicBezTo>
                  <a:cubicBezTo>
                    <a:pt x="13184" y="11368"/>
                    <a:pt x="13184" y="11368"/>
                    <a:pt x="13184" y="11368"/>
                  </a:cubicBezTo>
                  <a:cubicBezTo>
                    <a:pt x="13184" y="11302"/>
                    <a:pt x="13184" y="11302"/>
                    <a:pt x="13184" y="11302"/>
                  </a:cubicBezTo>
                  <a:cubicBezTo>
                    <a:pt x="13184" y="11235"/>
                    <a:pt x="13184" y="11235"/>
                    <a:pt x="13184" y="11235"/>
                  </a:cubicBezTo>
                  <a:cubicBezTo>
                    <a:pt x="13184" y="11235"/>
                    <a:pt x="13184" y="11235"/>
                    <a:pt x="13184" y="11235"/>
                  </a:cubicBezTo>
                  <a:cubicBezTo>
                    <a:pt x="13184" y="11168"/>
                    <a:pt x="13184" y="11168"/>
                    <a:pt x="13184" y="11168"/>
                  </a:cubicBezTo>
                  <a:cubicBezTo>
                    <a:pt x="13184" y="11168"/>
                    <a:pt x="13184" y="11168"/>
                    <a:pt x="13184" y="11168"/>
                  </a:cubicBezTo>
                  <a:cubicBezTo>
                    <a:pt x="13072" y="11168"/>
                    <a:pt x="13072" y="11168"/>
                    <a:pt x="13072" y="11168"/>
                  </a:cubicBezTo>
                  <a:cubicBezTo>
                    <a:pt x="13016" y="11168"/>
                    <a:pt x="13016" y="11168"/>
                    <a:pt x="13016" y="11168"/>
                  </a:cubicBezTo>
                  <a:cubicBezTo>
                    <a:pt x="13016" y="11168"/>
                    <a:pt x="13016" y="11168"/>
                    <a:pt x="13016" y="11168"/>
                  </a:cubicBezTo>
                  <a:cubicBezTo>
                    <a:pt x="12960" y="11168"/>
                    <a:pt x="12960" y="11168"/>
                    <a:pt x="12960" y="11168"/>
                  </a:cubicBezTo>
                  <a:cubicBezTo>
                    <a:pt x="12904" y="11168"/>
                    <a:pt x="12904" y="11168"/>
                    <a:pt x="12904" y="11168"/>
                  </a:cubicBezTo>
                  <a:cubicBezTo>
                    <a:pt x="12904" y="11168"/>
                    <a:pt x="12904" y="11168"/>
                    <a:pt x="12904" y="11168"/>
                  </a:cubicBezTo>
                  <a:cubicBezTo>
                    <a:pt x="12904" y="11235"/>
                    <a:pt x="12904" y="11235"/>
                    <a:pt x="12904" y="11235"/>
                  </a:cubicBezTo>
                  <a:cubicBezTo>
                    <a:pt x="12904" y="11235"/>
                    <a:pt x="12904" y="11235"/>
                    <a:pt x="12904" y="11235"/>
                  </a:cubicBezTo>
                  <a:cubicBezTo>
                    <a:pt x="12904" y="11302"/>
                    <a:pt x="12904" y="11302"/>
                    <a:pt x="12904" y="11302"/>
                  </a:cubicBezTo>
                  <a:cubicBezTo>
                    <a:pt x="12904" y="11302"/>
                    <a:pt x="12904" y="11302"/>
                    <a:pt x="12904" y="11302"/>
                  </a:cubicBezTo>
                  <a:cubicBezTo>
                    <a:pt x="12960" y="11302"/>
                    <a:pt x="12960" y="11302"/>
                    <a:pt x="12960" y="11302"/>
                  </a:cubicBezTo>
                  <a:cubicBezTo>
                    <a:pt x="13016" y="11368"/>
                    <a:pt x="13016" y="11368"/>
                    <a:pt x="13016" y="11368"/>
                  </a:cubicBezTo>
                  <a:cubicBezTo>
                    <a:pt x="12960" y="11435"/>
                    <a:pt x="12960" y="11435"/>
                    <a:pt x="12960" y="11435"/>
                  </a:cubicBezTo>
                  <a:cubicBezTo>
                    <a:pt x="12904" y="11435"/>
                    <a:pt x="12904" y="11435"/>
                    <a:pt x="12904" y="11435"/>
                  </a:cubicBezTo>
                  <a:cubicBezTo>
                    <a:pt x="12792" y="11569"/>
                    <a:pt x="12792" y="11569"/>
                    <a:pt x="12792" y="11569"/>
                  </a:cubicBezTo>
                  <a:cubicBezTo>
                    <a:pt x="12736" y="11636"/>
                    <a:pt x="12736" y="11636"/>
                    <a:pt x="12736" y="11636"/>
                  </a:cubicBezTo>
                  <a:cubicBezTo>
                    <a:pt x="12679" y="11703"/>
                    <a:pt x="12679" y="11703"/>
                    <a:pt x="12679" y="11703"/>
                  </a:cubicBezTo>
                  <a:cubicBezTo>
                    <a:pt x="12679" y="11703"/>
                    <a:pt x="12679" y="11703"/>
                    <a:pt x="12679" y="11703"/>
                  </a:cubicBezTo>
                  <a:cubicBezTo>
                    <a:pt x="12623" y="11703"/>
                    <a:pt x="12623" y="11703"/>
                    <a:pt x="12623" y="11703"/>
                  </a:cubicBezTo>
                  <a:cubicBezTo>
                    <a:pt x="12623" y="11770"/>
                    <a:pt x="12623" y="11770"/>
                    <a:pt x="12623" y="11770"/>
                  </a:cubicBezTo>
                  <a:cubicBezTo>
                    <a:pt x="12567" y="11770"/>
                    <a:pt x="12567" y="11770"/>
                    <a:pt x="12567" y="11770"/>
                  </a:cubicBezTo>
                  <a:cubicBezTo>
                    <a:pt x="12399" y="11770"/>
                    <a:pt x="12399" y="11770"/>
                    <a:pt x="12399" y="11770"/>
                  </a:cubicBezTo>
                  <a:cubicBezTo>
                    <a:pt x="12399" y="11703"/>
                    <a:pt x="12399" y="11703"/>
                    <a:pt x="12399" y="11703"/>
                  </a:cubicBezTo>
                  <a:cubicBezTo>
                    <a:pt x="12343" y="11636"/>
                    <a:pt x="12343" y="11636"/>
                    <a:pt x="12343" y="11636"/>
                  </a:cubicBezTo>
                  <a:cubicBezTo>
                    <a:pt x="12287" y="11636"/>
                    <a:pt x="12287" y="11636"/>
                    <a:pt x="12287" y="11636"/>
                  </a:cubicBezTo>
                  <a:cubicBezTo>
                    <a:pt x="12287" y="11569"/>
                    <a:pt x="12287" y="11569"/>
                    <a:pt x="12287" y="11569"/>
                  </a:cubicBezTo>
                  <a:cubicBezTo>
                    <a:pt x="12287" y="11569"/>
                    <a:pt x="12287" y="11569"/>
                    <a:pt x="12287" y="11569"/>
                  </a:cubicBezTo>
                  <a:cubicBezTo>
                    <a:pt x="12343" y="11569"/>
                    <a:pt x="12343" y="11569"/>
                    <a:pt x="12343" y="11569"/>
                  </a:cubicBezTo>
                  <a:cubicBezTo>
                    <a:pt x="12287" y="11569"/>
                    <a:pt x="12287" y="11569"/>
                    <a:pt x="12287" y="11569"/>
                  </a:cubicBezTo>
                  <a:cubicBezTo>
                    <a:pt x="12231" y="11502"/>
                    <a:pt x="12231" y="11502"/>
                    <a:pt x="12231" y="11502"/>
                  </a:cubicBezTo>
                  <a:cubicBezTo>
                    <a:pt x="12175" y="11435"/>
                    <a:pt x="12175" y="11435"/>
                    <a:pt x="12175" y="11435"/>
                  </a:cubicBezTo>
                  <a:cubicBezTo>
                    <a:pt x="12118" y="11368"/>
                    <a:pt x="12118" y="11368"/>
                    <a:pt x="12118" y="11368"/>
                  </a:cubicBezTo>
                  <a:cubicBezTo>
                    <a:pt x="12062" y="11368"/>
                    <a:pt x="12062" y="11368"/>
                    <a:pt x="12062" y="11368"/>
                  </a:cubicBezTo>
                  <a:cubicBezTo>
                    <a:pt x="11950" y="11302"/>
                    <a:pt x="11950" y="11302"/>
                    <a:pt x="11950" y="11302"/>
                  </a:cubicBezTo>
                  <a:cubicBezTo>
                    <a:pt x="11838" y="11302"/>
                    <a:pt x="11838" y="11302"/>
                    <a:pt x="11838" y="11302"/>
                  </a:cubicBezTo>
                  <a:cubicBezTo>
                    <a:pt x="11782" y="11302"/>
                    <a:pt x="11782" y="11302"/>
                    <a:pt x="11782" y="11302"/>
                  </a:cubicBezTo>
                  <a:cubicBezTo>
                    <a:pt x="11782" y="11302"/>
                    <a:pt x="11782" y="11302"/>
                    <a:pt x="11782" y="11302"/>
                  </a:cubicBezTo>
                  <a:cubicBezTo>
                    <a:pt x="11838" y="11368"/>
                    <a:pt x="11838" y="11368"/>
                    <a:pt x="11838" y="11368"/>
                  </a:cubicBezTo>
                  <a:cubicBezTo>
                    <a:pt x="11838" y="11368"/>
                    <a:pt x="11838" y="11368"/>
                    <a:pt x="11838" y="11368"/>
                  </a:cubicBezTo>
                  <a:cubicBezTo>
                    <a:pt x="11894" y="11368"/>
                    <a:pt x="11894" y="11368"/>
                    <a:pt x="11894" y="11368"/>
                  </a:cubicBezTo>
                  <a:cubicBezTo>
                    <a:pt x="12006" y="11368"/>
                    <a:pt x="12006" y="11368"/>
                    <a:pt x="12006" y="11368"/>
                  </a:cubicBezTo>
                  <a:cubicBezTo>
                    <a:pt x="12118" y="11368"/>
                    <a:pt x="12118" y="11368"/>
                    <a:pt x="12118" y="11368"/>
                  </a:cubicBezTo>
                  <a:cubicBezTo>
                    <a:pt x="12118" y="11435"/>
                    <a:pt x="12118" y="11435"/>
                    <a:pt x="12118" y="11435"/>
                  </a:cubicBezTo>
                  <a:cubicBezTo>
                    <a:pt x="12118" y="11435"/>
                    <a:pt x="12118" y="11435"/>
                    <a:pt x="12118" y="11435"/>
                  </a:cubicBezTo>
                  <a:cubicBezTo>
                    <a:pt x="12118" y="11435"/>
                    <a:pt x="12118" y="11435"/>
                    <a:pt x="12118" y="11435"/>
                  </a:cubicBezTo>
                  <a:cubicBezTo>
                    <a:pt x="12062" y="11435"/>
                    <a:pt x="12062" y="11435"/>
                    <a:pt x="12062" y="11435"/>
                  </a:cubicBezTo>
                  <a:cubicBezTo>
                    <a:pt x="12118" y="11502"/>
                    <a:pt x="12118" y="11502"/>
                    <a:pt x="12118" y="11502"/>
                  </a:cubicBezTo>
                  <a:cubicBezTo>
                    <a:pt x="12118" y="11569"/>
                    <a:pt x="12118" y="11569"/>
                    <a:pt x="12118" y="11569"/>
                  </a:cubicBezTo>
                  <a:cubicBezTo>
                    <a:pt x="12118" y="11569"/>
                    <a:pt x="12118" y="11569"/>
                    <a:pt x="12118" y="11569"/>
                  </a:cubicBezTo>
                  <a:cubicBezTo>
                    <a:pt x="12175" y="11703"/>
                    <a:pt x="12175" y="11703"/>
                    <a:pt x="12175" y="11703"/>
                  </a:cubicBezTo>
                  <a:cubicBezTo>
                    <a:pt x="12231" y="11770"/>
                    <a:pt x="12231" y="11770"/>
                    <a:pt x="12231" y="11770"/>
                  </a:cubicBezTo>
                  <a:cubicBezTo>
                    <a:pt x="12287" y="11770"/>
                    <a:pt x="12287" y="11770"/>
                    <a:pt x="12287" y="11770"/>
                  </a:cubicBezTo>
                  <a:cubicBezTo>
                    <a:pt x="12399" y="11837"/>
                    <a:pt x="12399" y="11837"/>
                    <a:pt x="12399" y="11837"/>
                  </a:cubicBezTo>
                  <a:cubicBezTo>
                    <a:pt x="12567" y="11837"/>
                    <a:pt x="12567" y="11837"/>
                    <a:pt x="12567" y="11837"/>
                  </a:cubicBezTo>
                  <a:cubicBezTo>
                    <a:pt x="12567" y="11903"/>
                    <a:pt x="12567" y="11903"/>
                    <a:pt x="12567" y="11903"/>
                  </a:cubicBezTo>
                  <a:cubicBezTo>
                    <a:pt x="12567" y="11970"/>
                    <a:pt x="12567" y="11970"/>
                    <a:pt x="12567" y="11970"/>
                  </a:cubicBezTo>
                  <a:cubicBezTo>
                    <a:pt x="12511" y="11970"/>
                    <a:pt x="12511" y="11970"/>
                    <a:pt x="12511" y="11970"/>
                  </a:cubicBezTo>
                  <a:cubicBezTo>
                    <a:pt x="12455" y="12037"/>
                    <a:pt x="12455" y="12037"/>
                    <a:pt x="12455" y="12037"/>
                  </a:cubicBezTo>
                  <a:cubicBezTo>
                    <a:pt x="12399" y="12104"/>
                    <a:pt x="12399" y="12104"/>
                    <a:pt x="12399" y="12104"/>
                  </a:cubicBezTo>
                  <a:cubicBezTo>
                    <a:pt x="12399" y="12104"/>
                    <a:pt x="12399" y="12104"/>
                    <a:pt x="12399" y="12104"/>
                  </a:cubicBezTo>
                  <a:cubicBezTo>
                    <a:pt x="12343" y="12104"/>
                    <a:pt x="12343" y="12104"/>
                    <a:pt x="12343" y="12104"/>
                  </a:cubicBezTo>
                  <a:cubicBezTo>
                    <a:pt x="12343" y="12171"/>
                    <a:pt x="12343" y="12171"/>
                    <a:pt x="12343" y="12171"/>
                  </a:cubicBezTo>
                  <a:cubicBezTo>
                    <a:pt x="12175" y="12305"/>
                    <a:pt x="12175" y="12305"/>
                    <a:pt x="12175" y="12305"/>
                  </a:cubicBezTo>
                  <a:cubicBezTo>
                    <a:pt x="12118" y="12372"/>
                    <a:pt x="12118" y="12372"/>
                    <a:pt x="12118" y="12372"/>
                  </a:cubicBezTo>
                  <a:cubicBezTo>
                    <a:pt x="12062" y="12438"/>
                    <a:pt x="12062" y="12438"/>
                    <a:pt x="12062" y="12438"/>
                  </a:cubicBezTo>
                  <a:cubicBezTo>
                    <a:pt x="12062" y="12438"/>
                    <a:pt x="12062" y="12438"/>
                    <a:pt x="12062" y="12438"/>
                  </a:cubicBezTo>
                  <a:cubicBezTo>
                    <a:pt x="12006" y="12438"/>
                    <a:pt x="12006" y="12438"/>
                    <a:pt x="12006" y="12438"/>
                  </a:cubicBezTo>
                  <a:cubicBezTo>
                    <a:pt x="12006" y="12438"/>
                    <a:pt x="12006" y="12438"/>
                    <a:pt x="12006" y="12438"/>
                  </a:cubicBezTo>
                  <a:cubicBezTo>
                    <a:pt x="12006" y="12438"/>
                    <a:pt x="12006" y="12438"/>
                    <a:pt x="12006" y="12438"/>
                  </a:cubicBezTo>
                  <a:cubicBezTo>
                    <a:pt x="11894" y="12372"/>
                    <a:pt x="11894" y="12372"/>
                    <a:pt x="11894" y="12372"/>
                  </a:cubicBezTo>
                  <a:cubicBezTo>
                    <a:pt x="11894" y="12372"/>
                    <a:pt x="11894" y="12372"/>
                    <a:pt x="11894" y="12372"/>
                  </a:cubicBezTo>
                  <a:cubicBezTo>
                    <a:pt x="11838" y="12372"/>
                    <a:pt x="11838" y="12372"/>
                    <a:pt x="11838" y="12372"/>
                  </a:cubicBezTo>
                  <a:cubicBezTo>
                    <a:pt x="11838" y="12372"/>
                    <a:pt x="11838" y="12372"/>
                    <a:pt x="11838" y="12372"/>
                  </a:cubicBezTo>
                  <a:cubicBezTo>
                    <a:pt x="11838" y="12372"/>
                    <a:pt x="11838" y="12372"/>
                    <a:pt x="11838" y="12372"/>
                  </a:cubicBezTo>
                  <a:cubicBezTo>
                    <a:pt x="11838" y="12305"/>
                    <a:pt x="11838" y="12305"/>
                    <a:pt x="11838" y="12305"/>
                  </a:cubicBezTo>
                  <a:cubicBezTo>
                    <a:pt x="11838" y="12305"/>
                    <a:pt x="11838" y="12305"/>
                    <a:pt x="11838" y="12305"/>
                  </a:cubicBezTo>
                  <a:cubicBezTo>
                    <a:pt x="11838" y="12238"/>
                    <a:pt x="11838" y="12238"/>
                    <a:pt x="11838" y="12238"/>
                  </a:cubicBezTo>
                  <a:cubicBezTo>
                    <a:pt x="11782" y="12305"/>
                    <a:pt x="11782" y="12305"/>
                    <a:pt x="11782" y="12305"/>
                  </a:cubicBezTo>
                  <a:cubicBezTo>
                    <a:pt x="11726" y="12372"/>
                    <a:pt x="11726" y="12372"/>
                    <a:pt x="11726" y="12372"/>
                  </a:cubicBezTo>
                  <a:cubicBezTo>
                    <a:pt x="11726" y="12372"/>
                    <a:pt x="11726" y="12372"/>
                    <a:pt x="11726" y="12372"/>
                  </a:cubicBezTo>
                  <a:cubicBezTo>
                    <a:pt x="11726" y="12238"/>
                    <a:pt x="11726" y="12238"/>
                    <a:pt x="11726" y="12238"/>
                  </a:cubicBezTo>
                  <a:cubicBezTo>
                    <a:pt x="11670" y="12305"/>
                    <a:pt x="11670" y="12305"/>
                    <a:pt x="11670" y="12305"/>
                  </a:cubicBezTo>
                  <a:cubicBezTo>
                    <a:pt x="11726" y="12372"/>
                    <a:pt x="11726" y="12372"/>
                    <a:pt x="11726" y="12372"/>
                  </a:cubicBezTo>
                  <a:cubicBezTo>
                    <a:pt x="11726" y="12438"/>
                    <a:pt x="11726" y="12438"/>
                    <a:pt x="11726" y="12438"/>
                  </a:cubicBezTo>
                  <a:cubicBezTo>
                    <a:pt x="11670" y="12572"/>
                    <a:pt x="11670" y="12572"/>
                    <a:pt x="11670" y="12572"/>
                  </a:cubicBezTo>
                  <a:cubicBezTo>
                    <a:pt x="11614" y="12572"/>
                    <a:pt x="11614" y="12572"/>
                    <a:pt x="11614" y="12572"/>
                  </a:cubicBezTo>
                  <a:cubicBezTo>
                    <a:pt x="11614" y="12505"/>
                    <a:pt x="11614" y="12505"/>
                    <a:pt x="11614" y="12505"/>
                  </a:cubicBezTo>
                  <a:cubicBezTo>
                    <a:pt x="11557" y="12438"/>
                    <a:pt x="11557" y="12438"/>
                    <a:pt x="11557" y="12438"/>
                  </a:cubicBezTo>
                  <a:cubicBezTo>
                    <a:pt x="11557" y="12505"/>
                    <a:pt x="11557" y="12505"/>
                    <a:pt x="11557" y="12505"/>
                  </a:cubicBezTo>
                  <a:cubicBezTo>
                    <a:pt x="11614" y="12505"/>
                    <a:pt x="11614" y="12505"/>
                    <a:pt x="11614" y="12505"/>
                  </a:cubicBezTo>
                  <a:cubicBezTo>
                    <a:pt x="11557" y="12572"/>
                    <a:pt x="11557" y="12572"/>
                    <a:pt x="11557" y="12572"/>
                  </a:cubicBezTo>
                  <a:cubicBezTo>
                    <a:pt x="11557" y="12639"/>
                    <a:pt x="11557" y="12639"/>
                    <a:pt x="11557" y="12639"/>
                  </a:cubicBezTo>
                  <a:cubicBezTo>
                    <a:pt x="11501" y="12572"/>
                    <a:pt x="11501" y="12572"/>
                    <a:pt x="11501" y="12572"/>
                  </a:cubicBezTo>
                  <a:cubicBezTo>
                    <a:pt x="11445" y="12572"/>
                    <a:pt x="11445" y="12572"/>
                    <a:pt x="11445" y="12572"/>
                  </a:cubicBezTo>
                  <a:cubicBezTo>
                    <a:pt x="11445" y="12505"/>
                    <a:pt x="11445" y="12505"/>
                    <a:pt x="11445" y="12505"/>
                  </a:cubicBezTo>
                  <a:cubicBezTo>
                    <a:pt x="11445" y="12505"/>
                    <a:pt x="11445" y="12505"/>
                    <a:pt x="11445" y="12505"/>
                  </a:cubicBezTo>
                  <a:cubicBezTo>
                    <a:pt x="11389" y="12438"/>
                    <a:pt x="11389" y="12438"/>
                    <a:pt x="11389" y="12438"/>
                  </a:cubicBezTo>
                  <a:cubicBezTo>
                    <a:pt x="11277" y="12372"/>
                    <a:pt x="11277" y="12372"/>
                    <a:pt x="11277" y="12372"/>
                  </a:cubicBezTo>
                  <a:cubicBezTo>
                    <a:pt x="11165" y="12305"/>
                    <a:pt x="11165" y="12305"/>
                    <a:pt x="11165" y="12305"/>
                  </a:cubicBezTo>
                  <a:cubicBezTo>
                    <a:pt x="11165" y="12238"/>
                    <a:pt x="11165" y="12238"/>
                    <a:pt x="11165" y="12238"/>
                  </a:cubicBezTo>
                  <a:cubicBezTo>
                    <a:pt x="11109" y="12238"/>
                    <a:pt x="11109" y="12238"/>
                    <a:pt x="11109" y="12238"/>
                  </a:cubicBezTo>
                  <a:cubicBezTo>
                    <a:pt x="11052" y="12171"/>
                    <a:pt x="11052" y="12171"/>
                    <a:pt x="11052" y="12171"/>
                  </a:cubicBezTo>
                  <a:cubicBezTo>
                    <a:pt x="10996" y="12171"/>
                    <a:pt x="10996" y="12171"/>
                    <a:pt x="10996" y="12171"/>
                  </a:cubicBezTo>
                  <a:cubicBezTo>
                    <a:pt x="10996" y="12238"/>
                    <a:pt x="10996" y="12238"/>
                    <a:pt x="10996" y="12238"/>
                  </a:cubicBezTo>
                  <a:cubicBezTo>
                    <a:pt x="10996" y="12238"/>
                    <a:pt x="10996" y="12238"/>
                    <a:pt x="10996" y="12238"/>
                  </a:cubicBezTo>
                  <a:cubicBezTo>
                    <a:pt x="10996" y="12305"/>
                    <a:pt x="10996" y="12305"/>
                    <a:pt x="10996" y="12305"/>
                  </a:cubicBezTo>
                  <a:cubicBezTo>
                    <a:pt x="11052" y="12305"/>
                    <a:pt x="11052" y="12305"/>
                    <a:pt x="11052" y="12305"/>
                  </a:cubicBezTo>
                  <a:cubicBezTo>
                    <a:pt x="11052" y="12305"/>
                    <a:pt x="11052" y="12305"/>
                    <a:pt x="11052" y="12305"/>
                  </a:cubicBezTo>
                  <a:cubicBezTo>
                    <a:pt x="11052" y="12238"/>
                    <a:pt x="11052" y="12238"/>
                    <a:pt x="11052" y="12238"/>
                  </a:cubicBezTo>
                  <a:cubicBezTo>
                    <a:pt x="11052" y="12238"/>
                    <a:pt x="11052" y="12238"/>
                    <a:pt x="11052" y="12238"/>
                  </a:cubicBezTo>
                  <a:cubicBezTo>
                    <a:pt x="11052" y="12238"/>
                    <a:pt x="11052" y="12238"/>
                    <a:pt x="11052" y="12238"/>
                  </a:cubicBezTo>
                  <a:cubicBezTo>
                    <a:pt x="11165" y="12372"/>
                    <a:pt x="11165" y="12372"/>
                    <a:pt x="11165" y="12372"/>
                  </a:cubicBezTo>
                  <a:cubicBezTo>
                    <a:pt x="11277" y="12438"/>
                    <a:pt x="11277" y="12438"/>
                    <a:pt x="11277" y="12438"/>
                  </a:cubicBezTo>
                  <a:cubicBezTo>
                    <a:pt x="11277" y="12438"/>
                    <a:pt x="11277" y="12438"/>
                    <a:pt x="11277" y="12438"/>
                  </a:cubicBezTo>
                  <a:cubicBezTo>
                    <a:pt x="11221" y="12505"/>
                    <a:pt x="11221" y="12505"/>
                    <a:pt x="11221" y="12505"/>
                  </a:cubicBezTo>
                  <a:cubicBezTo>
                    <a:pt x="11165" y="12505"/>
                    <a:pt x="11165" y="12505"/>
                    <a:pt x="11165" y="12505"/>
                  </a:cubicBezTo>
                  <a:cubicBezTo>
                    <a:pt x="11109" y="12505"/>
                    <a:pt x="11109" y="12505"/>
                    <a:pt x="11109" y="12505"/>
                  </a:cubicBezTo>
                  <a:cubicBezTo>
                    <a:pt x="11109" y="12505"/>
                    <a:pt x="11109" y="12505"/>
                    <a:pt x="11109" y="12505"/>
                  </a:cubicBezTo>
                  <a:cubicBezTo>
                    <a:pt x="11109" y="12505"/>
                    <a:pt x="11109" y="12505"/>
                    <a:pt x="11109" y="12505"/>
                  </a:cubicBezTo>
                  <a:cubicBezTo>
                    <a:pt x="11165" y="12505"/>
                    <a:pt x="11165" y="12505"/>
                    <a:pt x="11165" y="12505"/>
                  </a:cubicBezTo>
                  <a:cubicBezTo>
                    <a:pt x="11221" y="12505"/>
                    <a:pt x="11221" y="12505"/>
                    <a:pt x="11221" y="12505"/>
                  </a:cubicBezTo>
                  <a:cubicBezTo>
                    <a:pt x="11277" y="12438"/>
                    <a:pt x="11277" y="12438"/>
                    <a:pt x="11277" y="12438"/>
                  </a:cubicBezTo>
                  <a:cubicBezTo>
                    <a:pt x="11333" y="12438"/>
                    <a:pt x="11333" y="12438"/>
                    <a:pt x="11333" y="12438"/>
                  </a:cubicBezTo>
                  <a:cubicBezTo>
                    <a:pt x="11333" y="12505"/>
                    <a:pt x="11333" y="12505"/>
                    <a:pt x="11333" y="12505"/>
                  </a:cubicBezTo>
                  <a:cubicBezTo>
                    <a:pt x="11389" y="12572"/>
                    <a:pt x="11389" y="12572"/>
                    <a:pt x="11389" y="12572"/>
                  </a:cubicBezTo>
                  <a:cubicBezTo>
                    <a:pt x="11445" y="12706"/>
                    <a:pt x="11445" y="12706"/>
                    <a:pt x="11445" y="12706"/>
                  </a:cubicBezTo>
                  <a:cubicBezTo>
                    <a:pt x="11445" y="12773"/>
                    <a:pt x="11445" y="12773"/>
                    <a:pt x="11445" y="12773"/>
                  </a:cubicBezTo>
                  <a:cubicBezTo>
                    <a:pt x="11389" y="12840"/>
                    <a:pt x="11389" y="12840"/>
                    <a:pt x="11389" y="12840"/>
                  </a:cubicBezTo>
                  <a:cubicBezTo>
                    <a:pt x="11333" y="12907"/>
                    <a:pt x="11333" y="12907"/>
                    <a:pt x="11333" y="12907"/>
                  </a:cubicBezTo>
                  <a:cubicBezTo>
                    <a:pt x="11333" y="12907"/>
                    <a:pt x="11333" y="12907"/>
                    <a:pt x="11333" y="12907"/>
                  </a:cubicBezTo>
                  <a:cubicBezTo>
                    <a:pt x="11277" y="12907"/>
                    <a:pt x="11277" y="12907"/>
                    <a:pt x="11277" y="12907"/>
                  </a:cubicBezTo>
                  <a:cubicBezTo>
                    <a:pt x="11221" y="12840"/>
                    <a:pt x="11221" y="12840"/>
                    <a:pt x="11221" y="12840"/>
                  </a:cubicBezTo>
                  <a:cubicBezTo>
                    <a:pt x="11109" y="12840"/>
                    <a:pt x="11109" y="12840"/>
                    <a:pt x="11109" y="12840"/>
                  </a:cubicBezTo>
                  <a:cubicBezTo>
                    <a:pt x="11052" y="12773"/>
                    <a:pt x="11052" y="12773"/>
                    <a:pt x="11052" y="12773"/>
                  </a:cubicBezTo>
                  <a:cubicBezTo>
                    <a:pt x="10996" y="12639"/>
                    <a:pt x="10996" y="12639"/>
                    <a:pt x="10996" y="12639"/>
                  </a:cubicBezTo>
                  <a:cubicBezTo>
                    <a:pt x="10996" y="12639"/>
                    <a:pt x="10996" y="12639"/>
                    <a:pt x="10996" y="12639"/>
                  </a:cubicBezTo>
                  <a:cubicBezTo>
                    <a:pt x="10940" y="12639"/>
                    <a:pt x="10940" y="12639"/>
                    <a:pt x="10940" y="12639"/>
                  </a:cubicBezTo>
                  <a:cubicBezTo>
                    <a:pt x="10996" y="12706"/>
                    <a:pt x="10996" y="12706"/>
                    <a:pt x="10996" y="12706"/>
                  </a:cubicBezTo>
                  <a:cubicBezTo>
                    <a:pt x="10996" y="12706"/>
                    <a:pt x="10996" y="12706"/>
                    <a:pt x="10996" y="12706"/>
                  </a:cubicBezTo>
                  <a:cubicBezTo>
                    <a:pt x="10996" y="12773"/>
                    <a:pt x="10996" y="12773"/>
                    <a:pt x="10996" y="12773"/>
                  </a:cubicBezTo>
                  <a:cubicBezTo>
                    <a:pt x="11052" y="12907"/>
                    <a:pt x="11052" y="12907"/>
                    <a:pt x="11052" y="12907"/>
                  </a:cubicBezTo>
                  <a:cubicBezTo>
                    <a:pt x="11109" y="12973"/>
                    <a:pt x="11109" y="12973"/>
                    <a:pt x="11109" y="12973"/>
                  </a:cubicBezTo>
                  <a:cubicBezTo>
                    <a:pt x="11052" y="13040"/>
                    <a:pt x="11052" y="13040"/>
                    <a:pt x="11052" y="13040"/>
                  </a:cubicBezTo>
                  <a:cubicBezTo>
                    <a:pt x="11052" y="13040"/>
                    <a:pt x="11052" y="13040"/>
                    <a:pt x="11052" y="13040"/>
                  </a:cubicBezTo>
                  <a:cubicBezTo>
                    <a:pt x="10996" y="13040"/>
                    <a:pt x="10996" y="13040"/>
                    <a:pt x="10996" y="13040"/>
                  </a:cubicBezTo>
                  <a:cubicBezTo>
                    <a:pt x="10996" y="12973"/>
                    <a:pt x="10996" y="12973"/>
                    <a:pt x="10996" y="12973"/>
                  </a:cubicBezTo>
                  <a:cubicBezTo>
                    <a:pt x="10996" y="12973"/>
                    <a:pt x="10996" y="12973"/>
                    <a:pt x="10996" y="12973"/>
                  </a:cubicBezTo>
                  <a:cubicBezTo>
                    <a:pt x="10940" y="12973"/>
                    <a:pt x="10940" y="12973"/>
                    <a:pt x="10940" y="12973"/>
                  </a:cubicBezTo>
                  <a:cubicBezTo>
                    <a:pt x="10996" y="13040"/>
                    <a:pt x="10996" y="13040"/>
                    <a:pt x="10996" y="13040"/>
                  </a:cubicBezTo>
                  <a:cubicBezTo>
                    <a:pt x="10996" y="13040"/>
                    <a:pt x="10996" y="13040"/>
                    <a:pt x="10996" y="13040"/>
                  </a:cubicBezTo>
                  <a:cubicBezTo>
                    <a:pt x="10996" y="13107"/>
                    <a:pt x="10996" y="13107"/>
                    <a:pt x="10996" y="13107"/>
                  </a:cubicBezTo>
                  <a:cubicBezTo>
                    <a:pt x="10940" y="13040"/>
                    <a:pt x="10940" y="13040"/>
                    <a:pt x="10940" y="13040"/>
                  </a:cubicBezTo>
                  <a:cubicBezTo>
                    <a:pt x="10940" y="13040"/>
                    <a:pt x="10940" y="13040"/>
                    <a:pt x="10940" y="13040"/>
                  </a:cubicBezTo>
                  <a:cubicBezTo>
                    <a:pt x="10884" y="13107"/>
                    <a:pt x="10884" y="13107"/>
                    <a:pt x="10884" y="13107"/>
                  </a:cubicBezTo>
                  <a:cubicBezTo>
                    <a:pt x="10940" y="13107"/>
                    <a:pt x="10940" y="13107"/>
                    <a:pt x="10940" y="13107"/>
                  </a:cubicBezTo>
                  <a:cubicBezTo>
                    <a:pt x="10940" y="13174"/>
                    <a:pt x="10940" y="13174"/>
                    <a:pt x="10940" y="13174"/>
                  </a:cubicBezTo>
                  <a:cubicBezTo>
                    <a:pt x="10884" y="13174"/>
                    <a:pt x="10884" y="13174"/>
                    <a:pt x="10884" y="13174"/>
                  </a:cubicBezTo>
                  <a:cubicBezTo>
                    <a:pt x="10884" y="13174"/>
                    <a:pt x="10884" y="13174"/>
                    <a:pt x="10884" y="13174"/>
                  </a:cubicBezTo>
                  <a:cubicBezTo>
                    <a:pt x="10884" y="13107"/>
                    <a:pt x="10884" y="13107"/>
                    <a:pt x="10884" y="13107"/>
                  </a:cubicBezTo>
                  <a:cubicBezTo>
                    <a:pt x="10884" y="13174"/>
                    <a:pt x="10884" y="13174"/>
                    <a:pt x="10884" y="13174"/>
                  </a:cubicBezTo>
                  <a:cubicBezTo>
                    <a:pt x="10884" y="13174"/>
                    <a:pt x="10884" y="13174"/>
                    <a:pt x="10884" y="13174"/>
                  </a:cubicBezTo>
                  <a:cubicBezTo>
                    <a:pt x="10828" y="13174"/>
                    <a:pt x="10828" y="13174"/>
                    <a:pt x="10828" y="13174"/>
                  </a:cubicBezTo>
                  <a:cubicBezTo>
                    <a:pt x="10772" y="13174"/>
                    <a:pt x="10772" y="13174"/>
                    <a:pt x="10772" y="13174"/>
                  </a:cubicBezTo>
                  <a:cubicBezTo>
                    <a:pt x="10772" y="13241"/>
                    <a:pt x="10772" y="13241"/>
                    <a:pt x="10772" y="13241"/>
                  </a:cubicBezTo>
                  <a:cubicBezTo>
                    <a:pt x="10716" y="13241"/>
                    <a:pt x="10716" y="13241"/>
                    <a:pt x="10716" y="13241"/>
                  </a:cubicBezTo>
                  <a:cubicBezTo>
                    <a:pt x="10716" y="13308"/>
                    <a:pt x="10716" y="13308"/>
                    <a:pt x="10716" y="13308"/>
                  </a:cubicBezTo>
                  <a:cubicBezTo>
                    <a:pt x="10772" y="13308"/>
                    <a:pt x="10772" y="13308"/>
                    <a:pt x="10772" y="13308"/>
                  </a:cubicBezTo>
                  <a:cubicBezTo>
                    <a:pt x="10716" y="13308"/>
                    <a:pt x="10716" y="13308"/>
                    <a:pt x="10716" y="13308"/>
                  </a:cubicBezTo>
                  <a:cubicBezTo>
                    <a:pt x="10716" y="13308"/>
                    <a:pt x="10716" y="13308"/>
                    <a:pt x="10716" y="13308"/>
                  </a:cubicBezTo>
                  <a:cubicBezTo>
                    <a:pt x="10660" y="13241"/>
                    <a:pt x="10660" y="13241"/>
                    <a:pt x="10660" y="13241"/>
                  </a:cubicBezTo>
                  <a:cubicBezTo>
                    <a:pt x="10604" y="13241"/>
                    <a:pt x="10604" y="13241"/>
                    <a:pt x="10604" y="13241"/>
                  </a:cubicBezTo>
                  <a:cubicBezTo>
                    <a:pt x="10604" y="13308"/>
                    <a:pt x="10604" y="13308"/>
                    <a:pt x="10604" y="13308"/>
                  </a:cubicBezTo>
                  <a:cubicBezTo>
                    <a:pt x="10604" y="13308"/>
                    <a:pt x="10604" y="13308"/>
                    <a:pt x="10604" y="13308"/>
                  </a:cubicBezTo>
                  <a:cubicBezTo>
                    <a:pt x="10660" y="13375"/>
                    <a:pt x="10660" y="13375"/>
                    <a:pt x="10660" y="13375"/>
                  </a:cubicBezTo>
                  <a:cubicBezTo>
                    <a:pt x="10604" y="13375"/>
                    <a:pt x="10604" y="13375"/>
                    <a:pt x="10604" y="13375"/>
                  </a:cubicBezTo>
                  <a:cubicBezTo>
                    <a:pt x="10604" y="13375"/>
                    <a:pt x="10604" y="13375"/>
                    <a:pt x="10604" y="13375"/>
                  </a:cubicBezTo>
                  <a:cubicBezTo>
                    <a:pt x="10604" y="13375"/>
                    <a:pt x="10604" y="13375"/>
                    <a:pt x="10604" y="13375"/>
                  </a:cubicBezTo>
                  <a:cubicBezTo>
                    <a:pt x="10548" y="13441"/>
                    <a:pt x="10548" y="13441"/>
                    <a:pt x="10548" y="13441"/>
                  </a:cubicBezTo>
                  <a:cubicBezTo>
                    <a:pt x="10491" y="13508"/>
                    <a:pt x="10491" y="13508"/>
                    <a:pt x="10491" y="13508"/>
                  </a:cubicBezTo>
                  <a:cubicBezTo>
                    <a:pt x="10491" y="13508"/>
                    <a:pt x="10491" y="13508"/>
                    <a:pt x="10491" y="13508"/>
                  </a:cubicBezTo>
                  <a:cubicBezTo>
                    <a:pt x="10491" y="13575"/>
                    <a:pt x="10491" y="13575"/>
                    <a:pt x="10491" y="13575"/>
                  </a:cubicBezTo>
                  <a:cubicBezTo>
                    <a:pt x="10435" y="13575"/>
                    <a:pt x="10435" y="13575"/>
                    <a:pt x="10435" y="13575"/>
                  </a:cubicBezTo>
                  <a:cubicBezTo>
                    <a:pt x="10435" y="13642"/>
                    <a:pt x="10435" y="13642"/>
                    <a:pt x="10435" y="13642"/>
                  </a:cubicBezTo>
                  <a:cubicBezTo>
                    <a:pt x="10435" y="13642"/>
                    <a:pt x="10435" y="13642"/>
                    <a:pt x="10435" y="13642"/>
                  </a:cubicBezTo>
                  <a:cubicBezTo>
                    <a:pt x="10379" y="13642"/>
                    <a:pt x="10379" y="13642"/>
                    <a:pt x="10379" y="13642"/>
                  </a:cubicBezTo>
                  <a:cubicBezTo>
                    <a:pt x="10323" y="13776"/>
                    <a:pt x="10323" y="13776"/>
                    <a:pt x="10323" y="13776"/>
                  </a:cubicBezTo>
                  <a:cubicBezTo>
                    <a:pt x="10267" y="13776"/>
                    <a:pt x="10267" y="13776"/>
                    <a:pt x="10267" y="13776"/>
                  </a:cubicBezTo>
                  <a:cubicBezTo>
                    <a:pt x="10267" y="13843"/>
                    <a:pt x="10267" y="13843"/>
                    <a:pt x="10267" y="13843"/>
                  </a:cubicBezTo>
                  <a:cubicBezTo>
                    <a:pt x="10211" y="13843"/>
                    <a:pt x="10211" y="13843"/>
                    <a:pt x="10211" y="13843"/>
                  </a:cubicBezTo>
                  <a:cubicBezTo>
                    <a:pt x="10155" y="13843"/>
                    <a:pt x="10155" y="13843"/>
                    <a:pt x="10155" y="13843"/>
                  </a:cubicBezTo>
                  <a:cubicBezTo>
                    <a:pt x="10155" y="13843"/>
                    <a:pt x="10155" y="13843"/>
                    <a:pt x="10155" y="13843"/>
                  </a:cubicBezTo>
                  <a:cubicBezTo>
                    <a:pt x="10211" y="13910"/>
                    <a:pt x="10211" y="13910"/>
                    <a:pt x="10211" y="13910"/>
                  </a:cubicBezTo>
                  <a:cubicBezTo>
                    <a:pt x="10155" y="13976"/>
                    <a:pt x="10155" y="13976"/>
                    <a:pt x="10155" y="13976"/>
                  </a:cubicBezTo>
                  <a:cubicBezTo>
                    <a:pt x="10099" y="14043"/>
                    <a:pt x="10099" y="14043"/>
                    <a:pt x="10099" y="14043"/>
                  </a:cubicBezTo>
                  <a:cubicBezTo>
                    <a:pt x="10099" y="14110"/>
                    <a:pt x="10099" y="14110"/>
                    <a:pt x="10099" y="14110"/>
                  </a:cubicBezTo>
                  <a:cubicBezTo>
                    <a:pt x="10099" y="14177"/>
                    <a:pt x="10099" y="14177"/>
                    <a:pt x="10099" y="14177"/>
                  </a:cubicBezTo>
                  <a:cubicBezTo>
                    <a:pt x="10043" y="14244"/>
                    <a:pt x="10043" y="14244"/>
                    <a:pt x="10043" y="14244"/>
                  </a:cubicBezTo>
                  <a:cubicBezTo>
                    <a:pt x="9986" y="14311"/>
                    <a:pt x="9986" y="14311"/>
                    <a:pt x="9986" y="14311"/>
                  </a:cubicBezTo>
                  <a:cubicBezTo>
                    <a:pt x="10043" y="14378"/>
                    <a:pt x="10043" y="14378"/>
                    <a:pt x="10043" y="14378"/>
                  </a:cubicBezTo>
                  <a:cubicBezTo>
                    <a:pt x="10043" y="14445"/>
                    <a:pt x="10043" y="14445"/>
                    <a:pt x="10043" y="14445"/>
                  </a:cubicBezTo>
                  <a:cubicBezTo>
                    <a:pt x="9986" y="14511"/>
                    <a:pt x="9986" y="14511"/>
                    <a:pt x="9986" y="14511"/>
                  </a:cubicBezTo>
                  <a:cubicBezTo>
                    <a:pt x="9930" y="14578"/>
                    <a:pt x="9930" y="14578"/>
                    <a:pt x="9930" y="14578"/>
                  </a:cubicBezTo>
                  <a:cubicBezTo>
                    <a:pt x="9930" y="14578"/>
                    <a:pt x="9930" y="14578"/>
                    <a:pt x="9930" y="14578"/>
                  </a:cubicBezTo>
                  <a:cubicBezTo>
                    <a:pt x="9874" y="14578"/>
                    <a:pt x="9874" y="14578"/>
                    <a:pt x="9874" y="14578"/>
                  </a:cubicBezTo>
                  <a:cubicBezTo>
                    <a:pt x="9930" y="14578"/>
                    <a:pt x="9930" y="14578"/>
                    <a:pt x="9930" y="14578"/>
                  </a:cubicBezTo>
                  <a:cubicBezTo>
                    <a:pt x="9930" y="14645"/>
                    <a:pt x="9930" y="14645"/>
                    <a:pt x="9930" y="14645"/>
                  </a:cubicBezTo>
                  <a:cubicBezTo>
                    <a:pt x="9930" y="14712"/>
                    <a:pt x="9930" y="14712"/>
                    <a:pt x="9930" y="14712"/>
                  </a:cubicBezTo>
                  <a:cubicBezTo>
                    <a:pt x="9986" y="14712"/>
                    <a:pt x="9986" y="14712"/>
                    <a:pt x="9986" y="14712"/>
                  </a:cubicBezTo>
                  <a:cubicBezTo>
                    <a:pt x="9986" y="14779"/>
                    <a:pt x="9986" y="14779"/>
                    <a:pt x="9986" y="14779"/>
                  </a:cubicBezTo>
                  <a:cubicBezTo>
                    <a:pt x="9986" y="14846"/>
                    <a:pt x="9986" y="14846"/>
                    <a:pt x="9986" y="14846"/>
                  </a:cubicBezTo>
                  <a:cubicBezTo>
                    <a:pt x="9930" y="14913"/>
                    <a:pt x="9930" y="14913"/>
                    <a:pt x="9930" y="14913"/>
                  </a:cubicBezTo>
                  <a:cubicBezTo>
                    <a:pt x="9874" y="14980"/>
                    <a:pt x="9874" y="14980"/>
                    <a:pt x="9874" y="14980"/>
                  </a:cubicBezTo>
                  <a:cubicBezTo>
                    <a:pt x="9762" y="15046"/>
                    <a:pt x="9762" y="15046"/>
                    <a:pt x="9762" y="15046"/>
                  </a:cubicBezTo>
                  <a:cubicBezTo>
                    <a:pt x="9706" y="15113"/>
                    <a:pt x="9706" y="15113"/>
                    <a:pt x="9706" y="15113"/>
                  </a:cubicBezTo>
                  <a:cubicBezTo>
                    <a:pt x="9762" y="15046"/>
                    <a:pt x="9762" y="15046"/>
                    <a:pt x="9762" y="15046"/>
                  </a:cubicBezTo>
                  <a:cubicBezTo>
                    <a:pt x="9874" y="15046"/>
                    <a:pt x="9874" y="15046"/>
                    <a:pt x="9874" y="15046"/>
                  </a:cubicBezTo>
                  <a:cubicBezTo>
                    <a:pt x="9986" y="14913"/>
                    <a:pt x="9986" y="14913"/>
                    <a:pt x="9986" y="14913"/>
                  </a:cubicBezTo>
                  <a:cubicBezTo>
                    <a:pt x="10043" y="14779"/>
                    <a:pt x="10043" y="14779"/>
                    <a:pt x="10043" y="14779"/>
                  </a:cubicBezTo>
                  <a:cubicBezTo>
                    <a:pt x="10211" y="14779"/>
                    <a:pt x="10211" y="14779"/>
                    <a:pt x="10211" y="14779"/>
                  </a:cubicBezTo>
                  <a:cubicBezTo>
                    <a:pt x="10211" y="14779"/>
                    <a:pt x="10211" y="14779"/>
                    <a:pt x="10211" y="14779"/>
                  </a:cubicBezTo>
                  <a:cubicBezTo>
                    <a:pt x="10211" y="14846"/>
                    <a:pt x="10211" y="14846"/>
                    <a:pt x="10211" y="14846"/>
                  </a:cubicBezTo>
                  <a:cubicBezTo>
                    <a:pt x="10211" y="14913"/>
                    <a:pt x="10211" y="14913"/>
                    <a:pt x="10211" y="14913"/>
                  </a:cubicBezTo>
                  <a:cubicBezTo>
                    <a:pt x="10211" y="14980"/>
                    <a:pt x="10211" y="14980"/>
                    <a:pt x="10211" y="14980"/>
                  </a:cubicBezTo>
                  <a:cubicBezTo>
                    <a:pt x="10267" y="15046"/>
                    <a:pt x="10267" y="15046"/>
                    <a:pt x="10267" y="15046"/>
                  </a:cubicBezTo>
                  <a:cubicBezTo>
                    <a:pt x="10267" y="15113"/>
                    <a:pt x="10267" y="15113"/>
                    <a:pt x="10267" y="15113"/>
                  </a:cubicBezTo>
                  <a:cubicBezTo>
                    <a:pt x="10211" y="15247"/>
                    <a:pt x="10211" y="15247"/>
                    <a:pt x="10211" y="15247"/>
                  </a:cubicBezTo>
                  <a:cubicBezTo>
                    <a:pt x="10211" y="15314"/>
                    <a:pt x="10211" y="15314"/>
                    <a:pt x="10211" y="15314"/>
                  </a:cubicBezTo>
                  <a:cubicBezTo>
                    <a:pt x="10267" y="15381"/>
                    <a:pt x="10267" y="15381"/>
                    <a:pt x="10267" y="15381"/>
                  </a:cubicBezTo>
                  <a:cubicBezTo>
                    <a:pt x="10211" y="15448"/>
                    <a:pt x="10211" y="15448"/>
                    <a:pt x="10211" y="15448"/>
                  </a:cubicBezTo>
                  <a:cubicBezTo>
                    <a:pt x="10099" y="15581"/>
                    <a:pt x="10099" y="15581"/>
                    <a:pt x="10099" y="15581"/>
                  </a:cubicBezTo>
                  <a:cubicBezTo>
                    <a:pt x="9986" y="15648"/>
                    <a:pt x="9986" y="15648"/>
                    <a:pt x="9986" y="15648"/>
                  </a:cubicBezTo>
                  <a:cubicBezTo>
                    <a:pt x="9930" y="15648"/>
                    <a:pt x="9930" y="15648"/>
                    <a:pt x="9930" y="15648"/>
                  </a:cubicBezTo>
                  <a:cubicBezTo>
                    <a:pt x="9986" y="15648"/>
                    <a:pt x="9986" y="15648"/>
                    <a:pt x="9986" y="15648"/>
                  </a:cubicBezTo>
                  <a:cubicBezTo>
                    <a:pt x="10099" y="15648"/>
                    <a:pt x="10099" y="15648"/>
                    <a:pt x="10099" y="15648"/>
                  </a:cubicBezTo>
                  <a:cubicBezTo>
                    <a:pt x="10267" y="15581"/>
                    <a:pt x="10267" y="15581"/>
                    <a:pt x="10267" y="15581"/>
                  </a:cubicBezTo>
                  <a:cubicBezTo>
                    <a:pt x="10435" y="15515"/>
                    <a:pt x="10435" y="15515"/>
                    <a:pt x="10435" y="15515"/>
                  </a:cubicBezTo>
                  <a:cubicBezTo>
                    <a:pt x="10548" y="15515"/>
                    <a:pt x="10548" y="15515"/>
                    <a:pt x="10548" y="15515"/>
                  </a:cubicBezTo>
                  <a:cubicBezTo>
                    <a:pt x="10660" y="15581"/>
                    <a:pt x="10660" y="15581"/>
                    <a:pt x="10660" y="15581"/>
                  </a:cubicBezTo>
                  <a:cubicBezTo>
                    <a:pt x="10716" y="15648"/>
                    <a:pt x="10716" y="15648"/>
                    <a:pt x="10716" y="15648"/>
                  </a:cubicBezTo>
                  <a:cubicBezTo>
                    <a:pt x="10828" y="15715"/>
                    <a:pt x="10828" y="15715"/>
                    <a:pt x="10828" y="15715"/>
                  </a:cubicBezTo>
                  <a:cubicBezTo>
                    <a:pt x="10828" y="15715"/>
                    <a:pt x="10828" y="15715"/>
                    <a:pt x="10828" y="15715"/>
                  </a:cubicBezTo>
                  <a:cubicBezTo>
                    <a:pt x="10884" y="15715"/>
                    <a:pt x="10884" y="15715"/>
                    <a:pt x="10884" y="15715"/>
                  </a:cubicBezTo>
                  <a:cubicBezTo>
                    <a:pt x="10996" y="15849"/>
                    <a:pt x="10996" y="15849"/>
                    <a:pt x="10996" y="15849"/>
                  </a:cubicBezTo>
                  <a:cubicBezTo>
                    <a:pt x="10996" y="15849"/>
                    <a:pt x="10996" y="15849"/>
                    <a:pt x="10996" y="15849"/>
                  </a:cubicBezTo>
                  <a:cubicBezTo>
                    <a:pt x="11052" y="15916"/>
                    <a:pt x="11052" y="15916"/>
                    <a:pt x="11052" y="15916"/>
                  </a:cubicBezTo>
                  <a:cubicBezTo>
                    <a:pt x="11109" y="15983"/>
                    <a:pt x="11109" y="15983"/>
                    <a:pt x="11109" y="15983"/>
                  </a:cubicBezTo>
                  <a:cubicBezTo>
                    <a:pt x="11109" y="15983"/>
                    <a:pt x="11109" y="15983"/>
                    <a:pt x="11109" y="15983"/>
                  </a:cubicBezTo>
                  <a:cubicBezTo>
                    <a:pt x="11109" y="16050"/>
                    <a:pt x="11109" y="16050"/>
                    <a:pt x="11109" y="16050"/>
                  </a:cubicBezTo>
                  <a:cubicBezTo>
                    <a:pt x="11165" y="16116"/>
                    <a:pt x="11165" y="16116"/>
                    <a:pt x="11165" y="16116"/>
                  </a:cubicBezTo>
                  <a:cubicBezTo>
                    <a:pt x="11165" y="16183"/>
                    <a:pt x="11165" y="16183"/>
                    <a:pt x="11165" y="16183"/>
                  </a:cubicBezTo>
                  <a:cubicBezTo>
                    <a:pt x="11221" y="16116"/>
                    <a:pt x="11221" y="16116"/>
                    <a:pt x="11221" y="16116"/>
                  </a:cubicBezTo>
                  <a:cubicBezTo>
                    <a:pt x="11221" y="16183"/>
                    <a:pt x="11221" y="16183"/>
                    <a:pt x="11221" y="16183"/>
                  </a:cubicBezTo>
                  <a:cubicBezTo>
                    <a:pt x="11333" y="16250"/>
                    <a:pt x="11333" y="16250"/>
                    <a:pt x="11333" y="16250"/>
                  </a:cubicBezTo>
                  <a:cubicBezTo>
                    <a:pt x="11333" y="16250"/>
                    <a:pt x="11333" y="16250"/>
                    <a:pt x="11333" y="16250"/>
                  </a:cubicBezTo>
                  <a:cubicBezTo>
                    <a:pt x="11445" y="16317"/>
                    <a:pt x="11445" y="16317"/>
                    <a:pt x="11445" y="16317"/>
                  </a:cubicBezTo>
                  <a:cubicBezTo>
                    <a:pt x="11445" y="16317"/>
                    <a:pt x="11445" y="16317"/>
                    <a:pt x="11445" y="16317"/>
                  </a:cubicBezTo>
                  <a:cubicBezTo>
                    <a:pt x="11557" y="16384"/>
                    <a:pt x="11557" y="16384"/>
                    <a:pt x="11557" y="16384"/>
                  </a:cubicBezTo>
                  <a:cubicBezTo>
                    <a:pt x="11557" y="16451"/>
                    <a:pt x="11557" y="16451"/>
                    <a:pt x="11557" y="16451"/>
                  </a:cubicBezTo>
                  <a:cubicBezTo>
                    <a:pt x="11614" y="16518"/>
                    <a:pt x="11614" y="16518"/>
                    <a:pt x="11614" y="16518"/>
                  </a:cubicBezTo>
                  <a:cubicBezTo>
                    <a:pt x="11614" y="16518"/>
                    <a:pt x="11614" y="16518"/>
                    <a:pt x="11614" y="16518"/>
                  </a:cubicBezTo>
                  <a:cubicBezTo>
                    <a:pt x="11614" y="16518"/>
                    <a:pt x="11614" y="16518"/>
                    <a:pt x="11614" y="16518"/>
                  </a:cubicBezTo>
                  <a:cubicBezTo>
                    <a:pt x="11726" y="16518"/>
                    <a:pt x="11726" y="16518"/>
                    <a:pt x="11726" y="16518"/>
                  </a:cubicBezTo>
                  <a:cubicBezTo>
                    <a:pt x="11726" y="16585"/>
                    <a:pt x="11726" y="16585"/>
                    <a:pt x="11726" y="16585"/>
                  </a:cubicBezTo>
                  <a:cubicBezTo>
                    <a:pt x="11782" y="16518"/>
                    <a:pt x="11782" y="16518"/>
                    <a:pt x="11782" y="16518"/>
                  </a:cubicBezTo>
                  <a:cubicBezTo>
                    <a:pt x="11894" y="16518"/>
                    <a:pt x="11894" y="16518"/>
                    <a:pt x="11894" y="16518"/>
                  </a:cubicBezTo>
                  <a:cubicBezTo>
                    <a:pt x="11894" y="16585"/>
                    <a:pt x="11894" y="16585"/>
                    <a:pt x="11894" y="16585"/>
                  </a:cubicBezTo>
                  <a:cubicBezTo>
                    <a:pt x="11950" y="16585"/>
                    <a:pt x="11950" y="16585"/>
                    <a:pt x="11950" y="16585"/>
                  </a:cubicBezTo>
                  <a:cubicBezTo>
                    <a:pt x="12006" y="16585"/>
                    <a:pt x="12006" y="16585"/>
                    <a:pt x="12006" y="16585"/>
                  </a:cubicBezTo>
                  <a:cubicBezTo>
                    <a:pt x="12118" y="16585"/>
                    <a:pt x="12118" y="16585"/>
                    <a:pt x="12118" y="16585"/>
                  </a:cubicBezTo>
                  <a:cubicBezTo>
                    <a:pt x="12175" y="16585"/>
                    <a:pt x="12175" y="16585"/>
                    <a:pt x="12175" y="16585"/>
                  </a:cubicBezTo>
                  <a:cubicBezTo>
                    <a:pt x="12175" y="16585"/>
                    <a:pt x="12175" y="16585"/>
                    <a:pt x="12175" y="16585"/>
                  </a:cubicBezTo>
                  <a:cubicBezTo>
                    <a:pt x="12175" y="16585"/>
                    <a:pt x="12175" y="16585"/>
                    <a:pt x="12175" y="16585"/>
                  </a:cubicBezTo>
                  <a:cubicBezTo>
                    <a:pt x="12231" y="16585"/>
                    <a:pt x="12231" y="16585"/>
                    <a:pt x="12231" y="16585"/>
                  </a:cubicBezTo>
                  <a:cubicBezTo>
                    <a:pt x="12231" y="16585"/>
                    <a:pt x="12231" y="16585"/>
                    <a:pt x="12231" y="16585"/>
                  </a:cubicBezTo>
                  <a:cubicBezTo>
                    <a:pt x="12231" y="16651"/>
                    <a:pt x="12231" y="16651"/>
                    <a:pt x="12231" y="16651"/>
                  </a:cubicBezTo>
                  <a:cubicBezTo>
                    <a:pt x="12175" y="16785"/>
                    <a:pt x="12175" y="16785"/>
                    <a:pt x="12175" y="16785"/>
                  </a:cubicBezTo>
                  <a:cubicBezTo>
                    <a:pt x="12175" y="16852"/>
                    <a:pt x="12175" y="16852"/>
                    <a:pt x="12175" y="16852"/>
                  </a:cubicBezTo>
                  <a:cubicBezTo>
                    <a:pt x="12118" y="16919"/>
                    <a:pt x="12118" y="16919"/>
                    <a:pt x="12118" y="16919"/>
                  </a:cubicBezTo>
                  <a:cubicBezTo>
                    <a:pt x="12118" y="16986"/>
                    <a:pt x="12118" y="16986"/>
                    <a:pt x="12118" y="16986"/>
                  </a:cubicBezTo>
                  <a:cubicBezTo>
                    <a:pt x="12118" y="17053"/>
                    <a:pt x="12118" y="17053"/>
                    <a:pt x="12118" y="17053"/>
                  </a:cubicBezTo>
                  <a:cubicBezTo>
                    <a:pt x="12118" y="17053"/>
                    <a:pt x="12118" y="17053"/>
                    <a:pt x="12118" y="17053"/>
                  </a:cubicBezTo>
                  <a:cubicBezTo>
                    <a:pt x="12118" y="17186"/>
                    <a:pt x="12118" y="17186"/>
                    <a:pt x="12118" y="17186"/>
                  </a:cubicBezTo>
                  <a:cubicBezTo>
                    <a:pt x="12062" y="17253"/>
                    <a:pt x="12062" y="17253"/>
                    <a:pt x="12062" y="17253"/>
                  </a:cubicBezTo>
                  <a:cubicBezTo>
                    <a:pt x="12062" y="17320"/>
                    <a:pt x="12062" y="17320"/>
                    <a:pt x="12062" y="17320"/>
                  </a:cubicBezTo>
                  <a:cubicBezTo>
                    <a:pt x="12062" y="17387"/>
                    <a:pt x="12062" y="17387"/>
                    <a:pt x="12062" y="17387"/>
                  </a:cubicBezTo>
                  <a:cubicBezTo>
                    <a:pt x="12006" y="17454"/>
                    <a:pt x="12006" y="17454"/>
                    <a:pt x="12006" y="17454"/>
                  </a:cubicBezTo>
                  <a:cubicBezTo>
                    <a:pt x="11950" y="17521"/>
                    <a:pt x="11950" y="17521"/>
                    <a:pt x="11950" y="17521"/>
                  </a:cubicBezTo>
                  <a:cubicBezTo>
                    <a:pt x="12006" y="17588"/>
                    <a:pt x="12006" y="17588"/>
                    <a:pt x="12006" y="17588"/>
                  </a:cubicBezTo>
                  <a:cubicBezTo>
                    <a:pt x="12062" y="17654"/>
                    <a:pt x="12062" y="17654"/>
                    <a:pt x="12062" y="17654"/>
                  </a:cubicBezTo>
                  <a:cubicBezTo>
                    <a:pt x="12062" y="17721"/>
                    <a:pt x="12062" y="17721"/>
                    <a:pt x="12062" y="17721"/>
                  </a:cubicBezTo>
                  <a:cubicBezTo>
                    <a:pt x="12062" y="17721"/>
                    <a:pt x="12062" y="17721"/>
                    <a:pt x="12062" y="17721"/>
                  </a:cubicBezTo>
                  <a:cubicBezTo>
                    <a:pt x="12118" y="17788"/>
                    <a:pt x="12118" y="17788"/>
                    <a:pt x="12118" y="17788"/>
                  </a:cubicBezTo>
                  <a:cubicBezTo>
                    <a:pt x="12118" y="17788"/>
                    <a:pt x="12118" y="17788"/>
                    <a:pt x="12118" y="17788"/>
                  </a:cubicBezTo>
                  <a:cubicBezTo>
                    <a:pt x="12118" y="17855"/>
                    <a:pt x="12118" y="17855"/>
                    <a:pt x="12118" y="17855"/>
                  </a:cubicBezTo>
                  <a:cubicBezTo>
                    <a:pt x="12118" y="17855"/>
                    <a:pt x="12118" y="17855"/>
                    <a:pt x="12118" y="17855"/>
                  </a:cubicBezTo>
                  <a:cubicBezTo>
                    <a:pt x="12175" y="17922"/>
                    <a:pt x="12175" y="17922"/>
                    <a:pt x="12175" y="17922"/>
                  </a:cubicBezTo>
                  <a:cubicBezTo>
                    <a:pt x="12231" y="17922"/>
                    <a:pt x="12231" y="17922"/>
                    <a:pt x="12231" y="17922"/>
                  </a:cubicBezTo>
                  <a:cubicBezTo>
                    <a:pt x="12231" y="17922"/>
                    <a:pt x="12231" y="17922"/>
                    <a:pt x="12231" y="17922"/>
                  </a:cubicBezTo>
                  <a:cubicBezTo>
                    <a:pt x="12231" y="17989"/>
                    <a:pt x="12231" y="17989"/>
                    <a:pt x="12231" y="17989"/>
                  </a:cubicBezTo>
                  <a:cubicBezTo>
                    <a:pt x="12287" y="17989"/>
                    <a:pt x="12287" y="17989"/>
                    <a:pt x="12287" y="17989"/>
                  </a:cubicBezTo>
                  <a:cubicBezTo>
                    <a:pt x="12287" y="18123"/>
                    <a:pt x="12287" y="18123"/>
                    <a:pt x="12287" y="18123"/>
                  </a:cubicBezTo>
                  <a:cubicBezTo>
                    <a:pt x="12287" y="18123"/>
                    <a:pt x="12287" y="18123"/>
                    <a:pt x="12287" y="18123"/>
                  </a:cubicBezTo>
                  <a:cubicBezTo>
                    <a:pt x="12287" y="18189"/>
                    <a:pt x="12287" y="18189"/>
                    <a:pt x="12287" y="18189"/>
                  </a:cubicBezTo>
                  <a:cubicBezTo>
                    <a:pt x="12175" y="18323"/>
                    <a:pt x="12175" y="18323"/>
                    <a:pt x="12175" y="18323"/>
                  </a:cubicBezTo>
                  <a:cubicBezTo>
                    <a:pt x="12231" y="18256"/>
                    <a:pt x="12231" y="18256"/>
                    <a:pt x="12231" y="18256"/>
                  </a:cubicBezTo>
                  <a:cubicBezTo>
                    <a:pt x="12287" y="18189"/>
                    <a:pt x="12287" y="18189"/>
                    <a:pt x="12287" y="18189"/>
                  </a:cubicBezTo>
                  <a:cubicBezTo>
                    <a:pt x="12343" y="18256"/>
                    <a:pt x="12343" y="18256"/>
                    <a:pt x="12343" y="18256"/>
                  </a:cubicBezTo>
                  <a:cubicBezTo>
                    <a:pt x="12399" y="18256"/>
                    <a:pt x="12399" y="18256"/>
                    <a:pt x="12399" y="18256"/>
                  </a:cubicBezTo>
                  <a:cubicBezTo>
                    <a:pt x="12455" y="18256"/>
                    <a:pt x="12455" y="18256"/>
                    <a:pt x="12455" y="18256"/>
                  </a:cubicBezTo>
                  <a:cubicBezTo>
                    <a:pt x="12455" y="18256"/>
                    <a:pt x="12455" y="18256"/>
                    <a:pt x="12455" y="18256"/>
                  </a:cubicBezTo>
                  <a:cubicBezTo>
                    <a:pt x="12455" y="18189"/>
                    <a:pt x="12455" y="18189"/>
                    <a:pt x="12455" y="18189"/>
                  </a:cubicBezTo>
                  <a:cubicBezTo>
                    <a:pt x="12567" y="18056"/>
                    <a:pt x="12567" y="18056"/>
                    <a:pt x="12567" y="18056"/>
                  </a:cubicBezTo>
                  <a:cubicBezTo>
                    <a:pt x="12567" y="18056"/>
                    <a:pt x="12567" y="18056"/>
                    <a:pt x="12567" y="18056"/>
                  </a:cubicBezTo>
                  <a:cubicBezTo>
                    <a:pt x="12567" y="18123"/>
                    <a:pt x="12567" y="18123"/>
                    <a:pt x="12567" y="18123"/>
                  </a:cubicBezTo>
                  <a:cubicBezTo>
                    <a:pt x="12567" y="18123"/>
                    <a:pt x="12567" y="18123"/>
                    <a:pt x="12567" y="18123"/>
                  </a:cubicBezTo>
                  <a:cubicBezTo>
                    <a:pt x="12623" y="18123"/>
                    <a:pt x="12623" y="18123"/>
                    <a:pt x="12623" y="18123"/>
                  </a:cubicBezTo>
                  <a:cubicBezTo>
                    <a:pt x="12623" y="18256"/>
                    <a:pt x="12623" y="18256"/>
                    <a:pt x="12623" y="18256"/>
                  </a:cubicBezTo>
                  <a:cubicBezTo>
                    <a:pt x="12623" y="18323"/>
                    <a:pt x="12623" y="18323"/>
                    <a:pt x="12623" y="18323"/>
                  </a:cubicBezTo>
                  <a:cubicBezTo>
                    <a:pt x="12679" y="18390"/>
                    <a:pt x="12679" y="18390"/>
                    <a:pt x="12679" y="18390"/>
                  </a:cubicBezTo>
                  <a:cubicBezTo>
                    <a:pt x="12736" y="18390"/>
                    <a:pt x="12736" y="18390"/>
                    <a:pt x="12736" y="18390"/>
                  </a:cubicBezTo>
                  <a:cubicBezTo>
                    <a:pt x="12679" y="18323"/>
                    <a:pt x="12679" y="18323"/>
                    <a:pt x="12679" y="18323"/>
                  </a:cubicBezTo>
                  <a:cubicBezTo>
                    <a:pt x="12679" y="18323"/>
                    <a:pt x="12679" y="18323"/>
                    <a:pt x="12679" y="18323"/>
                  </a:cubicBezTo>
                  <a:cubicBezTo>
                    <a:pt x="12623" y="18256"/>
                    <a:pt x="12623" y="18256"/>
                    <a:pt x="12623" y="18256"/>
                  </a:cubicBezTo>
                  <a:cubicBezTo>
                    <a:pt x="12679" y="18123"/>
                    <a:pt x="12679" y="18123"/>
                    <a:pt x="12679" y="18123"/>
                  </a:cubicBezTo>
                  <a:cubicBezTo>
                    <a:pt x="12679" y="18123"/>
                    <a:pt x="12679" y="18123"/>
                    <a:pt x="12679" y="18123"/>
                  </a:cubicBezTo>
                  <a:cubicBezTo>
                    <a:pt x="12679" y="18056"/>
                    <a:pt x="12679" y="18056"/>
                    <a:pt x="12679" y="18056"/>
                  </a:cubicBezTo>
                  <a:cubicBezTo>
                    <a:pt x="12623" y="18056"/>
                    <a:pt x="12623" y="18056"/>
                    <a:pt x="12623" y="18056"/>
                  </a:cubicBezTo>
                  <a:cubicBezTo>
                    <a:pt x="12679" y="18056"/>
                    <a:pt x="12679" y="18056"/>
                    <a:pt x="12679" y="18056"/>
                  </a:cubicBezTo>
                  <a:cubicBezTo>
                    <a:pt x="12679" y="18056"/>
                    <a:pt x="12679" y="18056"/>
                    <a:pt x="12679" y="18056"/>
                  </a:cubicBezTo>
                  <a:cubicBezTo>
                    <a:pt x="12736" y="17922"/>
                    <a:pt x="12736" y="17922"/>
                    <a:pt x="12736" y="17922"/>
                  </a:cubicBezTo>
                  <a:cubicBezTo>
                    <a:pt x="12792" y="17922"/>
                    <a:pt x="12792" y="17922"/>
                    <a:pt x="12792" y="17922"/>
                  </a:cubicBezTo>
                  <a:cubicBezTo>
                    <a:pt x="12736" y="17855"/>
                    <a:pt x="12736" y="17855"/>
                    <a:pt x="12736" y="17855"/>
                  </a:cubicBezTo>
                  <a:cubicBezTo>
                    <a:pt x="12736" y="17788"/>
                    <a:pt x="12736" y="17788"/>
                    <a:pt x="12736" y="17788"/>
                  </a:cubicBezTo>
                  <a:cubicBezTo>
                    <a:pt x="12736" y="17788"/>
                    <a:pt x="12736" y="17788"/>
                    <a:pt x="12736" y="17788"/>
                  </a:cubicBezTo>
                  <a:cubicBezTo>
                    <a:pt x="12736" y="17721"/>
                    <a:pt x="12736" y="17721"/>
                    <a:pt x="12736" y="17721"/>
                  </a:cubicBezTo>
                  <a:cubicBezTo>
                    <a:pt x="12792" y="17654"/>
                    <a:pt x="12792" y="17654"/>
                    <a:pt x="12792" y="17654"/>
                  </a:cubicBezTo>
                  <a:cubicBezTo>
                    <a:pt x="12736" y="17654"/>
                    <a:pt x="12736" y="17654"/>
                    <a:pt x="12736" y="17654"/>
                  </a:cubicBezTo>
                  <a:cubicBezTo>
                    <a:pt x="12736" y="17588"/>
                    <a:pt x="12736" y="17588"/>
                    <a:pt x="12736" y="17588"/>
                  </a:cubicBezTo>
                  <a:cubicBezTo>
                    <a:pt x="12736" y="17588"/>
                    <a:pt x="12736" y="17588"/>
                    <a:pt x="12736" y="17588"/>
                  </a:cubicBezTo>
                  <a:cubicBezTo>
                    <a:pt x="12736" y="17521"/>
                    <a:pt x="12736" y="17521"/>
                    <a:pt x="12736" y="17521"/>
                  </a:cubicBezTo>
                  <a:cubicBezTo>
                    <a:pt x="12736" y="17454"/>
                    <a:pt x="12736" y="17454"/>
                    <a:pt x="12736" y="17454"/>
                  </a:cubicBezTo>
                  <a:cubicBezTo>
                    <a:pt x="12736" y="17387"/>
                    <a:pt x="12736" y="17387"/>
                    <a:pt x="12736" y="17387"/>
                  </a:cubicBezTo>
                  <a:cubicBezTo>
                    <a:pt x="12736" y="17253"/>
                    <a:pt x="12736" y="17253"/>
                    <a:pt x="12736" y="17253"/>
                  </a:cubicBezTo>
                  <a:cubicBezTo>
                    <a:pt x="12792" y="17253"/>
                    <a:pt x="12792" y="17253"/>
                    <a:pt x="12792" y="17253"/>
                  </a:cubicBezTo>
                  <a:cubicBezTo>
                    <a:pt x="12792" y="17186"/>
                    <a:pt x="12792" y="17186"/>
                    <a:pt x="12792" y="17186"/>
                  </a:cubicBezTo>
                  <a:cubicBezTo>
                    <a:pt x="12792" y="17186"/>
                    <a:pt x="12792" y="17186"/>
                    <a:pt x="12792" y="17186"/>
                  </a:cubicBezTo>
                  <a:cubicBezTo>
                    <a:pt x="12792" y="17120"/>
                    <a:pt x="12792" y="17120"/>
                    <a:pt x="12792" y="17120"/>
                  </a:cubicBezTo>
                  <a:cubicBezTo>
                    <a:pt x="12792" y="17120"/>
                    <a:pt x="12792" y="17120"/>
                    <a:pt x="12792" y="17120"/>
                  </a:cubicBezTo>
                  <a:cubicBezTo>
                    <a:pt x="12792" y="17120"/>
                    <a:pt x="12792" y="17120"/>
                    <a:pt x="12792" y="17120"/>
                  </a:cubicBezTo>
                  <a:cubicBezTo>
                    <a:pt x="12792" y="17053"/>
                    <a:pt x="12792" y="17053"/>
                    <a:pt x="12792" y="17053"/>
                  </a:cubicBezTo>
                  <a:cubicBezTo>
                    <a:pt x="12792" y="17053"/>
                    <a:pt x="12792" y="17053"/>
                    <a:pt x="12792" y="17053"/>
                  </a:cubicBezTo>
                  <a:cubicBezTo>
                    <a:pt x="12792" y="16986"/>
                    <a:pt x="12792" y="16986"/>
                    <a:pt x="12792" y="16986"/>
                  </a:cubicBezTo>
                  <a:cubicBezTo>
                    <a:pt x="12792" y="16986"/>
                    <a:pt x="12792" y="16986"/>
                    <a:pt x="12792" y="16986"/>
                  </a:cubicBezTo>
                  <a:cubicBezTo>
                    <a:pt x="12736" y="16919"/>
                    <a:pt x="12736" y="16919"/>
                    <a:pt x="12736" y="16919"/>
                  </a:cubicBezTo>
                  <a:cubicBezTo>
                    <a:pt x="12736" y="16852"/>
                    <a:pt x="12736" y="16852"/>
                    <a:pt x="12736" y="16852"/>
                  </a:cubicBezTo>
                  <a:cubicBezTo>
                    <a:pt x="12736" y="16852"/>
                    <a:pt x="12736" y="16852"/>
                    <a:pt x="12736" y="16852"/>
                  </a:cubicBezTo>
                  <a:cubicBezTo>
                    <a:pt x="12792" y="16785"/>
                    <a:pt x="12792" y="16785"/>
                    <a:pt x="12792" y="16785"/>
                  </a:cubicBezTo>
                  <a:cubicBezTo>
                    <a:pt x="12904" y="16785"/>
                    <a:pt x="12904" y="16785"/>
                    <a:pt x="12904" y="16785"/>
                  </a:cubicBezTo>
                  <a:cubicBezTo>
                    <a:pt x="12960" y="16785"/>
                    <a:pt x="12960" y="16785"/>
                    <a:pt x="12960" y="16785"/>
                  </a:cubicBezTo>
                  <a:cubicBezTo>
                    <a:pt x="13016" y="16785"/>
                    <a:pt x="13016" y="16785"/>
                    <a:pt x="13016" y="16785"/>
                  </a:cubicBezTo>
                  <a:cubicBezTo>
                    <a:pt x="13016" y="16718"/>
                    <a:pt x="13016" y="16718"/>
                    <a:pt x="13016" y="16718"/>
                  </a:cubicBezTo>
                  <a:cubicBezTo>
                    <a:pt x="13128" y="16651"/>
                    <a:pt x="13128" y="16651"/>
                    <a:pt x="13128" y="16651"/>
                  </a:cubicBezTo>
                  <a:cubicBezTo>
                    <a:pt x="13297" y="16651"/>
                    <a:pt x="13297" y="16651"/>
                    <a:pt x="13297" y="16651"/>
                  </a:cubicBezTo>
                  <a:cubicBezTo>
                    <a:pt x="13297" y="16585"/>
                    <a:pt x="13297" y="16585"/>
                    <a:pt x="13297" y="16585"/>
                  </a:cubicBezTo>
                  <a:cubicBezTo>
                    <a:pt x="13297" y="16585"/>
                    <a:pt x="13297" y="16585"/>
                    <a:pt x="13297" y="16585"/>
                  </a:cubicBezTo>
                  <a:cubicBezTo>
                    <a:pt x="13409" y="16518"/>
                    <a:pt x="13409" y="16518"/>
                    <a:pt x="13409" y="16518"/>
                  </a:cubicBezTo>
                  <a:cubicBezTo>
                    <a:pt x="13465" y="16451"/>
                    <a:pt x="13465" y="16451"/>
                    <a:pt x="13465" y="16451"/>
                  </a:cubicBezTo>
                  <a:cubicBezTo>
                    <a:pt x="13521" y="16451"/>
                    <a:pt x="13521" y="16451"/>
                    <a:pt x="13521" y="16451"/>
                  </a:cubicBezTo>
                  <a:cubicBezTo>
                    <a:pt x="13577" y="16317"/>
                    <a:pt x="13577" y="16317"/>
                    <a:pt x="13577" y="16317"/>
                  </a:cubicBezTo>
                  <a:cubicBezTo>
                    <a:pt x="13577" y="16317"/>
                    <a:pt x="13577" y="16317"/>
                    <a:pt x="13577" y="16317"/>
                  </a:cubicBezTo>
                  <a:cubicBezTo>
                    <a:pt x="13633" y="16317"/>
                    <a:pt x="13633" y="16317"/>
                    <a:pt x="13633" y="16317"/>
                  </a:cubicBezTo>
                  <a:cubicBezTo>
                    <a:pt x="13689" y="16317"/>
                    <a:pt x="13689" y="16317"/>
                    <a:pt x="13689" y="16317"/>
                  </a:cubicBezTo>
                  <a:cubicBezTo>
                    <a:pt x="13689" y="16317"/>
                    <a:pt x="13689" y="16317"/>
                    <a:pt x="13689" y="16317"/>
                  </a:cubicBezTo>
                  <a:cubicBezTo>
                    <a:pt x="13689" y="16250"/>
                    <a:pt x="13689" y="16250"/>
                    <a:pt x="13689" y="16250"/>
                  </a:cubicBezTo>
                  <a:cubicBezTo>
                    <a:pt x="13633" y="16183"/>
                    <a:pt x="13633" y="16183"/>
                    <a:pt x="13633" y="16183"/>
                  </a:cubicBezTo>
                  <a:cubicBezTo>
                    <a:pt x="13633" y="16183"/>
                    <a:pt x="13633" y="16183"/>
                    <a:pt x="13633" y="16183"/>
                  </a:cubicBezTo>
                  <a:cubicBezTo>
                    <a:pt x="13633" y="16250"/>
                    <a:pt x="13633" y="16250"/>
                    <a:pt x="13633" y="16250"/>
                  </a:cubicBezTo>
                  <a:cubicBezTo>
                    <a:pt x="13577" y="16250"/>
                    <a:pt x="13577" y="16250"/>
                    <a:pt x="13577" y="16250"/>
                  </a:cubicBezTo>
                  <a:cubicBezTo>
                    <a:pt x="13633" y="16183"/>
                    <a:pt x="13633" y="16183"/>
                    <a:pt x="13633" y="16183"/>
                  </a:cubicBezTo>
                  <a:cubicBezTo>
                    <a:pt x="13633" y="16050"/>
                    <a:pt x="13633" y="16050"/>
                    <a:pt x="13633" y="16050"/>
                  </a:cubicBezTo>
                  <a:cubicBezTo>
                    <a:pt x="13689" y="16050"/>
                    <a:pt x="13689" y="16050"/>
                    <a:pt x="13689" y="16050"/>
                  </a:cubicBezTo>
                  <a:cubicBezTo>
                    <a:pt x="13689" y="15916"/>
                    <a:pt x="13689" y="15916"/>
                    <a:pt x="13689" y="15916"/>
                  </a:cubicBezTo>
                  <a:cubicBezTo>
                    <a:pt x="13689" y="15849"/>
                    <a:pt x="13689" y="15849"/>
                    <a:pt x="13689" y="15849"/>
                  </a:cubicBezTo>
                  <a:cubicBezTo>
                    <a:pt x="13633" y="15782"/>
                    <a:pt x="13633" y="15782"/>
                    <a:pt x="13633" y="15782"/>
                  </a:cubicBezTo>
                  <a:cubicBezTo>
                    <a:pt x="13633" y="15648"/>
                    <a:pt x="13633" y="15648"/>
                    <a:pt x="13633" y="15648"/>
                  </a:cubicBezTo>
                  <a:cubicBezTo>
                    <a:pt x="13633" y="15515"/>
                    <a:pt x="13633" y="15515"/>
                    <a:pt x="13633" y="15515"/>
                  </a:cubicBezTo>
                  <a:cubicBezTo>
                    <a:pt x="13577" y="15381"/>
                    <a:pt x="13577" y="15381"/>
                    <a:pt x="13577" y="15381"/>
                  </a:cubicBezTo>
                  <a:cubicBezTo>
                    <a:pt x="13521" y="15314"/>
                    <a:pt x="13521" y="15314"/>
                    <a:pt x="13521" y="15314"/>
                  </a:cubicBezTo>
                  <a:cubicBezTo>
                    <a:pt x="13465" y="15247"/>
                    <a:pt x="13465" y="15247"/>
                    <a:pt x="13465" y="15247"/>
                  </a:cubicBezTo>
                  <a:cubicBezTo>
                    <a:pt x="13465" y="15247"/>
                    <a:pt x="13465" y="15247"/>
                    <a:pt x="13465" y="15247"/>
                  </a:cubicBezTo>
                  <a:cubicBezTo>
                    <a:pt x="13409" y="15247"/>
                    <a:pt x="13409" y="15247"/>
                    <a:pt x="13409" y="15247"/>
                  </a:cubicBezTo>
                  <a:cubicBezTo>
                    <a:pt x="13465" y="15113"/>
                    <a:pt x="13465" y="15113"/>
                    <a:pt x="13465" y="15113"/>
                  </a:cubicBezTo>
                  <a:cubicBezTo>
                    <a:pt x="13521" y="15113"/>
                    <a:pt x="13521" y="15113"/>
                    <a:pt x="13521" y="15113"/>
                  </a:cubicBezTo>
                  <a:cubicBezTo>
                    <a:pt x="13633" y="14913"/>
                    <a:pt x="13633" y="14913"/>
                    <a:pt x="13633" y="14913"/>
                  </a:cubicBezTo>
                  <a:cubicBezTo>
                    <a:pt x="13689" y="14913"/>
                    <a:pt x="13689" y="14913"/>
                    <a:pt x="13689" y="14913"/>
                  </a:cubicBezTo>
                  <a:cubicBezTo>
                    <a:pt x="13689" y="14913"/>
                    <a:pt x="13689" y="14913"/>
                    <a:pt x="13689" y="14913"/>
                  </a:cubicBezTo>
                  <a:cubicBezTo>
                    <a:pt x="13689" y="14846"/>
                    <a:pt x="13689" y="14846"/>
                    <a:pt x="13689" y="14846"/>
                  </a:cubicBezTo>
                  <a:cubicBezTo>
                    <a:pt x="13689" y="14846"/>
                    <a:pt x="13689" y="14846"/>
                    <a:pt x="13689" y="14846"/>
                  </a:cubicBezTo>
                  <a:cubicBezTo>
                    <a:pt x="13689" y="14846"/>
                    <a:pt x="13689" y="14846"/>
                    <a:pt x="13689" y="14846"/>
                  </a:cubicBezTo>
                  <a:cubicBezTo>
                    <a:pt x="13745" y="14779"/>
                    <a:pt x="13745" y="14779"/>
                    <a:pt x="13745" y="14779"/>
                  </a:cubicBezTo>
                  <a:cubicBezTo>
                    <a:pt x="13745" y="14779"/>
                    <a:pt x="13745" y="14779"/>
                    <a:pt x="13745" y="14779"/>
                  </a:cubicBezTo>
                  <a:cubicBezTo>
                    <a:pt x="13802" y="14846"/>
                    <a:pt x="13802" y="14846"/>
                    <a:pt x="13802" y="14846"/>
                  </a:cubicBezTo>
                  <a:cubicBezTo>
                    <a:pt x="13802" y="14846"/>
                    <a:pt x="13802" y="14846"/>
                    <a:pt x="13802" y="14846"/>
                  </a:cubicBezTo>
                  <a:cubicBezTo>
                    <a:pt x="13802" y="14779"/>
                    <a:pt x="13802" y="14779"/>
                    <a:pt x="13802" y="14779"/>
                  </a:cubicBezTo>
                  <a:cubicBezTo>
                    <a:pt x="13802" y="14712"/>
                    <a:pt x="13802" y="14712"/>
                    <a:pt x="13802" y="14712"/>
                  </a:cubicBezTo>
                  <a:cubicBezTo>
                    <a:pt x="13858" y="14712"/>
                    <a:pt x="13858" y="14712"/>
                    <a:pt x="13858" y="14712"/>
                  </a:cubicBezTo>
                  <a:cubicBezTo>
                    <a:pt x="13914" y="14645"/>
                    <a:pt x="13914" y="14645"/>
                    <a:pt x="13914" y="14645"/>
                  </a:cubicBezTo>
                  <a:cubicBezTo>
                    <a:pt x="13914" y="14578"/>
                    <a:pt x="13914" y="14578"/>
                    <a:pt x="13914" y="14578"/>
                  </a:cubicBezTo>
                  <a:cubicBezTo>
                    <a:pt x="13858" y="14578"/>
                    <a:pt x="13858" y="14578"/>
                    <a:pt x="13858" y="14578"/>
                  </a:cubicBezTo>
                  <a:cubicBezTo>
                    <a:pt x="13858" y="14578"/>
                    <a:pt x="13858" y="14578"/>
                    <a:pt x="13858" y="14578"/>
                  </a:cubicBezTo>
                  <a:cubicBezTo>
                    <a:pt x="13858" y="14511"/>
                    <a:pt x="13858" y="14511"/>
                    <a:pt x="13858" y="14511"/>
                  </a:cubicBezTo>
                  <a:cubicBezTo>
                    <a:pt x="13858" y="14445"/>
                    <a:pt x="13858" y="14445"/>
                    <a:pt x="13858" y="14445"/>
                  </a:cubicBezTo>
                  <a:cubicBezTo>
                    <a:pt x="13858" y="14445"/>
                    <a:pt x="13858" y="14445"/>
                    <a:pt x="13858" y="14445"/>
                  </a:cubicBezTo>
                  <a:cubicBezTo>
                    <a:pt x="13858" y="14378"/>
                    <a:pt x="13858" y="14378"/>
                    <a:pt x="13858" y="14378"/>
                  </a:cubicBezTo>
                  <a:cubicBezTo>
                    <a:pt x="13914" y="14378"/>
                    <a:pt x="13914" y="14378"/>
                    <a:pt x="13914" y="14378"/>
                  </a:cubicBezTo>
                  <a:cubicBezTo>
                    <a:pt x="13858" y="14378"/>
                    <a:pt x="13858" y="14378"/>
                    <a:pt x="13858" y="14378"/>
                  </a:cubicBezTo>
                  <a:cubicBezTo>
                    <a:pt x="13858" y="14311"/>
                    <a:pt x="13858" y="14311"/>
                    <a:pt x="13858" y="14311"/>
                  </a:cubicBezTo>
                  <a:cubicBezTo>
                    <a:pt x="13914" y="14244"/>
                    <a:pt x="13914" y="14244"/>
                    <a:pt x="13914" y="14244"/>
                  </a:cubicBezTo>
                  <a:cubicBezTo>
                    <a:pt x="13914" y="14244"/>
                    <a:pt x="13914" y="14244"/>
                    <a:pt x="13914" y="14244"/>
                  </a:cubicBezTo>
                  <a:cubicBezTo>
                    <a:pt x="13914" y="14244"/>
                    <a:pt x="13914" y="14244"/>
                    <a:pt x="13914" y="14244"/>
                  </a:cubicBezTo>
                  <a:cubicBezTo>
                    <a:pt x="13802" y="14244"/>
                    <a:pt x="13802" y="14244"/>
                    <a:pt x="13802" y="14244"/>
                  </a:cubicBezTo>
                  <a:cubicBezTo>
                    <a:pt x="13802" y="14244"/>
                    <a:pt x="13802" y="14244"/>
                    <a:pt x="13802" y="14244"/>
                  </a:cubicBezTo>
                  <a:cubicBezTo>
                    <a:pt x="13802" y="14177"/>
                    <a:pt x="13802" y="14177"/>
                    <a:pt x="13802" y="14177"/>
                  </a:cubicBezTo>
                  <a:cubicBezTo>
                    <a:pt x="13914" y="14110"/>
                    <a:pt x="13914" y="14110"/>
                    <a:pt x="13914" y="14110"/>
                  </a:cubicBezTo>
                  <a:cubicBezTo>
                    <a:pt x="13970" y="13976"/>
                    <a:pt x="13970" y="13976"/>
                    <a:pt x="13970" y="13976"/>
                  </a:cubicBezTo>
                  <a:cubicBezTo>
                    <a:pt x="13970" y="13910"/>
                    <a:pt x="13970" y="13910"/>
                    <a:pt x="13970" y="13910"/>
                  </a:cubicBezTo>
                  <a:cubicBezTo>
                    <a:pt x="14026" y="13910"/>
                    <a:pt x="14026" y="13910"/>
                    <a:pt x="14026" y="13910"/>
                  </a:cubicBezTo>
                  <a:cubicBezTo>
                    <a:pt x="14026" y="13910"/>
                    <a:pt x="14026" y="13910"/>
                    <a:pt x="14026" y="13910"/>
                  </a:cubicBezTo>
                  <a:cubicBezTo>
                    <a:pt x="14026" y="13843"/>
                    <a:pt x="14026" y="13843"/>
                    <a:pt x="14026" y="13843"/>
                  </a:cubicBezTo>
                  <a:cubicBezTo>
                    <a:pt x="14026" y="13843"/>
                    <a:pt x="14026" y="13843"/>
                    <a:pt x="14026" y="13843"/>
                  </a:cubicBezTo>
                  <a:cubicBezTo>
                    <a:pt x="14026" y="13843"/>
                    <a:pt x="14026" y="13843"/>
                    <a:pt x="14026" y="13843"/>
                  </a:cubicBezTo>
                  <a:cubicBezTo>
                    <a:pt x="13970" y="13776"/>
                    <a:pt x="13970" y="13776"/>
                    <a:pt x="13970" y="13776"/>
                  </a:cubicBezTo>
                  <a:cubicBezTo>
                    <a:pt x="13970" y="13776"/>
                    <a:pt x="13970" y="13776"/>
                    <a:pt x="13970" y="13776"/>
                  </a:cubicBezTo>
                  <a:cubicBezTo>
                    <a:pt x="13970" y="13642"/>
                    <a:pt x="13970" y="13642"/>
                    <a:pt x="13970" y="13642"/>
                  </a:cubicBezTo>
                  <a:cubicBezTo>
                    <a:pt x="13970" y="13575"/>
                    <a:pt x="13970" y="13575"/>
                    <a:pt x="13970" y="13575"/>
                  </a:cubicBezTo>
                  <a:cubicBezTo>
                    <a:pt x="13970" y="13508"/>
                    <a:pt x="13970" y="13508"/>
                    <a:pt x="13970" y="13508"/>
                  </a:cubicBezTo>
                  <a:cubicBezTo>
                    <a:pt x="14026" y="13508"/>
                    <a:pt x="14026" y="13508"/>
                    <a:pt x="14026" y="13508"/>
                  </a:cubicBezTo>
                  <a:cubicBezTo>
                    <a:pt x="14026" y="13508"/>
                    <a:pt x="14026" y="13508"/>
                    <a:pt x="14026" y="13508"/>
                  </a:cubicBezTo>
                  <a:cubicBezTo>
                    <a:pt x="14082" y="13508"/>
                    <a:pt x="14082" y="13508"/>
                    <a:pt x="14082" y="13508"/>
                  </a:cubicBezTo>
                  <a:cubicBezTo>
                    <a:pt x="14082" y="13441"/>
                    <a:pt x="14082" y="13441"/>
                    <a:pt x="14082" y="13441"/>
                  </a:cubicBezTo>
                  <a:cubicBezTo>
                    <a:pt x="14082" y="13441"/>
                    <a:pt x="14082" y="13441"/>
                    <a:pt x="14082" y="13441"/>
                  </a:cubicBezTo>
                  <a:cubicBezTo>
                    <a:pt x="14138" y="13441"/>
                    <a:pt x="14138" y="13441"/>
                    <a:pt x="14138" y="13441"/>
                  </a:cubicBezTo>
                  <a:cubicBezTo>
                    <a:pt x="14138" y="13441"/>
                    <a:pt x="14138" y="13441"/>
                    <a:pt x="14138" y="13441"/>
                  </a:cubicBezTo>
                  <a:cubicBezTo>
                    <a:pt x="14194" y="13441"/>
                    <a:pt x="14194" y="13441"/>
                    <a:pt x="14194" y="13441"/>
                  </a:cubicBezTo>
                  <a:cubicBezTo>
                    <a:pt x="14250" y="13441"/>
                    <a:pt x="14250" y="13441"/>
                    <a:pt x="14250" y="13441"/>
                  </a:cubicBezTo>
                  <a:cubicBezTo>
                    <a:pt x="14363" y="13508"/>
                    <a:pt x="14363" y="13508"/>
                    <a:pt x="14363" y="13508"/>
                  </a:cubicBezTo>
                  <a:cubicBezTo>
                    <a:pt x="14475" y="13575"/>
                    <a:pt x="14475" y="13575"/>
                    <a:pt x="14475" y="13575"/>
                  </a:cubicBezTo>
                  <a:cubicBezTo>
                    <a:pt x="14531" y="13575"/>
                    <a:pt x="14531" y="13575"/>
                    <a:pt x="14531" y="13575"/>
                  </a:cubicBezTo>
                  <a:cubicBezTo>
                    <a:pt x="14531" y="13575"/>
                    <a:pt x="14531" y="13575"/>
                    <a:pt x="14531" y="13575"/>
                  </a:cubicBezTo>
                  <a:cubicBezTo>
                    <a:pt x="14475" y="13642"/>
                    <a:pt x="14475" y="13642"/>
                    <a:pt x="14475" y="13642"/>
                  </a:cubicBezTo>
                  <a:cubicBezTo>
                    <a:pt x="14531" y="13642"/>
                    <a:pt x="14531" y="13642"/>
                    <a:pt x="14531" y="13642"/>
                  </a:cubicBezTo>
                  <a:cubicBezTo>
                    <a:pt x="14587" y="13575"/>
                    <a:pt x="14587" y="13575"/>
                    <a:pt x="14587" y="13575"/>
                  </a:cubicBezTo>
                  <a:cubicBezTo>
                    <a:pt x="14643" y="13575"/>
                    <a:pt x="14643" y="13575"/>
                    <a:pt x="14643" y="13575"/>
                  </a:cubicBezTo>
                  <a:cubicBezTo>
                    <a:pt x="14699" y="13575"/>
                    <a:pt x="14699" y="13575"/>
                    <a:pt x="14699" y="13575"/>
                  </a:cubicBezTo>
                  <a:cubicBezTo>
                    <a:pt x="14699" y="13575"/>
                    <a:pt x="14699" y="13575"/>
                    <a:pt x="14699" y="13575"/>
                  </a:cubicBezTo>
                  <a:cubicBezTo>
                    <a:pt x="14755" y="13642"/>
                    <a:pt x="14755" y="13642"/>
                    <a:pt x="14755" y="13642"/>
                  </a:cubicBezTo>
                  <a:cubicBezTo>
                    <a:pt x="14755" y="13575"/>
                    <a:pt x="14755" y="13575"/>
                    <a:pt x="14755" y="13575"/>
                  </a:cubicBezTo>
                  <a:cubicBezTo>
                    <a:pt x="14811" y="13642"/>
                    <a:pt x="14811" y="13642"/>
                    <a:pt x="14811" y="13642"/>
                  </a:cubicBezTo>
                  <a:cubicBezTo>
                    <a:pt x="14811" y="13575"/>
                    <a:pt x="14811" y="13575"/>
                    <a:pt x="14811" y="13575"/>
                  </a:cubicBezTo>
                  <a:cubicBezTo>
                    <a:pt x="14868" y="13575"/>
                    <a:pt x="14868" y="13575"/>
                    <a:pt x="14868" y="13575"/>
                  </a:cubicBezTo>
                  <a:cubicBezTo>
                    <a:pt x="14924" y="13575"/>
                    <a:pt x="14924" y="13575"/>
                    <a:pt x="14924" y="13575"/>
                  </a:cubicBezTo>
                  <a:cubicBezTo>
                    <a:pt x="15036" y="13642"/>
                    <a:pt x="15036" y="13642"/>
                    <a:pt x="15036" y="13642"/>
                  </a:cubicBezTo>
                  <a:cubicBezTo>
                    <a:pt x="15036" y="13709"/>
                    <a:pt x="15036" y="13709"/>
                    <a:pt x="15036" y="13709"/>
                  </a:cubicBezTo>
                  <a:cubicBezTo>
                    <a:pt x="15092" y="13709"/>
                    <a:pt x="15092" y="13709"/>
                    <a:pt x="15092" y="13709"/>
                  </a:cubicBezTo>
                  <a:cubicBezTo>
                    <a:pt x="15148" y="13709"/>
                    <a:pt x="15148" y="13709"/>
                    <a:pt x="15148" y="13709"/>
                  </a:cubicBezTo>
                  <a:cubicBezTo>
                    <a:pt x="15148" y="13843"/>
                    <a:pt x="15148" y="13843"/>
                    <a:pt x="15148" y="13843"/>
                  </a:cubicBezTo>
                  <a:cubicBezTo>
                    <a:pt x="15092" y="13843"/>
                    <a:pt x="15092" y="13843"/>
                    <a:pt x="15092" y="13843"/>
                  </a:cubicBezTo>
                  <a:cubicBezTo>
                    <a:pt x="15092" y="13910"/>
                    <a:pt x="15092" y="13910"/>
                    <a:pt x="15092" y="13910"/>
                  </a:cubicBezTo>
                  <a:cubicBezTo>
                    <a:pt x="15148" y="13843"/>
                    <a:pt x="15148" y="13843"/>
                    <a:pt x="15148" y="13843"/>
                  </a:cubicBezTo>
                  <a:cubicBezTo>
                    <a:pt x="15204" y="13910"/>
                    <a:pt x="15204" y="13910"/>
                    <a:pt x="15204" y="13910"/>
                  </a:cubicBezTo>
                  <a:cubicBezTo>
                    <a:pt x="15204" y="13976"/>
                    <a:pt x="15204" y="13976"/>
                    <a:pt x="15204" y="13976"/>
                  </a:cubicBezTo>
                  <a:cubicBezTo>
                    <a:pt x="15148" y="13976"/>
                    <a:pt x="15148" y="13976"/>
                    <a:pt x="15148" y="13976"/>
                  </a:cubicBezTo>
                  <a:cubicBezTo>
                    <a:pt x="15204" y="14043"/>
                    <a:pt x="15204" y="14043"/>
                    <a:pt x="15204" y="14043"/>
                  </a:cubicBezTo>
                  <a:cubicBezTo>
                    <a:pt x="15260" y="13976"/>
                    <a:pt x="15260" y="13976"/>
                    <a:pt x="15260" y="13976"/>
                  </a:cubicBezTo>
                  <a:cubicBezTo>
                    <a:pt x="15260" y="14043"/>
                    <a:pt x="15260" y="14043"/>
                    <a:pt x="15260" y="14043"/>
                  </a:cubicBezTo>
                  <a:cubicBezTo>
                    <a:pt x="15260" y="14110"/>
                    <a:pt x="15260" y="14110"/>
                    <a:pt x="15260" y="14110"/>
                  </a:cubicBezTo>
                  <a:cubicBezTo>
                    <a:pt x="15260" y="14043"/>
                    <a:pt x="15260" y="14043"/>
                    <a:pt x="15260" y="14043"/>
                  </a:cubicBezTo>
                  <a:cubicBezTo>
                    <a:pt x="15204" y="14110"/>
                    <a:pt x="15204" y="14110"/>
                    <a:pt x="15204" y="14110"/>
                  </a:cubicBezTo>
                  <a:cubicBezTo>
                    <a:pt x="15148" y="14110"/>
                    <a:pt x="15148" y="14110"/>
                    <a:pt x="15148" y="14110"/>
                  </a:cubicBezTo>
                  <a:cubicBezTo>
                    <a:pt x="15260" y="14177"/>
                    <a:pt x="15260" y="14177"/>
                    <a:pt x="15260" y="14177"/>
                  </a:cubicBezTo>
                  <a:cubicBezTo>
                    <a:pt x="15260" y="14244"/>
                    <a:pt x="15260" y="14244"/>
                    <a:pt x="15260" y="14244"/>
                  </a:cubicBezTo>
                  <a:cubicBezTo>
                    <a:pt x="15260" y="14177"/>
                    <a:pt x="15260" y="14177"/>
                    <a:pt x="15260" y="14177"/>
                  </a:cubicBezTo>
                  <a:cubicBezTo>
                    <a:pt x="15260" y="14244"/>
                    <a:pt x="15260" y="14244"/>
                    <a:pt x="15260" y="14244"/>
                  </a:cubicBezTo>
                  <a:cubicBezTo>
                    <a:pt x="15316" y="14177"/>
                    <a:pt x="15316" y="14177"/>
                    <a:pt x="15316" y="14177"/>
                  </a:cubicBezTo>
                  <a:cubicBezTo>
                    <a:pt x="15372" y="14244"/>
                    <a:pt x="15372" y="14244"/>
                    <a:pt x="15372" y="14244"/>
                  </a:cubicBezTo>
                  <a:cubicBezTo>
                    <a:pt x="15429" y="14244"/>
                    <a:pt x="15429" y="14244"/>
                    <a:pt x="15429" y="14244"/>
                  </a:cubicBezTo>
                  <a:cubicBezTo>
                    <a:pt x="15429" y="14311"/>
                    <a:pt x="15429" y="14311"/>
                    <a:pt x="15429" y="14311"/>
                  </a:cubicBezTo>
                  <a:cubicBezTo>
                    <a:pt x="15485" y="14244"/>
                    <a:pt x="15485" y="14244"/>
                    <a:pt x="15485" y="14244"/>
                  </a:cubicBezTo>
                  <a:cubicBezTo>
                    <a:pt x="15541" y="14311"/>
                    <a:pt x="15541" y="14311"/>
                    <a:pt x="15541" y="14311"/>
                  </a:cubicBezTo>
                  <a:cubicBezTo>
                    <a:pt x="15541" y="14378"/>
                    <a:pt x="15541" y="14378"/>
                    <a:pt x="15541" y="14378"/>
                  </a:cubicBezTo>
                  <a:cubicBezTo>
                    <a:pt x="15597" y="14445"/>
                    <a:pt x="15597" y="14445"/>
                    <a:pt x="15597" y="14445"/>
                  </a:cubicBezTo>
                  <a:cubicBezTo>
                    <a:pt x="15653" y="14378"/>
                    <a:pt x="15653" y="14378"/>
                    <a:pt x="15653" y="14378"/>
                  </a:cubicBezTo>
                  <a:cubicBezTo>
                    <a:pt x="15653" y="14311"/>
                    <a:pt x="15653" y="14311"/>
                    <a:pt x="15653" y="14311"/>
                  </a:cubicBezTo>
                  <a:cubicBezTo>
                    <a:pt x="15709" y="14311"/>
                    <a:pt x="15709" y="14311"/>
                    <a:pt x="15709" y="14311"/>
                  </a:cubicBezTo>
                  <a:cubicBezTo>
                    <a:pt x="15709" y="14378"/>
                    <a:pt x="15709" y="14378"/>
                    <a:pt x="15709" y="14378"/>
                  </a:cubicBezTo>
                  <a:cubicBezTo>
                    <a:pt x="15653" y="14445"/>
                    <a:pt x="15653" y="14445"/>
                    <a:pt x="15653" y="14445"/>
                  </a:cubicBezTo>
                  <a:cubicBezTo>
                    <a:pt x="15597" y="14511"/>
                    <a:pt x="15597" y="14511"/>
                    <a:pt x="15597" y="14511"/>
                  </a:cubicBezTo>
                  <a:cubicBezTo>
                    <a:pt x="15541" y="14578"/>
                    <a:pt x="15541" y="14578"/>
                    <a:pt x="15541" y="14578"/>
                  </a:cubicBezTo>
                  <a:cubicBezTo>
                    <a:pt x="15597" y="14712"/>
                    <a:pt x="15597" y="14712"/>
                    <a:pt x="15597" y="14712"/>
                  </a:cubicBezTo>
                  <a:cubicBezTo>
                    <a:pt x="15541" y="14712"/>
                    <a:pt x="15541" y="14712"/>
                    <a:pt x="15541" y="14712"/>
                  </a:cubicBezTo>
                  <a:cubicBezTo>
                    <a:pt x="15541" y="14645"/>
                    <a:pt x="15541" y="14645"/>
                    <a:pt x="15541" y="14645"/>
                  </a:cubicBezTo>
                  <a:cubicBezTo>
                    <a:pt x="15541" y="14712"/>
                    <a:pt x="15541" y="14712"/>
                    <a:pt x="15541" y="14712"/>
                  </a:cubicBezTo>
                  <a:cubicBezTo>
                    <a:pt x="15485" y="14779"/>
                    <a:pt x="15485" y="14779"/>
                    <a:pt x="15485" y="14779"/>
                  </a:cubicBezTo>
                  <a:cubicBezTo>
                    <a:pt x="15372" y="14779"/>
                    <a:pt x="15372" y="14779"/>
                    <a:pt x="15372" y="14779"/>
                  </a:cubicBezTo>
                  <a:cubicBezTo>
                    <a:pt x="15260" y="14712"/>
                    <a:pt x="15260" y="14712"/>
                    <a:pt x="15260" y="14712"/>
                  </a:cubicBezTo>
                  <a:cubicBezTo>
                    <a:pt x="15372" y="14779"/>
                    <a:pt x="15372" y="14779"/>
                    <a:pt x="15372" y="14779"/>
                  </a:cubicBezTo>
                  <a:cubicBezTo>
                    <a:pt x="15485" y="14779"/>
                    <a:pt x="15485" y="14779"/>
                    <a:pt x="15485" y="14779"/>
                  </a:cubicBezTo>
                  <a:cubicBezTo>
                    <a:pt x="15541" y="14846"/>
                    <a:pt x="15541" y="14846"/>
                    <a:pt x="15541" y="14846"/>
                  </a:cubicBezTo>
                  <a:cubicBezTo>
                    <a:pt x="15541" y="14980"/>
                    <a:pt x="15541" y="14980"/>
                    <a:pt x="15541" y="14980"/>
                  </a:cubicBezTo>
                  <a:cubicBezTo>
                    <a:pt x="15485" y="15046"/>
                    <a:pt x="15485" y="15046"/>
                    <a:pt x="15485" y="15046"/>
                  </a:cubicBezTo>
                  <a:cubicBezTo>
                    <a:pt x="15485" y="15046"/>
                    <a:pt x="15485" y="15046"/>
                    <a:pt x="15485" y="15046"/>
                  </a:cubicBezTo>
                  <a:cubicBezTo>
                    <a:pt x="15429" y="15113"/>
                    <a:pt x="15429" y="15113"/>
                    <a:pt x="15429" y="15113"/>
                  </a:cubicBezTo>
                  <a:cubicBezTo>
                    <a:pt x="15429" y="15113"/>
                    <a:pt x="15429" y="15113"/>
                    <a:pt x="15429" y="15113"/>
                  </a:cubicBezTo>
                  <a:cubicBezTo>
                    <a:pt x="15485" y="15247"/>
                    <a:pt x="15485" y="15247"/>
                    <a:pt x="15485" y="15247"/>
                  </a:cubicBezTo>
                  <a:cubicBezTo>
                    <a:pt x="15541" y="15247"/>
                    <a:pt x="15541" y="15247"/>
                    <a:pt x="15541" y="15247"/>
                  </a:cubicBezTo>
                  <a:cubicBezTo>
                    <a:pt x="15541" y="15247"/>
                    <a:pt x="15541" y="15247"/>
                    <a:pt x="15541" y="15247"/>
                  </a:cubicBezTo>
                  <a:cubicBezTo>
                    <a:pt x="15429" y="15247"/>
                    <a:pt x="15429" y="15247"/>
                    <a:pt x="15429" y="15247"/>
                  </a:cubicBezTo>
                  <a:cubicBezTo>
                    <a:pt x="15485" y="15314"/>
                    <a:pt x="15485" y="15314"/>
                    <a:pt x="15485" y="15314"/>
                  </a:cubicBezTo>
                  <a:cubicBezTo>
                    <a:pt x="15541" y="15381"/>
                    <a:pt x="15541" y="15381"/>
                    <a:pt x="15541" y="15381"/>
                  </a:cubicBezTo>
                  <a:cubicBezTo>
                    <a:pt x="15541" y="15381"/>
                    <a:pt x="15541" y="15381"/>
                    <a:pt x="15541" y="15381"/>
                  </a:cubicBezTo>
                  <a:cubicBezTo>
                    <a:pt x="15541" y="15314"/>
                    <a:pt x="15541" y="15314"/>
                    <a:pt x="15541" y="15314"/>
                  </a:cubicBezTo>
                  <a:cubicBezTo>
                    <a:pt x="15597" y="15314"/>
                    <a:pt x="15597" y="15314"/>
                    <a:pt x="15597" y="15314"/>
                  </a:cubicBezTo>
                  <a:cubicBezTo>
                    <a:pt x="15653" y="15314"/>
                    <a:pt x="15653" y="15314"/>
                    <a:pt x="15653" y="15314"/>
                  </a:cubicBezTo>
                  <a:cubicBezTo>
                    <a:pt x="15653" y="15381"/>
                    <a:pt x="15653" y="15381"/>
                    <a:pt x="15653" y="15381"/>
                  </a:cubicBezTo>
                  <a:cubicBezTo>
                    <a:pt x="15653" y="15448"/>
                    <a:pt x="15653" y="15448"/>
                    <a:pt x="15653" y="15448"/>
                  </a:cubicBezTo>
                  <a:cubicBezTo>
                    <a:pt x="15653" y="15515"/>
                    <a:pt x="15653" y="15515"/>
                    <a:pt x="15653" y="15515"/>
                  </a:cubicBezTo>
                  <a:cubicBezTo>
                    <a:pt x="15597" y="15581"/>
                    <a:pt x="15597" y="15581"/>
                    <a:pt x="15597" y="15581"/>
                  </a:cubicBezTo>
                  <a:cubicBezTo>
                    <a:pt x="15597" y="15648"/>
                    <a:pt x="15597" y="15648"/>
                    <a:pt x="15597" y="15648"/>
                  </a:cubicBezTo>
                  <a:cubicBezTo>
                    <a:pt x="15541" y="15715"/>
                    <a:pt x="15541" y="15715"/>
                    <a:pt x="15541" y="15715"/>
                  </a:cubicBezTo>
                  <a:cubicBezTo>
                    <a:pt x="15597" y="15715"/>
                    <a:pt x="15597" y="15715"/>
                    <a:pt x="15597" y="15715"/>
                  </a:cubicBezTo>
                  <a:cubicBezTo>
                    <a:pt x="15653" y="15515"/>
                    <a:pt x="15653" y="15515"/>
                    <a:pt x="15653" y="15515"/>
                  </a:cubicBezTo>
                  <a:cubicBezTo>
                    <a:pt x="15709" y="15448"/>
                    <a:pt x="15709" y="15448"/>
                    <a:pt x="15709" y="15448"/>
                  </a:cubicBezTo>
                  <a:cubicBezTo>
                    <a:pt x="15765" y="15448"/>
                    <a:pt x="15765" y="15448"/>
                    <a:pt x="15765" y="15448"/>
                  </a:cubicBezTo>
                  <a:cubicBezTo>
                    <a:pt x="15765" y="15515"/>
                    <a:pt x="15765" y="15515"/>
                    <a:pt x="15765" y="15515"/>
                  </a:cubicBezTo>
                  <a:cubicBezTo>
                    <a:pt x="15765" y="15648"/>
                    <a:pt x="15765" y="15648"/>
                    <a:pt x="15765" y="15648"/>
                  </a:cubicBezTo>
                  <a:cubicBezTo>
                    <a:pt x="15709" y="15648"/>
                    <a:pt x="15709" y="15648"/>
                    <a:pt x="15709" y="15648"/>
                  </a:cubicBezTo>
                  <a:cubicBezTo>
                    <a:pt x="15765" y="15715"/>
                    <a:pt x="15765" y="15715"/>
                    <a:pt x="15765" y="15715"/>
                  </a:cubicBezTo>
                  <a:cubicBezTo>
                    <a:pt x="15709" y="15782"/>
                    <a:pt x="15709" y="15782"/>
                    <a:pt x="15709" y="15782"/>
                  </a:cubicBezTo>
                  <a:cubicBezTo>
                    <a:pt x="15765" y="15715"/>
                    <a:pt x="15765" y="15715"/>
                    <a:pt x="15765" y="15715"/>
                  </a:cubicBezTo>
                  <a:cubicBezTo>
                    <a:pt x="15765" y="15648"/>
                    <a:pt x="15765" y="15648"/>
                    <a:pt x="15765" y="15648"/>
                  </a:cubicBezTo>
                  <a:cubicBezTo>
                    <a:pt x="15821" y="15581"/>
                    <a:pt x="15821" y="15581"/>
                    <a:pt x="15821" y="15581"/>
                  </a:cubicBezTo>
                  <a:cubicBezTo>
                    <a:pt x="15877" y="15581"/>
                    <a:pt x="15877" y="15581"/>
                    <a:pt x="15877" y="15581"/>
                  </a:cubicBezTo>
                  <a:cubicBezTo>
                    <a:pt x="15934" y="15515"/>
                    <a:pt x="15934" y="15515"/>
                    <a:pt x="15934" y="15515"/>
                  </a:cubicBezTo>
                  <a:cubicBezTo>
                    <a:pt x="15934" y="15515"/>
                    <a:pt x="15934" y="15515"/>
                    <a:pt x="15934" y="15515"/>
                  </a:cubicBezTo>
                  <a:cubicBezTo>
                    <a:pt x="15990" y="15581"/>
                    <a:pt x="15990" y="15581"/>
                    <a:pt x="15990" y="15581"/>
                  </a:cubicBezTo>
                  <a:cubicBezTo>
                    <a:pt x="15990" y="15515"/>
                    <a:pt x="15990" y="15515"/>
                    <a:pt x="15990" y="15515"/>
                  </a:cubicBezTo>
                  <a:cubicBezTo>
                    <a:pt x="16046" y="15515"/>
                    <a:pt x="16046" y="15515"/>
                    <a:pt x="16046" y="15515"/>
                  </a:cubicBezTo>
                  <a:cubicBezTo>
                    <a:pt x="16046" y="15448"/>
                    <a:pt x="16046" y="15448"/>
                    <a:pt x="16046" y="15448"/>
                  </a:cubicBezTo>
                  <a:cubicBezTo>
                    <a:pt x="16046" y="15448"/>
                    <a:pt x="16046" y="15448"/>
                    <a:pt x="16046" y="15448"/>
                  </a:cubicBezTo>
                  <a:cubicBezTo>
                    <a:pt x="16158" y="15381"/>
                    <a:pt x="16158" y="15381"/>
                    <a:pt x="16158" y="15381"/>
                  </a:cubicBezTo>
                  <a:cubicBezTo>
                    <a:pt x="16158" y="15381"/>
                    <a:pt x="16158" y="15381"/>
                    <a:pt x="16158" y="15381"/>
                  </a:cubicBezTo>
                  <a:cubicBezTo>
                    <a:pt x="16158" y="15515"/>
                    <a:pt x="16158" y="15515"/>
                    <a:pt x="16158" y="15515"/>
                  </a:cubicBezTo>
                  <a:cubicBezTo>
                    <a:pt x="16158" y="15581"/>
                    <a:pt x="16158" y="15581"/>
                    <a:pt x="16158" y="15581"/>
                  </a:cubicBezTo>
                  <a:cubicBezTo>
                    <a:pt x="16214" y="15448"/>
                    <a:pt x="16214" y="15448"/>
                    <a:pt x="16214" y="15448"/>
                  </a:cubicBezTo>
                  <a:cubicBezTo>
                    <a:pt x="16214" y="15381"/>
                    <a:pt x="16214" y="15381"/>
                    <a:pt x="16214" y="15381"/>
                  </a:cubicBezTo>
                  <a:cubicBezTo>
                    <a:pt x="16214" y="15381"/>
                    <a:pt x="16214" y="15381"/>
                    <a:pt x="16214" y="15381"/>
                  </a:cubicBezTo>
                  <a:cubicBezTo>
                    <a:pt x="16214" y="15381"/>
                    <a:pt x="16214" y="15381"/>
                    <a:pt x="16214" y="15381"/>
                  </a:cubicBezTo>
                  <a:cubicBezTo>
                    <a:pt x="16270" y="15314"/>
                    <a:pt x="16270" y="15314"/>
                    <a:pt x="16270" y="15314"/>
                  </a:cubicBezTo>
                  <a:cubicBezTo>
                    <a:pt x="16270" y="15314"/>
                    <a:pt x="16270" y="15314"/>
                    <a:pt x="16270" y="15314"/>
                  </a:cubicBezTo>
                  <a:cubicBezTo>
                    <a:pt x="16326" y="15247"/>
                    <a:pt x="16326" y="15247"/>
                    <a:pt x="16326" y="15247"/>
                  </a:cubicBezTo>
                  <a:cubicBezTo>
                    <a:pt x="16326" y="15180"/>
                    <a:pt x="16326" y="15180"/>
                    <a:pt x="16326" y="15180"/>
                  </a:cubicBezTo>
                  <a:cubicBezTo>
                    <a:pt x="16382" y="15180"/>
                    <a:pt x="16382" y="15180"/>
                    <a:pt x="16382" y="15180"/>
                  </a:cubicBezTo>
                  <a:cubicBezTo>
                    <a:pt x="16382" y="15113"/>
                    <a:pt x="16382" y="15113"/>
                    <a:pt x="16382" y="15113"/>
                  </a:cubicBezTo>
                  <a:cubicBezTo>
                    <a:pt x="16438" y="15113"/>
                    <a:pt x="16438" y="15113"/>
                    <a:pt x="16438" y="15113"/>
                  </a:cubicBezTo>
                  <a:cubicBezTo>
                    <a:pt x="16438" y="15180"/>
                    <a:pt x="16438" y="15180"/>
                    <a:pt x="16438" y="15180"/>
                  </a:cubicBezTo>
                  <a:cubicBezTo>
                    <a:pt x="16438" y="15113"/>
                    <a:pt x="16438" y="15113"/>
                    <a:pt x="16438" y="15113"/>
                  </a:cubicBezTo>
                  <a:cubicBezTo>
                    <a:pt x="16438" y="15113"/>
                    <a:pt x="16438" y="15113"/>
                    <a:pt x="16438" y="15113"/>
                  </a:cubicBezTo>
                  <a:cubicBezTo>
                    <a:pt x="16382" y="15113"/>
                    <a:pt x="16382" y="15113"/>
                    <a:pt x="16382" y="15113"/>
                  </a:cubicBezTo>
                  <a:cubicBezTo>
                    <a:pt x="16382" y="15046"/>
                    <a:pt x="16382" y="15046"/>
                    <a:pt x="16382" y="15046"/>
                  </a:cubicBezTo>
                  <a:cubicBezTo>
                    <a:pt x="16438" y="14980"/>
                    <a:pt x="16438" y="14980"/>
                    <a:pt x="16438" y="14980"/>
                  </a:cubicBezTo>
                  <a:cubicBezTo>
                    <a:pt x="16438" y="14980"/>
                    <a:pt x="16438" y="14980"/>
                    <a:pt x="16438" y="14980"/>
                  </a:cubicBezTo>
                  <a:cubicBezTo>
                    <a:pt x="16495" y="14980"/>
                    <a:pt x="16495" y="14980"/>
                    <a:pt x="16495" y="14980"/>
                  </a:cubicBezTo>
                  <a:cubicBezTo>
                    <a:pt x="16495" y="14913"/>
                    <a:pt x="16495" y="14913"/>
                    <a:pt x="16495" y="14913"/>
                  </a:cubicBezTo>
                  <a:cubicBezTo>
                    <a:pt x="16495" y="14913"/>
                    <a:pt x="16495" y="14913"/>
                    <a:pt x="16495" y="14913"/>
                  </a:cubicBezTo>
                  <a:cubicBezTo>
                    <a:pt x="16495" y="14846"/>
                    <a:pt x="16495" y="14846"/>
                    <a:pt x="16495" y="14846"/>
                  </a:cubicBezTo>
                  <a:cubicBezTo>
                    <a:pt x="16551" y="14846"/>
                    <a:pt x="16551" y="14846"/>
                    <a:pt x="16551" y="14846"/>
                  </a:cubicBezTo>
                  <a:cubicBezTo>
                    <a:pt x="16607" y="14779"/>
                    <a:pt x="16607" y="14779"/>
                    <a:pt x="16607" y="14779"/>
                  </a:cubicBezTo>
                  <a:cubicBezTo>
                    <a:pt x="16551" y="14712"/>
                    <a:pt x="16551" y="14712"/>
                    <a:pt x="16551" y="14712"/>
                  </a:cubicBezTo>
                  <a:cubicBezTo>
                    <a:pt x="16607" y="14645"/>
                    <a:pt x="16607" y="14645"/>
                    <a:pt x="16607" y="14645"/>
                  </a:cubicBezTo>
                  <a:cubicBezTo>
                    <a:pt x="16663" y="14645"/>
                    <a:pt x="16663" y="14645"/>
                    <a:pt x="16663" y="14645"/>
                  </a:cubicBezTo>
                  <a:cubicBezTo>
                    <a:pt x="16719" y="14645"/>
                    <a:pt x="16719" y="14645"/>
                    <a:pt x="16719" y="14645"/>
                  </a:cubicBezTo>
                  <a:cubicBezTo>
                    <a:pt x="16663" y="14712"/>
                    <a:pt x="16663" y="14712"/>
                    <a:pt x="16663" y="14712"/>
                  </a:cubicBezTo>
                  <a:cubicBezTo>
                    <a:pt x="16719" y="14712"/>
                    <a:pt x="16719" y="14712"/>
                    <a:pt x="16719" y="14712"/>
                  </a:cubicBezTo>
                  <a:cubicBezTo>
                    <a:pt x="16719" y="14712"/>
                    <a:pt x="16719" y="14712"/>
                    <a:pt x="16719" y="14712"/>
                  </a:cubicBezTo>
                  <a:cubicBezTo>
                    <a:pt x="16663" y="14712"/>
                    <a:pt x="16663" y="14712"/>
                    <a:pt x="16663" y="14712"/>
                  </a:cubicBezTo>
                  <a:cubicBezTo>
                    <a:pt x="16663" y="14779"/>
                    <a:pt x="16663" y="14779"/>
                    <a:pt x="16663" y="14779"/>
                  </a:cubicBezTo>
                  <a:cubicBezTo>
                    <a:pt x="16719" y="14779"/>
                    <a:pt x="16719" y="14779"/>
                    <a:pt x="16719" y="14779"/>
                  </a:cubicBezTo>
                  <a:cubicBezTo>
                    <a:pt x="16663" y="14846"/>
                    <a:pt x="16663" y="14846"/>
                    <a:pt x="16663" y="14846"/>
                  </a:cubicBezTo>
                  <a:cubicBezTo>
                    <a:pt x="16663" y="14846"/>
                    <a:pt x="16663" y="14846"/>
                    <a:pt x="16663" y="14846"/>
                  </a:cubicBezTo>
                  <a:cubicBezTo>
                    <a:pt x="16663" y="14846"/>
                    <a:pt x="16663" y="14846"/>
                    <a:pt x="16663" y="14846"/>
                  </a:cubicBezTo>
                  <a:cubicBezTo>
                    <a:pt x="16663" y="14846"/>
                    <a:pt x="16663" y="14846"/>
                    <a:pt x="16663" y="14846"/>
                  </a:cubicBezTo>
                  <a:cubicBezTo>
                    <a:pt x="16719" y="14846"/>
                    <a:pt x="16719" y="14846"/>
                    <a:pt x="16719" y="14846"/>
                  </a:cubicBezTo>
                  <a:cubicBezTo>
                    <a:pt x="16719" y="14913"/>
                    <a:pt x="16719" y="14913"/>
                    <a:pt x="16719" y="14913"/>
                  </a:cubicBezTo>
                  <a:cubicBezTo>
                    <a:pt x="16663" y="14913"/>
                    <a:pt x="16663" y="14913"/>
                    <a:pt x="16663" y="14913"/>
                  </a:cubicBezTo>
                  <a:cubicBezTo>
                    <a:pt x="16719" y="14913"/>
                    <a:pt x="16719" y="14913"/>
                    <a:pt x="16719" y="14913"/>
                  </a:cubicBezTo>
                  <a:cubicBezTo>
                    <a:pt x="16719" y="14980"/>
                    <a:pt x="16719" y="14980"/>
                    <a:pt x="16719" y="14980"/>
                  </a:cubicBezTo>
                  <a:cubicBezTo>
                    <a:pt x="16663" y="14980"/>
                    <a:pt x="16663" y="14980"/>
                    <a:pt x="16663" y="14980"/>
                  </a:cubicBezTo>
                  <a:cubicBezTo>
                    <a:pt x="16719" y="15046"/>
                    <a:pt x="16719" y="15046"/>
                    <a:pt x="16719" y="15046"/>
                  </a:cubicBezTo>
                  <a:cubicBezTo>
                    <a:pt x="16719" y="15113"/>
                    <a:pt x="16719" y="15113"/>
                    <a:pt x="16719" y="15113"/>
                  </a:cubicBezTo>
                  <a:cubicBezTo>
                    <a:pt x="16775" y="15180"/>
                    <a:pt x="16775" y="15180"/>
                    <a:pt x="16775" y="15180"/>
                  </a:cubicBezTo>
                  <a:cubicBezTo>
                    <a:pt x="16719" y="15180"/>
                    <a:pt x="16719" y="15180"/>
                    <a:pt x="16719" y="15180"/>
                  </a:cubicBezTo>
                  <a:cubicBezTo>
                    <a:pt x="16719" y="15180"/>
                    <a:pt x="16719" y="15180"/>
                    <a:pt x="16719" y="15180"/>
                  </a:cubicBezTo>
                  <a:cubicBezTo>
                    <a:pt x="16663" y="15180"/>
                    <a:pt x="16663" y="15180"/>
                    <a:pt x="16663" y="15180"/>
                  </a:cubicBezTo>
                  <a:cubicBezTo>
                    <a:pt x="16719" y="15247"/>
                    <a:pt x="16719" y="15247"/>
                    <a:pt x="16719" y="15247"/>
                  </a:cubicBezTo>
                  <a:cubicBezTo>
                    <a:pt x="16719" y="15247"/>
                    <a:pt x="16719" y="15247"/>
                    <a:pt x="16719" y="15247"/>
                  </a:cubicBezTo>
                  <a:cubicBezTo>
                    <a:pt x="16719" y="15247"/>
                    <a:pt x="16719" y="15247"/>
                    <a:pt x="16719" y="15247"/>
                  </a:cubicBezTo>
                  <a:cubicBezTo>
                    <a:pt x="16775" y="15180"/>
                    <a:pt x="16775" y="15180"/>
                    <a:pt x="16775" y="15180"/>
                  </a:cubicBezTo>
                  <a:cubicBezTo>
                    <a:pt x="16775" y="15247"/>
                    <a:pt x="16775" y="15247"/>
                    <a:pt x="16775" y="15247"/>
                  </a:cubicBezTo>
                  <a:cubicBezTo>
                    <a:pt x="16831" y="15247"/>
                    <a:pt x="16831" y="15247"/>
                    <a:pt x="16831" y="15247"/>
                  </a:cubicBezTo>
                  <a:cubicBezTo>
                    <a:pt x="16775" y="15314"/>
                    <a:pt x="16775" y="15314"/>
                    <a:pt x="16775" y="15314"/>
                  </a:cubicBezTo>
                  <a:cubicBezTo>
                    <a:pt x="16719" y="15381"/>
                    <a:pt x="16719" y="15381"/>
                    <a:pt x="16719" y="15381"/>
                  </a:cubicBezTo>
                  <a:cubicBezTo>
                    <a:pt x="16663" y="15314"/>
                    <a:pt x="16663" y="15314"/>
                    <a:pt x="16663" y="15314"/>
                  </a:cubicBezTo>
                  <a:cubicBezTo>
                    <a:pt x="16663" y="15381"/>
                    <a:pt x="16663" y="15381"/>
                    <a:pt x="16663" y="15381"/>
                  </a:cubicBezTo>
                  <a:cubicBezTo>
                    <a:pt x="16663" y="15381"/>
                    <a:pt x="16663" y="15381"/>
                    <a:pt x="16663" y="15381"/>
                  </a:cubicBezTo>
                  <a:cubicBezTo>
                    <a:pt x="16775" y="15381"/>
                    <a:pt x="16775" y="15381"/>
                    <a:pt x="16775" y="15381"/>
                  </a:cubicBezTo>
                  <a:cubicBezTo>
                    <a:pt x="16831" y="15381"/>
                    <a:pt x="16831" y="15381"/>
                    <a:pt x="16831" y="15381"/>
                  </a:cubicBezTo>
                  <a:cubicBezTo>
                    <a:pt x="16831" y="15448"/>
                    <a:pt x="16831" y="15448"/>
                    <a:pt x="16831" y="15448"/>
                  </a:cubicBezTo>
                  <a:cubicBezTo>
                    <a:pt x="16775" y="15448"/>
                    <a:pt x="16775" y="15448"/>
                    <a:pt x="16775" y="15448"/>
                  </a:cubicBezTo>
                  <a:cubicBezTo>
                    <a:pt x="16831" y="15515"/>
                    <a:pt x="16831" y="15515"/>
                    <a:pt x="16831" y="15515"/>
                  </a:cubicBezTo>
                  <a:cubicBezTo>
                    <a:pt x="16887" y="15448"/>
                    <a:pt x="16887" y="15448"/>
                    <a:pt x="16887" y="15448"/>
                  </a:cubicBezTo>
                  <a:cubicBezTo>
                    <a:pt x="16887" y="15515"/>
                    <a:pt x="16887" y="15515"/>
                    <a:pt x="16887" y="15515"/>
                  </a:cubicBezTo>
                  <a:cubicBezTo>
                    <a:pt x="16831" y="15581"/>
                    <a:pt x="16831" y="15581"/>
                    <a:pt x="16831" y="15581"/>
                  </a:cubicBezTo>
                  <a:cubicBezTo>
                    <a:pt x="16719" y="15581"/>
                    <a:pt x="16719" y="15581"/>
                    <a:pt x="16719" y="15581"/>
                  </a:cubicBezTo>
                  <a:cubicBezTo>
                    <a:pt x="16719" y="15581"/>
                    <a:pt x="16719" y="15581"/>
                    <a:pt x="16719" y="15581"/>
                  </a:cubicBezTo>
                  <a:cubicBezTo>
                    <a:pt x="16663" y="15581"/>
                    <a:pt x="16663" y="15581"/>
                    <a:pt x="16663" y="15581"/>
                  </a:cubicBezTo>
                  <a:cubicBezTo>
                    <a:pt x="16719" y="15648"/>
                    <a:pt x="16719" y="15648"/>
                    <a:pt x="16719" y="15648"/>
                  </a:cubicBezTo>
                  <a:cubicBezTo>
                    <a:pt x="16663" y="15648"/>
                    <a:pt x="16663" y="15648"/>
                    <a:pt x="16663" y="15648"/>
                  </a:cubicBezTo>
                  <a:cubicBezTo>
                    <a:pt x="16719" y="15648"/>
                    <a:pt x="16719" y="15648"/>
                    <a:pt x="16719" y="15648"/>
                  </a:cubicBezTo>
                  <a:cubicBezTo>
                    <a:pt x="16831" y="15648"/>
                    <a:pt x="16831" y="15648"/>
                    <a:pt x="16831" y="15648"/>
                  </a:cubicBezTo>
                  <a:cubicBezTo>
                    <a:pt x="16887" y="15648"/>
                    <a:pt x="16887" y="15648"/>
                    <a:pt x="16887" y="15648"/>
                  </a:cubicBezTo>
                  <a:cubicBezTo>
                    <a:pt x="16887" y="15648"/>
                    <a:pt x="16887" y="15648"/>
                    <a:pt x="16887" y="15648"/>
                  </a:cubicBezTo>
                  <a:cubicBezTo>
                    <a:pt x="16887" y="15648"/>
                    <a:pt x="16887" y="15648"/>
                    <a:pt x="16887" y="15648"/>
                  </a:cubicBezTo>
                  <a:cubicBezTo>
                    <a:pt x="16887" y="15715"/>
                    <a:pt x="16887" y="15715"/>
                    <a:pt x="16887" y="15715"/>
                  </a:cubicBezTo>
                  <a:cubicBezTo>
                    <a:pt x="16831" y="15715"/>
                    <a:pt x="16831" y="15715"/>
                    <a:pt x="16831" y="15715"/>
                  </a:cubicBezTo>
                  <a:cubicBezTo>
                    <a:pt x="16775" y="15715"/>
                    <a:pt x="16775" y="15715"/>
                    <a:pt x="16775" y="15715"/>
                  </a:cubicBezTo>
                  <a:cubicBezTo>
                    <a:pt x="16719" y="15849"/>
                    <a:pt x="16719" y="15849"/>
                    <a:pt x="16719" y="15849"/>
                  </a:cubicBezTo>
                  <a:cubicBezTo>
                    <a:pt x="16775" y="15782"/>
                    <a:pt x="16775" y="15782"/>
                    <a:pt x="16775" y="15782"/>
                  </a:cubicBezTo>
                  <a:cubicBezTo>
                    <a:pt x="16831" y="15782"/>
                    <a:pt x="16831" y="15782"/>
                    <a:pt x="16831" y="15782"/>
                  </a:cubicBezTo>
                  <a:cubicBezTo>
                    <a:pt x="16887" y="15782"/>
                    <a:pt x="16887" y="15782"/>
                    <a:pt x="16887" y="15782"/>
                  </a:cubicBezTo>
                  <a:cubicBezTo>
                    <a:pt x="16887" y="15782"/>
                    <a:pt x="16887" y="15782"/>
                    <a:pt x="16887" y="15782"/>
                  </a:cubicBezTo>
                  <a:cubicBezTo>
                    <a:pt x="16887" y="15849"/>
                    <a:pt x="16887" y="15849"/>
                    <a:pt x="16887" y="15849"/>
                  </a:cubicBezTo>
                  <a:cubicBezTo>
                    <a:pt x="16887" y="15849"/>
                    <a:pt x="16887" y="15849"/>
                    <a:pt x="16887" y="15849"/>
                  </a:cubicBezTo>
                  <a:cubicBezTo>
                    <a:pt x="16831" y="15849"/>
                    <a:pt x="16831" y="15849"/>
                    <a:pt x="16831" y="15849"/>
                  </a:cubicBezTo>
                  <a:cubicBezTo>
                    <a:pt x="16831" y="15916"/>
                    <a:pt x="16831" y="15916"/>
                    <a:pt x="16831" y="15916"/>
                  </a:cubicBezTo>
                  <a:cubicBezTo>
                    <a:pt x="16831" y="15916"/>
                    <a:pt x="16831" y="15916"/>
                    <a:pt x="16831" y="15916"/>
                  </a:cubicBezTo>
                  <a:cubicBezTo>
                    <a:pt x="16887" y="15916"/>
                    <a:pt x="16887" y="15916"/>
                    <a:pt x="16887" y="15916"/>
                  </a:cubicBezTo>
                  <a:cubicBezTo>
                    <a:pt x="16887" y="15849"/>
                    <a:pt x="16887" y="15849"/>
                    <a:pt x="16887" y="15849"/>
                  </a:cubicBezTo>
                  <a:cubicBezTo>
                    <a:pt x="16943" y="15916"/>
                    <a:pt x="16943" y="15916"/>
                    <a:pt x="16943" y="15916"/>
                  </a:cubicBezTo>
                  <a:cubicBezTo>
                    <a:pt x="16999" y="15983"/>
                    <a:pt x="16999" y="15983"/>
                    <a:pt x="16999" y="15983"/>
                  </a:cubicBezTo>
                  <a:cubicBezTo>
                    <a:pt x="16943" y="16050"/>
                    <a:pt x="16943" y="16050"/>
                    <a:pt x="16943" y="16050"/>
                  </a:cubicBezTo>
                  <a:cubicBezTo>
                    <a:pt x="16887" y="16050"/>
                    <a:pt x="16887" y="16050"/>
                    <a:pt x="16887" y="16050"/>
                  </a:cubicBezTo>
                  <a:cubicBezTo>
                    <a:pt x="16887" y="16050"/>
                    <a:pt x="16887" y="16050"/>
                    <a:pt x="16887" y="16050"/>
                  </a:cubicBezTo>
                  <a:cubicBezTo>
                    <a:pt x="16831" y="16050"/>
                    <a:pt x="16831" y="16050"/>
                    <a:pt x="16831" y="16050"/>
                  </a:cubicBezTo>
                  <a:cubicBezTo>
                    <a:pt x="16887" y="16116"/>
                    <a:pt x="16887" y="16116"/>
                    <a:pt x="16887" y="16116"/>
                  </a:cubicBezTo>
                  <a:cubicBezTo>
                    <a:pt x="16887" y="16116"/>
                    <a:pt x="16887" y="16116"/>
                    <a:pt x="16887" y="16116"/>
                  </a:cubicBezTo>
                  <a:cubicBezTo>
                    <a:pt x="16943" y="16116"/>
                    <a:pt x="16943" y="16116"/>
                    <a:pt x="16943" y="16116"/>
                  </a:cubicBezTo>
                  <a:cubicBezTo>
                    <a:pt x="16943" y="16116"/>
                    <a:pt x="16943" y="16116"/>
                    <a:pt x="16943" y="16116"/>
                  </a:cubicBezTo>
                  <a:cubicBezTo>
                    <a:pt x="16999" y="16116"/>
                    <a:pt x="16999" y="16116"/>
                    <a:pt x="16999" y="16116"/>
                  </a:cubicBezTo>
                  <a:cubicBezTo>
                    <a:pt x="16999" y="16183"/>
                    <a:pt x="16999" y="16183"/>
                    <a:pt x="16999" y="16183"/>
                  </a:cubicBezTo>
                  <a:cubicBezTo>
                    <a:pt x="16943" y="16183"/>
                    <a:pt x="16943" y="16183"/>
                    <a:pt x="16943" y="16183"/>
                  </a:cubicBezTo>
                  <a:cubicBezTo>
                    <a:pt x="16999" y="16183"/>
                    <a:pt x="16999" y="16183"/>
                    <a:pt x="16999" y="16183"/>
                  </a:cubicBezTo>
                  <a:cubicBezTo>
                    <a:pt x="16999" y="16183"/>
                    <a:pt x="16999" y="16183"/>
                    <a:pt x="16999" y="16183"/>
                  </a:cubicBezTo>
                  <a:cubicBezTo>
                    <a:pt x="17056" y="16250"/>
                    <a:pt x="17056" y="16250"/>
                    <a:pt x="17056" y="16250"/>
                  </a:cubicBezTo>
                  <a:cubicBezTo>
                    <a:pt x="17056" y="16317"/>
                    <a:pt x="17056" y="16317"/>
                    <a:pt x="17056" y="16317"/>
                  </a:cubicBezTo>
                  <a:cubicBezTo>
                    <a:pt x="16999" y="16317"/>
                    <a:pt x="16999" y="16317"/>
                    <a:pt x="16999" y="16317"/>
                  </a:cubicBezTo>
                  <a:cubicBezTo>
                    <a:pt x="16943" y="16384"/>
                    <a:pt x="16943" y="16384"/>
                    <a:pt x="16943" y="16384"/>
                  </a:cubicBezTo>
                  <a:cubicBezTo>
                    <a:pt x="16943" y="16384"/>
                    <a:pt x="16943" y="16384"/>
                    <a:pt x="16943" y="16384"/>
                  </a:cubicBezTo>
                  <a:cubicBezTo>
                    <a:pt x="16887" y="16384"/>
                    <a:pt x="16887" y="16384"/>
                    <a:pt x="16887" y="16384"/>
                  </a:cubicBezTo>
                  <a:cubicBezTo>
                    <a:pt x="16943" y="16384"/>
                    <a:pt x="16943" y="16384"/>
                    <a:pt x="16943" y="16384"/>
                  </a:cubicBezTo>
                  <a:cubicBezTo>
                    <a:pt x="16943" y="16451"/>
                    <a:pt x="16943" y="16451"/>
                    <a:pt x="16943" y="16451"/>
                  </a:cubicBezTo>
                  <a:cubicBezTo>
                    <a:pt x="16887" y="16451"/>
                    <a:pt x="16887" y="16451"/>
                    <a:pt x="16887" y="16451"/>
                  </a:cubicBezTo>
                  <a:cubicBezTo>
                    <a:pt x="16831" y="16384"/>
                    <a:pt x="16831" y="16384"/>
                    <a:pt x="16831" y="16384"/>
                  </a:cubicBezTo>
                  <a:cubicBezTo>
                    <a:pt x="16775" y="16384"/>
                    <a:pt x="16775" y="16384"/>
                    <a:pt x="16775" y="16384"/>
                  </a:cubicBezTo>
                  <a:cubicBezTo>
                    <a:pt x="16831" y="16451"/>
                    <a:pt x="16831" y="16451"/>
                    <a:pt x="16831" y="16451"/>
                  </a:cubicBezTo>
                  <a:cubicBezTo>
                    <a:pt x="16831" y="16518"/>
                    <a:pt x="16831" y="16518"/>
                    <a:pt x="16831" y="16518"/>
                  </a:cubicBezTo>
                  <a:cubicBezTo>
                    <a:pt x="16887" y="16518"/>
                    <a:pt x="16887" y="16518"/>
                    <a:pt x="16887" y="16518"/>
                  </a:cubicBezTo>
                  <a:cubicBezTo>
                    <a:pt x="16887" y="16585"/>
                    <a:pt x="16887" y="16585"/>
                    <a:pt x="16887" y="16585"/>
                  </a:cubicBezTo>
                  <a:cubicBezTo>
                    <a:pt x="16887" y="16585"/>
                    <a:pt x="16887" y="16585"/>
                    <a:pt x="16887" y="16585"/>
                  </a:cubicBezTo>
                  <a:cubicBezTo>
                    <a:pt x="16831" y="16585"/>
                    <a:pt x="16831" y="16585"/>
                    <a:pt x="16831" y="16585"/>
                  </a:cubicBezTo>
                  <a:cubicBezTo>
                    <a:pt x="16831" y="16651"/>
                    <a:pt x="16831" y="16651"/>
                    <a:pt x="16831" y="16651"/>
                  </a:cubicBezTo>
                  <a:cubicBezTo>
                    <a:pt x="16775" y="16651"/>
                    <a:pt x="16775" y="16651"/>
                    <a:pt x="16775" y="16651"/>
                  </a:cubicBezTo>
                  <a:cubicBezTo>
                    <a:pt x="16831" y="16651"/>
                    <a:pt x="16831" y="16651"/>
                    <a:pt x="16831" y="16651"/>
                  </a:cubicBezTo>
                  <a:cubicBezTo>
                    <a:pt x="16887" y="16651"/>
                    <a:pt x="16887" y="16651"/>
                    <a:pt x="16887" y="16651"/>
                  </a:cubicBezTo>
                  <a:cubicBezTo>
                    <a:pt x="16887" y="16651"/>
                    <a:pt x="16887" y="16651"/>
                    <a:pt x="16887" y="16651"/>
                  </a:cubicBezTo>
                  <a:cubicBezTo>
                    <a:pt x="16943" y="16585"/>
                    <a:pt x="16943" y="16585"/>
                    <a:pt x="16943" y="16585"/>
                  </a:cubicBezTo>
                  <a:cubicBezTo>
                    <a:pt x="16999" y="16585"/>
                    <a:pt x="16999" y="16585"/>
                    <a:pt x="16999" y="16585"/>
                  </a:cubicBezTo>
                  <a:cubicBezTo>
                    <a:pt x="16999" y="16651"/>
                    <a:pt x="16999" y="16651"/>
                    <a:pt x="16999" y="16651"/>
                  </a:cubicBezTo>
                  <a:cubicBezTo>
                    <a:pt x="16999" y="16651"/>
                    <a:pt x="16999" y="16651"/>
                    <a:pt x="16999" y="16651"/>
                  </a:cubicBezTo>
                  <a:cubicBezTo>
                    <a:pt x="16999" y="16718"/>
                    <a:pt x="16999" y="16718"/>
                    <a:pt x="16999" y="16718"/>
                  </a:cubicBezTo>
                  <a:cubicBezTo>
                    <a:pt x="16999" y="16718"/>
                    <a:pt x="16999" y="16718"/>
                    <a:pt x="16999" y="16718"/>
                  </a:cubicBezTo>
                  <a:cubicBezTo>
                    <a:pt x="16999" y="16718"/>
                    <a:pt x="16999" y="16718"/>
                    <a:pt x="16999" y="16718"/>
                  </a:cubicBezTo>
                  <a:cubicBezTo>
                    <a:pt x="16999" y="16785"/>
                    <a:pt x="16999" y="16785"/>
                    <a:pt x="16999" y="16785"/>
                  </a:cubicBezTo>
                  <a:cubicBezTo>
                    <a:pt x="16999" y="16785"/>
                    <a:pt x="16999" y="16785"/>
                    <a:pt x="16999" y="16785"/>
                  </a:cubicBezTo>
                  <a:cubicBezTo>
                    <a:pt x="17056" y="16718"/>
                    <a:pt x="17056" y="16718"/>
                    <a:pt x="17056" y="16718"/>
                  </a:cubicBezTo>
                  <a:cubicBezTo>
                    <a:pt x="17056" y="16785"/>
                    <a:pt x="17056" y="16785"/>
                    <a:pt x="17056" y="16785"/>
                  </a:cubicBezTo>
                  <a:cubicBezTo>
                    <a:pt x="17112" y="16785"/>
                    <a:pt x="17112" y="16785"/>
                    <a:pt x="17112" y="16785"/>
                  </a:cubicBezTo>
                  <a:cubicBezTo>
                    <a:pt x="17112" y="16852"/>
                    <a:pt x="17112" y="16852"/>
                    <a:pt x="17112" y="16852"/>
                  </a:cubicBezTo>
                  <a:cubicBezTo>
                    <a:pt x="17112" y="16852"/>
                    <a:pt x="17112" y="16852"/>
                    <a:pt x="17112" y="16852"/>
                  </a:cubicBezTo>
                  <a:cubicBezTo>
                    <a:pt x="17112" y="16919"/>
                    <a:pt x="17112" y="16919"/>
                    <a:pt x="17112" y="16919"/>
                  </a:cubicBezTo>
                  <a:cubicBezTo>
                    <a:pt x="17112" y="16919"/>
                    <a:pt x="17112" y="16919"/>
                    <a:pt x="17112" y="16919"/>
                  </a:cubicBezTo>
                  <a:cubicBezTo>
                    <a:pt x="17168" y="16785"/>
                    <a:pt x="17168" y="16785"/>
                    <a:pt x="17168" y="16785"/>
                  </a:cubicBezTo>
                  <a:cubicBezTo>
                    <a:pt x="17168" y="16852"/>
                    <a:pt x="17168" y="16852"/>
                    <a:pt x="17168" y="16852"/>
                  </a:cubicBezTo>
                  <a:cubicBezTo>
                    <a:pt x="17168" y="16852"/>
                    <a:pt x="17168" y="16852"/>
                    <a:pt x="17168" y="16852"/>
                  </a:cubicBezTo>
                  <a:cubicBezTo>
                    <a:pt x="17224" y="16919"/>
                    <a:pt x="17224" y="16919"/>
                    <a:pt x="17224" y="16919"/>
                  </a:cubicBezTo>
                  <a:cubicBezTo>
                    <a:pt x="17112" y="16919"/>
                    <a:pt x="17112" y="16919"/>
                    <a:pt x="17112" y="16919"/>
                  </a:cubicBezTo>
                  <a:cubicBezTo>
                    <a:pt x="17056" y="17053"/>
                    <a:pt x="17056" y="17053"/>
                    <a:pt x="17056" y="17053"/>
                  </a:cubicBezTo>
                  <a:cubicBezTo>
                    <a:pt x="16999" y="17053"/>
                    <a:pt x="16999" y="17053"/>
                    <a:pt x="16999" y="17053"/>
                  </a:cubicBezTo>
                  <a:cubicBezTo>
                    <a:pt x="16943" y="17053"/>
                    <a:pt x="16943" y="17053"/>
                    <a:pt x="16943" y="17053"/>
                  </a:cubicBezTo>
                  <a:cubicBezTo>
                    <a:pt x="16999" y="17120"/>
                    <a:pt x="16999" y="17120"/>
                    <a:pt x="16999" y="17120"/>
                  </a:cubicBezTo>
                  <a:cubicBezTo>
                    <a:pt x="17056" y="17120"/>
                    <a:pt x="17056" y="17120"/>
                    <a:pt x="17056" y="17120"/>
                  </a:cubicBezTo>
                  <a:cubicBezTo>
                    <a:pt x="17168" y="16986"/>
                    <a:pt x="17168" y="16986"/>
                    <a:pt x="17168" y="16986"/>
                  </a:cubicBezTo>
                  <a:cubicBezTo>
                    <a:pt x="17168" y="16986"/>
                    <a:pt x="17168" y="16986"/>
                    <a:pt x="17168" y="16986"/>
                  </a:cubicBezTo>
                  <a:cubicBezTo>
                    <a:pt x="17168" y="17053"/>
                    <a:pt x="17168" y="17053"/>
                    <a:pt x="17168" y="17053"/>
                  </a:cubicBezTo>
                  <a:cubicBezTo>
                    <a:pt x="17168" y="17053"/>
                    <a:pt x="17168" y="17053"/>
                    <a:pt x="17168" y="17053"/>
                  </a:cubicBezTo>
                  <a:cubicBezTo>
                    <a:pt x="17112" y="17120"/>
                    <a:pt x="17112" y="17120"/>
                    <a:pt x="17112" y="17120"/>
                  </a:cubicBezTo>
                  <a:cubicBezTo>
                    <a:pt x="17168" y="17120"/>
                    <a:pt x="17168" y="17120"/>
                    <a:pt x="17168" y="17120"/>
                  </a:cubicBezTo>
                  <a:cubicBezTo>
                    <a:pt x="17224" y="17053"/>
                    <a:pt x="17224" y="17053"/>
                    <a:pt x="17224" y="17053"/>
                  </a:cubicBezTo>
                  <a:cubicBezTo>
                    <a:pt x="17224" y="16986"/>
                    <a:pt x="17224" y="16986"/>
                    <a:pt x="17224" y="16986"/>
                  </a:cubicBezTo>
                  <a:cubicBezTo>
                    <a:pt x="17280" y="16986"/>
                    <a:pt x="17280" y="16986"/>
                    <a:pt x="17280" y="16986"/>
                  </a:cubicBezTo>
                  <a:cubicBezTo>
                    <a:pt x="17280" y="16986"/>
                    <a:pt x="17280" y="16986"/>
                    <a:pt x="17280" y="16986"/>
                  </a:cubicBezTo>
                  <a:cubicBezTo>
                    <a:pt x="17280" y="17053"/>
                    <a:pt x="17280" y="17053"/>
                    <a:pt x="17280" y="17053"/>
                  </a:cubicBezTo>
                  <a:cubicBezTo>
                    <a:pt x="17224" y="17053"/>
                    <a:pt x="17224" y="17053"/>
                    <a:pt x="17224" y="17053"/>
                  </a:cubicBezTo>
                  <a:cubicBezTo>
                    <a:pt x="17280" y="17053"/>
                    <a:pt x="17280" y="17053"/>
                    <a:pt x="17280" y="17053"/>
                  </a:cubicBezTo>
                  <a:cubicBezTo>
                    <a:pt x="17336" y="17053"/>
                    <a:pt x="17336" y="17053"/>
                    <a:pt x="17336" y="17053"/>
                  </a:cubicBezTo>
                  <a:cubicBezTo>
                    <a:pt x="17336" y="17053"/>
                    <a:pt x="17336" y="17053"/>
                    <a:pt x="17336" y="17053"/>
                  </a:cubicBezTo>
                  <a:cubicBezTo>
                    <a:pt x="17280" y="17120"/>
                    <a:pt x="17280" y="17120"/>
                    <a:pt x="17280" y="17120"/>
                  </a:cubicBezTo>
                  <a:cubicBezTo>
                    <a:pt x="17224" y="17186"/>
                    <a:pt x="17224" y="17186"/>
                    <a:pt x="17224" y="17186"/>
                  </a:cubicBezTo>
                  <a:cubicBezTo>
                    <a:pt x="17280" y="17186"/>
                    <a:pt x="17280" y="17186"/>
                    <a:pt x="17280" y="17186"/>
                  </a:cubicBezTo>
                  <a:cubicBezTo>
                    <a:pt x="17280" y="17120"/>
                    <a:pt x="17280" y="17120"/>
                    <a:pt x="17280" y="17120"/>
                  </a:cubicBezTo>
                  <a:cubicBezTo>
                    <a:pt x="17392" y="17053"/>
                    <a:pt x="17392" y="17053"/>
                    <a:pt x="17392" y="17053"/>
                  </a:cubicBezTo>
                  <a:cubicBezTo>
                    <a:pt x="17392" y="17053"/>
                    <a:pt x="17392" y="17053"/>
                    <a:pt x="17392" y="17053"/>
                  </a:cubicBezTo>
                  <a:cubicBezTo>
                    <a:pt x="17392" y="17053"/>
                    <a:pt x="17392" y="17053"/>
                    <a:pt x="17392" y="17053"/>
                  </a:cubicBezTo>
                  <a:cubicBezTo>
                    <a:pt x="17392" y="17120"/>
                    <a:pt x="17392" y="17120"/>
                    <a:pt x="17392" y="17120"/>
                  </a:cubicBezTo>
                  <a:cubicBezTo>
                    <a:pt x="17448" y="17053"/>
                    <a:pt x="17448" y="17053"/>
                    <a:pt x="17448" y="17053"/>
                  </a:cubicBezTo>
                  <a:cubicBezTo>
                    <a:pt x="17448" y="17053"/>
                    <a:pt x="17448" y="17053"/>
                    <a:pt x="17448" y="17053"/>
                  </a:cubicBezTo>
                  <a:cubicBezTo>
                    <a:pt x="17448" y="17186"/>
                    <a:pt x="17448" y="17186"/>
                    <a:pt x="17448" y="17186"/>
                  </a:cubicBezTo>
                  <a:cubicBezTo>
                    <a:pt x="17392" y="17186"/>
                    <a:pt x="17392" y="17186"/>
                    <a:pt x="17392" y="17186"/>
                  </a:cubicBezTo>
                  <a:cubicBezTo>
                    <a:pt x="17448" y="17186"/>
                    <a:pt x="17448" y="17186"/>
                    <a:pt x="17448" y="17186"/>
                  </a:cubicBezTo>
                  <a:cubicBezTo>
                    <a:pt x="17448" y="17186"/>
                    <a:pt x="17448" y="17186"/>
                    <a:pt x="17448" y="17186"/>
                  </a:cubicBezTo>
                  <a:cubicBezTo>
                    <a:pt x="17504" y="17253"/>
                    <a:pt x="17504" y="17253"/>
                    <a:pt x="17504" y="17253"/>
                  </a:cubicBezTo>
                  <a:cubicBezTo>
                    <a:pt x="17561" y="17186"/>
                    <a:pt x="17561" y="17186"/>
                    <a:pt x="17561" y="17186"/>
                  </a:cubicBezTo>
                  <a:cubicBezTo>
                    <a:pt x="17617" y="17186"/>
                    <a:pt x="17617" y="17186"/>
                    <a:pt x="17617" y="17186"/>
                  </a:cubicBezTo>
                  <a:cubicBezTo>
                    <a:pt x="17673" y="17186"/>
                    <a:pt x="17673" y="17186"/>
                    <a:pt x="17673" y="17186"/>
                  </a:cubicBezTo>
                  <a:cubicBezTo>
                    <a:pt x="17673" y="17253"/>
                    <a:pt x="17673" y="17253"/>
                    <a:pt x="17673" y="17253"/>
                  </a:cubicBezTo>
                  <a:cubicBezTo>
                    <a:pt x="17617" y="17253"/>
                    <a:pt x="17617" y="17253"/>
                    <a:pt x="17617" y="17253"/>
                  </a:cubicBezTo>
                  <a:cubicBezTo>
                    <a:pt x="17617" y="17253"/>
                    <a:pt x="17617" y="17253"/>
                    <a:pt x="17617" y="17253"/>
                  </a:cubicBezTo>
                  <a:cubicBezTo>
                    <a:pt x="17729" y="17253"/>
                    <a:pt x="17729" y="17253"/>
                    <a:pt x="17729" y="17253"/>
                  </a:cubicBezTo>
                  <a:cubicBezTo>
                    <a:pt x="17785" y="17320"/>
                    <a:pt x="17785" y="17320"/>
                    <a:pt x="17785" y="17320"/>
                  </a:cubicBezTo>
                  <a:cubicBezTo>
                    <a:pt x="17673" y="17320"/>
                    <a:pt x="17673" y="17320"/>
                    <a:pt x="17673" y="17320"/>
                  </a:cubicBezTo>
                  <a:cubicBezTo>
                    <a:pt x="17673" y="17387"/>
                    <a:pt x="17673" y="17387"/>
                    <a:pt x="17673" y="17387"/>
                  </a:cubicBezTo>
                  <a:cubicBezTo>
                    <a:pt x="17561" y="17387"/>
                    <a:pt x="17561" y="17387"/>
                    <a:pt x="17561" y="17387"/>
                  </a:cubicBezTo>
                  <a:cubicBezTo>
                    <a:pt x="17561" y="17387"/>
                    <a:pt x="17561" y="17387"/>
                    <a:pt x="17561" y="17387"/>
                  </a:cubicBezTo>
                  <a:cubicBezTo>
                    <a:pt x="17504" y="17387"/>
                    <a:pt x="17504" y="17387"/>
                    <a:pt x="17504" y="17387"/>
                  </a:cubicBezTo>
                  <a:cubicBezTo>
                    <a:pt x="17448" y="17454"/>
                    <a:pt x="17448" y="17454"/>
                    <a:pt x="17448" y="17454"/>
                  </a:cubicBezTo>
                  <a:cubicBezTo>
                    <a:pt x="17336" y="17454"/>
                    <a:pt x="17336" y="17454"/>
                    <a:pt x="17336" y="17454"/>
                  </a:cubicBezTo>
                  <a:cubicBezTo>
                    <a:pt x="17224" y="17454"/>
                    <a:pt x="17224" y="17454"/>
                    <a:pt x="17224" y="17454"/>
                  </a:cubicBezTo>
                  <a:cubicBezTo>
                    <a:pt x="17224" y="17521"/>
                    <a:pt x="17224" y="17521"/>
                    <a:pt x="17224" y="17521"/>
                  </a:cubicBezTo>
                  <a:cubicBezTo>
                    <a:pt x="17336" y="17454"/>
                    <a:pt x="17336" y="17454"/>
                    <a:pt x="17336" y="17454"/>
                  </a:cubicBezTo>
                  <a:cubicBezTo>
                    <a:pt x="17392" y="17454"/>
                    <a:pt x="17392" y="17454"/>
                    <a:pt x="17392" y="17454"/>
                  </a:cubicBezTo>
                  <a:cubicBezTo>
                    <a:pt x="17448" y="17454"/>
                    <a:pt x="17448" y="17454"/>
                    <a:pt x="17448" y="17454"/>
                  </a:cubicBezTo>
                  <a:cubicBezTo>
                    <a:pt x="17448" y="17454"/>
                    <a:pt x="17448" y="17454"/>
                    <a:pt x="17448" y="17454"/>
                  </a:cubicBezTo>
                  <a:cubicBezTo>
                    <a:pt x="17336" y="17521"/>
                    <a:pt x="17336" y="17521"/>
                    <a:pt x="17336" y="17521"/>
                  </a:cubicBezTo>
                  <a:cubicBezTo>
                    <a:pt x="17280" y="17521"/>
                    <a:pt x="17280" y="17521"/>
                    <a:pt x="17280" y="17521"/>
                  </a:cubicBezTo>
                  <a:cubicBezTo>
                    <a:pt x="17168" y="17588"/>
                    <a:pt x="17168" y="17588"/>
                    <a:pt x="17168" y="17588"/>
                  </a:cubicBezTo>
                  <a:cubicBezTo>
                    <a:pt x="17168" y="17588"/>
                    <a:pt x="17168" y="17588"/>
                    <a:pt x="17168" y="17588"/>
                  </a:cubicBezTo>
                  <a:cubicBezTo>
                    <a:pt x="17112" y="17588"/>
                    <a:pt x="17112" y="17588"/>
                    <a:pt x="17112" y="17588"/>
                  </a:cubicBezTo>
                  <a:cubicBezTo>
                    <a:pt x="17056" y="17654"/>
                    <a:pt x="17056" y="17654"/>
                    <a:pt x="17056" y="17654"/>
                  </a:cubicBezTo>
                  <a:cubicBezTo>
                    <a:pt x="17056" y="17654"/>
                    <a:pt x="17056" y="17654"/>
                    <a:pt x="17056" y="17654"/>
                  </a:cubicBezTo>
                  <a:cubicBezTo>
                    <a:pt x="16999" y="17588"/>
                    <a:pt x="16999" y="17588"/>
                    <a:pt x="16999" y="17588"/>
                  </a:cubicBezTo>
                  <a:cubicBezTo>
                    <a:pt x="16943" y="17521"/>
                    <a:pt x="16943" y="17521"/>
                    <a:pt x="16943" y="17521"/>
                  </a:cubicBezTo>
                  <a:cubicBezTo>
                    <a:pt x="16943" y="17588"/>
                    <a:pt x="16943" y="17588"/>
                    <a:pt x="16943" y="17588"/>
                  </a:cubicBezTo>
                  <a:cubicBezTo>
                    <a:pt x="16887" y="17588"/>
                    <a:pt x="16887" y="17588"/>
                    <a:pt x="16887" y="17588"/>
                  </a:cubicBezTo>
                  <a:cubicBezTo>
                    <a:pt x="16943" y="17588"/>
                    <a:pt x="16943" y="17588"/>
                    <a:pt x="16943" y="17588"/>
                  </a:cubicBezTo>
                  <a:cubicBezTo>
                    <a:pt x="16943" y="17654"/>
                    <a:pt x="16943" y="17654"/>
                    <a:pt x="16943" y="17654"/>
                  </a:cubicBezTo>
                  <a:cubicBezTo>
                    <a:pt x="17056" y="17721"/>
                    <a:pt x="17056" y="17721"/>
                    <a:pt x="17056" y="17721"/>
                  </a:cubicBezTo>
                  <a:cubicBezTo>
                    <a:pt x="17056" y="17721"/>
                    <a:pt x="17056" y="17721"/>
                    <a:pt x="17056" y="17721"/>
                  </a:cubicBezTo>
                  <a:cubicBezTo>
                    <a:pt x="16999" y="17721"/>
                    <a:pt x="16999" y="17721"/>
                    <a:pt x="16999" y="17721"/>
                  </a:cubicBezTo>
                  <a:cubicBezTo>
                    <a:pt x="16999" y="17788"/>
                    <a:pt x="16999" y="17788"/>
                    <a:pt x="16999" y="17788"/>
                  </a:cubicBezTo>
                  <a:cubicBezTo>
                    <a:pt x="16999" y="17788"/>
                    <a:pt x="16999" y="17788"/>
                    <a:pt x="16999" y="17788"/>
                  </a:cubicBezTo>
                  <a:cubicBezTo>
                    <a:pt x="17056" y="17788"/>
                    <a:pt x="17056" y="17788"/>
                    <a:pt x="17056" y="17788"/>
                  </a:cubicBezTo>
                  <a:cubicBezTo>
                    <a:pt x="17056" y="17788"/>
                    <a:pt x="17056" y="17788"/>
                    <a:pt x="17056" y="17788"/>
                  </a:cubicBezTo>
                  <a:cubicBezTo>
                    <a:pt x="17056" y="17788"/>
                    <a:pt x="17056" y="17788"/>
                    <a:pt x="17056" y="17788"/>
                  </a:cubicBezTo>
                  <a:cubicBezTo>
                    <a:pt x="17112" y="17721"/>
                    <a:pt x="17112" y="17721"/>
                    <a:pt x="17112" y="17721"/>
                  </a:cubicBezTo>
                  <a:cubicBezTo>
                    <a:pt x="17168" y="17721"/>
                    <a:pt x="17168" y="17721"/>
                    <a:pt x="17168" y="17721"/>
                  </a:cubicBezTo>
                  <a:cubicBezTo>
                    <a:pt x="17224" y="17654"/>
                    <a:pt x="17224" y="17654"/>
                    <a:pt x="17224" y="17654"/>
                  </a:cubicBezTo>
                  <a:cubicBezTo>
                    <a:pt x="17280" y="17654"/>
                    <a:pt x="17280" y="17654"/>
                    <a:pt x="17280" y="17654"/>
                  </a:cubicBezTo>
                  <a:cubicBezTo>
                    <a:pt x="17280" y="17588"/>
                    <a:pt x="17280" y="17588"/>
                    <a:pt x="17280" y="17588"/>
                  </a:cubicBezTo>
                  <a:cubicBezTo>
                    <a:pt x="17336" y="17521"/>
                    <a:pt x="17336" y="17521"/>
                    <a:pt x="17336" y="17521"/>
                  </a:cubicBezTo>
                  <a:cubicBezTo>
                    <a:pt x="17392" y="17521"/>
                    <a:pt x="17392" y="17521"/>
                    <a:pt x="17392" y="17521"/>
                  </a:cubicBezTo>
                  <a:cubicBezTo>
                    <a:pt x="17504" y="17521"/>
                    <a:pt x="17504" y="17521"/>
                    <a:pt x="17504" y="17521"/>
                  </a:cubicBezTo>
                  <a:cubicBezTo>
                    <a:pt x="17561" y="17521"/>
                    <a:pt x="17561" y="17521"/>
                    <a:pt x="17561" y="17521"/>
                  </a:cubicBezTo>
                  <a:cubicBezTo>
                    <a:pt x="17617" y="17521"/>
                    <a:pt x="17617" y="17521"/>
                    <a:pt x="17617" y="17521"/>
                  </a:cubicBezTo>
                  <a:cubicBezTo>
                    <a:pt x="17561" y="17521"/>
                    <a:pt x="17561" y="17521"/>
                    <a:pt x="17561" y="17521"/>
                  </a:cubicBezTo>
                  <a:cubicBezTo>
                    <a:pt x="17504" y="17521"/>
                    <a:pt x="17504" y="17521"/>
                    <a:pt x="17504" y="17521"/>
                  </a:cubicBezTo>
                  <a:cubicBezTo>
                    <a:pt x="17504" y="17454"/>
                    <a:pt x="17504" y="17454"/>
                    <a:pt x="17504" y="17454"/>
                  </a:cubicBezTo>
                  <a:cubicBezTo>
                    <a:pt x="17561" y="17454"/>
                    <a:pt x="17561" y="17454"/>
                    <a:pt x="17561" y="17454"/>
                  </a:cubicBezTo>
                  <a:cubicBezTo>
                    <a:pt x="17673" y="17454"/>
                    <a:pt x="17673" y="17454"/>
                    <a:pt x="17673" y="17454"/>
                  </a:cubicBezTo>
                  <a:cubicBezTo>
                    <a:pt x="17729" y="17454"/>
                    <a:pt x="17729" y="17454"/>
                    <a:pt x="17729" y="17454"/>
                  </a:cubicBezTo>
                  <a:cubicBezTo>
                    <a:pt x="17785" y="17588"/>
                    <a:pt x="17785" y="17588"/>
                    <a:pt x="17785" y="17588"/>
                  </a:cubicBezTo>
                  <a:cubicBezTo>
                    <a:pt x="17785" y="17588"/>
                    <a:pt x="17785" y="17588"/>
                    <a:pt x="17785" y="17588"/>
                  </a:cubicBezTo>
                  <a:cubicBezTo>
                    <a:pt x="17729" y="17654"/>
                    <a:pt x="17729" y="17654"/>
                    <a:pt x="17729" y="17654"/>
                  </a:cubicBezTo>
                  <a:cubicBezTo>
                    <a:pt x="17673" y="17654"/>
                    <a:pt x="17673" y="17654"/>
                    <a:pt x="17673" y="17654"/>
                  </a:cubicBezTo>
                  <a:cubicBezTo>
                    <a:pt x="17617" y="17721"/>
                    <a:pt x="17617" y="17721"/>
                    <a:pt x="17617" y="17721"/>
                  </a:cubicBezTo>
                  <a:cubicBezTo>
                    <a:pt x="17729" y="17721"/>
                    <a:pt x="17729" y="17721"/>
                    <a:pt x="17729" y="17721"/>
                  </a:cubicBezTo>
                  <a:cubicBezTo>
                    <a:pt x="17729" y="17721"/>
                    <a:pt x="17729" y="17721"/>
                    <a:pt x="17729" y="17721"/>
                  </a:cubicBezTo>
                  <a:cubicBezTo>
                    <a:pt x="17729" y="17721"/>
                    <a:pt x="17729" y="17721"/>
                    <a:pt x="17729" y="17721"/>
                  </a:cubicBezTo>
                  <a:cubicBezTo>
                    <a:pt x="17785" y="17654"/>
                    <a:pt x="17785" y="17654"/>
                    <a:pt x="17785" y="17654"/>
                  </a:cubicBezTo>
                  <a:cubicBezTo>
                    <a:pt x="17841" y="17654"/>
                    <a:pt x="17841" y="17654"/>
                    <a:pt x="17841" y="17654"/>
                  </a:cubicBezTo>
                  <a:cubicBezTo>
                    <a:pt x="17897" y="17654"/>
                    <a:pt x="17897" y="17654"/>
                    <a:pt x="17897" y="17654"/>
                  </a:cubicBezTo>
                  <a:cubicBezTo>
                    <a:pt x="17897" y="17654"/>
                    <a:pt x="17897" y="17654"/>
                    <a:pt x="17897" y="17654"/>
                  </a:cubicBezTo>
                  <a:cubicBezTo>
                    <a:pt x="17897" y="17654"/>
                    <a:pt x="17897" y="17654"/>
                    <a:pt x="17897" y="17654"/>
                  </a:cubicBezTo>
                  <a:cubicBezTo>
                    <a:pt x="17897" y="17721"/>
                    <a:pt x="17897" y="17721"/>
                    <a:pt x="17897" y="17721"/>
                  </a:cubicBezTo>
                  <a:cubicBezTo>
                    <a:pt x="17953" y="17721"/>
                    <a:pt x="17953" y="17721"/>
                    <a:pt x="17953" y="17721"/>
                  </a:cubicBezTo>
                  <a:cubicBezTo>
                    <a:pt x="18009" y="17721"/>
                    <a:pt x="18009" y="17721"/>
                    <a:pt x="18009" y="17721"/>
                  </a:cubicBezTo>
                  <a:cubicBezTo>
                    <a:pt x="18009" y="17788"/>
                    <a:pt x="18009" y="17788"/>
                    <a:pt x="18009" y="17788"/>
                  </a:cubicBezTo>
                  <a:cubicBezTo>
                    <a:pt x="17953" y="17721"/>
                    <a:pt x="17953" y="17721"/>
                    <a:pt x="17953" y="17721"/>
                  </a:cubicBezTo>
                  <a:cubicBezTo>
                    <a:pt x="17953" y="17721"/>
                    <a:pt x="17953" y="17721"/>
                    <a:pt x="17953" y="17721"/>
                  </a:cubicBezTo>
                  <a:cubicBezTo>
                    <a:pt x="17953" y="17788"/>
                    <a:pt x="17953" y="17788"/>
                    <a:pt x="17953" y="17788"/>
                  </a:cubicBezTo>
                  <a:cubicBezTo>
                    <a:pt x="18009" y="17855"/>
                    <a:pt x="18009" y="17855"/>
                    <a:pt x="18009" y="17855"/>
                  </a:cubicBezTo>
                  <a:cubicBezTo>
                    <a:pt x="18065" y="17855"/>
                    <a:pt x="18065" y="17855"/>
                    <a:pt x="18065" y="17855"/>
                  </a:cubicBezTo>
                  <a:cubicBezTo>
                    <a:pt x="18009" y="17922"/>
                    <a:pt x="18009" y="17922"/>
                    <a:pt x="18009" y="17922"/>
                  </a:cubicBezTo>
                  <a:cubicBezTo>
                    <a:pt x="17953" y="17922"/>
                    <a:pt x="17953" y="17922"/>
                    <a:pt x="17953" y="17922"/>
                  </a:cubicBezTo>
                  <a:cubicBezTo>
                    <a:pt x="17897" y="17922"/>
                    <a:pt x="17897" y="17922"/>
                    <a:pt x="17897" y="17922"/>
                  </a:cubicBezTo>
                  <a:cubicBezTo>
                    <a:pt x="18009" y="17922"/>
                    <a:pt x="18009" y="17922"/>
                    <a:pt x="18009" y="17922"/>
                  </a:cubicBezTo>
                  <a:cubicBezTo>
                    <a:pt x="17953" y="17989"/>
                    <a:pt x="17953" y="17989"/>
                    <a:pt x="17953" y="17989"/>
                  </a:cubicBezTo>
                  <a:cubicBezTo>
                    <a:pt x="17953" y="17989"/>
                    <a:pt x="17953" y="17989"/>
                    <a:pt x="17953" y="17989"/>
                  </a:cubicBezTo>
                  <a:cubicBezTo>
                    <a:pt x="17953" y="18056"/>
                    <a:pt x="17953" y="18056"/>
                    <a:pt x="17953" y="18056"/>
                  </a:cubicBezTo>
                  <a:cubicBezTo>
                    <a:pt x="17897" y="18056"/>
                    <a:pt x="17897" y="18056"/>
                    <a:pt x="17897" y="18056"/>
                  </a:cubicBezTo>
                  <a:cubicBezTo>
                    <a:pt x="17841" y="18056"/>
                    <a:pt x="17841" y="18056"/>
                    <a:pt x="17841" y="18056"/>
                  </a:cubicBezTo>
                  <a:cubicBezTo>
                    <a:pt x="17841" y="18056"/>
                    <a:pt x="17841" y="18056"/>
                    <a:pt x="17841" y="18056"/>
                  </a:cubicBezTo>
                  <a:cubicBezTo>
                    <a:pt x="17897" y="18123"/>
                    <a:pt x="17897" y="18123"/>
                    <a:pt x="17897" y="18123"/>
                  </a:cubicBezTo>
                  <a:cubicBezTo>
                    <a:pt x="17953" y="18123"/>
                    <a:pt x="17953" y="18123"/>
                    <a:pt x="17953" y="18123"/>
                  </a:cubicBezTo>
                  <a:cubicBezTo>
                    <a:pt x="18009" y="18123"/>
                    <a:pt x="18009" y="18123"/>
                    <a:pt x="18009" y="18123"/>
                  </a:cubicBezTo>
                  <a:cubicBezTo>
                    <a:pt x="17953" y="18189"/>
                    <a:pt x="17953" y="18189"/>
                    <a:pt x="17953" y="18189"/>
                  </a:cubicBezTo>
                  <a:cubicBezTo>
                    <a:pt x="17897" y="18189"/>
                    <a:pt x="17897" y="18189"/>
                    <a:pt x="17897" y="18189"/>
                  </a:cubicBezTo>
                  <a:cubicBezTo>
                    <a:pt x="17897" y="18189"/>
                    <a:pt x="17897" y="18189"/>
                    <a:pt x="17897" y="18189"/>
                  </a:cubicBezTo>
                  <a:cubicBezTo>
                    <a:pt x="17953" y="18189"/>
                    <a:pt x="17953" y="18189"/>
                    <a:pt x="17953" y="18189"/>
                  </a:cubicBezTo>
                  <a:cubicBezTo>
                    <a:pt x="17953" y="18189"/>
                    <a:pt x="17953" y="18189"/>
                    <a:pt x="17953" y="18189"/>
                  </a:cubicBezTo>
                  <a:cubicBezTo>
                    <a:pt x="18009" y="18189"/>
                    <a:pt x="18009" y="18189"/>
                    <a:pt x="18009" y="18189"/>
                  </a:cubicBezTo>
                  <a:cubicBezTo>
                    <a:pt x="17953" y="18256"/>
                    <a:pt x="17953" y="18256"/>
                    <a:pt x="17953" y="18256"/>
                  </a:cubicBezTo>
                  <a:cubicBezTo>
                    <a:pt x="17953" y="18323"/>
                    <a:pt x="17953" y="18323"/>
                    <a:pt x="17953" y="18323"/>
                  </a:cubicBezTo>
                  <a:cubicBezTo>
                    <a:pt x="17953" y="18323"/>
                    <a:pt x="17953" y="18323"/>
                    <a:pt x="17953" y="18323"/>
                  </a:cubicBezTo>
                  <a:cubicBezTo>
                    <a:pt x="17897" y="18323"/>
                    <a:pt x="17897" y="18323"/>
                    <a:pt x="17897" y="18323"/>
                  </a:cubicBezTo>
                  <a:cubicBezTo>
                    <a:pt x="17841" y="18390"/>
                    <a:pt x="17841" y="18390"/>
                    <a:pt x="17841" y="18390"/>
                  </a:cubicBezTo>
                  <a:cubicBezTo>
                    <a:pt x="17785" y="18390"/>
                    <a:pt x="17785" y="18390"/>
                    <a:pt x="17785" y="18390"/>
                  </a:cubicBezTo>
                  <a:cubicBezTo>
                    <a:pt x="17729" y="18457"/>
                    <a:pt x="17729" y="18457"/>
                    <a:pt x="17729" y="18457"/>
                  </a:cubicBezTo>
                  <a:cubicBezTo>
                    <a:pt x="17729" y="18457"/>
                    <a:pt x="17729" y="18457"/>
                    <a:pt x="17729" y="18457"/>
                  </a:cubicBezTo>
                  <a:cubicBezTo>
                    <a:pt x="17673" y="18457"/>
                    <a:pt x="17673" y="18457"/>
                    <a:pt x="17673" y="18457"/>
                  </a:cubicBezTo>
                  <a:cubicBezTo>
                    <a:pt x="17673" y="18457"/>
                    <a:pt x="17673" y="18457"/>
                    <a:pt x="17673" y="18457"/>
                  </a:cubicBezTo>
                  <a:cubicBezTo>
                    <a:pt x="17617" y="18524"/>
                    <a:pt x="17617" y="18524"/>
                    <a:pt x="17617" y="18524"/>
                  </a:cubicBezTo>
                  <a:cubicBezTo>
                    <a:pt x="17617" y="18524"/>
                    <a:pt x="17617" y="18524"/>
                    <a:pt x="17617" y="18524"/>
                  </a:cubicBezTo>
                  <a:cubicBezTo>
                    <a:pt x="17561" y="18524"/>
                    <a:pt x="17561" y="18524"/>
                    <a:pt x="17561" y="18524"/>
                  </a:cubicBezTo>
                  <a:cubicBezTo>
                    <a:pt x="17561" y="18524"/>
                    <a:pt x="17561" y="18524"/>
                    <a:pt x="17561" y="18524"/>
                  </a:cubicBezTo>
                  <a:cubicBezTo>
                    <a:pt x="17504" y="18524"/>
                    <a:pt x="17504" y="18524"/>
                    <a:pt x="17504" y="18524"/>
                  </a:cubicBezTo>
                  <a:cubicBezTo>
                    <a:pt x="17504" y="18524"/>
                    <a:pt x="17504" y="18524"/>
                    <a:pt x="17504" y="18524"/>
                  </a:cubicBezTo>
                  <a:cubicBezTo>
                    <a:pt x="17448" y="18524"/>
                    <a:pt x="17448" y="18524"/>
                    <a:pt x="17448" y="18524"/>
                  </a:cubicBezTo>
                  <a:cubicBezTo>
                    <a:pt x="17392" y="18524"/>
                    <a:pt x="17392" y="18524"/>
                    <a:pt x="17392" y="18524"/>
                  </a:cubicBezTo>
                  <a:cubicBezTo>
                    <a:pt x="17336" y="18457"/>
                    <a:pt x="17336" y="18457"/>
                    <a:pt x="17336" y="18457"/>
                  </a:cubicBezTo>
                  <a:cubicBezTo>
                    <a:pt x="17336" y="18524"/>
                    <a:pt x="17336" y="18524"/>
                    <a:pt x="17336" y="18524"/>
                  </a:cubicBezTo>
                  <a:cubicBezTo>
                    <a:pt x="17336" y="18524"/>
                    <a:pt x="17336" y="18524"/>
                    <a:pt x="17336" y="18524"/>
                  </a:cubicBezTo>
                  <a:cubicBezTo>
                    <a:pt x="17280" y="18524"/>
                    <a:pt x="17280" y="18524"/>
                    <a:pt x="17280" y="18524"/>
                  </a:cubicBezTo>
                  <a:cubicBezTo>
                    <a:pt x="17224" y="18524"/>
                    <a:pt x="17224" y="18524"/>
                    <a:pt x="17224" y="18524"/>
                  </a:cubicBezTo>
                  <a:cubicBezTo>
                    <a:pt x="17224" y="18591"/>
                    <a:pt x="17224" y="18591"/>
                    <a:pt x="17224" y="18591"/>
                  </a:cubicBezTo>
                  <a:cubicBezTo>
                    <a:pt x="17224" y="18591"/>
                    <a:pt x="17224" y="18591"/>
                    <a:pt x="17224" y="18591"/>
                  </a:cubicBezTo>
                  <a:cubicBezTo>
                    <a:pt x="17224" y="18591"/>
                    <a:pt x="17224" y="18591"/>
                    <a:pt x="17224" y="18591"/>
                  </a:cubicBezTo>
                  <a:cubicBezTo>
                    <a:pt x="17224" y="18658"/>
                    <a:pt x="17224" y="18658"/>
                    <a:pt x="17224" y="18658"/>
                  </a:cubicBezTo>
                  <a:cubicBezTo>
                    <a:pt x="17168" y="18658"/>
                    <a:pt x="17168" y="18658"/>
                    <a:pt x="17168" y="18658"/>
                  </a:cubicBezTo>
                  <a:cubicBezTo>
                    <a:pt x="17168" y="18658"/>
                    <a:pt x="17168" y="18658"/>
                    <a:pt x="17168" y="18658"/>
                  </a:cubicBezTo>
                  <a:cubicBezTo>
                    <a:pt x="17168" y="18724"/>
                    <a:pt x="17168" y="18724"/>
                    <a:pt x="17168" y="18724"/>
                  </a:cubicBezTo>
                  <a:cubicBezTo>
                    <a:pt x="17112" y="18724"/>
                    <a:pt x="17112" y="18724"/>
                    <a:pt x="17112" y="18724"/>
                  </a:cubicBezTo>
                  <a:cubicBezTo>
                    <a:pt x="17112" y="18791"/>
                    <a:pt x="17112" y="18791"/>
                    <a:pt x="17112" y="18791"/>
                  </a:cubicBezTo>
                  <a:cubicBezTo>
                    <a:pt x="17056" y="18791"/>
                    <a:pt x="17056" y="18791"/>
                    <a:pt x="17056" y="18791"/>
                  </a:cubicBezTo>
                  <a:cubicBezTo>
                    <a:pt x="16999" y="18858"/>
                    <a:pt x="16999" y="18858"/>
                    <a:pt x="16999" y="18858"/>
                  </a:cubicBezTo>
                  <a:cubicBezTo>
                    <a:pt x="16999" y="18858"/>
                    <a:pt x="16999" y="18858"/>
                    <a:pt x="16999" y="18858"/>
                  </a:cubicBezTo>
                  <a:cubicBezTo>
                    <a:pt x="16943" y="18858"/>
                    <a:pt x="16943" y="18858"/>
                    <a:pt x="16943" y="18858"/>
                  </a:cubicBezTo>
                  <a:cubicBezTo>
                    <a:pt x="16887" y="18858"/>
                    <a:pt x="16887" y="18858"/>
                    <a:pt x="16887" y="18858"/>
                  </a:cubicBezTo>
                  <a:cubicBezTo>
                    <a:pt x="16887" y="18925"/>
                    <a:pt x="16887" y="18925"/>
                    <a:pt x="16887" y="18925"/>
                  </a:cubicBezTo>
                  <a:cubicBezTo>
                    <a:pt x="16831" y="18925"/>
                    <a:pt x="16831" y="18925"/>
                    <a:pt x="16831" y="18925"/>
                  </a:cubicBezTo>
                  <a:cubicBezTo>
                    <a:pt x="16831" y="18925"/>
                    <a:pt x="16831" y="18925"/>
                    <a:pt x="16831" y="18925"/>
                  </a:cubicBezTo>
                  <a:cubicBezTo>
                    <a:pt x="16719" y="18858"/>
                    <a:pt x="16719" y="18858"/>
                    <a:pt x="16719" y="18858"/>
                  </a:cubicBezTo>
                  <a:cubicBezTo>
                    <a:pt x="16719" y="18858"/>
                    <a:pt x="16719" y="18858"/>
                    <a:pt x="16719" y="18858"/>
                  </a:cubicBezTo>
                  <a:cubicBezTo>
                    <a:pt x="16663" y="18925"/>
                    <a:pt x="16663" y="18925"/>
                    <a:pt x="16663" y="18925"/>
                  </a:cubicBezTo>
                  <a:cubicBezTo>
                    <a:pt x="16663" y="18858"/>
                    <a:pt x="16663" y="18858"/>
                    <a:pt x="16663" y="18858"/>
                  </a:cubicBezTo>
                  <a:cubicBezTo>
                    <a:pt x="16551" y="18925"/>
                    <a:pt x="16551" y="18925"/>
                    <a:pt x="16551" y="18925"/>
                  </a:cubicBezTo>
                  <a:cubicBezTo>
                    <a:pt x="16495" y="18925"/>
                    <a:pt x="16495" y="18925"/>
                    <a:pt x="16495" y="18925"/>
                  </a:cubicBezTo>
                  <a:cubicBezTo>
                    <a:pt x="16495" y="18858"/>
                    <a:pt x="16495" y="18858"/>
                    <a:pt x="16495" y="18858"/>
                  </a:cubicBezTo>
                  <a:cubicBezTo>
                    <a:pt x="16438" y="18858"/>
                    <a:pt x="16438" y="18858"/>
                    <a:pt x="16438" y="18858"/>
                  </a:cubicBezTo>
                  <a:cubicBezTo>
                    <a:pt x="16438" y="18925"/>
                    <a:pt x="16438" y="18925"/>
                    <a:pt x="16438" y="18925"/>
                  </a:cubicBezTo>
                  <a:cubicBezTo>
                    <a:pt x="16382" y="18925"/>
                    <a:pt x="16382" y="18925"/>
                    <a:pt x="16382" y="18925"/>
                  </a:cubicBezTo>
                  <a:cubicBezTo>
                    <a:pt x="16326" y="18858"/>
                    <a:pt x="16326" y="18858"/>
                    <a:pt x="16326" y="18858"/>
                  </a:cubicBezTo>
                  <a:cubicBezTo>
                    <a:pt x="16270" y="18858"/>
                    <a:pt x="16270" y="18858"/>
                    <a:pt x="16270" y="18858"/>
                  </a:cubicBezTo>
                  <a:cubicBezTo>
                    <a:pt x="16214" y="18858"/>
                    <a:pt x="16214" y="18858"/>
                    <a:pt x="16214" y="18858"/>
                  </a:cubicBezTo>
                  <a:cubicBezTo>
                    <a:pt x="16158" y="18858"/>
                    <a:pt x="16158" y="18858"/>
                    <a:pt x="16158" y="18858"/>
                  </a:cubicBezTo>
                  <a:cubicBezTo>
                    <a:pt x="16158" y="18858"/>
                    <a:pt x="16158" y="18858"/>
                    <a:pt x="16158" y="18858"/>
                  </a:cubicBezTo>
                  <a:cubicBezTo>
                    <a:pt x="16102" y="18858"/>
                    <a:pt x="16102" y="18858"/>
                    <a:pt x="16102" y="18858"/>
                  </a:cubicBezTo>
                  <a:cubicBezTo>
                    <a:pt x="16046" y="18858"/>
                    <a:pt x="16046" y="18858"/>
                    <a:pt x="16046" y="18858"/>
                  </a:cubicBezTo>
                  <a:cubicBezTo>
                    <a:pt x="15990" y="18791"/>
                    <a:pt x="15990" y="18791"/>
                    <a:pt x="15990" y="18791"/>
                  </a:cubicBezTo>
                  <a:cubicBezTo>
                    <a:pt x="15934" y="18858"/>
                    <a:pt x="15934" y="18858"/>
                    <a:pt x="15934" y="18858"/>
                  </a:cubicBezTo>
                  <a:cubicBezTo>
                    <a:pt x="15934" y="18858"/>
                    <a:pt x="15934" y="18858"/>
                    <a:pt x="15934" y="18858"/>
                  </a:cubicBezTo>
                  <a:cubicBezTo>
                    <a:pt x="15877" y="18791"/>
                    <a:pt x="15877" y="18791"/>
                    <a:pt x="15877" y="18791"/>
                  </a:cubicBezTo>
                  <a:cubicBezTo>
                    <a:pt x="15821" y="18858"/>
                    <a:pt x="15821" y="18858"/>
                    <a:pt x="15821" y="18858"/>
                  </a:cubicBezTo>
                  <a:cubicBezTo>
                    <a:pt x="15765" y="18858"/>
                    <a:pt x="15765" y="18858"/>
                    <a:pt x="15765" y="18858"/>
                  </a:cubicBezTo>
                  <a:cubicBezTo>
                    <a:pt x="15765" y="18858"/>
                    <a:pt x="15765" y="18858"/>
                    <a:pt x="15765" y="18858"/>
                  </a:cubicBezTo>
                  <a:cubicBezTo>
                    <a:pt x="15653" y="18791"/>
                    <a:pt x="15653" y="18791"/>
                    <a:pt x="15653" y="18791"/>
                  </a:cubicBezTo>
                  <a:cubicBezTo>
                    <a:pt x="15597" y="18791"/>
                    <a:pt x="15597" y="18791"/>
                    <a:pt x="15597" y="18791"/>
                  </a:cubicBezTo>
                  <a:cubicBezTo>
                    <a:pt x="15541" y="18791"/>
                    <a:pt x="15541" y="18791"/>
                    <a:pt x="15541" y="18791"/>
                  </a:cubicBezTo>
                  <a:cubicBezTo>
                    <a:pt x="15485" y="18724"/>
                    <a:pt x="15485" y="18724"/>
                    <a:pt x="15485" y="18724"/>
                  </a:cubicBezTo>
                  <a:cubicBezTo>
                    <a:pt x="15429" y="18791"/>
                    <a:pt x="15429" y="18791"/>
                    <a:pt x="15429" y="18791"/>
                  </a:cubicBezTo>
                  <a:cubicBezTo>
                    <a:pt x="15429" y="18791"/>
                    <a:pt x="15429" y="18791"/>
                    <a:pt x="15429" y="18791"/>
                  </a:cubicBezTo>
                  <a:cubicBezTo>
                    <a:pt x="15429" y="18858"/>
                    <a:pt x="15429" y="18858"/>
                    <a:pt x="15429" y="18858"/>
                  </a:cubicBezTo>
                  <a:cubicBezTo>
                    <a:pt x="15429" y="18858"/>
                    <a:pt x="15429" y="18858"/>
                    <a:pt x="15429" y="18858"/>
                  </a:cubicBezTo>
                  <a:cubicBezTo>
                    <a:pt x="15372" y="18858"/>
                    <a:pt x="15372" y="18858"/>
                    <a:pt x="15372" y="18858"/>
                  </a:cubicBezTo>
                  <a:cubicBezTo>
                    <a:pt x="15260" y="18925"/>
                    <a:pt x="15260" y="18925"/>
                    <a:pt x="15260" y="18925"/>
                  </a:cubicBezTo>
                  <a:cubicBezTo>
                    <a:pt x="15204" y="18992"/>
                    <a:pt x="15204" y="18992"/>
                    <a:pt x="15204" y="18992"/>
                  </a:cubicBezTo>
                  <a:cubicBezTo>
                    <a:pt x="15204" y="18992"/>
                    <a:pt x="15204" y="18992"/>
                    <a:pt x="15204" y="18992"/>
                  </a:cubicBezTo>
                  <a:cubicBezTo>
                    <a:pt x="15204" y="19059"/>
                    <a:pt x="15204" y="19059"/>
                    <a:pt x="15204" y="19059"/>
                  </a:cubicBezTo>
                  <a:cubicBezTo>
                    <a:pt x="15204" y="19126"/>
                    <a:pt x="15204" y="19126"/>
                    <a:pt x="15204" y="19126"/>
                  </a:cubicBezTo>
                  <a:cubicBezTo>
                    <a:pt x="15148" y="19193"/>
                    <a:pt x="15148" y="19193"/>
                    <a:pt x="15148" y="19193"/>
                  </a:cubicBezTo>
                  <a:cubicBezTo>
                    <a:pt x="15092" y="19193"/>
                    <a:pt x="15092" y="19193"/>
                    <a:pt x="15092" y="19193"/>
                  </a:cubicBezTo>
                  <a:cubicBezTo>
                    <a:pt x="15036" y="19193"/>
                    <a:pt x="15036" y="19193"/>
                    <a:pt x="15036" y="19193"/>
                  </a:cubicBezTo>
                  <a:cubicBezTo>
                    <a:pt x="14980" y="19193"/>
                    <a:pt x="14980" y="19193"/>
                    <a:pt x="14980" y="19193"/>
                  </a:cubicBezTo>
                  <a:cubicBezTo>
                    <a:pt x="14924" y="19259"/>
                    <a:pt x="14924" y="19259"/>
                    <a:pt x="14924" y="19259"/>
                  </a:cubicBezTo>
                  <a:cubicBezTo>
                    <a:pt x="14868" y="19259"/>
                    <a:pt x="14868" y="19259"/>
                    <a:pt x="14868" y="19259"/>
                  </a:cubicBezTo>
                  <a:cubicBezTo>
                    <a:pt x="14868" y="19259"/>
                    <a:pt x="14868" y="19259"/>
                    <a:pt x="14868" y="19259"/>
                  </a:cubicBezTo>
                  <a:cubicBezTo>
                    <a:pt x="14811" y="19259"/>
                    <a:pt x="14811" y="19259"/>
                    <a:pt x="14811" y="19259"/>
                  </a:cubicBezTo>
                  <a:cubicBezTo>
                    <a:pt x="14811" y="19326"/>
                    <a:pt x="14811" y="19326"/>
                    <a:pt x="14811" y="19326"/>
                  </a:cubicBezTo>
                  <a:cubicBezTo>
                    <a:pt x="14755" y="19326"/>
                    <a:pt x="14755" y="19326"/>
                    <a:pt x="14755" y="19326"/>
                  </a:cubicBezTo>
                  <a:cubicBezTo>
                    <a:pt x="14699" y="19393"/>
                    <a:pt x="14699" y="19393"/>
                    <a:pt x="14699" y="19393"/>
                  </a:cubicBezTo>
                  <a:cubicBezTo>
                    <a:pt x="14699" y="19393"/>
                    <a:pt x="14699" y="19393"/>
                    <a:pt x="14699" y="19393"/>
                  </a:cubicBezTo>
                  <a:cubicBezTo>
                    <a:pt x="14643" y="19393"/>
                    <a:pt x="14643" y="19393"/>
                    <a:pt x="14643" y="19393"/>
                  </a:cubicBezTo>
                  <a:cubicBezTo>
                    <a:pt x="14587" y="19527"/>
                    <a:pt x="14587" y="19527"/>
                    <a:pt x="14587" y="19527"/>
                  </a:cubicBezTo>
                  <a:cubicBezTo>
                    <a:pt x="14531" y="19527"/>
                    <a:pt x="14531" y="19527"/>
                    <a:pt x="14531" y="19527"/>
                  </a:cubicBezTo>
                  <a:cubicBezTo>
                    <a:pt x="14475" y="19661"/>
                    <a:pt x="14475" y="19661"/>
                    <a:pt x="14475" y="19661"/>
                  </a:cubicBezTo>
                  <a:cubicBezTo>
                    <a:pt x="14419" y="19661"/>
                    <a:pt x="14419" y="19661"/>
                    <a:pt x="14419" y="19661"/>
                  </a:cubicBezTo>
                  <a:cubicBezTo>
                    <a:pt x="14363" y="19728"/>
                    <a:pt x="14363" y="19728"/>
                    <a:pt x="14363" y="19728"/>
                  </a:cubicBezTo>
                  <a:cubicBezTo>
                    <a:pt x="14306" y="19794"/>
                    <a:pt x="14306" y="19794"/>
                    <a:pt x="14306" y="19794"/>
                  </a:cubicBezTo>
                  <a:cubicBezTo>
                    <a:pt x="14306" y="19861"/>
                    <a:pt x="14306" y="19861"/>
                    <a:pt x="14306" y="19861"/>
                  </a:cubicBezTo>
                  <a:cubicBezTo>
                    <a:pt x="14250" y="19861"/>
                    <a:pt x="14250" y="19861"/>
                    <a:pt x="14250" y="19861"/>
                  </a:cubicBezTo>
                  <a:cubicBezTo>
                    <a:pt x="14138" y="19928"/>
                    <a:pt x="14138" y="19928"/>
                    <a:pt x="14138" y="19928"/>
                  </a:cubicBezTo>
                  <a:cubicBezTo>
                    <a:pt x="14138" y="19995"/>
                    <a:pt x="14138" y="19995"/>
                    <a:pt x="14138" y="19995"/>
                  </a:cubicBezTo>
                  <a:cubicBezTo>
                    <a:pt x="14026" y="20062"/>
                    <a:pt x="14026" y="20062"/>
                    <a:pt x="14026" y="20062"/>
                  </a:cubicBezTo>
                  <a:cubicBezTo>
                    <a:pt x="13914" y="20062"/>
                    <a:pt x="13914" y="20062"/>
                    <a:pt x="13914" y="20062"/>
                  </a:cubicBezTo>
                  <a:cubicBezTo>
                    <a:pt x="13970" y="20062"/>
                    <a:pt x="13970" y="20062"/>
                    <a:pt x="13970" y="20062"/>
                  </a:cubicBezTo>
                  <a:cubicBezTo>
                    <a:pt x="14138" y="19995"/>
                    <a:pt x="14138" y="19995"/>
                    <a:pt x="14138" y="19995"/>
                  </a:cubicBezTo>
                  <a:cubicBezTo>
                    <a:pt x="14250" y="19995"/>
                    <a:pt x="14250" y="19995"/>
                    <a:pt x="14250" y="19995"/>
                  </a:cubicBezTo>
                  <a:cubicBezTo>
                    <a:pt x="14306" y="19928"/>
                    <a:pt x="14306" y="19928"/>
                    <a:pt x="14306" y="19928"/>
                  </a:cubicBezTo>
                  <a:cubicBezTo>
                    <a:pt x="14363" y="19794"/>
                    <a:pt x="14363" y="19794"/>
                    <a:pt x="14363" y="19794"/>
                  </a:cubicBezTo>
                  <a:cubicBezTo>
                    <a:pt x="14419" y="19728"/>
                    <a:pt x="14419" y="19728"/>
                    <a:pt x="14419" y="19728"/>
                  </a:cubicBezTo>
                  <a:cubicBezTo>
                    <a:pt x="14475" y="19728"/>
                    <a:pt x="14475" y="19728"/>
                    <a:pt x="14475" y="19728"/>
                  </a:cubicBezTo>
                  <a:cubicBezTo>
                    <a:pt x="14587" y="19594"/>
                    <a:pt x="14587" y="19594"/>
                    <a:pt x="14587" y="19594"/>
                  </a:cubicBezTo>
                  <a:cubicBezTo>
                    <a:pt x="14755" y="19460"/>
                    <a:pt x="14755" y="19460"/>
                    <a:pt x="14755" y="19460"/>
                  </a:cubicBezTo>
                  <a:cubicBezTo>
                    <a:pt x="14868" y="19393"/>
                    <a:pt x="14868" y="19393"/>
                    <a:pt x="14868" y="19393"/>
                  </a:cubicBezTo>
                  <a:cubicBezTo>
                    <a:pt x="14924" y="19393"/>
                    <a:pt x="14924" y="19393"/>
                    <a:pt x="14924" y="19393"/>
                  </a:cubicBezTo>
                  <a:cubicBezTo>
                    <a:pt x="15036" y="19326"/>
                    <a:pt x="15036" y="19326"/>
                    <a:pt x="15036" y="19326"/>
                  </a:cubicBezTo>
                  <a:cubicBezTo>
                    <a:pt x="15148" y="19326"/>
                    <a:pt x="15148" y="19326"/>
                    <a:pt x="15148" y="19326"/>
                  </a:cubicBezTo>
                  <a:cubicBezTo>
                    <a:pt x="15316" y="19259"/>
                    <a:pt x="15316" y="19259"/>
                    <a:pt x="15316" y="19259"/>
                  </a:cubicBezTo>
                  <a:cubicBezTo>
                    <a:pt x="15372" y="19259"/>
                    <a:pt x="15372" y="19259"/>
                    <a:pt x="15372" y="19259"/>
                  </a:cubicBezTo>
                  <a:cubicBezTo>
                    <a:pt x="15372" y="19259"/>
                    <a:pt x="15372" y="19259"/>
                    <a:pt x="15372" y="19259"/>
                  </a:cubicBezTo>
                  <a:cubicBezTo>
                    <a:pt x="15541" y="19259"/>
                    <a:pt x="15541" y="19259"/>
                    <a:pt x="15541" y="19259"/>
                  </a:cubicBezTo>
                  <a:cubicBezTo>
                    <a:pt x="15653" y="19259"/>
                    <a:pt x="15653" y="19259"/>
                    <a:pt x="15653" y="19259"/>
                  </a:cubicBezTo>
                  <a:cubicBezTo>
                    <a:pt x="15765" y="19326"/>
                    <a:pt x="15765" y="19326"/>
                    <a:pt x="15765" y="19326"/>
                  </a:cubicBezTo>
                  <a:cubicBezTo>
                    <a:pt x="15765" y="19393"/>
                    <a:pt x="15765" y="19393"/>
                    <a:pt x="15765" y="19393"/>
                  </a:cubicBezTo>
                  <a:cubicBezTo>
                    <a:pt x="15653" y="19326"/>
                    <a:pt x="15653" y="19326"/>
                    <a:pt x="15653" y="19326"/>
                  </a:cubicBezTo>
                  <a:cubicBezTo>
                    <a:pt x="15709" y="19393"/>
                    <a:pt x="15709" y="19393"/>
                    <a:pt x="15709" y="19393"/>
                  </a:cubicBezTo>
                  <a:cubicBezTo>
                    <a:pt x="15653" y="19393"/>
                    <a:pt x="15653" y="19393"/>
                    <a:pt x="15653" y="19393"/>
                  </a:cubicBezTo>
                  <a:cubicBezTo>
                    <a:pt x="15709" y="19393"/>
                    <a:pt x="15709" y="19393"/>
                    <a:pt x="15709" y="19393"/>
                  </a:cubicBezTo>
                  <a:cubicBezTo>
                    <a:pt x="15765" y="19393"/>
                    <a:pt x="15765" y="19393"/>
                    <a:pt x="15765" y="19393"/>
                  </a:cubicBezTo>
                  <a:cubicBezTo>
                    <a:pt x="15765" y="19460"/>
                    <a:pt x="15765" y="19460"/>
                    <a:pt x="15765" y="19460"/>
                  </a:cubicBezTo>
                  <a:cubicBezTo>
                    <a:pt x="15765" y="19460"/>
                    <a:pt x="15765" y="19460"/>
                    <a:pt x="15765" y="19460"/>
                  </a:cubicBezTo>
                  <a:cubicBezTo>
                    <a:pt x="15765" y="19460"/>
                    <a:pt x="15765" y="19460"/>
                    <a:pt x="15765" y="19460"/>
                  </a:cubicBezTo>
                  <a:cubicBezTo>
                    <a:pt x="15765" y="19594"/>
                    <a:pt x="15765" y="19594"/>
                    <a:pt x="15765" y="19594"/>
                  </a:cubicBezTo>
                  <a:cubicBezTo>
                    <a:pt x="15709" y="19594"/>
                    <a:pt x="15709" y="19594"/>
                    <a:pt x="15709" y="19594"/>
                  </a:cubicBezTo>
                  <a:cubicBezTo>
                    <a:pt x="15653" y="19594"/>
                    <a:pt x="15653" y="19594"/>
                    <a:pt x="15653" y="19594"/>
                  </a:cubicBezTo>
                  <a:cubicBezTo>
                    <a:pt x="15597" y="19594"/>
                    <a:pt x="15597" y="19594"/>
                    <a:pt x="15597" y="19594"/>
                  </a:cubicBezTo>
                  <a:cubicBezTo>
                    <a:pt x="15541" y="19661"/>
                    <a:pt x="15541" y="19661"/>
                    <a:pt x="15541" y="19661"/>
                  </a:cubicBezTo>
                  <a:cubicBezTo>
                    <a:pt x="15485" y="19661"/>
                    <a:pt x="15485" y="19661"/>
                    <a:pt x="15485" y="19661"/>
                  </a:cubicBezTo>
                  <a:cubicBezTo>
                    <a:pt x="15429" y="19661"/>
                    <a:pt x="15429" y="19661"/>
                    <a:pt x="15429" y="19661"/>
                  </a:cubicBezTo>
                  <a:cubicBezTo>
                    <a:pt x="15372" y="19594"/>
                    <a:pt x="15372" y="19594"/>
                    <a:pt x="15372" y="19594"/>
                  </a:cubicBezTo>
                  <a:cubicBezTo>
                    <a:pt x="15372" y="19661"/>
                    <a:pt x="15372" y="19661"/>
                    <a:pt x="15372" y="19661"/>
                  </a:cubicBezTo>
                  <a:cubicBezTo>
                    <a:pt x="15316" y="19661"/>
                    <a:pt x="15316" y="19661"/>
                    <a:pt x="15316" y="19661"/>
                  </a:cubicBezTo>
                  <a:cubicBezTo>
                    <a:pt x="15260" y="19661"/>
                    <a:pt x="15260" y="19661"/>
                    <a:pt x="15260" y="19661"/>
                  </a:cubicBezTo>
                  <a:cubicBezTo>
                    <a:pt x="15204" y="19661"/>
                    <a:pt x="15204" y="19661"/>
                    <a:pt x="15204" y="19661"/>
                  </a:cubicBezTo>
                  <a:cubicBezTo>
                    <a:pt x="15260" y="19661"/>
                    <a:pt x="15260" y="19661"/>
                    <a:pt x="15260" y="19661"/>
                  </a:cubicBezTo>
                  <a:cubicBezTo>
                    <a:pt x="15316" y="19661"/>
                    <a:pt x="15316" y="19661"/>
                    <a:pt x="15316" y="19661"/>
                  </a:cubicBezTo>
                  <a:cubicBezTo>
                    <a:pt x="15429" y="19728"/>
                    <a:pt x="15429" y="19728"/>
                    <a:pt x="15429" y="19728"/>
                  </a:cubicBezTo>
                  <a:cubicBezTo>
                    <a:pt x="15429" y="19728"/>
                    <a:pt x="15429" y="19728"/>
                    <a:pt x="15429" y="19728"/>
                  </a:cubicBezTo>
                  <a:cubicBezTo>
                    <a:pt x="15429" y="19794"/>
                    <a:pt x="15429" y="19794"/>
                    <a:pt x="15429" y="19794"/>
                  </a:cubicBezTo>
                  <a:cubicBezTo>
                    <a:pt x="15485" y="19794"/>
                    <a:pt x="15485" y="19794"/>
                    <a:pt x="15485" y="19794"/>
                  </a:cubicBezTo>
                  <a:cubicBezTo>
                    <a:pt x="15541" y="19728"/>
                    <a:pt x="15541" y="19728"/>
                    <a:pt x="15541" y="19728"/>
                  </a:cubicBezTo>
                  <a:cubicBezTo>
                    <a:pt x="15597" y="19728"/>
                    <a:pt x="15597" y="19728"/>
                    <a:pt x="15597" y="19728"/>
                  </a:cubicBezTo>
                  <a:cubicBezTo>
                    <a:pt x="15597" y="19728"/>
                    <a:pt x="15597" y="19728"/>
                    <a:pt x="15597" y="19728"/>
                  </a:cubicBezTo>
                  <a:cubicBezTo>
                    <a:pt x="15653" y="19728"/>
                    <a:pt x="15653" y="19728"/>
                    <a:pt x="15653" y="19728"/>
                  </a:cubicBezTo>
                  <a:cubicBezTo>
                    <a:pt x="15653" y="19794"/>
                    <a:pt x="15653" y="19794"/>
                    <a:pt x="15653" y="19794"/>
                  </a:cubicBezTo>
                  <a:cubicBezTo>
                    <a:pt x="15597" y="19794"/>
                    <a:pt x="15597" y="19794"/>
                    <a:pt x="15597" y="19794"/>
                  </a:cubicBezTo>
                  <a:cubicBezTo>
                    <a:pt x="15541" y="19928"/>
                    <a:pt x="15541" y="19928"/>
                    <a:pt x="15541" y="19928"/>
                  </a:cubicBezTo>
                  <a:cubicBezTo>
                    <a:pt x="15541" y="19995"/>
                    <a:pt x="15541" y="19995"/>
                    <a:pt x="15541" y="19995"/>
                  </a:cubicBezTo>
                  <a:cubicBezTo>
                    <a:pt x="15485" y="19995"/>
                    <a:pt x="15485" y="19995"/>
                    <a:pt x="15485" y="19995"/>
                  </a:cubicBezTo>
                  <a:cubicBezTo>
                    <a:pt x="15597" y="19995"/>
                    <a:pt x="15597" y="19995"/>
                    <a:pt x="15597" y="19995"/>
                  </a:cubicBezTo>
                  <a:cubicBezTo>
                    <a:pt x="15597" y="19995"/>
                    <a:pt x="15597" y="19995"/>
                    <a:pt x="15597" y="19995"/>
                  </a:cubicBezTo>
                  <a:cubicBezTo>
                    <a:pt x="15541" y="20062"/>
                    <a:pt x="15541" y="20062"/>
                    <a:pt x="15541" y="20062"/>
                  </a:cubicBezTo>
                  <a:cubicBezTo>
                    <a:pt x="15597" y="20129"/>
                    <a:pt x="15597" y="20129"/>
                    <a:pt x="15597" y="20129"/>
                  </a:cubicBezTo>
                  <a:cubicBezTo>
                    <a:pt x="15597" y="20129"/>
                    <a:pt x="15597" y="20129"/>
                    <a:pt x="15597" y="20129"/>
                  </a:cubicBezTo>
                  <a:cubicBezTo>
                    <a:pt x="15597" y="20263"/>
                    <a:pt x="15597" y="20263"/>
                    <a:pt x="15597" y="20263"/>
                  </a:cubicBezTo>
                  <a:cubicBezTo>
                    <a:pt x="15597" y="20263"/>
                    <a:pt x="15597" y="20263"/>
                    <a:pt x="15597" y="20263"/>
                  </a:cubicBezTo>
                  <a:cubicBezTo>
                    <a:pt x="15653" y="20329"/>
                    <a:pt x="15653" y="20329"/>
                    <a:pt x="15653" y="20329"/>
                  </a:cubicBezTo>
                  <a:cubicBezTo>
                    <a:pt x="15709" y="20329"/>
                    <a:pt x="15709" y="20329"/>
                    <a:pt x="15709" y="20329"/>
                  </a:cubicBezTo>
                  <a:cubicBezTo>
                    <a:pt x="15709" y="20329"/>
                    <a:pt x="15709" y="20329"/>
                    <a:pt x="15709" y="20329"/>
                  </a:cubicBezTo>
                  <a:cubicBezTo>
                    <a:pt x="15765" y="20329"/>
                    <a:pt x="15765" y="20329"/>
                    <a:pt x="15765" y="20329"/>
                  </a:cubicBezTo>
                  <a:cubicBezTo>
                    <a:pt x="15765" y="20396"/>
                    <a:pt x="15765" y="20396"/>
                    <a:pt x="15765" y="20396"/>
                  </a:cubicBezTo>
                  <a:cubicBezTo>
                    <a:pt x="15709" y="20396"/>
                    <a:pt x="15709" y="20396"/>
                    <a:pt x="15709" y="20396"/>
                  </a:cubicBezTo>
                  <a:cubicBezTo>
                    <a:pt x="15765" y="20463"/>
                    <a:pt x="15765" y="20463"/>
                    <a:pt x="15765" y="20463"/>
                  </a:cubicBezTo>
                  <a:cubicBezTo>
                    <a:pt x="15877" y="20463"/>
                    <a:pt x="15877" y="20463"/>
                    <a:pt x="15877" y="20463"/>
                  </a:cubicBezTo>
                  <a:cubicBezTo>
                    <a:pt x="15877" y="20463"/>
                    <a:pt x="15877" y="20463"/>
                    <a:pt x="15877" y="20463"/>
                  </a:cubicBezTo>
                  <a:cubicBezTo>
                    <a:pt x="15934" y="20463"/>
                    <a:pt x="15934" y="20463"/>
                    <a:pt x="15934" y="20463"/>
                  </a:cubicBezTo>
                  <a:cubicBezTo>
                    <a:pt x="15990" y="20463"/>
                    <a:pt x="15990" y="20463"/>
                    <a:pt x="15990" y="20463"/>
                  </a:cubicBezTo>
                  <a:cubicBezTo>
                    <a:pt x="15990" y="20530"/>
                    <a:pt x="15990" y="20530"/>
                    <a:pt x="15990" y="20530"/>
                  </a:cubicBezTo>
                  <a:cubicBezTo>
                    <a:pt x="16102" y="20530"/>
                    <a:pt x="16102" y="20530"/>
                    <a:pt x="16102" y="20530"/>
                  </a:cubicBezTo>
                  <a:cubicBezTo>
                    <a:pt x="16102" y="20530"/>
                    <a:pt x="16102" y="20530"/>
                    <a:pt x="16102" y="20530"/>
                  </a:cubicBezTo>
                  <a:cubicBezTo>
                    <a:pt x="16158" y="20463"/>
                    <a:pt x="16158" y="20463"/>
                    <a:pt x="16158" y="20463"/>
                  </a:cubicBezTo>
                  <a:cubicBezTo>
                    <a:pt x="16158" y="20463"/>
                    <a:pt x="16158" y="20463"/>
                    <a:pt x="16158" y="20463"/>
                  </a:cubicBezTo>
                  <a:cubicBezTo>
                    <a:pt x="16158" y="20530"/>
                    <a:pt x="16158" y="20530"/>
                    <a:pt x="16158" y="20530"/>
                  </a:cubicBezTo>
                  <a:cubicBezTo>
                    <a:pt x="16214" y="20530"/>
                    <a:pt x="16214" y="20530"/>
                    <a:pt x="16214" y="20530"/>
                  </a:cubicBezTo>
                  <a:cubicBezTo>
                    <a:pt x="16326" y="20597"/>
                    <a:pt x="16326" y="20597"/>
                    <a:pt x="16326" y="20597"/>
                  </a:cubicBezTo>
                  <a:cubicBezTo>
                    <a:pt x="16326" y="20597"/>
                    <a:pt x="16326" y="20597"/>
                    <a:pt x="16326" y="20597"/>
                  </a:cubicBezTo>
                  <a:cubicBezTo>
                    <a:pt x="16270" y="20597"/>
                    <a:pt x="16270" y="20597"/>
                    <a:pt x="16270" y="20597"/>
                  </a:cubicBezTo>
                  <a:cubicBezTo>
                    <a:pt x="16270" y="20597"/>
                    <a:pt x="16270" y="20597"/>
                    <a:pt x="16270" y="20597"/>
                  </a:cubicBezTo>
                  <a:cubicBezTo>
                    <a:pt x="16326" y="20664"/>
                    <a:pt x="16326" y="20664"/>
                    <a:pt x="16326" y="20664"/>
                  </a:cubicBezTo>
                  <a:cubicBezTo>
                    <a:pt x="16382" y="20664"/>
                    <a:pt x="16382" y="20664"/>
                    <a:pt x="16382" y="20664"/>
                  </a:cubicBezTo>
                  <a:cubicBezTo>
                    <a:pt x="16382" y="20664"/>
                    <a:pt x="16382" y="20664"/>
                    <a:pt x="16382" y="20664"/>
                  </a:cubicBezTo>
                  <a:cubicBezTo>
                    <a:pt x="16326" y="20664"/>
                    <a:pt x="16326" y="20664"/>
                    <a:pt x="16326" y="20664"/>
                  </a:cubicBezTo>
                  <a:cubicBezTo>
                    <a:pt x="16326" y="20664"/>
                    <a:pt x="16326" y="20664"/>
                    <a:pt x="16326" y="20664"/>
                  </a:cubicBezTo>
                  <a:cubicBezTo>
                    <a:pt x="16270" y="20664"/>
                    <a:pt x="16270" y="20664"/>
                    <a:pt x="16270" y="20664"/>
                  </a:cubicBezTo>
                  <a:cubicBezTo>
                    <a:pt x="16214" y="20731"/>
                    <a:pt x="16214" y="20731"/>
                    <a:pt x="16214" y="20731"/>
                  </a:cubicBezTo>
                  <a:cubicBezTo>
                    <a:pt x="16102" y="20798"/>
                    <a:pt x="16102" y="20798"/>
                    <a:pt x="16102" y="20798"/>
                  </a:cubicBezTo>
                  <a:cubicBezTo>
                    <a:pt x="16046" y="20798"/>
                    <a:pt x="16046" y="20798"/>
                    <a:pt x="16046" y="20798"/>
                  </a:cubicBezTo>
                  <a:cubicBezTo>
                    <a:pt x="15934" y="20798"/>
                    <a:pt x="15934" y="20798"/>
                    <a:pt x="15934" y="20798"/>
                  </a:cubicBezTo>
                  <a:cubicBezTo>
                    <a:pt x="15877" y="20798"/>
                    <a:pt x="15877" y="20798"/>
                    <a:pt x="15877" y="20798"/>
                  </a:cubicBezTo>
                  <a:cubicBezTo>
                    <a:pt x="15821" y="20864"/>
                    <a:pt x="15821" y="20864"/>
                    <a:pt x="15821" y="20864"/>
                  </a:cubicBezTo>
                  <a:cubicBezTo>
                    <a:pt x="15765" y="20864"/>
                    <a:pt x="15765" y="20864"/>
                    <a:pt x="15765" y="20864"/>
                  </a:cubicBezTo>
                  <a:cubicBezTo>
                    <a:pt x="15765" y="20864"/>
                    <a:pt x="15765" y="20864"/>
                    <a:pt x="15765" y="20864"/>
                  </a:cubicBezTo>
                  <a:cubicBezTo>
                    <a:pt x="15709" y="20864"/>
                    <a:pt x="15709" y="20864"/>
                    <a:pt x="15709" y="20864"/>
                  </a:cubicBezTo>
                  <a:cubicBezTo>
                    <a:pt x="15653" y="20798"/>
                    <a:pt x="15653" y="20798"/>
                    <a:pt x="15653" y="20798"/>
                  </a:cubicBezTo>
                  <a:cubicBezTo>
                    <a:pt x="15653" y="20798"/>
                    <a:pt x="15653" y="20798"/>
                    <a:pt x="15653" y="20798"/>
                  </a:cubicBezTo>
                  <a:cubicBezTo>
                    <a:pt x="15653" y="20864"/>
                    <a:pt x="15653" y="20864"/>
                    <a:pt x="15653" y="20864"/>
                  </a:cubicBezTo>
                  <a:cubicBezTo>
                    <a:pt x="15597" y="20864"/>
                    <a:pt x="15597" y="20864"/>
                    <a:pt x="15597" y="20864"/>
                  </a:cubicBezTo>
                  <a:cubicBezTo>
                    <a:pt x="15541" y="20931"/>
                    <a:pt x="15541" y="20931"/>
                    <a:pt x="15541" y="20931"/>
                  </a:cubicBezTo>
                  <a:cubicBezTo>
                    <a:pt x="15597" y="20931"/>
                    <a:pt x="15597" y="20931"/>
                    <a:pt x="15597" y="20931"/>
                  </a:cubicBezTo>
                  <a:cubicBezTo>
                    <a:pt x="15485" y="20998"/>
                    <a:pt x="15485" y="20998"/>
                    <a:pt x="15485" y="20998"/>
                  </a:cubicBezTo>
                  <a:cubicBezTo>
                    <a:pt x="15429" y="21065"/>
                    <a:pt x="15429" y="21065"/>
                    <a:pt x="15429" y="21065"/>
                  </a:cubicBezTo>
                  <a:cubicBezTo>
                    <a:pt x="15372" y="21132"/>
                    <a:pt x="15372" y="21132"/>
                    <a:pt x="15372" y="21132"/>
                  </a:cubicBezTo>
                  <a:cubicBezTo>
                    <a:pt x="15316" y="21132"/>
                    <a:pt x="15316" y="21132"/>
                    <a:pt x="15316" y="21132"/>
                  </a:cubicBezTo>
                  <a:cubicBezTo>
                    <a:pt x="15316" y="21132"/>
                    <a:pt x="15316" y="21132"/>
                    <a:pt x="15316" y="21132"/>
                  </a:cubicBezTo>
                  <a:cubicBezTo>
                    <a:pt x="15260" y="21132"/>
                    <a:pt x="15260" y="21132"/>
                    <a:pt x="15260" y="21132"/>
                  </a:cubicBezTo>
                  <a:cubicBezTo>
                    <a:pt x="15260" y="21199"/>
                    <a:pt x="15260" y="21199"/>
                    <a:pt x="15260" y="21199"/>
                  </a:cubicBezTo>
                  <a:cubicBezTo>
                    <a:pt x="15260" y="21199"/>
                    <a:pt x="15260" y="21199"/>
                    <a:pt x="15260" y="21199"/>
                  </a:cubicBezTo>
                  <a:cubicBezTo>
                    <a:pt x="15260" y="21199"/>
                    <a:pt x="15260" y="21199"/>
                    <a:pt x="15260" y="21199"/>
                  </a:cubicBezTo>
                  <a:cubicBezTo>
                    <a:pt x="15204" y="21199"/>
                    <a:pt x="15204" y="21199"/>
                    <a:pt x="15204" y="21199"/>
                  </a:cubicBezTo>
                  <a:cubicBezTo>
                    <a:pt x="15148" y="21199"/>
                    <a:pt x="15148" y="21199"/>
                    <a:pt x="15148" y="21199"/>
                  </a:cubicBezTo>
                  <a:cubicBezTo>
                    <a:pt x="15148" y="21132"/>
                    <a:pt x="15148" y="21132"/>
                    <a:pt x="15148" y="21132"/>
                  </a:cubicBezTo>
                  <a:cubicBezTo>
                    <a:pt x="15148" y="21132"/>
                    <a:pt x="15148" y="21132"/>
                    <a:pt x="15148" y="21132"/>
                  </a:cubicBezTo>
                  <a:cubicBezTo>
                    <a:pt x="15092" y="21132"/>
                    <a:pt x="15092" y="21132"/>
                    <a:pt x="15092" y="21132"/>
                  </a:cubicBezTo>
                  <a:cubicBezTo>
                    <a:pt x="15092" y="21065"/>
                    <a:pt x="15092" y="21065"/>
                    <a:pt x="15092" y="21065"/>
                  </a:cubicBezTo>
                  <a:cubicBezTo>
                    <a:pt x="15092" y="20998"/>
                    <a:pt x="15092" y="20998"/>
                    <a:pt x="15092" y="20998"/>
                  </a:cubicBezTo>
                  <a:cubicBezTo>
                    <a:pt x="15092" y="20998"/>
                    <a:pt x="15092" y="20998"/>
                    <a:pt x="15092" y="20998"/>
                  </a:cubicBezTo>
                  <a:cubicBezTo>
                    <a:pt x="15148" y="20864"/>
                    <a:pt x="15148" y="20864"/>
                    <a:pt x="15148" y="20864"/>
                  </a:cubicBezTo>
                  <a:cubicBezTo>
                    <a:pt x="15204" y="20864"/>
                    <a:pt x="15204" y="20864"/>
                    <a:pt x="15204" y="20864"/>
                  </a:cubicBezTo>
                  <a:cubicBezTo>
                    <a:pt x="15204" y="20798"/>
                    <a:pt x="15204" y="20798"/>
                    <a:pt x="15204" y="20798"/>
                  </a:cubicBezTo>
                  <a:cubicBezTo>
                    <a:pt x="15316" y="20731"/>
                    <a:pt x="15316" y="20731"/>
                    <a:pt x="15316" y="20731"/>
                  </a:cubicBezTo>
                  <a:cubicBezTo>
                    <a:pt x="15372" y="20731"/>
                    <a:pt x="15372" y="20731"/>
                    <a:pt x="15372" y="20731"/>
                  </a:cubicBezTo>
                  <a:cubicBezTo>
                    <a:pt x="15485" y="20664"/>
                    <a:pt x="15485" y="20664"/>
                    <a:pt x="15485" y="20664"/>
                  </a:cubicBezTo>
                  <a:cubicBezTo>
                    <a:pt x="15541" y="20597"/>
                    <a:pt x="15541" y="20597"/>
                    <a:pt x="15541" y="20597"/>
                  </a:cubicBezTo>
                  <a:cubicBezTo>
                    <a:pt x="15597" y="20664"/>
                    <a:pt x="15597" y="20664"/>
                    <a:pt x="15597" y="20664"/>
                  </a:cubicBezTo>
                  <a:cubicBezTo>
                    <a:pt x="15597" y="20664"/>
                    <a:pt x="15597" y="20664"/>
                    <a:pt x="15597" y="20664"/>
                  </a:cubicBezTo>
                  <a:cubicBezTo>
                    <a:pt x="15653" y="20731"/>
                    <a:pt x="15653" y="20731"/>
                    <a:pt x="15653" y="20731"/>
                  </a:cubicBezTo>
                  <a:cubicBezTo>
                    <a:pt x="15653" y="20664"/>
                    <a:pt x="15653" y="20664"/>
                    <a:pt x="15653" y="20664"/>
                  </a:cubicBezTo>
                  <a:cubicBezTo>
                    <a:pt x="15653" y="20664"/>
                    <a:pt x="15653" y="20664"/>
                    <a:pt x="15653" y="20664"/>
                  </a:cubicBezTo>
                  <a:cubicBezTo>
                    <a:pt x="15709" y="20664"/>
                    <a:pt x="15709" y="20664"/>
                    <a:pt x="15709" y="20664"/>
                  </a:cubicBezTo>
                  <a:cubicBezTo>
                    <a:pt x="15765" y="20664"/>
                    <a:pt x="15765" y="20664"/>
                    <a:pt x="15765" y="20664"/>
                  </a:cubicBezTo>
                  <a:cubicBezTo>
                    <a:pt x="15821" y="20597"/>
                    <a:pt x="15821" y="20597"/>
                    <a:pt x="15821" y="20597"/>
                  </a:cubicBezTo>
                  <a:cubicBezTo>
                    <a:pt x="15709" y="20597"/>
                    <a:pt x="15709" y="20597"/>
                    <a:pt x="15709" y="20597"/>
                  </a:cubicBezTo>
                  <a:cubicBezTo>
                    <a:pt x="15597" y="20597"/>
                    <a:pt x="15597" y="20597"/>
                    <a:pt x="15597" y="20597"/>
                  </a:cubicBezTo>
                  <a:cubicBezTo>
                    <a:pt x="15597" y="20597"/>
                    <a:pt x="15597" y="20597"/>
                    <a:pt x="15597" y="20597"/>
                  </a:cubicBezTo>
                  <a:cubicBezTo>
                    <a:pt x="15541" y="20597"/>
                    <a:pt x="15541" y="20597"/>
                    <a:pt x="15541" y="20597"/>
                  </a:cubicBezTo>
                  <a:cubicBezTo>
                    <a:pt x="15485" y="20597"/>
                    <a:pt x="15485" y="20597"/>
                    <a:pt x="15485" y="20597"/>
                  </a:cubicBezTo>
                  <a:cubicBezTo>
                    <a:pt x="15429" y="20597"/>
                    <a:pt x="15429" y="20597"/>
                    <a:pt x="15429" y="20597"/>
                  </a:cubicBezTo>
                  <a:cubicBezTo>
                    <a:pt x="15485" y="20530"/>
                    <a:pt x="15485" y="20530"/>
                    <a:pt x="15485" y="20530"/>
                  </a:cubicBezTo>
                  <a:cubicBezTo>
                    <a:pt x="15541" y="20530"/>
                    <a:pt x="15541" y="20530"/>
                    <a:pt x="15541" y="20530"/>
                  </a:cubicBezTo>
                  <a:cubicBezTo>
                    <a:pt x="15597" y="20463"/>
                    <a:pt x="15597" y="20463"/>
                    <a:pt x="15597" y="20463"/>
                  </a:cubicBezTo>
                  <a:cubicBezTo>
                    <a:pt x="15597" y="20463"/>
                    <a:pt x="15597" y="20463"/>
                    <a:pt x="15597" y="20463"/>
                  </a:cubicBezTo>
                  <a:cubicBezTo>
                    <a:pt x="15597" y="20463"/>
                    <a:pt x="15597" y="20463"/>
                    <a:pt x="15597" y="20463"/>
                  </a:cubicBezTo>
                  <a:cubicBezTo>
                    <a:pt x="15541" y="20396"/>
                    <a:pt x="15541" y="20396"/>
                    <a:pt x="15541" y="20396"/>
                  </a:cubicBezTo>
                  <a:cubicBezTo>
                    <a:pt x="15541" y="20530"/>
                    <a:pt x="15541" y="20530"/>
                    <a:pt x="15541" y="20530"/>
                  </a:cubicBezTo>
                  <a:cubicBezTo>
                    <a:pt x="15485" y="20530"/>
                    <a:pt x="15485" y="20530"/>
                    <a:pt x="15485" y="20530"/>
                  </a:cubicBezTo>
                  <a:cubicBezTo>
                    <a:pt x="15429" y="20597"/>
                    <a:pt x="15429" y="20597"/>
                    <a:pt x="15429" y="20597"/>
                  </a:cubicBezTo>
                  <a:cubicBezTo>
                    <a:pt x="15372" y="20597"/>
                    <a:pt x="15372" y="20597"/>
                    <a:pt x="15372" y="20597"/>
                  </a:cubicBezTo>
                  <a:cubicBezTo>
                    <a:pt x="15316" y="20597"/>
                    <a:pt x="15316" y="20597"/>
                    <a:pt x="15316" y="20597"/>
                  </a:cubicBezTo>
                  <a:cubicBezTo>
                    <a:pt x="15204" y="20664"/>
                    <a:pt x="15204" y="20664"/>
                    <a:pt x="15204" y="20664"/>
                  </a:cubicBezTo>
                  <a:cubicBezTo>
                    <a:pt x="15204" y="20664"/>
                    <a:pt x="15204" y="20664"/>
                    <a:pt x="15204" y="20664"/>
                  </a:cubicBezTo>
                  <a:cubicBezTo>
                    <a:pt x="15204" y="20597"/>
                    <a:pt x="15204" y="20597"/>
                    <a:pt x="15204" y="20597"/>
                  </a:cubicBezTo>
                  <a:cubicBezTo>
                    <a:pt x="15204" y="20597"/>
                    <a:pt x="15204" y="20597"/>
                    <a:pt x="15204" y="20597"/>
                  </a:cubicBezTo>
                  <a:cubicBezTo>
                    <a:pt x="15260" y="20530"/>
                    <a:pt x="15260" y="20530"/>
                    <a:pt x="15260" y="20530"/>
                  </a:cubicBezTo>
                  <a:cubicBezTo>
                    <a:pt x="15204" y="20597"/>
                    <a:pt x="15204" y="20597"/>
                    <a:pt x="15204" y="20597"/>
                  </a:cubicBezTo>
                  <a:cubicBezTo>
                    <a:pt x="15148" y="20664"/>
                    <a:pt x="15148" y="20664"/>
                    <a:pt x="15148" y="20664"/>
                  </a:cubicBezTo>
                  <a:cubicBezTo>
                    <a:pt x="15092" y="20664"/>
                    <a:pt x="15092" y="20664"/>
                    <a:pt x="15092" y="20664"/>
                  </a:cubicBezTo>
                  <a:cubicBezTo>
                    <a:pt x="15092" y="20664"/>
                    <a:pt x="15092" y="20664"/>
                    <a:pt x="15092" y="20664"/>
                  </a:cubicBezTo>
                  <a:cubicBezTo>
                    <a:pt x="15036" y="20664"/>
                    <a:pt x="15036" y="20664"/>
                    <a:pt x="15036" y="20664"/>
                  </a:cubicBezTo>
                  <a:cubicBezTo>
                    <a:pt x="15036" y="20664"/>
                    <a:pt x="15036" y="20664"/>
                    <a:pt x="15036" y="20664"/>
                  </a:cubicBezTo>
                  <a:cubicBezTo>
                    <a:pt x="14980" y="20664"/>
                    <a:pt x="14980" y="20664"/>
                    <a:pt x="14980" y="20664"/>
                  </a:cubicBezTo>
                  <a:cubicBezTo>
                    <a:pt x="14924" y="20664"/>
                    <a:pt x="14924" y="20664"/>
                    <a:pt x="14924" y="20664"/>
                  </a:cubicBezTo>
                  <a:cubicBezTo>
                    <a:pt x="14868" y="20597"/>
                    <a:pt x="14868" y="20597"/>
                    <a:pt x="14868" y="20597"/>
                  </a:cubicBezTo>
                  <a:cubicBezTo>
                    <a:pt x="14868" y="20597"/>
                    <a:pt x="14868" y="20597"/>
                    <a:pt x="14868" y="20597"/>
                  </a:cubicBezTo>
                  <a:cubicBezTo>
                    <a:pt x="14868" y="20597"/>
                    <a:pt x="14868" y="20597"/>
                    <a:pt x="14868" y="20597"/>
                  </a:cubicBezTo>
                  <a:cubicBezTo>
                    <a:pt x="14868" y="20597"/>
                    <a:pt x="14868" y="20597"/>
                    <a:pt x="14868" y="20597"/>
                  </a:cubicBezTo>
                  <a:cubicBezTo>
                    <a:pt x="14868" y="20530"/>
                    <a:pt x="14868" y="20530"/>
                    <a:pt x="14868" y="20530"/>
                  </a:cubicBezTo>
                  <a:cubicBezTo>
                    <a:pt x="14868" y="20530"/>
                    <a:pt x="14868" y="20530"/>
                    <a:pt x="14868" y="20530"/>
                  </a:cubicBezTo>
                  <a:cubicBezTo>
                    <a:pt x="14868" y="20463"/>
                    <a:pt x="14868" y="20463"/>
                    <a:pt x="14868" y="20463"/>
                  </a:cubicBezTo>
                  <a:cubicBezTo>
                    <a:pt x="14868" y="20463"/>
                    <a:pt x="14868" y="20463"/>
                    <a:pt x="14868" y="20463"/>
                  </a:cubicBezTo>
                  <a:cubicBezTo>
                    <a:pt x="14811" y="20396"/>
                    <a:pt x="14811" y="20396"/>
                    <a:pt x="14811" y="20396"/>
                  </a:cubicBezTo>
                  <a:cubicBezTo>
                    <a:pt x="14811" y="20396"/>
                    <a:pt x="14811" y="20396"/>
                    <a:pt x="14811" y="20396"/>
                  </a:cubicBezTo>
                  <a:cubicBezTo>
                    <a:pt x="14811" y="20396"/>
                    <a:pt x="14811" y="20396"/>
                    <a:pt x="14811" y="20396"/>
                  </a:cubicBezTo>
                  <a:cubicBezTo>
                    <a:pt x="14868" y="20062"/>
                    <a:pt x="14868" y="20062"/>
                    <a:pt x="14868" y="20062"/>
                  </a:cubicBezTo>
                  <a:cubicBezTo>
                    <a:pt x="14868" y="19928"/>
                    <a:pt x="14868" y="19928"/>
                    <a:pt x="14868" y="19928"/>
                  </a:cubicBezTo>
                  <a:cubicBezTo>
                    <a:pt x="14811" y="19861"/>
                    <a:pt x="14811" y="19861"/>
                    <a:pt x="14811" y="19861"/>
                  </a:cubicBezTo>
                  <a:cubicBezTo>
                    <a:pt x="14755" y="19861"/>
                    <a:pt x="14755" y="19861"/>
                    <a:pt x="14755" y="19861"/>
                  </a:cubicBezTo>
                  <a:cubicBezTo>
                    <a:pt x="14699" y="19861"/>
                    <a:pt x="14699" y="19861"/>
                    <a:pt x="14699" y="19861"/>
                  </a:cubicBezTo>
                  <a:cubicBezTo>
                    <a:pt x="14643" y="19861"/>
                    <a:pt x="14643" y="19861"/>
                    <a:pt x="14643" y="19861"/>
                  </a:cubicBezTo>
                  <a:cubicBezTo>
                    <a:pt x="14587" y="19861"/>
                    <a:pt x="14587" y="19861"/>
                    <a:pt x="14587" y="19861"/>
                  </a:cubicBezTo>
                  <a:cubicBezTo>
                    <a:pt x="14587" y="19794"/>
                    <a:pt x="14587" y="19794"/>
                    <a:pt x="14587" y="19794"/>
                  </a:cubicBezTo>
                  <a:cubicBezTo>
                    <a:pt x="14587" y="19794"/>
                    <a:pt x="14587" y="19794"/>
                    <a:pt x="14587" y="19794"/>
                  </a:cubicBezTo>
                  <a:cubicBezTo>
                    <a:pt x="14531" y="19861"/>
                    <a:pt x="14531" y="19861"/>
                    <a:pt x="14531" y="19861"/>
                  </a:cubicBezTo>
                  <a:cubicBezTo>
                    <a:pt x="14475" y="19928"/>
                    <a:pt x="14475" y="19928"/>
                    <a:pt x="14475" y="19928"/>
                  </a:cubicBezTo>
                  <a:cubicBezTo>
                    <a:pt x="14419" y="19995"/>
                    <a:pt x="14419" y="19995"/>
                    <a:pt x="14419" y="19995"/>
                  </a:cubicBezTo>
                  <a:cubicBezTo>
                    <a:pt x="14363" y="20062"/>
                    <a:pt x="14363" y="20062"/>
                    <a:pt x="14363" y="20062"/>
                  </a:cubicBezTo>
                  <a:cubicBezTo>
                    <a:pt x="14363" y="20129"/>
                    <a:pt x="14363" y="20129"/>
                    <a:pt x="14363" y="20129"/>
                  </a:cubicBezTo>
                  <a:cubicBezTo>
                    <a:pt x="14306" y="20129"/>
                    <a:pt x="14306" y="20129"/>
                    <a:pt x="14306" y="20129"/>
                  </a:cubicBezTo>
                  <a:cubicBezTo>
                    <a:pt x="14306" y="20196"/>
                    <a:pt x="14306" y="20196"/>
                    <a:pt x="14306" y="20196"/>
                  </a:cubicBezTo>
                  <a:cubicBezTo>
                    <a:pt x="14306" y="20263"/>
                    <a:pt x="14306" y="20263"/>
                    <a:pt x="14306" y="20263"/>
                  </a:cubicBezTo>
                  <a:cubicBezTo>
                    <a:pt x="14194" y="20329"/>
                    <a:pt x="14194" y="20329"/>
                    <a:pt x="14194" y="20329"/>
                  </a:cubicBezTo>
                  <a:cubicBezTo>
                    <a:pt x="14194" y="20396"/>
                    <a:pt x="14194" y="20396"/>
                    <a:pt x="14194" y="20396"/>
                  </a:cubicBezTo>
                  <a:cubicBezTo>
                    <a:pt x="14082" y="20463"/>
                    <a:pt x="14082" y="20463"/>
                    <a:pt x="14082" y="20463"/>
                  </a:cubicBezTo>
                  <a:cubicBezTo>
                    <a:pt x="14082" y="20530"/>
                    <a:pt x="14082" y="20530"/>
                    <a:pt x="14082" y="20530"/>
                  </a:cubicBezTo>
                  <a:cubicBezTo>
                    <a:pt x="14082" y="20530"/>
                    <a:pt x="14082" y="20530"/>
                    <a:pt x="14082" y="20530"/>
                  </a:cubicBezTo>
                  <a:cubicBezTo>
                    <a:pt x="14026" y="20530"/>
                    <a:pt x="14026" y="20530"/>
                    <a:pt x="14026" y="20530"/>
                  </a:cubicBezTo>
                  <a:cubicBezTo>
                    <a:pt x="13970" y="20530"/>
                    <a:pt x="13970" y="20530"/>
                    <a:pt x="13970" y="20530"/>
                  </a:cubicBezTo>
                  <a:cubicBezTo>
                    <a:pt x="13970" y="20530"/>
                    <a:pt x="13970" y="20530"/>
                    <a:pt x="13970" y="20530"/>
                  </a:cubicBezTo>
                  <a:cubicBezTo>
                    <a:pt x="13970" y="20530"/>
                    <a:pt x="13970" y="20530"/>
                    <a:pt x="13970" y="20530"/>
                  </a:cubicBezTo>
                  <a:cubicBezTo>
                    <a:pt x="13914" y="20597"/>
                    <a:pt x="13914" y="20597"/>
                    <a:pt x="13914" y="20597"/>
                  </a:cubicBezTo>
                  <a:cubicBezTo>
                    <a:pt x="13184" y="20597"/>
                    <a:pt x="13184" y="20597"/>
                    <a:pt x="13184" y="20597"/>
                  </a:cubicBezTo>
                  <a:cubicBezTo>
                    <a:pt x="13072" y="20597"/>
                    <a:pt x="13072" y="20597"/>
                    <a:pt x="13072" y="20597"/>
                  </a:cubicBezTo>
                  <a:cubicBezTo>
                    <a:pt x="13016" y="20664"/>
                    <a:pt x="13016" y="20664"/>
                    <a:pt x="13016" y="20664"/>
                  </a:cubicBezTo>
                  <a:cubicBezTo>
                    <a:pt x="12960" y="20664"/>
                    <a:pt x="12960" y="20664"/>
                    <a:pt x="12960" y="20664"/>
                  </a:cubicBezTo>
                  <a:cubicBezTo>
                    <a:pt x="12904" y="20731"/>
                    <a:pt x="12904" y="20731"/>
                    <a:pt x="12904" y="20731"/>
                  </a:cubicBezTo>
                  <a:cubicBezTo>
                    <a:pt x="12792" y="20798"/>
                    <a:pt x="12792" y="20798"/>
                    <a:pt x="12792" y="20798"/>
                  </a:cubicBezTo>
                  <a:cubicBezTo>
                    <a:pt x="12736" y="20864"/>
                    <a:pt x="12736" y="20864"/>
                    <a:pt x="12736" y="20864"/>
                  </a:cubicBezTo>
                  <a:cubicBezTo>
                    <a:pt x="12679" y="20864"/>
                    <a:pt x="12679" y="20864"/>
                    <a:pt x="12679" y="20864"/>
                  </a:cubicBezTo>
                  <a:cubicBezTo>
                    <a:pt x="12511" y="21065"/>
                    <a:pt x="12511" y="21065"/>
                    <a:pt x="12511" y="21065"/>
                  </a:cubicBezTo>
                  <a:cubicBezTo>
                    <a:pt x="12006" y="21199"/>
                    <a:pt x="12006" y="21199"/>
                    <a:pt x="12006" y="21199"/>
                  </a:cubicBezTo>
                  <a:cubicBezTo>
                    <a:pt x="12006" y="21333"/>
                    <a:pt x="12006" y="21333"/>
                    <a:pt x="12006" y="21333"/>
                  </a:cubicBezTo>
                  <a:cubicBezTo>
                    <a:pt x="11894" y="21333"/>
                    <a:pt x="11894" y="21333"/>
                    <a:pt x="11894" y="21333"/>
                  </a:cubicBezTo>
                  <a:cubicBezTo>
                    <a:pt x="11052" y="21600"/>
                    <a:pt x="11052" y="21600"/>
                    <a:pt x="11052" y="21600"/>
                  </a:cubicBezTo>
                  <a:cubicBezTo>
                    <a:pt x="10996" y="21533"/>
                    <a:pt x="10996" y="21533"/>
                    <a:pt x="10996" y="21533"/>
                  </a:cubicBezTo>
                  <a:cubicBezTo>
                    <a:pt x="11052" y="21466"/>
                    <a:pt x="11052" y="21466"/>
                    <a:pt x="11052" y="21466"/>
                  </a:cubicBezTo>
                  <a:cubicBezTo>
                    <a:pt x="11165" y="21399"/>
                    <a:pt x="11165" y="21399"/>
                    <a:pt x="11165" y="21399"/>
                  </a:cubicBezTo>
                  <a:cubicBezTo>
                    <a:pt x="11165" y="21333"/>
                    <a:pt x="11165" y="21333"/>
                    <a:pt x="11165" y="21333"/>
                  </a:cubicBezTo>
                  <a:cubicBezTo>
                    <a:pt x="11221" y="21266"/>
                    <a:pt x="11221" y="21266"/>
                    <a:pt x="11221" y="21266"/>
                  </a:cubicBezTo>
                  <a:cubicBezTo>
                    <a:pt x="11221" y="21266"/>
                    <a:pt x="11221" y="21266"/>
                    <a:pt x="11221" y="21266"/>
                  </a:cubicBezTo>
                  <a:cubicBezTo>
                    <a:pt x="11277" y="20864"/>
                    <a:pt x="11277" y="20864"/>
                    <a:pt x="11277" y="20864"/>
                  </a:cubicBezTo>
                  <a:cubicBezTo>
                    <a:pt x="11109" y="20062"/>
                    <a:pt x="11109" y="20062"/>
                    <a:pt x="11109" y="20062"/>
                  </a:cubicBezTo>
                  <a:cubicBezTo>
                    <a:pt x="10940" y="19928"/>
                    <a:pt x="10940" y="19928"/>
                    <a:pt x="10940" y="19928"/>
                  </a:cubicBezTo>
                  <a:cubicBezTo>
                    <a:pt x="10884" y="19861"/>
                    <a:pt x="10884" y="19861"/>
                    <a:pt x="10884" y="19861"/>
                  </a:cubicBezTo>
                  <a:cubicBezTo>
                    <a:pt x="9874" y="19326"/>
                    <a:pt x="9874" y="19326"/>
                    <a:pt x="9874" y="19326"/>
                  </a:cubicBezTo>
                  <a:cubicBezTo>
                    <a:pt x="9818" y="19326"/>
                    <a:pt x="9818" y="19326"/>
                    <a:pt x="9818" y="19326"/>
                  </a:cubicBezTo>
                  <a:cubicBezTo>
                    <a:pt x="9762" y="19259"/>
                    <a:pt x="9762" y="19259"/>
                    <a:pt x="9762" y="19259"/>
                  </a:cubicBezTo>
                  <a:cubicBezTo>
                    <a:pt x="9762" y="19259"/>
                    <a:pt x="9762" y="19259"/>
                    <a:pt x="9762" y="19259"/>
                  </a:cubicBezTo>
                  <a:cubicBezTo>
                    <a:pt x="9650" y="19259"/>
                    <a:pt x="9650" y="19259"/>
                    <a:pt x="9650" y="19259"/>
                  </a:cubicBezTo>
                  <a:cubicBezTo>
                    <a:pt x="9594" y="19193"/>
                    <a:pt x="9594" y="19193"/>
                    <a:pt x="9594" y="19193"/>
                  </a:cubicBezTo>
                  <a:cubicBezTo>
                    <a:pt x="9594" y="19193"/>
                    <a:pt x="9594" y="19193"/>
                    <a:pt x="9594" y="19193"/>
                  </a:cubicBezTo>
                  <a:cubicBezTo>
                    <a:pt x="9538" y="19193"/>
                    <a:pt x="9538" y="19193"/>
                    <a:pt x="9538" y="19193"/>
                  </a:cubicBezTo>
                  <a:cubicBezTo>
                    <a:pt x="9482" y="19193"/>
                    <a:pt x="9482" y="19193"/>
                    <a:pt x="9482" y="19193"/>
                  </a:cubicBezTo>
                  <a:cubicBezTo>
                    <a:pt x="9425" y="19193"/>
                    <a:pt x="9425" y="19193"/>
                    <a:pt x="9425" y="19193"/>
                  </a:cubicBezTo>
                  <a:cubicBezTo>
                    <a:pt x="9425" y="19126"/>
                    <a:pt x="9425" y="19126"/>
                    <a:pt x="9425" y="19126"/>
                  </a:cubicBezTo>
                  <a:cubicBezTo>
                    <a:pt x="9369" y="19126"/>
                    <a:pt x="9369" y="19126"/>
                    <a:pt x="9369" y="19126"/>
                  </a:cubicBezTo>
                  <a:cubicBezTo>
                    <a:pt x="9257" y="19126"/>
                    <a:pt x="9257" y="19126"/>
                    <a:pt x="9257" y="19126"/>
                  </a:cubicBezTo>
                  <a:cubicBezTo>
                    <a:pt x="9257" y="19059"/>
                    <a:pt x="9257" y="19059"/>
                    <a:pt x="9257" y="19059"/>
                  </a:cubicBezTo>
                  <a:cubicBezTo>
                    <a:pt x="9201" y="19059"/>
                    <a:pt x="9201" y="19059"/>
                    <a:pt x="9201" y="19059"/>
                  </a:cubicBezTo>
                  <a:cubicBezTo>
                    <a:pt x="9145" y="18992"/>
                    <a:pt x="9145" y="18992"/>
                    <a:pt x="9145" y="18992"/>
                  </a:cubicBezTo>
                  <a:cubicBezTo>
                    <a:pt x="9089" y="18992"/>
                    <a:pt x="9089" y="18992"/>
                    <a:pt x="9089" y="18992"/>
                  </a:cubicBezTo>
                  <a:cubicBezTo>
                    <a:pt x="9089" y="18992"/>
                    <a:pt x="9089" y="18992"/>
                    <a:pt x="9089" y="18992"/>
                  </a:cubicBezTo>
                  <a:cubicBezTo>
                    <a:pt x="9033" y="18992"/>
                    <a:pt x="9033" y="18992"/>
                    <a:pt x="9033" y="18992"/>
                  </a:cubicBezTo>
                  <a:cubicBezTo>
                    <a:pt x="8977" y="18992"/>
                    <a:pt x="8977" y="18992"/>
                    <a:pt x="8977" y="18992"/>
                  </a:cubicBezTo>
                  <a:cubicBezTo>
                    <a:pt x="8977" y="18992"/>
                    <a:pt x="8977" y="18992"/>
                    <a:pt x="8977" y="18992"/>
                  </a:cubicBezTo>
                  <a:cubicBezTo>
                    <a:pt x="8921" y="18992"/>
                    <a:pt x="8921" y="18992"/>
                    <a:pt x="8921" y="18992"/>
                  </a:cubicBezTo>
                  <a:cubicBezTo>
                    <a:pt x="8921" y="18925"/>
                    <a:pt x="8921" y="18925"/>
                    <a:pt x="8921" y="18925"/>
                  </a:cubicBezTo>
                  <a:cubicBezTo>
                    <a:pt x="8864" y="18925"/>
                    <a:pt x="8864" y="18925"/>
                    <a:pt x="8864" y="18925"/>
                  </a:cubicBezTo>
                  <a:cubicBezTo>
                    <a:pt x="8864" y="18925"/>
                    <a:pt x="8864" y="18925"/>
                    <a:pt x="8864" y="18925"/>
                  </a:cubicBezTo>
                  <a:cubicBezTo>
                    <a:pt x="8808" y="18858"/>
                    <a:pt x="8808" y="18858"/>
                    <a:pt x="8808" y="18858"/>
                  </a:cubicBezTo>
                  <a:cubicBezTo>
                    <a:pt x="8808" y="18858"/>
                    <a:pt x="8808" y="18858"/>
                    <a:pt x="8808" y="18858"/>
                  </a:cubicBezTo>
                  <a:cubicBezTo>
                    <a:pt x="8752" y="18791"/>
                    <a:pt x="8752" y="18791"/>
                    <a:pt x="8752" y="18791"/>
                  </a:cubicBezTo>
                  <a:cubicBezTo>
                    <a:pt x="8696" y="18791"/>
                    <a:pt x="8696" y="18791"/>
                    <a:pt x="8696" y="18791"/>
                  </a:cubicBezTo>
                  <a:cubicBezTo>
                    <a:pt x="8640" y="18791"/>
                    <a:pt x="8640" y="18791"/>
                    <a:pt x="8640" y="18791"/>
                  </a:cubicBezTo>
                  <a:lnTo>
                    <a:pt x="2188" y="18123"/>
                  </a:lnTo>
                  <a:close/>
                  <a:moveTo>
                    <a:pt x="2188" y="1812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Google Shape;399;p14"/>
            <p:cNvSpPr/>
            <p:nvPr/>
          </p:nvSpPr>
          <p:spPr>
            <a:xfrm>
              <a:off x="0" y="585"/>
              <a:ext cx="2235" cy="1513"/>
            </a:xfrm>
            <a:custGeom>
              <a:avLst/>
              <a:gdLst/>
              <a:ahLst/>
              <a:cxnLst/>
              <a:rect l="l" t="t" r="r" b="b"/>
              <a:pathLst>
                <a:path w="21600" h="21600" extrusionOk="0">
                  <a:moveTo>
                    <a:pt x="19513" y="20684"/>
                  </a:moveTo>
                  <a:cubicBezTo>
                    <a:pt x="19513" y="20553"/>
                    <a:pt x="19513" y="20553"/>
                    <a:pt x="19513" y="20553"/>
                  </a:cubicBezTo>
                  <a:cubicBezTo>
                    <a:pt x="19513" y="20553"/>
                    <a:pt x="19513" y="20553"/>
                    <a:pt x="19513" y="20553"/>
                  </a:cubicBezTo>
                  <a:cubicBezTo>
                    <a:pt x="19513" y="20553"/>
                    <a:pt x="19513" y="20553"/>
                    <a:pt x="19513" y="20553"/>
                  </a:cubicBezTo>
                  <a:cubicBezTo>
                    <a:pt x="19513" y="20422"/>
                    <a:pt x="19513" y="20422"/>
                    <a:pt x="19513" y="20422"/>
                  </a:cubicBezTo>
                  <a:cubicBezTo>
                    <a:pt x="19513" y="20422"/>
                    <a:pt x="19513" y="20422"/>
                    <a:pt x="19513" y="20422"/>
                  </a:cubicBezTo>
                  <a:cubicBezTo>
                    <a:pt x="19513" y="20422"/>
                    <a:pt x="19513" y="20422"/>
                    <a:pt x="19513" y="20422"/>
                  </a:cubicBezTo>
                  <a:cubicBezTo>
                    <a:pt x="19422" y="20291"/>
                    <a:pt x="19422" y="20291"/>
                    <a:pt x="19422" y="20291"/>
                  </a:cubicBezTo>
                  <a:cubicBezTo>
                    <a:pt x="19422" y="20291"/>
                    <a:pt x="19422" y="20291"/>
                    <a:pt x="19422" y="20291"/>
                  </a:cubicBezTo>
                  <a:cubicBezTo>
                    <a:pt x="19422" y="20160"/>
                    <a:pt x="19422" y="20160"/>
                    <a:pt x="19422" y="20160"/>
                  </a:cubicBezTo>
                  <a:cubicBezTo>
                    <a:pt x="19331" y="20029"/>
                    <a:pt x="19331" y="20029"/>
                    <a:pt x="19331" y="20029"/>
                  </a:cubicBezTo>
                  <a:cubicBezTo>
                    <a:pt x="19240" y="20029"/>
                    <a:pt x="19240" y="20029"/>
                    <a:pt x="19240" y="20029"/>
                  </a:cubicBezTo>
                  <a:cubicBezTo>
                    <a:pt x="19240" y="19898"/>
                    <a:pt x="19240" y="19898"/>
                    <a:pt x="19240" y="19898"/>
                  </a:cubicBezTo>
                  <a:cubicBezTo>
                    <a:pt x="19150" y="19767"/>
                    <a:pt x="19150" y="19767"/>
                    <a:pt x="19150" y="19767"/>
                  </a:cubicBezTo>
                  <a:cubicBezTo>
                    <a:pt x="19150" y="19767"/>
                    <a:pt x="19150" y="19767"/>
                    <a:pt x="19150" y="19767"/>
                  </a:cubicBezTo>
                  <a:cubicBezTo>
                    <a:pt x="19059" y="19767"/>
                    <a:pt x="19059" y="19767"/>
                    <a:pt x="19059" y="19767"/>
                  </a:cubicBezTo>
                  <a:cubicBezTo>
                    <a:pt x="19059" y="19767"/>
                    <a:pt x="19059" y="19767"/>
                    <a:pt x="19059" y="19767"/>
                  </a:cubicBezTo>
                  <a:cubicBezTo>
                    <a:pt x="19059" y="19636"/>
                    <a:pt x="19059" y="19636"/>
                    <a:pt x="19059" y="19636"/>
                  </a:cubicBezTo>
                  <a:cubicBezTo>
                    <a:pt x="19059" y="19636"/>
                    <a:pt x="19059" y="19636"/>
                    <a:pt x="19059" y="19636"/>
                  </a:cubicBezTo>
                  <a:cubicBezTo>
                    <a:pt x="19059" y="19505"/>
                    <a:pt x="19059" y="19505"/>
                    <a:pt x="19059" y="19505"/>
                  </a:cubicBezTo>
                  <a:cubicBezTo>
                    <a:pt x="19059" y="19505"/>
                    <a:pt x="19059" y="19505"/>
                    <a:pt x="19059" y="19505"/>
                  </a:cubicBezTo>
                  <a:cubicBezTo>
                    <a:pt x="19059" y="19505"/>
                    <a:pt x="19059" y="19505"/>
                    <a:pt x="19059" y="19505"/>
                  </a:cubicBezTo>
                  <a:cubicBezTo>
                    <a:pt x="19059" y="19375"/>
                    <a:pt x="19059" y="19375"/>
                    <a:pt x="19059" y="19375"/>
                  </a:cubicBezTo>
                  <a:cubicBezTo>
                    <a:pt x="19059" y="19375"/>
                    <a:pt x="19059" y="19375"/>
                    <a:pt x="19059" y="19375"/>
                  </a:cubicBezTo>
                  <a:cubicBezTo>
                    <a:pt x="19059" y="19375"/>
                    <a:pt x="19059" y="19375"/>
                    <a:pt x="19059" y="19375"/>
                  </a:cubicBezTo>
                  <a:cubicBezTo>
                    <a:pt x="18968" y="19375"/>
                    <a:pt x="18968" y="19375"/>
                    <a:pt x="18968" y="19375"/>
                  </a:cubicBezTo>
                  <a:cubicBezTo>
                    <a:pt x="18968" y="19244"/>
                    <a:pt x="18968" y="19244"/>
                    <a:pt x="18968" y="19244"/>
                  </a:cubicBezTo>
                  <a:cubicBezTo>
                    <a:pt x="19059" y="19244"/>
                    <a:pt x="19059" y="19244"/>
                    <a:pt x="19059" y="19244"/>
                  </a:cubicBezTo>
                  <a:cubicBezTo>
                    <a:pt x="19059" y="18851"/>
                    <a:pt x="19059" y="18851"/>
                    <a:pt x="19059" y="18851"/>
                  </a:cubicBezTo>
                  <a:cubicBezTo>
                    <a:pt x="19059" y="18458"/>
                    <a:pt x="19059" y="18458"/>
                    <a:pt x="19059" y="18458"/>
                  </a:cubicBezTo>
                  <a:cubicBezTo>
                    <a:pt x="19059" y="18196"/>
                    <a:pt x="19059" y="18196"/>
                    <a:pt x="19059" y="18196"/>
                  </a:cubicBezTo>
                  <a:cubicBezTo>
                    <a:pt x="19059" y="18065"/>
                    <a:pt x="19059" y="18065"/>
                    <a:pt x="19059" y="18065"/>
                  </a:cubicBezTo>
                  <a:cubicBezTo>
                    <a:pt x="19059" y="17935"/>
                    <a:pt x="19059" y="17935"/>
                    <a:pt x="19059" y="17935"/>
                  </a:cubicBezTo>
                  <a:cubicBezTo>
                    <a:pt x="19059" y="17935"/>
                    <a:pt x="19059" y="17935"/>
                    <a:pt x="19059" y="17935"/>
                  </a:cubicBezTo>
                  <a:cubicBezTo>
                    <a:pt x="19059" y="17804"/>
                    <a:pt x="19059" y="17804"/>
                    <a:pt x="19059" y="17804"/>
                  </a:cubicBezTo>
                  <a:cubicBezTo>
                    <a:pt x="19059" y="17673"/>
                    <a:pt x="19059" y="17673"/>
                    <a:pt x="19059" y="17673"/>
                  </a:cubicBezTo>
                  <a:cubicBezTo>
                    <a:pt x="19059" y="17542"/>
                    <a:pt x="19059" y="17542"/>
                    <a:pt x="19059" y="17542"/>
                  </a:cubicBezTo>
                  <a:cubicBezTo>
                    <a:pt x="18968" y="17411"/>
                    <a:pt x="18968" y="17411"/>
                    <a:pt x="18968" y="17411"/>
                  </a:cubicBezTo>
                  <a:cubicBezTo>
                    <a:pt x="18877" y="17149"/>
                    <a:pt x="18877" y="17149"/>
                    <a:pt x="18877" y="17149"/>
                  </a:cubicBezTo>
                  <a:cubicBezTo>
                    <a:pt x="18877" y="17149"/>
                    <a:pt x="18877" y="17149"/>
                    <a:pt x="18877" y="17149"/>
                  </a:cubicBezTo>
                  <a:cubicBezTo>
                    <a:pt x="18877" y="16756"/>
                    <a:pt x="18877" y="16756"/>
                    <a:pt x="18877" y="16756"/>
                  </a:cubicBezTo>
                  <a:cubicBezTo>
                    <a:pt x="18877" y="16756"/>
                    <a:pt x="18877" y="16756"/>
                    <a:pt x="18877" y="16756"/>
                  </a:cubicBezTo>
                  <a:cubicBezTo>
                    <a:pt x="18877" y="16625"/>
                    <a:pt x="18877" y="16625"/>
                    <a:pt x="18877" y="16625"/>
                  </a:cubicBezTo>
                  <a:cubicBezTo>
                    <a:pt x="18877" y="16495"/>
                    <a:pt x="18877" y="16495"/>
                    <a:pt x="18877" y="16495"/>
                  </a:cubicBezTo>
                  <a:cubicBezTo>
                    <a:pt x="18877" y="16364"/>
                    <a:pt x="18877" y="16364"/>
                    <a:pt x="18877" y="16364"/>
                  </a:cubicBezTo>
                  <a:cubicBezTo>
                    <a:pt x="18787" y="16364"/>
                    <a:pt x="18787" y="16364"/>
                    <a:pt x="18787" y="16364"/>
                  </a:cubicBezTo>
                  <a:cubicBezTo>
                    <a:pt x="18696" y="16364"/>
                    <a:pt x="18696" y="16364"/>
                    <a:pt x="18696" y="16364"/>
                  </a:cubicBezTo>
                  <a:cubicBezTo>
                    <a:pt x="18514" y="16364"/>
                    <a:pt x="18514" y="16364"/>
                    <a:pt x="18514" y="16364"/>
                  </a:cubicBezTo>
                  <a:cubicBezTo>
                    <a:pt x="18514" y="16364"/>
                    <a:pt x="18514" y="16364"/>
                    <a:pt x="18514" y="16364"/>
                  </a:cubicBezTo>
                  <a:cubicBezTo>
                    <a:pt x="18333" y="16495"/>
                    <a:pt x="18333" y="16495"/>
                    <a:pt x="18333" y="16495"/>
                  </a:cubicBezTo>
                  <a:cubicBezTo>
                    <a:pt x="18242" y="16625"/>
                    <a:pt x="18242" y="16625"/>
                    <a:pt x="18242" y="16625"/>
                  </a:cubicBezTo>
                  <a:cubicBezTo>
                    <a:pt x="18151" y="16756"/>
                    <a:pt x="18151" y="16756"/>
                    <a:pt x="18151" y="16756"/>
                  </a:cubicBezTo>
                  <a:cubicBezTo>
                    <a:pt x="18061" y="16887"/>
                    <a:pt x="18061" y="16887"/>
                    <a:pt x="18061" y="16887"/>
                  </a:cubicBezTo>
                  <a:cubicBezTo>
                    <a:pt x="17970" y="16887"/>
                    <a:pt x="17970" y="16887"/>
                    <a:pt x="17970" y="16887"/>
                  </a:cubicBezTo>
                  <a:cubicBezTo>
                    <a:pt x="17788" y="16887"/>
                    <a:pt x="17788" y="16887"/>
                    <a:pt x="17788" y="16887"/>
                  </a:cubicBezTo>
                  <a:cubicBezTo>
                    <a:pt x="17788" y="16887"/>
                    <a:pt x="17788" y="16887"/>
                    <a:pt x="17788" y="16887"/>
                  </a:cubicBezTo>
                  <a:cubicBezTo>
                    <a:pt x="17788" y="16887"/>
                    <a:pt x="17788" y="16887"/>
                    <a:pt x="17788" y="16887"/>
                  </a:cubicBezTo>
                  <a:cubicBezTo>
                    <a:pt x="17788" y="16756"/>
                    <a:pt x="17788" y="16756"/>
                    <a:pt x="17788" y="16756"/>
                  </a:cubicBezTo>
                  <a:cubicBezTo>
                    <a:pt x="17788" y="16625"/>
                    <a:pt x="17788" y="16625"/>
                    <a:pt x="17788" y="16625"/>
                  </a:cubicBezTo>
                  <a:cubicBezTo>
                    <a:pt x="17697" y="15971"/>
                    <a:pt x="17697" y="15971"/>
                    <a:pt x="17697" y="15971"/>
                  </a:cubicBezTo>
                  <a:cubicBezTo>
                    <a:pt x="17607" y="15709"/>
                    <a:pt x="17607" y="15709"/>
                    <a:pt x="17607" y="15709"/>
                  </a:cubicBezTo>
                  <a:cubicBezTo>
                    <a:pt x="17607" y="15578"/>
                    <a:pt x="17607" y="15578"/>
                    <a:pt x="17607" y="15578"/>
                  </a:cubicBezTo>
                  <a:cubicBezTo>
                    <a:pt x="17697" y="15316"/>
                    <a:pt x="17697" y="15316"/>
                    <a:pt x="17697" y="15316"/>
                  </a:cubicBezTo>
                  <a:cubicBezTo>
                    <a:pt x="17425" y="15316"/>
                    <a:pt x="17425" y="15316"/>
                    <a:pt x="17425" y="15316"/>
                  </a:cubicBezTo>
                  <a:cubicBezTo>
                    <a:pt x="17334" y="15447"/>
                    <a:pt x="17334" y="15447"/>
                    <a:pt x="17334" y="15447"/>
                  </a:cubicBezTo>
                  <a:cubicBezTo>
                    <a:pt x="17244" y="15316"/>
                    <a:pt x="17244" y="15316"/>
                    <a:pt x="17244" y="15316"/>
                  </a:cubicBezTo>
                  <a:cubicBezTo>
                    <a:pt x="16971" y="15316"/>
                    <a:pt x="16971" y="15316"/>
                    <a:pt x="16971" y="15316"/>
                  </a:cubicBezTo>
                  <a:cubicBezTo>
                    <a:pt x="21600" y="4320"/>
                    <a:pt x="21600" y="4320"/>
                    <a:pt x="21600" y="4320"/>
                  </a:cubicBezTo>
                  <a:cubicBezTo>
                    <a:pt x="21600" y="4189"/>
                    <a:pt x="21600" y="4189"/>
                    <a:pt x="21600" y="4189"/>
                  </a:cubicBezTo>
                  <a:cubicBezTo>
                    <a:pt x="21509" y="4189"/>
                    <a:pt x="21509" y="4189"/>
                    <a:pt x="21509" y="4189"/>
                  </a:cubicBezTo>
                  <a:cubicBezTo>
                    <a:pt x="21418" y="4189"/>
                    <a:pt x="21418" y="4189"/>
                    <a:pt x="21418" y="4189"/>
                  </a:cubicBezTo>
                  <a:cubicBezTo>
                    <a:pt x="21418" y="4189"/>
                    <a:pt x="21418" y="4189"/>
                    <a:pt x="21418" y="4189"/>
                  </a:cubicBezTo>
                  <a:cubicBezTo>
                    <a:pt x="21418" y="3927"/>
                    <a:pt x="21418" y="3927"/>
                    <a:pt x="21418" y="3927"/>
                  </a:cubicBezTo>
                  <a:cubicBezTo>
                    <a:pt x="21328" y="3796"/>
                    <a:pt x="21328" y="3796"/>
                    <a:pt x="21328" y="3796"/>
                  </a:cubicBezTo>
                  <a:cubicBezTo>
                    <a:pt x="21328" y="3796"/>
                    <a:pt x="21328" y="3796"/>
                    <a:pt x="21328" y="3796"/>
                  </a:cubicBezTo>
                  <a:cubicBezTo>
                    <a:pt x="21237" y="3665"/>
                    <a:pt x="21237" y="3665"/>
                    <a:pt x="21237" y="3665"/>
                  </a:cubicBezTo>
                  <a:cubicBezTo>
                    <a:pt x="21237" y="3535"/>
                    <a:pt x="21237" y="3535"/>
                    <a:pt x="21237" y="3535"/>
                  </a:cubicBezTo>
                  <a:cubicBezTo>
                    <a:pt x="21146" y="3535"/>
                    <a:pt x="21146" y="3535"/>
                    <a:pt x="21146" y="3535"/>
                  </a:cubicBezTo>
                  <a:cubicBezTo>
                    <a:pt x="21055" y="3535"/>
                    <a:pt x="21055" y="3535"/>
                    <a:pt x="21055" y="3535"/>
                  </a:cubicBezTo>
                  <a:cubicBezTo>
                    <a:pt x="21055" y="3535"/>
                    <a:pt x="21055" y="3535"/>
                    <a:pt x="21055" y="3535"/>
                  </a:cubicBezTo>
                  <a:cubicBezTo>
                    <a:pt x="20874" y="3535"/>
                    <a:pt x="20874" y="3535"/>
                    <a:pt x="20874" y="3535"/>
                  </a:cubicBezTo>
                  <a:cubicBezTo>
                    <a:pt x="20783" y="3535"/>
                    <a:pt x="20783" y="3535"/>
                    <a:pt x="20783" y="3535"/>
                  </a:cubicBezTo>
                  <a:cubicBezTo>
                    <a:pt x="20783" y="3535"/>
                    <a:pt x="20783" y="3535"/>
                    <a:pt x="20783" y="3535"/>
                  </a:cubicBezTo>
                  <a:cubicBezTo>
                    <a:pt x="20692" y="3535"/>
                    <a:pt x="20692" y="3535"/>
                    <a:pt x="20692" y="3535"/>
                  </a:cubicBezTo>
                  <a:cubicBezTo>
                    <a:pt x="20692" y="3535"/>
                    <a:pt x="20692" y="3535"/>
                    <a:pt x="20692" y="3535"/>
                  </a:cubicBezTo>
                  <a:cubicBezTo>
                    <a:pt x="20692" y="3535"/>
                    <a:pt x="20692" y="3535"/>
                    <a:pt x="20692" y="3535"/>
                  </a:cubicBezTo>
                  <a:cubicBezTo>
                    <a:pt x="20602" y="3535"/>
                    <a:pt x="20602" y="3535"/>
                    <a:pt x="20602" y="3535"/>
                  </a:cubicBezTo>
                  <a:cubicBezTo>
                    <a:pt x="20602" y="3404"/>
                    <a:pt x="20602" y="3404"/>
                    <a:pt x="20602" y="3404"/>
                  </a:cubicBezTo>
                  <a:cubicBezTo>
                    <a:pt x="20602" y="3404"/>
                    <a:pt x="20602" y="3404"/>
                    <a:pt x="20602" y="3404"/>
                  </a:cubicBezTo>
                  <a:cubicBezTo>
                    <a:pt x="20692" y="3404"/>
                    <a:pt x="20692" y="3404"/>
                    <a:pt x="20692" y="3404"/>
                  </a:cubicBezTo>
                  <a:cubicBezTo>
                    <a:pt x="20602" y="3404"/>
                    <a:pt x="20602" y="3404"/>
                    <a:pt x="20602" y="3404"/>
                  </a:cubicBezTo>
                  <a:cubicBezTo>
                    <a:pt x="20511" y="3404"/>
                    <a:pt x="20511" y="3404"/>
                    <a:pt x="20511" y="3404"/>
                  </a:cubicBezTo>
                  <a:cubicBezTo>
                    <a:pt x="20511" y="3404"/>
                    <a:pt x="20511" y="3404"/>
                    <a:pt x="20511" y="3404"/>
                  </a:cubicBezTo>
                  <a:cubicBezTo>
                    <a:pt x="20511" y="3273"/>
                    <a:pt x="20511" y="3273"/>
                    <a:pt x="20511" y="3273"/>
                  </a:cubicBezTo>
                  <a:cubicBezTo>
                    <a:pt x="20511" y="3273"/>
                    <a:pt x="20511" y="3273"/>
                    <a:pt x="20511" y="3273"/>
                  </a:cubicBezTo>
                  <a:cubicBezTo>
                    <a:pt x="20511" y="3273"/>
                    <a:pt x="20511" y="3273"/>
                    <a:pt x="20511" y="3273"/>
                  </a:cubicBezTo>
                  <a:cubicBezTo>
                    <a:pt x="20420" y="3273"/>
                    <a:pt x="20420" y="3273"/>
                    <a:pt x="20420" y="3273"/>
                  </a:cubicBezTo>
                  <a:cubicBezTo>
                    <a:pt x="20420" y="3273"/>
                    <a:pt x="20420" y="3273"/>
                    <a:pt x="20420" y="3273"/>
                  </a:cubicBezTo>
                  <a:cubicBezTo>
                    <a:pt x="20420" y="3142"/>
                    <a:pt x="20420" y="3142"/>
                    <a:pt x="20420" y="3142"/>
                  </a:cubicBezTo>
                  <a:cubicBezTo>
                    <a:pt x="20329" y="3142"/>
                    <a:pt x="20329" y="3142"/>
                    <a:pt x="20329" y="3142"/>
                  </a:cubicBezTo>
                  <a:cubicBezTo>
                    <a:pt x="20239" y="3011"/>
                    <a:pt x="20239" y="3011"/>
                    <a:pt x="20239" y="3011"/>
                  </a:cubicBezTo>
                  <a:cubicBezTo>
                    <a:pt x="20239" y="3011"/>
                    <a:pt x="20239" y="3011"/>
                    <a:pt x="20239" y="3011"/>
                  </a:cubicBezTo>
                  <a:cubicBezTo>
                    <a:pt x="20148" y="3011"/>
                    <a:pt x="20148" y="3011"/>
                    <a:pt x="20148" y="3011"/>
                  </a:cubicBezTo>
                  <a:cubicBezTo>
                    <a:pt x="20148" y="3011"/>
                    <a:pt x="20148" y="3011"/>
                    <a:pt x="20148" y="3011"/>
                  </a:cubicBezTo>
                  <a:cubicBezTo>
                    <a:pt x="20057" y="3011"/>
                    <a:pt x="20057" y="3011"/>
                    <a:pt x="20057" y="3011"/>
                  </a:cubicBezTo>
                  <a:cubicBezTo>
                    <a:pt x="20057" y="3011"/>
                    <a:pt x="20057" y="3011"/>
                    <a:pt x="20057" y="3011"/>
                  </a:cubicBezTo>
                  <a:cubicBezTo>
                    <a:pt x="20057" y="2880"/>
                    <a:pt x="20057" y="2880"/>
                    <a:pt x="20057" y="2880"/>
                  </a:cubicBezTo>
                  <a:cubicBezTo>
                    <a:pt x="20057" y="2880"/>
                    <a:pt x="20057" y="2880"/>
                    <a:pt x="20057" y="2880"/>
                  </a:cubicBezTo>
                  <a:cubicBezTo>
                    <a:pt x="19966" y="3011"/>
                    <a:pt x="19966" y="3011"/>
                    <a:pt x="19966" y="3011"/>
                  </a:cubicBezTo>
                  <a:cubicBezTo>
                    <a:pt x="19966" y="3011"/>
                    <a:pt x="19966" y="3011"/>
                    <a:pt x="19966" y="3011"/>
                  </a:cubicBezTo>
                  <a:cubicBezTo>
                    <a:pt x="19966" y="2880"/>
                    <a:pt x="19966" y="2880"/>
                    <a:pt x="19966" y="2880"/>
                  </a:cubicBezTo>
                  <a:cubicBezTo>
                    <a:pt x="19966" y="2880"/>
                    <a:pt x="19966" y="2880"/>
                    <a:pt x="19966" y="2880"/>
                  </a:cubicBezTo>
                  <a:cubicBezTo>
                    <a:pt x="19966" y="2880"/>
                    <a:pt x="19966" y="2880"/>
                    <a:pt x="19966" y="2880"/>
                  </a:cubicBezTo>
                  <a:cubicBezTo>
                    <a:pt x="19876" y="2749"/>
                    <a:pt x="19876" y="2749"/>
                    <a:pt x="19876" y="2749"/>
                  </a:cubicBezTo>
                  <a:cubicBezTo>
                    <a:pt x="19785" y="2749"/>
                    <a:pt x="19785" y="2749"/>
                    <a:pt x="19785" y="2749"/>
                  </a:cubicBezTo>
                  <a:cubicBezTo>
                    <a:pt x="19876" y="2749"/>
                    <a:pt x="19876" y="2749"/>
                    <a:pt x="19876" y="2749"/>
                  </a:cubicBezTo>
                  <a:cubicBezTo>
                    <a:pt x="19876" y="2749"/>
                    <a:pt x="19876" y="2749"/>
                    <a:pt x="19876" y="2749"/>
                  </a:cubicBezTo>
                  <a:cubicBezTo>
                    <a:pt x="19785" y="2618"/>
                    <a:pt x="19785" y="2618"/>
                    <a:pt x="19785" y="2618"/>
                  </a:cubicBezTo>
                  <a:cubicBezTo>
                    <a:pt x="19694" y="2618"/>
                    <a:pt x="19694" y="2618"/>
                    <a:pt x="19694" y="2618"/>
                  </a:cubicBezTo>
                  <a:cubicBezTo>
                    <a:pt x="19694" y="2487"/>
                    <a:pt x="19694" y="2487"/>
                    <a:pt x="19694" y="2487"/>
                  </a:cubicBezTo>
                  <a:cubicBezTo>
                    <a:pt x="19694" y="2487"/>
                    <a:pt x="19694" y="2487"/>
                    <a:pt x="19694" y="2487"/>
                  </a:cubicBezTo>
                  <a:cubicBezTo>
                    <a:pt x="19694" y="2487"/>
                    <a:pt x="19694" y="2487"/>
                    <a:pt x="19694" y="2487"/>
                  </a:cubicBezTo>
                  <a:cubicBezTo>
                    <a:pt x="19603" y="2487"/>
                    <a:pt x="19603" y="2487"/>
                    <a:pt x="19603" y="2487"/>
                  </a:cubicBezTo>
                  <a:cubicBezTo>
                    <a:pt x="19422" y="2749"/>
                    <a:pt x="19422" y="2749"/>
                    <a:pt x="19422" y="2749"/>
                  </a:cubicBezTo>
                  <a:cubicBezTo>
                    <a:pt x="19331" y="2880"/>
                    <a:pt x="19331" y="2880"/>
                    <a:pt x="19331" y="2880"/>
                  </a:cubicBezTo>
                  <a:cubicBezTo>
                    <a:pt x="19422" y="2749"/>
                    <a:pt x="19422" y="2749"/>
                    <a:pt x="19422" y="2749"/>
                  </a:cubicBezTo>
                  <a:cubicBezTo>
                    <a:pt x="19513" y="2487"/>
                    <a:pt x="19513" y="2487"/>
                    <a:pt x="19513" y="2487"/>
                  </a:cubicBezTo>
                  <a:cubicBezTo>
                    <a:pt x="19603" y="2356"/>
                    <a:pt x="19603" y="2356"/>
                    <a:pt x="19603" y="2356"/>
                  </a:cubicBezTo>
                  <a:cubicBezTo>
                    <a:pt x="19603" y="2225"/>
                    <a:pt x="19603" y="2225"/>
                    <a:pt x="19603" y="2225"/>
                  </a:cubicBezTo>
                  <a:cubicBezTo>
                    <a:pt x="19603" y="2225"/>
                    <a:pt x="19603" y="2225"/>
                    <a:pt x="19603" y="2225"/>
                  </a:cubicBezTo>
                  <a:cubicBezTo>
                    <a:pt x="19513" y="2095"/>
                    <a:pt x="19513" y="2095"/>
                    <a:pt x="19513" y="2095"/>
                  </a:cubicBezTo>
                  <a:cubicBezTo>
                    <a:pt x="19422" y="2095"/>
                    <a:pt x="19422" y="2095"/>
                    <a:pt x="19422" y="2095"/>
                  </a:cubicBezTo>
                  <a:cubicBezTo>
                    <a:pt x="19331" y="2225"/>
                    <a:pt x="19331" y="2225"/>
                    <a:pt x="19331" y="2225"/>
                  </a:cubicBezTo>
                  <a:cubicBezTo>
                    <a:pt x="19240" y="2225"/>
                    <a:pt x="19240" y="2225"/>
                    <a:pt x="19240" y="2225"/>
                  </a:cubicBezTo>
                  <a:cubicBezTo>
                    <a:pt x="19150" y="2225"/>
                    <a:pt x="19150" y="2225"/>
                    <a:pt x="19150" y="2225"/>
                  </a:cubicBezTo>
                  <a:cubicBezTo>
                    <a:pt x="19059" y="2225"/>
                    <a:pt x="19059" y="2225"/>
                    <a:pt x="19059" y="2225"/>
                  </a:cubicBezTo>
                  <a:cubicBezTo>
                    <a:pt x="18968" y="2356"/>
                    <a:pt x="18968" y="2356"/>
                    <a:pt x="18968" y="2356"/>
                  </a:cubicBezTo>
                  <a:cubicBezTo>
                    <a:pt x="18877" y="2487"/>
                    <a:pt x="18877" y="2487"/>
                    <a:pt x="18877" y="2487"/>
                  </a:cubicBezTo>
                  <a:cubicBezTo>
                    <a:pt x="18968" y="2356"/>
                    <a:pt x="18968" y="2356"/>
                    <a:pt x="18968" y="2356"/>
                  </a:cubicBezTo>
                  <a:cubicBezTo>
                    <a:pt x="18968" y="2225"/>
                    <a:pt x="18968" y="2225"/>
                    <a:pt x="18968" y="2225"/>
                  </a:cubicBezTo>
                  <a:cubicBezTo>
                    <a:pt x="18968" y="2095"/>
                    <a:pt x="18968" y="2095"/>
                    <a:pt x="18968" y="2095"/>
                  </a:cubicBezTo>
                  <a:cubicBezTo>
                    <a:pt x="18968" y="1964"/>
                    <a:pt x="18968" y="1964"/>
                    <a:pt x="18968" y="1964"/>
                  </a:cubicBezTo>
                  <a:cubicBezTo>
                    <a:pt x="18787" y="1964"/>
                    <a:pt x="18787" y="1964"/>
                    <a:pt x="18787" y="1964"/>
                  </a:cubicBezTo>
                  <a:cubicBezTo>
                    <a:pt x="18787" y="1833"/>
                    <a:pt x="18787" y="1833"/>
                    <a:pt x="18787" y="1833"/>
                  </a:cubicBezTo>
                  <a:cubicBezTo>
                    <a:pt x="18877" y="1833"/>
                    <a:pt x="18877" y="1833"/>
                    <a:pt x="18877" y="1833"/>
                  </a:cubicBezTo>
                  <a:cubicBezTo>
                    <a:pt x="18968" y="1833"/>
                    <a:pt x="18968" y="1833"/>
                    <a:pt x="18968" y="1833"/>
                  </a:cubicBezTo>
                  <a:cubicBezTo>
                    <a:pt x="18968" y="1833"/>
                    <a:pt x="18968" y="1833"/>
                    <a:pt x="18968" y="1833"/>
                  </a:cubicBezTo>
                  <a:cubicBezTo>
                    <a:pt x="18787" y="1702"/>
                    <a:pt x="18787" y="1702"/>
                    <a:pt x="18787" y="1702"/>
                  </a:cubicBezTo>
                  <a:cubicBezTo>
                    <a:pt x="18787" y="1571"/>
                    <a:pt x="18787" y="1571"/>
                    <a:pt x="18787" y="1571"/>
                  </a:cubicBezTo>
                  <a:cubicBezTo>
                    <a:pt x="18787" y="1440"/>
                    <a:pt x="18787" y="1440"/>
                    <a:pt x="18787" y="1440"/>
                  </a:cubicBezTo>
                  <a:cubicBezTo>
                    <a:pt x="18877" y="1440"/>
                    <a:pt x="18877" y="1440"/>
                    <a:pt x="18877" y="1440"/>
                  </a:cubicBezTo>
                  <a:cubicBezTo>
                    <a:pt x="18968" y="1309"/>
                    <a:pt x="18968" y="1309"/>
                    <a:pt x="18968" y="1309"/>
                  </a:cubicBezTo>
                  <a:cubicBezTo>
                    <a:pt x="18877" y="1309"/>
                    <a:pt x="18877" y="1309"/>
                    <a:pt x="18877" y="1309"/>
                  </a:cubicBezTo>
                  <a:cubicBezTo>
                    <a:pt x="18877" y="1178"/>
                    <a:pt x="18877" y="1178"/>
                    <a:pt x="18877" y="1178"/>
                  </a:cubicBezTo>
                  <a:cubicBezTo>
                    <a:pt x="18787" y="1178"/>
                    <a:pt x="18787" y="1178"/>
                    <a:pt x="18787" y="1178"/>
                  </a:cubicBezTo>
                  <a:cubicBezTo>
                    <a:pt x="18787" y="1178"/>
                    <a:pt x="18787" y="1178"/>
                    <a:pt x="18787" y="1178"/>
                  </a:cubicBezTo>
                  <a:cubicBezTo>
                    <a:pt x="18787" y="1178"/>
                    <a:pt x="18787" y="1178"/>
                    <a:pt x="18787" y="1178"/>
                  </a:cubicBezTo>
                  <a:cubicBezTo>
                    <a:pt x="18696" y="1047"/>
                    <a:pt x="18696" y="1047"/>
                    <a:pt x="18696" y="1047"/>
                  </a:cubicBezTo>
                  <a:cubicBezTo>
                    <a:pt x="18605" y="1047"/>
                    <a:pt x="18605" y="1047"/>
                    <a:pt x="18605" y="1047"/>
                  </a:cubicBezTo>
                  <a:cubicBezTo>
                    <a:pt x="18514" y="1047"/>
                    <a:pt x="18514" y="1047"/>
                    <a:pt x="18514" y="1047"/>
                  </a:cubicBezTo>
                  <a:cubicBezTo>
                    <a:pt x="18514" y="1047"/>
                    <a:pt x="18514" y="1047"/>
                    <a:pt x="18514" y="1047"/>
                  </a:cubicBezTo>
                  <a:cubicBezTo>
                    <a:pt x="18424" y="1047"/>
                    <a:pt x="18424" y="1047"/>
                    <a:pt x="18424" y="1047"/>
                  </a:cubicBezTo>
                  <a:cubicBezTo>
                    <a:pt x="18333" y="1047"/>
                    <a:pt x="18333" y="1047"/>
                    <a:pt x="18333" y="1047"/>
                  </a:cubicBezTo>
                  <a:cubicBezTo>
                    <a:pt x="18333" y="1178"/>
                    <a:pt x="18333" y="1178"/>
                    <a:pt x="18333" y="1178"/>
                  </a:cubicBezTo>
                  <a:cubicBezTo>
                    <a:pt x="18333" y="1178"/>
                    <a:pt x="18333" y="1178"/>
                    <a:pt x="18333" y="1178"/>
                  </a:cubicBezTo>
                  <a:cubicBezTo>
                    <a:pt x="18242" y="1047"/>
                    <a:pt x="18242" y="1047"/>
                    <a:pt x="18242" y="1047"/>
                  </a:cubicBezTo>
                  <a:cubicBezTo>
                    <a:pt x="18242" y="1047"/>
                    <a:pt x="18242" y="1047"/>
                    <a:pt x="18242" y="1047"/>
                  </a:cubicBezTo>
                  <a:cubicBezTo>
                    <a:pt x="18333" y="1047"/>
                    <a:pt x="18333" y="1047"/>
                    <a:pt x="18333" y="1047"/>
                  </a:cubicBezTo>
                  <a:cubicBezTo>
                    <a:pt x="18333" y="916"/>
                    <a:pt x="18333" y="916"/>
                    <a:pt x="18333" y="916"/>
                  </a:cubicBezTo>
                  <a:cubicBezTo>
                    <a:pt x="18333" y="785"/>
                    <a:pt x="18333" y="785"/>
                    <a:pt x="18333" y="785"/>
                  </a:cubicBezTo>
                  <a:cubicBezTo>
                    <a:pt x="18333" y="785"/>
                    <a:pt x="18333" y="785"/>
                    <a:pt x="18333" y="785"/>
                  </a:cubicBezTo>
                  <a:cubicBezTo>
                    <a:pt x="18333" y="655"/>
                    <a:pt x="18333" y="655"/>
                    <a:pt x="18333" y="655"/>
                  </a:cubicBezTo>
                  <a:cubicBezTo>
                    <a:pt x="18424" y="655"/>
                    <a:pt x="18424" y="655"/>
                    <a:pt x="18424" y="655"/>
                  </a:cubicBezTo>
                  <a:cubicBezTo>
                    <a:pt x="18333" y="524"/>
                    <a:pt x="18333" y="524"/>
                    <a:pt x="18333" y="524"/>
                  </a:cubicBezTo>
                  <a:cubicBezTo>
                    <a:pt x="18333" y="524"/>
                    <a:pt x="18333" y="524"/>
                    <a:pt x="18333" y="524"/>
                  </a:cubicBezTo>
                  <a:cubicBezTo>
                    <a:pt x="18242" y="655"/>
                    <a:pt x="18242" y="655"/>
                    <a:pt x="18242" y="655"/>
                  </a:cubicBezTo>
                  <a:cubicBezTo>
                    <a:pt x="18242" y="785"/>
                    <a:pt x="18242" y="785"/>
                    <a:pt x="18242" y="785"/>
                  </a:cubicBezTo>
                  <a:cubicBezTo>
                    <a:pt x="18242" y="785"/>
                    <a:pt x="18242" y="785"/>
                    <a:pt x="18242" y="785"/>
                  </a:cubicBezTo>
                  <a:cubicBezTo>
                    <a:pt x="18151" y="655"/>
                    <a:pt x="18151" y="655"/>
                    <a:pt x="18151" y="655"/>
                  </a:cubicBezTo>
                  <a:cubicBezTo>
                    <a:pt x="18061" y="785"/>
                    <a:pt x="18061" y="785"/>
                    <a:pt x="18061" y="785"/>
                  </a:cubicBezTo>
                  <a:cubicBezTo>
                    <a:pt x="18061" y="785"/>
                    <a:pt x="18061" y="785"/>
                    <a:pt x="18061" y="785"/>
                  </a:cubicBezTo>
                  <a:cubicBezTo>
                    <a:pt x="18061" y="916"/>
                    <a:pt x="18061" y="916"/>
                    <a:pt x="18061" y="916"/>
                  </a:cubicBezTo>
                  <a:cubicBezTo>
                    <a:pt x="18061" y="916"/>
                    <a:pt x="18061" y="916"/>
                    <a:pt x="18061" y="916"/>
                  </a:cubicBezTo>
                  <a:cubicBezTo>
                    <a:pt x="17970" y="1047"/>
                    <a:pt x="17970" y="1047"/>
                    <a:pt x="17970" y="1047"/>
                  </a:cubicBezTo>
                  <a:cubicBezTo>
                    <a:pt x="17970" y="916"/>
                    <a:pt x="17970" y="916"/>
                    <a:pt x="17970" y="916"/>
                  </a:cubicBezTo>
                  <a:cubicBezTo>
                    <a:pt x="17970" y="1047"/>
                    <a:pt x="17970" y="1047"/>
                    <a:pt x="17970" y="1047"/>
                  </a:cubicBezTo>
                  <a:cubicBezTo>
                    <a:pt x="17879" y="1178"/>
                    <a:pt x="17879" y="1178"/>
                    <a:pt x="17879" y="1178"/>
                  </a:cubicBezTo>
                  <a:cubicBezTo>
                    <a:pt x="17879" y="1047"/>
                    <a:pt x="17879" y="1047"/>
                    <a:pt x="17879" y="1047"/>
                  </a:cubicBezTo>
                  <a:cubicBezTo>
                    <a:pt x="17879" y="916"/>
                    <a:pt x="17879" y="916"/>
                    <a:pt x="17879" y="916"/>
                  </a:cubicBezTo>
                  <a:cubicBezTo>
                    <a:pt x="17970" y="916"/>
                    <a:pt x="17970" y="916"/>
                    <a:pt x="17970" y="916"/>
                  </a:cubicBezTo>
                  <a:cubicBezTo>
                    <a:pt x="17879" y="916"/>
                    <a:pt x="17879" y="916"/>
                    <a:pt x="17879" y="916"/>
                  </a:cubicBezTo>
                  <a:cubicBezTo>
                    <a:pt x="17879" y="916"/>
                    <a:pt x="17879" y="916"/>
                    <a:pt x="17879" y="916"/>
                  </a:cubicBezTo>
                  <a:cubicBezTo>
                    <a:pt x="17788" y="1047"/>
                    <a:pt x="17788" y="1047"/>
                    <a:pt x="17788" y="1047"/>
                  </a:cubicBezTo>
                  <a:cubicBezTo>
                    <a:pt x="17788" y="1047"/>
                    <a:pt x="17788" y="1047"/>
                    <a:pt x="17788" y="1047"/>
                  </a:cubicBezTo>
                  <a:cubicBezTo>
                    <a:pt x="17788" y="916"/>
                    <a:pt x="17788" y="916"/>
                    <a:pt x="17788" y="916"/>
                  </a:cubicBezTo>
                  <a:cubicBezTo>
                    <a:pt x="17788" y="785"/>
                    <a:pt x="17788" y="785"/>
                    <a:pt x="17788" y="785"/>
                  </a:cubicBezTo>
                  <a:cubicBezTo>
                    <a:pt x="17697" y="785"/>
                    <a:pt x="17697" y="785"/>
                    <a:pt x="17697" y="785"/>
                  </a:cubicBezTo>
                  <a:cubicBezTo>
                    <a:pt x="17697" y="655"/>
                    <a:pt x="17697" y="655"/>
                    <a:pt x="17697" y="655"/>
                  </a:cubicBezTo>
                  <a:cubicBezTo>
                    <a:pt x="17788" y="655"/>
                    <a:pt x="17788" y="655"/>
                    <a:pt x="17788" y="655"/>
                  </a:cubicBezTo>
                  <a:cubicBezTo>
                    <a:pt x="17879" y="655"/>
                    <a:pt x="17879" y="655"/>
                    <a:pt x="17879" y="655"/>
                  </a:cubicBezTo>
                  <a:cubicBezTo>
                    <a:pt x="17970" y="655"/>
                    <a:pt x="17970" y="655"/>
                    <a:pt x="17970" y="655"/>
                  </a:cubicBezTo>
                  <a:cubicBezTo>
                    <a:pt x="18061" y="655"/>
                    <a:pt x="18061" y="655"/>
                    <a:pt x="18061" y="655"/>
                  </a:cubicBezTo>
                  <a:cubicBezTo>
                    <a:pt x="18151" y="655"/>
                    <a:pt x="18151" y="655"/>
                    <a:pt x="18151" y="655"/>
                  </a:cubicBezTo>
                  <a:cubicBezTo>
                    <a:pt x="18242" y="524"/>
                    <a:pt x="18242" y="524"/>
                    <a:pt x="18242" y="524"/>
                  </a:cubicBezTo>
                  <a:cubicBezTo>
                    <a:pt x="18242" y="393"/>
                    <a:pt x="18242" y="393"/>
                    <a:pt x="18242" y="393"/>
                  </a:cubicBezTo>
                  <a:cubicBezTo>
                    <a:pt x="18242" y="393"/>
                    <a:pt x="18242" y="393"/>
                    <a:pt x="18242" y="393"/>
                  </a:cubicBezTo>
                  <a:cubicBezTo>
                    <a:pt x="18242" y="393"/>
                    <a:pt x="18242" y="393"/>
                    <a:pt x="18242" y="393"/>
                  </a:cubicBezTo>
                  <a:cubicBezTo>
                    <a:pt x="18151" y="262"/>
                    <a:pt x="18151" y="262"/>
                    <a:pt x="18151" y="262"/>
                  </a:cubicBezTo>
                  <a:cubicBezTo>
                    <a:pt x="18151" y="262"/>
                    <a:pt x="18151" y="262"/>
                    <a:pt x="18151" y="262"/>
                  </a:cubicBezTo>
                  <a:cubicBezTo>
                    <a:pt x="18061" y="262"/>
                    <a:pt x="18061" y="262"/>
                    <a:pt x="18061" y="262"/>
                  </a:cubicBezTo>
                  <a:cubicBezTo>
                    <a:pt x="18061" y="131"/>
                    <a:pt x="18061" y="131"/>
                    <a:pt x="18061" y="131"/>
                  </a:cubicBezTo>
                  <a:cubicBezTo>
                    <a:pt x="18061" y="131"/>
                    <a:pt x="18061" y="131"/>
                    <a:pt x="18061" y="131"/>
                  </a:cubicBezTo>
                  <a:cubicBezTo>
                    <a:pt x="18061" y="131"/>
                    <a:pt x="18061" y="131"/>
                    <a:pt x="18061" y="131"/>
                  </a:cubicBezTo>
                  <a:cubicBezTo>
                    <a:pt x="18061" y="131"/>
                    <a:pt x="18061" y="131"/>
                    <a:pt x="18061" y="131"/>
                  </a:cubicBezTo>
                  <a:cubicBezTo>
                    <a:pt x="18151" y="0"/>
                    <a:pt x="18151" y="0"/>
                    <a:pt x="18151" y="0"/>
                  </a:cubicBezTo>
                  <a:cubicBezTo>
                    <a:pt x="18061" y="0"/>
                    <a:pt x="18061" y="0"/>
                    <a:pt x="18061" y="0"/>
                  </a:cubicBezTo>
                  <a:cubicBezTo>
                    <a:pt x="17970" y="131"/>
                    <a:pt x="17970" y="131"/>
                    <a:pt x="17970" y="131"/>
                  </a:cubicBezTo>
                  <a:cubicBezTo>
                    <a:pt x="17879" y="131"/>
                    <a:pt x="17879" y="131"/>
                    <a:pt x="17879" y="131"/>
                  </a:cubicBezTo>
                  <a:cubicBezTo>
                    <a:pt x="17788" y="131"/>
                    <a:pt x="17788" y="131"/>
                    <a:pt x="17788" y="131"/>
                  </a:cubicBezTo>
                  <a:cubicBezTo>
                    <a:pt x="17697" y="262"/>
                    <a:pt x="17697" y="262"/>
                    <a:pt x="17697" y="262"/>
                  </a:cubicBezTo>
                  <a:cubicBezTo>
                    <a:pt x="17516" y="393"/>
                    <a:pt x="17516" y="393"/>
                    <a:pt x="17516" y="393"/>
                  </a:cubicBezTo>
                  <a:cubicBezTo>
                    <a:pt x="17425" y="524"/>
                    <a:pt x="17425" y="524"/>
                    <a:pt x="17425" y="524"/>
                  </a:cubicBezTo>
                  <a:cubicBezTo>
                    <a:pt x="17244" y="524"/>
                    <a:pt x="17244" y="524"/>
                    <a:pt x="17244" y="524"/>
                  </a:cubicBezTo>
                  <a:cubicBezTo>
                    <a:pt x="17153" y="393"/>
                    <a:pt x="17153" y="393"/>
                    <a:pt x="17153" y="393"/>
                  </a:cubicBezTo>
                  <a:cubicBezTo>
                    <a:pt x="17062" y="393"/>
                    <a:pt x="17062" y="393"/>
                    <a:pt x="17062" y="393"/>
                  </a:cubicBezTo>
                  <a:cubicBezTo>
                    <a:pt x="17062" y="393"/>
                    <a:pt x="17062" y="393"/>
                    <a:pt x="17062" y="393"/>
                  </a:cubicBezTo>
                  <a:cubicBezTo>
                    <a:pt x="17062" y="393"/>
                    <a:pt x="17062" y="393"/>
                    <a:pt x="17062" y="393"/>
                  </a:cubicBezTo>
                  <a:cubicBezTo>
                    <a:pt x="16971" y="262"/>
                    <a:pt x="16971" y="262"/>
                    <a:pt x="16971" y="262"/>
                  </a:cubicBezTo>
                  <a:cubicBezTo>
                    <a:pt x="16881" y="393"/>
                    <a:pt x="16881" y="393"/>
                    <a:pt x="16881" y="393"/>
                  </a:cubicBezTo>
                  <a:cubicBezTo>
                    <a:pt x="16881" y="393"/>
                    <a:pt x="16881" y="393"/>
                    <a:pt x="16881" y="393"/>
                  </a:cubicBezTo>
                  <a:cubicBezTo>
                    <a:pt x="16790" y="393"/>
                    <a:pt x="16790" y="393"/>
                    <a:pt x="16790" y="393"/>
                  </a:cubicBezTo>
                  <a:cubicBezTo>
                    <a:pt x="16790" y="393"/>
                    <a:pt x="16790" y="393"/>
                    <a:pt x="16790" y="393"/>
                  </a:cubicBezTo>
                  <a:cubicBezTo>
                    <a:pt x="16790" y="262"/>
                    <a:pt x="16790" y="262"/>
                    <a:pt x="16790" y="262"/>
                  </a:cubicBezTo>
                  <a:cubicBezTo>
                    <a:pt x="16881" y="262"/>
                    <a:pt x="16881" y="262"/>
                    <a:pt x="16881" y="262"/>
                  </a:cubicBezTo>
                  <a:cubicBezTo>
                    <a:pt x="16881" y="262"/>
                    <a:pt x="16881" y="262"/>
                    <a:pt x="16881" y="262"/>
                  </a:cubicBezTo>
                  <a:cubicBezTo>
                    <a:pt x="16790" y="262"/>
                    <a:pt x="16790" y="262"/>
                    <a:pt x="16790" y="262"/>
                  </a:cubicBezTo>
                  <a:cubicBezTo>
                    <a:pt x="16608" y="393"/>
                    <a:pt x="16608" y="393"/>
                    <a:pt x="16608" y="393"/>
                  </a:cubicBezTo>
                  <a:cubicBezTo>
                    <a:pt x="16518" y="393"/>
                    <a:pt x="16518" y="393"/>
                    <a:pt x="16518" y="393"/>
                  </a:cubicBezTo>
                  <a:cubicBezTo>
                    <a:pt x="16427" y="524"/>
                    <a:pt x="16427" y="524"/>
                    <a:pt x="16427" y="524"/>
                  </a:cubicBezTo>
                  <a:cubicBezTo>
                    <a:pt x="16427" y="655"/>
                    <a:pt x="16427" y="655"/>
                    <a:pt x="16427" y="655"/>
                  </a:cubicBezTo>
                  <a:cubicBezTo>
                    <a:pt x="16518" y="655"/>
                    <a:pt x="16518" y="655"/>
                    <a:pt x="16518" y="655"/>
                  </a:cubicBezTo>
                  <a:cubicBezTo>
                    <a:pt x="16518" y="785"/>
                    <a:pt x="16518" y="785"/>
                    <a:pt x="16518" y="785"/>
                  </a:cubicBezTo>
                  <a:cubicBezTo>
                    <a:pt x="16427" y="785"/>
                    <a:pt x="16427" y="785"/>
                    <a:pt x="16427" y="785"/>
                  </a:cubicBezTo>
                  <a:cubicBezTo>
                    <a:pt x="16336" y="785"/>
                    <a:pt x="16336" y="785"/>
                    <a:pt x="16336" y="785"/>
                  </a:cubicBezTo>
                  <a:cubicBezTo>
                    <a:pt x="16245" y="1047"/>
                    <a:pt x="16245" y="1047"/>
                    <a:pt x="16245" y="1047"/>
                  </a:cubicBezTo>
                  <a:cubicBezTo>
                    <a:pt x="16155" y="1309"/>
                    <a:pt x="16155" y="1309"/>
                    <a:pt x="16155" y="1309"/>
                  </a:cubicBezTo>
                  <a:cubicBezTo>
                    <a:pt x="16155" y="1309"/>
                    <a:pt x="16155" y="1309"/>
                    <a:pt x="16155" y="1309"/>
                  </a:cubicBezTo>
                  <a:cubicBezTo>
                    <a:pt x="16155" y="1178"/>
                    <a:pt x="16155" y="1178"/>
                    <a:pt x="16155" y="1178"/>
                  </a:cubicBezTo>
                  <a:cubicBezTo>
                    <a:pt x="16155" y="1047"/>
                    <a:pt x="16155" y="1047"/>
                    <a:pt x="16155" y="1047"/>
                  </a:cubicBezTo>
                  <a:cubicBezTo>
                    <a:pt x="16245" y="785"/>
                    <a:pt x="16245" y="785"/>
                    <a:pt x="16245" y="785"/>
                  </a:cubicBezTo>
                  <a:cubicBezTo>
                    <a:pt x="16245" y="785"/>
                    <a:pt x="16245" y="785"/>
                    <a:pt x="16245" y="785"/>
                  </a:cubicBezTo>
                  <a:cubicBezTo>
                    <a:pt x="16245" y="785"/>
                    <a:pt x="16245" y="785"/>
                    <a:pt x="16245" y="785"/>
                  </a:cubicBezTo>
                  <a:cubicBezTo>
                    <a:pt x="16064" y="916"/>
                    <a:pt x="16064" y="916"/>
                    <a:pt x="16064" y="916"/>
                  </a:cubicBezTo>
                  <a:cubicBezTo>
                    <a:pt x="15973" y="916"/>
                    <a:pt x="15973" y="916"/>
                    <a:pt x="15973" y="916"/>
                  </a:cubicBezTo>
                  <a:cubicBezTo>
                    <a:pt x="15882" y="785"/>
                    <a:pt x="15882" y="785"/>
                    <a:pt x="15882" y="785"/>
                  </a:cubicBezTo>
                  <a:cubicBezTo>
                    <a:pt x="15792" y="655"/>
                    <a:pt x="15792" y="655"/>
                    <a:pt x="15792" y="655"/>
                  </a:cubicBezTo>
                  <a:cubicBezTo>
                    <a:pt x="15701" y="655"/>
                    <a:pt x="15701" y="655"/>
                    <a:pt x="15701" y="655"/>
                  </a:cubicBezTo>
                  <a:cubicBezTo>
                    <a:pt x="15701" y="655"/>
                    <a:pt x="15701" y="655"/>
                    <a:pt x="15701" y="655"/>
                  </a:cubicBezTo>
                  <a:cubicBezTo>
                    <a:pt x="15701" y="785"/>
                    <a:pt x="15701" y="785"/>
                    <a:pt x="15701" y="785"/>
                  </a:cubicBezTo>
                  <a:cubicBezTo>
                    <a:pt x="15792" y="785"/>
                    <a:pt x="15792" y="785"/>
                    <a:pt x="15792" y="785"/>
                  </a:cubicBezTo>
                  <a:cubicBezTo>
                    <a:pt x="15882" y="916"/>
                    <a:pt x="15882" y="916"/>
                    <a:pt x="15882" y="916"/>
                  </a:cubicBezTo>
                  <a:cubicBezTo>
                    <a:pt x="15792" y="916"/>
                    <a:pt x="15792" y="916"/>
                    <a:pt x="15792" y="916"/>
                  </a:cubicBezTo>
                  <a:cubicBezTo>
                    <a:pt x="15701" y="916"/>
                    <a:pt x="15701" y="916"/>
                    <a:pt x="15701" y="916"/>
                  </a:cubicBezTo>
                  <a:cubicBezTo>
                    <a:pt x="15610" y="785"/>
                    <a:pt x="15610" y="785"/>
                    <a:pt x="15610" y="785"/>
                  </a:cubicBezTo>
                  <a:cubicBezTo>
                    <a:pt x="15429" y="916"/>
                    <a:pt x="15429" y="916"/>
                    <a:pt x="15429" y="916"/>
                  </a:cubicBezTo>
                  <a:cubicBezTo>
                    <a:pt x="15156" y="1178"/>
                    <a:pt x="15156" y="1178"/>
                    <a:pt x="15156" y="1178"/>
                  </a:cubicBezTo>
                  <a:cubicBezTo>
                    <a:pt x="14975" y="1309"/>
                    <a:pt x="14975" y="1309"/>
                    <a:pt x="14975" y="1309"/>
                  </a:cubicBezTo>
                  <a:cubicBezTo>
                    <a:pt x="14793" y="1440"/>
                    <a:pt x="14793" y="1440"/>
                    <a:pt x="14793" y="1440"/>
                  </a:cubicBezTo>
                  <a:cubicBezTo>
                    <a:pt x="14612" y="1702"/>
                    <a:pt x="14612" y="1702"/>
                    <a:pt x="14612" y="1702"/>
                  </a:cubicBezTo>
                  <a:cubicBezTo>
                    <a:pt x="14430" y="1833"/>
                    <a:pt x="14430" y="1833"/>
                    <a:pt x="14430" y="1833"/>
                  </a:cubicBezTo>
                  <a:cubicBezTo>
                    <a:pt x="14339" y="1964"/>
                    <a:pt x="14339" y="1964"/>
                    <a:pt x="14339" y="1964"/>
                  </a:cubicBezTo>
                  <a:cubicBezTo>
                    <a:pt x="14249" y="1964"/>
                    <a:pt x="14249" y="1964"/>
                    <a:pt x="14249" y="1964"/>
                  </a:cubicBezTo>
                  <a:cubicBezTo>
                    <a:pt x="14158" y="2095"/>
                    <a:pt x="14158" y="2095"/>
                    <a:pt x="14158" y="2095"/>
                  </a:cubicBezTo>
                  <a:cubicBezTo>
                    <a:pt x="14067" y="2095"/>
                    <a:pt x="14067" y="2095"/>
                    <a:pt x="14067" y="2095"/>
                  </a:cubicBezTo>
                  <a:cubicBezTo>
                    <a:pt x="13886" y="2225"/>
                    <a:pt x="13886" y="2225"/>
                    <a:pt x="13886" y="2225"/>
                  </a:cubicBezTo>
                  <a:cubicBezTo>
                    <a:pt x="13795" y="2225"/>
                    <a:pt x="13795" y="2225"/>
                    <a:pt x="13795" y="2225"/>
                  </a:cubicBezTo>
                  <a:cubicBezTo>
                    <a:pt x="13704" y="2095"/>
                    <a:pt x="13704" y="2095"/>
                    <a:pt x="13704" y="2095"/>
                  </a:cubicBezTo>
                  <a:cubicBezTo>
                    <a:pt x="13613" y="2095"/>
                    <a:pt x="13613" y="2095"/>
                    <a:pt x="13613" y="2095"/>
                  </a:cubicBezTo>
                  <a:cubicBezTo>
                    <a:pt x="13523" y="1964"/>
                    <a:pt x="13523" y="1964"/>
                    <a:pt x="13523" y="1964"/>
                  </a:cubicBezTo>
                  <a:cubicBezTo>
                    <a:pt x="13432" y="1964"/>
                    <a:pt x="13432" y="1964"/>
                    <a:pt x="13432" y="1964"/>
                  </a:cubicBezTo>
                  <a:cubicBezTo>
                    <a:pt x="13250" y="1833"/>
                    <a:pt x="13250" y="1833"/>
                    <a:pt x="13250" y="1833"/>
                  </a:cubicBezTo>
                  <a:cubicBezTo>
                    <a:pt x="13250" y="1964"/>
                    <a:pt x="13250" y="1964"/>
                    <a:pt x="13250" y="1964"/>
                  </a:cubicBezTo>
                  <a:cubicBezTo>
                    <a:pt x="13160" y="1964"/>
                    <a:pt x="13160" y="1964"/>
                    <a:pt x="13160" y="1964"/>
                  </a:cubicBezTo>
                  <a:cubicBezTo>
                    <a:pt x="12978" y="2225"/>
                    <a:pt x="12978" y="2225"/>
                    <a:pt x="12978" y="2225"/>
                  </a:cubicBezTo>
                  <a:cubicBezTo>
                    <a:pt x="12978" y="2356"/>
                    <a:pt x="12978" y="2356"/>
                    <a:pt x="12978" y="2356"/>
                  </a:cubicBezTo>
                  <a:cubicBezTo>
                    <a:pt x="12887" y="2487"/>
                    <a:pt x="12887" y="2487"/>
                    <a:pt x="12887" y="2487"/>
                  </a:cubicBezTo>
                  <a:cubicBezTo>
                    <a:pt x="12797" y="2618"/>
                    <a:pt x="12797" y="2618"/>
                    <a:pt x="12797" y="2618"/>
                  </a:cubicBezTo>
                  <a:cubicBezTo>
                    <a:pt x="12797" y="2618"/>
                    <a:pt x="12797" y="2618"/>
                    <a:pt x="12797" y="2618"/>
                  </a:cubicBezTo>
                  <a:cubicBezTo>
                    <a:pt x="12706" y="2487"/>
                    <a:pt x="12706" y="2487"/>
                    <a:pt x="12706" y="2487"/>
                  </a:cubicBezTo>
                  <a:cubicBezTo>
                    <a:pt x="12706" y="2618"/>
                    <a:pt x="12706" y="2618"/>
                    <a:pt x="12706" y="2618"/>
                  </a:cubicBezTo>
                  <a:cubicBezTo>
                    <a:pt x="12706" y="2749"/>
                    <a:pt x="12706" y="2749"/>
                    <a:pt x="12706" y="2749"/>
                  </a:cubicBezTo>
                  <a:cubicBezTo>
                    <a:pt x="12887" y="3273"/>
                    <a:pt x="12887" y="3273"/>
                    <a:pt x="12887" y="3273"/>
                  </a:cubicBezTo>
                  <a:cubicBezTo>
                    <a:pt x="12978" y="3535"/>
                    <a:pt x="12978" y="3535"/>
                    <a:pt x="12978" y="3535"/>
                  </a:cubicBezTo>
                  <a:cubicBezTo>
                    <a:pt x="12978" y="3927"/>
                    <a:pt x="12978" y="3927"/>
                    <a:pt x="12978" y="3927"/>
                  </a:cubicBezTo>
                  <a:cubicBezTo>
                    <a:pt x="12978" y="4189"/>
                    <a:pt x="12978" y="4189"/>
                    <a:pt x="12978" y="4189"/>
                  </a:cubicBezTo>
                  <a:cubicBezTo>
                    <a:pt x="12887" y="4451"/>
                    <a:pt x="12887" y="4451"/>
                    <a:pt x="12887" y="4451"/>
                  </a:cubicBezTo>
                  <a:cubicBezTo>
                    <a:pt x="12797" y="4582"/>
                    <a:pt x="12797" y="4582"/>
                    <a:pt x="12797" y="4582"/>
                  </a:cubicBezTo>
                  <a:cubicBezTo>
                    <a:pt x="12797" y="4582"/>
                    <a:pt x="12797" y="4582"/>
                    <a:pt x="12797" y="4582"/>
                  </a:cubicBezTo>
                  <a:cubicBezTo>
                    <a:pt x="12978" y="4844"/>
                    <a:pt x="12978" y="4844"/>
                    <a:pt x="12978" y="4844"/>
                  </a:cubicBezTo>
                  <a:cubicBezTo>
                    <a:pt x="13069" y="4844"/>
                    <a:pt x="13069" y="4844"/>
                    <a:pt x="13069" y="4844"/>
                  </a:cubicBezTo>
                  <a:cubicBezTo>
                    <a:pt x="13069" y="4844"/>
                    <a:pt x="13069" y="4844"/>
                    <a:pt x="13069" y="4844"/>
                  </a:cubicBezTo>
                  <a:cubicBezTo>
                    <a:pt x="13069" y="4844"/>
                    <a:pt x="13069" y="4844"/>
                    <a:pt x="13069" y="4844"/>
                  </a:cubicBezTo>
                  <a:cubicBezTo>
                    <a:pt x="13160" y="4844"/>
                    <a:pt x="13160" y="4844"/>
                    <a:pt x="13160" y="4844"/>
                  </a:cubicBezTo>
                  <a:cubicBezTo>
                    <a:pt x="13160" y="4844"/>
                    <a:pt x="13160" y="4844"/>
                    <a:pt x="13160" y="4844"/>
                  </a:cubicBezTo>
                  <a:cubicBezTo>
                    <a:pt x="13160" y="4844"/>
                    <a:pt x="13160" y="4844"/>
                    <a:pt x="13160" y="4844"/>
                  </a:cubicBezTo>
                  <a:cubicBezTo>
                    <a:pt x="13160" y="4975"/>
                    <a:pt x="13160" y="4975"/>
                    <a:pt x="13160" y="4975"/>
                  </a:cubicBezTo>
                  <a:cubicBezTo>
                    <a:pt x="13341" y="5105"/>
                    <a:pt x="13341" y="5105"/>
                    <a:pt x="13341" y="5105"/>
                  </a:cubicBezTo>
                  <a:cubicBezTo>
                    <a:pt x="13250" y="5105"/>
                    <a:pt x="13250" y="5105"/>
                    <a:pt x="13250" y="5105"/>
                  </a:cubicBezTo>
                  <a:cubicBezTo>
                    <a:pt x="13160" y="5105"/>
                    <a:pt x="13160" y="5105"/>
                    <a:pt x="13160" y="5105"/>
                  </a:cubicBezTo>
                  <a:cubicBezTo>
                    <a:pt x="13160" y="5236"/>
                    <a:pt x="13160" y="5236"/>
                    <a:pt x="13160" y="5236"/>
                  </a:cubicBezTo>
                  <a:cubicBezTo>
                    <a:pt x="13160" y="5498"/>
                    <a:pt x="13160" y="5498"/>
                    <a:pt x="13160" y="5498"/>
                  </a:cubicBezTo>
                  <a:cubicBezTo>
                    <a:pt x="13160" y="5629"/>
                    <a:pt x="13160" y="5629"/>
                    <a:pt x="13160" y="5629"/>
                  </a:cubicBezTo>
                  <a:cubicBezTo>
                    <a:pt x="13250" y="5629"/>
                    <a:pt x="13250" y="5629"/>
                    <a:pt x="13250" y="5629"/>
                  </a:cubicBezTo>
                  <a:cubicBezTo>
                    <a:pt x="13250" y="5629"/>
                    <a:pt x="13250" y="5629"/>
                    <a:pt x="13250" y="5629"/>
                  </a:cubicBezTo>
                  <a:cubicBezTo>
                    <a:pt x="13341" y="5498"/>
                    <a:pt x="13341" y="5498"/>
                    <a:pt x="13341" y="5498"/>
                  </a:cubicBezTo>
                  <a:cubicBezTo>
                    <a:pt x="13432" y="5629"/>
                    <a:pt x="13432" y="5629"/>
                    <a:pt x="13432" y="5629"/>
                  </a:cubicBezTo>
                  <a:cubicBezTo>
                    <a:pt x="13432" y="5629"/>
                    <a:pt x="13432" y="5629"/>
                    <a:pt x="13432" y="5629"/>
                  </a:cubicBezTo>
                  <a:cubicBezTo>
                    <a:pt x="13523" y="5629"/>
                    <a:pt x="13523" y="5629"/>
                    <a:pt x="13523" y="5629"/>
                  </a:cubicBezTo>
                  <a:cubicBezTo>
                    <a:pt x="13704" y="5629"/>
                    <a:pt x="13704" y="5629"/>
                    <a:pt x="13704" y="5629"/>
                  </a:cubicBezTo>
                  <a:cubicBezTo>
                    <a:pt x="13795" y="5760"/>
                    <a:pt x="13795" y="5760"/>
                    <a:pt x="13795" y="5760"/>
                  </a:cubicBezTo>
                  <a:cubicBezTo>
                    <a:pt x="13704" y="5760"/>
                    <a:pt x="13704" y="5760"/>
                    <a:pt x="13704" y="5760"/>
                  </a:cubicBezTo>
                  <a:cubicBezTo>
                    <a:pt x="13704" y="5891"/>
                    <a:pt x="13704" y="5891"/>
                    <a:pt x="13704" y="5891"/>
                  </a:cubicBezTo>
                  <a:cubicBezTo>
                    <a:pt x="13704" y="6022"/>
                    <a:pt x="13704" y="6022"/>
                    <a:pt x="13704" y="6022"/>
                  </a:cubicBezTo>
                  <a:cubicBezTo>
                    <a:pt x="13523" y="6022"/>
                    <a:pt x="13523" y="6022"/>
                    <a:pt x="13523" y="6022"/>
                  </a:cubicBezTo>
                  <a:cubicBezTo>
                    <a:pt x="13523" y="6022"/>
                    <a:pt x="13523" y="6022"/>
                    <a:pt x="13523" y="6022"/>
                  </a:cubicBezTo>
                  <a:cubicBezTo>
                    <a:pt x="13523" y="5891"/>
                    <a:pt x="13523" y="5891"/>
                    <a:pt x="13523" y="5891"/>
                  </a:cubicBezTo>
                  <a:cubicBezTo>
                    <a:pt x="13432" y="6022"/>
                    <a:pt x="13432" y="6022"/>
                    <a:pt x="13432" y="6022"/>
                  </a:cubicBezTo>
                  <a:cubicBezTo>
                    <a:pt x="13341" y="5891"/>
                    <a:pt x="13341" y="5891"/>
                    <a:pt x="13341" y="5891"/>
                  </a:cubicBezTo>
                  <a:cubicBezTo>
                    <a:pt x="13250" y="5891"/>
                    <a:pt x="13250" y="5891"/>
                    <a:pt x="13250" y="5891"/>
                  </a:cubicBezTo>
                  <a:cubicBezTo>
                    <a:pt x="13250" y="5760"/>
                    <a:pt x="13250" y="5760"/>
                    <a:pt x="13250" y="5760"/>
                  </a:cubicBezTo>
                  <a:cubicBezTo>
                    <a:pt x="13160" y="5760"/>
                    <a:pt x="13160" y="5760"/>
                    <a:pt x="13160" y="5760"/>
                  </a:cubicBezTo>
                  <a:cubicBezTo>
                    <a:pt x="13160" y="5760"/>
                    <a:pt x="13160" y="5760"/>
                    <a:pt x="13160" y="5760"/>
                  </a:cubicBezTo>
                  <a:cubicBezTo>
                    <a:pt x="13069" y="5629"/>
                    <a:pt x="13069" y="5629"/>
                    <a:pt x="13069" y="5629"/>
                  </a:cubicBezTo>
                  <a:cubicBezTo>
                    <a:pt x="13069" y="5498"/>
                    <a:pt x="13069" y="5498"/>
                    <a:pt x="13069" y="5498"/>
                  </a:cubicBezTo>
                  <a:cubicBezTo>
                    <a:pt x="13160" y="5105"/>
                    <a:pt x="13160" y="5105"/>
                    <a:pt x="13160" y="5105"/>
                  </a:cubicBezTo>
                  <a:cubicBezTo>
                    <a:pt x="13160" y="5105"/>
                    <a:pt x="13160" y="5105"/>
                    <a:pt x="13160" y="5105"/>
                  </a:cubicBezTo>
                  <a:cubicBezTo>
                    <a:pt x="13069" y="5105"/>
                    <a:pt x="13069" y="5105"/>
                    <a:pt x="13069" y="5105"/>
                  </a:cubicBezTo>
                  <a:cubicBezTo>
                    <a:pt x="13069" y="5105"/>
                    <a:pt x="13069" y="5105"/>
                    <a:pt x="13069" y="5105"/>
                  </a:cubicBezTo>
                  <a:cubicBezTo>
                    <a:pt x="12978" y="5498"/>
                    <a:pt x="12978" y="5498"/>
                    <a:pt x="12978" y="5498"/>
                  </a:cubicBezTo>
                  <a:cubicBezTo>
                    <a:pt x="12978" y="5629"/>
                    <a:pt x="12978" y="5629"/>
                    <a:pt x="12978" y="5629"/>
                  </a:cubicBezTo>
                  <a:cubicBezTo>
                    <a:pt x="12887" y="5760"/>
                    <a:pt x="12887" y="5760"/>
                    <a:pt x="12887" y="5760"/>
                  </a:cubicBezTo>
                  <a:cubicBezTo>
                    <a:pt x="12887" y="5891"/>
                    <a:pt x="12887" y="5891"/>
                    <a:pt x="12887" y="5891"/>
                  </a:cubicBezTo>
                  <a:cubicBezTo>
                    <a:pt x="12978" y="5760"/>
                    <a:pt x="12978" y="5760"/>
                    <a:pt x="12978" y="5760"/>
                  </a:cubicBezTo>
                  <a:cubicBezTo>
                    <a:pt x="12978" y="5760"/>
                    <a:pt x="12978" y="5760"/>
                    <a:pt x="12978" y="5760"/>
                  </a:cubicBezTo>
                  <a:cubicBezTo>
                    <a:pt x="13069" y="5760"/>
                    <a:pt x="13069" y="5760"/>
                    <a:pt x="13069" y="5760"/>
                  </a:cubicBezTo>
                  <a:cubicBezTo>
                    <a:pt x="13160" y="5760"/>
                    <a:pt x="13160" y="5760"/>
                    <a:pt x="13160" y="5760"/>
                  </a:cubicBezTo>
                  <a:cubicBezTo>
                    <a:pt x="13160" y="5891"/>
                    <a:pt x="13160" y="5891"/>
                    <a:pt x="13160" y="5891"/>
                  </a:cubicBezTo>
                  <a:cubicBezTo>
                    <a:pt x="13160" y="6022"/>
                    <a:pt x="13160" y="6022"/>
                    <a:pt x="13160" y="6022"/>
                  </a:cubicBezTo>
                  <a:cubicBezTo>
                    <a:pt x="13069" y="6153"/>
                    <a:pt x="13069" y="6153"/>
                    <a:pt x="13069" y="6153"/>
                  </a:cubicBezTo>
                  <a:cubicBezTo>
                    <a:pt x="12978" y="6284"/>
                    <a:pt x="12978" y="6284"/>
                    <a:pt x="12978" y="6284"/>
                  </a:cubicBezTo>
                  <a:cubicBezTo>
                    <a:pt x="13069" y="6022"/>
                    <a:pt x="13069" y="6022"/>
                    <a:pt x="13069" y="6022"/>
                  </a:cubicBezTo>
                  <a:cubicBezTo>
                    <a:pt x="13069" y="6022"/>
                    <a:pt x="13069" y="6022"/>
                    <a:pt x="13069" y="6022"/>
                  </a:cubicBezTo>
                  <a:cubicBezTo>
                    <a:pt x="13069" y="6022"/>
                    <a:pt x="13069" y="6022"/>
                    <a:pt x="13069" y="6022"/>
                  </a:cubicBezTo>
                  <a:cubicBezTo>
                    <a:pt x="12978" y="5891"/>
                    <a:pt x="12978" y="5891"/>
                    <a:pt x="12978" y="5891"/>
                  </a:cubicBezTo>
                  <a:cubicBezTo>
                    <a:pt x="12978" y="6022"/>
                    <a:pt x="12978" y="6022"/>
                    <a:pt x="12978" y="6022"/>
                  </a:cubicBezTo>
                  <a:cubicBezTo>
                    <a:pt x="12797" y="6153"/>
                    <a:pt x="12797" y="6153"/>
                    <a:pt x="12797" y="6153"/>
                  </a:cubicBezTo>
                  <a:cubicBezTo>
                    <a:pt x="12797" y="6284"/>
                    <a:pt x="12797" y="6284"/>
                    <a:pt x="12797" y="6284"/>
                  </a:cubicBezTo>
                  <a:cubicBezTo>
                    <a:pt x="12797" y="6284"/>
                    <a:pt x="12797" y="6284"/>
                    <a:pt x="12797" y="6284"/>
                  </a:cubicBezTo>
                  <a:cubicBezTo>
                    <a:pt x="12706" y="6284"/>
                    <a:pt x="12706" y="6284"/>
                    <a:pt x="12706" y="6284"/>
                  </a:cubicBezTo>
                  <a:cubicBezTo>
                    <a:pt x="12706" y="6153"/>
                    <a:pt x="12706" y="6153"/>
                    <a:pt x="12706" y="6153"/>
                  </a:cubicBezTo>
                  <a:cubicBezTo>
                    <a:pt x="12615" y="6153"/>
                    <a:pt x="12615" y="6153"/>
                    <a:pt x="12615" y="6153"/>
                  </a:cubicBezTo>
                  <a:cubicBezTo>
                    <a:pt x="12524" y="6153"/>
                    <a:pt x="12524" y="6153"/>
                    <a:pt x="12524" y="6153"/>
                  </a:cubicBezTo>
                  <a:cubicBezTo>
                    <a:pt x="12434" y="6153"/>
                    <a:pt x="12434" y="6153"/>
                    <a:pt x="12434" y="6153"/>
                  </a:cubicBezTo>
                  <a:cubicBezTo>
                    <a:pt x="12434" y="6022"/>
                    <a:pt x="12434" y="6022"/>
                    <a:pt x="12434" y="6022"/>
                  </a:cubicBezTo>
                  <a:cubicBezTo>
                    <a:pt x="12434" y="6022"/>
                    <a:pt x="12434" y="6022"/>
                    <a:pt x="12434" y="6022"/>
                  </a:cubicBezTo>
                  <a:cubicBezTo>
                    <a:pt x="12343" y="6022"/>
                    <a:pt x="12343" y="6022"/>
                    <a:pt x="12343" y="6022"/>
                  </a:cubicBezTo>
                  <a:cubicBezTo>
                    <a:pt x="12343" y="6022"/>
                    <a:pt x="12343" y="6022"/>
                    <a:pt x="12343" y="6022"/>
                  </a:cubicBezTo>
                  <a:cubicBezTo>
                    <a:pt x="12252" y="6022"/>
                    <a:pt x="12252" y="6022"/>
                    <a:pt x="12252" y="6022"/>
                  </a:cubicBezTo>
                  <a:cubicBezTo>
                    <a:pt x="12252" y="5891"/>
                    <a:pt x="12252" y="5891"/>
                    <a:pt x="12252" y="5891"/>
                  </a:cubicBezTo>
                  <a:cubicBezTo>
                    <a:pt x="12161" y="6022"/>
                    <a:pt x="12161" y="6022"/>
                    <a:pt x="12161" y="6022"/>
                  </a:cubicBezTo>
                  <a:cubicBezTo>
                    <a:pt x="12161" y="5891"/>
                    <a:pt x="12161" y="5891"/>
                    <a:pt x="12161" y="5891"/>
                  </a:cubicBezTo>
                  <a:cubicBezTo>
                    <a:pt x="12161" y="5891"/>
                    <a:pt x="12161" y="5891"/>
                    <a:pt x="12161" y="5891"/>
                  </a:cubicBezTo>
                  <a:cubicBezTo>
                    <a:pt x="12071" y="5760"/>
                    <a:pt x="12071" y="5760"/>
                    <a:pt x="12071" y="5760"/>
                  </a:cubicBezTo>
                  <a:cubicBezTo>
                    <a:pt x="12071" y="5629"/>
                    <a:pt x="12071" y="5629"/>
                    <a:pt x="12071" y="5629"/>
                  </a:cubicBezTo>
                  <a:cubicBezTo>
                    <a:pt x="12161" y="5629"/>
                    <a:pt x="12161" y="5629"/>
                    <a:pt x="12161" y="5629"/>
                  </a:cubicBezTo>
                  <a:cubicBezTo>
                    <a:pt x="12252" y="5498"/>
                    <a:pt x="12252" y="5498"/>
                    <a:pt x="12252" y="5498"/>
                  </a:cubicBezTo>
                  <a:cubicBezTo>
                    <a:pt x="12343" y="5498"/>
                    <a:pt x="12343" y="5498"/>
                    <a:pt x="12343" y="5498"/>
                  </a:cubicBezTo>
                  <a:cubicBezTo>
                    <a:pt x="12343" y="5367"/>
                    <a:pt x="12343" y="5367"/>
                    <a:pt x="12343" y="5367"/>
                  </a:cubicBezTo>
                  <a:cubicBezTo>
                    <a:pt x="12343" y="5367"/>
                    <a:pt x="12343" y="5367"/>
                    <a:pt x="12343" y="5367"/>
                  </a:cubicBezTo>
                  <a:cubicBezTo>
                    <a:pt x="12252" y="5236"/>
                    <a:pt x="12252" y="5236"/>
                    <a:pt x="12252" y="5236"/>
                  </a:cubicBezTo>
                  <a:cubicBezTo>
                    <a:pt x="12161" y="5105"/>
                    <a:pt x="12161" y="5105"/>
                    <a:pt x="12161" y="5105"/>
                  </a:cubicBezTo>
                  <a:cubicBezTo>
                    <a:pt x="12071" y="5105"/>
                    <a:pt x="12071" y="5105"/>
                    <a:pt x="12071" y="5105"/>
                  </a:cubicBezTo>
                  <a:cubicBezTo>
                    <a:pt x="11980" y="5236"/>
                    <a:pt x="11980" y="5236"/>
                    <a:pt x="11980" y="5236"/>
                  </a:cubicBezTo>
                  <a:cubicBezTo>
                    <a:pt x="11889" y="5236"/>
                    <a:pt x="11889" y="5236"/>
                    <a:pt x="11889" y="5236"/>
                  </a:cubicBezTo>
                  <a:cubicBezTo>
                    <a:pt x="11889" y="5236"/>
                    <a:pt x="11889" y="5236"/>
                    <a:pt x="11889" y="5236"/>
                  </a:cubicBezTo>
                  <a:cubicBezTo>
                    <a:pt x="11798" y="5236"/>
                    <a:pt x="11798" y="5236"/>
                    <a:pt x="11798" y="5236"/>
                  </a:cubicBezTo>
                  <a:cubicBezTo>
                    <a:pt x="11526" y="5367"/>
                    <a:pt x="11526" y="5367"/>
                    <a:pt x="11526" y="5367"/>
                  </a:cubicBezTo>
                  <a:cubicBezTo>
                    <a:pt x="11526" y="5367"/>
                    <a:pt x="11526" y="5367"/>
                    <a:pt x="11526" y="5367"/>
                  </a:cubicBezTo>
                  <a:cubicBezTo>
                    <a:pt x="11526" y="5498"/>
                    <a:pt x="11526" y="5498"/>
                    <a:pt x="11526" y="5498"/>
                  </a:cubicBezTo>
                  <a:cubicBezTo>
                    <a:pt x="11617" y="5498"/>
                    <a:pt x="11617" y="5498"/>
                    <a:pt x="11617" y="5498"/>
                  </a:cubicBezTo>
                  <a:cubicBezTo>
                    <a:pt x="11617" y="5629"/>
                    <a:pt x="11617" y="5629"/>
                    <a:pt x="11617" y="5629"/>
                  </a:cubicBezTo>
                  <a:cubicBezTo>
                    <a:pt x="11526" y="5498"/>
                    <a:pt x="11526" y="5498"/>
                    <a:pt x="11526" y="5498"/>
                  </a:cubicBezTo>
                  <a:cubicBezTo>
                    <a:pt x="11526" y="5498"/>
                    <a:pt x="11526" y="5498"/>
                    <a:pt x="11526" y="5498"/>
                  </a:cubicBezTo>
                  <a:cubicBezTo>
                    <a:pt x="11435" y="5498"/>
                    <a:pt x="11435" y="5498"/>
                    <a:pt x="11435" y="5498"/>
                  </a:cubicBezTo>
                  <a:cubicBezTo>
                    <a:pt x="11345" y="5498"/>
                    <a:pt x="11345" y="5498"/>
                    <a:pt x="11345" y="5498"/>
                  </a:cubicBezTo>
                  <a:cubicBezTo>
                    <a:pt x="11254" y="5498"/>
                    <a:pt x="11254" y="5498"/>
                    <a:pt x="11254" y="5498"/>
                  </a:cubicBezTo>
                  <a:cubicBezTo>
                    <a:pt x="11072" y="5498"/>
                    <a:pt x="11072" y="5498"/>
                    <a:pt x="11072" y="5498"/>
                  </a:cubicBezTo>
                  <a:cubicBezTo>
                    <a:pt x="11072" y="5498"/>
                    <a:pt x="11072" y="5498"/>
                    <a:pt x="11072" y="5498"/>
                  </a:cubicBezTo>
                  <a:cubicBezTo>
                    <a:pt x="11072" y="5629"/>
                    <a:pt x="11072" y="5629"/>
                    <a:pt x="11072" y="5629"/>
                  </a:cubicBezTo>
                  <a:cubicBezTo>
                    <a:pt x="10982" y="5629"/>
                    <a:pt x="10982" y="5629"/>
                    <a:pt x="10982" y="5629"/>
                  </a:cubicBezTo>
                  <a:cubicBezTo>
                    <a:pt x="10891" y="5498"/>
                    <a:pt x="10891" y="5498"/>
                    <a:pt x="10891" y="5498"/>
                  </a:cubicBezTo>
                  <a:cubicBezTo>
                    <a:pt x="10891" y="5498"/>
                    <a:pt x="10891" y="5498"/>
                    <a:pt x="10891" y="5498"/>
                  </a:cubicBezTo>
                  <a:cubicBezTo>
                    <a:pt x="10800" y="5629"/>
                    <a:pt x="10800" y="5629"/>
                    <a:pt x="10800" y="5629"/>
                  </a:cubicBezTo>
                  <a:cubicBezTo>
                    <a:pt x="10800" y="5760"/>
                    <a:pt x="10800" y="5760"/>
                    <a:pt x="10800" y="5760"/>
                  </a:cubicBezTo>
                  <a:cubicBezTo>
                    <a:pt x="10709" y="5760"/>
                    <a:pt x="10709" y="5760"/>
                    <a:pt x="10709" y="5760"/>
                  </a:cubicBezTo>
                  <a:cubicBezTo>
                    <a:pt x="10618" y="5760"/>
                    <a:pt x="10618" y="5760"/>
                    <a:pt x="10618" y="5760"/>
                  </a:cubicBezTo>
                  <a:cubicBezTo>
                    <a:pt x="10528" y="5891"/>
                    <a:pt x="10528" y="5891"/>
                    <a:pt x="10528" y="5891"/>
                  </a:cubicBezTo>
                  <a:cubicBezTo>
                    <a:pt x="10437" y="5891"/>
                    <a:pt x="10437" y="5891"/>
                    <a:pt x="10437" y="5891"/>
                  </a:cubicBezTo>
                  <a:cubicBezTo>
                    <a:pt x="10437" y="5891"/>
                    <a:pt x="10437" y="5891"/>
                    <a:pt x="10437" y="5891"/>
                  </a:cubicBezTo>
                  <a:cubicBezTo>
                    <a:pt x="10528" y="5760"/>
                    <a:pt x="10528" y="5760"/>
                    <a:pt x="10528" y="5760"/>
                  </a:cubicBezTo>
                  <a:cubicBezTo>
                    <a:pt x="10437" y="5760"/>
                    <a:pt x="10437" y="5760"/>
                    <a:pt x="10437" y="5760"/>
                  </a:cubicBezTo>
                  <a:cubicBezTo>
                    <a:pt x="10346" y="5891"/>
                    <a:pt x="10346" y="5891"/>
                    <a:pt x="10346" y="5891"/>
                  </a:cubicBezTo>
                  <a:cubicBezTo>
                    <a:pt x="10346" y="6022"/>
                    <a:pt x="10346" y="6022"/>
                    <a:pt x="10346" y="6022"/>
                  </a:cubicBezTo>
                  <a:cubicBezTo>
                    <a:pt x="10437" y="6153"/>
                    <a:pt x="10437" y="6153"/>
                    <a:pt x="10437" y="6153"/>
                  </a:cubicBezTo>
                  <a:cubicBezTo>
                    <a:pt x="10528" y="6415"/>
                    <a:pt x="10528" y="6415"/>
                    <a:pt x="10528" y="6415"/>
                  </a:cubicBezTo>
                  <a:cubicBezTo>
                    <a:pt x="10709" y="6415"/>
                    <a:pt x="10709" y="6415"/>
                    <a:pt x="10709" y="6415"/>
                  </a:cubicBezTo>
                  <a:cubicBezTo>
                    <a:pt x="10800" y="6545"/>
                    <a:pt x="10800" y="6545"/>
                    <a:pt x="10800" y="6545"/>
                  </a:cubicBezTo>
                  <a:cubicBezTo>
                    <a:pt x="10891" y="6676"/>
                    <a:pt x="10891" y="6676"/>
                    <a:pt x="10891" y="6676"/>
                  </a:cubicBezTo>
                  <a:cubicBezTo>
                    <a:pt x="10891" y="6807"/>
                    <a:pt x="10891" y="6807"/>
                    <a:pt x="10891" y="6807"/>
                  </a:cubicBezTo>
                  <a:cubicBezTo>
                    <a:pt x="10982" y="6807"/>
                    <a:pt x="10982" y="6807"/>
                    <a:pt x="10982" y="6807"/>
                  </a:cubicBezTo>
                  <a:cubicBezTo>
                    <a:pt x="11072" y="6807"/>
                    <a:pt x="11072" y="6807"/>
                    <a:pt x="11072" y="6807"/>
                  </a:cubicBezTo>
                  <a:cubicBezTo>
                    <a:pt x="11072" y="6807"/>
                    <a:pt x="11072" y="6807"/>
                    <a:pt x="11072" y="6807"/>
                  </a:cubicBezTo>
                  <a:cubicBezTo>
                    <a:pt x="10891" y="6807"/>
                    <a:pt x="10891" y="6807"/>
                    <a:pt x="10891" y="6807"/>
                  </a:cubicBezTo>
                  <a:cubicBezTo>
                    <a:pt x="10891" y="6807"/>
                    <a:pt x="10891" y="6807"/>
                    <a:pt x="10891" y="6807"/>
                  </a:cubicBezTo>
                  <a:cubicBezTo>
                    <a:pt x="10800" y="6676"/>
                    <a:pt x="10800" y="6676"/>
                    <a:pt x="10800" y="6676"/>
                  </a:cubicBezTo>
                  <a:cubicBezTo>
                    <a:pt x="10709" y="6676"/>
                    <a:pt x="10709" y="6676"/>
                    <a:pt x="10709" y="6676"/>
                  </a:cubicBezTo>
                  <a:cubicBezTo>
                    <a:pt x="10709" y="6676"/>
                    <a:pt x="10709" y="6676"/>
                    <a:pt x="10709" y="6676"/>
                  </a:cubicBezTo>
                  <a:cubicBezTo>
                    <a:pt x="10618" y="6807"/>
                    <a:pt x="10618" y="6807"/>
                    <a:pt x="10618" y="6807"/>
                  </a:cubicBezTo>
                  <a:cubicBezTo>
                    <a:pt x="10528" y="6807"/>
                    <a:pt x="10528" y="6807"/>
                    <a:pt x="10528" y="6807"/>
                  </a:cubicBezTo>
                  <a:cubicBezTo>
                    <a:pt x="10528" y="6676"/>
                    <a:pt x="10528" y="6676"/>
                    <a:pt x="10528" y="6676"/>
                  </a:cubicBezTo>
                  <a:cubicBezTo>
                    <a:pt x="10528" y="6545"/>
                    <a:pt x="10528" y="6545"/>
                    <a:pt x="10528" y="6545"/>
                  </a:cubicBezTo>
                  <a:cubicBezTo>
                    <a:pt x="10528" y="6545"/>
                    <a:pt x="10528" y="6545"/>
                    <a:pt x="10528" y="6545"/>
                  </a:cubicBezTo>
                  <a:cubicBezTo>
                    <a:pt x="10528" y="6545"/>
                    <a:pt x="10528" y="6545"/>
                    <a:pt x="10528" y="6545"/>
                  </a:cubicBezTo>
                  <a:cubicBezTo>
                    <a:pt x="10437" y="6676"/>
                    <a:pt x="10437" y="6676"/>
                    <a:pt x="10437" y="6676"/>
                  </a:cubicBezTo>
                  <a:cubicBezTo>
                    <a:pt x="10437" y="6807"/>
                    <a:pt x="10437" y="6807"/>
                    <a:pt x="10437" y="6807"/>
                  </a:cubicBezTo>
                  <a:cubicBezTo>
                    <a:pt x="10528" y="6938"/>
                    <a:pt x="10528" y="6938"/>
                    <a:pt x="10528" y="6938"/>
                  </a:cubicBezTo>
                  <a:cubicBezTo>
                    <a:pt x="10528" y="6938"/>
                    <a:pt x="10528" y="6938"/>
                    <a:pt x="10528" y="6938"/>
                  </a:cubicBezTo>
                  <a:cubicBezTo>
                    <a:pt x="10437" y="7069"/>
                    <a:pt x="10437" y="7069"/>
                    <a:pt x="10437" y="7069"/>
                  </a:cubicBezTo>
                  <a:cubicBezTo>
                    <a:pt x="10346" y="7200"/>
                    <a:pt x="10346" y="7200"/>
                    <a:pt x="10346" y="7200"/>
                  </a:cubicBezTo>
                  <a:cubicBezTo>
                    <a:pt x="10346" y="7331"/>
                    <a:pt x="10346" y="7331"/>
                    <a:pt x="10346" y="7331"/>
                  </a:cubicBezTo>
                  <a:cubicBezTo>
                    <a:pt x="10346" y="7462"/>
                    <a:pt x="10346" y="7462"/>
                    <a:pt x="10346" y="7462"/>
                  </a:cubicBezTo>
                  <a:cubicBezTo>
                    <a:pt x="10437" y="7724"/>
                    <a:pt x="10437" y="7724"/>
                    <a:pt x="10437" y="7724"/>
                  </a:cubicBezTo>
                  <a:cubicBezTo>
                    <a:pt x="10618" y="7724"/>
                    <a:pt x="10618" y="7724"/>
                    <a:pt x="10618" y="7724"/>
                  </a:cubicBezTo>
                  <a:cubicBezTo>
                    <a:pt x="10709" y="7855"/>
                    <a:pt x="10709" y="7855"/>
                    <a:pt x="10709" y="7855"/>
                  </a:cubicBezTo>
                  <a:cubicBezTo>
                    <a:pt x="10709" y="7855"/>
                    <a:pt x="10709" y="7855"/>
                    <a:pt x="10709" y="7855"/>
                  </a:cubicBezTo>
                  <a:cubicBezTo>
                    <a:pt x="10891" y="7724"/>
                    <a:pt x="10891" y="7724"/>
                    <a:pt x="10891" y="7724"/>
                  </a:cubicBezTo>
                  <a:cubicBezTo>
                    <a:pt x="10982" y="7724"/>
                    <a:pt x="10982" y="7724"/>
                    <a:pt x="10982" y="7724"/>
                  </a:cubicBezTo>
                  <a:cubicBezTo>
                    <a:pt x="11072" y="7855"/>
                    <a:pt x="11072" y="7855"/>
                    <a:pt x="11072" y="7855"/>
                  </a:cubicBezTo>
                  <a:cubicBezTo>
                    <a:pt x="11254" y="7855"/>
                    <a:pt x="11254" y="7855"/>
                    <a:pt x="11254" y="7855"/>
                  </a:cubicBezTo>
                  <a:cubicBezTo>
                    <a:pt x="11254" y="7855"/>
                    <a:pt x="11254" y="7855"/>
                    <a:pt x="11254" y="7855"/>
                  </a:cubicBezTo>
                  <a:cubicBezTo>
                    <a:pt x="11345" y="7985"/>
                    <a:pt x="11345" y="7985"/>
                    <a:pt x="11345" y="7985"/>
                  </a:cubicBezTo>
                  <a:cubicBezTo>
                    <a:pt x="11345" y="7985"/>
                    <a:pt x="11345" y="7985"/>
                    <a:pt x="11345" y="7985"/>
                  </a:cubicBezTo>
                  <a:cubicBezTo>
                    <a:pt x="11435" y="7985"/>
                    <a:pt x="11435" y="7985"/>
                    <a:pt x="11435" y="7985"/>
                  </a:cubicBezTo>
                  <a:cubicBezTo>
                    <a:pt x="11435" y="7855"/>
                    <a:pt x="11435" y="7855"/>
                    <a:pt x="11435" y="7855"/>
                  </a:cubicBezTo>
                  <a:cubicBezTo>
                    <a:pt x="11435" y="7855"/>
                    <a:pt x="11435" y="7855"/>
                    <a:pt x="11435" y="7855"/>
                  </a:cubicBezTo>
                  <a:cubicBezTo>
                    <a:pt x="11526" y="7855"/>
                    <a:pt x="11526" y="7855"/>
                    <a:pt x="11526" y="7855"/>
                  </a:cubicBezTo>
                  <a:cubicBezTo>
                    <a:pt x="11526" y="7855"/>
                    <a:pt x="11526" y="7855"/>
                    <a:pt x="11526" y="7855"/>
                  </a:cubicBezTo>
                  <a:cubicBezTo>
                    <a:pt x="11435" y="7985"/>
                    <a:pt x="11435" y="7985"/>
                    <a:pt x="11435" y="7985"/>
                  </a:cubicBezTo>
                  <a:cubicBezTo>
                    <a:pt x="11435" y="8116"/>
                    <a:pt x="11435" y="8116"/>
                    <a:pt x="11435" y="8116"/>
                  </a:cubicBezTo>
                  <a:cubicBezTo>
                    <a:pt x="11435" y="8116"/>
                    <a:pt x="11435" y="8116"/>
                    <a:pt x="11435" y="8116"/>
                  </a:cubicBezTo>
                  <a:cubicBezTo>
                    <a:pt x="11526" y="7985"/>
                    <a:pt x="11526" y="7985"/>
                    <a:pt x="11526" y="7985"/>
                  </a:cubicBezTo>
                  <a:cubicBezTo>
                    <a:pt x="11617" y="7985"/>
                    <a:pt x="11617" y="7985"/>
                    <a:pt x="11617" y="7985"/>
                  </a:cubicBezTo>
                  <a:cubicBezTo>
                    <a:pt x="11708" y="7855"/>
                    <a:pt x="11708" y="7855"/>
                    <a:pt x="11708" y="7855"/>
                  </a:cubicBezTo>
                  <a:cubicBezTo>
                    <a:pt x="11889" y="7724"/>
                    <a:pt x="11889" y="7724"/>
                    <a:pt x="11889" y="7724"/>
                  </a:cubicBezTo>
                  <a:cubicBezTo>
                    <a:pt x="11980" y="7724"/>
                    <a:pt x="11980" y="7724"/>
                    <a:pt x="11980" y="7724"/>
                  </a:cubicBezTo>
                  <a:cubicBezTo>
                    <a:pt x="12071" y="7724"/>
                    <a:pt x="12071" y="7724"/>
                    <a:pt x="12071" y="7724"/>
                  </a:cubicBezTo>
                  <a:cubicBezTo>
                    <a:pt x="12071" y="7724"/>
                    <a:pt x="12071" y="7724"/>
                    <a:pt x="12071" y="7724"/>
                  </a:cubicBezTo>
                  <a:cubicBezTo>
                    <a:pt x="12071" y="7724"/>
                    <a:pt x="12071" y="7724"/>
                    <a:pt x="12071" y="7724"/>
                  </a:cubicBezTo>
                  <a:cubicBezTo>
                    <a:pt x="12161" y="7724"/>
                    <a:pt x="12161" y="7724"/>
                    <a:pt x="12161" y="7724"/>
                  </a:cubicBezTo>
                  <a:cubicBezTo>
                    <a:pt x="12252" y="7593"/>
                    <a:pt x="12252" y="7593"/>
                    <a:pt x="12252" y="7593"/>
                  </a:cubicBezTo>
                  <a:cubicBezTo>
                    <a:pt x="12434" y="7593"/>
                    <a:pt x="12434" y="7593"/>
                    <a:pt x="12434" y="7593"/>
                  </a:cubicBezTo>
                  <a:cubicBezTo>
                    <a:pt x="12434" y="7593"/>
                    <a:pt x="12434" y="7593"/>
                    <a:pt x="12434" y="7593"/>
                  </a:cubicBezTo>
                  <a:cubicBezTo>
                    <a:pt x="12434" y="7724"/>
                    <a:pt x="12434" y="7724"/>
                    <a:pt x="12434" y="7724"/>
                  </a:cubicBezTo>
                  <a:cubicBezTo>
                    <a:pt x="12343" y="7724"/>
                    <a:pt x="12343" y="7724"/>
                    <a:pt x="12343" y="7724"/>
                  </a:cubicBezTo>
                  <a:cubicBezTo>
                    <a:pt x="12343" y="7855"/>
                    <a:pt x="12343" y="7855"/>
                    <a:pt x="12343" y="7855"/>
                  </a:cubicBezTo>
                  <a:cubicBezTo>
                    <a:pt x="12343" y="7855"/>
                    <a:pt x="12343" y="7855"/>
                    <a:pt x="12343" y="7855"/>
                  </a:cubicBezTo>
                  <a:cubicBezTo>
                    <a:pt x="12252" y="7985"/>
                    <a:pt x="12252" y="7985"/>
                    <a:pt x="12252" y="7985"/>
                  </a:cubicBezTo>
                  <a:cubicBezTo>
                    <a:pt x="12161" y="7985"/>
                    <a:pt x="12161" y="7985"/>
                    <a:pt x="12161" y="7985"/>
                  </a:cubicBezTo>
                  <a:cubicBezTo>
                    <a:pt x="12161" y="7985"/>
                    <a:pt x="12161" y="7985"/>
                    <a:pt x="12161" y="7985"/>
                  </a:cubicBezTo>
                  <a:cubicBezTo>
                    <a:pt x="12071" y="7985"/>
                    <a:pt x="12071" y="7985"/>
                    <a:pt x="12071" y="7985"/>
                  </a:cubicBezTo>
                  <a:cubicBezTo>
                    <a:pt x="11980" y="8116"/>
                    <a:pt x="11980" y="8116"/>
                    <a:pt x="11980" y="8116"/>
                  </a:cubicBezTo>
                  <a:cubicBezTo>
                    <a:pt x="11980" y="8116"/>
                    <a:pt x="11980" y="8116"/>
                    <a:pt x="11980" y="8116"/>
                  </a:cubicBezTo>
                  <a:cubicBezTo>
                    <a:pt x="12071" y="8116"/>
                    <a:pt x="12071" y="8116"/>
                    <a:pt x="12071" y="8116"/>
                  </a:cubicBezTo>
                  <a:cubicBezTo>
                    <a:pt x="12071" y="8247"/>
                    <a:pt x="12071" y="8247"/>
                    <a:pt x="12071" y="8247"/>
                  </a:cubicBezTo>
                  <a:cubicBezTo>
                    <a:pt x="12071" y="8378"/>
                    <a:pt x="12071" y="8378"/>
                    <a:pt x="12071" y="8378"/>
                  </a:cubicBezTo>
                  <a:cubicBezTo>
                    <a:pt x="11980" y="8509"/>
                    <a:pt x="11980" y="8509"/>
                    <a:pt x="11980" y="8509"/>
                  </a:cubicBezTo>
                  <a:cubicBezTo>
                    <a:pt x="11980" y="8640"/>
                    <a:pt x="11980" y="8640"/>
                    <a:pt x="11980" y="8640"/>
                  </a:cubicBezTo>
                  <a:cubicBezTo>
                    <a:pt x="11889" y="8771"/>
                    <a:pt x="11889" y="8771"/>
                    <a:pt x="11889" y="8771"/>
                  </a:cubicBezTo>
                  <a:cubicBezTo>
                    <a:pt x="11889" y="8771"/>
                    <a:pt x="11889" y="8771"/>
                    <a:pt x="11889" y="8771"/>
                  </a:cubicBezTo>
                  <a:cubicBezTo>
                    <a:pt x="11889" y="8771"/>
                    <a:pt x="11889" y="8771"/>
                    <a:pt x="11889" y="8771"/>
                  </a:cubicBezTo>
                  <a:cubicBezTo>
                    <a:pt x="11889" y="8902"/>
                    <a:pt x="11889" y="8902"/>
                    <a:pt x="11889" y="8902"/>
                  </a:cubicBezTo>
                  <a:cubicBezTo>
                    <a:pt x="11889" y="9033"/>
                    <a:pt x="11889" y="9033"/>
                    <a:pt x="11889" y="9033"/>
                  </a:cubicBezTo>
                  <a:cubicBezTo>
                    <a:pt x="11798" y="9164"/>
                    <a:pt x="11798" y="9164"/>
                    <a:pt x="11798" y="9164"/>
                  </a:cubicBezTo>
                  <a:cubicBezTo>
                    <a:pt x="11798" y="9164"/>
                    <a:pt x="11798" y="9164"/>
                    <a:pt x="11798" y="9164"/>
                  </a:cubicBezTo>
                  <a:cubicBezTo>
                    <a:pt x="11708" y="9164"/>
                    <a:pt x="11708" y="9164"/>
                    <a:pt x="11708" y="9164"/>
                  </a:cubicBezTo>
                  <a:cubicBezTo>
                    <a:pt x="11617" y="9295"/>
                    <a:pt x="11617" y="9295"/>
                    <a:pt x="11617" y="9295"/>
                  </a:cubicBezTo>
                  <a:cubicBezTo>
                    <a:pt x="11526" y="9295"/>
                    <a:pt x="11526" y="9295"/>
                    <a:pt x="11526" y="9295"/>
                  </a:cubicBezTo>
                  <a:cubicBezTo>
                    <a:pt x="11526" y="9295"/>
                    <a:pt x="11526" y="9295"/>
                    <a:pt x="11526" y="9295"/>
                  </a:cubicBezTo>
                  <a:cubicBezTo>
                    <a:pt x="11435" y="9295"/>
                    <a:pt x="11435" y="9295"/>
                    <a:pt x="11435" y="9295"/>
                  </a:cubicBezTo>
                  <a:cubicBezTo>
                    <a:pt x="11254" y="9295"/>
                    <a:pt x="11254" y="9295"/>
                    <a:pt x="11254" y="9295"/>
                  </a:cubicBezTo>
                  <a:cubicBezTo>
                    <a:pt x="11254" y="9295"/>
                    <a:pt x="11254" y="9295"/>
                    <a:pt x="11254" y="9295"/>
                  </a:cubicBezTo>
                  <a:cubicBezTo>
                    <a:pt x="11254" y="9164"/>
                    <a:pt x="11254" y="9164"/>
                    <a:pt x="11254" y="9164"/>
                  </a:cubicBezTo>
                  <a:cubicBezTo>
                    <a:pt x="11163" y="9164"/>
                    <a:pt x="11163" y="9164"/>
                    <a:pt x="11163" y="9164"/>
                  </a:cubicBezTo>
                  <a:cubicBezTo>
                    <a:pt x="11163" y="9164"/>
                    <a:pt x="11163" y="9164"/>
                    <a:pt x="11163" y="9164"/>
                  </a:cubicBezTo>
                  <a:cubicBezTo>
                    <a:pt x="11072" y="9295"/>
                    <a:pt x="11072" y="9295"/>
                    <a:pt x="11072" y="9295"/>
                  </a:cubicBezTo>
                  <a:cubicBezTo>
                    <a:pt x="10982" y="9295"/>
                    <a:pt x="10982" y="9295"/>
                    <a:pt x="10982" y="9295"/>
                  </a:cubicBezTo>
                  <a:cubicBezTo>
                    <a:pt x="10891" y="9425"/>
                    <a:pt x="10891" y="9425"/>
                    <a:pt x="10891" y="9425"/>
                  </a:cubicBezTo>
                  <a:cubicBezTo>
                    <a:pt x="10709" y="9556"/>
                    <a:pt x="10709" y="9556"/>
                    <a:pt x="10709" y="9556"/>
                  </a:cubicBezTo>
                  <a:cubicBezTo>
                    <a:pt x="10709" y="9556"/>
                    <a:pt x="10709" y="9556"/>
                    <a:pt x="10709" y="9556"/>
                  </a:cubicBezTo>
                  <a:cubicBezTo>
                    <a:pt x="10618" y="9556"/>
                    <a:pt x="10618" y="9556"/>
                    <a:pt x="10618" y="9556"/>
                  </a:cubicBezTo>
                  <a:cubicBezTo>
                    <a:pt x="10528" y="9556"/>
                    <a:pt x="10528" y="9556"/>
                    <a:pt x="10528" y="9556"/>
                  </a:cubicBezTo>
                  <a:cubicBezTo>
                    <a:pt x="10437" y="9556"/>
                    <a:pt x="10437" y="9556"/>
                    <a:pt x="10437" y="9556"/>
                  </a:cubicBezTo>
                  <a:cubicBezTo>
                    <a:pt x="10346" y="9687"/>
                    <a:pt x="10346" y="9687"/>
                    <a:pt x="10346" y="9687"/>
                  </a:cubicBezTo>
                  <a:cubicBezTo>
                    <a:pt x="10255" y="9687"/>
                    <a:pt x="10255" y="9687"/>
                    <a:pt x="10255" y="9687"/>
                  </a:cubicBezTo>
                  <a:cubicBezTo>
                    <a:pt x="10165" y="9687"/>
                    <a:pt x="10165" y="9687"/>
                    <a:pt x="10165" y="9687"/>
                  </a:cubicBezTo>
                  <a:cubicBezTo>
                    <a:pt x="10165" y="9818"/>
                    <a:pt x="10165" y="9818"/>
                    <a:pt x="10165" y="9818"/>
                  </a:cubicBezTo>
                  <a:cubicBezTo>
                    <a:pt x="10165" y="10080"/>
                    <a:pt x="10165" y="10080"/>
                    <a:pt x="10165" y="10080"/>
                  </a:cubicBezTo>
                  <a:cubicBezTo>
                    <a:pt x="10074" y="10080"/>
                    <a:pt x="10074" y="10080"/>
                    <a:pt x="10074" y="10080"/>
                  </a:cubicBezTo>
                  <a:cubicBezTo>
                    <a:pt x="10074" y="10080"/>
                    <a:pt x="10074" y="10080"/>
                    <a:pt x="10074" y="10080"/>
                  </a:cubicBezTo>
                  <a:cubicBezTo>
                    <a:pt x="9983" y="9949"/>
                    <a:pt x="9983" y="9949"/>
                    <a:pt x="9983" y="9949"/>
                  </a:cubicBezTo>
                  <a:cubicBezTo>
                    <a:pt x="9802" y="9949"/>
                    <a:pt x="9802" y="9949"/>
                    <a:pt x="9802" y="9949"/>
                  </a:cubicBezTo>
                  <a:cubicBezTo>
                    <a:pt x="9802" y="9949"/>
                    <a:pt x="9802" y="9949"/>
                    <a:pt x="9802" y="9949"/>
                  </a:cubicBezTo>
                  <a:cubicBezTo>
                    <a:pt x="9802" y="10080"/>
                    <a:pt x="9802" y="10080"/>
                    <a:pt x="9802" y="10080"/>
                  </a:cubicBezTo>
                  <a:cubicBezTo>
                    <a:pt x="9892" y="10080"/>
                    <a:pt x="9892" y="10080"/>
                    <a:pt x="9892" y="10080"/>
                  </a:cubicBezTo>
                  <a:cubicBezTo>
                    <a:pt x="9802" y="10211"/>
                    <a:pt x="9802" y="10211"/>
                    <a:pt x="9802" y="10211"/>
                  </a:cubicBezTo>
                  <a:cubicBezTo>
                    <a:pt x="9802" y="10211"/>
                    <a:pt x="9802" y="10211"/>
                    <a:pt x="9802" y="10211"/>
                  </a:cubicBezTo>
                  <a:cubicBezTo>
                    <a:pt x="9711" y="10080"/>
                    <a:pt x="9711" y="10080"/>
                    <a:pt x="9711" y="10080"/>
                  </a:cubicBezTo>
                  <a:cubicBezTo>
                    <a:pt x="9711" y="9949"/>
                    <a:pt x="9711" y="9949"/>
                    <a:pt x="9711" y="9949"/>
                  </a:cubicBezTo>
                  <a:cubicBezTo>
                    <a:pt x="9620" y="9949"/>
                    <a:pt x="9620" y="9949"/>
                    <a:pt x="9620" y="9949"/>
                  </a:cubicBezTo>
                  <a:cubicBezTo>
                    <a:pt x="9529" y="10080"/>
                    <a:pt x="9529" y="10080"/>
                    <a:pt x="9529" y="10080"/>
                  </a:cubicBezTo>
                  <a:cubicBezTo>
                    <a:pt x="9529" y="10211"/>
                    <a:pt x="9529" y="10211"/>
                    <a:pt x="9529" y="10211"/>
                  </a:cubicBezTo>
                  <a:cubicBezTo>
                    <a:pt x="9439" y="10211"/>
                    <a:pt x="9439" y="10211"/>
                    <a:pt x="9439" y="10211"/>
                  </a:cubicBezTo>
                  <a:cubicBezTo>
                    <a:pt x="9439" y="10211"/>
                    <a:pt x="9439" y="10211"/>
                    <a:pt x="9439" y="10211"/>
                  </a:cubicBezTo>
                  <a:cubicBezTo>
                    <a:pt x="9257" y="10473"/>
                    <a:pt x="9257" y="10473"/>
                    <a:pt x="9257" y="10473"/>
                  </a:cubicBezTo>
                  <a:cubicBezTo>
                    <a:pt x="9166" y="10604"/>
                    <a:pt x="9166" y="10604"/>
                    <a:pt x="9166" y="10604"/>
                  </a:cubicBezTo>
                  <a:cubicBezTo>
                    <a:pt x="9166" y="10735"/>
                    <a:pt x="9166" y="10735"/>
                    <a:pt x="9166" y="10735"/>
                  </a:cubicBezTo>
                  <a:cubicBezTo>
                    <a:pt x="9076" y="10735"/>
                    <a:pt x="9076" y="10735"/>
                    <a:pt x="9076" y="10735"/>
                  </a:cubicBezTo>
                  <a:cubicBezTo>
                    <a:pt x="8985" y="10604"/>
                    <a:pt x="8985" y="10604"/>
                    <a:pt x="8985" y="10604"/>
                  </a:cubicBezTo>
                  <a:cubicBezTo>
                    <a:pt x="8985" y="10735"/>
                    <a:pt x="8985" y="10735"/>
                    <a:pt x="8985" y="10735"/>
                  </a:cubicBezTo>
                  <a:cubicBezTo>
                    <a:pt x="9076" y="10865"/>
                    <a:pt x="9076" y="10865"/>
                    <a:pt x="9076" y="10865"/>
                  </a:cubicBezTo>
                  <a:cubicBezTo>
                    <a:pt x="9076" y="10865"/>
                    <a:pt x="9076" y="10865"/>
                    <a:pt x="9076" y="10865"/>
                  </a:cubicBezTo>
                  <a:cubicBezTo>
                    <a:pt x="8985" y="10865"/>
                    <a:pt x="8985" y="10865"/>
                    <a:pt x="8985" y="10865"/>
                  </a:cubicBezTo>
                  <a:cubicBezTo>
                    <a:pt x="8985" y="10865"/>
                    <a:pt x="8985" y="10865"/>
                    <a:pt x="8985" y="10865"/>
                  </a:cubicBezTo>
                  <a:cubicBezTo>
                    <a:pt x="8894" y="10865"/>
                    <a:pt x="8894" y="10865"/>
                    <a:pt x="8894" y="10865"/>
                  </a:cubicBezTo>
                  <a:cubicBezTo>
                    <a:pt x="8894" y="10865"/>
                    <a:pt x="8894" y="10865"/>
                    <a:pt x="8894" y="10865"/>
                  </a:cubicBezTo>
                  <a:cubicBezTo>
                    <a:pt x="8803" y="10996"/>
                    <a:pt x="8803" y="10996"/>
                    <a:pt x="8803" y="10996"/>
                  </a:cubicBezTo>
                  <a:cubicBezTo>
                    <a:pt x="8803" y="11127"/>
                    <a:pt x="8803" y="11127"/>
                    <a:pt x="8803" y="11127"/>
                  </a:cubicBezTo>
                  <a:cubicBezTo>
                    <a:pt x="8803" y="11258"/>
                    <a:pt x="8803" y="11258"/>
                    <a:pt x="8803" y="11258"/>
                  </a:cubicBezTo>
                  <a:cubicBezTo>
                    <a:pt x="8894" y="11389"/>
                    <a:pt x="8894" y="11389"/>
                    <a:pt x="8894" y="11389"/>
                  </a:cubicBezTo>
                  <a:cubicBezTo>
                    <a:pt x="8803" y="11520"/>
                    <a:pt x="8803" y="11520"/>
                    <a:pt x="8803" y="11520"/>
                  </a:cubicBezTo>
                  <a:cubicBezTo>
                    <a:pt x="8803" y="11520"/>
                    <a:pt x="8803" y="11520"/>
                    <a:pt x="8803" y="11520"/>
                  </a:cubicBezTo>
                  <a:cubicBezTo>
                    <a:pt x="8803" y="11651"/>
                    <a:pt x="8803" y="11651"/>
                    <a:pt x="8803" y="11651"/>
                  </a:cubicBezTo>
                  <a:cubicBezTo>
                    <a:pt x="8894" y="11651"/>
                    <a:pt x="8894" y="11651"/>
                    <a:pt x="8894" y="11651"/>
                  </a:cubicBezTo>
                  <a:cubicBezTo>
                    <a:pt x="8894" y="11520"/>
                    <a:pt x="8894" y="11520"/>
                    <a:pt x="8894" y="11520"/>
                  </a:cubicBezTo>
                  <a:cubicBezTo>
                    <a:pt x="8894" y="11651"/>
                    <a:pt x="8894" y="11651"/>
                    <a:pt x="8894" y="11651"/>
                  </a:cubicBezTo>
                  <a:cubicBezTo>
                    <a:pt x="8985" y="11782"/>
                    <a:pt x="8985" y="11782"/>
                    <a:pt x="8985" y="11782"/>
                  </a:cubicBezTo>
                  <a:cubicBezTo>
                    <a:pt x="8894" y="11782"/>
                    <a:pt x="8894" y="11782"/>
                    <a:pt x="8894" y="11782"/>
                  </a:cubicBezTo>
                  <a:cubicBezTo>
                    <a:pt x="8894" y="11782"/>
                    <a:pt x="8894" y="11782"/>
                    <a:pt x="8894" y="11782"/>
                  </a:cubicBezTo>
                  <a:cubicBezTo>
                    <a:pt x="8894" y="11913"/>
                    <a:pt x="8894" y="11913"/>
                    <a:pt x="8894" y="11913"/>
                  </a:cubicBezTo>
                  <a:cubicBezTo>
                    <a:pt x="8985" y="11913"/>
                    <a:pt x="8985" y="11913"/>
                    <a:pt x="8985" y="11913"/>
                  </a:cubicBezTo>
                  <a:cubicBezTo>
                    <a:pt x="8985" y="11782"/>
                    <a:pt x="8985" y="11782"/>
                    <a:pt x="8985" y="11782"/>
                  </a:cubicBezTo>
                  <a:cubicBezTo>
                    <a:pt x="9076" y="11782"/>
                    <a:pt x="9076" y="11782"/>
                    <a:pt x="9076" y="11782"/>
                  </a:cubicBezTo>
                  <a:cubicBezTo>
                    <a:pt x="9076" y="11913"/>
                    <a:pt x="9076" y="11913"/>
                    <a:pt x="9076" y="11913"/>
                  </a:cubicBezTo>
                  <a:cubicBezTo>
                    <a:pt x="9076" y="11913"/>
                    <a:pt x="9076" y="11913"/>
                    <a:pt x="9076" y="11913"/>
                  </a:cubicBezTo>
                  <a:cubicBezTo>
                    <a:pt x="9166" y="11913"/>
                    <a:pt x="9166" y="11913"/>
                    <a:pt x="9166" y="11913"/>
                  </a:cubicBezTo>
                  <a:cubicBezTo>
                    <a:pt x="9257" y="12044"/>
                    <a:pt x="9257" y="12044"/>
                    <a:pt x="9257" y="12044"/>
                  </a:cubicBezTo>
                  <a:cubicBezTo>
                    <a:pt x="9348" y="12044"/>
                    <a:pt x="9348" y="12044"/>
                    <a:pt x="9348" y="12044"/>
                  </a:cubicBezTo>
                  <a:cubicBezTo>
                    <a:pt x="9348" y="11913"/>
                    <a:pt x="9348" y="11913"/>
                    <a:pt x="9348" y="11913"/>
                  </a:cubicBezTo>
                  <a:cubicBezTo>
                    <a:pt x="9439" y="11651"/>
                    <a:pt x="9439" y="11651"/>
                    <a:pt x="9439" y="11651"/>
                  </a:cubicBezTo>
                  <a:cubicBezTo>
                    <a:pt x="9439" y="11651"/>
                    <a:pt x="9439" y="11651"/>
                    <a:pt x="9439" y="11651"/>
                  </a:cubicBezTo>
                  <a:cubicBezTo>
                    <a:pt x="9620" y="11651"/>
                    <a:pt x="9620" y="11651"/>
                    <a:pt x="9620" y="11651"/>
                  </a:cubicBezTo>
                  <a:cubicBezTo>
                    <a:pt x="9620" y="11520"/>
                    <a:pt x="9620" y="11520"/>
                    <a:pt x="9620" y="11520"/>
                  </a:cubicBezTo>
                  <a:cubicBezTo>
                    <a:pt x="9620" y="11651"/>
                    <a:pt x="9620" y="11651"/>
                    <a:pt x="9620" y="11651"/>
                  </a:cubicBezTo>
                  <a:cubicBezTo>
                    <a:pt x="9529" y="11651"/>
                    <a:pt x="9529" y="11651"/>
                    <a:pt x="9529" y="11651"/>
                  </a:cubicBezTo>
                  <a:cubicBezTo>
                    <a:pt x="9439" y="11913"/>
                    <a:pt x="9439" y="11913"/>
                    <a:pt x="9439" y="11913"/>
                  </a:cubicBezTo>
                  <a:cubicBezTo>
                    <a:pt x="9348" y="11913"/>
                    <a:pt x="9348" y="11913"/>
                    <a:pt x="9348" y="11913"/>
                  </a:cubicBezTo>
                  <a:cubicBezTo>
                    <a:pt x="9348" y="12044"/>
                    <a:pt x="9348" y="12044"/>
                    <a:pt x="9348" y="12044"/>
                  </a:cubicBezTo>
                  <a:cubicBezTo>
                    <a:pt x="9439" y="12175"/>
                    <a:pt x="9439" y="12175"/>
                    <a:pt x="9439" y="12175"/>
                  </a:cubicBezTo>
                  <a:cubicBezTo>
                    <a:pt x="9439" y="12175"/>
                    <a:pt x="9439" y="12175"/>
                    <a:pt x="9439" y="12175"/>
                  </a:cubicBezTo>
                  <a:cubicBezTo>
                    <a:pt x="9348" y="12305"/>
                    <a:pt x="9348" y="12305"/>
                    <a:pt x="9348" y="12305"/>
                  </a:cubicBezTo>
                  <a:cubicBezTo>
                    <a:pt x="9257" y="12175"/>
                    <a:pt x="9257" y="12175"/>
                    <a:pt x="9257" y="12175"/>
                  </a:cubicBezTo>
                  <a:cubicBezTo>
                    <a:pt x="9257" y="12175"/>
                    <a:pt x="9257" y="12175"/>
                    <a:pt x="9257" y="12175"/>
                  </a:cubicBezTo>
                  <a:cubicBezTo>
                    <a:pt x="9257" y="12044"/>
                    <a:pt x="9257" y="12044"/>
                    <a:pt x="9257" y="12044"/>
                  </a:cubicBezTo>
                  <a:cubicBezTo>
                    <a:pt x="9166" y="12044"/>
                    <a:pt x="9166" y="12044"/>
                    <a:pt x="9166" y="12044"/>
                  </a:cubicBezTo>
                  <a:cubicBezTo>
                    <a:pt x="9166" y="12044"/>
                    <a:pt x="9166" y="12044"/>
                    <a:pt x="9166" y="12044"/>
                  </a:cubicBezTo>
                  <a:cubicBezTo>
                    <a:pt x="8985" y="12044"/>
                    <a:pt x="8985" y="12044"/>
                    <a:pt x="8985" y="12044"/>
                  </a:cubicBezTo>
                  <a:cubicBezTo>
                    <a:pt x="8985" y="11913"/>
                    <a:pt x="8985" y="11913"/>
                    <a:pt x="8985" y="11913"/>
                  </a:cubicBezTo>
                  <a:cubicBezTo>
                    <a:pt x="8894" y="11913"/>
                    <a:pt x="8894" y="11913"/>
                    <a:pt x="8894" y="11913"/>
                  </a:cubicBezTo>
                  <a:cubicBezTo>
                    <a:pt x="8894" y="12044"/>
                    <a:pt x="8894" y="12044"/>
                    <a:pt x="8894" y="12044"/>
                  </a:cubicBezTo>
                  <a:cubicBezTo>
                    <a:pt x="8803" y="12044"/>
                    <a:pt x="8803" y="12044"/>
                    <a:pt x="8803" y="12044"/>
                  </a:cubicBezTo>
                  <a:cubicBezTo>
                    <a:pt x="8803" y="12175"/>
                    <a:pt x="8803" y="12175"/>
                    <a:pt x="8803" y="12175"/>
                  </a:cubicBezTo>
                  <a:cubicBezTo>
                    <a:pt x="8713" y="12044"/>
                    <a:pt x="8713" y="12044"/>
                    <a:pt x="8713" y="12044"/>
                  </a:cubicBezTo>
                  <a:cubicBezTo>
                    <a:pt x="8713" y="12175"/>
                    <a:pt x="8713" y="12175"/>
                    <a:pt x="8713" y="12175"/>
                  </a:cubicBezTo>
                  <a:cubicBezTo>
                    <a:pt x="8713" y="12305"/>
                    <a:pt x="8713" y="12305"/>
                    <a:pt x="8713" y="12305"/>
                  </a:cubicBezTo>
                  <a:cubicBezTo>
                    <a:pt x="8713" y="12305"/>
                    <a:pt x="8713" y="12305"/>
                    <a:pt x="8713" y="12305"/>
                  </a:cubicBezTo>
                  <a:cubicBezTo>
                    <a:pt x="8713" y="12305"/>
                    <a:pt x="8713" y="12305"/>
                    <a:pt x="8713" y="12305"/>
                  </a:cubicBezTo>
                  <a:cubicBezTo>
                    <a:pt x="8713" y="12436"/>
                    <a:pt x="8713" y="12436"/>
                    <a:pt x="8713" y="12436"/>
                  </a:cubicBezTo>
                  <a:cubicBezTo>
                    <a:pt x="8713" y="12567"/>
                    <a:pt x="8713" y="12567"/>
                    <a:pt x="8713" y="12567"/>
                  </a:cubicBezTo>
                  <a:cubicBezTo>
                    <a:pt x="8803" y="12567"/>
                    <a:pt x="8803" y="12567"/>
                    <a:pt x="8803" y="12567"/>
                  </a:cubicBezTo>
                  <a:cubicBezTo>
                    <a:pt x="8803" y="12829"/>
                    <a:pt x="8803" y="12829"/>
                    <a:pt x="8803" y="12829"/>
                  </a:cubicBezTo>
                  <a:cubicBezTo>
                    <a:pt x="8803" y="12829"/>
                    <a:pt x="8803" y="12829"/>
                    <a:pt x="8803" y="12829"/>
                  </a:cubicBezTo>
                  <a:cubicBezTo>
                    <a:pt x="8803" y="12960"/>
                    <a:pt x="8803" y="12960"/>
                    <a:pt x="8803" y="12960"/>
                  </a:cubicBezTo>
                  <a:cubicBezTo>
                    <a:pt x="8894" y="12960"/>
                    <a:pt x="8894" y="12960"/>
                    <a:pt x="8894" y="12960"/>
                  </a:cubicBezTo>
                  <a:cubicBezTo>
                    <a:pt x="8894" y="13091"/>
                    <a:pt x="8894" y="13091"/>
                    <a:pt x="8894" y="13091"/>
                  </a:cubicBezTo>
                  <a:cubicBezTo>
                    <a:pt x="8803" y="13091"/>
                    <a:pt x="8803" y="13091"/>
                    <a:pt x="8803" y="13091"/>
                  </a:cubicBezTo>
                  <a:cubicBezTo>
                    <a:pt x="8713" y="13091"/>
                    <a:pt x="8713" y="13091"/>
                    <a:pt x="8713" y="13091"/>
                  </a:cubicBezTo>
                  <a:cubicBezTo>
                    <a:pt x="8985" y="13222"/>
                    <a:pt x="8985" y="13222"/>
                    <a:pt x="8985" y="13222"/>
                  </a:cubicBezTo>
                  <a:cubicBezTo>
                    <a:pt x="9076" y="13222"/>
                    <a:pt x="9076" y="13222"/>
                    <a:pt x="9076" y="13222"/>
                  </a:cubicBezTo>
                  <a:cubicBezTo>
                    <a:pt x="9257" y="13222"/>
                    <a:pt x="9257" y="13222"/>
                    <a:pt x="9257" y="13222"/>
                  </a:cubicBezTo>
                  <a:cubicBezTo>
                    <a:pt x="9257" y="13222"/>
                    <a:pt x="9257" y="13222"/>
                    <a:pt x="9257" y="13222"/>
                  </a:cubicBezTo>
                  <a:cubicBezTo>
                    <a:pt x="9348" y="13222"/>
                    <a:pt x="9348" y="13222"/>
                    <a:pt x="9348" y="13222"/>
                  </a:cubicBezTo>
                  <a:cubicBezTo>
                    <a:pt x="9348" y="13222"/>
                    <a:pt x="9348" y="13222"/>
                    <a:pt x="9348" y="13222"/>
                  </a:cubicBezTo>
                  <a:cubicBezTo>
                    <a:pt x="9529" y="12960"/>
                    <a:pt x="9529" y="12960"/>
                    <a:pt x="9529" y="12960"/>
                  </a:cubicBezTo>
                  <a:cubicBezTo>
                    <a:pt x="9529" y="12960"/>
                    <a:pt x="9529" y="12960"/>
                    <a:pt x="9529" y="12960"/>
                  </a:cubicBezTo>
                  <a:cubicBezTo>
                    <a:pt x="9439" y="12829"/>
                    <a:pt x="9439" y="12829"/>
                    <a:pt x="9439" y="12829"/>
                  </a:cubicBezTo>
                  <a:cubicBezTo>
                    <a:pt x="9439" y="12829"/>
                    <a:pt x="9439" y="12829"/>
                    <a:pt x="9439" y="12829"/>
                  </a:cubicBezTo>
                  <a:cubicBezTo>
                    <a:pt x="9529" y="12698"/>
                    <a:pt x="9529" y="12698"/>
                    <a:pt x="9529" y="12698"/>
                  </a:cubicBezTo>
                  <a:cubicBezTo>
                    <a:pt x="9711" y="12567"/>
                    <a:pt x="9711" y="12567"/>
                    <a:pt x="9711" y="12567"/>
                  </a:cubicBezTo>
                  <a:cubicBezTo>
                    <a:pt x="9892" y="12436"/>
                    <a:pt x="9892" y="12436"/>
                    <a:pt x="9892" y="12436"/>
                  </a:cubicBezTo>
                  <a:cubicBezTo>
                    <a:pt x="9892" y="12436"/>
                    <a:pt x="9892" y="12436"/>
                    <a:pt x="9892" y="12436"/>
                  </a:cubicBezTo>
                  <a:cubicBezTo>
                    <a:pt x="9892" y="12436"/>
                    <a:pt x="9892" y="12436"/>
                    <a:pt x="9892" y="12436"/>
                  </a:cubicBezTo>
                  <a:cubicBezTo>
                    <a:pt x="9711" y="12698"/>
                    <a:pt x="9711" y="12698"/>
                    <a:pt x="9711" y="12698"/>
                  </a:cubicBezTo>
                  <a:cubicBezTo>
                    <a:pt x="9620" y="12829"/>
                    <a:pt x="9620" y="12829"/>
                    <a:pt x="9620" y="12829"/>
                  </a:cubicBezTo>
                  <a:cubicBezTo>
                    <a:pt x="9620" y="12829"/>
                    <a:pt x="9620" y="12829"/>
                    <a:pt x="9620" y="12829"/>
                  </a:cubicBezTo>
                  <a:cubicBezTo>
                    <a:pt x="9620" y="12960"/>
                    <a:pt x="9620" y="12960"/>
                    <a:pt x="9620" y="12960"/>
                  </a:cubicBezTo>
                  <a:cubicBezTo>
                    <a:pt x="9620" y="12960"/>
                    <a:pt x="9620" y="12960"/>
                    <a:pt x="9620" y="12960"/>
                  </a:cubicBezTo>
                  <a:cubicBezTo>
                    <a:pt x="9620" y="13091"/>
                    <a:pt x="9620" y="13091"/>
                    <a:pt x="9620" y="13091"/>
                  </a:cubicBezTo>
                  <a:cubicBezTo>
                    <a:pt x="9529" y="13222"/>
                    <a:pt x="9529" y="13222"/>
                    <a:pt x="9529" y="13222"/>
                  </a:cubicBezTo>
                  <a:cubicBezTo>
                    <a:pt x="9439" y="13353"/>
                    <a:pt x="9439" y="13353"/>
                    <a:pt x="9439" y="13353"/>
                  </a:cubicBezTo>
                  <a:cubicBezTo>
                    <a:pt x="9529" y="13484"/>
                    <a:pt x="9529" y="13484"/>
                    <a:pt x="9529" y="13484"/>
                  </a:cubicBezTo>
                  <a:cubicBezTo>
                    <a:pt x="9439" y="13484"/>
                    <a:pt x="9439" y="13484"/>
                    <a:pt x="9439" y="13484"/>
                  </a:cubicBezTo>
                  <a:cubicBezTo>
                    <a:pt x="9439" y="13615"/>
                    <a:pt x="9439" y="13615"/>
                    <a:pt x="9439" y="13615"/>
                  </a:cubicBezTo>
                  <a:cubicBezTo>
                    <a:pt x="9439" y="13745"/>
                    <a:pt x="9439" y="13745"/>
                    <a:pt x="9439" y="13745"/>
                  </a:cubicBezTo>
                  <a:cubicBezTo>
                    <a:pt x="9529" y="13745"/>
                    <a:pt x="9529" y="13745"/>
                    <a:pt x="9529" y="13745"/>
                  </a:cubicBezTo>
                  <a:cubicBezTo>
                    <a:pt x="9348" y="13876"/>
                    <a:pt x="9348" y="13876"/>
                    <a:pt x="9348" y="13876"/>
                  </a:cubicBezTo>
                  <a:cubicBezTo>
                    <a:pt x="9348" y="13876"/>
                    <a:pt x="9348" y="13876"/>
                    <a:pt x="9348" y="13876"/>
                  </a:cubicBezTo>
                  <a:cubicBezTo>
                    <a:pt x="9348" y="14007"/>
                    <a:pt x="9348" y="14007"/>
                    <a:pt x="9348" y="14007"/>
                  </a:cubicBezTo>
                  <a:cubicBezTo>
                    <a:pt x="9257" y="14007"/>
                    <a:pt x="9257" y="14007"/>
                    <a:pt x="9257" y="14007"/>
                  </a:cubicBezTo>
                  <a:cubicBezTo>
                    <a:pt x="9257" y="14007"/>
                    <a:pt x="9257" y="14007"/>
                    <a:pt x="9257" y="14007"/>
                  </a:cubicBezTo>
                  <a:cubicBezTo>
                    <a:pt x="9257" y="14138"/>
                    <a:pt x="9257" y="14138"/>
                    <a:pt x="9257" y="14138"/>
                  </a:cubicBezTo>
                  <a:cubicBezTo>
                    <a:pt x="9257" y="14138"/>
                    <a:pt x="9257" y="14138"/>
                    <a:pt x="9257" y="14138"/>
                  </a:cubicBezTo>
                  <a:cubicBezTo>
                    <a:pt x="9348" y="14269"/>
                    <a:pt x="9348" y="14269"/>
                    <a:pt x="9348" y="14269"/>
                  </a:cubicBezTo>
                  <a:cubicBezTo>
                    <a:pt x="9348" y="14138"/>
                    <a:pt x="9348" y="14138"/>
                    <a:pt x="9348" y="14138"/>
                  </a:cubicBezTo>
                  <a:cubicBezTo>
                    <a:pt x="9439" y="14138"/>
                    <a:pt x="9439" y="14138"/>
                    <a:pt x="9439" y="14138"/>
                  </a:cubicBezTo>
                  <a:cubicBezTo>
                    <a:pt x="9439" y="14269"/>
                    <a:pt x="9439" y="14269"/>
                    <a:pt x="9439" y="14269"/>
                  </a:cubicBezTo>
                  <a:cubicBezTo>
                    <a:pt x="9439" y="14269"/>
                    <a:pt x="9439" y="14269"/>
                    <a:pt x="9439" y="14269"/>
                  </a:cubicBezTo>
                  <a:cubicBezTo>
                    <a:pt x="9348" y="14269"/>
                    <a:pt x="9348" y="14269"/>
                    <a:pt x="9348" y="14269"/>
                  </a:cubicBezTo>
                  <a:cubicBezTo>
                    <a:pt x="9257" y="14400"/>
                    <a:pt x="9257" y="14400"/>
                    <a:pt x="9257" y="14400"/>
                  </a:cubicBezTo>
                  <a:cubicBezTo>
                    <a:pt x="9257" y="14400"/>
                    <a:pt x="9257" y="14400"/>
                    <a:pt x="9257" y="14400"/>
                  </a:cubicBezTo>
                  <a:cubicBezTo>
                    <a:pt x="9257" y="14400"/>
                    <a:pt x="9257" y="14400"/>
                    <a:pt x="9257" y="14400"/>
                  </a:cubicBezTo>
                  <a:cubicBezTo>
                    <a:pt x="9348" y="14531"/>
                    <a:pt x="9348" y="14531"/>
                    <a:pt x="9348" y="14531"/>
                  </a:cubicBezTo>
                  <a:cubicBezTo>
                    <a:pt x="9257" y="14531"/>
                    <a:pt x="9257" y="14531"/>
                    <a:pt x="9257" y="14531"/>
                  </a:cubicBezTo>
                  <a:cubicBezTo>
                    <a:pt x="9166" y="14531"/>
                    <a:pt x="9166" y="14531"/>
                    <a:pt x="9166" y="14531"/>
                  </a:cubicBezTo>
                  <a:cubicBezTo>
                    <a:pt x="9166" y="14662"/>
                    <a:pt x="9166" y="14662"/>
                    <a:pt x="9166" y="14662"/>
                  </a:cubicBezTo>
                  <a:cubicBezTo>
                    <a:pt x="9076" y="14662"/>
                    <a:pt x="9076" y="14662"/>
                    <a:pt x="9076" y="14662"/>
                  </a:cubicBezTo>
                  <a:cubicBezTo>
                    <a:pt x="9076" y="14662"/>
                    <a:pt x="9076" y="14662"/>
                    <a:pt x="9076" y="14662"/>
                  </a:cubicBezTo>
                  <a:cubicBezTo>
                    <a:pt x="9076" y="14662"/>
                    <a:pt x="9076" y="14662"/>
                    <a:pt x="9076" y="14662"/>
                  </a:cubicBezTo>
                  <a:cubicBezTo>
                    <a:pt x="9166" y="14662"/>
                    <a:pt x="9166" y="14662"/>
                    <a:pt x="9166" y="14662"/>
                  </a:cubicBezTo>
                  <a:cubicBezTo>
                    <a:pt x="9257" y="14793"/>
                    <a:pt x="9257" y="14793"/>
                    <a:pt x="9257" y="14793"/>
                  </a:cubicBezTo>
                  <a:cubicBezTo>
                    <a:pt x="9348" y="14662"/>
                    <a:pt x="9348" y="14662"/>
                    <a:pt x="9348" y="14662"/>
                  </a:cubicBezTo>
                  <a:cubicBezTo>
                    <a:pt x="9439" y="14531"/>
                    <a:pt x="9439" y="14531"/>
                    <a:pt x="9439" y="14531"/>
                  </a:cubicBezTo>
                  <a:cubicBezTo>
                    <a:pt x="9529" y="14531"/>
                    <a:pt x="9529" y="14531"/>
                    <a:pt x="9529" y="14531"/>
                  </a:cubicBezTo>
                  <a:cubicBezTo>
                    <a:pt x="9529" y="14531"/>
                    <a:pt x="9529" y="14531"/>
                    <a:pt x="9529" y="14531"/>
                  </a:cubicBezTo>
                  <a:cubicBezTo>
                    <a:pt x="9620" y="14400"/>
                    <a:pt x="9620" y="14400"/>
                    <a:pt x="9620" y="14400"/>
                  </a:cubicBezTo>
                  <a:cubicBezTo>
                    <a:pt x="9711" y="14400"/>
                    <a:pt x="9711" y="14400"/>
                    <a:pt x="9711" y="14400"/>
                  </a:cubicBezTo>
                  <a:cubicBezTo>
                    <a:pt x="9711" y="14531"/>
                    <a:pt x="9711" y="14531"/>
                    <a:pt x="9711" y="14531"/>
                  </a:cubicBezTo>
                  <a:cubicBezTo>
                    <a:pt x="9711" y="14531"/>
                    <a:pt x="9711" y="14531"/>
                    <a:pt x="9711" y="14531"/>
                  </a:cubicBezTo>
                  <a:cubicBezTo>
                    <a:pt x="9711" y="14531"/>
                    <a:pt x="9711" y="14531"/>
                    <a:pt x="9711" y="14531"/>
                  </a:cubicBezTo>
                  <a:cubicBezTo>
                    <a:pt x="9711" y="14531"/>
                    <a:pt x="9711" y="14531"/>
                    <a:pt x="9711" y="14531"/>
                  </a:cubicBezTo>
                  <a:cubicBezTo>
                    <a:pt x="9711" y="14662"/>
                    <a:pt x="9711" y="14662"/>
                    <a:pt x="9711" y="14662"/>
                  </a:cubicBezTo>
                  <a:cubicBezTo>
                    <a:pt x="9711" y="14793"/>
                    <a:pt x="9711" y="14793"/>
                    <a:pt x="9711" y="14793"/>
                  </a:cubicBezTo>
                  <a:cubicBezTo>
                    <a:pt x="9802" y="14793"/>
                    <a:pt x="9802" y="14793"/>
                    <a:pt x="9802" y="14793"/>
                  </a:cubicBezTo>
                  <a:cubicBezTo>
                    <a:pt x="9892" y="14662"/>
                    <a:pt x="9892" y="14662"/>
                    <a:pt x="9892" y="14662"/>
                  </a:cubicBezTo>
                  <a:cubicBezTo>
                    <a:pt x="9892" y="14662"/>
                    <a:pt x="9892" y="14662"/>
                    <a:pt x="9892" y="14662"/>
                  </a:cubicBezTo>
                  <a:cubicBezTo>
                    <a:pt x="9892" y="14662"/>
                    <a:pt x="9892" y="14662"/>
                    <a:pt x="9892" y="14662"/>
                  </a:cubicBezTo>
                  <a:cubicBezTo>
                    <a:pt x="9892" y="14793"/>
                    <a:pt x="9892" y="14793"/>
                    <a:pt x="9892" y="14793"/>
                  </a:cubicBezTo>
                  <a:cubicBezTo>
                    <a:pt x="9983" y="14924"/>
                    <a:pt x="9983" y="14924"/>
                    <a:pt x="9983" y="14924"/>
                  </a:cubicBezTo>
                  <a:cubicBezTo>
                    <a:pt x="9983" y="15055"/>
                    <a:pt x="9983" y="15055"/>
                    <a:pt x="9983" y="15055"/>
                  </a:cubicBezTo>
                  <a:cubicBezTo>
                    <a:pt x="9983" y="15185"/>
                    <a:pt x="9983" y="15185"/>
                    <a:pt x="9983" y="15185"/>
                  </a:cubicBezTo>
                  <a:cubicBezTo>
                    <a:pt x="9983" y="15316"/>
                    <a:pt x="9983" y="15316"/>
                    <a:pt x="9983" y="15316"/>
                  </a:cubicBezTo>
                  <a:cubicBezTo>
                    <a:pt x="10074" y="15316"/>
                    <a:pt x="10074" y="15316"/>
                    <a:pt x="10074" y="15316"/>
                  </a:cubicBezTo>
                  <a:cubicBezTo>
                    <a:pt x="10074" y="15185"/>
                    <a:pt x="10074" y="15185"/>
                    <a:pt x="10074" y="15185"/>
                  </a:cubicBezTo>
                  <a:cubicBezTo>
                    <a:pt x="10074" y="15055"/>
                    <a:pt x="10074" y="15055"/>
                    <a:pt x="10074" y="15055"/>
                  </a:cubicBezTo>
                  <a:cubicBezTo>
                    <a:pt x="10165" y="14924"/>
                    <a:pt x="10165" y="14924"/>
                    <a:pt x="10165" y="14924"/>
                  </a:cubicBezTo>
                  <a:cubicBezTo>
                    <a:pt x="10165" y="14793"/>
                    <a:pt x="10165" y="14793"/>
                    <a:pt x="10165" y="14793"/>
                  </a:cubicBezTo>
                  <a:cubicBezTo>
                    <a:pt x="10255" y="14662"/>
                    <a:pt x="10255" y="14662"/>
                    <a:pt x="10255" y="14662"/>
                  </a:cubicBezTo>
                  <a:cubicBezTo>
                    <a:pt x="10255" y="14662"/>
                    <a:pt x="10255" y="14662"/>
                    <a:pt x="10255" y="14662"/>
                  </a:cubicBezTo>
                  <a:cubicBezTo>
                    <a:pt x="10346" y="14662"/>
                    <a:pt x="10346" y="14662"/>
                    <a:pt x="10346" y="14662"/>
                  </a:cubicBezTo>
                  <a:cubicBezTo>
                    <a:pt x="10437" y="14662"/>
                    <a:pt x="10437" y="14662"/>
                    <a:pt x="10437" y="14662"/>
                  </a:cubicBezTo>
                  <a:cubicBezTo>
                    <a:pt x="10346" y="14662"/>
                    <a:pt x="10346" y="14662"/>
                    <a:pt x="10346" y="14662"/>
                  </a:cubicBezTo>
                  <a:cubicBezTo>
                    <a:pt x="10255" y="14793"/>
                    <a:pt x="10255" y="14793"/>
                    <a:pt x="10255" y="14793"/>
                  </a:cubicBezTo>
                  <a:cubicBezTo>
                    <a:pt x="10255" y="14924"/>
                    <a:pt x="10255" y="14924"/>
                    <a:pt x="10255" y="14924"/>
                  </a:cubicBezTo>
                  <a:cubicBezTo>
                    <a:pt x="10346" y="15055"/>
                    <a:pt x="10346" y="15055"/>
                    <a:pt x="10346" y="15055"/>
                  </a:cubicBezTo>
                  <a:cubicBezTo>
                    <a:pt x="10437" y="15055"/>
                    <a:pt x="10437" y="15055"/>
                    <a:pt x="10437" y="15055"/>
                  </a:cubicBezTo>
                  <a:cubicBezTo>
                    <a:pt x="10528" y="14924"/>
                    <a:pt x="10528" y="14924"/>
                    <a:pt x="10528" y="14924"/>
                  </a:cubicBezTo>
                  <a:cubicBezTo>
                    <a:pt x="10709" y="14924"/>
                    <a:pt x="10709" y="14924"/>
                    <a:pt x="10709" y="14924"/>
                  </a:cubicBezTo>
                  <a:cubicBezTo>
                    <a:pt x="10709" y="14924"/>
                    <a:pt x="10709" y="14924"/>
                    <a:pt x="10709" y="14924"/>
                  </a:cubicBezTo>
                  <a:cubicBezTo>
                    <a:pt x="10800" y="14924"/>
                    <a:pt x="10800" y="14924"/>
                    <a:pt x="10800" y="14924"/>
                  </a:cubicBezTo>
                  <a:cubicBezTo>
                    <a:pt x="10982" y="14793"/>
                    <a:pt x="10982" y="14793"/>
                    <a:pt x="10982" y="14793"/>
                  </a:cubicBezTo>
                  <a:cubicBezTo>
                    <a:pt x="10982" y="14793"/>
                    <a:pt x="10982" y="14793"/>
                    <a:pt x="10982" y="14793"/>
                  </a:cubicBezTo>
                  <a:cubicBezTo>
                    <a:pt x="10982" y="14793"/>
                    <a:pt x="10982" y="14793"/>
                    <a:pt x="10982" y="14793"/>
                  </a:cubicBezTo>
                  <a:cubicBezTo>
                    <a:pt x="10891" y="14924"/>
                    <a:pt x="10891" y="14924"/>
                    <a:pt x="10891" y="14924"/>
                  </a:cubicBezTo>
                  <a:cubicBezTo>
                    <a:pt x="10891" y="15055"/>
                    <a:pt x="10891" y="15055"/>
                    <a:pt x="10891" y="15055"/>
                  </a:cubicBezTo>
                  <a:cubicBezTo>
                    <a:pt x="10800" y="15055"/>
                    <a:pt x="10800" y="15055"/>
                    <a:pt x="10800" y="15055"/>
                  </a:cubicBezTo>
                  <a:cubicBezTo>
                    <a:pt x="10618" y="15185"/>
                    <a:pt x="10618" y="15185"/>
                    <a:pt x="10618" y="15185"/>
                  </a:cubicBezTo>
                  <a:cubicBezTo>
                    <a:pt x="10437" y="15316"/>
                    <a:pt x="10437" y="15316"/>
                    <a:pt x="10437" y="15316"/>
                  </a:cubicBezTo>
                  <a:cubicBezTo>
                    <a:pt x="10437" y="15447"/>
                    <a:pt x="10437" y="15447"/>
                    <a:pt x="10437" y="15447"/>
                  </a:cubicBezTo>
                  <a:cubicBezTo>
                    <a:pt x="10437" y="15578"/>
                    <a:pt x="10437" y="15578"/>
                    <a:pt x="10437" y="15578"/>
                  </a:cubicBezTo>
                  <a:cubicBezTo>
                    <a:pt x="10437" y="15709"/>
                    <a:pt x="10437" y="15709"/>
                    <a:pt x="10437" y="15709"/>
                  </a:cubicBezTo>
                  <a:cubicBezTo>
                    <a:pt x="10528" y="15709"/>
                    <a:pt x="10528" y="15709"/>
                    <a:pt x="10528" y="15709"/>
                  </a:cubicBezTo>
                  <a:cubicBezTo>
                    <a:pt x="10346" y="15709"/>
                    <a:pt x="10346" y="15709"/>
                    <a:pt x="10346" y="15709"/>
                  </a:cubicBezTo>
                  <a:cubicBezTo>
                    <a:pt x="10346" y="15709"/>
                    <a:pt x="10346" y="15709"/>
                    <a:pt x="10346" y="15709"/>
                  </a:cubicBezTo>
                  <a:cubicBezTo>
                    <a:pt x="10255" y="15840"/>
                    <a:pt x="10255" y="15840"/>
                    <a:pt x="10255" y="15840"/>
                  </a:cubicBezTo>
                  <a:cubicBezTo>
                    <a:pt x="10255" y="15971"/>
                    <a:pt x="10255" y="15971"/>
                    <a:pt x="10255" y="15971"/>
                  </a:cubicBezTo>
                  <a:cubicBezTo>
                    <a:pt x="10074" y="16102"/>
                    <a:pt x="10074" y="16102"/>
                    <a:pt x="10074" y="16102"/>
                  </a:cubicBezTo>
                  <a:cubicBezTo>
                    <a:pt x="10074" y="16233"/>
                    <a:pt x="10074" y="16233"/>
                    <a:pt x="10074" y="16233"/>
                  </a:cubicBezTo>
                  <a:cubicBezTo>
                    <a:pt x="10074" y="16364"/>
                    <a:pt x="10074" y="16364"/>
                    <a:pt x="10074" y="16364"/>
                  </a:cubicBezTo>
                  <a:cubicBezTo>
                    <a:pt x="10165" y="16364"/>
                    <a:pt x="10165" y="16364"/>
                    <a:pt x="10165" y="16364"/>
                  </a:cubicBezTo>
                  <a:cubicBezTo>
                    <a:pt x="10074" y="16364"/>
                    <a:pt x="10074" y="16364"/>
                    <a:pt x="10074" y="16364"/>
                  </a:cubicBezTo>
                  <a:cubicBezTo>
                    <a:pt x="10074" y="16364"/>
                    <a:pt x="10074" y="16364"/>
                    <a:pt x="10074" y="16364"/>
                  </a:cubicBezTo>
                  <a:cubicBezTo>
                    <a:pt x="10074" y="16364"/>
                    <a:pt x="10074" y="16364"/>
                    <a:pt x="10074" y="16364"/>
                  </a:cubicBezTo>
                  <a:cubicBezTo>
                    <a:pt x="9983" y="16364"/>
                    <a:pt x="9983" y="16364"/>
                    <a:pt x="9983" y="16364"/>
                  </a:cubicBezTo>
                  <a:cubicBezTo>
                    <a:pt x="9892" y="16364"/>
                    <a:pt x="9892" y="16364"/>
                    <a:pt x="9892" y="16364"/>
                  </a:cubicBezTo>
                  <a:cubicBezTo>
                    <a:pt x="9802" y="16495"/>
                    <a:pt x="9802" y="16495"/>
                    <a:pt x="9802" y="16495"/>
                  </a:cubicBezTo>
                  <a:cubicBezTo>
                    <a:pt x="9802" y="16625"/>
                    <a:pt x="9802" y="16625"/>
                    <a:pt x="9802" y="16625"/>
                  </a:cubicBezTo>
                  <a:cubicBezTo>
                    <a:pt x="9802" y="16625"/>
                    <a:pt x="9802" y="16625"/>
                    <a:pt x="9802" y="16625"/>
                  </a:cubicBezTo>
                  <a:cubicBezTo>
                    <a:pt x="9802" y="16625"/>
                    <a:pt x="9802" y="16625"/>
                    <a:pt x="9802" y="16625"/>
                  </a:cubicBezTo>
                  <a:cubicBezTo>
                    <a:pt x="9711" y="16625"/>
                    <a:pt x="9711" y="16625"/>
                    <a:pt x="9711" y="16625"/>
                  </a:cubicBezTo>
                  <a:cubicBezTo>
                    <a:pt x="9711" y="16625"/>
                    <a:pt x="9711" y="16625"/>
                    <a:pt x="9711" y="16625"/>
                  </a:cubicBezTo>
                  <a:cubicBezTo>
                    <a:pt x="9529" y="16756"/>
                    <a:pt x="9529" y="16756"/>
                    <a:pt x="9529" y="16756"/>
                  </a:cubicBezTo>
                  <a:cubicBezTo>
                    <a:pt x="9439" y="16887"/>
                    <a:pt x="9439" y="16887"/>
                    <a:pt x="9439" y="16887"/>
                  </a:cubicBezTo>
                  <a:cubicBezTo>
                    <a:pt x="9439" y="17018"/>
                    <a:pt x="9439" y="17018"/>
                    <a:pt x="9439" y="17018"/>
                  </a:cubicBezTo>
                  <a:cubicBezTo>
                    <a:pt x="9439" y="17018"/>
                    <a:pt x="9439" y="17018"/>
                    <a:pt x="9439" y="17018"/>
                  </a:cubicBezTo>
                  <a:cubicBezTo>
                    <a:pt x="9348" y="17018"/>
                    <a:pt x="9348" y="17018"/>
                    <a:pt x="9348" y="17018"/>
                  </a:cubicBezTo>
                  <a:cubicBezTo>
                    <a:pt x="9348" y="16887"/>
                    <a:pt x="9348" y="16887"/>
                    <a:pt x="9348" y="16887"/>
                  </a:cubicBezTo>
                  <a:cubicBezTo>
                    <a:pt x="9257" y="16887"/>
                    <a:pt x="9257" y="16887"/>
                    <a:pt x="9257" y="16887"/>
                  </a:cubicBezTo>
                  <a:cubicBezTo>
                    <a:pt x="9166" y="17018"/>
                    <a:pt x="9166" y="17018"/>
                    <a:pt x="9166" y="17018"/>
                  </a:cubicBezTo>
                  <a:cubicBezTo>
                    <a:pt x="9076" y="17018"/>
                    <a:pt x="9076" y="17018"/>
                    <a:pt x="9076" y="17018"/>
                  </a:cubicBezTo>
                  <a:cubicBezTo>
                    <a:pt x="9076" y="17149"/>
                    <a:pt x="9076" y="17149"/>
                    <a:pt x="9076" y="17149"/>
                  </a:cubicBezTo>
                  <a:cubicBezTo>
                    <a:pt x="9076" y="17149"/>
                    <a:pt x="9076" y="17149"/>
                    <a:pt x="9076" y="17149"/>
                  </a:cubicBezTo>
                  <a:cubicBezTo>
                    <a:pt x="8894" y="17149"/>
                    <a:pt x="8894" y="17149"/>
                    <a:pt x="8894" y="17149"/>
                  </a:cubicBezTo>
                  <a:cubicBezTo>
                    <a:pt x="8803" y="17280"/>
                    <a:pt x="8803" y="17280"/>
                    <a:pt x="8803" y="17280"/>
                  </a:cubicBezTo>
                  <a:cubicBezTo>
                    <a:pt x="8622" y="17411"/>
                    <a:pt x="8622" y="17411"/>
                    <a:pt x="8622" y="17411"/>
                  </a:cubicBezTo>
                  <a:cubicBezTo>
                    <a:pt x="8531" y="17542"/>
                    <a:pt x="8531" y="17542"/>
                    <a:pt x="8531" y="17542"/>
                  </a:cubicBezTo>
                  <a:cubicBezTo>
                    <a:pt x="8440" y="17673"/>
                    <a:pt x="8440" y="17673"/>
                    <a:pt x="8440" y="17673"/>
                  </a:cubicBezTo>
                  <a:cubicBezTo>
                    <a:pt x="8440" y="17673"/>
                    <a:pt x="8440" y="17673"/>
                    <a:pt x="8440" y="17673"/>
                  </a:cubicBezTo>
                  <a:cubicBezTo>
                    <a:pt x="8440" y="17804"/>
                    <a:pt x="8440" y="17804"/>
                    <a:pt x="8440" y="17804"/>
                  </a:cubicBezTo>
                  <a:cubicBezTo>
                    <a:pt x="8440" y="17935"/>
                    <a:pt x="8440" y="17935"/>
                    <a:pt x="8440" y="17935"/>
                  </a:cubicBezTo>
                  <a:cubicBezTo>
                    <a:pt x="8440" y="17935"/>
                    <a:pt x="8440" y="17935"/>
                    <a:pt x="8440" y="17935"/>
                  </a:cubicBezTo>
                  <a:cubicBezTo>
                    <a:pt x="8440" y="17804"/>
                    <a:pt x="8440" y="17804"/>
                    <a:pt x="8440" y="17804"/>
                  </a:cubicBezTo>
                  <a:cubicBezTo>
                    <a:pt x="8350" y="17804"/>
                    <a:pt x="8350" y="17804"/>
                    <a:pt x="8350" y="17804"/>
                  </a:cubicBezTo>
                  <a:cubicBezTo>
                    <a:pt x="8350" y="17804"/>
                    <a:pt x="8350" y="17804"/>
                    <a:pt x="8350" y="17804"/>
                  </a:cubicBezTo>
                  <a:cubicBezTo>
                    <a:pt x="8350" y="17935"/>
                    <a:pt x="8350" y="17935"/>
                    <a:pt x="8350" y="17935"/>
                  </a:cubicBezTo>
                  <a:cubicBezTo>
                    <a:pt x="8350" y="17935"/>
                    <a:pt x="8350" y="17935"/>
                    <a:pt x="8350" y="17935"/>
                  </a:cubicBezTo>
                  <a:cubicBezTo>
                    <a:pt x="8259" y="17935"/>
                    <a:pt x="8259" y="17935"/>
                    <a:pt x="8259" y="17935"/>
                  </a:cubicBezTo>
                  <a:cubicBezTo>
                    <a:pt x="8259" y="17804"/>
                    <a:pt x="8259" y="17804"/>
                    <a:pt x="8259" y="17804"/>
                  </a:cubicBezTo>
                  <a:cubicBezTo>
                    <a:pt x="8259" y="17673"/>
                    <a:pt x="8259" y="17673"/>
                    <a:pt x="8259" y="17673"/>
                  </a:cubicBezTo>
                  <a:cubicBezTo>
                    <a:pt x="8259" y="17673"/>
                    <a:pt x="8259" y="17673"/>
                    <a:pt x="8259" y="17673"/>
                  </a:cubicBezTo>
                  <a:cubicBezTo>
                    <a:pt x="8168" y="17673"/>
                    <a:pt x="8168" y="17673"/>
                    <a:pt x="8168" y="17673"/>
                  </a:cubicBezTo>
                  <a:cubicBezTo>
                    <a:pt x="8168" y="17673"/>
                    <a:pt x="8168" y="17673"/>
                    <a:pt x="8168" y="17673"/>
                  </a:cubicBezTo>
                  <a:cubicBezTo>
                    <a:pt x="8077" y="17673"/>
                    <a:pt x="8077" y="17673"/>
                    <a:pt x="8077" y="17673"/>
                  </a:cubicBezTo>
                  <a:cubicBezTo>
                    <a:pt x="7896" y="17673"/>
                    <a:pt x="7896" y="17673"/>
                    <a:pt x="7896" y="17673"/>
                  </a:cubicBezTo>
                  <a:cubicBezTo>
                    <a:pt x="7896" y="17804"/>
                    <a:pt x="7896" y="17804"/>
                    <a:pt x="7896" y="17804"/>
                  </a:cubicBezTo>
                  <a:cubicBezTo>
                    <a:pt x="7805" y="17804"/>
                    <a:pt x="7805" y="17804"/>
                    <a:pt x="7805" y="17804"/>
                  </a:cubicBezTo>
                  <a:cubicBezTo>
                    <a:pt x="7714" y="17935"/>
                    <a:pt x="7714" y="17935"/>
                    <a:pt x="7714" y="17935"/>
                  </a:cubicBezTo>
                  <a:cubicBezTo>
                    <a:pt x="7624" y="17935"/>
                    <a:pt x="7624" y="17935"/>
                    <a:pt x="7624" y="17935"/>
                  </a:cubicBezTo>
                  <a:cubicBezTo>
                    <a:pt x="7533" y="18065"/>
                    <a:pt x="7533" y="18065"/>
                    <a:pt x="7533" y="18065"/>
                  </a:cubicBezTo>
                  <a:cubicBezTo>
                    <a:pt x="7533" y="18196"/>
                    <a:pt x="7533" y="18196"/>
                    <a:pt x="7533" y="18196"/>
                  </a:cubicBezTo>
                  <a:cubicBezTo>
                    <a:pt x="7533" y="18196"/>
                    <a:pt x="7533" y="18196"/>
                    <a:pt x="7533" y="18196"/>
                  </a:cubicBezTo>
                  <a:cubicBezTo>
                    <a:pt x="7442" y="18196"/>
                    <a:pt x="7442" y="18196"/>
                    <a:pt x="7442" y="18196"/>
                  </a:cubicBezTo>
                  <a:cubicBezTo>
                    <a:pt x="7351" y="18196"/>
                    <a:pt x="7351" y="18196"/>
                    <a:pt x="7351" y="18196"/>
                  </a:cubicBezTo>
                  <a:cubicBezTo>
                    <a:pt x="7351" y="18327"/>
                    <a:pt x="7351" y="18327"/>
                    <a:pt x="7351" y="18327"/>
                  </a:cubicBezTo>
                  <a:cubicBezTo>
                    <a:pt x="7351" y="18327"/>
                    <a:pt x="7351" y="18327"/>
                    <a:pt x="7351" y="18327"/>
                  </a:cubicBezTo>
                  <a:cubicBezTo>
                    <a:pt x="7261" y="18327"/>
                    <a:pt x="7261" y="18327"/>
                    <a:pt x="7261" y="18327"/>
                  </a:cubicBezTo>
                  <a:cubicBezTo>
                    <a:pt x="7170" y="18327"/>
                    <a:pt x="7170" y="18327"/>
                    <a:pt x="7170" y="18327"/>
                  </a:cubicBezTo>
                  <a:cubicBezTo>
                    <a:pt x="7170" y="18327"/>
                    <a:pt x="7170" y="18327"/>
                    <a:pt x="7170" y="18327"/>
                  </a:cubicBezTo>
                  <a:cubicBezTo>
                    <a:pt x="7079" y="18458"/>
                    <a:pt x="7079" y="18458"/>
                    <a:pt x="7079" y="18458"/>
                  </a:cubicBezTo>
                  <a:cubicBezTo>
                    <a:pt x="7079" y="18589"/>
                    <a:pt x="7079" y="18589"/>
                    <a:pt x="7079" y="18589"/>
                  </a:cubicBezTo>
                  <a:cubicBezTo>
                    <a:pt x="7079" y="18589"/>
                    <a:pt x="7079" y="18589"/>
                    <a:pt x="7079" y="18589"/>
                  </a:cubicBezTo>
                  <a:cubicBezTo>
                    <a:pt x="7170" y="18589"/>
                    <a:pt x="7170" y="18589"/>
                    <a:pt x="7170" y="18589"/>
                  </a:cubicBezTo>
                  <a:cubicBezTo>
                    <a:pt x="7170" y="18589"/>
                    <a:pt x="7170" y="18589"/>
                    <a:pt x="7170" y="18589"/>
                  </a:cubicBezTo>
                  <a:cubicBezTo>
                    <a:pt x="7170" y="18458"/>
                    <a:pt x="7170" y="18458"/>
                    <a:pt x="7170" y="18458"/>
                  </a:cubicBezTo>
                  <a:cubicBezTo>
                    <a:pt x="7261" y="18458"/>
                    <a:pt x="7261" y="18458"/>
                    <a:pt x="7261" y="18458"/>
                  </a:cubicBezTo>
                  <a:cubicBezTo>
                    <a:pt x="7261" y="18458"/>
                    <a:pt x="7261" y="18458"/>
                    <a:pt x="7261" y="18458"/>
                  </a:cubicBezTo>
                  <a:cubicBezTo>
                    <a:pt x="7261" y="18589"/>
                    <a:pt x="7261" y="18589"/>
                    <a:pt x="7261" y="18589"/>
                  </a:cubicBezTo>
                  <a:cubicBezTo>
                    <a:pt x="7261" y="18589"/>
                    <a:pt x="7261" y="18589"/>
                    <a:pt x="7261" y="18589"/>
                  </a:cubicBezTo>
                  <a:cubicBezTo>
                    <a:pt x="7351" y="18589"/>
                    <a:pt x="7351" y="18589"/>
                    <a:pt x="7351" y="18589"/>
                  </a:cubicBezTo>
                  <a:cubicBezTo>
                    <a:pt x="7351" y="18458"/>
                    <a:pt x="7351" y="18458"/>
                    <a:pt x="7351" y="18458"/>
                  </a:cubicBezTo>
                  <a:cubicBezTo>
                    <a:pt x="7442" y="18327"/>
                    <a:pt x="7442" y="18327"/>
                    <a:pt x="7442" y="18327"/>
                  </a:cubicBezTo>
                  <a:cubicBezTo>
                    <a:pt x="7442" y="18458"/>
                    <a:pt x="7442" y="18458"/>
                    <a:pt x="7442" y="18458"/>
                  </a:cubicBezTo>
                  <a:cubicBezTo>
                    <a:pt x="7442" y="18458"/>
                    <a:pt x="7442" y="18458"/>
                    <a:pt x="7442" y="18458"/>
                  </a:cubicBezTo>
                  <a:cubicBezTo>
                    <a:pt x="7442" y="18589"/>
                    <a:pt x="7442" y="18589"/>
                    <a:pt x="7442" y="18589"/>
                  </a:cubicBezTo>
                  <a:cubicBezTo>
                    <a:pt x="7533" y="18589"/>
                    <a:pt x="7533" y="18589"/>
                    <a:pt x="7533" y="18589"/>
                  </a:cubicBezTo>
                  <a:cubicBezTo>
                    <a:pt x="7533" y="18458"/>
                    <a:pt x="7533" y="18458"/>
                    <a:pt x="7533" y="18458"/>
                  </a:cubicBezTo>
                  <a:cubicBezTo>
                    <a:pt x="7533" y="18458"/>
                    <a:pt x="7533" y="18458"/>
                    <a:pt x="7533" y="18458"/>
                  </a:cubicBezTo>
                  <a:cubicBezTo>
                    <a:pt x="7624" y="18458"/>
                    <a:pt x="7624" y="18458"/>
                    <a:pt x="7624" y="18458"/>
                  </a:cubicBezTo>
                  <a:cubicBezTo>
                    <a:pt x="7624" y="18458"/>
                    <a:pt x="7624" y="18458"/>
                    <a:pt x="7624" y="18458"/>
                  </a:cubicBezTo>
                  <a:cubicBezTo>
                    <a:pt x="7624" y="18458"/>
                    <a:pt x="7624" y="18458"/>
                    <a:pt x="7624" y="18458"/>
                  </a:cubicBezTo>
                  <a:cubicBezTo>
                    <a:pt x="7714" y="18458"/>
                    <a:pt x="7714" y="18458"/>
                    <a:pt x="7714" y="18458"/>
                  </a:cubicBezTo>
                  <a:cubicBezTo>
                    <a:pt x="7805" y="18327"/>
                    <a:pt x="7805" y="18327"/>
                    <a:pt x="7805" y="18327"/>
                  </a:cubicBezTo>
                  <a:cubicBezTo>
                    <a:pt x="7896" y="18196"/>
                    <a:pt x="7896" y="18196"/>
                    <a:pt x="7896" y="18196"/>
                  </a:cubicBezTo>
                  <a:cubicBezTo>
                    <a:pt x="7805" y="18196"/>
                    <a:pt x="7805" y="18196"/>
                    <a:pt x="7805" y="18196"/>
                  </a:cubicBezTo>
                  <a:cubicBezTo>
                    <a:pt x="7896" y="18065"/>
                    <a:pt x="7896" y="18065"/>
                    <a:pt x="7896" y="18065"/>
                  </a:cubicBezTo>
                  <a:cubicBezTo>
                    <a:pt x="7987" y="17935"/>
                    <a:pt x="7987" y="17935"/>
                    <a:pt x="7987" y="17935"/>
                  </a:cubicBezTo>
                  <a:cubicBezTo>
                    <a:pt x="7987" y="17935"/>
                    <a:pt x="7987" y="17935"/>
                    <a:pt x="7987" y="17935"/>
                  </a:cubicBezTo>
                  <a:cubicBezTo>
                    <a:pt x="8077" y="18065"/>
                    <a:pt x="8077" y="18065"/>
                    <a:pt x="8077" y="18065"/>
                  </a:cubicBezTo>
                  <a:cubicBezTo>
                    <a:pt x="8077" y="18065"/>
                    <a:pt x="8077" y="18065"/>
                    <a:pt x="8077" y="18065"/>
                  </a:cubicBezTo>
                  <a:cubicBezTo>
                    <a:pt x="7987" y="18196"/>
                    <a:pt x="7987" y="18196"/>
                    <a:pt x="7987" y="18196"/>
                  </a:cubicBezTo>
                  <a:cubicBezTo>
                    <a:pt x="7987" y="18196"/>
                    <a:pt x="7987" y="18196"/>
                    <a:pt x="7987" y="18196"/>
                  </a:cubicBezTo>
                  <a:cubicBezTo>
                    <a:pt x="7987" y="18327"/>
                    <a:pt x="7987" y="18327"/>
                    <a:pt x="7987" y="18327"/>
                  </a:cubicBezTo>
                  <a:cubicBezTo>
                    <a:pt x="7987" y="18327"/>
                    <a:pt x="7987" y="18327"/>
                    <a:pt x="7987" y="18327"/>
                  </a:cubicBezTo>
                  <a:cubicBezTo>
                    <a:pt x="8077" y="18196"/>
                    <a:pt x="8077" y="18196"/>
                    <a:pt x="8077" y="18196"/>
                  </a:cubicBezTo>
                  <a:cubicBezTo>
                    <a:pt x="8168" y="18196"/>
                    <a:pt x="8168" y="18196"/>
                    <a:pt x="8168" y="18196"/>
                  </a:cubicBezTo>
                  <a:cubicBezTo>
                    <a:pt x="8168" y="18196"/>
                    <a:pt x="8168" y="18196"/>
                    <a:pt x="8168" y="18196"/>
                  </a:cubicBezTo>
                  <a:cubicBezTo>
                    <a:pt x="8168" y="18196"/>
                    <a:pt x="8168" y="18196"/>
                    <a:pt x="8168" y="18196"/>
                  </a:cubicBezTo>
                  <a:cubicBezTo>
                    <a:pt x="8168" y="18065"/>
                    <a:pt x="8168" y="18065"/>
                    <a:pt x="8168" y="18065"/>
                  </a:cubicBezTo>
                  <a:cubicBezTo>
                    <a:pt x="8259" y="18065"/>
                    <a:pt x="8259" y="18065"/>
                    <a:pt x="8259" y="18065"/>
                  </a:cubicBezTo>
                  <a:cubicBezTo>
                    <a:pt x="8259" y="18196"/>
                    <a:pt x="8259" y="18196"/>
                    <a:pt x="8259" y="18196"/>
                  </a:cubicBezTo>
                  <a:cubicBezTo>
                    <a:pt x="8259" y="18327"/>
                    <a:pt x="8259" y="18327"/>
                    <a:pt x="8259" y="18327"/>
                  </a:cubicBezTo>
                  <a:cubicBezTo>
                    <a:pt x="8259" y="18327"/>
                    <a:pt x="8259" y="18327"/>
                    <a:pt x="8259" y="18327"/>
                  </a:cubicBezTo>
                  <a:cubicBezTo>
                    <a:pt x="8350" y="18196"/>
                    <a:pt x="8350" y="18196"/>
                    <a:pt x="8350" y="18196"/>
                  </a:cubicBezTo>
                  <a:cubicBezTo>
                    <a:pt x="8350" y="18196"/>
                    <a:pt x="8350" y="18196"/>
                    <a:pt x="8350" y="18196"/>
                  </a:cubicBezTo>
                  <a:cubicBezTo>
                    <a:pt x="8440" y="18065"/>
                    <a:pt x="8440" y="18065"/>
                    <a:pt x="8440" y="18065"/>
                  </a:cubicBezTo>
                  <a:cubicBezTo>
                    <a:pt x="8531" y="18065"/>
                    <a:pt x="8531" y="18065"/>
                    <a:pt x="8531" y="18065"/>
                  </a:cubicBezTo>
                  <a:cubicBezTo>
                    <a:pt x="8622" y="17935"/>
                    <a:pt x="8622" y="17935"/>
                    <a:pt x="8622" y="17935"/>
                  </a:cubicBezTo>
                  <a:cubicBezTo>
                    <a:pt x="8622" y="17935"/>
                    <a:pt x="8622" y="17935"/>
                    <a:pt x="8622" y="17935"/>
                  </a:cubicBezTo>
                  <a:cubicBezTo>
                    <a:pt x="8713" y="17935"/>
                    <a:pt x="8713" y="17935"/>
                    <a:pt x="8713" y="17935"/>
                  </a:cubicBezTo>
                  <a:cubicBezTo>
                    <a:pt x="8713" y="18065"/>
                    <a:pt x="8713" y="18065"/>
                    <a:pt x="8713" y="18065"/>
                  </a:cubicBezTo>
                  <a:cubicBezTo>
                    <a:pt x="8622" y="18065"/>
                    <a:pt x="8622" y="18065"/>
                    <a:pt x="8622" y="18065"/>
                  </a:cubicBezTo>
                  <a:cubicBezTo>
                    <a:pt x="8622" y="18196"/>
                    <a:pt x="8622" y="18196"/>
                    <a:pt x="8622" y="18196"/>
                  </a:cubicBezTo>
                  <a:cubicBezTo>
                    <a:pt x="8622" y="18196"/>
                    <a:pt x="8622" y="18196"/>
                    <a:pt x="8622" y="18196"/>
                  </a:cubicBezTo>
                  <a:cubicBezTo>
                    <a:pt x="8622" y="18196"/>
                    <a:pt x="8622" y="18196"/>
                    <a:pt x="8622" y="18196"/>
                  </a:cubicBezTo>
                  <a:cubicBezTo>
                    <a:pt x="8803" y="18065"/>
                    <a:pt x="8803" y="18065"/>
                    <a:pt x="8803" y="18065"/>
                  </a:cubicBezTo>
                  <a:cubicBezTo>
                    <a:pt x="8803" y="17935"/>
                    <a:pt x="8803" y="17935"/>
                    <a:pt x="8803" y="17935"/>
                  </a:cubicBezTo>
                  <a:cubicBezTo>
                    <a:pt x="8803" y="17935"/>
                    <a:pt x="8803" y="17935"/>
                    <a:pt x="8803" y="17935"/>
                  </a:cubicBezTo>
                  <a:cubicBezTo>
                    <a:pt x="8803" y="17935"/>
                    <a:pt x="8803" y="17935"/>
                    <a:pt x="8803" y="17935"/>
                  </a:cubicBezTo>
                  <a:cubicBezTo>
                    <a:pt x="8894" y="17935"/>
                    <a:pt x="8894" y="17935"/>
                    <a:pt x="8894" y="17935"/>
                  </a:cubicBezTo>
                  <a:cubicBezTo>
                    <a:pt x="8894" y="17935"/>
                    <a:pt x="8894" y="17935"/>
                    <a:pt x="8894" y="17935"/>
                  </a:cubicBezTo>
                  <a:cubicBezTo>
                    <a:pt x="8985" y="17935"/>
                    <a:pt x="8985" y="17935"/>
                    <a:pt x="8985" y="17935"/>
                  </a:cubicBezTo>
                  <a:cubicBezTo>
                    <a:pt x="9076" y="17804"/>
                    <a:pt x="9076" y="17804"/>
                    <a:pt x="9076" y="17804"/>
                  </a:cubicBezTo>
                  <a:cubicBezTo>
                    <a:pt x="9076" y="17804"/>
                    <a:pt x="9076" y="17804"/>
                    <a:pt x="9076" y="17804"/>
                  </a:cubicBezTo>
                  <a:cubicBezTo>
                    <a:pt x="9166" y="17804"/>
                    <a:pt x="9166" y="17804"/>
                    <a:pt x="9166" y="17804"/>
                  </a:cubicBezTo>
                  <a:cubicBezTo>
                    <a:pt x="9166" y="17804"/>
                    <a:pt x="9166" y="17804"/>
                    <a:pt x="9166" y="17804"/>
                  </a:cubicBezTo>
                  <a:cubicBezTo>
                    <a:pt x="9257" y="17673"/>
                    <a:pt x="9257" y="17673"/>
                    <a:pt x="9257" y="17673"/>
                  </a:cubicBezTo>
                  <a:cubicBezTo>
                    <a:pt x="9257" y="17673"/>
                    <a:pt x="9257" y="17673"/>
                    <a:pt x="9257" y="17673"/>
                  </a:cubicBezTo>
                  <a:cubicBezTo>
                    <a:pt x="9257" y="17804"/>
                    <a:pt x="9257" y="17804"/>
                    <a:pt x="9257" y="17804"/>
                  </a:cubicBezTo>
                  <a:cubicBezTo>
                    <a:pt x="9257" y="17935"/>
                    <a:pt x="9257" y="17935"/>
                    <a:pt x="9257" y="17935"/>
                  </a:cubicBezTo>
                  <a:cubicBezTo>
                    <a:pt x="9257" y="17804"/>
                    <a:pt x="9257" y="17804"/>
                    <a:pt x="9257" y="17804"/>
                  </a:cubicBezTo>
                  <a:cubicBezTo>
                    <a:pt x="9348" y="17804"/>
                    <a:pt x="9348" y="17804"/>
                    <a:pt x="9348" y="17804"/>
                  </a:cubicBezTo>
                  <a:cubicBezTo>
                    <a:pt x="9257" y="17804"/>
                    <a:pt x="9257" y="17804"/>
                    <a:pt x="9257" y="17804"/>
                  </a:cubicBezTo>
                  <a:cubicBezTo>
                    <a:pt x="9348" y="17673"/>
                    <a:pt x="9348" y="17673"/>
                    <a:pt x="9348" y="17673"/>
                  </a:cubicBezTo>
                  <a:cubicBezTo>
                    <a:pt x="9348" y="17673"/>
                    <a:pt x="9348" y="17673"/>
                    <a:pt x="9348" y="17673"/>
                  </a:cubicBezTo>
                  <a:cubicBezTo>
                    <a:pt x="9257" y="17673"/>
                    <a:pt x="9257" y="17673"/>
                    <a:pt x="9257" y="17673"/>
                  </a:cubicBezTo>
                  <a:cubicBezTo>
                    <a:pt x="9166" y="17673"/>
                    <a:pt x="9166" y="17673"/>
                    <a:pt x="9166" y="17673"/>
                  </a:cubicBezTo>
                  <a:cubicBezTo>
                    <a:pt x="9257" y="17542"/>
                    <a:pt x="9257" y="17542"/>
                    <a:pt x="9257" y="17542"/>
                  </a:cubicBezTo>
                  <a:cubicBezTo>
                    <a:pt x="9439" y="17542"/>
                    <a:pt x="9439" y="17542"/>
                    <a:pt x="9439" y="17542"/>
                  </a:cubicBezTo>
                  <a:cubicBezTo>
                    <a:pt x="9620" y="17542"/>
                    <a:pt x="9620" y="17542"/>
                    <a:pt x="9620" y="17542"/>
                  </a:cubicBezTo>
                  <a:cubicBezTo>
                    <a:pt x="9620" y="17411"/>
                    <a:pt x="9620" y="17411"/>
                    <a:pt x="9620" y="17411"/>
                  </a:cubicBezTo>
                  <a:cubicBezTo>
                    <a:pt x="9620" y="17411"/>
                    <a:pt x="9620" y="17411"/>
                    <a:pt x="9620" y="17411"/>
                  </a:cubicBezTo>
                  <a:cubicBezTo>
                    <a:pt x="9620" y="17411"/>
                    <a:pt x="9620" y="17411"/>
                    <a:pt x="9620" y="17411"/>
                  </a:cubicBezTo>
                  <a:cubicBezTo>
                    <a:pt x="9620" y="17280"/>
                    <a:pt x="9620" y="17280"/>
                    <a:pt x="9620" y="17280"/>
                  </a:cubicBezTo>
                  <a:cubicBezTo>
                    <a:pt x="9711" y="17280"/>
                    <a:pt x="9711" y="17280"/>
                    <a:pt x="9711" y="17280"/>
                  </a:cubicBezTo>
                  <a:cubicBezTo>
                    <a:pt x="9711" y="17280"/>
                    <a:pt x="9711" y="17280"/>
                    <a:pt x="9711" y="17280"/>
                  </a:cubicBezTo>
                  <a:cubicBezTo>
                    <a:pt x="9802" y="17280"/>
                    <a:pt x="9802" y="17280"/>
                    <a:pt x="9802" y="17280"/>
                  </a:cubicBezTo>
                  <a:cubicBezTo>
                    <a:pt x="9802" y="17411"/>
                    <a:pt x="9802" y="17411"/>
                    <a:pt x="9802" y="17411"/>
                  </a:cubicBezTo>
                  <a:cubicBezTo>
                    <a:pt x="9802" y="17411"/>
                    <a:pt x="9802" y="17411"/>
                    <a:pt x="9802" y="17411"/>
                  </a:cubicBezTo>
                  <a:cubicBezTo>
                    <a:pt x="9892" y="17280"/>
                    <a:pt x="9892" y="17280"/>
                    <a:pt x="9892" y="17280"/>
                  </a:cubicBezTo>
                  <a:cubicBezTo>
                    <a:pt x="9802" y="17280"/>
                    <a:pt x="9802" y="17280"/>
                    <a:pt x="9802" y="17280"/>
                  </a:cubicBezTo>
                  <a:cubicBezTo>
                    <a:pt x="9892" y="17149"/>
                    <a:pt x="9892" y="17149"/>
                    <a:pt x="9892" y="17149"/>
                  </a:cubicBezTo>
                  <a:cubicBezTo>
                    <a:pt x="9892" y="17149"/>
                    <a:pt x="9892" y="17149"/>
                    <a:pt x="9892" y="17149"/>
                  </a:cubicBezTo>
                  <a:cubicBezTo>
                    <a:pt x="9892" y="17018"/>
                    <a:pt x="9892" y="17018"/>
                    <a:pt x="9892" y="17018"/>
                  </a:cubicBezTo>
                  <a:cubicBezTo>
                    <a:pt x="9983" y="17149"/>
                    <a:pt x="9983" y="17149"/>
                    <a:pt x="9983" y="17149"/>
                  </a:cubicBezTo>
                  <a:cubicBezTo>
                    <a:pt x="9983" y="17149"/>
                    <a:pt x="9983" y="17149"/>
                    <a:pt x="9983" y="17149"/>
                  </a:cubicBezTo>
                  <a:cubicBezTo>
                    <a:pt x="9983" y="17280"/>
                    <a:pt x="9983" y="17280"/>
                    <a:pt x="9983" y="17280"/>
                  </a:cubicBezTo>
                  <a:cubicBezTo>
                    <a:pt x="10074" y="17149"/>
                    <a:pt x="10074" y="17149"/>
                    <a:pt x="10074" y="17149"/>
                  </a:cubicBezTo>
                  <a:cubicBezTo>
                    <a:pt x="10165" y="17018"/>
                    <a:pt x="10165" y="17018"/>
                    <a:pt x="10165" y="17018"/>
                  </a:cubicBezTo>
                  <a:cubicBezTo>
                    <a:pt x="10165" y="17018"/>
                    <a:pt x="10165" y="17018"/>
                    <a:pt x="10165" y="17018"/>
                  </a:cubicBezTo>
                  <a:cubicBezTo>
                    <a:pt x="10255" y="17018"/>
                    <a:pt x="10255" y="17018"/>
                    <a:pt x="10255" y="17018"/>
                  </a:cubicBezTo>
                  <a:cubicBezTo>
                    <a:pt x="10255" y="16887"/>
                    <a:pt x="10255" y="16887"/>
                    <a:pt x="10255" y="16887"/>
                  </a:cubicBezTo>
                  <a:cubicBezTo>
                    <a:pt x="10346" y="17018"/>
                    <a:pt x="10346" y="17018"/>
                    <a:pt x="10346" y="17018"/>
                  </a:cubicBezTo>
                  <a:cubicBezTo>
                    <a:pt x="10346" y="17018"/>
                    <a:pt x="10346" y="17018"/>
                    <a:pt x="10346" y="17018"/>
                  </a:cubicBezTo>
                  <a:cubicBezTo>
                    <a:pt x="10437" y="16887"/>
                    <a:pt x="10437" y="16887"/>
                    <a:pt x="10437" y="16887"/>
                  </a:cubicBezTo>
                  <a:cubicBezTo>
                    <a:pt x="10437" y="16756"/>
                    <a:pt x="10437" y="16756"/>
                    <a:pt x="10437" y="16756"/>
                  </a:cubicBezTo>
                  <a:cubicBezTo>
                    <a:pt x="10437" y="16756"/>
                    <a:pt x="10437" y="16756"/>
                    <a:pt x="10437" y="16756"/>
                  </a:cubicBezTo>
                  <a:cubicBezTo>
                    <a:pt x="10346" y="16756"/>
                    <a:pt x="10346" y="16756"/>
                    <a:pt x="10346" y="16756"/>
                  </a:cubicBezTo>
                  <a:cubicBezTo>
                    <a:pt x="10346" y="16756"/>
                    <a:pt x="10346" y="16756"/>
                    <a:pt x="10346" y="16756"/>
                  </a:cubicBezTo>
                  <a:cubicBezTo>
                    <a:pt x="10437" y="16625"/>
                    <a:pt x="10437" y="16625"/>
                    <a:pt x="10437" y="16625"/>
                  </a:cubicBezTo>
                  <a:cubicBezTo>
                    <a:pt x="10528" y="16625"/>
                    <a:pt x="10528" y="16625"/>
                    <a:pt x="10528" y="16625"/>
                  </a:cubicBezTo>
                  <a:cubicBezTo>
                    <a:pt x="10618" y="16495"/>
                    <a:pt x="10618" y="16495"/>
                    <a:pt x="10618" y="16495"/>
                  </a:cubicBezTo>
                  <a:cubicBezTo>
                    <a:pt x="10618" y="16495"/>
                    <a:pt x="10618" y="16495"/>
                    <a:pt x="10618" y="16495"/>
                  </a:cubicBezTo>
                  <a:cubicBezTo>
                    <a:pt x="10618" y="16625"/>
                    <a:pt x="10618" y="16625"/>
                    <a:pt x="10618" y="16625"/>
                  </a:cubicBezTo>
                  <a:cubicBezTo>
                    <a:pt x="10709" y="16495"/>
                    <a:pt x="10709" y="16495"/>
                    <a:pt x="10709" y="16495"/>
                  </a:cubicBezTo>
                  <a:cubicBezTo>
                    <a:pt x="10800" y="16364"/>
                    <a:pt x="10800" y="16364"/>
                    <a:pt x="10800" y="16364"/>
                  </a:cubicBezTo>
                  <a:cubicBezTo>
                    <a:pt x="10800" y="16364"/>
                    <a:pt x="10800" y="16364"/>
                    <a:pt x="10800" y="16364"/>
                  </a:cubicBezTo>
                  <a:cubicBezTo>
                    <a:pt x="10891" y="16364"/>
                    <a:pt x="10891" y="16364"/>
                    <a:pt x="10891" y="16364"/>
                  </a:cubicBezTo>
                  <a:cubicBezTo>
                    <a:pt x="10891" y="16233"/>
                    <a:pt x="10891" y="16233"/>
                    <a:pt x="10891" y="16233"/>
                  </a:cubicBezTo>
                  <a:cubicBezTo>
                    <a:pt x="10982" y="16233"/>
                    <a:pt x="10982" y="16233"/>
                    <a:pt x="10982" y="16233"/>
                  </a:cubicBezTo>
                  <a:cubicBezTo>
                    <a:pt x="10982" y="16364"/>
                    <a:pt x="10982" y="16364"/>
                    <a:pt x="10982" y="16364"/>
                  </a:cubicBezTo>
                  <a:cubicBezTo>
                    <a:pt x="10982" y="16364"/>
                    <a:pt x="10982" y="16364"/>
                    <a:pt x="10982" y="16364"/>
                  </a:cubicBezTo>
                  <a:cubicBezTo>
                    <a:pt x="11072" y="16233"/>
                    <a:pt x="11072" y="16233"/>
                    <a:pt x="11072" y="16233"/>
                  </a:cubicBezTo>
                  <a:cubicBezTo>
                    <a:pt x="11072" y="16233"/>
                    <a:pt x="11072" y="16233"/>
                    <a:pt x="11072" y="16233"/>
                  </a:cubicBezTo>
                  <a:cubicBezTo>
                    <a:pt x="11163" y="16233"/>
                    <a:pt x="11163" y="16233"/>
                    <a:pt x="11163" y="16233"/>
                  </a:cubicBezTo>
                  <a:cubicBezTo>
                    <a:pt x="11163" y="16233"/>
                    <a:pt x="11163" y="16233"/>
                    <a:pt x="11163" y="16233"/>
                  </a:cubicBezTo>
                  <a:cubicBezTo>
                    <a:pt x="11254" y="16102"/>
                    <a:pt x="11254" y="16102"/>
                    <a:pt x="11254" y="16102"/>
                  </a:cubicBezTo>
                  <a:cubicBezTo>
                    <a:pt x="11254" y="16102"/>
                    <a:pt x="11254" y="16102"/>
                    <a:pt x="11254" y="16102"/>
                  </a:cubicBezTo>
                  <a:cubicBezTo>
                    <a:pt x="11254" y="16102"/>
                    <a:pt x="11254" y="16102"/>
                    <a:pt x="11254" y="16102"/>
                  </a:cubicBezTo>
                  <a:cubicBezTo>
                    <a:pt x="11345" y="16102"/>
                    <a:pt x="11345" y="16102"/>
                    <a:pt x="11345" y="16102"/>
                  </a:cubicBezTo>
                  <a:cubicBezTo>
                    <a:pt x="11435" y="16102"/>
                    <a:pt x="11435" y="16102"/>
                    <a:pt x="11435" y="16102"/>
                  </a:cubicBezTo>
                  <a:cubicBezTo>
                    <a:pt x="11435" y="16102"/>
                    <a:pt x="11435" y="16102"/>
                    <a:pt x="11435" y="16102"/>
                  </a:cubicBezTo>
                  <a:cubicBezTo>
                    <a:pt x="11435" y="16102"/>
                    <a:pt x="11435" y="16102"/>
                    <a:pt x="11435" y="16102"/>
                  </a:cubicBezTo>
                  <a:cubicBezTo>
                    <a:pt x="11435" y="16102"/>
                    <a:pt x="11435" y="16102"/>
                    <a:pt x="11435" y="16102"/>
                  </a:cubicBezTo>
                  <a:cubicBezTo>
                    <a:pt x="11526" y="16102"/>
                    <a:pt x="11526" y="16102"/>
                    <a:pt x="11526" y="16102"/>
                  </a:cubicBezTo>
                  <a:cubicBezTo>
                    <a:pt x="11526" y="16102"/>
                    <a:pt x="11526" y="16102"/>
                    <a:pt x="11526" y="16102"/>
                  </a:cubicBezTo>
                  <a:cubicBezTo>
                    <a:pt x="11526" y="16102"/>
                    <a:pt x="11526" y="16102"/>
                    <a:pt x="11526" y="16102"/>
                  </a:cubicBezTo>
                  <a:cubicBezTo>
                    <a:pt x="11617" y="15971"/>
                    <a:pt x="11617" y="15971"/>
                    <a:pt x="11617" y="15971"/>
                  </a:cubicBezTo>
                  <a:cubicBezTo>
                    <a:pt x="11526" y="15971"/>
                    <a:pt x="11526" y="15971"/>
                    <a:pt x="11526" y="15971"/>
                  </a:cubicBezTo>
                  <a:cubicBezTo>
                    <a:pt x="11526" y="15971"/>
                    <a:pt x="11526" y="15971"/>
                    <a:pt x="11526" y="15971"/>
                  </a:cubicBezTo>
                  <a:cubicBezTo>
                    <a:pt x="11526" y="15840"/>
                    <a:pt x="11526" y="15840"/>
                    <a:pt x="11526" y="15840"/>
                  </a:cubicBezTo>
                  <a:cubicBezTo>
                    <a:pt x="11617" y="15840"/>
                    <a:pt x="11617" y="15840"/>
                    <a:pt x="11617" y="15840"/>
                  </a:cubicBezTo>
                  <a:cubicBezTo>
                    <a:pt x="11708" y="15840"/>
                    <a:pt x="11708" y="15840"/>
                    <a:pt x="11708" y="15840"/>
                  </a:cubicBezTo>
                  <a:cubicBezTo>
                    <a:pt x="11708" y="15840"/>
                    <a:pt x="11708" y="15840"/>
                    <a:pt x="11708" y="15840"/>
                  </a:cubicBezTo>
                  <a:cubicBezTo>
                    <a:pt x="11708" y="15840"/>
                    <a:pt x="11708" y="15840"/>
                    <a:pt x="11708" y="15840"/>
                  </a:cubicBezTo>
                  <a:cubicBezTo>
                    <a:pt x="11708" y="15709"/>
                    <a:pt x="11708" y="15709"/>
                    <a:pt x="11708" y="15709"/>
                  </a:cubicBezTo>
                  <a:cubicBezTo>
                    <a:pt x="11617" y="15709"/>
                    <a:pt x="11617" y="15709"/>
                    <a:pt x="11617" y="15709"/>
                  </a:cubicBezTo>
                  <a:cubicBezTo>
                    <a:pt x="11708" y="15709"/>
                    <a:pt x="11708" y="15709"/>
                    <a:pt x="11708" y="15709"/>
                  </a:cubicBezTo>
                  <a:cubicBezTo>
                    <a:pt x="11798" y="15709"/>
                    <a:pt x="11798" y="15709"/>
                    <a:pt x="11798" y="15709"/>
                  </a:cubicBezTo>
                  <a:cubicBezTo>
                    <a:pt x="11798" y="15578"/>
                    <a:pt x="11798" y="15578"/>
                    <a:pt x="11798" y="15578"/>
                  </a:cubicBezTo>
                  <a:cubicBezTo>
                    <a:pt x="11980" y="15578"/>
                    <a:pt x="11980" y="15578"/>
                    <a:pt x="11980" y="15578"/>
                  </a:cubicBezTo>
                  <a:cubicBezTo>
                    <a:pt x="11980" y="15447"/>
                    <a:pt x="11980" y="15447"/>
                    <a:pt x="11980" y="15447"/>
                  </a:cubicBezTo>
                  <a:cubicBezTo>
                    <a:pt x="12071" y="15447"/>
                    <a:pt x="12071" y="15447"/>
                    <a:pt x="12071" y="15447"/>
                  </a:cubicBezTo>
                  <a:cubicBezTo>
                    <a:pt x="12161" y="15316"/>
                    <a:pt x="12161" y="15316"/>
                    <a:pt x="12161" y="15316"/>
                  </a:cubicBezTo>
                  <a:cubicBezTo>
                    <a:pt x="12161" y="15185"/>
                    <a:pt x="12161" y="15185"/>
                    <a:pt x="12161" y="15185"/>
                  </a:cubicBezTo>
                  <a:cubicBezTo>
                    <a:pt x="12161" y="15185"/>
                    <a:pt x="12161" y="15185"/>
                    <a:pt x="12161" y="15185"/>
                  </a:cubicBezTo>
                  <a:cubicBezTo>
                    <a:pt x="12071" y="15185"/>
                    <a:pt x="12071" y="15185"/>
                    <a:pt x="12071" y="15185"/>
                  </a:cubicBezTo>
                  <a:cubicBezTo>
                    <a:pt x="12071" y="15055"/>
                    <a:pt x="12071" y="15055"/>
                    <a:pt x="12071" y="15055"/>
                  </a:cubicBezTo>
                  <a:cubicBezTo>
                    <a:pt x="12071" y="15055"/>
                    <a:pt x="12071" y="15055"/>
                    <a:pt x="12071" y="15055"/>
                  </a:cubicBezTo>
                  <a:cubicBezTo>
                    <a:pt x="11980" y="15055"/>
                    <a:pt x="11980" y="15055"/>
                    <a:pt x="11980" y="15055"/>
                  </a:cubicBezTo>
                  <a:cubicBezTo>
                    <a:pt x="11980" y="14924"/>
                    <a:pt x="11980" y="14924"/>
                    <a:pt x="11980" y="14924"/>
                  </a:cubicBezTo>
                  <a:cubicBezTo>
                    <a:pt x="11980" y="14793"/>
                    <a:pt x="11980" y="14793"/>
                    <a:pt x="11980" y="14793"/>
                  </a:cubicBezTo>
                  <a:cubicBezTo>
                    <a:pt x="12071" y="14793"/>
                    <a:pt x="12071" y="14793"/>
                    <a:pt x="12071" y="14793"/>
                  </a:cubicBezTo>
                  <a:cubicBezTo>
                    <a:pt x="12071" y="14793"/>
                    <a:pt x="12071" y="14793"/>
                    <a:pt x="12071" y="14793"/>
                  </a:cubicBezTo>
                  <a:cubicBezTo>
                    <a:pt x="12161" y="14662"/>
                    <a:pt x="12161" y="14662"/>
                    <a:pt x="12161" y="14662"/>
                  </a:cubicBezTo>
                  <a:cubicBezTo>
                    <a:pt x="12161" y="14662"/>
                    <a:pt x="12161" y="14662"/>
                    <a:pt x="12161" y="14662"/>
                  </a:cubicBezTo>
                  <a:cubicBezTo>
                    <a:pt x="12161" y="14662"/>
                    <a:pt x="12161" y="14662"/>
                    <a:pt x="12161" y="14662"/>
                  </a:cubicBezTo>
                  <a:cubicBezTo>
                    <a:pt x="12161" y="14662"/>
                    <a:pt x="12161" y="14662"/>
                    <a:pt x="12161" y="14662"/>
                  </a:cubicBezTo>
                  <a:cubicBezTo>
                    <a:pt x="12252" y="14662"/>
                    <a:pt x="12252" y="14662"/>
                    <a:pt x="12252" y="14662"/>
                  </a:cubicBezTo>
                  <a:cubicBezTo>
                    <a:pt x="12343" y="14531"/>
                    <a:pt x="12343" y="14531"/>
                    <a:pt x="12343" y="14531"/>
                  </a:cubicBezTo>
                  <a:cubicBezTo>
                    <a:pt x="12434" y="14662"/>
                    <a:pt x="12434" y="14662"/>
                    <a:pt x="12434" y="14662"/>
                  </a:cubicBezTo>
                  <a:cubicBezTo>
                    <a:pt x="12524" y="14531"/>
                    <a:pt x="12524" y="14531"/>
                    <a:pt x="12524" y="14531"/>
                  </a:cubicBezTo>
                  <a:cubicBezTo>
                    <a:pt x="12524" y="14662"/>
                    <a:pt x="12524" y="14662"/>
                    <a:pt x="12524" y="14662"/>
                  </a:cubicBezTo>
                  <a:cubicBezTo>
                    <a:pt x="12524" y="14662"/>
                    <a:pt x="12524" y="14662"/>
                    <a:pt x="12524" y="14662"/>
                  </a:cubicBezTo>
                  <a:cubicBezTo>
                    <a:pt x="12615" y="14662"/>
                    <a:pt x="12615" y="14662"/>
                    <a:pt x="12615" y="14662"/>
                  </a:cubicBezTo>
                  <a:cubicBezTo>
                    <a:pt x="12706" y="14531"/>
                    <a:pt x="12706" y="14531"/>
                    <a:pt x="12706" y="14531"/>
                  </a:cubicBezTo>
                  <a:cubicBezTo>
                    <a:pt x="12615" y="14531"/>
                    <a:pt x="12615" y="14531"/>
                    <a:pt x="12615" y="14531"/>
                  </a:cubicBezTo>
                  <a:cubicBezTo>
                    <a:pt x="12615" y="14531"/>
                    <a:pt x="12615" y="14531"/>
                    <a:pt x="12615" y="14531"/>
                  </a:cubicBezTo>
                  <a:cubicBezTo>
                    <a:pt x="12615" y="14400"/>
                    <a:pt x="12615" y="14400"/>
                    <a:pt x="12615" y="14400"/>
                  </a:cubicBezTo>
                  <a:cubicBezTo>
                    <a:pt x="12615" y="14400"/>
                    <a:pt x="12615" y="14400"/>
                    <a:pt x="12615" y="14400"/>
                  </a:cubicBezTo>
                  <a:cubicBezTo>
                    <a:pt x="12706" y="14400"/>
                    <a:pt x="12706" y="14400"/>
                    <a:pt x="12706" y="14400"/>
                  </a:cubicBezTo>
                  <a:cubicBezTo>
                    <a:pt x="12887" y="14400"/>
                    <a:pt x="12887" y="14400"/>
                    <a:pt x="12887" y="14400"/>
                  </a:cubicBezTo>
                  <a:cubicBezTo>
                    <a:pt x="12887" y="14269"/>
                    <a:pt x="12887" y="14269"/>
                    <a:pt x="12887" y="14269"/>
                  </a:cubicBezTo>
                  <a:cubicBezTo>
                    <a:pt x="12887" y="14138"/>
                    <a:pt x="12887" y="14138"/>
                    <a:pt x="12887" y="14138"/>
                  </a:cubicBezTo>
                  <a:cubicBezTo>
                    <a:pt x="12706" y="14007"/>
                    <a:pt x="12706" y="14007"/>
                    <a:pt x="12706" y="14007"/>
                  </a:cubicBezTo>
                  <a:cubicBezTo>
                    <a:pt x="12706" y="14007"/>
                    <a:pt x="12706" y="14007"/>
                    <a:pt x="12706" y="14007"/>
                  </a:cubicBezTo>
                  <a:cubicBezTo>
                    <a:pt x="12615" y="14138"/>
                    <a:pt x="12615" y="14138"/>
                    <a:pt x="12615" y="14138"/>
                  </a:cubicBezTo>
                  <a:cubicBezTo>
                    <a:pt x="12615" y="14007"/>
                    <a:pt x="12615" y="14007"/>
                    <a:pt x="12615" y="14007"/>
                  </a:cubicBezTo>
                  <a:cubicBezTo>
                    <a:pt x="12706" y="14007"/>
                    <a:pt x="12706" y="14007"/>
                    <a:pt x="12706" y="14007"/>
                  </a:cubicBezTo>
                  <a:cubicBezTo>
                    <a:pt x="12797" y="14007"/>
                    <a:pt x="12797" y="14007"/>
                    <a:pt x="12797" y="14007"/>
                  </a:cubicBezTo>
                  <a:cubicBezTo>
                    <a:pt x="12887" y="14007"/>
                    <a:pt x="12887" y="14007"/>
                    <a:pt x="12887" y="14007"/>
                  </a:cubicBezTo>
                  <a:cubicBezTo>
                    <a:pt x="12978" y="14007"/>
                    <a:pt x="12978" y="14007"/>
                    <a:pt x="12978" y="14007"/>
                  </a:cubicBezTo>
                  <a:cubicBezTo>
                    <a:pt x="13069" y="14007"/>
                    <a:pt x="13069" y="14007"/>
                    <a:pt x="13069" y="14007"/>
                  </a:cubicBezTo>
                  <a:cubicBezTo>
                    <a:pt x="13069" y="13876"/>
                    <a:pt x="13069" y="13876"/>
                    <a:pt x="13069" y="13876"/>
                  </a:cubicBezTo>
                  <a:cubicBezTo>
                    <a:pt x="13250" y="13745"/>
                    <a:pt x="13250" y="13745"/>
                    <a:pt x="13250" y="13745"/>
                  </a:cubicBezTo>
                  <a:cubicBezTo>
                    <a:pt x="13341" y="13615"/>
                    <a:pt x="13341" y="13615"/>
                    <a:pt x="13341" y="13615"/>
                  </a:cubicBezTo>
                  <a:cubicBezTo>
                    <a:pt x="13432" y="13615"/>
                    <a:pt x="13432" y="13615"/>
                    <a:pt x="13432" y="13615"/>
                  </a:cubicBezTo>
                  <a:cubicBezTo>
                    <a:pt x="13432" y="13615"/>
                    <a:pt x="13432" y="13615"/>
                    <a:pt x="13432" y="13615"/>
                  </a:cubicBezTo>
                  <a:cubicBezTo>
                    <a:pt x="13432" y="13484"/>
                    <a:pt x="13432" y="13484"/>
                    <a:pt x="13432" y="13484"/>
                  </a:cubicBezTo>
                  <a:cubicBezTo>
                    <a:pt x="13613" y="13353"/>
                    <a:pt x="13613" y="13353"/>
                    <a:pt x="13613" y="13353"/>
                  </a:cubicBezTo>
                  <a:cubicBezTo>
                    <a:pt x="13795" y="13353"/>
                    <a:pt x="13795" y="13353"/>
                    <a:pt x="13795" y="13353"/>
                  </a:cubicBezTo>
                  <a:cubicBezTo>
                    <a:pt x="13886" y="13222"/>
                    <a:pt x="13886" y="13222"/>
                    <a:pt x="13886" y="13222"/>
                  </a:cubicBezTo>
                  <a:cubicBezTo>
                    <a:pt x="14067" y="13091"/>
                    <a:pt x="14067" y="13091"/>
                    <a:pt x="14067" y="13091"/>
                  </a:cubicBezTo>
                  <a:cubicBezTo>
                    <a:pt x="14158" y="12960"/>
                    <a:pt x="14158" y="12960"/>
                    <a:pt x="14158" y="12960"/>
                  </a:cubicBezTo>
                  <a:cubicBezTo>
                    <a:pt x="14158" y="13091"/>
                    <a:pt x="14158" y="13091"/>
                    <a:pt x="14158" y="13091"/>
                  </a:cubicBezTo>
                  <a:cubicBezTo>
                    <a:pt x="14158" y="13222"/>
                    <a:pt x="14158" y="13222"/>
                    <a:pt x="14158" y="13222"/>
                  </a:cubicBezTo>
                  <a:cubicBezTo>
                    <a:pt x="14158" y="13222"/>
                    <a:pt x="14158" y="13222"/>
                    <a:pt x="14158" y="13222"/>
                  </a:cubicBezTo>
                  <a:cubicBezTo>
                    <a:pt x="14249" y="13222"/>
                    <a:pt x="14249" y="13222"/>
                    <a:pt x="14249" y="13222"/>
                  </a:cubicBezTo>
                  <a:cubicBezTo>
                    <a:pt x="14249" y="13222"/>
                    <a:pt x="14249" y="13222"/>
                    <a:pt x="14249" y="13222"/>
                  </a:cubicBezTo>
                  <a:cubicBezTo>
                    <a:pt x="14339" y="13091"/>
                    <a:pt x="14339" y="13091"/>
                    <a:pt x="14339" y="13091"/>
                  </a:cubicBezTo>
                  <a:cubicBezTo>
                    <a:pt x="14430" y="13091"/>
                    <a:pt x="14430" y="13091"/>
                    <a:pt x="14430" y="13091"/>
                  </a:cubicBezTo>
                  <a:cubicBezTo>
                    <a:pt x="14612" y="12960"/>
                    <a:pt x="14612" y="12960"/>
                    <a:pt x="14612" y="12960"/>
                  </a:cubicBezTo>
                  <a:cubicBezTo>
                    <a:pt x="14612" y="12960"/>
                    <a:pt x="14612" y="12960"/>
                    <a:pt x="14612" y="12960"/>
                  </a:cubicBezTo>
                  <a:cubicBezTo>
                    <a:pt x="14612" y="13091"/>
                    <a:pt x="14612" y="13091"/>
                    <a:pt x="14612" y="13091"/>
                  </a:cubicBezTo>
                  <a:cubicBezTo>
                    <a:pt x="14521" y="13091"/>
                    <a:pt x="14521" y="13091"/>
                    <a:pt x="14521" y="13091"/>
                  </a:cubicBezTo>
                  <a:cubicBezTo>
                    <a:pt x="14430" y="13222"/>
                    <a:pt x="14430" y="13222"/>
                    <a:pt x="14430" y="13222"/>
                  </a:cubicBezTo>
                  <a:cubicBezTo>
                    <a:pt x="14249" y="13353"/>
                    <a:pt x="14249" y="13353"/>
                    <a:pt x="14249" y="13353"/>
                  </a:cubicBezTo>
                  <a:cubicBezTo>
                    <a:pt x="14249" y="13484"/>
                    <a:pt x="14249" y="13484"/>
                    <a:pt x="14249" y="13484"/>
                  </a:cubicBezTo>
                  <a:cubicBezTo>
                    <a:pt x="14339" y="13615"/>
                    <a:pt x="14339" y="13615"/>
                    <a:pt x="14339" y="13615"/>
                  </a:cubicBezTo>
                  <a:cubicBezTo>
                    <a:pt x="14339" y="13745"/>
                    <a:pt x="14339" y="13745"/>
                    <a:pt x="14339" y="13745"/>
                  </a:cubicBezTo>
                  <a:cubicBezTo>
                    <a:pt x="14249" y="13745"/>
                    <a:pt x="14249" y="13745"/>
                    <a:pt x="14249" y="13745"/>
                  </a:cubicBezTo>
                  <a:cubicBezTo>
                    <a:pt x="14158" y="13615"/>
                    <a:pt x="14158" y="13615"/>
                    <a:pt x="14158" y="13615"/>
                  </a:cubicBezTo>
                  <a:cubicBezTo>
                    <a:pt x="14158" y="13745"/>
                    <a:pt x="14158" y="13745"/>
                    <a:pt x="14158" y="13745"/>
                  </a:cubicBezTo>
                  <a:cubicBezTo>
                    <a:pt x="14067" y="13745"/>
                    <a:pt x="14067" y="13745"/>
                    <a:pt x="14067" y="13745"/>
                  </a:cubicBezTo>
                  <a:cubicBezTo>
                    <a:pt x="13976" y="13615"/>
                    <a:pt x="13976" y="13615"/>
                    <a:pt x="13976" y="13615"/>
                  </a:cubicBezTo>
                  <a:cubicBezTo>
                    <a:pt x="13976" y="13484"/>
                    <a:pt x="13976" y="13484"/>
                    <a:pt x="13976" y="13484"/>
                  </a:cubicBezTo>
                  <a:cubicBezTo>
                    <a:pt x="13886" y="13615"/>
                    <a:pt x="13886" y="13615"/>
                    <a:pt x="13886" y="13615"/>
                  </a:cubicBezTo>
                  <a:cubicBezTo>
                    <a:pt x="13795" y="13615"/>
                    <a:pt x="13795" y="13615"/>
                    <a:pt x="13795" y="13615"/>
                  </a:cubicBezTo>
                  <a:cubicBezTo>
                    <a:pt x="13704" y="13745"/>
                    <a:pt x="13704" y="13745"/>
                    <a:pt x="13704" y="13745"/>
                  </a:cubicBezTo>
                  <a:cubicBezTo>
                    <a:pt x="13523" y="13745"/>
                    <a:pt x="13523" y="13745"/>
                    <a:pt x="13523" y="13745"/>
                  </a:cubicBezTo>
                  <a:cubicBezTo>
                    <a:pt x="13523" y="13745"/>
                    <a:pt x="13523" y="13745"/>
                    <a:pt x="13523" y="13745"/>
                  </a:cubicBezTo>
                  <a:cubicBezTo>
                    <a:pt x="13432" y="13876"/>
                    <a:pt x="13432" y="13876"/>
                    <a:pt x="13432" y="13876"/>
                  </a:cubicBezTo>
                  <a:cubicBezTo>
                    <a:pt x="13523" y="13876"/>
                    <a:pt x="13523" y="13876"/>
                    <a:pt x="13523" y="13876"/>
                  </a:cubicBezTo>
                  <a:cubicBezTo>
                    <a:pt x="13432" y="14138"/>
                    <a:pt x="13432" y="14138"/>
                    <a:pt x="13432" y="14138"/>
                  </a:cubicBezTo>
                  <a:cubicBezTo>
                    <a:pt x="13341" y="14138"/>
                    <a:pt x="13341" y="14138"/>
                    <a:pt x="13341" y="14138"/>
                  </a:cubicBezTo>
                  <a:cubicBezTo>
                    <a:pt x="13341" y="14269"/>
                    <a:pt x="13341" y="14269"/>
                    <a:pt x="13341" y="14269"/>
                  </a:cubicBezTo>
                  <a:cubicBezTo>
                    <a:pt x="13069" y="14531"/>
                    <a:pt x="13069" y="14531"/>
                    <a:pt x="13069" y="14531"/>
                  </a:cubicBezTo>
                  <a:cubicBezTo>
                    <a:pt x="12978" y="14662"/>
                    <a:pt x="12978" y="14662"/>
                    <a:pt x="12978" y="14662"/>
                  </a:cubicBezTo>
                  <a:cubicBezTo>
                    <a:pt x="12978" y="14793"/>
                    <a:pt x="12978" y="14793"/>
                    <a:pt x="12978" y="14793"/>
                  </a:cubicBezTo>
                  <a:cubicBezTo>
                    <a:pt x="13069" y="14924"/>
                    <a:pt x="13069" y="14924"/>
                    <a:pt x="13069" y="14924"/>
                  </a:cubicBezTo>
                  <a:cubicBezTo>
                    <a:pt x="13160" y="14793"/>
                    <a:pt x="13160" y="14793"/>
                    <a:pt x="13160" y="14793"/>
                  </a:cubicBezTo>
                  <a:cubicBezTo>
                    <a:pt x="13160" y="14793"/>
                    <a:pt x="13160" y="14793"/>
                    <a:pt x="13160" y="14793"/>
                  </a:cubicBezTo>
                  <a:cubicBezTo>
                    <a:pt x="13250" y="14793"/>
                    <a:pt x="13250" y="14793"/>
                    <a:pt x="13250" y="14793"/>
                  </a:cubicBezTo>
                  <a:cubicBezTo>
                    <a:pt x="13341" y="14793"/>
                    <a:pt x="13341" y="14793"/>
                    <a:pt x="13341" y="14793"/>
                  </a:cubicBezTo>
                  <a:cubicBezTo>
                    <a:pt x="13341" y="14793"/>
                    <a:pt x="13341" y="14793"/>
                    <a:pt x="13341" y="14793"/>
                  </a:cubicBezTo>
                  <a:cubicBezTo>
                    <a:pt x="13160" y="14924"/>
                    <a:pt x="13160" y="14924"/>
                    <a:pt x="13160" y="14924"/>
                  </a:cubicBezTo>
                  <a:cubicBezTo>
                    <a:pt x="13069" y="14924"/>
                    <a:pt x="13069" y="14924"/>
                    <a:pt x="13069" y="14924"/>
                  </a:cubicBezTo>
                  <a:cubicBezTo>
                    <a:pt x="13069" y="15055"/>
                    <a:pt x="13069" y="15055"/>
                    <a:pt x="13069" y="15055"/>
                  </a:cubicBezTo>
                  <a:cubicBezTo>
                    <a:pt x="12978" y="15055"/>
                    <a:pt x="12978" y="15055"/>
                    <a:pt x="12978" y="15055"/>
                  </a:cubicBezTo>
                  <a:cubicBezTo>
                    <a:pt x="12887" y="15055"/>
                    <a:pt x="12887" y="15055"/>
                    <a:pt x="12887" y="15055"/>
                  </a:cubicBezTo>
                  <a:cubicBezTo>
                    <a:pt x="12887" y="15055"/>
                    <a:pt x="12887" y="15055"/>
                    <a:pt x="12887" y="15055"/>
                  </a:cubicBezTo>
                  <a:cubicBezTo>
                    <a:pt x="12887" y="15185"/>
                    <a:pt x="12887" y="15185"/>
                    <a:pt x="12887" y="15185"/>
                  </a:cubicBezTo>
                  <a:cubicBezTo>
                    <a:pt x="12797" y="15185"/>
                    <a:pt x="12797" y="15185"/>
                    <a:pt x="12797" y="15185"/>
                  </a:cubicBezTo>
                  <a:cubicBezTo>
                    <a:pt x="12797" y="15185"/>
                    <a:pt x="12797" y="15185"/>
                    <a:pt x="12797" y="15185"/>
                  </a:cubicBezTo>
                  <a:cubicBezTo>
                    <a:pt x="12797" y="15316"/>
                    <a:pt x="12797" y="15316"/>
                    <a:pt x="12797" y="15316"/>
                  </a:cubicBezTo>
                  <a:cubicBezTo>
                    <a:pt x="12887" y="15447"/>
                    <a:pt x="12887" y="15447"/>
                    <a:pt x="12887" y="15447"/>
                  </a:cubicBezTo>
                  <a:cubicBezTo>
                    <a:pt x="12887" y="15447"/>
                    <a:pt x="12887" y="15447"/>
                    <a:pt x="12887" y="15447"/>
                  </a:cubicBezTo>
                  <a:cubicBezTo>
                    <a:pt x="12978" y="15316"/>
                    <a:pt x="12978" y="15316"/>
                    <a:pt x="12978" y="15316"/>
                  </a:cubicBezTo>
                  <a:cubicBezTo>
                    <a:pt x="12978" y="15447"/>
                    <a:pt x="12978" y="15447"/>
                    <a:pt x="12978" y="15447"/>
                  </a:cubicBezTo>
                  <a:cubicBezTo>
                    <a:pt x="12978" y="15316"/>
                    <a:pt x="12978" y="15316"/>
                    <a:pt x="12978" y="15316"/>
                  </a:cubicBezTo>
                  <a:cubicBezTo>
                    <a:pt x="13069" y="15316"/>
                    <a:pt x="13069" y="15316"/>
                    <a:pt x="13069" y="15316"/>
                  </a:cubicBezTo>
                  <a:cubicBezTo>
                    <a:pt x="13069" y="15316"/>
                    <a:pt x="13069" y="15316"/>
                    <a:pt x="13069" y="15316"/>
                  </a:cubicBezTo>
                  <a:cubicBezTo>
                    <a:pt x="13160" y="15316"/>
                    <a:pt x="13160" y="15316"/>
                    <a:pt x="13160" y="15316"/>
                  </a:cubicBezTo>
                  <a:cubicBezTo>
                    <a:pt x="13160" y="15316"/>
                    <a:pt x="13160" y="15316"/>
                    <a:pt x="13160" y="15316"/>
                  </a:cubicBezTo>
                  <a:cubicBezTo>
                    <a:pt x="13160" y="15185"/>
                    <a:pt x="13160" y="15185"/>
                    <a:pt x="13160" y="15185"/>
                  </a:cubicBezTo>
                  <a:cubicBezTo>
                    <a:pt x="13250" y="15185"/>
                    <a:pt x="13250" y="15185"/>
                    <a:pt x="13250" y="15185"/>
                  </a:cubicBezTo>
                  <a:cubicBezTo>
                    <a:pt x="13250" y="15055"/>
                    <a:pt x="13250" y="15055"/>
                    <a:pt x="13250" y="15055"/>
                  </a:cubicBezTo>
                  <a:cubicBezTo>
                    <a:pt x="13341" y="14924"/>
                    <a:pt x="13341" y="14924"/>
                    <a:pt x="13341" y="14924"/>
                  </a:cubicBezTo>
                  <a:cubicBezTo>
                    <a:pt x="13341" y="15055"/>
                    <a:pt x="13341" y="15055"/>
                    <a:pt x="13341" y="15055"/>
                  </a:cubicBezTo>
                  <a:cubicBezTo>
                    <a:pt x="13341" y="15055"/>
                    <a:pt x="13341" y="15055"/>
                    <a:pt x="13341" y="15055"/>
                  </a:cubicBezTo>
                  <a:cubicBezTo>
                    <a:pt x="13341" y="15185"/>
                    <a:pt x="13341" y="15185"/>
                    <a:pt x="13341" y="15185"/>
                  </a:cubicBezTo>
                  <a:cubicBezTo>
                    <a:pt x="13432" y="15185"/>
                    <a:pt x="13432" y="15185"/>
                    <a:pt x="13432" y="15185"/>
                  </a:cubicBezTo>
                  <a:cubicBezTo>
                    <a:pt x="13523" y="15055"/>
                    <a:pt x="13523" y="15055"/>
                    <a:pt x="13523" y="15055"/>
                  </a:cubicBezTo>
                  <a:cubicBezTo>
                    <a:pt x="13613" y="15055"/>
                    <a:pt x="13613" y="15055"/>
                    <a:pt x="13613" y="15055"/>
                  </a:cubicBezTo>
                  <a:cubicBezTo>
                    <a:pt x="13704" y="15055"/>
                    <a:pt x="13704" y="15055"/>
                    <a:pt x="13704" y="15055"/>
                  </a:cubicBezTo>
                  <a:cubicBezTo>
                    <a:pt x="13704" y="15055"/>
                    <a:pt x="13704" y="15055"/>
                    <a:pt x="13704" y="15055"/>
                  </a:cubicBezTo>
                  <a:cubicBezTo>
                    <a:pt x="13795" y="14793"/>
                    <a:pt x="13795" y="14793"/>
                    <a:pt x="13795" y="14793"/>
                  </a:cubicBezTo>
                  <a:cubicBezTo>
                    <a:pt x="13886" y="14793"/>
                    <a:pt x="13886" y="14793"/>
                    <a:pt x="13886" y="14793"/>
                  </a:cubicBezTo>
                  <a:cubicBezTo>
                    <a:pt x="13886" y="14793"/>
                    <a:pt x="13886" y="14793"/>
                    <a:pt x="13886" y="14793"/>
                  </a:cubicBezTo>
                  <a:cubicBezTo>
                    <a:pt x="13795" y="14924"/>
                    <a:pt x="13795" y="14924"/>
                    <a:pt x="13795" y="14924"/>
                  </a:cubicBezTo>
                  <a:cubicBezTo>
                    <a:pt x="13795" y="14924"/>
                    <a:pt x="13795" y="14924"/>
                    <a:pt x="13795" y="14924"/>
                  </a:cubicBezTo>
                  <a:cubicBezTo>
                    <a:pt x="13795" y="14924"/>
                    <a:pt x="13795" y="14924"/>
                    <a:pt x="13795" y="14924"/>
                  </a:cubicBezTo>
                  <a:cubicBezTo>
                    <a:pt x="13886" y="14793"/>
                    <a:pt x="13886" y="14793"/>
                    <a:pt x="13886" y="14793"/>
                  </a:cubicBezTo>
                  <a:cubicBezTo>
                    <a:pt x="13976" y="14662"/>
                    <a:pt x="13976" y="14662"/>
                    <a:pt x="13976" y="14662"/>
                  </a:cubicBezTo>
                  <a:cubicBezTo>
                    <a:pt x="14067" y="14531"/>
                    <a:pt x="14067" y="14531"/>
                    <a:pt x="14067" y="14531"/>
                  </a:cubicBezTo>
                  <a:cubicBezTo>
                    <a:pt x="14067" y="14662"/>
                    <a:pt x="14067" y="14662"/>
                    <a:pt x="14067" y="14662"/>
                  </a:cubicBezTo>
                  <a:cubicBezTo>
                    <a:pt x="13976" y="14793"/>
                    <a:pt x="13976" y="14793"/>
                    <a:pt x="13976" y="14793"/>
                  </a:cubicBezTo>
                  <a:cubicBezTo>
                    <a:pt x="13976" y="14793"/>
                    <a:pt x="13976" y="14793"/>
                    <a:pt x="13976" y="14793"/>
                  </a:cubicBezTo>
                  <a:cubicBezTo>
                    <a:pt x="14067" y="14662"/>
                    <a:pt x="14067" y="14662"/>
                    <a:pt x="14067" y="14662"/>
                  </a:cubicBezTo>
                  <a:cubicBezTo>
                    <a:pt x="14067" y="14793"/>
                    <a:pt x="14067" y="14793"/>
                    <a:pt x="14067" y="14793"/>
                  </a:cubicBezTo>
                  <a:cubicBezTo>
                    <a:pt x="14067" y="14793"/>
                    <a:pt x="14067" y="14793"/>
                    <a:pt x="14067" y="14793"/>
                  </a:cubicBezTo>
                  <a:cubicBezTo>
                    <a:pt x="14158" y="14793"/>
                    <a:pt x="14158" y="14793"/>
                    <a:pt x="14158" y="14793"/>
                  </a:cubicBezTo>
                  <a:cubicBezTo>
                    <a:pt x="14249" y="14924"/>
                    <a:pt x="14249" y="14924"/>
                    <a:pt x="14249" y="14924"/>
                  </a:cubicBezTo>
                  <a:cubicBezTo>
                    <a:pt x="14249" y="14793"/>
                    <a:pt x="14249" y="14793"/>
                    <a:pt x="14249" y="14793"/>
                  </a:cubicBezTo>
                  <a:cubicBezTo>
                    <a:pt x="14339" y="14662"/>
                    <a:pt x="14339" y="14662"/>
                    <a:pt x="14339" y="14662"/>
                  </a:cubicBezTo>
                  <a:cubicBezTo>
                    <a:pt x="14430" y="14662"/>
                    <a:pt x="14430" y="14662"/>
                    <a:pt x="14430" y="14662"/>
                  </a:cubicBezTo>
                  <a:cubicBezTo>
                    <a:pt x="14521" y="14662"/>
                    <a:pt x="14521" y="14662"/>
                    <a:pt x="14521" y="14662"/>
                  </a:cubicBezTo>
                  <a:cubicBezTo>
                    <a:pt x="14430" y="14531"/>
                    <a:pt x="14430" y="14531"/>
                    <a:pt x="14430" y="14531"/>
                  </a:cubicBezTo>
                  <a:cubicBezTo>
                    <a:pt x="14430" y="14531"/>
                    <a:pt x="14430" y="14531"/>
                    <a:pt x="14430" y="14531"/>
                  </a:cubicBezTo>
                  <a:cubicBezTo>
                    <a:pt x="14612" y="14400"/>
                    <a:pt x="14612" y="14400"/>
                    <a:pt x="14612" y="14400"/>
                  </a:cubicBezTo>
                  <a:cubicBezTo>
                    <a:pt x="14612" y="14269"/>
                    <a:pt x="14612" y="14269"/>
                    <a:pt x="14612" y="14269"/>
                  </a:cubicBezTo>
                  <a:cubicBezTo>
                    <a:pt x="14612" y="14269"/>
                    <a:pt x="14612" y="14269"/>
                    <a:pt x="14612" y="14269"/>
                  </a:cubicBezTo>
                  <a:cubicBezTo>
                    <a:pt x="14612" y="14269"/>
                    <a:pt x="14612" y="14269"/>
                    <a:pt x="14612" y="14269"/>
                  </a:cubicBezTo>
                  <a:cubicBezTo>
                    <a:pt x="14521" y="14138"/>
                    <a:pt x="14521" y="14138"/>
                    <a:pt x="14521" y="14138"/>
                  </a:cubicBezTo>
                  <a:cubicBezTo>
                    <a:pt x="14430" y="14138"/>
                    <a:pt x="14430" y="14138"/>
                    <a:pt x="14430" y="14138"/>
                  </a:cubicBezTo>
                  <a:cubicBezTo>
                    <a:pt x="14430" y="14138"/>
                    <a:pt x="14430" y="14138"/>
                    <a:pt x="14430" y="14138"/>
                  </a:cubicBezTo>
                  <a:cubicBezTo>
                    <a:pt x="14521" y="14138"/>
                    <a:pt x="14521" y="14138"/>
                    <a:pt x="14521" y="14138"/>
                  </a:cubicBezTo>
                  <a:cubicBezTo>
                    <a:pt x="14612" y="14138"/>
                    <a:pt x="14612" y="14138"/>
                    <a:pt x="14612" y="14138"/>
                  </a:cubicBezTo>
                  <a:cubicBezTo>
                    <a:pt x="14612" y="14138"/>
                    <a:pt x="14612" y="14138"/>
                    <a:pt x="14612" y="14138"/>
                  </a:cubicBezTo>
                  <a:cubicBezTo>
                    <a:pt x="14612" y="14007"/>
                    <a:pt x="14612" y="14007"/>
                    <a:pt x="14612" y="14007"/>
                  </a:cubicBezTo>
                  <a:cubicBezTo>
                    <a:pt x="14521" y="14007"/>
                    <a:pt x="14521" y="14007"/>
                    <a:pt x="14521" y="14007"/>
                  </a:cubicBezTo>
                  <a:cubicBezTo>
                    <a:pt x="14521" y="14007"/>
                    <a:pt x="14521" y="14007"/>
                    <a:pt x="14521" y="14007"/>
                  </a:cubicBezTo>
                  <a:cubicBezTo>
                    <a:pt x="14521" y="13876"/>
                    <a:pt x="14521" y="13876"/>
                    <a:pt x="14521" y="13876"/>
                  </a:cubicBezTo>
                  <a:cubicBezTo>
                    <a:pt x="14612" y="13876"/>
                    <a:pt x="14612" y="13876"/>
                    <a:pt x="14612" y="13876"/>
                  </a:cubicBezTo>
                  <a:cubicBezTo>
                    <a:pt x="14612" y="13876"/>
                    <a:pt x="14612" y="13876"/>
                    <a:pt x="14612" y="13876"/>
                  </a:cubicBezTo>
                  <a:cubicBezTo>
                    <a:pt x="14703" y="13876"/>
                    <a:pt x="14703" y="13876"/>
                    <a:pt x="14703" y="13876"/>
                  </a:cubicBezTo>
                  <a:cubicBezTo>
                    <a:pt x="14703" y="13745"/>
                    <a:pt x="14703" y="13745"/>
                    <a:pt x="14703" y="13745"/>
                  </a:cubicBezTo>
                  <a:cubicBezTo>
                    <a:pt x="14612" y="13745"/>
                    <a:pt x="14612" y="13745"/>
                    <a:pt x="14612" y="13745"/>
                  </a:cubicBezTo>
                  <a:cubicBezTo>
                    <a:pt x="14793" y="13615"/>
                    <a:pt x="14793" y="13615"/>
                    <a:pt x="14793" y="13615"/>
                  </a:cubicBezTo>
                  <a:cubicBezTo>
                    <a:pt x="14884" y="13745"/>
                    <a:pt x="14884" y="13745"/>
                    <a:pt x="14884" y="13745"/>
                  </a:cubicBezTo>
                  <a:cubicBezTo>
                    <a:pt x="14884" y="13615"/>
                    <a:pt x="14884" y="13615"/>
                    <a:pt x="14884" y="13615"/>
                  </a:cubicBezTo>
                  <a:cubicBezTo>
                    <a:pt x="14975" y="13615"/>
                    <a:pt x="14975" y="13615"/>
                    <a:pt x="14975" y="13615"/>
                  </a:cubicBezTo>
                  <a:cubicBezTo>
                    <a:pt x="14884" y="13745"/>
                    <a:pt x="14884" y="13745"/>
                    <a:pt x="14884" y="13745"/>
                  </a:cubicBezTo>
                  <a:cubicBezTo>
                    <a:pt x="14884" y="13876"/>
                    <a:pt x="14884" y="13876"/>
                    <a:pt x="14884" y="13876"/>
                  </a:cubicBezTo>
                  <a:cubicBezTo>
                    <a:pt x="14884" y="14007"/>
                    <a:pt x="14884" y="14007"/>
                    <a:pt x="14884" y="14007"/>
                  </a:cubicBezTo>
                  <a:cubicBezTo>
                    <a:pt x="14884" y="14007"/>
                    <a:pt x="14884" y="14007"/>
                    <a:pt x="14884" y="14007"/>
                  </a:cubicBezTo>
                  <a:cubicBezTo>
                    <a:pt x="14975" y="13876"/>
                    <a:pt x="14975" y="13876"/>
                    <a:pt x="14975" y="13876"/>
                  </a:cubicBezTo>
                  <a:cubicBezTo>
                    <a:pt x="15066" y="13745"/>
                    <a:pt x="15066" y="13745"/>
                    <a:pt x="15066" y="13745"/>
                  </a:cubicBezTo>
                  <a:cubicBezTo>
                    <a:pt x="15066" y="13745"/>
                    <a:pt x="15066" y="13745"/>
                    <a:pt x="15066" y="13745"/>
                  </a:cubicBezTo>
                  <a:cubicBezTo>
                    <a:pt x="15066" y="13876"/>
                    <a:pt x="15066" y="13876"/>
                    <a:pt x="15066" y="13876"/>
                  </a:cubicBezTo>
                  <a:cubicBezTo>
                    <a:pt x="14975" y="13876"/>
                    <a:pt x="14975" y="13876"/>
                    <a:pt x="14975" y="13876"/>
                  </a:cubicBezTo>
                  <a:cubicBezTo>
                    <a:pt x="15066" y="14007"/>
                    <a:pt x="15066" y="14007"/>
                    <a:pt x="15066" y="14007"/>
                  </a:cubicBezTo>
                  <a:cubicBezTo>
                    <a:pt x="15156" y="13876"/>
                    <a:pt x="15156" y="13876"/>
                    <a:pt x="15156" y="13876"/>
                  </a:cubicBezTo>
                  <a:cubicBezTo>
                    <a:pt x="15156" y="13876"/>
                    <a:pt x="15156" y="13876"/>
                    <a:pt x="15156" y="13876"/>
                  </a:cubicBezTo>
                  <a:cubicBezTo>
                    <a:pt x="15156" y="13876"/>
                    <a:pt x="15156" y="13876"/>
                    <a:pt x="15156" y="13876"/>
                  </a:cubicBezTo>
                  <a:cubicBezTo>
                    <a:pt x="15247" y="13876"/>
                    <a:pt x="15247" y="13876"/>
                    <a:pt x="15247" y="13876"/>
                  </a:cubicBezTo>
                  <a:cubicBezTo>
                    <a:pt x="15338" y="13876"/>
                    <a:pt x="15338" y="13876"/>
                    <a:pt x="15338" y="13876"/>
                  </a:cubicBezTo>
                  <a:cubicBezTo>
                    <a:pt x="15429" y="13745"/>
                    <a:pt x="15429" y="13745"/>
                    <a:pt x="15429" y="13745"/>
                  </a:cubicBezTo>
                  <a:cubicBezTo>
                    <a:pt x="15519" y="13745"/>
                    <a:pt x="15519" y="13745"/>
                    <a:pt x="15519" y="13745"/>
                  </a:cubicBezTo>
                  <a:cubicBezTo>
                    <a:pt x="15519" y="13745"/>
                    <a:pt x="15519" y="13745"/>
                    <a:pt x="15519" y="13745"/>
                  </a:cubicBezTo>
                  <a:cubicBezTo>
                    <a:pt x="15519" y="13745"/>
                    <a:pt x="15519" y="13745"/>
                    <a:pt x="15519" y="13745"/>
                  </a:cubicBezTo>
                  <a:cubicBezTo>
                    <a:pt x="15429" y="13745"/>
                    <a:pt x="15429" y="13745"/>
                    <a:pt x="15429" y="13745"/>
                  </a:cubicBezTo>
                  <a:cubicBezTo>
                    <a:pt x="15338" y="13876"/>
                    <a:pt x="15338" y="13876"/>
                    <a:pt x="15338" y="13876"/>
                  </a:cubicBezTo>
                  <a:cubicBezTo>
                    <a:pt x="15338" y="13876"/>
                    <a:pt x="15338" y="13876"/>
                    <a:pt x="15338" y="13876"/>
                  </a:cubicBezTo>
                  <a:cubicBezTo>
                    <a:pt x="15247" y="14007"/>
                    <a:pt x="15247" y="14007"/>
                    <a:pt x="15247" y="14007"/>
                  </a:cubicBezTo>
                  <a:cubicBezTo>
                    <a:pt x="15338" y="14007"/>
                    <a:pt x="15338" y="14007"/>
                    <a:pt x="15338" y="14007"/>
                  </a:cubicBezTo>
                  <a:cubicBezTo>
                    <a:pt x="15429" y="14138"/>
                    <a:pt x="15429" y="14138"/>
                    <a:pt x="15429" y="14138"/>
                  </a:cubicBezTo>
                  <a:cubicBezTo>
                    <a:pt x="15519" y="14138"/>
                    <a:pt x="15519" y="14138"/>
                    <a:pt x="15519" y="14138"/>
                  </a:cubicBezTo>
                  <a:cubicBezTo>
                    <a:pt x="15519" y="14269"/>
                    <a:pt x="15519" y="14269"/>
                    <a:pt x="15519" y="14269"/>
                  </a:cubicBezTo>
                  <a:cubicBezTo>
                    <a:pt x="15429" y="14138"/>
                    <a:pt x="15429" y="14138"/>
                    <a:pt x="15429" y="14138"/>
                  </a:cubicBezTo>
                  <a:cubicBezTo>
                    <a:pt x="15338" y="14138"/>
                    <a:pt x="15338" y="14138"/>
                    <a:pt x="15338" y="14138"/>
                  </a:cubicBezTo>
                  <a:cubicBezTo>
                    <a:pt x="15247" y="14138"/>
                    <a:pt x="15247" y="14138"/>
                    <a:pt x="15247" y="14138"/>
                  </a:cubicBezTo>
                  <a:cubicBezTo>
                    <a:pt x="15247" y="14269"/>
                    <a:pt x="15247" y="14269"/>
                    <a:pt x="15247" y="14269"/>
                  </a:cubicBezTo>
                  <a:cubicBezTo>
                    <a:pt x="15247" y="14269"/>
                    <a:pt x="15247" y="14269"/>
                    <a:pt x="15247" y="14269"/>
                  </a:cubicBezTo>
                  <a:cubicBezTo>
                    <a:pt x="15338" y="14269"/>
                    <a:pt x="15338" y="14269"/>
                    <a:pt x="15338" y="14269"/>
                  </a:cubicBezTo>
                  <a:cubicBezTo>
                    <a:pt x="15429" y="14269"/>
                    <a:pt x="15429" y="14269"/>
                    <a:pt x="15429" y="14269"/>
                  </a:cubicBezTo>
                  <a:cubicBezTo>
                    <a:pt x="15338" y="14269"/>
                    <a:pt x="15338" y="14269"/>
                    <a:pt x="15338" y="14269"/>
                  </a:cubicBezTo>
                  <a:cubicBezTo>
                    <a:pt x="15247" y="14269"/>
                    <a:pt x="15247" y="14269"/>
                    <a:pt x="15247" y="14269"/>
                  </a:cubicBezTo>
                  <a:cubicBezTo>
                    <a:pt x="15338" y="14400"/>
                    <a:pt x="15338" y="14400"/>
                    <a:pt x="15338" y="14400"/>
                  </a:cubicBezTo>
                  <a:cubicBezTo>
                    <a:pt x="15429" y="14400"/>
                    <a:pt x="15429" y="14400"/>
                    <a:pt x="15429" y="14400"/>
                  </a:cubicBezTo>
                  <a:cubicBezTo>
                    <a:pt x="15429" y="14531"/>
                    <a:pt x="15429" y="14531"/>
                    <a:pt x="15429" y="14531"/>
                  </a:cubicBezTo>
                  <a:cubicBezTo>
                    <a:pt x="15429" y="14531"/>
                    <a:pt x="15429" y="14531"/>
                    <a:pt x="15429" y="14531"/>
                  </a:cubicBezTo>
                  <a:cubicBezTo>
                    <a:pt x="15338" y="14531"/>
                    <a:pt x="15338" y="14531"/>
                    <a:pt x="15338" y="14531"/>
                  </a:cubicBezTo>
                  <a:cubicBezTo>
                    <a:pt x="15338" y="14531"/>
                    <a:pt x="15338" y="14531"/>
                    <a:pt x="15338" y="14531"/>
                  </a:cubicBezTo>
                  <a:cubicBezTo>
                    <a:pt x="15429" y="14531"/>
                    <a:pt x="15429" y="14531"/>
                    <a:pt x="15429" y="14531"/>
                  </a:cubicBezTo>
                  <a:cubicBezTo>
                    <a:pt x="15519" y="14531"/>
                    <a:pt x="15519" y="14531"/>
                    <a:pt x="15519" y="14531"/>
                  </a:cubicBezTo>
                  <a:cubicBezTo>
                    <a:pt x="15519" y="14662"/>
                    <a:pt x="15519" y="14662"/>
                    <a:pt x="15519" y="14662"/>
                  </a:cubicBezTo>
                  <a:cubicBezTo>
                    <a:pt x="15610" y="14662"/>
                    <a:pt x="15610" y="14662"/>
                    <a:pt x="15610" y="14662"/>
                  </a:cubicBezTo>
                  <a:cubicBezTo>
                    <a:pt x="15701" y="14662"/>
                    <a:pt x="15701" y="14662"/>
                    <a:pt x="15701" y="14662"/>
                  </a:cubicBezTo>
                  <a:cubicBezTo>
                    <a:pt x="15792" y="14662"/>
                    <a:pt x="15792" y="14662"/>
                    <a:pt x="15792" y="14662"/>
                  </a:cubicBezTo>
                  <a:cubicBezTo>
                    <a:pt x="15792" y="14662"/>
                    <a:pt x="15792" y="14662"/>
                    <a:pt x="15792" y="14662"/>
                  </a:cubicBezTo>
                  <a:cubicBezTo>
                    <a:pt x="15701" y="14793"/>
                    <a:pt x="15701" y="14793"/>
                    <a:pt x="15701" y="14793"/>
                  </a:cubicBezTo>
                  <a:cubicBezTo>
                    <a:pt x="15701" y="14793"/>
                    <a:pt x="15701" y="14793"/>
                    <a:pt x="15701" y="14793"/>
                  </a:cubicBezTo>
                  <a:cubicBezTo>
                    <a:pt x="15792" y="14793"/>
                    <a:pt x="15792" y="14793"/>
                    <a:pt x="15792" y="14793"/>
                  </a:cubicBezTo>
                  <a:cubicBezTo>
                    <a:pt x="15792" y="14924"/>
                    <a:pt x="15792" y="14924"/>
                    <a:pt x="15792" y="14924"/>
                  </a:cubicBezTo>
                  <a:cubicBezTo>
                    <a:pt x="15882" y="14924"/>
                    <a:pt x="15882" y="14924"/>
                    <a:pt x="15882" y="14924"/>
                  </a:cubicBezTo>
                  <a:cubicBezTo>
                    <a:pt x="15882" y="14793"/>
                    <a:pt x="15882" y="14793"/>
                    <a:pt x="15882" y="14793"/>
                  </a:cubicBezTo>
                  <a:cubicBezTo>
                    <a:pt x="15882" y="14793"/>
                    <a:pt x="15882" y="14793"/>
                    <a:pt x="15882" y="14793"/>
                  </a:cubicBezTo>
                  <a:cubicBezTo>
                    <a:pt x="15882" y="14793"/>
                    <a:pt x="15882" y="14793"/>
                    <a:pt x="15882" y="14793"/>
                  </a:cubicBezTo>
                  <a:cubicBezTo>
                    <a:pt x="15973" y="14793"/>
                    <a:pt x="15973" y="14793"/>
                    <a:pt x="15973" y="14793"/>
                  </a:cubicBezTo>
                  <a:cubicBezTo>
                    <a:pt x="15973" y="14793"/>
                    <a:pt x="15973" y="14793"/>
                    <a:pt x="15973" y="14793"/>
                  </a:cubicBezTo>
                  <a:cubicBezTo>
                    <a:pt x="15973" y="14924"/>
                    <a:pt x="15973" y="14924"/>
                    <a:pt x="15973" y="14924"/>
                  </a:cubicBezTo>
                  <a:cubicBezTo>
                    <a:pt x="15882" y="15055"/>
                    <a:pt x="15882" y="15055"/>
                    <a:pt x="15882" y="15055"/>
                  </a:cubicBezTo>
                  <a:cubicBezTo>
                    <a:pt x="15882" y="15185"/>
                    <a:pt x="15882" y="15185"/>
                    <a:pt x="15882" y="15185"/>
                  </a:cubicBezTo>
                  <a:cubicBezTo>
                    <a:pt x="15882" y="15185"/>
                    <a:pt x="15882" y="15185"/>
                    <a:pt x="15882" y="15185"/>
                  </a:cubicBezTo>
                  <a:cubicBezTo>
                    <a:pt x="15882" y="15185"/>
                    <a:pt x="15882" y="15185"/>
                    <a:pt x="15882" y="15185"/>
                  </a:cubicBezTo>
                  <a:cubicBezTo>
                    <a:pt x="15792" y="15185"/>
                    <a:pt x="15792" y="15185"/>
                    <a:pt x="15792" y="15185"/>
                  </a:cubicBezTo>
                  <a:cubicBezTo>
                    <a:pt x="15792" y="15185"/>
                    <a:pt x="15792" y="15185"/>
                    <a:pt x="15792" y="15185"/>
                  </a:cubicBezTo>
                  <a:cubicBezTo>
                    <a:pt x="15973" y="15316"/>
                    <a:pt x="15973" y="15316"/>
                    <a:pt x="15973" y="15316"/>
                  </a:cubicBezTo>
                  <a:cubicBezTo>
                    <a:pt x="16064" y="15316"/>
                    <a:pt x="16064" y="15316"/>
                    <a:pt x="16064" y="15316"/>
                  </a:cubicBezTo>
                  <a:cubicBezTo>
                    <a:pt x="16155" y="15316"/>
                    <a:pt x="16155" y="15316"/>
                    <a:pt x="16155" y="15316"/>
                  </a:cubicBezTo>
                  <a:cubicBezTo>
                    <a:pt x="16245" y="15316"/>
                    <a:pt x="16245" y="15316"/>
                    <a:pt x="16245" y="15316"/>
                  </a:cubicBezTo>
                  <a:cubicBezTo>
                    <a:pt x="16336" y="15316"/>
                    <a:pt x="16336" y="15316"/>
                    <a:pt x="16336" y="15316"/>
                  </a:cubicBezTo>
                  <a:cubicBezTo>
                    <a:pt x="16427" y="15185"/>
                    <a:pt x="16427" y="15185"/>
                    <a:pt x="16427" y="15185"/>
                  </a:cubicBezTo>
                  <a:cubicBezTo>
                    <a:pt x="16427" y="15316"/>
                    <a:pt x="16427" y="15316"/>
                    <a:pt x="16427" y="15316"/>
                  </a:cubicBezTo>
                  <a:cubicBezTo>
                    <a:pt x="16427" y="15316"/>
                    <a:pt x="16427" y="15316"/>
                    <a:pt x="16427" y="15316"/>
                  </a:cubicBezTo>
                  <a:cubicBezTo>
                    <a:pt x="16518" y="15316"/>
                    <a:pt x="16518" y="15316"/>
                    <a:pt x="16518" y="15316"/>
                  </a:cubicBezTo>
                  <a:cubicBezTo>
                    <a:pt x="16518" y="15447"/>
                    <a:pt x="16518" y="15447"/>
                    <a:pt x="16518" y="15447"/>
                  </a:cubicBezTo>
                  <a:cubicBezTo>
                    <a:pt x="16608" y="15447"/>
                    <a:pt x="16608" y="15447"/>
                    <a:pt x="16608" y="15447"/>
                  </a:cubicBezTo>
                  <a:cubicBezTo>
                    <a:pt x="16608" y="15578"/>
                    <a:pt x="16608" y="15578"/>
                    <a:pt x="16608" y="15578"/>
                  </a:cubicBezTo>
                  <a:cubicBezTo>
                    <a:pt x="16699" y="15578"/>
                    <a:pt x="16699" y="15578"/>
                    <a:pt x="16699" y="15578"/>
                  </a:cubicBezTo>
                  <a:cubicBezTo>
                    <a:pt x="16790" y="15447"/>
                    <a:pt x="16790" y="15447"/>
                    <a:pt x="16790" y="15447"/>
                  </a:cubicBezTo>
                  <a:cubicBezTo>
                    <a:pt x="16790" y="15447"/>
                    <a:pt x="16790" y="15447"/>
                    <a:pt x="16790" y="15447"/>
                  </a:cubicBezTo>
                  <a:cubicBezTo>
                    <a:pt x="16881" y="15447"/>
                    <a:pt x="16881" y="15447"/>
                    <a:pt x="16881" y="15447"/>
                  </a:cubicBezTo>
                  <a:cubicBezTo>
                    <a:pt x="16881" y="15578"/>
                    <a:pt x="16881" y="15578"/>
                    <a:pt x="16881" y="15578"/>
                  </a:cubicBezTo>
                  <a:cubicBezTo>
                    <a:pt x="16790" y="15578"/>
                    <a:pt x="16790" y="15578"/>
                    <a:pt x="16790" y="15578"/>
                  </a:cubicBezTo>
                  <a:cubicBezTo>
                    <a:pt x="16699" y="15578"/>
                    <a:pt x="16699" y="15578"/>
                    <a:pt x="16699" y="15578"/>
                  </a:cubicBezTo>
                  <a:cubicBezTo>
                    <a:pt x="16699" y="15709"/>
                    <a:pt x="16699" y="15709"/>
                    <a:pt x="16699" y="15709"/>
                  </a:cubicBezTo>
                  <a:cubicBezTo>
                    <a:pt x="16881" y="15709"/>
                    <a:pt x="16881" y="15709"/>
                    <a:pt x="16881" y="15709"/>
                  </a:cubicBezTo>
                  <a:cubicBezTo>
                    <a:pt x="16881" y="15840"/>
                    <a:pt x="16881" y="15840"/>
                    <a:pt x="16881" y="15840"/>
                  </a:cubicBezTo>
                  <a:cubicBezTo>
                    <a:pt x="16881" y="15840"/>
                    <a:pt x="16881" y="15840"/>
                    <a:pt x="16881" y="15840"/>
                  </a:cubicBezTo>
                  <a:cubicBezTo>
                    <a:pt x="17062" y="15971"/>
                    <a:pt x="17062" y="15971"/>
                    <a:pt x="17062" y="15971"/>
                  </a:cubicBezTo>
                  <a:cubicBezTo>
                    <a:pt x="17153" y="15840"/>
                    <a:pt x="17153" y="15840"/>
                    <a:pt x="17153" y="15840"/>
                  </a:cubicBezTo>
                  <a:cubicBezTo>
                    <a:pt x="17244" y="15840"/>
                    <a:pt x="17244" y="15840"/>
                    <a:pt x="17244" y="15840"/>
                  </a:cubicBezTo>
                  <a:cubicBezTo>
                    <a:pt x="17244" y="15840"/>
                    <a:pt x="17244" y="15840"/>
                    <a:pt x="17244" y="15840"/>
                  </a:cubicBezTo>
                  <a:cubicBezTo>
                    <a:pt x="17334" y="15840"/>
                    <a:pt x="17334" y="15840"/>
                    <a:pt x="17334" y="15840"/>
                  </a:cubicBezTo>
                  <a:cubicBezTo>
                    <a:pt x="17425" y="15709"/>
                    <a:pt x="17425" y="15709"/>
                    <a:pt x="17425" y="15709"/>
                  </a:cubicBezTo>
                  <a:cubicBezTo>
                    <a:pt x="17425" y="15709"/>
                    <a:pt x="17425" y="15709"/>
                    <a:pt x="17425" y="15709"/>
                  </a:cubicBezTo>
                  <a:cubicBezTo>
                    <a:pt x="17425" y="15840"/>
                    <a:pt x="17425" y="15840"/>
                    <a:pt x="17425" y="15840"/>
                  </a:cubicBezTo>
                  <a:cubicBezTo>
                    <a:pt x="17334" y="15840"/>
                    <a:pt x="17334" y="15840"/>
                    <a:pt x="17334" y="15840"/>
                  </a:cubicBezTo>
                  <a:cubicBezTo>
                    <a:pt x="17334" y="16102"/>
                    <a:pt x="17334" y="16102"/>
                    <a:pt x="17334" y="16102"/>
                  </a:cubicBezTo>
                  <a:cubicBezTo>
                    <a:pt x="17334" y="16102"/>
                    <a:pt x="17334" y="16102"/>
                    <a:pt x="17334" y="16102"/>
                  </a:cubicBezTo>
                  <a:cubicBezTo>
                    <a:pt x="17244" y="16233"/>
                    <a:pt x="17244" y="16233"/>
                    <a:pt x="17244" y="16233"/>
                  </a:cubicBezTo>
                  <a:cubicBezTo>
                    <a:pt x="17153" y="16102"/>
                    <a:pt x="17153" y="16102"/>
                    <a:pt x="17153" y="16102"/>
                  </a:cubicBezTo>
                  <a:cubicBezTo>
                    <a:pt x="17153" y="16102"/>
                    <a:pt x="17153" y="16102"/>
                    <a:pt x="17153" y="16102"/>
                  </a:cubicBezTo>
                  <a:cubicBezTo>
                    <a:pt x="17153" y="16233"/>
                    <a:pt x="17153" y="16233"/>
                    <a:pt x="17153" y="16233"/>
                  </a:cubicBezTo>
                  <a:cubicBezTo>
                    <a:pt x="17244" y="16364"/>
                    <a:pt x="17244" y="16364"/>
                    <a:pt x="17244" y="16364"/>
                  </a:cubicBezTo>
                  <a:cubicBezTo>
                    <a:pt x="17244" y="16364"/>
                    <a:pt x="17244" y="16364"/>
                    <a:pt x="17244" y="16364"/>
                  </a:cubicBezTo>
                  <a:cubicBezTo>
                    <a:pt x="17334" y="16364"/>
                    <a:pt x="17334" y="16364"/>
                    <a:pt x="17334" y="16364"/>
                  </a:cubicBezTo>
                  <a:cubicBezTo>
                    <a:pt x="17425" y="16364"/>
                    <a:pt x="17425" y="16364"/>
                    <a:pt x="17425" y="16364"/>
                  </a:cubicBezTo>
                  <a:cubicBezTo>
                    <a:pt x="17334" y="16495"/>
                    <a:pt x="17334" y="16495"/>
                    <a:pt x="17334" y="16495"/>
                  </a:cubicBezTo>
                  <a:cubicBezTo>
                    <a:pt x="17334" y="16495"/>
                    <a:pt x="17334" y="16495"/>
                    <a:pt x="17334" y="16495"/>
                  </a:cubicBezTo>
                  <a:cubicBezTo>
                    <a:pt x="17334" y="16495"/>
                    <a:pt x="17334" y="16495"/>
                    <a:pt x="17334" y="16495"/>
                  </a:cubicBezTo>
                  <a:cubicBezTo>
                    <a:pt x="17425" y="16625"/>
                    <a:pt x="17425" y="16625"/>
                    <a:pt x="17425" y="16625"/>
                  </a:cubicBezTo>
                  <a:cubicBezTo>
                    <a:pt x="17425" y="16625"/>
                    <a:pt x="17425" y="16625"/>
                    <a:pt x="17425" y="16625"/>
                  </a:cubicBezTo>
                  <a:cubicBezTo>
                    <a:pt x="17516" y="16625"/>
                    <a:pt x="17516" y="16625"/>
                    <a:pt x="17516" y="16625"/>
                  </a:cubicBezTo>
                  <a:cubicBezTo>
                    <a:pt x="17607" y="16495"/>
                    <a:pt x="17607" y="16495"/>
                    <a:pt x="17607" y="16495"/>
                  </a:cubicBezTo>
                  <a:cubicBezTo>
                    <a:pt x="17697" y="16364"/>
                    <a:pt x="17697" y="16364"/>
                    <a:pt x="17697" y="16364"/>
                  </a:cubicBezTo>
                  <a:cubicBezTo>
                    <a:pt x="17607" y="16495"/>
                    <a:pt x="17607" y="16495"/>
                    <a:pt x="17607" y="16495"/>
                  </a:cubicBezTo>
                  <a:cubicBezTo>
                    <a:pt x="17607" y="16625"/>
                    <a:pt x="17607" y="16625"/>
                    <a:pt x="17607" y="16625"/>
                  </a:cubicBezTo>
                  <a:cubicBezTo>
                    <a:pt x="17607" y="16625"/>
                    <a:pt x="17607" y="16625"/>
                    <a:pt x="17607" y="16625"/>
                  </a:cubicBezTo>
                  <a:cubicBezTo>
                    <a:pt x="17607" y="16756"/>
                    <a:pt x="17607" y="16756"/>
                    <a:pt x="17607" y="16756"/>
                  </a:cubicBezTo>
                  <a:cubicBezTo>
                    <a:pt x="17516" y="16756"/>
                    <a:pt x="17516" y="16756"/>
                    <a:pt x="17516" y="16756"/>
                  </a:cubicBezTo>
                  <a:cubicBezTo>
                    <a:pt x="17516" y="16887"/>
                    <a:pt x="17516" y="16887"/>
                    <a:pt x="17516" y="16887"/>
                  </a:cubicBezTo>
                  <a:cubicBezTo>
                    <a:pt x="17607" y="16887"/>
                    <a:pt x="17607" y="16887"/>
                    <a:pt x="17607" y="16887"/>
                  </a:cubicBezTo>
                  <a:cubicBezTo>
                    <a:pt x="17607" y="17018"/>
                    <a:pt x="17607" y="17018"/>
                    <a:pt x="17607" y="17018"/>
                  </a:cubicBezTo>
                  <a:cubicBezTo>
                    <a:pt x="17607" y="17149"/>
                    <a:pt x="17607" y="17149"/>
                    <a:pt x="17607" y="17149"/>
                  </a:cubicBezTo>
                  <a:cubicBezTo>
                    <a:pt x="17607" y="17280"/>
                    <a:pt x="17607" y="17280"/>
                    <a:pt x="17607" y="17280"/>
                  </a:cubicBezTo>
                  <a:cubicBezTo>
                    <a:pt x="17697" y="17280"/>
                    <a:pt x="17697" y="17280"/>
                    <a:pt x="17697" y="17280"/>
                  </a:cubicBezTo>
                  <a:cubicBezTo>
                    <a:pt x="17607" y="17411"/>
                    <a:pt x="17607" y="17411"/>
                    <a:pt x="17607" y="17411"/>
                  </a:cubicBezTo>
                  <a:cubicBezTo>
                    <a:pt x="17697" y="17411"/>
                    <a:pt x="17697" y="17411"/>
                    <a:pt x="17697" y="17411"/>
                  </a:cubicBezTo>
                  <a:cubicBezTo>
                    <a:pt x="17788" y="17673"/>
                    <a:pt x="17788" y="17673"/>
                    <a:pt x="17788" y="17673"/>
                  </a:cubicBezTo>
                  <a:cubicBezTo>
                    <a:pt x="17788" y="17673"/>
                    <a:pt x="17788" y="17673"/>
                    <a:pt x="17788" y="17673"/>
                  </a:cubicBezTo>
                  <a:cubicBezTo>
                    <a:pt x="17788" y="17673"/>
                    <a:pt x="17788" y="17673"/>
                    <a:pt x="17788" y="17673"/>
                  </a:cubicBezTo>
                  <a:cubicBezTo>
                    <a:pt x="17879" y="17673"/>
                    <a:pt x="17879" y="17673"/>
                    <a:pt x="17879" y="17673"/>
                  </a:cubicBezTo>
                  <a:cubicBezTo>
                    <a:pt x="17879" y="17673"/>
                    <a:pt x="17879" y="17673"/>
                    <a:pt x="17879" y="17673"/>
                  </a:cubicBezTo>
                  <a:cubicBezTo>
                    <a:pt x="17970" y="17673"/>
                    <a:pt x="17970" y="17673"/>
                    <a:pt x="17970" y="17673"/>
                  </a:cubicBezTo>
                  <a:cubicBezTo>
                    <a:pt x="17970" y="17673"/>
                    <a:pt x="17970" y="17673"/>
                    <a:pt x="17970" y="17673"/>
                  </a:cubicBezTo>
                  <a:cubicBezTo>
                    <a:pt x="17970" y="17673"/>
                    <a:pt x="17970" y="17673"/>
                    <a:pt x="17970" y="17673"/>
                  </a:cubicBezTo>
                  <a:cubicBezTo>
                    <a:pt x="17970" y="17673"/>
                    <a:pt x="17970" y="17673"/>
                    <a:pt x="17970" y="17673"/>
                  </a:cubicBezTo>
                  <a:cubicBezTo>
                    <a:pt x="18061" y="17673"/>
                    <a:pt x="18061" y="17673"/>
                    <a:pt x="18061" y="17673"/>
                  </a:cubicBezTo>
                  <a:cubicBezTo>
                    <a:pt x="18061" y="17542"/>
                    <a:pt x="18061" y="17542"/>
                    <a:pt x="18061" y="17542"/>
                  </a:cubicBezTo>
                  <a:cubicBezTo>
                    <a:pt x="18061" y="17411"/>
                    <a:pt x="18061" y="17411"/>
                    <a:pt x="18061" y="17411"/>
                  </a:cubicBezTo>
                  <a:cubicBezTo>
                    <a:pt x="17970" y="17411"/>
                    <a:pt x="17970" y="17411"/>
                    <a:pt x="17970" y="17411"/>
                  </a:cubicBezTo>
                  <a:cubicBezTo>
                    <a:pt x="17970" y="17542"/>
                    <a:pt x="17970" y="17542"/>
                    <a:pt x="17970" y="17542"/>
                  </a:cubicBezTo>
                  <a:cubicBezTo>
                    <a:pt x="17970" y="17411"/>
                    <a:pt x="17970" y="17411"/>
                    <a:pt x="17970" y="17411"/>
                  </a:cubicBezTo>
                  <a:cubicBezTo>
                    <a:pt x="17970" y="17411"/>
                    <a:pt x="17970" y="17411"/>
                    <a:pt x="17970" y="17411"/>
                  </a:cubicBezTo>
                  <a:cubicBezTo>
                    <a:pt x="17970" y="17280"/>
                    <a:pt x="17970" y="17280"/>
                    <a:pt x="17970" y="17280"/>
                  </a:cubicBezTo>
                  <a:cubicBezTo>
                    <a:pt x="17970" y="17149"/>
                    <a:pt x="17970" y="17149"/>
                    <a:pt x="17970" y="17149"/>
                  </a:cubicBezTo>
                  <a:cubicBezTo>
                    <a:pt x="17879" y="17149"/>
                    <a:pt x="17879" y="17149"/>
                    <a:pt x="17879" y="17149"/>
                  </a:cubicBezTo>
                  <a:cubicBezTo>
                    <a:pt x="17879" y="17149"/>
                    <a:pt x="17879" y="17149"/>
                    <a:pt x="17879" y="17149"/>
                  </a:cubicBezTo>
                  <a:cubicBezTo>
                    <a:pt x="17970" y="17018"/>
                    <a:pt x="17970" y="17018"/>
                    <a:pt x="17970" y="17018"/>
                  </a:cubicBezTo>
                  <a:cubicBezTo>
                    <a:pt x="17970" y="17018"/>
                    <a:pt x="17970" y="17018"/>
                    <a:pt x="17970" y="17018"/>
                  </a:cubicBezTo>
                  <a:cubicBezTo>
                    <a:pt x="17970" y="17018"/>
                    <a:pt x="17970" y="17018"/>
                    <a:pt x="17970" y="17018"/>
                  </a:cubicBezTo>
                  <a:cubicBezTo>
                    <a:pt x="17970" y="17018"/>
                    <a:pt x="17970" y="17018"/>
                    <a:pt x="17970" y="17018"/>
                  </a:cubicBezTo>
                  <a:cubicBezTo>
                    <a:pt x="18061" y="17149"/>
                    <a:pt x="18061" y="17149"/>
                    <a:pt x="18061" y="17149"/>
                  </a:cubicBezTo>
                  <a:cubicBezTo>
                    <a:pt x="18061" y="17018"/>
                    <a:pt x="18061" y="17018"/>
                    <a:pt x="18061" y="17018"/>
                  </a:cubicBezTo>
                  <a:cubicBezTo>
                    <a:pt x="18061" y="17149"/>
                    <a:pt x="18061" y="17149"/>
                    <a:pt x="18061" y="17149"/>
                  </a:cubicBezTo>
                  <a:cubicBezTo>
                    <a:pt x="18151" y="17149"/>
                    <a:pt x="18151" y="17149"/>
                    <a:pt x="18151" y="17149"/>
                  </a:cubicBezTo>
                  <a:cubicBezTo>
                    <a:pt x="18061" y="17280"/>
                    <a:pt x="18061" y="17280"/>
                    <a:pt x="18061" y="17280"/>
                  </a:cubicBezTo>
                  <a:cubicBezTo>
                    <a:pt x="18151" y="17411"/>
                    <a:pt x="18151" y="17411"/>
                    <a:pt x="18151" y="17411"/>
                  </a:cubicBezTo>
                  <a:cubicBezTo>
                    <a:pt x="18151" y="17411"/>
                    <a:pt x="18151" y="17411"/>
                    <a:pt x="18151" y="17411"/>
                  </a:cubicBezTo>
                  <a:cubicBezTo>
                    <a:pt x="18242" y="17280"/>
                    <a:pt x="18242" y="17280"/>
                    <a:pt x="18242" y="17280"/>
                  </a:cubicBezTo>
                  <a:cubicBezTo>
                    <a:pt x="18242" y="17280"/>
                    <a:pt x="18242" y="17280"/>
                    <a:pt x="18242" y="17280"/>
                  </a:cubicBezTo>
                  <a:cubicBezTo>
                    <a:pt x="18242" y="17411"/>
                    <a:pt x="18242" y="17411"/>
                    <a:pt x="18242" y="17411"/>
                  </a:cubicBezTo>
                  <a:cubicBezTo>
                    <a:pt x="18151" y="17411"/>
                    <a:pt x="18151" y="17411"/>
                    <a:pt x="18151" y="17411"/>
                  </a:cubicBezTo>
                  <a:cubicBezTo>
                    <a:pt x="18151" y="17542"/>
                    <a:pt x="18151" y="17542"/>
                    <a:pt x="18151" y="17542"/>
                  </a:cubicBezTo>
                  <a:cubicBezTo>
                    <a:pt x="18242" y="17542"/>
                    <a:pt x="18242" y="17542"/>
                    <a:pt x="18242" y="17542"/>
                  </a:cubicBezTo>
                  <a:cubicBezTo>
                    <a:pt x="18151" y="17673"/>
                    <a:pt x="18151" y="17673"/>
                    <a:pt x="18151" y="17673"/>
                  </a:cubicBezTo>
                  <a:cubicBezTo>
                    <a:pt x="18151" y="17804"/>
                    <a:pt x="18151" y="17804"/>
                    <a:pt x="18151" y="17804"/>
                  </a:cubicBezTo>
                  <a:cubicBezTo>
                    <a:pt x="18242" y="17804"/>
                    <a:pt x="18242" y="17804"/>
                    <a:pt x="18242" y="17804"/>
                  </a:cubicBezTo>
                  <a:cubicBezTo>
                    <a:pt x="18333" y="17804"/>
                    <a:pt x="18333" y="17804"/>
                    <a:pt x="18333" y="17804"/>
                  </a:cubicBezTo>
                  <a:cubicBezTo>
                    <a:pt x="18333" y="17673"/>
                    <a:pt x="18333" y="17673"/>
                    <a:pt x="18333" y="17673"/>
                  </a:cubicBezTo>
                  <a:cubicBezTo>
                    <a:pt x="18333" y="17673"/>
                    <a:pt x="18333" y="17673"/>
                    <a:pt x="18333" y="17673"/>
                  </a:cubicBezTo>
                  <a:cubicBezTo>
                    <a:pt x="18333" y="17804"/>
                    <a:pt x="18333" y="17804"/>
                    <a:pt x="18333" y="17804"/>
                  </a:cubicBezTo>
                  <a:cubicBezTo>
                    <a:pt x="18333" y="17935"/>
                    <a:pt x="18333" y="17935"/>
                    <a:pt x="18333" y="17935"/>
                  </a:cubicBezTo>
                  <a:cubicBezTo>
                    <a:pt x="18424" y="17935"/>
                    <a:pt x="18424" y="17935"/>
                    <a:pt x="18424" y="17935"/>
                  </a:cubicBezTo>
                  <a:cubicBezTo>
                    <a:pt x="18424" y="17804"/>
                    <a:pt x="18424" y="17804"/>
                    <a:pt x="18424" y="17804"/>
                  </a:cubicBezTo>
                  <a:cubicBezTo>
                    <a:pt x="18514" y="17673"/>
                    <a:pt x="18514" y="17673"/>
                    <a:pt x="18514" y="17673"/>
                  </a:cubicBezTo>
                  <a:cubicBezTo>
                    <a:pt x="18514" y="17542"/>
                    <a:pt x="18514" y="17542"/>
                    <a:pt x="18514" y="17542"/>
                  </a:cubicBezTo>
                  <a:cubicBezTo>
                    <a:pt x="18514" y="17280"/>
                    <a:pt x="18514" y="17280"/>
                    <a:pt x="18514" y="17280"/>
                  </a:cubicBezTo>
                  <a:cubicBezTo>
                    <a:pt x="18605" y="17149"/>
                    <a:pt x="18605" y="17149"/>
                    <a:pt x="18605" y="17149"/>
                  </a:cubicBezTo>
                  <a:cubicBezTo>
                    <a:pt x="18605" y="16887"/>
                    <a:pt x="18605" y="16887"/>
                    <a:pt x="18605" y="16887"/>
                  </a:cubicBezTo>
                  <a:cubicBezTo>
                    <a:pt x="18514" y="16756"/>
                    <a:pt x="18514" y="16756"/>
                    <a:pt x="18514" y="16756"/>
                  </a:cubicBezTo>
                  <a:cubicBezTo>
                    <a:pt x="18514" y="16625"/>
                    <a:pt x="18514" y="16625"/>
                    <a:pt x="18514" y="16625"/>
                  </a:cubicBezTo>
                  <a:cubicBezTo>
                    <a:pt x="18514" y="16625"/>
                    <a:pt x="18514" y="16625"/>
                    <a:pt x="18514" y="16625"/>
                  </a:cubicBezTo>
                  <a:cubicBezTo>
                    <a:pt x="18605" y="16625"/>
                    <a:pt x="18605" y="16625"/>
                    <a:pt x="18605" y="16625"/>
                  </a:cubicBezTo>
                  <a:cubicBezTo>
                    <a:pt x="18605" y="16756"/>
                    <a:pt x="18605" y="16756"/>
                    <a:pt x="18605" y="16756"/>
                  </a:cubicBezTo>
                  <a:cubicBezTo>
                    <a:pt x="18605" y="16756"/>
                    <a:pt x="18605" y="16756"/>
                    <a:pt x="18605" y="16756"/>
                  </a:cubicBezTo>
                  <a:cubicBezTo>
                    <a:pt x="18696" y="16625"/>
                    <a:pt x="18696" y="16625"/>
                    <a:pt x="18696" y="16625"/>
                  </a:cubicBezTo>
                  <a:cubicBezTo>
                    <a:pt x="18787" y="16625"/>
                    <a:pt x="18787" y="16625"/>
                    <a:pt x="18787" y="16625"/>
                  </a:cubicBezTo>
                  <a:cubicBezTo>
                    <a:pt x="18696" y="16756"/>
                    <a:pt x="18696" y="16756"/>
                    <a:pt x="18696" y="16756"/>
                  </a:cubicBezTo>
                  <a:cubicBezTo>
                    <a:pt x="18696" y="16887"/>
                    <a:pt x="18696" y="16887"/>
                    <a:pt x="18696" y="16887"/>
                  </a:cubicBezTo>
                  <a:cubicBezTo>
                    <a:pt x="18696" y="17018"/>
                    <a:pt x="18696" y="17018"/>
                    <a:pt x="18696" y="17018"/>
                  </a:cubicBezTo>
                  <a:cubicBezTo>
                    <a:pt x="18605" y="17280"/>
                    <a:pt x="18605" y="17280"/>
                    <a:pt x="18605" y="17280"/>
                  </a:cubicBezTo>
                  <a:cubicBezTo>
                    <a:pt x="18605" y="17411"/>
                    <a:pt x="18605" y="17411"/>
                    <a:pt x="18605" y="17411"/>
                  </a:cubicBezTo>
                  <a:cubicBezTo>
                    <a:pt x="18605" y="17411"/>
                    <a:pt x="18605" y="17411"/>
                    <a:pt x="18605" y="17411"/>
                  </a:cubicBezTo>
                  <a:cubicBezTo>
                    <a:pt x="18605" y="17542"/>
                    <a:pt x="18605" y="17542"/>
                    <a:pt x="18605" y="17542"/>
                  </a:cubicBezTo>
                  <a:cubicBezTo>
                    <a:pt x="18605" y="17673"/>
                    <a:pt x="18605" y="17673"/>
                    <a:pt x="18605" y="17673"/>
                  </a:cubicBezTo>
                  <a:cubicBezTo>
                    <a:pt x="18605" y="17804"/>
                    <a:pt x="18605" y="17804"/>
                    <a:pt x="18605" y="17804"/>
                  </a:cubicBezTo>
                  <a:cubicBezTo>
                    <a:pt x="18605" y="17804"/>
                    <a:pt x="18605" y="17804"/>
                    <a:pt x="18605" y="17804"/>
                  </a:cubicBezTo>
                  <a:cubicBezTo>
                    <a:pt x="18696" y="17935"/>
                    <a:pt x="18696" y="17935"/>
                    <a:pt x="18696" y="17935"/>
                  </a:cubicBezTo>
                  <a:cubicBezTo>
                    <a:pt x="18696" y="18065"/>
                    <a:pt x="18696" y="18065"/>
                    <a:pt x="18696" y="18065"/>
                  </a:cubicBezTo>
                  <a:cubicBezTo>
                    <a:pt x="18696" y="18065"/>
                    <a:pt x="18696" y="18065"/>
                    <a:pt x="18696" y="18065"/>
                  </a:cubicBezTo>
                  <a:cubicBezTo>
                    <a:pt x="18787" y="18196"/>
                    <a:pt x="18787" y="18196"/>
                    <a:pt x="18787" y="18196"/>
                  </a:cubicBezTo>
                  <a:cubicBezTo>
                    <a:pt x="18787" y="18196"/>
                    <a:pt x="18787" y="18196"/>
                    <a:pt x="18787" y="18196"/>
                  </a:cubicBezTo>
                  <a:cubicBezTo>
                    <a:pt x="18877" y="18196"/>
                    <a:pt x="18877" y="18196"/>
                    <a:pt x="18877" y="18196"/>
                  </a:cubicBezTo>
                  <a:cubicBezTo>
                    <a:pt x="18877" y="18196"/>
                    <a:pt x="18877" y="18196"/>
                    <a:pt x="18877" y="18196"/>
                  </a:cubicBezTo>
                  <a:cubicBezTo>
                    <a:pt x="18968" y="18196"/>
                    <a:pt x="18968" y="18196"/>
                    <a:pt x="18968" y="18196"/>
                  </a:cubicBezTo>
                  <a:cubicBezTo>
                    <a:pt x="19059" y="18196"/>
                    <a:pt x="19059" y="18196"/>
                    <a:pt x="19059" y="18196"/>
                  </a:cubicBezTo>
                  <a:cubicBezTo>
                    <a:pt x="19059" y="18196"/>
                    <a:pt x="19059" y="18196"/>
                    <a:pt x="19059" y="18196"/>
                  </a:cubicBezTo>
                  <a:cubicBezTo>
                    <a:pt x="18968" y="18327"/>
                    <a:pt x="18968" y="18327"/>
                    <a:pt x="18968" y="18327"/>
                  </a:cubicBezTo>
                  <a:cubicBezTo>
                    <a:pt x="18877" y="18327"/>
                    <a:pt x="18877" y="18327"/>
                    <a:pt x="18877" y="18327"/>
                  </a:cubicBezTo>
                  <a:cubicBezTo>
                    <a:pt x="18877" y="18327"/>
                    <a:pt x="18877" y="18327"/>
                    <a:pt x="18877" y="18327"/>
                  </a:cubicBezTo>
                  <a:cubicBezTo>
                    <a:pt x="18968" y="18458"/>
                    <a:pt x="18968" y="18458"/>
                    <a:pt x="18968" y="18458"/>
                  </a:cubicBezTo>
                  <a:cubicBezTo>
                    <a:pt x="18877" y="18458"/>
                    <a:pt x="18877" y="18458"/>
                    <a:pt x="18877" y="18458"/>
                  </a:cubicBezTo>
                  <a:cubicBezTo>
                    <a:pt x="18877" y="18458"/>
                    <a:pt x="18877" y="18458"/>
                    <a:pt x="18877" y="18458"/>
                  </a:cubicBezTo>
                  <a:cubicBezTo>
                    <a:pt x="18877" y="18589"/>
                    <a:pt x="18877" y="18589"/>
                    <a:pt x="18877" y="18589"/>
                  </a:cubicBezTo>
                  <a:cubicBezTo>
                    <a:pt x="18877" y="18720"/>
                    <a:pt x="18877" y="18720"/>
                    <a:pt x="18877" y="18720"/>
                  </a:cubicBezTo>
                  <a:cubicBezTo>
                    <a:pt x="18877" y="18720"/>
                    <a:pt x="18877" y="18720"/>
                    <a:pt x="18877" y="18720"/>
                  </a:cubicBezTo>
                  <a:cubicBezTo>
                    <a:pt x="18877" y="18720"/>
                    <a:pt x="18877" y="18720"/>
                    <a:pt x="18877" y="18720"/>
                  </a:cubicBezTo>
                  <a:cubicBezTo>
                    <a:pt x="18787" y="18720"/>
                    <a:pt x="18787" y="18720"/>
                    <a:pt x="18787" y="18720"/>
                  </a:cubicBezTo>
                  <a:cubicBezTo>
                    <a:pt x="18787" y="18589"/>
                    <a:pt x="18787" y="18589"/>
                    <a:pt x="18787" y="18589"/>
                  </a:cubicBezTo>
                  <a:cubicBezTo>
                    <a:pt x="18787" y="18720"/>
                    <a:pt x="18787" y="18720"/>
                    <a:pt x="18787" y="18720"/>
                  </a:cubicBezTo>
                  <a:cubicBezTo>
                    <a:pt x="18787" y="18720"/>
                    <a:pt x="18787" y="18720"/>
                    <a:pt x="18787" y="18720"/>
                  </a:cubicBezTo>
                  <a:cubicBezTo>
                    <a:pt x="18787" y="18851"/>
                    <a:pt x="18787" y="18851"/>
                    <a:pt x="18787" y="18851"/>
                  </a:cubicBezTo>
                  <a:cubicBezTo>
                    <a:pt x="18787" y="18982"/>
                    <a:pt x="18787" y="18982"/>
                    <a:pt x="18787" y="18982"/>
                  </a:cubicBezTo>
                  <a:cubicBezTo>
                    <a:pt x="18787" y="18982"/>
                    <a:pt x="18787" y="18982"/>
                    <a:pt x="18787" y="18982"/>
                  </a:cubicBezTo>
                  <a:cubicBezTo>
                    <a:pt x="18787" y="18982"/>
                    <a:pt x="18787" y="18982"/>
                    <a:pt x="18787" y="18982"/>
                  </a:cubicBezTo>
                  <a:cubicBezTo>
                    <a:pt x="18696" y="18982"/>
                    <a:pt x="18696" y="18982"/>
                    <a:pt x="18696" y="18982"/>
                  </a:cubicBezTo>
                  <a:cubicBezTo>
                    <a:pt x="18696" y="19113"/>
                    <a:pt x="18696" y="19113"/>
                    <a:pt x="18696" y="19113"/>
                  </a:cubicBezTo>
                  <a:cubicBezTo>
                    <a:pt x="18696" y="19113"/>
                    <a:pt x="18696" y="19113"/>
                    <a:pt x="18696" y="19113"/>
                  </a:cubicBezTo>
                  <a:cubicBezTo>
                    <a:pt x="18696" y="19113"/>
                    <a:pt x="18696" y="19113"/>
                    <a:pt x="18696" y="19113"/>
                  </a:cubicBezTo>
                  <a:cubicBezTo>
                    <a:pt x="18787" y="19113"/>
                    <a:pt x="18787" y="19113"/>
                    <a:pt x="18787" y="19113"/>
                  </a:cubicBezTo>
                  <a:cubicBezTo>
                    <a:pt x="18787" y="19244"/>
                    <a:pt x="18787" y="19244"/>
                    <a:pt x="18787" y="19244"/>
                  </a:cubicBezTo>
                  <a:cubicBezTo>
                    <a:pt x="18877" y="19244"/>
                    <a:pt x="18877" y="19244"/>
                    <a:pt x="18877" y="19244"/>
                  </a:cubicBezTo>
                  <a:cubicBezTo>
                    <a:pt x="18877" y="19244"/>
                    <a:pt x="18877" y="19244"/>
                    <a:pt x="18877" y="19244"/>
                  </a:cubicBezTo>
                  <a:cubicBezTo>
                    <a:pt x="18968" y="19375"/>
                    <a:pt x="18968" y="19375"/>
                    <a:pt x="18968" y="19375"/>
                  </a:cubicBezTo>
                  <a:cubicBezTo>
                    <a:pt x="18968" y="19375"/>
                    <a:pt x="18968" y="19375"/>
                    <a:pt x="18968" y="19375"/>
                  </a:cubicBezTo>
                  <a:cubicBezTo>
                    <a:pt x="18877" y="19375"/>
                    <a:pt x="18877" y="19375"/>
                    <a:pt x="18877" y="19375"/>
                  </a:cubicBezTo>
                  <a:cubicBezTo>
                    <a:pt x="18877" y="19375"/>
                    <a:pt x="18877" y="19375"/>
                    <a:pt x="18877" y="19375"/>
                  </a:cubicBezTo>
                  <a:cubicBezTo>
                    <a:pt x="18877" y="19505"/>
                    <a:pt x="18877" y="19505"/>
                    <a:pt x="18877" y="19505"/>
                  </a:cubicBezTo>
                  <a:cubicBezTo>
                    <a:pt x="18877" y="19505"/>
                    <a:pt x="18877" y="19505"/>
                    <a:pt x="18877" y="19505"/>
                  </a:cubicBezTo>
                  <a:cubicBezTo>
                    <a:pt x="18968" y="19636"/>
                    <a:pt x="18968" y="19636"/>
                    <a:pt x="18968" y="19636"/>
                  </a:cubicBezTo>
                  <a:cubicBezTo>
                    <a:pt x="18968" y="19636"/>
                    <a:pt x="18968" y="19636"/>
                    <a:pt x="18968" y="19636"/>
                  </a:cubicBezTo>
                  <a:cubicBezTo>
                    <a:pt x="19059" y="19636"/>
                    <a:pt x="19059" y="19636"/>
                    <a:pt x="19059" y="19636"/>
                  </a:cubicBezTo>
                  <a:cubicBezTo>
                    <a:pt x="18968" y="19636"/>
                    <a:pt x="18968" y="19636"/>
                    <a:pt x="18968" y="19636"/>
                  </a:cubicBezTo>
                  <a:cubicBezTo>
                    <a:pt x="18968" y="19636"/>
                    <a:pt x="18968" y="19636"/>
                    <a:pt x="18968" y="19636"/>
                  </a:cubicBezTo>
                  <a:cubicBezTo>
                    <a:pt x="18877" y="19767"/>
                    <a:pt x="18877" y="19767"/>
                    <a:pt x="18877" y="19767"/>
                  </a:cubicBezTo>
                  <a:cubicBezTo>
                    <a:pt x="18877" y="19898"/>
                    <a:pt x="18877" y="19898"/>
                    <a:pt x="18877" y="19898"/>
                  </a:cubicBezTo>
                  <a:cubicBezTo>
                    <a:pt x="18968" y="20029"/>
                    <a:pt x="18968" y="20029"/>
                    <a:pt x="18968" y="20029"/>
                  </a:cubicBezTo>
                  <a:cubicBezTo>
                    <a:pt x="19059" y="20160"/>
                    <a:pt x="19059" y="20160"/>
                    <a:pt x="19059" y="20160"/>
                  </a:cubicBezTo>
                  <a:cubicBezTo>
                    <a:pt x="19150" y="20160"/>
                    <a:pt x="19150" y="20160"/>
                    <a:pt x="19150" y="20160"/>
                  </a:cubicBezTo>
                  <a:cubicBezTo>
                    <a:pt x="19150" y="20160"/>
                    <a:pt x="19150" y="20160"/>
                    <a:pt x="19150" y="20160"/>
                  </a:cubicBezTo>
                  <a:cubicBezTo>
                    <a:pt x="19059" y="20160"/>
                    <a:pt x="19059" y="20160"/>
                    <a:pt x="19059" y="20160"/>
                  </a:cubicBezTo>
                  <a:cubicBezTo>
                    <a:pt x="18968" y="20160"/>
                    <a:pt x="18968" y="20160"/>
                    <a:pt x="18968" y="20160"/>
                  </a:cubicBezTo>
                  <a:cubicBezTo>
                    <a:pt x="18968" y="20160"/>
                    <a:pt x="18968" y="20160"/>
                    <a:pt x="18968" y="20160"/>
                  </a:cubicBezTo>
                  <a:cubicBezTo>
                    <a:pt x="18877" y="20291"/>
                    <a:pt x="18877" y="20291"/>
                    <a:pt x="18877" y="20291"/>
                  </a:cubicBezTo>
                  <a:cubicBezTo>
                    <a:pt x="18787" y="20422"/>
                    <a:pt x="18787" y="20422"/>
                    <a:pt x="18787" y="20422"/>
                  </a:cubicBezTo>
                  <a:cubicBezTo>
                    <a:pt x="18696" y="20553"/>
                    <a:pt x="18696" y="20553"/>
                    <a:pt x="18696" y="20553"/>
                  </a:cubicBezTo>
                  <a:cubicBezTo>
                    <a:pt x="18696" y="20684"/>
                    <a:pt x="18696" y="20684"/>
                    <a:pt x="18696" y="20684"/>
                  </a:cubicBezTo>
                  <a:cubicBezTo>
                    <a:pt x="18696" y="20815"/>
                    <a:pt x="18696" y="20815"/>
                    <a:pt x="18696" y="20815"/>
                  </a:cubicBezTo>
                  <a:cubicBezTo>
                    <a:pt x="18787" y="20684"/>
                    <a:pt x="18787" y="20684"/>
                    <a:pt x="18787" y="20684"/>
                  </a:cubicBezTo>
                  <a:cubicBezTo>
                    <a:pt x="18877" y="20553"/>
                    <a:pt x="18877" y="20553"/>
                    <a:pt x="18877" y="20553"/>
                  </a:cubicBezTo>
                  <a:cubicBezTo>
                    <a:pt x="18877" y="20553"/>
                    <a:pt x="18877" y="20553"/>
                    <a:pt x="18877" y="20553"/>
                  </a:cubicBezTo>
                  <a:cubicBezTo>
                    <a:pt x="18877" y="20422"/>
                    <a:pt x="18877" y="20422"/>
                    <a:pt x="18877" y="20422"/>
                  </a:cubicBezTo>
                  <a:cubicBezTo>
                    <a:pt x="19059" y="20291"/>
                    <a:pt x="19059" y="20291"/>
                    <a:pt x="19059" y="20291"/>
                  </a:cubicBezTo>
                  <a:cubicBezTo>
                    <a:pt x="19059" y="20422"/>
                    <a:pt x="19059" y="20422"/>
                    <a:pt x="19059" y="20422"/>
                  </a:cubicBezTo>
                  <a:cubicBezTo>
                    <a:pt x="19059" y="20422"/>
                    <a:pt x="19059" y="20422"/>
                    <a:pt x="19059" y="20422"/>
                  </a:cubicBezTo>
                  <a:cubicBezTo>
                    <a:pt x="19150" y="20422"/>
                    <a:pt x="19150" y="20422"/>
                    <a:pt x="19150" y="20422"/>
                  </a:cubicBezTo>
                  <a:cubicBezTo>
                    <a:pt x="19150" y="20422"/>
                    <a:pt x="19150" y="20422"/>
                    <a:pt x="19150" y="20422"/>
                  </a:cubicBezTo>
                  <a:cubicBezTo>
                    <a:pt x="19150" y="20553"/>
                    <a:pt x="19150" y="20553"/>
                    <a:pt x="19150" y="20553"/>
                  </a:cubicBezTo>
                  <a:cubicBezTo>
                    <a:pt x="19240" y="20553"/>
                    <a:pt x="19240" y="20553"/>
                    <a:pt x="19240" y="20553"/>
                  </a:cubicBezTo>
                  <a:cubicBezTo>
                    <a:pt x="19240" y="20553"/>
                    <a:pt x="19240" y="20553"/>
                    <a:pt x="19240" y="20553"/>
                  </a:cubicBezTo>
                  <a:cubicBezTo>
                    <a:pt x="19150" y="20684"/>
                    <a:pt x="19150" y="20684"/>
                    <a:pt x="19150" y="20684"/>
                  </a:cubicBezTo>
                  <a:cubicBezTo>
                    <a:pt x="19150" y="20684"/>
                    <a:pt x="19150" y="20684"/>
                    <a:pt x="19150" y="20684"/>
                  </a:cubicBezTo>
                  <a:cubicBezTo>
                    <a:pt x="19150" y="20815"/>
                    <a:pt x="19150" y="20815"/>
                    <a:pt x="19150" y="20815"/>
                  </a:cubicBezTo>
                  <a:cubicBezTo>
                    <a:pt x="19150" y="20945"/>
                    <a:pt x="19150" y="20945"/>
                    <a:pt x="19150" y="20945"/>
                  </a:cubicBezTo>
                  <a:cubicBezTo>
                    <a:pt x="19059" y="20945"/>
                    <a:pt x="19059" y="20945"/>
                    <a:pt x="19059" y="20945"/>
                  </a:cubicBezTo>
                  <a:cubicBezTo>
                    <a:pt x="19150" y="21076"/>
                    <a:pt x="19150" y="21076"/>
                    <a:pt x="19150" y="21076"/>
                  </a:cubicBezTo>
                  <a:cubicBezTo>
                    <a:pt x="19150" y="21076"/>
                    <a:pt x="19150" y="21076"/>
                    <a:pt x="19150" y="21076"/>
                  </a:cubicBezTo>
                  <a:cubicBezTo>
                    <a:pt x="19059" y="21076"/>
                    <a:pt x="19059" y="21076"/>
                    <a:pt x="19059" y="21076"/>
                  </a:cubicBezTo>
                  <a:cubicBezTo>
                    <a:pt x="18968" y="21076"/>
                    <a:pt x="18968" y="21076"/>
                    <a:pt x="18968" y="21076"/>
                  </a:cubicBezTo>
                  <a:cubicBezTo>
                    <a:pt x="18968" y="21207"/>
                    <a:pt x="18968" y="21207"/>
                    <a:pt x="18968" y="21207"/>
                  </a:cubicBezTo>
                  <a:cubicBezTo>
                    <a:pt x="18968" y="21207"/>
                    <a:pt x="18968" y="21207"/>
                    <a:pt x="18968" y="21207"/>
                  </a:cubicBezTo>
                  <a:cubicBezTo>
                    <a:pt x="18968" y="21207"/>
                    <a:pt x="18968" y="21207"/>
                    <a:pt x="18968" y="21207"/>
                  </a:cubicBezTo>
                  <a:cubicBezTo>
                    <a:pt x="19059" y="21207"/>
                    <a:pt x="19059" y="21207"/>
                    <a:pt x="19059" y="21207"/>
                  </a:cubicBezTo>
                  <a:cubicBezTo>
                    <a:pt x="19150" y="21207"/>
                    <a:pt x="19150" y="21207"/>
                    <a:pt x="19150" y="21207"/>
                  </a:cubicBezTo>
                  <a:cubicBezTo>
                    <a:pt x="19150" y="21207"/>
                    <a:pt x="19150" y="21207"/>
                    <a:pt x="19150" y="21207"/>
                  </a:cubicBezTo>
                  <a:cubicBezTo>
                    <a:pt x="19059" y="21338"/>
                    <a:pt x="19059" y="21338"/>
                    <a:pt x="19059" y="21338"/>
                  </a:cubicBezTo>
                  <a:cubicBezTo>
                    <a:pt x="18968" y="21338"/>
                    <a:pt x="18968" y="21338"/>
                    <a:pt x="18968" y="21338"/>
                  </a:cubicBezTo>
                  <a:cubicBezTo>
                    <a:pt x="18968" y="21338"/>
                    <a:pt x="18968" y="21338"/>
                    <a:pt x="18968" y="21338"/>
                  </a:cubicBezTo>
                  <a:cubicBezTo>
                    <a:pt x="18968" y="21338"/>
                    <a:pt x="18968" y="21338"/>
                    <a:pt x="18968" y="21338"/>
                  </a:cubicBezTo>
                  <a:cubicBezTo>
                    <a:pt x="18877" y="21469"/>
                    <a:pt x="18877" y="21469"/>
                    <a:pt x="18877" y="21469"/>
                  </a:cubicBezTo>
                  <a:cubicBezTo>
                    <a:pt x="18968" y="21600"/>
                    <a:pt x="18968" y="21600"/>
                    <a:pt x="18968" y="21600"/>
                  </a:cubicBezTo>
                  <a:cubicBezTo>
                    <a:pt x="18968" y="21600"/>
                    <a:pt x="18968" y="21600"/>
                    <a:pt x="18968" y="21600"/>
                  </a:cubicBezTo>
                  <a:cubicBezTo>
                    <a:pt x="18968" y="21469"/>
                    <a:pt x="18968" y="21469"/>
                    <a:pt x="18968" y="21469"/>
                  </a:cubicBezTo>
                  <a:cubicBezTo>
                    <a:pt x="19059" y="21469"/>
                    <a:pt x="19059" y="21469"/>
                    <a:pt x="19059" y="21469"/>
                  </a:cubicBezTo>
                  <a:cubicBezTo>
                    <a:pt x="19150" y="21469"/>
                    <a:pt x="19150" y="21469"/>
                    <a:pt x="19150" y="21469"/>
                  </a:cubicBezTo>
                  <a:cubicBezTo>
                    <a:pt x="19240" y="21338"/>
                    <a:pt x="19240" y="21338"/>
                    <a:pt x="19240" y="21338"/>
                  </a:cubicBezTo>
                  <a:cubicBezTo>
                    <a:pt x="19331" y="21076"/>
                    <a:pt x="19331" y="21076"/>
                    <a:pt x="19331" y="21076"/>
                  </a:cubicBezTo>
                  <a:cubicBezTo>
                    <a:pt x="19331" y="20945"/>
                    <a:pt x="19331" y="20945"/>
                    <a:pt x="19331" y="20945"/>
                  </a:cubicBezTo>
                  <a:cubicBezTo>
                    <a:pt x="19422" y="20684"/>
                    <a:pt x="19422" y="20684"/>
                    <a:pt x="19422" y="20684"/>
                  </a:cubicBezTo>
                  <a:cubicBezTo>
                    <a:pt x="19513" y="20684"/>
                    <a:pt x="19513" y="20684"/>
                    <a:pt x="19513" y="20684"/>
                  </a:cubicBezTo>
                  <a:cubicBezTo>
                    <a:pt x="19513" y="20684"/>
                    <a:pt x="19513" y="20684"/>
                    <a:pt x="19513" y="20684"/>
                  </a:cubicBezTo>
                  <a:close/>
                  <a:moveTo>
                    <a:pt x="18242" y="21207"/>
                  </a:moveTo>
                  <a:cubicBezTo>
                    <a:pt x="18242" y="21207"/>
                    <a:pt x="18242" y="21207"/>
                    <a:pt x="18242" y="21207"/>
                  </a:cubicBezTo>
                  <a:cubicBezTo>
                    <a:pt x="18242" y="21076"/>
                    <a:pt x="18242" y="21076"/>
                    <a:pt x="18242" y="21076"/>
                  </a:cubicBezTo>
                  <a:cubicBezTo>
                    <a:pt x="18333" y="21207"/>
                    <a:pt x="18333" y="21207"/>
                    <a:pt x="18333" y="21207"/>
                  </a:cubicBezTo>
                  <a:cubicBezTo>
                    <a:pt x="18242" y="21207"/>
                    <a:pt x="18242" y="21207"/>
                    <a:pt x="18242" y="21207"/>
                  </a:cubicBezTo>
                  <a:close/>
                  <a:moveTo>
                    <a:pt x="18696" y="21338"/>
                  </a:moveTo>
                  <a:cubicBezTo>
                    <a:pt x="18787" y="21338"/>
                    <a:pt x="18787" y="21338"/>
                    <a:pt x="18787" y="21338"/>
                  </a:cubicBezTo>
                  <a:cubicBezTo>
                    <a:pt x="18877" y="21338"/>
                    <a:pt x="18877" y="21338"/>
                    <a:pt x="18877" y="21338"/>
                  </a:cubicBezTo>
                  <a:cubicBezTo>
                    <a:pt x="18787" y="21469"/>
                    <a:pt x="18787" y="21469"/>
                    <a:pt x="18787" y="21469"/>
                  </a:cubicBezTo>
                  <a:cubicBezTo>
                    <a:pt x="18696" y="21338"/>
                    <a:pt x="18696" y="21338"/>
                    <a:pt x="18696" y="21338"/>
                  </a:cubicBezTo>
                  <a:close/>
                  <a:moveTo>
                    <a:pt x="18787" y="21076"/>
                  </a:moveTo>
                  <a:cubicBezTo>
                    <a:pt x="18787" y="21076"/>
                    <a:pt x="18787" y="21076"/>
                    <a:pt x="18787" y="21076"/>
                  </a:cubicBezTo>
                  <a:cubicBezTo>
                    <a:pt x="18877" y="21207"/>
                    <a:pt x="18877" y="21207"/>
                    <a:pt x="18877" y="21207"/>
                  </a:cubicBezTo>
                  <a:cubicBezTo>
                    <a:pt x="18787" y="21338"/>
                    <a:pt x="18787" y="21338"/>
                    <a:pt x="18787" y="21338"/>
                  </a:cubicBezTo>
                  <a:cubicBezTo>
                    <a:pt x="18696" y="21207"/>
                    <a:pt x="18696" y="21207"/>
                    <a:pt x="18696" y="21207"/>
                  </a:cubicBezTo>
                  <a:cubicBezTo>
                    <a:pt x="18787" y="21207"/>
                    <a:pt x="18787" y="21207"/>
                    <a:pt x="18787" y="21207"/>
                  </a:cubicBezTo>
                  <a:cubicBezTo>
                    <a:pt x="18787" y="21076"/>
                    <a:pt x="18787" y="21076"/>
                    <a:pt x="18787" y="21076"/>
                  </a:cubicBezTo>
                  <a:close/>
                  <a:moveTo>
                    <a:pt x="18696" y="20945"/>
                  </a:moveTo>
                  <a:cubicBezTo>
                    <a:pt x="18787" y="20945"/>
                    <a:pt x="18787" y="20945"/>
                    <a:pt x="18787" y="20945"/>
                  </a:cubicBezTo>
                  <a:cubicBezTo>
                    <a:pt x="18696" y="21076"/>
                    <a:pt x="18696" y="21076"/>
                    <a:pt x="18696" y="21076"/>
                  </a:cubicBezTo>
                  <a:cubicBezTo>
                    <a:pt x="18696" y="20945"/>
                    <a:pt x="18696" y="20945"/>
                    <a:pt x="18696" y="20945"/>
                  </a:cubicBezTo>
                  <a:cubicBezTo>
                    <a:pt x="18696" y="20945"/>
                    <a:pt x="18696" y="20945"/>
                    <a:pt x="18696" y="20945"/>
                  </a:cubicBezTo>
                  <a:cubicBezTo>
                    <a:pt x="18696" y="20945"/>
                    <a:pt x="18696" y="20945"/>
                    <a:pt x="18696" y="20945"/>
                  </a:cubicBezTo>
                  <a:close/>
                  <a:moveTo>
                    <a:pt x="18787" y="20815"/>
                  </a:moveTo>
                  <a:cubicBezTo>
                    <a:pt x="18877" y="20815"/>
                    <a:pt x="18877" y="20815"/>
                    <a:pt x="18877" y="20815"/>
                  </a:cubicBezTo>
                  <a:cubicBezTo>
                    <a:pt x="18877" y="20684"/>
                    <a:pt x="18877" y="20684"/>
                    <a:pt x="18877" y="20684"/>
                  </a:cubicBezTo>
                  <a:cubicBezTo>
                    <a:pt x="18877" y="20553"/>
                    <a:pt x="18877" y="20553"/>
                    <a:pt x="18877" y="20553"/>
                  </a:cubicBezTo>
                  <a:cubicBezTo>
                    <a:pt x="18968" y="20553"/>
                    <a:pt x="18968" y="20553"/>
                    <a:pt x="18968" y="20553"/>
                  </a:cubicBezTo>
                  <a:cubicBezTo>
                    <a:pt x="18968" y="20553"/>
                    <a:pt x="18968" y="20553"/>
                    <a:pt x="18968" y="20553"/>
                  </a:cubicBezTo>
                  <a:cubicBezTo>
                    <a:pt x="19059" y="20422"/>
                    <a:pt x="19059" y="20422"/>
                    <a:pt x="19059" y="20422"/>
                  </a:cubicBezTo>
                  <a:cubicBezTo>
                    <a:pt x="19150" y="20553"/>
                    <a:pt x="19150" y="20553"/>
                    <a:pt x="19150" y="20553"/>
                  </a:cubicBezTo>
                  <a:cubicBezTo>
                    <a:pt x="19059" y="20684"/>
                    <a:pt x="19059" y="20684"/>
                    <a:pt x="19059" y="20684"/>
                  </a:cubicBezTo>
                  <a:cubicBezTo>
                    <a:pt x="19150" y="20815"/>
                    <a:pt x="19150" y="20815"/>
                    <a:pt x="19150" y="20815"/>
                  </a:cubicBezTo>
                  <a:cubicBezTo>
                    <a:pt x="18968" y="20945"/>
                    <a:pt x="18968" y="20945"/>
                    <a:pt x="18968" y="20945"/>
                  </a:cubicBezTo>
                  <a:cubicBezTo>
                    <a:pt x="18877" y="21076"/>
                    <a:pt x="18877" y="21076"/>
                    <a:pt x="18877" y="21076"/>
                  </a:cubicBezTo>
                  <a:cubicBezTo>
                    <a:pt x="18877" y="21076"/>
                    <a:pt x="18877" y="21076"/>
                    <a:pt x="18877" y="21076"/>
                  </a:cubicBezTo>
                  <a:cubicBezTo>
                    <a:pt x="18877" y="20945"/>
                    <a:pt x="18877" y="20945"/>
                    <a:pt x="18877" y="20945"/>
                  </a:cubicBezTo>
                  <a:cubicBezTo>
                    <a:pt x="18968" y="20815"/>
                    <a:pt x="18968" y="20815"/>
                    <a:pt x="18968" y="20815"/>
                  </a:cubicBezTo>
                  <a:cubicBezTo>
                    <a:pt x="18968" y="20815"/>
                    <a:pt x="18968" y="20815"/>
                    <a:pt x="18968" y="20815"/>
                  </a:cubicBezTo>
                  <a:cubicBezTo>
                    <a:pt x="18877" y="20945"/>
                    <a:pt x="18877" y="20945"/>
                    <a:pt x="18877" y="20945"/>
                  </a:cubicBezTo>
                  <a:cubicBezTo>
                    <a:pt x="18787" y="20815"/>
                    <a:pt x="18787" y="20815"/>
                    <a:pt x="18787" y="20815"/>
                  </a:cubicBezTo>
                  <a:close/>
                  <a:moveTo>
                    <a:pt x="18061" y="21207"/>
                  </a:moveTo>
                  <a:cubicBezTo>
                    <a:pt x="18151" y="21207"/>
                    <a:pt x="18151" y="21207"/>
                    <a:pt x="18151" y="21207"/>
                  </a:cubicBezTo>
                  <a:cubicBezTo>
                    <a:pt x="18151" y="21207"/>
                    <a:pt x="18151" y="21207"/>
                    <a:pt x="18151" y="21207"/>
                  </a:cubicBezTo>
                  <a:cubicBezTo>
                    <a:pt x="18151" y="21338"/>
                    <a:pt x="18151" y="21338"/>
                    <a:pt x="18151" y="21338"/>
                  </a:cubicBezTo>
                  <a:cubicBezTo>
                    <a:pt x="18242" y="21469"/>
                    <a:pt x="18242" y="21469"/>
                    <a:pt x="18242" y="21469"/>
                  </a:cubicBezTo>
                  <a:cubicBezTo>
                    <a:pt x="18151" y="21600"/>
                    <a:pt x="18151" y="21600"/>
                    <a:pt x="18151" y="21600"/>
                  </a:cubicBezTo>
                  <a:cubicBezTo>
                    <a:pt x="18151" y="21469"/>
                    <a:pt x="18151" y="21469"/>
                    <a:pt x="18151" y="21469"/>
                  </a:cubicBezTo>
                  <a:cubicBezTo>
                    <a:pt x="18151" y="21338"/>
                    <a:pt x="18151" y="21338"/>
                    <a:pt x="18151" y="21338"/>
                  </a:cubicBezTo>
                  <a:cubicBezTo>
                    <a:pt x="18061" y="21207"/>
                    <a:pt x="18061" y="21207"/>
                    <a:pt x="18061" y="21207"/>
                  </a:cubicBezTo>
                  <a:cubicBezTo>
                    <a:pt x="18061" y="21207"/>
                    <a:pt x="18061" y="21207"/>
                    <a:pt x="18061" y="21207"/>
                  </a:cubicBezTo>
                  <a:close/>
                  <a:moveTo>
                    <a:pt x="18151" y="21076"/>
                  </a:moveTo>
                  <a:cubicBezTo>
                    <a:pt x="18151" y="21076"/>
                    <a:pt x="18151" y="21076"/>
                    <a:pt x="18151" y="21076"/>
                  </a:cubicBezTo>
                  <a:cubicBezTo>
                    <a:pt x="18151" y="21076"/>
                    <a:pt x="18151" y="21076"/>
                    <a:pt x="18151" y="21076"/>
                  </a:cubicBezTo>
                  <a:cubicBezTo>
                    <a:pt x="18242" y="21076"/>
                    <a:pt x="18242" y="21076"/>
                    <a:pt x="18242" y="21076"/>
                  </a:cubicBezTo>
                  <a:cubicBezTo>
                    <a:pt x="18151" y="21207"/>
                    <a:pt x="18151" y="21207"/>
                    <a:pt x="18151" y="21207"/>
                  </a:cubicBezTo>
                  <a:cubicBezTo>
                    <a:pt x="18151" y="21076"/>
                    <a:pt x="18151" y="21076"/>
                    <a:pt x="18151" y="21076"/>
                  </a:cubicBezTo>
                  <a:close/>
                  <a:moveTo>
                    <a:pt x="18061" y="20945"/>
                  </a:moveTo>
                  <a:cubicBezTo>
                    <a:pt x="18151" y="20815"/>
                    <a:pt x="18151" y="20815"/>
                    <a:pt x="18151" y="20815"/>
                  </a:cubicBezTo>
                  <a:cubicBezTo>
                    <a:pt x="18151" y="20945"/>
                    <a:pt x="18151" y="20945"/>
                    <a:pt x="18151" y="20945"/>
                  </a:cubicBezTo>
                  <a:cubicBezTo>
                    <a:pt x="18061" y="20945"/>
                    <a:pt x="18061" y="20945"/>
                    <a:pt x="18061" y="20945"/>
                  </a:cubicBezTo>
                  <a:close/>
                  <a:moveTo>
                    <a:pt x="18061" y="20815"/>
                  </a:moveTo>
                  <a:cubicBezTo>
                    <a:pt x="18061" y="20815"/>
                    <a:pt x="18061" y="20815"/>
                    <a:pt x="18061" y="20815"/>
                  </a:cubicBezTo>
                  <a:cubicBezTo>
                    <a:pt x="17970" y="20945"/>
                    <a:pt x="17970" y="20945"/>
                    <a:pt x="17970" y="20945"/>
                  </a:cubicBezTo>
                  <a:cubicBezTo>
                    <a:pt x="18061" y="20815"/>
                    <a:pt x="18061" y="20815"/>
                    <a:pt x="18061" y="20815"/>
                  </a:cubicBezTo>
                  <a:close/>
                  <a:moveTo>
                    <a:pt x="17970" y="20291"/>
                  </a:moveTo>
                  <a:cubicBezTo>
                    <a:pt x="17970" y="20160"/>
                    <a:pt x="17970" y="20160"/>
                    <a:pt x="17970" y="20160"/>
                  </a:cubicBezTo>
                  <a:cubicBezTo>
                    <a:pt x="18061" y="20291"/>
                    <a:pt x="18061" y="20291"/>
                    <a:pt x="18061" y="20291"/>
                  </a:cubicBezTo>
                  <a:cubicBezTo>
                    <a:pt x="17970" y="20291"/>
                    <a:pt x="17970" y="20291"/>
                    <a:pt x="17970" y="20291"/>
                  </a:cubicBezTo>
                  <a:close/>
                  <a:moveTo>
                    <a:pt x="18151" y="20422"/>
                  </a:moveTo>
                  <a:cubicBezTo>
                    <a:pt x="18242" y="20422"/>
                    <a:pt x="18242" y="20422"/>
                    <a:pt x="18242" y="20422"/>
                  </a:cubicBezTo>
                  <a:cubicBezTo>
                    <a:pt x="18242" y="20422"/>
                    <a:pt x="18242" y="20422"/>
                    <a:pt x="18242" y="20422"/>
                  </a:cubicBezTo>
                  <a:cubicBezTo>
                    <a:pt x="18242" y="20422"/>
                    <a:pt x="18242" y="20422"/>
                    <a:pt x="18242" y="20422"/>
                  </a:cubicBezTo>
                  <a:cubicBezTo>
                    <a:pt x="18151" y="20422"/>
                    <a:pt x="18151" y="20422"/>
                    <a:pt x="18151" y="20422"/>
                  </a:cubicBezTo>
                  <a:close/>
                  <a:moveTo>
                    <a:pt x="18242" y="20291"/>
                  </a:moveTo>
                  <a:cubicBezTo>
                    <a:pt x="18242" y="20160"/>
                    <a:pt x="18242" y="20160"/>
                    <a:pt x="18242" y="20160"/>
                  </a:cubicBezTo>
                  <a:cubicBezTo>
                    <a:pt x="18333" y="20160"/>
                    <a:pt x="18333" y="20160"/>
                    <a:pt x="18333" y="20160"/>
                  </a:cubicBezTo>
                  <a:cubicBezTo>
                    <a:pt x="18424" y="20160"/>
                    <a:pt x="18424" y="20160"/>
                    <a:pt x="18424" y="20160"/>
                  </a:cubicBezTo>
                  <a:cubicBezTo>
                    <a:pt x="18333" y="20291"/>
                    <a:pt x="18333" y="20291"/>
                    <a:pt x="18333" y="20291"/>
                  </a:cubicBezTo>
                  <a:cubicBezTo>
                    <a:pt x="18333" y="20291"/>
                    <a:pt x="18333" y="20291"/>
                    <a:pt x="18333" y="20291"/>
                  </a:cubicBezTo>
                  <a:cubicBezTo>
                    <a:pt x="18242" y="20291"/>
                    <a:pt x="18242" y="20291"/>
                    <a:pt x="18242" y="20291"/>
                  </a:cubicBezTo>
                  <a:cubicBezTo>
                    <a:pt x="18242" y="20291"/>
                    <a:pt x="18242" y="20291"/>
                    <a:pt x="18242" y="20291"/>
                  </a:cubicBezTo>
                  <a:close/>
                  <a:moveTo>
                    <a:pt x="18424" y="20291"/>
                  </a:moveTo>
                  <a:cubicBezTo>
                    <a:pt x="18424" y="20160"/>
                    <a:pt x="18424" y="20160"/>
                    <a:pt x="18424" y="20160"/>
                  </a:cubicBezTo>
                  <a:cubicBezTo>
                    <a:pt x="18424" y="20160"/>
                    <a:pt x="18424" y="20160"/>
                    <a:pt x="18424" y="20160"/>
                  </a:cubicBezTo>
                  <a:cubicBezTo>
                    <a:pt x="18333" y="20029"/>
                    <a:pt x="18333" y="20029"/>
                    <a:pt x="18333" y="20029"/>
                  </a:cubicBezTo>
                  <a:cubicBezTo>
                    <a:pt x="18424" y="19898"/>
                    <a:pt x="18424" y="19898"/>
                    <a:pt x="18424" y="19898"/>
                  </a:cubicBezTo>
                  <a:cubicBezTo>
                    <a:pt x="18424" y="20029"/>
                    <a:pt x="18424" y="20029"/>
                    <a:pt x="18424" y="20029"/>
                  </a:cubicBezTo>
                  <a:cubicBezTo>
                    <a:pt x="18514" y="20029"/>
                    <a:pt x="18514" y="20029"/>
                    <a:pt x="18514" y="20029"/>
                  </a:cubicBezTo>
                  <a:cubicBezTo>
                    <a:pt x="18424" y="20160"/>
                    <a:pt x="18424" y="20160"/>
                    <a:pt x="18424" y="20160"/>
                  </a:cubicBezTo>
                  <a:cubicBezTo>
                    <a:pt x="18424" y="20291"/>
                    <a:pt x="18424" y="20291"/>
                    <a:pt x="18424" y="20291"/>
                  </a:cubicBezTo>
                  <a:cubicBezTo>
                    <a:pt x="18514" y="20291"/>
                    <a:pt x="18514" y="20291"/>
                    <a:pt x="18514" y="20291"/>
                  </a:cubicBezTo>
                  <a:cubicBezTo>
                    <a:pt x="18514" y="20291"/>
                    <a:pt x="18514" y="20291"/>
                    <a:pt x="18514" y="20291"/>
                  </a:cubicBezTo>
                  <a:cubicBezTo>
                    <a:pt x="18605" y="20422"/>
                    <a:pt x="18605" y="20422"/>
                    <a:pt x="18605" y="20422"/>
                  </a:cubicBezTo>
                  <a:cubicBezTo>
                    <a:pt x="18605" y="20553"/>
                    <a:pt x="18605" y="20553"/>
                    <a:pt x="18605" y="20553"/>
                  </a:cubicBezTo>
                  <a:cubicBezTo>
                    <a:pt x="18514" y="20553"/>
                    <a:pt x="18514" y="20553"/>
                    <a:pt x="18514" y="20553"/>
                  </a:cubicBezTo>
                  <a:cubicBezTo>
                    <a:pt x="18605" y="20684"/>
                    <a:pt x="18605" y="20684"/>
                    <a:pt x="18605" y="20684"/>
                  </a:cubicBezTo>
                  <a:cubicBezTo>
                    <a:pt x="18605" y="20684"/>
                    <a:pt x="18605" y="20684"/>
                    <a:pt x="18605" y="20684"/>
                  </a:cubicBezTo>
                  <a:cubicBezTo>
                    <a:pt x="18514" y="20684"/>
                    <a:pt x="18514" y="20684"/>
                    <a:pt x="18514" y="20684"/>
                  </a:cubicBezTo>
                  <a:cubicBezTo>
                    <a:pt x="18514" y="20684"/>
                    <a:pt x="18514" y="20684"/>
                    <a:pt x="18514" y="20684"/>
                  </a:cubicBezTo>
                  <a:cubicBezTo>
                    <a:pt x="18514" y="20815"/>
                    <a:pt x="18514" y="20815"/>
                    <a:pt x="18514" y="20815"/>
                  </a:cubicBezTo>
                  <a:cubicBezTo>
                    <a:pt x="18605" y="20815"/>
                    <a:pt x="18605" y="20815"/>
                    <a:pt x="18605" y="20815"/>
                  </a:cubicBezTo>
                  <a:cubicBezTo>
                    <a:pt x="18605" y="20945"/>
                    <a:pt x="18605" y="20945"/>
                    <a:pt x="18605" y="20945"/>
                  </a:cubicBezTo>
                  <a:cubicBezTo>
                    <a:pt x="18514" y="21076"/>
                    <a:pt x="18514" y="21076"/>
                    <a:pt x="18514" y="21076"/>
                  </a:cubicBezTo>
                  <a:cubicBezTo>
                    <a:pt x="18514" y="21076"/>
                    <a:pt x="18514" y="21076"/>
                    <a:pt x="18514" y="21076"/>
                  </a:cubicBezTo>
                  <a:cubicBezTo>
                    <a:pt x="18605" y="21076"/>
                    <a:pt x="18605" y="21076"/>
                    <a:pt x="18605" y="21076"/>
                  </a:cubicBezTo>
                  <a:cubicBezTo>
                    <a:pt x="18605" y="21076"/>
                    <a:pt x="18605" y="21076"/>
                    <a:pt x="18605" y="21076"/>
                  </a:cubicBezTo>
                  <a:cubicBezTo>
                    <a:pt x="18605" y="21076"/>
                    <a:pt x="18605" y="21076"/>
                    <a:pt x="18605" y="21076"/>
                  </a:cubicBezTo>
                  <a:cubicBezTo>
                    <a:pt x="18514" y="21207"/>
                    <a:pt x="18514" y="21207"/>
                    <a:pt x="18514" y="21207"/>
                  </a:cubicBezTo>
                  <a:cubicBezTo>
                    <a:pt x="18514" y="21207"/>
                    <a:pt x="18514" y="21207"/>
                    <a:pt x="18514" y="21207"/>
                  </a:cubicBezTo>
                  <a:cubicBezTo>
                    <a:pt x="18514" y="21338"/>
                    <a:pt x="18514" y="21338"/>
                    <a:pt x="18514" y="21338"/>
                  </a:cubicBezTo>
                  <a:cubicBezTo>
                    <a:pt x="18514" y="21338"/>
                    <a:pt x="18514" y="21338"/>
                    <a:pt x="18514" y="21338"/>
                  </a:cubicBezTo>
                  <a:cubicBezTo>
                    <a:pt x="18514" y="21338"/>
                    <a:pt x="18514" y="21338"/>
                    <a:pt x="18514" y="21338"/>
                  </a:cubicBezTo>
                  <a:cubicBezTo>
                    <a:pt x="18514" y="21338"/>
                    <a:pt x="18514" y="21338"/>
                    <a:pt x="18514" y="21338"/>
                  </a:cubicBezTo>
                  <a:cubicBezTo>
                    <a:pt x="18514" y="21469"/>
                    <a:pt x="18514" y="21469"/>
                    <a:pt x="18514" y="21469"/>
                  </a:cubicBezTo>
                  <a:cubicBezTo>
                    <a:pt x="18514" y="21469"/>
                    <a:pt x="18514" y="21469"/>
                    <a:pt x="18514" y="21469"/>
                  </a:cubicBezTo>
                  <a:cubicBezTo>
                    <a:pt x="18424" y="21469"/>
                    <a:pt x="18424" y="21469"/>
                    <a:pt x="18424" y="21469"/>
                  </a:cubicBezTo>
                  <a:cubicBezTo>
                    <a:pt x="18424" y="21469"/>
                    <a:pt x="18424" y="21469"/>
                    <a:pt x="18424" y="21469"/>
                  </a:cubicBezTo>
                  <a:cubicBezTo>
                    <a:pt x="18424" y="21338"/>
                    <a:pt x="18424" y="21338"/>
                    <a:pt x="18424" y="21338"/>
                  </a:cubicBezTo>
                  <a:cubicBezTo>
                    <a:pt x="18333" y="21338"/>
                    <a:pt x="18333" y="21338"/>
                    <a:pt x="18333" y="21338"/>
                  </a:cubicBezTo>
                  <a:cubicBezTo>
                    <a:pt x="18333" y="21207"/>
                    <a:pt x="18333" y="21207"/>
                    <a:pt x="18333" y="21207"/>
                  </a:cubicBezTo>
                  <a:cubicBezTo>
                    <a:pt x="18424" y="21207"/>
                    <a:pt x="18424" y="21207"/>
                    <a:pt x="18424" y="21207"/>
                  </a:cubicBezTo>
                  <a:cubicBezTo>
                    <a:pt x="18333" y="21076"/>
                    <a:pt x="18333" y="21076"/>
                    <a:pt x="18333" y="21076"/>
                  </a:cubicBezTo>
                  <a:cubicBezTo>
                    <a:pt x="18333" y="21076"/>
                    <a:pt x="18333" y="21076"/>
                    <a:pt x="18333" y="21076"/>
                  </a:cubicBezTo>
                  <a:cubicBezTo>
                    <a:pt x="18424" y="21076"/>
                    <a:pt x="18424" y="21076"/>
                    <a:pt x="18424" y="21076"/>
                  </a:cubicBezTo>
                  <a:cubicBezTo>
                    <a:pt x="18424" y="20945"/>
                    <a:pt x="18424" y="20945"/>
                    <a:pt x="18424" y="20945"/>
                  </a:cubicBezTo>
                  <a:cubicBezTo>
                    <a:pt x="18333" y="20945"/>
                    <a:pt x="18333" y="20945"/>
                    <a:pt x="18333" y="20945"/>
                  </a:cubicBezTo>
                  <a:cubicBezTo>
                    <a:pt x="18333" y="21076"/>
                    <a:pt x="18333" y="21076"/>
                    <a:pt x="18333" y="21076"/>
                  </a:cubicBezTo>
                  <a:cubicBezTo>
                    <a:pt x="18333" y="20945"/>
                    <a:pt x="18333" y="20945"/>
                    <a:pt x="18333" y="20945"/>
                  </a:cubicBezTo>
                  <a:cubicBezTo>
                    <a:pt x="18242" y="20945"/>
                    <a:pt x="18242" y="20945"/>
                    <a:pt x="18242" y="20945"/>
                  </a:cubicBezTo>
                  <a:cubicBezTo>
                    <a:pt x="18242" y="20945"/>
                    <a:pt x="18242" y="20945"/>
                    <a:pt x="18242" y="20945"/>
                  </a:cubicBezTo>
                  <a:cubicBezTo>
                    <a:pt x="18242" y="20815"/>
                    <a:pt x="18242" y="20815"/>
                    <a:pt x="18242" y="20815"/>
                  </a:cubicBezTo>
                  <a:cubicBezTo>
                    <a:pt x="18242" y="20815"/>
                    <a:pt x="18242" y="20815"/>
                    <a:pt x="18242" y="20815"/>
                  </a:cubicBezTo>
                  <a:cubicBezTo>
                    <a:pt x="18333" y="20815"/>
                    <a:pt x="18333" y="20815"/>
                    <a:pt x="18333" y="20815"/>
                  </a:cubicBezTo>
                  <a:cubicBezTo>
                    <a:pt x="18333" y="20815"/>
                    <a:pt x="18333" y="20815"/>
                    <a:pt x="18333" y="20815"/>
                  </a:cubicBezTo>
                  <a:cubicBezTo>
                    <a:pt x="18424" y="20684"/>
                    <a:pt x="18424" y="20684"/>
                    <a:pt x="18424" y="20684"/>
                  </a:cubicBezTo>
                  <a:cubicBezTo>
                    <a:pt x="18424" y="20684"/>
                    <a:pt x="18424" y="20684"/>
                    <a:pt x="18424" y="20684"/>
                  </a:cubicBezTo>
                  <a:cubicBezTo>
                    <a:pt x="18333" y="20553"/>
                    <a:pt x="18333" y="20553"/>
                    <a:pt x="18333" y="20553"/>
                  </a:cubicBezTo>
                  <a:cubicBezTo>
                    <a:pt x="18333" y="20684"/>
                    <a:pt x="18333" y="20684"/>
                    <a:pt x="18333" y="20684"/>
                  </a:cubicBezTo>
                  <a:cubicBezTo>
                    <a:pt x="18242" y="20553"/>
                    <a:pt x="18242" y="20553"/>
                    <a:pt x="18242" y="20553"/>
                  </a:cubicBezTo>
                  <a:cubicBezTo>
                    <a:pt x="18333" y="20553"/>
                    <a:pt x="18333" y="20553"/>
                    <a:pt x="18333" y="20553"/>
                  </a:cubicBezTo>
                  <a:cubicBezTo>
                    <a:pt x="18333" y="20553"/>
                    <a:pt x="18333" y="20553"/>
                    <a:pt x="18333" y="20553"/>
                  </a:cubicBezTo>
                  <a:cubicBezTo>
                    <a:pt x="18424" y="20422"/>
                    <a:pt x="18424" y="20422"/>
                    <a:pt x="18424" y="20422"/>
                  </a:cubicBezTo>
                  <a:cubicBezTo>
                    <a:pt x="18424" y="20291"/>
                    <a:pt x="18424" y="20291"/>
                    <a:pt x="18424" y="20291"/>
                  </a:cubicBezTo>
                  <a:close/>
                  <a:moveTo>
                    <a:pt x="18877" y="20291"/>
                  </a:moveTo>
                  <a:cubicBezTo>
                    <a:pt x="18787" y="20160"/>
                    <a:pt x="18787" y="20160"/>
                    <a:pt x="18787" y="20160"/>
                  </a:cubicBezTo>
                  <a:cubicBezTo>
                    <a:pt x="18877" y="20160"/>
                    <a:pt x="18877" y="20160"/>
                    <a:pt x="18877" y="20160"/>
                  </a:cubicBezTo>
                  <a:cubicBezTo>
                    <a:pt x="18877" y="20029"/>
                    <a:pt x="18877" y="20029"/>
                    <a:pt x="18877" y="20029"/>
                  </a:cubicBezTo>
                  <a:cubicBezTo>
                    <a:pt x="18877" y="20029"/>
                    <a:pt x="18877" y="20029"/>
                    <a:pt x="18877" y="20029"/>
                  </a:cubicBezTo>
                  <a:cubicBezTo>
                    <a:pt x="18877" y="20160"/>
                    <a:pt x="18877" y="20160"/>
                    <a:pt x="18877" y="20160"/>
                  </a:cubicBezTo>
                  <a:cubicBezTo>
                    <a:pt x="18877" y="20291"/>
                    <a:pt x="18877" y="20291"/>
                    <a:pt x="18877" y="20291"/>
                  </a:cubicBezTo>
                  <a:close/>
                  <a:moveTo>
                    <a:pt x="18696" y="20422"/>
                  </a:moveTo>
                  <a:cubicBezTo>
                    <a:pt x="18787" y="20160"/>
                    <a:pt x="18787" y="20160"/>
                    <a:pt x="18787" y="20160"/>
                  </a:cubicBezTo>
                  <a:cubicBezTo>
                    <a:pt x="18787" y="20160"/>
                    <a:pt x="18787" y="20160"/>
                    <a:pt x="18787" y="20160"/>
                  </a:cubicBezTo>
                  <a:cubicBezTo>
                    <a:pt x="18787" y="20291"/>
                    <a:pt x="18787" y="20291"/>
                    <a:pt x="18787" y="20291"/>
                  </a:cubicBezTo>
                  <a:cubicBezTo>
                    <a:pt x="18787" y="20422"/>
                    <a:pt x="18787" y="20422"/>
                    <a:pt x="18787" y="20422"/>
                  </a:cubicBezTo>
                  <a:cubicBezTo>
                    <a:pt x="18696" y="20422"/>
                    <a:pt x="18696" y="20422"/>
                    <a:pt x="18696" y="20422"/>
                  </a:cubicBezTo>
                  <a:close/>
                  <a:moveTo>
                    <a:pt x="18696" y="20291"/>
                  </a:moveTo>
                  <a:cubicBezTo>
                    <a:pt x="18696" y="20160"/>
                    <a:pt x="18696" y="20160"/>
                    <a:pt x="18696" y="20160"/>
                  </a:cubicBezTo>
                  <a:cubicBezTo>
                    <a:pt x="18787" y="20029"/>
                    <a:pt x="18787" y="20029"/>
                    <a:pt x="18787" y="20029"/>
                  </a:cubicBezTo>
                  <a:cubicBezTo>
                    <a:pt x="18787" y="20160"/>
                    <a:pt x="18787" y="20160"/>
                    <a:pt x="18787" y="20160"/>
                  </a:cubicBezTo>
                  <a:cubicBezTo>
                    <a:pt x="18787" y="20160"/>
                    <a:pt x="18787" y="20160"/>
                    <a:pt x="18787" y="20160"/>
                  </a:cubicBezTo>
                  <a:cubicBezTo>
                    <a:pt x="18696" y="20291"/>
                    <a:pt x="18696" y="20291"/>
                    <a:pt x="18696" y="20291"/>
                  </a:cubicBezTo>
                  <a:cubicBezTo>
                    <a:pt x="18696" y="20291"/>
                    <a:pt x="18696" y="20291"/>
                    <a:pt x="18696" y="20291"/>
                  </a:cubicBezTo>
                  <a:close/>
                  <a:moveTo>
                    <a:pt x="18605" y="20029"/>
                  </a:moveTo>
                  <a:cubicBezTo>
                    <a:pt x="18605" y="19898"/>
                    <a:pt x="18605" y="19898"/>
                    <a:pt x="18605" y="19898"/>
                  </a:cubicBezTo>
                  <a:cubicBezTo>
                    <a:pt x="18787" y="19898"/>
                    <a:pt x="18787" y="19898"/>
                    <a:pt x="18787" y="19898"/>
                  </a:cubicBezTo>
                  <a:cubicBezTo>
                    <a:pt x="18787" y="20029"/>
                    <a:pt x="18787" y="20029"/>
                    <a:pt x="18787" y="20029"/>
                  </a:cubicBezTo>
                  <a:cubicBezTo>
                    <a:pt x="18696" y="20160"/>
                    <a:pt x="18696" y="20160"/>
                    <a:pt x="18696" y="20160"/>
                  </a:cubicBezTo>
                  <a:cubicBezTo>
                    <a:pt x="18605" y="20029"/>
                    <a:pt x="18605" y="20029"/>
                    <a:pt x="18605" y="20029"/>
                  </a:cubicBezTo>
                  <a:cubicBezTo>
                    <a:pt x="18605" y="20029"/>
                    <a:pt x="18605" y="20029"/>
                    <a:pt x="18605" y="20029"/>
                  </a:cubicBezTo>
                  <a:close/>
                  <a:moveTo>
                    <a:pt x="18696" y="19767"/>
                  </a:moveTo>
                  <a:cubicBezTo>
                    <a:pt x="18787" y="19636"/>
                    <a:pt x="18787" y="19636"/>
                    <a:pt x="18787" y="19636"/>
                  </a:cubicBezTo>
                  <a:cubicBezTo>
                    <a:pt x="18787" y="19505"/>
                    <a:pt x="18787" y="19505"/>
                    <a:pt x="18787" y="19505"/>
                  </a:cubicBezTo>
                  <a:cubicBezTo>
                    <a:pt x="18877" y="19767"/>
                    <a:pt x="18877" y="19767"/>
                    <a:pt x="18877" y="19767"/>
                  </a:cubicBezTo>
                  <a:cubicBezTo>
                    <a:pt x="18787" y="19767"/>
                    <a:pt x="18787" y="19767"/>
                    <a:pt x="18787" y="19767"/>
                  </a:cubicBezTo>
                  <a:cubicBezTo>
                    <a:pt x="18696" y="19898"/>
                    <a:pt x="18696" y="19898"/>
                    <a:pt x="18696" y="19898"/>
                  </a:cubicBezTo>
                  <a:cubicBezTo>
                    <a:pt x="18696" y="19767"/>
                    <a:pt x="18696" y="19767"/>
                    <a:pt x="18696" y="19767"/>
                  </a:cubicBezTo>
                  <a:cubicBezTo>
                    <a:pt x="18696" y="19767"/>
                    <a:pt x="18696" y="19767"/>
                    <a:pt x="18696" y="19767"/>
                  </a:cubicBezTo>
                  <a:close/>
                  <a:moveTo>
                    <a:pt x="18424" y="19898"/>
                  </a:moveTo>
                  <a:cubicBezTo>
                    <a:pt x="18424" y="19767"/>
                    <a:pt x="18424" y="19767"/>
                    <a:pt x="18424" y="19767"/>
                  </a:cubicBezTo>
                  <a:cubicBezTo>
                    <a:pt x="18514" y="19505"/>
                    <a:pt x="18514" y="19505"/>
                    <a:pt x="18514" y="19505"/>
                  </a:cubicBezTo>
                  <a:cubicBezTo>
                    <a:pt x="18514" y="19375"/>
                    <a:pt x="18514" y="19375"/>
                    <a:pt x="18514" y="19375"/>
                  </a:cubicBezTo>
                  <a:cubicBezTo>
                    <a:pt x="18424" y="19375"/>
                    <a:pt x="18424" y="19375"/>
                    <a:pt x="18424" y="19375"/>
                  </a:cubicBezTo>
                  <a:cubicBezTo>
                    <a:pt x="18424" y="19375"/>
                    <a:pt x="18424" y="19375"/>
                    <a:pt x="18424" y="19375"/>
                  </a:cubicBezTo>
                  <a:cubicBezTo>
                    <a:pt x="18424" y="19244"/>
                    <a:pt x="18424" y="19244"/>
                    <a:pt x="18424" y="19244"/>
                  </a:cubicBezTo>
                  <a:cubicBezTo>
                    <a:pt x="18424" y="19244"/>
                    <a:pt x="18424" y="19244"/>
                    <a:pt x="18424" y="19244"/>
                  </a:cubicBezTo>
                  <a:cubicBezTo>
                    <a:pt x="18514" y="19113"/>
                    <a:pt x="18514" y="19113"/>
                    <a:pt x="18514" y="19113"/>
                  </a:cubicBezTo>
                  <a:cubicBezTo>
                    <a:pt x="18605" y="19244"/>
                    <a:pt x="18605" y="19244"/>
                    <a:pt x="18605" y="19244"/>
                  </a:cubicBezTo>
                  <a:cubicBezTo>
                    <a:pt x="18696" y="19244"/>
                    <a:pt x="18696" y="19244"/>
                    <a:pt x="18696" y="19244"/>
                  </a:cubicBezTo>
                  <a:cubicBezTo>
                    <a:pt x="18787" y="19375"/>
                    <a:pt x="18787" y="19375"/>
                    <a:pt x="18787" y="19375"/>
                  </a:cubicBezTo>
                  <a:cubicBezTo>
                    <a:pt x="18787" y="19505"/>
                    <a:pt x="18787" y="19505"/>
                    <a:pt x="18787" y="19505"/>
                  </a:cubicBezTo>
                  <a:cubicBezTo>
                    <a:pt x="18696" y="19636"/>
                    <a:pt x="18696" y="19636"/>
                    <a:pt x="18696" y="19636"/>
                  </a:cubicBezTo>
                  <a:cubicBezTo>
                    <a:pt x="18605" y="19636"/>
                    <a:pt x="18605" y="19636"/>
                    <a:pt x="18605" y="19636"/>
                  </a:cubicBezTo>
                  <a:cubicBezTo>
                    <a:pt x="18605" y="19505"/>
                    <a:pt x="18605" y="19505"/>
                    <a:pt x="18605" y="19505"/>
                  </a:cubicBezTo>
                  <a:cubicBezTo>
                    <a:pt x="18605" y="19505"/>
                    <a:pt x="18605" y="19505"/>
                    <a:pt x="18605" y="19505"/>
                  </a:cubicBezTo>
                  <a:cubicBezTo>
                    <a:pt x="18605" y="19636"/>
                    <a:pt x="18605" y="19636"/>
                    <a:pt x="18605" y="19636"/>
                  </a:cubicBezTo>
                  <a:cubicBezTo>
                    <a:pt x="18514" y="19767"/>
                    <a:pt x="18514" y="19767"/>
                    <a:pt x="18514" y="19767"/>
                  </a:cubicBezTo>
                  <a:cubicBezTo>
                    <a:pt x="18605" y="19767"/>
                    <a:pt x="18605" y="19767"/>
                    <a:pt x="18605" y="19767"/>
                  </a:cubicBezTo>
                  <a:cubicBezTo>
                    <a:pt x="18514" y="19898"/>
                    <a:pt x="18514" y="19898"/>
                    <a:pt x="18514" y="19898"/>
                  </a:cubicBezTo>
                  <a:cubicBezTo>
                    <a:pt x="18514" y="19767"/>
                    <a:pt x="18514" y="19767"/>
                    <a:pt x="18514" y="19767"/>
                  </a:cubicBezTo>
                  <a:cubicBezTo>
                    <a:pt x="18514" y="19898"/>
                    <a:pt x="18514" y="19898"/>
                    <a:pt x="18514" y="19898"/>
                  </a:cubicBezTo>
                  <a:cubicBezTo>
                    <a:pt x="18424" y="19898"/>
                    <a:pt x="18424" y="19898"/>
                    <a:pt x="18424" y="19898"/>
                  </a:cubicBezTo>
                  <a:close/>
                  <a:moveTo>
                    <a:pt x="18242" y="19767"/>
                  </a:moveTo>
                  <a:cubicBezTo>
                    <a:pt x="18151" y="19636"/>
                    <a:pt x="18151" y="19636"/>
                    <a:pt x="18151" y="19636"/>
                  </a:cubicBezTo>
                  <a:cubicBezTo>
                    <a:pt x="18242" y="19505"/>
                    <a:pt x="18242" y="19505"/>
                    <a:pt x="18242" y="19505"/>
                  </a:cubicBezTo>
                  <a:cubicBezTo>
                    <a:pt x="18151" y="19505"/>
                    <a:pt x="18151" y="19505"/>
                    <a:pt x="18151" y="19505"/>
                  </a:cubicBezTo>
                  <a:cubicBezTo>
                    <a:pt x="18151" y="19375"/>
                    <a:pt x="18151" y="19375"/>
                    <a:pt x="18151" y="19375"/>
                  </a:cubicBezTo>
                  <a:cubicBezTo>
                    <a:pt x="18242" y="19375"/>
                    <a:pt x="18242" y="19375"/>
                    <a:pt x="18242" y="19375"/>
                  </a:cubicBezTo>
                  <a:cubicBezTo>
                    <a:pt x="18242" y="19375"/>
                    <a:pt x="18242" y="19375"/>
                    <a:pt x="18242" y="19375"/>
                  </a:cubicBezTo>
                  <a:cubicBezTo>
                    <a:pt x="18242" y="19244"/>
                    <a:pt x="18242" y="19244"/>
                    <a:pt x="18242" y="19244"/>
                  </a:cubicBezTo>
                  <a:cubicBezTo>
                    <a:pt x="18333" y="19244"/>
                    <a:pt x="18333" y="19244"/>
                    <a:pt x="18333" y="19244"/>
                  </a:cubicBezTo>
                  <a:cubicBezTo>
                    <a:pt x="18424" y="19375"/>
                    <a:pt x="18424" y="19375"/>
                    <a:pt x="18424" y="19375"/>
                  </a:cubicBezTo>
                  <a:cubicBezTo>
                    <a:pt x="18333" y="19505"/>
                    <a:pt x="18333" y="19505"/>
                    <a:pt x="18333" y="19505"/>
                  </a:cubicBezTo>
                  <a:cubicBezTo>
                    <a:pt x="18333" y="19505"/>
                    <a:pt x="18333" y="19505"/>
                    <a:pt x="18333" y="19505"/>
                  </a:cubicBezTo>
                  <a:cubicBezTo>
                    <a:pt x="18424" y="19505"/>
                    <a:pt x="18424" y="19505"/>
                    <a:pt x="18424" y="19505"/>
                  </a:cubicBezTo>
                  <a:cubicBezTo>
                    <a:pt x="18424" y="19505"/>
                    <a:pt x="18424" y="19505"/>
                    <a:pt x="18424" y="19505"/>
                  </a:cubicBezTo>
                  <a:cubicBezTo>
                    <a:pt x="18333" y="19767"/>
                    <a:pt x="18333" y="19767"/>
                    <a:pt x="18333" y="19767"/>
                  </a:cubicBezTo>
                  <a:cubicBezTo>
                    <a:pt x="18242" y="19898"/>
                    <a:pt x="18242" y="19898"/>
                    <a:pt x="18242" y="19898"/>
                  </a:cubicBezTo>
                  <a:cubicBezTo>
                    <a:pt x="18242" y="20029"/>
                    <a:pt x="18242" y="20029"/>
                    <a:pt x="18242" y="20029"/>
                  </a:cubicBezTo>
                  <a:cubicBezTo>
                    <a:pt x="18242" y="20029"/>
                    <a:pt x="18242" y="20029"/>
                    <a:pt x="18242" y="20029"/>
                  </a:cubicBezTo>
                  <a:cubicBezTo>
                    <a:pt x="18151" y="20160"/>
                    <a:pt x="18151" y="20160"/>
                    <a:pt x="18151" y="20160"/>
                  </a:cubicBezTo>
                  <a:cubicBezTo>
                    <a:pt x="18151" y="20029"/>
                    <a:pt x="18151" y="20029"/>
                    <a:pt x="18151" y="20029"/>
                  </a:cubicBezTo>
                  <a:cubicBezTo>
                    <a:pt x="18151" y="19898"/>
                    <a:pt x="18151" y="19898"/>
                    <a:pt x="18151" y="19898"/>
                  </a:cubicBezTo>
                  <a:cubicBezTo>
                    <a:pt x="18061" y="20160"/>
                    <a:pt x="18061" y="20160"/>
                    <a:pt x="18061" y="20160"/>
                  </a:cubicBezTo>
                  <a:cubicBezTo>
                    <a:pt x="18061" y="20029"/>
                    <a:pt x="18061" y="20029"/>
                    <a:pt x="18061" y="20029"/>
                  </a:cubicBezTo>
                  <a:cubicBezTo>
                    <a:pt x="18061" y="20029"/>
                    <a:pt x="18061" y="20029"/>
                    <a:pt x="18061" y="20029"/>
                  </a:cubicBezTo>
                  <a:cubicBezTo>
                    <a:pt x="18061" y="19898"/>
                    <a:pt x="18061" y="19898"/>
                    <a:pt x="18061" y="19898"/>
                  </a:cubicBezTo>
                  <a:cubicBezTo>
                    <a:pt x="18061" y="19898"/>
                    <a:pt x="18061" y="19898"/>
                    <a:pt x="18061" y="19898"/>
                  </a:cubicBezTo>
                  <a:cubicBezTo>
                    <a:pt x="18151" y="19767"/>
                    <a:pt x="18151" y="19767"/>
                    <a:pt x="18151" y="19767"/>
                  </a:cubicBezTo>
                  <a:cubicBezTo>
                    <a:pt x="18151" y="19898"/>
                    <a:pt x="18151" y="19898"/>
                    <a:pt x="18151" y="19898"/>
                  </a:cubicBezTo>
                  <a:cubicBezTo>
                    <a:pt x="18242" y="19767"/>
                    <a:pt x="18242" y="19767"/>
                    <a:pt x="18242" y="19767"/>
                  </a:cubicBezTo>
                  <a:cubicBezTo>
                    <a:pt x="18242" y="19767"/>
                    <a:pt x="18242" y="19767"/>
                    <a:pt x="18242" y="19767"/>
                  </a:cubicBezTo>
                  <a:close/>
                  <a:moveTo>
                    <a:pt x="18151" y="18851"/>
                  </a:moveTo>
                  <a:cubicBezTo>
                    <a:pt x="18242" y="18851"/>
                    <a:pt x="18242" y="18851"/>
                    <a:pt x="18242" y="18851"/>
                  </a:cubicBezTo>
                  <a:cubicBezTo>
                    <a:pt x="18242" y="18851"/>
                    <a:pt x="18242" y="18851"/>
                    <a:pt x="18242" y="18851"/>
                  </a:cubicBezTo>
                  <a:cubicBezTo>
                    <a:pt x="18151" y="18851"/>
                    <a:pt x="18151" y="18851"/>
                    <a:pt x="18151" y="18851"/>
                  </a:cubicBezTo>
                  <a:close/>
                  <a:moveTo>
                    <a:pt x="17970" y="18851"/>
                  </a:moveTo>
                  <a:cubicBezTo>
                    <a:pt x="18061" y="18851"/>
                    <a:pt x="18061" y="18851"/>
                    <a:pt x="18061" y="18851"/>
                  </a:cubicBezTo>
                  <a:cubicBezTo>
                    <a:pt x="18061" y="18720"/>
                    <a:pt x="18061" y="18720"/>
                    <a:pt x="18061" y="18720"/>
                  </a:cubicBezTo>
                  <a:cubicBezTo>
                    <a:pt x="18151" y="18720"/>
                    <a:pt x="18151" y="18720"/>
                    <a:pt x="18151" y="18720"/>
                  </a:cubicBezTo>
                  <a:cubicBezTo>
                    <a:pt x="18151" y="18851"/>
                    <a:pt x="18151" y="18851"/>
                    <a:pt x="18151" y="18851"/>
                  </a:cubicBezTo>
                  <a:cubicBezTo>
                    <a:pt x="18151" y="19113"/>
                    <a:pt x="18151" y="19113"/>
                    <a:pt x="18151" y="19113"/>
                  </a:cubicBezTo>
                  <a:cubicBezTo>
                    <a:pt x="18151" y="19244"/>
                    <a:pt x="18151" y="19244"/>
                    <a:pt x="18151" y="19244"/>
                  </a:cubicBezTo>
                  <a:cubicBezTo>
                    <a:pt x="18061" y="19244"/>
                    <a:pt x="18061" y="19244"/>
                    <a:pt x="18061" y="19244"/>
                  </a:cubicBezTo>
                  <a:cubicBezTo>
                    <a:pt x="18061" y="19505"/>
                    <a:pt x="18061" y="19505"/>
                    <a:pt x="18061" y="19505"/>
                  </a:cubicBezTo>
                  <a:cubicBezTo>
                    <a:pt x="18061" y="19505"/>
                    <a:pt x="18061" y="19505"/>
                    <a:pt x="18061" y="19505"/>
                  </a:cubicBezTo>
                  <a:cubicBezTo>
                    <a:pt x="17970" y="19636"/>
                    <a:pt x="17970" y="19636"/>
                    <a:pt x="17970" y="19636"/>
                  </a:cubicBezTo>
                  <a:cubicBezTo>
                    <a:pt x="17970" y="19767"/>
                    <a:pt x="17970" y="19767"/>
                    <a:pt x="17970" y="19767"/>
                  </a:cubicBezTo>
                  <a:cubicBezTo>
                    <a:pt x="17970" y="19898"/>
                    <a:pt x="17970" y="19898"/>
                    <a:pt x="17970" y="19898"/>
                  </a:cubicBezTo>
                  <a:cubicBezTo>
                    <a:pt x="17970" y="19898"/>
                    <a:pt x="17970" y="19898"/>
                    <a:pt x="17970" y="19898"/>
                  </a:cubicBezTo>
                  <a:cubicBezTo>
                    <a:pt x="17970" y="19898"/>
                    <a:pt x="17970" y="19898"/>
                    <a:pt x="17970" y="19898"/>
                  </a:cubicBezTo>
                  <a:cubicBezTo>
                    <a:pt x="17970" y="19767"/>
                    <a:pt x="17970" y="19767"/>
                    <a:pt x="17970" y="19767"/>
                  </a:cubicBezTo>
                  <a:cubicBezTo>
                    <a:pt x="17879" y="19767"/>
                    <a:pt x="17879" y="19767"/>
                    <a:pt x="17879" y="19767"/>
                  </a:cubicBezTo>
                  <a:cubicBezTo>
                    <a:pt x="17879" y="19636"/>
                    <a:pt x="17879" y="19636"/>
                    <a:pt x="17879" y="19636"/>
                  </a:cubicBezTo>
                  <a:cubicBezTo>
                    <a:pt x="17879" y="19505"/>
                    <a:pt x="17879" y="19505"/>
                    <a:pt x="17879" y="19505"/>
                  </a:cubicBezTo>
                  <a:cubicBezTo>
                    <a:pt x="17970" y="19505"/>
                    <a:pt x="17970" y="19505"/>
                    <a:pt x="17970" y="19505"/>
                  </a:cubicBezTo>
                  <a:cubicBezTo>
                    <a:pt x="17970" y="19505"/>
                    <a:pt x="17970" y="19505"/>
                    <a:pt x="17970" y="19505"/>
                  </a:cubicBezTo>
                  <a:cubicBezTo>
                    <a:pt x="17970" y="19375"/>
                    <a:pt x="17970" y="19375"/>
                    <a:pt x="17970" y="19375"/>
                  </a:cubicBezTo>
                  <a:cubicBezTo>
                    <a:pt x="17970" y="19505"/>
                    <a:pt x="17970" y="19505"/>
                    <a:pt x="17970" y="19505"/>
                  </a:cubicBezTo>
                  <a:cubicBezTo>
                    <a:pt x="17879" y="19505"/>
                    <a:pt x="17879" y="19505"/>
                    <a:pt x="17879" y="19505"/>
                  </a:cubicBezTo>
                  <a:cubicBezTo>
                    <a:pt x="17879" y="19375"/>
                    <a:pt x="17879" y="19375"/>
                    <a:pt x="17879" y="19375"/>
                  </a:cubicBezTo>
                  <a:cubicBezTo>
                    <a:pt x="17970" y="19375"/>
                    <a:pt x="17970" y="19375"/>
                    <a:pt x="17970" y="19375"/>
                  </a:cubicBezTo>
                  <a:cubicBezTo>
                    <a:pt x="17970" y="19244"/>
                    <a:pt x="17970" y="19244"/>
                    <a:pt x="17970" y="19244"/>
                  </a:cubicBezTo>
                  <a:cubicBezTo>
                    <a:pt x="17879" y="19244"/>
                    <a:pt x="17879" y="19244"/>
                    <a:pt x="17879" y="19244"/>
                  </a:cubicBezTo>
                  <a:cubicBezTo>
                    <a:pt x="17879" y="19244"/>
                    <a:pt x="17879" y="19244"/>
                    <a:pt x="17879" y="19244"/>
                  </a:cubicBezTo>
                  <a:cubicBezTo>
                    <a:pt x="17970" y="19244"/>
                    <a:pt x="17970" y="19244"/>
                    <a:pt x="17970" y="19244"/>
                  </a:cubicBezTo>
                  <a:cubicBezTo>
                    <a:pt x="17970" y="19113"/>
                    <a:pt x="17970" y="19113"/>
                    <a:pt x="17970" y="19113"/>
                  </a:cubicBezTo>
                  <a:cubicBezTo>
                    <a:pt x="17970" y="18982"/>
                    <a:pt x="17970" y="18982"/>
                    <a:pt x="17970" y="18982"/>
                  </a:cubicBezTo>
                  <a:cubicBezTo>
                    <a:pt x="18061" y="18982"/>
                    <a:pt x="18061" y="18982"/>
                    <a:pt x="18061" y="18982"/>
                  </a:cubicBezTo>
                  <a:cubicBezTo>
                    <a:pt x="17970" y="18851"/>
                    <a:pt x="17970" y="18851"/>
                    <a:pt x="17970" y="18851"/>
                  </a:cubicBezTo>
                  <a:cubicBezTo>
                    <a:pt x="17970" y="18851"/>
                    <a:pt x="17970" y="18851"/>
                    <a:pt x="17970" y="18851"/>
                  </a:cubicBezTo>
                  <a:close/>
                  <a:moveTo>
                    <a:pt x="17788" y="18851"/>
                  </a:moveTo>
                  <a:cubicBezTo>
                    <a:pt x="17879" y="18851"/>
                    <a:pt x="17879" y="18851"/>
                    <a:pt x="17879" y="18851"/>
                  </a:cubicBezTo>
                  <a:cubicBezTo>
                    <a:pt x="17879" y="18851"/>
                    <a:pt x="17879" y="18851"/>
                    <a:pt x="17879" y="18851"/>
                  </a:cubicBezTo>
                  <a:cubicBezTo>
                    <a:pt x="17879" y="18982"/>
                    <a:pt x="17879" y="18982"/>
                    <a:pt x="17879" y="18982"/>
                  </a:cubicBezTo>
                  <a:cubicBezTo>
                    <a:pt x="17879" y="19113"/>
                    <a:pt x="17879" y="19113"/>
                    <a:pt x="17879" y="19113"/>
                  </a:cubicBezTo>
                  <a:cubicBezTo>
                    <a:pt x="17788" y="19113"/>
                    <a:pt x="17788" y="19113"/>
                    <a:pt x="17788" y="19113"/>
                  </a:cubicBezTo>
                  <a:cubicBezTo>
                    <a:pt x="17788" y="18982"/>
                    <a:pt x="17788" y="18982"/>
                    <a:pt x="17788" y="18982"/>
                  </a:cubicBezTo>
                  <a:cubicBezTo>
                    <a:pt x="17788" y="18982"/>
                    <a:pt x="17788" y="18982"/>
                    <a:pt x="17788" y="18982"/>
                  </a:cubicBezTo>
                  <a:cubicBezTo>
                    <a:pt x="17788" y="18982"/>
                    <a:pt x="17788" y="18982"/>
                    <a:pt x="17788" y="18982"/>
                  </a:cubicBezTo>
                  <a:cubicBezTo>
                    <a:pt x="17788" y="18851"/>
                    <a:pt x="17788" y="18851"/>
                    <a:pt x="17788" y="18851"/>
                  </a:cubicBezTo>
                  <a:close/>
                  <a:moveTo>
                    <a:pt x="18242" y="19113"/>
                  </a:moveTo>
                  <a:cubicBezTo>
                    <a:pt x="18242" y="18982"/>
                    <a:pt x="18242" y="18982"/>
                    <a:pt x="18242" y="18982"/>
                  </a:cubicBezTo>
                  <a:cubicBezTo>
                    <a:pt x="18242" y="18851"/>
                    <a:pt x="18242" y="18851"/>
                    <a:pt x="18242" y="18851"/>
                  </a:cubicBezTo>
                  <a:cubicBezTo>
                    <a:pt x="18333" y="18851"/>
                    <a:pt x="18333" y="18851"/>
                    <a:pt x="18333" y="18851"/>
                  </a:cubicBezTo>
                  <a:cubicBezTo>
                    <a:pt x="18424" y="18851"/>
                    <a:pt x="18424" y="18851"/>
                    <a:pt x="18424" y="18851"/>
                  </a:cubicBezTo>
                  <a:cubicBezTo>
                    <a:pt x="18333" y="18720"/>
                    <a:pt x="18333" y="18720"/>
                    <a:pt x="18333" y="18720"/>
                  </a:cubicBezTo>
                  <a:cubicBezTo>
                    <a:pt x="18424" y="18720"/>
                    <a:pt x="18424" y="18720"/>
                    <a:pt x="18424" y="18720"/>
                  </a:cubicBezTo>
                  <a:cubicBezTo>
                    <a:pt x="18333" y="18589"/>
                    <a:pt x="18333" y="18589"/>
                    <a:pt x="18333" y="18589"/>
                  </a:cubicBezTo>
                  <a:cubicBezTo>
                    <a:pt x="18333" y="18458"/>
                    <a:pt x="18333" y="18458"/>
                    <a:pt x="18333" y="18458"/>
                  </a:cubicBezTo>
                  <a:cubicBezTo>
                    <a:pt x="18424" y="18327"/>
                    <a:pt x="18424" y="18327"/>
                    <a:pt x="18424" y="18327"/>
                  </a:cubicBezTo>
                  <a:cubicBezTo>
                    <a:pt x="18424" y="18065"/>
                    <a:pt x="18424" y="18065"/>
                    <a:pt x="18424" y="18065"/>
                  </a:cubicBezTo>
                  <a:cubicBezTo>
                    <a:pt x="18514" y="17804"/>
                    <a:pt x="18514" y="17804"/>
                    <a:pt x="18514" y="17804"/>
                  </a:cubicBezTo>
                  <a:cubicBezTo>
                    <a:pt x="18514" y="17935"/>
                    <a:pt x="18514" y="17935"/>
                    <a:pt x="18514" y="17935"/>
                  </a:cubicBezTo>
                  <a:cubicBezTo>
                    <a:pt x="18514" y="18065"/>
                    <a:pt x="18514" y="18065"/>
                    <a:pt x="18514" y="18065"/>
                  </a:cubicBezTo>
                  <a:cubicBezTo>
                    <a:pt x="18605" y="18065"/>
                    <a:pt x="18605" y="18065"/>
                    <a:pt x="18605" y="18065"/>
                  </a:cubicBezTo>
                  <a:cubicBezTo>
                    <a:pt x="18696" y="18196"/>
                    <a:pt x="18696" y="18196"/>
                    <a:pt x="18696" y="18196"/>
                  </a:cubicBezTo>
                  <a:cubicBezTo>
                    <a:pt x="18696" y="18589"/>
                    <a:pt x="18696" y="18589"/>
                    <a:pt x="18696" y="18589"/>
                  </a:cubicBezTo>
                  <a:cubicBezTo>
                    <a:pt x="18696" y="18720"/>
                    <a:pt x="18696" y="18720"/>
                    <a:pt x="18696" y="18720"/>
                  </a:cubicBezTo>
                  <a:cubicBezTo>
                    <a:pt x="18605" y="18720"/>
                    <a:pt x="18605" y="18720"/>
                    <a:pt x="18605" y="18720"/>
                  </a:cubicBezTo>
                  <a:cubicBezTo>
                    <a:pt x="18605" y="18458"/>
                    <a:pt x="18605" y="18458"/>
                    <a:pt x="18605" y="18458"/>
                  </a:cubicBezTo>
                  <a:cubicBezTo>
                    <a:pt x="18605" y="18196"/>
                    <a:pt x="18605" y="18196"/>
                    <a:pt x="18605" y="18196"/>
                  </a:cubicBezTo>
                  <a:cubicBezTo>
                    <a:pt x="18605" y="18327"/>
                    <a:pt x="18605" y="18327"/>
                    <a:pt x="18605" y="18327"/>
                  </a:cubicBezTo>
                  <a:cubicBezTo>
                    <a:pt x="18605" y="18720"/>
                    <a:pt x="18605" y="18720"/>
                    <a:pt x="18605" y="18720"/>
                  </a:cubicBezTo>
                  <a:cubicBezTo>
                    <a:pt x="18514" y="18720"/>
                    <a:pt x="18514" y="18720"/>
                    <a:pt x="18514" y="18720"/>
                  </a:cubicBezTo>
                  <a:cubicBezTo>
                    <a:pt x="18514" y="18851"/>
                    <a:pt x="18514" y="18851"/>
                    <a:pt x="18514" y="18851"/>
                  </a:cubicBezTo>
                  <a:cubicBezTo>
                    <a:pt x="18514" y="18851"/>
                    <a:pt x="18514" y="18851"/>
                    <a:pt x="18514" y="18851"/>
                  </a:cubicBezTo>
                  <a:cubicBezTo>
                    <a:pt x="18424" y="18851"/>
                    <a:pt x="18424" y="18851"/>
                    <a:pt x="18424" y="18851"/>
                  </a:cubicBezTo>
                  <a:cubicBezTo>
                    <a:pt x="18424" y="18982"/>
                    <a:pt x="18424" y="18982"/>
                    <a:pt x="18424" y="18982"/>
                  </a:cubicBezTo>
                  <a:cubicBezTo>
                    <a:pt x="18333" y="19113"/>
                    <a:pt x="18333" y="19113"/>
                    <a:pt x="18333" y="19113"/>
                  </a:cubicBezTo>
                  <a:cubicBezTo>
                    <a:pt x="18242" y="19244"/>
                    <a:pt x="18242" y="19244"/>
                    <a:pt x="18242" y="19244"/>
                  </a:cubicBezTo>
                  <a:cubicBezTo>
                    <a:pt x="18242" y="19113"/>
                    <a:pt x="18242" y="19113"/>
                    <a:pt x="18242" y="19113"/>
                  </a:cubicBezTo>
                  <a:close/>
                  <a:moveTo>
                    <a:pt x="17970" y="17935"/>
                  </a:moveTo>
                  <a:cubicBezTo>
                    <a:pt x="18151" y="17935"/>
                    <a:pt x="18151" y="17935"/>
                    <a:pt x="18151" y="17935"/>
                  </a:cubicBezTo>
                  <a:cubicBezTo>
                    <a:pt x="18151" y="17935"/>
                    <a:pt x="18151" y="17935"/>
                    <a:pt x="18151" y="17935"/>
                  </a:cubicBezTo>
                  <a:cubicBezTo>
                    <a:pt x="18151" y="18065"/>
                    <a:pt x="18151" y="18065"/>
                    <a:pt x="18151" y="18065"/>
                  </a:cubicBezTo>
                  <a:cubicBezTo>
                    <a:pt x="18151" y="18065"/>
                    <a:pt x="18151" y="18065"/>
                    <a:pt x="18151" y="18065"/>
                  </a:cubicBezTo>
                  <a:cubicBezTo>
                    <a:pt x="18151" y="18196"/>
                    <a:pt x="18151" y="18196"/>
                    <a:pt x="18151" y="18196"/>
                  </a:cubicBezTo>
                  <a:cubicBezTo>
                    <a:pt x="18242" y="18065"/>
                    <a:pt x="18242" y="18065"/>
                    <a:pt x="18242" y="18065"/>
                  </a:cubicBezTo>
                  <a:cubicBezTo>
                    <a:pt x="18242" y="18065"/>
                    <a:pt x="18242" y="18065"/>
                    <a:pt x="18242" y="18065"/>
                  </a:cubicBezTo>
                  <a:cubicBezTo>
                    <a:pt x="18333" y="18196"/>
                    <a:pt x="18333" y="18196"/>
                    <a:pt x="18333" y="18196"/>
                  </a:cubicBezTo>
                  <a:cubicBezTo>
                    <a:pt x="18333" y="18196"/>
                    <a:pt x="18333" y="18196"/>
                    <a:pt x="18333" y="18196"/>
                  </a:cubicBezTo>
                  <a:cubicBezTo>
                    <a:pt x="18333" y="18196"/>
                    <a:pt x="18333" y="18196"/>
                    <a:pt x="18333" y="18196"/>
                  </a:cubicBezTo>
                  <a:cubicBezTo>
                    <a:pt x="18333" y="18327"/>
                    <a:pt x="18333" y="18327"/>
                    <a:pt x="18333" y="18327"/>
                  </a:cubicBezTo>
                  <a:cubicBezTo>
                    <a:pt x="18242" y="18327"/>
                    <a:pt x="18242" y="18327"/>
                    <a:pt x="18242" y="18327"/>
                  </a:cubicBezTo>
                  <a:cubicBezTo>
                    <a:pt x="18242" y="18327"/>
                    <a:pt x="18242" y="18327"/>
                    <a:pt x="18242" y="18327"/>
                  </a:cubicBezTo>
                  <a:cubicBezTo>
                    <a:pt x="18151" y="18196"/>
                    <a:pt x="18151" y="18196"/>
                    <a:pt x="18151" y="18196"/>
                  </a:cubicBezTo>
                  <a:cubicBezTo>
                    <a:pt x="18061" y="18065"/>
                    <a:pt x="18061" y="18065"/>
                    <a:pt x="18061" y="18065"/>
                  </a:cubicBezTo>
                  <a:cubicBezTo>
                    <a:pt x="18061" y="18196"/>
                    <a:pt x="18061" y="18196"/>
                    <a:pt x="18061" y="18196"/>
                  </a:cubicBezTo>
                  <a:cubicBezTo>
                    <a:pt x="18151" y="18327"/>
                    <a:pt x="18151" y="18327"/>
                    <a:pt x="18151" y="18327"/>
                  </a:cubicBezTo>
                  <a:cubicBezTo>
                    <a:pt x="18151" y="18458"/>
                    <a:pt x="18151" y="18458"/>
                    <a:pt x="18151" y="18458"/>
                  </a:cubicBezTo>
                  <a:cubicBezTo>
                    <a:pt x="18242" y="18458"/>
                    <a:pt x="18242" y="18458"/>
                    <a:pt x="18242" y="18458"/>
                  </a:cubicBezTo>
                  <a:cubicBezTo>
                    <a:pt x="18242" y="18589"/>
                    <a:pt x="18242" y="18589"/>
                    <a:pt x="18242" y="18589"/>
                  </a:cubicBezTo>
                  <a:cubicBezTo>
                    <a:pt x="18242" y="18589"/>
                    <a:pt x="18242" y="18589"/>
                    <a:pt x="18242" y="18589"/>
                  </a:cubicBezTo>
                  <a:cubicBezTo>
                    <a:pt x="18242" y="18720"/>
                    <a:pt x="18242" y="18720"/>
                    <a:pt x="18242" y="18720"/>
                  </a:cubicBezTo>
                  <a:cubicBezTo>
                    <a:pt x="18151" y="18720"/>
                    <a:pt x="18151" y="18720"/>
                    <a:pt x="18151" y="18720"/>
                  </a:cubicBezTo>
                  <a:cubicBezTo>
                    <a:pt x="18151" y="18589"/>
                    <a:pt x="18151" y="18589"/>
                    <a:pt x="18151" y="18589"/>
                  </a:cubicBezTo>
                  <a:cubicBezTo>
                    <a:pt x="18061" y="18589"/>
                    <a:pt x="18061" y="18589"/>
                    <a:pt x="18061" y="18589"/>
                  </a:cubicBezTo>
                  <a:cubicBezTo>
                    <a:pt x="17970" y="18327"/>
                    <a:pt x="17970" y="18327"/>
                    <a:pt x="17970" y="18327"/>
                  </a:cubicBezTo>
                  <a:cubicBezTo>
                    <a:pt x="17970" y="18458"/>
                    <a:pt x="17970" y="18458"/>
                    <a:pt x="17970" y="18458"/>
                  </a:cubicBezTo>
                  <a:cubicBezTo>
                    <a:pt x="18061" y="18589"/>
                    <a:pt x="18061" y="18589"/>
                    <a:pt x="18061" y="18589"/>
                  </a:cubicBezTo>
                  <a:cubicBezTo>
                    <a:pt x="18061" y="18720"/>
                    <a:pt x="18061" y="18720"/>
                    <a:pt x="18061" y="18720"/>
                  </a:cubicBezTo>
                  <a:cubicBezTo>
                    <a:pt x="17970" y="18720"/>
                    <a:pt x="17970" y="18720"/>
                    <a:pt x="17970" y="18720"/>
                  </a:cubicBezTo>
                  <a:cubicBezTo>
                    <a:pt x="17879" y="18720"/>
                    <a:pt x="17879" y="18720"/>
                    <a:pt x="17879" y="18720"/>
                  </a:cubicBezTo>
                  <a:cubicBezTo>
                    <a:pt x="17879" y="18589"/>
                    <a:pt x="17879" y="18589"/>
                    <a:pt x="17879" y="18589"/>
                  </a:cubicBezTo>
                  <a:cubicBezTo>
                    <a:pt x="17879" y="18589"/>
                    <a:pt x="17879" y="18589"/>
                    <a:pt x="17879" y="18589"/>
                  </a:cubicBezTo>
                  <a:cubicBezTo>
                    <a:pt x="17879" y="18458"/>
                    <a:pt x="17879" y="18458"/>
                    <a:pt x="17879" y="18458"/>
                  </a:cubicBezTo>
                  <a:cubicBezTo>
                    <a:pt x="17879" y="18458"/>
                    <a:pt x="17879" y="18458"/>
                    <a:pt x="17879" y="18458"/>
                  </a:cubicBezTo>
                  <a:cubicBezTo>
                    <a:pt x="17788" y="18327"/>
                    <a:pt x="17788" y="18327"/>
                    <a:pt x="17788" y="18327"/>
                  </a:cubicBezTo>
                  <a:cubicBezTo>
                    <a:pt x="17879" y="18196"/>
                    <a:pt x="17879" y="18196"/>
                    <a:pt x="17879" y="18196"/>
                  </a:cubicBezTo>
                  <a:cubicBezTo>
                    <a:pt x="17879" y="18196"/>
                    <a:pt x="17879" y="18196"/>
                    <a:pt x="17879" y="18196"/>
                  </a:cubicBezTo>
                  <a:cubicBezTo>
                    <a:pt x="17970" y="18196"/>
                    <a:pt x="17970" y="18196"/>
                    <a:pt x="17970" y="18196"/>
                  </a:cubicBezTo>
                  <a:cubicBezTo>
                    <a:pt x="17879" y="18065"/>
                    <a:pt x="17879" y="18065"/>
                    <a:pt x="17879" y="18065"/>
                  </a:cubicBezTo>
                  <a:cubicBezTo>
                    <a:pt x="17879" y="17935"/>
                    <a:pt x="17879" y="17935"/>
                    <a:pt x="17879" y="17935"/>
                  </a:cubicBezTo>
                  <a:cubicBezTo>
                    <a:pt x="17879" y="17935"/>
                    <a:pt x="17879" y="17935"/>
                    <a:pt x="17879" y="17935"/>
                  </a:cubicBezTo>
                  <a:cubicBezTo>
                    <a:pt x="17970" y="17935"/>
                    <a:pt x="17970" y="17935"/>
                    <a:pt x="17970" y="17935"/>
                  </a:cubicBezTo>
                  <a:cubicBezTo>
                    <a:pt x="17970" y="17935"/>
                    <a:pt x="17970" y="17935"/>
                    <a:pt x="17970" y="17935"/>
                  </a:cubicBezTo>
                  <a:cubicBezTo>
                    <a:pt x="17970" y="17935"/>
                    <a:pt x="17970" y="17935"/>
                    <a:pt x="17970" y="17935"/>
                  </a:cubicBezTo>
                  <a:close/>
                  <a:moveTo>
                    <a:pt x="18061" y="17804"/>
                  </a:moveTo>
                  <a:cubicBezTo>
                    <a:pt x="18061" y="17673"/>
                    <a:pt x="18061" y="17673"/>
                    <a:pt x="18061" y="17673"/>
                  </a:cubicBezTo>
                  <a:cubicBezTo>
                    <a:pt x="18151" y="17804"/>
                    <a:pt x="18151" y="17804"/>
                    <a:pt x="18151" y="17804"/>
                  </a:cubicBezTo>
                  <a:cubicBezTo>
                    <a:pt x="18061" y="17804"/>
                    <a:pt x="18061" y="17804"/>
                    <a:pt x="18061" y="17804"/>
                  </a:cubicBezTo>
                  <a:cubicBezTo>
                    <a:pt x="18061" y="17804"/>
                    <a:pt x="18061" y="17804"/>
                    <a:pt x="18061" y="17804"/>
                  </a:cubicBezTo>
                  <a:close/>
                  <a:moveTo>
                    <a:pt x="5990" y="11258"/>
                  </a:moveTo>
                  <a:cubicBezTo>
                    <a:pt x="5990" y="11258"/>
                    <a:pt x="5990" y="11258"/>
                    <a:pt x="5990" y="11258"/>
                  </a:cubicBezTo>
                  <a:cubicBezTo>
                    <a:pt x="5990" y="11258"/>
                    <a:pt x="5990" y="11258"/>
                    <a:pt x="5990" y="11258"/>
                  </a:cubicBezTo>
                  <a:cubicBezTo>
                    <a:pt x="5990" y="11258"/>
                    <a:pt x="5990" y="11258"/>
                    <a:pt x="5990" y="11258"/>
                  </a:cubicBezTo>
                  <a:cubicBezTo>
                    <a:pt x="5990" y="11258"/>
                    <a:pt x="5990" y="11258"/>
                    <a:pt x="5990" y="11258"/>
                  </a:cubicBezTo>
                  <a:close/>
                  <a:moveTo>
                    <a:pt x="5990" y="11389"/>
                  </a:moveTo>
                  <a:cubicBezTo>
                    <a:pt x="5990" y="11389"/>
                    <a:pt x="5990" y="11389"/>
                    <a:pt x="5990" y="11389"/>
                  </a:cubicBezTo>
                  <a:cubicBezTo>
                    <a:pt x="5990" y="11520"/>
                    <a:pt x="5990" y="11520"/>
                    <a:pt x="5990" y="11520"/>
                  </a:cubicBezTo>
                  <a:cubicBezTo>
                    <a:pt x="6171" y="11651"/>
                    <a:pt x="6171" y="11651"/>
                    <a:pt x="6171" y="11651"/>
                  </a:cubicBezTo>
                  <a:cubicBezTo>
                    <a:pt x="6081" y="11782"/>
                    <a:pt x="6081" y="11782"/>
                    <a:pt x="6081" y="11782"/>
                  </a:cubicBezTo>
                  <a:cubicBezTo>
                    <a:pt x="5990" y="11651"/>
                    <a:pt x="5990" y="11651"/>
                    <a:pt x="5990" y="11651"/>
                  </a:cubicBezTo>
                  <a:cubicBezTo>
                    <a:pt x="5990" y="11520"/>
                    <a:pt x="5990" y="11520"/>
                    <a:pt x="5990" y="11520"/>
                  </a:cubicBezTo>
                  <a:cubicBezTo>
                    <a:pt x="5899" y="11389"/>
                    <a:pt x="5899" y="11389"/>
                    <a:pt x="5899" y="11389"/>
                  </a:cubicBezTo>
                  <a:cubicBezTo>
                    <a:pt x="5899" y="11389"/>
                    <a:pt x="5990" y="11389"/>
                    <a:pt x="5990" y="11389"/>
                  </a:cubicBezTo>
                  <a:close/>
                  <a:moveTo>
                    <a:pt x="10165" y="9556"/>
                  </a:moveTo>
                  <a:cubicBezTo>
                    <a:pt x="10074" y="9687"/>
                    <a:pt x="10074" y="9687"/>
                    <a:pt x="10074" y="9687"/>
                  </a:cubicBezTo>
                  <a:cubicBezTo>
                    <a:pt x="10074" y="9949"/>
                    <a:pt x="10074" y="9949"/>
                    <a:pt x="10074" y="9949"/>
                  </a:cubicBezTo>
                  <a:cubicBezTo>
                    <a:pt x="10074" y="9949"/>
                    <a:pt x="10074" y="9949"/>
                    <a:pt x="10074" y="9949"/>
                  </a:cubicBezTo>
                  <a:cubicBezTo>
                    <a:pt x="10074" y="9818"/>
                    <a:pt x="10074" y="9818"/>
                    <a:pt x="10074" y="9818"/>
                  </a:cubicBezTo>
                  <a:cubicBezTo>
                    <a:pt x="9983" y="9818"/>
                    <a:pt x="9983" y="9818"/>
                    <a:pt x="9983" y="9818"/>
                  </a:cubicBezTo>
                  <a:cubicBezTo>
                    <a:pt x="9892" y="9818"/>
                    <a:pt x="9892" y="9818"/>
                    <a:pt x="9892" y="9818"/>
                  </a:cubicBezTo>
                  <a:cubicBezTo>
                    <a:pt x="9802" y="9818"/>
                    <a:pt x="9802" y="9818"/>
                    <a:pt x="9802" y="9818"/>
                  </a:cubicBezTo>
                  <a:cubicBezTo>
                    <a:pt x="9802" y="9687"/>
                    <a:pt x="9802" y="9687"/>
                    <a:pt x="9802" y="9687"/>
                  </a:cubicBezTo>
                  <a:cubicBezTo>
                    <a:pt x="10074" y="9425"/>
                    <a:pt x="10074" y="9425"/>
                    <a:pt x="10074" y="9425"/>
                  </a:cubicBezTo>
                  <a:cubicBezTo>
                    <a:pt x="10165" y="9425"/>
                    <a:pt x="10165" y="9425"/>
                    <a:pt x="10165" y="9425"/>
                  </a:cubicBezTo>
                  <a:cubicBezTo>
                    <a:pt x="10165" y="9425"/>
                    <a:pt x="10165" y="9425"/>
                    <a:pt x="10165" y="9425"/>
                  </a:cubicBezTo>
                  <a:cubicBezTo>
                    <a:pt x="10165" y="9556"/>
                    <a:pt x="10165" y="9556"/>
                    <a:pt x="10165" y="9556"/>
                  </a:cubicBezTo>
                  <a:close/>
                  <a:moveTo>
                    <a:pt x="10255" y="9556"/>
                  </a:moveTo>
                  <a:cubicBezTo>
                    <a:pt x="10255" y="9556"/>
                    <a:pt x="10255" y="9556"/>
                    <a:pt x="10255" y="9556"/>
                  </a:cubicBezTo>
                  <a:cubicBezTo>
                    <a:pt x="10255" y="9556"/>
                    <a:pt x="10255" y="9556"/>
                    <a:pt x="10255" y="9556"/>
                  </a:cubicBezTo>
                  <a:cubicBezTo>
                    <a:pt x="10255" y="9425"/>
                    <a:pt x="10255" y="9425"/>
                    <a:pt x="10255" y="9425"/>
                  </a:cubicBezTo>
                  <a:cubicBezTo>
                    <a:pt x="10255" y="9295"/>
                    <a:pt x="10255" y="9295"/>
                    <a:pt x="10255" y="9295"/>
                  </a:cubicBezTo>
                  <a:cubicBezTo>
                    <a:pt x="10165" y="9295"/>
                    <a:pt x="10165" y="9295"/>
                    <a:pt x="10165" y="9295"/>
                  </a:cubicBezTo>
                  <a:cubicBezTo>
                    <a:pt x="10255" y="9164"/>
                    <a:pt x="10255" y="9164"/>
                    <a:pt x="10255" y="9164"/>
                  </a:cubicBezTo>
                  <a:cubicBezTo>
                    <a:pt x="10346" y="9164"/>
                    <a:pt x="10346" y="9164"/>
                    <a:pt x="10346" y="9164"/>
                  </a:cubicBezTo>
                  <a:cubicBezTo>
                    <a:pt x="10528" y="9295"/>
                    <a:pt x="10528" y="9295"/>
                    <a:pt x="10528" y="9295"/>
                  </a:cubicBezTo>
                  <a:cubicBezTo>
                    <a:pt x="10528" y="9425"/>
                    <a:pt x="10528" y="9425"/>
                    <a:pt x="10528" y="9425"/>
                  </a:cubicBezTo>
                  <a:cubicBezTo>
                    <a:pt x="10437" y="9425"/>
                    <a:pt x="10437" y="9425"/>
                    <a:pt x="10437" y="9425"/>
                  </a:cubicBezTo>
                  <a:cubicBezTo>
                    <a:pt x="10255" y="9687"/>
                    <a:pt x="10255" y="9687"/>
                    <a:pt x="10255" y="9687"/>
                  </a:cubicBezTo>
                  <a:cubicBezTo>
                    <a:pt x="10255" y="9556"/>
                    <a:pt x="10255" y="9556"/>
                    <a:pt x="10255" y="9556"/>
                  </a:cubicBezTo>
                  <a:close/>
                  <a:moveTo>
                    <a:pt x="10982" y="8902"/>
                  </a:moveTo>
                  <a:cubicBezTo>
                    <a:pt x="11072" y="8902"/>
                    <a:pt x="11072" y="8902"/>
                    <a:pt x="11072" y="8902"/>
                  </a:cubicBezTo>
                  <a:cubicBezTo>
                    <a:pt x="11163" y="8902"/>
                    <a:pt x="11163" y="8902"/>
                    <a:pt x="11163" y="8902"/>
                  </a:cubicBezTo>
                  <a:cubicBezTo>
                    <a:pt x="11163" y="9033"/>
                    <a:pt x="11163" y="9033"/>
                    <a:pt x="11163" y="9033"/>
                  </a:cubicBezTo>
                  <a:cubicBezTo>
                    <a:pt x="11163" y="9033"/>
                    <a:pt x="11163" y="9033"/>
                    <a:pt x="11163" y="9033"/>
                  </a:cubicBezTo>
                  <a:cubicBezTo>
                    <a:pt x="11072" y="9033"/>
                    <a:pt x="11072" y="9033"/>
                    <a:pt x="11072" y="9033"/>
                  </a:cubicBezTo>
                  <a:cubicBezTo>
                    <a:pt x="10982" y="8902"/>
                    <a:pt x="10982" y="8902"/>
                    <a:pt x="10982" y="8902"/>
                  </a:cubicBezTo>
                  <a:close/>
                  <a:moveTo>
                    <a:pt x="15066" y="14007"/>
                  </a:moveTo>
                  <a:cubicBezTo>
                    <a:pt x="15156" y="14007"/>
                    <a:pt x="15156" y="14007"/>
                    <a:pt x="15156" y="14007"/>
                  </a:cubicBezTo>
                  <a:cubicBezTo>
                    <a:pt x="15156" y="14007"/>
                    <a:pt x="15156" y="14007"/>
                    <a:pt x="15156" y="14007"/>
                  </a:cubicBezTo>
                  <a:cubicBezTo>
                    <a:pt x="15156" y="14007"/>
                    <a:pt x="15156" y="14007"/>
                    <a:pt x="15156" y="14007"/>
                  </a:cubicBezTo>
                  <a:cubicBezTo>
                    <a:pt x="15066" y="14007"/>
                    <a:pt x="15066" y="14007"/>
                    <a:pt x="15066" y="14007"/>
                  </a:cubicBezTo>
                  <a:close/>
                  <a:moveTo>
                    <a:pt x="14703" y="15578"/>
                  </a:moveTo>
                  <a:cubicBezTo>
                    <a:pt x="14793" y="15578"/>
                    <a:pt x="14793" y="15578"/>
                    <a:pt x="14793" y="15578"/>
                  </a:cubicBezTo>
                  <a:cubicBezTo>
                    <a:pt x="14793" y="15578"/>
                    <a:pt x="14793" y="15578"/>
                    <a:pt x="14793" y="15578"/>
                  </a:cubicBezTo>
                  <a:cubicBezTo>
                    <a:pt x="14703" y="15578"/>
                    <a:pt x="14703" y="15578"/>
                    <a:pt x="14703" y="15578"/>
                  </a:cubicBezTo>
                  <a:close/>
                  <a:moveTo>
                    <a:pt x="15610" y="15316"/>
                  </a:moveTo>
                  <a:cubicBezTo>
                    <a:pt x="15701" y="15185"/>
                    <a:pt x="15701" y="15185"/>
                    <a:pt x="15701" y="15185"/>
                  </a:cubicBezTo>
                  <a:cubicBezTo>
                    <a:pt x="15701" y="15185"/>
                    <a:pt x="15701" y="15185"/>
                    <a:pt x="15701" y="15185"/>
                  </a:cubicBezTo>
                  <a:cubicBezTo>
                    <a:pt x="15701" y="15316"/>
                    <a:pt x="15701" y="15316"/>
                    <a:pt x="15701" y="15316"/>
                  </a:cubicBezTo>
                  <a:cubicBezTo>
                    <a:pt x="15610" y="15447"/>
                    <a:pt x="15610" y="15447"/>
                    <a:pt x="15610" y="15447"/>
                  </a:cubicBezTo>
                  <a:cubicBezTo>
                    <a:pt x="15610" y="15316"/>
                    <a:pt x="15610" y="15316"/>
                    <a:pt x="15610" y="15316"/>
                  </a:cubicBezTo>
                  <a:close/>
                  <a:moveTo>
                    <a:pt x="14975" y="14269"/>
                  </a:moveTo>
                  <a:cubicBezTo>
                    <a:pt x="14975" y="14138"/>
                    <a:pt x="14975" y="14138"/>
                    <a:pt x="14975" y="14138"/>
                  </a:cubicBezTo>
                  <a:cubicBezTo>
                    <a:pt x="14975" y="14138"/>
                    <a:pt x="14975" y="14138"/>
                    <a:pt x="14975" y="14138"/>
                  </a:cubicBezTo>
                  <a:cubicBezTo>
                    <a:pt x="15066" y="14269"/>
                    <a:pt x="15066" y="14269"/>
                    <a:pt x="15066" y="14269"/>
                  </a:cubicBezTo>
                  <a:cubicBezTo>
                    <a:pt x="14975" y="14269"/>
                    <a:pt x="14975" y="14269"/>
                    <a:pt x="14975" y="14269"/>
                  </a:cubicBezTo>
                  <a:close/>
                  <a:moveTo>
                    <a:pt x="15066" y="14662"/>
                  </a:moveTo>
                  <a:cubicBezTo>
                    <a:pt x="15066" y="14531"/>
                    <a:pt x="15066" y="14531"/>
                    <a:pt x="15066" y="14531"/>
                  </a:cubicBezTo>
                  <a:cubicBezTo>
                    <a:pt x="15066" y="14400"/>
                    <a:pt x="15066" y="14400"/>
                    <a:pt x="15066" y="14400"/>
                  </a:cubicBezTo>
                  <a:cubicBezTo>
                    <a:pt x="15156" y="14400"/>
                    <a:pt x="15156" y="14400"/>
                    <a:pt x="15156" y="14400"/>
                  </a:cubicBezTo>
                  <a:cubicBezTo>
                    <a:pt x="15156" y="14531"/>
                    <a:pt x="15156" y="14531"/>
                    <a:pt x="15156" y="14531"/>
                  </a:cubicBezTo>
                  <a:cubicBezTo>
                    <a:pt x="15247" y="14531"/>
                    <a:pt x="15247" y="14531"/>
                    <a:pt x="15247" y="14531"/>
                  </a:cubicBezTo>
                  <a:cubicBezTo>
                    <a:pt x="15247" y="14662"/>
                    <a:pt x="15247" y="14662"/>
                    <a:pt x="15247" y="14662"/>
                  </a:cubicBezTo>
                  <a:cubicBezTo>
                    <a:pt x="15156" y="14662"/>
                    <a:pt x="15156" y="14662"/>
                    <a:pt x="15156" y="14662"/>
                  </a:cubicBezTo>
                  <a:cubicBezTo>
                    <a:pt x="15066" y="14662"/>
                    <a:pt x="15066" y="14662"/>
                    <a:pt x="15066" y="14662"/>
                  </a:cubicBezTo>
                  <a:close/>
                  <a:moveTo>
                    <a:pt x="14430" y="15055"/>
                  </a:moveTo>
                  <a:cubicBezTo>
                    <a:pt x="14430" y="15055"/>
                    <a:pt x="14430" y="15055"/>
                    <a:pt x="14430" y="15055"/>
                  </a:cubicBezTo>
                  <a:cubicBezTo>
                    <a:pt x="14521" y="15055"/>
                    <a:pt x="14521" y="15055"/>
                    <a:pt x="14521" y="15055"/>
                  </a:cubicBezTo>
                  <a:cubicBezTo>
                    <a:pt x="14521" y="14924"/>
                    <a:pt x="14521" y="14924"/>
                    <a:pt x="14521" y="14924"/>
                  </a:cubicBezTo>
                  <a:cubicBezTo>
                    <a:pt x="14612" y="14793"/>
                    <a:pt x="14612" y="14793"/>
                    <a:pt x="14612" y="14793"/>
                  </a:cubicBezTo>
                  <a:cubicBezTo>
                    <a:pt x="14703" y="14793"/>
                    <a:pt x="14703" y="14793"/>
                    <a:pt x="14703" y="14793"/>
                  </a:cubicBezTo>
                  <a:cubicBezTo>
                    <a:pt x="14793" y="14662"/>
                    <a:pt x="14793" y="14662"/>
                    <a:pt x="14793" y="14662"/>
                  </a:cubicBezTo>
                  <a:cubicBezTo>
                    <a:pt x="14884" y="14662"/>
                    <a:pt x="14884" y="14662"/>
                    <a:pt x="14884" y="14662"/>
                  </a:cubicBezTo>
                  <a:cubicBezTo>
                    <a:pt x="14884" y="14531"/>
                    <a:pt x="14884" y="14531"/>
                    <a:pt x="14884" y="14531"/>
                  </a:cubicBezTo>
                  <a:cubicBezTo>
                    <a:pt x="14975" y="14531"/>
                    <a:pt x="14975" y="14531"/>
                    <a:pt x="14975" y="14531"/>
                  </a:cubicBezTo>
                  <a:cubicBezTo>
                    <a:pt x="14884" y="14662"/>
                    <a:pt x="14884" y="14662"/>
                    <a:pt x="14884" y="14662"/>
                  </a:cubicBezTo>
                  <a:cubicBezTo>
                    <a:pt x="14975" y="14662"/>
                    <a:pt x="14975" y="14662"/>
                    <a:pt x="14975" y="14662"/>
                  </a:cubicBezTo>
                  <a:cubicBezTo>
                    <a:pt x="14884" y="14662"/>
                    <a:pt x="14884" y="14662"/>
                    <a:pt x="14884" y="14662"/>
                  </a:cubicBezTo>
                  <a:cubicBezTo>
                    <a:pt x="14793" y="14793"/>
                    <a:pt x="14793" y="14793"/>
                    <a:pt x="14793" y="14793"/>
                  </a:cubicBezTo>
                  <a:cubicBezTo>
                    <a:pt x="14703" y="14924"/>
                    <a:pt x="14703" y="14924"/>
                    <a:pt x="14703" y="14924"/>
                  </a:cubicBezTo>
                  <a:cubicBezTo>
                    <a:pt x="14612" y="14924"/>
                    <a:pt x="14612" y="14924"/>
                    <a:pt x="14612" y="14924"/>
                  </a:cubicBezTo>
                  <a:cubicBezTo>
                    <a:pt x="14612" y="15055"/>
                    <a:pt x="14612" y="15055"/>
                    <a:pt x="14612" y="15055"/>
                  </a:cubicBezTo>
                  <a:cubicBezTo>
                    <a:pt x="14612" y="15055"/>
                    <a:pt x="14612" y="15055"/>
                    <a:pt x="14612" y="15055"/>
                  </a:cubicBezTo>
                  <a:cubicBezTo>
                    <a:pt x="14521" y="15055"/>
                    <a:pt x="14521" y="15055"/>
                    <a:pt x="14521" y="15055"/>
                  </a:cubicBezTo>
                  <a:cubicBezTo>
                    <a:pt x="14521" y="15055"/>
                    <a:pt x="14521" y="15055"/>
                    <a:pt x="14521" y="15055"/>
                  </a:cubicBezTo>
                  <a:cubicBezTo>
                    <a:pt x="14430" y="15055"/>
                    <a:pt x="14430" y="15055"/>
                    <a:pt x="14430" y="15055"/>
                  </a:cubicBezTo>
                  <a:cubicBezTo>
                    <a:pt x="14430" y="15055"/>
                    <a:pt x="14430" y="15055"/>
                    <a:pt x="14430" y="15055"/>
                  </a:cubicBezTo>
                  <a:close/>
                  <a:moveTo>
                    <a:pt x="14430" y="14924"/>
                  </a:moveTo>
                  <a:cubicBezTo>
                    <a:pt x="14521" y="14793"/>
                    <a:pt x="14521" y="14793"/>
                    <a:pt x="14521" y="14793"/>
                  </a:cubicBezTo>
                  <a:cubicBezTo>
                    <a:pt x="14521" y="14793"/>
                    <a:pt x="14521" y="14793"/>
                    <a:pt x="14521" y="14793"/>
                  </a:cubicBezTo>
                  <a:cubicBezTo>
                    <a:pt x="14430" y="14924"/>
                    <a:pt x="14430" y="14924"/>
                    <a:pt x="14430" y="14924"/>
                  </a:cubicBezTo>
                  <a:cubicBezTo>
                    <a:pt x="14430" y="14924"/>
                    <a:pt x="14430" y="14924"/>
                    <a:pt x="14430" y="14924"/>
                  </a:cubicBezTo>
                  <a:close/>
                  <a:moveTo>
                    <a:pt x="14612" y="14662"/>
                  </a:moveTo>
                  <a:cubicBezTo>
                    <a:pt x="14703" y="14531"/>
                    <a:pt x="14703" y="14531"/>
                    <a:pt x="14703" y="14531"/>
                  </a:cubicBezTo>
                  <a:cubicBezTo>
                    <a:pt x="14703" y="14400"/>
                    <a:pt x="14703" y="14400"/>
                    <a:pt x="14703" y="14400"/>
                  </a:cubicBezTo>
                  <a:cubicBezTo>
                    <a:pt x="14793" y="14269"/>
                    <a:pt x="14793" y="14269"/>
                    <a:pt x="14793" y="14269"/>
                  </a:cubicBezTo>
                  <a:cubicBezTo>
                    <a:pt x="14793" y="14400"/>
                    <a:pt x="14793" y="14400"/>
                    <a:pt x="14793" y="14400"/>
                  </a:cubicBezTo>
                  <a:cubicBezTo>
                    <a:pt x="14793" y="14400"/>
                    <a:pt x="14793" y="14400"/>
                    <a:pt x="14793" y="14400"/>
                  </a:cubicBezTo>
                  <a:cubicBezTo>
                    <a:pt x="14793" y="14400"/>
                    <a:pt x="14793" y="14400"/>
                    <a:pt x="14793" y="14400"/>
                  </a:cubicBezTo>
                  <a:cubicBezTo>
                    <a:pt x="14703" y="14531"/>
                    <a:pt x="14703" y="14531"/>
                    <a:pt x="14703" y="14531"/>
                  </a:cubicBezTo>
                  <a:cubicBezTo>
                    <a:pt x="14703" y="14662"/>
                    <a:pt x="14703" y="14662"/>
                    <a:pt x="14703" y="14662"/>
                  </a:cubicBezTo>
                  <a:cubicBezTo>
                    <a:pt x="14612" y="14662"/>
                    <a:pt x="14612" y="14662"/>
                    <a:pt x="14612" y="14662"/>
                  </a:cubicBezTo>
                  <a:cubicBezTo>
                    <a:pt x="14612" y="14662"/>
                    <a:pt x="14612" y="14662"/>
                    <a:pt x="14612" y="14662"/>
                  </a:cubicBezTo>
                  <a:cubicBezTo>
                    <a:pt x="14612" y="14662"/>
                    <a:pt x="14612" y="14662"/>
                    <a:pt x="14612" y="14662"/>
                  </a:cubicBezTo>
                  <a:close/>
                  <a:moveTo>
                    <a:pt x="14703" y="14007"/>
                  </a:moveTo>
                  <a:cubicBezTo>
                    <a:pt x="14793" y="13876"/>
                    <a:pt x="14793" y="13876"/>
                    <a:pt x="14793" y="13876"/>
                  </a:cubicBezTo>
                  <a:cubicBezTo>
                    <a:pt x="14793" y="13876"/>
                    <a:pt x="14793" y="13876"/>
                    <a:pt x="14793" y="13876"/>
                  </a:cubicBezTo>
                  <a:cubicBezTo>
                    <a:pt x="14793" y="14007"/>
                    <a:pt x="14793" y="14007"/>
                    <a:pt x="14793" y="14007"/>
                  </a:cubicBezTo>
                  <a:cubicBezTo>
                    <a:pt x="14793" y="14007"/>
                    <a:pt x="14793" y="14007"/>
                    <a:pt x="14793" y="14007"/>
                  </a:cubicBezTo>
                  <a:cubicBezTo>
                    <a:pt x="14793" y="14007"/>
                    <a:pt x="14793" y="14007"/>
                    <a:pt x="14793" y="14007"/>
                  </a:cubicBezTo>
                  <a:cubicBezTo>
                    <a:pt x="14703" y="14007"/>
                    <a:pt x="14703" y="14007"/>
                    <a:pt x="14703" y="14007"/>
                  </a:cubicBezTo>
                  <a:close/>
                  <a:moveTo>
                    <a:pt x="9892" y="6676"/>
                  </a:moveTo>
                  <a:cubicBezTo>
                    <a:pt x="9892" y="6676"/>
                    <a:pt x="9892" y="6676"/>
                    <a:pt x="9892" y="6676"/>
                  </a:cubicBezTo>
                  <a:cubicBezTo>
                    <a:pt x="9983" y="6676"/>
                    <a:pt x="9983" y="6676"/>
                    <a:pt x="9983" y="6676"/>
                  </a:cubicBezTo>
                  <a:cubicBezTo>
                    <a:pt x="9892" y="6676"/>
                    <a:pt x="9892" y="6676"/>
                    <a:pt x="9892" y="6676"/>
                  </a:cubicBezTo>
                  <a:cubicBezTo>
                    <a:pt x="9892" y="6676"/>
                    <a:pt x="9892" y="6676"/>
                    <a:pt x="9892" y="6676"/>
                  </a:cubicBezTo>
                  <a:close/>
                  <a:moveTo>
                    <a:pt x="8259" y="8902"/>
                  </a:moveTo>
                  <a:cubicBezTo>
                    <a:pt x="8350" y="8640"/>
                    <a:pt x="8350" y="8640"/>
                    <a:pt x="8350" y="8640"/>
                  </a:cubicBezTo>
                  <a:cubicBezTo>
                    <a:pt x="8350" y="8640"/>
                    <a:pt x="8350" y="8640"/>
                    <a:pt x="8350" y="8640"/>
                  </a:cubicBezTo>
                  <a:cubicBezTo>
                    <a:pt x="8259" y="8509"/>
                    <a:pt x="8259" y="8509"/>
                    <a:pt x="8259" y="8509"/>
                  </a:cubicBezTo>
                  <a:cubicBezTo>
                    <a:pt x="8259" y="8378"/>
                    <a:pt x="8259" y="8378"/>
                    <a:pt x="8259" y="8378"/>
                  </a:cubicBezTo>
                  <a:cubicBezTo>
                    <a:pt x="8259" y="8247"/>
                    <a:pt x="8259" y="8247"/>
                    <a:pt x="8259" y="8247"/>
                  </a:cubicBezTo>
                  <a:cubicBezTo>
                    <a:pt x="8168" y="8116"/>
                    <a:pt x="8168" y="8116"/>
                    <a:pt x="8168" y="8116"/>
                  </a:cubicBezTo>
                  <a:cubicBezTo>
                    <a:pt x="8077" y="8116"/>
                    <a:pt x="8077" y="8116"/>
                    <a:pt x="8077" y="8116"/>
                  </a:cubicBezTo>
                  <a:cubicBezTo>
                    <a:pt x="7987" y="8247"/>
                    <a:pt x="7987" y="8247"/>
                    <a:pt x="7987" y="8247"/>
                  </a:cubicBezTo>
                  <a:cubicBezTo>
                    <a:pt x="7896" y="8247"/>
                    <a:pt x="7896" y="8247"/>
                    <a:pt x="7896" y="8247"/>
                  </a:cubicBezTo>
                  <a:cubicBezTo>
                    <a:pt x="7805" y="8116"/>
                    <a:pt x="7805" y="8116"/>
                    <a:pt x="7805" y="8116"/>
                  </a:cubicBezTo>
                  <a:cubicBezTo>
                    <a:pt x="7805" y="7985"/>
                    <a:pt x="7805" y="7985"/>
                    <a:pt x="7805" y="7985"/>
                  </a:cubicBezTo>
                  <a:cubicBezTo>
                    <a:pt x="7987" y="7724"/>
                    <a:pt x="7987" y="7724"/>
                    <a:pt x="7987" y="7724"/>
                  </a:cubicBezTo>
                  <a:cubicBezTo>
                    <a:pt x="8077" y="7462"/>
                    <a:pt x="8077" y="7462"/>
                    <a:pt x="8077" y="7462"/>
                  </a:cubicBezTo>
                  <a:cubicBezTo>
                    <a:pt x="8168" y="7462"/>
                    <a:pt x="8168" y="7462"/>
                    <a:pt x="8168" y="7462"/>
                  </a:cubicBezTo>
                  <a:cubicBezTo>
                    <a:pt x="8168" y="7724"/>
                    <a:pt x="8168" y="7724"/>
                    <a:pt x="8168" y="7724"/>
                  </a:cubicBezTo>
                  <a:cubicBezTo>
                    <a:pt x="8077" y="7855"/>
                    <a:pt x="8077" y="7855"/>
                    <a:pt x="8077" y="7855"/>
                  </a:cubicBezTo>
                  <a:cubicBezTo>
                    <a:pt x="8168" y="7855"/>
                    <a:pt x="8168" y="7855"/>
                    <a:pt x="8168" y="7855"/>
                  </a:cubicBezTo>
                  <a:cubicBezTo>
                    <a:pt x="8168" y="7855"/>
                    <a:pt x="8168" y="7855"/>
                    <a:pt x="8168" y="7855"/>
                  </a:cubicBezTo>
                  <a:cubicBezTo>
                    <a:pt x="8259" y="7985"/>
                    <a:pt x="8259" y="7985"/>
                    <a:pt x="8259" y="7985"/>
                  </a:cubicBezTo>
                  <a:cubicBezTo>
                    <a:pt x="8350" y="7855"/>
                    <a:pt x="8350" y="7855"/>
                    <a:pt x="8350" y="7855"/>
                  </a:cubicBezTo>
                  <a:cubicBezTo>
                    <a:pt x="8531" y="7855"/>
                    <a:pt x="8531" y="7855"/>
                    <a:pt x="8531" y="7855"/>
                  </a:cubicBezTo>
                  <a:cubicBezTo>
                    <a:pt x="8531" y="7985"/>
                    <a:pt x="8531" y="7985"/>
                    <a:pt x="8531" y="7985"/>
                  </a:cubicBezTo>
                  <a:cubicBezTo>
                    <a:pt x="8531" y="8116"/>
                    <a:pt x="8531" y="8116"/>
                    <a:pt x="8531" y="8116"/>
                  </a:cubicBezTo>
                  <a:cubicBezTo>
                    <a:pt x="8531" y="8116"/>
                    <a:pt x="8531" y="8116"/>
                    <a:pt x="8531" y="8116"/>
                  </a:cubicBezTo>
                  <a:cubicBezTo>
                    <a:pt x="8531" y="8247"/>
                    <a:pt x="8531" y="8247"/>
                    <a:pt x="8531" y="8247"/>
                  </a:cubicBezTo>
                  <a:cubicBezTo>
                    <a:pt x="8622" y="8378"/>
                    <a:pt x="8622" y="8378"/>
                    <a:pt x="8622" y="8378"/>
                  </a:cubicBezTo>
                  <a:cubicBezTo>
                    <a:pt x="8622" y="8378"/>
                    <a:pt x="8622" y="8378"/>
                    <a:pt x="8622" y="8378"/>
                  </a:cubicBezTo>
                  <a:cubicBezTo>
                    <a:pt x="8803" y="8640"/>
                    <a:pt x="8803" y="8640"/>
                    <a:pt x="8803" y="8640"/>
                  </a:cubicBezTo>
                  <a:cubicBezTo>
                    <a:pt x="8803" y="8771"/>
                    <a:pt x="8803" y="8771"/>
                    <a:pt x="8803" y="8771"/>
                  </a:cubicBezTo>
                  <a:cubicBezTo>
                    <a:pt x="8713" y="8771"/>
                    <a:pt x="8713" y="8771"/>
                    <a:pt x="8713" y="8771"/>
                  </a:cubicBezTo>
                  <a:cubicBezTo>
                    <a:pt x="8622" y="8640"/>
                    <a:pt x="8622" y="8640"/>
                    <a:pt x="8622" y="8640"/>
                  </a:cubicBezTo>
                  <a:cubicBezTo>
                    <a:pt x="8622" y="8640"/>
                    <a:pt x="8622" y="8640"/>
                    <a:pt x="8622" y="8640"/>
                  </a:cubicBezTo>
                  <a:cubicBezTo>
                    <a:pt x="8531" y="8771"/>
                    <a:pt x="8531" y="8771"/>
                    <a:pt x="8531" y="8771"/>
                  </a:cubicBezTo>
                  <a:cubicBezTo>
                    <a:pt x="8440" y="8771"/>
                    <a:pt x="8440" y="8771"/>
                    <a:pt x="8440" y="8771"/>
                  </a:cubicBezTo>
                  <a:cubicBezTo>
                    <a:pt x="8350" y="8902"/>
                    <a:pt x="8350" y="8902"/>
                    <a:pt x="8350" y="8902"/>
                  </a:cubicBezTo>
                  <a:cubicBezTo>
                    <a:pt x="8259" y="8902"/>
                    <a:pt x="8259" y="8902"/>
                    <a:pt x="8259" y="8902"/>
                  </a:cubicBezTo>
                  <a:close/>
                  <a:moveTo>
                    <a:pt x="7805" y="12436"/>
                  </a:moveTo>
                  <a:cubicBezTo>
                    <a:pt x="7896" y="12436"/>
                    <a:pt x="7896" y="12436"/>
                    <a:pt x="7896" y="12436"/>
                  </a:cubicBezTo>
                  <a:cubicBezTo>
                    <a:pt x="7987" y="12436"/>
                    <a:pt x="7987" y="12436"/>
                    <a:pt x="7987" y="12436"/>
                  </a:cubicBezTo>
                  <a:cubicBezTo>
                    <a:pt x="8077" y="12436"/>
                    <a:pt x="8077" y="12436"/>
                    <a:pt x="8077" y="12436"/>
                  </a:cubicBezTo>
                  <a:cubicBezTo>
                    <a:pt x="8077" y="12436"/>
                    <a:pt x="8077" y="12436"/>
                    <a:pt x="8077" y="12436"/>
                  </a:cubicBezTo>
                  <a:cubicBezTo>
                    <a:pt x="8168" y="12305"/>
                    <a:pt x="8168" y="12305"/>
                    <a:pt x="8168" y="12305"/>
                  </a:cubicBezTo>
                  <a:cubicBezTo>
                    <a:pt x="8259" y="12305"/>
                    <a:pt x="8259" y="12305"/>
                    <a:pt x="8259" y="12305"/>
                  </a:cubicBezTo>
                  <a:cubicBezTo>
                    <a:pt x="8259" y="12436"/>
                    <a:pt x="8259" y="12436"/>
                    <a:pt x="8259" y="12436"/>
                  </a:cubicBezTo>
                  <a:cubicBezTo>
                    <a:pt x="8350" y="12436"/>
                    <a:pt x="8350" y="12436"/>
                    <a:pt x="8350" y="12436"/>
                  </a:cubicBezTo>
                  <a:cubicBezTo>
                    <a:pt x="8440" y="12567"/>
                    <a:pt x="8440" y="12567"/>
                    <a:pt x="8440" y="12567"/>
                  </a:cubicBezTo>
                  <a:cubicBezTo>
                    <a:pt x="8350" y="12698"/>
                    <a:pt x="8350" y="12698"/>
                    <a:pt x="8350" y="12698"/>
                  </a:cubicBezTo>
                  <a:cubicBezTo>
                    <a:pt x="8259" y="12829"/>
                    <a:pt x="8259" y="12829"/>
                    <a:pt x="8259" y="12829"/>
                  </a:cubicBezTo>
                  <a:cubicBezTo>
                    <a:pt x="8168" y="12829"/>
                    <a:pt x="8168" y="12829"/>
                    <a:pt x="8168" y="12829"/>
                  </a:cubicBezTo>
                  <a:cubicBezTo>
                    <a:pt x="8077" y="12829"/>
                    <a:pt x="8077" y="12829"/>
                    <a:pt x="8077" y="12829"/>
                  </a:cubicBezTo>
                  <a:cubicBezTo>
                    <a:pt x="8077" y="12829"/>
                    <a:pt x="8077" y="12829"/>
                    <a:pt x="8077" y="12829"/>
                  </a:cubicBezTo>
                  <a:cubicBezTo>
                    <a:pt x="7987" y="12829"/>
                    <a:pt x="7987" y="12829"/>
                    <a:pt x="7987" y="12829"/>
                  </a:cubicBezTo>
                  <a:cubicBezTo>
                    <a:pt x="7896" y="12829"/>
                    <a:pt x="7896" y="12829"/>
                    <a:pt x="7896" y="12829"/>
                  </a:cubicBezTo>
                  <a:cubicBezTo>
                    <a:pt x="7805" y="12567"/>
                    <a:pt x="7805" y="12567"/>
                    <a:pt x="7805" y="12567"/>
                  </a:cubicBezTo>
                  <a:cubicBezTo>
                    <a:pt x="7805" y="12436"/>
                    <a:pt x="7805" y="12436"/>
                    <a:pt x="7805" y="12436"/>
                  </a:cubicBezTo>
                  <a:close/>
                  <a:moveTo>
                    <a:pt x="13069" y="14007"/>
                  </a:moveTo>
                  <a:cubicBezTo>
                    <a:pt x="13250" y="13876"/>
                    <a:pt x="13250" y="13876"/>
                    <a:pt x="13250" y="13876"/>
                  </a:cubicBezTo>
                  <a:cubicBezTo>
                    <a:pt x="13250" y="13876"/>
                    <a:pt x="13250" y="13876"/>
                    <a:pt x="13250" y="13876"/>
                  </a:cubicBezTo>
                  <a:cubicBezTo>
                    <a:pt x="13250" y="13876"/>
                    <a:pt x="13250" y="13876"/>
                    <a:pt x="13250" y="13876"/>
                  </a:cubicBezTo>
                  <a:cubicBezTo>
                    <a:pt x="13160" y="14007"/>
                    <a:pt x="13160" y="14007"/>
                    <a:pt x="13160" y="14007"/>
                  </a:cubicBezTo>
                  <a:cubicBezTo>
                    <a:pt x="13069" y="14007"/>
                    <a:pt x="13069" y="14007"/>
                    <a:pt x="13069" y="14007"/>
                  </a:cubicBezTo>
                  <a:close/>
                  <a:moveTo>
                    <a:pt x="12252" y="14793"/>
                  </a:moveTo>
                  <a:cubicBezTo>
                    <a:pt x="12343" y="14793"/>
                    <a:pt x="12343" y="14793"/>
                    <a:pt x="12343" y="14793"/>
                  </a:cubicBezTo>
                  <a:cubicBezTo>
                    <a:pt x="12343" y="14793"/>
                    <a:pt x="12343" y="14793"/>
                    <a:pt x="12343" y="14793"/>
                  </a:cubicBezTo>
                  <a:cubicBezTo>
                    <a:pt x="12343" y="14793"/>
                    <a:pt x="12343" y="14793"/>
                    <a:pt x="12343" y="14793"/>
                  </a:cubicBezTo>
                  <a:cubicBezTo>
                    <a:pt x="12252" y="14793"/>
                    <a:pt x="12252" y="14793"/>
                    <a:pt x="12252" y="14793"/>
                  </a:cubicBezTo>
                  <a:close/>
                  <a:moveTo>
                    <a:pt x="12252" y="15709"/>
                  </a:moveTo>
                  <a:cubicBezTo>
                    <a:pt x="12343" y="15578"/>
                    <a:pt x="12343" y="15578"/>
                    <a:pt x="12343" y="15578"/>
                  </a:cubicBezTo>
                  <a:cubicBezTo>
                    <a:pt x="12343" y="15709"/>
                    <a:pt x="12343" y="15709"/>
                    <a:pt x="12343" y="15709"/>
                  </a:cubicBezTo>
                  <a:cubicBezTo>
                    <a:pt x="12343" y="15709"/>
                    <a:pt x="12343" y="15709"/>
                    <a:pt x="12343" y="15709"/>
                  </a:cubicBezTo>
                  <a:cubicBezTo>
                    <a:pt x="12252" y="15840"/>
                    <a:pt x="12252" y="15840"/>
                    <a:pt x="12252" y="15840"/>
                  </a:cubicBezTo>
                  <a:cubicBezTo>
                    <a:pt x="12252" y="15709"/>
                    <a:pt x="12252" y="15709"/>
                    <a:pt x="12252" y="15709"/>
                  </a:cubicBezTo>
                  <a:cubicBezTo>
                    <a:pt x="12252" y="15709"/>
                    <a:pt x="12252" y="15709"/>
                    <a:pt x="12252" y="15709"/>
                  </a:cubicBezTo>
                  <a:close/>
                  <a:moveTo>
                    <a:pt x="11980" y="16102"/>
                  </a:moveTo>
                  <a:cubicBezTo>
                    <a:pt x="11889" y="16102"/>
                    <a:pt x="11889" y="16102"/>
                    <a:pt x="11889" y="16102"/>
                  </a:cubicBezTo>
                  <a:cubicBezTo>
                    <a:pt x="11980" y="16102"/>
                    <a:pt x="11980" y="16102"/>
                    <a:pt x="11980" y="16102"/>
                  </a:cubicBezTo>
                  <a:cubicBezTo>
                    <a:pt x="11980" y="16102"/>
                    <a:pt x="11980" y="16102"/>
                    <a:pt x="11980" y="16102"/>
                  </a:cubicBezTo>
                  <a:cubicBezTo>
                    <a:pt x="12071" y="16102"/>
                    <a:pt x="12071" y="16102"/>
                    <a:pt x="12071" y="16102"/>
                  </a:cubicBezTo>
                  <a:cubicBezTo>
                    <a:pt x="12071" y="16102"/>
                    <a:pt x="12071" y="16102"/>
                    <a:pt x="12071" y="16102"/>
                  </a:cubicBezTo>
                  <a:cubicBezTo>
                    <a:pt x="12161" y="15971"/>
                    <a:pt x="12161" y="15971"/>
                    <a:pt x="12161" y="15971"/>
                  </a:cubicBezTo>
                  <a:cubicBezTo>
                    <a:pt x="12071" y="15971"/>
                    <a:pt x="12071" y="15971"/>
                    <a:pt x="12071" y="15971"/>
                  </a:cubicBezTo>
                  <a:cubicBezTo>
                    <a:pt x="12161" y="15840"/>
                    <a:pt x="12161" y="15840"/>
                    <a:pt x="12161" y="15840"/>
                  </a:cubicBezTo>
                  <a:cubicBezTo>
                    <a:pt x="12252" y="15840"/>
                    <a:pt x="12252" y="15840"/>
                    <a:pt x="12252" y="15840"/>
                  </a:cubicBezTo>
                  <a:cubicBezTo>
                    <a:pt x="12252" y="15840"/>
                    <a:pt x="12252" y="15840"/>
                    <a:pt x="12252" y="15840"/>
                  </a:cubicBezTo>
                  <a:cubicBezTo>
                    <a:pt x="12252" y="15971"/>
                    <a:pt x="12252" y="15971"/>
                    <a:pt x="12252" y="15971"/>
                  </a:cubicBezTo>
                  <a:cubicBezTo>
                    <a:pt x="12252" y="15971"/>
                    <a:pt x="12252" y="15971"/>
                    <a:pt x="12252" y="15971"/>
                  </a:cubicBezTo>
                  <a:cubicBezTo>
                    <a:pt x="12252" y="15971"/>
                    <a:pt x="12252" y="15971"/>
                    <a:pt x="12252" y="15971"/>
                  </a:cubicBezTo>
                  <a:cubicBezTo>
                    <a:pt x="12343" y="15840"/>
                    <a:pt x="12343" y="15840"/>
                    <a:pt x="12343" y="15840"/>
                  </a:cubicBezTo>
                  <a:cubicBezTo>
                    <a:pt x="12343" y="15971"/>
                    <a:pt x="12343" y="15971"/>
                    <a:pt x="12343" y="15971"/>
                  </a:cubicBezTo>
                  <a:cubicBezTo>
                    <a:pt x="12343" y="15971"/>
                    <a:pt x="12343" y="15971"/>
                    <a:pt x="12343" y="15971"/>
                  </a:cubicBezTo>
                  <a:cubicBezTo>
                    <a:pt x="12343" y="16102"/>
                    <a:pt x="12343" y="16102"/>
                    <a:pt x="12343" y="16102"/>
                  </a:cubicBezTo>
                  <a:cubicBezTo>
                    <a:pt x="12343" y="16102"/>
                    <a:pt x="12343" y="16102"/>
                    <a:pt x="12343" y="16102"/>
                  </a:cubicBezTo>
                  <a:cubicBezTo>
                    <a:pt x="12343" y="16233"/>
                    <a:pt x="12343" y="16233"/>
                    <a:pt x="12343" y="16233"/>
                  </a:cubicBezTo>
                  <a:cubicBezTo>
                    <a:pt x="12343" y="16233"/>
                    <a:pt x="12343" y="16233"/>
                    <a:pt x="12343" y="16233"/>
                  </a:cubicBezTo>
                  <a:cubicBezTo>
                    <a:pt x="12252" y="16102"/>
                    <a:pt x="12252" y="16102"/>
                    <a:pt x="12252" y="16102"/>
                  </a:cubicBezTo>
                  <a:cubicBezTo>
                    <a:pt x="12252" y="16233"/>
                    <a:pt x="12252" y="16233"/>
                    <a:pt x="12252" y="16233"/>
                  </a:cubicBezTo>
                  <a:cubicBezTo>
                    <a:pt x="12161" y="16233"/>
                    <a:pt x="12161" y="16233"/>
                    <a:pt x="12161" y="16233"/>
                  </a:cubicBezTo>
                  <a:cubicBezTo>
                    <a:pt x="12161" y="16233"/>
                    <a:pt x="12161" y="16233"/>
                    <a:pt x="12161" y="16233"/>
                  </a:cubicBezTo>
                  <a:cubicBezTo>
                    <a:pt x="12071" y="16233"/>
                    <a:pt x="12071" y="16233"/>
                    <a:pt x="12071" y="16233"/>
                  </a:cubicBezTo>
                  <a:cubicBezTo>
                    <a:pt x="11980" y="16233"/>
                    <a:pt x="11980" y="16233"/>
                    <a:pt x="11980" y="16233"/>
                  </a:cubicBezTo>
                  <a:cubicBezTo>
                    <a:pt x="11980" y="16102"/>
                    <a:pt x="11980" y="16102"/>
                    <a:pt x="11980" y="16102"/>
                  </a:cubicBezTo>
                  <a:close/>
                  <a:moveTo>
                    <a:pt x="11072" y="17280"/>
                  </a:moveTo>
                  <a:cubicBezTo>
                    <a:pt x="11072" y="17280"/>
                    <a:pt x="11072" y="17280"/>
                    <a:pt x="11072" y="17280"/>
                  </a:cubicBezTo>
                  <a:cubicBezTo>
                    <a:pt x="11072" y="17280"/>
                    <a:pt x="11072" y="17280"/>
                    <a:pt x="11072" y="17280"/>
                  </a:cubicBezTo>
                  <a:cubicBezTo>
                    <a:pt x="10982" y="17280"/>
                    <a:pt x="10982" y="17280"/>
                    <a:pt x="10982" y="17280"/>
                  </a:cubicBezTo>
                  <a:cubicBezTo>
                    <a:pt x="10982" y="17149"/>
                    <a:pt x="10982" y="17149"/>
                    <a:pt x="10982" y="17149"/>
                  </a:cubicBezTo>
                  <a:cubicBezTo>
                    <a:pt x="10982" y="17149"/>
                    <a:pt x="10982" y="17149"/>
                    <a:pt x="10982" y="17149"/>
                  </a:cubicBezTo>
                  <a:cubicBezTo>
                    <a:pt x="11072" y="17018"/>
                    <a:pt x="11072" y="17018"/>
                    <a:pt x="11072" y="17018"/>
                  </a:cubicBezTo>
                  <a:cubicBezTo>
                    <a:pt x="10982" y="16887"/>
                    <a:pt x="10982" y="16887"/>
                    <a:pt x="10982" y="16887"/>
                  </a:cubicBezTo>
                  <a:cubicBezTo>
                    <a:pt x="10982" y="16887"/>
                    <a:pt x="10982" y="16887"/>
                    <a:pt x="10982" y="16887"/>
                  </a:cubicBezTo>
                  <a:cubicBezTo>
                    <a:pt x="10982" y="16756"/>
                    <a:pt x="10982" y="16756"/>
                    <a:pt x="10982" y="16756"/>
                  </a:cubicBezTo>
                  <a:cubicBezTo>
                    <a:pt x="11163" y="16625"/>
                    <a:pt x="11163" y="16625"/>
                    <a:pt x="11163" y="16625"/>
                  </a:cubicBezTo>
                  <a:cubicBezTo>
                    <a:pt x="11345" y="16495"/>
                    <a:pt x="11345" y="16495"/>
                    <a:pt x="11345" y="16495"/>
                  </a:cubicBezTo>
                  <a:cubicBezTo>
                    <a:pt x="11435" y="16495"/>
                    <a:pt x="11435" y="16495"/>
                    <a:pt x="11435" y="16495"/>
                  </a:cubicBezTo>
                  <a:cubicBezTo>
                    <a:pt x="11435" y="16495"/>
                    <a:pt x="11435" y="16495"/>
                    <a:pt x="11435" y="16495"/>
                  </a:cubicBezTo>
                  <a:cubicBezTo>
                    <a:pt x="11435" y="16756"/>
                    <a:pt x="11435" y="16756"/>
                    <a:pt x="11435" y="16756"/>
                  </a:cubicBezTo>
                  <a:cubicBezTo>
                    <a:pt x="11435" y="16756"/>
                    <a:pt x="11435" y="16756"/>
                    <a:pt x="11435" y="16756"/>
                  </a:cubicBezTo>
                  <a:cubicBezTo>
                    <a:pt x="11526" y="16625"/>
                    <a:pt x="11526" y="16625"/>
                    <a:pt x="11526" y="16625"/>
                  </a:cubicBezTo>
                  <a:cubicBezTo>
                    <a:pt x="11526" y="16625"/>
                    <a:pt x="11526" y="16625"/>
                    <a:pt x="11526" y="16625"/>
                  </a:cubicBezTo>
                  <a:cubicBezTo>
                    <a:pt x="11526" y="16495"/>
                    <a:pt x="11526" y="16495"/>
                    <a:pt x="11526" y="16495"/>
                  </a:cubicBezTo>
                  <a:cubicBezTo>
                    <a:pt x="11617" y="16625"/>
                    <a:pt x="11617" y="16625"/>
                    <a:pt x="11617" y="16625"/>
                  </a:cubicBezTo>
                  <a:cubicBezTo>
                    <a:pt x="11617" y="16495"/>
                    <a:pt x="11617" y="16495"/>
                    <a:pt x="11617" y="16495"/>
                  </a:cubicBezTo>
                  <a:cubicBezTo>
                    <a:pt x="11526" y="16495"/>
                    <a:pt x="11526" y="16495"/>
                    <a:pt x="11526" y="16495"/>
                  </a:cubicBezTo>
                  <a:cubicBezTo>
                    <a:pt x="11526" y="16364"/>
                    <a:pt x="11526" y="16364"/>
                    <a:pt x="11526" y="16364"/>
                  </a:cubicBezTo>
                  <a:cubicBezTo>
                    <a:pt x="11617" y="16364"/>
                    <a:pt x="11617" y="16364"/>
                    <a:pt x="11617" y="16364"/>
                  </a:cubicBezTo>
                  <a:cubicBezTo>
                    <a:pt x="11617" y="16233"/>
                    <a:pt x="11617" y="16233"/>
                    <a:pt x="11617" y="16233"/>
                  </a:cubicBezTo>
                  <a:cubicBezTo>
                    <a:pt x="11708" y="16364"/>
                    <a:pt x="11708" y="16364"/>
                    <a:pt x="11708" y="16364"/>
                  </a:cubicBezTo>
                  <a:cubicBezTo>
                    <a:pt x="11708" y="16495"/>
                    <a:pt x="11708" y="16495"/>
                    <a:pt x="11708" y="16495"/>
                  </a:cubicBezTo>
                  <a:cubicBezTo>
                    <a:pt x="11708" y="16495"/>
                    <a:pt x="11708" y="16495"/>
                    <a:pt x="11708" y="16495"/>
                  </a:cubicBezTo>
                  <a:cubicBezTo>
                    <a:pt x="11708" y="16625"/>
                    <a:pt x="11708" y="16625"/>
                    <a:pt x="11708" y="16625"/>
                  </a:cubicBezTo>
                  <a:cubicBezTo>
                    <a:pt x="11708" y="16495"/>
                    <a:pt x="11708" y="16495"/>
                    <a:pt x="11708" y="16495"/>
                  </a:cubicBezTo>
                  <a:cubicBezTo>
                    <a:pt x="11708" y="16495"/>
                    <a:pt x="11708" y="16495"/>
                    <a:pt x="11708" y="16495"/>
                  </a:cubicBezTo>
                  <a:cubicBezTo>
                    <a:pt x="11798" y="16495"/>
                    <a:pt x="11798" y="16495"/>
                    <a:pt x="11798" y="16495"/>
                  </a:cubicBezTo>
                  <a:cubicBezTo>
                    <a:pt x="11798" y="16495"/>
                    <a:pt x="11798" y="16495"/>
                    <a:pt x="11798" y="16495"/>
                  </a:cubicBezTo>
                  <a:cubicBezTo>
                    <a:pt x="11798" y="16364"/>
                    <a:pt x="11798" y="16364"/>
                    <a:pt x="11798" y="16364"/>
                  </a:cubicBezTo>
                  <a:cubicBezTo>
                    <a:pt x="11798" y="16364"/>
                    <a:pt x="11798" y="16364"/>
                    <a:pt x="11798" y="16364"/>
                  </a:cubicBezTo>
                  <a:cubicBezTo>
                    <a:pt x="11889" y="16233"/>
                    <a:pt x="11889" y="16233"/>
                    <a:pt x="11889" y="16233"/>
                  </a:cubicBezTo>
                  <a:cubicBezTo>
                    <a:pt x="11889" y="16364"/>
                    <a:pt x="11889" y="16364"/>
                    <a:pt x="11889" y="16364"/>
                  </a:cubicBezTo>
                  <a:cubicBezTo>
                    <a:pt x="11889" y="16364"/>
                    <a:pt x="11889" y="16364"/>
                    <a:pt x="11889" y="16364"/>
                  </a:cubicBezTo>
                  <a:cubicBezTo>
                    <a:pt x="11889" y="16495"/>
                    <a:pt x="11889" y="16495"/>
                    <a:pt x="11889" y="16495"/>
                  </a:cubicBezTo>
                  <a:cubicBezTo>
                    <a:pt x="11889" y="16495"/>
                    <a:pt x="11889" y="16495"/>
                    <a:pt x="11889" y="16495"/>
                  </a:cubicBezTo>
                  <a:cubicBezTo>
                    <a:pt x="11889" y="16495"/>
                    <a:pt x="11889" y="16495"/>
                    <a:pt x="11889" y="16495"/>
                  </a:cubicBezTo>
                  <a:cubicBezTo>
                    <a:pt x="11980" y="16364"/>
                    <a:pt x="11980" y="16364"/>
                    <a:pt x="11980" y="16364"/>
                  </a:cubicBezTo>
                  <a:cubicBezTo>
                    <a:pt x="12071" y="16364"/>
                    <a:pt x="12071" y="16364"/>
                    <a:pt x="12071" y="16364"/>
                  </a:cubicBezTo>
                  <a:cubicBezTo>
                    <a:pt x="12161" y="16364"/>
                    <a:pt x="12161" y="16364"/>
                    <a:pt x="12161" y="16364"/>
                  </a:cubicBezTo>
                  <a:cubicBezTo>
                    <a:pt x="12161" y="16495"/>
                    <a:pt x="12161" y="16495"/>
                    <a:pt x="12161" y="16495"/>
                  </a:cubicBezTo>
                  <a:cubicBezTo>
                    <a:pt x="12071" y="16495"/>
                    <a:pt x="12071" y="16495"/>
                    <a:pt x="12071" y="16495"/>
                  </a:cubicBezTo>
                  <a:cubicBezTo>
                    <a:pt x="11980" y="16495"/>
                    <a:pt x="11980" y="16495"/>
                    <a:pt x="11980" y="16495"/>
                  </a:cubicBezTo>
                  <a:cubicBezTo>
                    <a:pt x="11980" y="16625"/>
                    <a:pt x="11980" y="16625"/>
                    <a:pt x="11980" y="16625"/>
                  </a:cubicBezTo>
                  <a:cubicBezTo>
                    <a:pt x="12071" y="16625"/>
                    <a:pt x="12071" y="16625"/>
                    <a:pt x="12071" y="16625"/>
                  </a:cubicBezTo>
                  <a:cubicBezTo>
                    <a:pt x="12071" y="16756"/>
                    <a:pt x="12071" y="16756"/>
                    <a:pt x="12071" y="16756"/>
                  </a:cubicBezTo>
                  <a:cubicBezTo>
                    <a:pt x="11980" y="16756"/>
                    <a:pt x="11980" y="16756"/>
                    <a:pt x="11980" y="16756"/>
                  </a:cubicBezTo>
                  <a:cubicBezTo>
                    <a:pt x="11980" y="16756"/>
                    <a:pt x="11980" y="16756"/>
                    <a:pt x="11980" y="16756"/>
                  </a:cubicBezTo>
                  <a:cubicBezTo>
                    <a:pt x="11980" y="16756"/>
                    <a:pt x="11980" y="16756"/>
                    <a:pt x="11980" y="16756"/>
                  </a:cubicBezTo>
                  <a:cubicBezTo>
                    <a:pt x="11889" y="16756"/>
                    <a:pt x="11889" y="16756"/>
                    <a:pt x="11889" y="16756"/>
                  </a:cubicBezTo>
                  <a:cubicBezTo>
                    <a:pt x="11798" y="16756"/>
                    <a:pt x="11798" y="16756"/>
                    <a:pt x="11798" y="16756"/>
                  </a:cubicBezTo>
                  <a:cubicBezTo>
                    <a:pt x="11798" y="16756"/>
                    <a:pt x="11798" y="16756"/>
                    <a:pt x="11798" y="16756"/>
                  </a:cubicBezTo>
                  <a:cubicBezTo>
                    <a:pt x="11708" y="16756"/>
                    <a:pt x="11708" y="16756"/>
                    <a:pt x="11708" y="16756"/>
                  </a:cubicBezTo>
                  <a:cubicBezTo>
                    <a:pt x="11798" y="16887"/>
                    <a:pt x="11798" y="16887"/>
                    <a:pt x="11798" y="16887"/>
                  </a:cubicBezTo>
                  <a:cubicBezTo>
                    <a:pt x="11889" y="16887"/>
                    <a:pt x="11889" y="16887"/>
                    <a:pt x="11889" y="16887"/>
                  </a:cubicBezTo>
                  <a:cubicBezTo>
                    <a:pt x="11798" y="17018"/>
                    <a:pt x="11798" y="17018"/>
                    <a:pt x="11798" y="17018"/>
                  </a:cubicBezTo>
                  <a:cubicBezTo>
                    <a:pt x="11708" y="17018"/>
                    <a:pt x="11708" y="17018"/>
                    <a:pt x="11708" y="17018"/>
                  </a:cubicBezTo>
                  <a:cubicBezTo>
                    <a:pt x="11708" y="16887"/>
                    <a:pt x="11708" y="16887"/>
                    <a:pt x="11708" y="16887"/>
                  </a:cubicBezTo>
                  <a:cubicBezTo>
                    <a:pt x="11617" y="16887"/>
                    <a:pt x="11617" y="16887"/>
                    <a:pt x="11617" y="16887"/>
                  </a:cubicBezTo>
                  <a:cubicBezTo>
                    <a:pt x="11526" y="16887"/>
                    <a:pt x="11526" y="16887"/>
                    <a:pt x="11526" y="16887"/>
                  </a:cubicBezTo>
                  <a:cubicBezTo>
                    <a:pt x="11617" y="17018"/>
                    <a:pt x="11617" y="17018"/>
                    <a:pt x="11617" y="17018"/>
                  </a:cubicBezTo>
                  <a:cubicBezTo>
                    <a:pt x="11617" y="17018"/>
                    <a:pt x="11617" y="17018"/>
                    <a:pt x="11617" y="17018"/>
                  </a:cubicBezTo>
                  <a:cubicBezTo>
                    <a:pt x="11617" y="17149"/>
                    <a:pt x="11617" y="17149"/>
                    <a:pt x="11617" y="17149"/>
                  </a:cubicBezTo>
                  <a:cubicBezTo>
                    <a:pt x="11526" y="17018"/>
                    <a:pt x="11526" y="17018"/>
                    <a:pt x="11526" y="17018"/>
                  </a:cubicBezTo>
                  <a:cubicBezTo>
                    <a:pt x="11435" y="17149"/>
                    <a:pt x="11435" y="17149"/>
                    <a:pt x="11435" y="17149"/>
                  </a:cubicBezTo>
                  <a:cubicBezTo>
                    <a:pt x="11435" y="17149"/>
                    <a:pt x="11435" y="17149"/>
                    <a:pt x="11435" y="17149"/>
                  </a:cubicBezTo>
                  <a:cubicBezTo>
                    <a:pt x="11345" y="17149"/>
                    <a:pt x="11345" y="17149"/>
                    <a:pt x="11345" y="17149"/>
                  </a:cubicBezTo>
                  <a:cubicBezTo>
                    <a:pt x="11345" y="17149"/>
                    <a:pt x="11345" y="17149"/>
                    <a:pt x="11345" y="17149"/>
                  </a:cubicBezTo>
                  <a:cubicBezTo>
                    <a:pt x="11345" y="17280"/>
                    <a:pt x="11345" y="17280"/>
                    <a:pt x="11345" y="17280"/>
                  </a:cubicBezTo>
                  <a:cubicBezTo>
                    <a:pt x="11345" y="17280"/>
                    <a:pt x="11345" y="17280"/>
                    <a:pt x="11345" y="17280"/>
                  </a:cubicBezTo>
                  <a:cubicBezTo>
                    <a:pt x="11254" y="17411"/>
                    <a:pt x="11254" y="17411"/>
                    <a:pt x="11254" y="17411"/>
                  </a:cubicBezTo>
                  <a:cubicBezTo>
                    <a:pt x="11254" y="17411"/>
                    <a:pt x="11254" y="17411"/>
                    <a:pt x="11254" y="17411"/>
                  </a:cubicBezTo>
                  <a:cubicBezTo>
                    <a:pt x="11163" y="17542"/>
                    <a:pt x="11163" y="17542"/>
                    <a:pt x="11163" y="17542"/>
                  </a:cubicBezTo>
                  <a:cubicBezTo>
                    <a:pt x="11163" y="17542"/>
                    <a:pt x="11163" y="17542"/>
                    <a:pt x="11163" y="17542"/>
                  </a:cubicBezTo>
                  <a:cubicBezTo>
                    <a:pt x="11072" y="17542"/>
                    <a:pt x="11072" y="17542"/>
                    <a:pt x="11072" y="17542"/>
                  </a:cubicBezTo>
                  <a:cubicBezTo>
                    <a:pt x="11072" y="17411"/>
                    <a:pt x="11072" y="17411"/>
                    <a:pt x="11072" y="17411"/>
                  </a:cubicBezTo>
                  <a:cubicBezTo>
                    <a:pt x="11254" y="17280"/>
                    <a:pt x="11254" y="17280"/>
                    <a:pt x="11254" y="17280"/>
                  </a:cubicBezTo>
                  <a:cubicBezTo>
                    <a:pt x="11254" y="17280"/>
                    <a:pt x="11254" y="17280"/>
                    <a:pt x="11254" y="17280"/>
                  </a:cubicBezTo>
                  <a:cubicBezTo>
                    <a:pt x="11254" y="17149"/>
                    <a:pt x="11254" y="17149"/>
                    <a:pt x="11254" y="17149"/>
                  </a:cubicBezTo>
                  <a:cubicBezTo>
                    <a:pt x="11254" y="17149"/>
                    <a:pt x="11254" y="17149"/>
                    <a:pt x="11254" y="17149"/>
                  </a:cubicBezTo>
                  <a:cubicBezTo>
                    <a:pt x="11163" y="17280"/>
                    <a:pt x="11163" y="17280"/>
                    <a:pt x="11163" y="17280"/>
                  </a:cubicBezTo>
                  <a:cubicBezTo>
                    <a:pt x="11163" y="17149"/>
                    <a:pt x="11163" y="17149"/>
                    <a:pt x="11163" y="17149"/>
                  </a:cubicBezTo>
                  <a:cubicBezTo>
                    <a:pt x="11163" y="17149"/>
                    <a:pt x="11163" y="17149"/>
                    <a:pt x="11163" y="17149"/>
                  </a:cubicBezTo>
                  <a:cubicBezTo>
                    <a:pt x="11072" y="17149"/>
                    <a:pt x="11072" y="17149"/>
                    <a:pt x="11072" y="17149"/>
                  </a:cubicBezTo>
                  <a:cubicBezTo>
                    <a:pt x="11072" y="17149"/>
                    <a:pt x="11072" y="17149"/>
                    <a:pt x="11072" y="17149"/>
                  </a:cubicBezTo>
                  <a:cubicBezTo>
                    <a:pt x="11072" y="17149"/>
                    <a:pt x="11072" y="17149"/>
                    <a:pt x="11072" y="17149"/>
                  </a:cubicBezTo>
                  <a:cubicBezTo>
                    <a:pt x="11072" y="17280"/>
                    <a:pt x="11072" y="17280"/>
                    <a:pt x="11072" y="17280"/>
                  </a:cubicBezTo>
                  <a:close/>
                  <a:moveTo>
                    <a:pt x="10982" y="17673"/>
                  </a:moveTo>
                  <a:cubicBezTo>
                    <a:pt x="10982" y="17673"/>
                    <a:pt x="10982" y="17673"/>
                    <a:pt x="10982" y="17673"/>
                  </a:cubicBezTo>
                  <a:cubicBezTo>
                    <a:pt x="10982" y="17673"/>
                    <a:pt x="10982" y="17673"/>
                    <a:pt x="10982" y="17673"/>
                  </a:cubicBezTo>
                  <a:cubicBezTo>
                    <a:pt x="10982" y="17673"/>
                    <a:pt x="10982" y="17673"/>
                    <a:pt x="10982" y="17673"/>
                  </a:cubicBezTo>
                  <a:close/>
                  <a:moveTo>
                    <a:pt x="10709" y="17804"/>
                  </a:moveTo>
                  <a:cubicBezTo>
                    <a:pt x="10800" y="17673"/>
                    <a:pt x="10800" y="17673"/>
                    <a:pt x="10800" y="17673"/>
                  </a:cubicBezTo>
                  <a:cubicBezTo>
                    <a:pt x="10891" y="17542"/>
                    <a:pt x="10891" y="17542"/>
                    <a:pt x="10891" y="17542"/>
                  </a:cubicBezTo>
                  <a:cubicBezTo>
                    <a:pt x="10800" y="17804"/>
                    <a:pt x="10800" y="17804"/>
                    <a:pt x="10800" y="17804"/>
                  </a:cubicBezTo>
                  <a:cubicBezTo>
                    <a:pt x="10709" y="17804"/>
                    <a:pt x="10709" y="17804"/>
                    <a:pt x="10709" y="17804"/>
                  </a:cubicBezTo>
                  <a:close/>
                  <a:moveTo>
                    <a:pt x="10165" y="18327"/>
                  </a:moveTo>
                  <a:cubicBezTo>
                    <a:pt x="10165" y="18327"/>
                    <a:pt x="10165" y="18327"/>
                    <a:pt x="10165" y="18327"/>
                  </a:cubicBezTo>
                  <a:cubicBezTo>
                    <a:pt x="10165" y="18327"/>
                    <a:pt x="10165" y="18327"/>
                    <a:pt x="10165" y="18327"/>
                  </a:cubicBezTo>
                  <a:cubicBezTo>
                    <a:pt x="10255" y="18196"/>
                    <a:pt x="10255" y="18196"/>
                    <a:pt x="10255" y="18196"/>
                  </a:cubicBezTo>
                  <a:cubicBezTo>
                    <a:pt x="10255" y="18327"/>
                    <a:pt x="10255" y="18327"/>
                    <a:pt x="10255" y="18327"/>
                  </a:cubicBezTo>
                  <a:cubicBezTo>
                    <a:pt x="10165" y="18327"/>
                    <a:pt x="10165" y="18327"/>
                    <a:pt x="10165" y="18327"/>
                  </a:cubicBezTo>
                  <a:close/>
                  <a:moveTo>
                    <a:pt x="9892" y="17411"/>
                  </a:moveTo>
                  <a:cubicBezTo>
                    <a:pt x="9983" y="17411"/>
                    <a:pt x="9983" y="17411"/>
                    <a:pt x="9983" y="17411"/>
                  </a:cubicBezTo>
                  <a:cubicBezTo>
                    <a:pt x="9983" y="17542"/>
                    <a:pt x="9983" y="17542"/>
                    <a:pt x="9983" y="17542"/>
                  </a:cubicBezTo>
                  <a:cubicBezTo>
                    <a:pt x="9892" y="17542"/>
                    <a:pt x="9892" y="17542"/>
                    <a:pt x="9892" y="17542"/>
                  </a:cubicBezTo>
                  <a:cubicBezTo>
                    <a:pt x="9892" y="17411"/>
                    <a:pt x="9892" y="17411"/>
                    <a:pt x="9892" y="17411"/>
                  </a:cubicBezTo>
                  <a:close/>
                  <a:moveTo>
                    <a:pt x="8350" y="18327"/>
                  </a:moveTo>
                  <a:cubicBezTo>
                    <a:pt x="8259" y="18327"/>
                    <a:pt x="8350" y="18327"/>
                    <a:pt x="8350" y="18327"/>
                  </a:cubicBezTo>
                  <a:cubicBezTo>
                    <a:pt x="8350" y="18327"/>
                    <a:pt x="8350" y="18327"/>
                    <a:pt x="8350" y="18327"/>
                  </a:cubicBezTo>
                  <a:cubicBezTo>
                    <a:pt x="8350" y="18327"/>
                    <a:pt x="8350" y="18327"/>
                    <a:pt x="8350" y="18327"/>
                  </a:cubicBezTo>
                  <a:close/>
                  <a:moveTo>
                    <a:pt x="8168" y="18327"/>
                  </a:moveTo>
                  <a:cubicBezTo>
                    <a:pt x="8259" y="18458"/>
                    <a:pt x="8259" y="18458"/>
                    <a:pt x="8259" y="18458"/>
                  </a:cubicBezTo>
                  <a:cubicBezTo>
                    <a:pt x="8259" y="18458"/>
                    <a:pt x="8259" y="18458"/>
                    <a:pt x="8259" y="18458"/>
                  </a:cubicBezTo>
                  <a:cubicBezTo>
                    <a:pt x="8168" y="18327"/>
                    <a:pt x="8168" y="18327"/>
                    <a:pt x="8168" y="18327"/>
                  </a:cubicBezTo>
                  <a:close/>
                  <a:moveTo>
                    <a:pt x="8531" y="18720"/>
                  </a:moveTo>
                  <a:cubicBezTo>
                    <a:pt x="8622" y="18851"/>
                    <a:pt x="8622" y="18851"/>
                    <a:pt x="8622" y="18851"/>
                  </a:cubicBezTo>
                  <a:cubicBezTo>
                    <a:pt x="8531" y="18851"/>
                    <a:pt x="8531" y="18851"/>
                    <a:pt x="8531" y="18851"/>
                  </a:cubicBezTo>
                  <a:cubicBezTo>
                    <a:pt x="8531" y="18851"/>
                    <a:pt x="8531" y="18851"/>
                    <a:pt x="8531" y="18851"/>
                  </a:cubicBezTo>
                  <a:cubicBezTo>
                    <a:pt x="8531" y="18720"/>
                    <a:pt x="8531" y="18720"/>
                    <a:pt x="8531" y="18720"/>
                  </a:cubicBezTo>
                  <a:close/>
                  <a:moveTo>
                    <a:pt x="8531" y="18720"/>
                  </a:moveTo>
                  <a:cubicBezTo>
                    <a:pt x="8531" y="18589"/>
                    <a:pt x="8531" y="18589"/>
                    <a:pt x="8531" y="18589"/>
                  </a:cubicBezTo>
                  <a:cubicBezTo>
                    <a:pt x="8531" y="18720"/>
                    <a:pt x="8531" y="18720"/>
                    <a:pt x="8531" y="18720"/>
                  </a:cubicBezTo>
                  <a:cubicBezTo>
                    <a:pt x="8531" y="18720"/>
                    <a:pt x="8531" y="18720"/>
                    <a:pt x="8531" y="18720"/>
                  </a:cubicBezTo>
                  <a:close/>
                  <a:moveTo>
                    <a:pt x="8168" y="18851"/>
                  </a:moveTo>
                  <a:cubicBezTo>
                    <a:pt x="8259" y="18720"/>
                    <a:pt x="8259" y="18720"/>
                    <a:pt x="8259" y="18720"/>
                  </a:cubicBezTo>
                  <a:cubicBezTo>
                    <a:pt x="8259" y="18589"/>
                    <a:pt x="8259" y="18589"/>
                    <a:pt x="8259" y="18589"/>
                  </a:cubicBezTo>
                  <a:cubicBezTo>
                    <a:pt x="8350" y="18589"/>
                    <a:pt x="8350" y="18589"/>
                    <a:pt x="8350" y="18589"/>
                  </a:cubicBezTo>
                  <a:cubicBezTo>
                    <a:pt x="8440" y="18589"/>
                    <a:pt x="8440" y="18589"/>
                    <a:pt x="8440" y="18589"/>
                  </a:cubicBezTo>
                  <a:cubicBezTo>
                    <a:pt x="8350" y="18589"/>
                    <a:pt x="8350" y="18589"/>
                    <a:pt x="8350" y="18589"/>
                  </a:cubicBezTo>
                  <a:cubicBezTo>
                    <a:pt x="8350" y="18720"/>
                    <a:pt x="8350" y="18720"/>
                    <a:pt x="8350" y="18720"/>
                  </a:cubicBezTo>
                  <a:cubicBezTo>
                    <a:pt x="8259" y="18851"/>
                    <a:pt x="8259" y="18851"/>
                    <a:pt x="8259" y="18851"/>
                  </a:cubicBezTo>
                  <a:cubicBezTo>
                    <a:pt x="8168" y="18851"/>
                    <a:pt x="8168" y="18851"/>
                    <a:pt x="8168" y="18851"/>
                  </a:cubicBezTo>
                  <a:close/>
                  <a:moveTo>
                    <a:pt x="8077" y="18589"/>
                  </a:moveTo>
                  <a:cubicBezTo>
                    <a:pt x="7987" y="18458"/>
                    <a:pt x="7987" y="18458"/>
                    <a:pt x="7987" y="18458"/>
                  </a:cubicBezTo>
                  <a:cubicBezTo>
                    <a:pt x="8077" y="18327"/>
                    <a:pt x="8077" y="18327"/>
                    <a:pt x="8077" y="18327"/>
                  </a:cubicBezTo>
                  <a:cubicBezTo>
                    <a:pt x="8077" y="18327"/>
                    <a:pt x="8077" y="18327"/>
                    <a:pt x="8077" y="18327"/>
                  </a:cubicBezTo>
                  <a:cubicBezTo>
                    <a:pt x="8168" y="18458"/>
                    <a:pt x="8168" y="18458"/>
                    <a:pt x="8168" y="18458"/>
                  </a:cubicBezTo>
                  <a:cubicBezTo>
                    <a:pt x="8168" y="18458"/>
                    <a:pt x="8168" y="18458"/>
                    <a:pt x="8168" y="18458"/>
                  </a:cubicBezTo>
                  <a:cubicBezTo>
                    <a:pt x="8077" y="18589"/>
                    <a:pt x="8077" y="18589"/>
                    <a:pt x="8077" y="18589"/>
                  </a:cubicBezTo>
                  <a:cubicBezTo>
                    <a:pt x="8077" y="18589"/>
                    <a:pt x="8077" y="18589"/>
                    <a:pt x="8077" y="18589"/>
                  </a:cubicBezTo>
                  <a:close/>
                  <a:moveTo>
                    <a:pt x="7624" y="18458"/>
                  </a:moveTo>
                  <a:cubicBezTo>
                    <a:pt x="7714" y="18458"/>
                    <a:pt x="7714" y="18458"/>
                    <a:pt x="7714" y="18458"/>
                  </a:cubicBezTo>
                  <a:cubicBezTo>
                    <a:pt x="7714" y="18589"/>
                    <a:pt x="7714" y="18589"/>
                    <a:pt x="7714" y="18589"/>
                  </a:cubicBezTo>
                  <a:cubicBezTo>
                    <a:pt x="7714" y="18589"/>
                    <a:pt x="7714" y="18589"/>
                    <a:pt x="7714" y="18589"/>
                  </a:cubicBezTo>
                  <a:cubicBezTo>
                    <a:pt x="7624" y="18458"/>
                    <a:pt x="7624" y="18458"/>
                    <a:pt x="7624" y="18458"/>
                  </a:cubicBezTo>
                  <a:close/>
                  <a:moveTo>
                    <a:pt x="7442" y="18720"/>
                  </a:moveTo>
                  <a:cubicBezTo>
                    <a:pt x="7351" y="18720"/>
                    <a:pt x="7351" y="18720"/>
                    <a:pt x="7351" y="18720"/>
                  </a:cubicBezTo>
                  <a:cubicBezTo>
                    <a:pt x="7442" y="18589"/>
                    <a:pt x="7442" y="18589"/>
                    <a:pt x="7442" y="18589"/>
                  </a:cubicBezTo>
                  <a:cubicBezTo>
                    <a:pt x="7442" y="18720"/>
                    <a:pt x="7442" y="18720"/>
                    <a:pt x="7442" y="18720"/>
                  </a:cubicBezTo>
                  <a:cubicBezTo>
                    <a:pt x="7442" y="18720"/>
                    <a:pt x="7442" y="18720"/>
                    <a:pt x="7442" y="18720"/>
                  </a:cubicBezTo>
                  <a:close/>
                  <a:moveTo>
                    <a:pt x="7079" y="18982"/>
                  </a:moveTo>
                  <a:cubicBezTo>
                    <a:pt x="7170" y="19113"/>
                    <a:pt x="7170" y="19113"/>
                    <a:pt x="7170" y="19113"/>
                  </a:cubicBezTo>
                  <a:cubicBezTo>
                    <a:pt x="7170" y="19113"/>
                    <a:pt x="7170" y="19113"/>
                    <a:pt x="7170" y="19113"/>
                  </a:cubicBezTo>
                  <a:cubicBezTo>
                    <a:pt x="7079" y="19113"/>
                    <a:pt x="7079" y="19113"/>
                    <a:pt x="7079" y="19113"/>
                  </a:cubicBezTo>
                  <a:cubicBezTo>
                    <a:pt x="7079" y="18982"/>
                    <a:pt x="7079" y="18982"/>
                    <a:pt x="7079" y="18982"/>
                  </a:cubicBezTo>
                  <a:close/>
                  <a:moveTo>
                    <a:pt x="0" y="20815"/>
                  </a:moveTo>
                  <a:cubicBezTo>
                    <a:pt x="0" y="20945"/>
                    <a:pt x="0" y="20945"/>
                    <a:pt x="0" y="20945"/>
                  </a:cubicBezTo>
                  <a:cubicBezTo>
                    <a:pt x="91" y="20815"/>
                    <a:pt x="91" y="20815"/>
                    <a:pt x="91" y="20815"/>
                  </a:cubicBezTo>
                  <a:cubicBezTo>
                    <a:pt x="0" y="20815"/>
                    <a:pt x="0" y="20815"/>
                    <a:pt x="0" y="20815"/>
                  </a:cubicBezTo>
                  <a:close/>
                  <a:moveTo>
                    <a:pt x="91" y="20553"/>
                  </a:moveTo>
                  <a:cubicBezTo>
                    <a:pt x="0" y="20684"/>
                    <a:pt x="0" y="20684"/>
                    <a:pt x="0" y="20684"/>
                  </a:cubicBezTo>
                  <a:cubicBezTo>
                    <a:pt x="91" y="20684"/>
                    <a:pt x="91" y="20684"/>
                    <a:pt x="91" y="20684"/>
                  </a:cubicBezTo>
                  <a:cubicBezTo>
                    <a:pt x="182" y="20553"/>
                    <a:pt x="182" y="20553"/>
                    <a:pt x="182" y="20553"/>
                  </a:cubicBezTo>
                  <a:cubicBezTo>
                    <a:pt x="91" y="20553"/>
                    <a:pt x="91" y="20553"/>
                    <a:pt x="91" y="20553"/>
                  </a:cubicBezTo>
                  <a:close/>
                  <a:moveTo>
                    <a:pt x="182" y="20291"/>
                  </a:moveTo>
                  <a:cubicBezTo>
                    <a:pt x="272" y="20422"/>
                    <a:pt x="272" y="20422"/>
                    <a:pt x="272" y="20422"/>
                  </a:cubicBezTo>
                  <a:cubicBezTo>
                    <a:pt x="272" y="20291"/>
                    <a:pt x="272" y="20291"/>
                    <a:pt x="272" y="20291"/>
                  </a:cubicBezTo>
                  <a:cubicBezTo>
                    <a:pt x="182" y="20291"/>
                    <a:pt x="182" y="20291"/>
                    <a:pt x="182" y="20291"/>
                  </a:cubicBezTo>
                  <a:close/>
                  <a:moveTo>
                    <a:pt x="726" y="20422"/>
                  </a:moveTo>
                  <a:cubicBezTo>
                    <a:pt x="635" y="20291"/>
                    <a:pt x="635" y="20291"/>
                    <a:pt x="635" y="20291"/>
                  </a:cubicBezTo>
                  <a:cubicBezTo>
                    <a:pt x="545" y="20291"/>
                    <a:pt x="545" y="20291"/>
                    <a:pt x="545" y="20291"/>
                  </a:cubicBezTo>
                  <a:cubicBezTo>
                    <a:pt x="454" y="20291"/>
                    <a:pt x="454" y="20291"/>
                    <a:pt x="454" y="20291"/>
                  </a:cubicBezTo>
                  <a:cubicBezTo>
                    <a:pt x="454" y="20422"/>
                    <a:pt x="454" y="20422"/>
                    <a:pt x="454" y="20422"/>
                  </a:cubicBezTo>
                  <a:cubicBezTo>
                    <a:pt x="545" y="20422"/>
                    <a:pt x="545" y="20422"/>
                    <a:pt x="545" y="20422"/>
                  </a:cubicBezTo>
                  <a:cubicBezTo>
                    <a:pt x="545" y="20422"/>
                    <a:pt x="545" y="20422"/>
                    <a:pt x="545" y="20422"/>
                  </a:cubicBezTo>
                  <a:cubicBezTo>
                    <a:pt x="545" y="20553"/>
                    <a:pt x="545" y="20553"/>
                    <a:pt x="545" y="20553"/>
                  </a:cubicBezTo>
                  <a:cubicBezTo>
                    <a:pt x="545" y="20553"/>
                    <a:pt x="545" y="20553"/>
                    <a:pt x="545" y="20553"/>
                  </a:cubicBezTo>
                  <a:cubicBezTo>
                    <a:pt x="635" y="20422"/>
                    <a:pt x="635" y="20422"/>
                    <a:pt x="635" y="20422"/>
                  </a:cubicBezTo>
                  <a:cubicBezTo>
                    <a:pt x="726" y="20422"/>
                    <a:pt x="726" y="20422"/>
                    <a:pt x="726" y="20422"/>
                  </a:cubicBezTo>
                  <a:close/>
                  <a:moveTo>
                    <a:pt x="726" y="20553"/>
                  </a:moveTo>
                  <a:cubicBezTo>
                    <a:pt x="817" y="20684"/>
                    <a:pt x="817" y="20684"/>
                    <a:pt x="817" y="20684"/>
                  </a:cubicBezTo>
                  <a:cubicBezTo>
                    <a:pt x="908" y="20553"/>
                    <a:pt x="908" y="20553"/>
                    <a:pt x="908" y="20553"/>
                  </a:cubicBezTo>
                  <a:cubicBezTo>
                    <a:pt x="908" y="20422"/>
                    <a:pt x="908" y="20422"/>
                    <a:pt x="908" y="20422"/>
                  </a:cubicBezTo>
                  <a:cubicBezTo>
                    <a:pt x="908" y="20422"/>
                    <a:pt x="908" y="20422"/>
                    <a:pt x="908" y="20422"/>
                  </a:cubicBezTo>
                  <a:cubicBezTo>
                    <a:pt x="908" y="20422"/>
                    <a:pt x="908" y="20422"/>
                    <a:pt x="908" y="20422"/>
                  </a:cubicBezTo>
                  <a:cubicBezTo>
                    <a:pt x="817" y="20422"/>
                    <a:pt x="817" y="20422"/>
                    <a:pt x="817" y="20422"/>
                  </a:cubicBezTo>
                  <a:cubicBezTo>
                    <a:pt x="817" y="20553"/>
                    <a:pt x="817" y="20553"/>
                    <a:pt x="817" y="20553"/>
                  </a:cubicBezTo>
                  <a:cubicBezTo>
                    <a:pt x="726" y="20553"/>
                    <a:pt x="726" y="20553"/>
                    <a:pt x="726" y="20553"/>
                  </a:cubicBezTo>
                  <a:close/>
                  <a:moveTo>
                    <a:pt x="1180" y="20553"/>
                  </a:moveTo>
                  <a:cubicBezTo>
                    <a:pt x="1089" y="20422"/>
                    <a:pt x="1089" y="20422"/>
                    <a:pt x="1089" y="20422"/>
                  </a:cubicBezTo>
                  <a:cubicBezTo>
                    <a:pt x="1089" y="20422"/>
                    <a:pt x="1089" y="20422"/>
                    <a:pt x="1089" y="20422"/>
                  </a:cubicBezTo>
                  <a:cubicBezTo>
                    <a:pt x="1089" y="20553"/>
                    <a:pt x="1089" y="20553"/>
                    <a:pt x="1089" y="20553"/>
                  </a:cubicBezTo>
                  <a:cubicBezTo>
                    <a:pt x="998" y="20553"/>
                    <a:pt x="998" y="20553"/>
                    <a:pt x="998" y="20553"/>
                  </a:cubicBezTo>
                  <a:cubicBezTo>
                    <a:pt x="998" y="20684"/>
                    <a:pt x="998" y="20684"/>
                    <a:pt x="998" y="20684"/>
                  </a:cubicBezTo>
                  <a:cubicBezTo>
                    <a:pt x="1089" y="20684"/>
                    <a:pt x="1089" y="20684"/>
                    <a:pt x="1089" y="20684"/>
                  </a:cubicBezTo>
                  <a:cubicBezTo>
                    <a:pt x="1180" y="20553"/>
                    <a:pt x="1180" y="20553"/>
                    <a:pt x="1180" y="20553"/>
                  </a:cubicBezTo>
                  <a:close/>
                  <a:moveTo>
                    <a:pt x="2087" y="20553"/>
                  </a:moveTo>
                  <a:cubicBezTo>
                    <a:pt x="2087" y="20422"/>
                    <a:pt x="2087" y="20422"/>
                    <a:pt x="2087" y="20422"/>
                  </a:cubicBezTo>
                  <a:cubicBezTo>
                    <a:pt x="2178" y="20291"/>
                    <a:pt x="2178" y="20291"/>
                    <a:pt x="2178" y="20291"/>
                  </a:cubicBezTo>
                  <a:cubicBezTo>
                    <a:pt x="2178" y="20291"/>
                    <a:pt x="2178" y="20291"/>
                    <a:pt x="2178" y="20291"/>
                  </a:cubicBezTo>
                  <a:cubicBezTo>
                    <a:pt x="2087" y="20160"/>
                    <a:pt x="2087" y="20160"/>
                    <a:pt x="2087" y="20160"/>
                  </a:cubicBezTo>
                  <a:cubicBezTo>
                    <a:pt x="1997" y="20291"/>
                    <a:pt x="1997" y="20291"/>
                    <a:pt x="1997" y="20291"/>
                  </a:cubicBezTo>
                  <a:cubicBezTo>
                    <a:pt x="1997" y="20422"/>
                    <a:pt x="1997" y="20422"/>
                    <a:pt x="1997" y="20422"/>
                  </a:cubicBezTo>
                  <a:cubicBezTo>
                    <a:pt x="1997" y="20422"/>
                    <a:pt x="1997" y="20422"/>
                    <a:pt x="1997" y="20422"/>
                  </a:cubicBezTo>
                  <a:cubicBezTo>
                    <a:pt x="1906" y="20422"/>
                    <a:pt x="1906" y="20422"/>
                    <a:pt x="1906" y="20422"/>
                  </a:cubicBezTo>
                  <a:cubicBezTo>
                    <a:pt x="1906" y="20422"/>
                    <a:pt x="1906" y="20422"/>
                    <a:pt x="1906" y="20422"/>
                  </a:cubicBezTo>
                  <a:cubicBezTo>
                    <a:pt x="1815" y="20422"/>
                    <a:pt x="1815" y="20422"/>
                    <a:pt x="1815" y="20422"/>
                  </a:cubicBezTo>
                  <a:cubicBezTo>
                    <a:pt x="1724" y="20422"/>
                    <a:pt x="1724" y="20422"/>
                    <a:pt x="1724" y="20422"/>
                  </a:cubicBezTo>
                  <a:cubicBezTo>
                    <a:pt x="1724" y="20422"/>
                    <a:pt x="1724" y="20422"/>
                    <a:pt x="1724" y="20422"/>
                  </a:cubicBezTo>
                  <a:cubicBezTo>
                    <a:pt x="1815" y="20553"/>
                    <a:pt x="1815" y="20553"/>
                    <a:pt x="1815" y="20553"/>
                  </a:cubicBezTo>
                  <a:cubicBezTo>
                    <a:pt x="1815" y="20553"/>
                    <a:pt x="1815" y="20553"/>
                    <a:pt x="1815" y="20553"/>
                  </a:cubicBezTo>
                  <a:cubicBezTo>
                    <a:pt x="1906" y="20553"/>
                    <a:pt x="1906" y="20553"/>
                    <a:pt x="1906" y="20553"/>
                  </a:cubicBezTo>
                  <a:cubicBezTo>
                    <a:pt x="1997" y="20422"/>
                    <a:pt x="1997" y="20422"/>
                    <a:pt x="1997" y="20422"/>
                  </a:cubicBezTo>
                  <a:cubicBezTo>
                    <a:pt x="2087" y="20553"/>
                    <a:pt x="2087" y="20553"/>
                    <a:pt x="2087" y="20553"/>
                  </a:cubicBezTo>
                  <a:close/>
                  <a:moveTo>
                    <a:pt x="2269" y="20553"/>
                  </a:moveTo>
                  <a:cubicBezTo>
                    <a:pt x="2450" y="20553"/>
                    <a:pt x="2450" y="20553"/>
                    <a:pt x="2450" y="20553"/>
                  </a:cubicBezTo>
                  <a:cubicBezTo>
                    <a:pt x="2541" y="20553"/>
                    <a:pt x="2541" y="20553"/>
                    <a:pt x="2541" y="20553"/>
                  </a:cubicBezTo>
                  <a:cubicBezTo>
                    <a:pt x="2541" y="20684"/>
                    <a:pt x="2541" y="20684"/>
                    <a:pt x="2541" y="20684"/>
                  </a:cubicBezTo>
                  <a:cubicBezTo>
                    <a:pt x="2450" y="20684"/>
                    <a:pt x="2450" y="20684"/>
                    <a:pt x="2450" y="20684"/>
                  </a:cubicBezTo>
                  <a:cubicBezTo>
                    <a:pt x="2269" y="20553"/>
                    <a:pt x="2269" y="20553"/>
                    <a:pt x="2269" y="20553"/>
                  </a:cubicBezTo>
                  <a:cubicBezTo>
                    <a:pt x="2178" y="20553"/>
                    <a:pt x="2178" y="20553"/>
                    <a:pt x="2178" y="20553"/>
                  </a:cubicBezTo>
                  <a:cubicBezTo>
                    <a:pt x="2178" y="20553"/>
                    <a:pt x="2178" y="20553"/>
                    <a:pt x="2178" y="20553"/>
                  </a:cubicBezTo>
                  <a:cubicBezTo>
                    <a:pt x="2178" y="20553"/>
                    <a:pt x="2269" y="20553"/>
                    <a:pt x="2269" y="20553"/>
                  </a:cubicBezTo>
                  <a:close/>
                  <a:moveTo>
                    <a:pt x="2904" y="20422"/>
                  </a:moveTo>
                  <a:cubicBezTo>
                    <a:pt x="2813" y="20291"/>
                    <a:pt x="2813" y="20291"/>
                    <a:pt x="2813" y="20291"/>
                  </a:cubicBezTo>
                  <a:cubicBezTo>
                    <a:pt x="2723" y="20291"/>
                    <a:pt x="2723" y="20291"/>
                    <a:pt x="2723" y="20291"/>
                  </a:cubicBezTo>
                  <a:cubicBezTo>
                    <a:pt x="2723" y="20422"/>
                    <a:pt x="2723" y="20422"/>
                    <a:pt x="2723" y="20422"/>
                  </a:cubicBezTo>
                  <a:cubicBezTo>
                    <a:pt x="2813" y="20422"/>
                    <a:pt x="2813" y="20422"/>
                    <a:pt x="2813" y="20422"/>
                  </a:cubicBezTo>
                  <a:cubicBezTo>
                    <a:pt x="2904" y="20422"/>
                    <a:pt x="2904" y="20422"/>
                    <a:pt x="2904" y="20422"/>
                  </a:cubicBezTo>
                  <a:close/>
                  <a:moveTo>
                    <a:pt x="3358" y="20422"/>
                  </a:moveTo>
                  <a:cubicBezTo>
                    <a:pt x="3358" y="20291"/>
                    <a:pt x="3358" y="20291"/>
                    <a:pt x="3358" y="20291"/>
                  </a:cubicBezTo>
                  <a:cubicBezTo>
                    <a:pt x="3267" y="20291"/>
                    <a:pt x="3267" y="20291"/>
                    <a:pt x="3267" y="20291"/>
                  </a:cubicBezTo>
                  <a:cubicBezTo>
                    <a:pt x="3358" y="20422"/>
                    <a:pt x="3358" y="20422"/>
                    <a:pt x="3358" y="20422"/>
                  </a:cubicBezTo>
                  <a:close/>
                  <a:moveTo>
                    <a:pt x="3630" y="20160"/>
                  </a:moveTo>
                  <a:cubicBezTo>
                    <a:pt x="3539" y="20160"/>
                    <a:pt x="3539" y="20160"/>
                    <a:pt x="3539" y="20160"/>
                  </a:cubicBezTo>
                  <a:cubicBezTo>
                    <a:pt x="3539" y="20160"/>
                    <a:pt x="3539" y="20160"/>
                    <a:pt x="3539" y="20160"/>
                  </a:cubicBezTo>
                  <a:cubicBezTo>
                    <a:pt x="3539" y="20291"/>
                    <a:pt x="3539" y="20291"/>
                    <a:pt x="3539" y="20291"/>
                  </a:cubicBezTo>
                  <a:cubicBezTo>
                    <a:pt x="3630" y="20160"/>
                    <a:pt x="3630" y="20160"/>
                    <a:pt x="3630" y="20160"/>
                  </a:cubicBezTo>
                  <a:cubicBezTo>
                    <a:pt x="3630" y="20160"/>
                    <a:pt x="3630" y="20160"/>
                    <a:pt x="3630" y="20160"/>
                  </a:cubicBezTo>
                  <a:close/>
                  <a:moveTo>
                    <a:pt x="3903" y="20160"/>
                  </a:moveTo>
                  <a:cubicBezTo>
                    <a:pt x="3812" y="20160"/>
                    <a:pt x="3812" y="20160"/>
                    <a:pt x="3812" y="20160"/>
                  </a:cubicBezTo>
                  <a:cubicBezTo>
                    <a:pt x="3721" y="20160"/>
                    <a:pt x="3721" y="20160"/>
                    <a:pt x="3721" y="20160"/>
                  </a:cubicBezTo>
                  <a:cubicBezTo>
                    <a:pt x="3812" y="20160"/>
                    <a:pt x="3812" y="20160"/>
                    <a:pt x="3812" y="20160"/>
                  </a:cubicBezTo>
                  <a:cubicBezTo>
                    <a:pt x="3903" y="20160"/>
                    <a:pt x="3903" y="20160"/>
                    <a:pt x="3903" y="20160"/>
                  </a:cubicBezTo>
                  <a:close/>
                  <a:moveTo>
                    <a:pt x="3903" y="20029"/>
                  </a:moveTo>
                  <a:cubicBezTo>
                    <a:pt x="3903" y="19898"/>
                    <a:pt x="3903" y="19898"/>
                    <a:pt x="3903" y="19898"/>
                  </a:cubicBezTo>
                  <a:cubicBezTo>
                    <a:pt x="3812" y="20029"/>
                    <a:pt x="3812" y="20029"/>
                    <a:pt x="3812" y="20029"/>
                  </a:cubicBezTo>
                  <a:cubicBezTo>
                    <a:pt x="3903" y="20029"/>
                    <a:pt x="3903" y="20029"/>
                    <a:pt x="3903" y="20029"/>
                  </a:cubicBezTo>
                  <a:close/>
                  <a:moveTo>
                    <a:pt x="3903" y="20029"/>
                  </a:moveTo>
                  <a:cubicBezTo>
                    <a:pt x="3993" y="20160"/>
                    <a:pt x="3993" y="20160"/>
                    <a:pt x="3993" y="20160"/>
                  </a:cubicBezTo>
                  <a:cubicBezTo>
                    <a:pt x="3993" y="20029"/>
                    <a:pt x="3993" y="20029"/>
                    <a:pt x="3993" y="20029"/>
                  </a:cubicBezTo>
                  <a:cubicBezTo>
                    <a:pt x="3993" y="20029"/>
                    <a:pt x="3993" y="20029"/>
                    <a:pt x="3993" y="20029"/>
                  </a:cubicBezTo>
                  <a:cubicBezTo>
                    <a:pt x="3903" y="20029"/>
                    <a:pt x="3903" y="20029"/>
                    <a:pt x="3903" y="20029"/>
                  </a:cubicBezTo>
                  <a:close/>
                  <a:moveTo>
                    <a:pt x="4810" y="19505"/>
                  </a:moveTo>
                  <a:cubicBezTo>
                    <a:pt x="4901" y="19636"/>
                    <a:pt x="4901" y="19636"/>
                    <a:pt x="4901" y="19636"/>
                  </a:cubicBezTo>
                  <a:cubicBezTo>
                    <a:pt x="4901" y="19636"/>
                    <a:pt x="4901" y="19636"/>
                    <a:pt x="4901" y="19636"/>
                  </a:cubicBezTo>
                  <a:cubicBezTo>
                    <a:pt x="4810" y="19636"/>
                    <a:pt x="4810" y="19636"/>
                    <a:pt x="4810" y="19636"/>
                  </a:cubicBezTo>
                  <a:cubicBezTo>
                    <a:pt x="4810" y="19767"/>
                    <a:pt x="4810" y="19767"/>
                    <a:pt x="4810" y="19767"/>
                  </a:cubicBezTo>
                  <a:cubicBezTo>
                    <a:pt x="4719" y="19898"/>
                    <a:pt x="4719" y="19898"/>
                    <a:pt x="4719" y="19898"/>
                  </a:cubicBezTo>
                  <a:cubicBezTo>
                    <a:pt x="4538" y="20029"/>
                    <a:pt x="4538" y="20029"/>
                    <a:pt x="4538" y="20029"/>
                  </a:cubicBezTo>
                  <a:cubicBezTo>
                    <a:pt x="4447" y="20029"/>
                    <a:pt x="4447" y="20029"/>
                    <a:pt x="4447" y="20029"/>
                  </a:cubicBezTo>
                  <a:cubicBezTo>
                    <a:pt x="4356" y="20160"/>
                    <a:pt x="4356" y="20160"/>
                    <a:pt x="4356" y="20160"/>
                  </a:cubicBezTo>
                  <a:cubicBezTo>
                    <a:pt x="4175" y="20160"/>
                    <a:pt x="4175" y="20160"/>
                    <a:pt x="4175" y="20160"/>
                  </a:cubicBezTo>
                  <a:cubicBezTo>
                    <a:pt x="4266" y="20029"/>
                    <a:pt x="4266" y="20029"/>
                    <a:pt x="4266" y="20029"/>
                  </a:cubicBezTo>
                  <a:cubicBezTo>
                    <a:pt x="4356" y="20029"/>
                    <a:pt x="4356" y="20029"/>
                    <a:pt x="4356" y="20029"/>
                  </a:cubicBezTo>
                  <a:cubicBezTo>
                    <a:pt x="4356" y="19898"/>
                    <a:pt x="4356" y="19898"/>
                    <a:pt x="4356" y="19898"/>
                  </a:cubicBezTo>
                  <a:cubicBezTo>
                    <a:pt x="4447" y="19898"/>
                    <a:pt x="4447" y="19898"/>
                    <a:pt x="4447" y="19898"/>
                  </a:cubicBezTo>
                  <a:cubicBezTo>
                    <a:pt x="4447" y="19898"/>
                    <a:pt x="4447" y="19898"/>
                    <a:pt x="4447" y="19898"/>
                  </a:cubicBezTo>
                  <a:cubicBezTo>
                    <a:pt x="4538" y="19767"/>
                    <a:pt x="4538" y="19767"/>
                    <a:pt x="4538" y="19767"/>
                  </a:cubicBezTo>
                  <a:cubicBezTo>
                    <a:pt x="4629" y="19767"/>
                    <a:pt x="4629" y="19767"/>
                    <a:pt x="4629" y="19767"/>
                  </a:cubicBezTo>
                  <a:cubicBezTo>
                    <a:pt x="4629" y="19636"/>
                    <a:pt x="4629" y="19636"/>
                    <a:pt x="4629" y="19636"/>
                  </a:cubicBezTo>
                  <a:cubicBezTo>
                    <a:pt x="4629" y="19636"/>
                    <a:pt x="4629" y="19636"/>
                    <a:pt x="4629" y="19636"/>
                  </a:cubicBezTo>
                  <a:cubicBezTo>
                    <a:pt x="4719" y="19505"/>
                    <a:pt x="4719" y="19505"/>
                    <a:pt x="4719" y="19505"/>
                  </a:cubicBezTo>
                  <a:cubicBezTo>
                    <a:pt x="4719" y="19505"/>
                    <a:pt x="4810" y="19505"/>
                    <a:pt x="4810" y="19505"/>
                  </a:cubicBezTo>
                  <a:close/>
                  <a:moveTo>
                    <a:pt x="5536" y="19113"/>
                  </a:moveTo>
                  <a:cubicBezTo>
                    <a:pt x="5445" y="19113"/>
                    <a:pt x="5445" y="19113"/>
                    <a:pt x="5445" y="19113"/>
                  </a:cubicBezTo>
                  <a:cubicBezTo>
                    <a:pt x="5355" y="19244"/>
                    <a:pt x="5355" y="19244"/>
                    <a:pt x="5355" y="19244"/>
                  </a:cubicBezTo>
                  <a:cubicBezTo>
                    <a:pt x="5355" y="19375"/>
                    <a:pt x="5355" y="19375"/>
                    <a:pt x="5355" y="19375"/>
                  </a:cubicBezTo>
                  <a:cubicBezTo>
                    <a:pt x="5445" y="19375"/>
                    <a:pt x="5445" y="19375"/>
                    <a:pt x="5445" y="19375"/>
                  </a:cubicBezTo>
                  <a:cubicBezTo>
                    <a:pt x="5355" y="19505"/>
                    <a:pt x="5355" y="19505"/>
                    <a:pt x="5355" y="19505"/>
                  </a:cubicBezTo>
                  <a:cubicBezTo>
                    <a:pt x="5355" y="19375"/>
                    <a:pt x="5355" y="19375"/>
                    <a:pt x="5355" y="19375"/>
                  </a:cubicBezTo>
                  <a:cubicBezTo>
                    <a:pt x="5264" y="19505"/>
                    <a:pt x="5264" y="19505"/>
                    <a:pt x="5264" y="19505"/>
                  </a:cubicBezTo>
                  <a:cubicBezTo>
                    <a:pt x="5264" y="19505"/>
                    <a:pt x="5264" y="19505"/>
                    <a:pt x="5264" y="19505"/>
                  </a:cubicBezTo>
                  <a:cubicBezTo>
                    <a:pt x="5173" y="19505"/>
                    <a:pt x="5173" y="19505"/>
                    <a:pt x="5173" y="19505"/>
                  </a:cubicBezTo>
                  <a:cubicBezTo>
                    <a:pt x="5173" y="19636"/>
                    <a:pt x="5173" y="19636"/>
                    <a:pt x="5173" y="19636"/>
                  </a:cubicBezTo>
                  <a:cubicBezTo>
                    <a:pt x="5082" y="19636"/>
                    <a:pt x="5082" y="19636"/>
                    <a:pt x="5082" y="19636"/>
                  </a:cubicBezTo>
                  <a:cubicBezTo>
                    <a:pt x="4992" y="19767"/>
                    <a:pt x="4992" y="19767"/>
                    <a:pt x="4992" y="19767"/>
                  </a:cubicBezTo>
                  <a:cubicBezTo>
                    <a:pt x="4901" y="19767"/>
                    <a:pt x="4901" y="19767"/>
                    <a:pt x="4901" y="19767"/>
                  </a:cubicBezTo>
                  <a:cubicBezTo>
                    <a:pt x="4901" y="19767"/>
                    <a:pt x="4901" y="19767"/>
                    <a:pt x="4901" y="19767"/>
                  </a:cubicBezTo>
                  <a:cubicBezTo>
                    <a:pt x="4901" y="19898"/>
                    <a:pt x="4901" y="19898"/>
                    <a:pt x="4901" y="19898"/>
                  </a:cubicBezTo>
                  <a:cubicBezTo>
                    <a:pt x="5082" y="19898"/>
                    <a:pt x="5082" y="19898"/>
                    <a:pt x="5082" y="19898"/>
                  </a:cubicBezTo>
                  <a:cubicBezTo>
                    <a:pt x="5173" y="19767"/>
                    <a:pt x="5173" y="19767"/>
                    <a:pt x="5173" y="19767"/>
                  </a:cubicBezTo>
                  <a:cubicBezTo>
                    <a:pt x="5264" y="19636"/>
                    <a:pt x="5264" y="19636"/>
                    <a:pt x="5264" y="19636"/>
                  </a:cubicBezTo>
                  <a:cubicBezTo>
                    <a:pt x="5264" y="19767"/>
                    <a:pt x="5264" y="19767"/>
                    <a:pt x="5264" y="19767"/>
                  </a:cubicBezTo>
                  <a:cubicBezTo>
                    <a:pt x="5264" y="19767"/>
                    <a:pt x="5264" y="19767"/>
                    <a:pt x="5264" y="19767"/>
                  </a:cubicBezTo>
                  <a:cubicBezTo>
                    <a:pt x="5355" y="19636"/>
                    <a:pt x="5355" y="19636"/>
                    <a:pt x="5355" y="19636"/>
                  </a:cubicBezTo>
                  <a:cubicBezTo>
                    <a:pt x="5355" y="19636"/>
                    <a:pt x="5355" y="19636"/>
                    <a:pt x="5355" y="19636"/>
                  </a:cubicBezTo>
                  <a:cubicBezTo>
                    <a:pt x="5445" y="19636"/>
                    <a:pt x="5445" y="19636"/>
                    <a:pt x="5445" y="19636"/>
                  </a:cubicBezTo>
                  <a:cubicBezTo>
                    <a:pt x="5445" y="19636"/>
                    <a:pt x="5445" y="19636"/>
                    <a:pt x="5445" y="19636"/>
                  </a:cubicBezTo>
                  <a:cubicBezTo>
                    <a:pt x="5445" y="19636"/>
                    <a:pt x="5445" y="19636"/>
                    <a:pt x="5445" y="19636"/>
                  </a:cubicBezTo>
                  <a:cubicBezTo>
                    <a:pt x="5536" y="19505"/>
                    <a:pt x="5536" y="19505"/>
                    <a:pt x="5536" y="19505"/>
                  </a:cubicBezTo>
                  <a:cubicBezTo>
                    <a:pt x="5627" y="19505"/>
                    <a:pt x="5627" y="19505"/>
                    <a:pt x="5627" y="19505"/>
                  </a:cubicBezTo>
                  <a:cubicBezTo>
                    <a:pt x="5627" y="19505"/>
                    <a:pt x="5627" y="19505"/>
                    <a:pt x="5627" y="19505"/>
                  </a:cubicBezTo>
                  <a:cubicBezTo>
                    <a:pt x="5536" y="19375"/>
                    <a:pt x="5536" y="19375"/>
                    <a:pt x="5536" y="19375"/>
                  </a:cubicBezTo>
                  <a:cubicBezTo>
                    <a:pt x="5627" y="19375"/>
                    <a:pt x="5627" y="19375"/>
                    <a:pt x="5627" y="19375"/>
                  </a:cubicBezTo>
                  <a:cubicBezTo>
                    <a:pt x="5627" y="19244"/>
                    <a:pt x="5627" y="19244"/>
                    <a:pt x="5627" y="19244"/>
                  </a:cubicBezTo>
                  <a:cubicBezTo>
                    <a:pt x="5536" y="19244"/>
                    <a:pt x="5536" y="19244"/>
                    <a:pt x="5536" y="19244"/>
                  </a:cubicBezTo>
                  <a:cubicBezTo>
                    <a:pt x="5536" y="19113"/>
                    <a:pt x="5536" y="19113"/>
                    <a:pt x="5536" y="19113"/>
                  </a:cubicBezTo>
                  <a:close/>
                  <a:moveTo>
                    <a:pt x="5808" y="19375"/>
                  </a:moveTo>
                  <a:cubicBezTo>
                    <a:pt x="5718" y="19244"/>
                    <a:pt x="5718" y="19244"/>
                    <a:pt x="5718" y="19244"/>
                  </a:cubicBezTo>
                  <a:cubicBezTo>
                    <a:pt x="5718" y="19244"/>
                    <a:pt x="5718" y="19244"/>
                    <a:pt x="5718" y="19244"/>
                  </a:cubicBezTo>
                  <a:cubicBezTo>
                    <a:pt x="5718" y="19244"/>
                    <a:pt x="5718" y="19244"/>
                    <a:pt x="5718" y="19244"/>
                  </a:cubicBezTo>
                  <a:cubicBezTo>
                    <a:pt x="5808" y="19375"/>
                    <a:pt x="5808" y="19375"/>
                    <a:pt x="5808" y="19375"/>
                  </a:cubicBezTo>
                  <a:close/>
                  <a:moveTo>
                    <a:pt x="6171" y="19244"/>
                  </a:moveTo>
                  <a:cubicBezTo>
                    <a:pt x="6171" y="19244"/>
                    <a:pt x="6171" y="19244"/>
                    <a:pt x="6171" y="19244"/>
                  </a:cubicBezTo>
                  <a:cubicBezTo>
                    <a:pt x="6262" y="19244"/>
                    <a:pt x="6262" y="19244"/>
                    <a:pt x="6262" y="19244"/>
                  </a:cubicBezTo>
                  <a:cubicBezTo>
                    <a:pt x="6262" y="19244"/>
                    <a:pt x="6262" y="19244"/>
                    <a:pt x="6262" y="19244"/>
                  </a:cubicBezTo>
                  <a:cubicBezTo>
                    <a:pt x="6171" y="19244"/>
                    <a:pt x="6171" y="19244"/>
                    <a:pt x="6171" y="19244"/>
                  </a:cubicBezTo>
                  <a:cubicBezTo>
                    <a:pt x="6171" y="19244"/>
                    <a:pt x="6171" y="19244"/>
                    <a:pt x="6171" y="19244"/>
                  </a:cubicBezTo>
                  <a:close/>
                  <a:moveTo>
                    <a:pt x="5990" y="19244"/>
                  </a:moveTo>
                  <a:cubicBezTo>
                    <a:pt x="6081" y="19244"/>
                    <a:pt x="6081" y="19244"/>
                    <a:pt x="6081" y="19244"/>
                  </a:cubicBezTo>
                  <a:cubicBezTo>
                    <a:pt x="6081" y="19244"/>
                    <a:pt x="6081" y="19244"/>
                    <a:pt x="6081" y="19244"/>
                  </a:cubicBezTo>
                  <a:cubicBezTo>
                    <a:pt x="5990" y="19244"/>
                    <a:pt x="5990" y="19244"/>
                    <a:pt x="5990" y="19244"/>
                  </a:cubicBezTo>
                  <a:close/>
                  <a:moveTo>
                    <a:pt x="5990" y="19113"/>
                  </a:moveTo>
                  <a:cubicBezTo>
                    <a:pt x="5990" y="19113"/>
                    <a:pt x="5990" y="19113"/>
                    <a:pt x="5990" y="19113"/>
                  </a:cubicBezTo>
                  <a:cubicBezTo>
                    <a:pt x="5990" y="18982"/>
                    <a:pt x="5990" y="18982"/>
                    <a:pt x="5990" y="18982"/>
                  </a:cubicBezTo>
                  <a:cubicBezTo>
                    <a:pt x="5990" y="18982"/>
                    <a:pt x="5990" y="18982"/>
                    <a:pt x="5990" y="18982"/>
                  </a:cubicBezTo>
                  <a:cubicBezTo>
                    <a:pt x="6081" y="19113"/>
                    <a:pt x="6081" y="19113"/>
                    <a:pt x="6081" y="19113"/>
                  </a:cubicBezTo>
                  <a:cubicBezTo>
                    <a:pt x="5990" y="19113"/>
                    <a:pt x="5990" y="19113"/>
                    <a:pt x="5990" y="19113"/>
                  </a:cubicBezTo>
                  <a:close/>
                  <a:moveTo>
                    <a:pt x="5899" y="19113"/>
                  </a:moveTo>
                  <a:cubicBezTo>
                    <a:pt x="5808" y="19113"/>
                    <a:pt x="5808" y="19113"/>
                    <a:pt x="5808" y="19113"/>
                  </a:cubicBezTo>
                  <a:cubicBezTo>
                    <a:pt x="5808" y="19113"/>
                    <a:pt x="5808" y="19113"/>
                    <a:pt x="5808" y="19113"/>
                  </a:cubicBezTo>
                  <a:cubicBezTo>
                    <a:pt x="5808" y="19244"/>
                    <a:pt x="5808" y="19244"/>
                    <a:pt x="5808" y="19244"/>
                  </a:cubicBezTo>
                  <a:cubicBezTo>
                    <a:pt x="5899" y="19244"/>
                    <a:pt x="5899" y="19244"/>
                    <a:pt x="5899" y="19244"/>
                  </a:cubicBezTo>
                  <a:cubicBezTo>
                    <a:pt x="5899" y="19113"/>
                    <a:pt x="5899" y="19113"/>
                    <a:pt x="5899" y="19113"/>
                  </a:cubicBezTo>
                  <a:cubicBezTo>
                    <a:pt x="5899" y="19113"/>
                    <a:pt x="5899" y="19113"/>
                    <a:pt x="5899" y="19113"/>
                  </a:cubicBezTo>
                  <a:cubicBezTo>
                    <a:pt x="5899" y="19113"/>
                    <a:pt x="5899" y="19113"/>
                    <a:pt x="5899" y="19113"/>
                  </a:cubicBezTo>
                  <a:close/>
                  <a:moveTo>
                    <a:pt x="9529" y="14793"/>
                  </a:moveTo>
                  <a:cubicBezTo>
                    <a:pt x="9529" y="14793"/>
                    <a:pt x="9529" y="14793"/>
                    <a:pt x="9529" y="14793"/>
                  </a:cubicBezTo>
                  <a:cubicBezTo>
                    <a:pt x="9620" y="14662"/>
                    <a:pt x="9620" y="14662"/>
                    <a:pt x="9620" y="14662"/>
                  </a:cubicBezTo>
                  <a:cubicBezTo>
                    <a:pt x="9620" y="14793"/>
                    <a:pt x="9620" y="14793"/>
                    <a:pt x="9620" y="14793"/>
                  </a:cubicBezTo>
                  <a:cubicBezTo>
                    <a:pt x="9529" y="14793"/>
                    <a:pt x="9529" y="14793"/>
                    <a:pt x="9529" y="14793"/>
                  </a:cubicBezTo>
                  <a:close/>
                  <a:moveTo>
                    <a:pt x="9439" y="14793"/>
                  </a:moveTo>
                  <a:cubicBezTo>
                    <a:pt x="9348" y="14793"/>
                    <a:pt x="9348" y="14793"/>
                    <a:pt x="9348" y="14793"/>
                  </a:cubicBezTo>
                  <a:cubicBezTo>
                    <a:pt x="9348" y="14662"/>
                    <a:pt x="9348" y="14662"/>
                    <a:pt x="9348" y="14662"/>
                  </a:cubicBezTo>
                  <a:cubicBezTo>
                    <a:pt x="9439" y="14662"/>
                    <a:pt x="9439" y="14662"/>
                    <a:pt x="9439" y="14662"/>
                  </a:cubicBezTo>
                  <a:cubicBezTo>
                    <a:pt x="9529" y="14531"/>
                    <a:pt x="9529" y="14531"/>
                    <a:pt x="9529" y="14531"/>
                  </a:cubicBezTo>
                  <a:cubicBezTo>
                    <a:pt x="9529" y="14662"/>
                    <a:pt x="9529" y="14662"/>
                    <a:pt x="9529" y="14662"/>
                  </a:cubicBezTo>
                  <a:cubicBezTo>
                    <a:pt x="9439" y="14793"/>
                    <a:pt x="9439" y="14793"/>
                    <a:pt x="9439" y="14793"/>
                  </a:cubicBezTo>
                  <a:cubicBezTo>
                    <a:pt x="9439" y="14793"/>
                    <a:pt x="9439" y="14793"/>
                    <a:pt x="9439" y="14793"/>
                  </a:cubicBezTo>
                  <a:close/>
                  <a:moveTo>
                    <a:pt x="6353" y="18851"/>
                  </a:moveTo>
                  <a:cubicBezTo>
                    <a:pt x="6353" y="18720"/>
                    <a:pt x="6353" y="18720"/>
                    <a:pt x="6353" y="18720"/>
                  </a:cubicBezTo>
                  <a:cubicBezTo>
                    <a:pt x="6353" y="18720"/>
                    <a:pt x="6353" y="18720"/>
                    <a:pt x="6353" y="18720"/>
                  </a:cubicBezTo>
                  <a:cubicBezTo>
                    <a:pt x="6444" y="18720"/>
                    <a:pt x="6444" y="18720"/>
                    <a:pt x="6444" y="18720"/>
                  </a:cubicBezTo>
                  <a:cubicBezTo>
                    <a:pt x="6534" y="18589"/>
                    <a:pt x="6534" y="18589"/>
                    <a:pt x="6534" y="18589"/>
                  </a:cubicBezTo>
                  <a:cubicBezTo>
                    <a:pt x="6534" y="18589"/>
                    <a:pt x="6534" y="18589"/>
                    <a:pt x="6534" y="18589"/>
                  </a:cubicBezTo>
                  <a:cubicBezTo>
                    <a:pt x="6625" y="18458"/>
                    <a:pt x="6625" y="18458"/>
                    <a:pt x="6625" y="18458"/>
                  </a:cubicBezTo>
                  <a:cubicBezTo>
                    <a:pt x="6625" y="18458"/>
                    <a:pt x="6625" y="18458"/>
                    <a:pt x="6625" y="18458"/>
                  </a:cubicBezTo>
                  <a:cubicBezTo>
                    <a:pt x="6716" y="18458"/>
                    <a:pt x="6716" y="18458"/>
                    <a:pt x="6716" y="18458"/>
                  </a:cubicBezTo>
                  <a:cubicBezTo>
                    <a:pt x="6716" y="18458"/>
                    <a:pt x="6716" y="18458"/>
                    <a:pt x="6716" y="18458"/>
                  </a:cubicBezTo>
                  <a:cubicBezTo>
                    <a:pt x="6807" y="18458"/>
                    <a:pt x="6807" y="18458"/>
                    <a:pt x="6807" y="18458"/>
                  </a:cubicBezTo>
                  <a:cubicBezTo>
                    <a:pt x="6897" y="18458"/>
                    <a:pt x="6897" y="18458"/>
                    <a:pt x="6897" y="18458"/>
                  </a:cubicBezTo>
                  <a:cubicBezTo>
                    <a:pt x="6897" y="18458"/>
                    <a:pt x="6897" y="18458"/>
                    <a:pt x="6897" y="18458"/>
                  </a:cubicBezTo>
                  <a:cubicBezTo>
                    <a:pt x="6988" y="18458"/>
                    <a:pt x="6988" y="18458"/>
                    <a:pt x="6988" y="18458"/>
                  </a:cubicBezTo>
                  <a:cubicBezTo>
                    <a:pt x="7079" y="18458"/>
                    <a:pt x="7079" y="18458"/>
                    <a:pt x="7079" y="18458"/>
                  </a:cubicBezTo>
                  <a:cubicBezTo>
                    <a:pt x="6988" y="18589"/>
                    <a:pt x="6988" y="18589"/>
                    <a:pt x="6988" y="18589"/>
                  </a:cubicBezTo>
                  <a:cubicBezTo>
                    <a:pt x="7079" y="18720"/>
                    <a:pt x="7079" y="18720"/>
                    <a:pt x="7079" y="18720"/>
                  </a:cubicBezTo>
                  <a:cubicBezTo>
                    <a:pt x="7079" y="18720"/>
                    <a:pt x="7079" y="18720"/>
                    <a:pt x="7079" y="18720"/>
                  </a:cubicBezTo>
                  <a:cubicBezTo>
                    <a:pt x="6988" y="18720"/>
                    <a:pt x="6988" y="18720"/>
                    <a:pt x="6988" y="18720"/>
                  </a:cubicBezTo>
                  <a:cubicBezTo>
                    <a:pt x="6988" y="18851"/>
                    <a:pt x="6988" y="18851"/>
                    <a:pt x="6988" y="18851"/>
                  </a:cubicBezTo>
                  <a:cubicBezTo>
                    <a:pt x="6807" y="18851"/>
                    <a:pt x="6807" y="18851"/>
                    <a:pt x="6807" y="18851"/>
                  </a:cubicBezTo>
                  <a:cubicBezTo>
                    <a:pt x="6716" y="18851"/>
                    <a:pt x="6716" y="18851"/>
                    <a:pt x="6716" y="18851"/>
                  </a:cubicBezTo>
                  <a:cubicBezTo>
                    <a:pt x="6625" y="18851"/>
                    <a:pt x="6625" y="18851"/>
                    <a:pt x="6625" y="18851"/>
                  </a:cubicBezTo>
                  <a:cubicBezTo>
                    <a:pt x="6534" y="18982"/>
                    <a:pt x="6534" y="18982"/>
                    <a:pt x="6534" y="18982"/>
                  </a:cubicBezTo>
                  <a:cubicBezTo>
                    <a:pt x="6444" y="18982"/>
                    <a:pt x="6444" y="18982"/>
                    <a:pt x="6444" y="18982"/>
                  </a:cubicBezTo>
                  <a:cubicBezTo>
                    <a:pt x="6444" y="18982"/>
                    <a:pt x="6444" y="18982"/>
                    <a:pt x="6444" y="18982"/>
                  </a:cubicBezTo>
                  <a:cubicBezTo>
                    <a:pt x="6353" y="18851"/>
                    <a:pt x="6353" y="18851"/>
                    <a:pt x="6353" y="18851"/>
                  </a:cubicBezTo>
                  <a:close/>
                  <a:moveTo>
                    <a:pt x="6353" y="1885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Google Shape;400;p14"/>
            <p:cNvSpPr/>
            <p:nvPr/>
          </p:nvSpPr>
          <p:spPr>
            <a:xfrm>
              <a:off x="3523" y="3942"/>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14"/>
            <p:cNvSpPr/>
            <p:nvPr/>
          </p:nvSpPr>
          <p:spPr>
            <a:xfrm>
              <a:off x="3645" y="3977"/>
              <a:ext cx="94" cy="37"/>
            </a:xfrm>
            <a:custGeom>
              <a:avLst/>
              <a:gdLst/>
              <a:ahLst/>
              <a:cxnLst/>
              <a:rect l="l" t="t" r="r" b="b"/>
              <a:pathLst>
                <a:path w="21600" h="21600" extrusionOk="0">
                  <a:moveTo>
                    <a:pt x="1751" y="0"/>
                  </a:moveTo>
                  <a:lnTo>
                    <a:pt x="15178" y="0"/>
                  </a:lnTo>
                  <a:lnTo>
                    <a:pt x="16930" y="5760"/>
                  </a:lnTo>
                  <a:lnTo>
                    <a:pt x="19265" y="11520"/>
                  </a:lnTo>
                  <a:lnTo>
                    <a:pt x="21600" y="11520"/>
                  </a:lnTo>
                  <a:lnTo>
                    <a:pt x="21600" y="17280"/>
                  </a:lnTo>
                  <a:lnTo>
                    <a:pt x="16930" y="17280"/>
                  </a:lnTo>
                  <a:lnTo>
                    <a:pt x="16930" y="11520"/>
                  </a:lnTo>
                  <a:lnTo>
                    <a:pt x="15178" y="17280"/>
                  </a:lnTo>
                  <a:lnTo>
                    <a:pt x="12843" y="17280"/>
                  </a:lnTo>
                  <a:lnTo>
                    <a:pt x="12843" y="21600"/>
                  </a:lnTo>
                  <a:lnTo>
                    <a:pt x="10508" y="21600"/>
                  </a:lnTo>
                  <a:lnTo>
                    <a:pt x="8173" y="17280"/>
                  </a:lnTo>
                  <a:lnTo>
                    <a:pt x="4086" y="17280"/>
                  </a:lnTo>
                  <a:lnTo>
                    <a:pt x="4086" y="11520"/>
                  </a:lnTo>
                  <a:lnTo>
                    <a:pt x="1751" y="5760"/>
                  </a:lnTo>
                  <a:lnTo>
                    <a:pt x="1751" y="11520"/>
                  </a:lnTo>
                  <a:lnTo>
                    <a:pt x="0" y="5760"/>
                  </a:lnTo>
                  <a:lnTo>
                    <a:pt x="0" y="0"/>
                  </a:lnTo>
                  <a:lnTo>
                    <a:pt x="1751" y="0"/>
                  </a:lnTo>
                  <a:close/>
                  <a:moveTo>
                    <a:pt x="1751"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14"/>
            <p:cNvSpPr/>
            <p:nvPr/>
          </p:nvSpPr>
          <p:spPr>
            <a:xfrm>
              <a:off x="3805" y="3913"/>
              <a:ext cx="122" cy="84"/>
            </a:xfrm>
            <a:custGeom>
              <a:avLst/>
              <a:gdLst/>
              <a:ahLst/>
              <a:cxnLst/>
              <a:rect l="l" t="t" r="r" b="b"/>
              <a:pathLst>
                <a:path w="21600" h="21600" extrusionOk="0">
                  <a:moveTo>
                    <a:pt x="18277" y="21600"/>
                  </a:moveTo>
                  <a:cubicBezTo>
                    <a:pt x="18277" y="19200"/>
                    <a:pt x="18277" y="19200"/>
                    <a:pt x="18277" y="19200"/>
                  </a:cubicBezTo>
                  <a:cubicBezTo>
                    <a:pt x="19938" y="16800"/>
                    <a:pt x="19938" y="16800"/>
                    <a:pt x="19938" y="16800"/>
                  </a:cubicBezTo>
                  <a:cubicBezTo>
                    <a:pt x="19938" y="16800"/>
                    <a:pt x="19938" y="16800"/>
                    <a:pt x="19938" y="16800"/>
                  </a:cubicBezTo>
                  <a:cubicBezTo>
                    <a:pt x="19938" y="14400"/>
                    <a:pt x="19938" y="14400"/>
                    <a:pt x="19938" y="14400"/>
                  </a:cubicBezTo>
                  <a:cubicBezTo>
                    <a:pt x="19938" y="12000"/>
                    <a:pt x="19938" y="12000"/>
                    <a:pt x="19938" y="12000"/>
                  </a:cubicBezTo>
                  <a:cubicBezTo>
                    <a:pt x="19938" y="12000"/>
                    <a:pt x="19938" y="12000"/>
                    <a:pt x="19938" y="12000"/>
                  </a:cubicBezTo>
                  <a:cubicBezTo>
                    <a:pt x="21600" y="12000"/>
                    <a:pt x="21600" y="12000"/>
                    <a:pt x="21600" y="12000"/>
                  </a:cubicBezTo>
                  <a:cubicBezTo>
                    <a:pt x="21600" y="9600"/>
                    <a:pt x="21600" y="9600"/>
                    <a:pt x="21600" y="9600"/>
                  </a:cubicBezTo>
                  <a:cubicBezTo>
                    <a:pt x="19938" y="7200"/>
                    <a:pt x="19938" y="7200"/>
                    <a:pt x="19938" y="7200"/>
                  </a:cubicBezTo>
                  <a:cubicBezTo>
                    <a:pt x="21600" y="4800"/>
                    <a:pt x="21600" y="4800"/>
                    <a:pt x="21600" y="4800"/>
                  </a:cubicBezTo>
                  <a:cubicBezTo>
                    <a:pt x="21600" y="4800"/>
                    <a:pt x="21600" y="4800"/>
                    <a:pt x="21600" y="4800"/>
                  </a:cubicBezTo>
                  <a:cubicBezTo>
                    <a:pt x="21600" y="4800"/>
                    <a:pt x="21600" y="4800"/>
                    <a:pt x="21600" y="4800"/>
                  </a:cubicBezTo>
                  <a:cubicBezTo>
                    <a:pt x="19938" y="4800"/>
                    <a:pt x="19938" y="4800"/>
                    <a:pt x="19938" y="4800"/>
                  </a:cubicBezTo>
                  <a:cubicBezTo>
                    <a:pt x="18277" y="4800"/>
                    <a:pt x="18277" y="4800"/>
                    <a:pt x="18277" y="4800"/>
                  </a:cubicBezTo>
                  <a:cubicBezTo>
                    <a:pt x="16615" y="2400"/>
                    <a:pt x="16615" y="2400"/>
                    <a:pt x="16615" y="2400"/>
                  </a:cubicBezTo>
                  <a:cubicBezTo>
                    <a:pt x="14954" y="2400"/>
                    <a:pt x="14954" y="2400"/>
                    <a:pt x="14954" y="2400"/>
                  </a:cubicBezTo>
                  <a:cubicBezTo>
                    <a:pt x="13292" y="2400"/>
                    <a:pt x="13292" y="2400"/>
                    <a:pt x="13292" y="2400"/>
                  </a:cubicBezTo>
                  <a:cubicBezTo>
                    <a:pt x="11631" y="2400"/>
                    <a:pt x="11631" y="2400"/>
                    <a:pt x="11631" y="2400"/>
                  </a:cubicBezTo>
                  <a:cubicBezTo>
                    <a:pt x="9969" y="2400"/>
                    <a:pt x="9969" y="2400"/>
                    <a:pt x="9969" y="2400"/>
                  </a:cubicBezTo>
                  <a:cubicBezTo>
                    <a:pt x="8308" y="2400"/>
                    <a:pt x="8308" y="2400"/>
                    <a:pt x="8308" y="2400"/>
                  </a:cubicBezTo>
                  <a:cubicBezTo>
                    <a:pt x="8308" y="2400"/>
                    <a:pt x="9969" y="4800"/>
                    <a:pt x="9969" y="4800"/>
                  </a:cubicBezTo>
                  <a:cubicBezTo>
                    <a:pt x="14954" y="7200"/>
                    <a:pt x="14954" y="7200"/>
                    <a:pt x="14954" y="7200"/>
                  </a:cubicBezTo>
                  <a:cubicBezTo>
                    <a:pt x="13292" y="7200"/>
                    <a:pt x="13292" y="7200"/>
                    <a:pt x="13292" y="7200"/>
                  </a:cubicBezTo>
                  <a:cubicBezTo>
                    <a:pt x="14954" y="9600"/>
                    <a:pt x="14954" y="9600"/>
                    <a:pt x="14954" y="9600"/>
                  </a:cubicBezTo>
                  <a:cubicBezTo>
                    <a:pt x="13292" y="12000"/>
                    <a:pt x="13292" y="12000"/>
                    <a:pt x="13292" y="12000"/>
                  </a:cubicBezTo>
                  <a:cubicBezTo>
                    <a:pt x="14954" y="12000"/>
                    <a:pt x="14954" y="12000"/>
                    <a:pt x="14954" y="12000"/>
                  </a:cubicBezTo>
                  <a:cubicBezTo>
                    <a:pt x="16615" y="14400"/>
                    <a:pt x="16615" y="14400"/>
                    <a:pt x="16615" y="14400"/>
                  </a:cubicBezTo>
                  <a:cubicBezTo>
                    <a:pt x="18277" y="14400"/>
                    <a:pt x="18277" y="14400"/>
                    <a:pt x="18277" y="14400"/>
                  </a:cubicBezTo>
                  <a:cubicBezTo>
                    <a:pt x="16615" y="16800"/>
                    <a:pt x="16615" y="16800"/>
                    <a:pt x="16615" y="16800"/>
                  </a:cubicBezTo>
                  <a:cubicBezTo>
                    <a:pt x="13292" y="16800"/>
                    <a:pt x="13292" y="16800"/>
                    <a:pt x="13292" y="16800"/>
                  </a:cubicBezTo>
                  <a:cubicBezTo>
                    <a:pt x="13292" y="16800"/>
                    <a:pt x="13292" y="16800"/>
                    <a:pt x="13292" y="16800"/>
                  </a:cubicBezTo>
                  <a:cubicBezTo>
                    <a:pt x="11631" y="16800"/>
                    <a:pt x="11631" y="16800"/>
                    <a:pt x="11631" y="16800"/>
                  </a:cubicBezTo>
                  <a:cubicBezTo>
                    <a:pt x="9969" y="16800"/>
                    <a:pt x="9969" y="16800"/>
                    <a:pt x="9969" y="16800"/>
                  </a:cubicBezTo>
                  <a:cubicBezTo>
                    <a:pt x="8308" y="16800"/>
                    <a:pt x="8308" y="16800"/>
                    <a:pt x="8308" y="16800"/>
                  </a:cubicBezTo>
                  <a:cubicBezTo>
                    <a:pt x="6646" y="16800"/>
                    <a:pt x="6646" y="16800"/>
                    <a:pt x="6646" y="16800"/>
                  </a:cubicBezTo>
                  <a:cubicBezTo>
                    <a:pt x="6646" y="16800"/>
                    <a:pt x="6646" y="16800"/>
                    <a:pt x="6646" y="16800"/>
                  </a:cubicBezTo>
                  <a:cubicBezTo>
                    <a:pt x="6646" y="14400"/>
                    <a:pt x="6646" y="14400"/>
                    <a:pt x="6646" y="14400"/>
                  </a:cubicBezTo>
                  <a:cubicBezTo>
                    <a:pt x="3323" y="16800"/>
                    <a:pt x="3323" y="16800"/>
                    <a:pt x="3323" y="16800"/>
                  </a:cubicBezTo>
                  <a:cubicBezTo>
                    <a:pt x="3323" y="14400"/>
                    <a:pt x="3323" y="14400"/>
                    <a:pt x="3323" y="14400"/>
                  </a:cubicBezTo>
                  <a:cubicBezTo>
                    <a:pt x="1662" y="16800"/>
                    <a:pt x="1662" y="16800"/>
                    <a:pt x="1662" y="16800"/>
                  </a:cubicBezTo>
                  <a:cubicBezTo>
                    <a:pt x="0" y="16800"/>
                    <a:pt x="0" y="16800"/>
                    <a:pt x="0" y="16800"/>
                  </a:cubicBezTo>
                  <a:cubicBezTo>
                    <a:pt x="1662" y="19200"/>
                    <a:pt x="1662" y="19200"/>
                    <a:pt x="1662" y="19200"/>
                  </a:cubicBezTo>
                  <a:cubicBezTo>
                    <a:pt x="3323" y="19200"/>
                    <a:pt x="3323" y="19200"/>
                    <a:pt x="3323" y="19200"/>
                  </a:cubicBezTo>
                  <a:cubicBezTo>
                    <a:pt x="4985" y="21600"/>
                    <a:pt x="4985" y="21600"/>
                    <a:pt x="4985" y="21600"/>
                  </a:cubicBezTo>
                  <a:cubicBezTo>
                    <a:pt x="4985" y="21600"/>
                    <a:pt x="4985" y="21600"/>
                    <a:pt x="4985" y="21600"/>
                  </a:cubicBezTo>
                  <a:cubicBezTo>
                    <a:pt x="6646" y="19200"/>
                    <a:pt x="6646" y="19200"/>
                    <a:pt x="6646" y="19200"/>
                  </a:cubicBezTo>
                  <a:cubicBezTo>
                    <a:pt x="6646" y="19200"/>
                    <a:pt x="6646" y="19200"/>
                    <a:pt x="6646" y="19200"/>
                  </a:cubicBezTo>
                  <a:cubicBezTo>
                    <a:pt x="9969" y="19200"/>
                    <a:pt x="9969" y="19200"/>
                    <a:pt x="9969" y="19200"/>
                  </a:cubicBezTo>
                  <a:cubicBezTo>
                    <a:pt x="11631" y="19200"/>
                    <a:pt x="11631" y="19200"/>
                    <a:pt x="11631" y="19200"/>
                  </a:cubicBezTo>
                  <a:cubicBezTo>
                    <a:pt x="14954" y="21600"/>
                    <a:pt x="14954" y="21600"/>
                    <a:pt x="14954" y="21600"/>
                  </a:cubicBezTo>
                  <a:cubicBezTo>
                    <a:pt x="16615" y="19200"/>
                    <a:pt x="16615" y="19200"/>
                    <a:pt x="16615" y="19200"/>
                  </a:cubicBezTo>
                  <a:cubicBezTo>
                    <a:pt x="16615" y="21600"/>
                    <a:pt x="16615" y="21600"/>
                    <a:pt x="16615" y="21600"/>
                  </a:cubicBezTo>
                  <a:cubicBezTo>
                    <a:pt x="18277" y="21600"/>
                    <a:pt x="18277" y="21600"/>
                    <a:pt x="18277" y="21600"/>
                  </a:cubicBezTo>
                  <a:close/>
                  <a:moveTo>
                    <a:pt x="13292" y="0"/>
                  </a:moveTo>
                  <a:cubicBezTo>
                    <a:pt x="13292" y="0"/>
                    <a:pt x="13292" y="0"/>
                    <a:pt x="13292" y="0"/>
                  </a:cubicBezTo>
                  <a:cubicBezTo>
                    <a:pt x="16615" y="2400"/>
                    <a:pt x="16615" y="2400"/>
                    <a:pt x="16615" y="2400"/>
                  </a:cubicBezTo>
                  <a:cubicBezTo>
                    <a:pt x="13292" y="2400"/>
                    <a:pt x="13292" y="2400"/>
                    <a:pt x="13292" y="2400"/>
                  </a:cubicBezTo>
                  <a:cubicBezTo>
                    <a:pt x="13292" y="0"/>
                    <a:pt x="13292" y="0"/>
                    <a:pt x="13292" y="0"/>
                  </a:cubicBezTo>
                  <a:close/>
                  <a:moveTo>
                    <a:pt x="9969" y="12000"/>
                  </a:moveTo>
                  <a:cubicBezTo>
                    <a:pt x="11631" y="12000"/>
                    <a:pt x="11631" y="12000"/>
                    <a:pt x="11631" y="12000"/>
                  </a:cubicBezTo>
                  <a:cubicBezTo>
                    <a:pt x="13292" y="12000"/>
                    <a:pt x="13292" y="12000"/>
                    <a:pt x="13292" y="12000"/>
                  </a:cubicBezTo>
                  <a:cubicBezTo>
                    <a:pt x="13292" y="14400"/>
                    <a:pt x="13292" y="14400"/>
                    <a:pt x="13292" y="14400"/>
                  </a:cubicBezTo>
                  <a:cubicBezTo>
                    <a:pt x="11631" y="14400"/>
                    <a:pt x="11631" y="14400"/>
                    <a:pt x="11631" y="14400"/>
                  </a:cubicBezTo>
                  <a:lnTo>
                    <a:pt x="9969" y="12000"/>
                  </a:lnTo>
                  <a:close/>
                  <a:moveTo>
                    <a:pt x="9969" y="120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3" name="Google Shape;403;p14"/>
            <p:cNvSpPr/>
            <p:nvPr/>
          </p:nvSpPr>
          <p:spPr>
            <a:xfrm>
              <a:off x="3381" y="3787"/>
              <a:ext cx="442" cy="146"/>
            </a:xfrm>
            <a:custGeom>
              <a:avLst/>
              <a:gdLst/>
              <a:ahLst/>
              <a:cxnLst/>
              <a:rect l="l" t="t" r="r" b="b"/>
              <a:pathLst>
                <a:path w="21600" h="21600" extrusionOk="0">
                  <a:moveTo>
                    <a:pt x="4097" y="9519"/>
                  </a:moveTo>
                  <a:lnTo>
                    <a:pt x="4097" y="8054"/>
                  </a:lnTo>
                  <a:lnTo>
                    <a:pt x="4593" y="8054"/>
                  </a:lnTo>
                  <a:lnTo>
                    <a:pt x="5090" y="9519"/>
                  </a:lnTo>
                  <a:lnTo>
                    <a:pt x="5090" y="10617"/>
                  </a:lnTo>
                  <a:lnTo>
                    <a:pt x="3724" y="10617"/>
                  </a:lnTo>
                  <a:lnTo>
                    <a:pt x="3724" y="9519"/>
                  </a:lnTo>
                  <a:lnTo>
                    <a:pt x="4097" y="10617"/>
                  </a:lnTo>
                  <a:lnTo>
                    <a:pt x="4593" y="9519"/>
                  </a:lnTo>
                  <a:lnTo>
                    <a:pt x="4097" y="9519"/>
                  </a:lnTo>
                  <a:close/>
                  <a:moveTo>
                    <a:pt x="1366" y="6590"/>
                  </a:moveTo>
                  <a:lnTo>
                    <a:pt x="1366" y="8054"/>
                  </a:lnTo>
                  <a:lnTo>
                    <a:pt x="869" y="6590"/>
                  </a:lnTo>
                  <a:lnTo>
                    <a:pt x="497" y="8054"/>
                  </a:lnTo>
                  <a:lnTo>
                    <a:pt x="0" y="8054"/>
                  </a:lnTo>
                  <a:lnTo>
                    <a:pt x="497" y="9519"/>
                  </a:lnTo>
                  <a:lnTo>
                    <a:pt x="869" y="8054"/>
                  </a:lnTo>
                  <a:lnTo>
                    <a:pt x="869" y="9519"/>
                  </a:lnTo>
                  <a:lnTo>
                    <a:pt x="1366" y="8054"/>
                  </a:lnTo>
                  <a:lnTo>
                    <a:pt x="1862" y="8054"/>
                  </a:lnTo>
                  <a:lnTo>
                    <a:pt x="2359" y="6590"/>
                  </a:lnTo>
                  <a:lnTo>
                    <a:pt x="3724" y="6590"/>
                  </a:lnTo>
                  <a:lnTo>
                    <a:pt x="4097" y="4027"/>
                  </a:lnTo>
                  <a:lnTo>
                    <a:pt x="6455" y="4027"/>
                  </a:lnTo>
                  <a:lnTo>
                    <a:pt x="6952" y="5125"/>
                  </a:lnTo>
                  <a:lnTo>
                    <a:pt x="5959" y="5125"/>
                  </a:lnTo>
                  <a:lnTo>
                    <a:pt x="5959" y="6590"/>
                  </a:lnTo>
                  <a:lnTo>
                    <a:pt x="8317" y="6590"/>
                  </a:lnTo>
                  <a:lnTo>
                    <a:pt x="8690" y="8054"/>
                  </a:lnTo>
                  <a:lnTo>
                    <a:pt x="9186" y="8054"/>
                  </a:lnTo>
                  <a:lnTo>
                    <a:pt x="9186" y="6590"/>
                  </a:lnTo>
                  <a:lnTo>
                    <a:pt x="9683" y="8054"/>
                  </a:lnTo>
                  <a:lnTo>
                    <a:pt x="10055" y="9519"/>
                  </a:lnTo>
                  <a:lnTo>
                    <a:pt x="11917" y="9519"/>
                  </a:lnTo>
                  <a:lnTo>
                    <a:pt x="11917" y="10617"/>
                  </a:lnTo>
                  <a:lnTo>
                    <a:pt x="12910" y="9519"/>
                  </a:lnTo>
                  <a:lnTo>
                    <a:pt x="13283" y="13546"/>
                  </a:lnTo>
                  <a:lnTo>
                    <a:pt x="13779" y="14644"/>
                  </a:lnTo>
                  <a:lnTo>
                    <a:pt x="14276" y="14644"/>
                  </a:lnTo>
                  <a:lnTo>
                    <a:pt x="14648" y="16108"/>
                  </a:lnTo>
                  <a:lnTo>
                    <a:pt x="16138" y="16108"/>
                  </a:lnTo>
                  <a:lnTo>
                    <a:pt x="16138" y="17573"/>
                  </a:lnTo>
                  <a:lnTo>
                    <a:pt x="15641" y="17573"/>
                  </a:lnTo>
                  <a:lnTo>
                    <a:pt x="14648" y="20136"/>
                  </a:lnTo>
                  <a:lnTo>
                    <a:pt x="17876" y="20136"/>
                  </a:lnTo>
                  <a:lnTo>
                    <a:pt x="18372" y="21600"/>
                  </a:lnTo>
                  <a:lnTo>
                    <a:pt x="19738" y="20136"/>
                  </a:lnTo>
                  <a:lnTo>
                    <a:pt x="20234" y="18671"/>
                  </a:lnTo>
                  <a:lnTo>
                    <a:pt x="21600" y="18671"/>
                  </a:lnTo>
                  <a:lnTo>
                    <a:pt x="21600" y="17573"/>
                  </a:lnTo>
                  <a:lnTo>
                    <a:pt x="21103" y="17573"/>
                  </a:lnTo>
                  <a:lnTo>
                    <a:pt x="20731" y="16108"/>
                  </a:lnTo>
                  <a:lnTo>
                    <a:pt x="19738" y="14644"/>
                  </a:lnTo>
                  <a:lnTo>
                    <a:pt x="18869" y="14644"/>
                  </a:lnTo>
                  <a:lnTo>
                    <a:pt x="18869" y="12081"/>
                  </a:lnTo>
                  <a:lnTo>
                    <a:pt x="18372" y="13546"/>
                  </a:lnTo>
                  <a:lnTo>
                    <a:pt x="17876" y="13546"/>
                  </a:lnTo>
                  <a:lnTo>
                    <a:pt x="17503" y="10617"/>
                  </a:lnTo>
                  <a:lnTo>
                    <a:pt x="17007" y="12081"/>
                  </a:lnTo>
                  <a:lnTo>
                    <a:pt x="17007" y="10617"/>
                  </a:lnTo>
                  <a:lnTo>
                    <a:pt x="16138" y="9519"/>
                  </a:lnTo>
                  <a:lnTo>
                    <a:pt x="16138" y="10617"/>
                  </a:lnTo>
                  <a:lnTo>
                    <a:pt x="15641" y="10617"/>
                  </a:lnTo>
                  <a:lnTo>
                    <a:pt x="15641" y="9519"/>
                  </a:lnTo>
                  <a:lnTo>
                    <a:pt x="15641" y="10617"/>
                  </a:lnTo>
                  <a:lnTo>
                    <a:pt x="15145" y="9519"/>
                  </a:lnTo>
                  <a:lnTo>
                    <a:pt x="14276" y="9519"/>
                  </a:lnTo>
                  <a:lnTo>
                    <a:pt x="13283" y="6590"/>
                  </a:lnTo>
                  <a:lnTo>
                    <a:pt x="12910" y="5125"/>
                  </a:lnTo>
                  <a:lnTo>
                    <a:pt x="11545" y="5125"/>
                  </a:lnTo>
                  <a:lnTo>
                    <a:pt x="11545" y="4027"/>
                  </a:lnTo>
                  <a:lnTo>
                    <a:pt x="11048" y="2563"/>
                  </a:lnTo>
                  <a:lnTo>
                    <a:pt x="10055" y="2563"/>
                  </a:lnTo>
                  <a:lnTo>
                    <a:pt x="8690" y="1098"/>
                  </a:lnTo>
                  <a:lnTo>
                    <a:pt x="8317" y="2563"/>
                  </a:lnTo>
                  <a:lnTo>
                    <a:pt x="7821" y="1098"/>
                  </a:lnTo>
                  <a:lnTo>
                    <a:pt x="7324" y="1098"/>
                  </a:lnTo>
                  <a:lnTo>
                    <a:pt x="6455" y="0"/>
                  </a:lnTo>
                  <a:lnTo>
                    <a:pt x="5462" y="0"/>
                  </a:lnTo>
                  <a:lnTo>
                    <a:pt x="5090" y="1098"/>
                  </a:lnTo>
                  <a:lnTo>
                    <a:pt x="4097" y="1098"/>
                  </a:lnTo>
                  <a:lnTo>
                    <a:pt x="3228" y="2563"/>
                  </a:lnTo>
                  <a:lnTo>
                    <a:pt x="2731" y="2563"/>
                  </a:lnTo>
                  <a:lnTo>
                    <a:pt x="1862" y="4027"/>
                  </a:lnTo>
                  <a:lnTo>
                    <a:pt x="1366" y="5125"/>
                  </a:lnTo>
                  <a:lnTo>
                    <a:pt x="1366" y="6590"/>
                  </a:lnTo>
                  <a:close/>
                  <a:moveTo>
                    <a:pt x="1366" y="659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p14"/>
            <p:cNvSpPr/>
            <p:nvPr/>
          </p:nvSpPr>
          <p:spPr>
            <a:xfrm>
              <a:off x="3653" y="3639"/>
              <a:ext cx="236" cy="247"/>
            </a:xfrm>
            <a:custGeom>
              <a:avLst/>
              <a:gdLst/>
              <a:ahLst/>
              <a:cxnLst/>
              <a:rect l="l" t="t" r="r" b="b"/>
              <a:pathLst>
                <a:path w="21600" h="21600" extrusionOk="0">
                  <a:moveTo>
                    <a:pt x="20671" y="19224"/>
                  </a:moveTo>
                  <a:close/>
                  <a:moveTo>
                    <a:pt x="18116" y="21600"/>
                  </a:moveTo>
                  <a:lnTo>
                    <a:pt x="19974" y="21600"/>
                  </a:lnTo>
                  <a:lnTo>
                    <a:pt x="20671" y="20952"/>
                  </a:lnTo>
                  <a:lnTo>
                    <a:pt x="20671" y="20088"/>
                  </a:lnTo>
                  <a:lnTo>
                    <a:pt x="19974" y="20088"/>
                  </a:lnTo>
                  <a:lnTo>
                    <a:pt x="19974" y="20952"/>
                  </a:lnTo>
                  <a:lnTo>
                    <a:pt x="19045" y="20088"/>
                  </a:lnTo>
                  <a:lnTo>
                    <a:pt x="18116" y="20952"/>
                  </a:lnTo>
                  <a:lnTo>
                    <a:pt x="18116" y="21600"/>
                  </a:lnTo>
                  <a:close/>
                  <a:moveTo>
                    <a:pt x="19974" y="15984"/>
                  </a:moveTo>
                  <a:lnTo>
                    <a:pt x="20671" y="15984"/>
                  </a:lnTo>
                  <a:lnTo>
                    <a:pt x="21600" y="16848"/>
                  </a:lnTo>
                  <a:lnTo>
                    <a:pt x="19974" y="16848"/>
                  </a:lnTo>
                  <a:lnTo>
                    <a:pt x="19974" y="15984"/>
                  </a:lnTo>
                  <a:close/>
                  <a:moveTo>
                    <a:pt x="18116" y="14472"/>
                  </a:moveTo>
                  <a:lnTo>
                    <a:pt x="17187" y="14472"/>
                  </a:lnTo>
                  <a:lnTo>
                    <a:pt x="17187" y="15336"/>
                  </a:lnTo>
                  <a:lnTo>
                    <a:pt x="16490" y="15984"/>
                  </a:lnTo>
                  <a:lnTo>
                    <a:pt x="15561" y="15984"/>
                  </a:lnTo>
                  <a:lnTo>
                    <a:pt x="15561" y="16848"/>
                  </a:lnTo>
                  <a:lnTo>
                    <a:pt x="16490" y="16848"/>
                  </a:lnTo>
                  <a:lnTo>
                    <a:pt x="18116" y="15984"/>
                  </a:lnTo>
                  <a:lnTo>
                    <a:pt x="18116" y="14472"/>
                  </a:lnTo>
                  <a:close/>
                  <a:moveTo>
                    <a:pt x="15561" y="14472"/>
                  </a:moveTo>
                  <a:lnTo>
                    <a:pt x="16490" y="14472"/>
                  </a:lnTo>
                  <a:lnTo>
                    <a:pt x="16490" y="15336"/>
                  </a:lnTo>
                  <a:lnTo>
                    <a:pt x="15561" y="14472"/>
                  </a:lnTo>
                  <a:close/>
                  <a:moveTo>
                    <a:pt x="13006" y="11232"/>
                  </a:moveTo>
                  <a:lnTo>
                    <a:pt x="13006" y="12960"/>
                  </a:lnTo>
                  <a:lnTo>
                    <a:pt x="13935" y="13608"/>
                  </a:lnTo>
                  <a:lnTo>
                    <a:pt x="13935" y="14472"/>
                  </a:lnTo>
                  <a:lnTo>
                    <a:pt x="13006" y="13608"/>
                  </a:lnTo>
                  <a:lnTo>
                    <a:pt x="13006" y="11232"/>
                  </a:lnTo>
                  <a:close/>
                  <a:moveTo>
                    <a:pt x="9523" y="11232"/>
                  </a:moveTo>
                  <a:lnTo>
                    <a:pt x="9523" y="12096"/>
                  </a:lnTo>
                  <a:lnTo>
                    <a:pt x="10452" y="12096"/>
                  </a:lnTo>
                  <a:lnTo>
                    <a:pt x="9523" y="11232"/>
                  </a:lnTo>
                  <a:close/>
                  <a:moveTo>
                    <a:pt x="15561" y="9720"/>
                  </a:moveTo>
                  <a:lnTo>
                    <a:pt x="15561" y="11232"/>
                  </a:lnTo>
                  <a:lnTo>
                    <a:pt x="16490" y="10368"/>
                  </a:lnTo>
                  <a:lnTo>
                    <a:pt x="15561" y="9720"/>
                  </a:lnTo>
                  <a:close/>
                  <a:moveTo>
                    <a:pt x="12077" y="7992"/>
                  </a:moveTo>
                  <a:lnTo>
                    <a:pt x="11381" y="8856"/>
                  </a:lnTo>
                  <a:lnTo>
                    <a:pt x="12077" y="8856"/>
                  </a:lnTo>
                  <a:lnTo>
                    <a:pt x="12077" y="10368"/>
                  </a:lnTo>
                  <a:lnTo>
                    <a:pt x="13006" y="10368"/>
                  </a:lnTo>
                  <a:lnTo>
                    <a:pt x="13006" y="9720"/>
                  </a:lnTo>
                  <a:lnTo>
                    <a:pt x="12077" y="8856"/>
                  </a:lnTo>
                  <a:lnTo>
                    <a:pt x="12077" y="7992"/>
                  </a:lnTo>
                  <a:close/>
                  <a:moveTo>
                    <a:pt x="8594" y="5616"/>
                  </a:moveTo>
                  <a:lnTo>
                    <a:pt x="9523" y="5616"/>
                  </a:lnTo>
                  <a:lnTo>
                    <a:pt x="10452" y="6480"/>
                  </a:lnTo>
                  <a:lnTo>
                    <a:pt x="10452" y="7992"/>
                  </a:lnTo>
                  <a:lnTo>
                    <a:pt x="9523" y="7992"/>
                  </a:lnTo>
                  <a:lnTo>
                    <a:pt x="9523" y="7344"/>
                  </a:lnTo>
                  <a:lnTo>
                    <a:pt x="10452" y="7344"/>
                  </a:lnTo>
                  <a:lnTo>
                    <a:pt x="8594" y="5616"/>
                  </a:lnTo>
                  <a:close/>
                  <a:moveTo>
                    <a:pt x="4413" y="0"/>
                  </a:moveTo>
                  <a:lnTo>
                    <a:pt x="6039" y="0"/>
                  </a:lnTo>
                  <a:lnTo>
                    <a:pt x="7897" y="1728"/>
                  </a:lnTo>
                  <a:lnTo>
                    <a:pt x="7897" y="2376"/>
                  </a:lnTo>
                  <a:lnTo>
                    <a:pt x="6968" y="2376"/>
                  </a:lnTo>
                  <a:lnTo>
                    <a:pt x="6968" y="3240"/>
                  </a:lnTo>
                  <a:lnTo>
                    <a:pt x="6039" y="4104"/>
                  </a:lnTo>
                  <a:lnTo>
                    <a:pt x="6968" y="2376"/>
                  </a:lnTo>
                  <a:lnTo>
                    <a:pt x="6039" y="2376"/>
                  </a:lnTo>
                  <a:lnTo>
                    <a:pt x="6968" y="1728"/>
                  </a:lnTo>
                  <a:lnTo>
                    <a:pt x="6039" y="864"/>
                  </a:lnTo>
                  <a:lnTo>
                    <a:pt x="6039" y="0"/>
                  </a:lnTo>
                  <a:lnTo>
                    <a:pt x="4413" y="0"/>
                  </a:lnTo>
                  <a:close/>
                  <a:moveTo>
                    <a:pt x="0" y="864"/>
                  </a:moveTo>
                  <a:lnTo>
                    <a:pt x="1858" y="864"/>
                  </a:lnTo>
                  <a:lnTo>
                    <a:pt x="2555" y="0"/>
                  </a:lnTo>
                  <a:lnTo>
                    <a:pt x="3484" y="0"/>
                  </a:lnTo>
                  <a:lnTo>
                    <a:pt x="4413" y="864"/>
                  </a:lnTo>
                  <a:lnTo>
                    <a:pt x="3484" y="864"/>
                  </a:lnTo>
                  <a:lnTo>
                    <a:pt x="1858" y="1728"/>
                  </a:lnTo>
                  <a:lnTo>
                    <a:pt x="929" y="1728"/>
                  </a:lnTo>
                  <a:lnTo>
                    <a:pt x="0" y="864"/>
                  </a:lnTo>
                  <a:close/>
                  <a:moveTo>
                    <a:pt x="4413" y="6480"/>
                  </a:moveTo>
                  <a:lnTo>
                    <a:pt x="6968" y="6480"/>
                  </a:lnTo>
                  <a:lnTo>
                    <a:pt x="6039" y="7344"/>
                  </a:lnTo>
                  <a:lnTo>
                    <a:pt x="5342" y="7344"/>
                  </a:lnTo>
                  <a:lnTo>
                    <a:pt x="4413" y="6480"/>
                  </a:lnTo>
                  <a:close/>
                  <a:moveTo>
                    <a:pt x="3484" y="9720"/>
                  </a:moveTo>
                  <a:lnTo>
                    <a:pt x="4413" y="9720"/>
                  </a:lnTo>
                  <a:lnTo>
                    <a:pt x="3484" y="9720"/>
                  </a:lnTo>
                  <a:close/>
                  <a:moveTo>
                    <a:pt x="2555" y="9720"/>
                  </a:moveTo>
                  <a:lnTo>
                    <a:pt x="3484" y="9720"/>
                  </a:lnTo>
                  <a:lnTo>
                    <a:pt x="3484" y="10368"/>
                  </a:lnTo>
                  <a:lnTo>
                    <a:pt x="2555" y="9720"/>
                  </a:lnTo>
                  <a:close/>
                  <a:moveTo>
                    <a:pt x="3484" y="8856"/>
                  </a:moveTo>
                  <a:lnTo>
                    <a:pt x="4413" y="8856"/>
                  </a:lnTo>
                  <a:lnTo>
                    <a:pt x="3484" y="7344"/>
                  </a:lnTo>
                  <a:lnTo>
                    <a:pt x="3484" y="6480"/>
                  </a:lnTo>
                  <a:lnTo>
                    <a:pt x="2555" y="6480"/>
                  </a:lnTo>
                  <a:lnTo>
                    <a:pt x="2555" y="7344"/>
                  </a:lnTo>
                  <a:lnTo>
                    <a:pt x="1858" y="7992"/>
                  </a:lnTo>
                  <a:lnTo>
                    <a:pt x="2555" y="8856"/>
                  </a:lnTo>
                  <a:lnTo>
                    <a:pt x="2555" y="7992"/>
                  </a:lnTo>
                  <a:lnTo>
                    <a:pt x="3484" y="8856"/>
                  </a:lnTo>
                  <a:close/>
                  <a:moveTo>
                    <a:pt x="4413" y="9720"/>
                  </a:moveTo>
                  <a:lnTo>
                    <a:pt x="3484" y="10368"/>
                  </a:lnTo>
                  <a:lnTo>
                    <a:pt x="3484" y="12096"/>
                  </a:lnTo>
                  <a:lnTo>
                    <a:pt x="4413" y="11232"/>
                  </a:lnTo>
                  <a:lnTo>
                    <a:pt x="4413" y="9720"/>
                  </a:lnTo>
                  <a:close/>
                  <a:moveTo>
                    <a:pt x="4413" y="972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14"/>
            <p:cNvSpPr/>
            <p:nvPr/>
          </p:nvSpPr>
          <p:spPr>
            <a:xfrm>
              <a:off x="3437" y="4319"/>
              <a:ext cx="236" cy="91"/>
            </a:xfrm>
            <a:custGeom>
              <a:avLst/>
              <a:gdLst/>
              <a:ahLst/>
              <a:cxnLst/>
              <a:rect l="l" t="t" r="r" b="b"/>
              <a:pathLst>
                <a:path w="21600" h="21600" extrusionOk="0">
                  <a:moveTo>
                    <a:pt x="19045" y="21600"/>
                  </a:moveTo>
                  <a:lnTo>
                    <a:pt x="19045" y="19265"/>
                  </a:lnTo>
                  <a:lnTo>
                    <a:pt x="18116" y="16930"/>
                  </a:lnTo>
                  <a:lnTo>
                    <a:pt x="17187" y="15178"/>
                  </a:lnTo>
                  <a:lnTo>
                    <a:pt x="18116" y="12843"/>
                  </a:lnTo>
                  <a:lnTo>
                    <a:pt x="18116" y="10508"/>
                  </a:lnTo>
                  <a:lnTo>
                    <a:pt x="19045" y="10508"/>
                  </a:lnTo>
                  <a:lnTo>
                    <a:pt x="19045" y="8757"/>
                  </a:lnTo>
                  <a:lnTo>
                    <a:pt x="18116" y="8757"/>
                  </a:lnTo>
                  <a:lnTo>
                    <a:pt x="18116" y="10508"/>
                  </a:lnTo>
                  <a:lnTo>
                    <a:pt x="17187" y="10508"/>
                  </a:lnTo>
                  <a:lnTo>
                    <a:pt x="17187" y="8757"/>
                  </a:lnTo>
                  <a:lnTo>
                    <a:pt x="16490" y="6422"/>
                  </a:lnTo>
                  <a:lnTo>
                    <a:pt x="15561" y="6422"/>
                  </a:lnTo>
                  <a:lnTo>
                    <a:pt x="15561" y="4086"/>
                  </a:lnTo>
                  <a:lnTo>
                    <a:pt x="13703" y="4086"/>
                  </a:lnTo>
                  <a:lnTo>
                    <a:pt x="13006" y="6422"/>
                  </a:lnTo>
                  <a:lnTo>
                    <a:pt x="13006" y="8757"/>
                  </a:lnTo>
                  <a:lnTo>
                    <a:pt x="12077" y="10508"/>
                  </a:lnTo>
                  <a:lnTo>
                    <a:pt x="10452" y="10508"/>
                  </a:lnTo>
                  <a:lnTo>
                    <a:pt x="9523" y="12843"/>
                  </a:lnTo>
                  <a:lnTo>
                    <a:pt x="11148" y="16930"/>
                  </a:lnTo>
                  <a:lnTo>
                    <a:pt x="11148" y="19265"/>
                  </a:lnTo>
                  <a:lnTo>
                    <a:pt x="9523" y="19265"/>
                  </a:lnTo>
                  <a:lnTo>
                    <a:pt x="9523" y="21600"/>
                  </a:lnTo>
                  <a:lnTo>
                    <a:pt x="7897" y="21600"/>
                  </a:lnTo>
                  <a:lnTo>
                    <a:pt x="7897" y="15178"/>
                  </a:lnTo>
                  <a:lnTo>
                    <a:pt x="6968" y="15178"/>
                  </a:lnTo>
                  <a:lnTo>
                    <a:pt x="6968" y="16930"/>
                  </a:lnTo>
                  <a:lnTo>
                    <a:pt x="6039" y="16930"/>
                  </a:lnTo>
                  <a:lnTo>
                    <a:pt x="5110" y="15178"/>
                  </a:lnTo>
                  <a:lnTo>
                    <a:pt x="5110" y="12843"/>
                  </a:lnTo>
                  <a:lnTo>
                    <a:pt x="3484" y="12843"/>
                  </a:lnTo>
                  <a:lnTo>
                    <a:pt x="3484" y="10508"/>
                  </a:lnTo>
                  <a:lnTo>
                    <a:pt x="929" y="10508"/>
                  </a:lnTo>
                  <a:lnTo>
                    <a:pt x="929" y="6422"/>
                  </a:lnTo>
                  <a:lnTo>
                    <a:pt x="0" y="6422"/>
                  </a:lnTo>
                  <a:lnTo>
                    <a:pt x="0" y="4086"/>
                  </a:lnTo>
                  <a:lnTo>
                    <a:pt x="929" y="1751"/>
                  </a:lnTo>
                  <a:lnTo>
                    <a:pt x="929" y="0"/>
                  </a:lnTo>
                  <a:lnTo>
                    <a:pt x="1858" y="0"/>
                  </a:lnTo>
                  <a:lnTo>
                    <a:pt x="1858" y="1751"/>
                  </a:lnTo>
                  <a:lnTo>
                    <a:pt x="2555" y="1751"/>
                  </a:lnTo>
                  <a:lnTo>
                    <a:pt x="2555" y="4086"/>
                  </a:lnTo>
                  <a:lnTo>
                    <a:pt x="3484" y="4086"/>
                  </a:lnTo>
                  <a:lnTo>
                    <a:pt x="3484" y="6422"/>
                  </a:lnTo>
                  <a:lnTo>
                    <a:pt x="4413" y="6422"/>
                  </a:lnTo>
                  <a:lnTo>
                    <a:pt x="4413" y="4086"/>
                  </a:lnTo>
                  <a:lnTo>
                    <a:pt x="5110" y="4086"/>
                  </a:lnTo>
                  <a:lnTo>
                    <a:pt x="6039" y="6422"/>
                  </a:lnTo>
                  <a:lnTo>
                    <a:pt x="8594" y="6422"/>
                  </a:lnTo>
                  <a:lnTo>
                    <a:pt x="8594" y="4086"/>
                  </a:lnTo>
                  <a:lnTo>
                    <a:pt x="11148" y="1751"/>
                  </a:lnTo>
                  <a:lnTo>
                    <a:pt x="13006" y="1751"/>
                  </a:lnTo>
                  <a:lnTo>
                    <a:pt x="13703" y="0"/>
                  </a:lnTo>
                  <a:lnTo>
                    <a:pt x="14632" y="0"/>
                  </a:lnTo>
                  <a:lnTo>
                    <a:pt x="14632" y="1751"/>
                  </a:lnTo>
                  <a:lnTo>
                    <a:pt x="18116" y="1751"/>
                  </a:lnTo>
                  <a:lnTo>
                    <a:pt x="19742" y="4086"/>
                  </a:lnTo>
                  <a:lnTo>
                    <a:pt x="19742" y="6422"/>
                  </a:lnTo>
                  <a:lnTo>
                    <a:pt x="20671" y="6422"/>
                  </a:lnTo>
                  <a:lnTo>
                    <a:pt x="21600" y="8757"/>
                  </a:lnTo>
                  <a:lnTo>
                    <a:pt x="20671" y="8757"/>
                  </a:lnTo>
                  <a:lnTo>
                    <a:pt x="21600" y="10508"/>
                  </a:lnTo>
                  <a:lnTo>
                    <a:pt x="21600" y="12843"/>
                  </a:lnTo>
                  <a:lnTo>
                    <a:pt x="20671" y="15178"/>
                  </a:lnTo>
                  <a:lnTo>
                    <a:pt x="20671" y="16930"/>
                  </a:lnTo>
                  <a:lnTo>
                    <a:pt x="19742" y="16930"/>
                  </a:lnTo>
                  <a:lnTo>
                    <a:pt x="19045" y="21600"/>
                  </a:lnTo>
                  <a:close/>
                  <a:moveTo>
                    <a:pt x="19045"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6" name="Google Shape;406;p14"/>
            <p:cNvSpPr/>
            <p:nvPr/>
          </p:nvSpPr>
          <p:spPr>
            <a:xfrm>
              <a:off x="3316" y="4254"/>
              <a:ext cx="142" cy="119"/>
            </a:xfrm>
            <a:custGeom>
              <a:avLst/>
              <a:gdLst/>
              <a:ahLst/>
              <a:cxnLst/>
              <a:rect l="l" t="t" r="r" b="b"/>
              <a:pathLst>
                <a:path w="21600" h="21600" extrusionOk="0">
                  <a:moveTo>
                    <a:pt x="20057" y="19800"/>
                  </a:moveTo>
                  <a:lnTo>
                    <a:pt x="20057" y="21600"/>
                  </a:lnTo>
                  <a:lnTo>
                    <a:pt x="17357" y="21600"/>
                  </a:lnTo>
                  <a:lnTo>
                    <a:pt x="17357" y="19800"/>
                  </a:lnTo>
                  <a:lnTo>
                    <a:pt x="15814" y="18450"/>
                  </a:lnTo>
                  <a:lnTo>
                    <a:pt x="17357" y="19800"/>
                  </a:lnTo>
                  <a:lnTo>
                    <a:pt x="17357" y="21600"/>
                  </a:lnTo>
                  <a:lnTo>
                    <a:pt x="15814" y="21600"/>
                  </a:lnTo>
                  <a:lnTo>
                    <a:pt x="15814" y="19800"/>
                  </a:lnTo>
                  <a:lnTo>
                    <a:pt x="14271" y="19800"/>
                  </a:lnTo>
                  <a:lnTo>
                    <a:pt x="12729" y="18450"/>
                  </a:lnTo>
                  <a:lnTo>
                    <a:pt x="14271" y="16650"/>
                  </a:lnTo>
                  <a:lnTo>
                    <a:pt x="12729" y="14850"/>
                  </a:lnTo>
                  <a:lnTo>
                    <a:pt x="11571" y="14850"/>
                  </a:lnTo>
                  <a:lnTo>
                    <a:pt x="10029" y="13050"/>
                  </a:lnTo>
                  <a:lnTo>
                    <a:pt x="8486" y="11700"/>
                  </a:lnTo>
                  <a:lnTo>
                    <a:pt x="7329" y="9900"/>
                  </a:lnTo>
                  <a:lnTo>
                    <a:pt x="7329" y="8100"/>
                  </a:lnTo>
                  <a:lnTo>
                    <a:pt x="5786" y="8100"/>
                  </a:lnTo>
                  <a:lnTo>
                    <a:pt x="5786" y="6750"/>
                  </a:lnTo>
                  <a:lnTo>
                    <a:pt x="4243" y="8100"/>
                  </a:lnTo>
                  <a:lnTo>
                    <a:pt x="7329" y="9900"/>
                  </a:lnTo>
                  <a:lnTo>
                    <a:pt x="7329" y="11700"/>
                  </a:lnTo>
                  <a:lnTo>
                    <a:pt x="5786" y="11700"/>
                  </a:lnTo>
                  <a:lnTo>
                    <a:pt x="4243" y="9900"/>
                  </a:lnTo>
                  <a:lnTo>
                    <a:pt x="2700" y="9900"/>
                  </a:lnTo>
                  <a:lnTo>
                    <a:pt x="0" y="8100"/>
                  </a:lnTo>
                  <a:lnTo>
                    <a:pt x="1543" y="6750"/>
                  </a:lnTo>
                  <a:lnTo>
                    <a:pt x="1543" y="3150"/>
                  </a:lnTo>
                  <a:lnTo>
                    <a:pt x="0" y="3150"/>
                  </a:lnTo>
                  <a:lnTo>
                    <a:pt x="1543" y="3150"/>
                  </a:lnTo>
                  <a:lnTo>
                    <a:pt x="1543" y="1350"/>
                  </a:lnTo>
                  <a:lnTo>
                    <a:pt x="4243" y="0"/>
                  </a:lnTo>
                  <a:lnTo>
                    <a:pt x="7329" y="1350"/>
                  </a:lnTo>
                  <a:lnTo>
                    <a:pt x="10029" y="1350"/>
                  </a:lnTo>
                  <a:lnTo>
                    <a:pt x="11571" y="3150"/>
                  </a:lnTo>
                  <a:lnTo>
                    <a:pt x="12729" y="4950"/>
                  </a:lnTo>
                  <a:lnTo>
                    <a:pt x="12729" y="3150"/>
                  </a:lnTo>
                  <a:lnTo>
                    <a:pt x="14271" y="3150"/>
                  </a:lnTo>
                  <a:lnTo>
                    <a:pt x="14271" y="4950"/>
                  </a:lnTo>
                  <a:lnTo>
                    <a:pt x="15814" y="4950"/>
                  </a:lnTo>
                  <a:lnTo>
                    <a:pt x="15814" y="3150"/>
                  </a:lnTo>
                  <a:lnTo>
                    <a:pt x="15814" y="4950"/>
                  </a:lnTo>
                  <a:lnTo>
                    <a:pt x="17357" y="6750"/>
                  </a:lnTo>
                  <a:lnTo>
                    <a:pt x="17357" y="8100"/>
                  </a:lnTo>
                  <a:lnTo>
                    <a:pt x="18514" y="8100"/>
                  </a:lnTo>
                  <a:lnTo>
                    <a:pt x="18514" y="9900"/>
                  </a:lnTo>
                  <a:lnTo>
                    <a:pt x="20057" y="11700"/>
                  </a:lnTo>
                  <a:lnTo>
                    <a:pt x="21600" y="11700"/>
                  </a:lnTo>
                  <a:lnTo>
                    <a:pt x="20057" y="11700"/>
                  </a:lnTo>
                  <a:lnTo>
                    <a:pt x="20057" y="13050"/>
                  </a:lnTo>
                  <a:lnTo>
                    <a:pt x="18514" y="14850"/>
                  </a:lnTo>
                  <a:lnTo>
                    <a:pt x="18514" y="16650"/>
                  </a:lnTo>
                  <a:lnTo>
                    <a:pt x="20057" y="16650"/>
                  </a:lnTo>
                  <a:lnTo>
                    <a:pt x="20057" y="19800"/>
                  </a:lnTo>
                  <a:close/>
                  <a:moveTo>
                    <a:pt x="20057" y="198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7" name="Google Shape;407;p14"/>
            <p:cNvSpPr/>
            <p:nvPr/>
          </p:nvSpPr>
          <p:spPr>
            <a:xfrm>
              <a:off x="3250" y="4116"/>
              <a:ext cx="197" cy="165"/>
            </a:xfrm>
            <a:custGeom>
              <a:avLst/>
              <a:gdLst/>
              <a:ahLst/>
              <a:cxnLst/>
              <a:rect l="l" t="t" r="r" b="b"/>
              <a:pathLst>
                <a:path w="21600" h="21600" extrusionOk="0">
                  <a:moveTo>
                    <a:pt x="8229" y="19200"/>
                  </a:moveTo>
                  <a:cubicBezTo>
                    <a:pt x="8229" y="19200"/>
                    <a:pt x="8229" y="19200"/>
                    <a:pt x="8229" y="19200"/>
                  </a:cubicBezTo>
                  <a:cubicBezTo>
                    <a:pt x="8229" y="19200"/>
                    <a:pt x="8229" y="19200"/>
                    <a:pt x="8229" y="19200"/>
                  </a:cubicBezTo>
                  <a:cubicBezTo>
                    <a:pt x="10286" y="18000"/>
                    <a:pt x="10286" y="18000"/>
                    <a:pt x="10286" y="18000"/>
                  </a:cubicBezTo>
                  <a:cubicBezTo>
                    <a:pt x="12343" y="19200"/>
                    <a:pt x="12343" y="19200"/>
                    <a:pt x="12343" y="19200"/>
                  </a:cubicBezTo>
                  <a:cubicBezTo>
                    <a:pt x="13371" y="19200"/>
                    <a:pt x="13371" y="19200"/>
                    <a:pt x="13371" y="19200"/>
                  </a:cubicBezTo>
                  <a:cubicBezTo>
                    <a:pt x="14400" y="19200"/>
                    <a:pt x="14400" y="19200"/>
                    <a:pt x="14400" y="19200"/>
                  </a:cubicBezTo>
                  <a:cubicBezTo>
                    <a:pt x="14400" y="19200"/>
                    <a:pt x="14400" y="19200"/>
                    <a:pt x="14400" y="19200"/>
                  </a:cubicBezTo>
                  <a:cubicBezTo>
                    <a:pt x="15429" y="20400"/>
                    <a:pt x="15429" y="20400"/>
                    <a:pt x="15429" y="20400"/>
                  </a:cubicBezTo>
                  <a:cubicBezTo>
                    <a:pt x="15429" y="20400"/>
                    <a:pt x="15429" y="20400"/>
                    <a:pt x="15429" y="20400"/>
                  </a:cubicBezTo>
                  <a:cubicBezTo>
                    <a:pt x="16457" y="21600"/>
                    <a:pt x="16457" y="21600"/>
                    <a:pt x="16457" y="21600"/>
                  </a:cubicBezTo>
                  <a:cubicBezTo>
                    <a:pt x="16457" y="20400"/>
                    <a:pt x="16457" y="20400"/>
                    <a:pt x="16457" y="20400"/>
                  </a:cubicBezTo>
                  <a:cubicBezTo>
                    <a:pt x="17486" y="20400"/>
                    <a:pt x="17486" y="20400"/>
                    <a:pt x="17486" y="20400"/>
                  </a:cubicBezTo>
                  <a:cubicBezTo>
                    <a:pt x="17486" y="20400"/>
                    <a:pt x="17486" y="20400"/>
                    <a:pt x="17486" y="20400"/>
                  </a:cubicBezTo>
                  <a:cubicBezTo>
                    <a:pt x="17486" y="20400"/>
                    <a:pt x="17486" y="20400"/>
                    <a:pt x="17486" y="20400"/>
                  </a:cubicBezTo>
                  <a:cubicBezTo>
                    <a:pt x="17486" y="20400"/>
                    <a:pt x="17486" y="20400"/>
                    <a:pt x="17486" y="20400"/>
                  </a:cubicBezTo>
                  <a:cubicBezTo>
                    <a:pt x="17486" y="19200"/>
                    <a:pt x="17486" y="19200"/>
                    <a:pt x="17486" y="19200"/>
                  </a:cubicBezTo>
                  <a:cubicBezTo>
                    <a:pt x="17486" y="18000"/>
                    <a:pt x="17486" y="18000"/>
                    <a:pt x="17486" y="18000"/>
                  </a:cubicBezTo>
                  <a:cubicBezTo>
                    <a:pt x="17486" y="16800"/>
                    <a:pt x="17486" y="16800"/>
                    <a:pt x="17486" y="16800"/>
                  </a:cubicBezTo>
                  <a:cubicBezTo>
                    <a:pt x="17486" y="16800"/>
                    <a:pt x="17486" y="16800"/>
                    <a:pt x="17486" y="16800"/>
                  </a:cubicBezTo>
                  <a:cubicBezTo>
                    <a:pt x="17486" y="15600"/>
                    <a:pt x="17486" y="15600"/>
                    <a:pt x="17486" y="15600"/>
                  </a:cubicBezTo>
                  <a:cubicBezTo>
                    <a:pt x="17486" y="15600"/>
                    <a:pt x="17486" y="15600"/>
                    <a:pt x="17486" y="15600"/>
                  </a:cubicBezTo>
                  <a:cubicBezTo>
                    <a:pt x="17486" y="16800"/>
                    <a:pt x="17486" y="16800"/>
                    <a:pt x="17486" y="16800"/>
                  </a:cubicBezTo>
                  <a:cubicBezTo>
                    <a:pt x="17486" y="16800"/>
                    <a:pt x="17486" y="16800"/>
                    <a:pt x="17486" y="16800"/>
                  </a:cubicBezTo>
                  <a:cubicBezTo>
                    <a:pt x="17486" y="15600"/>
                    <a:pt x="17486" y="15600"/>
                    <a:pt x="17486" y="15600"/>
                  </a:cubicBezTo>
                  <a:cubicBezTo>
                    <a:pt x="17486" y="15600"/>
                    <a:pt x="17486" y="15600"/>
                    <a:pt x="17486" y="15600"/>
                  </a:cubicBezTo>
                  <a:cubicBezTo>
                    <a:pt x="17486" y="14400"/>
                    <a:pt x="17486" y="14400"/>
                    <a:pt x="17486" y="14400"/>
                  </a:cubicBezTo>
                  <a:cubicBezTo>
                    <a:pt x="17486" y="13200"/>
                    <a:pt x="17486" y="13200"/>
                    <a:pt x="17486" y="13200"/>
                  </a:cubicBezTo>
                  <a:cubicBezTo>
                    <a:pt x="17486" y="13200"/>
                    <a:pt x="17486" y="13200"/>
                    <a:pt x="17486" y="13200"/>
                  </a:cubicBezTo>
                  <a:cubicBezTo>
                    <a:pt x="18514" y="10800"/>
                    <a:pt x="18514" y="10800"/>
                    <a:pt x="18514" y="10800"/>
                  </a:cubicBezTo>
                  <a:cubicBezTo>
                    <a:pt x="18514" y="12000"/>
                    <a:pt x="18514" y="12000"/>
                    <a:pt x="18514" y="12000"/>
                  </a:cubicBezTo>
                  <a:cubicBezTo>
                    <a:pt x="18514" y="12000"/>
                    <a:pt x="18514" y="12000"/>
                    <a:pt x="18514" y="12000"/>
                  </a:cubicBezTo>
                  <a:cubicBezTo>
                    <a:pt x="18514" y="12000"/>
                    <a:pt x="18514" y="12000"/>
                    <a:pt x="18514" y="13200"/>
                  </a:cubicBezTo>
                  <a:cubicBezTo>
                    <a:pt x="18514" y="13200"/>
                    <a:pt x="18514" y="13200"/>
                    <a:pt x="18514" y="13200"/>
                  </a:cubicBezTo>
                  <a:cubicBezTo>
                    <a:pt x="18514" y="13200"/>
                    <a:pt x="18514" y="13200"/>
                    <a:pt x="18514" y="13200"/>
                  </a:cubicBezTo>
                  <a:cubicBezTo>
                    <a:pt x="18514" y="13200"/>
                    <a:pt x="18514" y="13200"/>
                    <a:pt x="18514" y="13200"/>
                  </a:cubicBezTo>
                  <a:cubicBezTo>
                    <a:pt x="19543" y="10800"/>
                    <a:pt x="19543" y="10800"/>
                    <a:pt x="19543" y="10800"/>
                  </a:cubicBezTo>
                  <a:cubicBezTo>
                    <a:pt x="19543" y="8400"/>
                    <a:pt x="19543" y="8400"/>
                    <a:pt x="19543" y="8400"/>
                  </a:cubicBezTo>
                  <a:cubicBezTo>
                    <a:pt x="19543" y="8400"/>
                    <a:pt x="19543" y="8400"/>
                    <a:pt x="19543" y="8400"/>
                  </a:cubicBezTo>
                  <a:cubicBezTo>
                    <a:pt x="18514" y="8400"/>
                    <a:pt x="18514" y="8400"/>
                    <a:pt x="18514" y="8400"/>
                  </a:cubicBezTo>
                  <a:cubicBezTo>
                    <a:pt x="18514" y="7200"/>
                    <a:pt x="18514" y="7200"/>
                    <a:pt x="18514" y="7200"/>
                  </a:cubicBezTo>
                  <a:cubicBezTo>
                    <a:pt x="18514" y="7200"/>
                    <a:pt x="18514" y="7200"/>
                    <a:pt x="18514" y="7200"/>
                  </a:cubicBezTo>
                  <a:cubicBezTo>
                    <a:pt x="18514" y="7200"/>
                    <a:pt x="18514" y="7200"/>
                    <a:pt x="18514" y="7200"/>
                  </a:cubicBezTo>
                  <a:cubicBezTo>
                    <a:pt x="19543" y="7200"/>
                    <a:pt x="19543" y="7200"/>
                    <a:pt x="19543" y="7200"/>
                  </a:cubicBezTo>
                  <a:cubicBezTo>
                    <a:pt x="19543" y="7200"/>
                    <a:pt x="19543" y="7200"/>
                    <a:pt x="19543" y="7200"/>
                  </a:cubicBezTo>
                  <a:cubicBezTo>
                    <a:pt x="19543" y="6000"/>
                    <a:pt x="19543" y="6000"/>
                    <a:pt x="19543" y="6000"/>
                  </a:cubicBezTo>
                  <a:cubicBezTo>
                    <a:pt x="20571" y="4800"/>
                    <a:pt x="20571" y="4800"/>
                    <a:pt x="20571" y="4800"/>
                  </a:cubicBezTo>
                  <a:cubicBezTo>
                    <a:pt x="20571" y="4800"/>
                    <a:pt x="20571" y="4800"/>
                    <a:pt x="20571" y="4800"/>
                  </a:cubicBezTo>
                  <a:cubicBezTo>
                    <a:pt x="20571" y="3600"/>
                    <a:pt x="20571" y="3600"/>
                    <a:pt x="20571" y="3600"/>
                  </a:cubicBezTo>
                  <a:cubicBezTo>
                    <a:pt x="20571" y="3600"/>
                    <a:pt x="20571" y="3600"/>
                    <a:pt x="20571" y="3600"/>
                  </a:cubicBezTo>
                  <a:cubicBezTo>
                    <a:pt x="20571" y="3600"/>
                    <a:pt x="20571" y="3600"/>
                    <a:pt x="20571" y="3600"/>
                  </a:cubicBezTo>
                  <a:cubicBezTo>
                    <a:pt x="20571" y="2400"/>
                    <a:pt x="20571" y="2400"/>
                    <a:pt x="20571" y="2400"/>
                  </a:cubicBezTo>
                  <a:cubicBezTo>
                    <a:pt x="20571" y="2400"/>
                    <a:pt x="20571" y="2400"/>
                    <a:pt x="20571" y="2400"/>
                  </a:cubicBezTo>
                  <a:cubicBezTo>
                    <a:pt x="20571" y="0"/>
                    <a:pt x="20571" y="0"/>
                    <a:pt x="20571" y="0"/>
                  </a:cubicBezTo>
                  <a:cubicBezTo>
                    <a:pt x="20571" y="0"/>
                    <a:pt x="20571" y="0"/>
                    <a:pt x="20571" y="0"/>
                  </a:cubicBezTo>
                  <a:cubicBezTo>
                    <a:pt x="21600" y="0"/>
                    <a:pt x="21600" y="0"/>
                    <a:pt x="21600" y="0"/>
                  </a:cubicBezTo>
                  <a:cubicBezTo>
                    <a:pt x="20571" y="0"/>
                    <a:pt x="20571" y="0"/>
                    <a:pt x="20571" y="0"/>
                  </a:cubicBezTo>
                  <a:cubicBezTo>
                    <a:pt x="19543" y="0"/>
                    <a:pt x="19543" y="0"/>
                    <a:pt x="19543" y="0"/>
                  </a:cubicBezTo>
                  <a:cubicBezTo>
                    <a:pt x="19543" y="0"/>
                    <a:pt x="19543" y="0"/>
                    <a:pt x="19543" y="0"/>
                  </a:cubicBezTo>
                  <a:cubicBezTo>
                    <a:pt x="19543" y="0"/>
                    <a:pt x="19543" y="0"/>
                    <a:pt x="19543" y="0"/>
                  </a:cubicBezTo>
                  <a:cubicBezTo>
                    <a:pt x="18514" y="0"/>
                    <a:pt x="18514" y="0"/>
                    <a:pt x="18514" y="0"/>
                  </a:cubicBezTo>
                  <a:cubicBezTo>
                    <a:pt x="18514" y="0"/>
                    <a:pt x="18514" y="0"/>
                    <a:pt x="18514" y="0"/>
                  </a:cubicBezTo>
                  <a:cubicBezTo>
                    <a:pt x="18514" y="1200"/>
                    <a:pt x="18514" y="1200"/>
                    <a:pt x="18514" y="1200"/>
                  </a:cubicBezTo>
                  <a:cubicBezTo>
                    <a:pt x="17486" y="1200"/>
                    <a:pt x="17486" y="1200"/>
                    <a:pt x="17486" y="1200"/>
                  </a:cubicBezTo>
                  <a:cubicBezTo>
                    <a:pt x="16457" y="1200"/>
                    <a:pt x="16457" y="1200"/>
                    <a:pt x="16457" y="1200"/>
                  </a:cubicBezTo>
                  <a:cubicBezTo>
                    <a:pt x="16457" y="2400"/>
                    <a:pt x="16457" y="2400"/>
                    <a:pt x="16457" y="2400"/>
                  </a:cubicBezTo>
                  <a:cubicBezTo>
                    <a:pt x="15429" y="1200"/>
                    <a:pt x="15429" y="1200"/>
                    <a:pt x="15429" y="1200"/>
                  </a:cubicBezTo>
                  <a:cubicBezTo>
                    <a:pt x="14400" y="2400"/>
                    <a:pt x="14400" y="2400"/>
                    <a:pt x="14400" y="2400"/>
                  </a:cubicBezTo>
                  <a:cubicBezTo>
                    <a:pt x="14400" y="1200"/>
                    <a:pt x="14400" y="1200"/>
                    <a:pt x="14400" y="1200"/>
                  </a:cubicBezTo>
                  <a:cubicBezTo>
                    <a:pt x="14400" y="1200"/>
                    <a:pt x="14400" y="1200"/>
                    <a:pt x="14400" y="1200"/>
                  </a:cubicBezTo>
                  <a:cubicBezTo>
                    <a:pt x="13371" y="1200"/>
                    <a:pt x="13371" y="1200"/>
                    <a:pt x="13371" y="1200"/>
                  </a:cubicBezTo>
                  <a:cubicBezTo>
                    <a:pt x="13371" y="2400"/>
                    <a:pt x="13371" y="2400"/>
                    <a:pt x="13371" y="2400"/>
                  </a:cubicBezTo>
                  <a:cubicBezTo>
                    <a:pt x="12343" y="2400"/>
                    <a:pt x="12343" y="2400"/>
                    <a:pt x="12343" y="2400"/>
                  </a:cubicBezTo>
                  <a:cubicBezTo>
                    <a:pt x="12343" y="3600"/>
                    <a:pt x="12343" y="3600"/>
                    <a:pt x="12343" y="3600"/>
                  </a:cubicBezTo>
                  <a:cubicBezTo>
                    <a:pt x="12343" y="3600"/>
                    <a:pt x="12343" y="3600"/>
                    <a:pt x="12343" y="3600"/>
                  </a:cubicBezTo>
                  <a:cubicBezTo>
                    <a:pt x="11314" y="3600"/>
                    <a:pt x="11314" y="3600"/>
                    <a:pt x="11314" y="3600"/>
                  </a:cubicBezTo>
                  <a:cubicBezTo>
                    <a:pt x="10286" y="4800"/>
                    <a:pt x="10286" y="4800"/>
                    <a:pt x="10286" y="4800"/>
                  </a:cubicBezTo>
                  <a:cubicBezTo>
                    <a:pt x="9257" y="4800"/>
                    <a:pt x="9257" y="4800"/>
                    <a:pt x="9257" y="4800"/>
                  </a:cubicBezTo>
                  <a:cubicBezTo>
                    <a:pt x="9257" y="6000"/>
                    <a:pt x="9257" y="6000"/>
                    <a:pt x="9257" y="6000"/>
                  </a:cubicBezTo>
                  <a:cubicBezTo>
                    <a:pt x="8229" y="6000"/>
                    <a:pt x="8229" y="6000"/>
                    <a:pt x="8229" y="6000"/>
                  </a:cubicBezTo>
                  <a:cubicBezTo>
                    <a:pt x="8229" y="6000"/>
                    <a:pt x="8229" y="6000"/>
                    <a:pt x="8229" y="6000"/>
                  </a:cubicBezTo>
                  <a:cubicBezTo>
                    <a:pt x="8229" y="4800"/>
                    <a:pt x="8229" y="4800"/>
                    <a:pt x="8229" y="4800"/>
                  </a:cubicBezTo>
                  <a:cubicBezTo>
                    <a:pt x="6171" y="4800"/>
                    <a:pt x="6171" y="4800"/>
                    <a:pt x="6171" y="4800"/>
                  </a:cubicBezTo>
                  <a:cubicBezTo>
                    <a:pt x="5143" y="6000"/>
                    <a:pt x="5143" y="6000"/>
                    <a:pt x="5143" y="6000"/>
                  </a:cubicBezTo>
                  <a:cubicBezTo>
                    <a:pt x="4114" y="6000"/>
                    <a:pt x="4114" y="6000"/>
                    <a:pt x="4114" y="6000"/>
                  </a:cubicBezTo>
                  <a:cubicBezTo>
                    <a:pt x="4114" y="7200"/>
                    <a:pt x="4114" y="7200"/>
                    <a:pt x="4114" y="7200"/>
                  </a:cubicBezTo>
                  <a:cubicBezTo>
                    <a:pt x="4114" y="7200"/>
                    <a:pt x="4114" y="7200"/>
                    <a:pt x="4114" y="7200"/>
                  </a:cubicBezTo>
                  <a:cubicBezTo>
                    <a:pt x="4114" y="8400"/>
                    <a:pt x="4114" y="8400"/>
                    <a:pt x="4114" y="8400"/>
                  </a:cubicBezTo>
                  <a:cubicBezTo>
                    <a:pt x="3086" y="9600"/>
                    <a:pt x="3086" y="9600"/>
                    <a:pt x="3086" y="9600"/>
                  </a:cubicBezTo>
                  <a:cubicBezTo>
                    <a:pt x="2057" y="9600"/>
                    <a:pt x="2057" y="9600"/>
                    <a:pt x="2057" y="9600"/>
                  </a:cubicBezTo>
                  <a:cubicBezTo>
                    <a:pt x="1029" y="9600"/>
                    <a:pt x="1029" y="9600"/>
                    <a:pt x="1029" y="9600"/>
                  </a:cubicBezTo>
                  <a:cubicBezTo>
                    <a:pt x="1029" y="9600"/>
                    <a:pt x="1029" y="9600"/>
                    <a:pt x="1029" y="9600"/>
                  </a:cubicBezTo>
                  <a:cubicBezTo>
                    <a:pt x="1029" y="10800"/>
                    <a:pt x="1029" y="10800"/>
                    <a:pt x="1029" y="10800"/>
                  </a:cubicBezTo>
                  <a:cubicBezTo>
                    <a:pt x="0" y="9600"/>
                    <a:pt x="0" y="9600"/>
                    <a:pt x="0" y="9600"/>
                  </a:cubicBezTo>
                  <a:cubicBezTo>
                    <a:pt x="0" y="10800"/>
                    <a:pt x="0" y="10800"/>
                    <a:pt x="0" y="10800"/>
                  </a:cubicBezTo>
                  <a:cubicBezTo>
                    <a:pt x="2057" y="12000"/>
                    <a:pt x="2057" y="12000"/>
                    <a:pt x="2057" y="12000"/>
                  </a:cubicBezTo>
                  <a:cubicBezTo>
                    <a:pt x="2057" y="13200"/>
                    <a:pt x="2057" y="13200"/>
                    <a:pt x="2057" y="13200"/>
                  </a:cubicBezTo>
                  <a:cubicBezTo>
                    <a:pt x="2057" y="13200"/>
                    <a:pt x="2057" y="13200"/>
                    <a:pt x="2057" y="13200"/>
                  </a:cubicBezTo>
                  <a:cubicBezTo>
                    <a:pt x="4114" y="14400"/>
                    <a:pt x="4114" y="14400"/>
                    <a:pt x="4114" y="14400"/>
                  </a:cubicBezTo>
                  <a:cubicBezTo>
                    <a:pt x="5143" y="16800"/>
                    <a:pt x="5143" y="16800"/>
                    <a:pt x="5143" y="16800"/>
                  </a:cubicBezTo>
                  <a:cubicBezTo>
                    <a:pt x="7200" y="19200"/>
                    <a:pt x="7200" y="19200"/>
                    <a:pt x="7200" y="19200"/>
                  </a:cubicBezTo>
                  <a:cubicBezTo>
                    <a:pt x="7200" y="19200"/>
                    <a:pt x="7200" y="19200"/>
                    <a:pt x="7200" y="19200"/>
                  </a:cubicBezTo>
                  <a:lnTo>
                    <a:pt x="8229" y="19200"/>
                  </a:lnTo>
                  <a:close/>
                  <a:moveTo>
                    <a:pt x="8229" y="192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8" name="Google Shape;408;p14"/>
            <p:cNvSpPr/>
            <p:nvPr/>
          </p:nvSpPr>
          <p:spPr>
            <a:xfrm>
              <a:off x="3166" y="4071"/>
              <a:ext cx="281" cy="119"/>
            </a:xfrm>
            <a:custGeom>
              <a:avLst/>
              <a:gdLst/>
              <a:ahLst/>
              <a:cxnLst/>
              <a:rect l="l" t="t" r="r" b="b"/>
              <a:pathLst>
                <a:path w="21600" h="21600" extrusionOk="0">
                  <a:moveTo>
                    <a:pt x="7200" y="21600"/>
                  </a:moveTo>
                  <a:lnTo>
                    <a:pt x="8562" y="21600"/>
                  </a:lnTo>
                  <a:lnTo>
                    <a:pt x="9341" y="19800"/>
                  </a:lnTo>
                  <a:lnTo>
                    <a:pt x="9341" y="16650"/>
                  </a:lnTo>
                  <a:lnTo>
                    <a:pt x="10119" y="16650"/>
                  </a:lnTo>
                  <a:lnTo>
                    <a:pt x="10703" y="14850"/>
                  </a:lnTo>
                  <a:lnTo>
                    <a:pt x="12259" y="14850"/>
                  </a:lnTo>
                  <a:lnTo>
                    <a:pt x="12259" y="16650"/>
                  </a:lnTo>
                  <a:lnTo>
                    <a:pt x="12843" y="16650"/>
                  </a:lnTo>
                  <a:lnTo>
                    <a:pt x="12843" y="14850"/>
                  </a:lnTo>
                  <a:lnTo>
                    <a:pt x="13622" y="14850"/>
                  </a:lnTo>
                  <a:lnTo>
                    <a:pt x="14400" y="13050"/>
                  </a:lnTo>
                  <a:lnTo>
                    <a:pt x="15178" y="13050"/>
                  </a:lnTo>
                  <a:lnTo>
                    <a:pt x="15178" y="11700"/>
                  </a:lnTo>
                  <a:lnTo>
                    <a:pt x="15762" y="11700"/>
                  </a:lnTo>
                  <a:lnTo>
                    <a:pt x="15762" y="9900"/>
                  </a:lnTo>
                  <a:lnTo>
                    <a:pt x="16541" y="9900"/>
                  </a:lnTo>
                  <a:lnTo>
                    <a:pt x="16541" y="11700"/>
                  </a:lnTo>
                  <a:lnTo>
                    <a:pt x="17319" y="9900"/>
                  </a:lnTo>
                  <a:lnTo>
                    <a:pt x="17903" y="11700"/>
                  </a:lnTo>
                  <a:lnTo>
                    <a:pt x="17903" y="9900"/>
                  </a:lnTo>
                  <a:lnTo>
                    <a:pt x="19459" y="9900"/>
                  </a:lnTo>
                  <a:lnTo>
                    <a:pt x="19459" y="8100"/>
                  </a:lnTo>
                  <a:lnTo>
                    <a:pt x="21600" y="8100"/>
                  </a:lnTo>
                  <a:lnTo>
                    <a:pt x="21600" y="6300"/>
                  </a:lnTo>
                  <a:lnTo>
                    <a:pt x="20822" y="4950"/>
                  </a:lnTo>
                  <a:lnTo>
                    <a:pt x="19459" y="4950"/>
                  </a:lnTo>
                  <a:lnTo>
                    <a:pt x="20238" y="6300"/>
                  </a:lnTo>
                  <a:lnTo>
                    <a:pt x="18681" y="6300"/>
                  </a:lnTo>
                  <a:lnTo>
                    <a:pt x="17903" y="4950"/>
                  </a:lnTo>
                  <a:lnTo>
                    <a:pt x="17319" y="4950"/>
                  </a:lnTo>
                  <a:lnTo>
                    <a:pt x="17903" y="4950"/>
                  </a:lnTo>
                  <a:lnTo>
                    <a:pt x="17319" y="3150"/>
                  </a:lnTo>
                  <a:lnTo>
                    <a:pt x="18681" y="3150"/>
                  </a:lnTo>
                  <a:lnTo>
                    <a:pt x="19459" y="4950"/>
                  </a:lnTo>
                  <a:lnTo>
                    <a:pt x="18681" y="3150"/>
                  </a:lnTo>
                  <a:lnTo>
                    <a:pt x="17903" y="3150"/>
                  </a:lnTo>
                  <a:lnTo>
                    <a:pt x="17319" y="1350"/>
                  </a:lnTo>
                  <a:lnTo>
                    <a:pt x="17319" y="3150"/>
                  </a:lnTo>
                  <a:lnTo>
                    <a:pt x="16541" y="1350"/>
                  </a:lnTo>
                  <a:lnTo>
                    <a:pt x="16541" y="3150"/>
                  </a:lnTo>
                  <a:lnTo>
                    <a:pt x="15762" y="3150"/>
                  </a:lnTo>
                  <a:lnTo>
                    <a:pt x="14400" y="1350"/>
                  </a:lnTo>
                  <a:lnTo>
                    <a:pt x="12843" y="1350"/>
                  </a:lnTo>
                  <a:lnTo>
                    <a:pt x="12259" y="0"/>
                  </a:lnTo>
                  <a:lnTo>
                    <a:pt x="11481" y="0"/>
                  </a:lnTo>
                  <a:lnTo>
                    <a:pt x="11481" y="1350"/>
                  </a:lnTo>
                  <a:lnTo>
                    <a:pt x="12259" y="1350"/>
                  </a:lnTo>
                  <a:lnTo>
                    <a:pt x="6422" y="1350"/>
                  </a:lnTo>
                  <a:lnTo>
                    <a:pt x="5643" y="3150"/>
                  </a:lnTo>
                  <a:lnTo>
                    <a:pt x="4281" y="3150"/>
                  </a:lnTo>
                  <a:lnTo>
                    <a:pt x="4281" y="4950"/>
                  </a:lnTo>
                  <a:lnTo>
                    <a:pt x="3503" y="6300"/>
                  </a:lnTo>
                  <a:lnTo>
                    <a:pt x="2919" y="6300"/>
                  </a:lnTo>
                  <a:lnTo>
                    <a:pt x="2141" y="8100"/>
                  </a:lnTo>
                  <a:lnTo>
                    <a:pt x="1362" y="8100"/>
                  </a:lnTo>
                  <a:lnTo>
                    <a:pt x="2141" y="9900"/>
                  </a:lnTo>
                  <a:lnTo>
                    <a:pt x="778" y="13050"/>
                  </a:lnTo>
                  <a:lnTo>
                    <a:pt x="0" y="16650"/>
                  </a:lnTo>
                  <a:lnTo>
                    <a:pt x="778" y="18000"/>
                  </a:lnTo>
                  <a:lnTo>
                    <a:pt x="2141" y="19800"/>
                  </a:lnTo>
                  <a:lnTo>
                    <a:pt x="2919" y="21600"/>
                  </a:lnTo>
                  <a:lnTo>
                    <a:pt x="2919" y="19800"/>
                  </a:lnTo>
                  <a:lnTo>
                    <a:pt x="3503" y="19800"/>
                  </a:lnTo>
                  <a:lnTo>
                    <a:pt x="3503" y="21600"/>
                  </a:lnTo>
                  <a:lnTo>
                    <a:pt x="5643" y="21600"/>
                  </a:lnTo>
                  <a:lnTo>
                    <a:pt x="6422" y="19800"/>
                  </a:lnTo>
                  <a:lnTo>
                    <a:pt x="5643" y="19800"/>
                  </a:lnTo>
                  <a:lnTo>
                    <a:pt x="7200" y="19800"/>
                  </a:lnTo>
                  <a:lnTo>
                    <a:pt x="7200" y="21600"/>
                  </a:lnTo>
                  <a:close/>
                  <a:moveTo>
                    <a:pt x="7200"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Google Shape;409;p14"/>
            <p:cNvSpPr/>
            <p:nvPr/>
          </p:nvSpPr>
          <p:spPr>
            <a:xfrm>
              <a:off x="3146" y="4136"/>
              <a:ext cx="104" cy="54"/>
            </a:xfrm>
            <a:custGeom>
              <a:avLst/>
              <a:gdLst/>
              <a:ahLst/>
              <a:cxnLst/>
              <a:rect l="l" t="t" r="r" b="b"/>
              <a:pathLst>
                <a:path w="21600" h="21600" extrusionOk="0">
                  <a:moveTo>
                    <a:pt x="7902" y="0"/>
                  </a:moveTo>
                  <a:lnTo>
                    <a:pt x="10010" y="0"/>
                  </a:lnTo>
                  <a:lnTo>
                    <a:pt x="10010" y="2945"/>
                  </a:lnTo>
                  <a:lnTo>
                    <a:pt x="13698" y="2945"/>
                  </a:lnTo>
                  <a:lnTo>
                    <a:pt x="17912" y="10800"/>
                  </a:lnTo>
                  <a:lnTo>
                    <a:pt x="17912" y="6873"/>
                  </a:lnTo>
                  <a:lnTo>
                    <a:pt x="21600" y="6873"/>
                  </a:lnTo>
                  <a:lnTo>
                    <a:pt x="21600" y="13745"/>
                  </a:lnTo>
                  <a:lnTo>
                    <a:pt x="19493" y="13745"/>
                  </a:lnTo>
                  <a:lnTo>
                    <a:pt x="21600" y="17673"/>
                  </a:lnTo>
                  <a:lnTo>
                    <a:pt x="19493" y="17673"/>
                  </a:lnTo>
                  <a:lnTo>
                    <a:pt x="21600" y="17673"/>
                  </a:lnTo>
                  <a:lnTo>
                    <a:pt x="19493" y="21600"/>
                  </a:lnTo>
                  <a:lnTo>
                    <a:pt x="13698" y="21600"/>
                  </a:lnTo>
                  <a:lnTo>
                    <a:pt x="13698" y="17673"/>
                  </a:lnTo>
                  <a:lnTo>
                    <a:pt x="12117" y="17673"/>
                  </a:lnTo>
                  <a:lnTo>
                    <a:pt x="12117" y="21600"/>
                  </a:lnTo>
                  <a:lnTo>
                    <a:pt x="10010" y="17673"/>
                  </a:lnTo>
                  <a:lnTo>
                    <a:pt x="6322" y="13745"/>
                  </a:lnTo>
                  <a:lnTo>
                    <a:pt x="0" y="13745"/>
                  </a:lnTo>
                  <a:lnTo>
                    <a:pt x="0" y="10800"/>
                  </a:lnTo>
                  <a:lnTo>
                    <a:pt x="2107" y="6873"/>
                  </a:lnTo>
                  <a:lnTo>
                    <a:pt x="4215" y="6873"/>
                  </a:lnTo>
                  <a:lnTo>
                    <a:pt x="7902" y="0"/>
                  </a:lnTo>
                  <a:close/>
                  <a:moveTo>
                    <a:pt x="7902"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Google Shape;410;p14"/>
            <p:cNvSpPr/>
            <p:nvPr/>
          </p:nvSpPr>
          <p:spPr>
            <a:xfrm>
              <a:off x="3194" y="3987"/>
              <a:ext cx="45" cy="92"/>
            </a:xfrm>
            <a:custGeom>
              <a:avLst/>
              <a:gdLst/>
              <a:ahLst/>
              <a:cxnLst/>
              <a:rect l="l" t="t" r="r" b="b"/>
              <a:pathLst>
                <a:path w="21600" h="21600" extrusionOk="0">
                  <a:moveTo>
                    <a:pt x="0" y="4670"/>
                  </a:moveTo>
                  <a:lnTo>
                    <a:pt x="0" y="2335"/>
                  </a:lnTo>
                  <a:lnTo>
                    <a:pt x="4800" y="2335"/>
                  </a:lnTo>
                  <a:lnTo>
                    <a:pt x="4800" y="4670"/>
                  </a:lnTo>
                  <a:lnTo>
                    <a:pt x="8400" y="4670"/>
                  </a:lnTo>
                  <a:lnTo>
                    <a:pt x="8400" y="2335"/>
                  </a:lnTo>
                  <a:lnTo>
                    <a:pt x="13200" y="0"/>
                  </a:lnTo>
                  <a:lnTo>
                    <a:pt x="21600" y="0"/>
                  </a:lnTo>
                  <a:lnTo>
                    <a:pt x="21600" y="4670"/>
                  </a:lnTo>
                  <a:lnTo>
                    <a:pt x="18000" y="6422"/>
                  </a:lnTo>
                  <a:lnTo>
                    <a:pt x="18000" y="15178"/>
                  </a:lnTo>
                  <a:lnTo>
                    <a:pt x="13200" y="19849"/>
                  </a:lnTo>
                  <a:lnTo>
                    <a:pt x="8400" y="17514"/>
                  </a:lnTo>
                  <a:lnTo>
                    <a:pt x="4800" y="19849"/>
                  </a:lnTo>
                  <a:lnTo>
                    <a:pt x="4800" y="21600"/>
                  </a:lnTo>
                  <a:lnTo>
                    <a:pt x="0" y="21600"/>
                  </a:lnTo>
                  <a:lnTo>
                    <a:pt x="0" y="4670"/>
                  </a:lnTo>
                  <a:close/>
                  <a:moveTo>
                    <a:pt x="0" y="467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1" name="Google Shape;411;p14"/>
            <p:cNvSpPr/>
            <p:nvPr/>
          </p:nvSpPr>
          <p:spPr>
            <a:xfrm>
              <a:off x="3062" y="4007"/>
              <a:ext cx="170" cy="156"/>
            </a:xfrm>
            <a:custGeom>
              <a:avLst/>
              <a:gdLst/>
              <a:ahLst/>
              <a:cxnLst/>
              <a:rect l="l" t="t" r="r" b="b"/>
              <a:pathLst>
                <a:path w="21600" h="21600" extrusionOk="0">
                  <a:moveTo>
                    <a:pt x="10639" y="21600"/>
                  </a:moveTo>
                  <a:lnTo>
                    <a:pt x="11928" y="20229"/>
                  </a:lnTo>
                  <a:lnTo>
                    <a:pt x="13218" y="20229"/>
                  </a:lnTo>
                  <a:lnTo>
                    <a:pt x="16764" y="16457"/>
                  </a:lnTo>
                  <a:lnTo>
                    <a:pt x="15475" y="15086"/>
                  </a:lnTo>
                  <a:lnTo>
                    <a:pt x="16764" y="15086"/>
                  </a:lnTo>
                  <a:lnTo>
                    <a:pt x="18054" y="13714"/>
                  </a:lnTo>
                  <a:lnTo>
                    <a:pt x="19021" y="13714"/>
                  </a:lnTo>
                  <a:lnTo>
                    <a:pt x="20310" y="12686"/>
                  </a:lnTo>
                  <a:lnTo>
                    <a:pt x="20310" y="11314"/>
                  </a:lnTo>
                  <a:lnTo>
                    <a:pt x="21600" y="11314"/>
                  </a:lnTo>
                  <a:lnTo>
                    <a:pt x="21600" y="9943"/>
                  </a:lnTo>
                  <a:lnTo>
                    <a:pt x="20310" y="9943"/>
                  </a:lnTo>
                  <a:lnTo>
                    <a:pt x="20310" y="11314"/>
                  </a:lnTo>
                  <a:lnTo>
                    <a:pt x="19021" y="9943"/>
                  </a:lnTo>
                  <a:lnTo>
                    <a:pt x="16764" y="9943"/>
                  </a:lnTo>
                  <a:lnTo>
                    <a:pt x="16764" y="0"/>
                  </a:lnTo>
                  <a:lnTo>
                    <a:pt x="7093" y="0"/>
                  </a:lnTo>
                  <a:lnTo>
                    <a:pt x="7093" y="2400"/>
                  </a:lnTo>
                  <a:lnTo>
                    <a:pt x="4836" y="2400"/>
                  </a:lnTo>
                  <a:lnTo>
                    <a:pt x="7093" y="4800"/>
                  </a:lnTo>
                  <a:lnTo>
                    <a:pt x="8382" y="4800"/>
                  </a:lnTo>
                  <a:lnTo>
                    <a:pt x="8382" y="7543"/>
                  </a:lnTo>
                  <a:lnTo>
                    <a:pt x="10639" y="7543"/>
                  </a:lnTo>
                  <a:lnTo>
                    <a:pt x="10639" y="8914"/>
                  </a:lnTo>
                  <a:lnTo>
                    <a:pt x="3546" y="8914"/>
                  </a:lnTo>
                  <a:lnTo>
                    <a:pt x="0" y="13714"/>
                  </a:lnTo>
                  <a:lnTo>
                    <a:pt x="0" y="16457"/>
                  </a:lnTo>
                  <a:lnTo>
                    <a:pt x="1290" y="16457"/>
                  </a:lnTo>
                  <a:lnTo>
                    <a:pt x="0" y="16457"/>
                  </a:lnTo>
                  <a:lnTo>
                    <a:pt x="0" y="18857"/>
                  </a:lnTo>
                  <a:lnTo>
                    <a:pt x="2579" y="18857"/>
                  </a:lnTo>
                  <a:lnTo>
                    <a:pt x="2579" y="20229"/>
                  </a:lnTo>
                  <a:lnTo>
                    <a:pt x="6125" y="21600"/>
                  </a:lnTo>
                  <a:lnTo>
                    <a:pt x="10639" y="21600"/>
                  </a:lnTo>
                  <a:close/>
                  <a:moveTo>
                    <a:pt x="10639"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2" name="Google Shape;412;p14"/>
            <p:cNvSpPr/>
            <p:nvPr/>
          </p:nvSpPr>
          <p:spPr>
            <a:xfrm>
              <a:off x="2123" y="3354"/>
              <a:ext cx="1193" cy="782"/>
            </a:xfrm>
            <a:custGeom>
              <a:avLst/>
              <a:gdLst/>
              <a:ahLst/>
              <a:cxnLst/>
              <a:rect l="l" t="t" r="r" b="b"/>
              <a:pathLst>
                <a:path w="21600" h="21600" extrusionOk="0">
                  <a:moveTo>
                    <a:pt x="0" y="0"/>
                  </a:moveTo>
                  <a:lnTo>
                    <a:pt x="1884" y="0"/>
                  </a:lnTo>
                  <a:lnTo>
                    <a:pt x="1700" y="273"/>
                  </a:lnTo>
                  <a:lnTo>
                    <a:pt x="4412" y="1777"/>
                  </a:lnTo>
                  <a:lnTo>
                    <a:pt x="6480" y="1777"/>
                  </a:lnTo>
                  <a:lnTo>
                    <a:pt x="6480" y="1504"/>
                  </a:lnTo>
                  <a:lnTo>
                    <a:pt x="7813" y="1504"/>
                  </a:lnTo>
                  <a:lnTo>
                    <a:pt x="7997" y="1777"/>
                  </a:lnTo>
                  <a:lnTo>
                    <a:pt x="7997" y="2051"/>
                  </a:lnTo>
                  <a:lnTo>
                    <a:pt x="8180" y="2051"/>
                  </a:lnTo>
                  <a:lnTo>
                    <a:pt x="8180" y="2324"/>
                  </a:lnTo>
                  <a:lnTo>
                    <a:pt x="8318" y="2324"/>
                  </a:lnTo>
                  <a:lnTo>
                    <a:pt x="8502" y="2529"/>
                  </a:lnTo>
                  <a:lnTo>
                    <a:pt x="8318" y="2529"/>
                  </a:lnTo>
                  <a:lnTo>
                    <a:pt x="8502" y="2803"/>
                  </a:lnTo>
                  <a:lnTo>
                    <a:pt x="8686" y="2803"/>
                  </a:lnTo>
                  <a:lnTo>
                    <a:pt x="8686" y="3281"/>
                  </a:lnTo>
                  <a:lnTo>
                    <a:pt x="8824" y="3281"/>
                  </a:lnTo>
                  <a:lnTo>
                    <a:pt x="8824" y="3554"/>
                  </a:lnTo>
                  <a:lnTo>
                    <a:pt x="8686" y="3554"/>
                  </a:lnTo>
                  <a:lnTo>
                    <a:pt x="8686" y="3828"/>
                  </a:lnTo>
                  <a:lnTo>
                    <a:pt x="8824" y="4101"/>
                  </a:lnTo>
                  <a:lnTo>
                    <a:pt x="9008" y="4101"/>
                  </a:lnTo>
                  <a:lnTo>
                    <a:pt x="9008" y="4306"/>
                  </a:lnTo>
                  <a:lnTo>
                    <a:pt x="9191" y="4306"/>
                  </a:lnTo>
                  <a:lnTo>
                    <a:pt x="9191" y="4580"/>
                  </a:lnTo>
                  <a:lnTo>
                    <a:pt x="9329" y="4580"/>
                  </a:lnTo>
                  <a:lnTo>
                    <a:pt x="9513" y="4853"/>
                  </a:lnTo>
                  <a:lnTo>
                    <a:pt x="9697" y="4853"/>
                  </a:lnTo>
                  <a:lnTo>
                    <a:pt x="9881" y="5058"/>
                  </a:lnTo>
                  <a:lnTo>
                    <a:pt x="10019" y="5058"/>
                  </a:lnTo>
                  <a:lnTo>
                    <a:pt x="10019" y="4853"/>
                  </a:lnTo>
                  <a:lnTo>
                    <a:pt x="10203" y="4853"/>
                  </a:lnTo>
                  <a:lnTo>
                    <a:pt x="10203" y="4580"/>
                  </a:lnTo>
                  <a:lnTo>
                    <a:pt x="10386" y="4580"/>
                  </a:lnTo>
                  <a:lnTo>
                    <a:pt x="10386" y="4306"/>
                  </a:lnTo>
                  <a:lnTo>
                    <a:pt x="10524" y="4101"/>
                  </a:lnTo>
                  <a:lnTo>
                    <a:pt x="11397" y="4101"/>
                  </a:lnTo>
                  <a:lnTo>
                    <a:pt x="11397" y="4306"/>
                  </a:lnTo>
                  <a:lnTo>
                    <a:pt x="11581" y="4306"/>
                  </a:lnTo>
                  <a:lnTo>
                    <a:pt x="11719" y="4580"/>
                  </a:lnTo>
                  <a:lnTo>
                    <a:pt x="11719" y="4853"/>
                  </a:lnTo>
                  <a:lnTo>
                    <a:pt x="11903" y="5058"/>
                  </a:lnTo>
                  <a:lnTo>
                    <a:pt x="11903" y="5605"/>
                  </a:lnTo>
                  <a:lnTo>
                    <a:pt x="12087" y="5605"/>
                  </a:lnTo>
                  <a:lnTo>
                    <a:pt x="12087" y="6084"/>
                  </a:lnTo>
                  <a:lnTo>
                    <a:pt x="12225" y="6084"/>
                  </a:lnTo>
                  <a:lnTo>
                    <a:pt x="12409" y="6357"/>
                  </a:lnTo>
                  <a:lnTo>
                    <a:pt x="12409" y="6630"/>
                  </a:lnTo>
                  <a:lnTo>
                    <a:pt x="12592" y="6835"/>
                  </a:lnTo>
                  <a:lnTo>
                    <a:pt x="12592" y="7382"/>
                  </a:lnTo>
                  <a:lnTo>
                    <a:pt x="12776" y="7861"/>
                  </a:lnTo>
                  <a:lnTo>
                    <a:pt x="12776" y="8408"/>
                  </a:lnTo>
                  <a:lnTo>
                    <a:pt x="13098" y="8408"/>
                  </a:lnTo>
                  <a:lnTo>
                    <a:pt x="13098" y="8613"/>
                  </a:lnTo>
                  <a:lnTo>
                    <a:pt x="13420" y="8613"/>
                  </a:lnTo>
                  <a:lnTo>
                    <a:pt x="13603" y="8886"/>
                  </a:lnTo>
                  <a:lnTo>
                    <a:pt x="13787" y="8886"/>
                  </a:lnTo>
                  <a:lnTo>
                    <a:pt x="13787" y="9159"/>
                  </a:lnTo>
                  <a:lnTo>
                    <a:pt x="13925" y="8886"/>
                  </a:lnTo>
                  <a:lnTo>
                    <a:pt x="13925" y="8613"/>
                  </a:lnTo>
                  <a:lnTo>
                    <a:pt x="14109" y="8613"/>
                  </a:lnTo>
                  <a:lnTo>
                    <a:pt x="13925" y="8886"/>
                  </a:lnTo>
                  <a:lnTo>
                    <a:pt x="13925" y="9365"/>
                  </a:lnTo>
                  <a:lnTo>
                    <a:pt x="13787" y="9365"/>
                  </a:lnTo>
                  <a:lnTo>
                    <a:pt x="13787" y="9638"/>
                  </a:lnTo>
                  <a:lnTo>
                    <a:pt x="13603" y="9638"/>
                  </a:lnTo>
                  <a:lnTo>
                    <a:pt x="13787" y="9638"/>
                  </a:lnTo>
                  <a:lnTo>
                    <a:pt x="13787" y="9365"/>
                  </a:lnTo>
                  <a:lnTo>
                    <a:pt x="13603" y="9365"/>
                  </a:lnTo>
                  <a:lnTo>
                    <a:pt x="13603" y="9638"/>
                  </a:lnTo>
                  <a:lnTo>
                    <a:pt x="13420" y="9911"/>
                  </a:lnTo>
                  <a:lnTo>
                    <a:pt x="13603" y="9911"/>
                  </a:lnTo>
                  <a:lnTo>
                    <a:pt x="13603" y="10390"/>
                  </a:lnTo>
                  <a:lnTo>
                    <a:pt x="13420" y="10390"/>
                  </a:lnTo>
                  <a:lnTo>
                    <a:pt x="13420" y="12441"/>
                  </a:lnTo>
                  <a:lnTo>
                    <a:pt x="13282" y="12441"/>
                  </a:lnTo>
                  <a:lnTo>
                    <a:pt x="13282" y="13192"/>
                  </a:lnTo>
                  <a:lnTo>
                    <a:pt x="13603" y="13739"/>
                  </a:lnTo>
                  <a:lnTo>
                    <a:pt x="13603" y="13944"/>
                  </a:lnTo>
                  <a:lnTo>
                    <a:pt x="13420" y="14218"/>
                  </a:lnTo>
                  <a:lnTo>
                    <a:pt x="13420" y="13739"/>
                  </a:lnTo>
                  <a:lnTo>
                    <a:pt x="13282" y="13466"/>
                  </a:lnTo>
                  <a:lnTo>
                    <a:pt x="13282" y="13739"/>
                  </a:lnTo>
                  <a:lnTo>
                    <a:pt x="13420" y="13739"/>
                  </a:lnTo>
                  <a:lnTo>
                    <a:pt x="13420" y="14491"/>
                  </a:lnTo>
                  <a:lnTo>
                    <a:pt x="13603" y="14696"/>
                  </a:lnTo>
                  <a:lnTo>
                    <a:pt x="13603" y="14970"/>
                  </a:lnTo>
                  <a:lnTo>
                    <a:pt x="14109" y="15722"/>
                  </a:lnTo>
                  <a:lnTo>
                    <a:pt x="14109" y="16268"/>
                  </a:lnTo>
                  <a:lnTo>
                    <a:pt x="14293" y="16268"/>
                  </a:lnTo>
                  <a:lnTo>
                    <a:pt x="14477" y="16747"/>
                  </a:lnTo>
                  <a:lnTo>
                    <a:pt x="14614" y="17020"/>
                  </a:lnTo>
                  <a:lnTo>
                    <a:pt x="15120" y="17020"/>
                  </a:lnTo>
                  <a:lnTo>
                    <a:pt x="15304" y="17499"/>
                  </a:lnTo>
                  <a:lnTo>
                    <a:pt x="15488" y="17772"/>
                  </a:lnTo>
                  <a:lnTo>
                    <a:pt x="15626" y="17499"/>
                  </a:lnTo>
                  <a:lnTo>
                    <a:pt x="15993" y="17499"/>
                  </a:lnTo>
                  <a:lnTo>
                    <a:pt x="16315" y="17225"/>
                  </a:lnTo>
                  <a:lnTo>
                    <a:pt x="16820" y="17225"/>
                  </a:lnTo>
                  <a:lnTo>
                    <a:pt x="17004" y="17020"/>
                  </a:lnTo>
                  <a:lnTo>
                    <a:pt x="17188" y="17020"/>
                  </a:lnTo>
                  <a:lnTo>
                    <a:pt x="17372" y="17225"/>
                  </a:lnTo>
                  <a:lnTo>
                    <a:pt x="17372" y="17020"/>
                  </a:lnTo>
                  <a:lnTo>
                    <a:pt x="17510" y="17020"/>
                  </a:lnTo>
                  <a:lnTo>
                    <a:pt x="17372" y="17225"/>
                  </a:lnTo>
                  <a:lnTo>
                    <a:pt x="17510" y="17499"/>
                  </a:lnTo>
                  <a:lnTo>
                    <a:pt x="17694" y="17499"/>
                  </a:lnTo>
                  <a:lnTo>
                    <a:pt x="17877" y="17225"/>
                  </a:lnTo>
                  <a:lnTo>
                    <a:pt x="17877" y="17020"/>
                  </a:lnTo>
                  <a:lnTo>
                    <a:pt x="18015" y="16747"/>
                  </a:lnTo>
                  <a:lnTo>
                    <a:pt x="17877" y="17020"/>
                  </a:lnTo>
                  <a:lnTo>
                    <a:pt x="17877" y="16747"/>
                  </a:lnTo>
                  <a:lnTo>
                    <a:pt x="18199" y="16473"/>
                  </a:lnTo>
                  <a:lnTo>
                    <a:pt x="18383" y="16268"/>
                  </a:lnTo>
                  <a:lnTo>
                    <a:pt x="18383" y="15995"/>
                  </a:lnTo>
                  <a:lnTo>
                    <a:pt x="18705" y="15448"/>
                  </a:lnTo>
                  <a:lnTo>
                    <a:pt x="18705" y="14970"/>
                  </a:lnTo>
                  <a:lnTo>
                    <a:pt x="18889" y="14491"/>
                  </a:lnTo>
                  <a:lnTo>
                    <a:pt x="18889" y="14218"/>
                  </a:lnTo>
                  <a:lnTo>
                    <a:pt x="19900" y="14218"/>
                  </a:lnTo>
                  <a:lnTo>
                    <a:pt x="20083" y="13944"/>
                  </a:lnTo>
                  <a:lnTo>
                    <a:pt x="20405" y="13944"/>
                  </a:lnTo>
                  <a:lnTo>
                    <a:pt x="20405" y="13739"/>
                  </a:lnTo>
                  <a:lnTo>
                    <a:pt x="20773" y="13739"/>
                  </a:lnTo>
                  <a:lnTo>
                    <a:pt x="21094" y="13944"/>
                  </a:lnTo>
                  <a:lnTo>
                    <a:pt x="21278" y="13944"/>
                  </a:lnTo>
                  <a:lnTo>
                    <a:pt x="21278" y="13739"/>
                  </a:lnTo>
                  <a:lnTo>
                    <a:pt x="21600" y="13944"/>
                  </a:lnTo>
                  <a:lnTo>
                    <a:pt x="21600" y="14218"/>
                  </a:lnTo>
                  <a:lnTo>
                    <a:pt x="21416" y="14491"/>
                  </a:lnTo>
                  <a:lnTo>
                    <a:pt x="21278" y="14970"/>
                  </a:lnTo>
                  <a:lnTo>
                    <a:pt x="20911" y="15243"/>
                  </a:lnTo>
                  <a:lnTo>
                    <a:pt x="20911" y="15722"/>
                  </a:lnTo>
                  <a:lnTo>
                    <a:pt x="20773" y="15995"/>
                  </a:lnTo>
                  <a:lnTo>
                    <a:pt x="20589" y="15995"/>
                  </a:lnTo>
                  <a:lnTo>
                    <a:pt x="20911" y="15995"/>
                  </a:lnTo>
                  <a:lnTo>
                    <a:pt x="20911" y="16268"/>
                  </a:lnTo>
                  <a:lnTo>
                    <a:pt x="20773" y="16473"/>
                  </a:lnTo>
                  <a:lnTo>
                    <a:pt x="20911" y="16473"/>
                  </a:lnTo>
                  <a:lnTo>
                    <a:pt x="20773" y="16747"/>
                  </a:lnTo>
                  <a:lnTo>
                    <a:pt x="20773" y="17225"/>
                  </a:lnTo>
                  <a:lnTo>
                    <a:pt x="20589" y="17499"/>
                  </a:lnTo>
                  <a:lnTo>
                    <a:pt x="20589" y="17772"/>
                  </a:lnTo>
                  <a:lnTo>
                    <a:pt x="20221" y="17225"/>
                  </a:lnTo>
                  <a:lnTo>
                    <a:pt x="20405" y="17225"/>
                  </a:lnTo>
                  <a:lnTo>
                    <a:pt x="20405" y="17020"/>
                  </a:lnTo>
                  <a:lnTo>
                    <a:pt x="20221" y="17020"/>
                  </a:lnTo>
                  <a:lnTo>
                    <a:pt x="20083" y="17225"/>
                  </a:lnTo>
                  <a:lnTo>
                    <a:pt x="20083" y="17499"/>
                  </a:lnTo>
                  <a:lnTo>
                    <a:pt x="19900" y="17499"/>
                  </a:lnTo>
                  <a:lnTo>
                    <a:pt x="19716" y="17772"/>
                  </a:lnTo>
                  <a:lnTo>
                    <a:pt x="19716" y="18046"/>
                  </a:lnTo>
                  <a:lnTo>
                    <a:pt x="19578" y="18046"/>
                  </a:lnTo>
                  <a:lnTo>
                    <a:pt x="19578" y="17772"/>
                  </a:lnTo>
                  <a:lnTo>
                    <a:pt x="19394" y="17772"/>
                  </a:lnTo>
                  <a:lnTo>
                    <a:pt x="19394" y="18046"/>
                  </a:lnTo>
                  <a:lnTo>
                    <a:pt x="18015" y="18046"/>
                  </a:lnTo>
                  <a:lnTo>
                    <a:pt x="18015" y="18524"/>
                  </a:lnTo>
                  <a:lnTo>
                    <a:pt x="17694" y="18524"/>
                  </a:lnTo>
                  <a:lnTo>
                    <a:pt x="18015" y="19003"/>
                  </a:lnTo>
                  <a:lnTo>
                    <a:pt x="18199" y="19003"/>
                  </a:lnTo>
                  <a:lnTo>
                    <a:pt x="18199" y="19549"/>
                  </a:lnTo>
                  <a:lnTo>
                    <a:pt x="18521" y="19549"/>
                  </a:lnTo>
                  <a:lnTo>
                    <a:pt x="18521" y="19823"/>
                  </a:lnTo>
                  <a:lnTo>
                    <a:pt x="17510" y="19823"/>
                  </a:lnTo>
                  <a:lnTo>
                    <a:pt x="17004" y="20780"/>
                  </a:lnTo>
                  <a:lnTo>
                    <a:pt x="17004" y="21327"/>
                  </a:lnTo>
                  <a:lnTo>
                    <a:pt x="17188" y="21327"/>
                  </a:lnTo>
                  <a:lnTo>
                    <a:pt x="17004" y="21327"/>
                  </a:lnTo>
                  <a:lnTo>
                    <a:pt x="17004" y="21600"/>
                  </a:lnTo>
                  <a:lnTo>
                    <a:pt x="16820" y="21327"/>
                  </a:lnTo>
                  <a:lnTo>
                    <a:pt x="16683" y="21053"/>
                  </a:lnTo>
                  <a:lnTo>
                    <a:pt x="16499" y="20780"/>
                  </a:lnTo>
                  <a:lnTo>
                    <a:pt x="15993" y="20301"/>
                  </a:lnTo>
                  <a:lnTo>
                    <a:pt x="15809" y="20301"/>
                  </a:lnTo>
                  <a:lnTo>
                    <a:pt x="15809" y="19823"/>
                  </a:lnTo>
                  <a:lnTo>
                    <a:pt x="15626" y="19823"/>
                  </a:lnTo>
                  <a:lnTo>
                    <a:pt x="15809" y="20028"/>
                  </a:lnTo>
                  <a:lnTo>
                    <a:pt x="15809" y="20301"/>
                  </a:lnTo>
                  <a:lnTo>
                    <a:pt x="15488" y="19823"/>
                  </a:lnTo>
                  <a:lnTo>
                    <a:pt x="15304" y="19823"/>
                  </a:lnTo>
                  <a:lnTo>
                    <a:pt x="15304" y="19549"/>
                  </a:lnTo>
                  <a:lnTo>
                    <a:pt x="15120" y="19549"/>
                  </a:lnTo>
                  <a:lnTo>
                    <a:pt x="15120" y="19823"/>
                  </a:lnTo>
                  <a:lnTo>
                    <a:pt x="15120" y="19549"/>
                  </a:lnTo>
                  <a:lnTo>
                    <a:pt x="14982" y="19549"/>
                  </a:lnTo>
                  <a:lnTo>
                    <a:pt x="14798" y="19823"/>
                  </a:lnTo>
                  <a:lnTo>
                    <a:pt x="15120" y="19823"/>
                  </a:lnTo>
                  <a:lnTo>
                    <a:pt x="14798" y="19823"/>
                  </a:lnTo>
                  <a:lnTo>
                    <a:pt x="14477" y="20028"/>
                  </a:lnTo>
                  <a:lnTo>
                    <a:pt x="14293" y="20028"/>
                  </a:lnTo>
                  <a:lnTo>
                    <a:pt x="13925" y="20301"/>
                  </a:lnTo>
                  <a:lnTo>
                    <a:pt x="13787" y="20301"/>
                  </a:lnTo>
                  <a:lnTo>
                    <a:pt x="13420" y="20028"/>
                  </a:lnTo>
                  <a:lnTo>
                    <a:pt x="12914" y="20028"/>
                  </a:lnTo>
                  <a:lnTo>
                    <a:pt x="12776" y="19823"/>
                  </a:lnTo>
                  <a:lnTo>
                    <a:pt x="12409" y="19823"/>
                  </a:lnTo>
                  <a:lnTo>
                    <a:pt x="12225" y="19549"/>
                  </a:lnTo>
                  <a:lnTo>
                    <a:pt x="12087" y="19549"/>
                  </a:lnTo>
                  <a:lnTo>
                    <a:pt x="12087" y="19276"/>
                  </a:lnTo>
                  <a:lnTo>
                    <a:pt x="11903" y="19549"/>
                  </a:lnTo>
                  <a:lnTo>
                    <a:pt x="11719" y="19276"/>
                  </a:lnTo>
                  <a:lnTo>
                    <a:pt x="11581" y="19276"/>
                  </a:lnTo>
                  <a:lnTo>
                    <a:pt x="11397" y="19003"/>
                  </a:lnTo>
                  <a:lnTo>
                    <a:pt x="11214" y="19003"/>
                  </a:lnTo>
                  <a:lnTo>
                    <a:pt x="10892" y="18797"/>
                  </a:lnTo>
                  <a:lnTo>
                    <a:pt x="10524" y="18797"/>
                  </a:lnTo>
                  <a:lnTo>
                    <a:pt x="10386" y="18524"/>
                  </a:lnTo>
                  <a:lnTo>
                    <a:pt x="10203" y="18251"/>
                  </a:lnTo>
                  <a:lnTo>
                    <a:pt x="9881" y="18046"/>
                  </a:lnTo>
                  <a:lnTo>
                    <a:pt x="9881" y="17772"/>
                  </a:lnTo>
                  <a:lnTo>
                    <a:pt x="9191" y="17772"/>
                  </a:lnTo>
                  <a:lnTo>
                    <a:pt x="9008" y="17499"/>
                  </a:lnTo>
                  <a:lnTo>
                    <a:pt x="9008" y="17772"/>
                  </a:lnTo>
                  <a:lnTo>
                    <a:pt x="8824" y="17499"/>
                  </a:lnTo>
                  <a:lnTo>
                    <a:pt x="8686" y="17225"/>
                  </a:lnTo>
                  <a:lnTo>
                    <a:pt x="8502" y="17020"/>
                  </a:lnTo>
                  <a:lnTo>
                    <a:pt x="8318" y="16747"/>
                  </a:lnTo>
                  <a:lnTo>
                    <a:pt x="8180" y="16747"/>
                  </a:lnTo>
                  <a:lnTo>
                    <a:pt x="8318" y="16473"/>
                  </a:lnTo>
                  <a:lnTo>
                    <a:pt x="7813" y="16473"/>
                  </a:lnTo>
                  <a:lnTo>
                    <a:pt x="7629" y="16268"/>
                  </a:lnTo>
                  <a:lnTo>
                    <a:pt x="7491" y="16268"/>
                  </a:lnTo>
                  <a:lnTo>
                    <a:pt x="7491" y="15995"/>
                  </a:lnTo>
                  <a:lnTo>
                    <a:pt x="7307" y="15722"/>
                  </a:lnTo>
                  <a:lnTo>
                    <a:pt x="7307" y="15448"/>
                  </a:lnTo>
                  <a:lnTo>
                    <a:pt x="7123" y="15243"/>
                  </a:lnTo>
                  <a:lnTo>
                    <a:pt x="7123" y="14970"/>
                  </a:lnTo>
                  <a:lnTo>
                    <a:pt x="7491" y="14970"/>
                  </a:lnTo>
                  <a:lnTo>
                    <a:pt x="7307" y="14696"/>
                  </a:lnTo>
                  <a:lnTo>
                    <a:pt x="7491" y="14491"/>
                  </a:lnTo>
                  <a:lnTo>
                    <a:pt x="7629" y="14218"/>
                  </a:lnTo>
                  <a:lnTo>
                    <a:pt x="7629" y="13944"/>
                  </a:lnTo>
                  <a:lnTo>
                    <a:pt x="7491" y="13466"/>
                  </a:lnTo>
                  <a:lnTo>
                    <a:pt x="7307" y="13192"/>
                  </a:lnTo>
                  <a:lnTo>
                    <a:pt x="7307" y="12714"/>
                  </a:lnTo>
                  <a:lnTo>
                    <a:pt x="6986" y="12167"/>
                  </a:lnTo>
                  <a:lnTo>
                    <a:pt x="6986" y="11962"/>
                  </a:lnTo>
                  <a:lnTo>
                    <a:pt x="6802" y="11689"/>
                  </a:lnTo>
                  <a:lnTo>
                    <a:pt x="6618" y="11142"/>
                  </a:lnTo>
                  <a:lnTo>
                    <a:pt x="6480" y="10937"/>
                  </a:lnTo>
                  <a:lnTo>
                    <a:pt x="6112" y="10663"/>
                  </a:lnTo>
                  <a:lnTo>
                    <a:pt x="6112" y="10390"/>
                  </a:lnTo>
                  <a:lnTo>
                    <a:pt x="5929" y="10185"/>
                  </a:lnTo>
                  <a:lnTo>
                    <a:pt x="5791" y="10185"/>
                  </a:lnTo>
                  <a:lnTo>
                    <a:pt x="5929" y="9911"/>
                  </a:lnTo>
                  <a:lnTo>
                    <a:pt x="5791" y="9638"/>
                  </a:lnTo>
                  <a:lnTo>
                    <a:pt x="5791" y="9365"/>
                  </a:lnTo>
                  <a:lnTo>
                    <a:pt x="5423" y="9365"/>
                  </a:lnTo>
                  <a:lnTo>
                    <a:pt x="5101" y="9159"/>
                  </a:lnTo>
                  <a:lnTo>
                    <a:pt x="5101" y="8886"/>
                  </a:lnTo>
                  <a:lnTo>
                    <a:pt x="4780" y="8886"/>
                  </a:lnTo>
                  <a:lnTo>
                    <a:pt x="4780" y="8613"/>
                  </a:lnTo>
                  <a:lnTo>
                    <a:pt x="4917" y="8408"/>
                  </a:lnTo>
                  <a:lnTo>
                    <a:pt x="4917" y="8134"/>
                  </a:lnTo>
                  <a:lnTo>
                    <a:pt x="5285" y="8134"/>
                  </a:lnTo>
                  <a:lnTo>
                    <a:pt x="5285" y="7861"/>
                  </a:lnTo>
                  <a:lnTo>
                    <a:pt x="5101" y="7861"/>
                  </a:lnTo>
                  <a:lnTo>
                    <a:pt x="4917" y="7587"/>
                  </a:lnTo>
                  <a:lnTo>
                    <a:pt x="4596" y="7587"/>
                  </a:lnTo>
                  <a:lnTo>
                    <a:pt x="4596" y="7109"/>
                  </a:lnTo>
                  <a:lnTo>
                    <a:pt x="4412" y="7109"/>
                  </a:lnTo>
                  <a:lnTo>
                    <a:pt x="4090" y="6835"/>
                  </a:lnTo>
                  <a:lnTo>
                    <a:pt x="4090" y="6630"/>
                  </a:lnTo>
                  <a:lnTo>
                    <a:pt x="4228" y="6357"/>
                  </a:lnTo>
                  <a:lnTo>
                    <a:pt x="4228" y="6084"/>
                  </a:lnTo>
                  <a:lnTo>
                    <a:pt x="3723" y="6084"/>
                  </a:lnTo>
                  <a:lnTo>
                    <a:pt x="3723" y="5605"/>
                  </a:lnTo>
                  <a:lnTo>
                    <a:pt x="3585" y="5332"/>
                  </a:lnTo>
                  <a:lnTo>
                    <a:pt x="3401" y="5332"/>
                  </a:lnTo>
                  <a:lnTo>
                    <a:pt x="3401" y="4853"/>
                  </a:lnTo>
                  <a:lnTo>
                    <a:pt x="3217" y="4853"/>
                  </a:lnTo>
                  <a:lnTo>
                    <a:pt x="3217" y="4580"/>
                  </a:lnTo>
                  <a:lnTo>
                    <a:pt x="3033" y="4306"/>
                  </a:lnTo>
                  <a:lnTo>
                    <a:pt x="3033" y="4101"/>
                  </a:lnTo>
                  <a:lnTo>
                    <a:pt x="2895" y="3828"/>
                  </a:lnTo>
                  <a:lnTo>
                    <a:pt x="2895" y="3281"/>
                  </a:lnTo>
                  <a:lnTo>
                    <a:pt x="2711" y="3076"/>
                  </a:lnTo>
                  <a:lnTo>
                    <a:pt x="2711" y="2051"/>
                  </a:lnTo>
                  <a:lnTo>
                    <a:pt x="2528" y="1777"/>
                  </a:lnTo>
                  <a:lnTo>
                    <a:pt x="2390" y="1777"/>
                  </a:lnTo>
                  <a:lnTo>
                    <a:pt x="2390" y="1504"/>
                  </a:lnTo>
                  <a:lnTo>
                    <a:pt x="2206" y="1777"/>
                  </a:lnTo>
                  <a:lnTo>
                    <a:pt x="2022" y="1777"/>
                  </a:lnTo>
                  <a:lnTo>
                    <a:pt x="2022" y="1504"/>
                  </a:lnTo>
                  <a:lnTo>
                    <a:pt x="1884" y="1299"/>
                  </a:lnTo>
                  <a:lnTo>
                    <a:pt x="1700" y="1299"/>
                  </a:lnTo>
                  <a:lnTo>
                    <a:pt x="1517" y="1025"/>
                  </a:lnTo>
                  <a:lnTo>
                    <a:pt x="1700" y="1299"/>
                  </a:lnTo>
                  <a:lnTo>
                    <a:pt x="1517" y="1777"/>
                  </a:lnTo>
                  <a:lnTo>
                    <a:pt x="1517" y="3281"/>
                  </a:lnTo>
                  <a:lnTo>
                    <a:pt x="1700" y="3554"/>
                  </a:lnTo>
                  <a:lnTo>
                    <a:pt x="1700" y="3828"/>
                  </a:lnTo>
                  <a:lnTo>
                    <a:pt x="1884" y="3828"/>
                  </a:lnTo>
                  <a:lnTo>
                    <a:pt x="1884" y="4101"/>
                  </a:lnTo>
                  <a:lnTo>
                    <a:pt x="2022" y="4306"/>
                  </a:lnTo>
                  <a:lnTo>
                    <a:pt x="2022" y="4853"/>
                  </a:lnTo>
                  <a:lnTo>
                    <a:pt x="2206" y="4853"/>
                  </a:lnTo>
                  <a:lnTo>
                    <a:pt x="2390" y="5058"/>
                  </a:lnTo>
                  <a:lnTo>
                    <a:pt x="2390" y="5332"/>
                  </a:lnTo>
                  <a:lnTo>
                    <a:pt x="2528" y="5332"/>
                  </a:lnTo>
                  <a:lnTo>
                    <a:pt x="2711" y="5605"/>
                  </a:lnTo>
                  <a:lnTo>
                    <a:pt x="2528" y="5878"/>
                  </a:lnTo>
                  <a:lnTo>
                    <a:pt x="2528" y="6084"/>
                  </a:lnTo>
                  <a:lnTo>
                    <a:pt x="2711" y="6357"/>
                  </a:lnTo>
                  <a:lnTo>
                    <a:pt x="2895" y="6357"/>
                  </a:lnTo>
                  <a:lnTo>
                    <a:pt x="2895" y="6630"/>
                  </a:lnTo>
                  <a:lnTo>
                    <a:pt x="3033" y="6835"/>
                  </a:lnTo>
                  <a:lnTo>
                    <a:pt x="3033" y="7382"/>
                  </a:lnTo>
                  <a:lnTo>
                    <a:pt x="3217" y="7587"/>
                  </a:lnTo>
                  <a:lnTo>
                    <a:pt x="3217" y="7382"/>
                  </a:lnTo>
                  <a:lnTo>
                    <a:pt x="3401" y="7587"/>
                  </a:lnTo>
                  <a:lnTo>
                    <a:pt x="3585" y="8134"/>
                  </a:lnTo>
                  <a:lnTo>
                    <a:pt x="3401" y="8408"/>
                  </a:lnTo>
                  <a:lnTo>
                    <a:pt x="3401" y="8613"/>
                  </a:lnTo>
                  <a:lnTo>
                    <a:pt x="3585" y="8613"/>
                  </a:lnTo>
                  <a:lnTo>
                    <a:pt x="3585" y="9159"/>
                  </a:lnTo>
                  <a:lnTo>
                    <a:pt x="3723" y="9159"/>
                  </a:lnTo>
                  <a:lnTo>
                    <a:pt x="3723" y="9365"/>
                  </a:lnTo>
                  <a:lnTo>
                    <a:pt x="3585" y="9365"/>
                  </a:lnTo>
                  <a:lnTo>
                    <a:pt x="3723" y="9638"/>
                  </a:lnTo>
                  <a:lnTo>
                    <a:pt x="3723" y="10185"/>
                  </a:lnTo>
                  <a:lnTo>
                    <a:pt x="3906" y="10390"/>
                  </a:lnTo>
                  <a:lnTo>
                    <a:pt x="3906" y="10663"/>
                  </a:lnTo>
                  <a:lnTo>
                    <a:pt x="4090" y="10663"/>
                  </a:lnTo>
                  <a:lnTo>
                    <a:pt x="4090" y="10390"/>
                  </a:lnTo>
                  <a:lnTo>
                    <a:pt x="4228" y="10663"/>
                  </a:lnTo>
                  <a:lnTo>
                    <a:pt x="4412" y="10937"/>
                  </a:lnTo>
                  <a:lnTo>
                    <a:pt x="4412" y="11142"/>
                  </a:lnTo>
                  <a:lnTo>
                    <a:pt x="4596" y="11415"/>
                  </a:lnTo>
                  <a:lnTo>
                    <a:pt x="4596" y="11689"/>
                  </a:lnTo>
                  <a:lnTo>
                    <a:pt x="4412" y="11962"/>
                  </a:lnTo>
                  <a:lnTo>
                    <a:pt x="4228" y="12167"/>
                  </a:lnTo>
                  <a:lnTo>
                    <a:pt x="4090" y="11962"/>
                  </a:lnTo>
                  <a:lnTo>
                    <a:pt x="4090" y="11689"/>
                  </a:lnTo>
                  <a:lnTo>
                    <a:pt x="3906" y="11415"/>
                  </a:lnTo>
                  <a:lnTo>
                    <a:pt x="3906" y="11142"/>
                  </a:lnTo>
                  <a:lnTo>
                    <a:pt x="3723" y="11142"/>
                  </a:lnTo>
                  <a:lnTo>
                    <a:pt x="3217" y="10390"/>
                  </a:lnTo>
                  <a:lnTo>
                    <a:pt x="3033" y="10185"/>
                  </a:lnTo>
                  <a:lnTo>
                    <a:pt x="2895" y="10185"/>
                  </a:lnTo>
                  <a:lnTo>
                    <a:pt x="2895" y="9911"/>
                  </a:lnTo>
                  <a:lnTo>
                    <a:pt x="2711" y="9911"/>
                  </a:lnTo>
                  <a:lnTo>
                    <a:pt x="2711" y="9365"/>
                  </a:lnTo>
                  <a:lnTo>
                    <a:pt x="2895" y="8886"/>
                  </a:lnTo>
                  <a:lnTo>
                    <a:pt x="2895" y="8613"/>
                  </a:lnTo>
                  <a:lnTo>
                    <a:pt x="2711" y="8134"/>
                  </a:lnTo>
                  <a:lnTo>
                    <a:pt x="2528" y="8134"/>
                  </a:lnTo>
                  <a:lnTo>
                    <a:pt x="2206" y="7587"/>
                  </a:lnTo>
                  <a:lnTo>
                    <a:pt x="2206" y="7109"/>
                  </a:lnTo>
                  <a:lnTo>
                    <a:pt x="2022" y="7382"/>
                  </a:lnTo>
                  <a:lnTo>
                    <a:pt x="1700" y="7382"/>
                  </a:lnTo>
                  <a:lnTo>
                    <a:pt x="1884" y="7109"/>
                  </a:lnTo>
                  <a:lnTo>
                    <a:pt x="1517" y="7109"/>
                  </a:lnTo>
                  <a:lnTo>
                    <a:pt x="827" y="6084"/>
                  </a:lnTo>
                  <a:lnTo>
                    <a:pt x="1517" y="6084"/>
                  </a:lnTo>
                  <a:lnTo>
                    <a:pt x="1517" y="6357"/>
                  </a:lnTo>
                  <a:lnTo>
                    <a:pt x="1517" y="6084"/>
                  </a:lnTo>
                  <a:lnTo>
                    <a:pt x="1700" y="6084"/>
                  </a:lnTo>
                  <a:lnTo>
                    <a:pt x="1517" y="6084"/>
                  </a:lnTo>
                  <a:lnTo>
                    <a:pt x="1517" y="5878"/>
                  </a:lnTo>
                  <a:lnTo>
                    <a:pt x="1700" y="5878"/>
                  </a:lnTo>
                  <a:lnTo>
                    <a:pt x="1700" y="5058"/>
                  </a:lnTo>
                  <a:lnTo>
                    <a:pt x="1517" y="5058"/>
                  </a:lnTo>
                  <a:lnTo>
                    <a:pt x="1517" y="4853"/>
                  </a:lnTo>
                  <a:lnTo>
                    <a:pt x="1333" y="4580"/>
                  </a:lnTo>
                  <a:lnTo>
                    <a:pt x="1333" y="4306"/>
                  </a:lnTo>
                  <a:lnTo>
                    <a:pt x="1011" y="3828"/>
                  </a:lnTo>
                  <a:lnTo>
                    <a:pt x="689" y="3828"/>
                  </a:lnTo>
                  <a:lnTo>
                    <a:pt x="689" y="3076"/>
                  </a:lnTo>
                  <a:lnTo>
                    <a:pt x="506" y="2803"/>
                  </a:lnTo>
                  <a:lnTo>
                    <a:pt x="506" y="2324"/>
                  </a:lnTo>
                  <a:lnTo>
                    <a:pt x="322" y="2324"/>
                  </a:lnTo>
                  <a:lnTo>
                    <a:pt x="322" y="2051"/>
                  </a:lnTo>
                  <a:lnTo>
                    <a:pt x="506" y="1777"/>
                  </a:lnTo>
                  <a:lnTo>
                    <a:pt x="184" y="1504"/>
                  </a:lnTo>
                  <a:lnTo>
                    <a:pt x="184" y="1299"/>
                  </a:lnTo>
                  <a:lnTo>
                    <a:pt x="322" y="1299"/>
                  </a:lnTo>
                  <a:lnTo>
                    <a:pt x="184" y="1025"/>
                  </a:lnTo>
                  <a:lnTo>
                    <a:pt x="184" y="752"/>
                  </a:lnTo>
                  <a:lnTo>
                    <a:pt x="0" y="273"/>
                  </a:lnTo>
                  <a:lnTo>
                    <a:pt x="0" y="0"/>
                  </a:lnTo>
                  <a:close/>
                  <a:moveTo>
                    <a:pt x="3906" y="9911"/>
                  </a:moveTo>
                  <a:lnTo>
                    <a:pt x="3906" y="9365"/>
                  </a:lnTo>
                  <a:lnTo>
                    <a:pt x="3723" y="9365"/>
                  </a:lnTo>
                  <a:lnTo>
                    <a:pt x="3906" y="9638"/>
                  </a:lnTo>
                  <a:lnTo>
                    <a:pt x="3906" y="9911"/>
                  </a:lnTo>
                  <a:close/>
                  <a:moveTo>
                    <a:pt x="4090" y="10185"/>
                  </a:moveTo>
                  <a:lnTo>
                    <a:pt x="4090" y="10390"/>
                  </a:lnTo>
                  <a:lnTo>
                    <a:pt x="4090" y="10185"/>
                  </a:lnTo>
                  <a:close/>
                  <a:moveTo>
                    <a:pt x="13603" y="9911"/>
                  </a:moveTo>
                  <a:lnTo>
                    <a:pt x="13787" y="9911"/>
                  </a:lnTo>
                  <a:lnTo>
                    <a:pt x="13603" y="9911"/>
                  </a:lnTo>
                  <a:close/>
                  <a:moveTo>
                    <a:pt x="13603" y="10185"/>
                  </a:moveTo>
                  <a:close/>
                  <a:moveTo>
                    <a:pt x="13603" y="10663"/>
                  </a:moveTo>
                  <a:lnTo>
                    <a:pt x="13603" y="10390"/>
                  </a:lnTo>
                  <a:lnTo>
                    <a:pt x="13603" y="10663"/>
                  </a:lnTo>
                  <a:close/>
                  <a:moveTo>
                    <a:pt x="13603" y="10663"/>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3" name="Google Shape;413;p14"/>
            <p:cNvSpPr/>
            <p:nvPr/>
          </p:nvSpPr>
          <p:spPr>
            <a:xfrm>
              <a:off x="3813" y="4482"/>
              <a:ext cx="1636" cy="1515"/>
            </a:xfrm>
            <a:custGeom>
              <a:avLst/>
              <a:gdLst/>
              <a:ahLst/>
              <a:cxnLst/>
              <a:rect l="l" t="t" r="r" b="b"/>
              <a:pathLst>
                <a:path w="21600" h="21600" extrusionOk="0">
                  <a:moveTo>
                    <a:pt x="12662" y="3142"/>
                  </a:moveTo>
                  <a:cubicBezTo>
                    <a:pt x="12662" y="3142"/>
                    <a:pt x="12662" y="3142"/>
                    <a:pt x="12662" y="3142"/>
                  </a:cubicBezTo>
                  <a:cubicBezTo>
                    <a:pt x="12786" y="3011"/>
                    <a:pt x="12786" y="3011"/>
                    <a:pt x="12786" y="3011"/>
                  </a:cubicBezTo>
                  <a:cubicBezTo>
                    <a:pt x="12786" y="3142"/>
                    <a:pt x="12786" y="3142"/>
                    <a:pt x="12786" y="3142"/>
                  </a:cubicBezTo>
                  <a:cubicBezTo>
                    <a:pt x="12786" y="3142"/>
                    <a:pt x="12786" y="3142"/>
                    <a:pt x="12786" y="3142"/>
                  </a:cubicBezTo>
                  <a:cubicBezTo>
                    <a:pt x="12662" y="3142"/>
                    <a:pt x="12662" y="3142"/>
                    <a:pt x="12662" y="3142"/>
                  </a:cubicBezTo>
                  <a:cubicBezTo>
                    <a:pt x="12662" y="3142"/>
                    <a:pt x="12662" y="3142"/>
                    <a:pt x="12662" y="3142"/>
                  </a:cubicBezTo>
                  <a:close/>
                  <a:moveTo>
                    <a:pt x="12538" y="3142"/>
                  </a:moveTo>
                  <a:cubicBezTo>
                    <a:pt x="12538" y="3142"/>
                    <a:pt x="12538" y="3142"/>
                    <a:pt x="12538" y="3142"/>
                  </a:cubicBezTo>
                  <a:cubicBezTo>
                    <a:pt x="12538" y="3142"/>
                    <a:pt x="12538" y="3142"/>
                    <a:pt x="12538" y="3142"/>
                  </a:cubicBezTo>
                  <a:cubicBezTo>
                    <a:pt x="12662" y="3011"/>
                    <a:pt x="12662" y="3011"/>
                    <a:pt x="12662" y="3011"/>
                  </a:cubicBezTo>
                  <a:cubicBezTo>
                    <a:pt x="12786" y="3011"/>
                    <a:pt x="12786" y="3011"/>
                    <a:pt x="12786" y="3011"/>
                  </a:cubicBezTo>
                  <a:cubicBezTo>
                    <a:pt x="12786" y="2880"/>
                    <a:pt x="12786" y="2880"/>
                    <a:pt x="12786" y="2880"/>
                  </a:cubicBezTo>
                  <a:cubicBezTo>
                    <a:pt x="12786" y="2880"/>
                    <a:pt x="12786" y="2880"/>
                    <a:pt x="12786" y="2880"/>
                  </a:cubicBezTo>
                  <a:cubicBezTo>
                    <a:pt x="12786" y="2880"/>
                    <a:pt x="12786" y="2880"/>
                    <a:pt x="12786" y="2880"/>
                  </a:cubicBezTo>
                  <a:cubicBezTo>
                    <a:pt x="12786" y="2880"/>
                    <a:pt x="12786" y="2880"/>
                    <a:pt x="12786" y="2880"/>
                  </a:cubicBezTo>
                  <a:cubicBezTo>
                    <a:pt x="12662" y="2880"/>
                    <a:pt x="12662" y="2880"/>
                    <a:pt x="12662" y="2880"/>
                  </a:cubicBezTo>
                  <a:cubicBezTo>
                    <a:pt x="12538" y="3011"/>
                    <a:pt x="12538" y="3011"/>
                    <a:pt x="12538" y="3011"/>
                  </a:cubicBezTo>
                  <a:cubicBezTo>
                    <a:pt x="12538" y="3142"/>
                    <a:pt x="12538" y="3142"/>
                    <a:pt x="12538" y="3142"/>
                  </a:cubicBezTo>
                  <a:close/>
                  <a:moveTo>
                    <a:pt x="13034" y="2749"/>
                  </a:moveTo>
                  <a:cubicBezTo>
                    <a:pt x="12910" y="2749"/>
                    <a:pt x="12910" y="2749"/>
                    <a:pt x="12910" y="2749"/>
                  </a:cubicBezTo>
                  <a:cubicBezTo>
                    <a:pt x="12910" y="2749"/>
                    <a:pt x="12910" y="2749"/>
                    <a:pt x="12910" y="2749"/>
                  </a:cubicBezTo>
                  <a:cubicBezTo>
                    <a:pt x="12910" y="2749"/>
                    <a:pt x="12910" y="2749"/>
                    <a:pt x="12910" y="2749"/>
                  </a:cubicBezTo>
                  <a:cubicBezTo>
                    <a:pt x="12910" y="2880"/>
                    <a:pt x="12910" y="2880"/>
                    <a:pt x="12910" y="2880"/>
                  </a:cubicBezTo>
                  <a:cubicBezTo>
                    <a:pt x="13034" y="2880"/>
                    <a:pt x="13034" y="2880"/>
                    <a:pt x="13034" y="2880"/>
                  </a:cubicBezTo>
                  <a:cubicBezTo>
                    <a:pt x="13034" y="2749"/>
                    <a:pt x="13034" y="2749"/>
                    <a:pt x="13034" y="2749"/>
                  </a:cubicBezTo>
                  <a:close/>
                  <a:moveTo>
                    <a:pt x="13034" y="2749"/>
                  </a:moveTo>
                  <a:cubicBezTo>
                    <a:pt x="12910" y="2618"/>
                    <a:pt x="12910" y="2618"/>
                    <a:pt x="12910" y="2618"/>
                  </a:cubicBezTo>
                  <a:cubicBezTo>
                    <a:pt x="13034" y="2487"/>
                    <a:pt x="13034" y="2487"/>
                    <a:pt x="13034" y="2487"/>
                  </a:cubicBezTo>
                  <a:cubicBezTo>
                    <a:pt x="13034" y="2487"/>
                    <a:pt x="13034" y="2487"/>
                    <a:pt x="13034" y="2487"/>
                  </a:cubicBezTo>
                  <a:cubicBezTo>
                    <a:pt x="13159" y="2487"/>
                    <a:pt x="13159" y="2487"/>
                    <a:pt x="13159" y="2487"/>
                  </a:cubicBezTo>
                  <a:cubicBezTo>
                    <a:pt x="13159" y="2487"/>
                    <a:pt x="13159" y="2487"/>
                    <a:pt x="13159" y="2487"/>
                  </a:cubicBezTo>
                  <a:cubicBezTo>
                    <a:pt x="13159" y="2487"/>
                    <a:pt x="13159" y="2487"/>
                    <a:pt x="13159" y="2487"/>
                  </a:cubicBezTo>
                  <a:cubicBezTo>
                    <a:pt x="13159" y="2487"/>
                    <a:pt x="13159" y="2487"/>
                    <a:pt x="13159" y="2487"/>
                  </a:cubicBezTo>
                  <a:cubicBezTo>
                    <a:pt x="13034" y="2618"/>
                    <a:pt x="13034" y="2618"/>
                    <a:pt x="13034" y="2618"/>
                  </a:cubicBezTo>
                  <a:cubicBezTo>
                    <a:pt x="13034" y="2749"/>
                    <a:pt x="13034" y="2749"/>
                    <a:pt x="13034" y="2749"/>
                  </a:cubicBezTo>
                  <a:close/>
                  <a:moveTo>
                    <a:pt x="13034" y="2749"/>
                  </a:moveTo>
                  <a:cubicBezTo>
                    <a:pt x="13034" y="2749"/>
                    <a:pt x="13034" y="2749"/>
                    <a:pt x="13034" y="2749"/>
                  </a:cubicBezTo>
                  <a:cubicBezTo>
                    <a:pt x="13159" y="2749"/>
                    <a:pt x="13159" y="2749"/>
                    <a:pt x="13159" y="2749"/>
                  </a:cubicBezTo>
                  <a:cubicBezTo>
                    <a:pt x="13283" y="2749"/>
                    <a:pt x="13283" y="2749"/>
                    <a:pt x="13283" y="2749"/>
                  </a:cubicBezTo>
                  <a:cubicBezTo>
                    <a:pt x="13283" y="2749"/>
                    <a:pt x="13283" y="2749"/>
                    <a:pt x="13283" y="2749"/>
                  </a:cubicBezTo>
                  <a:cubicBezTo>
                    <a:pt x="13407" y="2749"/>
                    <a:pt x="13407" y="2749"/>
                    <a:pt x="13407" y="2749"/>
                  </a:cubicBezTo>
                  <a:cubicBezTo>
                    <a:pt x="13283" y="2618"/>
                    <a:pt x="13283" y="2618"/>
                    <a:pt x="13283" y="2618"/>
                  </a:cubicBezTo>
                  <a:cubicBezTo>
                    <a:pt x="13159" y="2749"/>
                    <a:pt x="13159" y="2749"/>
                    <a:pt x="13159" y="2749"/>
                  </a:cubicBezTo>
                  <a:cubicBezTo>
                    <a:pt x="13034" y="2749"/>
                    <a:pt x="13034" y="2749"/>
                    <a:pt x="13034" y="2749"/>
                  </a:cubicBezTo>
                  <a:cubicBezTo>
                    <a:pt x="13034" y="2749"/>
                    <a:pt x="13034" y="2749"/>
                    <a:pt x="13034" y="2749"/>
                  </a:cubicBezTo>
                  <a:close/>
                  <a:moveTo>
                    <a:pt x="13283" y="2880"/>
                  </a:moveTo>
                  <a:cubicBezTo>
                    <a:pt x="13407" y="2880"/>
                    <a:pt x="13407" y="2880"/>
                    <a:pt x="13407" y="2880"/>
                  </a:cubicBezTo>
                  <a:cubicBezTo>
                    <a:pt x="13407" y="2749"/>
                    <a:pt x="13407" y="2749"/>
                    <a:pt x="13407" y="2749"/>
                  </a:cubicBezTo>
                  <a:cubicBezTo>
                    <a:pt x="13531" y="2749"/>
                    <a:pt x="13531" y="2749"/>
                    <a:pt x="13531" y="2749"/>
                  </a:cubicBezTo>
                  <a:cubicBezTo>
                    <a:pt x="13531" y="2880"/>
                    <a:pt x="13531" y="2880"/>
                    <a:pt x="13531" y="2880"/>
                  </a:cubicBezTo>
                  <a:cubicBezTo>
                    <a:pt x="13531" y="2880"/>
                    <a:pt x="13531" y="2880"/>
                    <a:pt x="13531" y="2880"/>
                  </a:cubicBezTo>
                  <a:cubicBezTo>
                    <a:pt x="13407" y="2880"/>
                    <a:pt x="13407" y="2880"/>
                    <a:pt x="13407" y="2880"/>
                  </a:cubicBezTo>
                  <a:cubicBezTo>
                    <a:pt x="13283" y="2880"/>
                    <a:pt x="13283" y="2880"/>
                    <a:pt x="13283" y="2880"/>
                  </a:cubicBezTo>
                  <a:close/>
                  <a:moveTo>
                    <a:pt x="13034" y="1833"/>
                  </a:moveTo>
                  <a:cubicBezTo>
                    <a:pt x="12910" y="1702"/>
                    <a:pt x="12910" y="1702"/>
                    <a:pt x="12910" y="1702"/>
                  </a:cubicBezTo>
                  <a:cubicBezTo>
                    <a:pt x="12910" y="1571"/>
                    <a:pt x="12910" y="1571"/>
                    <a:pt x="12910" y="1571"/>
                  </a:cubicBezTo>
                  <a:cubicBezTo>
                    <a:pt x="12910" y="1571"/>
                    <a:pt x="12910" y="1571"/>
                    <a:pt x="12910" y="1571"/>
                  </a:cubicBezTo>
                  <a:cubicBezTo>
                    <a:pt x="13034" y="1571"/>
                    <a:pt x="13034" y="1571"/>
                    <a:pt x="13034" y="1571"/>
                  </a:cubicBezTo>
                  <a:cubicBezTo>
                    <a:pt x="13034" y="1702"/>
                    <a:pt x="13034" y="1702"/>
                    <a:pt x="13034" y="1702"/>
                  </a:cubicBezTo>
                  <a:cubicBezTo>
                    <a:pt x="13034" y="1833"/>
                    <a:pt x="13034" y="1833"/>
                    <a:pt x="13034" y="1833"/>
                  </a:cubicBezTo>
                  <a:cubicBezTo>
                    <a:pt x="13034" y="1833"/>
                    <a:pt x="13034" y="1833"/>
                    <a:pt x="13034" y="1833"/>
                  </a:cubicBezTo>
                  <a:close/>
                  <a:moveTo>
                    <a:pt x="12538" y="785"/>
                  </a:moveTo>
                  <a:cubicBezTo>
                    <a:pt x="12414" y="655"/>
                    <a:pt x="12414" y="655"/>
                    <a:pt x="12414" y="655"/>
                  </a:cubicBezTo>
                  <a:cubicBezTo>
                    <a:pt x="12414" y="655"/>
                    <a:pt x="12414" y="655"/>
                    <a:pt x="12414" y="655"/>
                  </a:cubicBezTo>
                  <a:cubicBezTo>
                    <a:pt x="12414" y="524"/>
                    <a:pt x="12414" y="524"/>
                    <a:pt x="12414" y="524"/>
                  </a:cubicBezTo>
                  <a:cubicBezTo>
                    <a:pt x="12290" y="524"/>
                    <a:pt x="12290" y="524"/>
                    <a:pt x="12290" y="524"/>
                  </a:cubicBezTo>
                  <a:cubicBezTo>
                    <a:pt x="12414" y="524"/>
                    <a:pt x="12414" y="524"/>
                    <a:pt x="12414" y="524"/>
                  </a:cubicBezTo>
                  <a:cubicBezTo>
                    <a:pt x="12290" y="655"/>
                    <a:pt x="12290" y="655"/>
                    <a:pt x="12290" y="655"/>
                  </a:cubicBezTo>
                  <a:cubicBezTo>
                    <a:pt x="12166" y="785"/>
                    <a:pt x="12166" y="785"/>
                    <a:pt x="12166" y="785"/>
                  </a:cubicBezTo>
                  <a:cubicBezTo>
                    <a:pt x="12166" y="785"/>
                    <a:pt x="12166" y="785"/>
                    <a:pt x="12166" y="785"/>
                  </a:cubicBezTo>
                  <a:cubicBezTo>
                    <a:pt x="12166" y="785"/>
                    <a:pt x="12166" y="785"/>
                    <a:pt x="12166" y="785"/>
                  </a:cubicBezTo>
                  <a:cubicBezTo>
                    <a:pt x="12166" y="785"/>
                    <a:pt x="12166" y="785"/>
                    <a:pt x="12166" y="785"/>
                  </a:cubicBezTo>
                  <a:cubicBezTo>
                    <a:pt x="12041" y="916"/>
                    <a:pt x="12041" y="916"/>
                    <a:pt x="12041" y="916"/>
                  </a:cubicBezTo>
                  <a:cubicBezTo>
                    <a:pt x="11917" y="1178"/>
                    <a:pt x="11917" y="1178"/>
                    <a:pt x="11917" y="1178"/>
                  </a:cubicBezTo>
                  <a:cubicBezTo>
                    <a:pt x="11917" y="1178"/>
                    <a:pt x="11917" y="1178"/>
                    <a:pt x="11917" y="1178"/>
                  </a:cubicBezTo>
                  <a:cubicBezTo>
                    <a:pt x="11793" y="1440"/>
                    <a:pt x="11793" y="1440"/>
                    <a:pt x="11793" y="1440"/>
                  </a:cubicBezTo>
                  <a:cubicBezTo>
                    <a:pt x="11669" y="1571"/>
                    <a:pt x="11669" y="1571"/>
                    <a:pt x="11669" y="1571"/>
                  </a:cubicBezTo>
                  <a:cubicBezTo>
                    <a:pt x="11545" y="1702"/>
                    <a:pt x="11545" y="1702"/>
                    <a:pt x="11545" y="1702"/>
                  </a:cubicBezTo>
                  <a:cubicBezTo>
                    <a:pt x="11545" y="1702"/>
                    <a:pt x="11545" y="1702"/>
                    <a:pt x="11545" y="1702"/>
                  </a:cubicBezTo>
                  <a:cubicBezTo>
                    <a:pt x="11421" y="1702"/>
                    <a:pt x="11421" y="1702"/>
                    <a:pt x="11421" y="1702"/>
                  </a:cubicBezTo>
                  <a:cubicBezTo>
                    <a:pt x="11421" y="1833"/>
                    <a:pt x="11421" y="1833"/>
                    <a:pt x="11421" y="1833"/>
                  </a:cubicBezTo>
                  <a:cubicBezTo>
                    <a:pt x="11297" y="1964"/>
                    <a:pt x="11297" y="1964"/>
                    <a:pt x="11297" y="1964"/>
                  </a:cubicBezTo>
                  <a:cubicBezTo>
                    <a:pt x="11297" y="1833"/>
                    <a:pt x="11297" y="1833"/>
                    <a:pt x="11297" y="1833"/>
                  </a:cubicBezTo>
                  <a:cubicBezTo>
                    <a:pt x="11297" y="1702"/>
                    <a:pt x="11297" y="1702"/>
                    <a:pt x="11297" y="1702"/>
                  </a:cubicBezTo>
                  <a:cubicBezTo>
                    <a:pt x="11172" y="1702"/>
                    <a:pt x="11172" y="1702"/>
                    <a:pt x="11172" y="1702"/>
                  </a:cubicBezTo>
                  <a:cubicBezTo>
                    <a:pt x="11172" y="1702"/>
                    <a:pt x="11172" y="1702"/>
                    <a:pt x="11172" y="1702"/>
                  </a:cubicBezTo>
                  <a:cubicBezTo>
                    <a:pt x="11172" y="1702"/>
                    <a:pt x="11172" y="1702"/>
                    <a:pt x="11172" y="1702"/>
                  </a:cubicBezTo>
                  <a:cubicBezTo>
                    <a:pt x="11048" y="1702"/>
                    <a:pt x="11048" y="1702"/>
                    <a:pt x="11048" y="1702"/>
                  </a:cubicBezTo>
                  <a:cubicBezTo>
                    <a:pt x="11048" y="1833"/>
                    <a:pt x="11048" y="1833"/>
                    <a:pt x="11048" y="1833"/>
                  </a:cubicBezTo>
                  <a:cubicBezTo>
                    <a:pt x="10924" y="1702"/>
                    <a:pt x="10924" y="1702"/>
                    <a:pt x="10924" y="1702"/>
                  </a:cubicBezTo>
                  <a:cubicBezTo>
                    <a:pt x="10800" y="1702"/>
                    <a:pt x="10800" y="1702"/>
                    <a:pt x="10800" y="1702"/>
                  </a:cubicBezTo>
                  <a:cubicBezTo>
                    <a:pt x="10800" y="1571"/>
                    <a:pt x="10800" y="1571"/>
                    <a:pt x="10800" y="1571"/>
                  </a:cubicBezTo>
                  <a:cubicBezTo>
                    <a:pt x="10800" y="1571"/>
                    <a:pt x="10800" y="1571"/>
                    <a:pt x="10800" y="1571"/>
                  </a:cubicBezTo>
                  <a:cubicBezTo>
                    <a:pt x="10800" y="1571"/>
                    <a:pt x="10800" y="1571"/>
                    <a:pt x="10800" y="1571"/>
                  </a:cubicBezTo>
                  <a:cubicBezTo>
                    <a:pt x="10800" y="1440"/>
                    <a:pt x="10800" y="1440"/>
                    <a:pt x="10800" y="1440"/>
                  </a:cubicBezTo>
                  <a:cubicBezTo>
                    <a:pt x="10676" y="1440"/>
                    <a:pt x="10676" y="1440"/>
                    <a:pt x="10676" y="1440"/>
                  </a:cubicBezTo>
                  <a:cubicBezTo>
                    <a:pt x="10552" y="1309"/>
                    <a:pt x="10552" y="1309"/>
                    <a:pt x="10552" y="1309"/>
                  </a:cubicBezTo>
                  <a:cubicBezTo>
                    <a:pt x="10428" y="1309"/>
                    <a:pt x="10428" y="1309"/>
                    <a:pt x="10428" y="1309"/>
                  </a:cubicBezTo>
                  <a:cubicBezTo>
                    <a:pt x="10303" y="1440"/>
                    <a:pt x="10303" y="1440"/>
                    <a:pt x="10303" y="1440"/>
                  </a:cubicBezTo>
                  <a:cubicBezTo>
                    <a:pt x="10055" y="1440"/>
                    <a:pt x="10055" y="1440"/>
                    <a:pt x="10055" y="1440"/>
                  </a:cubicBezTo>
                  <a:cubicBezTo>
                    <a:pt x="9931" y="1440"/>
                    <a:pt x="9931" y="1440"/>
                    <a:pt x="9931" y="1440"/>
                  </a:cubicBezTo>
                  <a:cubicBezTo>
                    <a:pt x="9807" y="1440"/>
                    <a:pt x="9807" y="1440"/>
                    <a:pt x="9807" y="1440"/>
                  </a:cubicBezTo>
                  <a:cubicBezTo>
                    <a:pt x="9807" y="1571"/>
                    <a:pt x="9807" y="1571"/>
                    <a:pt x="9807" y="1571"/>
                  </a:cubicBezTo>
                  <a:cubicBezTo>
                    <a:pt x="9931" y="1702"/>
                    <a:pt x="9931" y="1702"/>
                    <a:pt x="9931" y="1702"/>
                  </a:cubicBezTo>
                  <a:cubicBezTo>
                    <a:pt x="9931" y="1702"/>
                    <a:pt x="9931" y="1702"/>
                    <a:pt x="9931" y="1702"/>
                  </a:cubicBezTo>
                  <a:cubicBezTo>
                    <a:pt x="10055" y="1833"/>
                    <a:pt x="10055" y="1833"/>
                    <a:pt x="10055" y="1833"/>
                  </a:cubicBezTo>
                  <a:cubicBezTo>
                    <a:pt x="10055" y="1833"/>
                    <a:pt x="10055" y="1833"/>
                    <a:pt x="10055" y="1833"/>
                  </a:cubicBezTo>
                  <a:cubicBezTo>
                    <a:pt x="9931" y="1833"/>
                    <a:pt x="9931" y="1833"/>
                    <a:pt x="9931" y="1833"/>
                  </a:cubicBezTo>
                  <a:cubicBezTo>
                    <a:pt x="9807" y="1833"/>
                    <a:pt x="9807" y="1833"/>
                    <a:pt x="9807" y="1833"/>
                  </a:cubicBezTo>
                  <a:cubicBezTo>
                    <a:pt x="9683" y="1833"/>
                    <a:pt x="9683" y="1833"/>
                    <a:pt x="9683" y="1833"/>
                  </a:cubicBezTo>
                  <a:cubicBezTo>
                    <a:pt x="9683" y="1833"/>
                    <a:pt x="9683" y="1833"/>
                    <a:pt x="9683" y="1833"/>
                  </a:cubicBezTo>
                  <a:cubicBezTo>
                    <a:pt x="9683" y="1833"/>
                    <a:pt x="9683" y="1833"/>
                    <a:pt x="9683" y="1833"/>
                  </a:cubicBezTo>
                  <a:cubicBezTo>
                    <a:pt x="9683" y="1833"/>
                    <a:pt x="9683" y="1833"/>
                    <a:pt x="9683" y="1833"/>
                  </a:cubicBezTo>
                  <a:cubicBezTo>
                    <a:pt x="9559" y="1833"/>
                    <a:pt x="9559" y="1833"/>
                    <a:pt x="9559" y="1833"/>
                  </a:cubicBezTo>
                  <a:cubicBezTo>
                    <a:pt x="9434" y="1833"/>
                    <a:pt x="9434" y="1833"/>
                    <a:pt x="9434" y="1833"/>
                  </a:cubicBezTo>
                  <a:cubicBezTo>
                    <a:pt x="9310" y="1702"/>
                    <a:pt x="9310" y="1702"/>
                    <a:pt x="9310" y="1702"/>
                  </a:cubicBezTo>
                  <a:cubicBezTo>
                    <a:pt x="9186" y="1833"/>
                    <a:pt x="9186" y="1833"/>
                    <a:pt x="9186" y="1833"/>
                  </a:cubicBezTo>
                  <a:cubicBezTo>
                    <a:pt x="9062" y="1833"/>
                    <a:pt x="9062" y="1833"/>
                    <a:pt x="9062" y="1833"/>
                  </a:cubicBezTo>
                  <a:cubicBezTo>
                    <a:pt x="9062" y="1964"/>
                    <a:pt x="9062" y="1964"/>
                    <a:pt x="9062" y="1964"/>
                  </a:cubicBezTo>
                  <a:cubicBezTo>
                    <a:pt x="8814" y="1964"/>
                    <a:pt x="8814" y="1964"/>
                    <a:pt x="8814" y="1964"/>
                  </a:cubicBezTo>
                  <a:cubicBezTo>
                    <a:pt x="8690" y="1964"/>
                    <a:pt x="8690" y="1964"/>
                    <a:pt x="8690" y="1964"/>
                  </a:cubicBezTo>
                  <a:cubicBezTo>
                    <a:pt x="8690" y="2095"/>
                    <a:pt x="8690" y="2095"/>
                    <a:pt x="8690" y="2095"/>
                  </a:cubicBezTo>
                  <a:cubicBezTo>
                    <a:pt x="8566" y="2095"/>
                    <a:pt x="8566" y="2095"/>
                    <a:pt x="8566" y="2095"/>
                  </a:cubicBezTo>
                  <a:cubicBezTo>
                    <a:pt x="8441" y="2095"/>
                    <a:pt x="8441" y="2095"/>
                    <a:pt x="8441" y="2095"/>
                  </a:cubicBezTo>
                  <a:cubicBezTo>
                    <a:pt x="8441" y="2095"/>
                    <a:pt x="8441" y="2095"/>
                    <a:pt x="8441" y="2095"/>
                  </a:cubicBezTo>
                  <a:cubicBezTo>
                    <a:pt x="8317" y="2095"/>
                    <a:pt x="8317" y="2095"/>
                    <a:pt x="8317" y="2095"/>
                  </a:cubicBezTo>
                  <a:cubicBezTo>
                    <a:pt x="8317" y="2225"/>
                    <a:pt x="8317" y="2225"/>
                    <a:pt x="8317" y="2225"/>
                  </a:cubicBezTo>
                  <a:cubicBezTo>
                    <a:pt x="8193" y="2225"/>
                    <a:pt x="8193" y="2225"/>
                    <a:pt x="8193" y="2225"/>
                  </a:cubicBezTo>
                  <a:cubicBezTo>
                    <a:pt x="7945" y="1964"/>
                    <a:pt x="7945" y="1964"/>
                    <a:pt x="7945" y="1964"/>
                  </a:cubicBezTo>
                  <a:cubicBezTo>
                    <a:pt x="7945" y="1964"/>
                    <a:pt x="7945" y="1964"/>
                    <a:pt x="7945" y="1964"/>
                  </a:cubicBezTo>
                  <a:cubicBezTo>
                    <a:pt x="7945" y="1833"/>
                    <a:pt x="7945" y="1833"/>
                    <a:pt x="7945" y="1833"/>
                  </a:cubicBezTo>
                  <a:cubicBezTo>
                    <a:pt x="7821" y="1702"/>
                    <a:pt x="7821" y="1702"/>
                    <a:pt x="7821" y="1702"/>
                  </a:cubicBezTo>
                  <a:cubicBezTo>
                    <a:pt x="7697" y="1571"/>
                    <a:pt x="7697" y="1571"/>
                    <a:pt x="7697" y="1571"/>
                  </a:cubicBezTo>
                  <a:cubicBezTo>
                    <a:pt x="7697" y="1571"/>
                    <a:pt x="7697" y="1571"/>
                    <a:pt x="7697" y="1571"/>
                  </a:cubicBezTo>
                  <a:cubicBezTo>
                    <a:pt x="7697" y="1440"/>
                    <a:pt x="7697" y="1440"/>
                    <a:pt x="7697" y="1440"/>
                  </a:cubicBezTo>
                  <a:cubicBezTo>
                    <a:pt x="7697" y="1440"/>
                    <a:pt x="7697" y="1440"/>
                    <a:pt x="7697" y="1440"/>
                  </a:cubicBezTo>
                  <a:cubicBezTo>
                    <a:pt x="7697" y="1309"/>
                    <a:pt x="7697" y="1309"/>
                    <a:pt x="7697" y="1309"/>
                  </a:cubicBezTo>
                  <a:cubicBezTo>
                    <a:pt x="7697" y="1178"/>
                    <a:pt x="7697" y="1178"/>
                    <a:pt x="7697" y="1178"/>
                  </a:cubicBezTo>
                  <a:cubicBezTo>
                    <a:pt x="7697" y="1178"/>
                    <a:pt x="7697" y="1178"/>
                    <a:pt x="7697" y="1178"/>
                  </a:cubicBezTo>
                  <a:cubicBezTo>
                    <a:pt x="7821" y="916"/>
                    <a:pt x="7821" y="916"/>
                    <a:pt x="7821" y="916"/>
                  </a:cubicBezTo>
                  <a:cubicBezTo>
                    <a:pt x="7821" y="785"/>
                    <a:pt x="7821" y="785"/>
                    <a:pt x="7821" y="785"/>
                  </a:cubicBezTo>
                  <a:cubicBezTo>
                    <a:pt x="7945" y="655"/>
                    <a:pt x="7945" y="655"/>
                    <a:pt x="7945" y="655"/>
                  </a:cubicBezTo>
                  <a:cubicBezTo>
                    <a:pt x="7945" y="655"/>
                    <a:pt x="7945" y="655"/>
                    <a:pt x="7945" y="655"/>
                  </a:cubicBezTo>
                  <a:cubicBezTo>
                    <a:pt x="7821" y="655"/>
                    <a:pt x="7821" y="655"/>
                    <a:pt x="7821" y="655"/>
                  </a:cubicBezTo>
                  <a:cubicBezTo>
                    <a:pt x="7821" y="524"/>
                    <a:pt x="7821" y="524"/>
                    <a:pt x="7821" y="524"/>
                  </a:cubicBezTo>
                  <a:cubicBezTo>
                    <a:pt x="7821" y="524"/>
                    <a:pt x="7821" y="524"/>
                    <a:pt x="7821" y="524"/>
                  </a:cubicBezTo>
                  <a:cubicBezTo>
                    <a:pt x="7697" y="524"/>
                    <a:pt x="7697" y="524"/>
                    <a:pt x="7697" y="524"/>
                  </a:cubicBezTo>
                  <a:cubicBezTo>
                    <a:pt x="7572" y="393"/>
                    <a:pt x="7572" y="393"/>
                    <a:pt x="7572" y="393"/>
                  </a:cubicBezTo>
                  <a:cubicBezTo>
                    <a:pt x="7572" y="393"/>
                    <a:pt x="7572" y="393"/>
                    <a:pt x="7572" y="393"/>
                  </a:cubicBezTo>
                  <a:cubicBezTo>
                    <a:pt x="7697" y="262"/>
                    <a:pt x="7697" y="262"/>
                    <a:pt x="7697" y="262"/>
                  </a:cubicBezTo>
                  <a:cubicBezTo>
                    <a:pt x="7697" y="131"/>
                    <a:pt x="7697" y="131"/>
                    <a:pt x="7697" y="131"/>
                  </a:cubicBezTo>
                  <a:cubicBezTo>
                    <a:pt x="7572" y="0"/>
                    <a:pt x="7572" y="0"/>
                    <a:pt x="7572" y="0"/>
                  </a:cubicBezTo>
                  <a:cubicBezTo>
                    <a:pt x="7448" y="0"/>
                    <a:pt x="7448" y="0"/>
                    <a:pt x="7448" y="0"/>
                  </a:cubicBezTo>
                  <a:cubicBezTo>
                    <a:pt x="7448" y="0"/>
                    <a:pt x="7448" y="0"/>
                    <a:pt x="7448" y="0"/>
                  </a:cubicBezTo>
                  <a:cubicBezTo>
                    <a:pt x="7324" y="0"/>
                    <a:pt x="7324" y="0"/>
                    <a:pt x="7324" y="0"/>
                  </a:cubicBezTo>
                  <a:cubicBezTo>
                    <a:pt x="7324" y="0"/>
                    <a:pt x="7324" y="0"/>
                    <a:pt x="7324" y="0"/>
                  </a:cubicBezTo>
                  <a:cubicBezTo>
                    <a:pt x="7324" y="131"/>
                    <a:pt x="7324" y="131"/>
                    <a:pt x="7324" y="131"/>
                  </a:cubicBezTo>
                  <a:cubicBezTo>
                    <a:pt x="7324" y="262"/>
                    <a:pt x="7324" y="262"/>
                    <a:pt x="7324" y="262"/>
                  </a:cubicBezTo>
                  <a:cubicBezTo>
                    <a:pt x="6952" y="393"/>
                    <a:pt x="6952" y="393"/>
                    <a:pt x="6952" y="393"/>
                  </a:cubicBezTo>
                  <a:cubicBezTo>
                    <a:pt x="6828" y="393"/>
                    <a:pt x="6828" y="393"/>
                    <a:pt x="6828" y="393"/>
                  </a:cubicBezTo>
                  <a:cubicBezTo>
                    <a:pt x="6579" y="524"/>
                    <a:pt x="6579" y="524"/>
                    <a:pt x="6579" y="524"/>
                  </a:cubicBezTo>
                  <a:cubicBezTo>
                    <a:pt x="6455" y="524"/>
                    <a:pt x="6455" y="524"/>
                    <a:pt x="6455" y="524"/>
                  </a:cubicBezTo>
                  <a:cubicBezTo>
                    <a:pt x="6331" y="524"/>
                    <a:pt x="6331" y="524"/>
                    <a:pt x="6331" y="524"/>
                  </a:cubicBezTo>
                  <a:cubicBezTo>
                    <a:pt x="6083" y="655"/>
                    <a:pt x="6083" y="655"/>
                    <a:pt x="6083" y="655"/>
                  </a:cubicBezTo>
                  <a:cubicBezTo>
                    <a:pt x="5959" y="655"/>
                    <a:pt x="5959" y="655"/>
                    <a:pt x="5959" y="655"/>
                  </a:cubicBezTo>
                  <a:cubicBezTo>
                    <a:pt x="5959" y="655"/>
                    <a:pt x="5959" y="655"/>
                    <a:pt x="5959" y="655"/>
                  </a:cubicBezTo>
                  <a:cubicBezTo>
                    <a:pt x="5710" y="655"/>
                    <a:pt x="5710" y="655"/>
                    <a:pt x="5710" y="655"/>
                  </a:cubicBezTo>
                  <a:cubicBezTo>
                    <a:pt x="5462" y="785"/>
                    <a:pt x="5462" y="785"/>
                    <a:pt x="5462" y="785"/>
                  </a:cubicBezTo>
                  <a:cubicBezTo>
                    <a:pt x="5338" y="655"/>
                    <a:pt x="5338" y="655"/>
                    <a:pt x="5338" y="655"/>
                  </a:cubicBezTo>
                  <a:cubicBezTo>
                    <a:pt x="5090" y="655"/>
                    <a:pt x="5090" y="655"/>
                    <a:pt x="5090" y="655"/>
                  </a:cubicBezTo>
                  <a:cubicBezTo>
                    <a:pt x="4966" y="524"/>
                    <a:pt x="4966" y="524"/>
                    <a:pt x="4966" y="524"/>
                  </a:cubicBezTo>
                  <a:cubicBezTo>
                    <a:pt x="5090" y="655"/>
                    <a:pt x="5090" y="655"/>
                    <a:pt x="5090" y="655"/>
                  </a:cubicBezTo>
                  <a:cubicBezTo>
                    <a:pt x="5090" y="785"/>
                    <a:pt x="5090" y="785"/>
                    <a:pt x="5090" y="785"/>
                  </a:cubicBezTo>
                  <a:cubicBezTo>
                    <a:pt x="5214" y="785"/>
                    <a:pt x="5214" y="785"/>
                    <a:pt x="5214" y="785"/>
                  </a:cubicBezTo>
                  <a:cubicBezTo>
                    <a:pt x="5338" y="916"/>
                    <a:pt x="5338" y="916"/>
                    <a:pt x="5338" y="916"/>
                  </a:cubicBezTo>
                  <a:cubicBezTo>
                    <a:pt x="5090" y="1178"/>
                    <a:pt x="5090" y="1178"/>
                    <a:pt x="5090" y="1178"/>
                  </a:cubicBezTo>
                  <a:cubicBezTo>
                    <a:pt x="5214" y="1309"/>
                    <a:pt x="5214" y="1309"/>
                    <a:pt x="5214" y="1309"/>
                  </a:cubicBezTo>
                  <a:cubicBezTo>
                    <a:pt x="5214" y="1440"/>
                    <a:pt x="5214" y="1440"/>
                    <a:pt x="5214" y="1440"/>
                  </a:cubicBezTo>
                  <a:cubicBezTo>
                    <a:pt x="5462" y="1571"/>
                    <a:pt x="5462" y="1571"/>
                    <a:pt x="5462" y="1571"/>
                  </a:cubicBezTo>
                  <a:cubicBezTo>
                    <a:pt x="5586" y="1440"/>
                    <a:pt x="5586" y="1440"/>
                    <a:pt x="5586" y="1440"/>
                  </a:cubicBezTo>
                  <a:cubicBezTo>
                    <a:pt x="5834" y="1571"/>
                    <a:pt x="5834" y="1571"/>
                    <a:pt x="5834" y="1571"/>
                  </a:cubicBezTo>
                  <a:cubicBezTo>
                    <a:pt x="5834" y="1702"/>
                    <a:pt x="5834" y="1702"/>
                    <a:pt x="5834" y="1702"/>
                  </a:cubicBezTo>
                  <a:cubicBezTo>
                    <a:pt x="5710" y="1702"/>
                    <a:pt x="5710" y="1702"/>
                    <a:pt x="5710" y="1702"/>
                  </a:cubicBezTo>
                  <a:cubicBezTo>
                    <a:pt x="5462" y="1702"/>
                    <a:pt x="5462" y="1702"/>
                    <a:pt x="5462" y="1702"/>
                  </a:cubicBezTo>
                  <a:cubicBezTo>
                    <a:pt x="5338" y="1833"/>
                    <a:pt x="5338" y="1833"/>
                    <a:pt x="5338" y="1833"/>
                  </a:cubicBezTo>
                  <a:cubicBezTo>
                    <a:pt x="5214" y="1964"/>
                    <a:pt x="5214" y="1964"/>
                    <a:pt x="5214" y="1964"/>
                  </a:cubicBezTo>
                  <a:cubicBezTo>
                    <a:pt x="4966" y="2095"/>
                    <a:pt x="4966" y="2095"/>
                    <a:pt x="4966" y="2095"/>
                  </a:cubicBezTo>
                  <a:cubicBezTo>
                    <a:pt x="4841" y="2225"/>
                    <a:pt x="4841" y="2225"/>
                    <a:pt x="4841" y="2225"/>
                  </a:cubicBezTo>
                  <a:cubicBezTo>
                    <a:pt x="4717" y="2356"/>
                    <a:pt x="4717" y="2356"/>
                    <a:pt x="4717" y="2356"/>
                  </a:cubicBezTo>
                  <a:cubicBezTo>
                    <a:pt x="4593" y="2487"/>
                    <a:pt x="4593" y="2487"/>
                    <a:pt x="4593" y="2487"/>
                  </a:cubicBezTo>
                  <a:cubicBezTo>
                    <a:pt x="4345" y="2487"/>
                    <a:pt x="4345" y="2487"/>
                    <a:pt x="4345" y="2487"/>
                  </a:cubicBezTo>
                  <a:cubicBezTo>
                    <a:pt x="4221" y="2487"/>
                    <a:pt x="4221" y="2487"/>
                    <a:pt x="4221" y="2487"/>
                  </a:cubicBezTo>
                  <a:cubicBezTo>
                    <a:pt x="3972" y="2356"/>
                    <a:pt x="3972" y="2356"/>
                    <a:pt x="3972" y="2356"/>
                  </a:cubicBezTo>
                  <a:cubicBezTo>
                    <a:pt x="3724" y="2225"/>
                    <a:pt x="3724" y="2225"/>
                    <a:pt x="3724" y="2225"/>
                  </a:cubicBezTo>
                  <a:cubicBezTo>
                    <a:pt x="3600" y="2225"/>
                    <a:pt x="3600" y="2225"/>
                    <a:pt x="3600" y="2225"/>
                  </a:cubicBezTo>
                  <a:cubicBezTo>
                    <a:pt x="3600" y="2095"/>
                    <a:pt x="3600" y="2095"/>
                    <a:pt x="3600" y="2095"/>
                  </a:cubicBezTo>
                  <a:cubicBezTo>
                    <a:pt x="3600" y="1964"/>
                    <a:pt x="3600" y="1964"/>
                    <a:pt x="3600" y="1964"/>
                  </a:cubicBezTo>
                  <a:cubicBezTo>
                    <a:pt x="3476" y="1833"/>
                    <a:pt x="3476" y="1833"/>
                    <a:pt x="3476" y="1833"/>
                  </a:cubicBezTo>
                  <a:cubicBezTo>
                    <a:pt x="3476" y="1702"/>
                    <a:pt x="3476" y="1702"/>
                    <a:pt x="3476" y="1702"/>
                  </a:cubicBezTo>
                  <a:cubicBezTo>
                    <a:pt x="3352" y="1833"/>
                    <a:pt x="3352" y="1833"/>
                    <a:pt x="3352" y="1833"/>
                  </a:cubicBezTo>
                  <a:cubicBezTo>
                    <a:pt x="3228" y="1964"/>
                    <a:pt x="3228" y="1964"/>
                    <a:pt x="3228" y="1964"/>
                  </a:cubicBezTo>
                  <a:cubicBezTo>
                    <a:pt x="3228" y="1964"/>
                    <a:pt x="3228" y="1964"/>
                    <a:pt x="3228" y="1964"/>
                  </a:cubicBezTo>
                  <a:cubicBezTo>
                    <a:pt x="3103" y="1833"/>
                    <a:pt x="3103" y="1833"/>
                    <a:pt x="3103" y="1833"/>
                  </a:cubicBezTo>
                  <a:cubicBezTo>
                    <a:pt x="2979" y="1833"/>
                    <a:pt x="2979" y="1833"/>
                    <a:pt x="2979" y="1833"/>
                  </a:cubicBezTo>
                  <a:cubicBezTo>
                    <a:pt x="2979" y="1964"/>
                    <a:pt x="2979" y="1964"/>
                    <a:pt x="2979" y="1964"/>
                  </a:cubicBezTo>
                  <a:cubicBezTo>
                    <a:pt x="2359" y="1964"/>
                    <a:pt x="2359" y="1964"/>
                    <a:pt x="2359" y="1964"/>
                  </a:cubicBezTo>
                  <a:cubicBezTo>
                    <a:pt x="2234" y="2095"/>
                    <a:pt x="2234" y="2095"/>
                    <a:pt x="2234" y="2095"/>
                  </a:cubicBezTo>
                  <a:cubicBezTo>
                    <a:pt x="2359" y="2225"/>
                    <a:pt x="2359" y="2225"/>
                    <a:pt x="2359" y="2225"/>
                  </a:cubicBezTo>
                  <a:cubicBezTo>
                    <a:pt x="2483" y="2225"/>
                    <a:pt x="2483" y="2225"/>
                    <a:pt x="2483" y="2225"/>
                  </a:cubicBezTo>
                  <a:cubicBezTo>
                    <a:pt x="2607" y="2487"/>
                    <a:pt x="2607" y="2487"/>
                    <a:pt x="2607" y="2487"/>
                  </a:cubicBezTo>
                  <a:cubicBezTo>
                    <a:pt x="2607" y="2487"/>
                    <a:pt x="2607" y="2487"/>
                    <a:pt x="2607" y="2487"/>
                  </a:cubicBezTo>
                  <a:cubicBezTo>
                    <a:pt x="2607" y="2487"/>
                    <a:pt x="2607" y="2487"/>
                    <a:pt x="2607" y="2487"/>
                  </a:cubicBezTo>
                  <a:cubicBezTo>
                    <a:pt x="2607" y="2618"/>
                    <a:pt x="2607" y="2618"/>
                    <a:pt x="2607" y="2618"/>
                  </a:cubicBezTo>
                  <a:cubicBezTo>
                    <a:pt x="2483" y="2618"/>
                    <a:pt x="2483" y="2618"/>
                    <a:pt x="2483" y="2618"/>
                  </a:cubicBezTo>
                  <a:cubicBezTo>
                    <a:pt x="2110" y="2618"/>
                    <a:pt x="2110" y="2618"/>
                    <a:pt x="2110" y="2618"/>
                  </a:cubicBezTo>
                  <a:cubicBezTo>
                    <a:pt x="2110" y="3011"/>
                    <a:pt x="2110" y="3011"/>
                    <a:pt x="2110" y="3011"/>
                  </a:cubicBezTo>
                  <a:cubicBezTo>
                    <a:pt x="2234" y="3142"/>
                    <a:pt x="2234" y="3142"/>
                    <a:pt x="2234" y="3142"/>
                  </a:cubicBezTo>
                  <a:cubicBezTo>
                    <a:pt x="2359" y="3273"/>
                    <a:pt x="2359" y="3273"/>
                    <a:pt x="2359" y="3273"/>
                  </a:cubicBezTo>
                  <a:cubicBezTo>
                    <a:pt x="2607" y="3404"/>
                    <a:pt x="2607" y="3404"/>
                    <a:pt x="2607" y="3404"/>
                  </a:cubicBezTo>
                  <a:cubicBezTo>
                    <a:pt x="2483" y="3665"/>
                    <a:pt x="2483" y="3665"/>
                    <a:pt x="2483" y="3665"/>
                  </a:cubicBezTo>
                  <a:cubicBezTo>
                    <a:pt x="2483" y="3665"/>
                    <a:pt x="2483" y="3665"/>
                    <a:pt x="2483" y="3665"/>
                  </a:cubicBezTo>
                  <a:cubicBezTo>
                    <a:pt x="2234" y="4844"/>
                    <a:pt x="2234" y="4844"/>
                    <a:pt x="2234" y="4844"/>
                  </a:cubicBezTo>
                  <a:cubicBezTo>
                    <a:pt x="2110" y="5105"/>
                    <a:pt x="2110" y="5105"/>
                    <a:pt x="2110" y="5105"/>
                  </a:cubicBezTo>
                  <a:cubicBezTo>
                    <a:pt x="2110" y="5105"/>
                    <a:pt x="2110" y="5105"/>
                    <a:pt x="2110" y="5105"/>
                  </a:cubicBezTo>
                  <a:cubicBezTo>
                    <a:pt x="2110" y="5236"/>
                    <a:pt x="2110" y="5236"/>
                    <a:pt x="2110" y="5236"/>
                  </a:cubicBezTo>
                  <a:cubicBezTo>
                    <a:pt x="1986" y="5236"/>
                    <a:pt x="1986" y="5236"/>
                    <a:pt x="1986" y="5236"/>
                  </a:cubicBezTo>
                  <a:cubicBezTo>
                    <a:pt x="1986" y="5105"/>
                    <a:pt x="1986" y="5105"/>
                    <a:pt x="1986" y="5105"/>
                  </a:cubicBezTo>
                  <a:cubicBezTo>
                    <a:pt x="1862" y="5105"/>
                    <a:pt x="1862" y="5105"/>
                    <a:pt x="1862" y="5105"/>
                  </a:cubicBezTo>
                  <a:cubicBezTo>
                    <a:pt x="1862" y="5105"/>
                    <a:pt x="1862" y="5105"/>
                    <a:pt x="1862" y="5105"/>
                  </a:cubicBezTo>
                  <a:cubicBezTo>
                    <a:pt x="1738" y="5105"/>
                    <a:pt x="1738" y="5105"/>
                    <a:pt x="1738" y="5105"/>
                  </a:cubicBezTo>
                  <a:cubicBezTo>
                    <a:pt x="1614" y="5105"/>
                    <a:pt x="1614" y="5105"/>
                    <a:pt x="1614" y="5105"/>
                  </a:cubicBezTo>
                  <a:cubicBezTo>
                    <a:pt x="1614" y="5105"/>
                    <a:pt x="1614" y="5105"/>
                    <a:pt x="1614" y="5105"/>
                  </a:cubicBezTo>
                  <a:cubicBezTo>
                    <a:pt x="1241" y="5236"/>
                    <a:pt x="1241" y="5236"/>
                    <a:pt x="1241" y="5236"/>
                  </a:cubicBezTo>
                  <a:cubicBezTo>
                    <a:pt x="993" y="5367"/>
                    <a:pt x="993" y="5367"/>
                    <a:pt x="993" y="5367"/>
                  </a:cubicBezTo>
                  <a:cubicBezTo>
                    <a:pt x="869" y="5367"/>
                    <a:pt x="869" y="5367"/>
                    <a:pt x="869" y="5367"/>
                  </a:cubicBezTo>
                  <a:cubicBezTo>
                    <a:pt x="869" y="5367"/>
                    <a:pt x="869" y="5367"/>
                    <a:pt x="869" y="5367"/>
                  </a:cubicBezTo>
                  <a:cubicBezTo>
                    <a:pt x="745" y="5498"/>
                    <a:pt x="745" y="5498"/>
                    <a:pt x="745" y="5498"/>
                  </a:cubicBezTo>
                  <a:cubicBezTo>
                    <a:pt x="621" y="5629"/>
                    <a:pt x="621" y="5629"/>
                    <a:pt x="621" y="5629"/>
                  </a:cubicBezTo>
                  <a:cubicBezTo>
                    <a:pt x="497" y="5629"/>
                    <a:pt x="497" y="5629"/>
                    <a:pt x="497" y="5629"/>
                  </a:cubicBezTo>
                  <a:cubicBezTo>
                    <a:pt x="497" y="5760"/>
                    <a:pt x="497" y="5760"/>
                    <a:pt x="497" y="5760"/>
                  </a:cubicBezTo>
                  <a:cubicBezTo>
                    <a:pt x="497" y="5891"/>
                    <a:pt x="497" y="5891"/>
                    <a:pt x="497" y="5891"/>
                  </a:cubicBezTo>
                  <a:cubicBezTo>
                    <a:pt x="497" y="5891"/>
                    <a:pt x="497" y="5891"/>
                    <a:pt x="497" y="5891"/>
                  </a:cubicBezTo>
                  <a:cubicBezTo>
                    <a:pt x="372" y="6153"/>
                    <a:pt x="372" y="6153"/>
                    <a:pt x="372" y="6153"/>
                  </a:cubicBezTo>
                  <a:cubicBezTo>
                    <a:pt x="372" y="6284"/>
                    <a:pt x="372" y="6284"/>
                    <a:pt x="372" y="6284"/>
                  </a:cubicBezTo>
                  <a:cubicBezTo>
                    <a:pt x="372" y="6415"/>
                    <a:pt x="372" y="6415"/>
                    <a:pt x="372" y="6415"/>
                  </a:cubicBezTo>
                  <a:cubicBezTo>
                    <a:pt x="372" y="6415"/>
                    <a:pt x="372" y="6415"/>
                    <a:pt x="372" y="6415"/>
                  </a:cubicBezTo>
                  <a:cubicBezTo>
                    <a:pt x="248" y="6415"/>
                    <a:pt x="248" y="6415"/>
                    <a:pt x="248" y="6415"/>
                  </a:cubicBezTo>
                  <a:cubicBezTo>
                    <a:pt x="124" y="6545"/>
                    <a:pt x="124" y="6545"/>
                    <a:pt x="124" y="6545"/>
                  </a:cubicBezTo>
                  <a:cubicBezTo>
                    <a:pt x="124" y="6676"/>
                    <a:pt x="124" y="6676"/>
                    <a:pt x="124" y="6676"/>
                  </a:cubicBezTo>
                  <a:cubicBezTo>
                    <a:pt x="0" y="6676"/>
                    <a:pt x="0" y="6676"/>
                    <a:pt x="0" y="6676"/>
                  </a:cubicBezTo>
                  <a:cubicBezTo>
                    <a:pt x="124" y="6807"/>
                    <a:pt x="124" y="6807"/>
                    <a:pt x="124" y="6807"/>
                  </a:cubicBezTo>
                  <a:cubicBezTo>
                    <a:pt x="0" y="6938"/>
                    <a:pt x="0" y="6938"/>
                    <a:pt x="0" y="6938"/>
                  </a:cubicBezTo>
                  <a:cubicBezTo>
                    <a:pt x="0" y="6938"/>
                    <a:pt x="0" y="6938"/>
                    <a:pt x="0" y="6938"/>
                  </a:cubicBezTo>
                  <a:cubicBezTo>
                    <a:pt x="0" y="7069"/>
                    <a:pt x="0" y="7069"/>
                    <a:pt x="0" y="7069"/>
                  </a:cubicBezTo>
                  <a:cubicBezTo>
                    <a:pt x="0" y="7200"/>
                    <a:pt x="0" y="7200"/>
                    <a:pt x="0" y="7200"/>
                  </a:cubicBezTo>
                  <a:cubicBezTo>
                    <a:pt x="124" y="7331"/>
                    <a:pt x="124" y="7331"/>
                    <a:pt x="124" y="7331"/>
                  </a:cubicBezTo>
                  <a:cubicBezTo>
                    <a:pt x="497" y="7724"/>
                    <a:pt x="497" y="7724"/>
                    <a:pt x="497" y="7724"/>
                  </a:cubicBezTo>
                  <a:cubicBezTo>
                    <a:pt x="248" y="7855"/>
                    <a:pt x="248" y="7855"/>
                    <a:pt x="248" y="7855"/>
                  </a:cubicBezTo>
                  <a:cubicBezTo>
                    <a:pt x="621" y="7855"/>
                    <a:pt x="621" y="7855"/>
                    <a:pt x="621" y="7855"/>
                  </a:cubicBezTo>
                  <a:cubicBezTo>
                    <a:pt x="869" y="7855"/>
                    <a:pt x="869" y="7855"/>
                    <a:pt x="869" y="7855"/>
                  </a:cubicBezTo>
                  <a:cubicBezTo>
                    <a:pt x="993" y="7985"/>
                    <a:pt x="993" y="7985"/>
                    <a:pt x="993" y="7985"/>
                  </a:cubicBezTo>
                  <a:cubicBezTo>
                    <a:pt x="993" y="8247"/>
                    <a:pt x="993" y="8247"/>
                    <a:pt x="993" y="8247"/>
                  </a:cubicBezTo>
                  <a:cubicBezTo>
                    <a:pt x="1241" y="8247"/>
                    <a:pt x="1241" y="8247"/>
                    <a:pt x="1241" y="8247"/>
                  </a:cubicBezTo>
                  <a:cubicBezTo>
                    <a:pt x="1490" y="8247"/>
                    <a:pt x="1490" y="8247"/>
                    <a:pt x="1490" y="8247"/>
                  </a:cubicBezTo>
                  <a:cubicBezTo>
                    <a:pt x="1738" y="7985"/>
                    <a:pt x="1738" y="7985"/>
                    <a:pt x="1738" y="7985"/>
                  </a:cubicBezTo>
                  <a:cubicBezTo>
                    <a:pt x="1862" y="7855"/>
                    <a:pt x="1862" y="7855"/>
                    <a:pt x="1862" y="7855"/>
                  </a:cubicBezTo>
                  <a:cubicBezTo>
                    <a:pt x="1986" y="7985"/>
                    <a:pt x="1986" y="7985"/>
                    <a:pt x="1986" y="7985"/>
                  </a:cubicBezTo>
                  <a:cubicBezTo>
                    <a:pt x="1986" y="8116"/>
                    <a:pt x="1986" y="8116"/>
                    <a:pt x="1986" y="8116"/>
                  </a:cubicBezTo>
                  <a:cubicBezTo>
                    <a:pt x="1862" y="8116"/>
                    <a:pt x="1862" y="8116"/>
                    <a:pt x="1862" y="8116"/>
                  </a:cubicBezTo>
                  <a:cubicBezTo>
                    <a:pt x="1862" y="8247"/>
                    <a:pt x="1862" y="8247"/>
                    <a:pt x="1862" y="8247"/>
                  </a:cubicBezTo>
                  <a:cubicBezTo>
                    <a:pt x="1986" y="8640"/>
                    <a:pt x="1986" y="8640"/>
                    <a:pt x="1986" y="8640"/>
                  </a:cubicBezTo>
                  <a:cubicBezTo>
                    <a:pt x="1986" y="8771"/>
                    <a:pt x="1986" y="8771"/>
                    <a:pt x="1986" y="8771"/>
                  </a:cubicBezTo>
                  <a:cubicBezTo>
                    <a:pt x="1986" y="8771"/>
                    <a:pt x="1986" y="8771"/>
                    <a:pt x="1986" y="8771"/>
                  </a:cubicBezTo>
                  <a:cubicBezTo>
                    <a:pt x="2110" y="8771"/>
                    <a:pt x="2110" y="8771"/>
                    <a:pt x="2110" y="8771"/>
                  </a:cubicBezTo>
                  <a:cubicBezTo>
                    <a:pt x="2234" y="8771"/>
                    <a:pt x="2234" y="8771"/>
                    <a:pt x="2234" y="8771"/>
                  </a:cubicBezTo>
                  <a:cubicBezTo>
                    <a:pt x="2359" y="8771"/>
                    <a:pt x="2359" y="8771"/>
                    <a:pt x="2359" y="8771"/>
                  </a:cubicBezTo>
                  <a:cubicBezTo>
                    <a:pt x="2359" y="8771"/>
                    <a:pt x="2359" y="8771"/>
                    <a:pt x="2359" y="8771"/>
                  </a:cubicBezTo>
                  <a:cubicBezTo>
                    <a:pt x="2483" y="8771"/>
                    <a:pt x="2483" y="8771"/>
                    <a:pt x="2483" y="8771"/>
                  </a:cubicBezTo>
                  <a:cubicBezTo>
                    <a:pt x="2483" y="8771"/>
                    <a:pt x="2483" y="8771"/>
                    <a:pt x="2483" y="8771"/>
                  </a:cubicBezTo>
                  <a:cubicBezTo>
                    <a:pt x="2483" y="8771"/>
                    <a:pt x="2483" y="8771"/>
                    <a:pt x="2483" y="8771"/>
                  </a:cubicBezTo>
                  <a:cubicBezTo>
                    <a:pt x="2855" y="8771"/>
                    <a:pt x="2855" y="8771"/>
                    <a:pt x="2855" y="8771"/>
                  </a:cubicBezTo>
                  <a:cubicBezTo>
                    <a:pt x="2979" y="8771"/>
                    <a:pt x="2979" y="8771"/>
                    <a:pt x="2979" y="8771"/>
                  </a:cubicBezTo>
                  <a:cubicBezTo>
                    <a:pt x="3103" y="8640"/>
                    <a:pt x="3103" y="8640"/>
                    <a:pt x="3103" y="8640"/>
                  </a:cubicBezTo>
                  <a:cubicBezTo>
                    <a:pt x="3228" y="8640"/>
                    <a:pt x="3228" y="8640"/>
                    <a:pt x="3228" y="8640"/>
                  </a:cubicBezTo>
                  <a:cubicBezTo>
                    <a:pt x="3352" y="8640"/>
                    <a:pt x="3352" y="8640"/>
                    <a:pt x="3352" y="8640"/>
                  </a:cubicBezTo>
                  <a:cubicBezTo>
                    <a:pt x="3476" y="8640"/>
                    <a:pt x="3476" y="8640"/>
                    <a:pt x="3476" y="8640"/>
                  </a:cubicBezTo>
                  <a:cubicBezTo>
                    <a:pt x="3600" y="8509"/>
                    <a:pt x="3600" y="8509"/>
                    <a:pt x="3600" y="8509"/>
                  </a:cubicBezTo>
                  <a:cubicBezTo>
                    <a:pt x="3724" y="8378"/>
                    <a:pt x="3724" y="8378"/>
                    <a:pt x="3724" y="8378"/>
                  </a:cubicBezTo>
                  <a:cubicBezTo>
                    <a:pt x="3972" y="8116"/>
                    <a:pt x="3972" y="8116"/>
                    <a:pt x="3972" y="8116"/>
                  </a:cubicBezTo>
                  <a:cubicBezTo>
                    <a:pt x="4221" y="8116"/>
                    <a:pt x="4221" y="8116"/>
                    <a:pt x="4221" y="8116"/>
                  </a:cubicBezTo>
                  <a:cubicBezTo>
                    <a:pt x="4345" y="7985"/>
                    <a:pt x="4345" y="7985"/>
                    <a:pt x="4345" y="7985"/>
                  </a:cubicBezTo>
                  <a:cubicBezTo>
                    <a:pt x="4469" y="7985"/>
                    <a:pt x="4469" y="7985"/>
                    <a:pt x="4469" y="7985"/>
                  </a:cubicBezTo>
                  <a:cubicBezTo>
                    <a:pt x="4593" y="8116"/>
                    <a:pt x="4593" y="8116"/>
                    <a:pt x="4593" y="8116"/>
                  </a:cubicBezTo>
                  <a:cubicBezTo>
                    <a:pt x="4717" y="7985"/>
                    <a:pt x="4717" y="7985"/>
                    <a:pt x="4717" y="7985"/>
                  </a:cubicBezTo>
                  <a:cubicBezTo>
                    <a:pt x="4717" y="8116"/>
                    <a:pt x="4717" y="8116"/>
                    <a:pt x="4717" y="8116"/>
                  </a:cubicBezTo>
                  <a:cubicBezTo>
                    <a:pt x="4717" y="8247"/>
                    <a:pt x="4717" y="8247"/>
                    <a:pt x="4717" y="8247"/>
                  </a:cubicBezTo>
                  <a:cubicBezTo>
                    <a:pt x="4841" y="8378"/>
                    <a:pt x="4841" y="8378"/>
                    <a:pt x="4841" y="8378"/>
                  </a:cubicBezTo>
                  <a:cubicBezTo>
                    <a:pt x="4717" y="8509"/>
                    <a:pt x="4717" y="8509"/>
                    <a:pt x="4717" y="8509"/>
                  </a:cubicBezTo>
                  <a:cubicBezTo>
                    <a:pt x="4841" y="8771"/>
                    <a:pt x="4841" y="8771"/>
                    <a:pt x="4841" y="8771"/>
                  </a:cubicBezTo>
                  <a:cubicBezTo>
                    <a:pt x="4717" y="8902"/>
                    <a:pt x="4717" y="8902"/>
                    <a:pt x="4717" y="8902"/>
                  </a:cubicBezTo>
                  <a:cubicBezTo>
                    <a:pt x="4841" y="9164"/>
                    <a:pt x="4841" y="9164"/>
                    <a:pt x="4841" y="9164"/>
                  </a:cubicBezTo>
                  <a:cubicBezTo>
                    <a:pt x="4966" y="9164"/>
                    <a:pt x="4966" y="9164"/>
                    <a:pt x="4966" y="9164"/>
                  </a:cubicBezTo>
                  <a:cubicBezTo>
                    <a:pt x="4966" y="9295"/>
                    <a:pt x="4966" y="9295"/>
                    <a:pt x="4966" y="9295"/>
                  </a:cubicBezTo>
                  <a:cubicBezTo>
                    <a:pt x="5090" y="9425"/>
                    <a:pt x="5090" y="9425"/>
                    <a:pt x="5090" y="9425"/>
                  </a:cubicBezTo>
                  <a:cubicBezTo>
                    <a:pt x="5338" y="9425"/>
                    <a:pt x="5338" y="9425"/>
                    <a:pt x="5338" y="9425"/>
                  </a:cubicBezTo>
                  <a:cubicBezTo>
                    <a:pt x="5462" y="9556"/>
                    <a:pt x="5462" y="9556"/>
                    <a:pt x="5462" y="9556"/>
                  </a:cubicBezTo>
                  <a:cubicBezTo>
                    <a:pt x="5462" y="9556"/>
                    <a:pt x="5462" y="9556"/>
                    <a:pt x="5462" y="9556"/>
                  </a:cubicBezTo>
                  <a:cubicBezTo>
                    <a:pt x="5710" y="9425"/>
                    <a:pt x="5710" y="9425"/>
                    <a:pt x="5710" y="9425"/>
                  </a:cubicBezTo>
                  <a:cubicBezTo>
                    <a:pt x="5959" y="9687"/>
                    <a:pt x="5959" y="9687"/>
                    <a:pt x="5959" y="9687"/>
                  </a:cubicBezTo>
                  <a:cubicBezTo>
                    <a:pt x="6083" y="9687"/>
                    <a:pt x="6083" y="9687"/>
                    <a:pt x="6083" y="9687"/>
                  </a:cubicBezTo>
                  <a:cubicBezTo>
                    <a:pt x="6207" y="9818"/>
                    <a:pt x="6207" y="9818"/>
                    <a:pt x="6207" y="9818"/>
                  </a:cubicBezTo>
                  <a:cubicBezTo>
                    <a:pt x="6331" y="9818"/>
                    <a:pt x="6331" y="9818"/>
                    <a:pt x="6331" y="9818"/>
                  </a:cubicBezTo>
                  <a:cubicBezTo>
                    <a:pt x="6579" y="9949"/>
                    <a:pt x="6579" y="9949"/>
                    <a:pt x="6579" y="9949"/>
                  </a:cubicBezTo>
                  <a:cubicBezTo>
                    <a:pt x="6703" y="9949"/>
                    <a:pt x="6703" y="9949"/>
                    <a:pt x="6703" y="9949"/>
                  </a:cubicBezTo>
                  <a:cubicBezTo>
                    <a:pt x="6703" y="10080"/>
                    <a:pt x="6703" y="10080"/>
                    <a:pt x="6703" y="10080"/>
                  </a:cubicBezTo>
                  <a:cubicBezTo>
                    <a:pt x="6828" y="10080"/>
                    <a:pt x="6828" y="10080"/>
                    <a:pt x="6828" y="10080"/>
                  </a:cubicBezTo>
                  <a:cubicBezTo>
                    <a:pt x="6952" y="10211"/>
                    <a:pt x="6952" y="10211"/>
                    <a:pt x="6952" y="10211"/>
                  </a:cubicBezTo>
                  <a:cubicBezTo>
                    <a:pt x="7324" y="10211"/>
                    <a:pt x="7324" y="10211"/>
                    <a:pt x="7324" y="10211"/>
                  </a:cubicBezTo>
                  <a:cubicBezTo>
                    <a:pt x="7572" y="10342"/>
                    <a:pt x="7572" y="10342"/>
                    <a:pt x="7572" y="10342"/>
                  </a:cubicBezTo>
                  <a:cubicBezTo>
                    <a:pt x="7572" y="10342"/>
                    <a:pt x="7572" y="10342"/>
                    <a:pt x="7572" y="10342"/>
                  </a:cubicBezTo>
                  <a:cubicBezTo>
                    <a:pt x="7572" y="10604"/>
                    <a:pt x="7572" y="10604"/>
                    <a:pt x="7572" y="10604"/>
                  </a:cubicBezTo>
                  <a:cubicBezTo>
                    <a:pt x="7572" y="10865"/>
                    <a:pt x="7572" y="10865"/>
                    <a:pt x="7572" y="10865"/>
                  </a:cubicBezTo>
                  <a:cubicBezTo>
                    <a:pt x="7572" y="10996"/>
                    <a:pt x="7572" y="10996"/>
                    <a:pt x="7572" y="10996"/>
                  </a:cubicBezTo>
                  <a:cubicBezTo>
                    <a:pt x="7697" y="11258"/>
                    <a:pt x="7697" y="11258"/>
                    <a:pt x="7697" y="11258"/>
                  </a:cubicBezTo>
                  <a:cubicBezTo>
                    <a:pt x="7697" y="11520"/>
                    <a:pt x="7697" y="11520"/>
                    <a:pt x="7697" y="11520"/>
                  </a:cubicBezTo>
                  <a:cubicBezTo>
                    <a:pt x="8690" y="11520"/>
                    <a:pt x="8690" y="11520"/>
                    <a:pt x="8690" y="11520"/>
                  </a:cubicBezTo>
                  <a:cubicBezTo>
                    <a:pt x="8814" y="11913"/>
                    <a:pt x="8814" y="11913"/>
                    <a:pt x="8814" y="11913"/>
                  </a:cubicBezTo>
                  <a:cubicBezTo>
                    <a:pt x="8690" y="12044"/>
                    <a:pt x="8690" y="12044"/>
                    <a:pt x="8690" y="12044"/>
                  </a:cubicBezTo>
                  <a:cubicBezTo>
                    <a:pt x="9062" y="12175"/>
                    <a:pt x="9062" y="12175"/>
                    <a:pt x="9062" y="12175"/>
                  </a:cubicBezTo>
                  <a:cubicBezTo>
                    <a:pt x="9310" y="12698"/>
                    <a:pt x="9310" y="12698"/>
                    <a:pt x="9310" y="12698"/>
                  </a:cubicBezTo>
                  <a:cubicBezTo>
                    <a:pt x="9310" y="12829"/>
                    <a:pt x="9310" y="12829"/>
                    <a:pt x="9310" y="12829"/>
                  </a:cubicBezTo>
                  <a:cubicBezTo>
                    <a:pt x="9062" y="13353"/>
                    <a:pt x="9062" y="13353"/>
                    <a:pt x="9062" y="13353"/>
                  </a:cubicBezTo>
                  <a:cubicBezTo>
                    <a:pt x="9062" y="13484"/>
                    <a:pt x="9062" y="13484"/>
                    <a:pt x="9062" y="13484"/>
                  </a:cubicBezTo>
                  <a:cubicBezTo>
                    <a:pt x="9062" y="13615"/>
                    <a:pt x="9062" y="13615"/>
                    <a:pt x="9062" y="13615"/>
                  </a:cubicBezTo>
                  <a:cubicBezTo>
                    <a:pt x="9062" y="13615"/>
                    <a:pt x="9062" y="13615"/>
                    <a:pt x="9062" y="13615"/>
                  </a:cubicBezTo>
                  <a:cubicBezTo>
                    <a:pt x="9062" y="13745"/>
                    <a:pt x="9062" y="13745"/>
                    <a:pt x="9062" y="13745"/>
                  </a:cubicBezTo>
                  <a:cubicBezTo>
                    <a:pt x="9186" y="13876"/>
                    <a:pt x="9186" y="13876"/>
                    <a:pt x="9186" y="13876"/>
                  </a:cubicBezTo>
                  <a:cubicBezTo>
                    <a:pt x="9186" y="14007"/>
                    <a:pt x="9186" y="14007"/>
                    <a:pt x="9186" y="14007"/>
                  </a:cubicBezTo>
                  <a:cubicBezTo>
                    <a:pt x="9310" y="14138"/>
                    <a:pt x="9310" y="14138"/>
                    <a:pt x="9310" y="14138"/>
                  </a:cubicBezTo>
                  <a:cubicBezTo>
                    <a:pt x="9186" y="14531"/>
                    <a:pt x="9186" y="14531"/>
                    <a:pt x="9186" y="14531"/>
                  </a:cubicBezTo>
                  <a:cubicBezTo>
                    <a:pt x="9310" y="14662"/>
                    <a:pt x="9310" y="14662"/>
                    <a:pt x="9310" y="14662"/>
                  </a:cubicBezTo>
                  <a:cubicBezTo>
                    <a:pt x="9186" y="14662"/>
                    <a:pt x="9186" y="14662"/>
                    <a:pt x="9186" y="14662"/>
                  </a:cubicBezTo>
                  <a:cubicBezTo>
                    <a:pt x="9310" y="14793"/>
                    <a:pt x="9310" y="14793"/>
                    <a:pt x="9310" y="14793"/>
                  </a:cubicBezTo>
                  <a:cubicBezTo>
                    <a:pt x="9434" y="14793"/>
                    <a:pt x="9434" y="14793"/>
                    <a:pt x="9434" y="14793"/>
                  </a:cubicBezTo>
                  <a:cubicBezTo>
                    <a:pt x="9559" y="14924"/>
                    <a:pt x="9559" y="14924"/>
                    <a:pt x="9559" y="14924"/>
                  </a:cubicBezTo>
                  <a:cubicBezTo>
                    <a:pt x="9807" y="14793"/>
                    <a:pt x="9807" y="14793"/>
                    <a:pt x="9807" y="14793"/>
                  </a:cubicBezTo>
                  <a:cubicBezTo>
                    <a:pt x="9931" y="14924"/>
                    <a:pt x="9931" y="14924"/>
                    <a:pt x="9931" y="14924"/>
                  </a:cubicBezTo>
                  <a:cubicBezTo>
                    <a:pt x="10179" y="14793"/>
                    <a:pt x="10179" y="14793"/>
                    <a:pt x="10179" y="14793"/>
                  </a:cubicBezTo>
                  <a:cubicBezTo>
                    <a:pt x="10303" y="14924"/>
                    <a:pt x="10303" y="14924"/>
                    <a:pt x="10303" y="14924"/>
                  </a:cubicBezTo>
                  <a:cubicBezTo>
                    <a:pt x="10428" y="14924"/>
                    <a:pt x="10428" y="14924"/>
                    <a:pt x="10428" y="14924"/>
                  </a:cubicBezTo>
                  <a:cubicBezTo>
                    <a:pt x="10428" y="15055"/>
                    <a:pt x="10428" y="15055"/>
                    <a:pt x="10428" y="15055"/>
                  </a:cubicBezTo>
                  <a:cubicBezTo>
                    <a:pt x="10676" y="15578"/>
                    <a:pt x="10676" y="15578"/>
                    <a:pt x="10676" y="15578"/>
                  </a:cubicBezTo>
                  <a:cubicBezTo>
                    <a:pt x="10676" y="15840"/>
                    <a:pt x="10676" y="15840"/>
                    <a:pt x="10676" y="15840"/>
                  </a:cubicBezTo>
                  <a:cubicBezTo>
                    <a:pt x="10800" y="15840"/>
                    <a:pt x="10800" y="15840"/>
                    <a:pt x="10800" y="15840"/>
                  </a:cubicBezTo>
                  <a:cubicBezTo>
                    <a:pt x="11048" y="15709"/>
                    <a:pt x="11048" y="15709"/>
                    <a:pt x="11048" y="15709"/>
                  </a:cubicBezTo>
                  <a:cubicBezTo>
                    <a:pt x="11172" y="15709"/>
                    <a:pt x="11172" y="15709"/>
                    <a:pt x="11172" y="15709"/>
                  </a:cubicBezTo>
                  <a:cubicBezTo>
                    <a:pt x="11297" y="15840"/>
                    <a:pt x="11297" y="15840"/>
                    <a:pt x="11297" y="15840"/>
                  </a:cubicBezTo>
                  <a:cubicBezTo>
                    <a:pt x="11297" y="15840"/>
                    <a:pt x="11297" y="15840"/>
                    <a:pt x="11297" y="15840"/>
                  </a:cubicBezTo>
                  <a:cubicBezTo>
                    <a:pt x="11297" y="15971"/>
                    <a:pt x="11297" y="15971"/>
                    <a:pt x="11297" y="15971"/>
                  </a:cubicBezTo>
                  <a:cubicBezTo>
                    <a:pt x="11297" y="16495"/>
                    <a:pt x="11297" y="16495"/>
                    <a:pt x="11297" y="16495"/>
                  </a:cubicBezTo>
                  <a:cubicBezTo>
                    <a:pt x="11297" y="16495"/>
                    <a:pt x="11297" y="16495"/>
                    <a:pt x="11297" y="16495"/>
                  </a:cubicBezTo>
                  <a:cubicBezTo>
                    <a:pt x="11172" y="16495"/>
                    <a:pt x="11172" y="16495"/>
                    <a:pt x="11172" y="16495"/>
                  </a:cubicBezTo>
                  <a:cubicBezTo>
                    <a:pt x="11172" y="16625"/>
                    <a:pt x="11172" y="16625"/>
                    <a:pt x="11172" y="16625"/>
                  </a:cubicBezTo>
                  <a:cubicBezTo>
                    <a:pt x="11172" y="16625"/>
                    <a:pt x="11172" y="16625"/>
                    <a:pt x="11172" y="16625"/>
                  </a:cubicBezTo>
                  <a:cubicBezTo>
                    <a:pt x="11172" y="16756"/>
                    <a:pt x="11172" y="16756"/>
                    <a:pt x="11172" y="16756"/>
                  </a:cubicBezTo>
                  <a:cubicBezTo>
                    <a:pt x="11297" y="16625"/>
                    <a:pt x="11297" y="16625"/>
                    <a:pt x="11297" y="16625"/>
                  </a:cubicBezTo>
                  <a:cubicBezTo>
                    <a:pt x="11545" y="16625"/>
                    <a:pt x="11545" y="16625"/>
                    <a:pt x="11545" y="16625"/>
                  </a:cubicBezTo>
                  <a:cubicBezTo>
                    <a:pt x="11545" y="16756"/>
                    <a:pt x="11545" y="16756"/>
                    <a:pt x="11545" y="16756"/>
                  </a:cubicBezTo>
                  <a:cubicBezTo>
                    <a:pt x="11669" y="17018"/>
                    <a:pt x="11669" y="17018"/>
                    <a:pt x="11669" y="17018"/>
                  </a:cubicBezTo>
                  <a:cubicBezTo>
                    <a:pt x="11669" y="17149"/>
                    <a:pt x="11669" y="17149"/>
                    <a:pt x="11669" y="17149"/>
                  </a:cubicBezTo>
                  <a:cubicBezTo>
                    <a:pt x="11669" y="17411"/>
                    <a:pt x="11669" y="17411"/>
                    <a:pt x="11669" y="17411"/>
                  </a:cubicBezTo>
                  <a:cubicBezTo>
                    <a:pt x="11669" y="17542"/>
                    <a:pt x="11669" y="17542"/>
                    <a:pt x="11669" y="17542"/>
                  </a:cubicBezTo>
                  <a:cubicBezTo>
                    <a:pt x="11669" y="17673"/>
                    <a:pt x="11669" y="17673"/>
                    <a:pt x="11669" y="17673"/>
                  </a:cubicBezTo>
                  <a:cubicBezTo>
                    <a:pt x="11545" y="17673"/>
                    <a:pt x="11545" y="17673"/>
                    <a:pt x="11545" y="17673"/>
                  </a:cubicBezTo>
                  <a:cubicBezTo>
                    <a:pt x="11421" y="17673"/>
                    <a:pt x="11421" y="17673"/>
                    <a:pt x="11421" y="17673"/>
                  </a:cubicBezTo>
                  <a:cubicBezTo>
                    <a:pt x="11421" y="17804"/>
                    <a:pt x="11421" y="17804"/>
                    <a:pt x="11421" y="17804"/>
                  </a:cubicBezTo>
                  <a:cubicBezTo>
                    <a:pt x="11297" y="17804"/>
                    <a:pt x="11297" y="17804"/>
                    <a:pt x="11297" y="17804"/>
                  </a:cubicBezTo>
                  <a:cubicBezTo>
                    <a:pt x="11297" y="17804"/>
                    <a:pt x="11297" y="17804"/>
                    <a:pt x="11297" y="17804"/>
                  </a:cubicBezTo>
                  <a:cubicBezTo>
                    <a:pt x="11048" y="17935"/>
                    <a:pt x="11048" y="17935"/>
                    <a:pt x="11048" y="17935"/>
                  </a:cubicBezTo>
                  <a:cubicBezTo>
                    <a:pt x="11048" y="18065"/>
                    <a:pt x="11048" y="18065"/>
                    <a:pt x="11048" y="18065"/>
                  </a:cubicBezTo>
                  <a:cubicBezTo>
                    <a:pt x="10924" y="18065"/>
                    <a:pt x="10924" y="18065"/>
                    <a:pt x="10924" y="18065"/>
                  </a:cubicBezTo>
                  <a:cubicBezTo>
                    <a:pt x="10676" y="18196"/>
                    <a:pt x="10676" y="18196"/>
                    <a:pt x="10676" y="18196"/>
                  </a:cubicBezTo>
                  <a:cubicBezTo>
                    <a:pt x="10676" y="18196"/>
                    <a:pt x="10676" y="18196"/>
                    <a:pt x="10676" y="18196"/>
                  </a:cubicBezTo>
                  <a:cubicBezTo>
                    <a:pt x="10676" y="18327"/>
                    <a:pt x="10676" y="18327"/>
                    <a:pt x="10676" y="18327"/>
                  </a:cubicBezTo>
                  <a:cubicBezTo>
                    <a:pt x="10552" y="18327"/>
                    <a:pt x="10552" y="18327"/>
                    <a:pt x="10552" y="18327"/>
                  </a:cubicBezTo>
                  <a:cubicBezTo>
                    <a:pt x="10552" y="18327"/>
                    <a:pt x="10552" y="18327"/>
                    <a:pt x="10552" y="18327"/>
                  </a:cubicBezTo>
                  <a:cubicBezTo>
                    <a:pt x="10303" y="18589"/>
                    <a:pt x="10303" y="18589"/>
                    <a:pt x="10303" y="18589"/>
                  </a:cubicBezTo>
                  <a:cubicBezTo>
                    <a:pt x="10303" y="18589"/>
                    <a:pt x="10303" y="18589"/>
                    <a:pt x="10303" y="18589"/>
                  </a:cubicBezTo>
                  <a:cubicBezTo>
                    <a:pt x="10303" y="18720"/>
                    <a:pt x="10303" y="18720"/>
                    <a:pt x="10303" y="18720"/>
                  </a:cubicBezTo>
                  <a:cubicBezTo>
                    <a:pt x="10179" y="18720"/>
                    <a:pt x="10179" y="18720"/>
                    <a:pt x="10179" y="18720"/>
                  </a:cubicBezTo>
                  <a:cubicBezTo>
                    <a:pt x="10179" y="18851"/>
                    <a:pt x="10179" y="18851"/>
                    <a:pt x="10179" y="18851"/>
                  </a:cubicBezTo>
                  <a:cubicBezTo>
                    <a:pt x="10055" y="18982"/>
                    <a:pt x="10055" y="18982"/>
                    <a:pt x="10055" y="18982"/>
                  </a:cubicBezTo>
                  <a:cubicBezTo>
                    <a:pt x="9931" y="19113"/>
                    <a:pt x="9931" y="19113"/>
                    <a:pt x="9931" y="19113"/>
                  </a:cubicBezTo>
                  <a:cubicBezTo>
                    <a:pt x="9931" y="19244"/>
                    <a:pt x="9931" y="19244"/>
                    <a:pt x="9931" y="19244"/>
                  </a:cubicBezTo>
                  <a:cubicBezTo>
                    <a:pt x="9931" y="19375"/>
                    <a:pt x="9931" y="19375"/>
                    <a:pt x="9931" y="19375"/>
                  </a:cubicBezTo>
                  <a:cubicBezTo>
                    <a:pt x="9807" y="19375"/>
                    <a:pt x="9807" y="19375"/>
                    <a:pt x="9807" y="19375"/>
                  </a:cubicBezTo>
                  <a:cubicBezTo>
                    <a:pt x="9807" y="19375"/>
                    <a:pt x="9807" y="19375"/>
                    <a:pt x="9807" y="19375"/>
                  </a:cubicBezTo>
                  <a:cubicBezTo>
                    <a:pt x="9807" y="19375"/>
                    <a:pt x="9807" y="19375"/>
                    <a:pt x="9807" y="19375"/>
                  </a:cubicBezTo>
                  <a:cubicBezTo>
                    <a:pt x="9931" y="19505"/>
                    <a:pt x="9931" y="19505"/>
                    <a:pt x="9931" y="19505"/>
                  </a:cubicBezTo>
                  <a:cubicBezTo>
                    <a:pt x="10179" y="19375"/>
                    <a:pt x="10179" y="19375"/>
                    <a:pt x="10179" y="19375"/>
                  </a:cubicBezTo>
                  <a:cubicBezTo>
                    <a:pt x="10303" y="19505"/>
                    <a:pt x="10303" y="19505"/>
                    <a:pt x="10303" y="19505"/>
                  </a:cubicBezTo>
                  <a:cubicBezTo>
                    <a:pt x="10428" y="19636"/>
                    <a:pt x="10428" y="19636"/>
                    <a:pt x="10428" y="19636"/>
                  </a:cubicBezTo>
                  <a:cubicBezTo>
                    <a:pt x="10552" y="19636"/>
                    <a:pt x="10552" y="19636"/>
                    <a:pt x="10552" y="19636"/>
                  </a:cubicBezTo>
                  <a:cubicBezTo>
                    <a:pt x="10676" y="19767"/>
                    <a:pt x="10676" y="19767"/>
                    <a:pt x="10676" y="19767"/>
                  </a:cubicBezTo>
                  <a:cubicBezTo>
                    <a:pt x="10800" y="20029"/>
                    <a:pt x="10800" y="20029"/>
                    <a:pt x="10800" y="20029"/>
                  </a:cubicBezTo>
                  <a:cubicBezTo>
                    <a:pt x="10800" y="20029"/>
                    <a:pt x="10800" y="20029"/>
                    <a:pt x="10800" y="20029"/>
                  </a:cubicBezTo>
                  <a:cubicBezTo>
                    <a:pt x="10924" y="19898"/>
                    <a:pt x="10924" y="19898"/>
                    <a:pt x="10924" y="19898"/>
                  </a:cubicBezTo>
                  <a:cubicBezTo>
                    <a:pt x="10924" y="19898"/>
                    <a:pt x="10924" y="19898"/>
                    <a:pt x="10924" y="19898"/>
                  </a:cubicBezTo>
                  <a:cubicBezTo>
                    <a:pt x="11048" y="20160"/>
                    <a:pt x="11048" y="20160"/>
                    <a:pt x="11048" y="20160"/>
                  </a:cubicBezTo>
                  <a:cubicBezTo>
                    <a:pt x="11297" y="20160"/>
                    <a:pt x="11297" y="20160"/>
                    <a:pt x="11297" y="20160"/>
                  </a:cubicBezTo>
                  <a:cubicBezTo>
                    <a:pt x="11421" y="20160"/>
                    <a:pt x="11421" y="20160"/>
                    <a:pt x="11421" y="20160"/>
                  </a:cubicBezTo>
                  <a:cubicBezTo>
                    <a:pt x="11545" y="20291"/>
                    <a:pt x="11545" y="20291"/>
                    <a:pt x="11545" y="20291"/>
                  </a:cubicBezTo>
                  <a:cubicBezTo>
                    <a:pt x="11545" y="20422"/>
                    <a:pt x="11545" y="20422"/>
                    <a:pt x="11545" y="20422"/>
                  </a:cubicBezTo>
                  <a:cubicBezTo>
                    <a:pt x="11669" y="20422"/>
                    <a:pt x="11669" y="20422"/>
                    <a:pt x="11669" y="20422"/>
                  </a:cubicBezTo>
                  <a:cubicBezTo>
                    <a:pt x="11793" y="20553"/>
                    <a:pt x="11793" y="20553"/>
                    <a:pt x="11793" y="20553"/>
                  </a:cubicBezTo>
                  <a:cubicBezTo>
                    <a:pt x="11917" y="20684"/>
                    <a:pt x="11917" y="20684"/>
                    <a:pt x="11917" y="20684"/>
                  </a:cubicBezTo>
                  <a:cubicBezTo>
                    <a:pt x="12041" y="20815"/>
                    <a:pt x="12041" y="20815"/>
                    <a:pt x="12041" y="20815"/>
                  </a:cubicBezTo>
                  <a:cubicBezTo>
                    <a:pt x="12166" y="20945"/>
                    <a:pt x="12166" y="20945"/>
                    <a:pt x="12166" y="20945"/>
                  </a:cubicBezTo>
                  <a:cubicBezTo>
                    <a:pt x="12166" y="21076"/>
                    <a:pt x="12166" y="21076"/>
                    <a:pt x="12166" y="21076"/>
                  </a:cubicBezTo>
                  <a:cubicBezTo>
                    <a:pt x="12041" y="21207"/>
                    <a:pt x="12041" y="21207"/>
                    <a:pt x="12041" y="21207"/>
                  </a:cubicBezTo>
                  <a:cubicBezTo>
                    <a:pt x="12166" y="21338"/>
                    <a:pt x="12166" y="21338"/>
                    <a:pt x="12166" y="21338"/>
                  </a:cubicBezTo>
                  <a:cubicBezTo>
                    <a:pt x="12166" y="21469"/>
                    <a:pt x="12166" y="21469"/>
                    <a:pt x="12166" y="21469"/>
                  </a:cubicBezTo>
                  <a:cubicBezTo>
                    <a:pt x="12166" y="21469"/>
                    <a:pt x="12166" y="21469"/>
                    <a:pt x="12166" y="21469"/>
                  </a:cubicBezTo>
                  <a:cubicBezTo>
                    <a:pt x="12290" y="21600"/>
                    <a:pt x="12290" y="21600"/>
                    <a:pt x="12290" y="21600"/>
                  </a:cubicBezTo>
                  <a:cubicBezTo>
                    <a:pt x="12290" y="21600"/>
                    <a:pt x="12290" y="21600"/>
                    <a:pt x="12290" y="21600"/>
                  </a:cubicBezTo>
                  <a:cubicBezTo>
                    <a:pt x="12538" y="21469"/>
                    <a:pt x="12538" y="21469"/>
                    <a:pt x="12538" y="21469"/>
                  </a:cubicBezTo>
                  <a:cubicBezTo>
                    <a:pt x="12538" y="21207"/>
                    <a:pt x="12538" y="21207"/>
                    <a:pt x="12538" y="21207"/>
                  </a:cubicBezTo>
                  <a:cubicBezTo>
                    <a:pt x="12662" y="20815"/>
                    <a:pt x="12662" y="20815"/>
                    <a:pt x="12662" y="20815"/>
                  </a:cubicBezTo>
                  <a:cubicBezTo>
                    <a:pt x="12786" y="20684"/>
                    <a:pt x="12786" y="20684"/>
                    <a:pt x="12786" y="20684"/>
                  </a:cubicBezTo>
                  <a:cubicBezTo>
                    <a:pt x="12786" y="20553"/>
                    <a:pt x="12786" y="20553"/>
                    <a:pt x="12786" y="20553"/>
                  </a:cubicBezTo>
                  <a:cubicBezTo>
                    <a:pt x="12662" y="20553"/>
                    <a:pt x="12662" y="20553"/>
                    <a:pt x="12662" y="20553"/>
                  </a:cubicBezTo>
                  <a:cubicBezTo>
                    <a:pt x="12662" y="20422"/>
                    <a:pt x="12662" y="20422"/>
                    <a:pt x="12662" y="20422"/>
                  </a:cubicBezTo>
                  <a:cubicBezTo>
                    <a:pt x="12662" y="20291"/>
                    <a:pt x="12662" y="20291"/>
                    <a:pt x="12662" y="20291"/>
                  </a:cubicBezTo>
                  <a:cubicBezTo>
                    <a:pt x="12786" y="20291"/>
                    <a:pt x="12786" y="20291"/>
                    <a:pt x="12786" y="20291"/>
                  </a:cubicBezTo>
                  <a:cubicBezTo>
                    <a:pt x="12786" y="20160"/>
                    <a:pt x="12786" y="20160"/>
                    <a:pt x="12786" y="20160"/>
                  </a:cubicBezTo>
                  <a:cubicBezTo>
                    <a:pt x="12910" y="20029"/>
                    <a:pt x="12910" y="20029"/>
                    <a:pt x="12910" y="20029"/>
                  </a:cubicBezTo>
                  <a:cubicBezTo>
                    <a:pt x="12910" y="20029"/>
                    <a:pt x="12910" y="20029"/>
                    <a:pt x="12910" y="20029"/>
                  </a:cubicBezTo>
                  <a:cubicBezTo>
                    <a:pt x="12910" y="20029"/>
                    <a:pt x="12910" y="20029"/>
                    <a:pt x="12910" y="20029"/>
                  </a:cubicBezTo>
                  <a:cubicBezTo>
                    <a:pt x="13034" y="20029"/>
                    <a:pt x="13034" y="20029"/>
                    <a:pt x="13034" y="20029"/>
                  </a:cubicBezTo>
                  <a:cubicBezTo>
                    <a:pt x="13034" y="20029"/>
                    <a:pt x="13034" y="20029"/>
                    <a:pt x="13034" y="20029"/>
                  </a:cubicBezTo>
                  <a:cubicBezTo>
                    <a:pt x="13034" y="19898"/>
                    <a:pt x="13034" y="19898"/>
                    <a:pt x="13034" y="19898"/>
                  </a:cubicBezTo>
                  <a:cubicBezTo>
                    <a:pt x="13159" y="19767"/>
                    <a:pt x="13159" y="19767"/>
                    <a:pt x="13159" y="19767"/>
                  </a:cubicBezTo>
                  <a:cubicBezTo>
                    <a:pt x="13159" y="19767"/>
                    <a:pt x="13159" y="19767"/>
                    <a:pt x="13159" y="19767"/>
                  </a:cubicBezTo>
                  <a:cubicBezTo>
                    <a:pt x="13159" y="19636"/>
                    <a:pt x="13159" y="19636"/>
                    <a:pt x="13159" y="19636"/>
                  </a:cubicBezTo>
                  <a:cubicBezTo>
                    <a:pt x="13283" y="19636"/>
                    <a:pt x="13283" y="19636"/>
                    <a:pt x="13283" y="19636"/>
                  </a:cubicBezTo>
                  <a:cubicBezTo>
                    <a:pt x="13283" y="19505"/>
                    <a:pt x="13283" y="19505"/>
                    <a:pt x="13283" y="19505"/>
                  </a:cubicBezTo>
                  <a:cubicBezTo>
                    <a:pt x="13283" y="19505"/>
                    <a:pt x="13283" y="19505"/>
                    <a:pt x="13283" y="19505"/>
                  </a:cubicBezTo>
                  <a:cubicBezTo>
                    <a:pt x="13159" y="19375"/>
                    <a:pt x="13159" y="19375"/>
                    <a:pt x="13159" y="19375"/>
                  </a:cubicBezTo>
                  <a:cubicBezTo>
                    <a:pt x="13159" y="19244"/>
                    <a:pt x="13159" y="19244"/>
                    <a:pt x="13159" y="19244"/>
                  </a:cubicBezTo>
                  <a:cubicBezTo>
                    <a:pt x="13159" y="19244"/>
                    <a:pt x="13159" y="19244"/>
                    <a:pt x="13159" y="19244"/>
                  </a:cubicBezTo>
                  <a:cubicBezTo>
                    <a:pt x="13159" y="19244"/>
                    <a:pt x="13159" y="19244"/>
                    <a:pt x="13159" y="19244"/>
                  </a:cubicBezTo>
                  <a:cubicBezTo>
                    <a:pt x="13283" y="19375"/>
                    <a:pt x="13283" y="19375"/>
                    <a:pt x="13283" y="19375"/>
                  </a:cubicBezTo>
                  <a:cubicBezTo>
                    <a:pt x="13407" y="19505"/>
                    <a:pt x="13407" y="19505"/>
                    <a:pt x="13407" y="19505"/>
                  </a:cubicBezTo>
                  <a:cubicBezTo>
                    <a:pt x="13407" y="19505"/>
                    <a:pt x="13407" y="19505"/>
                    <a:pt x="13407" y="19505"/>
                  </a:cubicBezTo>
                  <a:cubicBezTo>
                    <a:pt x="13531" y="19505"/>
                    <a:pt x="13531" y="19505"/>
                    <a:pt x="13531" y="19505"/>
                  </a:cubicBezTo>
                  <a:cubicBezTo>
                    <a:pt x="13531" y="19505"/>
                    <a:pt x="13531" y="19505"/>
                    <a:pt x="13531" y="19505"/>
                  </a:cubicBezTo>
                  <a:cubicBezTo>
                    <a:pt x="13531" y="19636"/>
                    <a:pt x="13531" y="19636"/>
                    <a:pt x="13531" y="19636"/>
                  </a:cubicBezTo>
                  <a:cubicBezTo>
                    <a:pt x="13531" y="19636"/>
                    <a:pt x="13531" y="19636"/>
                    <a:pt x="13531" y="19636"/>
                  </a:cubicBezTo>
                  <a:cubicBezTo>
                    <a:pt x="13407" y="19767"/>
                    <a:pt x="13407" y="19767"/>
                    <a:pt x="13407" y="19767"/>
                  </a:cubicBezTo>
                  <a:cubicBezTo>
                    <a:pt x="13283" y="20029"/>
                    <a:pt x="13283" y="20029"/>
                    <a:pt x="13283" y="20029"/>
                  </a:cubicBezTo>
                  <a:cubicBezTo>
                    <a:pt x="13159" y="20029"/>
                    <a:pt x="13159" y="20029"/>
                    <a:pt x="13159" y="20029"/>
                  </a:cubicBezTo>
                  <a:cubicBezTo>
                    <a:pt x="13159" y="20160"/>
                    <a:pt x="13159" y="20160"/>
                    <a:pt x="13159" y="20160"/>
                  </a:cubicBezTo>
                  <a:cubicBezTo>
                    <a:pt x="13159" y="20160"/>
                    <a:pt x="13159" y="20160"/>
                    <a:pt x="13159" y="20160"/>
                  </a:cubicBezTo>
                  <a:cubicBezTo>
                    <a:pt x="13159" y="20160"/>
                    <a:pt x="13159" y="20160"/>
                    <a:pt x="13159" y="20160"/>
                  </a:cubicBezTo>
                  <a:cubicBezTo>
                    <a:pt x="13034" y="20291"/>
                    <a:pt x="13034" y="20291"/>
                    <a:pt x="13034" y="20291"/>
                  </a:cubicBezTo>
                  <a:cubicBezTo>
                    <a:pt x="12910" y="20291"/>
                    <a:pt x="12910" y="20291"/>
                    <a:pt x="12910" y="20291"/>
                  </a:cubicBezTo>
                  <a:cubicBezTo>
                    <a:pt x="12910" y="20422"/>
                    <a:pt x="12910" y="20422"/>
                    <a:pt x="12910" y="20422"/>
                  </a:cubicBezTo>
                  <a:cubicBezTo>
                    <a:pt x="12786" y="20422"/>
                    <a:pt x="12786" y="20422"/>
                    <a:pt x="12786" y="20422"/>
                  </a:cubicBezTo>
                  <a:cubicBezTo>
                    <a:pt x="12786" y="20422"/>
                    <a:pt x="12786" y="20422"/>
                    <a:pt x="12786" y="20422"/>
                  </a:cubicBezTo>
                  <a:cubicBezTo>
                    <a:pt x="12786" y="20422"/>
                    <a:pt x="12786" y="20422"/>
                    <a:pt x="12786" y="20422"/>
                  </a:cubicBezTo>
                  <a:cubicBezTo>
                    <a:pt x="12910" y="20553"/>
                    <a:pt x="12910" y="20553"/>
                    <a:pt x="12910" y="20553"/>
                  </a:cubicBezTo>
                  <a:cubicBezTo>
                    <a:pt x="13283" y="20291"/>
                    <a:pt x="13283" y="20291"/>
                    <a:pt x="13283" y="20291"/>
                  </a:cubicBezTo>
                  <a:cubicBezTo>
                    <a:pt x="13407" y="20029"/>
                    <a:pt x="13407" y="20029"/>
                    <a:pt x="13407" y="20029"/>
                  </a:cubicBezTo>
                  <a:cubicBezTo>
                    <a:pt x="13655" y="19636"/>
                    <a:pt x="13655" y="19636"/>
                    <a:pt x="13655" y="19636"/>
                  </a:cubicBezTo>
                  <a:cubicBezTo>
                    <a:pt x="13779" y="19375"/>
                    <a:pt x="13779" y="19375"/>
                    <a:pt x="13779" y="19375"/>
                  </a:cubicBezTo>
                  <a:cubicBezTo>
                    <a:pt x="13903" y="19113"/>
                    <a:pt x="13903" y="19113"/>
                    <a:pt x="13903" y="19113"/>
                  </a:cubicBezTo>
                  <a:cubicBezTo>
                    <a:pt x="14152" y="18720"/>
                    <a:pt x="14152" y="18720"/>
                    <a:pt x="14152" y="18720"/>
                  </a:cubicBezTo>
                  <a:cubicBezTo>
                    <a:pt x="14400" y="18458"/>
                    <a:pt x="14400" y="18458"/>
                    <a:pt x="14400" y="18458"/>
                  </a:cubicBezTo>
                  <a:cubicBezTo>
                    <a:pt x="14400" y="18327"/>
                    <a:pt x="14400" y="18327"/>
                    <a:pt x="14400" y="18327"/>
                  </a:cubicBezTo>
                  <a:cubicBezTo>
                    <a:pt x="14400" y="18327"/>
                    <a:pt x="14400" y="18327"/>
                    <a:pt x="14400" y="18327"/>
                  </a:cubicBezTo>
                  <a:cubicBezTo>
                    <a:pt x="14400" y="18196"/>
                    <a:pt x="14400" y="18196"/>
                    <a:pt x="14400" y="18196"/>
                  </a:cubicBezTo>
                  <a:cubicBezTo>
                    <a:pt x="14400" y="18196"/>
                    <a:pt x="14400" y="18196"/>
                    <a:pt x="14400" y="18196"/>
                  </a:cubicBezTo>
                  <a:cubicBezTo>
                    <a:pt x="14524" y="18065"/>
                    <a:pt x="14524" y="18065"/>
                    <a:pt x="14524" y="18065"/>
                  </a:cubicBezTo>
                  <a:cubicBezTo>
                    <a:pt x="14524" y="18065"/>
                    <a:pt x="14524" y="18065"/>
                    <a:pt x="14524" y="18065"/>
                  </a:cubicBezTo>
                  <a:cubicBezTo>
                    <a:pt x="14524" y="17935"/>
                    <a:pt x="14524" y="17935"/>
                    <a:pt x="14524" y="17935"/>
                  </a:cubicBezTo>
                  <a:cubicBezTo>
                    <a:pt x="14524" y="17935"/>
                    <a:pt x="14524" y="17935"/>
                    <a:pt x="14524" y="17935"/>
                  </a:cubicBezTo>
                  <a:cubicBezTo>
                    <a:pt x="14524" y="17804"/>
                    <a:pt x="14524" y="17804"/>
                    <a:pt x="14524" y="17804"/>
                  </a:cubicBezTo>
                  <a:cubicBezTo>
                    <a:pt x="14524" y="17804"/>
                    <a:pt x="14524" y="17804"/>
                    <a:pt x="14524" y="17804"/>
                  </a:cubicBezTo>
                  <a:cubicBezTo>
                    <a:pt x="14524" y="17673"/>
                    <a:pt x="14524" y="17673"/>
                    <a:pt x="14524" y="17673"/>
                  </a:cubicBezTo>
                  <a:cubicBezTo>
                    <a:pt x="14400" y="17542"/>
                    <a:pt x="14400" y="17542"/>
                    <a:pt x="14400" y="17542"/>
                  </a:cubicBezTo>
                  <a:cubicBezTo>
                    <a:pt x="14400" y="17542"/>
                    <a:pt x="14400" y="17542"/>
                    <a:pt x="14400" y="17542"/>
                  </a:cubicBezTo>
                  <a:cubicBezTo>
                    <a:pt x="14400" y="17411"/>
                    <a:pt x="14400" y="17411"/>
                    <a:pt x="14400" y="17411"/>
                  </a:cubicBezTo>
                  <a:cubicBezTo>
                    <a:pt x="14400" y="17411"/>
                    <a:pt x="14400" y="17411"/>
                    <a:pt x="14400" y="17411"/>
                  </a:cubicBezTo>
                  <a:cubicBezTo>
                    <a:pt x="14400" y="17280"/>
                    <a:pt x="14400" y="17280"/>
                    <a:pt x="14400" y="17280"/>
                  </a:cubicBezTo>
                  <a:cubicBezTo>
                    <a:pt x="14276" y="17018"/>
                    <a:pt x="14276" y="17018"/>
                    <a:pt x="14276" y="17018"/>
                  </a:cubicBezTo>
                  <a:cubicBezTo>
                    <a:pt x="14400" y="17018"/>
                    <a:pt x="14400" y="17018"/>
                    <a:pt x="14400" y="17018"/>
                  </a:cubicBezTo>
                  <a:cubicBezTo>
                    <a:pt x="14524" y="17018"/>
                    <a:pt x="14524" y="17018"/>
                    <a:pt x="14524" y="17018"/>
                  </a:cubicBezTo>
                  <a:cubicBezTo>
                    <a:pt x="14400" y="16887"/>
                    <a:pt x="14400" y="16887"/>
                    <a:pt x="14400" y="16887"/>
                  </a:cubicBezTo>
                  <a:cubicBezTo>
                    <a:pt x="14400" y="16887"/>
                    <a:pt x="14400" y="16887"/>
                    <a:pt x="14400" y="16887"/>
                  </a:cubicBezTo>
                  <a:cubicBezTo>
                    <a:pt x="14524" y="16887"/>
                    <a:pt x="14524" y="16887"/>
                    <a:pt x="14524" y="16887"/>
                  </a:cubicBezTo>
                  <a:cubicBezTo>
                    <a:pt x="14524" y="16756"/>
                    <a:pt x="14524" y="16756"/>
                    <a:pt x="14524" y="16756"/>
                  </a:cubicBezTo>
                  <a:cubicBezTo>
                    <a:pt x="14400" y="16756"/>
                    <a:pt x="14400" y="16756"/>
                    <a:pt x="14400" y="16756"/>
                  </a:cubicBezTo>
                  <a:cubicBezTo>
                    <a:pt x="14524" y="16625"/>
                    <a:pt x="14524" y="16625"/>
                    <a:pt x="14524" y="16625"/>
                  </a:cubicBezTo>
                  <a:cubicBezTo>
                    <a:pt x="14524" y="16625"/>
                    <a:pt x="14524" y="16625"/>
                    <a:pt x="14524" y="16625"/>
                  </a:cubicBezTo>
                  <a:cubicBezTo>
                    <a:pt x="14648" y="16625"/>
                    <a:pt x="14648" y="16625"/>
                    <a:pt x="14648" y="16625"/>
                  </a:cubicBezTo>
                  <a:cubicBezTo>
                    <a:pt x="14772" y="16495"/>
                    <a:pt x="14772" y="16495"/>
                    <a:pt x="14772" y="16495"/>
                  </a:cubicBezTo>
                  <a:cubicBezTo>
                    <a:pt x="14897" y="16364"/>
                    <a:pt x="14897" y="16364"/>
                    <a:pt x="14897" y="16364"/>
                  </a:cubicBezTo>
                  <a:cubicBezTo>
                    <a:pt x="14897" y="16364"/>
                    <a:pt x="14897" y="16364"/>
                    <a:pt x="14897" y="16364"/>
                  </a:cubicBezTo>
                  <a:cubicBezTo>
                    <a:pt x="15021" y="16233"/>
                    <a:pt x="15021" y="16233"/>
                    <a:pt x="15021" y="16233"/>
                  </a:cubicBezTo>
                  <a:cubicBezTo>
                    <a:pt x="15269" y="16102"/>
                    <a:pt x="15269" y="16102"/>
                    <a:pt x="15269" y="16102"/>
                  </a:cubicBezTo>
                  <a:cubicBezTo>
                    <a:pt x="15393" y="15840"/>
                    <a:pt x="15393" y="15840"/>
                    <a:pt x="15393" y="15840"/>
                  </a:cubicBezTo>
                  <a:cubicBezTo>
                    <a:pt x="15641" y="15840"/>
                    <a:pt x="15641" y="15840"/>
                    <a:pt x="15641" y="15840"/>
                  </a:cubicBezTo>
                  <a:cubicBezTo>
                    <a:pt x="15766" y="15709"/>
                    <a:pt x="15766" y="15709"/>
                    <a:pt x="15766" y="15709"/>
                  </a:cubicBezTo>
                  <a:cubicBezTo>
                    <a:pt x="15890" y="15709"/>
                    <a:pt x="15890" y="15709"/>
                    <a:pt x="15890" y="15709"/>
                  </a:cubicBezTo>
                  <a:cubicBezTo>
                    <a:pt x="16014" y="15709"/>
                    <a:pt x="16014" y="15709"/>
                    <a:pt x="16014" y="15709"/>
                  </a:cubicBezTo>
                  <a:cubicBezTo>
                    <a:pt x="16014" y="15709"/>
                    <a:pt x="16014" y="15709"/>
                    <a:pt x="16014" y="15709"/>
                  </a:cubicBezTo>
                  <a:cubicBezTo>
                    <a:pt x="16138" y="15709"/>
                    <a:pt x="16138" y="15709"/>
                    <a:pt x="16138" y="15709"/>
                  </a:cubicBezTo>
                  <a:cubicBezTo>
                    <a:pt x="16138" y="15709"/>
                    <a:pt x="16138" y="15709"/>
                    <a:pt x="16138" y="15709"/>
                  </a:cubicBezTo>
                  <a:cubicBezTo>
                    <a:pt x="16262" y="15578"/>
                    <a:pt x="16262" y="15578"/>
                    <a:pt x="16262" y="15578"/>
                  </a:cubicBezTo>
                  <a:cubicBezTo>
                    <a:pt x="16386" y="15316"/>
                    <a:pt x="16386" y="15316"/>
                    <a:pt x="16386" y="15316"/>
                  </a:cubicBezTo>
                  <a:cubicBezTo>
                    <a:pt x="16510" y="15316"/>
                    <a:pt x="16510" y="15316"/>
                    <a:pt x="16510" y="15316"/>
                  </a:cubicBezTo>
                  <a:cubicBezTo>
                    <a:pt x="16510" y="15316"/>
                    <a:pt x="16510" y="15316"/>
                    <a:pt x="16510" y="15316"/>
                  </a:cubicBezTo>
                  <a:cubicBezTo>
                    <a:pt x="16510" y="15316"/>
                    <a:pt x="16510" y="15316"/>
                    <a:pt x="16510" y="15316"/>
                  </a:cubicBezTo>
                  <a:cubicBezTo>
                    <a:pt x="16386" y="15316"/>
                    <a:pt x="16386" y="15316"/>
                    <a:pt x="16386" y="15316"/>
                  </a:cubicBezTo>
                  <a:cubicBezTo>
                    <a:pt x="16386" y="15185"/>
                    <a:pt x="16386" y="15185"/>
                    <a:pt x="16386" y="15185"/>
                  </a:cubicBezTo>
                  <a:cubicBezTo>
                    <a:pt x="16510" y="15185"/>
                    <a:pt x="16510" y="15185"/>
                    <a:pt x="16510" y="15185"/>
                  </a:cubicBezTo>
                  <a:cubicBezTo>
                    <a:pt x="16634" y="15055"/>
                    <a:pt x="16634" y="15055"/>
                    <a:pt x="16634" y="15055"/>
                  </a:cubicBezTo>
                  <a:cubicBezTo>
                    <a:pt x="16634" y="15055"/>
                    <a:pt x="16634" y="15055"/>
                    <a:pt x="16634" y="15055"/>
                  </a:cubicBezTo>
                  <a:cubicBezTo>
                    <a:pt x="16759" y="15055"/>
                    <a:pt x="16759" y="15055"/>
                    <a:pt x="16759" y="15055"/>
                  </a:cubicBezTo>
                  <a:cubicBezTo>
                    <a:pt x="16883" y="15055"/>
                    <a:pt x="16883" y="15055"/>
                    <a:pt x="16883" y="15055"/>
                  </a:cubicBezTo>
                  <a:cubicBezTo>
                    <a:pt x="16883" y="15055"/>
                    <a:pt x="16883" y="15055"/>
                    <a:pt x="16883" y="15055"/>
                  </a:cubicBezTo>
                  <a:cubicBezTo>
                    <a:pt x="16883" y="15055"/>
                    <a:pt x="16883" y="15055"/>
                    <a:pt x="16883" y="15055"/>
                  </a:cubicBezTo>
                  <a:cubicBezTo>
                    <a:pt x="16759" y="15185"/>
                    <a:pt x="16759" y="15185"/>
                    <a:pt x="16759" y="15185"/>
                  </a:cubicBezTo>
                  <a:cubicBezTo>
                    <a:pt x="16634" y="15185"/>
                    <a:pt x="16634" y="15185"/>
                    <a:pt x="16634" y="15185"/>
                  </a:cubicBezTo>
                  <a:cubicBezTo>
                    <a:pt x="16634" y="15185"/>
                    <a:pt x="16634" y="15185"/>
                    <a:pt x="16634" y="15185"/>
                  </a:cubicBezTo>
                  <a:cubicBezTo>
                    <a:pt x="16634" y="15316"/>
                    <a:pt x="16634" y="15316"/>
                    <a:pt x="16634" y="15316"/>
                  </a:cubicBezTo>
                  <a:cubicBezTo>
                    <a:pt x="16883" y="15185"/>
                    <a:pt x="16883" y="15185"/>
                    <a:pt x="16883" y="15185"/>
                  </a:cubicBezTo>
                  <a:cubicBezTo>
                    <a:pt x="17131" y="15055"/>
                    <a:pt x="17131" y="15055"/>
                    <a:pt x="17131" y="15055"/>
                  </a:cubicBezTo>
                  <a:cubicBezTo>
                    <a:pt x="17131" y="15055"/>
                    <a:pt x="17131" y="15055"/>
                    <a:pt x="17131" y="15055"/>
                  </a:cubicBezTo>
                  <a:cubicBezTo>
                    <a:pt x="17131" y="15055"/>
                    <a:pt x="17131" y="15055"/>
                    <a:pt x="17131" y="15055"/>
                  </a:cubicBezTo>
                  <a:cubicBezTo>
                    <a:pt x="17255" y="15055"/>
                    <a:pt x="17255" y="15055"/>
                    <a:pt x="17255" y="15055"/>
                  </a:cubicBezTo>
                  <a:cubicBezTo>
                    <a:pt x="17255" y="15055"/>
                    <a:pt x="17255" y="15055"/>
                    <a:pt x="17255" y="15055"/>
                  </a:cubicBezTo>
                  <a:cubicBezTo>
                    <a:pt x="17255" y="15055"/>
                    <a:pt x="17255" y="15185"/>
                    <a:pt x="17255" y="15185"/>
                  </a:cubicBezTo>
                  <a:cubicBezTo>
                    <a:pt x="17255" y="15185"/>
                    <a:pt x="17379" y="15185"/>
                    <a:pt x="17379" y="15185"/>
                  </a:cubicBezTo>
                  <a:cubicBezTo>
                    <a:pt x="17503" y="15185"/>
                    <a:pt x="17503" y="15185"/>
                    <a:pt x="17503" y="15185"/>
                  </a:cubicBezTo>
                  <a:cubicBezTo>
                    <a:pt x="17628" y="15185"/>
                    <a:pt x="17628" y="15185"/>
                    <a:pt x="17628" y="15185"/>
                  </a:cubicBezTo>
                  <a:cubicBezTo>
                    <a:pt x="17876" y="15185"/>
                    <a:pt x="17876" y="15185"/>
                    <a:pt x="17876" y="15185"/>
                  </a:cubicBezTo>
                  <a:cubicBezTo>
                    <a:pt x="18000" y="15055"/>
                    <a:pt x="18000" y="15055"/>
                    <a:pt x="18000" y="15055"/>
                  </a:cubicBezTo>
                  <a:cubicBezTo>
                    <a:pt x="18000" y="15055"/>
                    <a:pt x="18000" y="15055"/>
                    <a:pt x="18000" y="15055"/>
                  </a:cubicBezTo>
                  <a:cubicBezTo>
                    <a:pt x="17876" y="15055"/>
                    <a:pt x="17876" y="15055"/>
                    <a:pt x="17876" y="15055"/>
                  </a:cubicBezTo>
                  <a:cubicBezTo>
                    <a:pt x="17876" y="14924"/>
                    <a:pt x="17876" y="14924"/>
                    <a:pt x="17876" y="14924"/>
                  </a:cubicBezTo>
                  <a:cubicBezTo>
                    <a:pt x="18124" y="14793"/>
                    <a:pt x="18124" y="14793"/>
                    <a:pt x="18124" y="14793"/>
                  </a:cubicBezTo>
                  <a:cubicBezTo>
                    <a:pt x="18372" y="14662"/>
                    <a:pt x="18372" y="14662"/>
                    <a:pt x="18372" y="14662"/>
                  </a:cubicBezTo>
                  <a:cubicBezTo>
                    <a:pt x="18497" y="14662"/>
                    <a:pt x="18497" y="14662"/>
                    <a:pt x="18497" y="14662"/>
                  </a:cubicBezTo>
                  <a:cubicBezTo>
                    <a:pt x="18497" y="14531"/>
                    <a:pt x="18497" y="14531"/>
                    <a:pt x="18497" y="14531"/>
                  </a:cubicBezTo>
                  <a:cubicBezTo>
                    <a:pt x="18497" y="14531"/>
                    <a:pt x="18497" y="14531"/>
                    <a:pt x="18497" y="14531"/>
                  </a:cubicBezTo>
                  <a:cubicBezTo>
                    <a:pt x="18372" y="14400"/>
                    <a:pt x="18372" y="14400"/>
                    <a:pt x="18372" y="14400"/>
                  </a:cubicBezTo>
                  <a:cubicBezTo>
                    <a:pt x="18497" y="14269"/>
                    <a:pt x="18497" y="14269"/>
                    <a:pt x="18497" y="14269"/>
                  </a:cubicBezTo>
                  <a:cubicBezTo>
                    <a:pt x="18497" y="14138"/>
                    <a:pt x="18497" y="14138"/>
                    <a:pt x="18497" y="14138"/>
                  </a:cubicBezTo>
                  <a:cubicBezTo>
                    <a:pt x="18497" y="14007"/>
                    <a:pt x="18497" y="14007"/>
                    <a:pt x="18497" y="14007"/>
                  </a:cubicBezTo>
                  <a:cubicBezTo>
                    <a:pt x="18621" y="14007"/>
                    <a:pt x="18621" y="14007"/>
                    <a:pt x="18621" y="14007"/>
                  </a:cubicBezTo>
                  <a:cubicBezTo>
                    <a:pt x="18745" y="13876"/>
                    <a:pt x="18745" y="13876"/>
                    <a:pt x="18745" y="13876"/>
                  </a:cubicBezTo>
                  <a:cubicBezTo>
                    <a:pt x="18745" y="13876"/>
                    <a:pt x="18745" y="13876"/>
                    <a:pt x="18745" y="13876"/>
                  </a:cubicBezTo>
                  <a:cubicBezTo>
                    <a:pt x="18745" y="13745"/>
                    <a:pt x="18745" y="13745"/>
                    <a:pt x="18745" y="13745"/>
                  </a:cubicBezTo>
                  <a:cubicBezTo>
                    <a:pt x="18869" y="13615"/>
                    <a:pt x="18869" y="13615"/>
                    <a:pt x="18869" y="13615"/>
                  </a:cubicBezTo>
                  <a:cubicBezTo>
                    <a:pt x="19117" y="13353"/>
                    <a:pt x="19117" y="13353"/>
                    <a:pt x="19117" y="13353"/>
                  </a:cubicBezTo>
                  <a:cubicBezTo>
                    <a:pt x="19117" y="13222"/>
                    <a:pt x="19117" y="13222"/>
                    <a:pt x="19117" y="13222"/>
                  </a:cubicBezTo>
                  <a:cubicBezTo>
                    <a:pt x="18993" y="12829"/>
                    <a:pt x="18993" y="12829"/>
                    <a:pt x="18993" y="12829"/>
                  </a:cubicBezTo>
                  <a:cubicBezTo>
                    <a:pt x="18993" y="12829"/>
                    <a:pt x="18993" y="12829"/>
                    <a:pt x="18993" y="12829"/>
                  </a:cubicBezTo>
                  <a:cubicBezTo>
                    <a:pt x="18993" y="12567"/>
                    <a:pt x="18993" y="12567"/>
                    <a:pt x="18993" y="12567"/>
                  </a:cubicBezTo>
                  <a:cubicBezTo>
                    <a:pt x="19117" y="12567"/>
                    <a:pt x="19117" y="12567"/>
                    <a:pt x="19117" y="12567"/>
                  </a:cubicBezTo>
                  <a:cubicBezTo>
                    <a:pt x="19117" y="12436"/>
                    <a:pt x="19117" y="12436"/>
                    <a:pt x="19117" y="12436"/>
                  </a:cubicBezTo>
                  <a:cubicBezTo>
                    <a:pt x="19241" y="12305"/>
                    <a:pt x="19241" y="12305"/>
                    <a:pt x="19241" y="12305"/>
                  </a:cubicBezTo>
                  <a:cubicBezTo>
                    <a:pt x="19241" y="12305"/>
                    <a:pt x="19241" y="12305"/>
                    <a:pt x="19241" y="12305"/>
                  </a:cubicBezTo>
                  <a:cubicBezTo>
                    <a:pt x="19241" y="12044"/>
                    <a:pt x="19241" y="12044"/>
                    <a:pt x="19241" y="12044"/>
                  </a:cubicBezTo>
                  <a:cubicBezTo>
                    <a:pt x="19366" y="11913"/>
                    <a:pt x="19366" y="11913"/>
                    <a:pt x="19366" y="11913"/>
                  </a:cubicBezTo>
                  <a:cubicBezTo>
                    <a:pt x="19366" y="11651"/>
                    <a:pt x="19366" y="11651"/>
                    <a:pt x="19366" y="11651"/>
                  </a:cubicBezTo>
                  <a:cubicBezTo>
                    <a:pt x="19366" y="11520"/>
                    <a:pt x="19366" y="11520"/>
                    <a:pt x="19366" y="11520"/>
                  </a:cubicBezTo>
                  <a:cubicBezTo>
                    <a:pt x="19366" y="11520"/>
                    <a:pt x="19366" y="11520"/>
                    <a:pt x="19366" y="11520"/>
                  </a:cubicBezTo>
                  <a:cubicBezTo>
                    <a:pt x="19366" y="11258"/>
                    <a:pt x="19366" y="11258"/>
                    <a:pt x="19366" y="11258"/>
                  </a:cubicBezTo>
                  <a:cubicBezTo>
                    <a:pt x="19366" y="10604"/>
                    <a:pt x="19366" y="10604"/>
                    <a:pt x="19366" y="10604"/>
                  </a:cubicBezTo>
                  <a:cubicBezTo>
                    <a:pt x="19366" y="10473"/>
                    <a:pt x="19366" y="10473"/>
                    <a:pt x="19366" y="10473"/>
                  </a:cubicBezTo>
                  <a:cubicBezTo>
                    <a:pt x="19366" y="10342"/>
                    <a:pt x="19366" y="10342"/>
                    <a:pt x="19366" y="10342"/>
                  </a:cubicBezTo>
                  <a:cubicBezTo>
                    <a:pt x="19366" y="10211"/>
                    <a:pt x="19366" y="10211"/>
                    <a:pt x="19366" y="10211"/>
                  </a:cubicBezTo>
                  <a:cubicBezTo>
                    <a:pt x="19366" y="10342"/>
                    <a:pt x="19366" y="10342"/>
                    <a:pt x="19366" y="10342"/>
                  </a:cubicBezTo>
                  <a:cubicBezTo>
                    <a:pt x="19241" y="10211"/>
                    <a:pt x="19241" y="10211"/>
                    <a:pt x="19241" y="10211"/>
                  </a:cubicBezTo>
                  <a:cubicBezTo>
                    <a:pt x="19241" y="10211"/>
                    <a:pt x="19241" y="10211"/>
                    <a:pt x="19241" y="10211"/>
                  </a:cubicBezTo>
                  <a:cubicBezTo>
                    <a:pt x="19366" y="10080"/>
                    <a:pt x="19366" y="10080"/>
                    <a:pt x="19366" y="10080"/>
                  </a:cubicBezTo>
                  <a:cubicBezTo>
                    <a:pt x="19366" y="9949"/>
                    <a:pt x="19366" y="9949"/>
                    <a:pt x="19366" y="9949"/>
                  </a:cubicBezTo>
                  <a:cubicBezTo>
                    <a:pt x="19366" y="9818"/>
                    <a:pt x="19366" y="9818"/>
                    <a:pt x="19366" y="9818"/>
                  </a:cubicBezTo>
                  <a:cubicBezTo>
                    <a:pt x="19366" y="9818"/>
                    <a:pt x="19366" y="9818"/>
                    <a:pt x="19366" y="9818"/>
                  </a:cubicBezTo>
                  <a:cubicBezTo>
                    <a:pt x="19366" y="9687"/>
                    <a:pt x="19366" y="9687"/>
                    <a:pt x="19366" y="9687"/>
                  </a:cubicBezTo>
                  <a:cubicBezTo>
                    <a:pt x="19366" y="9556"/>
                    <a:pt x="19366" y="9556"/>
                    <a:pt x="19366" y="9556"/>
                  </a:cubicBezTo>
                  <a:cubicBezTo>
                    <a:pt x="19241" y="9556"/>
                    <a:pt x="19241" y="9556"/>
                    <a:pt x="19241" y="9556"/>
                  </a:cubicBezTo>
                  <a:cubicBezTo>
                    <a:pt x="19241" y="9556"/>
                    <a:pt x="19241" y="9556"/>
                    <a:pt x="19241" y="9556"/>
                  </a:cubicBezTo>
                  <a:cubicBezTo>
                    <a:pt x="19241" y="9425"/>
                    <a:pt x="19241" y="9425"/>
                    <a:pt x="19241" y="9425"/>
                  </a:cubicBezTo>
                  <a:cubicBezTo>
                    <a:pt x="19241" y="9556"/>
                    <a:pt x="19241" y="9556"/>
                    <a:pt x="19241" y="9556"/>
                  </a:cubicBezTo>
                  <a:cubicBezTo>
                    <a:pt x="19366" y="9556"/>
                    <a:pt x="19366" y="9556"/>
                    <a:pt x="19366" y="9556"/>
                  </a:cubicBezTo>
                  <a:cubicBezTo>
                    <a:pt x="19490" y="9556"/>
                    <a:pt x="19490" y="9556"/>
                    <a:pt x="19490" y="9556"/>
                  </a:cubicBezTo>
                  <a:cubicBezTo>
                    <a:pt x="19490" y="9425"/>
                    <a:pt x="19490" y="9425"/>
                    <a:pt x="19490" y="9425"/>
                  </a:cubicBezTo>
                  <a:cubicBezTo>
                    <a:pt x="19490" y="9425"/>
                    <a:pt x="19490" y="9425"/>
                    <a:pt x="19490" y="9425"/>
                  </a:cubicBezTo>
                  <a:cubicBezTo>
                    <a:pt x="19614" y="9556"/>
                    <a:pt x="19614" y="9556"/>
                    <a:pt x="19614" y="9556"/>
                  </a:cubicBezTo>
                  <a:cubicBezTo>
                    <a:pt x="19614" y="9556"/>
                    <a:pt x="19614" y="9556"/>
                    <a:pt x="19614" y="9556"/>
                  </a:cubicBezTo>
                  <a:cubicBezTo>
                    <a:pt x="19614" y="9687"/>
                    <a:pt x="19614" y="9687"/>
                    <a:pt x="19614" y="9687"/>
                  </a:cubicBezTo>
                  <a:cubicBezTo>
                    <a:pt x="19490" y="9687"/>
                    <a:pt x="19490" y="9687"/>
                    <a:pt x="19490" y="9687"/>
                  </a:cubicBezTo>
                  <a:cubicBezTo>
                    <a:pt x="19490" y="9818"/>
                    <a:pt x="19490" y="9818"/>
                    <a:pt x="19490" y="9818"/>
                  </a:cubicBezTo>
                  <a:cubicBezTo>
                    <a:pt x="19490" y="9818"/>
                    <a:pt x="19490" y="9818"/>
                    <a:pt x="19490" y="9818"/>
                  </a:cubicBezTo>
                  <a:cubicBezTo>
                    <a:pt x="19614" y="9687"/>
                    <a:pt x="19614" y="9687"/>
                    <a:pt x="19614" y="9687"/>
                  </a:cubicBezTo>
                  <a:cubicBezTo>
                    <a:pt x="19738" y="9556"/>
                    <a:pt x="19738" y="9556"/>
                    <a:pt x="19738" y="9556"/>
                  </a:cubicBezTo>
                  <a:cubicBezTo>
                    <a:pt x="19986" y="9295"/>
                    <a:pt x="19986" y="9295"/>
                    <a:pt x="19986" y="9295"/>
                  </a:cubicBezTo>
                  <a:cubicBezTo>
                    <a:pt x="20110" y="9164"/>
                    <a:pt x="20110" y="9164"/>
                    <a:pt x="20110" y="9164"/>
                  </a:cubicBezTo>
                  <a:cubicBezTo>
                    <a:pt x="20110" y="9033"/>
                    <a:pt x="20110" y="9033"/>
                    <a:pt x="20110" y="9033"/>
                  </a:cubicBezTo>
                  <a:cubicBezTo>
                    <a:pt x="20110" y="8902"/>
                    <a:pt x="20110" y="8902"/>
                    <a:pt x="20110" y="8902"/>
                  </a:cubicBezTo>
                  <a:cubicBezTo>
                    <a:pt x="20234" y="8771"/>
                    <a:pt x="20234" y="8771"/>
                    <a:pt x="20234" y="8771"/>
                  </a:cubicBezTo>
                  <a:cubicBezTo>
                    <a:pt x="20359" y="8640"/>
                    <a:pt x="20359" y="8640"/>
                    <a:pt x="20359" y="8640"/>
                  </a:cubicBezTo>
                  <a:cubicBezTo>
                    <a:pt x="20607" y="8378"/>
                    <a:pt x="20607" y="8378"/>
                    <a:pt x="20607" y="8378"/>
                  </a:cubicBezTo>
                  <a:cubicBezTo>
                    <a:pt x="20607" y="8378"/>
                    <a:pt x="20607" y="8378"/>
                    <a:pt x="20607" y="8378"/>
                  </a:cubicBezTo>
                  <a:cubicBezTo>
                    <a:pt x="20731" y="8378"/>
                    <a:pt x="20731" y="8378"/>
                    <a:pt x="20731" y="8378"/>
                  </a:cubicBezTo>
                  <a:cubicBezTo>
                    <a:pt x="20731" y="8247"/>
                    <a:pt x="20731" y="8247"/>
                    <a:pt x="20731" y="8247"/>
                  </a:cubicBezTo>
                  <a:cubicBezTo>
                    <a:pt x="20979" y="7985"/>
                    <a:pt x="20979" y="7985"/>
                    <a:pt x="20979" y="7985"/>
                  </a:cubicBezTo>
                  <a:cubicBezTo>
                    <a:pt x="21228" y="7724"/>
                    <a:pt x="21228" y="7724"/>
                    <a:pt x="21228" y="7724"/>
                  </a:cubicBezTo>
                  <a:cubicBezTo>
                    <a:pt x="21352" y="7593"/>
                    <a:pt x="21352" y="7593"/>
                    <a:pt x="21352" y="7593"/>
                  </a:cubicBezTo>
                  <a:cubicBezTo>
                    <a:pt x="21476" y="7331"/>
                    <a:pt x="21476" y="7331"/>
                    <a:pt x="21476" y="7331"/>
                  </a:cubicBezTo>
                  <a:cubicBezTo>
                    <a:pt x="21476" y="7200"/>
                    <a:pt x="21476" y="7200"/>
                    <a:pt x="21476" y="7200"/>
                  </a:cubicBezTo>
                  <a:cubicBezTo>
                    <a:pt x="21600" y="7200"/>
                    <a:pt x="21600" y="7200"/>
                    <a:pt x="21600" y="7200"/>
                  </a:cubicBezTo>
                  <a:cubicBezTo>
                    <a:pt x="21600" y="7069"/>
                    <a:pt x="21600" y="7069"/>
                    <a:pt x="21600" y="7069"/>
                  </a:cubicBezTo>
                  <a:cubicBezTo>
                    <a:pt x="21476" y="6938"/>
                    <a:pt x="21476" y="6938"/>
                    <a:pt x="21476" y="6938"/>
                  </a:cubicBezTo>
                  <a:cubicBezTo>
                    <a:pt x="21476" y="6807"/>
                    <a:pt x="21476" y="6807"/>
                    <a:pt x="21476" y="6807"/>
                  </a:cubicBezTo>
                  <a:cubicBezTo>
                    <a:pt x="21600" y="6807"/>
                    <a:pt x="21600" y="6807"/>
                    <a:pt x="21600" y="6807"/>
                  </a:cubicBezTo>
                  <a:cubicBezTo>
                    <a:pt x="21600" y="6545"/>
                    <a:pt x="21600" y="6545"/>
                    <a:pt x="21600" y="6545"/>
                  </a:cubicBezTo>
                  <a:cubicBezTo>
                    <a:pt x="21476" y="6545"/>
                    <a:pt x="21476" y="6545"/>
                    <a:pt x="21476" y="6545"/>
                  </a:cubicBezTo>
                  <a:cubicBezTo>
                    <a:pt x="21476" y="6415"/>
                    <a:pt x="21476" y="6415"/>
                    <a:pt x="21476" y="6415"/>
                  </a:cubicBezTo>
                  <a:cubicBezTo>
                    <a:pt x="21228" y="6022"/>
                    <a:pt x="21228" y="6022"/>
                    <a:pt x="21228" y="6022"/>
                  </a:cubicBezTo>
                  <a:cubicBezTo>
                    <a:pt x="21228" y="5891"/>
                    <a:pt x="21228" y="5891"/>
                    <a:pt x="21228" y="5891"/>
                  </a:cubicBezTo>
                  <a:cubicBezTo>
                    <a:pt x="21228" y="5629"/>
                    <a:pt x="21228" y="5629"/>
                    <a:pt x="21228" y="5629"/>
                  </a:cubicBezTo>
                  <a:cubicBezTo>
                    <a:pt x="20855" y="5498"/>
                    <a:pt x="20855" y="5498"/>
                    <a:pt x="20855" y="5498"/>
                  </a:cubicBezTo>
                  <a:cubicBezTo>
                    <a:pt x="20731" y="5498"/>
                    <a:pt x="20731" y="5498"/>
                    <a:pt x="20731" y="5498"/>
                  </a:cubicBezTo>
                  <a:cubicBezTo>
                    <a:pt x="20483" y="5629"/>
                    <a:pt x="20483" y="5629"/>
                    <a:pt x="20483" y="5629"/>
                  </a:cubicBezTo>
                  <a:cubicBezTo>
                    <a:pt x="20359" y="5498"/>
                    <a:pt x="20359" y="5498"/>
                    <a:pt x="20359" y="5498"/>
                  </a:cubicBezTo>
                  <a:cubicBezTo>
                    <a:pt x="20359" y="5367"/>
                    <a:pt x="20359" y="5367"/>
                    <a:pt x="20359" y="5367"/>
                  </a:cubicBezTo>
                  <a:cubicBezTo>
                    <a:pt x="20234" y="5236"/>
                    <a:pt x="20234" y="5236"/>
                    <a:pt x="20234" y="5236"/>
                  </a:cubicBezTo>
                  <a:cubicBezTo>
                    <a:pt x="19986" y="5236"/>
                    <a:pt x="19986" y="5236"/>
                    <a:pt x="19986" y="5236"/>
                  </a:cubicBezTo>
                  <a:cubicBezTo>
                    <a:pt x="19862" y="5236"/>
                    <a:pt x="19862" y="5236"/>
                    <a:pt x="19862" y="5236"/>
                  </a:cubicBezTo>
                  <a:cubicBezTo>
                    <a:pt x="19614" y="4975"/>
                    <a:pt x="19614" y="4975"/>
                    <a:pt x="19614" y="4975"/>
                  </a:cubicBezTo>
                  <a:cubicBezTo>
                    <a:pt x="19490" y="4713"/>
                    <a:pt x="19490" y="4713"/>
                    <a:pt x="19490" y="4713"/>
                  </a:cubicBezTo>
                  <a:cubicBezTo>
                    <a:pt x="19366" y="4713"/>
                    <a:pt x="19366" y="4713"/>
                    <a:pt x="19366" y="4713"/>
                  </a:cubicBezTo>
                  <a:cubicBezTo>
                    <a:pt x="19241" y="4582"/>
                    <a:pt x="19241" y="4582"/>
                    <a:pt x="19241" y="4582"/>
                  </a:cubicBezTo>
                  <a:cubicBezTo>
                    <a:pt x="19117" y="4582"/>
                    <a:pt x="19117" y="4582"/>
                    <a:pt x="19117" y="4582"/>
                  </a:cubicBezTo>
                  <a:cubicBezTo>
                    <a:pt x="18745" y="4320"/>
                    <a:pt x="18745" y="4320"/>
                    <a:pt x="18745" y="4320"/>
                  </a:cubicBezTo>
                  <a:cubicBezTo>
                    <a:pt x="18621" y="4320"/>
                    <a:pt x="18621" y="4320"/>
                    <a:pt x="18621" y="4320"/>
                  </a:cubicBezTo>
                  <a:cubicBezTo>
                    <a:pt x="18497" y="4320"/>
                    <a:pt x="18497" y="4320"/>
                    <a:pt x="18497" y="4320"/>
                  </a:cubicBezTo>
                  <a:cubicBezTo>
                    <a:pt x="18372" y="4320"/>
                    <a:pt x="18372" y="4320"/>
                    <a:pt x="18372" y="4320"/>
                  </a:cubicBezTo>
                  <a:cubicBezTo>
                    <a:pt x="18248" y="4320"/>
                    <a:pt x="18248" y="4320"/>
                    <a:pt x="18248" y="4320"/>
                  </a:cubicBezTo>
                  <a:cubicBezTo>
                    <a:pt x="18124" y="4320"/>
                    <a:pt x="18124" y="4320"/>
                    <a:pt x="18124" y="4320"/>
                  </a:cubicBezTo>
                  <a:cubicBezTo>
                    <a:pt x="18000" y="4320"/>
                    <a:pt x="18000" y="4320"/>
                    <a:pt x="18000" y="4320"/>
                  </a:cubicBezTo>
                  <a:cubicBezTo>
                    <a:pt x="18000" y="4320"/>
                    <a:pt x="18000" y="4320"/>
                    <a:pt x="18000" y="4320"/>
                  </a:cubicBezTo>
                  <a:cubicBezTo>
                    <a:pt x="17876" y="4320"/>
                    <a:pt x="17876" y="4320"/>
                    <a:pt x="17876" y="4320"/>
                  </a:cubicBezTo>
                  <a:cubicBezTo>
                    <a:pt x="17752" y="4189"/>
                    <a:pt x="17752" y="4189"/>
                    <a:pt x="17752" y="4189"/>
                  </a:cubicBezTo>
                  <a:cubicBezTo>
                    <a:pt x="17752" y="4320"/>
                    <a:pt x="17752" y="4320"/>
                    <a:pt x="17752" y="4320"/>
                  </a:cubicBezTo>
                  <a:cubicBezTo>
                    <a:pt x="17628" y="4189"/>
                    <a:pt x="17628" y="4189"/>
                    <a:pt x="17628" y="4189"/>
                  </a:cubicBezTo>
                  <a:cubicBezTo>
                    <a:pt x="17628" y="4320"/>
                    <a:pt x="17628" y="4320"/>
                    <a:pt x="17628" y="4320"/>
                  </a:cubicBezTo>
                  <a:cubicBezTo>
                    <a:pt x="17628" y="4320"/>
                    <a:pt x="17628" y="4320"/>
                    <a:pt x="17628" y="4320"/>
                  </a:cubicBezTo>
                  <a:cubicBezTo>
                    <a:pt x="17503" y="4320"/>
                    <a:pt x="17503" y="4320"/>
                    <a:pt x="17503" y="4320"/>
                  </a:cubicBezTo>
                  <a:cubicBezTo>
                    <a:pt x="17503" y="4189"/>
                    <a:pt x="17503" y="4189"/>
                    <a:pt x="17503" y="4189"/>
                  </a:cubicBezTo>
                  <a:cubicBezTo>
                    <a:pt x="17503" y="4189"/>
                    <a:pt x="17503" y="4189"/>
                    <a:pt x="17503" y="4189"/>
                  </a:cubicBezTo>
                  <a:cubicBezTo>
                    <a:pt x="17503" y="4189"/>
                    <a:pt x="17503" y="4189"/>
                    <a:pt x="17503" y="4189"/>
                  </a:cubicBezTo>
                  <a:cubicBezTo>
                    <a:pt x="17503" y="4320"/>
                    <a:pt x="17503" y="4320"/>
                    <a:pt x="17503" y="4320"/>
                  </a:cubicBezTo>
                  <a:cubicBezTo>
                    <a:pt x="17255" y="4189"/>
                    <a:pt x="17255" y="4189"/>
                    <a:pt x="17255" y="4189"/>
                  </a:cubicBezTo>
                  <a:cubicBezTo>
                    <a:pt x="17255" y="4189"/>
                    <a:pt x="17255" y="4189"/>
                    <a:pt x="17255" y="4189"/>
                  </a:cubicBezTo>
                  <a:cubicBezTo>
                    <a:pt x="17131" y="4189"/>
                    <a:pt x="17131" y="4189"/>
                    <a:pt x="17131" y="4189"/>
                  </a:cubicBezTo>
                  <a:cubicBezTo>
                    <a:pt x="16759" y="4058"/>
                    <a:pt x="16759" y="4058"/>
                    <a:pt x="16759" y="4058"/>
                  </a:cubicBezTo>
                  <a:cubicBezTo>
                    <a:pt x="16634" y="4058"/>
                    <a:pt x="16634" y="4058"/>
                    <a:pt x="16634" y="4058"/>
                  </a:cubicBezTo>
                  <a:cubicBezTo>
                    <a:pt x="16634" y="4058"/>
                    <a:pt x="16634" y="4058"/>
                    <a:pt x="16634" y="4058"/>
                  </a:cubicBezTo>
                  <a:cubicBezTo>
                    <a:pt x="16634" y="4189"/>
                    <a:pt x="16634" y="4189"/>
                    <a:pt x="16634" y="4189"/>
                  </a:cubicBezTo>
                  <a:cubicBezTo>
                    <a:pt x="16634" y="4189"/>
                    <a:pt x="16634" y="4189"/>
                    <a:pt x="16634" y="4189"/>
                  </a:cubicBezTo>
                  <a:cubicBezTo>
                    <a:pt x="16634" y="4189"/>
                    <a:pt x="16634" y="4189"/>
                    <a:pt x="16634" y="4189"/>
                  </a:cubicBezTo>
                  <a:cubicBezTo>
                    <a:pt x="16634" y="4189"/>
                    <a:pt x="16634" y="4189"/>
                    <a:pt x="16634" y="4189"/>
                  </a:cubicBezTo>
                  <a:cubicBezTo>
                    <a:pt x="16510" y="4189"/>
                    <a:pt x="16510" y="4189"/>
                    <a:pt x="16510" y="4189"/>
                  </a:cubicBezTo>
                  <a:cubicBezTo>
                    <a:pt x="16510" y="4189"/>
                    <a:pt x="16510" y="4189"/>
                    <a:pt x="16510" y="4189"/>
                  </a:cubicBezTo>
                  <a:cubicBezTo>
                    <a:pt x="16386" y="4320"/>
                    <a:pt x="16386" y="4320"/>
                    <a:pt x="16386" y="4320"/>
                  </a:cubicBezTo>
                  <a:cubicBezTo>
                    <a:pt x="16386" y="4451"/>
                    <a:pt x="16386" y="4451"/>
                    <a:pt x="16386" y="4451"/>
                  </a:cubicBezTo>
                  <a:cubicBezTo>
                    <a:pt x="16386" y="4320"/>
                    <a:pt x="16386" y="4320"/>
                    <a:pt x="16386" y="4320"/>
                  </a:cubicBezTo>
                  <a:cubicBezTo>
                    <a:pt x="16262" y="4320"/>
                    <a:pt x="16262" y="4320"/>
                    <a:pt x="16262" y="4320"/>
                  </a:cubicBezTo>
                  <a:cubicBezTo>
                    <a:pt x="16262" y="4320"/>
                    <a:pt x="16262" y="4320"/>
                    <a:pt x="16262" y="4320"/>
                  </a:cubicBezTo>
                  <a:cubicBezTo>
                    <a:pt x="16262" y="4320"/>
                    <a:pt x="16262" y="4320"/>
                    <a:pt x="16262" y="4320"/>
                  </a:cubicBezTo>
                  <a:cubicBezTo>
                    <a:pt x="16138" y="4582"/>
                    <a:pt x="16138" y="4582"/>
                    <a:pt x="16138" y="4582"/>
                  </a:cubicBezTo>
                  <a:cubicBezTo>
                    <a:pt x="16138" y="4713"/>
                    <a:pt x="16138" y="4713"/>
                    <a:pt x="16138" y="4713"/>
                  </a:cubicBezTo>
                  <a:cubicBezTo>
                    <a:pt x="16138" y="4582"/>
                    <a:pt x="16138" y="4582"/>
                    <a:pt x="16138" y="4582"/>
                  </a:cubicBezTo>
                  <a:cubicBezTo>
                    <a:pt x="16138" y="4451"/>
                    <a:pt x="16138" y="4451"/>
                    <a:pt x="16138" y="4451"/>
                  </a:cubicBezTo>
                  <a:cubicBezTo>
                    <a:pt x="16138" y="4320"/>
                    <a:pt x="16138" y="4320"/>
                    <a:pt x="16138" y="4320"/>
                  </a:cubicBezTo>
                  <a:cubicBezTo>
                    <a:pt x="16262" y="4189"/>
                    <a:pt x="16262" y="4189"/>
                    <a:pt x="16262" y="4189"/>
                  </a:cubicBezTo>
                  <a:cubicBezTo>
                    <a:pt x="16262" y="4058"/>
                    <a:pt x="16262" y="4058"/>
                    <a:pt x="16262" y="4058"/>
                  </a:cubicBezTo>
                  <a:cubicBezTo>
                    <a:pt x="16262" y="4058"/>
                    <a:pt x="16262" y="4058"/>
                    <a:pt x="16262" y="4058"/>
                  </a:cubicBezTo>
                  <a:cubicBezTo>
                    <a:pt x="16138" y="4058"/>
                    <a:pt x="16138" y="4058"/>
                    <a:pt x="16138" y="4058"/>
                  </a:cubicBezTo>
                  <a:cubicBezTo>
                    <a:pt x="16262" y="3927"/>
                    <a:pt x="16262" y="3927"/>
                    <a:pt x="16262" y="3927"/>
                  </a:cubicBezTo>
                  <a:cubicBezTo>
                    <a:pt x="16138" y="3796"/>
                    <a:pt x="16138" y="3796"/>
                    <a:pt x="16138" y="3796"/>
                  </a:cubicBezTo>
                  <a:cubicBezTo>
                    <a:pt x="16014" y="3665"/>
                    <a:pt x="16014" y="3665"/>
                    <a:pt x="16014" y="3665"/>
                  </a:cubicBezTo>
                  <a:cubicBezTo>
                    <a:pt x="15890" y="3665"/>
                    <a:pt x="15890" y="3665"/>
                    <a:pt x="15890" y="3665"/>
                  </a:cubicBezTo>
                  <a:cubicBezTo>
                    <a:pt x="15766" y="3665"/>
                    <a:pt x="15766" y="3665"/>
                    <a:pt x="15766" y="3665"/>
                  </a:cubicBezTo>
                  <a:cubicBezTo>
                    <a:pt x="15766" y="3665"/>
                    <a:pt x="15766" y="3665"/>
                    <a:pt x="15766" y="3665"/>
                  </a:cubicBezTo>
                  <a:cubicBezTo>
                    <a:pt x="15641" y="3796"/>
                    <a:pt x="15641" y="3796"/>
                    <a:pt x="15641" y="3796"/>
                  </a:cubicBezTo>
                  <a:cubicBezTo>
                    <a:pt x="15641" y="3665"/>
                    <a:pt x="15641" y="3665"/>
                    <a:pt x="15641" y="3665"/>
                  </a:cubicBezTo>
                  <a:cubicBezTo>
                    <a:pt x="15517" y="3665"/>
                    <a:pt x="15517" y="3665"/>
                    <a:pt x="15517" y="3665"/>
                  </a:cubicBezTo>
                  <a:cubicBezTo>
                    <a:pt x="15517" y="3535"/>
                    <a:pt x="15517" y="3535"/>
                    <a:pt x="15517" y="3535"/>
                  </a:cubicBezTo>
                  <a:cubicBezTo>
                    <a:pt x="15517" y="3535"/>
                    <a:pt x="15517" y="3535"/>
                    <a:pt x="15517" y="3535"/>
                  </a:cubicBezTo>
                  <a:cubicBezTo>
                    <a:pt x="15393" y="3535"/>
                    <a:pt x="15393" y="3535"/>
                    <a:pt x="15393" y="3535"/>
                  </a:cubicBezTo>
                  <a:cubicBezTo>
                    <a:pt x="15393" y="3535"/>
                    <a:pt x="15393" y="3535"/>
                    <a:pt x="15393" y="3535"/>
                  </a:cubicBezTo>
                  <a:cubicBezTo>
                    <a:pt x="15269" y="3404"/>
                    <a:pt x="15269" y="3404"/>
                    <a:pt x="15269" y="3404"/>
                  </a:cubicBezTo>
                  <a:cubicBezTo>
                    <a:pt x="15269" y="3535"/>
                    <a:pt x="15269" y="3535"/>
                    <a:pt x="15269" y="3535"/>
                  </a:cubicBezTo>
                  <a:cubicBezTo>
                    <a:pt x="15269" y="3404"/>
                    <a:pt x="15269" y="3404"/>
                    <a:pt x="15269" y="3404"/>
                  </a:cubicBezTo>
                  <a:cubicBezTo>
                    <a:pt x="15145" y="3404"/>
                    <a:pt x="15145" y="3404"/>
                    <a:pt x="15145" y="3404"/>
                  </a:cubicBezTo>
                  <a:cubicBezTo>
                    <a:pt x="15145" y="3404"/>
                    <a:pt x="15145" y="3404"/>
                    <a:pt x="15145" y="3404"/>
                  </a:cubicBezTo>
                  <a:cubicBezTo>
                    <a:pt x="15021" y="3404"/>
                    <a:pt x="15021" y="3404"/>
                    <a:pt x="15021" y="3404"/>
                  </a:cubicBezTo>
                  <a:cubicBezTo>
                    <a:pt x="14897" y="3273"/>
                    <a:pt x="14897" y="3273"/>
                    <a:pt x="14897" y="3273"/>
                  </a:cubicBezTo>
                  <a:cubicBezTo>
                    <a:pt x="14772" y="3273"/>
                    <a:pt x="14772" y="3273"/>
                    <a:pt x="14772" y="3273"/>
                  </a:cubicBezTo>
                  <a:cubicBezTo>
                    <a:pt x="14772" y="3273"/>
                    <a:pt x="14772" y="3273"/>
                    <a:pt x="14772" y="3273"/>
                  </a:cubicBezTo>
                  <a:cubicBezTo>
                    <a:pt x="14772" y="3273"/>
                    <a:pt x="14772" y="3273"/>
                    <a:pt x="14772" y="3273"/>
                  </a:cubicBezTo>
                  <a:cubicBezTo>
                    <a:pt x="14648" y="3273"/>
                    <a:pt x="14648" y="3273"/>
                    <a:pt x="14648" y="3273"/>
                  </a:cubicBezTo>
                  <a:cubicBezTo>
                    <a:pt x="14524" y="3273"/>
                    <a:pt x="14524" y="3273"/>
                    <a:pt x="14524" y="3273"/>
                  </a:cubicBezTo>
                  <a:cubicBezTo>
                    <a:pt x="14524" y="3273"/>
                    <a:pt x="14524" y="3273"/>
                    <a:pt x="14524" y="3273"/>
                  </a:cubicBezTo>
                  <a:cubicBezTo>
                    <a:pt x="14524" y="3273"/>
                    <a:pt x="14524" y="3273"/>
                    <a:pt x="14524" y="3273"/>
                  </a:cubicBezTo>
                  <a:cubicBezTo>
                    <a:pt x="14400" y="3273"/>
                    <a:pt x="14400" y="3273"/>
                    <a:pt x="14400" y="3273"/>
                  </a:cubicBezTo>
                  <a:cubicBezTo>
                    <a:pt x="14276" y="3273"/>
                    <a:pt x="14276" y="3273"/>
                    <a:pt x="14276" y="3273"/>
                  </a:cubicBezTo>
                  <a:cubicBezTo>
                    <a:pt x="14276" y="3273"/>
                    <a:pt x="14276" y="3273"/>
                    <a:pt x="14276" y="3273"/>
                  </a:cubicBezTo>
                  <a:cubicBezTo>
                    <a:pt x="14152" y="3404"/>
                    <a:pt x="14152" y="3404"/>
                    <a:pt x="14152" y="3404"/>
                  </a:cubicBezTo>
                  <a:cubicBezTo>
                    <a:pt x="14152" y="3404"/>
                    <a:pt x="14152" y="3404"/>
                    <a:pt x="14152" y="3404"/>
                  </a:cubicBezTo>
                  <a:cubicBezTo>
                    <a:pt x="14028" y="3535"/>
                    <a:pt x="14028" y="3535"/>
                    <a:pt x="14028" y="3535"/>
                  </a:cubicBezTo>
                  <a:cubicBezTo>
                    <a:pt x="13903" y="3665"/>
                    <a:pt x="13903" y="3665"/>
                    <a:pt x="13903" y="3665"/>
                  </a:cubicBezTo>
                  <a:cubicBezTo>
                    <a:pt x="13655" y="3796"/>
                    <a:pt x="13655" y="3796"/>
                    <a:pt x="13655" y="3796"/>
                  </a:cubicBezTo>
                  <a:cubicBezTo>
                    <a:pt x="13655" y="3927"/>
                    <a:pt x="13655" y="3927"/>
                    <a:pt x="13655" y="3927"/>
                  </a:cubicBezTo>
                  <a:cubicBezTo>
                    <a:pt x="13531" y="4058"/>
                    <a:pt x="13531" y="4058"/>
                    <a:pt x="13531" y="4058"/>
                  </a:cubicBezTo>
                  <a:cubicBezTo>
                    <a:pt x="13531" y="4189"/>
                    <a:pt x="13531" y="4189"/>
                    <a:pt x="13531" y="4189"/>
                  </a:cubicBezTo>
                  <a:cubicBezTo>
                    <a:pt x="13407" y="4189"/>
                    <a:pt x="13407" y="4189"/>
                    <a:pt x="13407" y="4189"/>
                  </a:cubicBezTo>
                  <a:cubicBezTo>
                    <a:pt x="13407" y="4320"/>
                    <a:pt x="13407" y="4320"/>
                    <a:pt x="13407" y="4320"/>
                  </a:cubicBezTo>
                  <a:cubicBezTo>
                    <a:pt x="13407" y="4320"/>
                    <a:pt x="13407" y="4320"/>
                    <a:pt x="13407" y="4320"/>
                  </a:cubicBezTo>
                  <a:cubicBezTo>
                    <a:pt x="13407" y="4451"/>
                    <a:pt x="13407" y="4451"/>
                    <a:pt x="13407" y="4451"/>
                  </a:cubicBezTo>
                  <a:cubicBezTo>
                    <a:pt x="13407" y="4713"/>
                    <a:pt x="13407" y="4713"/>
                    <a:pt x="13407" y="4713"/>
                  </a:cubicBezTo>
                  <a:cubicBezTo>
                    <a:pt x="13283" y="4582"/>
                    <a:pt x="13283" y="4582"/>
                    <a:pt x="13283" y="4582"/>
                  </a:cubicBezTo>
                  <a:cubicBezTo>
                    <a:pt x="13283" y="4451"/>
                    <a:pt x="13283" y="4451"/>
                    <a:pt x="13283" y="4451"/>
                  </a:cubicBezTo>
                  <a:cubicBezTo>
                    <a:pt x="13283" y="4320"/>
                    <a:pt x="13283" y="4320"/>
                    <a:pt x="13283" y="4320"/>
                  </a:cubicBezTo>
                  <a:cubicBezTo>
                    <a:pt x="13407" y="4320"/>
                    <a:pt x="13407" y="4320"/>
                    <a:pt x="13407" y="4320"/>
                  </a:cubicBezTo>
                  <a:cubicBezTo>
                    <a:pt x="13407" y="4189"/>
                    <a:pt x="13407" y="4189"/>
                    <a:pt x="13407" y="4189"/>
                  </a:cubicBezTo>
                  <a:cubicBezTo>
                    <a:pt x="13407" y="4058"/>
                    <a:pt x="13407" y="4058"/>
                    <a:pt x="13407" y="4058"/>
                  </a:cubicBezTo>
                  <a:cubicBezTo>
                    <a:pt x="13407" y="3927"/>
                    <a:pt x="13407" y="3927"/>
                    <a:pt x="13407" y="3927"/>
                  </a:cubicBezTo>
                  <a:cubicBezTo>
                    <a:pt x="13407" y="3927"/>
                    <a:pt x="13407" y="3927"/>
                    <a:pt x="13407" y="3927"/>
                  </a:cubicBezTo>
                  <a:cubicBezTo>
                    <a:pt x="13407" y="3927"/>
                    <a:pt x="13407" y="3927"/>
                    <a:pt x="13407" y="3927"/>
                  </a:cubicBezTo>
                  <a:cubicBezTo>
                    <a:pt x="13283" y="3927"/>
                    <a:pt x="13283" y="3927"/>
                    <a:pt x="13283" y="3927"/>
                  </a:cubicBezTo>
                  <a:cubicBezTo>
                    <a:pt x="13159" y="3927"/>
                    <a:pt x="13159" y="3927"/>
                    <a:pt x="13159" y="3927"/>
                  </a:cubicBezTo>
                  <a:cubicBezTo>
                    <a:pt x="13034" y="3927"/>
                    <a:pt x="13034" y="3927"/>
                    <a:pt x="13034" y="3927"/>
                  </a:cubicBezTo>
                  <a:cubicBezTo>
                    <a:pt x="12910" y="3927"/>
                    <a:pt x="12910" y="3927"/>
                    <a:pt x="12910" y="3927"/>
                  </a:cubicBezTo>
                  <a:cubicBezTo>
                    <a:pt x="12786" y="3796"/>
                    <a:pt x="12786" y="3796"/>
                    <a:pt x="12786" y="3796"/>
                  </a:cubicBezTo>
                  <a:cubicBezTo>
                    <a:pt x="12910" y="3796"/>
                    <a:pt x="12910" y="3796"/>
                    <a:pt x="12910" y="3796"/>
                  </a:cubicBezTo>
                  <a:cubicBezTo>
                    <a:pt x="13034" y="3796"/>
                    <a:pt x="13034" y="3796"/>
                    <a:pt x="13034" y="3796"/>
                  </a:cubicBezTo>
                  <a:cubicBezTo>
                    <a:pt x="13159" y="3796"/>
                    <a:pt x="13159" y="3796"/>
                    <a:pt x="13159" y="3796"/>
                  </a:cubicBezTo>
                  <a:cubicBezTo>
                    <a:pt x="13283" y="3796"/>
                    <a:pt x="13283" y="3796"/>
                    <a:pt x="13283" y="3796"/>
                  </a:cubicBezTo>
                  <a:cubicBezTo>
                    <a:pt x="13407" y="3796"/>
                    <a:pt x="13407" y="3796"/>
                    <a:pt x="13407" y="3796"/>
                  </a:cubicBezTo>
                  <a:cubicBezTo>
                    <a:pt x="13407" y="3665"/>
                    <a:pt x="13407" y="3665"/>
                    <a:pt x="13407" y="3665"/>
                  </a:cubicBezTo>
                  <a:cubicBezTo>
                    <a:pt x="13531" y="3665"/>
                    <a:pt x="13531" y="3665"/>
                    <a:pt x="13531" y="3665"/>
                  </a:cubicBezTo>
                  <a:cubicBezTo>
                    <a:pt x="13531" y="3665"/>
                    <a:pt x="13531" y="3665"/>
                    <a:pt x="13531" y="3665"/>
                  </a:cubicBezTo>
                  <a:cubicBezTo>
                    <a:pt x="13531" y="3665"/>
                    <a:pt x="13531" y="3665"/>
                    <a:pt x="13531" y="3665"/>
                  </a:cubicBezTo>
                  <a:cubicBezTo>
                    <a:pt x="13655" y="3665"/>
                    <a:pt x="13655" y="3665"/>
                    <a:pt x="13655" y="3665"/>
                  </a:cubicBezTo>
                  <a:cubicBezTo>
                    <a:pt x="13903" y="3535"/>
                    <a:pt x="13903" y="3535"/>
                    <a:pt x="13903" y="3535"/>
                  </a:cubicBezTo>
                  <a:cubicBezTo>
                    <a:pt x="13903" y="3404"/>
                    <a:pt x="13903" y="3404"/>
                    <a:pt x="13903" y="3404"/>
                  </a:cubicBezTo>
                  <a:cubicBezTo>
                    <a:pt x="14028" y="3273"/>
                    <a:pt x="14028" y="3273"/>
                    <a:pt x="14028" y="3273"/>
                  </a:cubicBezTo>
                  <a:cubicBezTo>
                    <a:pt x="14028" y="3142"/>
                    <a:pt x="14028" y="3142"/>
                    <a:pt x="14028" y="3142"/>
                  </a:cubicBezTo>
                  <a:cubicBezTo>
                    <a:pt x="14028" y="3142"/>
                    <a:pt x="14028" y="3142"/>
                    <a:pt x="14028" y="3142"/>
                  </a:cubicBezTo>
                  <a:cubicBezTo>
                    <a:pt x="14028" y="3011"/>
                    <a:pt x="14028" y="3011"/>
                    <a:pt x="14028" y="3011"/>
                  </a:cubicBezTo>
                  <a:cubicBezTo>
                    <a:pt x="13903" y="3011"/>
                    <a:pt x="13903" y="3011"/>
                    <a:pt x="13903" y="3011"/>
                  </a:cubicBezTo>
                  <a:cubicBezTo>
                    <a:pt x="13779" y="2880"/>
                    <a:pt x="13779" y="2880"/>
                    <a:pt x="13779" y="2880"/>
                  </a:cubicBezTo>
                  <a:cubicBezTo>
                    <a:pt x="13655" y="2880"/>
                    <a:pt x="13655" y="2880"/>
                    <a:pt x="13655" y="2880"/>
                  </a:cubicBezTo>
                  <a:cubicBezTo>
                    <a:pt x="13531" y="3011"/>
                    <a:pt x="13531" y="3011"/>
                    <a:pt x="13531" y="3011"/>
                  </a:cubicBezTo>
                  <a:cubicBezTo>
                    <a:pt x="13407" y="3011"/>
                    <a:pt x="13407" y="3011"/>
                    <a:pt x="13407" y="3011"/>
                  </a:cubicBezTo>
                  <a:cubicBezTo>
                    <a:pt x="13159" y="2880"/>
                    <a:pt x="13159" y="2880"/>
                    <a:pt x="13159" y="2880"/>
                  </a:cubicBezTo>
                  <a:cubicBezTo>
                    <a:pt x="13034" y="2880"/>
                    <a:pt x="13034" y="2880"/>
                    <a:pt x="13034" y="2880"/>
                  </a:cubicBezTo>
                  <a:cubicBezTo>
                    <a:pt x="12786" y="3011"/>
                    <a:pt x="12786" y="3011"/>
                    <a:pt x="12786" y="3011"/>
                  </a:cubicBezTo>
                  <a:cubicBezTo>
                    <a:pt x="12786" y="3142"/>
                    <a:pt x="12786" y="3142"/>
                    <a:pt x="12786" y="3142"/>
                  </a:cubicBezTo>
                  <a:cubicBezTo>
                    <a:pt x="12910" y="3142"/>
                    <a:pt x="12910" y="3142"/>
                    <a:pt x="12910" y="3142"/>
                  </a:cubicBezTo>
                  <a:cubicBezTo>
                    <a:pt x="12910" y="3273"/>
                    <a:pt x="12910" y="3273"/>
                    <a:pt x="12910" y="3273"/>
                  </a:cubicBezTo>
                  <a:cubicBezTo>
                    <a:pt x="12910" y="3273"/>
                    <a:pt x="12910" y="3273"/>
                    <a:pt x="12910" y="3273"/>
                  </a:cubicBezTo>
                  <a:cubicBezTo>
                    <a:pt x="12786" y="3273"/>
                    <a:pt x="12786" y="3273"/>
                    <a:pt x="12786" y="3273"/>
                  </a:cubicBezTo>
                  <a:cubicBezTo>
                    <a:pt x="12786" y="3273"/>
                    <a:pt x="12786" y="3273"/>
                    <a:pt x="12786" y="3273"/>
                  </a:cubicBezTo>
                  <a:cubicBezTo>
                    <a:pt x="12786" y="3273"/>
                    <a:pt x="12786" y="3273"/>
                    <a:pt x="12786" y="3273"/>
                  </a:cubicBezTo>
                  <a:cubicBezTo>
                    <a:pt x="12662" y="3273"/>
                    <a:pt x="12662" y="3273"/>
                    <a:pt x="12662" y="3273"/>
                  </a:cubicBezTo>
                  <a:cubicBezTo>
                    <a:pt x="12538" y="3273"/>
                    <a:pt x="12538" y="3273"/>
                    <a:pt x="12538" y="3273"/>
                  </a:cubicBezTo>
                  <a:cubicBezTo>
                    <a:pt x="12414" y="3404"/>
                    <a:pt x="12414" y="3404"/>
                    <a:pt x="12414" y="3404"/>
                  </a:cubicBezTo>
                  <a:cubicBezTo>
                    <a:pt x="12290" y="3665"/>
                    <a:pt x="12290" y="3665"/>
                    <a:pt x="12290" y="3665"/>
                  </a:cubicBezTo>
                  <a:cubicBezTo>
                    <a:pt x="12414" y="3404"/>
                    <a:pt x="12414" y="3404"/>
                    <a:pt x="12414" y="3404"/>
                  </a:cubicBezTo>
                  <a:cubicBezTo>
                    <a:pt x="12414" y="3404"/>
                    <a:pt x="12414" y="3404"/>
                    <a:pt x="12414" y="3404"/>
                  </a:cubicBezTo>
                  <a:cubicBezTo>
                    <a:pt x="12414" y="3273"/>
                    <a:pt x="12414" y="3273"/>
                    <a:pt x="12414" y="3273"/>
                  </a:cubicBezTo>
                  <a:cubicBezTo>
                    <a:pt x="12414" y="3273"/>
                    <a:pt x="12414" y="3273"/>
                    <a:pt x="12414" y="3273"/>
                  </a:cubicBezTo>
                  <a:cubicBezTo>
                    <a:pt x="12414" y="3273"/>
                    <a:pt x="12414" y="3273"/>
                    <a:pt x="12414" y="3273"/>
                  </a:cubicBezTo>
                  <a:cubicBezTo>
                    <a:pt x="12290" y="3273"/>
                    <a:pt x="12290" y="3273"/>
                    <a:pt x="12290" y="3273"/>
                  </a:cubicBezTo>
                  <a:cubicBezTo>
                    <a:pt x="12166" y="3404"/>
                    <a:pt x="12166" y="3404"/>
                    <a:pt x="12166" y="3404"/>
                  </a:cubicBezTo>
                  <a:cubicBezTo>
                    <a:pt x="12166" y="3535"/>
                    <a:pt x="12166" y="3535"/>
                    <a:pt x="12166" y="3535"/>
                  </a:cubicBezTo>
                  <a:cubicBezTo>
                    <a:pt x="12041" y="3665"/>
                    <a:pt x="12041" y="3665"/>
                    <a:pt x="12041" y="3665"/>
                  </a:cubicBezTo>
                  <a:cubicBezTo>
                    <a:pt x="12166" y="3404"/>
                    <a:pt x="12166" y="3404"/>
                    <a:pt x="12166" y="3404"/>
                  </a:cubicBezTo>
                  <a:cubicBezTo>
                    <a:pt x="12166" y="3273"/>
                    <a:pt x="12166" y="3273"/>
                    <a:pt x="12166" y="3273"/>
                  </a:cubicBezTo>
                  <a:cubicBezTo>
                    <a:pt x="12414" y="3142"/>
                    <a:pt x="12414" y="3142"/>
                    <a:pt x="12414" y="3142"/>
                  </a:cubicBezTo>
                  <a:cubicBezTo>
                    <a:pt x="12414" y="3011"/>
                    <a:pt x="12414" y="3011"/>
                    <a:pt x="12414" y="3011"/>
                  </a:cubicBezTo>
                  <a:cubicBezTo>
                    <a:pt x="12538" y="2880"/>
                    <a:pt x="12538" y="2880"/>
                    <a:pt x="12538" y="2880"/>
                  </a:cubicBezTo>
                  <a:cubicBezTo>
                    <a:pt x="12538" y="2749"/>
                    <a:pt x="12538" y="2749"/>
                    <a:pt x="12538" y="2749"/>
                  </a:cubicBezTo>
                  <a:cubicBezTo>
                    <a:pt x="12662" y="2749"/>
                    <a:pt x="12662" y="2749"/>
                    <a:pt x="12662" y="2749"/>
                  </a:cubicBezTo>
                  <a:cubicBezTo>
                    <a:pt x="12786" y="2749"/>
                    <a:pt x="12786" y="2749"/>
                    <a:pt x="12786" y="2749"/>
                  </a:cubicBezTo>
                  <a:cubicBezTo>
                    <a:pt x="12910" y="2487"/>
                    <a:pt x="12910" y="2487"/>
                    <a:pt x="12910" y="2487"/>
                  </a:cubicBezTo>
                  <a:cubicBezTo>
                    <a:pt x="13159" y="2225"/>
                    <a:pt x="13159" y="2225"/>
                    <a:pt x="13159" y="2225"/>
                  </a:cubicBezTo>
                  <a:cubicBezTo>
                    <a:pt x="13159" y="2225"/>
                    <a:pt x="13159" y="2225"/>
                    <a:pt x="13159" y="2225"/>
                  </a:cubicBezTo>
                  <a:cubicBezTo>
                    <a:pt x="13159" y="2225"/>
                    <a:pt x="13159" y="2225"/>
                    <a:pt x="13159" y="2225"/>
                  </a:cubicBezTo>
                  <a:cubicBezTo>
                    <a:pt x="13159" y="2095"/>
                    <a:pt x="13159" y="2095"/>
                    <a:pt x="13159" y="2095"/>
                  </a:cubicBezTo>
                  <a:cubicBezTo>
                    <a:pt x="13159" y="2095"/>
                    <a:pt x="13159" y="2095"/>
                    <a:pt x="13159" y="2095"/>
                  </a:cubicBezTo>
                  <a:cubicBezTo>
                    <a:pt x="13159" y="1964"/>
                    <a:pt x="13159" y="1964"/>
                    <a:pt x="13159" y="1964"/>
                  </a:cubicBezTo>
                  <a:cubicBezTo>
                    <a:pt x="13159" y="1964"/>
                    <a:pt x="13159" y="1964"/>
                    <a:pt x="13159" y="1964"/>
                  </a:cubicBezTo>
                  <a:cubicBezTo>
                    <a:pt x="13159" y="1833"/>
                    <a:pt x="13159" y="1833"/>
                    <a:pt x="13159" y="1833"/>
                  </a:cubicBezTo>
                  <a:cubicBezTo>
                    <a:pt x="13034" y="1833"/>
                    <a:pt x="13034" y="1833"/>
                    <a:pt x="13034" y="1833"/>
                  </a:cubicBezTo>
                  <a:cubicBezTo>
                    <a:pt x="12910" y="1833"/>
                    <a:pt x="12910" y="1833"/>
                    <a:pt x="12910" y="1833"/>
                  </a:cubicBezTo>
                  <a:cubicBezTo>
                    <a:pt x="12910" y="1833"/>
                    <a:pt x="12910" y="1833"/>
                    <a:pt x="12910" y="1833"/>
                  </a:cubicBezTo>
                  <a:cubicBezTo>
                    <a:pt x="12786" y="1571"/>
                    <a:pt x="12786" y="1571"/>
                    <a:pt x="12786" y="1571"/>
                  </a:cubicBezTo>
                  <a:cubicBezTo>
                    <a:pt x="12662" y="1309"/>
                    <a:pt x="12662" y="1309"/>
                    <a:pt x="12662" y="1309"/>
                  </a:cubicBezTo>
                  <a:cubicBezTo>
                    <a:pt x="12662" y="1178"/>
                    <a:pt x="12662" y="1178"/>
                    <a:pt x="12662" y="1178"/>
                  </a:cubicBezTo>
                  <a:cubicBezTo>
                    <a:pt x="12538" y="916"/>
                    <a:pt x="12538" y="916"/>
                    <a:pt x="12538" y="916"/>
                  </a:cubicBezTo>
                  <a:cubicBezTo>
                    <a:pt x="12538" y="916"/>
                    <a:pt x="12538" y="916"/>
                    <a:pt x="12538" y="916"/>
                  </a:cubicBezTo>
                  <a:lnTo>
                    <a:pt x="12538" y="785"/>
                  </a:lnTo>
                  <a:close/>
                  <a:moveTo>
                    <a:pt x="12538" y="785"/>
                  </a:moveTo>
                </a:path>
              </a:pathLst>
            </a:custGeom>
            <a:solidFill>
              <a:schemeClr val="accent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14"/>
            <p:cNvSpPr/>
            <p:nvPr/>
          </p:nvSpPr>
          <p:spPr>
            <a:xfrm>
              <a:off x="4622" y="4464"/>
              <a:ext cx="122" cy="156"/>
            </a:xfrm>
            <a:custGeom>
              <a:avLst/>
              <a:gdLst/>
              <a:ahLst/>
              <a:cxnLst/>
              <a:rect l="l" t="t" r="r" b="b"/>
              <a:pathLst>
                <a:path w="21600" h="21600" extrusionOk="0">
                  <a:moveTo>
                    <a:pt x="1350" y="16457"/>
                  </a:moveTo>
                  <a:lnTo>
                    <a:pt x="1350" y="19200"/>
                  </a:lnTo>
                  <a:lnTo>
                    <a:pt x="3150" y="19200"/>
                  </a:lnTo>
                  <a:lnTo>
                    <a:pt x="4950" y="20229"/>
                  </a:lnTo>
                  <a:lnTo>
                    <a:pt x="4950" y="19200"/>
                  </a:lnTo>
                  <a:lnTo>
                    <a:pt x="8100" y="19200"/>
                  </a:lnTo>
                  <a:lnTo>
                    <a:pt x="8100" y="21600"/>
                  </a:lnTo>
                  <a:lnTo>
                    <a:pt x="9900" y="20229"/>
                  </a:lnTo>
                  <a:lnTo>
                    <a:pt x="9900" y="19200"/>
                  </a:lnTo>
                  <a:lnTo>
                    <a:pt x="11700" y="19200"/>
                  </a:lnTo>
                  <a:lnTo>
                    <a:pt x="13050" y="17829"/>
                  </a:lnTo>
                  <a:lnTo>
                    <a:pt x="14850" y="16457"/>
                  </a:lnTo>
                  <a:lnTo>
                    <a:pt x="16650" y="14057"/>
                  </a:lnTo>
                  <a:lnTo>
                    <a:pt x="18000" y="11314"/>
                  </a:lnTo>
                  <a:lnTo>
                    <a:pt x="19800" y="10286"/>
                  </a:lnTo>
                  <a:lnTo>
                    <a:pt x="21600" y="8914"/>
                  </a:lnTo>
                  <a:lnTo>
                    <a:pt x="21600" y="7543"/>
                  </a:lnTo>
                  <a:lnTo>
                    <a:pt x="19800" y="6514"/>
                  </a:lnTo>
                  <a:lnTo>
                    <a:pt x="18000" y="6514"/>
                  </a:lnTo>
                  <a:lnTo>
                    <a:pt x="18000" y="5143"/>
                  </a:lnTo>
                  <a:lnTo>
                    <a:pt x="14850" y="3771"/>
                  </a:lnTo>
                  <a:lnTo>
                    <a:pt x="14850" y="2400"/>
                  </a:lnTo>
                  <a:lnTo>
                    <a:pt x="13050" y="2400"/>
                  </a:lnTo>
                  <a:lnTo>
                    <a:pt x="9900" y="1371"/>
                  </a:lnTo>
                  <a:lnTo>
                    <a:pt x="6750" y="0"/>
                  </a:lnTo>
                  <a:lnTo>
                    <a:pt x="4950" y="0"/>
                  </a:lnTo>
                  <a:lnTo>
                    <a:pt x="3150" y="1371"/>
                  </a:lnTo>
                  <a:lnTo>
                    <a:pt x="1350" y="1371"/>
                  </a:lnTo>
                  <a:lnTo>
                    <a:pt x="1350" y="2400"/>
                  </a:lnTo>
                  <a:lnTo>
                    <a:pt x="0" y="2400"/>
                  </a:lnTo>
                  <a:lnTo>
                    <a:pt x="1350" y="5143"/>
                  </a:lnTo>
                  <a:lnTo>
                    <a:pt x="1350" y="7543"/>
                  </a:lnTo>
                  <a:lnTo>
                    <a:pt x="3150" y="7543"/>
                  </a:lnTo>
                  <a:lnTo>
                    <a:pt x="3150" y="10286"/>
                  </a:lnTo>
                  <a:lnTo>
                    <a:pt x="4950" y="11314"/>
                  </a:lnTo>
                  <a:lnTo>
                    <a:pt x="4950" y="12686"/>
                  </a:lnTo>
                  <a:lnTo>
                    <a:pt x="3150" y="12686"/>
                  </a:lnTo>
                  <a:lnTo>
                    <a:pt x="3150" y="16457"/>
                  </a:lnTo>
                  <a:lnTo>
                    <a:pt x="1350" y="16457"/>
                  </a:lnTo>
                  <a:close/>
                  <a:moveTo>
                    <a:pt x="1350" y="1645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5" name="Google Shape;415;p14"/>
            <p:cNvSpPr/>
            <p:nvPr/>
          </p:nvSpPr>
          <p:spPr>
            <a:xfrm>
              <a:off x="4480" y="4455"/>
              <a:ext cx="170" cy="155"/>
            </a:xfrm>
            <a:custGeom>
              <a:avLst/>
              <a:gdLst/>
              <a:ahLst/>
              <a:cxnLst/>
              <a:rect l="l" t="t" r="r" b="b"/>
              <a:pathLst>
                <a:path w="21600" h="21600" extrusionOk="0">
                  <a:moveTo>
                    <a:pt x="8382" y="21600"/>
                  </a:moveTo>
                  <a:lnTo>
                    <a:pt x="11928" y="21600"/>
                  </a:lnTo>
                  <a:lnTo>
                    <a:pt x="9672" y="19200"/>
                  </a:lnTo>
                  <a:lnTo>
                    <a:pt x="9672" y="17829"/>
                  </a:lnTo>
                  <a:lnTo>
                    <a:pt x="14507" y="17829"/>
                  </a:lnTo>
                  <a:lnTo>
                    <a:pt x="15475" y="16800"/>
                  </a:lnTo>
                  <a:lnTo>
                    <a:pt x="16764" y="16800"/>
                  </a:lnTo>
                  <a:lnTo>
                    <a:pt x="18054" y="17829"/>
                  </a:lnTo>
                  <a:lnTo>
                    <a:pt x="20310" y="17829"/>
                  </a:lnTo>
                  <a:lnTo>
                    <a:pt x="20310" y="14057"/>
                  </a:lnTo>
                  <a:lnTo>
                    <a:pt x="21600" y="14057"/>
                  </a:lnTo>
                  <a:lnTo>
                    <a:pt x="21600" y="12686"/>
                  </a:lnTo>
                  <a:lnTo>
                    <a:pt x="20310" y="11657"/>
                  </a:lnTo>
                  <a:lnTo>
                    <a:pt x="20310" y="8914"/>
                  </a:lnTo>
                  <a:lnTo>
                    <a:pt x="19021" y="8914"/>
                  </a:lnTo>
                  <a:lnTo>
                    <a:pt x="19021" y="6514"/>
                  </a:lnTo>
                  <a:lnTo>
                    <a:pt x="18054" y="3771"/>
                  </a:lnTo>
                  <a:lnTo>
                    <a:pt x="19021" y="3771"/>
                  </a:lnTo>
                  <a:lnTo>
                    <a:pt x="19021" y="2743"/>
                  </a:lnTo>
                  <a:lnTo>
                    <a:pt x="20310" y="2743"/>
                  </a:lnTo>
                  <a:lnTo>
                    <a:pt x="20310" y="1371"/>
                  </a:lnTo>
                  <a:lnTo>
                    <a:pt x="19021" y="0"/>
                  </a:lnTo>
                  <a:lnTo>
                    <a:pt x="4836" y="0"/>
                  </a:lnTo>
                  <a:lnTo>
                    <a:pt x="4836" y="2743"/>
                  </a:lnTo>
                  <a:lnTo>
                    <a:pt x="3546" y="3771"/>
                  </a:lnTo>
                  <a:lnTo>
                    <a:pt x="2579" y="5143"/>
                  </a:lnTo>
                  <a:lnTo>
                    <a:pt x="1290" y="5143"/>
                  </a:lnTo>
                  <a:lnTo>
                    <a:pt x="1290" y="6514"/>
                  </a:lnTo>
                  <a:lnTo>
                    <a:pt x="0" y="8914"/>
                  </a:lnTo>
                  <a:lnTo>
                    <a:pt x="0" y="10286"/>
                  </a:lnTo>
                  <a:lnTo>
                    <a:pt x="1290" y="10286"/>
                  </a:lnTo>
                  <a:lnTo>
                    <a:pt x="1290" y="11657"/>
                  </a:lnTo>
                  <a:lnTo>
                    <a:pt x="2579" y="12686"/>
                  </a:lnTo>
                  <a:lnTo>
                    <a:pt x="3546" y="12686"/>
                  </a:lnTo>
                  <a:lnTo>
                    <a:pt x="3546" y="14057"/>
                  </a:lnTo>
                  <a:lnTo>
                    <a:pt x="4836" y="14057"/>
                  </a:lnTo>
                  <a:lnTo>
                    <a:pt x="4836" y="17829"/>
                  </a:lnTo>
                  <a:lnTo>
                    <a:pt x="6125" y="17829"/>
                  </a:lnTo>
                  <a:lnTo>
                    <a:pt x="6125" y="19200"/>
                  </a:lnTo>
                  <a:lnTo>
                    <a:pt x="7093" y="19200"/>
                  </a:lnTo>
                  <a:lnTo>
                    <a:pt x="7093" y="20571"/>
                  </a:lnTo>
                  <a:lnTo>
                    <a:pt x="8382" y="21600"/>
                  </a:lnTo>
                  <a:close/>
                  <a:moveTo>
                    <a:pt x="8382"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6" name="Google Shape;416;p14"/>
            <p:cNvSpPr/>
            <p:nvPr/>
          </p:nvSpPr>
          <p:spPr>
            <a:xfrm>
              <a:off x="4340" y="4363"/>
              <a:ext cx="206" cy="277"/>
            </a:xfrm>
            <a:custGeom>
              <a:avLst/>
              <a:gdLst/>
              <a:ahLst/>
              <a:cxnLst/>
              <a:rect l="l" t="t" r="r" b="b"/>
              <a:pathLst>
                <a:path w="21600" h="21600" extrusionOk="0">
                  <a:moveTo>
                    <a:pt x="2933" y="9257"/>
                  </a:moveTo>
                  <a:lnTo>
                    <a:pt x="4800" y="9257"/>
                  </a:lnTo>
                  <a:lnTo>
                    <a:pt x="5867" y="10029"/>
                  </a:lnTo>
                  <a:lnTo>
                    <a:pt x="5867" y="10800"/>
                  </a:lnTo>
                  <a:lnTo>
                    <a:pt x="4800" y="11571"/>
                  </a:lnTo>
                  <a:lnTo>
                    <a:pt x="5867" y="12150"/>
                  </a:lnTo>
                  <a:lnTo>
                    <a:pt x="6933" y="12150"/>
                  </a:lnTo>
                  <a:lnTo>
                    <a:pt x="6933" y="12921"/>
                  </a:lnTo>
                  <a:lnTo>
                    <a:pt x="7733" y="12921"/>
                  </a:lnTo>
                  <a:lnTo>
                    <a:pt x="6933" y="13693"/>
                  </a:lnTo>
                  <a:lnTo>
                    <a:pt x="6933" y="14271"/>
                  </a:lnTo>
                  <a:lnTo>
                    <a:pt x="5867" y="15814"/>
                  </a:lnTo>
                  <a:lnTo>
                    <a:pt x="5867" y="17936"/>
                  </a:lnTo>
                  <a:lnTo>
                    <a:pt x="7733" y="19286"/>
                  </a:lnTo>
                  <a:lnTo>
                    <a:pt x="7733" y="20057"/>
                  </a:lnTo>
                  <a:lnTo>
                    <a:pt x="9867" y="21600"/>
                  </a:lnTo>
                  <a:lnTo>
                    <a:pt x="10667" y="21600"/>
                  </a:lnTo>
                  <a:lnTo>
                    <a:pt x="10667" y="20829"/>
                  </a:lnTo>
                  <a:lnTo>
                    <a:pt x="13867" y="20829"/>
                  </a:lnTo>
                  <a:lnTo>
                    <a:pt x="13867" y="20057"/>
                  </a:lnTo>
                  <a:lnTo>
                    <a:pt x="16800" y="20057"/>
                  </a:lnTo>
                  <a:lnTo>
                    <a:pt x="16800" y="19286"/>
                  </a:lnTo>
                  <a:lnTo>
                    <a:pt x="17600" y="19286"/>
                  </a:lnTo>
                  <a:lnTo>
                    <a:pt x="18667" y="18707"/>
                  </a:lnTo>
                  <a:lnTo>
                    <a:pt x="19733" y="19286"/>
                  </a:lnTo>
                  <a:lnTo>
                    <a:pt x="21600" y="19286"/>
                  </a:lnTo>
                  <a:lnTo>
                    <a:pt x="20533" y="18707"/>
                  </a:lnTo>
                  <a:lnTo>
                    <a:pt x="20533" y="17936"/>
                  </a:lnTo>
                  <a:lnTo>
                    <a:pt x="19733" y="17936"/>
                  </a:lnTo>
                  <a:lnTo>
                    <a:pt x="19733" y="17164"/>
                  </a:lnTo>
                  <a:lnTo>
                    <a:pt x="18667" y="17164"/>
                  </a:lnTo>
                  <a:lnTo>
                    <a:pt x="18667" y="15043"/>
                  </a:lnTo>
                  <a:lnTo>
                    <a:pt x="17600" y="15043"/>
                  </a:lnTo>
                  <a:lnTo>
                    <a:pt x="17600" y="14271"/>
                  </a:lnTo>
                  <a:lnTo>
                    <a:pt x="16800" y="14271"/>
                  </a:lnTo>
                  <a:lnTo>
                    <a:pt x="15733" y="13693"/>
                  </a:lnTo>
                  <a:lnTo>
                    <a:pt x="15733" y="12921"/>
                  </a:lnTo>
                  <a:lnTo>
                    <a:pt x="14667" y="12921"/>
                  </a:lnTo>
                  <a:lnTo>
                    <a:pt x="14667" y="12150"/>
                  </a:lnTo>
                  <a:lnTo>
                    <a:pt x="15733" y="10800"/>
                  </a:lnTo>
                  <a:lnTo>
                    <a:pt x="15733" y="10029"/>
                  </a:lnTo>
                  <a:lnTo>
                    <a:pt x="16800" y="10029"/>
                  </a:lnTo>
                  <a:lnTo>
                    <a:pt x="17600" y="9257"/>
                  </a:lnTo>
                  <a:lnTo>
                    <a:pt x="18667" y="8679"/>
                  </a:lnTo>
                  <a:lnTo>
                    <a:pt x="18667" y="6557"/>
                  </a:lnTo>
                  <a:lnTo>
                    <a:pt x="17600" y="6557"/>
                  </a:lnTo>
                  <a:lnTo>
                    <a:pt x="16800" y="5786"/>
                  </a:lnTo>
                  <a:lnTo>
                    <a:pt x="14667" y="5014"/>
                  </a:lnTo>
                  <a:lnTo>
                    <a:pt x="13867" y="4436"/>
                  </a:lnTo>
                  <a:lnTo>
                    <a:pt x="13867" y="5014"/>
                  </a:lnTo>
                  <a:lnTo>
                    <a:pt x="11733" y="5014"/>
                  </a:lnTo>
                  <a:lnTo>
                    <a:pt x="11733" y="5786"/>
                  </a:lnTo>
                  <a:lnTo>
                    <a:pt x="11733" y="4436"/>
                  </a:lnTo>
                  <a:lnTo>
                    <a:pt x="12800" y="3664"/>
                  </a:lnTo>
                  <a:lnTo>
                    <a:pt x="10667" y="2121"/>
                  </a:lnTo>
                  <a:lnTo>
                    <a:pt x="9867" y="2121"/>
                  </a:lnTo>
                  <a:lnTo>
                    <a:pt x="8800" y="771"/>
                  </a:lnTo>
                  <a:lnTo>
                    <a:pt x="7733" y="771"/>
                  </a:lnTo>
                  <a:lnTo>
                    <a:pt x="7733" y="0"/>
                  </a:lnTo>
                  <a:lnTo>
                    <a:pt x="5867" y="0"/>
                  </a:lnTo>
                  <a:lnTo>
                    <a:pt x="3733" y="1543"/>
                  </a:lnTo>
                  <a:lnTo>
                    <a:pt x="2933" y="1543"/>
                  </a:lnTo>
                  <a:lnTo>
                    <a:pt x="1867" y="2121"/>
                  </a:lnTo>
                  <a:lnTo>
                    <a:pt x="2933" y="2893"/>
                  </a:lnTo>
                  <a:lnTo>
                    <a:pt x="2933" y="3664"/>
                  </a:lnTo>
                  <a:lnTo>
                    <a:pt x="4800" y="3664"/>
                  </a:lnTo>
                  <a:lnTo>
                    <a:pt x="4800" y="4436"/>
                  </a:lnTo>
                  <a:lnTo>
                    <a:pt x="2933" y="5014"/>
                  </a:lnTo>
                  <a:lnTo>
                    <a:pt x="800" y="5014"/>
                  </a:lnTo>
                  <a:lnTo>
                    <a:pt x="800" y="5786"/>
                  </a:lnTo>
                  <a:lnTo>
                    <a:pt x="0" y="6557"/>
                  </a:lnTo>
                  <a:lnTo>
                    <a:pt x="0" y="7136"/>
                  </a:lnTo>
                  <a:lnTo>
                    <a:pt x="800" y="8679"/>
                  </a:lnTo>
                  <a:lnTo>
                    <a:pt x="2933" y="9257"/>
                  </a:lnTo>
                  <a:close/>
                  <a:moveTo>
                    <a:pt x="2933" y="925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7" name="Google Shape;417;p14"/>
            <p:cNvSpPr/>
            <p:nvPr/>
          </p:nvSpPr>
          <p:spPr>
            <a:xfrm>
              <a:off x="3841" y="4207"/>
              <a:ext cx="555" cy="450"/>
            </a:xfrm>
            <a:custGeom>
              <a:avLst/>
              <a:gdLst/>
              <a:ahLst/>
              <a:cxnLst/>
              <a:rect l="l" t="t" r="r" b="b"/>
              <a:pathLst>
                <a:path w="21600" h="21600" extrusionOk="0">
                  <a:moveTo>
                    <a:pt x="9885" y="20718"/>
                  </a:moveTo>
                  <a:cubicBezTo>
                    <a:pt x="10617" y="21159"/>
                    <a:pt x="10617" y="21159"/>
                    <a:pt x="10617" y="21159"/>
                  </a:cubicBezTo>
                  <a:cubicBezTo>
                    <a:pt x="11349" y="21600"/>
                    <a:pt x="11349" y="21600"/>
                    <a:pt x="11349" y="21600"/>
                  </a:cubicBezTo>
                  <a:cubicBezTo>
                    <a:pt x="11715" y="21600"/>
                    <a:pt x="11715" y="21600"/>
                    <a:pt x="11715" y="21600"/>
                  </a:cubicBezTo>
                  <a:cubicBezTo>
                    <a:pt x="12447" y="21600"/>
                    <a:pt x="12447" y="21600"/>
                    <a:pt x="12447" y="21600"/>
                  </a:cubicBezTo>
                  <a:cubicBezTo>
                    <a:pt x="12814" y="21159"/>
                    <a:pt x="12814" y="21159"/>
                    <a:pt x="12814" y="21159"/>
                  </a:cubicBezTo>
                  <a:cubicBezTo>
                    <a:pt x="13180" y="20718"/>
                    <a:pt x="13180" y="20718"/>
                    <a:pt x="13180" y="20718"/>
                  </a:cubicBezTo>
                  <a:cubicBezTo>
                    <a:pt x="13546" y="20278"/>
                    <a:pt x="13546" y="20278"/>
                    <a:pt x="13546" y="20278"/>
                  </a:cubicBezTo>
                  <a:cubicBezTo>
                    <a:pt x="14278" y="19837"/>
                    <a:pt x="14278" y="19837"/>
                    <a:pt x="14278" y="19837"/>
                  </a:cubicBezTo>
                  <a:cubicBezTo>
                    <a:pt x="14644" y="19396"/>
                    <a:pt x="14644" y="19396"/>
                    <a:pt x="14644" y="19396"/>
                  </a:cubicBezTo>
                  <a:cubicBezTo>
                    <a:pt x="15010" y="18955"/>
                    <a:pt x="15010" y="18955"/>
                    <a:pt x="15010" y="18955"/>
                  </a:cubicBezTo>
                  <a:cubicBezTo>
                    <a:pt x="15742" y="18955"/>
                    <a:pt x="15742" y="18955"/>
                    <a:pt x="15742" y="18955"/>
                  </a:cubicBezTo>
                  <a:cubicBezTo>
                    <a:pt x="16108" y="18955"/>
                    <a:pt x="16108" y="18955"/>
                    <a:pt x="16108" y="18955"/>
                  </a:cubicBezTo>
                  <a:cubicBezTo>
                    <a:pt x="16108" y="18514"/>
                    <a:pt x="16108" y="18514"/>
                    <a:pt x="16108" y="18514"/>
                  </a:cubicBezTo>
                  <a:cubicBezTo>
                    <a:pt x="15376" y="18073"/>
                    <a:pt x="15376" y="18073"/>
                    <a:pt x="15376" y="18073"/>
                  </a:cubicBezTo>
                  <a:cubicBezTo>
                    <a:pt x="15010" y="18514"/>
                    <a:pt x="15010" y="18514"/>
                    <a:pt x="15010" y="18514"/>
                  </a:cubicBezTo>
                  <a:cubicBezTo>
                    <a:pt x="14278" y="18073"/>
                    <a:pt x="14278" y="18073"/>
                    <a:pt x="14278" y="18073"/>
                  </a:cubicBezTo>
                  <a:cubicBezTo>
                    <a:pt x="14278" y="17633"/>
                    <a:pt x="14278" y="17633"/>
                    <a:pt x="14278" y="17633"/>
                  </a:cubicBezTo>
                  <a:cubicBezTo>
                    <a:pt x="13912" y="17192"/>
                    <a:pt x="13912" y="17192"/>
                    <a:pt x="13912" y="17192"/>
                  </a:cubicBezTo>
                  <a:cubicBezTo>
                    <a:pt x="14644" y="16310"/>
                    <a:pt x="14644" y="16310"/>
                    <a:pt x="14644" y="16310"/>
                  </a:cubicBezTo>
                  <a:cubicBezTo>
                    <a:pt x="14278" y="15869"/>
                    <a:pt x="14278" y="15869"/>
                    <a:pt x="14278" y="15869"/>
                  </a:cubicBezTo>
                  <a:cubicBezTo>
                    <a:pt x="13912" y="15869"/>
                    <a:pt x="13912" y="15869"/>
                    <a:pt x="13912" y="15869"/>
                  </a:cubicBezTo>
                  <a:cubicBezTo>
                    <a:pt x="13912" y="15429"/>
                    <a:pt x="13912" y="15429"/>
                    <a:pt x="13912" y="15429"/>
                  </a:cubicBezTo>
                  <a:cubicBezTo>
                    <a:pt x="13546" y="14988"/>
                    <a:pt x="13546" y="14988"/>
                    <a:pt x="13546" y="14988"/>
                  </a:cubicBezTo>
                  <a:cubicBezTo>
                    <a:pt x="13912" y="15429"/>
                    <a:pt x="13912" y="15429"/>
                    <a:pt x="13912" y="15429"/>
                  </a:cubicBezTo>
                  <a:cubicBezTo>
                    <a:pt x="14644" y="15429"/>
                    <a:pt x="14644" y="15429"/>
                    <a:pt x="14644" y="15429"/>
                  </a:cubicBezTo>
                  <a:cubicBezTo>
                    <a:pt x="15010" y="15869"/>
                    <a:pt x="15010" y="15869"/>
                    <a:pt x="15010" y="15869"/>
                  </a:cubicBezTo>
                  <a:cubicBezTo>
                    <a:pt x="15742" y="15429"/>
                    <a:pt x="15742" y="15429"/>
                    <a:pt x="15742" y="15429"/>
                  </a:cubicBezTo>
                  <a:cubicBezTo>
                    <a:pt x="16475" y="15429"/>
                    <a:pt x="16475" y="15429"/>
                    <a:pt x="16475" y="15429"/>
                  </a:cubicBezTo>
                  <a:cubicBezTo>
                    <a:pt x="16475" y="15429"/>
                    <a:pt x="16475" y="15429"/>
                    <a:pt x="16475" y="15429"/>
                  </a:cubicBezTo>
                  <a:cubicBezTo>
                    <a:pt x="16841" y="15429"/>
                    <a:pt x="16841" y="15429"/>
                    <a:pt x="16841" y="15429"/>
                  </a:cubicBezTo>
                  <a:cubicBezTo>
                    <a:pt x="17573" y="14988"/>
                    <a:pt x="17573" y="14988"/>
                    <a:pt x="17573" y="14988"/>
                  </a:cubicBezTo>
                  <a:cubicBezTo>
                    <a:pt x="17939" y="14988"/>
                    <a:pt x="17939" y="14988"/>
                    <a:pt x="17939" y="14988"/>
                  </a:cubicBezTo>
                  <a:cubicBezTo>
                    <a:pt x="18305" y="14988"/>
                    <a:pt x="18305" y="14988"/>
                    <a:pt x="18305" y="14988"/>
                  </a:cubicBezTo>
                  <a:cubicBezTo>
                    <a:pt x="19037" y="14547"/>
                    <a:pt x="19037" y="14547"/>
                    <a:pt x="19037" y="14547"/>
                  </a:cubicBezTo>
                  <a:cubicBezTo>
                    <a:pt x="19403" y="14547"/>
                    <a:pt x="19403" y="14547"/>
                    <a:pt x="19403" y="14547"/>
                  </a:cubicBezTo>
                  <a:cubicBezTo>
                    <a:pt x="20502" y="14106"/>
                    <a:pt x="20502" y="14106"/>
                    <a:pt x="20502" y="14106"/>
                  </a:cubicBezTo>
                  <a:cubicBezTo>
                    <a:pt x="20502" y="13665"/>
                    <a:pt x="20502" y="13665"/>
                    <a:pt x="20502" y="13665"/>
                  </a:cubicBezTo>
                  <a:cubicBezTo>
                    <a:pt x="20502" y="13224"/>
                    <a:pt x="20502" y="13224"/>
                    <a:pt x="20502" y="13224"/>
                  </a:cubicBezTo>
                  <a:cubicBezTo>
                    <a:pt x="19769" y="12784"/>
                    <a:pt x="19769" y="12784"/>
                    <a:pt x="19769" y="12784"/>
                  </a:cubicBezTo>
                  <a:cubicBezTo>
                    <a:pt x="19403" y="11902"/>
                    <a:pt x="19403" y="11902"/>
                    <a:pt x="19403" y="11902"/>
                  </a:cubicBezTo>
                  <a:cubicBezTo>
                    <a:pt x="19403" y="11461"/>
                    <a:pt x="19403" y="11461"/>
                    <a:pt x="19403" y="11461"/>
                  </a:cubicBezTo>
                  <a:cubicBezTo>
                    <a:pt x="19769" y="11020"/>
                    <a:pt x="19769" y="11020"/>
                    <a:pt x="19769" y="11020"/>
                  </a:cubicBezTo>
                  <a:cubicBezTo>
                    <a:pt x="19769" y="10580"/>
                    <a:pt x="19769" y="10580"/>
                    <a:pt x="19769" y="10580"/>
                  </a:cubicBezTo>
                  <a:cubicBezTo>
                    <a:pt x="19769" y="10580"/>
                    <a:pt x="19769" y="10580"/>
                    <a:pt x="19769" y="10580"/>
                  </a:cubicBezTo>
                  <a:cubicBezTo>
                    <a:pt x="20136" y="10580"/>
                    <a:pt x="20136" y="10580"/>
                    <a:pt x="20136" y="10580"/>
                  </a:cubicBezTo>
                  <a:cubicBezTo>
                    <a:pt x="20502" y="10580"/>
                    <a:pt x="20502" y="10580"/>
                    <a:pt x="20502" y="10580"/>
                  </a:cubicBezTo>
                  <a:cubicBezTo>
                    <a:pt x="20502" y="10580"/>
                    <a:pt x="20502" y="10580"/>
                    <a:pt x="20502" y="10580"/>
                  </a:cubicBezTo>
                  <a:cubicBezTo>
                    <a:pt x="21234" y="10139"/>
                    <a:pt x="21234" y="10139"/>
                    <a:pt x="21234" y="10139"/>
                  </a:cubicBezTo>
                  <a:cubicBezTo>
                    <a:pt x="21234" y="9698"/>
                    <a:pt x="21234" y="9698"/>
                    <a:pt x="21234" y="9698"/>
                  </a:cubicBezTo>
                  <a:cubicBezTo>
                    <a:pt x="20868" y="9698"/>
                    <a:pt x="20868" y="9698"/>
                    <a:pt x="20868" y="9698"/>
                  </a:cubicBezTo>
                  <a:cubicBezTo>
                    <a:pt x="20502" y="9698"/>
                    <a:pt x="20502" y="9698"/>
                    <a:pt x="20502" y="9698"/>
                  </a:cubicBezTo>
                  <a:cubicBezTo>
                    <a:pt x="20502" y="9257"/>
                    <a:pt x="20502" y="9257"/>
                    <a:pt x="20502" y="9257"/>
                  </a:cubicBezTo>
                  <a:cubicBezTo>
                    <a:pt x="20136" y="8816"/>
                    <a:pt x="20136" y="8816"/>
                    <a:pt x="20136" y="8816"/>
                  </a:cubicBezTo>
                  <a:cubicBezTo>
                    <a:pt x="20502" y="8376"/>
                    <a:pt x="20502" y="8376"/>
                    <a:pt x="20502" y="8376"/>
                  </a:cubicBezTo>
                  <a:cubicBezTo>
                    <a:pt x="20868" y="8376"/>
                    <a:pt x="20868" y="8376"/>
                    <a:pt x="20868" y="8376"/>
                  </a:cubicBezTo>
                  <a:cubicBezTo>
                    <a:pt x="21234" y="7935"/>
                    <a:pt x="21234" y="7935"/>
                    <a:pt x="21234" y="7935"/>
                  </a:cubicBezTo>
                  <a:cubicBezTo>
                    <a:pt x="21600" y="7494"/>
                    <a:pt x="21600" y="7494"/>
                    <a:pt x="21600" y="7494"/>
                  </a:cubicBezTo>
                  <a:cubicBezTo>
                    <a:pt x="21600" y="7494"/>
                    <a:pt x="21600" y="7494"/>
                    <a:pt x="21600" y="7494"/>
                  </a:cubicBezTo>
                  <a:cubicBezTo>
                    <a:pt x="21600" y="7494"/>
                    <a:pt x="21600" y="7494"/>
                    <a:pt x="21600" y="7494"/>
                  </a:cubicBezTo>
                  <a:cubicBezTo>
                    <a:pt x="21234" y="7053"/>
                    <a:pt x="21234" y="7053"/>
                    <a:pt x="21234" y="7053"/>
                  </a:cubicBezTo>
                  <a:cubicBezTo>
                    <a:pt x="20868" y="7053"/>
                    <a:pt x="20868" y="7053"/>
                    <a:pt x="20868" y="7053"/>
                  </a:cubicBezTo>
                  <a:cubicBezTo>
                    <a:pt x="20502" y="7053"/>
                    <a:pt x="20502" y="7053"/>
                    <a:pt x="20502" y="7053"/>
                  </a:cubicBezTo>
                  <a:cubicBezTo>
                    <a:pt x="20136" y="7053"/>
                    <a:pt x="20136" y="7053"/>
                    <a:pt x="20136" y="7053"/>
                  </a:cubicBezTo>
                  <a:cubicBezTo>
                    <a:pt x="20136" y="7053"/>
                    <a:pt x="20136" y="7053"/>
                    <a:pt x="20136" y="7053"/>
                  </a:cubicBezTo>
                  <a:cubicBezTo>
                    <a:pt x="19769" y="7053"/>
                    <a:pt x="19769" y="7053"/>
                    <a:pt x="19769" y="7053"/>
                  </a:cubicBezTo>
                  <a:cubicBezTo>
                    <a:pt x="19403" y="7053"/>
                    <a:pt x="19403" y="7053"/>
                    <a:pt x="19403" y="7053"/>
                  </a:cubicBezTo>
                  <a:cubicBezTo>
                    <a:pt x="19037" y="7053"/>
                    <a:pt x="19037" y="7053"/>
                    <a:pt x="19037" y="7053"/>
                  </a:cubicBezTo>
                  <a:cubicBezTo>
                    <a:pt x="18671" y="7053"/>
                    <a:pt x="18671" y="7053"/>
                    <a:pt x="18671" y="7053"/>
                  </a:cubicBezTo>
                  <a:cubicBezTo>
                    <a:pt x="19037" y="7053"/>
                    <a:pt x="19037" y="7053"/>
                    <a:pt x="19037" y="7053"/>
                  </a:cubicBezTo>
                  <a:cubicBezTo>
                    <a:pt x="19403" y="7053"/>
                    <a:pt x="19403" y="7053"/>
                    <a:pt x="19403" y="7053"/>
                  </a:cubicBezTo>
                  <a:cubicBezTo>
                    <a:pt x="19403" y="7053"/>
                    <a:pt x="19403" y="7053"/>
                    <a:pt x="19403" y="7053"/>
                  </a:cubicBezTo>
                  <a:cubicBezTo>
                    <a:pt x="19769" y="6612"/>
                    <a:pt x="19769" y="6612"/>
                    <a:pt x="19769" y="6612"/>
                  </a:cubicBezTo>
                  <a:cubicBezTo>
                    <a:pt x="20136" y="6171"/>
                    <a:pt x="20136" y="6171"/>
                    <a:pt x="20136" y="6171"/>
                  </a:cubicBezTo>
                  <a:cubicBezTo>
                    <a:pt x="20136" y="6171"/>
                    <a:pt x="20136" y="6171"/>
                    <a:pt x="20136" y="6171"/>
                  </a:cubicBezTo>
                  <a:cubicBezTo>
                    <a:pt x="19769" y="6171"/>
                    <a:pt x="19769" y="6171"/>
                    <a:pt x="19769" y="6171"/>
                  </a:cubicBezTo>
                  <a:cubicBezTo>
                    <a:pt x="19769" y="5731"/>
                    <a:pt x="19769" y="5731"/>
                    <a:pt x="19769" y="5731"/>
                  </a:cubicBezTo>
                  <a:cubicBezTo>
                    <a:pt x="19769" y="5731"/>
                    <a:pt x="19769" y="5731"/>
                    <a:pt x="19769" y="5731"/>
                  </a:cubicBezTo>
                  <a:cubicBezTo>
                    <a:pt x="19403" y="5290"/>
                    <a:pt x="19403" y="5290"/>
                    <a:pt x="19403" y="5290"/>
                  </a:cubicBezTo>
                  <a:cubicBezTo>
                    <a:pt x="18671" y="5290"/>
                    <a:pt x="18671" y="5290"/>
                    <a:pt x="18671" y="5290"/>
                  </a:cubicBezTo>
                  <a:cubicBezTo>
                    <a:pt x="18671" y="4849"/>
                    <a:pt x="18671" y="4849"/>
                    <a:pt x="18671" y="4849"/>
                  </a:cubicBezTo>
                  <a:cubicBezTo>
                    <a:pt x="18305" y="4849"/>
                    <a:pt x="18305" y="4849"/>
                    <a:pt x="18305" y="4849"/>
                  </a:cubicBezTo>
                  <a:cubicBezTo>
                    <a:pt x="18305" y="4849"/>
                    <a:pt x="18305" y="4849"/>
                    <a:pt x="18305" y="4849"/>
                  </a:cubicBezTo>
                  <a:cubicBezTo>
                    <a:pt x="17939" y="4849"/>
                    <a:pt x="17939" y="4849"/>
                    <a:pt x="17939" y="4849"/>
                  </a:cubicBezTo>
                  <a:cubicBezTo>
                    <a:pt x="17573" y="4408"/>
                    <a:pt x="17573" y="4408"/>
                    <a:pt x="17573" y="4408"/>
                  </a:cubicBezTo>
                  <a:cubicBezTo>
                    <a:pt x="17573" y="4408"/>
                    <a:pt x="17573" y="4408"/>
                    <a:pt x="17573" y="4408"/>
                  </a:cubicBezTo>
                  <a:cubicBezTo>
                    <a:pt x="17573" y="4849"/>
                    <a:pt x="17573" y="4849"/>
                    <a:pt x="17573" y="4849"/>
                  </a:cubicBezTo>
                  <a:cubicBezTo>
                    <a:pt x="17207" y="4408"/>
                    <a:pt x="17207" y="4408"/>
                    <a:pt x="17207" y="4408"/>
                  </a:cubicBezTo>
                  <a:cubicBezTo>
                    <a:pt x="17207" y="4408"/>
                    <a:pt x="17207" y="4408"/>
                    <a:pt x="17207" y="4408"/>
                  </a:cubicBezTo>
                  <a:cubicBezTo>
                    <a:pt x="16841" y="3967"/>
                    <a:pt x="16841" y="3967"/>
                    <a:pt x="16841" y="3967"/>
                  </a:cubicBezTo>
                  <a:cubicBezTo>
                    <a:pt x="16841" y="3967"/>
                    <a:pt x="16841" y="3967"/>
                    <a:pt x="16841" y="3967"/>
                  </a:cubicBezTo>
                  <a:cubicBezTo>
                    <a:pt x="16841" y="3527"/>
                    <a:pt x="16841" y="3527"/>
                    <a:pt x="16841" y="3527"/>
                  </a:cubicBezTo>
                  <a:cubicBezTo>
                    <a:pt x="17573" y="3527"/>
                    <a:pt x="17573" y="3527"/>
                    <a:pt x="17573" y="3527"/>
                  </a:cubicBezTo>
                  <a:cubicBezTo>
                    <a:pt x="17939" y="3527"/>
                    <a:pt x="17939" y="3527"/>
                    <a:pt x="17939" y="3527"/>
                  </a:cubicBezTo>
                  <a:cubicBezTo>
                    <a:pt x="18305" y="3527"/>
                    <a:pt x="18305" y="3527"/>
                    <a:pt x="18305" y="3527"/>
                  </a:cubicBezTo>
                  <a:cubicBezTo>
                    <a:pt x="18305" y="3086"/>
                    <a:pt x="18305" y="3086"/>
                    <a:pt x="18305" y="3086"/>
                  </a:cubicBezTo>
                  <a:cubicBezTo>
                    <a:pt x="17939" y="3086"/>
                    <a:pt x="17939" y="3086"/>
                    <a:pt x="17939" y="3086"/>
                  </a:cubicBezTo>
                  <a:cubicBezTo>
                    <a:pt x="17207" y="3086"/>
                    <a:pt x="17207" y="3086"/>
                    <a:pt x="17207" y="3086"/>
                  </a:cubicBezTo>
                  <a:cubicBezTo>
                    <a:pt x="16841" y="3086"/>
                    <a:pt x="16841" y="3086"/>
                    <a:pt x="16841" y="3086"/>
                  </a:cubicBezTo>
                  <a:cubicBezTo>
                    <a:pt x="16475" y="3086"/>
                    <a:pt x="16475" y="3086"/>
                    <a:pt x="16475" y="3086"/>
                  </a:cubicBezTo>
                  <a:cubicBezTo>
                    <a:pt x="15742" y="3527"/>
                    <a:pt x="15742" y="3527"/>
                    <a:pt x="15742" y="3527"/>
                  </a:cubicBezTo>
                  <a:cubicBezTo>
                    <a:pt x="15376" y="3527"/>
                    <a:pt x="15376" y="3527"/>
                    <a:pt x="15376" y="3527"/>
                  </a:cubicBezTo>
                  <a:cubicBezTo>
                    <a:pt x="15010" y="3527"/>
                    <a:pt x="15010" y="3527"/>
                    <a:pt x="15010" y="3527"/>
                  </a:cubicBezTo>
                  <a:cubicBezTo>
                    <a:pt x="14644" y="3967"/>
                    <a:pt x="14644" y="3967"/>
                    <a:pt x="14644" y="3967"/>
                  </a:cubicBezTo>
                  <a:cubicBezTo>
                    <a:pt x="14278" y="3967"/>
                    <a:pt x="14278" y="3967"/>
                    <a:pt x="14278" y="3967"/>
                  </a:cubicBezTo>
                  <a:cubicBezTo>
                    <a:pt x="13912" y="3967"/>
                    <a:pt x="13912" y="3967"/>
                    <a:pt x="13912" y="3967"/>
                  </a:cubicBezTo>
                  <a:cubicBezTo>
                    <a:pt x="13912" y="4408"/>
                    <a:pt x="13912" y="4408"/>
                    <a:pt x="13912" y="4408"/>
                  </a:cubicBezTo>
                  <a:cubicBezTo>
                    <a:pt x="13180" y="4408"/>
                    <a:pt x="13180" y="4408"/>
                    <a:pt x="13180" y="4408"/>
                  </a:cubicBezTo>
                  <a:cubicBezTo>
                    <a:pt x="13180" y="4408"/>
                    <a:pt x="13180" y="4408"/>
                    <a:pt x="13180" y="4408"/>
                  </a:cubicBezTo>
                  <a:cubicBezTo>
                    <a:pt x="12814" y="4408"/>
                    <a:pt x="12814" y="4408"/>
                    <a:pt x="12814" y="4408"/>
                  </a:cubicBezTo>
                  <a:cubicBezTo>
                    <a:pt x="12081" y="3967"/>
                    <a:pt x="12081" y="3967"/>
                    <a:pt x="12081" y="3967"/>
                  </a:cubicBezTo>
                  <a:cubicBezTo>
                    <a:pt x="12081" y="3527"/>
                    <a:pt x="12081" y="3527"/>
                    <a:pt x="12081" y="3527"/>
                  </a:cubicBezTo>
                  <a:cubicBezTo>
                    <a:pt x="11715" y="3527"/>
                    <a:pt x="11715" y="3527"/>
                    <a:pt x="11715" y="3527"/>
                  </a:cubicBezTo>
                  <a:cubicBezTo>
                    <a:pt x="10983" y="3527"/>
                    <a:pt x="10983" y="3527"/>
                    <a:pt x="10983" y="3527"/>
                  </a:cubicBezTo>
                  <a:cubicBezTo>
                    <a:pt x="9519" y="3967"/>
                    <a:pt x="9519" y="3967"/>
                    <a:pt x="9519" y="3967"/>
                  </a:cubicBezTo>
                  <a:cubicBezTo>
                    <a:pt x="8786" y="3967"/>
                    <a:pt x="8786" y="3967"/>
                    <a:pt x="8786" y="3967"/>
                  </a:cubicBezTo>
                  <a:cubicBezTo>
                    <a:pt x="8420" y="3527"/>
                    <a:pt x="8420" y="3527"/>
                    <a:pt x="8420" y="3527"/>
                  </a:cubicBezTo>
                  <a:cubicBezTo>
                    <a:pt x="8420" y="3527"/>
                    <a:pt x="8420" y="3527"/>
                    <a:pt x="8420" y="3527"/>
                  </a:cubicBezTo>
                  <a:cubicBezTo>
                    <a:pt x="8420" y="3086"/>
                    <a:pt x="8420" y="3086"/>
                    <a:pt x="8420" y="3086"/>
                  </a:cubicBezTo>
                  <a:cubicBezTo>
                    <a:pt x="8420" y="3086"/>
                    <a:pt x="8420" y="3086"/>
                    <a:pt x="8420" y="3086"/>
                  </a:cubicBezTo>
                  <a:cubicBezTo>
                    <a:pt x="8420" y="2645"/>
                    <a:pt x="8420" y="2645"/>
                    <a:pt x="8420" y="2645"/>
                  </a:cubicBezTo>
                  <a:cubicBezTo>
                    <a:pt x="8054" y="2204"/>
                    <a:pt x="8054" y="2204"/>
                    <a:pt x="8054" y="2204"/>
                  </a:cubicBezTo>
                  <a:cubicBezTo>
                    <a:pt x="7688" y="2204"/>
                    <a:pt x="7688" y="2204"/>
                    <a:pt x="7688" y="2204"/>
                  </a:cubicBezTo>
                  <a:cubicBezTo>
                    <a:pt x="6956" y="2204"/>
                    <a:pt x="6956" y="2204"/>
                    <a:pt x="6956" y="2204"/>
                  </a:cubicBezTo>
                  <a:cubicBezTo>
                    <a:pt x="6590" y="2204"/>
                    <a:pt x="6590" y="2204"/>
                    <a:pt x="6590" y="2204"/>
                  </a:cubicBezTo>
                  <a:cubicBezTo>
                    <a:pt x="6590" y="2204"/>
                    <a:pt x="6590" y="2204"/>
                    <a:pt x="6590" y="2204"/>
                  </a:cubicBezTo>
                  <a:cubicBezTo>
                    <a:pt x="6224" y="2204"/>
                    <a:pt x="6224" y="2204"/>
                    <a:pt x="6224" y="2204"/>
                  </a:cubicBezTo>
                  <a:cubicBezTo>
                    <a:pt x="5858" y="1763"/>
                    <a:pt x="5858" y="1763"/>
                    <a:pt x="5858" y="1763"/>
                  </a:cubicBezTo>
                  <a:cubicBezTo>
                    <a:pt x="5858" y="1322"/>
                    <a:pt x="5858" y="1322"/>
                    <a:pt x="5858" y="1322"/>
                  </a:cubicBezTo>
                  <a:cubicBezTo>
                    <a:pt x="5858" y="441"/>
                    <a:pt x="5858" y="441"/>
                    <a:pt x="5858" y="441"/>
                  </a:cubicBezTo>
                  <a:cubicBezTo>
                    <a:pt x="5858" y="441"/>
                    <a:pt x="5858" y="441"/>
                    <a:pt x="5858" y="441"/>
                  </a:cubicBezTo>
                  <a:cubicBezTo>
                    <a:pt x="5125" y="882"/>
                    <a:pt x="5125" y="882"/>
                    <a:pt x="5125" y="882"/>
                  </a:cubicBezTo>
                  <a:cubicBezTo>
                    <a:pt x="4759" y="1322"/>
                    <a:pt x="4759" y="1322"/>
                    <a:pt x="4759" y="1322"/>
                  </a:cubicBezTo>
                  <a:cubicBezTo>
                    <a:pt x="4759" y="1763"/>
                    <a:pt x="4759" y="1763"/>
                    <a:pt x="4759" y="1763"/>
                  </a:cubicBezTo>
                  <a:cubicBezTo>
                    <a:pt x="5125" y="1763"/>
                    <a:pt x="5125" y="1763"/>
                    <a:pt x="5125" y="1763"/>
                  </a:cubicBezTo>
                  <a:cubicBezTo>
                    <a:pt x="5492" y="1763"/>
                    <a:pt x="5492" y="1763"/>
                    <a:pt x="5492" y="1763"/>
                  </a:cubicBezTo>
                  <a:cubicBezTo>
                    <a:pt x="5858" y="1763"/>
                    <a:pt x="5858" y="1763"/>
                    <a:pt x="5858" y="1763"/>
                  </a:cubicBezTo>
                  <a:cubicBezTo>
                    <a:pt x="5858" y="1763"/>
                    <a:pt x="5858" y="1763"/>
                    <a:pt x="5858" y="1763"/>
                  </a:cubicBezTo>
                  <a:cubicBezTo>
                    <a:pt x="5858" y="2204"/>
                    <a:pt x="5858" y="2204"/>
                    <a:pt x="5858" y="2204"/>
                  </a:cubicBezTo>
                  <a:cubicBezTo>
                    <a:pt x="5492" y="2204"/>
                    <a:pt x="5492" y="2204"/>
                    <a:pt x="5492" y="2204"/>
                  </a:cubicBezTo>
                  <a:cubicBezTo>
                    <a:pt x="5125" y="2204"/>
                    <a:pt x="5125" y="2204"/>
                    <a:pt x="5125" y="2204"/>
                  </a:cubicBezTo>
                  <a:cubicBezTo>
                    <a:pt x="5125" y="2204"/>
                    <a:pt x="5125" y="2204"/>
                    <a:pt x="5125" y="2204"/>
                  </a:cubicBezTo>
                  <a:cubicBezTo>
                    <a:pt x="5125" y="2204"/>
                    <a:pt x="5125" y="2204"/>
                    <a:pt x="5125" y="2204"/>
                  </a:cubicBezTo>
                  <a:cubicBezTo>
                    <a:pt x="5125" y="2204"/>
                    <a:pt x="5125" y="2204"/>
                    <a:pt x="5125" y="2204"/>
                  </a:cubicBezTo>
                  <a:cubicBezTo>
                    <a:pt x="4759" y="2645"/>
                    <a:pt x="4759" y="2645"/>
                    <a:pt x="4759" y="2645"/>
                  </a:cubicBezTo>
                  <a:cubicBezTo>
                    <a:pt x="4027" y="2645"/>
                    <a:pt x="4027" y="2645"/>
                    <a:pt x="4027" y="2645"/>
                  </a:cubicBezTo>
                  <a:cubicBezTo>
                    <a:pt x="3295" y="3086"/>
                    <a:pt x="3295" y="3086"/>
                    <a:pt x="3295" y="3086"/>
                  </a:cubicBezTo>
                  <a:cubicBezTo>
                    <a:pt x="2929" y="3086"/>
                    <a:pt x="2929" y="3086"/>
                    <a:pt x="2929" y="3086"/>
                  </a:cubicBezTo>
                  <a:cubicBezTo>
                    <a:pt x="2929" y="3527"/>
                    <a:pt x="2929" y="3527"/>
                    <a:pt x="2929" y="3527"/>
                  </a:cubicBezTo>
                  <a:cubicBezTo>
                    <a:pt x="3295" y="3967"/>
                    <a:pt x="3295" y="3967"/>
                    <a:pt x="3295" y="3967"/>
                  </a:cubicBezTo>
                  <a:cubicBezTo>
                    <a:pt x="3295" y="4408"/>
                    <a:pt x="3295" y="4408"/>
                    <a:pt x="3295" y="4408"/>
                  </a:cubicBezTo>
                  <a:cubicBezTo>
                    <a:pt x="3295" y="5290"/>
                    <a:pt x="3295" y="5290"/>
                    <a:pt x="3295" y="5290"/>
                  </a:cubicBezTo>
                  <a:cubicBezTo>
                    <a:pt x="3295" y="5290"/>
                    <a:pt x="3295" y="5290"/>
                    <a:pt x="3295" y="5290"/>
                  </a:cubicBezTo>
                  <a:cubicBezTo>
                    <a:pt x="3295" y="6171"/>
                    <a:pt x="3295" y="6171"/>
                    <a:pt x="3295" y="6171"/>
                  </a:cubicBezTo>
                  <a:cubicBezTo>
                    <a:pt x="2563" y="6171"/>
                    <a:pt x="2563" y="6171"/>
                    <a:pt x="2563" y="6171"/>
                  </a:cubicBezTo>
                  <a:cubicBezTo>
                    <a:pt x="2197" y="6171"/>
                    <a:pt x="2197" y="6171"/>
                    <a:pt x="2197" y="6171"/>
                  </a:cubicBezTo>
                  <a:cubicBezTo>
                    <a:pt x="2197" y="5731"/>
                    <a:pt x="2197" y="5731"/>
                    <a:pt x="2197" y="5731"/>
                  </a:cubicBezTo>
                  <a:cubicBezTo>
                    <a:pt x="1831" y="5290"/>
                    <a:pt x="1831" y="5290"/>
                    <a:pt x="1831" y="5290"/>
                  </a:cubicBezTo>
                  <a:cubicBezTo>
                    <a:pt x="1831" y="4849"/>
                    <a:pt x="1831" y="4849"/>
                    <a:pt x="1831" y="4849"/>
                  </a:cubicBezTo>
                  <a:cubicBezTo>
                    <a:pt x="2197" y="4849"/>
                    <a:pt x="2197" y="4849"/>
                    <a:pt x="2197" y="4849"/>
                  </a:cubicBezTo>
                  <a:cubicBezTo>
                    <a:pt x="2197" y="4408"/>
                    <a:pt x="2197" y="4408"/>
                    <a:pt x="2197" y="4408"/>
                  </a:cubicBezTo>
                  <a:cubicBezTo>
                    <a:pt x="2929" y="3967"/>
                    <a:pt x="2929" y="3967"/>
                    <a:pt x="2929" y="3967"/>
                  </a:cubicBezTo>
                  <a:cubicBezTo>
                    <a:pt x="2929" y="3527"/>
                    <a:pt x="2929" y="3527"/>
                    <a:pt x="2929" y="3527"/>
                  </a:cubicBezTo>
                  <a:cubicBezTo>
                    <a:pt x="2563" y="3086"/>
                    <a:pt x="2563" y="3086"/>
                    <a:pt x="2563" y="3086"/>
                  </a:cubicBezTo>
                  <a:cubicBezTo>
                    <a:pt x="2563" y="2645"/>
                    <a:pt x="2563" y="2645"/>
                    <a:pt x="2563" y="2645"/>
                  </a:cubicBezTo>
                  <a:cubicBezTo>
                    <a:pt x="2563" y="2645"/>
                    <a:pt x="2563" y="2645"/>
                    <a:pt x="2563" y="2645"/>
                  </a:cubicBezTo>
                  <a:cubicBezTo>
                    <a:pt x="2563" y="2204"/>
                    <a:pt x="2563" y="2204"/>
                    <a:pt x="2563" y="2204"/>
                  </a:cubicBezTo>
                  <a:cubicBezTo>
                    <a:pt x="2197" y="2204"/>
                    <a:pt x="2197" y="2204"/>
                    <a:pt x="2197" y="2204"/>
                  </a:cubicBezTo>
                  <a:cubicBezTo>
                    <a:pt x="2197" y="1763"/>
                    <a:pt x="2197" y="1763"/>
                    <a:pt x="2197" y="1763"/>
                  </a:cubicBezTo>
                  <a:cubicBezTo>
                    <a:pt x="2929" y="1763"/>
                    <a:pt x="2929" y="1763"/>
                    <a:pt x="2929" y="1763"/>
                  </a:cubicBezTo>
                  <a:cubicBezTo>
                    <a:pt x="3295" y="1763"/>
                    <a:pt x="3295" y="1763"/>
                    <a:pt x="3295" y="1763"/>
                  </a:cubicBezTo>
                  <a:cubicBezTo>
                    <a:pt x="3295" y="1322"/>
                    <a:pt x="3295" y="1322"/>
                    <a:pt x="3295" y="1322"/>
                  </a:cubicBezTo>
                  <a:cubicBezTo>
                    <a:pt x="3295" y="1322"/>
                    <a:pt x="3295" y="1322"/>
                    <a:pt x="3295" y="1322"/>
                  </a:cubicBezTo>
                  <a:cubicBezTo>
                    <a:pt x="3295" y="1322"/>
                    <a:pt x="3295" y="1322"/>
                    <a:pt x="3295" y="1322"/>
                  </a:cubicBezTo>
                  <a:cubicBezTo>
                    <a:pt x="2563" y="1763"/>
                    <a:pt x="2563" y="1763"/>
                    <a:pt x="2563" y="1763"/>
                  </a:cubicBezTo>
                  <a:cubicBezTo>
                    <a:pt x="1831" y="2204"/>
                    <a:pt x="1831" y="2204"/>
                    <a:pt x="1831" y="2204"/>
                  </a:cubicBezTo>
                  <a:cubicBezTo>
                    <a:pt x="1831" y="2645"/>
                    <a:pt x="1831" y="2645"/>
                    <a:pt x="1831" y="2645"/>
                  </a:cubicBezTo>
                  <a:cubicBezTo>
                    <a:pt x="1464" y="2645"/>
                    <a:pt x="1464" y="2645"/>
                    <a:pt x="1464" y="2645"/>
                  </a:cubicBezTo>
                  <a:cubicBezTo>
                    <a:pt x="1098" y="3086"/>
                    <a:pt x="1098" y="3086"/>
                    <a:pt x="1098" y="3086"/>
                  </a:cubicBezTo>
                  <a:cubicBezTo>
                    <a:pt x="1098" y="3527"/>
                    <a:pt x="1098" y="3527"/>
                    <a:pt x="1098" y="3527"/>
                  </a:cubicBezTo>
                  <a:cubicBezTo>
                    <a:pt x="366" y="3967"/>
                    <a:pt x="366" y="3967"/>
                    <a:pt x="366" y="3967"/>
                  </a:cubicBezTo>
                  <a:cubicBezTo>
                    <a:pt x="366" y="4408"/>
                    <a:pt x="366" y="4408"/>
                    <a:pt x="366" y="4408"/>
                  </a:cubicBezTo>
                  <a:cubicBezTo>
                    <a:pt x="366" y="4849"/>
                    <a:pt x="366" y="4849"/>
                    <a:pt x="366" y="4849"/>
                  </a:cubicBezTo>
                  <a:cubicBezTo>
                    <a:pt x="366" y="5290"/>
                    <a:pt x="366" y="5290"/>
                    <a:pt x="366" y="5290"/>
                  </a:cubicBezTo>
                  <a:cubicBezTo>
                    <a:pt x="0" y="5731"/>
                    <a:pt x="0" y="5731"/>
                    <a:pt x="0" y="5731"/>
                  </a:cubicBezTo>
                  <a:cubicBezTo>
                    <a:pt x="0" y="6171"/>
                    <a:pt x="0" y="6171"/>
                    <a:pt x="0" y="6171"/>
                  </a:cubicBezTo>
                  <a:cubicBezTo>
                    <a:pt x="366" y="6171"/>
                    <a:pt x="366" y="6171"/>
                    <a:pt x="366" y="6171"/>
                  </a:cubicBezTo>
                  <a:cubicBezTo>
                    <a:pt x="732" y="6171"/>
                    <a:pt x="732" y="6171"/>
                    <a:pt x="732" y="6171"/>
                  </a:cubicBezTo>
                  <a:cubicBezTo>
                    <a:pt x="1098" y="7494"/>
                    <a:pt x="1098" y="7494"/>
                    <a:pt x="1098" y="7494"/>
                  </a:cubicBezTo>
                  <a:cubicBezTo>
                    <a:pt x="1464" y="7935"/>
                    <a:pt x="1464" y="7935"/>
                    <a:pt x="1464" y="7935"/>
                  </a:cubicBezTo>
                  <a:cubicBezTo>
                    <a:pt x="1464" y="8376"/>
                    <a:pt x="1464" y="8376"/>
                    <a:pt x="1464" y="8376"/>
                  </a:cubicBezTo>
                  <a:cubicBezTo>
                    <a:pt x="1464" y="8376"/>
                    <a:pt x="1464" y="8376"/>
                    <a:pt x="1464" y="8376"/>
                  </a:cubicBezTo>
                  <a:cubicBezTo>
                    <a:pt x="1464" y="8816"/>
                    <a:pt x="1464" y="8816"/>
                    <a:pt x="1464" y="8816"/>
                  </a:cubicBezTo>
                  <a:cubicBezTo>
                    <a:pt x="1464" y="8816"/>
                    <a:pt x="1464" y="8816"/>
                    <a:pt x="1464" y="8816"/>
                  </a:cubicBezTo>
                  <a:cubicBezTo>
                    <a:pt x="1464" y="9257"/>
                    <a:pt x="1464" y="9257"/>
                    <a:pt x="1464" y="9257"/>
                  </a:cubicBezTo>
                  <a:cubicBezTo>
                    <a:pt x="1831" y="9698"/>
                    <a:pt x="1831" y="9698"/>
                    <a:pt x="1831" y="9698"/>
                  </a:cubicBezTo>
                  <a:cubicBezTo>
                    <a:pt x="2197" y="9698"/>
                    <a:pt x="2197" y="9698"/>
                    <a:pt x="2197" y="9698"/>
                  </a:cubicBezTo>
                  <a:cubicBezTo>
                    <a:pt x="2563" y="9698"/>
                    <a:pt x="2563" y="9698"/>
                    <a:pt x="2563" y="9698"/>
                  </a:cubicBezTo>
                  <a:cubicBezTo>
                    <a:pt x="2929" y="10139"/>
                    <a:pt x="2929" y="10139"/>
                    <a:pt x="2929" y="10139"/>
                  </a:cubicBezTo>
                  <a:cubicBezTo>
                    <a:pt x="2929" y="9698"/>
                    <a:pt x="2929" y="9698"/>
                    <a:pt x="2929" y="9698"/>
                  </a:cubicBezTo>
                  <a:cubicBezTo>
                    <a:pt x="3661" y="9698"/>
                    <a:pt x="3661" y="9698"/>
                    <a:pt x="3661" y="9698"/>
                  </a:cubicBezTo>
                  <a:cubicBezTo>
                    <a:pt x="4027" y="10139"/>
                    <a:pt x="4027" y="10139"/>
                    <a:pt x="4027" y="10139"/>
                  </a:cubicBezTo>
                  <a:cubicBezTo>
                    <a:pt x="4027" y="10139"/>
                    <a:pt x="4027" y="10139"/>
                    <a:pt x="4027" y="10139"/>
                  </a:cubicBezTo>
                  <a:cubicBezTo>
                    <a:pt x="4393" y="9698"/>
                    <a:pt x="4393" y="9698"/>
                    <a:pt x="4393" y="9698"/>
                  </a:cubicBezTo>
                  <a:cubicBezTo>
                    <a:pt x="5125" y="10139"/>
                    <a:pt x="5125" y="10139"/>
                    <a:pt x="5125" y="10139"/>
                  </a:cubicBezTo>
                  <a:cubicBezTo>
                    <a:pt x="5125" y="10139"/>
                    <a:pt x="5125" y="10139"/>
                    <a:pt x="5125" y="10139"/>
                  </a:cubicBezTo>
                  <a:cubicBezTo>
                    <a:pt x="6590" y="11461"/>
                    <a:pt x="6590" y="11461"/>
                    <a:pt x="6590" y="11461"/>
                  </a:cubicBezTo>
                  <a:cubicBezTo>
                    <a:pt x="6956" y="11461"/>
                    <a:pt x="6956" y="11461"/>
                    <a:pt x="6956" y="11461"/>
                  </a:cubicBezTo>
                  <a:cubicBezTo>
                    <a:pt x="6956" y="11461"/>
                    <a:pt x="6956" y="11461"/>
                    <a:pt x="6956" y="11461"/>
                  </a:cubicBezTo>
                  <a:cubicBezTo>
                    <a:pt x="7322" y="11461"/>
                    <a:pt x="7322" y="11461"/>
                    <a:pt x="7322" y="11461"/>
                  </a:cubicBezTo>
                  <a:cubicBezTo>
                    <a:pt x="7688" y="11461"/>
                    <a:pt x="7688" y="11461"/>
                    <a:pt x="7688" y="11461"/>
                  </a:cubicBezTo>
                  <a:cubicBezTo>
                    <a:pt x="7688" y="11461"/>
                    <a:pt x="7688" y="11461"/>
                    <a:pt x="7688" y="11461"/>
                  </a:cubicBezTo>
                  <a:cubicBezTo>
                    <a:pt x="8054" y="11461"/>
                    <a:pt x="8054" y="11461"/>
                    <a:pt x="8054" y="11461"/>
                  </a:cubicBezTo>
                  <a:cubicBezTo>
                    <a:pt x="8420" y="11461"/>
                    <a:pt x="8420" y="11461"/>
                    <a:pt x="8420" y="11461"/>
                  </a:cubicBezTo>
                  <a:cubicBezTo>
                    <a:pt x="8786" y="11461"/>
                    <a:pt x="8786" y="11461"/>
                    <a:pt x="8786" y="11461"/>
                  </a:cubicBezTo>
                  <a:cubicBezTo>
                    <a:pt x="8786" y="11461"/>
                    <a:pt x="8786" y="11461"/>
                    <a:pt x="8786" y="11461"/>
                  </a:cubicBezTo>
                  <a:cubicBezTo>
                    <a:pt x="9153" y="11461"/>
                    <a:pt x="9153" y="11461"/>
                    <a:pt x="9153" y="11461"/>
                  </a:cubicBezTo>
                  <a:cubicBezTo>
                    <a:pt x="9519" y="11461"/>
                    <a:pt x="9519" y="11461"/>
                    <a:pt x="9519" y="11461"/>
                  </a:cubicBezTo>
                  <a:cubicBezTo>
                    <a:pt x="9519" y="12343"/>
                    <a:pt x="9519" y="12343"/>
                    <a:pt x="9519" y="12343"/>
                  </a:cubicBezTo>
                  <a:cubicBezTo>
                    <a:pt x="9519" y="12343"/>
                    <a:pt x="9519" y="12343"/>
                    <a:pt x="9519" y="12343"/>
                  </a:cubicBezTo>
                  <a:cubicBezTo>
                    <a:pt x="9519" y="12784"/>
                    <a:pt x="9519" y="12784"/>
                    <a:pt x="9519" y="12784"/>
                  </a:cubicBezTo>
                  <a:cubicBezTo>
                    <a:pt x="9153" y="12784"/>
                    <a:pt x="9153" y="12784"/>
                    <a:pt x="9153" y="12784"/>
                  </a:cubicBezTo>
                  <a:cubicBezTo>
                    <a:pt x="8786" y="13224"/>
                    <a:pt x="8786" y="13224"/>
                    <a:pt x="8786" y="13224"/>
                  </a:cubicBezTo>
                  <a:cubicBezTo>
                    <a:pt x="8786" y="13224"/>
                    <a:pt x="8786" y="13224"/>
                    <a:pt x="8786" y="13224"/>
                  </a:cubicBezTo>
                  <a:cubicBezTo>
                    <a:pt x="8786" y="14106"/>
                    <a:pt x="8786" y="14106"/>
                    <a:pt x="8786" y="14106"/>
                  </a:cubicBezTo>
                  <a:cubicBezTo>
                    <a:pt x="8786" y="14106"/>
                    <a:pt x="8786" y="14106"/>
                    <a:pt x="8786" y="14106"/>
                  </a:cubicBezTo>
                  <a:cubicBezTo>
                    <a:pt x="8786" y="14547"/>
                    <a:pt x="8786" y="14547"/>
                    <a:pt x="8786" y="14547"/>
                  </a:cubicBezTo>
                  <a:cubicBezTo>
                    <a:pt x="8786" y="14988"/>
                    <a:pt x="8786" y="14988"/>
                    <a:pt x="8786" y="14988"/>
                  </a:cubicBezTo>
                  <a:cubicBezTo>
                    <a:pt x="8786" y="15429"/>
                    <a:pt x="8786" y="15429"/>
                    <a:pt x="8786" y="15429"/>
                  </a:cubicBezTo>
                  <a:cubicBezTo>
                    <a:pt x="8786" y="15869"/>
                    <a:pt x="8786" y="15869"/>
                    <a:pt x="8786" y="15869"/>
                  </a:cubicBezTo>
                  <a:cubicBezTo>
                    <a:pt x="9153" y="16751"/>
                    <a:pt x="9153" y="16751"/>
                    <a:pt x="9153" y="16751"/>
                  </a:cubicBezTo>
                  <a:cubicBezTo>
                    <a:pt x="8786" y="17633"/>
                    <a:pt x="8786" y="17633"/>
                    <a:pt x="8786" y="17633"/>
                  </a:cubicBezTo>
                  <a:cubicBezTo>
                    <a:pt x="8786" y="18073"/>
                    <a:pt x="8786" y="18073"/>
                    <a:pt x="8786" y="18073"/>
                  </a:cubicBezTo>
                  <a:cubicBezTo>
                    <a:pt x="9153" y="18073"/>
                    <a:pt x="9153" y="18073"/>
                    <a:pt x="9153" y="18073"/>
                  </a:cubicBezTo>
                  <a:cubicBezTo>
                    <a:pt x="9153" y="18073"/>
                    <a:pt x="9153" y="18073"/>
                    <a:pt x="9153" y="18073"/>
                  </a:cubicBezTo>
                  <a:cubicBezTo>
                    <a:pt x="9153" y="18073"/>
                    <a:pt x="9153" y="18073"/>
                    <a:pt x="9153" y="18073"/>
                  </a:cubicBezTo>
                  <a:cubicBezTo>
                    <a:pt x="9153" y="18073"/>
                    <a:pt x="9153" y="18073"/>
                    <a:pt x="9153" y="18073"/>
                  </a:cubicBezTo>
                  <a:cubicBezTo>
                    <a:pt x="9519" y="18514"/>
                    <a:pt x="9519" y="18514"/>
                    <a:pt x="9519" y="18514"/>
                  </a:cubicBezTo>
                  <a:cubicBezTo>
                    <a:pt x="9519" y="18514"/>
                    <a:pt x="9519" y="18514"/>
                    <a:pt x="9519" y="18514"/>
                  </a:cubicBezTo>
                  <a:cubicBezTo>
                    <a:pt x="9519" y="18955"/>
                    <a:pt x="9519" y="18955"/>
                    <a:pt x="9519" y="18955"/>
                  </a:cubicBezTo>
                  <a:cubicBezTo>
                    <a:pt x="9885" y="19396"/>
                    <a:pt x="9885" y="19396"/>
                    <a:pt x="9885" y="19396"/>
                  </a:cubicBezTo>
                  <a:cubicBezTo>
                    <a:pt x="9885" y="20278"/>
                    <a:pt x="9885" y="20278"/>
                    <a:pt x="9885" y="20278"/>
                  </a:cubicBezTo>
                  <a:cubicBezTo>
                    <a:pt x="10251" y="20718"/>
                    <a:pt x="10251" y="20718"/>
                    <a:pt x="10251" y="20718"/>
                  </a:cubicBezTo>
                  <a:cubicBezTo>
                    <a:pt x="9885" y="20718"/>
                    <a:pt x="9885" y="20718"/>
                    <a:pt x="9885" y="20718"/>
                  </a:cubicBezTo>
                  <a:close/>
                  <a:moveTo>
                    <a:pt x="8054" y="441"/>
                  </a:moveTo>
                  <a:cubicBezTo>
                    <a:pt x="8054" y="441"/>
                    <a:pt x="8054" y="441"/>
                    <a:pt x="8054" y="441"/>
                  </a:cubicBezTo>
                  <a:cubicBezTo>
                    <a:pt x="8420" y="882"/>
                    <a:pt x="8420" y="882"/>
                    <a:pt x="8420" y="882"/>
                  </a:cubicBezTo>
                  <a:cubicBezTo>
                    <a:pt x="8420" y="882"/>
                    <a:pt x="8420" y="882"/>
                    <a:pt x="8420" y="882"/>
                  </a:cubicBezTo>
                  <a:cubicBezTo>
                    <a:pt x="8420" y="882"/>
                    <a:pt x="8420" y="882"/>
                    <a:pt x="8420" y="882"/>
                  </a:cubicBezTo>
                  <a:cubicBezTo>
                    <a:pt x="8054" y="882"/>
                    <a:pt x="8054" y="882"/>
                    <a:pt x="8054" y="882"/>
                  </a:cubicBezTo>
                  <a:cubicBezTo>
                    <a:pt x="8054" y="441"/>
                    <a:pt x="8054" y="441"/>
                    <a:pt x="8054" y="441"/>
                  </a:cubicBezTo>
                  <a:close/>
                  <a:moveTo>
                    <a:pt x="6956" y="441"/>
                  </a:moveTo>
                  <a:cubicBezTo>
                    <a:pt x="7322" y="441"/>
                    <a:pt x="7322" y="441"/>
                    <a:pt x="7322" y="441"/>
                  </a:cubicBezTo>
                  <a:cubicBezTo>
                    <a:pt x="7322" y="882"/>
                    <a:pt x="7322" y="882"/>
                    <a:pt x="7322" y="882"/>
                  </a:cubicBezTo>
                  <a:cubicBezTo>
                    <a:pt x="7322" y="882"/>
                    <a:pt x="7322" y="882"/>
                    <a:pt x="7322" y="882"/>
                  </a:cubicBezTo>
                  <a:cubicBezTo>
                    <a:pt x="6956" y="882"/>
                    <a:pt x="6956" y="882"/>
                    <a:pt x="6956" y="882"/>
                  </a:cubicBezTo>
                  <a:cubicBezTo>
                    <a:pt x="6590" y="441"/>
                    <a:pt x="6590" y="441"/>
                    <a:pt x="6590" y="441"/>
                  </a:cubicBezTo>
                  <a:cubicBezTo>
                    <a:pt x="6956" y="441"/>
                    <a:pt x="6956" y="441"/>
                    <a:pt x="6956" y="441"/>
                  </a:cubicBezTo>
                  <a:close/>
                  <a:moveTo>
                    <a:pt x="5125" y="0"/>
                  </a:moveTo>
                  <a:cubicBezTo>
                    <a:pt x="5492" y="0"/>
                    <a:pt x="5492" y="0"/>
                    <a:pt x="5492" y="0"/>
                  </a:cubicBezTo>
                  <a:cubicBezTo>
                    <a:pt x="5858" y="0"/>
                    <a:pt x="5858" y="0"/>
                    <a:pt x="5858" y="0"/>
                  </a:cubicBezTo>
                  <a:cubicBezTo>
                    <a:pt x="5492" y="0"/>
                    <a:pt x="5492" y="0"/>
                    <a:pt x="5492" y="0"/>
                  </a:cubicBezTo>
                  <a:cubicBezTo>
                    <a:pt x="5125" y="0"/>
                    <a:pt x="5125" y="0"/>
                    <a:pt x="5125" y="0"/>
                  </a:cubicBezTo>
                  <a:close/>
                  <a:moveTo>
                    <a:pt x="14278" y="3086"/>
                  </a:moveTo>
                  <a:cubicBezTo>
                    <a:pt x="14644" y="2645"/>
                    <a:pt x="14644" y="2645"/>
                    <a:pt x="14644" y="2645"/>
                  </a:cubicBezTo>
                  <a:cubicBezTo>
                    <a:pt x="15010" y="2645"/>
                    <a:pt x="15010" y="2645"/>
                    <a:pt x="15010" y="2645"/>
                  </a:cubicBezTo>
                  <a:cubicBezTo>
                    <a:pt x="15376" y="2645"/>
                    <a:pt x="15376" y="2645"/>
                    <a:pt x="15376" y="2645"/>
                  </a:cubicBezTo>
                  <a:cubicBezTo>
                    <a:pt x="15376" y="2645"/>
                    <a:pt x="15376" y="2645"/>
                    <a:pt x="15376" y="2645"/>
                  </a:cubicBezTo>
                  <a:cubicBezTo>
                    <a:pt x="15376" y="3086"/>
                    <a:pt x="15376" y="3086"/>
                    <a:pt x="15376" y="3086"/>
                  </a:cubicBezTo>
                  <a:cubicBezTo>
                    <a:pt x="15010" y="3086"/>
                    <a:pt x="15010" y="3086"/>
                    <a:pt x="15010" y="3086"/>
                  </a:cubicBezTo>
                  <a:cubicBezTo>
                    <a:pt x="14644" y="3086"/>
                    <a:pt x="14644" y="3086"/>
                    <a:pt x="14644" y="3086"/>
                  </a:cubicBezTo>
                  <a:cubicBezTo>
                    <a:pt x="14644" y="3086"/>
                    <a:pt x="14278" y="3086"/>
                    <a:pt x="14278" y="3086"/>
                  </a:cubicBezTo>
                  <a:close/>
                  <a:moveTo>
                    <a:pt x="14278" y="3086"/>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14"/>
            <p:cNvSpPr/>
            <p:nvPr/>
          </p:nvSpPr>
          <p:spPr>
            <a:xfrm>
              <a:off x="3597" y="4207"/>
              <a:ext cx="508" cy="633"/>
            </a:xfrm>
            <a:custGeom>
              <a:avLst/>
              <a:gdLst/>
              <a:ahLst/>
              <a:cxnLst/>
              <a:rect l="l" t="t" r="r" b="b"/>
              <a:pathLst>
                <a:path w="21600" h="21600" extrusionOk="0">
                  <a:moveTo>
                    <a:pt x="15984" y="21600"/>
                  </a:moveTo>
                  <a:lnTo>
                    <a:pt x="16416" y="21009"/>
                  </a:lnTo>
                  <a:lnTo>
                    <a:pt x="17172" y="18141"/>
                  </a:lnTo>
                  <a:lnTo>
                    <a:pt x="17604" y="17550"/>
                  </a:lnTo>
                  <a:lnTo>
                    <a:pt x="16848" y="17213"/>
                  </a:lnTo>
                  <a:lnTo>
                    <a:pt x="16416" y="16959"/>
                  </a:lnTo>
                  <a:lnTo>
                    <a:pt x="15984" y="16622"/>
                  </a:lnTo>
                  <a:lnTo>
                    <a:pt x="15984" y="15694"/>
                  </a:lnTo>
                  <a:lnTo>
                    <a:pt x="17604" y="15694"/>
                  </a:lnTo>
                  <a:lnTo>
                    <a:pt x="17604" y="15356"/>
                  </a:lnTo>
                  <a:lnTo>
                    <a:pt x="17172" y="14766"/>
                  </a:lnTo>
                  <a:lnTo>
                    <a:pt x="16848" y="14766"/>
                  </a:lnTo>
                  <a:lnTo>
                    <a:pt x="16416" y="14428"/>
                  </a:lnTo>
                  <a:lnTo>
                    <a:pt x="16848" y="14091"/>
                  </a:lnTo>
                  <a:lnTo>
                    <a:pt x="18792" y="14091"/>
                  </a:lnTo>
                  <a:lnTo>
                    <a:pt x="18792" y="13753"/>
                  </a:lnTo>
                  <a:lnTo>
                    <a:pt x="19224" y="13753"/>
                  </a:lnTo>
                  <a:lnTo>
                    <a:pt x="19656" y="14091"/>
                  </a:lnTo>
                  <a:lnTo>
                    <a:pt x="19980" y="13753"/>
                  </a:lnTo>
                  <a:lnTo>
                    <a:pt x="20412" y="13500"/>
                  </a:lnTo>
                  <a:lnTo>
                    <a:pt x="20412" y="13753"/>
                  </a:lnTo>
                  <a:lnTo>
                    <a:pt x="20844" y="14091"/>
                  </a:lnTo>
                  <a:lnTo>
                    <a:pt x="20844" y="14766"/>
                  </a:lnTo>
                  <a:lnTo>
                    <a:pt x="21600" y="14766"/>
                  </a:lnTo>
                  <a:lnTo>
                    <a:pt x="21168" y="14428"/>
                  </a:lnTo>
                  <a:lnTo>
                    <a:pt x="21168" y="13753"/>
                  </a:lnTo>
                  <a:lnTo>
                    <a:pt x="20844" y="13500"/>
                  </a:lnTo>
                  <a:lnTo>
                    <a:pt x="20844" y="13163"/>
                  </a:lnTo>
                  <a:lnTo>
                    <a:pt x="20412" y="12825"/>
                  </a:lnTo>
                  <a:lnTo>
                    <a:pt x="19980" y="12825"/>
                  </a:lnTo>
                  <a:lnTo>
                    <a:pt x="19980" y="12572"/>
                  </a:lnTo>
                  <a:lnTo>
                    <a:pt x="20412" y="11897"/>
                  </a:lnTo>
                  <a:lnTo>
                    <a:pt x="19980" y="11306"/>
                  </a:lnTo>
                  <a:lnTo>
                    <a:pt x="19980" y="9366"/>
                  </a:lnTo>
                  <a:lnTo>
                    <a:pt x="20412" y="9113"/>
                  </a:lnTo>
                  <a:lnTo>
                    <a:pt x="20844" y="9113"/>
                  </a:lnTo>
                  <a:lnTo>
                    <a:pt x="20844" y="8184"/>
                  </a:lnTo>
                  <a:lnTo>
                    <a:pt x="17604" y="8184"/>
                  </a:lnTo>
                  <a:lnTo>
                    <a:pt x="15984" y="7256"/>
                  </a:lnTo>
                  <a:lnTo>
                    <a:pt x="15228" y="6919"/>
                  </a:lnTo>
                  <a:lnTo>
                    <a:pt x="14796" y="7256"/>
                  </a:lnTo>
                  <a:lnTo>
                    <a:pt x="14364" y="6919"/>
                  </a:lnTo>
                  <a:lnTo>
                    <a:pt x="13608" y="6919"/>
                  </a:lnTo>
                  <a:lnTo>
                    <a:pt x="13608" y="7256"/>
                  </a:lnTo>
                  <a:lnTo>
                    <a:pt x="13176" y="6919"/>
                  </a:lnTo>
                  <a:lnTo>
                    <a:pt x="12420" y="6919"/>
                  </a:lnTo>
                  <a:lnTo>
                    <a:pt x="11988" y="6581"/>
                  </a:lnTo>
                  <a:lnTo>
                    <a:pt x="11988" y="5653"/>
                  </a:lnTo>
                  <a:lnTo>
                    <a:pt x="11664" y="5316"/>
                  </a:lnTo>
                  <a:lnTo>
                    <a:pt x="11232" y="4388"/>
                  </a:lnTo>
                  <a:lnTo>
                    <a:pt x="10368" y="4388"/>
                  </a:lnTo>
                  <a:lnTo>
                    <a:pt x="10368" y="4050"/>
                  </a:lnTo>
                  <a:lnTo>
                    <a:pt x="10800" y="3797"/>
                  </a:lnTo>
                  <a:lnTo>
                    <a:pt x="10800" y="2869"/>
                  </a:lnTo>
                  <a:lnTo>
                    <a:pt x="11664" y="2531"/>
                  </a:lnTo>
                  <a:lnTo>
                    <a:pt x="11664" y="2194"/>
                  </a:lnTo>
                  <a:lnTo>
                    <a:pt x="11988" y="1856"/>
                  </a:lnTo>
                  <a:lnTo>
                    <a:pt x="12420" y="1856"/>
                  </a:lnTo>
                  <a:lnTo>
                    <a:pt x="12420" y="1603"/>
                  </a:lnTo>
                  <a:lnTo>
                    <a:pt x="13176" y="1266"/>
                  </a:lnTo>
                  <a:lnTo>
                    <a:pt x="14040" y="928"/>
                  </a:lnTo>
                  <a:lnTo>
                    <a:pt x="14364" y="928"/>
                  </a:lnTo>
                  <a:lnTo>
                    <a:pt x="14364" y="338"/>
                  </a:lnTo>
                  <a:lnTo>
                    <a:pt x="13608" y="0"/>
                  </a:lnTo>
                  <a:lnTo>
                    <a:pt x="13176" y="338"/>
                  </a:lnTo>
                  <a:lnTo>
                    <a:pt x="12420" y="338"/>
                  </a:lnTo>
                  <a:lnTo>
                    <a:pt x="12420" y="928"/>
                  </a:lnTo>
                  <a:lnTo>
                    <a:pt x="11664" y="928"/>
                  </a:lnTo>
                  <a:lnTo>
                    <a:pt x="10800" y="1603"/>
                  </a:lnTo>
                  <a:lnTo>
                    <a:pt x="8856" y="1603"/>
                  </a:lnTo>
                  <a:lnTo>
                    <a:pt x="8856" y="2531"/>
                  </a:lnTo>
                  <a:lnTo>
                    <a:pt x="8424" y="2194"/>
                  </a:lnTo>
                  <a:lnTo>
                    <a:pt x="8856" y="1856"/>
                  </a:lnTo>
                  <a:lnTo>
                    <a:pt x="7668" y="1856"/>
                  </a:lnTo>
                  <a:lnTo>
                    <a:pt x="7236" y="2194"/>
                  </a:lnTo>
                  <a:lnTo>
                    <a:pt x="6804" y="2194"/>
                  </a:lnTo>
                  <a:lnTo>
                    <a:pt x="6804" y="2531"/>
                  </a:lnTo>
                  <a:lnTo>
                    <a:pt x="6048" y="3122"/>
                  </a:lnTo>
                  <a:lnTo>
                    <a:pt x="6048" y="3459"/>
                  </a:lnTo>
                  <a:lnTo>
                    <a:pt x="6372" y="3459"/>
                  </a:lnTo>
                  <a:lnTo>
                    <a:pt x="6372" y="3797"/>
                  </a:lnTo>
                  <a:lnTo>
                    <a:pt x="6048" y="4050"/>
                  </a:lnTo>
                  <a:lnTo>
                    <a:pt x="5616" y="4050"/>
                  </a:lnTo>
                  <a:lnTo>
                    <a:pt x="4860" y="4388"/>
                  </a:lnTo>
                  <a:lnTo>
                    <a:pt x="4428" y="4725"/>
                  </a:lnTo>
                  <a:lnTo>
                    <a:pt x="4428" y="5063"/>
                  </a:lnTo>
                  <a:lnTo>
                    <a:pt x="3996" y="5063"/>
                  </a:lnTo>
                  <a:lnTo>
                    <a:pt x="4428" y="5316"/>
                  </a:lnTo>
                  <a:lnTo>
                    <a:pt x="4428" y="5653"/>
                  </a:lnTo>
                  <a:lnTo>
                    <a:pt x="3996" y="5991"/>
                  </a:lnTo>
                  <a:lnTo>
                    <a:pt x="3564" y="5653"/>
                  </a:lnTo>
                  <a:lnTo>
                    <a:pt x="3996" y="5653"/>
                  </a:lnTo>
                  <a:lnTo>
                    <a:pt x="3240" y="5063"/>
                  </a:lnTo>
                  <a:lnTo>
                    <a:pt x="2808" y="5063"/>
                  </a:lnTo>
                  <a:lnTo>
                    <a:pt x="3240" y="5316"/>
                  </a:lnTo>
                  <a:lnTo>
                    <a:pt x="3240" y="5653"/>
                  </a:lnTo>
                  <a:lnTo>
                    <a:pt x="2808" y="5991"/>
                  </a:lnTo>
                  <a:lnTo>
                    <a:pt x="2808" y="6244"/>
                  </a:lnTo>
                  <a:lnTo>
                    <a:pt x="2376" y="6244"/>
                  </a:lnTo>
                  <a:lnTo>
                    <a:pt x="2052" y="6919"/>
                  </a:lnTo>
                  <a:lnTo>
                    <a:pt x="2376" y="6919"/>
                  </a:lnTo>
                  <a:lnTo>
                    <a:pt x="2376" y="7509"/>
                  </a:lnTo>
                  <a:lnTo>
                    <a:pt x="2808" y="7847"/>
                  </a:lnTo>
                  <a:lnTo>
                    <a:pt x="3240" y="7509"/>
                  </a:lnTo>
                  <a:lnTo>
                    <a:pt x="3240" y="8184"/>
                  </a:lnTo>
                  <a:lnTo>
                    <a:pt x="2808" y="8184"/>
                  </a:lnTo>
                  <a:lnTo>
                    <a:pt x="2808" y="8438"/>
                  </a:lnTo>
                  <a:lnTo>
                    <a:pt x="3240" y="8438"/>
                  </a:lnTo>
                  <a:lnTo>
                    <a:pt x="3240" y="8775"/>
                  </a:lnTo>
                  <a:lnTo>
                    <a:pt x="2808" y="9113"/>
                  </a:lnTo>
                  <a:lnTo>
                    <a:pt x="3240" y="9366"/>
                  </a:lnTo>
                  <a:lnTo>
                    <a:pt x="3240" y="10378"/>
                  </a:lnTo>
                  <a:lnTo>
                    <a:pt x="2808" y="10631"/>
                  </a:lnTo>
                  <a:lnTo>
                    <a:pt x="2808" y="10969"/>
                  </a:lnTo>
                  <a:lnTo>
                    <a:pt x="3240" y="10969"/>
                  </a:lnTo>
                  <a:lnTo>
                    <a:pt x="3564" y="11306"/>
                  </a:lnTo>
                  <a:lnTo>
                    <a:pt x="3564" y="11559"/>
                  </a:lnTo>
                  <a:lnTo>
                    <a:pt x="3240" y="11897"/>
                  </a:lnTo>
                  <a:lnTo>
                    <a:pt x="2052" y="12825"/>
                  </a:lnTo>
                  <a:lnTo>
                    <a:pt x="1188" y="12825"/>
                  </a:lnTo>
                  <a:lnTo>
                    <a:pt x="864" y="13163"/>
                  </a:lnTo>
                  <a:lnTo>
                    <a:pt x="432" y="13753"/>
                  </a:lnTo>
                  <a:lnTo>
                    <a:pt x="432" y="14091"/>
                  </a:lnTo>
                  <a:lnTo>
                    <a:pt x="0" y="14428"/>
                  </a:lnTo>
                  <a:lnTo>
                    <a:pt x="864" y="14428"/>
                  </a:lnTo>
                  <a:lnTo>
                    <a:pt x="1188" y="14766"/>
                  </a:lnTo>
                  <a:lnTo>
                    <a:pt x="2052" y="15019"/>
                  </a:lnTo>
                  <a:lnTo>
                    <a:pt x="2376" y="15019"/>
                  </a:lnTo>
                  <a:lnTo>
                    <a:pt x="2808" y="15356"/>
                  </a:lnTo>
                  <a:lnTo>
                    <a:pt x="2808" y="15947"/>
                  </a:lnTo>
                  <a:lnTo>
                    <a:pt x="3996" y="15947"/>
                  </a:lnTo>
                  <a:lnTo>
                    <a:pt x="3996" y="16284"/>
                  </a:lnTo>
                  <a:lnTo>
                    <a:pt x="4860" y="16284"/>
                  </a:lnTo>
                  <a:lnTo>
                    <a:pt x="4860" y="15947"/>
                  </a:lnTo>
                  <a:lnTo>
                    <a:pt x="5184" y="15694"/>
                  </a:lnTo>
                  <a:lnTo>
                    <a:pt x="6048" y="15947"/>
                  </a:lnTo>
                  <a:lnTo>
                    <a:pt x="6048" y="16284"/>
                  </a:lnTo>
                  <a:lnTo>
                    <a:pt x="6804" y="16284"/>
                  </a:lnTo>
                  <a:lnTo>
                    <a:pt x="7668" y="16622"/>
                  </a:lnTo>
                  <a:lnTo>
                    <a:pt x="7992" y="16622"/>
                  </a:lnTo>
                  <a:lnTo>
                    <a:pt x="8424" y="16959"/>
                  </a:lnTo>
                  <a:lnTo>
                    <a:pt x="8424" y="17213"/>
                  </a:lnTo>
                  <a:lnTo>
                    <a:pt x="8856" y="17550"/>
                  </a:lnTo>
                  <a:lnTo>
                    <a:pt x="9612" y="17888"/>
                  </a:lnTo>
                  <a:lnTo>
                    <a:pt x="10044" y="18141"/>
                  </a:lnTo>
                  <a:lnTo>
                    <a:pt x="10044" y="18478"/>
                  </a:lnTo>
                  <a:lnTo>
                    <a:pt x="10368" y="18478"/>
                  </a:lnTo>
                  <a:lnTo>
                    <a:pt x="10368" y="18816"/>
                  </a:lnTo>
                  <a:lnTo>
                    <a:pt x="10800" y="19069"/>
                  </a:lnTo>
                  <a:lnTo>
                    <a:pt x="10368" y="19069"/>
                  </a:lnTo>
                  <a:lnTo>
                    <a:pt x="10800" y="19406"/>
                  </a:lnTo>
                  <a:lnTo>
                    <a:pt x="12420" y="19406"/>
                  </a:lnTo>
                  <a:lnTo>
                    <a:pt x="12852" y="19069"/>
                  </a:lnTo>
                  <a:lnTo>
                    <a:pt x="13176" y="19069"/>
                  </a:lnTo>
                  <a:lnTo>
                    <a:pt x="13608" y="19406"/>
                  </a:lnTo>
                  <a:lnTo>
                    <a:pt x="14364" y="19069"/>
                  </a:lnTo>
                  <a:lnTo>
                    <a:pt x="15228" y="19069"/>
                  </a:lnTo>
                  <a:lnTo>
                    <a:pt x="15660" y="19406"/>
                  </a:lnTo>
                  <a:lnTo>
                    <a:pt x="15984" y="19406"/>
                  </a:lnTo>
                  <a:lnTo>
                    <a:pt x="15984" y="19744"/>
                  </a:lnTo>
                  <a:lnTo>
                    <a:pt x="14796" y="21009"/>
                  </a:lnTo>
                  <a:lnTo>
                    <a:pt x="14796" y="21263"/>
                  </a:lnTo>
                  <a:lnTo>
                    <a:pt x="15228" y="21263"/>
                  </a:lnTo>
                  <a:lnTo>
                    <a:pt x="15660" y="21009"/>
                  </a:lnTo>
                  <a:lnTo>
                    <a:pt x="15984" y="21263"/>
                  </a:lnTo>
                  <a:lnTo>
                    <a:pt x="15984" y="21600"/>
                  </a:lnTo>
                  <a:close/>
                  <a:moveTo>
                    <a:pt x="15984" y="216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Google Shape;419;p14"/>
            <p:cNvSpPr/>
            <p:nvPr/>
          </p:nvSpPr>
          <p:spPr>
            <a:xfrm>
              <a:off x="3513" y="4630"/>
              <a:ext cx="244" cy="237"/>
            </a:xfrm>
            <a:custGeom>
              <a:avLst/>
              <a:gdLst/>
              <a:ahLst/>
              <a:cxnLst/>
              <a:rect l="l" t="t" r="r" b="b"/>
              <a:pathLst>
                <a:path w="21600" h="21600" extrusionOk="0">
                  <a:moveTo>
                    <a:pt x="20700" y="4950"/>
                  </a:moveTo>
                  <a:lnTo>
                    <a:pt x="20025" y="4950"/>
                  </a:lnTo>
                  <a:lnTo>
                    <a:pt x="20025" y="4050"/>
                  </a:lnTo>
                  <a:lnTo>
                    <a:pt x="18225" y="3375"/>
                  </a:lnTo>
                  <a:lnTo>
                    <a:pt x="17550" y="4050"/>
                  </a:lnTo>
                  <a:lnTo>
                    <a:pt x="17550" y="4950"/>
                  </a:lnTo>
                  <a:lnTo>
                    <a:pt x="15750" y="4950"/>
                  </a:lnTo>
                  <a:lnTo>
                    <a:pt x="15750" y="4050"/>
                  </a:lnTo>
                  <a:lnTo>
                    <a:pt x="13275" y="4050"/>
                  </a:lnTo>
                  <a:lnTo>
                    <a:pt x="13275" y="2475"/>
                  </a:lnTo>
                  <a:lnTo>
                    <a:pt x="12375" y="1575"/>
                  </a:lnTo>
                  <a:lnTo>
                    <a:pt x="11700" y="1575"/>
                  </a:lnTo>
                  <a:lnTo>
                    <a:pt x="9900" y="900"/>
                  </a:lnTo>
                  <a:lnTo>
                    <a:pt x="9225" y="0"/>
                  </a:lnTo>
                  <a:lnTo>
                    <a:pt x="7425" y="0"/>
                  </a:lnTo>
                  <a:lnTo>
                    <a:pt x="7425" y="900"/>
                  </a:lnTo>
                  <a:lnTo>
                    <a:pt x="6525" y="900"/>
                  </a:lnTo>
                  <a:lnTo>
                    <a:pt x="4950" y="1575"/>
                  </a:lnTo>
                  <a:lnTo>
                    <a:pt x="4050" y="1575"/>
                  </a:lnTo>
                  <a:lnTo>
                    <a:pt x="2475" y="2475"/>
                  </a:lnTo>
                  <a:lnTo>
                    <a:pt x="3375" y="3375"/>
                  </a:lnTo>
                  <a:lnTo>
                    <a:pt x="3375" y="4950"/>
                  </a:lnTo>
                  <a:lnTo>
                    <a:pt x="2475" y="6750"/>
                  </a:lnTo>
                  <a:lnTo>
                    <a:pt x="1575" y="6750"/>
                  </a:lnTo>
                  <a:lnTo>
                    <a:pt x="2475" y="7425"/>
                  </a:lnTo>
                  <a:lnTo>
                    <a:pt x="1575" y="8325"/>
                  </a:lnTo>
                  <a:lnTo>
                    <a:pt x="900" y="8325"/>
                  </a:lnTo>
                  <a:lnTo>
                    <a:pt x="0" y="9225"/>
                  </a:lnTo>
                  <a:lnTo>
                    <a:pt x="900" y="9900"/>
                  </a:lnTo>
                  <a:lnTo>
                    <a:pt x="900" y="11700"/>
                  </a:lnTo>
                  <a:lnTo>
                    <a:pt x="0" y="12375"/>
                  </a:lnTo>
                  <a:lnTo>
                    <a:pt x="900" y="13275"/>
                  </a:lnTo>
                  <a:lnTo>
                    <a:pt x="1575" y="13275"/>
                  </a:lnTo>
                  <a:lnTo>
                    <a:pt x="1575" y="14175"/>
                  </a:lnTo>
                  <a:lnTo>
                    <a:pt x="2475" y="15075"/>
                  </a:lnTo>
                  <a:lnTo>
                    <a:pt x="2475" y="14175"/>
                  </a:lnTo>
                  <a:lnTo>
                    <a:pt x="3375" y="13275"/>
                  </a:lnTo>
                  <a:lnTo>
                    <a:pt x="4050" y="12375"/>
                  </a:lnTo>
                  <a:lnTo>
                    <a:pt x="4050" y="13275"/>
                  </a:lnTo>
                  <a:lnTo>
                    <a:pt x="4950" y="14175"/>
                  </a:lnTo>
                  <a:lnTo>
                    <a:pt x="4050" y="15075"/>
                  </a:lnTo>
                  <a:lnTo>
                    <a:pt x="4950" y="15750"/>
                  </a:lnTo>
                  <a:lnTo>
                    <a:pt x="4050" y="16650"/>
                  </a:lnTo>
                  <a:lnTo>
                    <a:pt x="3375" y="16650"/>
                  </a:lnTo>
                  <a:lnTo>
                    <a:pt x="3375" y="17550"/>
                  </a:lnTo>
                  <a:lnTo>
                    <a:pt x="4050" y="18225"/>
                  </a:lnTo>
                  <a:lnTo>
                    <a:pt x="3375" y="18225"/>
                  </a:lnTo>
                  <a:lnTo>
                    <a:pt x="2475" y="19125"/>
                  </a:lnTo>
                  <a:lnTo>
                    <a:pt x="2475" y="20025"/>
                  </a:lnTo>
                  <a:lnTo>
                    <a:pt x="3375" y="20025"/>
                  </a:lnTo>
                  <a:lnTo>
                    <a:pt x="4050" y="19125"/>
                  </a:lnTo>
                  <a:lnTo>
                    <a:pt x="4050" y="20025"/>
                  </a:lnTo>
                  <a:lnTo>
                    <a:pt x="6525" y="20025"/>
                  </a:lnTo>
                  <a:lnTo>
                    <a:pt x="7425" y="21600"/>
                  </a:lnTo>
                  <a:lnTo>
                    <a:pt x="8325" y="20925"/>
                  </a:lnTo>
                  <a:lnTo>
                    <a:pt x="11700" y="15750"/>
                  </a:lnTo>
                  <a:lnTo>
                    <a:pt x="11700" y="15075"/>
                  </a:lnTo>
                  <a:lnTo>
                    <a:pt x="15750" y="14175"/>
                  </a:lnTo>
                  <a:lnTo>
                    <a:pt x="17550" y="13275"/>
                  </a:lnTo>
                  <a:lnTo>
                    <a:pt x="20025" y="10800"/>
                  </a:lnTo>
                  <a:lnTo>
                    <a:pt x="20700" y="9225"/>
                  </a:lnTo>
                  <a:lnTo>
                    <a:pt x="21600" y="9225"/>
                  </a:lnTo>
                  <a:lnTo>
                    <a:pt x="21600" y="6750"/>
                  </a:lnTo>
                  <a:lnTo>
                    <a:pt x="20700" y="5850"/>
                  </a:lnTo>
                  <a:lnTo>
                    <a:pt x="20700" y="4950"/>
                  </a:lnTo>
                  <a:close/>
                  <a:moveTo>
                    <a:pt x="2475" y="15750"/>
                  </a:moveTo>
                  <a:lnTo>
                    <a:pt x="3375" y="15075"/>
                  </a:lnTo>
                  <a:lnTo>
                    <a:pt x="3375" y="14175"/>
                  </a:lnTo>
                  <a:lnTo>
                    <a:pt x="3375" y="15750"/>
                  </a:lnTo>
                  <a:lnTo>
                    <a:pt x="2475" y="15750"/>
                  </a:lnTo>
                  <a:close/>
                  <a:moveTo>
                    <a:pt x="2475" y="1575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Google Shape;420;p14"/>
            <p:cNvSpPr/>
            <p:nvPr/>
          </p:nvSpPr>
          <p:spPr>
            <a:xfrm>
              <a:off x="3503" y="4684"/>
              <a:ext cx="536" cy="698"/>
            </a:xfrm>
            <a:custGeom>
              <a:avLst/>
              <a:gdLst/>
              <a:ahLst/>
              <a:cxnLst/>
              <a:rect l="l" t="t" r="r" b="b"/>
              <a:pathLst>
                <a:path w="21600" h="21600" extrusionOk="0">
                  <a:moveTo>
                    <a:pt x="20064" y="12791"/>
                  </a:moveTo>
                  <a:lnTo>
                    <a:pt x="18631" y="12791"/>
                  </a:lnTo>
                  <a:lnTo>
                    <a:pt x="18631" y="12485"/>
                  </a:lnTo>
                  <a:lnTo>
                    <a:pt x="18222" y="11643"/>
                  </a:lnTo>
                  <a:lnTo>
                    <a:pt x="18222" y="11336"/>
                  </a:lnTo>
                  <a:lnTo>
                    <a:pt x="18631" y="11336"/>
                  </a:lnTo>
                  <a:lnTo>
                    <a:pt x="18631" y="11106"/>
                  </a:lnTo>
                  <a:lnTo>
                    <a:pt x="18222" y="10800"/>
                  </a:lnTo>
                  <a:lnTo>
                    <a:pt x="17096" y="11643"/>
                  </a:lnTo>
                  <a:lnTo>
                    <a:pt x="15560" y="11643"/>
                  </a:lnTo>
                  <a:lnTo>
                    <a:pt x="15560" y="11106"/>
                  </a:lnTo>
                  <a:lnTo>
                    <a:pt x="15151" y="10800"/>
                  </a:lnTo>
                  <a:lnTo>
                    <a:pt x="13308" y="10800"/>
                  </a:lnTo>
                  <a:lnTo>
                    <a:pt x="14025" y="10494"/>
                  </a:lnTo>
                  <a:lnTo>
                    <a:pt x="12899" y="9651"/>
                  </a:lnTo>
                  <a:lnTo>
                    <a:pt x="12489" y="9421"/>
                  </a:lnTo>
                  <a:lnTo>
                    <a:pt x="12489" y="8809"/>
                  </a:lnTo>
                  <a:lnTo>
                    <a:pt x="12899" y="8502"/>
                  </a:lnTo>
                  <a:lnTo>
                    <a:pt x="12489" y="8272"/>
                  </a:lnTo>
                  <a:lnTo>
                    <a:pt x="12899" y="8272"/>
                  </a:lnTo>
                  <a:lnTo>
                    <a:pt x="12899" y="7966"/>
                  </a:lnTo>
                  <a:lnTo>
                    <a:pt x="13308" y="7660"/>
                  </a:lnTo>
                  <a:lnTo>
                    <a:pt x="13615" y="7660"/>
                  </a:lnTo>
                  <a:lnTo>
                    <a:pt x="13615" y="7123"/>
                  </a:lnTo>
                  <a:lnTo>
                    <a:pt x="14025" y="6511"/>
                  </a:lnTo>
                  <a:lnTo>
                    <a:pt x="14025" y="5974"/>
                  </a:lnTo>
                  <a:lnTo>
                    <a:pt x="14434" y="5974"/>
                  </a:lnTo>
                  <a:lnTo>
                    <a:pt x="15151" y="5438"/>
                  </a:lnTo>
                  <a:lnTo>
                    <a:pt x="15560" y="5438"/>
                  </a:lnTo>
                  <a:lnTo>
                    <a:pt x="16277" y="5132"/>
                  </a:lnTo>
                  <a:lnTo>
                    <a:pt x="17403" y="4826"/>
                  </a:lnTo>
                  <a:lnTo>
                    <a:pt x="18631" y="4826"/>
                  </a:lnTo>
                  <a:lnTo>
                    <a:pt x="18631" y="5132"/>
                  </a:lnTo>
                  <a:lnTo>
                    <a:pt x="18938" y="5132"/>
                  </a:lnTo>
                  <a:lnTo>
                    <a:pt x="18938" y="4519"/>
                  </a:lnTo>
                  <a:lnTo>
                    <a:pt x="18631" y="4289"/>
                  </a:lnTo>
                  <a:lnTo>
                    <a:pt x="18222" y="4519"/>
                  </a:lnTo>
                  <a:lnTo>
                    <a:pt x="17812" y="4519"/>
                  </a:lnTo>
                  <a:lnTo>
                    <a:pt x="17812" y="4289"/>
                  </a:lnTo>
                  <a:lnTo>
                    <a:pt x="18938" y="3140"/>
                  </a:lnTo>
                  <a:lnTo>
                    <a:pt x="18938" y="2834"/>
                  </a:lnTo>
                  <a:lnTo>
                    <a:pt x="18631" y="2834"/>
                  </a:lnTo>
                  <a:lnTo>
                    <a:pt x="18222" y="2528"/>
                  </a:lnTo>
                  <a:lnTo>
                    <a:pt x="17403" y="2528"/>
                  </a:lnTo>
                  <a:lnTo>
                    <a:pt x="16686" y="2834"/>
                  </a:lnTo>
                  <a:lnTo>
                    <a:pt x="16277" y="2528"/>
                  </a:lnTo>
                  <a:lnTo>
                    <a:pt x="15970" y="2528"/>
                  </a:lnTo>
                  <a:lnTo>
                    <a:pt x="15560" y="2834"/>
                  </a:lnTo>
                  <a:lnTo>
                    <a:pt x="14025" y="2834"/>
                  </a:lnTo>
                  <a:lnTo>
                    <a:pt x="13615" y="2528"/>
                  </a:lnTo>
                  <a:lnTo>
                    <a:pt x="14025" y="2528"/>
                  </a:lnTo>
                  <a:lnTo>
                    <a:pt x="13615" y="2298"/>
                  </a:lnTo>
                  <a:lnTo>
                    <a:pt x="13615" y="1991"/>
                  </a:lnTo>
                  <a:lnTo>
                    <a:pt x="13308" y="1991"/>
                  </a:lnTo>
                  <a:lnTo>
                    <a:pt x="13308" y="1685"/>
                  </a:lnTo>
                  <a:lnTo>
                    <a:pt x="12899" y="1455"/>
                  </a:lnTo>
                  <a:lnTo>
                    <a:pt x="12182" y="1149"/>
                  </a:lnTo>
                  <a:lnTo>
                    <a:pt x="11773" y="843"/>
                  </a:lnTo>
                  <a:lnTo>
                    <a:pt x="11773" y="613"/>
                  </a:lnTo>
                  <a:lnTo>
                    <a:pt x="11363" y="306"/>
                  </a:lnTo>
                  <a:lnTo>
                    <a:pt x="11056" y="306"/>
                  </a:lnTo>
                  <a:lnTo>
                    <a:pt x="10237" y="0"/>
                  </a:lnTo>
                  <a:lnTo>
                    <a:pt x="9827" y="0"/>
                  </a:lnTo>
                  <a:lnTo>
                    <a:pt x="9827" y="306"/>
                  </a:lnTo>
                  <a:lnTo>
                    <a:pt x="10237" y="613"/>
                  </a:lnTo>
                  <a:lnTo>
                    <a:pt x="10237" y="1455"/>
                  </a:lnTo>
                  <a:lnTo>
                    <a:pt x="9827" y="1455"/>
                  </a:lnTo>
                  <a:lnTo>
                    <a:pt x="9520" y="1991"/>
                  </a:lnTo>
                  <a:lnTo>
                    <a:pt x="8394" y="2834"/>
                  </a:lnTo>
                  <a:lnTo>
                    <a:pt x="7575" y="3140"/>
                  </a:lnTo>
                  <a:lnTo>
                    <a:pt x="5733" y="3447"/>
                  </a:lnTo>
                  <a:lnTo>
                    <a:pt x="5733" y="3677"/>
                  </a:lnTo>
                  <a:lnTo>
                    <a:pt x="4197" y="5438"/>
                  </a:lnTo>
                  <a:lnTo>
                    <a:pt x="3788" y="5668"/>
                  </a:lnTo>
                  <a:lnTo>
                    <a:pt x="3378" y="5132"/>
                  </a:lnTo>
                  <a:lnTo>
                    <a:pt x="2252" y="5132"/>
                  </a:lnTo>
                  <a:lnTo>
                    <a:pt x="2252" y="4826"/>
                  </a:lnTo>
                  <a:lnTo>
                    <a:pt x="1945" y="5132"/>
                  </a:lnTo>
                  <a:lnTo>
                    <a:pt x="1536" y="5132"/>
                  </a:lnTo>
                  <a:lnTo>
                    <a:pt x="1536" y="4826"/>
                  </a:lnTo>
                  <a:lnTo>
                    <a:pt x="1945" y="4519"/>
                  </a:lnTo>
                  <a:lnTo>
                    <a:pt x="2252" y="4519"/>
                  </a:lnTo>
                  <a:lnTo>
                    <a:pt x="1945" y="4289"/>
                  </a:lnTo>
                  <a:lnTo>
                    <a:pt x="1945" y="3983"/>
                  </a:lnTo>
                  <a:lnTo>
                    <a:pt x="1126" y="4289"/>
                  </a:lnTo>
                  <a:lnTo>
                    <a:pt x="819" y="4519"/>
                  </a:lnTo>
                  <a:lnTo>
                    <a:pt x="0" y="4826"/>
                  </a:lnTo>
                  <a:lnTo>
                    <a:pt x="0" y="5668"/>
                  </a:lnTo>
                  <a:lnTo>
                    <a:pt x="409" y="5974"/>
                  </a:lnTo>
                  <a:lnTo>
                    <a:pt x="0" y="5974"/>
                  </a:lnTo>
                  <a:lnTo>
                    <a:pt x="409" y="6281"/>
                  </a:lnTo>
                  <a:lnTo>
                    <a:pt x="819" y="6511"/>
                  </a:lnTo>
                  <a:lnTo>
                    <a:pt x="409" y="6817"/>
                  </a:lnTo>
                  <a:lnTo>
                    <a:pt x="0" y="6817"/>
                  </a:lnTo>
                  <a:lnTo>
                    <a:pt x="0" y="7123"/>
                  </a:lnTo>
                  <a:lnTo>
                    <a:pt x="409" y="7430"/>
                  </a:lnTo>
                  <a:lnTo>
                    <a:pt x="1126" y="7660"/>
                  </a:lnTo>
                  <a:lnTo>
                    <a:pt x="1536" y="7660"/>
                  </a:lnTo>
                  <a:lnTo>
                    <a:pt x="2252" y="7966"/>
                  </a:lnTo>
                  <a:lnTo>
                    <a:pt x="2662" y="7966"/>
                  </a:lnTo>
                  <a:lnTo>
                    <a:pt x="2662" y="8272"/>
                  </a:lnTo>
                  <a:lnTo>
                    <a:pt x="3071" y="8502"/>
                  </a:lnTo>
                  <a:lnTo>
                    <a:pt x="3071" y="8809"/>
                  </a:lnTo>
                  <a:lnTo>
                    <a:pt x="3378" y="9115"/>
                  </a:lnTo>
                  <a:lnTo>
                    <a:pt x="3788" y="9421"/>
                  </a:lnTo>
                  <a:lnTo>
                    <a:pt x="4197" y="9651"/>
                  </a:lnTo>
                  <a:lnTo>
                    <a:pt x="4197" y="9957"/>
                  </a:lnTo>
                  <a:lnTo>
                    <a:pt x="4607" y="10264"/>
                  </a:lnTo>
                  <a:lnTo>
                    <a:pt x="4607" y="10494"/>
                  </a:lnTo>
                  <a:lnTo>
                    <a:pt x="4914" y="10800"/>
                  </a:lnTo>
                  <a:lnTo>
                    <a:pt x="4914" y="11106"/>
                  </a:lnTo>
                  <a:lnTo>
                    <a:pt x="5323" y="11336"/>
                  </a:lnTo>
                  <a:lnTo>
                    <a:pt x="5323" y="11643"/>
                  </a:lnTo>
                  <a:lnTo>
                    <a:pt x="5733" y="12255"/>
                  </a:lnTo>
                  <a:lnTo>
                    <a:pt x="6449" y="12791"/>
                  </a:lnTo>
                  <a:lnTo>
                    <a:pt x="6449" y="13098"/>
                  </a:lnTo>
                  <a:lnTo>
                    <a:pt x="7166" y="13634"/>
                  </a:lnTo>
                  <a:lnTo>
                    <a:pt x="7166" y="13940"/>
                  </a:lnTo>
                  <a:lnTo>
                    <a:pt x="7575" y="14247"/>
                  </a:lnTo>
                  <a:lnTo>
                    <a:pt x="7985" y="14247"/>
                  </a:lnTo>
                  <a:lnTo>
                    <a:pt x="7985" y="14477"/>
                  </a:lnTo>
                  <a:lnTo>
                    <a:pt x="8394" y="15089"/>
                  </a:lnTo>
                  <a:lnTo>
                    <a:pt x="8701" y="15319"/>
                  </a:lnTo>
                  <a:lnTo>
                    <a:pt x="9111" y="15932"/>
                  </a:lnTo>
                  <a:lnTo>
                    <a:pt x="9111" y="16238"/>
                  </a:lnTo>
                  <a:lnTo>
                    <a:pt x="8701" y="16238"/>
                  </a:lnTo>
                  <a:lnTo>
                    <a:pt x="8701" y="16468"/>
                  </a:lnTo>
                  <a:lnTo>
                    <a:pt x="9111" y="16468"/>
                  </a:lnTo>
                  <a:lnTo>
                    <a:pt x="9520" y="16774"/>
                  </a:lnTo>
                  <a:lnTo>
                    <a:pt x="9827" y="17081"/>
                  </a:lnTo>
                  <a:lnTo>
                    <a:pt x="10237" y="17311"/>
                  </a:lnTo>
                  <a:lnTo>
                    <a:pt x="10237" y="17617"/>
                  </a:lnTo>
                  <a:lnTo>
                    <a:pt x="11056" y="17617"/>
                  </a:lnTo>
                  <a:lnTo>
                    <a:pt x="11056" y="17923"/>
                  </a:lnTo>
                  <a:lnTo>
                    <a:pt x="11363" y="17923"/>
                  </a:lnTo>
                  <a:lnTo>
                    <a:pt x="11363" y="18153"/>
                  </a:lnTo>
                  <a:lnTo>
                    <a:pt x="12182" y="18153"/>
                  </a:lnTo>
                  <a:lnTo>
                    <a:pt x="12182" y="17923"/>
                  </a:lnTo>
                  <a:lnTo>
                    <a:pt x="12182" y="18460"/>
                  </a:lnTo>
                  <a:lnTo>
                    <a:pt x="12899" y="18460"/>
                  </a:lnTo>
                  <a:lnTo>
                    <a:pt x="13308" y="18766"/>
                  </a:lnTo>
                  <a:lnTo>
                    <a:pt x="13308" y="19072"/>
                  </a:lnTo>
                  <a:lnTo>
                    <a:pt x="14434" y="19072"/>
                  </a:lnTo>
                  <a:lnTo>
                    <a:pt x="14844" y="19302"/>
                  </a:lnTo>
                  <a:lnTo>
                    <a:pt x="15151" y="19609"/>
                  </a:lnTo>
                  <a:lnTo>
                    <a:pt x="15970" y="19609"/>
                  </a:lnTo>
                  <a:lnTo>
                    <a:pt x="16277" y="19915"/>
                  </a:lnTo>
                  <a:lnTo>
                    <a:pt x="16686" y="20145"/>
                  </a:lnTo>
                  <a:lnTo>
                    <a:pt x="17096" y="20145"/>
                  </a:lnTo>
                  <a:lnTo>
                    <a:pt x="17096" y="20451"/>
                  </a:lnTo>
                  <a:lnTo>
                    <a:pt x="17403" y="20451"/>
                  </a:lnTo>
                  <a:lnTo>
                    <a:pt x="17403" y="20757"/>
                  </a:lnTo>
                  <a:lnTo>
                    <a:pt x="17812" y="20757"/>
                  </a:lnTo>
                  <a:lnTo>
                    <a:pt x="18222" y="21064"/>
                  </a:lnTo>
                  <a:lnTo>
                    <a:pt x="18631" y="21294"/>
                  </a:lnTo>
                  <a:lnTo>
                    <a:pt x="18938" y="21600"/>
                  </a:lnTo>
                  <a:lnTo>
                    <a:pt x="19757" y="21600"/>
                  </a:lnTo>
                  <a:lnTo>
                    <a:pt x="20064" y="21294"/>
                  </a:lnTo>
                  <a:lnTo>
                    <a:pt x="20474" y="21294"/>
                  </a:lnTo>
                  <a:lnTo>
                    <a:pt x="20883" y="21064"/>
                  </a:lnTo>
                  <a:lnTo>
                    <a:pt x="20474" y="20757"/>
                  </a:lnTo>
                  <a:lnTo>
                    <a:pt x="20883" y="20451"/>
                  </a:lnTo>
                  <a:lnTo>
                    <a:pt x="20474" y="20145"/>
                  </a:lnTo>
                  <a:lnTo>
                    <a:pt x="20883" y="19915"/>
                  </a:lnTo>
                  <a:lnTo>
                    <a:pt x="21191" y="19609"/>
                  </a:lnTo>
                  <a:lnTo>
                    <a:pt x="21600" y="19302"/>
                  </a:lnTo>
                  <a:lnTo>
                    <a:pt x="21600" y="19072"/>
                  </a:lnTo>
                  <a:lnTo>
                    <a:pt x="21191" y="18460"/>
                  </a:lnTo>
                  <a:lnTo>
                    <a:pt x="21191" y="17617"/>
                  </a:lnTo>
                  <a:lnTo>
                    <a:pt x="20883" y="17617"/>
                  </a:lnTo>
                  <a:lnTo>
                    <a:pt x="21191" y="17311"/>
                  </a:lnTo>
                  <a:lnTo>
                    <a:pt x="21191" y="14783"/>
                  </a:lnTo>
                  <a:lnTo>
                    <a:pt x="21600" y="14477"/>
                  </a:lnTo>
                  <a:lnTo>
                    <a:pt x="21600" y="14247"/>
                  </a:lnTo>
                  <a:lnTo>
                    <a:pt x="20064" y="12791"/>
                  </a:lnTo>
                  <a:close/>
                  <a:moveTo>
                    <a:pt x="20064" y="1279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1" name="Google Shape;421;p14"/>
            <p:cNvSpPr/>
            <p:nvPr/>
          </p:nvSpPr>
          <p:spPr>
            <a:xfrm>
              <a:off x="4001" y="5043"/>
              <a:ext cx="517" cy="512"/>
            </a:xfrm>
            <a:custGeom>
              <a:avLst/>
              <a:gdLst/>
              <a:ahLst/>
              <a:cxnLst/>
              <a:rect l="l" t="t" r="r" b="b"/>
              <a:pathLst>
                <a:path w="21600" h="21600" extrusionOk="0">
                  <a:moveTo>
                    <a:pt x="20859" y="16591"/>
                  </a:moveTo>
                  <a:lnTo>
                    <a:pt x="20859" y="15861"/>
                  </a:lnTo>
                  <a:lnTo>
                    <a:pt x="21600" y="14296"/>
                  </a:lnTo>
                  <a:lnTo>
                    <a:pt x="21600" y="13878"/>
                  </a:lnTo>
                  <a:lnTo>
                    <a:pt x="20859" y="12313"/>
                  </a:lnTo>
                  <a:lnTo>
                    <a:pt x="19694" y="12000"/>
                  </a:lnTo>
                  <a:lnTo>
                    <a:pt x="20012" y="11583"/>
                  </a:lnTo>
                  <a:lnTo>
                    <a:pt x="19694" y="10435"/>
                  </a:lnTo>
                  <a:lnTo>
                    <a:pt x="16518" y="10435"/>
                  </a:lnTo>
                  <a:lnTo>
                    <a:pt x="16518" y="9600"/>
                  </a:lnTo>
                  <a:lnTo>
                    <a:pt x="16094" y="8870"/>
                  </a:lnTo>
                  <a:lnTo>
                    <a:pt x="16094" y="6991"/>
                  </a:lnTo>
                  <a:lnTo>
                    <a:pt x="15353" y="6574"/>
                  </a:lnTo>
                  <a:lnTo>
                    <a:pt x="14188" y="6574"/>
                  </a:lnTo>
                  <a:lnTo>
                    <a:pt x="13765" y="6157"/>
                  </a:lnTo>
                  <a:lnTo>
                    <a:pt x="13341" y="6157"/>
                  </a:lnTo>
                  <a:lnTo>
                    <a:pt x="13341" y="5739"/>
                  </a:lnTo>
                  <a:lnTo>
                    <a:pt x="13024" y="5739"/>
                  </a:lnTo>
                  <a:lnTo>
                    <a:pt x="12176" y="5426"/>
                  </a:lnTo>
                  <a:lnTo>
                    <a:pt x="11753" y="5426"/>
                  </a:lnTo>
                  <a:lnTo>
                    <a:pt x="11435" y="5009"/>
                  </a:lnTo>
                  <a:lnTo>
                    <a:pt x="11012" y="5009"/>
                  </a:lnTo>
                  <a:lnTo>
                    <a:pt x="10271" y="4278"/>
                  </a:lnTo>
                  <a:lnTo>
                    <a:pt x="9424" y="4591"/>
                  </a:lnTo>
                  <a:lnTo>
                    <a:pt x="9106" y="4278"/>
                  </a:lnTo>
                  <a:lnTo>
                    <a:pt x="8259" y="4278"/>
                  </a:lnTo>
                  <a:lnTo>
                    <a:pt x="7835" y="3861"/>
                  </a:lnTo>
                  <a:lnTo>
                    <a:pt x="7835" y="3443"/>
                  </a:lnTo>
                  <a:lnTo>
                    <a:pt x="7518" y="3443"/>
                  </a:lnTo>
                  <a:lnTo>
                    <a:pt x="7094" y="2713"/>
                  </a:lnTo>
                  <a:lnTo>
                    <a:pt x="7518" y="2296"/>
                  </a:lnTo>
                  <a:lnTo>
                    <a:pt x="7094" y="1565"/>
                  </a:lnTo>
                  <a:lnTo>
                    <a:pt x="7518" y="1148"/>
                  </a:lnTo>
                  <a:lnTo>
                    <a:pt x="7094" y="730"/>
                  </a:lnTo>
                  <a:lnTo>
                    <a:pt x="7094" y="0"/>
                  </a:lnTo>
                  <a:lnTo>
                    <a:pt x="6671" y="313"/>
                  </a:lnTo>
                  <a:lnTo>
                    <a:pt x="6353" y="0"/>
                  </a:lnTo>
                  <a:lnTo>
                    <a:pt x="5929" y="0"/>
                  </a:lnTo>
                  <a:lnTo>
                    <a:pt x="5506" y="313"/>
                  </a:lnTo>
                  <a:lnTo>
                    <a:pt x="4765" y="313"/>
                  </a:lnTo>
                  <a:lnTo>
                    <a:pt x="3918" y="1148"/>
                  </a:lnTo>
                  <a:lnTo>
                    <a:pt x="3600" y="1565"/>
                  </a:lnTo>
                  <a:lnTo>
                    <a:pt x="3176" y="1878"/>
                  </a:lnTo>
                  <a:lnTo>
                    <a:pt x="2012" y="1878"/>
                  </a:lnTo>
                  <a:lnTo>
                    <a:pt x="1588" y="2296"/>
                  </a:lnTo>
                  <a:lnTo>
                    <a:pt x="0" y="2296"/>
                  </a:lnTo>
                  <a:lnTo>
                    <a:pt x="1588" y="4278"/>
                  </a:lnTo>
                  <a:lnTo>
                    <a:pt x="1588" y="4591"/>
                  </a:lnTo>
                  <a:lnTo>
                    <a:pt x="1165" y="5009"/>
                  </a:lnTo>
                  <a:lnTo>
                    <a:pt x="1165" y="8452"/>
                  </a:lnTo>
                  <a:lnTo>
                    <a:pt x="847" y="8870"/>
                  </a:lnTo>
                  <a:lnTo>
                    <a:pt x="1165" y="8870"/>
                  </a:lnTo>
                  <a:lnTo>
                    <a:pt x="1165" y="10017"/>
                  </a:lnTo>
                  <a:lnTo>
                    <a:pt x="1588" y="10852"/>
                  </a:lnTo>
                  <a:lnTo>
                    <a:pt x="1588" y="11165"/>
                  </a:lnTo>
                  <a:lnTo>
                    <a:pt x="1165" y="11583"/>
                  </a:lnTo>
                  <a:lnTo>
                    <a:pt x="847" y="12000"/>
                  </a:lnTo>
                  <a:lnTo>
                    <a:pt x="424" y="12313"/>
                  </a:lnTo>
                  <a:lnTo>
                    <a:pt x="847" y="12730"/>
                  </a:lnTo>
                  <a:lnTo>
                    <a:pt x="1165" y="13148"/>
                  </a:lnTo>
                  <a:lnTo>
                    <a:pt x="1165" y="13565"/>
                  </a:lnTo>
                  <a:lnTo>
                    <a:pt x="1588" y="13565"/>
                  </a:lnTo>
                  <a:lnTo>
                    <a:pt x="1588" y="15026"/>
                  </a:lnTo>
                  <a:lnTo>
                    <a:pt x="2012" y="15443"/>
                  </a:lnTo>
                  <a:lnTo>
                    <a:pt x="2753" y="15861"/>
                  </a:lnTo>
                  <a:lnTo>
                    <a:pt x="2753" y="17009"/>
                  </a:lnTo>
                  <a:lnTo>
                    <a:pt x="2435" y="17739"/>
                  </a:lnTo>
                  <a:lnTo>
                    <a:pt x="2435" y="18157"/>
                  </a:lnTo>
                  <a:lnTo>
                    <a:pt x="3600" y="18574"/>
                  </a:lnTo>
                  <a:lnTo>
                    <a:pt x="4765" y="21600"/>
                  </a:lnTo>
                  <a:lnTo>
                    <a:pt x="5506" y="21600"/>
                  </a:lnTo>
                  <a:lnTo>
                    <a:pt x="5929" y="21287"/>
                  </a:lnTo>
                  <a:lnTo>
                    <a:pt x="5929" y="20870"/>
                  </a:lnTo>
                  <a:lnTo>
                    <a:pt x="6671" y="20139"/>
                  </a:lnTo>
                  <a:lnTo>
                    <a:pt x="7094" y="20139"/>
                  </a:lnTo>
                  <a:lnTo>
                    <a:pt x="7518" y="20452"/>
                  </a:lnTo>
                  <a:lnTo>
                    <a:pt x="8259" y="20139"/>
                  </a:lnTo>
                  <a:lnTo>
                    <a:pt x="9847" y="20139"/>
                  </a:lnTo>
                  <a:lnTo>
                    <a:pt x="9847" y="20452"/>
                  </a:lnTo>
                  <a:lnTo>
                    <a:pt x="10271" y="21287"/>
                  </a:lnTo>
                  <a:lnTo>
                    <a:pt x="10271" y="20870"/>
                  </a:lnTo>
                  <a:lnTo>
                    <a:pt x="10588" y="20870"/>
                  </a:lnTo>
                  <a:lnTo>
                    <a:pt x="10588" y="20452"/>
                  </a:lnTo>
                  <a:lnTo>
                    <a:pt x="11012" y="20139"/>
                  </a:lnTo>
                  <a:lnTo>
                    <a:pt x="12600" y="20139"/>
                  </a:lnTo>
                  <a:lnTo>
                    <a:pt x="13024" y="20452"/>
                  </a:lnTo>
                  <a:lnTo>
                    <a:pt x="13341" y="19722"/>
                  </a:lnTo>
                  <a:lnTo>
                    <a:pt x="13765" y="18991"/>
                  </a:lnTo>
                  <a:lnTo>
                    <a:pt x="13765" y="18157"/>
                  </a:lnTo>
                  <a:lnTo>
                    <a:pt x="13341" y="17739"/>
                  </a:lnTo>
                  <a:lnTo>
                    <a:pt x="14188" y="17009"/>
                  </a:lnTo>
                  <a:lnTo>
                    <a:pt x="14188" y="16278"/>
                  </a:lnTo>
                  <a:lnTo>
                    <a:pt x="14506" y="16278"/>
                  </a:lnTo>
                  <a:lnTo>
                    <a:pt x="16941" y="15443"/>
                  </a:lnTo>
                  <a:lnTo>
                    <a:pt x="18847" y="15443"/>
                  </a:lnTo>
                  <a:lnTo>
                    <a:pt x="20012" y="16278"/>
                  </a:lnTo>
                  <a:lnTo>
                    <a:pt x="20435" y="16278"/>
                  </a:lnTo>
                  <a:lnTo>
                    <a:pt x="20859" y="16591"/>
                  </a:lnTo>
                  <a:close/>
                  <a:moveTo>
                    <a:pt x="20859" y="16591"/>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2" name="Google Shape;422;p14"/>
            <p:cNvSpPr/>
            <p:nvPr/>
          </p:nvSpPr>
          <p:spPr>
            <a:xfrm>
              <a:off x="4313" y="5409"/>
              <a:ext cx="355" cy="331"/>
            </a:xfrm>
            <a:custGeom>
              <a:avLst/>
              <a:gdLst/>
              <a:ahLst/>
              <a:cxnLst/>
              <a:rect l="l" t="t" r="r" b="b"/>
              <a:pathLst>
                <a:path w="21600" h="21600" extrusionOk="0">
                  <a:moveTo>
                    <a:pt x="0" y="7737"/>
                  </a:moveTo>
                  <a:lnTo>
                    <a:pt x="463" y="6609"/>
                  </a:lnTo>
                  <a:lnTo>
                    <a:pt x="1080" y="5481"/>
                  </a:lnTo>
                  <a:lnTo>
                    <a:pt x="1080" y="4191"/>
                  </a:lnTo>
                  <a:lnTo>
                    <a:pt x="463" y="3546"/>
                  </a:lnTo>
                  <a:lnTo>
                    <a:pt x="1697" y="2418"/>
                  </a:lnTo>
                  <a:lnTo>
                    <a:pt x="1697" y="1290"/>
                  </a:lnTo>
                  <a:lnTo>
                    <a:pt x="2160" y="1290"/>
                  </a:lnTo>
                  <a:lnTo>
                    <a:pt x="5709" y="0"/>
                  </a:lnTo>
                  <a:lnTo>
                    <a:pt x="8486" y="0"/>
                  </a:lnTo>
                  <a:lnTo>
                    <a:pt x="10183" y="1290"/>
                  </a:lnTo>
                  <a:lnTo>
                    <a:pt x="10800" y="1290"/>
                  </a:lnTo>
                  <a:lnTo>
                    <a:pt x="11417" y="1773"/>
                  </a:lnTo>
                  <a:lnTo>
                    <a:pt x="11417" y="2418"/>
                  </a:lnTo>
                  <a:lnTo>
                    <a:pt x="11880" y="3063"/>
                  </a:lnTo>
                  <a:lnTo>
                    <a:pt x="11880" y="3546"/>
                  </a:lnTo>
                  <a:lnTo>
                    <a:pt x="12497" y="4191"/>
                  </a:lnTo>
                  <a:lnTo>
                    <a:pt x="11880" y="5964"/>
                  </a:lnTo>
                  <a:lnTo>
                    <a:pt x="12497" y="6609"/>
                  </a:lnTo>
                  <a:lnTo>
                    <a:pt x="11880" y="6609"/>
                  </a:lnTo>
                  <a:lnTo>
                    <a:pt x="12497" y="7254"/>
                  </a:lnTo>
                  <a:lnTo>
                    <a:pt x="13114" y="7254"/>
                  </a:lnTo>
                  <a:lnTo>
                    <a:pt x="13577" y="7737"/>
                  </a:lnTo>
                  <a:lnTo>
                    <a:pt x="14811" y="7254"/>
                  </a:lnTo>
                  <a:lnTo>
                    <a:pt x="15429" y="7737"/>
                  </a:lnTo>
                  <a:lnTo>
                    <a:pt x="16509" y="7254"/>
                  </a:lnTo>
                  <a:lnTo>
                    <a:pt x="17126" y="7737"/>
                  </a:lnTo>
                  <a:lnTo>
                    <a:pt x="17589" y="7737"/>
                  </a:lnTo>
                  <a:lnTo>
                    <a:pt x="17589" y="8382"/>
                  </a:lnTo>
                  <a:lnTo>
                    <a:pt x="18823" y="10800"/>
                  </a:lnTo>
                  <a:lnTo>
                    <a:pt x="18823" y="11928"/>
                  </a:lnTo>
                  <a:lnTo>
                    <a:pt x="19286" y="11928"/>
                  </a:lnTo>
                  <a:lnTo>
                    <a:pt x="20520" y="11445"/>
                  </a:lnTo>
                  <a:lnTo>
                    <a:pt x="21137" y="11445"/>
                  </a:lnTo>
                  <a:lnTo>
                    <a:pt x="21600" y="11928"/>
                  </a:lnTo>
                  <a:lnTo>
                    <a:pt x="21600" y="14991"/>
                  </a:lnTo>
                  <a:lnTo>
                    <a:pt x="21137" y="14991"/>
                  </a:lnTo>
                  <a:lnTo>
                    <a:pt x="21137" y="17893"/>
                  </a:lnTo>
                  <a:lnTo>
                    <a:pt x="20520" y="17893"/>
                  </a:lnTo>
                  <a:lnTo>
                    <a:pt x="20520" y="18537"/>
                  </a:lnTo>
                  <a:lnTo>
                    <a:pt x="19903" y="19182"/>
                  </a:lnTo>
                  <a:lnTo>
                    <a:pt x="18823" y="19827"/>
                  </a:lnTo>
                  <a:lnTo>
                    <a:pt x="18823" y="20310"/>
                  </a:lnTo>
                  <a:lnTo>
                    <a:pt x="18206" y="20955"/>
                  </a:lnTo>
                  <a:lnTo>
                    <a:pt x="17589" y="20955"/>
                  </a:lnTo>
                  <a:lnTo>
                    <a:pt x="17126" y="21600"/>
                  </a:lnTo>
                  <a:lnTo>
                    <a:pt x="15891" y="21600"/>
                  </a:lnTo>
                  <a:lnTo>
                    <a:pt x="14811" y="20955"/>
                  </a:lnTo>
                  <a:lnTo>
                    <a:pt x="10800" y="20955"/>
                  </a:lnTo>
                  <a:lnTo>
                    <a:pt x="11880" y="19827"/>
                  </a:lnTo>
                  <a:lnTo>
                    <a:pt x="12497" y="18537"/>
                  </a:lnTo>
                  <a:lnTo>
                    <a:pt x="11880" y="17893"/>
                  </a:lnTo>
                  <a:lnTo>
                    <a:pt x="12497" y="17893"/>
                  </a:lnTo>
                  <a:lnTo>
                    <a:pt x="13114" y="17409"/>
                  </a:lnTo>
                  <a:lnTo>
                    <a:pt x="13114" y="16764"/>
                  </a:lnTo>
                  <a:lnTo>
                    <a:pt x="13577" y="16119"/>
                  </a:lnTo>
                  <a:lnTo>
                    <a:pt x="13114" y="15636"/>
                  </a:lnTo>
                  <a:lnTo>
                    <a:pt x="12497" y="15636"/>
                  </a:lnTo>
                  <a:lnTo>
                    <a:pt x="11880" y="14346"/>
                  </a:lnTo>
                  <a:lnTo>
                    <a:pt x="10183" y="14346"/>
                  </a:lnTo>
                  <a:lnTo>
                    <a:pt x="9103" y="13701"/>
                  </a:lnTo>
                  <a:lnTo>
                    <a:pt x="7869" y="13218"/>
                  </a:lnTo>
                  <a:lnTo>
                    <a:pt x="7406" y="13218"/>
                  </a:lnTo>
                  <a:lnTo>
                    <a:pt x="6789" y="12573"/>
                  </a:lnTo>
                  <a:lnTo>
                    <a:pt x="5091" y="11928"/>
                  </a:lnTo>
                  <a:lnTo>
                    <a:pt x="4474" y="11445"/>
                  </a:lnTo>
                  <a:lnTo>
                    <a:pt x="3857" y="10800"/>
                  </a:lnTo>
                  <a:lnTo>
                    <a:pt x="3394" y="10800"/>
                  </a:lnTo>
                  <a:lnTo>
                    <a:pt x="1697" y="9510"/>
                  </a:lnTo>
                  <a:lnTo>
                    <a:pt x="1080" y="8382"/>
                  </a:lnTo>
                  <a:lnTo>
                    <a:pt x="463" y="8382"/>
                  </a:lnTo>
                  <a:lnTo>
                    <a:pt x="0" y="7737"/>
                  </a:lnTo>
                  <a:close/>
                  <a:moveTo>
                    <a:pt x="0" y="773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3" name="Google Shape;423;p14"/>
            <p:cNvSpPr/>
            <p:nvPr/>
          </p:nvSpPr>
          <p:spPr>
            <a:xfrm>
              <a:off x="4528" y="5839"/>
              <a:ext cx="216" cy="213"/>
            </a:xfrm>
            <a:custGeom>
              <a:avLst/>
              <a:gdLst/>
              <a:ahLst/>
              <a:cxnLst/>
              <a:rect l="l" t="t" r="r" b="b"/>
              <a:pathLst>
                <a:path w="21600" h="21600" extrusionOk="0">
                  <a:moveTo>
                    <a:pt x="2795" y="0"/>
                  </a:moveTo>
                  <a:lnTo>
                    <a:pt x="3812" y="1005"/>
                  </a:lnTo>
                  <a:lnTo>
                    <a:pt x="5591" y="0"/>
                  </a:lnTo>
                  <a:lnTo>
                    <a:pt x="6607" y="1005"/>
                  </a:lnTo>
                  <a:lnTo>
                    <a:pt x="7369" y="2009"/>
                  </a:lnTo>
                  <a:lnTo>
                    <a:pt x="8386" y="2009"/>
                  </a:lnTo>
                  <a:lnTo>
                    <a:pt x="9402" y="3014"/>
                  </a:lnTo>
                  <a:lnTo>
                    <a:pt x="10165" y="4772"/>
                  </a:lnTo>
                  <a:lnTo>
                    <a:pt x="11181" y="3767"/>
                  </a:lnTo>
                  <a:lnTo>
                    <a:pt x="12198" y="5777"/>
                  </a:lnTo>
                  <a:lnTo>
                    <a:pt x="14993" y="5777"/>
                  </a:lnTo>
                  <a:lnTo>
                    <a:pt x="16009" y="6530"/>
                  </a:lnTo>
                  <a:lnTo>
                    <a:pt x="16009" y="7535"/>
                  </a:lnTo>
                  <a:lnTo>
                    <a:pt x="16772" y="7535"/>
                  </a:lnTo>
                  <a:lnTo>
                    <a:pt x="20584" y="11302"/>
                  </a:lnTo>
                  <a:lnTo>
                    <a:pt x="20584" y="12307"/>
                  </a:lnTo>
                  <a:lnTo>
                    <a:pt x="19567" y="13060"/>
                  </a:lnTo>
                  <a:lnTo>
                    <a:pt x="20584" y="14065"/>
                  </a:lnTo>
                  <a:lnTo>
                    <a:pt x="20584" y="15070"/>
                  </a:lnTo>
                  <a:lnTo>
                    <a:pt x="21600" y="16074"/>
                  </a:lnTo>
                  <a:lnTo>
                    <a:pt x="20584" y="16828"/>
                  </a:lnTo>
                  <a:lnTo>
                    <a:pt x="20584" y="17833"/>
                  </a:lnTo>
                  <a:lnTo>
                    <a:pt x="17788" y="20595"/>
                  </a:lnTo>
                  <a:lnTo>
                    <a:pt x="16009" y="20595"/>
                  </a:lnTo>
                  <a:lnTo>
                    <a:pt x="16009" y="21600"/>
                  </a:lnTo>
                  <a:lnTo>
                    <a:pt x="13214" y="21600"/>
                  </a:lnTo>
                  <a:lnTo>
                    <a:pt x="12198" y="20595"/>
                  </a:lnTo>
                  <a:lnTo>
                    <a:pt x="11181" y="21600"/>
                  </a:lnTo>
                  <a:lnTo>
                    <a:pt x="9402" y="21600"/>
                  </a:lnTo>
                  <a:lnTo>
                    <a:pt x="9402" y="20595"/>
                  </a:lnTo>
                  <a:lnTo>
                    <a:pt x="8386" y="20595"/>
                  </a:lnTo>
                  <a:lnTo>
                    <a:pt x="7369" y="19591"/>
                  </a:lnTo>
                  <a:lnTo>
                    <a:pt x="3812" y="19591"/>
                  </a:lnTo>
                  <a:lnTo>
                    <a:pt x="2795" y="18837"/>
                  </a:lnTo>
                  <a:lnTo>
                    <a:pt x="1779" y="18837"/>
                  </a:lnTo>
                  <a:lnTo>
                    <a:pt x="762" y="16828"/>
                  </a:lnTo>
                  <a:lnTo>
                    <a:pt x="0" y="16074"/>
                  </a:lnTo>
                  <a:lnTo>
                    <a:pt x="0" y="14065"/>
                  </a:lnTo>
                  <a:lnTo>
                    <a:pt x="762" y="14065"/>
                  </a:lnTo>
                  <a:lnTo>
                    <a:pt x="762" y="6530"/>
                  </a:lnTo>
                  <a:lnTo>
                    <a:pt x="1779" y="6530"/>
                  </a:lnTo>
                  <a:lnTo>
                    <a:pt x="1779" y="4772"/>
                  </a:lnTo>
                  <a:lnTo>
                    <a:pt x="762" y="3767"/>
                  </a:lnTo>
                  <a:lnTo>
                    <a:pt x="1779" y="3767"/>
                  </a:lnTo>
                  <a:lnTo>
                    <a:pt x="762" y="2009"/>
                  </a:lnTo>
                  <a:lnTo>
                    <a:pt x="1779" y="2009"/>
                  </a:lnTo>
                  <a:lnTo>
                    <a:pt x="2795" y="1005"/>
                  </a:lnTo>
                  <a:lnTo>
                    <a:pt x="2795" y="0"/>
                  </a:lnTo>
                  <a:close/>
                  <a:moveTo>
                    <a:pt x="2795"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4" name="Google Shape;424;p14"/>
            <p:cNvSpPr/>
            <p:nvPr/>
          </p:nvSpPr>
          <p:spPr>
            <a:xfrm>
              <a:off x="4028" y="5520"/>
              <a:ext cx="668" cy="1521"/>
            </a:xfrm>
            <a:custGeom>
              <a:avLst/>
              <a:gdLst/>
              <a:ahLst/>
              <a:cxnLst/>
              <a:rect l="l" t="t" r="r" b="b"/>
              <a:pathLst>
                <a:path w="21600" h="21600" extrusionOk="0">
                  <a:moveTo>
                    <a:pt x="3367" y="492"/>
                  </a:moveTo>
                  <a:lnTo>
                    <a:pt x="3696" y="386"/>
                  </a:lnTo>
                  <a:lnTo>
                    <a:pt x="3696" y="246"/>
                  </a:lnTo>
                  <a:lnTo>
                    <a:pt x="4271" y="0"/>
                  </a:lnTo>
                  <a:lnTo>
                    <a:pt x="4599" y="0"/>
                  </a:lnTo>
                  <a:lnTo>
                    <a:pt x="4928" y="105"/>
                  </a:lnTo>
                  <a:lnTo>
                    <a:pt x="5503" y="0"/>
                  </a:lnTo>
                  <a:lnTo>
                    <a:pt x="6735" y="0"/>
                  </a:lnTo>
                  <a:lnTo>
                    <a:pt x="6735" y="105"/>
                  </a:lnTo>
                  <a:lnTo>
                    <a:pt x="7063" y="386"/>
                  </a:lnTo>
                  <a:lnTo>
                    <a:pt x="7063" y="246"/>
                  </a:lnTo>
                  <a:lnTo>
                    <a:pt x="7310" y="246"/>
                  </a:lnTo>
                  <a:lnTo>
                    <a:pt x="7310" y="105"/>
                  </a:lnTo>
                  <a:lnTo>
                    <a:pt x="7638" y="0"/>
                  </a:lnTo>
                  <a:lnTo>
                    <a:pt x="8870" y="0"/>
                  </a:lnTo>
                  <a:lnTo>
                    <a:pt x="9198" y="105"/>
                  </a:lnTo>
                  <a:lnTo>
                    <a:pt x="9445" y="246"/>
                  </a:lnTo>
                  <a:lnTo>
                    <a:pt x="9773" y="246"/>
                  </a:lnTo>
                  <a:lnTo>
                    <a:pt x="10102" y="492"/>
                  </a:lnTo>
                  <a:lnTo>
                    <a:pt x="11005" y="773"/>
                  </a:lnTo>
                  <a:lnTo>
                    <a:pt x="11252" y="773"/>
                  </a:lnTo>
                  <a:lnTo>
                    <a:pt x="11580" y="913"/>
                  </a:lnTo>
                  <a:lnTo>
                    <a:pt x="11909" y="1019"/>
                  </a:lnTo>
                  <a:lnTo>
                    <a:pt x="12812" y="1159"/>
                  </a:lnTo>
                  <a:lnTo>
                    <a:pt x="13141" y="1300"/>
                  </a:lnTo>
                  <a:lnTo>
                    <a:pt x="13387" y="1300"/>
                  </a:lnTo>
                  <a:lnTo>
                    <a:pt x="14044" y="1405"/>
                  </a:lnTo>
                  <a:lnTo>
                    <a:pt x="14619" y="1545"/>
                  </a:lnTo>
                  <a:lnTo>
                    <a:pt x="15522" y="1545"/>
                  </a:lnTo>
                  <a:lnTo>
                    <a:pt x="15851" y="1826"/>
                  </a:lnTo>
                  <a:lnTo>
                    <a:pt x="16179" y="1826"/>
                  </a:lnTo>
                  <a:lnTo>
                    <a:pt x="16426" y="1932"/>
                  </a:lnTo>
                  <a:lnTo>
                    <a:pt x="16179" y="2072"/>
                  </a:lnTo>
                  <a:lnTo>
                    <a:pt x="16179" y="2213"/>
                  </a:lnTo>
                  <a:lnTo>
                    <a:pt x="15851" y="2318"/>
                  </a:lnTo>
                  <a:lnTo>
                    <a:pt x="15522" y="2318"/>
                  </a:lnTo>
                  <a:lnTo>
                    <a:pt x="15851" y="2459"/>
                  </a:lnTo>
                  <a:lnTo>
                    <a:pt x="15522" y="2740"/>
                  </a:lnTo>
                  <a:lnTo>
                    <a:pt x="14948" y="2985"/>
                  </a:lnTo>
                  <a:lnTo>
                    <a:pt x="17083" y="2985"/>
                  </a:lnTo>
                  <a:lnTo>
                    <a:pt x="17658" y="3126"/>
                  </a:lnTo>
                  <a:lnTo>
                    <a:pt x="18315" y="3126"/>
                  </a:lnTo>
                  <a:lnTo>
                    <a:pt x="18561" y="2985"/>
                  </a:lnTo>
                  <a:lnTo>
                    <a:pt x="18890" y="2985"/>
                  </a:lnTo>
                  <a:lnTo>
                    <a:pt x="19218" y="2845"/>
                  </a:lnTo>
                  <a:lnTo>
                    <a:pt x="19218" y="2740"/>
                  </a:lnTo>
                  <a:lnTo>
                    <a:pt x="19793" y="2599"/>
                  </a:lnTo>
                  <a:lnTo>
                    <a:pt x="20122" y="2459"/>
                  </a:lnTo>
                  <a:lnTo>
                    <a:pt x="20122" y="2318"/>
                  </a:lnTo>
                  <a:lnTo>
                    <a:pt x="20450" y="2318"/>
                  </a:lnTo>
                  <a:lnTo>
                    <a:pt x="20450" y="1932"/>
                  </a:lnTo>
                  <a:lnTo>
                    <a:pt x="20697" y="1826"/>
                  </a:lnTo>
                  <a:lnTo>
                    <a:pt x="21354" y="1826"/>
                  </a:lnTo>
                  <a:lnTo>
                    <a:pt x="21354" y="1932"/>
                  </a:lnTo>
                  <a:lnTo>
                    <a:pt x="21600" y="2213"/>
                  </a:lnTo>
                  <a:lnTo>
                    <a:pt x="21600" y="2845"/>
                  </a:lnTo>
                  <a:lnTo>
                    <a:pt x="21025" y="2845"/>
                  </a:lnTo>
                  <a:lnTo>
                    <a:pt x="21025" y="2985"/>
                  </a:lnTo>
                  <a:lnTo>
                    <a:pt x="20697" y="2985"/>
                  </a:lnTo>
                  <a:lnTo>
                    <a:pt x="20122" y="3126"/>
                  </a:lnTo>
                  <a:lnTo>
                    <a:pt x="20122" y="3231"/>
                  </a:lnTo>
                  <a:lnTo>
                    <a:pt x="19793" y="3231"/>
                  </a:lnTo>
                  <a:lnTo>
                    <a:pt x="19218" y="3372"/>
                  </a:lnTo>
                  <a:lnTo>
                    <a:pt x="19218" y="3512"/>
                  </a:lnTo>
                  <a:lnTo>
                    <a:pt x="18890" y="3512"/>
                  </a:lnTo>
                  <a:lnTo>
                    <a:pt x="18315" y="3758"/>
                  </a:lnTo>
                  <a:lnTo>
                    <a:pt x="18315" y="3899"/>
                  </a:lnTo>
                  <a:lnTo>
                    <a:pt x="17986" y="3899"/>
                  </a:lnTo>
                  <a:lnTo>
                    <a:pt x="17986" y="4039"/>
                  </a:lnTo>
                  <a:lnTo>
                    <a:pt x="17658" y="4144"/>
                  </a:lnTo>
                  <a:lnTo>
                    <a:pt x="17411" y="4285"/>
                  </a:lnTo>
                  <a:lnTo>
                    <a:pt x="17411" y="4531"/>
                  </a:lnTo>
                  <a:lnTo>
                    <a:pt x="17083" y="4531"/>
                  </a:lnTo>
                  <a:lnTo>
                    <a:pt x="17083" y="4671"/>
                  </a:lnTo>
                  <a:lnTo>
                    <a:pt x="16754" y="4812"/>
                  </a:lnTo>
                  <a:lnTo>
                    <a:pt x="16426" y="4812"/>
                  </a:lnTo>
                  <a:lnTo>
                    <a:pt x="16754" y="5058"/>
                  </a:lnTo>
                  <a:lnTo>
                    <a:pt x="16426" y="5058"/>
                  </a:lnTo>
                  <a:lnTo>
                    <a:pt x="16754" y="5198"/>
                  </a:lnTo>
                  <a:lnTo>
                    <a:pt x="16754" y="5444"/>
                  </a:lnTo>
                  <a:lnTo>
                    <a:pt x="16426" y="5444"/>
                  </a:lnTo>
                  <a:lnTo>
                    <a:pt x="16426" y="6498"/>
                  </a:lnTo>
                  <a:lnTo>
                    <a:pt x="16179" y="6498"/>
                  </a:lnTo>
                  <a:lnTo>
                    <a:pt x="16179" y="7024"/>
                  </a:lnTo>
                  <a:lnTo>
                    <a:pt x="16426" y="7024"/>
                  </a:lnTo>
                  <a:lnTo>
                    <a:pt x="16426" y="7270"/>
                  </a:lnTo>
                  <a:lnTo>
                    <a:pt x="17083" y="7411"/>
                  </a:lnTo>
                  <a:lnTo>
                    <a:pt x="17658" y="7551"/>
                  </a:lnTo>
                  <a:lnTo>
                    <a:pt x="18315" y="7692"/>
                  </a:lnTo>
                  <a:lnTo>
                    <a:pt x="18561" y="7797"/>
                  </a:lnTo>
                  <a:lnTo>
                    <a:pt x="18561" y="7938"/>
                  </a:lnTo>
                  <a:lnTo>
                    <a:pt x="17986" y="8183"/>
                  </a:lnTo>
                  <a:lnTo>
                    <a:pt x="18315" y="8464"/>
                  </a:lnTo>
                  <a:lnTo>
                    <a:pt x="19218" y="8464"/>
                  </a:lnTo>
                  <a:lnTo>
                    <a:pt x="19218" y="8851"/>
                  </a:lnTo>
                  <a:lnTo>
                    <a:pt x="18890" y="8991"/>
                  </a:lnTo>
                  <a:lnTo>
                    <a:pt x="18890" y="9097"/>
                  </a:lnTo>
                  <a:lnTo>
                    <a:pt x="18561" y="9237"/>
                  </a:lnTo>
                  <a:lnTo>
                    <a:pt x="18561" y="9097"/>
                  </a:lnTo>
                  <a:lnTo>
                    <a:pt x="18561" y="9483"/>
                  </a:lnTo>
                  <a:lnTo>
                    <a:pt x="18315" y="9623"/>
                  </a:lnTo>
                  <a:lnTo>
                    <a:pt x="17658" y="9764"/>
                  </a:lnTo>
                  <a:lnTo>
                    <a:pt x="17083" y="9904"/>
                  </a:lnTo>
                  <a:lnTo>
                    <a:pt x="17083" y="9764"/>
                  </a:lnTo>
                  <a:lnTo>
                    <a:pt x="17083" y="9904"/>
                  </a:lnTo>
                  <a:lnTo>
                    <a:pt x="16179" y="10010"/>
                  </a:lnTo>
                  <a:lnTo>
                    <a:pt x="14373" y="10010"/>
                  </a:lnTo>
                  <a:lnTo>
                    <a:pt x="13716" y="10150"/>
                  </a:lnTo>
                  <a:lnTo>
                    <a:pt x="13387" y="10150"/>
                  </a:lnTo>
                  <a:lnTo>
                    <a:pt x="13141" y="10010"/>
                  </a:lnTo>
                  <a:lnTo>
                    <a:pt x="12484" y="10010"/>
                  </a:lnTo>
                  <a:lnTo>
                    <a:pt x="12484" y="9904"/>
                  </a:lnTo>
                  <a:lnTo>
                    <a:pt x="12484" y="10396"/>
                  </a:lnTo>
                  <a:lnTo>
                    <a:pt x="12812" y="10396"/>
                  </a:lnTo>
                  <a:lnTo>
                    <a:pt x="12812" y="10537"/>
                  </a:lnTo>
                  <a:lnTo>
                    <a:pt x="12484" y="10677"/>
                  </a:lnTo>
                  <a:lnTo>
                    <a:pt x="12484" y="11063"/>
                  </a:lnTo>
                  <a:lnTo>
                    <a:pt x="12812" y="11063"/>
                  </a:lnTo>
                  <a:lnTo>
                    <a:pt x="12812" y="11309"/>
                  </a:lnTo>
                  <a:lnTo>
                    <a:pt x="12484" y="11450"/>
                  </a:lnTo>
                  <a:lnTo>
                    <a:pt x="11909" y="11590"/>
                  </a:lnTo>
                  <a:lnTo>
                    <a:pt x="10677" y="11590"/>
                  </a:lnTo>
                  <a:lnTo>
                    <a:pt x="10348" y="11450"/>
                  </a:lnTo>
                  <a:lnTo>
                    <a:pt x="9773" y="11309"/>
                  </a:lnTo>
                  <a:lnTo>
                    <a:pt x="9445" y="11309"/>
                  </a:lnTo>
                  <a:lnTo>
                    <a:pt x="9198" y="11450"/>
                  </a:lnTo>
                  <a:lnTo>
                    <a:pt x="9198" y="11590"/>
                  </a:lnTo>
                  <a:lnTo>
                    <a:pt x="9445" y="11731"/>
                  </a:lnTo>
                  <a:lnTo>
                    <a:pt x="9445" y="12222"/>
                  </a:lnTo>
                  <a:lnTo>
                    <a:pt x="10348" y="12222"/>
                  </a:lnTo>
                  <a:lnTo>
                    <a:pt x="10348" y="12363"/>
                  </a:lnTo>
                  <a:lnTo>
                    <a:pt x="10102" y="12363"/>
                  </a:lnTo>
                  <a:lnTo>
                    <a:pt x="10677" y="12363"/>
                  </a:lnTo>
                  <a:lnTo>
                    <a:pt x="10677" y="12222"/>
                  </a:lnTo>
                  <a:lnTo>
                    <a:pt x="10348" y="12222"/>
                  </a:lnTo>
                  <a:lnTo>
                    <a:pt x="10677" y="12222"/>
                  </a:lnTo>
                  <a:lnTo>
                    <a:pt x="11005" y="12117"/>
                  </a:lnTo>
                  <a:lnTo>
                    <a:pt x="11252" y="12117"/>
                  </a:lnTo>
                  <a:lnTo>
                    <a:pt x="11580" y="12222"/>
                  </a:lnTo>
                  <a:lnTo>
                    <a:pt x="11252" y="12363"/>
                  </a:lnTo>
                  <a:lnTo>
                    <a:pt x="11580" y="12503"/>
                  </a:lnTo>
                  <a:lnTo>
                    <a:pt x="11580" y="12609"/>
                  </a:lnTo>
                  <a:lnTo>
                    <a:pt x="11005" y="12749"/>
                  </a:lnTo>
                  <a:lnTo>
                    <a:pt x="10677" y="12749"/>
                  </a:lnTo>
                  <a:lnTo>
                    <a:pt x="10677" y="12609"/>
                  </a:lnTo>
                  <a:lnTo>
                    <a:pt x="10348" y="12503"/>
                  </a:lnTo>
                  <a:lnTo>
                    <a:pt x="10102" y="12503"/>
                  </a:lnTo>
                  <a:lnTo>
                    <a:pt x="9773" y="12609"/>
                  </a:lnTo>
                  <a:lnTo>
                    <a:pt x="9773" y="12749"/>
                  </a:lnTo>
                  <a:lnTo>
                    <a:pt x="10677" y="12749"/>
                  </a:lnTo>
                  <a:lnTo>
                    <a:pt x="10677" y="12890"/>
                  </a:lnTo>
                  <a:lnTo>
                    <a:pt x="10348" y="13030"/>
                  </a:lnTo>
                  <a:lnTo>
                    <a:pt x="9773" y="13030"/>
                  </a:lnTo>
                  <a:lnTo>
                    <a:pt x="9773" y="13276"/>
                  </a:lnTo>
                  <a:lnTo>
                    <a:pt x="9445" y="13276"/>
                  </a:lnTo>
                  <a:lnTo>
                    <a:pt x="9445" y="13417"/>
                  </a:lnTo>
                  <a:lnTo>
                    <a:pt x="9773" y="13522"/>
                  </a:lnTo>
                  <a:lnTo>
                    <a:pt x="9773" y="13662"/>
                  </a:lnTo>
                  <a:lnTo>
                    <a:pt x="10102" y="13803"/>
                  </a:lnTo>
                  <a:lnTo>
                    <a:pt x="9773" y="13943"/>
                  </a:lnTo>
                  <a:lnTo>
                    <a:pt x="9445" y="14049"/>
                  </a:lnTo>
                  <a:lnTo>
                    <a:pt x="9445" y="14189"/>
                  </a:lnTo>
                  <a:lnTo>
                    <a:pt x="9773" y="14189"/>
                  </a:lnTo>
                  <a:lnTo>
                    <a:pt x="9773" y="14330"/>
                  </a:lnTo>
                  <a:lnTo>
                    <a:pt x="8870" y="14330"/>
                  </a:lnTo>
                  <a:lnTo>
                    <a:pt x="8541" y="14435"/>
                  </a:lnTo>
                  <a:lnTo>
                    <a:pt x="8213" y="14435"/>
                  </a:lnTo>
                  <a:lnTo>
                    <a:pt x="7967" y="14576"/>
                  </a:lnTo>
                  <a:lnTo>
                    <a:pt x="7638" y="14576"/>
                  </a:lnTo>
                  <a:lnTo>
                    <a:pt x="7638" y="14716"/>
                  </a:lnTo>
                  <a:lnTo>
                    <a:pt x="7310" y="14857"/>
                  </a:lnTo>
                  <a:lnTo>
                    <a:pt x="7310" y="15102"/>
                  </a:lnTo>
                  <a:lnTo>
                    <a:pt x="7638" y="15243"/>
                  </a:lnTo>
                  <a:lnTo>
                    <a:pt x="7967" y="15348"/>
                  </a:lnTo>
                  <a:lnTo>
                    <a:pt x="8213" y="15348"/>
                  </a:lnTo>
                  <a:lnTo>
                    <a:pt x="9198" y="15770"/>
                  </a:lnTo>
                  <a:lnTo>
                    <a:pt x="9773" y="15770"/>
                  </a:lnTo>
                  <a:lnTo>
                    <a:pt x="9773" y="15629"/>
                  </a:lnTo>
                  <a:lnTo>
                    <a:pt x="10102" y="15770"/>
                  </a:lnTo>
                  <a:lnTo>
                    <a:pt x="10102" y="16156"/>
                  </a:lnTo>
                  <a:lnTo>
                    <a:pt x="10348" y="16261"/>
                  </a:lnTo>
                  <a:lnTo>
                    <a:pt x="10102" y="16261"/>
                  </a:lnTo>
                  <a:lnTo>
                    <a:pt x="10102" y="16402"/>
                  </a:lnTo>
                  <a:lnTo>
                    <a:pt x="10348" y="16402"/>
                  </a:lnTo>
                  <a:lnTo>
                    <a:pt x="10102" y="16542"/>
                  </a:lnTo>
                  <a:lnTo>
                    <a:pt x="9773" y="16542"/>
                  </a:lnTo>
                  <a:lnTo>
                    <a:pt x="9773" y="16648"/>
                  </a:lnTo>
                  <a:lnTo>
                    <a:pt x="9445" y="16788"/>
                  </a:lnTo>
                  <a:lnTo>
                    <a:pt x="9198" y="16929"/>
                  </a:lnTo>
                  <a:lnTo>
                    <a:pt x="8870" y="16929"/>
                  </a:lnTo>
                  <a:lnTo>
                    <a:pt x="8870" y="17069"/>
                  </a:lnTo>
                  <a:lnTo>
                    <a:pt x="8541" y="17175"/>
                  </a:lnTo>
                  <a:lnTo>
                    <a:pt x="8213" y="17315"/>
                  </a:lnTo>
                  <a:lnTo>
                    <a:pt x="8541" y="17315"/>
                  </a:lnTo>
                  <a:lnTo>
                    <a:pt x="8870" y="17456"/>
                  </a:lnTo>
                  <a:lnTo>
                    <a:pt x="8541" y="17561"/>
                  </a:lnTo>
                  <a:lnTo>
                    <a:pt x="8541" y="17701"/>
                  </a:lnTo>
                  <a:lnTo>
                    <a:pt x="8213" y="17842"/>
                  </a:lnTo>
                  <a:lnTo>
                    <a:pt x="7967" y="17842"/>
                  </a:lnTo>
                  <a:lnTo>
                    <a:pt x="7638" y="17701"/>
                  </a:lnTo>
                  <a:lnTo>
                    <a:pt x="7638" y="17982"/>
                  </a:lnTo>
                  <a:lnTo>
                    <a:pt x="7310" y="18088"/>
                  </a:lnTo>
                  <a:lnTo>
                    <a:pt x="7063" y="18228"/>
                  </a:lnTo>
                  <a:lnTo>
                    <a:pt x="7310" y="18474"/>
                  </a:lnTo>
                  <a:lnTo>
                    <a:pt x="7310" y="18615"/>
                  </a:lnTo>
                  <a:lnTo>
                    <a:pt x="7638" y="18896"/>
                  </a:lnTo>
                  <a:lnTo>
                    <a:pt x="7638" y="19141"/>
                  </a:lnTo>
                  <a:lnTo>
                    <a:pt x="7967" y="19141"/>
                  </a:lnTo>
                  <a:lnTo>
                    <a:pt x="8213" y="19282"/>
                  </a:lnTo>
                  <a:lnTo>
                    <a:pt x="8541" y="19387"/>
                  </a:lnTo>
                  <a:lnTo>
                    <a:pt x="8870" y="19387"/>
                  </a:lnTo>
                  <a:lnTo>
                    <a:pt x="8870" y="19528"/>
                  </a:lnTo>
                  <a:lnTo>
                    <a:pt x="8541" y="19528"/>
                  </a:lnTo>
                  <a:lnTo>
                    <a:pt x="7967" y="19387"/>
                  </a:lnTo>
                  <a:lnTo>
                    <a:pt x="7638" y="19387"/>
                  </a:lnTo>
                  <a:lnTo>
                    <a:pt x="7638" y="19282"/>
                  </a:lnTo>
                  <a:lnTo>
                    <a:pt x="5831" y="19282"/>
                  </a:lnTo>
                  <a:lnTo>
                    <a:pt x="4928" y="19387"/>
                  </a:lnTo>
                  <a:lnTo>
                    <a:pt x="4599" y="19282"/>
                  </a:lnTo>
                  <a:lnTo>
                    <a:pt x="4024" y="19282"/>
                  </a:lnTo>
                  <a:lnTo>
                    <a:pt x="4024" y="19141"/>
                  </a:lnTo>
                  <a:lnTo>
                    <a:pt x="3696" y="18896"/>
                  </a:lnTo>
                  <a:lnTo>
                    <a:pt x="3367" y="18755"/>
                  </a:lnTo>
                  <a:lnTo>
                    <a:pt x="3367" y="18369"/>
                  </a:lnTo>
                  <a:lnTo>
                    <a:pt x="3121" y="18369"/>
                  </a:lnTo>
                  <a:lnTo>
                    <a:pt x="2792" y="18474"/>
                  </a:lnTo>
                  <a:lnTo>
                    <a:pt x="2135" y="18474"/>
                  </a:lnTo>
                  <a:lnTo>
                    <a:pt x="1560" y="18088"/>
                  </a:lnTo>
                  <a:lnTo>
                    <a:pt x="1560" y="17456"/>
                  </a:lnTo>
                  <a:lnTo>
                    <a:pt x="2464" y="17069"/>
                  </a:lnTo>
                  <a:lnTo>
                    <a:pt x="2464" y="16542"/>
                  </a:lnTo>
                  <a:lnTo>
                    <a:pt x="2135" y="16402"/>
                  </a:lnTo>
                  <a:lnTo>
                    <a:pt x="2464" y="16156"/>
                  </a:lnTo>
                  <a:lnTo>
                    <a:pt x="2464" y="14962"/>
                  </a:lnTo>
                  <a:lnTo>
                    <a:pt x="2135" y="14857"/>
                  </a:lnTo>
                  <a:lnTo>
                    <a:pt x="2464" y="14716"/>
                  </a:lnTo>
                  <a:lnTo>
                    <a:pt x="2464" y="14576"/>
                  </a:lnTo>
                  <a:lnTo>
                    <a:pt x="2135" y="14330"/>
                  </a:lnTo>
                  <a:lnTo>
                    <a:pt x="1889" y="14189"/>
                  </a:lnTo>
                  <a:lnTo>
                    <a:pt x="1560" y="14189"/>
                  </a:lnTo>
                  <a:lnTo>
                    <a:pt x="1560" y="14330"/>
                  </a:lnTo>
                  <a:lnTo>
                    <a:pt x="1232" y="14189"/>
                  </a:lnTo>
                  <a:lnTo>
                    <a:pt x="1232" y="14049"/>
                  </a:lnTo>
                  <a:lnTo>
                    <a:pt x="1889" y="14049"/>
                  </a:lnTo>
                  <a:lnTo>
                    <a:pt x="2135" y="13943"/>
                  </a:lnTo>
                  <a:lnTo>
                    <a:pt x="2135" y="13803"/>
                  </a:lnTo>
                  <a:lnTo>
                    <a:pt x="1889" y="13943"/>
                  </a:lnTo>
                  <a:lnTo>
                    <a:pt x="1560" y="13943"/>
                  </a:lnTo>
                  <a:lnTo>
                    <a:pt x="1560" y="13662"/>
                  </a:lnTo>
                  <a:lnTo>
                    <a:pt x="1232" y="13417"/>
                  </a:lnTo>
                  <a:lnTo>
                    <a:pt x="1232" y="13136"/>
                  </a:lnTo>
                  <a:lnTo>
                    <a:pt x="657" y="12890"/>
                  </a:lnTo>
                  <a:lnTo>
                    <a:pt x="657" y="12503"/>
                  </a:lnTo>
                  <a:lnTo>
                    <a:pt x="986" y="12363"/>
                  </a:lnTo>
                  <a:lnTo>
                    <a:pt x="986" y="12117"/>
                  </a:lnTo>
                  <a:lnTo>
                    <a:pt x="657" y="12117"/>
                  </a:lnTo>
                  <a:lnTo>
                    <a:pt x="657" y="11836"/>
                  </a:lnTo>
                  <a:lnTo>
                    <a:pt x="329" y="11590"/>
                  </a:lnTo>
                  <a:lnTo>
                    <a:pt x="657" y="11204"/>
                  </a:lnTo>
                  <a:lnTo>
                    <a:pt x="329" y="10923"/>
                  </a:lnTo>
                  <a:lnTo>
                    <a:pt x="329" y="10818"/>
                  </a:lnTo>
                  <a:lnTo>
                    <a:pt x="657" y="10537"/>
                  </a:lnTo>
                  <a:lnTo>
                    <a:pt x="986" y="10291"/>
                  </a:lnTo>
                  <a:lnTo>
                    <a:pt x="1232" y="10150"/>
                  </a:lnTo>
                  <a:lnTo>
                    <a:pt x="657" y="9483"/>
                  </a:lnTo>
                  <a:lnTo>
                    <a:pt x="657" y="8710"/>
                  </a:lnTo>
                  <a:lnTo>
                    <a:pt x="1232" y="8464"/>
                  </a:lnTo>
                  <a:lnTo>
                    <a:pt x="1232" y="8183"/>
                  </a:lnTo>
                  <a:lnTo>
                    <a:pt x="657" y="7938"/>
                  </a:lnTo>
                  <a:lnTo>
                    <a:pt x="986" y="7797"/>
                  </a:lnTo>
                  <a:lnTo>
                    <a:pt x="986" y="7692"/>
                  </a:lnTo>
                  <a:lnTo>
                    <a:pt x="1232" y="7411"/>
                  </a:lnTo>
                  <a:lnTo>
                    <a:pt x="1560" y="7411"/>
                  </a:lnTo>
                  <a:lnTo>
                    <a:pt x="1560" y="7165"/>
                  </a:lnTo>
                  <a:lnTo>
                    <a:pt x="1232" y="6779"/>
                  </a:lnTo>
                  <a:lnTo>
                    <a:pt x="1232" y="6638"/>
                  </a:lnTo>
                  <a:lnTo>
                    <a:pt x="986" y="6357"/>
                  </a:lnTo>
                  <a:lnTo>
                    <a:pt x="986" y="6252"/>
                  </a:lnTo>
                  <a:lnTo>
                    <a:pt x="657" y="5971"/>
                  </a:lnTo>
                  <a:lnTo>
                    <a:pt x="329" y="5865"/>
                  </a:lnTo>
                  <a:lnTo>
                    <a:pt x="329" y="5725"/>
                  </a:lnTo>
                  <a:lnTo>
                    <a:pt x="0" y="5444"/>
                  </a:lnTo>
                  <a:lnTo>
                    <a:pt x="0" y="5339"/>
                  </a:lnTo>
                  <a:lnTo>
                    <a:pt x="657" y="5198"/>
                  </a:lnTo>
                  <a:lnTo>
                    <a:pt x="657" y="4425"/>
                  </a:lnTo>
                  <a:lnTo>
                    <a:pt x="329" y="4144"/>
                  </a:lnTo>
                  <a:lnTo>
                    <a:pt x="657" y="4039"/>
                  </a:lnTo>
                  <a:lnTo>
                    <a:pt x="657" y="3653"/>
                  </a:lnTo>
                  <a:lnTo>
                    <a:pt x="986" y="3512"/>
                  </a:lnTo>
                  <a:lnTo>
                    <a:pt x="1232" y="3231"/>
                  </a:lnTo>
                  <a:lnTo>
                    <a:pt x="1889" y="3126"/>
                  </a:lnTo>
                  <a:lnTo>
                    <a:pt x="1889" y="2985"/>
                  </a:lnTo>
                  <a:lnTo>
                    <a:pt x="2135" y="2845"/>
                  </a:lnTo>
                  <a:lnTo>
                    <a:pt x="2135" y="2740"/>
                  </a:lnTo>
                  <a:lnTo>
                    <a:pt x="1889" y="2599"/>
                  </a:lnTo>
                  <a:lnTo>
                    <a:pt x="1889" y="2459"/>
                  </a:lnTo>
                  <a:lnTo>
                    <a:pt x="2135" y="2459"/>
                  </a:lnTo>
                  <a:lnTo>
                    <a:pt x="2135" y="2318"/>
                  </a:lnTo>
                  <a:lnTo>
                    <a:pt x="1889" y="2213"/>
                  </a:lnTo>
                  <a:lnTo>
                    <a:pt x="1889" y="1826"/>
                  </a:lnTo>
                  <a:lnTo>
                    <a:pt x="1560" y="1686"/>
                  </a:lnTo>
                  <a:lnTo>
                    <a:pt x="1560" y="1545"/>
                  </a:lnTo>
                  <a:lnTo>
                    <a:pt x="3367" y="1159"/>
                  </a:lnTo>
                  <a:lnTo>
                    <a:pt x="3696" y="632"/>
                  </a:lnTo>
                  <a:lnTo>
                    <a:pt x="3367" y="492"/>
                  </a:lnTo>
                  <a:close/>
                  <a:moveTo>
                    <a:pt x="14619" y="21354"/>
                  </a:moveTo>
                  <a:lnTo>
                    <a:pt x="15276" y="21354"/>
                  </a:lnTo>
                  <a:lnTo>
                    <a:pt x="15522" y="21214"/>
                  </a:lnTo>
                  <a:lnTo>
                    <a:pt x="14948" y="21214"/>
                  </a:lnTo>
                  <a:lnTo>
                    <a:pt x="14619" y="21354"/>
                  </a:lnTo>
                  <a:close/>
                  <a:moveTo>
                    <a:pt x="8541" y="19668"/>
                  </a:moveTo>
                  <a:lnTo>
                    <a:pt x="8870" y="19809"/>
                  </a:lnTo>
                  <a:lnTo>
                    <a:pt x="9198" y="19914"/>
                  </a:lnTo>
                  <a:lnTo>
                    <a:pt x="9198" y="20195"/>
                  </a:lnTo>
                  <a:lnTo>
                    <a:pt x="8870" y="20195"/>
                  </a:lnTo>
                  <a:lnTo>
                    <a:pt x="8870" y="20300"/>
                  </a:lnTo>
                  <a:lnTo>
                    <a:pt x="8541" y="19668"/>
                  </a:lnTo>
                  <a:close/>
                  <a:moveTo>
                    <a:pt x="8870" y="20300"/>
                  </a:moveTo>
                  <a:lnTo>
                    <a:pt x="9445" y="20300"/>
                  </a:lnTo>
                  <a:lnTo>
                    <a:pt x="9773" y="20441"/>
                  </a:lnTo>
                  <a:lnTo>
                    <a:pt x="9773" y="20581"/>
                  </a:lnTo>
                  <a:lnTo>
                    <a:pt x="10102" y="20581"/>
                  </a:lnTo>
                  <a:lnTo>
                    <a:pt x="10348" y="20687"/>
                  </a:lnTo>
                  <a:lnTo>
                    <a:pt x="10348" y="20827"/>
                  </a:lnTo>
                  <a:lnTo>
                    <a:pt x="10677" y="20827"/>
                  </a:lnTo>
                  <a:lnTo>
                    <a:pt x="11909" y="20968"/>
                  </a:lnTo>
                  <a:lnTo>
                    <a:pt x="11909" y="21108"/>
                  </a:lnTo>
                  <a:lnTo>
                    <a:pt x="12237" y="21108"/>
                  </a:lnTo>
                  <a:lnTo>
                    <a:pt x="12812" y="21214"/>
                  </a:lnTo>
                  <a:lnTo>
                    <a:pt x="13716" y="21214"/>
                  </a:lnTo>
                  <a:lnTo>
                    <a:pt x="13716" y="21354"/>
                  </a:lnTo>
                  <a:lnTo>
                    <a:pt x="13141" y="21354"/>
                  </a:lnTo>
                  <a:lnTo>
                    <a:pt x="12812" y="21495"/>
                  </a:lnTo>
                  <a:lnTo>
                    <a:pt x="12812" y="21600"/>
                  </a:lnTo>
                  <a:lnTo>
                    <a:pt x="12237" y="21600"/>
                  </a:lnTo>
                  <a:lnTo>
                    <a:pt x="11909" y="21495"/>
                  </a:lnTo>
                  <a:lnTo>
                    <a:pt x="9773" y="21495"/>
                  </a:lnTo>
                  <a:lnTo>
                    <a:pt x="9445" y="21354"/>
                  </a:lnTo>
                  <a:lnTo>
                    <a:pt x="10102" y="21354"/>
                  </a:lnTo>
                  <a:lnTo>
                    <a:pt x="10677" y="21214"/>
                  </a:lnTo>
                  <a:lnTo>
                    <a:pt x="9445" y="21214"/>
                  </a:lnTo>
                  <a:lnTo>
                    <a:pt x="8870" y="20300"/>
                  </a:lnTo>
                  <a:close/>
                  <a:moveTo>
                    <a:pt x="8870" y="2030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5" name="Google Shape;425;p14"/>
            <p:cNvSpPr/>
            <p:nvPr/>
          </p:nvSpPr>
          <p:spPr>
            <a:xfrm>
              <a:off x="3935" y="5345"/>
              <a:ext cx="461" cy="1743"/>
            </a:xfrm>
            <a:custGeom>
              <a:avLst/>
              <a:gdLst/>
              <a:ahLst/>
              <a:cxnLst/>
              <a:rect l="l" t="t" r="r" b="b"/>
              <a:pathLst>
                <a:path w="21600" h="21600" extrusionOk="0">
                  <a:moveTo>
                    <a:pt x="18514" y="20918"/>
                  </a:moveTo>
                  <a:cubicBezTo>
                    <a:pt x="18073" y="20804"/>
                    <a:pt x="18073" y="20804"/>
                    <a:pt x="18073" y="20804"/>
                  </a:cubicBezTo>
                  <a:cubicBezTo>
                    <a:pt x="18073" y="20804"/>
                    <a:pt x="18073" y="20804"/>
                    <a:pt x="18073" y="20804"/>
                  </a:cubicBezTo>
                  <a:cubicBezTo>
                    <a:pt x="17633" y="20691"/>
                    <a:pt x="17633" y="20691"/>
                    <a:pt x="17633" y="20691"/>
                  </a:cubicBezTo>
                  <a:cubicBezTo>
                    <a:pt x="16751" y="20691"/>
                    <a:pt x="16751" y="20691"/>
                    <a:pt x="16751" y="20691"/>
                  </a:cubicBezTo>
                  <a:cubicBezTo>
                    <a:pt x="15869" y="20577"/>
                    <a:pt x="15869" y="20577"/>
                    <a:pt x="15869" y="20577"/>
                  </a:cubicBezTo>
                  <a:cubicBezTo>
                    <a:pt x="15429" y="20577"/>
                    <a:pt x="15429" y="20577"/>
                    <a:pt x="15429" y="20577"/>
                  </a:cubicBezTo>
                  <a:cubicBezTo>
                    <a:pt x="15429" y="20577"/>
                    <a:pt x="15429" y="20577"/>
                    <a:pt x="15429" y="20577"/>
                  </a:cubicBezTo>
                  <a:cubicBezTo>
                    <a:pt x="15429" y="20577"/>
                    <a:pt x="15429" y="20577"/>
                    <a:pt x="15429" y="20577"/>
                  </a:cubicBezTo>
                  <a:cubicBezTo>
                    <a:pt x="15429" y="20691"/>
                    <a:pt x="15429" y="20691"/>
                    <a:pt x="15429" y="20691"/>
                  </a:cubicBezTo>
                  <a:cubicBezTo>
                    <a:pt x="15429" y="20691"/>
                    <a:pt x="15429" y="20691"/>
                    <a:pt x="15429" y="20691"/>
                  </a:cubicBezTo>
                  <a:cubicBezTo>
                    <a:pt x="14547" y="20577"/>
                    <a:pt x="14547" y="20577"/>
                    <a:pt x="14547" y="20577"/>
                  </a:cubicBezTo>
                  <a:cubicBezTo>
                    <a:pt x="14106" y="20577"/>
                    <a:pt x="14106" y="20577"/>
                    <a:pt x="14106" y="20577"/>
                  </a:cubicBezTo>
                  <a:cubicBezTo>
                    <a:pt x="14106" y="20577"/>
                    <a:pt x="14106" y="20577"/>
                    <a:pt x="14106" y="20577"/>
                  </a:cubicBezTo>
                  <a:cubicBezTo>
                    <a:pt x="14106" y="20577"/>
                    <a:pt x="14106" y="20577"/>
                    <a:pt x="14106" y="20577"/>
                  </a:cubicBezTo>
                  <a:cubicBezTo>
                    <a:pt x="14988" y="20691"/>
                    <a:pt x="14988" y="20691"/>
                    <a:pt x="14988" y="20691"/>
                  </a:cubicBezTo>
                  <a:cubicBezTo>
                    <a:pt x="14988" y="20691"/>
                    <a:pt x="14988" y="20691"/>
                    <a:pt x="14988" y="20691"/>
                  </a:cubicBezTo>
                  <a:cubicBezTo>
                    <a:pt x="14988" y="20691"/>
                    <a:pt x="14988" y="20691"/>
                    <a:pt x="14988" y="20691"/>
                  </a:cubicBezTo>
                  <a:cubicBezTo>
                    <a:pt x="14988" y="20691"/>
                    <a:pt x="14988" y="20691"/>
                    <a:pt x="14988" y="20691"/>
                  </a:cubicBezTo>
                  <a:cubicBezTo>
                    <a:pt x="14988" y="20804"/>
                    <a:pt x="14988" y="20804"/>
                    <a:pt x="14988" y="20804"/>
                  </a:cubicBezTo>
                  <a:cubicBezTo>
                    <a:pt x="14547" y="20804"/>
                    <a:pt x="14547" y="20804"/>
                    <a:pt x="14547" y="20804"/>
                  </a:cubicBezTo>
                  <a:cubicBezTo>
                    <a:pt x="14547" y="20691"/>
                    <a:pt x="14547" y="20691"/>
                    <a:pt x="14547" y="20691"/>
                  </a:cubicBezTo>
                  <a:cubicBezTo>
                    <a:pt x="14106" y="20691"/>
                    <a:pt x="14106" y="20691"/>
                    <a:pt x="14106" y="20691"/>
                  </a:cubicBezTo>
                  <a:cubicBezTo>
                    <a:pt x="14106" y="20691"/>
                    <a:pt x="14106" y="20691"/>
                    <a:pt x="14106" y="20691"/>
                  </a:cubicBezTo>
                  <a:cubicBezTo>
                    <a:pt x="14106" y="20804"/>
                    <a:pt x="14106" y="20804"/>
                    <a:pt x="14106" y="20804"/>
                  </a:cubicBezTo>
                  <a:cubicBezTo>
                    <a:pt x="13665" y="20804"/>
                    <a:pt x="13665" y="20804"/>
                    <a:pt x="13665" y="20804"/>
                  </a:cubicBezTo>
                  <a:cubicBezTo>
                    <a:pt x="13224" y="20804"/>
                    <a:pt x="13224" y="20804"/>
                    <a:pt x="13224" y="20804"/>
                  </a:cubicBezTo>
                  <a:cubicBezTo>
                    <a:pt x="13224" y="20804"/>
                    <a:pt x="13224" y="20804"/>
                    <a:pt x="13224" y="20804"/>
                  </a:cubicBezTo>
                  <a:cubicBezTo>
                    <a:pt x="13224" y="20804"/>
                    <a:pt x="13224" y="20804"/>
                    <a:pt x="13224" y="20804"/>
                  </a:cubicBezTo>
                  <a:cubicBezTo>
                    <a:pt x="13224" y="20804"/>
                    <a:pt x="13224" y="20804"/>
                    <a:pt x="13224" y="20804"/>
                  </a:cubicBezTo>
                  <a:cubicBezTo>
                    <a:pt x="12784" y="20804"/>
                    <a:pt x="12784" y="20804"/>
                    <a:pt x="12784" y="20804"/>
                  </a:cubicBezTo>
                  <a:cubicBezTo>
                    <a:pt x="12343" y="20918"/>
                    <a:pt x="12343" y="20918"/>
                    <a:pt x="12343" y="20918"/>
                  </a:cubicBezTo>
                  <a:cubicBezTo>
                    <a:pt x="12343" y="20918"/>
                    <a:pt x="12343" y="20918"/>
                    <a:pt x="12343" y="20918"/>
                  </a:cubicBezTo>
                  <a:cubicBezTo>
                    <a:pt x="12784" y="20918"/>
                    <a:pt x="12784" y="20918"/>
                    <a:pt x="12784" y="20918"/>
                  </a:cubicBezTo>
                  <a:cubicBezTo>
                    <a:pt x="13224" y="20918"/>
                    <a:pt x="13224" y="20918"/>
                    <a:pt x="13224" y="20918"/>
                  </a:cubicBezTo>
                  <a:cubicBezTo>
                    <a:pt x="13224" y="20918"/>
                    <a:pt x="13224" y="20918"/>
                    <a:pt x="13224" y="20918"/>
                  </a:cubicBezTo>
                  <a:cubicBezTo>
                    <a:pt x="13665" y="20918"/>
                    <a:pt x="13665" y="20918"/>
                    <a:pt x="13665" y="20918"/>
                  </a:cubicBezTo>
                  <a:cubicBezTo>
                    <a:pt x="13665" y="20918"/>
                    <a:pt x="13665" y="20918"/>
                    <a:pt x="13665" y="20918"/>
                  </a:cubicBezTo>
                  <a:cubicBezTo>
                    <a:pt x="14106" y="20918"/>
                    <a:pt x="14106" y="20918"/>
                    <a:pt x="14106" y="20918"/>
                  </a:cubicBezTo>
                  <a:cubicBezTo>
                    <a:pt x="14106" y="20918"/>
                    <a:pt x="14106" y="20918"/>
                    <a:pt x="14106" y="20918"/>
                  </a:cubicBezTo>
                  <a:cubicBezTo>
                    <a:pt x="14547" y="20918"/>
                    <a:pt x="14547" y="20918"/>
                    <a:pt x="14547" y="20918"/>
                  </a:cubicBezTo>
                  <a:cubicBezTo>
                    <a:pt x="14547" y="21032"/>
                    <a:pt x="14547" y="21032"/>
                    <a:pt x="14547" y="21032"/>
                  </a:cubicBezTo>
                  <a:cubicBezTo>
                    <a:pt x="14547" y="21032"/>
                    <a:pt x="14547" y="21032"/>
                    <a:pt x="14547" y="21032"/>
                  </a:cubicBezTo>
                  <a:cubicBezTo>
                    <a:pt x="14547" y="21032"/>
                    <a:pt x="14547" y="21032"/>
                    <a:pt x="14547" y="21032"/>
                  </a:cubicBezTo>
                  <a:cubicBezTo>
                    <a:pt x="14106" y="21145"/>
                    <a:pt x="14106" y="21145"/>
                    <a:pt x="14106" y="21145"/>
                  </a:cubicBezTo>
                  <a:cubicBezTo>
                    <a:pt x="14547" y="21259"/>
                    <a:pt x="14547" y="21259"/>
                    <a:pt x="14547" y="21259"/>
                  </a:cubicBezTo>
                  <a:cubicBezTo>
                    <a:pt x="14547" y="21259"/>
                    <a:pt x="14547" y="21259"/>
                    <a:pt x="14547" y="21259"/>
                  </a:cubicBezTo>
                  <a:cubicBezTo>
                    <a:pt x="14988" y="21259"/>
                    <a:pt x="14988" y="21259"/>
                    <a:pt x="14988" y="21259"/>
                  </a:cubicBezTo>
                  <a:cubicBezTo>
                    <a:pt x="15429" y="21373"/>
                    <a:pt x="15429" y="21373"/>
                    <a:pt x="15429" y="21373"/>
                  </a:cubicBezTo>
                  <a:cubicBezTo>
                    <a:pt x="15429" y="21373"/>
                    <a:pt x="15429" y="21373"/>
                    <a:pt x="15429" y="21373"/>
                  </a:cubicBezTo>
                  <a:cubicBezTo>
                    <a:pt x="15429" y="21259"/>
                    <a:pt x="15429" y="21259"/>
                    <a:pt x="15429" y="21259"/>
                  </a:cubicBezTo>
                  <a:cubicBezTo>
                    <a:pt x="15429" y="21259"/>
                    <a:pt x="15429" y="21259"/>
                    <a:pt x="15429" y="21259"/>
                  </a:cubicBezTo>
                  <a:cubicBezTo>
                    <a:pt x="14988" y="21145"/>
                    <a:pt x="14988" y="21145"/>
                    <a:pt x="14988" y="21145"/>
                  </a:cubicBezTo>
                  <a:cubicBezTo>
                    <a:pt x="14988" y="21145"/>
                    <a:pt x="14988" y="21145"/>
                    <a:pt x="14988" y="21145"/>
                  </a:cubicBezTo>
                  <a:cubicBezTo>
                    <a:pt x="14988" y="21145"/>
                    <a:pt x="14988" y="21145"/>
                    <a:pt x="14988" y="21145"/>
                  </a:cubicBezTo>
                  <a:cubicBezTo>
                    <a:pt x="15429" y="21145"/>
                    <a:pt x="15429" y="21145"/>
                    <a:pt x="15429" y="21145"/>
                  </a:cubicBezTo>
                  <a:cubicBezTo>
                    <a:pt x="15429" y="21145"/>
                    <a:pt x="15429" y="21145"/>
                    <a:pt x="15429" y="21145"/>
                  </a:cubicBezTo>
                  <a:cubicBezTo>
                    <a:pt x="15429" y="21145"/>
                    <a:pt x="15429" y="21145"/>
                    <a:pt x="15429" y="21145"/>
                  </a:cubicBezTo>
                  <a:cubicBezTo>
                    <a:pt x="15429" y="21032"/>
                    <a:pt x="15429" y="21032"/>
                    <a:pt x="15429" y="21032"/>
                  </a:cubicBezTo>
                  <a:cubicBezTo>
                    <a:pt x="14988" y="21032"/>
                    <a:pt x="14988" y="21032"/>
                    <a:pt x="14988" y="21032"/>
                  </a:cubicBezTo>
                  <a:cubicBezTo>
                    <a:pt x="15869" y="20918"/>
                    <a:pt x="15869" y="20918"/>
                    <a:pt x="15869" y="20918"/>
                  </a:cubicBezTo>
                  <a:cubicBezTo>
                    <a:pt x="16310" y="20918"/>
                    <a:pt x="16310" y="20918"/>
                    <a:pt x="16310" y="20918"/>
                  </a:cubicBezTo>
                  <a:cubicBezTo>
                    <a:pt x="17633" y="21032"/>
                    <a:pt x="17633" y="21032"/>
                    <a:pt x="17633" y="21032"/>
                  </a:cubicBezTo>
                  <a:cubicBezTo>
                    <a:pt x="18073" y="21032"/>
                    <a:pt x="18073" y="21032"/>
                    <a:pt x="18073" y="21032"/>
                  </a:cubicBezTo>
                  <a:cubicBezTo>
                    <a:pt x="18073" y="20918"/>
                    <a:pt x="18073" y="20918"/>
                    <a:pt x="18073" y="20918"/>
                  </a:cubicBezTo>
                  <a:cubicBezTo>
                    <a:pt x="18514" y="20918"/>
                    <a:pt x="18514" y="20918"/>
                    <a:pt x="18514" y="20918"/>
                  </a:cubicBezTo>
                  <a:close/>
                  <a:moveTo>
                    <a:pt x="18073" y="20691"/>
                  </a:moveTo>
                  <a:cubicBezTo>
                    <a:pt x="17633" y="20691"/>
                    <a:pt x="17633" y="20691"/>
                    <a:pt x="17633" y="20691"/>
                  </a:cubicBezTo>
                  <a:cubicBezTo>
                    <a:pt x="16751" y="20577"/>
                    <a:pt x="16751" y="20577"/>
                    <a:pt x="16751" y="20577"/>
                  </a:cubicBezTo>
                  <a:cubicBezTo>
                    <a:pt x="15869" y="20463"/>
                    <a:pt x="15869" y="20463"/>
                    <a:pt x="15869" y="20463"/>
                  </a:cubicBezTo>
                  <a:cubicBezTo>
                    <a:pt x="15869" y="20463"/>
                    <a:pt x="15869" y="20463"/>
                    <a:pt x="15869" y="20463"/>
                  </a:cubicBezTo>
                  <a:cubicBezTo>
                    <a:pt x="15429" y="20463"/>
                    <a:pt x="15429" y="20463"/>
                    <a:pt x="15429" y="20463"/>
                  </a:cubicBezTo>
                  <a:cubicBezTo>
                    <a:pt x="14988" y="20349"/>
                    <a:pt x="14988" y="20349"/>
                    <a:pt x="14988" y="20349"/>
                  </a:cubicBezTo>
                  <a:cubicBezTo>
                    <a:pt x="14988" y="20349"/>
                    <a:pt x="14988" y="20349"/>
                    <a:pt x="14988" y="20349"/>
                  </a:cubicBezTo>
                  <a:cubicBezTo>
                    <a:pt x="14988" y="20236"/>
                    <a:pt x="14988" y="20236"/>
                    <a:pt x="14988" y="20236"/>
                  </a:cubicBezTo>
                  <a:cubicBezTo>
                    <a:pt x="15429" y="20236"/>
                    <a:pt x="15429" y="20236"/>
                    <a:pt x="15429" y="20236"/>
                  </a:cubicBezTo>
                  <a:cubicBezTo>
                    <a:pt x="15429" y="20122"/>
                    <a:pt x="15429" y="20122"/>
                    <a:pt x="15429" y="20122"/>
                  </a:cubicBezTo>
                  <a:cubicBezTo>
                    <a:pt x="15869" y="20122"/>
                    <a:pt x="15869" y="20122"/>
                    <a:pt x="15869" y="20122"/>
                  </a:cubicBezTo>
                  <a:cubicBezTo>
                    <a:pt x="16310" y="20008"/>
                    <a:pt x="16310" y="20008"/>
                    <a:pt x="16310" y="20008"/>
                  </a:cubicBezTo>
                  <a:cubicBezTo>
                    <a:pt x="16310" y="20008"/>
                    <a:pt x="16310" y="20008"/>
                    <a:pt x="16310" y="20008"/>
                  </a:cubicBezTo>
                  <a:cubicBezTo>
                    <a:pt x="15869" y="20008"/>
                    <a:pt x="15869" y="20008"/>
                    <a:pt x="15869" y="20008"/>
                  </a:cubicBezTo>
                  <a:cubicBezTo>
                    <a:pt x="14988" y="20008"/>
                    <a:pt x="14988" y="20008"/>
                    <a:pt x="14988" y="20008"/>
                  </a:cubicBezTo>
                  <a:cubicBezTo>
                    <a:pt x="14988" y="20122"/>
                    <a:pt x="14988" y="20122"/>
                    <a:pt x="14988" y="20122"/>
                  </a:cubicBezTo>
                  <a:cubicBezTo>
                    <a:pt x="14547" y="20122"/>
                    <a:pt x="14547" y="20122"/>
                    <a:pt x="14547" y="20122"/>
                  </a:cubicBezTo>
                  <a:cubicBezTo>
                    <a:pt x="14106" y="20008"/>
                    <a:pt x="14106" y="20008"/>
                    <a:pt x="14106" y="20008"/>
                  </a:cubicBezTo>
                  <a:cubicBezTo>
                    <a:pt x="14106" y="19895"/>
                    <a:pt x="14106" y="19895"/>
                    <a:pt x="14106" y="19895"/>
                  </a:cubicBezTo>
                  <a:cubicBezTo>
                    <a:pt x="14106" y="19781"/>
                    <a:pt x="14106" y="19781"/>
                    <a:pt x="14106" y="19781"/>
                  </a:cubicBezTo>
                  <a:cubicBezTo>
                    <a:pt x="14547" y="19781"/>
                    <a:pt x="14547" y="19781"/>
                    <a:pt x="14547" y="19781"/>
                  </a:cubicBezTo>
                  <a:cubicBezTo>
                    <a:pt x="14547" y="19667"/>
                    <a:pt x="14547" y="19667"/>
                    <a:pt x="14547" y="19667"/>
                  </a:cubicBezTo>
                  <a:cubicBezTo>
                    <a:pt x="14106" y="19667"/>
                    <a:pt x="14106" y="19667"/>
                    <a:pt x="14106" y="19667"/>
                  </a:cubicBezTo>
                  <a:cubicBezTo>
                    <a:pt x="14106" y="19667"/>
                    <a:pt x="14106" y="19667"/>
                    <a:pt x="14106" y="19667"/>
                  </a:cubicBezTo>
                  <a:cubicBezTo>
                    <a:pt x="14106" y="19554"/>
                    <a:pt x="14106" y="19554"/>
                    <a:pt x="14106" y="19554"/>
                  </a:cubicBezTo>
                  <a:cubicBezTo>
                    <a:pt x="14547" y="19554"/>
                    <a:pt x="14547" y="19554"/>
                    <a:pt x="14547" y="19554"/>
                  </a:cubicBezTo>
                  <a:cubicBezTo>
                    <a:pt x="14988" y="19667"/>
                    <a:pt x="14988" y="19667"/>
                    <a:pt x="14988" y="19667"/>
                  </a:cubicBezTo>
                  <a:cubicBezTo>
                    <a:pt x="14988" y="19667"/>
                    <a:pt x="14988" y="19667"/>
                    <a:pt x="14988" y="19667"/>
                  </a:cubicBezTo>
                  <a:cubicBezTo>
                    <a:pt x="15429" y="19554"/>
                    <a:pt x="15429" y="19554"/>
                    <a:pt x="15429" y="19554"/>
                  </a:cubicBezTo>
                  <a:cubicBezTo>
                    <a:pt x="15429" y="19440"/>
                    <a:pt x="15429" y="19440"/>
                    <a:pt x="15429" y="19440"/>
                  </a:cubicBezTo>
                  <a:cubicBezTo>
                    <a:pt x="14988" y="19440"/>
                    <a:pt x="14988" y="19440"/>
                    <a:pt x="14988" y="19440"/>
                  </a:cubicBezTo>
                  <a:cubicBezTo>
                    <a:pt x="15429" y="19326"/>
                    <a:pt x="15429" y="19326"/>
                    <a:pt x="15429" y="19326"/>
                  </a:cubicBezTo>
                  <a:cubicBezTo>
                    <a:pt x="15429" y="19326"/>
                    <a:pt x="15429" y="19326"/>
                    <a:pt x="15429" y="19326"/>
                  </a:cubicBezTo>
                  <a:cubicBezTo>
                    <a:pt x="15869" y="19440"/>
                    <a:pt x="15869" y="19440"/>
                    <a:pt x="15869" y="19440"/>
                  </a:cubicBezTo>
                  <a:cubicBezTo>
                    <a:pt x="15869" y="19440"/>
                    <a:pt x="15869" y="19440"/>
                    <a:pt x="15869" y="19440"/>
                  </a:cubicBezTo>
                  <a:cubicBezTo>
                    <a:pt x="16751" y="19326"/>
                    <a:pt x="16751" y="19326"/>
                    <a:pt x="16751" y="19326"/>
                  </a:cubicBezTo>
                  <a:cubicBezTo>
                    <a:pt x="17192" y="19895"/>
                    <a:pt x="17192" y="19895"/>
                    <a:pt x="17192" y="19895"/>
                  </a:cubicBezTo>
                  <a:cubicBezTo>
                    <a:pt x="17192" y="19895"/>
                    <a:pt x="17192" y="19895"/>
                    <a:pt x="17192" y="19895"/>
                  </a:cubicBezTo>
                  <a:cubicBezTo>
                    <a:pt x="17192" y="19895"/>
                    <a:pt x="17192" y="19895"/>
                    <a:pt x="17192" y="19895"/>
                  </a:cubicBezTo>
                  <a:cubicBezTo>
                    <a:pt x="18073" y="20691"/>
                    <a:pt x="18073" y="20691"/>
                    <a:pt x="18073" y="20691"/>
                  </a:cubicBezTo>
                  <a:close/>
                  <a:moveTo>
                    <a:pt x="16751" y="19213"/>
                  </a:moveTo>
                  <a:cubicBezTo>
                    <a:pt x="15869" y="19099"/>
                    <a:pt x="15869" y="19099"/>
                    <a:pt x="15869" y="19099"/>
                  </a:cubicBezTo>
                  <a:cubicBezTo>
                    <a:pt x="15429" y="19099"/>
                    <a:pt x="15429" y="19099"/>
                    <a:pt x="15429" y="19099"/>
                  </a:cubicBezTo>
                  <a:cubicBezTo>
                    <a:pt x="15429" y="18985"/>
                    <a:pt x="15429" y="18985"/>
                    <a:pt x="15429" y="18985"/>
                  </a:cubicBezTo>
                  <a:cubicBezTo>
                    <a:pt x="12784" y="18985"/>
                    <a:pt x="12784" y="18985"/>
                    <a:pt x="12784" y="18985"/>
                  </a:cubicBezTo>
                  <a:cubicBezTo>
                    <a:pt x="11461" y="19099"/>
                    <a:pt x="11461" y="19099"/>
                    <a:pt x="11461" y="19099"/>
                  </a:cubicBezTo>
                  <a:cubicBezTo>
                    <a:pt x="11020" y="18985"/>
                    <a:pt x="11020" y="18985"/>
                    <a:pt x="11020" y="18985"/>
                  </a:cubicBezTo>
                  <a:cubicBezTo>
                    <a:pt x="10139" y="18985"/>
                    <a:pt x="10139" y="18985"/>
                    <a:pt x="10139" y="18985"/>
                  </a:cubicBezTo>
                  <a:cubicBezTo>
                    <a:pt x="10139" y="18872"/>
                    <a:pt x="10139" y="18872"/>
                    <a:pt x="10139" y="18872"/>
                  </a:cubicBezTo>
                  <a:cubicBezTo>
                    <a:pt x="9698" y="18644"/>
                    <a:pt x="9698" y="18644"/>
                    <a:pt x="9698" y="18644"/>
                  </a:cubicBezTo>
                  <a:cubicBezTo>
                    <a:pt x="9257" y="18531"/>
                    <a:pt x="9257" y="18531"/>
                    <a:pt x="9257" y="18531"/>
                  </a:cubicBezTo>
                  <a:cubicBezTo>
                    <a:pt x="9257" y="18303"/>
                    <a:pt x="9257" y="18303"/>
                    <a:pt x="9257" y="18303"/>
                  </a:cubicBezTo>
                  <a:cubicBezTo>
                    <a:pt x="9257" y="18189"/>
                    <a:pt x="9257" y="18189"/>
                    <a:pt x="9257" y="18189"/>
                  </a:cubicBezTo>
                  <a:cubicBezTo>
                    <a:pt x="8816" y="18189"/>
                    <a:pt x="8816" y="18189"/>
                    <a:pt x="8816" y="18189"/>
                  </a:cubicBezTo>
                  <a:cubicBezTo>
                    <a:pt x="8376" y="18303"/>
                    <a:pt x="8376" y="18303"/>
                    <a:pt x="8376" y="18303"/>
                  </a:cubicBezTo>
                  <a:cubicBezTo>
                    <a:pt x="7935" y="18303"/>
                    <a:pt x="7935" y="18303"/>
                    <a:pt x="7935" y="18303"/>
                  </a:cubicBezTo>
                  <a:cubicBezTo>
                    <a:pt x="7494" y="18303"/>
                    <a:pt x="7494" y="18303"/>
                    <a:pt x="7494" y="18303"/>
                  </a:cubicBezTo>
                  <a:cubicBezTo>
                    <a:pt x="6612" y="17962"/>
                    <a:pt x="6612" y="17962"/>
                    <a:pt x="6612" y="17962"/>
                  </a:cubicBezTo>
                  <a:cubicBezTo>
                    <a:pt x="6612" y="17848"/>
                    <a:pt x="6612" y="17848"/>
                    <a:pt x="6612" y="17848"/>
                  </a:cubicBezTo>
                  <a:cubicBezTo>
                    <a:pt x="6612" y="17394"/>
                    <a:pt x="6612" y="17394"/>
                    <a:pt x="6612" y="17394"/>
                  </a:cubicBezTo>
                  <a:cubicBezTo>
                    <a:pt x="7053" y="17280"/>
                    <a:pt x="7053" y="17280"/>
                    <a:pt x="7053" y="17280"/>
                  </a:cubicBezTo>
                  <a:cubicBezTo>
                    <a:pt x="7935" y="17053"/>
                    <a:pt x="7935" y="17053"/>
                    <a:pt x="7935" y="17053"/>
                  </a:cubicBezTo>
                  <a:cubicBezTo>
                    <a:pt x="7935" y="16825"/>
                    <a:pt x="7935" y="16825"/>
                    <a:pt x="7935" y="16825"/>
                  </a:cubicBezTo>
                  <a:cubicBezTo>
                    <a:pt x="7935" y="16598"/>
                    <a:pt x="7935" y="16598"/>
                    <a:pt x="7935" y="16598"/>
                  </a:cubicBezTo>
                  <a:cubicBezTo>
                    <a:pt x="7494" y="16484"/>
                    <a:pt x="7494" y="16484"/>
                    <a:pt x="7494" y="16484"/>
                  </a:cubicBezTo>
                  <a:cubicBezTo>
                    <a:pt x="7935" y="16257"/>
                    <a:pt x="7935" y="16257"/>
                    <a:pt x="7935" y="16257"/>
                  </a:cubicBezTo>
                  <a:cubicBezTo>
                    <a:pt x="7935" y="16143"/>
                    <a:pt x="7935" y="16143"/>
                    <a:pt x="7935" y="16143"/>
                  </a:cubicBezTo>
                  <a:cubicBezTo>
                    <a:pt x="7935" y="15916"/>
                    <a:pt x="7935" y="15916"/>
                    <a:pt x="7935" y="15916"/>
                  </a:cubicBezTo>
                  <a:cubicBezTo>
                    <a:pt x="7935" y="15802"/>
                    <a:pt x="7935" y="15802"/>
                    <a:pt x="7935" y="15802"/>
                  </a:cubicBezTo>
                  <a:cubicBezTo>
                    <a:pt x="7935" y="15688"/>
                    <a:pt x="7935" y="15688"/>
                    <a:pt x="7935" y="15688"/>
                  </a:cubicBezTo>
                  <a:cubicBezTo>
                    <a:pt x="7935" y="15575"/>
                    <a:pt x="7935" y="15575"/>
                    <a:pt x="7935" y="15575"/>
                  </a:cubicBezTo>
                  <a:cubicBezTo>
                    <a:pt x="7935" y="15234"/>
                    <a:pt x="7935" y="15234"/>
                    <a:pt x="7935" y="15234"/>
                  </a:cubicBezTo>
                  <a:cubicBezTo>
                    <a:pt x="7494" y="15120"/>
                    <a:pt x="7494" y="15120"/>
                    <a:pt x="7494" y="15120"/>
                  </a:cubicBezTo>
                  <a:cubicBezTo>
                    <a:pt x="7494" y="15120"/>
                    <a:pt x="7494" y="15120"/>
                    <a:pt x="7494" y="15120"/>
                  </a:cubicBezTo>
                  <a:cubicBezTo>
                    <a:pt x="7935" y="15006"/>
                    <a:pt x="7935" y="15006"/>
                    <a:pt x="7935" y="15006"/>
                  </a:cubicBezTo>
                  <a:cubicBezTo>
                    <a:pt x="7935" y="14893"/>
                    <a:pt x="7935" y="14893"/>
                    <a:pt x="7935" y="14893"/>
                  </a:cubicBezTo>
                  <a:cubicBezTo>
                    <a:pt x="7494" y="14665"/>
                    <a:pt x="7494" y="14665"/>
                    <a:pt x="7494" y="14665"/>
                  </a:cubicBezTo>
                  <a:cubicBezTo>
                    <a:pt x="7053" y="14552"/>
                    <a:pt x="7053" y="14552"/>
                    <a:pt x="7053" y="14552"/>
                  </a:cubicBezTo>
                  <a:cubicBezTo>
                    <a:pt x="6612" y="14552"/>
                    <a:pt x="6612" y="14552"/>
                    <a:pt x="6612" y="14552"/>
                  </a:cubicBezTo>
                  <a:cubicBezTo>
                    <a:pt x="6612" y="14665"/>
                    <a:pt x="6612" y="14665"/>
                    <a:pt x="6612" y="14665"/>
                  </a:cubicBezTo>
                  <a:cubicBezTo>
                    <a:pt x="6171" y="14552"/>
                    <a:pt x="6171" y="14552"/>
                    <a:pt x="6171" y="14552"/>
                  </a:cubicBezTo>
                  <a:cubicBezTo>
                    <a:pt x="6171" y="14438"/>
                    <a:pt x="6171" y="14438"/>
                    <a:pt x="6171" y="14438"/>
                  </a:cubicBezTo>
                  <a:cubicBezTo>
                    <a:pt x="7053" y="14438"/>
                    <a:pt x="7053" y="14438"/>
                    <a:pt x="7053" y="14438"/>
                  </a:cubicBezTo>
                  <a:cubicBezTo>
                    <a:pt x="7494" y="14324"/>
                    <a:pt x="7494" y="14324"/>
                    <a:pt x="7494" y="14324"/>
                  </a:cubicBezTo>
                  <a:cubicBezTo>
                    <a:pt x="7494" y="14211"/>
                    <a:pt x="7494" y="14211"/>
                    <a:pt x="7494" y="14211"/>
                  </a:cubicBezTo>
                  <a:cubicBezTo>
                    <a:pt x="7494" y="14211"/>
                    <a:pt x="7494" y="14211"/>
                    <a:pt x="7494" y="14211"/>
                  </a:cubicBezTo>
                  <a:cubicBezTo>
                    <a:pt x="7053" y="14324"/>
                    <a:pt x="7053" y="14324"/>
                    <a:pt x="7053" y="14324"/>
                  </a:cubicBezTo>
                  <a:cubicBezTo>
                    <a:pt x="6612" y="14324"/>
                    <a:pt x="6612" y="14324"/>
                    <a:pt x="6612" y="14324"/>
                  </a:cubicBezTo>
                  <a:cubicBezTo>
                    <a:pt x="6612" y="14097"/>
                    <a:pt x="6612" y="14097"/>
                    <a:pt x="6612" y="14097"/>
                  </a:cubicBezTo>
                  <a:cubicBezTo>
                    <a:pt x="6171" y="13869"/>
                    <a:pt x="6171" y="13869"/>
                    <a:pt x="6171" y="13869"/>
                  </a:cubicBezTo>
                  <a:cubicBezTo>
                    <a:pt x="6171" y="13756"/>
                    <a:pt x="6171" y="13756"/>
                    <a:pt x="6171" y="13756"/>
                  </a:cubicBezTo>
                  <a:cubicBezTo>
                    <a:pt x="6171" y="13642"/>
                    <a:pt x="6171" y="13642"/>
                    <a:pt x="6171" y="13642"/>
                  </a:cubicBezTo>
                  <a:cubicBezTo>
                    <a:pt x="5731" y="13528"/>
                    <a:pt x="5731" y="13528"/>
                    <a:pt x="5731" y="13528"/>
                  </a:cubicBezTo>
                  <a:cubicBezTo>
                    <a:pt x="5290" y="13415"/>
                    <a:pt x="5290" y="13415"/>
                    <a:pt x="5290" y="13415"/>
                  </a:cubicBezTo>
                  <a:cubicBezTo>
                    <a:pt x="5290" y="13074"/>
                    <a:pt x="5290" y="13074"/>
                    <a:pt x="5290" y="13074"/>
                  </a:cubicBezTo>
                  <a:cubicBezTo>
                    <a:pt x="5731" y="12960"/>
                    <a:pt x="5731" y="12960"/>
                    <a:pt x="5731" y="12960"/>
                  </a:cubicBezTo>
                  <a:cubicBezTo>
                    <a:pt x="5731" y="12846"/>
                    <a:pt x="5731" y="12846"/>
                    <a:pt x="5731" y="12846"/>
                  </a:cubicBezTo>
                  <a:cubicBezTo>
                    <a:pt x="5731" y="12733"/>
                    <a:pt x="5731" y="12733"/>
                    <a:pt x="5731" y="12733"/>
                  </a:cubicBezTo>
                  <a:cubicBezTo>
                    <a:pt x="5290" y="12733"/>
                    <a:pt x="5290" y="12733"/>
                    <a:pt x="5290" y="12733"/>
                  </a:cubicBezTo>
                  <a:cubicBezTo>
                    <a:pt x="5290" y="12505"/>
                    <a:pt x="5290" y="12505"/>
                    <a:pt x="5290" y="12505"/>
                  </a:cubicBezTo>
                  <a:cubicBezTo>
                    <a:pt x="4849" y="12278"/>
                    <a:pt x="4849" y="12278"/>
                    <a:pt x="4849" y="12278"/>
                  </a:cubicBezTo>
                  <a:cubicBezTo>
                    <a:pt x="5290" y="11937"/>
                    <a:pt x="5290" y="11937"/>
                    <a:pt x="5290" y="11937"/>
                  </a:cubicBezTo>
                  <a:cubicBezTo>
                    <a:pt x="4849" y="11709"/>
                    <a:pt x="4849" y="11709"/>
                    <a:pt x="4849" y="11709"/>
                  </a:cubicBezTo>
                  <a:cubicBezTo>
                    <a:pt x="4849" y="11596"/>
                    <a:pt x="4849" y="11596"/>
                    <a:pt x="4849" y="11596"/>
                  </a:cubicBezTo>
                  <a:cubicBezTo>
                    <a:pt x="5290" y="11368"/>
                    <a:pt x="5290" y="11368"/>
                    <a:pt x="5290" y="11368"/>
                  </a:cubicBezTo>
                  <a:cubicBezTo>
                    <a:pt x="5731" y="11141"/>
                    <a:pt x="5731" y="11141"/>
                    <a:pt x="5731" y="11141"/>
                  </a:cubicBezTo>
                  <a:cubicBezTo>
                    <a:pt x="6171" y="11027"/>
                    <a:pt x="6171" y="11027"/>
                    <a:pt x="6171" y="11027"/>
                  </a:cubicBezTo>
                  <a:cubicBezTo>
                    <a:pt x="6171" y="11027"/>
                    <a:pt x="6171" y="11027"/>
                    <a:pt x="6171" y="11027"/>
                  </a:cubicBezTo>
                  <a:cubicBezTo>
                    <a:pt x="5290" y="10459"/>
                    <a:pt x="5290" y="10459"/>
                    <a:pt x="5290" y="10459"/>
                  </a:cubicBezTo>
                  <a:cubicBezTo>
                    <a:pt x="5290" y="10232"/>
                    <a:pt x="5290" y="10232"/>
                    <a:pt x="5290" y="10232"/>
                  </a:cubicBezTo>
                  <a:cubicBezTo>
                    <a:pt x="5290" y="10118"/>
                    <a:pt x="5290" y="10118"/>
                    <a:pt x="5290" y="10118"/>
                  </a:cubicBezTo>
                  <a:cubicBezTo>
                    <a:pt x="5290" y="9777"/>
                    <a:pt x="5290" y="9777"/>
                    <a:pt x="5290" y="9777"/>
                  </a:cubicBezTo>
                  <a:cubicBezTo>
                    <a:pt x="5731" y="9663"/>
                    <a:pt x="5731" y="9663"/>
                    <a:pt x="5731" y="9663"/>
                  </a:cubicBezTo>
                  <a:cubicBezTo>
                    <a:pt x="6171" y="9549"/>
                    <a:pt x="6171" y="9549"/>
                    <a:pt x="6171" y="9549"/>
                  </a:cubicBezTo>
                  <a:cubicBezTo>
                    <a:pt x="6171" y="9322"/>
                    <a:pt x="6171" y="9322"/>
                    <a:pt x="6171" y="9322"/>
                  </a:cubicBezTo>
                  <a:cubicBezTo>
                    <a:pt x="5731" y="9208"/>
                    <a:pt x="5731" y="9208"/>
                    <a:pt x="5731" y="9208"/>
                  </a:cubicBezTo>
                  <a:cubicBezTo>
                    <a:pt x="5290" y="9095"/>
                    <a:pt x="5290" y="9095"/>
                    <a:pt x="5290" y="9095"/>
                  </a:cubicBezTo>
                  <a:cubicBezTo>
                    <a:pt x="5731" y="8981"/>
                    <a:pt x="5731" y="8981"/>
                    <a:pt x="5731" y="8981"/>
                  </a:cubicBezTo>
                  <a:cubicBezTo>
                    <a:pt x="5731" y="8867"/>
                    <a:pt x="5731" y="8867"/>
                    <a:pt x="5731" y="8867"/>
                  </a:cubicBezTo>
                  <a:cubicBezTo>
                    <a:pt x="6171" y="8640"/>
                    <a:pt x="6171" y="8640"/>
                    <a:pt x="6171" y="8640"/>
                  </a:cubicBezTo>
                  <a:cubicBezTo>
                    <a:pt x="6612" y="8640"/>
                    <a:pt x="6612" y="8640"/>
                    <a:pt x="6612" y="8640"/>
                  </a:cubicBezTo>
                  <a:cubicBezTo>
                    <a:pt x="6612" y="8413"/>
                    <a:pt x="6612" y="8413"/>
                    <a:pt x="6612" y="8413"/>
                  </a:cubicBezTo>
                  <a:cubicBezTo>
                    <a:pt x="6171" y="8072"/>
                    <a:pt x="6171" y="8072"/>
                    <a:pt x="6171" y="8072"/>
                  </a:cubicBezTo>
                  <a:cubicBezTo>
                    <a:pt x="6171" y="7958"/>
                    <a:pt x="6171" y="7958"/>
                    <a:pt x="6171" y="7958"/>
                  </a:cubicBezTo>
                  <a:cubicBezTo>
                    <a:pt x="5731" y="7731"/>
                    <a:pt x="5731" y="7731"/>
                    <a:pt x="5731" y="7731"/>
                  </a:cubicBezTo>
                  <a:cubicBezTo>
                    <a:pt x="5731" y="7617"/>
                    <a:pt x="5731" y="7617"/>
                    <a:pt x="5731" y="7617"/>
                  </a:cubicBezTo>
                  <a:cubicBezTo>
                    <a:pt x="5290" y="7389"/>
                    <a:pt x="5290" y="7389"/>
                    <a:pt x="5290" y="7389"/>
                  </a:cubicBezTo>
                  <a:cubicBezTo>
                    <a:pt x="4849" y="7276"/>
                    <a:pt x="4849" y="7276"/>
                    <a:pt x="4849" y="7276"/>
                  </a:cubicBezTo>
                  <a:cubicBezTo>
                    <a:pt x="4849" y="7162"/>
                    <a:pt x="4849" y="7162"/>
                    <a:pt x="4849" y="7162"/>
                  </a:cubicBezTo>
                  <a:cubicBezTo>
                    <a:pt x="4408" y="6935"/>
                    <a:pt x="4408" y="6935"/>
                    <a:pt x="4408" y="6935"/>
                  </a:cubicBezTo>
                  <a:cubicBezTo>
                    <a:pt x="4408" y="6821"/>
                    <a:pt x="4408" y="6821"/>
                    <a:pt x="4408" y="6821"/>
                  </a:cubicBezTo>
                  <a:cubicBezTo>
                    <a:pt x="5290" y="6707"/>
                    <a:pt x="5290" y="6707"/>
                    <a:pt x="5290" y="6707"/>
                  </a:cubicBezTo>
                  <a:cubicBezTo>
                    <a:pt x="5290" y="6480"/>
                    <a:pt x="5290" y="6480"/>
                    <a:pt x="5290" y="6480"/>
                  </a:cubicBezTo>
                  <a:cubicBezTo>
                    <a:pt x="5290" y="6480"/>
                    <a:pt x="5290" y="6480"/>
                    <a:pt x="5290" y="6480"/>
                  </a:cubicBezTo>
                  <a:cubicBezTo>
                    <a:pt x="5290" y="6253"/>
                    <a:pt x="5290" y="6253"/>
                    <a:pt x="5290" y="6253"/>
                  </a:cubicBezTo>
                  <a:cubicBezTo>
                    <a:pt x="5290" y="6025"/>
                    <a:pt x="5290" y="6025"/>
                    <a:pt x="5290" y="6025"/>
                  </a:cubicBezTo>
                  <a:cubicBezTo>
                    <a:pt x="4849" y="5798"/>
                    <a:pt x="4849" y="5798"/>
                    <a:pt x="4849" y="5798"/>
                  </a:cubicBezTo>
                  <a:cubicBezTo>
                    <a:pt x="5290" y="5684"/>
                    <a:pt x="5290" y="5684"/>
                    <a:pt x="5290" y="5684"/>
                  </a:cubicBezTo>
                  <a:cubicBezTo>
                    <a:pt x="5290" y="5343"/>
                    <a:pt x="5290" y="5343"/>
                    <a:pt x="5290" y="5343"/>
                  </a:cubicBezTo>
                  <a:cubicBezTo>
                    <a:pt x="5731" y="5229"/>
                    <a:pt x="5731" y="5229"/>
                    <a:pt x="5731" y="5229"/>
                  </a:cubicBezTo>
                  <a:cubicBezTo>
                    <a:pt x="6171" y="5002"/>
                    <a:pt x="6171" y="5002"/>
                    <a:pt x="6171" y="5002"/>
                  </a:cubicBezTo>
                  <a:cubicBezTo>
                    <a:pt x="7053" y="4888"/>
                    <a:pt x="7053" y="4888"/>
                    <a:pt x="7053" y="4888"/>
                  </a:cubicBezTo>
                  <a:cubicBezTo>
                    <a:pt x="7053" y="4775"/>
                    <a:pt x="7053" y="4775"/>
                    <a:pt x="7053" y="4775"/>
                  </a:cubicBezTo>
                  <a:cubicBezTo>
                    <a:pt x="7494" y="4661"/>
                    <a:pt x="7494" y="4661"/>
                    <a:pt x="7494" y="4661"/>
                  </a:cubicBezTo>
                  <a:cubicBezTo>
                    <a:pt x="7494" y="4661"/>
                    <a:pt x="7494" y="4661"/>
                    <a:pt x="7494" y="4661"/>
                  </a:cubicBezTo>
                  <a:cubicBezTo>
                    <a:pt x="7494" y="4547"/>
                    <a:pt x="7494" y="4547"/>
                    <a:pt x="7494" y="4547"/>
                  </a:cubicBezTo>
                  <a:cubicBezTo>
                    <a:pt x="7053" y="4434"/>
                    <a:pt x="7053" y="4434"/>
                    <a:pt x="7053" y="4434"/>
                  </a:cubicBezTo>
                  <a:cubicBezTo>
                    <a:pt x="7053" y="4434"/>
                    <a:pt x="7053" y="4434"/>
                    <a:pt x="7053" y="4434"/>
                  </a:cubicBezTo>
                  <a:cubicBezTo>
                    <a:pt x="7053" y="4320"/>
                    <a:pt x="7053" y="4320"/>
                    <a:pt x="7053" y="4320"/>
                  </a:cubicBezTo>
                  <a:cubicBezTo>
                    <a:pt x="7494" y="4320"/>
                    <a:pt x="7494" y="4320"/>
                    <a:pt x="7494" y="4320"/>
                  </a:cubicBezTo>
                  <a:cubicBezTo>
                    <a:pt x="7494" y="4206"/>
                    <a:pt x="7494" y="4206"/>
                    <a:pt x="7494" y="4206"/>
                  </a:cubicBezTo>
                  <a:cubicBezTo>
                    <a:pt x="7053" y="4093"/>
                    <a:pt x="7053" y="4093"/>
                    <a:pt x="7053" y="4093"/>
                  </a:cubicBezTo>
                  <a:cubicBezTo>
                    <a:pt x="7053" y="3865"/>
                    <a:pt x="7053" y="3865"/>
                    <a:pt x="7053" y="3865"/>
                  </a:cubicBezTo>
                  <a:cubicBezTo>
                    <a:pt x="7053" y="3752"/>
                    <a:pt x="7053" y="3752"/>
                    <a:pt x="7053" y="3752"/>
                  </a:cubicBezTo>
                  <a:cubicBezTo>
                    <a:pt x="7053" y="3752"/>
                    <a:pt x="7053" y="3752"/>
                    <a:pt x="7053" y="3752"/>
                  </a:cubicBezTo>
                  <a:cubicBezTo>
                    <a:pt x="6612" y="3638"/>
                    <a:pt x="6612" y="3638"/>
                    <a:pt x="6612" y="3638"/>
                  </a:cubicBezTo>
                  <a:cubicBezTo>
                    <a:pt x="6612" y="3524"/>
                    <a:pt x="6612" y="3524"/>
                    <a:pt x="6612" y="3524"/>
                  </a:cubicBezTo>
                  <a:cubicBezTo>
                    <a:pt x="9257" y="3183"/>
                    <a:pt x="9257" y="3183"/>
                    <a:pt x="9257" y="3183"/>
                  </a:cubicBezTo>
                  <a:cubicBezTo>
                    <a:pt x="9698" y="2728"/>
                    <a:pt x="9698" y="2728"/>
                    <a:pt x="9698" y="2728"/>
                  </a:cubicBezTo>
                  <a:cubicBezTo>
                    <a:pt x="9257" y="2615"/>
                    <a:pt x="9257" y="2615"/>
                    <a:pt x="9257" y="2615"/>
                  </a:cubicBezTo>
                  <a:cubicBezTo>
                    <a:pt x="8816" y="2615"/>
                    <a:pt x="8816" y="2615"/>
                    <a:pt x="8816" y="2615"/>
                  </a:cubicBezTo>
                  <a:cubicBezTo>
                    <a:pt x="8816" y="2615"/>
                    <a:pt x="8816" y="2615"/>
                    <a:pt x="8816" y="2615"/>
                  </a:cubicBezTo>
                  <a:cubicBezTo>
                    <a:pt x="8376" y="2615"/>
                    <a:pt x="8376" y="2615"/>
                    <a:pt x="8376" y="2615"/>
                  </a:cubicBezTo>
                  <a:cubicBezTo>
                    <a:pt x="7053" y="1705"/>
                    <a:pt x="7053" y="1705"/>
                    <a:pt x="7053" y="1705"/>
                  </a:cubicBezTo>
                  <a:cubicBezTo>
                    <a:pt x="5731" y="1592"/>
                    <a:pt x="5731" y="1592"/>
                    <a:pt x="5731" y="1592"/>
                  </a:cubicBezTo>
                  <a:cubicBezTo>
                    <a:pt x="5731" y="1478"/>
                    <a:pt x="5731" y="1478"/>
                    <a:pt x="5731" y="1478"/>
                  </a:cubicBezTo>
                  <a:cubicBezTo>
                    <a:pt x="6171" y="1251"/>
                    <a:pt x="6171" y="1251"/>
                    <a:pt x="6171" y="1251"/>
                  </a:cubicBezTo>
                  <a:cubicBezTo>
                    <a:pt x="6171" y="1137"/>
                    <a:pt x="6171" y="1137"/>
                    <a:pt x="6171" y="1137"/>
                  </a:cubicBezTo>
                  <a:cubicBezTo>
                    <a:pt x="6171" y="1023"/>
                    <a:pt x="6171" y="1023"/>
                    <a:pt x="6171" y="1023"/>
                  </a:cubicBezTo>
                  <a:cubicBezTo>
                    <a:pt x="6171" y="909"/>
                    <a:pt x="6171" y="909"/>
                    <a:pt x="6171" y="909"/>
                  </a:cubicBezTo>
                  <a:cubicBezTo>
                    <a:pt x="5290" y="796"/>
                    <a:pt x="5290" y="796"/>
                    <a:pt x="5290" y="796"/>
                  </a:cubicBezTo>
                  <a:cubicBezTo>
                    <a:pt x="4849" y="682"/>
                    <a:pt x="4849" y="682"/>
                    <a:pt x="4849" y="682"/>
                  </a:cubicBezTo>
                  <a:cubicBezTo>
                    <a:pt x="4849" y="455"/>
                    <a:pt x="4849" y="455"/>
                    <a:pt x="4849" y="455"/>
                  </a:cubicBezTo>
                  <a:cubicBezTo>
                    <a:pt x="4849" y="455"/>
                    <a:pt x="4849" y="455"/>
                    <a:pt x="4849" y="455"/>
                  </a:cubicBezTo>
                  <a:cubicBezTo>
                    <a:pt x="4849" y="341"/>
                    <a:pt x="4849" y="341"/>
                    <a:pt x="4849" y="341"/>
                  </a:cubicBezTo>
                  <a:cubicBezTo>
                    <a:pt x="4849" y="227"/>
                    <a:pt x="4849" y="227"/>
                    <a:pt x="4849" y="227"/>
                  </a:cubicBezTo>
                  <a:cubicBezTo>
                    <a:pt x="4408" y="227"/>
                    <a:pt x="4408" y="227"/>
                    <a:pt x="4408" y="227"/>
                  </a:cubicBezTo>
                  <a:cubicBezTo>
                    <a:pt x="4408" y="114"/>
                    <a:pt x="4408" y="114"/>
                    <a:pt x="4408" y="114"/>
                  </a:cubicBezTo>
                  <a:cubicBezTo>
                    <a:pt x="3967" y="0"/>
                    <a:pt x="3967" y="0"/>
                    <a:pt x="3967" y="0"/>
                  </a:cubicBezTo>
                  <a:cubicBezTo>
                    <a:pt x="3967" y="0"/>
                    <a:pt x="3967" y="0"/>
                    <a:pt x="3967" y="0"/>
                  </a:cubicBezTo>
                  <a:cubicBezTo>
                    <a:pt x="3527" y="114"/>
                    <a:pt x="3527" y="114"/>
                    <a:pt x="3527" y="114"/>
                  </a:cubicBezTo>
                  <a:cubicBezTo>
                    <a:pt x="3527" y="114"/>
                    <a:pt x="3527" y="114"/>
                    <a:pt x="3527" y="114"/>
                  </a:cubicBezTo>
                  <a:cubicBezTo>
                    <a:pt x="3967" y="227"/>
                    <a:pt x="3967" y="227"/>
                    <a:pt x="3967" y="227"/>
                  </a:cubicBezTo>
                  <a:cubicBezTo>
                    <a:pt x="3527" y="341"/>
                    <a:pt x="3527" y="341"/>
                    <a:pt x="3527" y="341"/>
                  </a:cubicBezTo>
                  <a:cubicBezTo>
                    <a:pt x="3086" y="341"/>
                    <a:pt x="3086" y="341"/>
                    <a:pt x="3086" y="341"/>
                  </a:cubicBezTo>
                  <a:cubicBezTo>
                    <a:pt x="3086" y="341"/>
                    <a:pt x="3086" y="341"/>
                    <a:pt x="3086" y="341"/>
                  </a:cubicBezTo>
                  <a:cubicBezTo>
                    <a:pt x="2645" y="455"/>
                    <a:pt x="2645" y="455"/>
                    <a:pt x="2645" y="455"/>
                  </a:cubicBezTo>
                  <a:cubicBezTo>
                    <a:pt x="2204" y="455"/>
                    <a:pt x="2204" y="455"/>
                    <a:pt x="2204" y="455"/>
                  </a:cubicBezTo>
                  <a:cubicBezTo>
                    <a:pt x="2204" y="455"/>
                    <a:pt x="2204" y="455"/>
                    <a:pt x="2204" y="455"/>
                  </a:cubicBezTo>
                  <a:cubicBezTo>
                    <a:pt x="2204" y="682"/>
                    <a:pt x="2204" y="682"/>
                    <a:pt x="2204" y="682"/>
                  </a:cubicBezTo>
                  <a:cubicBezTo>
                    <a:pt x="2204" y="682"/>
                    <a:pt x="2204" y="682"/>
                    <a:pt x="2204" y="682"/>
                  </a:cubicBezTo>
                  <a:cubicBezTo>
                    <a:pt x="2204" y="909"/>
                    <a:pt x="2204" y="909"/>
                    <a:pt x="2204" y="909"/>
                  </a:cubicBezTo>
                  <a:cubicBezTo>
                    <a:pt x="2645" y="1251"/>
                    <a:pt x="2645" y="1251"/>
                    <a:pt x="2645" y="1251"/>
                  </a:cubicBezTo>
                  <a:cubicBezTo>
                    <a:pt x="2645" y="1364"/>
                    <a:pt x="2645" y="1364"/>
                    <a:pt x="2645" y="1364"/>
                  </a:cubicBezTo>
                  <a:cubicBezTo>
                    <a:pt x="2645" y="1478"/>
                    <a:pt x="2645" y="1478"/>
                    <a:pt x="2645" y="1478"/>
                  </a:cubicBezTo>
                  <a:cubicBezTo>
                    <a:pt x="2204" y="1478"/>
                    <a:pt x="2204" y="1478"/>
                    <a:pt x="2204" y="1478"/>
                  </a:cubicBezTo>
                  <a:cubicBezTo>
                    <a:pt x="2645" y="1705"/>
                    <a:pt x="2645" y="1705"/>
                    <a:pt x="2645" y="1705"/>
                  </a:cubicBezTo>
                  <a:cubicBezTo>
                    <a:pt x="2645" y="1819"/>
                    <a:pt x="2645" y="1819"/>
                    <a:pt x="2645" y="1819"/>
                  </a:cubicBezTo>
                  <a:cubicBezTo>
                    <a:pt x="3086" y="1933"/>
                    <a:pt x="3086" y="1933"/>
                    <a:pt x="3086" y="1933"/>
                  </a:cubicBezTo>
                  <a:cubicBezTo>
                    <a:pt x="3086" y="2160"/>
                    <a:pt x="3086" y="2160"/>
                    <a:pt x="3086" y="2160"/>
                  </a:cubicBezTo>
                  <a:cubicBezTo>
                    <a:pt x="3086" y="2274"/>
                    <a:pt x="3086" y="2274"/>
                    <a:pt x="3086" y="2274"/>
                  </a:cubicBezTo>
                  <a:cubicBezTo>
                    <a:pt x="2645" y="2274"/>
                    <a:pt x="2645" y="2274"/>
                    <a:pt x="2645" y="2274"/>
                  </a:cubicBezTo>
                  <a:cubicBezTo>
                    <a:pt x="3086" y="2615"/>
                    <a:pt x="3086" y="2615"/>
                    <a:pt x="3086" y="2615"/>
                  </a:cubicBezTo>
                  <a:cubicBezTo>
                    <a:pt x="3086" y="2728"/>
                    <a:pt x="3086" y="2728"/>
                    <a:pt x="3086" y="2728"/>
                  </a:cubicBezTo>
                  <a:cubicBezTo>
                    <a:pt x="2645" y="2728"/>
                    <a:pt x="2645" y="2728"/>
                    <a:pt x="2645" y="2728"/>
                  </a:cubicBezTo>
                  <a:cubicBezTo>
                    <a:pt x="2204" y="2842"/>
                    <a:pt x="2204" y="2842"/>
                    <a:pt x="2204" y="2842"/>
                  </a:cubicBezTo>
                  <a:cubicBezTo>
                    <a:pt x="2204" y="2956"/>
                    <a:pt x="2204" y="2956"/>
                    <a:pt x="2204" y="2956"/>
                  </a:cubicBezTo>
                  <a:cubicBezTo>
                    <a:pt x="2645" y="3069"/>
                    <a:pt x="2645" y="3069"/>
                    <a:pt x="2645" y="3069"/>
                  </a:cubicBezTo>
                  <a:cubicBezTo>
                    <a:pt x="2645" y="2956"/>
                    <a:pt x="2645" y="2956"/>
                    <a:pt x="2645" y="2956"/>
                  </a:cubicBezTo>
                  <a:cubicBezTo>
                    <a:pt x="3086" y="2956"/>
                    <a:pt x="3086" y="2956"/>
                    <a:pt x="3086" y="2956"/>
                  </a:cubicBezTo>
                  <a:cubicBezTo>
                    <a:pt x="2645" y="3069"/>
                    <a:pt x="2645" y="3069"/>
                    <a:pt x="2645" y="3069"/>
                  </a:cubicBezTo>
                  <a:cubicBezTo>
                    <a:pt x="2645" y="3524"/>
                    <a:pt x="2645" y="3524"/>
                    <a:pt x="2645" y="3524"/>
                  </a:cubicBezTo>
                  <a:cubicBezTo>
                    <a:pt x="3086" y="3752"/>
                    <a:pt x="3086" y="3752"/>
                    <a:pt x="3086" y="3752"/>
                  </a:cubicBezTo>
                  <a:cubicBezTo>
                    <a:pt x="3086" y="3865"/>
                    <a:pt x="3086" y="3865"/>
                    <a:pt x="3086" y="3865"/>
                  </a:cubicBezTo>
                  <a:cubicBezTo>
                    <a:pt x="3086" y="3979"/>
                    <a:pt x="3086" y="3979"/>
                    <a:pt x="3086" y="3979"/>
                  </a:cubicBezTo>
                  <a:cubicBezTo>
                    <a:pt x="2645" y="4093"/>
                    <a:pt x="2645" y="4093"/>
                    <a:pt x="2645" y="4093"/>
                  </a:cubicBezTo>
                  <a:cubicBezTo>
                    <a:pt x="2645" y="4206"/>
                    <a:pt x="2645" y="4206"/>
                    <a:pt x="2645" y="4206"/>
                  </a:cubicBezTo>
                  <a:cubicBezTo>
                    <a:pt x="3086" y="4320"/>
                    <a:pt x="3086" y="4320"/>
                    <a:pt x="3086" y="4320"/>
                  </a:cubicBezTo>
                  <a:cubicBezTo>
                    <a:pt x="3086" y="4434"/>
                    <a:pt x="3086" y="4434"/>
                    <a:pt x="3086" y="4434"/>
                  </a:cubicBezTo>
                  <a:cubicBezTo>
                    <a:pt x="3086" y="4661"/>
                    <a:pt x="3086" y="4661"/>
                    <a:pt x="3086" y="4661"/>
                  </a:cubicBezTo>
                  <a:cubicBezTo>
                    <a:pt x="2645" y="4775"/>
                    <a:pt x="2645" y="4775"/>
                    <a:pt x="2645" y="4775"/>
                  </a:cubicBezTo>
                  <a:cubicBezTo>
                    <a:pt x="2645" y="4888"/>
                    <a:pt x="2645" y="4888"/>
                    <a:pt x="2645" y="4888"/>
                  </a:cubicBezTo>
                  <a:cubicBezTo>
                    <a:pt x="2645" y="5002"/>
                    <a:pt x="2645" y="5002"/>
                    <a:pt x="2645" y="5002"/>
                  </a:cubicBezTo>
                  <a:cubicBezTo>
                    <a:pt x="2645" y="5002"/>
                    <a:pt x="2645" y="5002"/>
                    <a:pt x="2645" y="5002"/>
                  </a:cubicBezTo>
                  <a:cubicBezTo>
                    <a:pt x="2645" y="5116"/>
                    <a:pt x="2645" y="5116"/>
                    <a:pt x="2645" y="5116"/>
                  </a:cubicBezTo>
                  <a:cubicBezTo>
                    <a:pt x="2204" y="5229"/>
                    <a:pt x="2204" y="5229"/>
                    <a:pt x="2204" y="5229"/>
                  </a:cubicBezTo>
                  <a:cubicBezTo>
                    <a:pt x="2204" y="5343"/>
                    <a:pt x="2204" y="5343"/>
                    <a:pt x="2204" y="5343"/>
                  </a:cubicBezTo>
                  <a:cubicBezTo>
                    <a:pt x="2204" y="5457"/>
                    <a:pt x="2204" y="5457"/>
                    <a:pt x="2204" y="5457"/>
                  </a:cubicBezTo>
                  <a:cubicBezTo>
                    <a:pt x="2204" y="5571"/>
                    <a:pt x="2204" y="5571"/>
                    <a:pt x="2204" y="5571"/>
                  </a:cubicBezTo>
                  <a:cubicBezTo>
                    <a:pt x="1763" y="5684"/>
                    <a:pt x="1763" y="5684"/>
                    <a:pt x="1763" y="5684"/>
                  </a:cubicBezTo>
                  <a:cubicBezTo>
                    <a:pt x="1763" y="5798"/>
                    <a:pt x="1763" y="5798"/>
                    <a:pt x="1763" y="5798"/>
                  </a:cubicBezTo>
                  <a:cubicBezTo>
                    <a:pt x="2204" y="5912"/>
                    <a:pt x="2204" y="5912"/>
                    <a:pt x="2204" y="5912"/>
                  </a:cubicBezTo>
                  <a:cubicBezTo>
                    <a:pt x="2204" y="6025"/>
                    <a:pt x="2204" y="6025"/>
                    <a:pt x="2204" y="6025"/>
                  </a:cubicBezTo>
                  <a:cubicBezTo>
                    <a:pt x="2645" y="6139"/>
                    <a:pt x="2645" y="6139"/>
                    <a:pt x="2645" y="6139"/>
                  </a:cubicBezTo>
                  <a:cubicBezTo>
                    <a:pt x="2204" y="6139"/>
                    <a:pt x="2204" y="6139"/>
                    <a:pt x="2204" y="6139"/>
                  </a:cubicBezTo>
                  <a:cubicBezTo>
                    <a:pt x="2204" y="6253"/>
                    <a:pt x="2204" y="6253"/>
                    <a:pt x="2204" y="6253"/>
                  </a:cubicBezTo>
                  <a:cubicBezTo>
                    <a:pt x="2204" y="6366"/>
                    <a:pt x="2204" y="6366"/>
                    <a:pt x="2204" y="6366"/>
                  </a:cubicBezTo>
                  <a:cubicBezTo>
                    <a:pt x="2204" y="6480"/>
                    <a:pt x="2204" y="6480"/>
                    <a:pt x="2204" y="6480"/>
                  </a:cubicBezTo>
                  <a:cubicBezTo>
                    <a:pt x="1763" y="6480"/>
                    <a:pt x="1763" y="6480"/>
                    <a:pt x="1763" y="6480"/>
                  </a:cubicBezTo>
                  <a:cubicBezTo>
                    <a:pt x="1763" y="6594"/>
                    <a:pt x="1763" y="6594"/>
                    <a:pt x="1763" y="6594"/>
                  </a:cubicBezTo>
                  <a:cubicBezTo>
                    <a:pt x="1763" y="6707"/>
                    <a:pt x="1763" y="6707"/>
                    <a:pt x="1763" y="6707"/>
                  </a:cubicBezTo>
                  <a:cubicBezTo>
                    <a:pt x="1763" y="6821"/>
                    <a:pt x="1763" y="6821"/>
                    <a:pt x="1763" y="6821"/>
                  </a:cubicBezTo>
                  <a:cubicBezTo>
                    <a:pt x="2204" y="7048"/>
                    <a:pt x="2204" y="7048"/>
                    <a:pt x="2204" y="7048"/>
                  </a:cubicBezTo>
                  <a:cubicBezTo>
                    <a:pt x="2204" y="7162"/>
                    <a:pt x="2204" y="7162"/>
                    <a:pt x="2204" y="7162"/>
                  </a:cubicBezTo>
                  <a:cubicBezTo>
                    <a:pt x="2204" y="7276"/>
                    <a:pt x="2204" y="7276"/>
                    <a:pt x="2204" y="7276"/>
                  </a:cubicBezTo>
                  <a:cubicBezTo>
                    <a:pt x="2204" y="7276"/>
                    <a:pt x="2204" y="7276"/>
                    <a:pt x="2204" y="7276"/>
                  </a:cubicBezTo>
                  <a:cubicBezTo>
                    <a:pt x="2645" y="7503"/>
                    <a:pt x="2645" y="7503"/>
                    <a:pt x="2645" y="7503"/>
                  </a:cubicBezTo>
                  <a:cubicBezTo>
                    <a:pt x="2645" y="7617"/>
                    <a:pt x="2645" y="7617"/>
                    <a:pt x="2645" y="7617"/>
                  </a:cubicBezTo>
                  <a:cubicBezTo>
                    <a:pt x="2645" y="7731"/>
                    <a:pt x="2645" y="7731"/>
                    <a:pt x="2645" y="7731"/>
                  </a:cubicBezTo>
                  <a:cubicBezTo>
                    <a:pt x="2645" y="7731"/>
                    <a:pt x="2645" y="7731"/>
                    <a:pt x="2645" y="7731"/>
                  </a:cubicBezTo>
                  <a:cubicBezTo>
                    <a:pt x="2645" y="7844"/>
                    <a:pt x="2645" y="7844"/>
                    <a:pt x="2645" y="7844"/>
                  </a:cubicBezTo>
                  <a:cubicBezTo>
                    <a:pt x="2645" y="7958"/>
                    <a:pt x="2645" y="7958"/>
                    <a:pt x="2645" y="7958"/>
                  </a:cubicBezTo>
                  <a:cubicBezTo>
                    <a:pt x="2645" y="7958"/>
                    <a:pt x="2645" y="7958"/>
                    <a:pt x="2645" y="7958"/>
                  </a:cubicBezTo>
                  <a:cubicBezTo>
                    <a:pt x="2645" y="8072"/>
                    <a:pt x="2645" y="8072"/>
                    <a:pt x="2645" y="8072"/>
                  </a:cubicBezTo>
                  <a:cubicBezTo>
                    <a:pt x="3086" y="8185"/>
                    <a:pt x="3086" y="8185"/>
                    <a:pt x="3086" y="8185"/>
                  </a:cubicBezTo>
                  <a:cubicBezTo>
                    <a:pt x="3086" y="8299"/>
                    <a:pt x="3086" y="8299"/>
                    <a:pt x="3086" y="8299"/>
                  </a:cubicBezTo>
                  <a:cubicBezTo>
                    <a:pt x="3086" y="8413"/>
                    <a:pt x="3086" y="8413"/>
                    <a:pt x="3086" y="8413"/>
                  </a:cubicBezTo>
                  <a:cubicBezTo>
                    <a:pt x="2645" y="8413"/>
                    <a:pt x="2645" y="8413"/>
                    <a:pt x="2645" y="8413"/>
                  </a:cubicBezTo>
                  <a:cubicBezTo>
                    <a:pt x="2204" y="8526"/>
                    <a:pt x="2204" y="8526"/>
                    <a:pt x="2204" y="8526"/>
                  </a:cubicBezTo>
                  <a:cubicBezTo>
                    <a:pt x="2204" y="8526"/>
                    <a:pt x="2204" y="8526"/>
                    <a:pt x="2204" y="8526"/>
                  </a:cubicBezTo>
                  <a:cubicBezTo>
                    <a:pt x="2645" y="8640"/>
                    <a:pt x="2645" y="8640"/>
                    <a:pt x="2645" y="8640"/>
                  </a:cubicBezTo>
                  <a:cubicBezTo>
                    <a:pt x="2204" y="8754"/>
                    <a:pt x="2204" y="8754"/>
                    <a:pt x="2204" y="8754"/>
                  </a:cubicBezTo>
                  <a:cubicBezTo>
                    <a:pt x="2204" y="8754"/>
                    <a:pt x="2204" y="8754"/>
                    <a:pt x="2204" y="8754"/>
                  </a:cubicBezTo>
                  <a:cubicBezTo>
                    <a:pt x="2204" y="8867"/>
                    <a:pt x="2204" y="8867"/>
                    <a:pt x="2204" y="8867"/>
                  </a:cubicBezTo>
                  <a:cubicBezTo>
                    <a:pt x="2204" y="8981"/>
                    <a:pt x="2204" y="8981"/>
                    <a:pt x="2204" y="8981"/>
                  </a:cubicBezTo>
                  <a:cubicBezTo>
                    <a:pt x="1763" y="9095"/>
                    <a:pt x="1763" y="9095"/>
                    <a:pt x="1763" y="9095"/>
                  </a:cubicBezTo>
                  <a:cubicBezTo>
                    <a:pt x="1763" y="9095"/>
                    <a:pt x="1763" y="9095"/>
                    <a:pt x="1763" y="9095"/>
                  </a:cubicBezTo>
                  <a:cubicBezTo>
                    <a:pt x="1763" y="9208"/>
                    <a:pt x="1763" y="9208"/>
                    <a:pt x="1763" y="9208"/>
                  </a:cubicBezTo>
                  <a:cubicBezTo>
                    <a:pt x="1763" y="9322"/>
                    <a:pt x="1763" y="9322"/>
                    <a:pt x="1763" y="9322"/>
                  </a:cubicBezTo>
                  <a:cubicBezTo>
                    <a:pt x="1763" y="9322"/>
                    <a:pt x="1763" y="9322"/>
                    <a:pt x="1763" y="9322"/>
                  </a:cubicBezTo>
                  <a:cubicBezTo>
                    <a:pt x="1763" y="9436"/>
                    <a:pt x="1763" y="9436"/>
                    <a:pt x="1763" y="9436"/>
                  </a:cubicBezTo>
                  <a:cubicBezTo>
                    <a:pt x="1763" y="9436"/>
                    <a:pt x="1763" y="9436"/>
                    <a:pt x="1763" y="9436"/>
                  </a:cubicBezTo>
                  <a:cubicBezTo>
                    <a:pt x="1322" y="9549"/>
                    <a:pt x="1322" y="9549"/>
                    <a:pt x="1322" y="9549"/>
                  </a:cubicBezTo>
                  <a:cubicBezTo>
                    <a:pt x="1322" y="9663"/>
                    <a:pt x="1322" y="9663"/>
                    <a:pt x="1322" y="9663"/>
                  </a:cubicBezTo>
                  <a:cubicBezTo>
                    <a:pt x="1322" y="9777"/>
                    <a:pt x="1322" y="9777"/>
                    <a:pt x="1322" y="9777"/>
                  </a:cubicBezTo>
                  <a:cubicBezTo>
                    <a:pt x="1322" y="9777"/>
                    <a:pt x="1322" y="9777"/>
                    <a:pt x="1322" y="9777"/>
                  </a:cubicBezTo>
                  <a:cubicBezTo>
                    <a:pt x="1322" y="9891"/>
                    <a:pt x="1322" y="9891"/>
                    <a:pt x="1322" y="9891"/>
                  </a:cubicBezTo>
                  <a:cubicBezTo>
                    <a:pt x="882" y="9891"/>
                    <a:pt x="882" y="9891"/>
                    <a:pt x="882" y="9891"/>
                  </a:cubicBezTo>
                  <a:cubicBezTo>
                    <a:pt x="882" y="10004"/>
                    <a:pt x="882" y="10004"/>
                    <a:pt x="882" y="10004"/>
                  </a:cubicBezTo>
                  <a:cubicBezTo>
                    <a:pt x="1322" y="10118"/>
                    <a:pt x="1322" y="10118"/>
                    <a:pt x="1322" y="10118"/>
                  </a:cubicBezTo>
                  <a:cubicBezTo>
                    <a:pt x="1322" y="10118"/>
                    <a:pt x="1322" y="10118"/>
                    <a:pt x="1322" y="10118"/>
                  </a:cubicBezTo>
                  <a:cubicBezTo>
                    <a:pt x="882" y="10232"/>
                    <a:pt x="882" y="10232"/>
                    <a:pt x="882" y="10232"/>
                  </a:cubicBezTo>
                  <a:cubicBezTo>
                    <a:pt x="882" y="10232"/>
                    <a:pt x="882" y="10232"/>
                    <a:pt x="882" y="10232"/>
                  </a:cubicBezTo>
                  <a:cubicBezTo>
                    <a:pt x="441" y="10232"/>
                    <a:pt x="441" y="10232"/>
                    <a:pt x="441" y="10232"/>
                  </a:cubicBezTo>
                  <a:cubicBezTo>
                    <a:pt x="0" y="10232"/>
                    <a:pt x="0" y="10232"/>
                    <a:pt x="0" y="10232"/>
                  </a:cubicBezTo>
                  <a:cubicBezTo>
                    <a:pt x="0" y="10232"/>
                    <a:pt x="0" y="10232"/>
                    <a:pt x="0" y="10232"/>
                  </a:cubicBezTo>
                  <a:cubicBezTo>
                    <a:pt x="441" y="10345"/>
                    <a:pt x="441" y="10345"/>
                    <a:pt x="441" y="10345"/>
                  </a:cubicBezTo>
                  <a:cubicBezTo>
                    <a:pt x="441" y="10459"/>
                    <a:pt x="441" y="10459"/>
                    <a:pt x="441" y="10459"/>
                  </a:cubicBezTo>
                  <a:cubicBezTo>
                    <a:pt x="441" y="10573"/>
                    <a:pt x="441" y="10573"/>
                    <a:pt x="441" y="10573"/>
                  </a:cubicBezTo>
                  <a:cubicBezTo>
                    <a:pt x="882" y="10686"/>
                    <a:pt x="882" y="10686"/>
                    <a:pt x="882" y="10686"/>
                  </a:cubicBezTo>
                  <a:cubicBezTo>
                    <a:pt x="882" y="10800"/>
                    <a:pt x="882" y="10800"/>
                    <a:pt x="882" y="10800"/>
                  </a:cubicBezTo>
                  <a:cubicBezTo>
                    <a:pt x="882" y="10914"/>
                    <a:pt x="882" y="10914"/>
                    <a:pt x="882" y="10914"/>
                  </a:cubicBezTo>
                  <a:cubicBezTo>
                    <a:pt x="1763" y="11141"/>
                    <a:pt x="1763" y="11141"/>
                    <a:pt x="1763" y="11141"/>
                  </a:cubicBezTo>
                  <a:cubicBezTo>
                    <a:pt x="1763" y="11255"/>
                    <a:pt x="1763" y="11255"/>
                    <a:pt x="1763" y="11255"/>
                  </a:cubicBezTo>
                  <a:cubicBezTo>
                    <a:pt x="1763" y="11255"/>
                    <a:pt x="1763" y="11255"/>
                    <a:pt x="1763" y="11255"/>
                  </a:cubicBezTo>
                  <a:cubicBezTo>
                    <a:pt x="1763" y="11368"/>
                    <a:pt x="1763" y="11368"/>
                    <a:pt x="1763" y="11368"/>
                  </a:cubicBezTo>
                  <a:cubicBezTo>
                    <a:pt x="1763" y="11596"/>
                    <a:pt x="1763" y="11596"/>
                    <a:pt x="1763" y="11596"/>
                  </a:cubicBezTo>
                  <a:cubicBezTo>
                    <a:pt x="1763" y="11596"/>
                    <a:pt x="1763" y="11596"/>
                    <a:pt x="1763" y="11596"/>
                  </a:cubicBezTo>
                  <a:cubicBezTo>
                    <a:pt x="1763" y="11709"/>
                    <a:pt x="1763" y="11709"/>
                    <a:pt x="1763" y="11709"/>
                  </a:cubicBezTo>
                  <a:cubicBezTo>
                    <a:pt x="1763" y="11709"/>
                    <a:pt x="1763" y="11709"/>
                    <a:pt x="1763" y="11709"/>
                  </a:cubicBezTo>
                  <a:cubicBezTo>
                    <a:pt x="1322" y="11709"/>
                    <a:pt x="1322" y="11709"/>
                    <a:pt x="1322" y="11709"/>
                  </a:cubicBezTo>
                  <a:cubicBezTo>
                    <a:pt x="1322" y="11709"/>
                    <a:pt x="1322" y="11709"/>
                    <a:pt x="1322" y="11709"/>
                  </a:cubicBezTo>
                  <a:cubicBezTo>
                    <a:pt x="882" y="11823"/>
                    <a:pt x="882" y="11823"/>
                    <a:pt x="882" y="11823"/>
                  </a:cubicBezTo>
                  <a:cubicBezTo>
                    <a:pt x="1322" y="11937"/>
                    <a:pt x="1322" y="11937"/>
                    <a:pt x="1322" y="11937"/>
                  </a:cubicBezTo>
                  <a:cubicBezTo>
                    <a:pt x="1322" y="11937"/>
                    <a:pt x="1322" y="11937"/>
                    <a:pt x="1322" y="11937"/>
                  </a:cubicBezTo>
                  <a:cubicBezTo>
                    <a:pt x="1322" y="12164"/>
                    <a:pt x="1322" y="12164"/>
                    <a:pt x="1322" y="12164"/>
                  </a:cubicBezTo>
                  <a:cubicBezTo>
                    <a:pt x="1322" y="12278"/>
                    <a:pt x="1322" y="12278"/>
                    <a:pt x="1322" y="12278"/>
                  </a:cubicBezTo>
                  <a:cubicBezTo>
                    <a:pt x="1322" y="12278"/>
                    <a:pt x="1322" y="12278"/>
                    <a:pt x="1322" y="12278"/>
                  </a:cubicBezTo>
                  <a:cubicBezTo>
                    <a:pt x="1322" y="12278"/>
                    <a:pt x="1322" y="12278"/>
                    <a:pt x="1322" y="12278"/>
                  </a:cubicBezTo>
                  <a:cubicBezTo>
                    <a:pt x="1322" y="12392"/>
                    <a:pt x="1322" y="12392"/>
                    <a:pt x="1322" y="12392"/>
                  </a:cubicBezTo>
                  <a:cubicBezTo>
                    <a:pt x="1322" y="12392"/>
                    <a:pt x="1322" y="12392"/>
                    <a:pt x="1322" y="12392"/>
                  </a:cubicBezTo>
                  <a:cubicBezTo>
                    <a:pt x="1322" y="12505"/>
                    <a:pt x="1322" y="12505"/>
                    <a:pt x="1322" y="12505"/>
                  </a:cubicBezTo>
                  <a:cubicBezTo>
                    <a:pt x="1763" y="12733"/>
                    <a:pt x="1763" y="12733"/>
                    <a:pt x="1763" y="12733"/>
                  </a:cubicBezTo>
                  <a:cubicBezTo>
                    <a:pt x="2204" y="12733"/>
                    <a:pt x="2204" y="12733"/>
                    <a:pt x="2204" y="12733"/>
                  </a:cubicBezTo>
                  <a:cubicBezTo>
                    <a:pt x="2204" y="12846"/>
                    <a:pt x="2204" y="12846"/>
                    <a:pt x="2204" y="12846"/>
                  </a:cubicBezTo>
                  <a:cubicBezTo>
                    <a:pt x="2645" y="12846"/>
                    <a:pt x="2645" y="12846"/>
                    <a:pt x="2645" y="12846"/>
                  </a:cubicBezTo>
                  <a:cubicBezTo>
                    <a:pt x="3527" y="12846"/>
                    <a:pt x="3527" y="12846"/>
                    <a:pt x="3527" y="12846"/>
                  </a:cubicBezTo>
                  <a:cubicBezTo>
                    <a:pt x="3527" y="12733"/>
                    <a:pt x="3527" y="12733"/>
                    <a:pt x="3527" y="12733"/>
                  </a:cubicBezTo>
                  <a:cubicBezTo>
                    <a:pt x="3527" y="12619"/>
                    <a:pt x="3527" y="12619"/>
                    <a:pt x="3527" y="12619"/>
                  </a:cubicBezTo>
                  <a:cubicBezTo>
                    <a:pt x="3967" y="12619"/>
                    <a:pt x="3967" y="12619"/>
                    <a:pt x="3967" y="12619"/>
                  </a:cubicBezTo>
                  <a:cubicBezTo>
                    <a:pt x="3967" y="12733"/>
                    <a:pt x="3967" y="12733"/>
                    <a:pt x="3967" y="12733"/>
                  </a:cubicBezTo>
                  <a:cubicBezTo>
                    <a:pt x="4408" y="12733"/>
                    <a:pt x="4408" y="12733"/>
                    <a:pt x="4408" y="12733"/>
                  </a:cubicBezTo>
                  <a:cubicBezTo>
                    <a:pt x="4408" y="12733"/>
                    <a:pt x="4408" y="12733"/>
                    <a:pt x="4408" y="12733"/>
                  </a:cubicBezTo>
                  <a:cubicBezTo>
                    <a:pt x="4408" y="12733"/>
                    <a:pt x="4408" y="12733"/>
                    <a:pt x="4408" y="12733"/>
                  </a:cubicBezTo>
                  <a:cubicBezTo>
                    <a:pt x="3967" y="12846"/>
                    <a:pt x="3967" y="12846"/>
                    <a:pt x="3967" y="12846"/>
                  </a:cubicBezTo>
                  <a:cubicBezTo>
                    <a:pt x="3967" y="12960"/>
                    <a:pt x="3967" y="12960"/>
                    <a:pt x="3967" y="12960"/>
                  </a:cubicBezTo>
                  <a:cubicBezTo>
                    <a:pt x="3967" y="12960"/>
                    <a:pt x="3967" y="12960"/>
                    <a:pt x="3967" y="12960"/>
                  </a:cubicBezTo>
                  <a:cubicBezTo>
                    <a:pt x="4408" y="12960"/>
                    <a:pt x="4408" y="12960"/>
                    <a:pt x="4408" y="12960"/>
                  </a:cubicBezTo>
                  <a:cubicBezTo>
                    <a:pt x="4408" y="12960"/>
                    <a:pt x="4408" y="12960"/>
                    <a:pt x="4408" y="12960"/>
                  </a:cubicBezTo>
                  <a:cubicBezTo>
                    <a:pt x="4408" y="13187"/>
                    <a:pt x="4408" y="13187"/>
                    <a:pt x="4408" y="13187"/>
                  </a:cubicBezTo>
                  <a:cubicBezTo>
                    <a:pt x="4849" y="13187"/>
                    <a:pt x="4849" y="13187"/>
                    <a:pt x="4849" y="13187"/>
                  </a:cubicBezTo>
                  <a:cubicBezTo>
                    <a:pt x="4408" y="13187"/>
                    <a:pt x="4408" y="13187"/>
                    <a:pt x="4408" y="13187"/>
                  </a:cubicBezTo>
                  <a:cubicBezTo>
                    <a:pt x="4408" y="13187"/>
                    <a:pt x="4408" y="13187"/>
                    <a:pt x="4408" y="13187"/>
                  </a:cubicBezTo>
                  <a:cubicBezTo>
                    <a:pt x="4408" y="13074"/>
                    <a:pt x="4408" y="13074"/>
                    <a:pt x="4408" y="13074"/>
                  </a:cubicBezTo>
                  <a:cubicBezTo>
                    <a:pt x="3967" y="13074"/>
                    <a:pt x="3967" y="13074"/>
                    <a:pt x="3967" y="13074"/>
                  </a:cubicBezTo>
                  <a:cubicBezTo>
                    <a:pt x="3967" y="13187"/>
                    <a:pt x="3967" y="13187"/>
                    <a:pt x="3967" y="13187"/>
                  </a:cubicBezTo>
                  <a:cubicBezTo>
                    <a:pt x="3967" y="13187"/>
                    <a:pt x="3967" y="13187"/>
                    <a:pt x="3967" y="13187"/>
                  </a:cubicBezTo>
                  <a:cubicBezTo>
                    <a:pt x="4408" y="13301"/>
                    <a:pt x="4408" y="13301"/>
                    <a:pt x="4408" y="13301"/>
                  </a:cubicBezTo>
                  <a:cubicBezTo>
                    <a:pt x="4408" y="13301"/>
                    <a:pt x="4408" y="13301"/>
                    <a:pt x="4408" y="13301"/>
                  </a:cubicBezTo>
                  <a:cubicBezTo>
                    <a:pt x="3967" y="13301"/>
                    <a:pt x="3967" y="13301"/>
                    <a:pt x="3967" y="13301"/>
                  </a:cubicBezTo>
                  <a:cubicBezTo>
                    <a:pt x="3967" y="13301"/>
                    <a:pt x="3967" y="13301"/>
                    <a:pt x="3967" y="13301"/>
                  </a:cubicBezTo>
                  <a:cubicBezTo>
                    <a:pt x="3967" y="13415"/>
                    <a:pt x="3967" y="13415"/>
                    <a:pt x="3967" y="13415"/>
                  </a:cubicBezTo>
                  <a:cubicBezTo>
                    <a:pt x="4408" y="13528"/>
                    <a:pt x="4408" y="13528"/>
                    <a:pt x="4408" y="13528"/>
                  </a:cubicBezTo>
                  <a:cubicBezTo>
                    <a:pt x="3967" y="13642"/>
                    <a:pt x="3967" y="13642"/>
                    <a:pt x="3967" y="13642"/>
                  </a:cubicBezTo>
                  <a:cubicBezTo>
                    <a:pt x="3967" y="13642"/>
                    <a:pt x="3967" y="13642"/>
                    <a:pt x="3967" y="13642"/>
                  </a:cubicBezTo>
                  <a:cubicBezTo>
                    <a:pt x="3967" y="13756"/>
                    <a:pt x="3967" y="13756"/>
                    <a:pt x="3967" y="13756"/>
                  </a:cubicBezTo>
                  <a:cubicBezTo>
                    <a:pt x="3967" y="13756"/>
                    <a:pt x="3967" y="13756"/>
                    <a:pt x="3967" y="13756"/>
                  </a:cubicBezTo>
                  <a:cubicBezTo>
                    <a:pt x="3967" y="13869"/>
                    <a:pt x="3967" y="13869"/>
                    <a:pt x="3967" y="13869"/>
                  </a:cubicBezTo>
                  <a:cubicBezTo>
                    <a:pt x="4408" y="13869"/>
                    <a:pt x="4408" y="13869"/>
                    <a:pt x="4408" y="13869"/>
                  </a:cubicBezTo>
                  <a:cubicBezTo>
                    <a:pt x="3967" y="13983"/>
                    <a:pt x="3967" y="13983"/>
                    <a:pt x="3967" y="13983"/>
                  </a:cubicBezTo>
                  <a:cubicBezTo>
                    <a:pt x="3967" y="14097"/>
                    <a:pt x="3967" y="14097"/>
                    <a:pt x="3967" y="14097"/>
                  </a:cubicBezTo>
                  <a:cubicBezTo>
                    <a:pt x="3967" y="14097"/>
                    <a:pt x="3967" y="14097"/>
                    <a:pt x="3967" y="14097"/>
                  </a:cubicBezTo>
                  <a:cubicBezTo>
                    <a:pt x="3967" y="14211"/>
                    <a:pt x="3967" y="14211"/>
                    <a:pt x="3967" y="14211"/>
                  </a:cubicBezTo>
                  <a:cubicBezTo>
                    <a:pt x="3967" y="14211"/>
                    <a:pt x="3967" y="14211"/>
                    <a:pt x="3967" y="14211"/>
                  </a:cubicBezTo>
                  <a:cubicBezTo>
                    <a:pt x="4408" y="14211"/>
                    <a:pt x="4408" y="14211"/>
                    <a:pt x="4408" y="14211"/>
                  </a:cubicBezTo>
                  <a:cubicBezTo>
                    <a:pt x="4849" y="14324"/>
                    <a:pt x="4849" y="14324"/>
                    <a:pt x="4849" y="14324"/>
                  </a:cubicBezTo>
                  <a:cubicBezTo>
                    <a:pt x="4849" y="14324"/>
                    <a:pt x="4849" y="14324"/>
                    <a:pt x="4849" y="14324"/>
                  </a:cubicBezTo>
                  <a:cubicBezTo>
                    <a:pt x="4849" y="14438"/>
                    <a:pt x="4849" y="14438"/>
                    <a:pt x="4849" y="14438"/>
                  </a:cubicBezTo>
                  <a:cubicBezTo>
                    <a:pt x="5290" y="14438"/>
                    <a:pt x="5290" y="14438"/>
                    <a:pt x="5290" y="14438"/>
                  </a:cubicBezTo>
                  <a:cubicBezTo>
                    <a:pt x="5290" y="14552"/>
                    <a:pt x="5290" y="14552"/>
                    <a:pt x="5290" y="14552"/>
                  </a:cubicBezTo>
                  <a:cubicBezTo>
                    <a:pt x="4849" y="14665"/>
                    <a:pt x="4849" y="14665"/>
                    <a:pt x="4849" y="14665"/>
                  </a:cubicBezTo>
                  <a:cubicBezTo>
                    <a:pt x="4408" y="14779"/>
                    <a:pt x="4408" y="14779"/>
                    <a:pt x="4408" y="14779"/>
                  </a:cubicBezTo>
                  <a:cubicBezTo>
                    <a:pt x="3967" y="14779"/>
                    <a:pt x="3967" y="14779"/>
                    <a:pt x="3967" y="14779"/>
                  </a:cubicBezTo>
                  <a:cubicBezTo>
                    <a:pt x="3967" y="14893"/>
                    <a:pt x="3967" y="14893"/>
                    <a:pt x="3967" y="14893"/>
                  </a:cubicBezTo>
                  <a:cubicBezTo>
                    <a:pt x="4408" y="14893"/>
                    <a:pt x="4408" y="14893"/>
                    <a:pt x="4408" y="14893"/>
                  </a:cubicBezTo>
                  <a:cubicBezTo>
                    <a:pt x="3967" y="15006"/>
                    <a:pt x="3967" y="15006"/>
                    <a:pt x="3967" y="15006"/>
                  </a:cubicBezTo>
                  <a:cubicBezTo>
                    <a:pt x="3967" y="15006"/>
                    <a:pt x="3967" y="15006"/>
                    <a:pt x="3967" y="15006"/>
                  </a:cubicBezTo>
                  <a:cubicBezTo>
                    <a:pt x="4408" y="15120"/>
                    <a:pt x="4408" y="15120"/>
                    <a:pt x="4408" y="15120"/>
                  </a:cubicBezTo>
                  <a:cubicBezTo>
                    <a:pt x="3967" y="15120"/>
                    <a:pt x="3967" y="15120"/>
                    <a:pt x="3967" y="15120"/>
                  </a:cubicBezTo>
                  <a:cubicBezTo>
                    <a:pt x="3967" y="15347"/>
                    <a:pt x="3967" y="15347"/>
                    <a:pt x="3967" y="15347"/>
                  </a:cubicBezTo>
                  <a:cubicBezTo>
                    <a:pt x="3527" y="15347"/>
                    <a:pt x="3527" y="15347"/>
                    <a:pt x="3527" y="15347"/>
                  </a:cubicBezTo>
                  <a:cubicBezTo>
                    <a:pt x="3967" y="15461"/>
                    <a:pt x="3967" y="15461"/>
                    <a:pt x="3967" y="15461"/>
                  </a:cubicBezTo>
                  <a:cubicBezTo>
                    <a:pt x="3967" y="15461"/>
                    <a:pt x="3967" y="15461"/>
                    <a:pt x="3967" y="15461"/>
                  </a:cubicBezTo>
                  <a:cubicBezTo>
                    <a:pt x="3967" y="15688"/>
                    <a:pt x="3967" y="15688"/>
                    <a:pt x="3967" y="15688"/>
                  </a:cubicBezTo>
                  <a:cubicBezTo>
                    <a:pt x="3527" y="15688"/>
                    <a:pt x="3527" y="15688"/>
                    <a:pt x="3527" y="15688"/>
                  </a:cubicBezTo>
                  <a:cubicBezTo>
                    <a:pt x="3527" y="15802"/>
                    <a:pt x="3527" y="15802"/>
                    <a:pt x="3527" y="15802"/>
                  </a:cubicBezTo>
                  <a:cubicBezTo>
                    <a:pt x="3527" y="15688"/>
                    <a:pt x="3527" y="15688"/>
                    <a:pt x="3527" y="15688"/>
                  </a:cubicBezTo>
                  <a:cubicBezTo>
                    <a:pt x="3527" y="15688"/>
                    <a:pt x="3527" y="15688"/>
                    <a:pt x="3527" y="15688"/>
                  </a:cubicBezTo>
                  <a:cubicBezTo>
                    <a:pt x="3527" y="15575"/>
                    <a:pt x="3527" y="15575"/>
                    <a:pt x="3527" y="15575"/>
                  </a:cubicBezTo>
                  <a:cubicBezTo>
                    <a:pt x="3527" y="15461"/>
                    <a:pt x="3527" y="15461"/>
                    <a:pt x="3527" y="15461"/>
                  </a:cubicBezTo>
                  <a:cubicBezTo>
                    <a:pt x="3527" y="15347"/>
                    <a:pt x="3527" y="15347"/>
                    <a:pt x="3527" y="15347"/>
                  </a:cubicBezTo>
                  <a:cubicBezTo>
                    <a:pt x="3527" y="15347"/>
                    <a:pt x="3527" y="15347"/>
                    <a:pt x="3527" y="15347"/>
                  </a:cubicBezTo>
                  <a:cubicBezTo>
                    <a:pt x="3086" y="15461"/>
                    <a:pt x="3086" y="15461"/>
                    <a:pt x="3086" y="15461"/>
                  </a:cubicBezTo>
                  <a:cubicBezTo>
                    <a:pt x="2645" y="15461"/>
                    <a:pt x="2645" y="15461"/>
                    <a:pt x="2645" y="15461"/>
                  </a:cubicBezTo>
                  <a:cubicBezTo>
                    <a:pt x="2204" y="15461"/>
                    <a:pt x="2204" y="15461"/>
                    <a:pt x="2204" y="15461"/>
                  </a:cubicBezTo>
                  <a:cubicBezTo>
                    <a:pt x="2204" y="15461"/>
                    <a:pt x="2204" y="15461"/>
                    <a:pt x="2204" y="15461"/>
                  </a:cubicBezTo>
                  <a:cubicBezTo>
                    <a:pt x="2645" y="15461"/>
                    <a:pt x="2645" y="15461"/>
                    <a:pt x="2645" y="15461"/>
                  </a:cubicBezTo>
                  <a:cubicBezTo>
                    <a:pt x="3086" y="15347"/>
                    <a:pt x="3086" y="15347"/>
                    <a:pt x="3086" y="15347"/>
                  </a:cubicBezTo>
                  <a:cubicBezTo>
                    <a:pt x="3086" y="15234"/>
                    <a:pt x="3086" y="15234"/>
                    <a:pt x="3086" y="15234"/>
                  </a:cubicBezTo>
                  <a:cubicBezTo>
                    <a:pt x="2645" y="15234"/>
                    <a:pt x="2645" y="15234"/>
                    <a:pt x="2645" y="15234"/>
                  </a:cubicBezTo>
                  <a:cubicBezTo>
                    <a:pt x="2204" y="15234"/>
                    <a:pt x="2204" y="15234"/>
                    <a:pt x="2204" y="15234"/>
                  </a:cubicBezTo>
                  <a:cubicBezTo>
                    <a:pt x="1763" y="15234"/>
                    <a:pt x="1763" y="15234"/>
                    <a:pt x="1763" y="15234"/>
                  </a:cubicBezTo>
                  <a:cubicBezTo>
                    <a:pt x="1322" y="15234"/>
                    <a:pt x="1322" y="15234"/>
                    <a:pt x="1322" y="15234"/>
                  </a:cubicBezTo>
                  <a:cubicBezTo>
                    <a:pt x="1322" y="15234"/>
                    <a:pt x="1322" y="15234"/>
                    <a:pt x="1322" y="15234"/>
                  </a:cubicBezTo>
                  <a:cubicBezTo>
                    <a:pt x="1322" y="15347"/>
                    <a:pt x="1322" y="15347"/>
                    <a:pt x="1322" y="15347"/>
                  </a:cubicBezTo>
                  <a:cubicBezTo>
                    <a:pt x="1322" y="15461"/>
                    <a:pt x="1322" y="15461"/>
                    <a:pt x="1322" y="15461"/>
                  </a:cubicBezTo>
                  <a:cubicBezTo>
                    <a:pt x="1763" y="15461"/>
                    <a:pt x="1763" y="15461"/>
                    <a:pt x="1763" y="15461"/>
                  </a:cubicBezTo>
                  <a:cubicBezTo>
                    <a:pt x="1763" y="15461"/>
                    <a:pt x="1763" y="15461"/>
                    <a:pt x="1763" y="15461"/>
                  </a:cubicBezTo>
                  <a:cubicBezTo>
                    <a:pt x="1322" y="15461"/>
                    <a:pt x="1322" y="15461"/>
                    <a:pt x="1322" y="15461"/>
                  </a:cubicBezTo>
                  <a:cubicBezTo>
                    <a:pt x="1322" y="15575"/>
                    <a:pt x="1322" y="15575"/>
                    <a:pt x="1322" y="15575"/>
                  </a:cubicBezTo>
                  <a:cubicBezTo>
                    <a:pt x="882" y="15575"/>
                    <a:pt x="882" y="15575"/>
                    <a:pt x="882" y="15575"/>
                  </a:cubicBezTo>
                  <a:cubicBezTo>
                    <a:pt x="882" y="15688"/>
                    <a:pt x="882" y="15688"/>
                    <a:pt x="882" y="15688"/>
                  </a:cubicBezTo>
                  <a:cubicBezTo>
                    <a:pt x="441" y="15802"/>
                    <a:pt x="441" y="15802"/>
                    <a:pt x="441" y="15802"/>
                  </a:cubicBezTo>
                  <a:cubicBezTo>
                    <a:pt x="441" y="15802"/>
                    <a:pt x="441" y="15802"/>
                    <a:pt x="441" y="15802"/>
                  </a:cubicBezTo>
                  <a:cubicBezTo>
                    <a:pt x="882" y="16029"/>
                    <a:pt x="882" y="16029"/>
                    <a:pt x="882" y="16029"/>
                  </a:cubicBezTo>
                  <a:cubicBezTo>
                    <a:pt x="1322" y="16029"/>
                    <a:pt x="1322" y="16029"/>
                    <a:pt x="1322" y="16029"/>
                  </a:cubicBezTo>
                  <a:cubicBezTo>
                    <a:pt x="1322" y="15916"/>
                    <a:pt x="1322" y="15916"/>
                    <a:pt x="1322" y="15916"/>
                  </a:cubicBezTo>
                  <a:cubicBezTo>
                    <a:pt x="1322" y="15916"/>
                    <a:pt x="1322" y="15916"/>
                    <a:pt x="1322" y="15916"/>
                  </a:cubicBezTo>
                  <a:cubicBezTo>
                    <a:pt x="882" y="15916"/>
                    <a:pt x="882" y="15916"/>
                    <a:pt x="882" y="15916"/>
                  </a:cubicBezTo>
                  <a:cubicBezTo>
                    <a:pt x="882" y="15802"/>
                    <a:pt x="882" y="15802"/>
                    <a:pt x="882" y="15802"/>
                  </a:cubicBezTo>
                  <a:cubicBezTo>
                    <a:pt x="1322" y="15688"/>
                    <a:pt x="1322" y="15688"/>
                    <a:pt x="1322" y="15688"/>
                  </a:cubicBezTo>
                  <a:cubicBezTo>
                    <a:pt x="1763" y="15688"/>
                    <a:pt x="1763" y="15688"/>
                    <a:pt x="1763" y="15688"/>
                  </a:cubicBezTo>
                  <a:cubicBezTo>
                    <a:pt x="1763" y="15688"/>
                    <a:pt x="1763" y="15688"/>
                    <a:pt x="1763" y="15688"/>
                  </a:cubicBezTo>
                  <a:cubicBezTo>
                    <a:pt x="1763" y="15802"/>
                    <a:pt x="1763" y="15802"/>
                    <a:pt x="1763" y="15802"/>
                  </a:cubicBezTo>
                  <a:cubicBezTo>
                    <a:pt x="2204" y="15802"/>
                    <a:pt x="2204" y="15802"/>
                    <a:pt x="2204" y="15802"/>
                  </a:cubicBezTo>
                  <a:cubicBezTo>
                    <a:pt x="2645" y="15802"/>
                    <a:pt x="2645" y="15802"/>
                    <a:pt x="2645" y="15802"/>
                  </a:cubicBezTo>
                  <a:cubicBezTo>
                    <a:pt x="2645" y="15802"/>
                    <a:pt x="2645" y="15802"/>
                    <a:pt x="2645" y="15802"/>
                  </a:cubicBezTo>
                  <a:cubicBezTo>
                    <a:pt x="3086" y="15802"/>
                    <a:pt x="3086" y="15802"/>
                    <a:pt x="3086" y="15802"/>
                  </a:cubicBezTo>
                  <a:cubicBezTo>
                    <a:pt x="3086" y="15916"/>
                    <a:pt x="3086" y="15916"/>
                    <a:pt x="3086" y="15916"/>
                  </a:cubicBezTo>
                  <a:cubicBezTo>
                    <a:pt x="3527" y="15916"/>
                    <a:pt x="3527" y="15916"/>
                    <a:pt x="3527" y="15916"/>
                  </a:cubicBezTo>
                  <a:cubicBezTo>
                    <a:pt x="3967" y="16029"/>
                    <a:pt x="3967" y="16029"/>
                    <a:pt x="3967" y="16029"/>
                  </a:cubicBezTo>
                  <a:cubicBezTo>
                    <a:pt x="3527" y="16029"/>
                    <a:pt x="3527" y="16029"/>
                    <a:pt x="3527" y="16029"/>
                  </a:cubicBezTo>
                  <a:cubicBezTo>
                    <a:pt x="3527" y="16029"/>
                    <a:pt x="3527" y="16029"/>
                    <a:pt x="3527" y="16029"/>
                  </a:cubicBezTo>
                  <a:cubicBezTo>
                    <a:pt x="3527" y="16143"/>
                    <a:pt x="3527" y="16143"/>
                    <a:pt x="3527" y="16143"/>
                  </a:cubicBezTo>
                  <a:cubicBezTo>
                    <a:pt x="3527" y="16143"/>
                    <a:pt x="3527" y="16143"/>
                    <a:pt x="3527" y="16143"/>
                  </a:cubicBezTo>
                  <a:cubicBezTo>
                    <a:pt x="3527" y="16143"/>
                    <a:pt x="3527" y="16143"/>
                    <a:pt x="3527" y="16143"/>
                  </a:cubicBezTo>
                  <a:cubicBezTo>
                    <a:pt x="3527" y="16257"/>
                    <a:pt x="3527" y="16257"/>
                    <a:pt x="3527" y="16257"/>
                  </a:cubicBezTo>
                  <a:cubicBezTo>
                    <a:pt x="3967" y="16257"/>
                    <a:pt x="3967" y="16257"/>
                    <a:pt x="3967" y="16257"/>
                  </a:cubicBezTo>
                  <a:cubicBezTo>
                    <a:pt x="3967" y="16371"/>
                    <a:pt x="3967" y="16371"/>
                    <a:pt x="3967" y="16371"/>
                  </a:cubicBezTo>
                  <a:cubicBezTo>
                    <a:pt x="3527" y="16257"/>
                    <a:pt x="3527" y="16257"/>
                    <a:pt x="3527" y="16257"/>
                  </a:cubicBezTo>
                  <a:cubicBezTo>
                    <a:pt x="3086" y="16257"/>
                    <a:pt x="3086" y="16257"/>
                    <a:pt x="3086" y="16257"/>
                  </a:cubicBezTo>
                  <a:cubicBezTo>
                    <a:pt x="3086" y="16257"/>
                    <a:pt x="3086" y="16257"/>
                    <a:pt x="3086" y="16257"/>
                  </a:cubicBezTo>
                  <a:cubicBezTo>
                    <a:pt x="3086" y="16371"/>
                    <a:pt x="3086" y="16371"/>
                    <a:pt x="3086" y="16371"/>
                  </a:cubicBezTo>
                  <a:cubicBezTo>
                    <a:pt x="3527" y="16371"/>
                    <a:pt x="3527" y="16371"/>
                    <a:pt x="3527" y="16371"/>
                  </a:cubicBezTo>
                  <a:cubicBezTo>
                    <a:pt x="3527" y="16484"/>
                    <a:pt x="3527" y="16484"/>
                    <a:pt x="3527" y="16484"/>
                  </a:cubicBezTo>
                  <a:cubicBezTo>
                    <a:pt x="3967" y="16484"/>
                    <a:pt x="3967" y="16484"/>
                    <a:pt x="3967" y="16484"/>
                  </a:cubicBezTo>
                  <a:cubicBezTo>
                    <a:pt x="4408" y="16371"/>
                    <a:pt x="4408" y="16371"/>
                    <a:pt x="4408" y="16371"/>
                  </a:cubicBezTo>
                  <a:cubicBezTo>
                    <a:pt x="4849" y="16484"/>
                    <a:pt x="4849" y="16484"/>
                    <a:pt x="4849" y="16484"/>
                  </a:cubicBezTo>
                  <a:cubicBezTo>
                    <a:pt x="4849" y="16484"/>
                    <a:pt x="4849" y="16484"/>
                    <a:pt x="4849" y="16484"/>
                  </a:cubicBezTo>
                  <a:cubicBezTo>
                    <a:pt x="5290" y="16371"/>
                    <a:pt x="5290" y="16371"/>
                    <a:pt x="5290" y="16371"/>
                  </a:cubicBezTo>
                  <a:cubicBezTo>
                    <a:pt x="5290" y="16484"/>
                    <a:pt x="5290" y="16484"/>
                    <a:pt x="5290" y="16484"/>
                  </a:cubicBezTo>
                  <a:cubicBezTo>
                    <a:pt x="5290" y="16484"/>
                    <a:pt x="5290" y="16484"/>
                    <a:pt x="5290" y="16484"/>
                  </a:cubicBezTo>
                  <a:cubicBezTo>
                    <a:pt x="4849" y="16484"/>
                    <a:pt x="4849" y="16484"/>
                    <a:pt x="4849" y="16484"/>
                  </a:cubicBezTo>
                  <a:cubicBezTo>
                    <a:pt x="4849" y="16484"/>
                    <a:pt x="4849" y="16484"/>
                    <a:pt x="4849" y="16484"/>
                  </a:cubicBezTo>
                  <a:cubicBezTo>
                    <a:pt x="4408" y="16598"/>
                    <a:pt x="4408" y="16598"/>
                    <a:pt x="4408" y="16598"/>
                  </a:cubicBezTo>
                  <a:cubicBezTo>
                    <a:pt x="4408" y="16484"/>
                    <a:pt x="4408" y="16484"/>
                    <a:pt x="4408" y="16484"/>
                  </a:cubicBezTo>
                  <a:cubicBezTo>
                    <a:pt x="3527" y="16598"/>
                    <a:pt x="3527" y="16598"/>
                    <a:pt x="3527" y="16598"/>
                  </a:cubicBezTo>
                  <a:cubicBezTo>
                    <a:pt x="3527" y="16598"/>
                    <a:pt x="3527" y="16598"/>
                    <a:pt x="3527" y="16598"/>
                  </a:cubicBezTo>
                  <a:cubicBezTo>
                    <a:pt x="3527" y="16712"/>
                    <a:pt x="3527" y="16712"/>
                    <a:pt x="3527" y="16712"/>
                  </a:cubicBezTo>
                  <a:cubicBezTo>
                    <a:pt x="3967" y="16712"/>
                    <a:pt x="3967" y="16712"/>
                    <a:pt x="3967" y="16712"/>
                  </a:cubicBezTo>
                  <a:cubicBezTo>
                    <a:pt x="3967" y="16825"/>
                    <a:pt x="3967" y="16825"/>
                    <a:pt x="3967" y="16825"/>
                  </a:cubicBezTo>
                  <a:cubicBezTo>
                    <a:pt x="4408" y="16825"/>
                    <a:pt x="4408" y="16825"/>
                    <a:pt x="4408" y="16825"/>
                  </a:cubicBezTo>
                  <a:cubicBezTo>
                    <a:pt x="4849" y="16825"/>
                    <a:pt x="4849" y="16825"/>
                    <a:pt x="4849" y="16825"/>
                  </a:cubicBezTo>
                  <a:cubicBezTo>
                    <a:pt x="4849" y="16825"/>
                    <a:pt x="4849" y="16825"/>
                    <a:pt x="4849" y="16825"/>
                  </a:cubicBezTo>
                  <a:cubicBezTo>
                    <a:pt x="4408" y="16939"/>
                    <a:pt x="4408" y="16939"/>
                    <a:pt x="4408" y="16939"/>
                  </a:cubicBezTo>
                  <a:cubicBezTo>
                    <a:pt x="4408" y="16939"/>
                    <a:pt x="4408" y="16939"/>
                    <a:pt x="4408" y="16939"/>
                  </a:cubicBezTo>
                  <a:cubicBezTo>
                    <a:pt x="4408" y="16939"/>
                    <a:pt x="4408" y="16939"/>
                    <a:pt x="4408" y="16939"/>
                  </a:cubicBezTo>
                  <a:cubicBezTo>
                    <a:pt x="4408" y="17053"/>
                    <a:pt x="4408" y="17053"/>
                    <a:pt x="4408" y="17053"/>
                  </a:cubicBezTo>
                  <a:cubicBezTo>
                    <a:pt x="3967" y="17053"/>
                    <a:pt x="3967" y="17053"/>
                    <a:pt x="3967" y="17053"/>
                  </a:cubicBezTo>
                  <a:cubicBezTo>
                    <a:pt x="3967" y="17053"/>
                    <a:pt x="3967" y="17053"/>
                    <a:pt x="3967" y="17053"/>
                  </a:cubicBezTo>
                  <a:cubicBezTo>
                    <a:pt x="4408" y="17280"/>
                    <a:pt x="4408" y="17280"/>
                    <a:pt x="4408" y="17280"/>
                  </a:cubicBezTo>
                  <a:cubicBezTo>
                    <a:pt x="4408" y="17394"/>
                    <a:pt x="4408" y="17394"/>
                    <a:pt x="4408" y="17394"/>
                  </a:cubicBezTo>
                  <a:cubicBezTo>
                    <a:pt x="4408" y="17507"/>
                    <a:pt x="4408" y="17507"/>
                    <a:pt x="4408" y="17507"/>
                  </a:cubicBezTo>
                  <a:cubicBezTo>
                    <a:pt x="4849" y="17621"/>
                    <a:pt x="4849" y="17621"/>
                    <a:pt x="4849" y="17621"/>
                  </a:cubicBezTo>
                  <a:cubicBezTo>
                    <a:pt x="5290" y="17621"/>
                    <a:pt x="5290" y="17621"/>
                    <a:pt x="5290" y="17621"/>
                  </a:cubicBezTo>
                  <a:cubicBezTo>
                    <a:pt x="5290" y="17507"/>
                    <a:pt x="5290" y="17507"/>
                    <a:pt x="5290" y="17507"/>
                  </a:cubicBezTo>
                  <a:cubicBezTo>
                    <a:pt x="5290" y="17280"/>
                    <a:pt x="5290" y="17280"/>
                    <a:pt x="5290" y="17280"/>
                  </a:cubicBezTo>
                  <a:cubicBezTo>
                    <a:pt x="5731" y="17280"/>
                    <a:pt x="5731" y="17280"/>
                    <a:pt x="5731" y="17280"/>
                  </a:cubicBezTo>
                  <a:cubicBezTo>
                    <a:pt x="5731" y="17280"/>
                    <a:pt x="5731" y="17280"/>
                    <a:pt x="5731" y="17280"/>
                  </a:cubicBezTo>
                  <a:cubicBezTo>
                    <a:pt x="5290" y="17280"/>
                    <a:pt x="5290" y="17280"/>
                    <a:pt x="5290" y="17280"/>
                  </a:cubicBezTo>
                  <a:cubicBezTo>
                    <a:pt x="5290" y="17507"/>
                    <a:pt x="5290" y="17507"/>
                    <a:pt x="5290" y="17507"/>
                  </a:cubicBezTo>
                  <a:cubicBezTo>
                    <a:pt x="5290" y="17507"/>
                    <a:pt x="5290" y="17507"/>
                    <a:pt x="5290" y="17507"/>
                  </a:cubicBezTo>
                  <a:cubicBezTo>
                    <a:pt x="5731" y="17621"/>
                    <a:pt x="5731" y="17621"/>
                    <a:pt x="5731" y="17621"/>
                  </a:cubicBezTo>
                  <a:cubicBezTo>
                    <a:pt x="5731" y="17507"/>
                    <a:pt x="5731" y="17507"/>
                    <a:pt x="5731" y="17507"/>
                  </a:cubicBezTo>
                  <a:cubicBezTo>
                    <a:pt x="5731" y="17621"/>
                    <a:pt x="5731" y="17621"/>
                    <a:pt x="5731" y="17621"/>
                  </a:cubicBezTo>
                  <a:cubicBezTo>
                    <a:pt x="5290" y="17621"/>
                    <a:pt x="5290" y="17621"/>
                    <a:pt x="5290" y="17621"/>
                  </a:cubicBezTo>
                  <a:cubicBezTo>
                    <a:pt x="4849" y="17735"/>
                    <a:pt x="4849" y="17735"/>
                    <a:pt x="4849" y="17735"/>
                  </a:cubicBezTo>
                  <a:cubicBezTo>
                    <a:pt x="4849" y="17735"/>
                    <a:pt x="4849" y="17735"/>
                    <a:pt x="4849" y="17735"/>
                  </a:cubicBezTo>
                  <a:cubicBezTo>
                    <a:pt x="4849" y="17848"/>
                    <a:pt x="4849" y="17848"/>
                    <a:pt x="4849" y="17848"/>
                  </a:cubicBezTo>
                  <a:cubicBezTo>
                    <a:pt x="4849" y="17848"/>
                    <a:pt x="4849" y="17848"/>
                    <a:pt x="4849" y="17848"/>
                  </a:cubicBezTo>
                  <a:cubicBezTo>
                    <a:pt x="4849" y="17962"/>
                    <a:pt x="4849" y="17962"/>
                    <a:pt x="4849" y="17962"/>
                  </a:cubicBezTo>
                  <a:cubicBezTo>
                    <a:pt x="4408" y="17962"/>
                    <a:pt x="4408" y="17962"/>
                    <a:pt x="4408" y="17962"/>
                  </a:cubicBezTo>
                  <a:cubicBezTo>
                    <a:pt x="4408" y="18076"/>
                    <a:pt x="4408" y="18076"/>
                    <a:pt x="4408" y="18076"/>
                  </a:cubicBezTo>
                  <a:cubicBezTo>
                    <a:pt x="5290" y="18189"/>
                    <a:pt x="5290" y="18189"/>
                    <a:pt x="5290" y="18189"/>
                  </a:cubicBezTo>
                  <a:cubicBezTo>
                    <a:pt x="5731" y="18189"/>
                    <a:pt x="5731" y="18189"/>
                    <a:pt x="5731" y="18189"/>
                  </a:cubicBezTo>
                  <a:cubicBezTo>
                    <a:pt x="6171" y="18189"/>
                    <a:pt x="6171" y="18189"/>
                    <a:pt x="6171" y="18189"/>
                  </a:cubicBezTo>
                  <a:cubicBezTo>
                    <a:pt x="6171" y="18303"/>
                    <a:pt x="6171" y="18303"/>
                    <a:pt x="6171" y="18303"/>
                  </a:cubicBezTo>
                  <a:cubicBezTo>
                    <a:pt x="5731" y="18303"/>
                    <a:pt x="5731" y="18303"/>
                    <a:pt x="5731" y="18303"/>
                  </a:cubicBezTo>
                  <a:cubicBezTo>
                    <a:pt x="6171" y="18417"/>
                    <a:pt x="6171" y="18417"/>
                    <a:pt x="6171" y="18417"/>
                  </a:cubicBezTo>
                  <a:cubicBezTo>
                    <a:pt x="6171" y="18417"/>
                    <a:pt x="6171" y="18417"/>
                    <a:pt x="6171" y="18417"/>
                  </a:cubicBezTo>
                  <a:cubicBezTo>
                    <a:pt x="6612" y="18303"/>
                    <a:pt x="6612" y="18303"/>
                    <a:pt x="6612" y="18303"/>
                  </a:cubicBezTo>
                  <a:cubicBezTo>
                    <a:pt x="6612" y="18417"/>
                    <a:pt x="6612" y="18417"/>
                    <a:pt x="6612" y="18417"/>
                  </a:cubicBezTo>
                  <a:cubicBezTo>
                    <a:pt x="6171" y="18417"/>
                    <a:pt x="6171" y="18417"/>
                    <a:pt x="6171" y="18417"/>
                  </a:cubicBezTo>
                  <a:cubicBezTo>
                    <a:pt x="6171" y="18531"/>
                    <a:pt x="6171" y="18531"/>
                    <a:pt x="6171" y="18531"/>
                  </a:cubicBezTo>
                  <a:cubicBezTo>
                    <a:pt x="5731" y="18531"/>
                    <a:pt x="5731" y="18531"/>
                    <a:pt x="5731" y="18531"/>
                  </a:cubicBezTo>
                  <a:cubicBezTo>
                    <a:pt x="6171" y="18531"/>
                    <a:pt x="6171" y="18531"/>
                    <a:pt x="6171" y="18531"/>
                  </a:cubicBezTo>
                  <a:cubicBezTo>
                    <a:pt x="6171" y="18531"/>
                    <a:pt x="6171" y="18531"/>
                    <a:pt x="6171" y="18531"/>
                  </a:cubicBezTo>
                  <a:cubicBezTo>
                    <a:pt x="6171" y="18644"/>
                    <a:pt x="6171" y="18644"/>
                    <a:pt x="6171" y="18644"/>
                  </a:cubicBezTo>
                  <a:cubicBezTo>
                    <a:pt x="6612" y="18758"/>
                    <a:pt x="6612" y="18758"/>
                    <a:pt x="6612" y="18758"/>
                  </a:cubicBezTo>
                  <a:cubicBezTo>
                    <a:pt x="6612" y="18758"/>
                    <a:pt x="6612" y="18758"/>
                    <a:pt x="6612" y="18758"/>
                  </a:cubicBezTo>
                  <a:cubicBezTo>
                    <a:pt x="7053" y="18644"/>
                    <a:pt x="7053" y="18644"/>
                    <a:pt x="7053" y="18644"/>
                  </a:cubicBezTo>
                  <a:cubicBezTo>
                    <a:pt x="7053" y="18758"/>
                    <a:pt x="7053" y="18758"/>
                    <a:pt x="7053" y="18758"/>
                  </a:cubicBezTo>
                  <a:cubicBezTo>
                    <a:pt x="7053" y="18872"/>
                    <a:pt x="7053" y="18872"/>
                    <a:pt x="7053" y="18872"/>
                  </a:cubicBezTo>
                  <a:cubicBezTo>
                    <a:pt x="7053" y="18872"/>
                    <a:pt x="7053" y="18872"/>
                    <a:pt x="7053" y="18872"/>
                  </a:cubicBezTo>
                  <a:cubicBezTo>
                    <a:pt x="6612" y="18758"/>
                    <a:pt x="6612" y="18758"/>
                    <a:pt x="6612" y="18758"/>
                  </a:cubicBezTo>
                  <a:cubicBezTo>
                    <a:pt x="6612" y="18872"/>
                    <a:pt x="6612" y="18872"/>
                    <a:pt x="6612" y="18872"/>
                  </a:cubicBezTo>
                  <a:cubicBezTo>
                    <a:pt x="6612" y="18872"/>
                    <a:pt x="6612" y="18872"/>
                    <a:pt x="6612" y="18872"/>
                  </a:cubicBezTo>
                  <a:cubicBezTo>
                    <a:pt x="7053" y="18985"/>
                    <a:pt x="7053" y="18985"/>
                    <a:pt x="7053" y="18985"/>
                  </a:cubicBezTo>
                  <a:cubicBezTo>
                    <a:pt x="7053" y="18985"/>
                    <a:pt x="7053" y="18985"/>
                    <a:pt x="7053" y="18985"/>
                  </a:cubicBezTo>
                  <a:cubicBezTo>
                    <a:pt x="7053" y="19099"/>
                    <a:pt x="7053" y="19099"/>
                    <a:pt x="7053" y="19099"/>
                  </a:cubicBezTo>
                  <a:cubicBezTo>
                    <a:pt x="7053" y="19099"/>
                    <a:pt x="7053" y="19099"/>
                    <a:pt x="7053" y="19099"/>
                  </a:cubicBezTo>
                  <a:cubicBezTo>
                    <a:pt x="7494" y="19213"/>
                    <a:pt x="7494" y="19213"/>
                    <a:pt x="7494" y="19213"/>
                  </a:cubicBezTo>
                  <a:cubicBezTo>
                    <a:pt x="7935" y="19213"/>
                    <a:pt x="7935" y="19213"/>
                    <a:pt x="7935" y="19213"/>
                  </a:cubicBezTo>
                  <a:cubicBezTo>
                    <a:pt x="7494" y="19099"/>
                    <a:pt x="7494" y="19099"/>
                    <a:pt x="7494" y="19099"/>
                  </a:cubicBezTo>
                  <a:cubicBezTo>
                    <a:pt x="7935" y="18985"/>
                    <a:pt x="7935" y="18985"/>
                    <a:pt x="7935" y="18985"/>
                  </a:cubicBezTo>
                  <a:cubicBezTo>
                    <a:pt x="7494" y="18985"/>
                    <a:pt x="7494" y="18985"/>
                    <a:pt x="7494" y="18985"/>
                  </a:cubicBezTo>
                  <a:cubicBezTo>
                    <a:pt x="7935" y="18985"/>
                    <a:pt x="7935" y="18985"/>
                    <a:pt x="7935" y="18985"/>
                  </a:cubicBezTo>
                  <a:cubicBezTo>
                    <a:pt x="7935" y="19099"/>
                    <a:pt x="7935" y="19099"/>
                    <a:pt x="7935" y="19099"/>
                  </a:cubicBezTo>
                  <a:cubicBezTo>
                    <a:pt x="8376" y="19099"/>
                    <a:pt x="8376" y="19099"/>
                    <a:pt x="8376" y="19099"/>
                  </a:cubicBezTo>
                  <a:cubicBezTo>
                    <a:pt x="8376" y="19099"/>
                    <a:pt x="8376" y="19099"/>
                    <a:pt x="8376" y="19099"/>
                  </a:cubicBezTo>
                  <a:cubicBezTo>
                    <a:pt x="8816" y="18985"/>
                    <a:pt x="8816" y="18985"/>
                    <a:pt x="8816" y="18985"/>
                  </a:cubicBezTo>
                  <a:cubicBezTo>
                    <a:pt x="8816" y="18985"/>
                    <a:pt x="8816" y="18985"/>
                    <a:pt x="8816" y="18985"/>
                  </a:cubicBezTo>
                  <a:cubicBezTo>
                    <a:pt x="8376" y="18872"/>
                    <a:pt x="8376" y="18872"/>
                    <a:pt x="8376" y="18872"/>
                  </a:cubicBezTo>
                  <a:cubicBezTo>
                    <a:pt x="7935" y="18872"/>
                    <a:pt x="7935" y="18872"/>
                    <a:pt x="7935" y="18872"/>
                  </a:cubicBezTo>
                  <a:cubicBezTo>
                    <a:pt x="7935" y="18872"/>
                    <a:pt x="7935" y="18872"/>
                    <a:pt x="7935" y="18872"/>
                  </a:cubicBezTo>
                  <a:cubicBezTo>
                    <a:pt x="8376" y="18872"/>
                    <a:pt x="8376" y="18872"/>
                    <a:pt x="8376" y="18872"/>
                  </a:cubicBezTo>
                  <a:cubicBezTo>
                    <a:pt x="8816" y="18872"/>
                    <a:pt x="8816" y="18872"/>
                    <a:pt x="8816" y="18872"/>
                  </a:cubicBezTo>
                  <a:cubicBezTo>
                    <a:pt x="8816" y="18985"/>
                    <a:pt x="8816" y="18985"/>
                    <a:pt x="8816" y="18985"/>
                  </a:cubicBezTo>
                  <a:cubicBezTo>
                    <a:pt x="9257" y="18985"/>
                    <a:pt x="9257" y="18985"/>
                    <a:pt x="9257" y="18985"/>
                  </a:cubicBezTo>
                  <a:cubicBezTo>
                    <a:pt x="9257" y="18872"/>
                    <a:pt x="9257" y="18872"/>
                    <a:pt x="9257" y="18872"/>
                  </a:cubicBezTo>
                  <a:cubicBezTo>
                    <a:pt x="8816" y="18872"/>
                    <a:pt x="8816" y="18872"/>
                    <a:pt x="8816" y="18872"/>
                  </a:cubicBezTo>
                  <a:cubicBezTo>
                    <a:pt x="8376" y="18872"/>
                    <a:pt x="8376" y="18872"/>
                    <a:pt x="8376" y="18872"/>
                  </a:cubicBezTo>
                  <a:cubicBezTo>
                    <a:pt x="7935" y="18758"/>
                    <a:pt x="7935" y="18758"/>
                    <a:pt x="7935" y="18758"/>
                  </a:cubicBezTo>
                  <a:cubicBezTo>
                    <a:pt x="8376" y="18758"/>
                    <a:pt x="8376" y="18758"/>
                    <a:pt x="8376" y="18758"/>
                  </a:cubicBezTo>
                  <a:cubicBezTo>
                    <a:pt x="8816" y="18758"/>
                    <a:pt x="8816" y="18758"/>
                    <a:pt x="8816" y="18758"/>
                  </a:cubicBezTo>
                  <a:cubicBezTo>
                    <a:pt x="9698" y="18872"/>
                    <a:pt x="9698" y="18872"/>
                    <a:pt x="9698" y="18872"/>
                  </a:cubicBezTo>
                  <a:cubicBezTo>
                    <a:pt x="9698" y="18985"/>
                    <a:pt x="9698" y="18985"/>
                    <a:pt x="9698" y="18985"/>
                  </a:cubicBezTo>
                  <a:cubicBezTo>
                    <a:pt x="9257" y="19099"/>
                    <a:pt x="9257" y="19099"/>
                    <a:pt x="9257" y="19099"/>
                  </a:cubicBezTo>
                  <a:cubicBezTo>
                    <a:pt x="9257" y="19099"/>
                    <a:pt x="9257" y="19099"/>
                    <a:pt x="9257" y="19099"/>
                  </a:cubicBezTo>
                  <a:cubicBezTo>
                    <a:pt x="9698" y="19213"/>
                    <a:pt x="9698" y="19213"/>
                    <a:pt x="9698" y="19213"/>
                  </a:cubicBezTo>
                  <a:cubicBezTo>
                    <a:pt x="9698" y="19326"/>
                    <a:pt x="9698" y="19326"/>
                    <a:pt x="9698" y="19326"/>
                  </a:cubicBezTo>
                  <a:cubicBezTo>
                    <a:pt x="9257" y="19326"/>
                    <a:pt x="9257" y="19326"/>
                    <a:pt x="9257" y="19326"/>
                  </a:cubicBezTo>
                  <a:cubicBezTo>
                    <a:pt x="9698" y="19213"/>
                    <a:pt x="9698" y="19213"/>
                    <a:pt x="9698" y="19213"/>
                  </a:cubicBezTo>
                  <a:cubicBezTo>
                    <a:pt x="9257" y="19099"/>
                    <a:pt x="9257" y="19099"/>
                    <a:pt x="9257" y="19099"/>
                  </a:cubicBezTo>
                  <a:cubicBezTo>
                    <a:pt x="8816" y="19099"/>
                    <a:pt x="8816" y="19099"/>
                    <a:pt x="8816" y="19099"/>
                  </a:cubicBezTo>
                  <a:cubicBezTo>
                    <a:pt x="8816" y="19099"/>
                    <a:pt x="8816" y="19099"/>
                    <a:pt x="8816" y="19099"/>
                  </a:cubicBezTo>
                  <a:cubicBezTo>
                    <a:pt x="8816" y="19213"/>
                    <a:pt x="8816" y="19213"/>
                    <a:pt x="8816" y="19213"/>
                  </a:cubicBezTo>
                  <a:cubicBezTo>
                    <a:pt x="8816" y="19213"/>
                    <a:pt x="8816" y="19213"/>
                    <a:pt x="8816" y="19213"/>
                  </a:cubicBezTo>
                  <a:cubicBezTo>
                    <a:pt x="8816" y="19326"/>
                    <a:pt x="8816" y="19326"/>
                    <a:pt x="8816" y="19326"/>
                  </a:cubicBezTo>
                  <a:cubicBezTo>
                    <a:pt x="8816" y="19326"/>
                    <a:pt x="8816" y="19326"/>
                    <a:pt x="8816" y="19326"/>
                  </a:cubicBezTo>
                  <a:cubicBezTo>
                    <a:pt x="8376" y="19213"/>
                    <a:pt x="8376" y="19213"/>
                    <a:pt x="8376" y="19213"/>
                  </a:cubicBezTo>
                  <a:cubicBezTo>
                    <a:pt x="8376" y="19213"/>
                    <a:pt x="8376" y="19213"/>
                    <a:pt x="8376" y="19213"/>
                  </a:cubicBezTo>
                  <a:cubicBezTo>
                    <a:pt x="7935" y="19213"/>
                    <a:pt x="7935" y="19213"/>
                    <a:pt x="7935" y="19213"/>
                  </a:cubicBezTo>
                  <a:cubicBezTo>
                    <a:pt x="7494" y="19213"/>
                    <a:pt x="7494" y="19213"/>
                    <a:pt x="7494" y="19213"/>
                  </a:cubicBezTo>
                  <a:cubicBezTo>
                    <a:pt x="7053" y="19326"/>
                    <a:pt x="7053" y="19326"/>
                    <a:pt x="7053" y="19326"/>
                  </a:cubicBezTo>
                  <a:cubicBezTo>
                    <a:pt x="7494" y="19326"/>
                    <a:pt x="7494" y="19326"/>
                    <a:pt x="7494" y="19326"/>
                  </a:cubicBezTo>
                  <a:cubicBezTo>
                    <a:pt x="7494" y="19440"/>
                    <a:pt x="7494" y="19440"/>
                    <a:pt x="7494" y="19440"/>
                  </a:cubicBezTo>
                  <a:cubicBezTo>
                    <a:pt x="7935" y="19554"/>
                    <a:pt x="7935" y="19554"/>
                    <a:pt x="7935" y="19554"/>
                  </a:cubicBezTo>
                  <a:cubicBezTo>
                    <a:pt x="7935" y="19554"/>
                    <a:pt x="7935" y="19554"/>
                    <a:pt x="7935" y="19554"/>
                  </a:cubicBezTo>
                  <a:cubicBezTo>
                    <a:pt x="7935" y="19667"/>
                    <a:pt x="7935" y="19667"/>
                    <a:pt x="7935" y="19667"/>
                  </a:cubicBezTo>
                  <a:cubicBezTo>
                    <a:pt x="7935" y="19667"/>
                    <a:pt x="7935" y="19667"/>
                    <a:pt x="7935" y="19667"/>
                  </a:cubicBezTo>
                  <a:cubicBezTo>
                    <a:pt x="7935" y="19667"/>
                    <a:pt x="7935" y="19667"/>
                    <a:pt x="7935" y="19667"/>
                  </a:cubicBezTo>
                  <a:cubicBezTo>
                    <a:pt x="8376" y="19554"/>
                    <a:pt x="8376" y="19554"/>
                    <a:pt x="8376" y="19554"/>
                  </a:cubicBezTo>
                  <a:cubicBezTo>
                    <a:pt x="8376" y="19667"/>
                    <a:pt x="8376" y="19667"/>
                    <a:pt x="8376" y="19667"/>
                  </a:cubicBezTo>
                  <a:cubicBezTo>
                    <a:pt x="8816" y="19667"/>
                    <a:pt x="8816" y="19667"/>
                    <a:pt x="8816" y="19667"/>
                  </a:cubicBezTo>
                  <a:cubicBezTo>
                    <a:pt x="8816" y="19667"/>
                    <a:pt x="8816" y="19667"/>
                    <a:pt x="8816" y="19667"/>
                  </a:cubicBezTo>
                  <a:cubicBezTo>
                    <a:pt x="8376" y="19667"/>
                    <a:pt x="8376" y="19667"/>
                    <a:pt x="8376" y="19667"/>
                  </a:cubicBezTo>
                  <a:cubicBezTo>
                    <a:pt x="7935" y="19781"/>
                    <a:pt x="7935" y="19781"/>
                    <a:pt x="7935" y="19781"/>
                  </a:cubicBezTo>
                  <a:cubicBezTo>
                    <a:pt x="8376" y="19781"/>
                    <a:pt x="8376" y="19781"/>
                    <a:pt x="8376" y="19781"/>
                  </a:cubicBezTo>
                  <a:cubicBezTo>
                    <a:pt x="8816" y="19781"/>
                    <a:pt x="8816" y="19781"/>
                    <a:pt x="8816" y="19781"/>
                  </a:cubicBezTo>
                  <a:cubicBezTo>
                    <a:pt x="9257" y="19895"/>
                    <a:pt x="9257" y="19895"/>
                    <a:pt x="9257" y="19895"/>
                  </a:cubicBezTo>
                  <a:cubicBezTo>
                    <a:pt x="9257" y="19895"/>
                    <a:pt x="9257" y="19895"/>
                    <a:pt x="9257" y="19895"/>
                  </a:cubicBezTo>
                  <a:cubicBezTo>
                    <a:pt x="9698" y="19781"/>
                    <a:pt x="9698" y="19781"/>
                    <a:pt x="9698" y="19781"/>
                  </a:cubicBezTo>
                  <a:cubicBezTo>
                    <a:pt x="9257" y="19667"/>
                    <a:pt x="9257" y="19667"/>
                    <a:pt x="9257" y="19667"/>
                  </a:cubicBezTo>
                  <a:cubicBezTo>
                    <a:pt x="9698" y="19667"/>
                    <a:pt x="9698" y="19667"/>
                    <a:pt x="9698" y="19667"/>
                  </a:cubicBezTo>
                  <a:cubicBezTo>
                    <a:pt x="9257" y="19554"/>
                    <a:pt x="9257" y="19554"/>
                    <a:pt x="9257" y="19554"/>
                  </a:cubicBezTo>
                  <a:cubicBezTo>
                    <a:pt x="9257" y="19554"/>
                    <a:pt x="9257" y="19554"/>
                    <a:pt x="9257" y="19554"/>
                  </a:cubicBezTo>
                  <a:cubicBezTo>
                    <a:pt x="8816" y="19554"/>
                    <a:pt x="8816" y="19554"/>
                    <a:pt x="8816" y="19554"/>
                  </a:cubicBezTo>
                  <a:cubicBezTo>
                    <a:pt x="9257" y="19554"/>
                    <a:pt x="9257" y="19554"/>
                    <a:pt x="9257" y="19554"/>
                  </a:cubicBezTo>
                  <a:cubicBezTo>
                    <a:pt x="9257" y="19554"/>
                    <a:pt x="9257" y="19554"/>
                    <a:pt x="9257" y="19554"/>
                  </a:cubicBezTo>
                  <a:cubicBezTo>
                    <a:pt x="9257" y="19440"/>
                    <a:pt x="9257" y="19440"/>
                    <a:pt x="9257" y="19440"/>
                  </a:cubicBezTo>
                  <a:cubicBezTo>
                    <a:pt x="9257" y="19440"/>
                    <a:pt x="9257" y="19440"/>
                    <a:pt x="9257" y="19440"/>
                  </a:cubicBezTo>
                  <a:cubicBezTo>
                    <a:pt x="9698" y="19440"/>
                    <a:pt x="9698" y="19440"/>
                    <a:pt x="9698" y="19440"/>
                  </a:cubicBezTo>
                  <a:cubicBezTo>
                    <a:pt x="10139" y="19440"/>
                    <a:pt x="10139" y="19440"/>
                    <a:pt x="10139" y="19440"/>
                  </a:cubicBezTo>
                  <a:cubicBezTo>
                    <a:pt x="10139" y="19554"/>
                    <a:pt x="10139" y="19554"/>
                    <a:pt x="10139" y="19554"/>
                  </a:cubicBezTo>
                  <a:cubicBezTo>
                    <a:pt x="10139" y="19554"/>
                    <a:pt x="10139" y="19554"/>
                    <a:pt x="10139" y="19554"/>
                  </a:cubicBezTo>
                  <a:cubicBezTo>
                    <a:pt x="10580" y="19440"/>
                    <a:pt x="10580" y="19440"/>
                    <a:pt x="10580" y="19440"/>
                  </a:cubicBezTo>
                  <a:cubicBezTo>
                    <a:pt x="11020" y="19440"/>
                    <a:pt x="11020" y="19440"/>
                    <a:pt x="11020" y="19440"/>
                  </a:cubicBezTo>
                  <a:cubicBezTo>
                    <a:pt x="11020" y="19440"/>
                    <a:pt x="11020" y="19440"/>
                    <a:pt x="11020" y="19440"/>
                  </a:cubicBezTo>
                  <a:cubicBezTo>
                    <a:pt x="11461" y="19440"/>
                    <a:pt x="11461" y="19440"/>
                    <a:pt x="11461" y="19440"/>
                  </a:cubicBezTo>
                  <a:cubicBezTo>
                    <a:pt x="11902" y="19440"/>
                    <a:pt x="11902" y="19440"/>
                    <a:pt x="11902" y="19440"/>
                  </a:cubicBezTo>
                  <a:cubicBezTo>
                    <a:pt x="11902" y="19554"/>
                    <a:pt x="11902" y="19554"/>
                    <a:pt x="11902" y="19554"/>
                  </a:cubicBezTo>
                  <a:cubicBezTo>
                    <a:pt x="11461" y="19554"/>
                    <a:pt x="11461" y="19554"/>
                    <a:pt x="11461" y="19554"/>
                  </a:cubicBezTo>
                  <a:cubicBezTo>
                    <a:pt x="11461" y="19554"/>
                    <a:pt x="11461" y="19554"/>
                    <a:pt x="11461" y="19554"/>
                  </a:cubicBezTo>
                  <a:cubicBezTo>
                    <a:pt x="11461" y="19554"/>
                    <a:pt x="11461" y="19554"/>
                    <a:pt x="11461" y="19554"/>
                  </a:cubicBezTo>
                  <a:cubicBezTo>
                    <a:pt x="11020" y="19554"/>
                    <a:pt x="11020" y="19554"/>
                    <a:pt x="11020" y="19554"/>
                  </a:cubicBezTo>
                  <a:cubicBezTo>
                    <a:pt x="10580" y="19554"/>
                    <a:pt x="10580" y="19554"/>
                    <a:pt x="10580" y="19554"/>
                  </a:cubicBezTo>
                  <a:cubicBezTo>
                    <a:pt x="10139" y="19667"/>
                    <a:pt x="10139" y="19667"/>
                    <a:pt x="10139" y="19667"/>
                  </a:cubicBezTo>
                  <a:cubicBezTo>
                    <a:pt x="10139" y="19667"/>
                    <a:pt x="10139" y="19667"/>
                    <a:pt x="10139" y="19667"/>
                  </a:cubicBezTo>
                  <a:cubicBezTo>
                    <a:pt x="9698" y="19667"/>
                    <a:pt x="9698" y="19667"/>
                    <a:pt x="9698" y="19667"/>
                  </a:cubicBezTo>
                  <a:cubicBezTo>
                    <a:pt x="9698" y="19781"/>
                    <a:pt x="9698" y="19781"/>
                    <a:pt x="9698" y="19781"/>
                  </a:cubicBezTo>
                  <a:cubicBezTo>
                    <a:pt x="9698" y="19781"/>
                    <a:pt x="9698" y="19781"/>
                    <a:pt x="9698" y="19781"/>
                  </a:cubicBezTo>
                  <a:cubicBezTo>
                    <a:pt x="9698" y="19895"/>
                    <a:pt x="9698" y="19895"/>
                    <a:pt x="9698" y="19895"/>
                  </a:cubicBezTo>
                  <a:cubicBezTo>
                    <a:pt x="9257" y="19895"/>
                    <a:pt x="9257" y="19895"/>
                    <a:pt x="9257" y="19895"/>
                  </a:cubicBezTo>
                  <a:cubicBezTo>
                    <a:pt x="9257" y="19895"/>
                    <a:pt x="9257" y="19895"/>
                    <a:pt x="9257" y="19895"/>
                  </a:cubicBezTo>
                  <a:cubicBezTo>
                    <a:pt x="9698" y="19895"/>
                    <a:pt x="9698" y="19895"/>
                    <a:pt x="9698" y="19895"/>
                  </a:cubicBezTo>
                  <a:cubicBezTo>
                    <a:pt x="9698" y="20008"/>
                    <a:pt x="9698" y="20008"/>
                    <a:pt x="9698" y="20008"/>
                  </a:cubicBezTo>
                  <a:cubicBezTo>
                    <a:pt x="9698" y="20008"/>
                    <a:pt x="9698" y="20008"/>
                    <a:pt x="9698" y="20008"/>
                  </a:cubicBezTo>
                  <a:cubicBezTo>
                    <a:pt x="10139" y="20122"/>
                    <a:pt x="10139" y="20122"/>
                    <a:pt x="10139" y="20122"/>
                  </a:cubicBezTo>
                  <a:cubicBezTo>
                    <a:pt x="10580" y="20122"/>
                    <a:pt x="10580" y="20122"/>
                    <a:pt x="10580" y="20122"/>
                  </a:cubicBezTo>
                  <a:cubicBezTo>
                    <a:pt x="10580" y="20122"/>
                    <a:pt x="10580" y="20122"/>
                    <a:pt x="10580" y="20122"/>
                  </a:cubicBezTo>
                  <a:cubicBezTo>
                    <a:pt x="10580" y="20122"/>
                    <a:pt x="10580" y="20122"/>
                    <a:pt x="10580" y="20122"/>
                  </a:cubicBezTo>
                  <a:cubicBezTo>
                    <a:pt x="10580" y="20008"/>
                    <a:pt x="10580" y="20008"/>
                    <a:pt x="10580" y="20008"/>
                  </a:cubicBezTo>
                  <a:cubicBezTo>
                    <a:pt x="11020" y="20008"/>
                    <a:pt x="11020" y="20008"/>
                    <a:pt x="11020" y="20008"/>
                  </a:cubicBezTo>
                  <a:cubicBezTo>
                    <a:pt x="11020" y="20008"/>
                    <a:pt x="11020" y="20008"/>
                    <a:pt x="11020" y="20008"/>
                  </a:cubicBezTo>
                  <a:cubicBezTo>
                    <a:pt x="11020" y="19895"/>
                    <a:pt x="11020" y="19895"/>
                    <a:pt x="11020" y="19895"/>
                  </a:cubicBezTo>
                  <a:cubicBezTo>
                    <a:pt x="11020" y="19895"/>
                    <a:pt x="11020" y="19895"/>
                    <a:pt x="11020" y="19895"/>
                  </a:cubicBezTo>
                  <a:cubicBezTo>
                    <a:pt x="11461" y="19781"/>
                    <a:pt x="11461" y="19781"/>
                    <a:pt x="11461" y="19781"/>
                  </a:cubicBezTo>
                  <a:cubicBezTo>
                    <a:pt x="11461" y="19781"/>
                    <a:pt x="11461" y="19781"/>
                    <a:pt x="11461" y="19781"/>
                  </a:cubicBezTo>
                  <a:cubicBezTo>
                    <a:pt x="11902" y="19667"/>
                    <a:pt x="11902" y="19667"/>
                    <a:pt x="11902" y="19667"/>
                  </a:cubicBezTo>
                  <a:cubicBezTo>
                    <a:pt x="12343" y="19554"/>
                    <a:pt x="12343" y="19554"/>
                    <a:pt x="12343" y="19554"/>
                  </a:cubicBezTo>
                  <a:cubicBezTo>
                    <a:pt x="12343" y="19667"/>
                    <a:pt x="12343" y="19667"/>
                    <a:pt x="12343" y="19667"/>
                  </a:cubicBezTo>
                  <a:cubicBezTo>
                    <a:pt x="12343" y="19667"/>
                    <a:pt x="12343" y="19667"/>
                    <a:pt x="12343" y="19667"/>
                  </a:cubicBezTo>
                  <a:cubicBezTo>
                    <a:pt x="12784" y="19667"/>
                    <a:pt x="12784" y="19667"/>
                    <a:pt x="12784" y="19667"/>
                  </a:cubicBezTo>
                  <a:cubicBezTo>
                    <a:pt x="12784" y="19667"/>
                    <a:pt x="12784" y="19667"/>
                    <a:pt x="12784" y="19667"/>
                  </a:cubicBezTo>
                  <a:cubicBezTo>
                    <a:pt x="12343" y="19667"/>
                    <a:pt x="12343" y="19667"/>
                    <a:pt x="12343" y="19667"/>
                  </a:cubicBezTo>
                  <a:cubicBezTo>
                    <a:pt x="12343" y="19781"/>
                    <a:pt x="12343" y="19781"/>
                    <a:pt x="12343" y="19781"/>
                  </a:cubicBezTo>
                  <a:cubicBezTo>
                    <a:pt x="12343" y="19895"/>
                    <a:pt x="12343" y="19895"/>
                    <a:pt x="12343" y="19895"/>
                  </a:cubicBezTo>
                  <a:cubicBezTo>
                    <a:pt x="11902" y="19895"/>
                    <a:pt x="11902" y="19895"/>
                    <a:pt x="11902" y="19895"/>
                  </a:cubicBezTo>
                  <a:cubicBezTo>
                    <a:pt x="11902" y="20008"/>
                    <a:pt x="11902" y="20008"/>
                    <a:pt x="11902" y="20008"/>
                  </a:cubicBezTo>
                  <a:cubicBezTo>
                    <a:pt x="11902" y="20122"/>
                    <a:pt x="11902" y="20122"/>
                    <a:pt x="11902" y="20122"/>
                  </a:cubicBezTo>
                  <a:cubicBezTo>
                    <a:pt x="11902" y="20122"/>
                    <a:pt x="11902" y="20122"/>
                    <a:pt x="11902" y="20122"/>
                  </a:cubicBezTo>
                  <a:cubicBezTo>
                    <a:pt x="11461" y="20122"/>
                    <a:pt x="11461" y="20122"/>
                    <a:pt x="11461" y="20122"/>
                  </a:cubicBezTo>
                  <a:cubicBezTo>
                    <a:pt x="11461" y="20122"/>
                    <a:pt x="11461" y="20122"/>
                    <a:pt x="11461" y="20122"/>
                  </a:cubicBezTo>
                  <a:cubicBezTo>
                    <a:pt x="11902" y="20122"/>
                    <a:pt x="11902" y="20122"/>
                    <a:pt x="11902" y="20122"/>
                  </a:cubicBezTo>
                  <a:cubicBezTo>
                    <a:pt x="11902" y="20008"/>
                    <a:pt x="11902" y="20008"/>
                    <a:pt x="11902" y="20008"/>
                  </a:cubicBezTo>
                  <a:cubicBezTo>
                    <a:pt x="11461" y="20008"/>
                    <a:pt x="11461" y="20008"/>
                    <a:pt x="11461" y="20008"/>
                  </a:cubicBezTo>
                  <a:cubicBezTo>
                    <a:pt x="11461" y="20008"/>
                    <a:pt x="11461" y="20008"/>
                    <a:pt x="11461" y="20008"/>
                  </a:cubicBezTo>
                  <a:cubicBezTo>
                    <a:pt x="11461" y="20008"/>
                    <a:pt x="11461" y="20008"/>
                    <a:pt x="11461" y="20008"/>
                  </a:cubicBezTo>
                  <a:cubicBezTo>
                    <a:pt x="11020" y="20008"/>
                    <a:pt x="11020" y="20008"/>
                    <a:pt x="11020" y="20008"/>
                  </a:cubicBezTo>
                  <a:cubicBezTo>
                    <a:pt x="11020" y="20008"/>
                    <a:pt x="11020" y="20008"/>
                    <a:pt x="11020" y="20008"/>
                  </a:cubicBezTo>
                  <a:cubicBezTo>
                    <a:pt x="11020" y="20122"/>
                    <a:pt x="11020" y="20122"/>
                    <a:pt x="11020" y="20122"/>
                  </a:cubicBezTo>
                  <a:cubicBezTo>
                    <a:pt x="11020" y="20122"/>
                    <a:pt x="11020" y="20122"/>
                    <a:pt x="11020" y="20122"/>
                  </a:cubicBezTo>
                  <a:cubicBezTo>
                    <a:pt x="11902" y="20349"/>
                    <a:pt x="11902" y="20349"/>
                    <a:pt x="11902" y="20349"/>
                  </a:cubicBezTo>
                  <a:cubicBezTo>
                    <a:pt x="12343" y="20349"/>
                    <a:pt x="12343" y="20349"/>
                    <a:pt x="12343" y="20349"/>
                  </a:cubicBezTo>
                  <a:cubicBezTo>
                    <a:pt x="12784" y="20349"/>
                    <a:pt x="12784" y="20349"/>
                    <a:pt x="12784" y="20349"/>
                  </a:cubicBezTo>
                  <a:cubicBezTo>
                    <a:pt x="12784" y="20349"/>
                    <a:pt x="12784" y="20349"/>
                    <a:pt x="12784" y="20349"/>
                  </a:cubicBezTo>
                  <a:cubicBezTo>
                    <a:pt x="13224" y="20463"/>
                    <a:pt x="13224" y="20463"/>
                    <a:pt x="13224" y="20463"/>
                  </a:cubicBezTo>
                  <a:cubicBezTo>
                    <a:pt x="13224" y="20349"/>
                    <a:pt x="13224" y="20349"/>
                    <a:pt x="13224" y="20349"/>
                  </a:cubicBezTo>
                  <a:cubicBezTo>
                    <a:pt x="13665" y="20236"/>
                    <a:pt x="13665" y="20236"/>
                    <a:pt x="13665" y="20236"/>
                  </a:cubicBezTo>
                  <a:cubicBezTo>
                    <a:pt x="13224" y="20122"/>
                    <a:pt x="13224" y="20122"/>
                    <a:pt x="13224" y="20122"/>
                  </a:cubicBezTo>
                  <a:cubicBezTo>
                    <a:pt x="13224" y="20008"/>
                    <a:pt x="13224" y="20008"/>
                    <a:pt x="13224" y="20008"/>
                  </a:cubicBezTo>
                  <a:cubicBezTo>
                    <a:pt x="13224" y="20008"/>
                    <a:pt x="13224" y="20008"/>
                    <a:pt x="13224" y="20008"/>
                  </a:cubicBezTo>
                  <a:cubicBezTo>
                    <a:pt x="13224" y="19895"/>
                    <a:pt x="13224" y="19895"/>
                    <a:pt x="13224" y="19895"/>
                  </a:cubicBezTo>
                  <a:cubicBezTo>
                    <a:pt x="13224" y="19781"/>
                    <a:pt x="13224" y="19781"/>
                    <a:pt x="13224" y="19781"/>
                  </a:cubicBezTo>
                  <a:cubicBezTo>
                    <a:pt x="13224" y="19667"/>
                    <a:pt x="13224" y="19667"/>
                    <a:pt x="13224" y="19667"/>
                  </a:cubicBezTo>
                  <a:cubicBezTo>
                    <a:pt x="13224" y="19554"/>
                    <a:pt x="13224" y="19554"/>
                    <a:pt x="13224" y="19554"/>
                  </a:cubicBezTo>
                  <a:cubicBezTo>
                    <a:pt x="13665" y="19554"/>
                    <a:pt x="13665" y="19554"/>
                    <a:pt x="13665" y="19554"/>
                  </a:cubicBezTo>
                  <a:cubicBezTo>
                    <a:pt x="14547" y="19440"/>
                    <a:pt x="14547" y="19440"/>
                    <a:pt x="14547" y="19440"/>
                  </a:cubicBezTo>
                  <a:cubicBezTo>
                    <a:pt x="14547" y="19326"/>
                    <a:pt x="14547" y="19326"/>
                    <a:pt x="14547" y="19326"/>
                  </a:cubicBezTo>
                  <a:cubicBezTo>
                    <a:pt x="14988" y="19326"/>
                    <a:pt x="14988" y="19326"/>
                    <a:pt x="14988" y="19326"/>
                  </a:cubicBezTo>
                  <a:cubicBezTo>
                    <a:pt x="14988" y="19326"/>
                    <a:pt x="14988" y="19326"/>
                    <a:pt x="14988" y="19326"/>
                  </a:cubicBezTo>
                  <a:cubicBezTo>
                    <a:pt x="14988" y="19213"/>
                    <a:pt x="14988" y="19213"/>
                    <a:pt x="14988" y="19213"/>
                  </a:cubicBezTo>
                  <a:cubicBezTo>
                    <a:pt x="15429" y="19213"/>
                    <a:pt x="15429" y="19213"/>
                    <a:pt x="15429" y="19213"/>
                  </a:cubicBezTo>
                  <a:cubicBezTo>
                    <a:pt x="15869" y="19099"/>
                    <a:pt x="15869" y="19099"/>
                    <a:pt x="15869" y="19099"/>
                  </a:cubicBezTo>
                  <a:cubicBezTo>
                    <a:pt x="16310" y="19213"/>
                    <a:pt x="16310" y="19213"/>
                    <a:pt x="16310" y="19213"/>
                  </a:cubicBezTo>
                  <a:cubicBezTo>
                    <a:pt x="16310" y="19213"/>
                    <a:pt x="16310" y="19213"/>
                    <a:pt x="16310" y="19213"/>
                  </a:cubicBezTo>
                  <a:cubicBezTo>
                    <a:pt x="16751" y="19213"/>
                    <a:pt x="16751" y="19213"/>
                    <a:pt x="16751" y="19213"/>
                  </a:cubicBezTo>
                  <a:close/>
                  <a:moveTo>
                    <a:pt x="20278" y="21600"/>
                  </a:moveTo>
                  <a:cubicBezTo>
                    <a:pt x="20718" y="21600"/>
                    <a:pt x="20718" y="21600"/>
                    <a:pt x="20718" y="21600"/>
                  </a:cubicBezTo>
                  <a:cubicBezTo>
                    <a:pt x="20718" y="21600"/>
                    <a:pt x="20718" y="21600"/>
                    <a:pt x="20718" y="21600"/>
                  </a:cubicBezTo>
                  <a:cubicBezTo>
                    <a:pt x="20718" y="21600"/>
                    <a:pt x="20718" y="21600"/>
                    <a:pt x="20718" y="21600"/>
                  </a:cubicBezTo>
                  <a:cubicBezTo>
                    <a:pt x="20718" y="21600"/>
                    <a:pt x="20278" y="21600"/>
                    <a:pt x="20278" y="21600"/>
                  </a:cubicBezTo>
                  <a:close/>
                  <a:moveTo>
                    <a:pt x="2645" y="13301"/>
                  </a:moveTo>
                  <a:cubicBezTo>
                    <a:pt x="2204" y="13301"/>
                    <a:pt x="2204" y="13301"/>
                    <a:pt x="2204" y="13301"/>
                  </a:cubicBezTo>
                  <a:cubicBezTo>
                    <a:pt x="2204" y="13301"/>
                    <a:pt x="2204" y="13301"/>
                    <a:pt x="2204" y="13301"/>
                  </a:cubicBezTo>
                  <a:cubicBezTo>
                    <a:pt x="2204" y="13301"/>
                    <a:pt x="2204" y="13301"/>
                    <a:pt x="2204" y="13301"/>
                  </a:cubicBezTo>
                  <a:cubicBezTo>
                    <a:pt x="2645" y="13415"/>
                    <a:pt x="2645" y="13415"/>
                    <a:pt x="2645" y="13415"/>
                  </a:cubicBezTo>
                  <a:cubicBezTo>
                    <a:pt x="2645" y="13528"/>
                    <a:pt x="2645" y="13528"/>
                    <a:pt x="2645" y="13528"/>
                  </a:cubicBezTo>
                  <a:cubicBezTo>
                    <a:pt x="3086" y="13528"/>
                    <a:pt x="3086" y="13528"/>
                    <a:pt x="3086" y="13528"/>
                  </a:cubicBezTo>
                  <a:cubicBezTo>
                    <a:pt x="2645" y="13642"/>
                    <a:pt x="2645" y="13642"/>
                    <a:pt x="2645" y="13642"/>
                  </a:cubicBezTo>
                  <a:cubicBezTo>
                    <a:pt x="2645" y="13528"/>
                    <a:pt x="2645" y="13528"/>
                    <a:pt x="2645" y="13528"/>
                  </a:cubicBezTo>
                  <a:cubicBezTo>
                    <a:pt x="2204" y="13642"/>
                    <a:pt x="2204" y="13642"/>
                    <a:pt x="2204" y="13642"/>
                  </a:cubicBezTo>
                  <a:cubicBezTo>
                    <a:pt x="2204" y="13756"/>
                    <a:pt x="2204" y="13756"/>
                    <a:pt x="2204" y="13756"/>
                  </a:cubicBezTo>
                  <a:cubicBezTo>
                    <a:pt x="2204" y="13756"/>
                    <a:pt x="2204" y="13756"/>
                    <a:pt x="2204" y="13756"/>
                  </a:cubicBezTo>
                  <a:cubicBezTo>
                    <a:pt x="1763" y="13756"/>
                    <a:pt x="1763" y="13756"/>
                    <a:pt x="1763" y="13756"/>
                  </a:cubicBezTo>
                  <a:cubicBezTo>
                    <a:pt x="1322" y="13756"/>
                    <a:pt x="1322" y="13756"/>
                    <a:pt x="1322" y="13756"/>
                  </a:cubicBezTo>
                  <a:cubicBezTo>
                    <a:pt x="1322" y="13642"/>
                    <a:pt x="1322" y="13642"/>
                    <a:pt x="1322" y="13642"/>
                  </a:cubicBezTo>
                  <a:cubicBezTo>
                    <a:pt x="1322" y="13301"/>
                    <a:pt x="1322" y="13301"/>
                    <a:pt x="1322" y="13301"/>
                  </a:cubicBezTo>
                  <a:cubicBezTo>
                    <a:pt x="1322" y="13187"/>
                    <a:pt x="1322" y="13187"/>
                    <a:pt x="1322" y="13187"/>
                  </a:cubicBezTo>
                  <a:cubicBezTo>
                    <a:pt x="882" y="13187"/>
                    <a:pt x="882" y="13187"/>
                    <a:pt x="882" y="13187"/>
                  </a:cubicBezTo>
                  <a:cubicBezTo>
                    <a:pt x="882" y="13187"/>
                    <a:pt x="882" y="13187"/>
                    <a:pt x="882" y="13187"/>
                  </a:cubicBezTo>
                  <a:cubicBezTo>
                    <a:pt x="882" y="13074"/>
                    <a:pt x="882" y="13074"/>
                    <a:pt x="882" y="13074"/>
                  </a:cubicBezTo>
                  <a:cubicBezTo>
                    <a:pt x="1322" y="13074"/>
                    <a:pt x="1322" y="13074"/>
                    <a:pt x="1322" y="13074"/>
                  </a:cubicBezTo>
                  <a:cubicBezTo>
                    <a:pt x="1322" y="12960"/>
                    <a:pt x="1322" y="12960"/>
                    <a:pt x="1322" y="12960"/>
                  </a:cubicBezTo>
                  <a:cubicBezTo>
                    <a:pt x="1322" y="12960"/>
                    <a:pt x="1322" y="12960"/>
                    <a:pt x="1322" y="12960"/>
                  </a:cubicBezTo>
                  <a:cubicBezTo>
                    <a:pt x="1322" y="12846"/>
                    <a:pt x="1322" y="12846"/>
                    <a:pt x="1322" y="12846"/>
                  </a:cubicBezTo>
                  <a:cubicBezTo>
                    <a:pt x="1322" y="12846"/>
                    <a:pt x="1322" y="12846"/>
                    <a:pt x="1322" y="12846"/>
                  </a:cubicBezTo>
                  <a:cubicBezTo>
                    <a:pt x="1763" y="12846"/>
                    <a:pt x="1763" y="12846"/>
                    <a:pt x="1763" y="12846"/>
                  </a:cubicBezTo>
                  <a:cubicBezTo>
                    <a:pt x="2204" y="12846"/>
                    <a:pt x="2204" y="12846"/>
                    <a:pt x="2204" y="12846"/>
                  </a:cubicBezTo>
                  <a:cubicBezTo>
                    <a:pt x="2645" y="12960"/>
                    <a:pt x="2645" y="12960"/>
                    <a:pt x="2645" y="12960"/>
                  </a:cubicBezTo>
                  <a:cubicBezTo>
                    <a:pt x="2645" y="13074"/>
                    <a:pt x="2645" y="13074"/>
                    <a:pt x="2645" y="13074"/>
                  </a:cubicBezTo>
                  <a:cubicBezTo>
                    <a:pt x="2645" y="13187"/>
                    <a:pt x="2645" y="13187"/>
                    <a:pt x="2645" y="13187"/>
                  </a:cubicBezTo>
                  <a:cubicBezTo>
                    <a:pt x="2645" y="13187"/>
                    <a:pt x="2645" y="13187"/>
                    <a:pt x="2645" y="13187"/>
                  </a:cubicBezTo>
                  <a:cubicBezTo>
                    <a:pt x="2204" y="13187"/>
                    <a:pt x="2204" y="13187"/>
                    <a:pt x="2204" y="13187"/>
                  </a:cubicBezTo>
                  <a:cubicBezTo>
                    <a:pt x="2645" y="13301"/>
                    <a:pt x="2645" y="13301"/>
                    <a:pt x="2645" y="13301"/>
                  </a:cubicBezTo>
                  <a:cubicBezTo>
                    <a:pt x="2645" y="13301"/>
                    <a:pt x="2645" y="13301"/>
                    <a:pt x="2645" y="13301"/>
                  </a:cubicBezTo>
                  <a:cubicBezTo>
                    <a:pt x="2645" y="13301"/>
                    <a:pt x="2645" y="13301"/>
                    <a:pt x="2645" y="13301"/>
                  </a:cubicBezTo>
                  <a:close/>
                  <a:moveTo>
                    <a:pt x="3086" y="13074"/>
                  </a:moveTo>
                  <a:cubicBezTo>
                    <a:pt x="3527" y="13074"/>
                    <a:pt x="3527" y="13074"/>
                    <a:pt x="3527" y="13074"/>
                  </a:cubicBezTo>
                  <a:cubicBezTo>
                    <a:pt x="3527" y="13187"/>
                    <a:pt x="3527" y="13187"/>
                    <a:pt x="3527" y="13187"/>
                  </a:cubicBezTo>
                  <a:cubicBezTo>
                    <a:pt x="3527" y="13187"/>
                    <a:pt x="3527" y="13187"/>
                    <a:pt x="3527" y="13187"/>
                  </a:cubicBezTo>
                  <a:cubicBezTo>
                    <a:pt x="3086" y="13074"/>
                    <a:pt x="3086" y="13074"/>
                    <a:pt x="3086" y="13074"/>
                  </a:cubicBezTo>
                  <a:close/>
                  <a:moveTo>
                    <a:pt x="882" y="13983"/>
                  </a:moveTo>
                  <a:cubicBezTo>
                    <a:pt x="882" y="13983"/>
                    <a:pt x="882" y="13983"/>
                    <a:pt x="882" y="13983"/>
                  </a:cubicBezTo>
                  <a:cubicBezTo>
                    <a:pt x="1322" y="13983"/>
                    <a:pt x="1322" y="13983"/>
                    <a:pt x="1322" y="13983"/>
                  </a:cubicBezTo>
                  <a:cubicBezTo>
                    <a:pt x="1322" y="13983"/>
                    <a:pt x="1322" y="13983"/>
                    <a:pt x="1322" y="13983"/>
                  </a:cubicBezTo>
                  <a:cubicBezTo>
                    <a:pt x="882" y="13983"/>
                    <a:pt x="882" y="13983"/>
                    <a:pt x="882" y="13983"/>
                  </a:cubicBezTo>
                  <a:cubicBezTo>
                    <a:pt x="882" y="13983"/>
                    <a:pt x="882" y="13983"/>
                    <a:pt x="882" y="13983"/>
                  </a:cubicBezTo>
                  <a:close/>
                  <a:moveTo>
                    <a:pt x="3527" y="14097"/>
                  </a:moveTo>
                  <a:cubicBezTo>
                    <a:pt x="3967" y="13983"/>
                    <a:pt x="3967" y="13983"/>
                    <a:pt x="3967" y="13983"/>
                  </a:cubicBezTo>
                  <a:cubicBezTo>
                    <a:pt x="3967" y="14097"/>
                    <a:pt x="3967" y="14097"/>
                    <a:pt x="3967" y="14097"/>
                  </a:cubicBezTo>
                  <a:cubicBezTo>
                    <a:pt x="3527" y="14097"/>
                    <a:pt x="3527" y="14097"/>
                    <a:pt x="3527" y="14097"/>
                  </a:cubicBezTo>
                  <a:cubicBezTo>
                    <a:pt x="3527" y="14097"/>
                    <a:pt x="3527" y="14097"/>
                    <a:pt x="3527" y="14097"/>
                  </a:cubicBezTo>
                  <a:close/>
                  <a:moveTo>
                    <a:pt x="3086" y="14097"/>
                  </a:moveTo>
                  <a:cubicBezTo>
                    <a:pt x="3086" y="14097"/>
                    <a:pt x="3086" y="14097"/>
                    <a:pt x="3086" y="14097"/>
                  </a:cubicBezTo>
                  <a:cubicBezTo>
                    <a:pt x="3086" y="14211"/>
                    <a:pt x="3086" y="14211"/>
                    <a:pt x="3086" y="14211"/>
                  </a:cubicBezTo>
                  <a:cubicBezTo>
                    <a:pt x="3086" y="14211"/>
                    <a:pt x="3086" y="14211"/>
                    <a:pt x="3086" y="14211"/>
                  </a:cubicBezTo>
                  <a:cubicBezTo>
                    <a:pt x="3086" y="14097"/>
                    <a:pt x="3086" y="14097"/>
                    <a:pt x="3086" y="14097"/>
                  </a:cubicBezTo>
                  <a:cubicBezTo>
                    <a:pt x="2645" y="14097"/>
                    <a:pt x="2645" y="14097"/>
                    <a:pt x="2645" y="14097"/>
                  </a:cubicBezTo>
                  <a:cubicBezTo>
                    <a:pt x="3086" y="14097"/>
                    <a:pt x="3086" y="14097"/>
                    <a:pt x="3086" y="14097"/>
                  </a:cubicBezTo>
                  <a:close/>
                  <a:moveTo>
                    <a:pt x="2204" y="13983"/>
                  </a:moveTo>
                  <a:cubicBezTo>
                    <a:pt x="2204" y="13983"/>
                    <a:pt x="2204" y="13983"/>
                    <a:pt x="2204" y="13983"/>
                  </a:cubicBezTo>
                  <a:cubicBezTo>
                    <a:pt x="2645" y="13983"/>
                    <a:pt x="2645" y="13983"/>
                    <a:pt x="2645" y="13983"/>
                  </a:cubicBezTo>
                  <a:cubicBezTo>
                    <a:pt x="2204" y="14097"/>
                    <a:pt x="2204" y="14097"/>
                    <a:pt x="2204" y="14097"/>
                  </a:cubicBezTo>
                  <a:cubicBezTo>
                    <a:pt x="2204" y="13983"/>
                    <a:pt x="2204" y="13983"/>
                    <a:pt x="2204" y="13983"/>
                  </a:cubicBezTo>
                  <a:close/>
                  <a:moveTo>
                    <a:pt x="2204" y="14211"/>
                  </a:moveTo>
                  <a:cubicBezTo>
                    <a:pt x="2204" y="14211"/>
                    <a:pt x="2204" y="14211"/>
                    <a:pt x="2204" y="14211"/>
                  </a:cubicBezTo>
                  <a:cubicBezTo>
                    <a:pt x="2204" y="14211"/>
                    <a:pt x="2204" y="14211"/>
                    <a:pt x="2204" y="14211"/>
                  </a:cubicBezTo>
                  <a:cubicBezTo>
                    <a:pt x="2204" y="14211"/>
                    <a:pt x="2204" y="14211"/>
                    <a:pt x="2204" y="14211"/>
                  </a:cubicBezTo>
                  <a:cubicBezTo>
                    <a:pt x="2204" y="14211"/>
                    <a:pt x="2204" y="14211"/>
                    <a:pt x="2204" y="14211"/>
                  </a:cubicBezTo>
                  <a:close/>
                  <a:moveTo>
                    <a:pt x="1763" y="14324"/>
                  </a:moveTo>
                  <a:cubicBezTo>
                    <a:pt x="1763" y="14211"/>
                    <a:pt x="1763" y="14211"/>
                    <a:pt x="1763" y="14211"/>
                  </a:cubicBezTo>
                  <a:cubicBezTo>
                    <a:pt x="2204" y="14211"/>
                    <a:pt x="2204" y="14211"/>
                    <a:pt x="2204" y="14211"/>
                  </a:cubicBezTo>
                  <a:cubicBezTo>
                    <a:pt x="2204" y="14324"/>
                    <a:pt x="2204" y="14324"/>
                    <a:pt x="2204" y="14324"/>
                  </a:cubicBezTo>
                  <a:cubicBezTo>
                    <a:pt x="2204" y="14324"/>
                    <a:pt x="2204" y="14324"/>
                    <a:pt x="2204" y="14324"/>
                  </a:cubicBezTo>
                  <a:cubicBezTo>
                    <a:pt x="1763" y="14324"/>
                    <a:pt x="1763" y="14324"/>
                    <a:pt x="1763" y="14324"/>
                  </a:cubicBezTo>
                  <a:cubicBezTo>
                    <a:pt x="1763" y="14324"/>
                    <a:pt x="1763" y="14324"/>
                    <a:pt x="1763" y="14324"/>
                  </a:cubicBezTo>
                  <a:cubicBezTo>
                    <a:pt x="1763" y="14324"/>
                    <a:pt x="1763" y="14324"/>
                    <a:pt x="1763" y="14324"/>
                  </a:cubicBezTo>
                  <a:close/>
                  <a:moveTo>
                    <a:pt x="1322" y="14438"/>
                  </a:moveTo>
                  <a:cubicBezTo>
                    <a:pt x="1322" y="14552"/>
                    <a:pt x="1322" y="14552"/>
                    <a:pt x="1322" y="14552"/>
                  </a:cubicBezTo>
                  <a:cubicBezTo>
                    <a:pt x="1322" y="14552"/>
                    <a:pt x="1322" y="14552"/>
                    <a:pt x="1322" y="14552"/>
                  </a:cubicBezTo>
                  <a:cubicBezTo>
                    <a:pt x="1322" y="14552"/>
                    <a:pt x="1322" y="14552"/>
                    <a:pt x="1322" y="14552"/>
                  </a:cubicBezTo>
                  <a:cubicBezTo>
                    <a:pt x="1322" y="14438"/>
                    <a:pt x="1322" y="14438"/>
                    <a:pt x="1322" y="14438"/>
                  </a:cubicBezTo>
                  <a:close/>
                  <a:moveTo>
                    <a:pt x="3086" y="14438"/>
                  </a:moveTo>
                  <a:cubicBezTo>
                    <a:pt x="3086" y="14552"/>
                    <a:pt x="3086" y="14552"/>
                    <a:pt x="3086" y="14552"/>
                  </a:cubicBezTo>
                  <a:cubicBezTo>
                    <a:pt x="3086" y="14552"/>
                    <a:pt x="3086" y="14552"/>
                    <a:pt x="3086" y="14552"/>
                  </a:cubicBezTo>
                  <a:cubicBezTo>
                    <a:pt x="3086" y="14438"/>
                    <a:pt x="3086" y="14438"/>
                    <a:pt x="3086" y="14438"/>
                  </a:cubicBezTo>
                  <a:close/>
                  <a:moveTo>
                    <a:pt x="2645" y="14438"/>
                  </a:moveTo>
                  <a:cubicBezTo>
                    <a:pt x="3086" y="14324"/>
                    <a:pt x="3086" y="14324"/>
                    <a:pt x="3086" y="14324"/>
                  </a:cubicBezTo>
                  <a:cubicBezTo>
                    <a:pt x="3086" y="14438"/>
                    <a:pt x="3086" y="14438"/>
                    <a:pt x="3086" y="14438"/>
                  </a:cubicBezTo>
                  <a:cubicBezTo>
                    <a:pt x="2645" y="14438"/>
                    <a:pt x="2645" y="14438"/>
                    <a:pt x="2645" y="14438"/>
                  </a:cubicBezTo>
                  <a:close/>
                  <a:moveTo>
                    <a:pt x="1763" y="15120"/>
                  </a:moveTo>
                  <a:cubicBezTo>
                    <a:pt x="1763" y="15120"/>
                    <a:pt x="1763" y="15120"/>
                    <a:pt x="1763" y="15120"/>
                  </a:cubicBezTo>
                  <a:cubicBezTo>
                    <a:pt x="1763" y="15234"/>
                    <a:pt x="1763" y="15234"/>
                    <a:pt x="1763" y="15234"/>
                  </a:cubicBezTo>
                  <a:cubicBezTo>
                    <a:pt x="1763" y="15234"/>
                    <a:pt x="1763" y="15234"/>
                    <a:pt x="1763" y="15234"/>
                  </a:cubicBezTo>
                  <a:cubicBezTo>
                    <a:pt x="1763" y="15120"/>
                    <a:pt x="1763" y="15120"/>
                    <a:pt x="1763" y="15120"/>
                  </a:cubicBezTo>
                  <a:close/>
                  <a:moveTo>
                    <a:pt x="1763" y="14552"/>
                  </a:moveTo>
                  <a:cubicBezTo>
                    <a:pt x="1763" y="14438"/>
                    <a:pt x="1763" y="14438"/>
                    <a:pt x="1763" y="14438"/>
                  </a:cubicBezTo>
                  <a:cubicBezTo>
                    <a:pt x="1763" y="14438"/>
                    <a:pt x="1763" y="14438"/>
                    <a:pt x="1763" y="14438"/>
                  </a:cubicBezTo>
                  <a:cubicBezTo>
                    <a:pt x="2204" y="14438"/>
                    <a:pt x="2204" y="14438"/>
                    <a:pt x="2204" y="14438"/>
                  </a:cubicBezTo>
                  <a:cubicBezTo>
                    <a:pt x="2204" y="14438"/>
                    <a:pt x="2204" y="14438"/>
                    <a:pt x="2204" y="14438"/>
                  </a:cubicBezTo>
                  <a:cubicBezTo>
                    <a:pt x="1763" y="14552"/>
                    <a:pt x="1763" y="14552"/>
                    <a:pt x="1763" y="14552"/>
                  </a:cubicBezTo>
                  <a:cubicBezTo>
                    <a:pt x="1763" y="14552"/>
                    <a:pt x="1763" y="14552"/>
                    <a:pt x="1763" y="14552"/>
                  </a:cubicBezTo>
                  <a:close/>
                  <a:moveTo>
                    <a:pt x="882" y="14665"/>
                  </a:moveTo>
                  <a:cubicBezTo>
                    <a:pt x="441" y="14665"/>
                    <a:pt x="441" y="14665"/>
                    <a:pt x="441" y="14665"/>
                  </a:cubicBezTo>
                  <a:cubicBezTo>
                    <a:pt x="441" y="14552"/>
                    <a:pt x="441" y="14552"/>
                    <a:pt x="441" y="14552"/>
                  </a:cubicBezTo>
                  <a:cubicBezTo>
                    <a:pt x="882" y="14552"/>
                    <a:pt x="882" y="14552"/>
                    <a:pt x="882" y="14552"/>
                  </a:cubicBezTo>
                  <a:cubicBezTo>
                    <a:pt x="882" y="14665"/>
                    <a:pt x="882" y="14665"/>
                    <a:pt x="882" y="14665"/>
                  </a:cubicBezTo>
                  <a:cubicBezTo>
                    <a:pt x="882" y="14665"/>
                    <a:pt x="882" y="14665"/>
                    <a:pt x="882" y="14665"/>
                  </a:cubicBezTo>
                  <a:close/>
                  <a:moveTo>
                    <a:pt x="2204" y="15006"/>
                  </a:moveTo>
                  <a:cubicBezTo>
                    <a:pt x="2645" y="15006"/>
                    <a:pt x="2645" y="15006"/>
                    <a:pt x="2645" y="15006"/>
                  </a:cubicBezTo>
                  <a:cubicBezTo>
                    <a:pt x="2645" y="15006"/>
                    <a:pt x="2645" y="15006"/>
                    <a:pt x="2645" y="15006"/>
                  </a:cubicBezTo>
                  <a:cubicBezTo>
                    <a:pt x="2204" y="15006"/>
                    <a:pt x="2204" y="15006"/>
                    <a:pt x="2204" y="15006"/>
                  </a:cubicBezTo>
                  <a:close/>
                  <a:moveTo>
                    <a:pt x="2645" y="15120"/>
                  </a:moveTo>
                  <a:cubicBezTo>
                    <a:pt x="3086" y="15120"/>
                    <a:pt x="3086" y="15120"/>
                    <a:pt x="3086" y="15120"/>
                  </a:cubicBezTo>
                  <a:cubicBezTo>
                    <a:pt x="3086" y="15120"/>
                    <a:pt x="3086" y="15120"/>
                    <a:pt x="3086" y="15120"/>
                  </a:cubicBezTo>
                  <a:cubicBezTo>
                    <a:pt x="2645" y="15120"/>
                    <a:pt x="2645" y="15120"/>
                    <a:pt x="2645" y="15120"/>
                  </a:cubicBezTo>
                  <a:close/>
                  <a:moveTo>
                    <a:pt x="3527" y="14324"/>
                  </a:moveTo>
                  <a:cubicBezTo>
                    <a:pt x="3527" y="14211"/>
                    <a:pt x="3527" y="14211"/>
                    <a:pt x="3527" y="14211"/>
                  </a:cubicBezTo>
                  <a:cubicBezTo>
                    <a:pt x="3967" y="14324"/>
                    <a:pt x="3967" y="14324"/>
                    <a:pt x="3967" y="14324"/>
                  </a:cubicBezTo>
                  <a:cubicBezTo>
                    <a:pt x="3527" y="14324"/>
                    <a:pt x="3527" y="14324"/>
                    <a:pt x="3527" y="14324"/>
                  </a:cubicBezTo>
                  <a:cubicBezTo>
                    <a:pt x="3527" y="14324"/>
                    <a:pt x="3527" y="14324"/>
                    <a:pt x="3527" y="14324"/>
                  </a:cubicBezTo>
                  <a:close/>
                  <a:moveTo>
                    <a:pt x="3967" y="14324"/>
                  </a:moveTo>
                  <a:cubicBezTo>
                    <a:pt x="4408" y="14324"/>
                    <a:pt x="4408" y="14324"/>
                    <a:pt x="4408" y="14324"/>
                  </a:cubicBezTo>
                  <a:cubicBezTo>
                    <a:pt x="4408" y="14438"/>
                    <a:pt x="4408" y="14438"/>
                    <a:pt x="4408" y="14438"/>
                  </a:cubicBezTo>
                  <a:cubicBezTo>
                    <a:pt x="4849" y="14552"/>
                    <a:pt x="4849" y="14552"/>
                    <a:pt x="4849" y="14552"/>
                  </a:cubicBezTo>
                  <a:cubicBezTo>
                    <a:pt x="4849" y="14552"/>
                    <a:pt x="4849" y="14552"/>
                    <a:pt x="4849" y="14552"/>
                  </a:cubicBezTo>
                  <a:cubicBezTo>
                    <a:pt x="4408" y="14665"/>
                    <a:pt x="4408" y="14665"/>
                    <a:pt x="4408" y="14665"/>
                  </a:cubicBezTo>
                  <a:cubicBezTo>
                    <a:pt x="4408" y="14665"/>
                    <a:pt x="4408" y="14665"/>
                    <a:pt x="4408" y="14665"/>
                  </a:cubicBezTo>
                  <a:cubicBezTo>
                    <a:pt x="3967" y="14665"/>
                    <a:pt x="3967" y="14665"/>
                    <a:pt x="3967" y="14665"/>
                  </a:cubicBezTo>
                  <a:cubicBezTo>
                    <a:pt x="3967" y="14665"/>
                    <a:pt x="3967" y="14665"/>
                    <a:pt x="3967" y="14665"/>
                  </a:cubicBezTo>
                  <a:cubicBezTo>
                    <a:pt x="3527" y="14665"/>
                    <a:pt x="3527" y="14665"/>
                    <a:pt x="3527" y="14665"/>
                  </a:cubicBezTo>
                  <a:cubicBezTo>
                    <a:pt x="3527" y="14552"/>
                    <a:pt x="3527" y="14552"/>
                    <a:pt x="3527" y="14552"/>
                  </a:cubicBezTo>
                  <a:cubicBezTo>
                    <a:pt x="3527" y="14552"/>
                    <a:pt x="3527" y="14552"/>
                    <a:pt x="3527" y="14552"/>
                  </a:cubicBezTo>
                  <a:cubicBezTo>
                    <a:pt x="3967" y="14438"/>
                    <a:pt x="3967" y="14438"/>
                    <a:pt x="3967" y="14438"/>
                  </a:cubicBezTo>
                  <a:cubicBezTo>
                    <a:pt x="3967" y="14324"/>
                    <a:pt x="3967" y="14324"/>
                    <a:pt x="3967" y="14324"/>
                  </a:cubicBezTo>
                  <a:close/>
                  <a:moveTo>
                    <a:pt x="1763" y="14665"/>
                  </a:moveTo>
                  <a:cubicBezTo>
                    <a:pt x="2204" y="14552"/>
                    <a:pt x="2204" y="14552"/>
                    <a:pt x="2204" y="14552"/>
                  </a:cubicBezTo>
                  <a:cubicBezTo>
                    <a:pt x="3086" y="14552"/>
                    <a:pt x="3086" y="14552"/>
                    <a:pt x="3086" y="14552"/>
                  </a:cubicBezTo>
                  <a:cubicBezTo>
                    <a:pt x="2645" y="14665"/>
                    <a:pt x="2645" y="14665"/>
                    <a:pt x="2645" y="14665"/>
                  </a:cubicBezTo>
                  <a:cubicBezTo>
                    <a:pt x="2204" y="14665"/>
                    <a:pt x="2204" y="14665"/>
                    <a:pt x="2204" y="14665"/>
                  </a:cubicBezTo>
                  <a:cubicBezTo>
                    <a:pt x="2204" y="14665"/>
                    <a:pt x="2204" y="14665"/>
                    <a:pt x="2204" y="14665"/>
                  </a:cubicBezTo>
                  <a:cubicBezTo>
                    <a:pt x="2204" y="14665"/>
                    <a:pt x="1763" y="14665"/>
                    <a:pt x="1763" y="14665"/>
                  </a:cubicBezTo>
                  <a:close/>
                  <a:moveTo>
                    <a:pt x="2204" y="14779"/>
                  </a:moveTo>
                  <a:cubicBezTo>
                    <a:pt x="2204" y="14779"/>
                    <a:pt x="2204" y="14779"/>
                    <a:pt x="2204" y="14779"/>
                  </a:cubicBezTo>
                  <a:cubicBezTo>
                    <a:pt x="2645" y="14779"/>
                    <a:pt x="2645" y="14779"/>
                    <a:pt x="2645" y="14779"/>
                  </a:cubicBezTo>
                  <a:cubicBezTo>
                    <a:pt x="3086" y="14779"/>
                    <a:pt x="3086" y="14779"/>
                    <a:pt x="3086" y="14779"/>
                  </a:cubicBezTo>
                  <a:cubicBezTo>
                    <a:pt x="3086" y="14779"/>
                    <a:pt x="3086" y="14779"/>
                    <a:pt x="3086" y="14779"/>
                  </a:cubicBezTo>
                  <a:cubicBezTo>
                    <a:pt x="2204" y="14779"/>
                    <a:pt x="2204" y="14779"/>
                    <a:pt x="2204" y="14779"/>
                  </a:cubicBezTo>
                  <a:close/>
                  <a:moveTo>
                    <a:pt x="2645" y="14893"/>
                  </a:moveTo>
                  <a:cubicBezTo>
                    <a:pt x="3086" y="14779"/>
                    <a:pt x="3086" y="14779"/>
                    <a:pt x="3086" y="14779"/>
                  </a:cubicBezTo>
                  <a:cubicBezTo>
                    <a:pt x="3527" y="14779"/>
                    <a:pt x="3527" y="14779"/>
                    <a:pt x="3527" y="14779"/>
                  </a:cubicBezTo>
                  <a:cubicBezTo>
                    <a:pt x="3527" y="15006"/>
                    <a:pt x="3527" y="15006"/>
                    <a:pt x="3527" y="15006"/>
                  </a:cubicBezTo>
                  <a:cubicBezTo>
                    <a:pt x="3086" y="15006"/>
                    <a:pt x="3086" y="15006"/>
                    <a:pt x="3086" y="15006"/>
                  </a:cubicBezTo>
                  <a:cubicBezTo>
                    <a:pt x="3086" y="15006"/>
                    <a:pt x="3086" y="15006"/>
                    <a:pt x="3086" y="15006"/>
                  </a:cubicBezTo>
                  <a:cubicBezTo>
                    <a:pt x="2645" y="14893"/>
                    <a:pt x="2645" y="14893"/>
                    <a:pt x="2645" y="14893"/>
                  </a:cubicBezTo>
                  <a:cubicBezTo>
                    <a:pt x="2645" y="14893"/>
                    <a:pt x="2645" y="14893"/>
                    <a:pt x="2645" y="14893"/>
                  </a:cubicBezTo>
                  <a:close/>
                  <a:moveTo>
                    <a:pt x="2204" y="15120"/>
                  </a:moveTo>
                  <a:cubicBezTo>
                    <a:pt x="2204" y="15006"/>
                    <a:pt x="2204" y="15006"/>
                    <a:pt x="2204" y="15006"/>
                  </a:cubicBezTo>
                  <a:cubicBezTo>
                    <a:pt x="2204" y="15120"/>
                    <a:pt x="2204" y="15120"/>
                    <a:pt x="2204" y="15120"/>
                  </a:cubicBezTo>
                  <a:cubicBezTo>
                    <a:pt x="2645" y="15120"/>
                    <a:pt x="2645" y="15120"/>
                    <a:pt x="2645" y="15120"/>
                  </a:cubicBezTo>
                  <a:cubicBezTo>
                    <a:pt x="2645" y="15234"/>
                    <a:pt x="2645" y="15234"/>
                    <a:pt x="2645" y="15234"/>
                  </a:cubicBezTo>
                  <a:cubicBezTo>
                    <a:pt x="2204" y="15234"/>
                    <a:pt x="2204" y="15234"/>
                    <a:pt x="2204" y="15234"/>
                  </a:cubicBezTo>
                  <a:cubicBezTo>
                    <a:pt x="2204" y="15120"/>
                    <a:pt x="2204" y="15120"/>
                    <a:pt x="2204" y="15120"/>
                  </a:cubicBezTo>
                  <a:close/>
                  <a:moveTo>
                    <a:pt x="3086" y="16825"/>
                  </a:moveTo>
                  <a:cubicBezTo>
                    <a:pt x="3086" y="16825"/>
                    <a:pt x="3086" y="16825"/>
                    <a:pt x="3086" y="16825"/>
                  </a:cubicBezTo>
                  <a:cubicBezTo>
                    <a:pt x="3086" y="16825"/>
                    <a:pt x="3086" y="16825"/>
                    <a:pt x="3086" y="16825"/>
                  </a:cubicBezTo>
                  <a:cubicBezTo>
                    <a:pt x="3086" y="16825"/>
                    <a:pt x="3086" y="16825"/>
                    <a:pt x="3086" y="16825"/>
                  </a:cubicBezTo>
                  <a:cubicBezTo>
                    <a:pt x="2645" y="16712"/>
                    <a:pt x="2645" y="16712"/>
                    <a:pt x="2645" y="16712"/>
                  </a:cubicBezTo>
                  <a:cubicBezTo>
                    <a:pt x="2204" y="16598"/>
                    <a:pt x="2204" y="16598"/>
                    <a:pt x="2204" y="16598"/>
                  </a:cubicBezTo>
                  <a:cubicBezTo>
                    <a:pt x="2204" y="16484"/>
                    <a:pt x="2204" y="16484"/>
                    <a:pt x="2204" y="16484"/>
                  </a:cubicBezTo>
                  <a:cubicBezTo>
                    <a:pt x="2645" y="16484"/>
                    <a:pt x="2645" y="16484"/>
                    <a:pt x="2645" y="16484"/>
                  </a:cubicBezTo>
                  <a:cubicBezTo>
                    <a:pt x="3086" y="16484"/>
                    <a:pt x="3086" y="16484"/>
                    <a:pt x="3086" y="16484"/>
                  </a:cubicBezTo>
                  <a:cubicBezTo>
                    <a:pt x="3086" y="16598"/>
                    <a:pt x="3086" y="16598"/>
                    <a:pt x="3086" y="16598"/>
                  </a:cubicBezTo>
                  <a:cubicBezTo>
                    <a:pt x="3527" y="16712"/>
                    <a:pt x="3527" y="16712"/>
                    <a:pt x="3527" y="16712"/>
                  </a:cubicBezTo>
                  <a:cubicBezTo>
                    <a:pt x="3527" y="16712"/>
                    <a:pt x="3527" y="16712"/>
                    <a:pt x="3527" y="16712"/>
                  </a:cubicBezTo>
                  <a:cubicBezTo>
                    <a:pt x="3527" y="16825"/>
                    <a:pt x="3527" y="16825"/>
                    <a:pt x="3527" y="16825"/>
                  </a:cubicBezTo>
                  <a:cubicBezTo>
                    <a:pt x="3967" y="16939"/>
                    <a:pt x="3967" y="16939"/>
                    <a:pt x="3967" y="16939"/>
                  </a:cubicBezTo>
                  <a:cubicBezTo>
                    <a:pt x="3527" y="16939"/>
                    <a:pt x="3527" y="16939"/>
                    <a:pt x="3527" y="16939"/>
                  </a:cubicBezTo>
                  <a:cubicBezTo>
                    <a:pt x="3086" y="16939"/>
                    <a:pt x="3086" y="16939"/>
                    <a:pt x="3086" y="16939"/>
                  </a:cubicBezTo>
                  <a:cubicBezTo>
                    <a:pt x="3086" y="16825"/>
                    <a:pt x="3086" y="16825"/>
                    <a:pt x="3086" y="16825"/>
                  </a:cubicBezTo>
                  <a:close/>
                  <a:moveTo>
                    <a:pt x="1763" y="16712"/>
                  </a:moveTo>
                  <a:cubicBezTo>
                    <a:pt x="1763" y="16598"/>
                    <a:pt x="1763" y="16598"/>
                    <a:pt x="1763" y="16598"/>
                  </a:cubicBezTo>
                  <a:cubicBezTo>
                    <a:pt x="1763" y="16598"/>
                    <a:pt x="1763" y="16598"/>
                    <a:pt x="1763" y="16598"/>
                  </a:cubicBezTo>
                  <a:cubicBezTo>
                    <a:pt x="2204" y="16598"/>
                    <a:pt x="2204" y="16598"/>
                    <a:pt x="2204" y="16598"/>
                  </a:cubicBezTo>
                  <a:cubicBezTo>
                    <a:pt x="2645" y="16825"/>
                    <a:pt x="2645" y="16825"/>
                    <a:pt x="2645" y="16825"/>
                  </a:cubicBezTo>
                  <a:cubicBezTo>
                    <a:pt x="3086" y="16939"/>
                    <a:pt x="3086" y="16939"/>
                    <a:pt x="3086" y="16939"/>
                  </a:cubicBezTo>
                  <a:cubicBezTo>
                    <a:pt x="3086" y="17053"/>
                    <a:pt x="3086" y="17053"/>
                    <a:pt x="3086" y="17053"/>
                  </a:cubicBezTo>
                  <a:cubicBezTo>
                    <a:pt x="2645" y="17053"/>
                    <a:pt x="2645" y="17053"/>
                    <a:pt x="2645" y="17053"/>
                  </a:cubicBezTo>
                  <a:cubicBezTo>
                    <a:pt x="2645" y="17053"/>
                    <a:pt x="2645" y="17053"/>
                    <a:pt x="2645" y="17053"/>
                  </a:cubicBezTo>
                  <a:cubicBezTo>
                    <a:pt x="2204" y="16939"/>
                    <a:pt x="2204" y="16939"/>
                    <a:pt x="2204" y="16939"/>
                  </a:cubicBezTo>
                  <a:cubicBezTo>
                    <a:pt x="2204" y="16825"/>
                    <a:pt x="2204" y="16825"/>
                    <a:pt x="2204" y="16825"/>
                  </a:cubicBezTo>
                  <a:cubicBezTo>
                    <a:pt x="2204" y="16825"/>
                    <a:pt x="2204" y="16825"/>
                    <a:pt x="2204" y="16825"/>
                  </a:cubicBezTo>
                  <a:cubicBezTo>
                    <a:pt x="1763" y="16825"/>
                    <a:pt x="1763" y="16825"/>
                    <a:pt x="1763" y="16825"/>
                  </a:cubicBezTo>
                  <a:cubicBezTo>
                    <a:pt x="1763" y="16712"/>
                    <a:pt x="1763" y="16712"/>
                    <a:pt x="1763" y="16712"/>
                  </a:cubicBezTo>
                  <a:close/>
                  <a:moveTo>
                    <a:pt x="1763" y="16825"/>
                  </a:moveTo>
                  <a:cubicBezTo>
                    <a:pt x="1763" y="16825"/>
                    <a:pt x="1763" y="16825"/>
                    <a:pt x="1763" y="16825"/>
                  </a:cubicBezTo>
                  <a:cubicBezTo>
                    <a:pt x="2204" y="16939"/>
                    <a:pt x="2204" y="16939"/>
                    <a:pt x="2204" y="16939"/>
                  </a:cubicBezTo>
                  <a:cubicBezTo>
                    <a:pt x="2204" y="16939"/>
                    <a:pt x="2204" y="16939"/>
                    <a:pt x="2204" y="16939"/>
                  </a:cubicBezTo>
                  <a:cubicBezTo>
                    <a:pt x="2204" y="17053"/>
                    <a:pt x="2204" y="17053"/>
                    <a:pt x="2204" y="17053"/>
                  </a:cubicBezTo>
                  <a:cubicBezTo>
                    <a:pt x="1763" y="17053"/>
                    <a:pt x="1763" y="17053"/>
                    <a:pt x="1763" y="17053"/>
                  </a:cubicBezTo>
                  <a:cubicBezTo>
                    <a:pt x="1763" y="17053"/>
                    <a:pt x="1763" y="17053"/>
                    <a:pt x="1763" y="17053"/>
                  </a:cubicBezTo>
                  <a:cubicBezTo>
                    <a:pt x="1763" y="16939"/>
                    <a:pt x="1763" y="16939"/>
                    <a:pt x="1763" y="16939"/>
                  </a:cubicBezTo>
                  <a:cubicBezTo>
                    <a:pt x="1763" y="16825"/>
                    <a:pt x="1763" y="16825"/>
                    <a:pt x="1763" y="16825"/>
                  </a:cubicBezTo>
                  <a:close/>
                  <a:moveTo>
                    <a:pt x="2204" y="17394"/>
                  </a:moveTo>
                  <a:cubicBezTo>
                    <a:pt x="2204" y="17394"/>
                    <a:pt x="2204" y="17394"/>
                    <a:pt x="2204" y="17394"/>
                  </a:cubicBezTo>
                  <a:cubicBezTo>
                    <a:pt x="2204" y="17280"/>
                    <a:pt x="2204" y="17280"/>
                    <a:pt x="2204" y="17280"/>
                  </a:cubicBezTo>
                  <a:cubicBezTo>
                    <a:pt x="2204" y="17166"/>
                    <a:pt x="2204" y="17166"/>
                    <a:pt x="2204" y="17166"/>
                  </a:cubicBezTo>
                  <a:cubicBezTo>
                    <a:pt x="2204" y="17053"/>
                    <a:pt x="2204" y="17053"/>
                    <a:pt x="2204" y="17053"/>
                  </a:cubicBezTo>
                  <a:cubicBezTo>
                    <a:pt x="2204" y="17166"/>
                    <a:pt x="2204" y="17166"/>
                    <a:pt x="2204" y="17166"/>
                  </a:cubicBezTo>
                  <a:cubicBezTo>
                    <a:pt x="2645" y="17166"/>
                    <a:pt x="2645" y="17166"/>
                    <a:pt x="2645" y="17166"/>
                  </a:cubicBezTo>
                  <a:cubicBezTo>
                    <a:pt x="3086" y="17280"/>
                    <a:pt x="3086" y="17280"/>
                    <a:pt x="3086" y="17280"/>
                  </a:cubicBezTo>
                  <a:cubicBezTo>
                    <a:pt x="2645" y="17280"/>
                    <a:pt x="2645" y="17280"/>
                    <a:pt x="2645" y="17280"/>
                  </a:cubicBezTo>
                  <a:cubicBezTo>
                    <a:pt x="2204" y="17394"/>
                    <a:pt x="2204" y="17394"/>
                    <a:pt x="2204" y="17394"/>
                  </a:cubicBezTo>
                  <a:close/>
                  <a:moveTo>
                    <a:pt x="3086" y="17735"/>
                  </a:moveTo>
                  <a:cubicBezTo>
                    <a:pt x="2645" y="17735"/>
                    <a:pt x="2645" y="17735"/>
                    <a:pt x="2645" y="17735"/>
                  </a:cubicBezTo>
                  <a:cubicBezTo>
                    <a:pt x="2645" y="17735"/>
                    <a:pt x="2645" y="17735"/>
                    <a:pt x="2645" y="17735"/>
                  </a:cubicBezTo>
                  <a:cubicBezTo>
                    <a:pt x="2645" y="17735"/>
                    <a:pt x="2645" y="17735"/>
                    <a:pt x="2645" y="17735"/>
                  </a:cubicBezTo>
                  <a:cubicBezTo>
                    <a:pt x="2204" y="17621"/>
                    <a:pt x="2204" y="17621"/>
                    <a:pt x="2204" y="17621"/>
                  </a:cubicBezTo>
                  <a:cubicBezTo>
                    <a:pt x="2645" y="17621"/>
                    <a:pt x="2645" y="17621"/>
                    <a:pt x="2645" y="17621"/>
                  </a:cubicBezTo>
                  <a:cubicBezTo>
                    <a:pt x="3086" y="17621"/>
                    <a:pt x="3086" y="17621"/>
                    <a:pt x="3086" y="17621"/>
                  </a:cubicBezTo>
                  <a:cubicBezTo>
                    <a:pt x="3086" y="17735"/>
                    <a:pt x="3086" y="17735"/>
                    <a:pt x="3086" y="17735"/>
                  </a:cubicBezTo>
                  <a:close/>
                  <a:moveTo>
                    <a:pt x="3967" y="17735"/>
                  </a:moveTo>
                  <a:cubicBezTo>
                    <a:pt x="3967" y="17848"/>
                    <a:pt x="3967" y="17848"/>
                    <a:pt x="3967" y="17848"/>
                  </a:cubicBezTo>
                  <a:cubicBezTo>
                    <a:pt x="3527" y="17848"/>
                    <a:pt x="3527" y="17848"/>
                    <a:pt x="3527" y="17848"/>
                  </a:cubicBezTo>
                  <a:cubicBezTo>
                    <a:pt x="3086" y="17735"/>
                    <a:pt x="3086" y="17735"/>
                    <a:pt x="3086" y="17735"/>
                  </a:cubicBezTo>
                  <a:cubicBezTo>
                    <a:pt x="3086" y="17621"/>
                    <a:pt x="3086" y="17621"/>
                    <a:pt x="3086" y="17621"/>
                  </a:cubicBezTo>
                  <a:cubicBezTo>
                    <a:pt x="2645" y="17507"/>
                    <a:pt x="2645" y="17507"/>
                    <a:pt x="2645" y="17507"/>
                  </a:cubicBezTo>
                  <a:cubicBezTo>
                    <a:pt x="3086" y="17394"/>
                    <a:pt x="3086" y="17394"/>
                    <a:pt x="3086" y="17394"/>
                  </a:cubicBezTo>
                  <a:cubicBezTo>
                    <a:pt x="3527" y="17394"/>
                    <a:pt x="3527" y="17394"/>
                    <a:pt x="3527" y="17394"/>
                  </a:cubicBezTo>
                  <a:cubicBezTo>
                    <a:pt x="3527" y="17280"/>
                    <a:pt x="3527" y="17280"/>
                    <a:pt x="3527" y="17280"/>
                  </a:cubicBezTo>
                  <a:cubicBezTo>
                    <a:pt x="3527" y="17394"/>
                    <a:pt x="3527" y="17394"/>
                    <a:pt x="3527" y="17394"/>
                  </a:cubicBezTo>
                  <a:cubicBezTo>
                    <a:pt x="3086" y="17394"/>
                    <a:pt x="3086" y="17394"/>
                    <a:pt x="3086" y="17394"/>
                  </a:cubicBezTo>
                  <a:cubicBezTo>
                    <a:pt x="3086" y="17280"/>
                    <a:pt x="3086" y="17280"/>
                    <a:pt x="3086" y="17280"/>
                  </a:cubicBezTo>
                  <a:cubicBezTo>
                    <a:pt x="3086" y="17280"/>
                    <a:pt x="3086" y="17280"/>
                    <a:pt x="3086" y="17280"/>
                  </a:cubicBezTo>
                  <a:cubicBezTo>
                    <a:pt x="3086" y="17166"/>
                    <a:pt x="3086" y="17166"/>
                    <a:pt x="3086" y="17166"/>
                  </a:cubicBezTo>
                  <a:cubicBezTo>
                    <a:pt x="3086" y="17053"/>
                    <a:pt x="3086" y="17053"/>
                    <a:pt x="3086" y="17053"/>
                  </a:cubicBezTo>
                  <a:cubicBezTo>
                    <a:pt x="3086" y="17053"/>
                    <a:pt x="3086" y="17053"/>
                    <a:pt x="3086" y="17053"/>
                  </a:cubicBezTo>
                  <a:cubicBezTo>
                    <a:pt x="3527" y="17053"/>
                    <a:pt x="3527" y="17053"/>
                    <a:pt x="3527" y="17053"/>
                  </a:cubicBezTo>
                  <a:cubicBezTo>
                    <a:pt x="3967" y="17053"/>
                    <a:pt x="3967" y="17053"/>
                    <a:pt x="3967" y="17053"/>
                  </a:cubicBezTo>
                  <a:cubicBezTo>
                    <a:pt x="3967" y="17280"/>
                    <a:pt x="3967" y="17280"/>
                    <a:pt x="3967" y="17280"/>
                  </a:cubicBezTo>
                  <a:cubicBezTo>
                    <a:pt x="4408" y="17394"/>
                    <a:pt x="4408" y="17394"/>
                    <a:pt x="4408" y="17394"/>
                  </a:cubicBezTo>
                  <a:cubicBezTo>
                    <a:pt x="4408" y="17507"/>
                    <a:pt x="4408" y="17507"/>
                    <a:pt x="4408" y="17507"/>
                  </a:cubicBezTo>
                  <a:cubicBezTo>
                    <a:pt x="4408" y="17621"/>
                    <a:pt x="4408" y="17621"/>
                    <a:pt x="4408" y="17621"/>
                  </a:cubicBezTo>
                  <a:cubicBezTo>
                    <a:pt x="4408" y="17735"/>
                    <a:pt x="4408" y="17735"/>
                    <a:pt x="4408" y="17735"/>
                  </a:cubicBezTo>
                  <a:cubicBezTo>
                    <a:pt x="4408" y="17848"/>
                    <a:pt x="4408" y="17848"/>
                    <a:pt x="4408" y="17848"/>
                  </a:cubicBezTo>
                  <a:cubicBezTo>
                    <a:pt x="4408" y="17962"/>
                    <a:pt x="4408" y="17962"/>
                    <a:pt x="4408" y="17962"/>
                  </a:cubicBezTo>
                  <a:cubicBezTo>
                    <a:pt x="3967" y="17848"/>
                    <a:pt x="3967" y="17848"/>
                    <a:pt x="3967" y="17848"/>
                  </a:cubicBezTo>
                  <a:cubicBezTo>
                    <a:pt x="3967" y="17735"/>
                    <a:pt x="3967" y="17735"/>
                    <a:pt x="3967" y="17735"/>
                  </a:cubicBezTo>
                  <a:cubicBezTo>
                    <a:pt x="3967" y="17735"/>
                    <a:pt x="3967" y="17735"/>
                    <a:pt x="3967" y="17735"/>
                  </a:cubicBezTo>
                  <a:close/>
                  <a:moveTo>
                    <a:pt x="3527" y="18189"/>
                  </a:moveTo>
                  <a:cubicBezTo>
                    <a:pt x="3527" y="18076"/>
                    <a:pt x="3527" y="18076"/>
                    <a:pt x="3527" y="18076"/>
                  </a:cubicBezTo>
                  <a:cubicBezTo>
                    <a:pt x="3086" y="18076"/>
                    <a:pt x="3086" y="18076"/>
                    <a:pt x="3086" y="18076"/>
                  </a:cubicBezTo>
                  <a:cubicBezTo>
                    <a:pt x="3527" y="17962"/>
                    <a:pt x="3527" y="17962"/>
                    <a:pt x="3527" y="17962"/>
                  </a:cubicBezTo>
                  <a:cubicBezTo>
                    <a:pt x="3527" y="17962"/>
                    <a:pt x="3527" y="17962"/>
                    <a:pt x="3527" y="17962"/>
                  </a:cubicBezTo>
                  <a:cubicBezTo>
                    <a:pt x="3527" y="17962"/>
                    <a:pt x="3527" y="17962"/>
                    <a:pt x="3527" y="17962"/>
                  </a:cubicBezTo>
                  <a:cubicBezTo>
                    <a:pt x="3527" y="17962"/>
                    <a:pt x="3527" y="17962"/>
                    <a:pt x="3527" y="17962"/>
                  </a:cubicBezTo>
                  <a:cubicBezTo>
                    <a:pt x="3967" y="17962"/>
                    <a:pt x="3967" y="17962"/>
                    <a:pt x="3967" y="17962"/>
                  </a:cubicBezTo>
                  <a:cubicBezTo>
                    <a:pt x="3967" y="18076"/>
                    <a:pt x="3967" y="18076"/>
                    <a:pt x="3967" y="18076"/>
                  </a:cubicBezTo>
                  <a:cubicBezTo>
                    <a:pt x="3967" y="18076"/>
                    <a:pt x="3967" y="18076"/>
                    <a:pt x="3967" y="18076"/>
                  </a:cubicBezTo>
                  <a:cubicBezTo>
                    <a:pt x="3967" y="18189"/>
                    <a:pt x="3967" y="18189"/>
                    <a:pt x="3967" y="18189"/>
                  </a:cubicBezTo>
                  <a:cubicBezTo>
                    <a:pt x="3527" y="18189"/>
                    <a:pt x="3527" y="18189"/>
                    <a:pt x="3527" y="18189"/>
                  </a:cubicBezTo>
                  <a:close/>
                  <a:moveTo>
                    <a:pt x="3527" y="18303"/>
                  </a:moveTo>
                  <a:cubicBezTo>
                    <a:pt x="3527" y="18189"/>
                    <a:pt x="3527" y="18189"/>
                    <a:pt x="3527" y="18189"/>
                  </a:cubicBezTo>
                  <a:cubicBezTo>
                    <a:pt x="3967" y="18189"/>
                    <a:pt x="3967" y="18189"/>
                    <a:pt x="3967" y="18189"/>
                  </a:cubicBezTo>
                  <a:cubicBezTo>
                    <a:pt x="3527" y="18303"/>
                    <a:pt x="3527" y="18303"/>
                    <a:pt x="3527" y="18303"/>
                  </a:cubicBezTo>
                  <a:cubicBezTo>
                    <a:pt x="3527" y="18303"/>
                    <a:pt x="3527" y="18303"/>
                    <a:pt x="3527" y="18303"/>
                  </a:cubicBezTo>
                  <a:close/>
                  <a:moveTo>
                    <a:pt x="3967" y="18303"/>
                  </a:moveTo>
                  <a:cubicBezTo>
                    <a:pt x="4408" y="18303"/>
                    <a:pt x="4408" y="18303"/>
                    <a:pt x="4408" y="18303"/>
                  </a:cubicBezTo>
                  <a:cubicBezTo>
                    <a:pt x="4408" y="18417"/>
                    <a:pt x="4408" y="18417"/>
                    <a:pt x="4408" y="18417"/>
                  </a:cubicBezTo>
                  <a:cubicBezTo>
                    <a:pt x="3967" y="18417"/>
                    <a:pt x="3967" y="18417"/>
                    <a:pt x="3967" y="18417"/>
                  </a:cubicBezTo>
                  <a:cubicBezTo>
                    <a:pt x="3967" y="18303"/>
                    <a:pt x="3967" y="18303"/>
                    <a:pt x="3967" y="18303"/>
                  </a:cubicBezTo>
                  <a:cubicBezTo>
                    <a:pt x="3967" y="18303"/>
                    <a:pt x="3967" y="18303"/>
                    <a:pt x="3967" y="18303"/>
                  </a:cubicBezTo>
                  <a:close/>
                  <a:moveTo>
                    <a:pt x="4408" y="18189"/>
                  </a:moveTo>
                  <a:cubicBezTo>
                    <a:pt x="4408" y="18189"/>
                    <a:pt x="4408" y="18189"/>
                    <a:pt x="4408" y="18189"/>
                  </a:cubicBezTo>
                  <a:cubicBezTo>
                    <a:pt x="4408" y="18189"/>
                    <a:pt x="4408" y="18189"/>
                    <a:pt x="4408" y="18189"/>
                  </a:cubicBezTo>
                  <a:cubicBezTo>
                    <a:pt x="4849" y="18189"/>
                    <a:pt x="4849" y="18189"/>
                    <a:pt x="4849" y="18189"/>
                  </a:cubicBezTo>
                  <a:cubicBezTo>
                    <a:pt x="5290" y="18189"/>
                    <a:pt x="5290" y="18189"/>
                    <a:pt x="5290" y="18189"/>
                  </a:cubicBezTo>
                  <a:cubicBezTo>
                    <a:pt x="5290" y="18303"/>
                    <a:pt x="5290" y="18303"/>
                    <a:pt x="5290" y="18303"/>
                  </a:cubicBezTo>
                  <a:cubicBezTo>
                    <a:pt x="5731" y="18417"/>
                    <a:pt x="5731" y="18417"/>
                    <a:pt x="5731" y="18417"/>
                  </a:cubicBezTo>
                  <a:cubicBezTo>
                    <a:pt x="5290" y="18303"/>
                    <a:pt x="5290" y="18303"/>
                    <a:pt x="5290" y="18303"/>
                  </a:cubicBezTo>
                  <a:cubicBezTo>
                    <a:pt x="4849" y="18303"/>
                    <a:pt x="4849" y="18303"/>
                    <a:pt x="4849" y="18303"/>
                  </a:cubicBezTo>
                  <a:cubicBezTo>
                    <a:pt x="4408" y="18189"/>
                    <a:pt x="4408" y="18189"/>
                    <a:pt x="4408" y="18189"/>
                  </a:cubicBezTo>
                  <a:close/>
                  <a:moveTo>
                    <a:pt x="4408" y="18303"/>
                  </a:moveTo>
                  <a:cubicBezTo>
                    <a:pt x="4408" y="18303"/>
                    <a:pt x="4408" y="18303"/>
                    <a:pt x="4408" y="18303"/>
                  </a:cubicBezTo>
                  <a:cubicBezTo>
                    <a:pt x="4849" y="18417"/>
                    <a:pt x="4849" y="18417"/>
                    <a:pt x="4849" y="18417"/>
                  </a:cubicBezTo>
                  <a:cubicBezTo>
                    <a:pt x="5290" y="18531"/>
                    <a:pt x="5290" y="18531"/>
                    <a:pt x="5290" y="18531"/>
                  </a:cubicBezTo>
                  <a:cubicBezTo>
                    <a:pt x="5290" y="18644"/>
                    <a:pt x="5290" y="18644"/>
                    <a:pt x="5290" y="18644"/>
                  </a:cubicBezTo>
                  <a:cubicBezTo>
                    <a:pt x="4849" y="18644"/>
                    <a:pt x="4849" y="18644"/>
                    <a:pt x="4849" y="18644"/>
                  </a:cubicBezTo>
                  <a:cubicBezTo>
                    <a:pt x="4408" y="18417"/>
                    <a:pt x="4408" y="18417"/>
                    <a:pt x="4408" y="18417"/>
                  </a:cubicBezTo>
                  <a:cubicBezTo>
                    <a:pt x="4408" y="18303"/>
                    <a:pt x="4408" y="18303"/>
                    <a:pt x="4408" y="18303"/>
                  </a:cubicBezTo>
                  <a:close/>
                  <a:moveTo>
                    <a:pt x="4849" y="18758"/>
                  </a:moveTo>
                  <a:cubicBezTo>
                    <a:pt x="4408" y="18872"/>
                    <a:pt x="4408" y="18872"/>
                    <a:pt x="4408" y="18872"/>
                  </a:cubicBezTo>
                  <a:cubicBezTo>
                    <a:pt x="3967" y="18758"/>
                    <a:pt x="3967" y="18758"/>
                    <a:pt x="3967" y="18758"/>
                  </a:cubicBezTo>
                  <a:cubicBezTo>
                    <a:pt x="4408" y="18758"/>
                    <a:pt x="4408" y="18758"/>
                    <a:pt x="4408" y="18758"/>
                  </a:cubicBezTo>
                  <a:cubicBezTo>
                    <a:pt x="4408" y="18644"/>
                    <a:pt x="4408" y="18644"/>
                    <a:pt x="4408" y="18644"/>
                  </a:cubicBezTo>
                  <a:cubicBezTo>
                    <a:pt x="4408" y="18644"/>
                    <a:pt x="4408" y="18644"/>
                    <a:pt x="4408" y="18644"/>
                  </a:cubicBezTo>
                  <a:cubicBezTo>
                    <a:pt x="4408" y="18531"/>
                    <a:pt x="4408" y="18531"/>
                    <a:pt x="4408" y="18531"/>
                  </a:cubicBezTo>
                  <a:cubicBezTo>
                    <a:pt x="4849" y="18644"/>
                    <a:pt x="4849" y="18644"/>
                    <a:pt x="4849" y="18644"/>
                  </a:cubicBezTo>
                  <a:cubicBezTo>
                    <a:pt x="4849" y="18644"/>
                    <a:pt x="4849" y="18644"/>
                    <a:pt x="4849" y="18644"/>
                  </a:cubicBezTo>
                  <a:cubicBezTo>
                    <a:pt x="5731" y="18758"/>
                    <a:pt x="5731" y="18758"/>
                    <a:pt x="5731" y="18758"/>
                  </a:cubicBezTo>
                  <a:cubicBezTo>
                    <a:pt x="5731" y="18758"/>
                    <a:pt x="5731" y="18758"/>
                    <a:pt x="5731" y="18758"/>
                  </a:cubicBezTo>
                  <a:cubicBezTo>
                    <a:pt x="5290" y="18758"/>
                    <a:pt x="5290" y="18758"/>
                    <a:pt x="5290" y="18758"/>
                  </a:cubicBezTo>
                  <a:cubicBezTo>
                    <a:pt x="5290" y="18758"/>
                    <a:pt x="5290" y="18758"/>
                    <a:pt x="5290" y="18758"/>
                  </a:cubicBezTo>
                  <a:cubicBezTo>
                    <a:pt x="4849" y="18758"/>
                    <a:pt x="4849" y="18758"/>
                    <a:pt x="4849" y="18758"/>
                  </a:cubicBezTo>
                  <a:close/>
                  <a:moveTo>
                    <a:pt x="5290" y="19213"/>
                  </a:moveTo>
                  <a:cubicBezTo>
                    <a:pt x="4849" y="19213"/>
                    <a:pt x="4849" y="19213"/>
                    <a:pt x="4849" y="19213"/>
                  </a:cubicBezTo>
                  <a:cubicBezTo>
                    <a:pt x="4849" y="19099"/>
                    <a:pt x="4849" y="19099"/>
                    <a:pt x="4849" y="19099"/>
                  </a:cubicBezTo>
                  <a:cubicBezTo>
                    <a:pt x="4849" y="19099"/>
                    <a:pt x="4849" y="19099"/>
                    <a:pt x="4849" y="19099"/>
                  </a:cubicBezTo>
                  <a:cubicBezTo>
                    <a:pt x="4849" y="18985"/>
                    <a:pt x="4849" y="18985"/>
                    <a:pt x="4849" y="18985"/>
                  </a:cubicBezTo>
                  <a:cubicBezTo>
                    <a:pt x="4849" y="18985"/>
                    <a:pt x="4849" y="18985"/>
                    <a:pt x="4849" y="18985"/>
                  </a:cubicBezTo>
                  <a:cubicBezTo>
                    <a:pt x="4849" y="18985"/>
                    <a:pt x="4849" y="18985"/>
                    <a:pt x="4849" y="18985"/>
                  </a:cubicBezTo>
                  <a:cubicBezTo>
                    <a:pt x="4849" y="18985"/>
                    <a:pt x="4849" y="18985"/>
                    <a:pt x="4849" y="18985"/>
                  </a:cubicBezTo>
                  <a:cubicBezTo>
                    <a:pt x="5290" y="18985"/>
                    <a:pt x="5290" y="18985"/>
                    <a:pt x="5290" y="18985"/>
                  </a:cubicBezTo>
                  <a:cubicBezTo>
                    <a:pt x="5290" y="18985"/>
                    <a:pt x="5290" y="18985"/>
                    <a:pt x="5290" y="18985"/>
                  </a:cubicBezTo>
                  <a:cubicBezTo>
                    <a:pt x="5290" y="19099"/>
                    <a:pt x="5290" y="19099"/>
                    <a:pt x="5290" y="19099"/>
                  </a:cubicBezTo>
                  <a:cubicBezTo>
                    <a:pt x="4849" y="19099"/>
                    <a:pt x="4849" y="19099"/>
                    <a:pt x="4849" y="19099"/>
                  </a:cubicBezTo>
                  <a:cubicBezTo>
                    <a:pt x="5290" y="19213"/>
                    <a:pt x="5290" y="19213"/>
                    <a:pt x="5290" y="19213"/>
                  </a:cubicBezTo>
                  <a:close/>
                  <a:moveTo>
                    <a:pt x="5290" y="18985"/>
                  </a:moveTo>
                  <a:cubicBezTo>
                    <a:pt x="5290" y="18985"/>
                    <a:pt x="5290" y="18985"/>
                    <a:pt x="5290" y="18985"/>
                  </a:cubicBezTo>
                  <a:cubicBezTo>
                    <a:pt x="5731" y="18985"/>
                    <a:pt x="5731" y="18985"/>
                    <a:pt x="5731" y="18985"/>
                  </a:cubicBezTo>
                  <a:cubicBezTo>
                    <a:pt x="5731" y="18985"/>
                    <a:pt x="5731" y="18985"/>
                    <a:pt x="5731" y="18985"/>
                  </a:cubicBezTo>
                  <a:cubicBezTo>
                    <a:pt x="5731" y="19099"/>
                    <a:pt x="5731" y="19099"/>
                    <a:pt x="5731" y="19099"/>
                  </a:cubicBezTo>
                  <a:cubicBezTo>
                    <a:pt x="5731" y="19099"/>
                    <a:pt x="5731" y="19099"/>
                    <a:pt x="5731" y="19099"/>
                  </a:cubicBezTo>
                  <a:cubicBezTo>
                    <a:pt x="5731" y="19213"/>
                    <a:pt x="5731" y="19213"/>
                    <a:pt x="5731" y="19213"/>
                  </a:cubicBezTo>
                  <a:cubicBezTo>
                    <a:pt x="5731" y="19213"/>
                    <a:pt x="5731" y="19213"/>
                    <a:pt x="5731" y="19213"/>
                  </a:cubicBezTo>
                  <a:cubicBezTo>
                    <a:pt x="5290" y="19099"/>
                    <a:pt x="5290" y="19099"/>
                    <a:pt x="5290" y="19099"/>
                  </a:cubicBezTo>
                  <a:cubicBezTo>
                    <a:pt x="5290" y="19099"/>
                    <a:pt x="5290" y="19099"/>
                    <a:pt x="5290" y="19099"/>
                  </a:cubicBezTo>
                  <a:cubicBezTo>
                    <a:pt x="5290" y="18985"/>
                    <a:pt x="5290" y="18985"/>
                    <a:pt x="5290" y="18985"/>
                  </a:cubicBezTo>
                  <a:close/>
                  <a:moveTo>
                    <a:pt x="6171" y="19099"/>
                  </a:moveTo>
                  <a:cubicBezTo>
                    <a:pt x="6612" y="19099"/>
                    <a:pt x="6612" y="19099"/>
                    <a:pt x="6612" y="19099"/>
                  </a:cubicBezTo>
                  <a:cubicBezTo>
                    <a:pt x="6612" y="19213"/>
                    <a:pt x="6612" y="19213"/>
                    <a:pt x="6612" y="19213"/>
                  </a:cubicBezTo>
                  <a:cubicBezTo>
                    <a:pt x="6171" y="19213"/>
                    <a:pt x="6171" y="19213"/>
                    <a:pt x="6171" y="19213"/>
                  </a:cubicBezTo>
                  <a:cubicBezTo>
                    <a:pt x="6171" y="19099"/>
                    <a:pt x="6171" y="19099"/>
                    <a:pt x="6171" y="19099"/>
                  </a:cubicBezTo>
                  <a:cubicBezTo>
                    <a:pt x="6171" y="19099"/>
                    <a:pt x="6171" y="19099"/>
                    <a:pt x="6171" y="19099"/>
                  </a:cubicBezTo>
                  <a:close/>
                  <a:moveTo>
                    <a:pt x="5731" y="19440"/>
                  </a:moveTo>
                  <a:cubicBezTo>
                    <a:pt x="5731" y="19440"/>
                    <a:pt x="5731" y="19440"/>
                    <a:pt x="5731" y="19440"/>
                  </a:cubicBezTo>
                  <a:cubicBezTo>
                    <a:pt x="5731" y="19326"/>
                    <a:pt x="5731" y="19326"/>
                    <a:pt x="5731" y="19326"/>
                  </a:cubicBezTo>
                  <a:cubicBezTo>
                    <a:pt x="5731" y="19326"/>
                    <a:pt x="5731" y="19326"/>
                    <a:pt x="5731" y="19326"/>
                  </a:cubicBezTo>
                  <a:cubicBezTo>
                    <a:pt x="5731" y="19213"/>
                    <a:pt x="5731" y="19213"/>
                    <a:pt x="5731" y="19213"/>
                  </a:cubicBezTo>
                  <a:cubicBezTo>
                    <a:pt x="5731" y="19213"/>
                    <a:pt x="5731" y="19213"/>
                    <a:pt x="5731" y="19213"/>
                  </a:cubicBezTo>
                  <a:cubicBezTo>
                    <a:pt x="6171" y="19326"/>
                    <a:pt x="6171" y="19326"/>
                    <a:pt x="6171" y="19326"/>
                  </a:cubicBezTo>
                  <a:cubicBezTo>
                    <a:pt x="5731" y="19440"/>
                    <a:pt x="5731" y="19440"/>
                    <a:pt x="5731" y="19440"/>
                  </a:cubicBezTo>
                  <a:close/>
                  <a:moveTo>
                    <a:pt x="7053" y="19099"/>
                  </a:moveTo>
                  <a:cubicBezTo>
                    <a:pt x="6612" y="19099"/>
                    <a:pt x="6612" y="19099"/>
                    <a:pt x="6612" y="19099"/>
                  </a:cubicBezTo>
                  <a:cubicBezTo>
                    <a:pt x="6171" y="19099"/>
                    <a:pt x="6171" y="19099"/>
                    <a:pt x="6171" y="19099"/>
                  </a:cubicBezTo>
                  <a:cubicBezTo>
                    <a:pt x="6171" y="18872"/>
                    <a:pt x="6171" y="18872"/>
                    <a:pt x="6171" y="18872"/>
                  </a:cubicBezTo>
                  <a:cubicBezTo>
                    <a:pt x="6612" y="18872"/>
                    <a:pt x="6612" y="18872"/>
                    <a:pt x="6612" y="18872"/>
                  </a:cubicBezTo>
                  <a:cubicBezTo>
                    <a:pt x="6612" y="18985"/>
                    <a:pt x="6612" y="18985"/>
                    <a:pt x="6612" y="18985"/>
                  </a:cubicBezTo>
                  <a:cubicBezTo>
                    <a:pt x="7053" y="19099"/>
                    <a:pt x="7053" y="19099"/>
                    <a:pt x="7053" y="19099"/>
                  </a:cubicBezTo>
                  <a:cubicBezTo>
                    <a:pt x="7053" y="19099"/>
                    <a:pt x="7053" y="19099"/>
                    <a:pt x="7053" y="19099"/>
                  </a:cubicBezTo>
                  <a:cubicBezTo>
                    <a:pt x="7053" y="19099"/>
                    <a:pt x="7053" y="19099"/>
                    <a:pt x="7053" y="19099"/>
                  </a:cubicBezTo>
                  <a:close/>
                  <a:moveTo>
                    <a:pt x="7053" y="19326"/>
                  </a:moveTo>
                  <a:cubicBezTo>
                    <a:pt x="6612" y="19213"/>
                    <a:pt x="6612" y="19213"/>
                    <a:pt x="6612" y="19213"/>
                  </a:cubicBezTo>
                  <a:cubicBezTo>
                    <a:pt x="6612" y="19213"/>
                    <a:pt x="6612" y="19213"/>
                    <a:pt x="6612" y="19213"/>
                  </a:cubicBezTo>
                  <a:cubicBezTo>
                    <a:pt x="7053" y="19213"/>
                    <a:pt x="7053" y="19213"/>
                    <a:pt x="7053" y="19213"/>
                  </a:cubicBezTo>
                  <a:cubicBezTo>
                    <a:pt x="7053" y="19326"/>
                    <a:pt x="7053" y="19326"/>
                    <a:pt x="7053" y="19326"/>
                  </a:cubicBezTo>
                  <a:cubicBezTo>
                    <a:pt x="7053" y="19326"/>
                    <a:pt x="7053" y="19326"/>
                    <a:pt x="7053" y="19326"/>
                  </a:cubicBezTo>
                  <a:close/>
                  <a:moveTo>
                    <a:pt x="7053" y="19440"/>
                  </a:moveTo>
                  <a:cubicBezTo>
                    <a:pt x="6612" y="19326"/>
                    <a:pt x="6612" y="19326"/>
                    <a:pt x="6612" y="19326"/>
                  </a:cubicBezTo>
                  <a:cubicBezTo>
                    <a:pt x="6612" y="19326"/>
                    <a:pt x="6612" y="19326"/>
                    <a:pt x="6612" y="19326"/>
                  </a:cubicBezTo>
                  <a:cubicBezTo>
                    <a:pt x="6612" y="19213"/>
                    <a:pt x="6612" y="19213"/>
                    <a:pt x="6612" y="19213"/>
                  </a:cubicBezTo>
                  <a:cubicBezTo>
                    <a:pt x="7053" y="19326"/>
                    <a:pt x="7053" y="19326"/>
                    <a:pt x="7053" y="19326"/>
                  </a:cubicBezTo>
                  <a:cubicBezTo>
                    <a:pt x="7053" y="19440"/>
                    <a:pt x="7053" y="19440"/>
                    <a:pt x="7053" y="19440"/>
                  </a:cubicBezTo>
                  <a:cubicBezTo>
                    <a:pt x="7053" y="19440"/>
                    <a:pt x="7053" y="19440"/>
                    <a:pt x="7053" y="19440"/>
                  </a:cubicBezTo>
                  <a:close/>
                  <a:moveTo>
                    <a:pt x="7494" y="19667"/>
                  </a:moveTo>
                  <a:cubicBezTo>
                    <a:pt x="7494" y="19667"/>
                    <a:pt x="7494" y="19667"/>
                    <a:pt x="7494" y="19667"/>
                  </a:cubicBezTo>
                  <a:cubicBezTo>
                    <a:pt x="7053" y="19554"/>
                    <a:pt x="7053" y="19554"/>
                    <a:pt x="7053" y="19554"/>
                  </a:cubicBezTo>
                  <a:cubicBezTo>
                    <a:pt x="7053" y="19554"/>
                    <a:pt x="7053" y="19554"/>
                    <a:pt x="7053" y="19554"/>
                  </a:cubicBezTo>
                  <a:cubicBezTo>
                    <a:pt x="6612" y="19554"/>
                    <a:pt x="6612" y="19554"/>
                    <a:pt x="6612" y="19554"/>
                  </a:cubicBezTo>
                  <a:cubicBezTo>
                    <a:pt x="6612" y="19554"/>
                    <a:pt x="6612" y="19554"/>
                    <a:pt x="6612" y="19554"/>
                  </a:cubicBezTo>
                  <a:cubicBezTo>
                    <a:pt x="7053" y="19554"/>
                    <a:pt x="7053" y="19554"/>
                    <a:pt x="7053" y="19554"/>
                  </a:cubicBezTo>
                  <a:cubicBezTo>
                    <a:pt x="7053" y="19554"/>
                    <a:pt x="7053" y="19554"/>
                    <a:pt x="7053" y="19554"/>
                  </a:cubicBezTo>
                  <a:cubicBezTo>
                    <a:pt x="7494" y="19554"/>
                    <a:pt x="7494" y="19554"/>
                    <a:pt x="7494" y="19554"/>
                  </a:cubicBezTo>
                  <a:cubicBezTo>
                    <a:pt x="7494" y="19554"/>
                    <a:pt x="7494" y="19554"/>
                    <a:pt x="7494" y="19554"/>
                  </a:cubicBezTo>
                  <a:cubicBezTo>
                    <a:pt x="7494" y="19667"/>
                    <a:pt x="7494" y="19667"/>
                    <a:pt x="7494" y="19667"/>
                  </a:cubicBezTo>
                  <a:close/>
                  <a:moveTo>
                    <a:pt x="8816" y="20122"/>
                  </a:moveTo>
                  <a:cubicBezTo>
                    <a:pt x="8376" y="20122"/>
                    <a:pt x="8376" y="20122"/>
                    <a:pt x="8376" y="20122"/>
                  </a:cubicBezTo>
                  <a:cubicBezTo>
                    <a:pt x="7935" y="20122"/>
                    <a:pt x="7935" y="20122"/>
                    <a:pt x="7935" y="20122"/>
                  </a:cubicBezTo>
                  <a:cubicBezTo>
                    <a:pt x="7494" y="20122"/>
                    <a:pt x="7494" y="20122"/>
                    <a:pt x="7494" y="20122"/>
                  </a:cubicBezTo>
                  <a:cubicBezTo>
                    <a:pt x="7494" y="20008"/>
                    <a:pt x="7494" y="20008"/>
                    <a:pt x="7494" y="20008"/>
                  </a:cubicBezTo>
                  <a:cubicBezTo>
                    <a:pt x="7053" y="20008"/>
                    <a:pt x="7053" y="20008"/>
                    <a:pt x="7053" y="20008"/>
                  </a:cubicBezTo>
                  <a:cubicBezTo>
                    <a:pt x="6612" y="20008"/>
                    <a:pt x="6612" y="20008"/>
                    <a:pt x="6612" y="20008"/>
                  </a:cubicBezTo>
                  <a:cubicBezTo>
                    <a:pt x="6171" y="19895"/>
                    <a:pt x="6171" y="19895"/>
                    <a:pt x="6171" y="19895"/>
                  </a:cubicBezTo>
                  <a:cubicBezTo>
                    <a:pt x="6171" y="19781"/>
                    <a:pt x="6171" y="19781"/>
                    <a:pt x="6171" y="19781"/>
                  </a:cubicBezTo>
                  <a:cubicBezTo>
                    <a:pt x="6171" y="19781"/>
                    <a:pt x="6171" y="19781"/>
                    <a:pt x="6171" y="19781"/>
                  </a:cubicBezTo>
                  <a:cubicBezTo>
                    <a:pt x="6612" y="19781"/>
                    <a:pt x="6612" y="19781"/>
                    <a:pt x="6612" y="19781"/>
                  </a:cubicBezTo>
                  <a:cubicBezTo>
                    <a:pt x="7053" y="19895"/>
                    <a:pt x="7053" y="19895"/>
                    <a:pt x="7053" y="19895"/>
                  </a:cubicBezTo>
                  <a:cubicBezTo>
                    <a:pt x="7053" y="19895"/>
                    <a:pt x="7053" y="19895"/>
                    <a:pt x="7053" y="19895"/>
                  </a:cubicBezTo>
                  <a:cubicBezTo>
                    <a:pt x="7494" y="19895"/>
                    <a:pt x="7494" y="19895"/>
                    <a:pt x="7494" y="19895"/>
                  </a:cubicBezTo>
                  <a:cubicBezTo>
                    <a:pt x="7935" y="19895"/>
                    <a:pt x="7935" y="19895"/>
                    <a:pt x="7935" y="19895"/>
                  </a:cubicBezTo>
                  <a:cubicBezTo>
                    <a:pt x="8376" y="20008"/>
                    <a:pt x="8376" y="20008"/>
                    <a:pt x="8376" y="20008"/>
                  </a:cubicBezTo>
                  <a:cubicBezTo>
                    <a:pt x="8816" y="20008"/>
                    <a:pt x="8816" y="20008"/>
                    <a:pt x="8816" y="20008"/>
                  </a:cubicBezTo>
                  <a:cubicBezTo>
                    <a:pt x="8816" y="20008"/>
                    <a:pt x="8816" y="20008"/>
                    <a:pt x="8816" y="20008"/>
                  </a:cubicBezTo>
                  <a:cubicBezTo>
                    <a:pt x="9257" y="20122"/>
                    <a:pt x="9257" y="20122"/>
                    <a:pt x="9257" y="20122"/>
                  </a:cubicBezTo>
                  <a:cubicBezTo>
                    <a:pt x="9257" y="20122"/>
                    <a:pt x="9257" y="20122"/>
                    <a:pt x="9257" y="20122"/>
                  </a:cubicBezTo>
                  <a:cubicBezTo>
                    <a:pt x="9698" y="20122"/>
                    <a:pt x="9698" y="20122"/>
                    <a:pt x="9698" y="20122"/>
                  </a:cubicBezTo>
                  <a:cubicBezTo>
                    <a:pt x="9257" y="20122"/>
                    <a:pt x="9257" y="20122"/>
                    <a:pt x="9257" y="20122"/>
                  </a:cubicBezTo>
                  <a:cubicBezTo>
                    <a:pt x="9257" y="20122"/>
                    <a:pt x="9257" y="20122"/>
                    <a:pt x="9257" y="20122"/>
                  </a:cubicBezTo>
                  <a:cubicBezTo>
                    <a:pt x="8816" y="20122"/>
                    <a:pt x="8816" y="20122"/>
                    <a:pt x="8816" y="20122"/>
                  </a:cubicBezTo>
                  <a:close/>
                  <a:moveTo>
                    <a:pt x="7494" y="20122"/>
                  </a:moveTo>
                  <a:cubicBezTo>
                    <a:pt x="7494" y="20122"/>
                    <a:pt x="7494" y="20236"/>
                    <a:pt x="7494" y="20236"/>
                  </a:cubicBezTo>
                  <a:cubicBezTo>
                    <a:pt x="7053" y="20236"/>
                    <a:pt x="7053" y="20236"/>
                    <a:pt x="7053" y="20236"/>
                  </a:cubicBezTo>
                  <a:cubicBezTo>
                    <a:pt x="7494" y="20122"/>
                    <a:pt x="7494" y="20122"/>
                    <a:pt x="7494" y="20122"/>
                  </a:cubicBezTo>
                  <a:close/>
                  <a:moveTo>
                    <a:pt x="10139" y="20577"/>
                  </a:moveTo>
                  <a:cubicBezTo>
                    <a:pt x="10139" y="20577"/>
                    <a:pt x="10139" y="20577"/>
                    <a:pt x="10139" y="20577"/>
                  </a:cubicBezTo>
                  <a:cubicBezTo>
                    <a:pt x="10580" y="20577"/>
                    <a:pt x="10580" y="20577"/>
                    <a:pt x="10580" y="20577"/>
                  </a:cubicBezTo>
                  <a:cubicBezTo>
                    <a:pt x="10139" y="20577"/>
                    <a:pt x="10139" y="20577"/>
                    <a:pt x="10139" y="20577"/>
                  </a:cubicBezTo>
                  <a:cubicBezTo>
                    <a:pt x="10139" y="20577"/>
                    <a:pt x="10139" y="20577"/>
                    <a:pt x="10139" y="20577"/>
                  </a:cubicBezTo>
                  <a:cubicBezTo>
                    <a:pt x="10139" y="20577"/>
                    <a:pt x="10139" y="20577"/>
                    <a:pt x="10139" y="20577"/>
                  </a:cubicBezTo>
                  <a:close/>
                  <a:moveTo>
                    <a:pt x="11020" y="20577"/>
                  </a:moveTo>
                  <a:cubicBezTo>
                    <a:pt x="11020" y="20691"/>
                    <a:pt x="11020" y="20691"/>
                    <a:pt x="11020" y="20691"/>
                  </a:cubicBezTo>
                  <a:cubicBezTo>
                    <a:pt x="10580" y="20577"/>
                    <a:pt x="10580" y="20577"/>
                    <a:pt x="10580" y="20577"/>
                  </a:cubicBezTo>
                  <a:cubicBezTo>
                    <a:pt x="10580" y="20577"/>
                    <a:pt x="10580" y="20577"/>
                    <a:pt x="10580" y="20577"/>
                  </a:cubicBezTo>
                  <a:cubicBezTo>
                    <a:pt x="10139" y="20463"/>
                    <a:pt x="10139" y="20463"/>
                    <a:pt x="10139" y="20463"/>
                  </a:cubicBezTo>
                  <a:cubicBezTo>
                    <a:pt x="9698" y="20463"/>
                    <a:pt x="9698" y="20463"/>
                    <a:pt x="9698" y="20463"/>
                  </a:cubicBezTo>
                  <a:cubicBezTo>
                    <a:pt x="9698" y="20463"/>
                    <a:pt x="9698" y="20463"/>
                    <a:pt x="9698" y="20463"/>
                  </a:cubicBezTo>
                  <a:cubicBezTo>
                    <a:pt x="9257" y="20349"/>
                    <a:pt x="9257" y="20349"/>
                    <a:pt x="9257" y="20349"/>
                  </a:cubicBezTo>
                  <a:cubicBezTo>
                    <a:pt x="8816" y="20349"/>
                    <a:pt x="8816" y="20349"/>
                    <a:pt x="8816" y="20349"/>
                  </a:cubicBezTo>
                  <a:cubicBezTo>
                    <a:pt x="8816" y="20349"/>
                    <a:pt x="8816" y="20349"/>
                    <a:pt x="8816" y="20349"/>
                  </a:cubicBezTo>
                  <a:cubicBezTo>
                    <a:pt x="8376" y="20236"/>
                    <a:pt x="8376" y="20236"/>
                    <a:pt x="8376" y="20236"/>
                  </a:cubicBezTo>
                  <a:cubicBezTo>
                    <a:pt x="8376" y="20236"/>
                    <a:pt x="8376" y="20236"/>
                    <a:pt x="8376" y="20236"/>
                  </a:cubicBezTo>
                  <a:cubicBezTo>
                    <a:pt x="8376" y="20122"/>
                    <a:pt x="8376" y="20122"/>
                    <a:pt x="8376" y="20122"/>
                  </a:cubicBezTo>
                  <a:cubicBezTo>
                    <a:pt x="8816" y="20122"/>
                    <a:pt x="8816" y="20122"/>
                    <a:pt x="8816" y="20122"/>
                  </a:cubicBezTo>
                  <a:cubicBezTo>
                    <a:pt x="8816" y="20236"/>
                    <a:pt x="8816" y="20236"/>
                    <a:pt x="8816" y="20236"/>
                  </a:cubicBezTo>
                  <a:cubicBezTo>
                    <a:pt x="9257" y="20236"/>
                    <a:pt x="9257" y="20236"/>
                    <a:pt x="9257" y="20236"/>
                  </a:cubicBezTo>
                  <a:cubicBezTo>
                    <a:pt x="9698" y="20236"/>
                    <a:pt x="9698" y="20236"/>
                    <a:pt x="9698" y="20236"/>
                  </a:cubicBezTo>
                  <a:cubicBezTo>
                    <a:pt x="9698" y="20236"/>
                    <a:pt x="9698" y="20236"/>
                    <a:pt x="9698" y="20236"/>
                  </a:cubicBezTo>
                  <a:cubicBezTo>
                    <a:pt x="10580" y="20236"/>
                    <a:pt x="10580" y="20236"/>
                    <a:pt x="10580" y="20236"/>
                  </a:cubicBezTo>
                  <a:cubicBezTo>
                    <a:pt x="10580" y="20349"/>
                    <a:pt x="10580" y="20349"/>
                    <a:pt x="10580" y="20349"/>
                  </a:cubicBezTo>
                  <a:cubicBezTo>
                    <a:pt x="10580" y="20349"/>
                    <a:pt x="10580" y="20349"/>
                    <a:pt x="10580" y="20349"/>
                  </a:cubicBezTo>
                  <a:cubicBezTo>
                    <a:pt x="11020" y="20349"/>
                    <a:pt x="11020" y="20349"/>
                    <a:pt x="11020" y="20349"/>
                  </a:cubicBezTo>
                  <a:cubicBezTo>
                    <a:pt x="11461" y="20349"/>
                    <a:pt x="11461" y="20349"/>
                    <a:pt x="11461" y="20349"/>
                  </a:cubicBezTo>
                  <a:cubicBezTo>
                    <a:pt x="11461" y="20463"/>
                    <a:pt x="11461" y="20463"/>
                    <a:pt x="11461" y="20463"/>
                  </a:cubicBezTo>
                  <a:cubicBezTo>
                    <a:pt x="11461" y="20463"/>
                    <a:pt x="11461" y="20463"/>
                    <a:pt x="11461" y="20463"/>
                  </a:cubicBezTo>
                  <a:cubicBezTo>
                    <a:pt x="11020" y="20463"/>
                    <a:pt x="11020" y="20463"/>
                    <a:pt x="11020" y="20463"/>
                  </a:cubicBezTo>
                  <a:cubicBezTo>
                    <a:pt x="11461" y="20463"/>
                    <a:pt x="11461" y="20463"/>
                    <a:pt x="11461" y="20463"/>
                  </a:cubicBezTo>
                  <a:cubicBezTo>
                    <a:pt x="11461" y="20463"/>
                    <a:pt x="11461" y="20463"/>
                    <a:pt x="11461" y="20463"/>
                  </a:cubicBezTo>
                  <a:cubicBezTo>
                    <a:pt x="11020" y="20577"/>
                    <a:pt x="11020" y="20577"/>
                    <a:pt x="11020" y="20577"/>
                  </a:cubicBezTo>
                  <a:cubicBezTo>
                    <a:pt x="11020" y="20577"/>
                    <a:pt x="11020" y="20577"/>
                    <a:pt x="11020" y="20577"/>
                  </a:cubicBezTo>
                  <a:close/>
                  <a:moveTo>
                    <a:pt x="11461" y="20577"/>
                  </a:moveTo>
                  <a:cubicBezTo>
                    <a:pt x="11461" y="20691"/>
                    <a:pt x="11461" y="20691"/>
                    <a:pt x="11461" y="20691"/>
                  </a:cubicBezTo>
                  <a:cubicBezTo>
                    <a:pt x="11461" y="20691"/>
                    <a:pt x="11461" y="20691"/>
                    <a:pt x="11461" y="20691"/>
                  </a:cubicBezTo>
                  <a:cubicBezTo>
                    <a:pt x="11461" y="20691"/>
                    <a:pt x="11461" y="20691"/>
                    <a:pt x="11461" y="20691"/>
                  </a:cubicBezTo>
                  <a:cubicBezTo>
                    <a:pt x="11902" y="20577"/>
                    <a:pt x="11902" y="20577"/>
                    <a:pt x="11902" y="20577"/>
                  </a:cubicBezTo>
                  <a:cubicBezTo>
                    <a:pt x="11902" y="20577"/>
                    <a:pt x="11902" y="20577"/>
                    <a:pt x="11902" y="20577"/>
                  </a:cubicBezTo>
                  <a:cubicBezTo>
                    <a:pt x="11902" y="20577"/>
                    <a:pt x="11902" y="20577"/>
                    <a:pt x="11902" y="20577"/>
                  </a:cubicBezTo>
                  <a:cubicBezTo>
                    <a:pt x="11461" y="20577"/>
                    <a:pt x="11461" y="20577"/>
                    <a:pt x="11461" y="20577"/>
                  </a:cubicBezTo>
                  <a:close/>
                  <a:moveTo>
                    <a:pt x="13665" y="20463"/>
                  </a:moveTo>
                  <a:cubicBezTo>
                    <a:pt x="13665" y="20577"/>
                    <a:pt x="13665" y="20577"/>
                    <a:pt x="13665" y="20577"/>
                  </a:cubicBezTo>
                  <a:cubicBezTo>
                    <a:pt x="13665" y="20691"/>
                    <a:pt x="13665" y="20691"/>
                    <a:pt x="13665" y="20691"/>
                  </a:cubicBezTo>
                  <a:cubicBezTo>
                    <a:pt x="13665" y="20691"/>
                    <a:pt x="13665" y="20691"/>
                    <a:pt x="13665" y="20691"/>
                  </a:cubicBezTo>
                  <a:cubicBezTo>
                    <a:pt x="13224" y="20691"/>
                    <a:pt x="13224" y="20691"/>
                    <a:pt x="13224" y="20691"/>
                  </a:cubicBezTo>
                  <a:cubicBezTo>
                    <a:pt x="13224" y="20577"/>
                    <a:pt x="13224" y="20577"/>
                    <a:pt x="13224" y="20577"/>
                  </a:cubicBezTo>
                  <a:cubicBezTo>
                    <a:pt x="12784" y="20691"/>
                    <a:pt x="12784" y="20691"/>
                    <a:pt x="12784" y="20691"/>
                  </a:cubicBezTo>
                  <a:cubicBezTo>
                    <a:pt x="12784" y="20577"/>
                    <a:pt x="12784" y="20577"/>
                    <a:pt x="12784" y="20577"/>
                  </a:cubicBezTo>
                  <a:cubicBezTo>
                    <a:pt x="12343" y="20577"/>
                    <a:pt x="12343" y="20577"/>
                    <a:pt x="12343" y="20577"/>
                  </a:cubicBezTo>
                  <a:cubicBezTo>
                    <a:pt x="12343" y="20577"/>
                    <a:pt x="12343" y="20577"/>
                    <a:pt x="12343" y="20577"/>
                  </a:cubicBezTo>
                  <a:cubicBezTo>
                    <a:pt x="11902" y="20577"/>
                    <a:pt x="11902" y="20577"/>
                    <a:pt x="11902" y="20577"/>
                  </a:cubicBezTo>
                  <a:cubicBezTo>
                    <a:pt x="11902" y="20577"/>
                    <a:pt x="11902" y="20577"/>
                    <a:pt x="11902" y="20577"/>
                  </a:cubicBezTo>
                  <a:cubicBezTo>
                    <a:pt x="11902" y="20463"/>
                    <a:pt x="11902" y="20463"/>
                    <a:pt x="11902" y="20463"/>
                  </a:cubicBezTo>
                  <a:cubicBezTo>
                    <a:pt x="12343" y="20463"/>
                    <a:pt x="12343" y="20463"/>
                    <a:pt x="12343" y="20463"/>
                  </a:cubicBezTo>
                  <a:cubicBezTo>
                    <a:pt x="12343" y="20463"/>
                    <a:pt x="12343" y="20463"/>
                    <a:pt x="12343" y="20463"/>
                  </a:cubicBezTo>
                  <a:cubicBezTo>
                    <a:pt x="13224" y="20463"/>
                    <a:pt x="13224" y="20463"/>
                    <a:pt x="13224" y="20463"/>
                  </a:cubicBezTo>
                  <a:cubicBezTo>
                    <a:pt x="13224" y="20577"/>
                    <a:pt x="13224" y="20577"/>
                    <a:pt x="13224" y="20577"/>
                  </a:cubicBezTo>
                  <a:cubicBezTo>
                    <a:pt x="13224" y="20463"/>
                    <a:pt x="13224" y="20463"/>
                    <a:pt x="13224" y="20463"/>
                  </a:cubicBezTo>
                  <a:cubicBezTo>
                    <a:pt x="13665" y="20463"/>
                    <a:pt x="13665" y="20463"/>
                    <a:pt x="13665" y="20463"/>
                  </a:cubicBezTo>
                  <a:cubicBezTo>
                    <a:pt x="13665" y="20463"/>
                    <a:pt x="13665" y="20463"/>
                    <a:pt x="13665" y="20463"/>
                  </a:cubicBezTo>
                  <a:close/>
                  <a:moveTo>
                    <a:pt x="14988" y="20463"/>
                  </a:moveTo>
                  <a:cubicBezTo>
                    <a:pt x="14547" y="20463"/>
                    <a:pt x="14547" y="20463"/>
                    <a:pt x="14547" y="20463"/>
                  </a:cubicBezTo>
                  <a:cubicBezTo>
                    <a:pt x="14547" y="20349"/>
                    <a:pt x="14547" y="20349"/>
                    <a:pt x="14547" y="20349"/>
                  </a:cubicBezTo>
                  <a:cubicBezTo>
                    <a:pt x="14547" y="20349"/>
                    <a:pt x="14547" y="20349"/>
                    <a:pt x="14547" y="20349"/>
                  </a:cubicBezTo>
                  <a:cubicBezTo>
                    <a:pt x="14547" y="20236"/>
                    <a:pt x="14547" y="20236"/>
                    <a:pt x="14547" y="20236"/>
                  </a:cubicBezTo>
                  <a:cubicBezTo>
                    <a:pt x="14106" y="20236"/>
                    <a:pt x="14106" y="20236"/>
                    <a:pt x="14106" y="20236"/>
                  </a:cubicBezTo>
                  <a:cubicBezTo>
                    <a:pt x="14106" y="20122"/>
                    <a:pt x="14106" y="20122"/>
                    <a:pt x="14106" y="20122"/>
                  </a:cubicBezTo>
                  <a:cubicBezTo>
                    <a:pt x="14106" y="20008"/>
                    <a:pt x="14106" y="20008"/>
                    <a:pt x="14106" y="20008"/>
                  </a:cubicBezTo>
                  <a:cubicBezTo>
                    <a:pt x="14106" y="20122"/>
                    <a:pt x="14106" y="20122"/>
                    <a:pt x="14106" y="20122"/>
                  </a:cubicBezTo>
                  <a:cubicBezTo>
                    <a:pt x="13665" y="20236"/>
                    <a:pt x="13665" y="20236"/>
                    <a:pt x="13665" y="20236"/>
                  </a:cubicBezTo>
                  <a:cubicBezTo>
                    <a:pt x="14106" y="20349"/>
                    <a:pt x="14106" y="20349"/>
                    <a:pt x="14106" y="20349"/>
                  </a:cubicBezTo>
                  <a:cubicBezTo>
                    <a:pt x="13665" y="20349"/>
                    <a:pt x="13665" y="20349"/>
                    <a:pt x="13665" y="20349"/>
                  </a:cubicBezTo>
                  <a:cubicBezTo>
                    <a:pt x="13665" y="20463"/>
                    <a:pt x="13665" y="20463"/>
                    <a:pt x="13665" y="20463"/>
                  </a:cubicBezTo>
                  <a:cubicBezTo>
                    <a:pt x="14106" y="20463"/>
                    <a:pt x="14106" y="20463"/>
                    <a:pt x="14106" y="20463"/>
                  </a:cubicBezTo>
                  <a:cubicBezTo>
                    <a:pt x="14547" y="20463"/>
                    <a:pt x="14547" y="20463"/>
                    <a:pt x="14547" y="20463"/>
                  </a:cubicBezTo>
                  <a:cubicBezTo>
                    <a:pt x="14547" y="20577"/>
                    <a:pt x="14547" y="20577"/>
                    <a:pt x="14547" y="20577"/>
                  </a:cubicBezTo>
                  <a:cubicBezTo>
                    <a:pt x="14988" y="20463"/>
                    <a:pt x="14988" y="20463"/>
                    <a:pt x="14988" y="20463"/>
                  </a:cubicBezTo>
                  <a:close/>
                  <a:moveTo>
                    <a:pt x="13224" y="21145"/>
                  </a:moveTo>
                  <a:cubicBezTo>
                    <a:pt x="13665" y="21145"/>
                    <a:pt x="13665" y="21145"/>
                    <a:pt x="13665" y="21145"/>
                  </a:cubicBezTo>
                  <a:cubicBezTo>
                    <a:pt x="13665" y="21145"/>
                    <a:pt x="13665" y="21145"/>
                    <a:pt x="13665" y="21145"/>
                  </a:cubicBezTo>
                  <a:cubicBezTo>
                    <a:pt x="13665" y="21259"/>
                    <a:pt x="13665" y="21259"/>
                    <a:pt x="13665" y="21259"/>
                  </a:cubicBezTo>
                  <a:cubicBezTo>
                    <a:pt x="13224" y="21145"/>
                    <a:pt x="13224" y="21145"/>
                    <a:pt x="13224" y="21145"/>
                  </a:cubicBezTo>
                  <a:close/>
                  <a:moveTo>
                    <a:pt x="13665" y="21032"/>
                  </a:moveTo>
                  <a:cubicBezTo>
                    <a:pt x="13224" y="21032"/>
                    <a:pt x="13224" y="21032"/>
                    <a:pt x="13224" y="21032"/>
                  </a:cubicBezTo>
                  <a:cubicBezTo>
                    <a:pt x="13665" y="21032"/>
                    <a:pt x="13665" y="21032"/>
                    <a:pt x="13665" y="21032"/>
                  </a:cubicBezTo>
                  <a:cubicBezTo>
                    <a:pt x="13665" y="21032"/>
                    <a:pt x="13665" y="21032"/>
                    <a:pt x="13665" y="21032"/>
                  </a:cubicBezTo>
                  <a:cubicBezTo>
                    <a:pt x="13665" y="21032"/>
                    <a:pt x="13665" y="21032"/>
                    <a:pt x="13665" y="21032"/>
                  </a:cubicBezTo>
                  <a:cubicBezTo>
                    <a:pt x="13665" y="21032"/>
                    <a:pt x="13665" y="21032"/>
                    <a:pt x="13665" y="21032"/>
                  </a:cubicBezTo>
                  <a:close/>
                  <a:moveTo>
                    <a:pt x="21159" y="21600"/>
                  </a:moveTo>
                  <a:cubicBezTo>
                    <a:pt x="21159" y="21486"/>
                    <a:pt x="21159" y="21486"/>
                    <a:pt x="21159" y="21486"/>
                  </a:cubicBezTo>
                  <a:cubicBezTo>
                    <a:pt x="21159" y="21486"/>
                    <a:pt x="21159" y="21486"/>
                    <a:pt x="21159" y="21486"/>
                  </a:cubicBezTo>
                  <a:cubicBezTo>
                    <a:pt x="21159" y="21373"/>
                    <a:pt x="21159" y="21373"/>
                    <a:pt x="21159" y="21373"/>
                  </a:cubicBezTo>
                  <a:cubicBezTo>
                    <a:pt x="21159" y="21373"/>
                    <a:pt x="21159" y="21373"/>
                    <a:pt x="21159" y="21373"/>
                  </a:cubicBezTo>
                  <a:cubicBezTo>
                    <a:pt x="21600" y="21486"/>
                    <a:pt x="21600" y="21486"/>
                    <a:pt x="21600" y="21486"/>
                  </a:cubicBezTo>
                  <a:cubicBezTo>
                    <a:pt x="21600" y="21600"/>
                    <a:pt x="21600" y="21600"/>
                    <a:pt x="21600" y="21600"/>
                  </a:cubicBezTo>
                  <a:cubicBezTo>
                    <a:pt x="21159" y="21600"/>
                    <a:pt x="21159" y="21600"/>
                    <a:pt x="21159" y="21600"/>
                  </a:cubicBezTo>
                  <a:close/>
                  <a:moveTo>
                    <a:pt x="16310" y="21145"/>
                  </a:moveTo>
                  <a:cubicBezTo>
                    <a:pt x="16751" y="21032"/>
                    <a:pt x="16751" y="21032"/>
                    <a:pt x="16751" y="21032"/>
                  </a:cubicBezTo>
                  <a:cubicBezTo>
                    <a:pt x="16751" y="21032"/>
                    <a:pt x="16751" y="21032"/>
                    <a:pt x="16751" y="21032"/>
                  </a:cubicBezTo>
                  <a:cubicBezTo>
                    <a:pt x="17192" y="21032"/>
                    <a:pt x="17192" y="21032"/>
                    <a:pt x="17192" y="21032"/>
                  </a:cubicBezTo>
                  <a:cubicBezTo>
                    <a:pt x="17633" y="21032"/>
                    <a:pt x="17633" y="21032"/>
                    <a:pt x="17633" y="21032"/>
                  </a:cubicBezTo>
                  <a:cubicBezTo>
                    <a:pt x="18514" y="21032"/>
                    <a:pt x="18514" y="21032"/>
                    <a:pt x="18514" y="21032"/>
                  </a:cubicBezTo>
                  <a:cubicBezTo>
                    <a:pt x="18955" y="20918"/>
                    <a:pt x="18955" y="20918"/>
                    <a:pt x="18955" y="20918"/>
                  </a:cubicBezTo>
                  <a:cubicBezTo>
                    <a:pt x="19837" y="21032"/>
                    <a:pt x="19837" y="21032"/>
                    <a:pt x="19837" y="21032"/>
                  </a:cubicBezTo>
                  <a:cubicBezTo>
                    <a:pt x="20278" y="21032"/>
                    <a:pt x="20278" y="21032"/>
                    <a:pt x="20278" y="21032"/>
                  </a:cubicBezTo>
                  <a:cubicBezTo>
                    <a:pt x="20718" y="20918"/>
                    <a:pt x="20718" y="20918"/>
                    <a:pt x="20718" y="20918"/>
                  </a:cubicBezTo>
                  <a:cubicBezTo>
                    <a:pt x="21159" y="21032"/>
                    <a:pt x="21159" y="21032"/>
                    <a:pt x="21159" y="21032"/>
                  </a:cubicBezTo>
                  <a:cubicBezTo>
                    <a:pt x="21159" y="21032"/>
                    <a:pt x="21159" y="21032"/>
                    <a:pt x="21159" y="21032"/>
                  </a:cubicBezTo>
                  <a:cubicBezTo>
                    <a:pt x="21159" y="21145"/>
                    <a:pt x="21159" y="21145"/>
                    <a:pt x="21159" y="21145"/>
                  </a:cubicBezTo>
                  <a:cubicBezTo>
                    <a:pt x="21159" y="21145"/>
                    <a:pt x="21159" y="21145"/>
                    <a:pt x="21159" y="21145"/>
                  </a:cubicBezTo>
                  <a:cubicBezTo>
                    <a:pt x="20718" y="21259"/>
                    <a:pt x="20718" y="21259"/>
                    <a:pt x="20718" y="21259"/>
                  </a:cubicBezTo>
                  <a:cubicBezTo>
                    <a:pt x="20718" y="21145"/>
                    <a:pt x="20718" y="21145"/>
                    <a:pt x="20718" y="21145"/>
                  </a:cubicBezTo>
                  <a:cubicBezTo>
                    <a:pt x="20278" y="21145"/>
                    <a:pt x="20278" y="21145"/>
                    <a:pt x="20278" y="21145"/>
                  </a:cubicBezTo>
                  <a:cubicBezTo>
                    <a:pt x="19837" y="21145"/>
                    <a:pt x="19837" y="21145"/>
                    <a:pt x="19837" y="21145"/>
                  </a:cubicBezTo>
                  <a:cubicBezTo>
                    <a:pt x="19396" y="21145"/>
                    <a:pt x="19396" y="21145"/>
                    <a:pt x="19396" y="21145"/>
                  </a:cubicBezTo>
                  <a:cubicBezTo>
                    <a:pt x="19396" y="21145"/>
                    <a:pt x="19396" y="21145"/>
                    <a:pt x="19396" y="21145"/>
                  </a:cubicBezTo>
                  <a:cubicBezTo>
                    <a:pt x="19396" y="21032"/>
                    <a:pt x="19396" y="21032"/>
                    <a:pt x="19396" y="21032"/>
                  </a:cubicBezTo>
                  <a:cubicBezTo>
                    <a:pt x="18955" y="21032"/>
                    <a:pt x="18955" y="21032"/>
                    <a:pt x="18955" y="21032"/>
                  </a:cubicBezTo>
                  <a:cubicBezTo>
                    <a:pt x="18514" y="21145"/>
                    <a:pt x="18514" y="21145"/>
                    <a:pt x="18514" y="21145"/>
                  </a:cubicBezTo>
                  <a:cubicBezTo>
                    <a:pt x="18514" y="21145"/>
                    <a:pt x="18514" y="21145"/>
                    <a:pt x="18514" y="21145"/>
                  </a:cubicBezTo>
                  <a:cubicBezTo>
                    <a:pt x="18073" y="21145"/>
                    <a:pt x="18073" y="21145"/>
                    <a:pt x="18073" y="21145"/>
                  </a:cubicBezTo>
                  <a:cubicBezTo>
                    <a:pt x="18514" y="21259"/>
                    <a:pt x="18514" y="21259"/>
                    <a:pt x="18514" y="21259"/>
                  </a:cubicBezTo>
                  <a:cubicBezTo>
                    <a:pt x="18514" y="21145"/>
                    <a:pt x="18514" y="21145"/>
                    <a:pt x="18514" y="21145"/>
                  </a:cubicBezTo>
                  <a:cubicBezTo>
                    <a:pt x="18955" y="21259"/>
                    <a:pt x="18955" y="21259"/>
                    <a:pt x="18955" y="21259"/>
                  </a:cubicBezTo>
                  <a:cubicBezTo>
                    <a:pt x="18955" y="21259"/>
                    <a:pt x="18955" y="21259"/>
                    <a:pt x="18955" y="21259"/>
                  </a:cubicBezTo>
                  <a:cubicBezTo>
                    <a:pt x="18955" y="21259"/>
                    <a:pt x="18955" y="21259"/>
                    <a:pt x="18955" y="21259"/>
                  </a:cubicBezTo>
                  <a:cubicBezTo>
                    <a:pt x="19396" y="21373"/>
                    <a:pt x="19396" y="21373"/>
                    <a:pt x="19396" y="21373"/>
                  </a:cubicBezTo>
                  <a:cubicBezTo>
                    <a:pt x="19837" y="21373"/>
                    <a:pt x="19837" y="21373"/>
                    <a:pt x="19837" y="21373"/>
                  </a:cubicBezTo>
                  <a:cubicBezTo>
                    <a:pt x="19837" y="21486"/>
                    <a:pt x="19837" y="21486"/>
                    <a:pt x="19837" y="21486"/>
                  </a:cubicBezTo>
                  <a:cubicBezTo>
                    <a:pt x="19396" y="21486"/>
                    <a:pt x="19396" y="21486"/>
                    <a:pt x="19396" y="21486"/>
                  </a:cubicBezTo>
                  <a:cubicBezTo>
                    <a:pt x="18955" y="21373"/>
                    <a:pt x="18955" y="21373"/>
                    <a:pt x="18955" y="21373"/>
                  </a:cubicBezTo>
                  <a:cubicBezTo>
                    <a:pt x="18955" y="21373"/>
                    <a:pt x="18955" y="21373"/>
                    <a:pt x="18955" y="21373"/>
                  </a:cubicBezTo>
                  <a:cubicBezTo>
                    <a:pt x="18514" y="21373"/>
                    <a:pt x="18514" y="21373"/>
                    <a:pt x="18514" y="21373"/>
                  </a:cubicBezTo>
                  <a:cubicBezTo>
                    <a:pt x="18073" y="21373"/>
                    <a:pt x="18073" y="21373"/>
                    <a:pt x="18073" y="21373"/>
                  </a:cubicBezTo>
                  <a:cubicBezTo>
                    <a:pt x="18073" y="21259"/>
                    <a:pt x="18073" y="21259"/>
                    <a:pt x="18073" y="21259"/>
                  </a:cubicBezTo>
                  <a:cubicBezTo>
                    <a:pt x="17633" y="21259"/>
                    <a:pt x="17633" y="21259"/>
                    <a:pt x="17633" y="21259"/>
                  </a:cubicBezTo>
                  <a:cubicBezTo>
                    <a:pt x="17633" y="21373"/>
                    <a:pt x="17633" y="21373"/>
                    <a:pt x="17633" y="21373"/>
                  </a:cubicBezTo>
                  <a:cubicBezTo>
                    <a:pt x="18073" y="21373"/>
                    <a:pt x="18073" y="21373"/>
                    <a:pt x="18073" y="21373"/>
                  </a:cubicBezTo>
                  <a:cubicBezTo>
                    <a:pt x="18073" y="21486"/>
                    <a:pt x="18073" y="21486"/>
                    <a:pt x="18073" y="21486"/>
                  </a:cubicBezTo>
                  <a:cubicBezTo>
                    <a:pt x="17633" y="21486"/>
                    <a:pt x="17633" y="21486"/>
                    <a:pt x="17633" y="21486"/>
                  </a:cubicBezTo>
                  <a:cubicBezTo>
                    <a:pt x="17192" y="21373"/>
                    <a:pt x="17192" y="21373"/>
                    <a:pt x="17192" y="21373"/>
                  </a:cubicBezTo>
                  <a:cubicBezTo>
                    <a:pt x="17192" y="21373"/>
                    <a:pt x="17192" y="21373"/>
                    <a:pt x="17192" y="21373"/>
                  </a:cubicBezTo>
                  <a:cubicBezTo>
                    <a:pt x="16751" y="21373"/>
                    <a:pt x="16751" y="21373"/>
                    <a:pt x="16751" y="21373"/>
                  </a:cubicBezTo>
                  <a:cubicBezTo>
                    <a:pt x="16751" y="21373"/>
                    <a:pt x="16751" y="21373"/>
                    <a:pt x="16751" y="21373"/>
                  </a:cubicBezTo>
                  <a:cubicBezTo>
                    <a:pt x="16751" y="21259"/>
                    <a:pt x="16751" y="21259"/>
                    <a:pt x="16751" y="21259"/>
                  </a:cubicBezTo>
                  <a:cubicBezTo>
                    <a:pt x="16310" y="21373"/>
                    <a:pt x="16310" y="21373"/>
                    <a:pt x="16310" y="21373"/>
                  </a:cubicBezTo>
                  <a:cubicBezTo>
                    <a:pt x="16310" y="21259"/>
                    <a:pt x="16310" y="21259"/>
                    <a:pt x="16310" y="21259"/>
                  </a:cubicBezTo>
                  <a:cubicBezTo>
                    <a:pt x="16310" y="21259"/>
                    <a:pt x="16310" y="21259"/>
                    <a:pt x="16310" y="21259"/>
                  </a:cubicBezTo>
                  <a:cubicBezTo>
                    <a:pt x="16310" y="21259"/>
                    <a:pt x="16310" y="21259"/>
                    <a:pt x="16310" y="21259"/>
                  </a:cubicBezTo>
                  <a:cubicBezTo>
                    <a:pt x="17192" y="21145"/>
                    <a:pt x="17192" y="21145"/>
                    <a:pt x="17192" y="21145"/>
                  </a:cubicBezTo>
                  <a:cubicBezTo>
                    <a:pt x="16751" y="21145"/>
                    <a:pt x="16751" y="21145"/>
                    <a:pt x="16751" y="21145"/>
                  </a:cubicBezTo>
                  <a:cubicBezTo>
                    <a:pt x="16751" y="21145"/>
                    <a:pt x="16751" y="21145"/>
                    <a:pt x="16751" y="21145"/>
                  </a:cubicBezTo>
                  <a:lnTo>
                    <a:pt x="16310" y="21145"/>
                  </a:lnTo>
                  <a:close/>
                  <a:moveTo>
                    <a:pt x="16310" y="2114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6" name="Google Shape;426;p14"/>
            <p:cNvSpPr/>
            <p:nvPr/>
          </p:nvSpPr>
          <p:spPr>
            <a:xfrm>
              <a:off x="4310" y="4042"/>
              <a:ext cx="8" cy="10"/>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7" name="Google Shape;427;p14"/>
            <p:cNvSpPr/>
            <p:nvPr/>
          </p:nvSpPr>
          <p:spPr>
            <a:xfrm>
              <a:off x="4330" y="4052"/>
              <a:ext cx="28" cy="27"/>
            </a:xfrm>
            <a:custGeom>
              <a:avLst/>
              <a:gdLst/>
              <a:ahLst/>
              <a:cxnLst/>
              <a:rect l="l" t="t" r="r" b="b"/>
              <a:pathLst>
                <a:path w="21600" h="21600" extrusionOk="0">
                  <a:moveTo>
                    <a:pt x="21600" y="21600"/>
                  </a:moveTo>
                  <a:lnTo>
                    <a:pt x="13745" y="21600"/>
                  </a:lnTo>
                  <a:lnTo>
                    <a:pt x="21600" y="21600"/>
                  </a:lnTo>
                  <a:close/>
                  <a:moveTo>
                    <a:pt x="13745" y="0"/>
                  </a:moveTo>
                  <a:lnTo>
                    <a:pt x="7855" y="7855"/>
                  </a:lnTo>
                  <a:lnTo>
                    <a:pt x="13745" y="7855"/>
                  </a:lnTo>
                  <a:lnTo>
                    <a:pt x="21600" y="15709"/>
                  </a:lnTo>
                  <a:lnTo>
                    <a:pt x="13745" y="0"/>
                  </a:lnTo>
                  <a:close/>
                  <a:moveTo>
                    <a:pt x="0" y="7855"/>
                  </a:moveTo>
                  <a:lnTo>
                    <a:pt x="7855" y="15709"/>
                  </a:lnTo>
                  <a:lnTo>
                    <a:pt x="7855" y="21600"/>
                  </a:lnTo>
                  <a:lnTo>
                    <a:pt x="0" y="7855"/>
                  </a:lnTo>
                  <a:close/>
                  <a:moveTo>
                    <a:pt x="0" y="7855"/>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8" name="Google Shape;428;p14"/>
            <p:cNvSpPr/>
            <p:nvPr/>
          </p:nvSpPr>
          <p:spPr>
            <a:xfrm>
              <a:off x="4340" y="4089"/>
              <a:ext cx="8" cy="17"/>
            </a:xfrm>
            <a:custGeom>
              <a:avLst/>
              <a:gdLst/>
              <a:ahLst/>
              <a:cxnLst/>
              <a:rect l="l" t="t" r="r" b="b"/>
              <a:pathLst>
                <a:path w="21600" h="21600" extrusionOk="0">
                  <a:moveTo>
                    <a:pt x="0" y="0"/>
                  </a:moveTo>
                  <a:cubicBezTo>
                    <a:pt x="21600" y="10800"/>
                    <a:pt x="21600" y="10800"/>
                    <a:pt x="21600" y="10800"/>
                  </a:cubicBezTo>
                  <a:cubicBezTo>
                    <a:pt x="21600" y="21600"/>
                    <a:pt x="21600" y="21600"/>
                    <a:pt x="21600" y="21600"/>
                  </a:cubicBezTo>
                  <a:cubicBezTo>
                    <a:pt x="0" y="21600"/>
                    <a:pt x="0" y="21600"/>
                    <a:pt x="0" y="21600"/>
                  </a:cubicBezTo>
                  <a:cubicBezTo>
                    <a:pt x="0" y="10800"/>
                    <a:pt x="0" y="10800"/>
                    <a:pt x="0" y="10800"/>
                  </a:cubicBezTo>
                  <a:cubicBezTo>
                    <a:pt x="0" y="10800"/>
                    <a:pt x="21600" y="0"/>
                    <a:pt x="0" y="0"/>
                  </a:cubicBezTo>
                  <a:close/>
                  <a:moveTo>
                    <a:pt x="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9" name="Google Shape;429;p14"/>
            <p:cNvSpPr/>
            <p:nvPr/>
          </p:nvSpPr>
          <p:spPr>
            <a:xfrm>
              <a:off x="4340" y="4116"/>
              <a:ext cx="28" cy="54"/>
            </a:xfrm>
            <a:custGeom>
              <a:avLst/>
              <a:gdLst/>
              <a:ahLst/>
              <a:cxnLst/>
              <a:rect l="l" t="t" r="r" b="b"/>
              <a:pathLst>
                <a:path w="21600" h="21600" extrusionOk="0">
                  <a:moveTo>
                    <a:pt x="13745" y="14727"/>
                  </a:moveTo>
                  <a:lnTo>
                    <a:pt x="5891" y="18655"/>
                  </a:lnTo>
                  <a:lnTo>
                    <a:pt x="5891" y="21600"/>
                  </a:lnTo>
                  <a:lnTo>
                    <a:pt x="13745" y="21600"/>
                  </a:lnTo>
                  <a:lnTo>
                    <a:pt x="21600" y="18655"/>
                  </a:lnTo>
                  <a:lnTo>
                    <a:pt x="13745" y="14727"/>
                  </a:lnTo>
                  <a:close/>
                  <a:moveTo>
                    <a:pt x="0" y="0"/>
                  </a:moveTo>
                  <a:lnTo>
                    <a:pt x="13745" y="3927"/>
                  </a:lnTo>
                  <a:lnTo>
                    <a:pt x="21600" y="7855"/>
                  </a:lnTo>
                  <a:lnTo>
                    <a:pt x="21600" y="10800"/>
                  </a:lnTo>
                  <a:lnTo>
                    <a:pt x="13745" y="7855"/>
                  </a:lnTo>
                  <a:lnTo>
                    <a:pt x="5891" y="7855"/>
                  </a:lnTo>
                  <a:lnTo>
                    <a:pt x="0" y="3927"/>
                  </a:lnTo>
                  <a:lnTo>
                    <a:pt x="0" y="0"/>
                  </a:lnTo>
                  <a:close/>
                  <a:moveTo>
                    <a:pt x="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0" name="Google Shape;430;p14"/>
            <p:cNvSpPr/>
            <p:nvPr/>
          </p:nvSpPr>
          <p:spPr>
            <a:xfrm>
              <a:off x="4414" y="4180"/>
              <a:ext cx="10" cy="10"/>
            </a:xfrm>
            <a:custGeom>
              <a:avLst/>
              <a:gdLst/>
              <a:ahLst/>
              <a:cxnLst/>
              <a:rect l="l" t="t" r="r" b="b"/>
              <a:pathLst>
                <a:path w="21600" h="21600" extrusionOk="0">
                  <a:moveTo>
                    <a:pt x="21600" y="0"/>
                  </a:moveTo>
                  <a:lnTo>
                    <a:pt x="0" y="0"/>
                  </a:lnTo>
                  <a:lnTo>
                    <a:pt x="0" y="21600"/>
                  </a:lnTo>
                  <a:lnTo>
                    <a:pt x="21600" y="21600"/>
                  </a:lnTo>
                  <a:lnTo>
                    <a:pt x="21600" y="0"/>
                  </a:lnTo>
                  <a:close/>
                  <a:moveTo>
                    <a:pt x="2160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1" name="Google Shape;431;p14"/>
            <p:cNvSpPr/>
            <p:nvPr/>
          </p:nvSpPr>
          <p:spPr>
            <a:xfrm>
              <a:off x="4320" y="4170"/>
              <a:ext cx="28" cy="57"/>
            </a:xfrm>
            <a:custGeom>
              <a:avLst/>
              <a:gdLst/>
              <a:ahLst/>
              <a:cxnLst/>
              <a:rect l="l" t="t" r="r" b="b"/>
              <a:pathLst>
                <a:path w="21600" h="21600" extrusionOk="0">
                  <a:moveTo>
                    <a:pt x="14400" y="21600"/>
                  </a:moveTo>
                  <a:cubicBezTo>
                    <a:pt x="14400" y="18000"/>
                    <a:pt x="14400" y="18000"/>
                    <a:pt x="14400" y="18000"/>
                  </a:cubicBezTo>
                  <a:cubicBezTo>
                    <a:pt x="7200" y="18000"/>
                    <a:pt x="7200" y="18000"/>
                    <a:pt x="7200" y="18000"/>
                  </a:cubicBezTo>
                  <a:cubicBezTo>
                    <a:pt x="0" y="21600"/>
                    <a:pt x="0" y="21600"/>
                    <a:pt x="0" y="21600"/>
                  </a:cubicBezTo>
                  <a:cubicBezTo>
                    <a:pt x="7200" y="21600"/>
                    <a:pt x="7200" y="21600"/>
                    <a:pt x="7200" y="21600"/>
                  </a:cubicBezTo>
                  <a:cubicBezTo>
                    <a:pt x="14400" y="21600"/>
                    <a:pt x="14400" y="21600"/>
                    <a:pt x="14400" y="21600"/>
                  </a:cubicBezTo>
                  <a:close/>
                  <a:moveTo>
                    <a:pt x="14400" y="14400"/>
                  </a:moveTo>
                  <a:cubicBezTo>
                    <a:pt x="21600" y="18000"/>
                    <a:pt x="21600" y="18000"/>
                    <a:pt x="21600" y="18000"/>
                  </a:cubicBezTo>
                  <a:cubicBezTo>
                    <a:pt x="14400" y="18000"/>
                    <a:pt x="14400" y="18000"/>
                    <a:pt x="14400" y="18000"/>
                  </a:cubicBezTo>
                  <a:cubicBezTo>
                    <a:pt x="14400" y="18000"/>
                    <a:pt x="14400" y="14400"/>
                    <a:pt x="14400" y="14400"/>
                  </a:cubicBezTo>
                  <a:close/>
                  <a:moveTo>
                    <a:pt x="21600" y="0"/>
                  </a:moveTo>
                  <a:cubicBezTo>
                    <a:pt x="21600" y="3600"/>
                    <a:pt x="21600" y="3600"/>
                    <a:pt x="21600" y="3600"/>
                  </a:cubicBezTo>
                  <a:cubicBezTo>
                    <a:pt x="21600" y="7200"/>
                    <a:pt x="21600" y="7200"/>
                    <a:pt x="21600" y="7200"/>
                  </a:cubicBezTo>
                  <a:lnTo>
                    <a:pt x="21600" y="0"/>
                  </a:lnTo>
                  <a:close/>
                  <a:moveTo>
                    <a:pt x="21600" y="0"/>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2" name="Google Shape;432;p14"/>
            <p:cNvSpPr/>
            <p:nvPr/>
          </p:nvSpPr>
          <p:spPr>
            <a:xfrm>
              <a:off x="4313" y="4262"/>
              <a:ext cx="55" cy="47"/>
            </a:xfrm>
            <a:custGeom>
              <a:avLst/>
              <a:gdLst/>
              <a:ahLst/>
              <a:cxnLst/>
              <a:rect l="l" t="t" r="r" b="b"/>
              <a:pathLst>
                <a:path w="21600" h="21600" extrusionOk="0">
                  <a:moveTo>
                    <a:pt x="17673" y="0"/>
                  </a:moveTo>
                  <a:lnTo>
                    <a:pt x="21600" y="0"/>
                  </a:lnTo>
                  <a:lnTo>
                    <a:pt x="17673" y="0"/>
                  </a:lnTo>
                  <a:close/>
                  <a:moveTo>
                    <a:pt x="17673" y="4547"/>
                  </a:moveTo>
                  <a:lnTo>
                    <a:pt x="6873" y="4547"/>
                  </a:lnTo>
                  <a:lnTo>
                    <a:pt x="2945" y="9095"/>
                  </a:lnTo>
                  <a:lnTo>
                    <a:pt x="6873" y="9095"/>
                  </a:lnTo>
                  <a:lnTo>
                    <a:pt x="6873" y="13642"/>
                  </a:lnTo>
                  <a:lnTo>
                    <a:pt x="2945" y="17053"/>
                  </a:lnTo>
                  <a:lnTo>
                    <a:pt x="0" y="17053"/>
                  </a:lnTo>
                  <a:lnTo>
                    <a:pt x="6873" y="21600"/>
                  </a:lnTo>
                  <a:lnTo>
                    <a:pt x="13745" y="17053"/>
                  </a:lnTo>
                  <a:lnTo>
                    <a:pt x="17673" y="17053"/>
                  </a:lnTo>
                  <a:lnTo>
                    <a:pt x="17673" y="13642"/>
                  </a:lnTo>
                  <a:lnTo>
                    <a:pt x="13745" y="9095"/>
                  </a:lnTo>
                  <a:lnTo>
                    <a:pt x="17673" y="4547"/>
                  </a:lnTo>
                  <a:close/>
                  <a:moveTo>
                    <a:pt x="17673" y="4547"/>
                  </a:moveTo>
                </a:path>
              </a:pathLst>
            </a:custGeom>
            <a:solidFill>
              <a:srgbClr val="222A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3" name="Google Shape;433;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4" name="Google Shape;434;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5" name="Google Shape;435;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6" name="Google Shape;436;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7" name="Google Shape;437;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8" name="Google Shape;438;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9" name="Google Shape;439;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0" name="Google Shape;440;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1" name="Google Shape;441;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2" name="Google Shape;442;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3" name="Google Shape;443;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4" name="Google Shape;444;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6" name="Google Shape;446;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7" name="Google Shape;447;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8" name="Google Shape;448;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9" name="Google Shape;449;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0" name="Google Shape;450;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1" name="Google Shape;451;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2" name="Google Shape;452;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3" name="Google Shape;453;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4" name="Google Shape;454;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5" name="Google Shape;455;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6" name="Google Shape;456;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7" name="Google Shape;457;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9" name="Google Shape;459;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0" name="Google Shape;460;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1" name="Google Shape;461;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2" name="Google Shape;462;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3" name="Google Shape;463;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6" name="Google Shape;466;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Google Shape;468;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Google Shape;469;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Google Shape;470;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Google Shape;471;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Google Shape;472;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Google Shape;473;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Google Shape;476;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Google Shape;477;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Google Shape;479;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Google Shape;480;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Google Shape;481;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Google Shape;482;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Google Shape;483;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Google Shape;484;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Google Shape;486;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Google Shape;492;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Google Shape;495;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Google Shape;496;p14"/>
            <p:cNvSpPr/>
            <p:nvPr/>
          </p:nvSpPr>
          <p:spPr>
            <a:xfrm>
              <a:off x="10472" y="1554"/>
              <a:ext cx="8" cy="8"/>
            </a:xfrm>
            <a:prstGeom prst="rect">
              <a:avLst/>
            </a:prstGeom>
            <a:solidFill>
              <a:srgbClr val="222A35"/>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Google Shape;497;p14"/>
            <p:cNvSpPr/>
            <p:nvPr/>
          </p:nvSpPr>
          <p:spPr>
            <a:xfrm>
              <a:off x="1915" y="2484"/>
              <a:ext cx="2360" cy="1229"/>
            </a:xfrm>
            <a:custGeom>
              <a:avLst/>
              <a:gdLst/>
              <a:ahLst/>
              <a:cxnLst/>
              <a:rect l="l" t="t" r="r" b="b"/>
              <a:pathLst>
                <a:path w="21600" h="21600" extrusionOk="0">
                  <a:moveTo>
                    <a:pt x="1893" y="0"/>
                  </a:moveTo>
                  <a:cubicBezTo>
                    <a:pt x="11790" y="1612"/>
                    <a:pt x="11790" y="1612"/>
                    <a:pt x="11790" y="1612"/>
                  </a:cubicBezTo>
                  <a:cubicBezTo>
                    <a:pt x="11876" y="1612"/>
                    <a:pt x="11876" y="1612"/>
                    <a:pt x="11876" y="1612"/>
                  </a:cubicBezTo>
                  <a:cubicBezTo>
                    <a:pt x="11962" y="1612"/>
                    <a:pt x="11962" y="1612"/>
                    <a:pt x="11962" y="1612"/>
                  </a:cubicBezTo>
                  <a:cubicBezTo>
                    <a:pt x="12048" y="1773"/>
                    <a:pt x="12048" y="1773"/>
                    <a:pt x="12048" y="1773"/>
                  </a:cubicBezTo>
                  <a:cubicBezTo>
                    <a:pt x="12048" y="1773"/>
                    <a:pt x="12048" y="1773"/>
                    <a:pt x="12048" y="1773"/>
                  </a:cubicBezTo>
                  <a:cubicBezTo>
                    <a:pt x="12134" y="1934"/>
                    <a:pt x="12134" y="1934"/>
                    <a:pt x="12134" y="1934"/>
                  </a:cubicBezTo>
                  <a:cubicBezTo>
                    <a:pt x="12134" y="1934"/>
                    <a:pt x="12134" y="1934"/>
                    <a:pt x="12134" y="1934"/>
                  </a:cubicBezTo>
                  <a:cubicBezTo>
                    <a:pt x="12220" y="1934"/>
                    <a:pt x="12220" y="1934"/>
                    <a:pt x="12220" y="1934"/>
                  </a:cubicBezTo>
                  <a:cubicBezTo>
                    <a:pt x="12220" y="2096"/>
                    <a:pt x="12220" y="2096"/>
                    <a:pt x="12220" y="2096"/>
                  </a:cubicBezTo>
                  <a:cubicBezTo>
                    <a:pt x="12306" y="2096"/>
                    <a:pt x="12306" y="2096"/>
                    <a:pt x="12306" y="2096"/>
                  </a:cubicBezTo>
                  <a:cubicBezTo>
                    <a:pt x="12306" y="2096"/>
                    <a:pt x="12306" y="2096"/>
                    <a:pt x="12306" y="2096"/>
                  </a:cubicBezTo>
                  <a:cubicBezTo>
                    <a:pt x="12392" y="2096"/>
                    <a:pt x="12392" y="2096"/>
                    <a:pt x="12392" y="2096"/>
                  </a:cubicBezTo>
                  <a:cubicBezTo>
                    <a:pt x="12478" y="2096"/>
                    <a:pt x="12478" y="2096"/>
                    <a:pt x="12478" y="2096"/>
                  </a:cubicBezTo>
                  <a:cubicBezTo>
                    <a:pt x="12478" y="2096"/>
                    <a:pt x="12478" y="2096"/>
                    <a:pt x="12478" y="2096"/>
                  </a:cubicBezTo>
                  <a:cubicBezTo>
                    <a:pt x="12564" y="2096"/>
                    <a:pt x="12564" y="2096"/>
                    <a:pt x="12564" y="2096"/>
                  </a:cubicBezTo>
                  <a:cubicBezTo>
                    <a:pt x="12650" y="2257"/>
                    <a:pt x="12650" y="2257"/>
                    <a:pt x="12650" y="2257"/>
                  </a:cubicBezTo>
                  <a:cubicBezTo>
                    <a:pt x="12736" y="2257"/>
                    <a:pt x="12736" y="2257"/>
                    <a:pt x="12736" y="2257"/>
                  </a:cubicBezTo>
                  <a:cubicBezTo>
                    <a:pt x="12736" y="2418"/>
                    <a:pt x="12736" y="2418"/>
                    <a:pt x="12736" y="2418"/>
                  </a:cubicBezTo>
                  <a:cubicBezTo>
                    <a:pt x="12908" y="2418"/>
                    <a:pt x="12908" y="2418"/>
                    <a:pt x="12908" y="2418"/>
                  </a:cubicBezTo>
                  <a:cubicBezTo>
                    <a:pt x="12994" y="2418"/>
                    <a:pt x="12994" y="2418"/>
                    <a:pt x="12994" y="2418"/>
                  </a:cubicBezTo>
                  <a:cubicBezTo>
                    <a:pt x="12994" y="2579"/>
                    <a:pt x="12994" y="2579"/>
                    <a:pt x="12994" y="2579"/>
                  </a:cubicBezTo>
                  <a:cubicBezTo>
                    <a:pt x="13080" y="2579"/>
                    <a:pt x="13080" y="2579"/>
                    <a:pt x="13080" y="2579"/>
                  </a:cubicBezTo>
                  <a:cubicBezTo>
                    <a:pt x="13167" y="2579"/>
                    <a:pt x="13167" y="2579"/>
                    <a:pt x="13167" y="2579"/>
                  </a:cubicBezTo>
                  <a:cubicBezTo>
                    <a:pt x="13253" y="2579"/>
                    <a:pt x="13253" y="2579"/>
                    <a:pt x="13253" y="2579"/>
                  </a:cubicBezTo>
                  <a:cubicBezTo>
                    <a:pt x="13253" y="2579"/>
                    <a:pt x="13253" y="2579"/>
                    <a:pt x="13253" y="2579"/>
                  </a:cubicBezTo>
                  <a:cubicBezTo>
                    <a:pt x="13339" y="2740"/>
                    <a:pt x="13339" y="2740"/>
                    <a:pt x="13339" y="2740"/>
                  </a:cubicBezTo>
                  <a:cubicBezTo>
                    <a:pt x="13511" y="2740"/>
                    <a:pt x="13511" y="2740"/>
                    <a:pt x="13511" y="2740"/>
                  </a:cubicBezTo>
                  <a:cubicBezTo>
                    <a:pt x="13511" y="2740"/>
                    <a:pt x="13511" y="2740"/>
                    <a:pt x="13511" y="2740"/>
                  </a:cubicBezTo>
                  <a:cubicBezTo>
                    <a:pt x="13597" y="2901"/>
                    <a:pt x="13597" y="2901"/>
                    <a:pt x="13597" y="2901"/>
                  </a:cubicBezTo>
                  <a:cubicBezTo>
                    <a:pt x="13683" y="2901"/>
                    <a:pt x="13683" y="2901"/>
                    <a:pt x="13683" y="2901"/>
                  </a:cubicBezTo>
                  <a:cubicBezTo>
                    <a:pt x="15232" y="4191"/>
                    <a:pt x="15232" y="4191"/>
                    <a:pt x="15232" y="4191"/>
                  </a:cubicBezTo>
                  <a:cubicBezTo>
                    <a:pt x="15318" y="4352"/>
                    <a:pt x="15318" y="4352"/>
                    <a:pt x="15318" y="4352"/>
                  </a:cubicBezTo>
                  <a:cubicBezTo>
                    <a:pt x="15576" y="4675"/>
                    <a:pt x="15576" y="4675"/>
                    <a:pt x="15576" y="4675"/>
                  </a:cubicBezTo>
                  <a:cubicBezTo>
                    <a:pt x="15834" y="6609"/>
                    <a:pt x="15834" y="6609"/>
                    <a:pt x="15834" y="6609"/>
                  </a:cubicBezTo>
                  <a:cubicBezTo>
                    <a:pt x="15748" y="7576"/>
                    <a:pt x="15748" y="7576"/>
                    <a:pt x="15748" y="7576"/>
                  </a:cubicBezTo>
                  <a:cubicBezTo>
                    <a:pt x="15748" y="7576"/>
                    <a:pt x="15748" y="7576"/>
                    <a:pt x="15748" y="7576"/>
                  </a:cubicBezTo>
                  <a:cubicBezTo>
                    <a:pt x="15662" y="7737"/>
                    <a:pt x="15662" y="7737"/>
                    <a:pt x="15662" y="7737"/>
                  </a:cubicBezTo>
                  <a:cubicBezTo>
                    <a:pt x="15662" y="7899"/>
                    <a:pt x="15662" y="7899"/>
                    <a:pt x="15662" y="7899"/>
                  </a:cubicBezTo>
                  <a:cubicBezTo>
                    <a:pt x="15490" y="8060"/>
                    <a:pt x="15490" y="8060"/>
                    <a:pt x="15490" y="8060"/>
                  </a:cubicBezTo>
                  <a:cubicBezTo>
                    <a:pt x="15404" y="8221"/>
                    <a:pt x="15404" y="8221"/>
                    <a:pt x="15404" y="8221"/>
                  </a:cubicBezTo>
                  <a:cubicBezTo>
                    <a:pt x="15490" y="8382"/>
                    <a:pt x="15490" y="8382"/>
                    <a:pt x="15490" y="8382"/>
                  </a:cubicBezTo>
                  <a:cubicBezTo>
                    <a:pt x="16781" y="7737"/>
                    <a:pt x="16781" y="7737"/>
                    <a:pt x="16781" y="7737"/>
                  </a:cubicBezTo>
                  <a:cubicBezTo>
                    <a:pt x="16953" y="7737"/>
                    <a:pt x="16953" y="7737"/>
                    <a:pt x="16953" y="7737"/>
                  </a:cubicBezTo>
                  <a:cubicBezTo>
                    <a:pt x="16953" y="7415"/>
                    <a:pt x="16953" y="7415"/>
                    <a:pt x="16953" y="7415"/>
                  </a:cubicBezTo>
                  <a:cubicBezTo>
                    <a:pt x="17727" y="7093"/>
                    <a:pt x="17727" y="7093"/>
                    <a:pt x="17727" y="7093"/>
                  </a:cubicBezTo>
                  <a:cubicBezTo>
                    <a:pt x="17986" y="6609"/>
                    <a:pt x="17986" y="6609"/>
                    <a:pt x="17986" y="6609"/>
                  </a:cubicBezTo>
                  <a:cubicBezTo>
                    <a:pt x="18072" y="6609"/>
                    <a:pt x="18072" y="6609"/>
                    <a:pt x="18072" y="6609"/>
                  </a:cubicBezTo>
                  <a:cubicBezTo>
                    <a:pt x="18158" y="6448"/>
                    <a:pt x="18158" y="6448"/>
                    <a:pt x="18158" y="6448"/>
                  </a:cubicBezTo>
                  <a:cubicBezTo>
                    <a:pt x="18330" y="6287"/>
                    <a:pt x="18330" y="6287"/>
                    <a:pt x="18330" y="6287"/>
                  </a:cubicBezTo>
                  <a:cubicBezTo>
                    <a:pt x="18416" y="6125"/>
                    <a:pt x="18416" y="6125"/>
                    <a:pt x="18416" y="6125"/>
                  </a:cubicBezTo>
                  <a:cubicBezTo>
                    <a:pt x="18502" y="6125"/>
                    <a:pt x="18502" y="6125"/>
                    <a:pt x="18502" y="6125"/>
                  </a:cubicBezTo>
                  <a:cubicBezTo>
                    <a:pt x="18588" y="5964"/>
                    <a:pt x="18588" y="5964"/>
                    <a:pt x="18588" y="5964"/>
                  </a:cubicBezTo>
                  <a:cubicBezTo>
                    <a:pt x="18760" y="5964"/>
                    <a:pt x="18760" y="5964"/>
                    <a:pt x="18760" y="5964"/>
                  </a:cubicBezTo>
                  <a:cubicBezTo>
                    <a:pt x="19879" y="5964"/>
                    <a:pt x="19879" y="5964"/>
                    <a:pt x="19879" y="5964"/>
                  </a:cubicBezTo>
                  <a:cubicBezTo>
                    <a:pt x="19965" y="5803"/>
                    <a:pt x="19965" y="5803"/>
                    <a:pt x="19965" y="5803"/>
                  </a:cubicBezTo>
                  <a:cubicBezTo>
                    <a:pt x="19965" y="5803"/>
                    <a:pt x="19965" y="5803"/>
                    <a:pt x="19965" y="5803"/>
                  </a:cubicBezTo>
                  <a:cubicBezTo>
                    <a:pt x="19965" y="5803"/>
                    <a:pt x="19965" y="5803"/>
                    <a:pt x="19965" y="5803"/>
                  </a:cubicBezTo>
                  <a:cubicBezTo>
                    <a:pt x="20051" y="5803"/>
                    <a:pt x="20051" y="5803"/>
                    <a:pt x="20051" y="5803"/>
                  </a:cubicBezTo>
                  <a:cubicBezTo>
                    <a:pt x="20137" y="5803"/>
                    <a:pt x="20137" y="5803"/>
                    <a:pt x="20137" y="5803"/>
                  </a:cubicBezTo>
                  <a:cubicBezTo>
                    <a:pt x="20137" y="5803"/>
                    <a:pt x="20137" y="5803"/>
                    <a:pt x="20137" y="5803"/>
                  </a:cubicBezTo>
                  <a:cubicBezTo>
                    <a:pt x="20137" y="5642"/>
                    <a:pt x="20137" y="5642"/>
                    <a:pt x="20137" y="5642"/>
                  </a:cubicBezTo>
                  <a:cubicBezTo>
                    <a:pt x="20309" y="5481"/>
                    <a:pt x="20309" y="5481"/>
                    <a:pt x="20309" y="5481"/>
                  </a:cubicBezTo>
                  <a:cubicBezTo>
                    <a:pt x="20309" y="5319"/>
                    <a:pt x="20309" y="5319"/>
                    <a:pt x="20309" y="5319"/>
                  </a:cubicBezTo>
                  <a:cubicBezTo>
                    <a:pt x="20481" y="5158"/>
                    <a:pt x="20481" y="5158"/>
                    <a:pt x="20481" y="5158"/>
                  </a:cubicBezTo>
                  <a:cubicBezTo>
                    <a:pt x="20481" y="4997"/>
                    <a:pt x="20481" y="4997"/>
                    <a:pt x="20481" y="4997"/>
                  </a:cubicBezTo>
                  <a:cubicBezTo>
                    <a:pt x="20481" y="4836"/>
                    <a:pt x="20481" y="4836"/>
                    <a:pt x="20481" y="4836"/>
                  </a:cubicBezTo>
                  <a:cubicBezTo>
                    <a:pt x="20567" y="4836"/>
                    <a:pt x="20567" y="4836"/>
                    <a:pt x="20567" y="4836"/>
                  </a:cubicBezTo>
                  <a:cubicBezTo>
                    <a:pt x="20567" y="4675"/>
                    <a:pt x="20567" y="4675"/>
                    <a:pt x="20567" y="4675"/>
                  </a:cubicBezTo>
                  <a:cubicBezTo>
                    <a:pt x="20653" y="4513"/>
                    <a:pt x="20653" y="4513"/>
                    <a:pt x="20653" y="4513"/>
                  </a:cubicBezTo>
                  <a:cubicBezTo>
                    <a:pt x="20739" y="4352"/>
                    <a:pt x="20739" y="4352"/>
                    <a:pt x="20739" y="4352"/>
                  </a:cubicBezTo>
                  <a:cubicBezTo>
                    <a:pt x="20825" y="4191"/>
                    <a:pt x="20825" y="4191"/>
                    <a:pt x="20825" y="4191"/>
                  </a:cubicBezTo>
                  <a:cubicBezTo>
                    <a:pt x="20912" y="4030"/>
                    <a:pt x="20912" y="4030"/>
                    <a:pt x="20912" y="4030"/>
                  </a:cubicBezTo>
                  <a:cubicBezTo>
                    <a:pt x="20912" y="4030"/>
                    <a:pt x="20912" y="4030"/>
                    <a:pt x="20912" y="4030"/>
                  </a:cubicBezTo>
                  <a:cubicBezTo>
                    <a:pt x="20912" y="4191"/>
                    <a:pt x="20912" y="4191"/>
                    <a:pt x="20912" y="4191"/>
                  </a:cubicBezTo>
                  <a:cubicBezTo>
                    <a:pt x="20998" y="4191"/>
                    <a:pt x="20998" y="4191"/>
                    <a:pt x="20998" y="4191"/>
                  </a:cubicBezTo>
                  <a:cubicBezTo>
                    <a:pt x="21084" y="4191"/>
                    <a:pt x="21084" y="4191"/>
                    <a:pt x="21084" y="4191"/>
                  </a:cubicBezTo>
                  <a:cubicBezTo>
                    <a:pt x="21170" y="4191"/>
                    <a:pt x="21170" y="4191"/>
                    <a:pt x="21170" y="4191"/>
                  </a:cubicBezTo>
                  <a:cubicBezTo>
                    <a:pt x="21256" y="4191"/>
                    <a:pt x="21256" y="4191"/>
                    <a:pt x="21256" y="4191"/>
                  </a:cubicBezTo>
                  <a:cubicBezTo>
                    <a:pt x="21342" y="4352"/>
                    <a:pt x="21342" y="4352"/>
                    <a:pt x="21342" y="4352"/>
                  </a:cubicBezTo>
                  <a:cubicBezTo>
                    <a:pt x="21342" y="4675"/>
                    <a:pt x="21342" y="4675"/>
                    <a:pt x="21342" y="4675"/>
                  </a:cubicBezTo>
                  <a:cubicBezTo>
                    <a:pt x="21256" y="5481"/>
                    <a:pt x="21256" y="5481"/>
                    <a:pt x="21256" y="5481"/>
                  </a:cubicBezTo>
                  <a:cubicBezTo>
                    <a:pt x="21256" y="5481"/>
                    <a:pt x="21256" y="5481"/>
                    <a:pt x="21256" y="5481"/>
                  </a:cubicBezTo>
                  <a:cubicBezTo>
                    <a:pt x="21256" y="5481"/>
                    <a:pt x="21256" y="5481"/>
                    <a:pt x="21256" y="5481"/>
                  </a:cubicBezTo>
                  <a:cubicBezTo>
                    <a:pt x="21342" y="5642"/>
                    <a:pt x="21342" y="5642"/>
                    <a:pt x="21342" y="5642"/>
                  </a:cubicBezTo>
                  <a:cubicBezTo>
                    <a:pt x="21342" y="5642"/>
                    <a:pt x="21342" y="5642"/>
                    <a:pt x="21342" y="5642"/>
                  </a:cubicBezTo>
                  <a:cubicBezTo>
                    <a:pt x="21342" y="5803"/>
                    <a:pt x="21342" y="5803"/>
                    <a:pt x="21342" y="5803"/>
                  </a:cubicBezTo>
                  <a:cubicBezTo>
                    <a:pt x="21342" y="5803"/>
                    <a:pt x="21342" y="5803"/>
                    <a:pt x="21342" y="5803"/>
                  </a:cubicBezTo>
                  <a:cubicBezTo>
                    <a:pt x="21342" y="5964"/>
                    <a:pt x="21342" y="5964"/>
                    <a:pt x="21342" y="5964"/>
                  </a:cubicBezTo>
                  <a:cubicBezTo>
                    <a:pt x="21342" y="5964"/>
                    <a:pt x="21342" y="5964"/>
                    <a:pt x="21342" y="5964"/>
                  </a:cubicBezTo>
                  <a:cubicBezTo>
                    <a:pt x="21342" y="5964"/>
                    <a:pt x="21342" y="5964"/>
                    <a:pt x="21342" y="5964"/>
                  </a:cubicBezTo>
                  <a:cubicBezTo>
                    <a:pt x="21342" y="5964"/>
                    <a:pt x="21342" y="5964"/>
                    <a:pt x="21342" y="5964"/>
                  </a:cubicBezTo>
                  <a:cubicBezTo>
                    <a:pt x="21342" y="5964"/>
                    <a:pt x="21342" y="5964"/>
                    <a:pt x="21342" y="5964"/>
                  </a:cubicBezTo>
                  <a:cubicBezTo>
                    <a:pt x="21514" y="6125"/>
                    <a:pt x="21514" y="6125"/>
                    <a:pt x="21514" y="6125"/>
                  </a:cubicBezTo>
                  <a:cubicBezTo>
                    <a:pt x="21514" y="6287"/>
                    <a:pt x="21514" y="6287"/>
                    <a:pt x="21514" y="6287"/>
                  </a:cubicBezTo>
                  <a:cubicBezTo>
                    <a:pt x="21514" y="6448"/>
                    <a:pt x="21514" y="6448"/>
                    <a:pt x="21514" y="6448"/>
                  </a:cubicBezTo>
                  <a:cubicBezTo>
                    <a:pt x="21514" y="6287"/>
                    <a:pt x="21514" y="6287"/>
                    <a:pt x="21514" y="6287"/>
                  </a:cubicBezTo>
                  <a:cubicBezTo>
                    <a:pt x="21600" y="6448"/>
                    <a:pt x="21600" y="6448"/>
                    <a:pt x="21600" y="6448"/>
                  </a:cubicBezTo>
                  <a:cubicBezTo>
                    <a:pt x="21600" y="6448"/>
                    <a:pt x="21600" y="6448"/>
                    <a:pt x="21600" y="6448"/>
                  </a:cubicBezTo>
                  <a:cubicBezTo>
                    <a:pt x="21514" y="6448"/>
                    <a:pt x="21514" y="6448"/>
                    <a:pt x="21514" y="6448"/>
                  </a:cubicBezTo>
                  <a:cubicBezTo>
                    <a:pt x="21514" y="6448"/>
                    <a:pt x="21514" y="6448"/>
                    <a:pt x="21514" y="6448"/>
                  </a:cubicBezTo>
                  <a:cubicBezTo>
                    <a:pt x="21428" y="6609"/>
                    <a:pt x="21428" y="6609"/>
                    <a:pt x="21428" y="6609"/>
                  </a:cubicBezTo>
                  <a:cubicBezTo>
                    <a:pt x="21342" y="6448"/>
                    <a:pt x="21342" y="6448"/>
                    <a:pt x="21342" y="6448"/>
                  </a:cubicBezTo>
                  <a:cubicBezTo>
                    <a:pt x="21256" y="6609"/>
                    <a:pt x="21256" y="6609"/>
                    <a:pt x="21256" y="6609"/>
                  </a:cubicBezTo>
                  <a:cubicBezTo>
                    <a:pt x="21256" y="6609"/>
                    <a:pt x="21256" y="6609"/>
                    <a:pt x="21256" y="6609"/>
                  </a:cubicBezTo>
                  <a:cubicBezTo>
                    <a:pt x="21170" y="6609"/>
                    <a:pt x="21170" y="6609"/>
                    <a:pt x="21170" y="6609"/>
                  </a:cubicBezTo>
                  <a:cubicBezTo>
                    <a:pt x="21084" y="6770"/>
                    <a:pt x="21084" y="6770"/>
                    <a:pt x="21084" y="6770"/>
                  </a:cubicBezTo>
                  <a:cubicBezTo>
                    <a:pt x="21084" y="6770"/>
                    <a:pt x="21084" y="6770"/>
                    <a:pt x="21084" y="6770"/>
                  </a:cubicBezTo>
                  <a:cubicBezTo>
                    <a:pt x="20998" y="6609"/>
                    <a:pt x="20998" y="6609"/>
                    <a:pt x="20998" y="6609"/>
                  </a:cubicBezTo>
                  <a:cubicBezTo>
                    <a:pt x="20912" y="6609"/>
                    <a:pt x="20912" y="6609"/>
                    <a:pt x="20912" y="6609"/>
                  </a:cubicBezTo>
                  <a:cubicBezTo>
                    <a:pt x="20912" y="6770"/>
                    <a:pt x="20912" y="6770"/>
                    <a:pt x="20912" y="6770"/>
                  </a:cubicBezTo>
                  <a:cubicBezTo>
                    <a:pt x="20825" y="6770"/>
                    <a:pt x="20825" y="6770"/>
                    <a:pt x="20825" y="6770"/>
                  </a:cubicBezTo>
                  <a:cubicBezTo>
                    <a:pt x="20825" y="6609"/>
                    <a:pt x="20825" y="6609"/>
                    <a:pt x="20825" y="6609"/>
                  </a:cubicBezTo>
                  <a:cubicBezTo>
                    <a:pt x="20825" y="6448"/>
                    <a:pt x="20825" y="6448"/>
                    <a:pt x="20825" y="6448"/>
                  </a:cubicBezTo>
                  <a:cubicBezTo>
                    <a:pt x="20739" y="6770"/>
                    <a:pt x="20739" y="6770"/>
                    <a:pt x="20739" y="6770"/>
                  </a:cubicBezTo>
                  <a:cubicBezTo>
                    <a:pt x="20653" y="6931"/>
                    <a:pt x="20653" y="6931"/>
                    <a:pt x="20653" y="6931"/>
                  </a:cubicBezTo>
                  <a:cubicBezTo>
                    <a:pt x="20567" y="6931"/>
                    <a:pt x="20567" y="6931"/>
                    <a:pt x="20567" y="6931"/>
                  </a:cubicBezTo>
                  <a:cubicBezTo>
                    <a:pt x="20567" y="6931"/>
                    <a:pt x="20567" y="6931"/>
                    <a:pt x="20567" y="6931"/>
                  </a:cubicBezTo>
                  <a:cubicBezTo>
                    <a:pt x="20567" y="7093"/>
                    <a:pt x="20567" y="7093"/>
                    <a:pt x="20567" y="7093"/>
                  </a:cubicBezTo>
                  <a:cubicBezTo>
                    <a:pt x="20481" y="7093"/>
                    <a:pt x="20481" y="7093"/>
                    <a:pt x="20481" y="7093"/>
                  </a:cubicBezTo>
                  <a:cubicBezTo>
                    <a:pt x="20481" y="6931"/>
                    <a:pt x="20481" y="6931"/>
                    <a:pt x="20481" y="6931"/>
                  </a:cubicBezTo>
                  <a:cubicBezTo>
                    <a:pt x="20395" y="7093"/>
                    <a:pt x="20395" y="7093"/>
                    <a:pt x="20395" y="7093"/>
                  </a:cubicBezTo>
                  <a:cubicBezTo>
                    <a:pt x="20395" y="7093"/>
                    <a:pt x="20395" y="7093"/>
                    <a:pt x="20395" y="7093"/>
                  </a:cubicBezTo>
                  <a:cubicBezTo>
                    <a:pt x="20309" y="7093"/>
                    <a:pt x="20309" y="7093"/>
                    <a:pt x="20309" y="7093"/>
                  </a:cubicBezTo>
                  <a:cubicBezTo>
                    <a:pt x="20309" y="7093"/>
                    <a:pt x="20309" y="7093"/>
                    <a:pt x="20309" y="7093"/>
                  </a:cubicBezTo>
                  <a:cubicBezTo>
                    <a:pt x="20309" y="7093"/>
                    <a:pt x="20309" y="7093"/>
                    <a:pt x="20309" y="7093"/>
                  </a:cubicBezTo>
                  <a:cubicBezTo>
                    <a:pt x="20223" y="7093"/>
                    <a:pt x="20223" y="7093"/>
                    <a:pt x="20223" y="7093"/>
                  </a:cubicBezTo>
                  <a:cubicBezTo>
                    <a:pt x="20223" y="7254"/>
                    <a:pt x="20223" y="7254"/>
                    <a:pt x="20223" y="7254"/>
                  </a:cubicBezTo>
                  <a:cubicBezTo>
                    <a:pt x="20051" y="7415"/>
                    <a:pt x="20051" y="7415"/>
                    <a:pt x="20051" y="7415"/>
                  </a:cubicBezTo>
                  <a:cubicBezTo>
                    <a:pt x="20051" y="7737"/>
                    <a:pt x="20051" y="7737"/>
                    <a:pt x="20051" y="7737"/>
                  </a:cubicBezTo>
                  <a:cubicBezTo>
                    <a:pt x="19965" y="7899"/>
                    <a:pt x="19965" y="7899"/>
                    <a:pt x="19965" y="7899"/>
                  </a:cubicBezTo>
                  <a:cubicBezTo>
                    <a:pt x="19965" y="7899"/>
                    <a:pt x="19965" y="7899"/>
                    <a:pt x="19965" y="7899"/>
                  </a:cubicBezTo>
                  <a:cubicBezTo>
                    <a:pt x="19879" y="7899"/>
                    <a:pt x="19879" y="7899"/>
                    <a:pt x="19879" y="7899"/>
                  </a:cubicBezTo>
                  <a:cubicBezTo>
                    <a:pt x="19879" y="8060"/>
                    <a:pt x="19879" y="8060"/>
                    <a:pt x="19879" y="8060"/>
                  </a:cubicBezTo>
                  <a:cubicBezTo>
                    <a:pt x="19965" y="8060"/>
                    <a:pt x="19965" y="8060"/>
                    <a:pt x="19965" y="8060"/>
                  </a:cubicBezTo>
                  <a:cubicBezTo>
                    <a:pt x="19965" y="8221"/>
                    <a:pt x="19965" y="8221"/>
                    <a:pt x="19965" y="8221"/>
                  </a:cubicBezTo>
                  <a:cubicBezTo>
                    <a:pt x="19793" y="8382"/>
                    <a:pt x="19793" y="8382"/>
                    <a:pt x="19793" y="8382"/>
                  </a:cubicBezTo>
                  <a:cubicBezTo>
                    <a:pt x="19793" y="8382"/>
                    <a:pt x="19793" y="8382"/>
                    <a:pt x="19793" y="8382"/>
                  </a:cubicBezTo>
                  <a:cubicBezTo>
                    <a:pt x="19965" y="8543"/>
                    <a:pt x="19965" y="8543"/>
                    <a:pt x="19965" y="8543"/>
                  </a:cubicBezTo>
                  <a:cubicBezTo>
                    <a:pt x="19965" y="8704"/>
                    <a:pt x="19965" y="8704"/>
                    <a:pt x="19965" y="8704"/>
                  </a:cubicBezTo>
                  <a:cubicBezTo>
                    <a:pt x="19965" y="8866"/>
                    <a:pt x="19965" y="8866"/>
                    <a:pt x="19965" y="8866"/>
                  </a:cubicBezTo>
                  <a:cubicBezTo>
                    <a:pt x="20051" y="8866"/>
                    <a:pt x="20051" y="8866"/>
                    <a:pt x="20051" y="8866"/>
                  </a:cubicBezTo>
                  <a:cubicBezTo>
                    <a:pt x="20137" y="8704"/>
                    <a:pt x="20137" y="8704"/>
                    <a:pt x="20137" y="8704"/>
                  </a:cubicBezTo>
                  <a:cubicBezTo>
                    <a:pt x="20137" y="8543"/>
                    <a:pt x="20137" y="8543"/>
                    <a:pt x="20137" y="8543"/>
                  </a:cubicBezTo>
                  <a:cubicBezTo>
                    <a:pt x="20137" y="8543"/>
                    <a:pt x="20137" y="8543"/>
                    <a:pt x="20137" y="8543"/>
                  </a:cubicBezTo>
                  <a:cubicBezTo>
                    <a:pt x="20223" y="8704"/>
                    <a:pt x="20223" y="8704"/>
                    <a:pt x="20223" y="8704"/>
                  </a:cubicBezTo>
                  <a:cubicBezTo>
                    <a:pt x="20137" y="8866"/>
                    <a:pt x="20137" y="8866"/>
                    <a:pt x="20137" y="8866"/>
                  </a:cubicBezTo>
                  <a:cubicBezTo>
                    <a:pt x="19965" y="9027"/>
                    <a:pt x="19965" y="9027"/>
                    <a:pt x="19965" y="9027"/>
                  </a:cubicBezTo>
                  <a:cubicBezTo>
                    <a:pt x="19879" y="9027"/>
                    <a:pt x="19879" y="9027"/>
                    <a:pt x="19879" y="9027"/>
                  </a:cubicBezTo>
                  <a:cubicBezTo>
                    <a:pt x="19879" y="8866"/>
                    <a:pt x="19879" y="8866"/>
                    <a:pt x="19879" y="8866"/>
                  </a:cubicBezTo>
                  <a:cubicBezTo>
                    <a:pt x="19879" y="8866"/>
                    <a:pt x="19879" y="8866"/>
                    <a:pt x="19879" y="8866"/>
                  </a:cubicBezTo>
                  <a:cubicBezTo>
                    <a:pt x="19793" y="9027"/>
                    <a:pt x="19793" y="9027"/>
                    <a:pt x="19793" y="9027"/>
                  </a:cubicBezTo>
                  <a:cubicBezTo>
                    <a:pt x="19707" y="9188"/>
                    <a:pt x="19707" y="9188"/>
                    <a:pt x="19707" y="9188"/>
                  </a:cubicBezTo>
                  <a:cubicBezTo>
                    <a:pt x="19707" y="9188"/>
                    <a:pt x="19707" y="9188"/>
                    <a:pt x="19707" y="9188"/>
                  </a:cubicBezTo>
                  <a:cubicBezTo>
                    <a:pt x="19707" y="9027"/>
                    <a:pt x="19707" y="9027"/>
                    <a:pt x="19707" y="9027"/>
                  </a:cubicBezTo>
                  <a:cubicBezTo>
                    <a:pt x="19707" y="8866"/>
                    <a:pt x="19707" y="8866"/>
                    <a:pt x="19707" y="8866"/>
                  </a:cubicBezTo>
                  <a:cubicBezTo>
                    <a:pt x="19621" y="8704"/>
                    <a:pt x="19621" y="8704"/>
                    <a:pt x="19621" y="8704"/>
                  </a:cubicBezTo>
                  <a:cubicBezTo>
                    <a:pt x="19621" y="8866"/>
                    <a:pt x="19621" y="8866"/>
                    <a:pt x="19621" y="8866"/>
                  </a:cubicBezTo>
                  <a:cubicBezTo>
                    <a:pt x="19621" y="9027"/>
                    <a:pt x="19621" y="9027"/>
                    <a:pt x="19621" y="9027"/>
                  </a:cubicBezTo>
                  <a:cubicBezTo>
                    <a:pt x="19621" y="9188"/>
                    <a:pt x="19621" y="9188"/>
                    <a:pt x="19621" y="9188"/>
                  </a:cubicBezTo>
                  <a:cubicBezTo>
                    <a:pt x="19621" y="9188"/>
                    <a:pt x="19621" y="9188"/>
                    <a:pt x="19621" y="9188"/>
                  </a:cubicBezTo>
                  <a:cubicBezTo>
                    <a:pt x="19449" y="9188"/>
                    <a:pt x="19449" y="9188"/>
                    <a:pt x="19449" y="9188"/>
                  </a:cubicBezTo>
                  <a:cubicBezTo>
                    <a:pt x="19363" y="9188"/>
                    <a:pt x="19363" y="9188"/>
                    <a:pt x="19363" y="9188"/>
                  </a:cubicBezTo>
                  <a:cubicBezTo>
                    <a:pt x="19276" y="9188"/>
                    <a:pt x="19276" y="9188"/>
                    <a:pt x="19276" y="9188"/>
                  </a:cubicBezTo>
                  <a:cubicBezTo>
                    <a:pt x="19104" y="9188"/>
                    <a:pt x="19104" y="9188"/>
                    <a:pt x="19104" y="9188"/>
                  </a:cubicBezTo>
                  <a:cubicBezTo>
                    <a:pt x="19104" y="9188"/>
                    <a:pt x="19104" y="9188"/>
                    <a:pt x="19104" y="9188"/>
                  </a:cubicBezTo>
                  <a:cubicBezTo>
                    <a:pt x="19018" y="9188"/>
                    <a:pt x="19018" y="9188"/>
                    <a:pt x="19018" y="9188"/>
                  </a:cubicBezTo>
                  <a:cubicBezTo>
                    <a:pt x="18932" y="9349"/>
                    <a:pt x="18932" y="9349"/>
                    <a:pt x="18932" y="9349"/>
                  </a:cubicBezTo>
                  <a:cubicBezTo>
                    <a:pt x="18846" y="9349"/>
                    <a:pt x="18846" y="9349"/>
                    <a:pt x="18846" y="9349"/>
                  </a:cubicBezTo>
                  <a:cubicBezTo>
                    <a:pt x="18760" y="9510"/>
                    <a:pt x="18760" y="9510"/>
                    <a:pt x="18760" y="9510"/>
                  </a:cubicBezTo>
                  <a:cubicBezTo>
                    <a:pt x="18674" y="9510"/>
                    <a:pt x="18674" y="9510"/>
                    <a:pt x="18674" y="9510"/>
                  </a:cubicBezTo>
                  <a:cubicBezTo>
                    <a:pt x="18588" y="9510"/>
                    <a:pt x="18588" y="9510"/>
                    <a:pt x="18588" y="9510"/>
                  </a:cubicBezTo>
                  <a:cubicBezTo>
                    <a:pt x="18588" y="9672"/>
                    <a:pt x="18588" y="9672"/>
                    <a:pt x="18588" y="9672"/>
                  </a:cubicBezTo>
                  <a:cubicBezTo>
                    <a:pt x="18502" y="9833"/>
                    <a:pt x="18502" y="9833"/>
                    <a:pt x="18502" y="9833"/>
                  </a:cubicBezTo>
                  <a:cubicBezTo>
                    <a:pt x="18502" y="9833"/>
                    <a:pt x="18502" y="9833"/>
                    <a:pt x="18502" y="9833"/>
                  </a:cubicBezTo>
                  <a:cubicBezTo>
                    <a:pt x="18588" y="9833"/>
                    <a:pt x="18588" y="9833"/>
                    <a:pt x="18588" y="9833"/>
                  </a:cubicBezTo>
                  <a:cubicBezTo>
                    <a:pt x="18588" y="9994"/>
                    <a:pt x="18588" y="9994"/>
                    <a:pt x="18588" y="9994"/>
                  </a:cubicBezTo>
                  <a:cubicBezTo>
                    <a:pt x="18502" y="10155"/>
                    <a:pt x="18502" y="10155"/>
                    <a:pt x="18502" y="10155"/>
                  </a:cubicBezTo>
                  <a:cubicBezTo>
                    <a:pt x="18502" y="10155"/>
                    <a:pt x="18502" y="10155"/>
                    <a:pt x="18502" y="10155"/>
                  </a:cubicBezTo>
                  <a:cubicBezTo>
                    <a:pt x="18502" y="10316"/>
                    <a:pt x="18502" y="10316"/>
                    <a:pt x="18502" y="10316"/>
                  </a:cubicBezTo>
                  <a:cubicBezTo>
                    <a:pt x="18502" y="10316"/>
                    <a:pt x="18502" y="10316"/>
                    <a:pt x="18502" y="10316"/>
                  </a:cubicBezTo>
                  <a:cubicBezTo>
                    <a:pt x="18502" y="10316"/>
                    <a:pt x="18502" y="10316"/>
                    <a:pt x="18502" y="10316"/>
                  </a:cubicBezTo>
                  <a:cubicBezTo>
                    <a:pt x="18416" y="10478"/>
                    <a:pt x="18416" y="10478"/>
                    <a:pt x="18416" y="10478"/>
                  </a:cubicBezTo>
                  <a:cubicBezTo>
                    <a:pt x="18416" y="10478"/>
                    <a:pt x="18416" y="10478"/>
                    <a:pt x="18416" y="10478"/>
                  </a:cubicBezTo>
                  <a:cubicBezTo>
                    <a:pt x="18416" y="10639"/>
                    <a:pt x="18416" y="10639"/>
                    <a:pt x="18416" y="10639"/>
                  </a:cubicBezTo>
                  <a:cubicBezTo>
                    <a:pt x="18330" y="10800"/>
                    <a:pt x="18330" y="10800"/>
                    <a:pt x="18330" y="10800"/>
                  </a:cubicBezTo>
                  <a:cubicBezTo>
                    <a:pt x="18330" y="10800"/>
                    <a:pt x="18330" y="10800"/>
                    <a:pt x="18330" y="10800"/>
                  </a:cubicBezTo>
                  <a:cubicBezTo>
                    <a:pt x="18244" y="10961"/>
                    <a:pt x="18244" y="10961"/>
                    <a:pt x="18244" y="10961"/>
                  </a:cubicBezTo>
                  <a:cubicBezTo>
                    <a:pt x="18244" y="10961"/>
                    <a:pt x="18244" y="10961"/>
                    <a:pt x="18244" y="10961"/>
                  </a:cubicBezTo>
                  <a:cubicBezTo>
                    <a:pt x="18244" y="10961"/>
                    <a:pt x="18244" y="10961"/>
                    <a:pt x="18244" y="10961"/>
                  </a:cubicBezTo>
                  <a:cubicBezTo>
                    <a:pt x="18158" y="11122"/>
                    <a:pt x="18158" y="11122"/>
                    <a:pt x="18158" y="11122"/>
                  </a:cubicBezTo>
                  <a:cubicBezTo>
                    <a:pt x="18158" y="11122"/>
                    <a:pt x="18158" y="11122"/>
                    <a:pt x="18158" y="11122"/>
                  </a:cubicBezTo>
                  <a:cubicBezTo>
                    <a:pt x="18072" y="11122"/>
                    <a:pt x="18072" y="11122"/>
                    <a:pt x="18072" y="11122"/>
                  </a:cubicBezTo>
                  <a:cubicBezTo>
                    <a:pt x="18158" y="10961"/>
                    <a:pt x="18158" y="10961"/>
                    <a:pt x="18158" y="10961"/>
                  </a:cubicBezTo>
                  <a:cubicBezTo>
                    <a:pt x="18158" y="10961"/>
                    <a:pt x="18158" y="10961"/>
                    <a:pt x="18158" y="10961"/>
                  </a:cubicBezTo>
                  <a:cubicBezTo>
                    <a:pt x="18072" y="10961"/>
                    <a:pt x="18072" y="10961"/>
                    <a:pt x="18072" y="10961"/>
                  </a:cubicBezTo>
                  <a:cubicBezTo>
                    <a:pt x="17986" y="10800"/>
                    <a:pt x="17986" y="10800"/>
                    <a:pt x="17986" y="10800"/>
                  </a:cubicBezTo>
                  <a:cubicBezTo>
                    <a:pt x="17900" y="10639"/>
                    <a:pt x="17900" y="10639"/>
                    <a:pt x="17900" y="10639"/>
                  </a:cubicBezTo>
                  <a:cubicBezTo>
                    <a:pt x="17986" y="10639"/>
                    <a:pt x="17986" y="10639"/>
                    <a:pt x="17986" y="10639"/>
                  </a:cubicBezTo>
                  <a:cubicBezTo>
                    <a:pt x="18072" y="10316"/>
                    <a:pt x="18072" y="10316"/>
                    <a:pt x="18072" y="10316"/>
                  </a:cubicBezTo>
                  <a:cubicBezTo>
                    <a:pt x="17986" y="10478"/>
                    <a:pt x="17986" y="10478"/>
                    <a:pt x="17986" y="10478"/>
                  </a:cubicBezTo>
                  <a:cubicBezTo>
                    <a:pt x="17900" y="10478"/>
                    <a:pt x="17900" y="10478"/>
                    <a:pt x="17900" y="10478"/>
                  </a:cubicBezTo>
                  <a:cubicBezTo>
                    <a:pt x="17900" y="10639"/>
                    <a:pt x="17900" y="10639"/>
                    <a:pt x="17900" y="10639"/>
                  </a:cubicBezTo>
                  <a:cubicBezTo>
                    <a:pt x="17900" y="10800"/>
                    <a:pt x="17900" y="10800"/>
                    <a:pt x="17900" y="10800"/>
                  </a:cubicBezTo>
                  <a:cubicBezTo>
                    <a:pt x="17986" y="10800"/>
                    <a:pt x="17986" y="10800"/>
                    <a:pt x="17986" y="10800"/>
                  </a:cubicBezTo>
                  <a:cubicBezTo>
                    <a:pt x="17986" y="10961"/>
                    <a:pt x="17986" y="10961"/>
                    <a:pt x="17986" y="10961"/>
                  </a:cubicBezTo>
                  <a:cubicBezTo>
                    <a:pt x="17986" y="11122"/>
                    <a:pt x="17986" y="11122"/>
                    <a:pt x="17986" y="11122"/>
                  </a:cubicBezTo>
                  <a:cubicBezTo>
                    <a:pt x="18072" y="11284"/>
                    <a:pt x="18072" y="11284"/>
                    <a:pt x="18072" y="11284"/>
                  </a:cubicBezTo>
                  <a:cubicBezTo>
                    <a:pt x="18072" y="11445"/>
                    <a:pt x="18072" y="11445"/>
                    <a:pt x="18072" y="11445"/>
                  </a:cubicBezTo>
                  <a:cubicBezTo>
                    <a:pt x="17986" y="11767"/>
                    <a:pt x="17986" y="11767"/>
                    <a:pt x="17986" y="11767"/>
                  </a:cubicBezTo>
                  <a:cubicBezTo>
                    <a:pt x="17900" y="11767"/>
                    <a:pt x="17900" y="11767"/>
                    <a:pt x="17900" y="11767"/>
                  </a:cubicBezTo>
                  <a:cubicBezTo>
                    <a:pt x="17814" y="12090"/>
                    <a:pt x="17814" y="12090"/>
                    <a:pt x="17814" y="12090"/>
                  </a:cubicBezTo>
                  <a:cubicBezTo>
                    <a:pt x="17814" y="12251"/>
                    <a:pt x="17814" y="12251"/>
                    <a:pt x="17814" y="12251"/>
                  </a:cubicBezTo>
                  <a:cubicBezTo>
                    <a:pt x="17814" y="12251"/>
                    <a:pt x="17814" y="12251"/>
                    <a:pt x="17814" y="12251"/>
                  </a:cubicBezTo>
                  <a:cubicBezTo>
                    <a:pt x="17727" y="12251"/>
                    <a:pt x="17727" y="12251"/>
                    <a:pt x="17727" y="12251"/>
                  </a:cubicBezTo>
                  <a:cubicBezTo>
                    <a:pt x="17727" y="12251"/>
                    <a:pt x="17727" y="12251"/>
                    <a:pt x="17727" y="12251"/>
                  </a:cubicBezTo>
                  <a:cubicBezTo>
                    <a:pt x="17727" y="12251"/>
                    <a:pt x="17727" y="12251"/>
                    <a:pt x="17727" y="12251"/>
                  </a:cubicBezTo>
                  <a:cubicBezTo>
                    <a:pt x="17641" y="12412"/>
                    <a:pt x="17641" y="12412"/>
                    <a:pt x="17641" y="12412"/>
                  </a:cubicBezTo>
                  <a:cubicBezTo>
                    <a:pt x="17641" y="12573"/>
                    <a:pt x="17641" y="12573"/>
                    <a:pt x="17641" y="12573"/>
                  </a:cubicBezTo>
                  <a:cubicBezTo>
                    <a:pt x="17641" y="12573"/>
                    <a:pt x="17641" y="12573"/>
                    <a:pt x="17641" y="12573"/>
                  </a:cubicBezTo>
                  <a:cubicBezTo>
                    <a:pt x="17641" y="12412"/>
                    <a:pt x="17641" y="12412"/>
                    <a:pt x="17641" y="12412"/>
                  </a:cubicBezTo>
                  <a:cubicBezTo>
                    <a:pt x="17641" y="12251"/>
                    <a:pt x="17641" y="12251"/>
                    <a:pt x="17641" y="12251"/>
                  </a:cubicBezTo>
                  <a:cubicBezTo>
                    <a:pt x="17727" y="12251"/>
                    <a:pt x="17727" y="12251"/>
                    <a:pt x="17727" y="12251"/>
                  </a:cubicBezTo>
                  <a:cubicBezTo>
                    <a:pt x="17727" y="12090"/>
                    <a:pt x="17727" y="12090"/>
                    <a:pt x="17727" y="12090"/>
                  </a:cubicBezTo>
                  <a:cubicBezTo>
                    <a:pt x="17727" y="11928"/>
                    <a:pt x="17727" y="11928"/>
                    <a:pt x="17727" y="11928"/>
                  </a:cubicBezTo>
                  <a:cubicBezTo>
                    <a:pt x="17727" y="11928"/>
                    <a:pt x="17727" y="11928"/>
                    <a:pt x="17727" y="11928"/>
                  </a:cubicBezTo>
                  <a:cubicBezTo>
                    <a:pt x="17814" y="11928"/>
                    <a:pt x="17814" y="11928"/>
                    <a:pt x="17814" y="11928"/>
                  </a:cubicBezTo>
                  <a:cubicBezTo>
                    <a:pt x="17727" y="11928"/>
                    <a:pt x="17727" y="11928"/>
                    <a:pt x="17727" y="11928"/>
                  </a:cubicBezTo>
                  <a:cubicBezTo>
                    <a:pt x="17641" y="11767"/>
                    <a:pt x="17641" y="11767"/>
                    <a:pt x="17641" y="11767"/>
                  </a:cubicBezTo>
                  <a:cubicBezTo>
                    <a:pt x="17727" y="11767"/>
                    <a:pt x="17727" y="11767"/>
                    <a:pt x="17727" y="11767"/>
                  </a:cubicBezTo>
                  <a:cubicBezTo>
                    <a:pt x="17727" y="11767"/>
                    <a:pt x="17727" y="11767"/>
                    <a:pt x="17727" y="11767"/>
                  </a:cubicBezTo>
                  <a:cubicBezTo>
                    <a:pt x="17641" y="11767"/>
                    <a:pt x="17641" y="11767"/>
                    <a:pt x="17641" y="11767"/>
                  </a:cubicBezTo>
                  <a:cubicBezTo>
                    <a:pt x="17641" y="11606"/>
                    <a:pt x="17641" y="11606"/>
                    <a:pt x="17641" y="11606"/>
                  </a:cubicBezTo>
                  <a:cubicBezTo>
                    <a:pt x="17641" y="11767"/>
                    <a:pt x="17641" y="11767"/>
                    <a:pt x="17641" y="11767"/>
                  </a:cubicBezTo>
                  <a:cubicBezTo>
                    <a:pt x="17555" y="11606"/>
                    <a:pt x="17555" y="11606"/>
                    <a:pt x="17555" y="11606"/>
                  </a:cubicBezTo>
                  <a:cubicBezTo>
                    <a:pt x="17555" y="11445"/>
                    <a:pt x="17555" y="11445"/>
                    <a:pt x="17555" y="11445"/>
                  </a:cubicBezTo>
                  <a:cubicBezTo>
                    <a:pt x="17641" y="11284"/>
                    <a:pt x="17641" y="11284"/>
                    <a:pt x="17641" y="11284"/>
                  </a:cubicBezTo>
                  <a:cubicBezTo>
                    <a:pt x="17641" y="11122"/>
                    <a:pt x="17641" y="11122"/>
                    <a:pt x="17641" y="11122"/>
                  </a:cubicBezTo>
                  <a:cubicBezTo>
                    <a:pt x="17555" y="10961"/>
                    <a:pt x="17555" y="10961"/>
                    <a:pt x="17555" y="10961"/>
                  </a:cubicBezTo>
                  <a:cubicBezTo>
                    <a:pt x="17641" y="10800"/>
                    <a:pt x="17641" y="10800"/>
                    <a:pt x="17641" y="10800"/>
                  </a:cubicBezTo>
                  <a:cubicBezTo>
                    <a:pt x="17641" y="10800"/>
                    <a:pt x="17641" y="10800"/>
                    <a:pt x="17641" y="10800"/>
                  </a:cubicBezTo>
                  <a:cubicBezTo>
                    <a:pt x="17641" y="10800"/>
                    <a:pt x="17641" y="10800"/>
                    <a:pt x="17641" y="10800"/>
                  </a:cubicBezTo>
                  <a:cubicBezTo>
                    <a:pt x="17641" y="10639"/>
                    <a:pt x="17641" y="10639"/>
                    <a:pt x="17641" y="10639"/>
                  </a:cubicBezTo>
                  <a:cubicBezTo>
                    <a:pt x="17641" y="10639"/>
                    <a:pt x="17641" y="10639"/>
                    <a:pt x="17641" y="10639"/>
                  </a:cubicBezTo>
                  <a:cubicBezTo>
                    <a:pt x="17641" y="10639"/>
                    <a:pt x="17641" y="10639"/>
                    <a:pt x="17641" y="10639"/>
                  </a:cubicBezTo>
                  <a:cubicBezTo>
                    <a:pt x="17641" y="10800"/>
                    <a:pt x="17641" y="10800"/>
                    <a:pt x="17641" y="10800"/>
                  </a:cubicBezTo>
                  <a:cubicBezTo>
                    <a:pt x="17555" y="10800"/>
                    <a:pt x="17555" y="10800"/>
                    <a:pt x="17555" y="10800"/>
                  </a:cubicBezTo>
                  <a:cubicBezTo>
                    <a:pt x="17469" y="10961"/>
                    <a:pt x="17469" y="10961"/>
                    <a:pt x="17469" y="10961"/>
                  </a:cubicBezTo>
                  <a:cubicBezTo>
                    <a:pt x="17469" y="10961"/>
                    <a:pt x="17469" y="10961"/>
                    <a:pt x="17469" y="10961"/>
                  </a:cubicBezTo>
                  <a:cubicBezTo>
                    <a:pt x="17555" y="10961"/>
                    <a:pt x="17555" y="10961"/>
                    <a:pt x="17555" y="10961"/>
                  </a:cubicBezTo>
                  <a:cubicBezTo>
                    <a:pt x="17469" y="11122"/>
                    <a:pt x="17469" y="11122"/>
                    <a:pt x="17469" y="11122"/>
                  </a:cubicBezTo>
                  <a:cubicBezTo>
                    <a:pt x="17469" y="11284"/>
                    <a:pt x="17469" y="11284"/>
                    <a:pt x="17469" y="11284"/>
                  </a:cubicBezTo>
                  <a:cubicBezTo>
                    <a:pt x="17469" y="11284"/>
                    <a:pt x="17469" y="11284"/>
                    <a:pt x="17469" y="11284"/>
                  </a:cubicBezTo>
                  <a:cubicBezTo>
                    <a:pt x="17469" y="11445"/>
                    <a:pt x="17469" y="11445"/>
                    <a:pt x="17469" y="11445"/>
                  </a:cubicBezTo>
                  <a:cubicBezTo>
                    <a:pt x="17469" y="11606"/>
                    <a:pt x="17469" y="11606"/>
                    <a:pt x="17469" y="11606"/>
                  </a:cubicBezTo>
                  <a:cubicBezTo>
                    <a:pt x="17469" y="11767"/>
                    <a:pt x="17469" y="11767"/>
                    <a:pt x="17469" y="11767"/>
                  </a:cubicBezTo>
                  <a:cubicBezTo>
                    <a:pt x="17469" y="11767"/>
                    <a:pt x="17469" y="11767"/>
                    <a:pt x="17469" y="11767"/>
                  </a:cubicBezTo>
                  <a:cubicBezTo>
                    <a:pt x="17383" y="11606"/>
                    <a:pt x="17383" y="11606"/>
                    <a:pt x="17383" y="11606"/>
                  </a:cubicBezTo>
                  <a:cubicBezTo>
                    <a:pt x="17297" y="11606"/>
                    <a:pt x="17297" y="11606"/>
                    <a:pt x="17297" y="11606"/>
                  </a:cubicBezTo>
                  <a:cubicBezTo>
                    <a:pt x="17297" y="11445"/>
                    <a:pt x="17297" y="11445"/>
                    <a:pt x="17297" y="11445"/>
                  </a:cubicBezTo>
                  <a:cubicBezTo>
                    <a:pt x="17211" y="11445"/>
                    <a:pt x="17211" y="11445"/>
                    <a:pt x="17211" y="11445"/>
                  </a:cubicBezTo>
                  <a:cubicBezTo>
                    <a:pt x="17211" y="11445"/>
                    <a:pt x="17211" y="11445"/>
                    <a:pt x="17211" y="11445"/>
                  </a:cubicBezTo>
                  <a:cubicBezTo>
                    <a:pt x="17211" y="11284"/>
                    <a:pt x="17211" y="11284"/>
                    <a:pt x="17211" y="11284"/>
                  </a:cubicBezTo>
                  <a:cubicBezTo>
                    <a:pt x="17211" y="11284"/>
                    <a:pt x="17211" y="11284"/>
                    <a:pt x="17211" y="11284"/>
                  </a:cubicBezTo>
                  <a:cubicBezTo>
                    <a:pt x="17211" y="11445"/>
                    <a:pt x="17211" y="11445"/>
                    <a:pt x="17211" y="11445"/>
                  </a:cubicBezTo>
                  <a:cubicBezTo>
                    <a:pt x="17211" y="11445"/>
                    <a:pt x="17211" y="11445"/>
                    <a:pt x="17211" y="11445"/>
                  </a:cubicBezTo>
                  <a:cubicBezTo>
                    <a:pt x="17297" y="11606"/>
                    <a:pt x="17297" y="11606"/>
                    <a:pt x="17297" y="11606"/>
                  </a:cubicBezTo>
                  <a:cubicBezTo>
                    <a:pt x="17383" y="11767"/>
                    <a:pt x="17383" y="11767"/>
                    <a:pt x="17383" y="11767"/>
                  </a:cubicBezTo>
                  <a:cubicBezTo>
                    <a:pt x="17469" y="11928"/>
                    <a:pt x="17469" y="11928"/>
                    <a:pt x="17469" y="11928"/>
                  </a:cubicBezTo>
                  <a:cubicBezTo>
                    <a:pt x="17469" y="11928"/>
                    <a:pt x="17469" y="11928"/>
                    <a:pt x="17469" y="11928"/>
                  </a:cubicBezTo>
                  <a:cubicBezTo>
                    <a:pt x="17555" y="12090"/>
                    <a:pt x="17555" y="12090"/>
                    <a:pt x="17555" y="12090"/>
                  </a:cubicBezTo>
                  <a:cubicBezTo>
                    <a:pt x="17469" y="12251"/>
                    <a:pt x="17469" y="12251"/>
                    <a:pt x="17469" y="12251"/>
                  </a:cubicBezTo>
                  <a:cubicBezTo>
                    <a:pt x="17469" y="12090"/>
                    <a:pt x="17469" y="12090"/>
                    <a:pt x="17469" y="12090"/>
                  </a:cubicBezTo>
                  <a:cubicBezTo>
                    <a:pt x="17383" y="12090"/>
                    <a:pt x="17383" y="12090"/>
                    <a:pt x="17383" y="12090"/>
                  </a:cubicBezTo>
                  <a:cubicBezTo>
                    <a:pt x="17383" y="12090"/>
                    <a:pt x="17383" y="12090"/>
                    <a:pt x="17383" y="12090"/>
                  </a:cubicBezTo>
                  <a:cubicBezTo>
                    <a:pt x="17383" y="12251"/>
                    <a:pt x="17383" y="12251"/>
                    <a:pt x="17383" y="12251"/>
                  </a:cubicBezTo>
                  <a:cubicBezTo>
                    <a:pt x="17469" y="12251"/>
                    <a:pt x="17469" y="12251"/>
                    <a:pt x="17469" y="12251"/>
                  </a:cubicBezTo>
                  <a:cubicBezTo>
                    <a:pt x="17555" y="12412"/>
                    <a:pt x="17555" y="12412"/>
                    <a:pt x="17555" y="12412"/>
                  </a:cubicBezTo>
                  <a:cubicBezTo>
                    <a:pt x="17469" y="12412"/>
                    <a:pt x="17469" y="12412"/>
                    <a:pt x="17469" y="12412"/>
                  </a:cubicBezTo>
                  <a:cubicBezTo>
                    <a:pt x="17469" y="12412"/>
                    <a:pt x="17469" y="12412"/>
                    <a:pt x="17469" y="12412"/>
                  </a:cubicBezTo>
                  <a:cubicBezTo>
                    <a:pt x="17383" y="12412"/>
                    <a:pt x="17383" y="12412"/>
                    <a:pt x="17383" y="12412"/>
                  </a:cubicBezTo>
                  <a:cubicBezTo>
                    <a:pt x="17469" y="12573"/>
                    <a:pt x="17469" y="12573"/>
                    <a:pt x="17469" y="12573"/>
                  </a:cubicBezTo>
                  <a:cubicBezTo>
                    <a:pt x="17469" y="12734"/>
                    <a:pt x="17469" y="12734"/>
                    <a:pt x="17469" y="12734"/>
                  </a:cubicBezTo>
                  <a:cubicBezTo>
                    <a:pt x="17469" y="12573"/>
                    <a:pt x="17469" y="12573"/>
                    <a:pt x="17469" y="12573"/>
                  </a:cubicBezTo>
                  <a:cubicBezTo>
                    <a:pt x="17383" y="12573"/>
                    <a:pt x="17383" y="12573"/>
                    <a:pt x="17383" y="12573"/>
                  </a:cubicBezTo>
                  <a:cubicBezTo>
                    <a:pt x="17297" y="12573"/>
                    <a:pt x="17297" y="12573"/>
                    <a:pt x="17297" y="12573"/>
                  </a:cubicBezTo>
                  <a:cubicBezTo>
                    <a:pt x="17211" y="12412"/>
                    <a:pt x="17211" y="12412"/>
                    <a:pt x="17211" y="12412"/>
                  </a:cubicBezTo>
                  <a:cubicBezTo>
                    <a:pt x="17297" y="12573"/>
                    <a:pt x="17297" y="12573"/>
                    <a:pt x="17297" y="12573"/>
                  </a:cubicBezTo>
                  <a:cubicBezTo>
                    <a:pt x="17383" y="12573"/>
                    <a:pt x="17383" y="12573"/>
                    <a:pt x="17383" y="12573"/>
                  </a:cubicBezTo>
                  <a:cubicBezTo>
                    <a:pt x="17383" y="12573"/>
                    <a:pt x="17383" y="12573"/>
                    <a:pt x="17383" y="12573"/>
                  </a:cubicBezTo>
                  <a:cubicBezTo>
                    <a:pt x="17383" y="12734"/>
                    <a:pt x="17383" y="12734"/>
                    <a:pt x="17383" y="12734"/>
                  </a:cubicBezTo>
                  <a:cubicBezTo>
                    <a:pt x="17469" y="12734"/>
                    <a:pt x="17469" y="12734"/>
                    <a:pt x="17469" y="12734"/>
                  </a:cubicBezTo>
                  <a:cubicBezTo>
                    <a:pt x="17555" y="12734"/>
                    <a:pt x="17555" y="12734"/>
                    <a:pt x="17555" y="12734"/>
                  </a:cubicBezTo>
                  <a:cubicBezTo>
                    <a:pt x="17555" y="12734"/>
                    <a:pt x="17555" y="12734"/>
                    <a:pt x="17555" y="12734"/>
                  </a:cubicBezTo>
                  <a:cubicBezTo>
                    <a:pt x="17641" y="12896"/>
                    <a:pt x="17641" y="12896"/>
                    <a:pt x="17641" y="12896"/>
                  </a:cubicBezTo>
                  <a:cubicBezTo>
                    <a:pt x="17555" y="13057"/>
                    <a:pt x="17555" y="13057"/>
                    <a:pt x="17555" y="13057"/>
                  </a:cubicBezTo>
                  <a:cubicBezTo>
                    <a:pt x="17555" y="13057"/>
                    <a:pt x="17555" y="13057"/>
                    <a:pt x="17555" y="13057"/>
                  </a:cubicBezTo>
                  <a:cubicBezTo>
                    <a:pt x="17555" y="13057"/>
                    <a:pt x="17555" y="13057"/>
                    <a:pt x="17555" y="13057"/>
                  </a:cubicBezTo>
                  <a:cubicBezTo>
                    <a:pt x="17555" y="13057"/>
                    <a:pt x="17555" y="13057"/>
                    <a:pt x="17555" y="13057"/>
                  </a:cubicBezTo>
                  <a:cubicBezTo>
                    <a:pt x="17555" y="13218"/>
                    <a:pt x="17555" y="13218"/>
                    <a:pt x="17555" y="13218"/>
                  </a:cubicBezTo>
                  <a:cubicBezTo>
                    <a:pt x="17555" y="13379"/>
                    <a:pt x="17555" y="13379"/>
                    <a:pt x="17555" y="13379"/>
                  </a:cubicBezTo>
                  <a:cubicBezTo>
                    <a:pt x="17469" y="13379"/>
                    <a:pt x="17469" y="13379"/>
                    <a:pt x="17469" y="13379"/>
                  </a:cubicBezTo>
                  <a:cubicBezTo>
                    <a:pt x="17469" y="13379"/>
                    <a:pt x="17469" y="13379"/>
                    <a:pt x="17469" y="13379"/>
                  </a:cubicBezTo>
                  <a:cubicBezTo>
                    <a:pt x="17383" y="13379"/>
                    <a:pt x="17383" y="13379"/>
                    <a:pt x="17383" y="13379"/>
                  </a:cubicBezTo>
                  <a:cubicBezTo>
                    <a:pt x="17383" y="13540"/>
                    <a:pt x="17383" y="13540"/>
                    <a:pt x="17383" y="13540"/>
                  </a:cubicBezTo>
                  <a:cubicBezTo>
                    <a:pt x="17297" y="13379"/>
                    <a:pt x="17297" y="13379"/>
                    <a:pt x="17297" y="13379"/>
                  </a:cubicBezTo>
                  <a:cubicBezTo>
                    <a:pt x="17297" y="13379"/>
                    <a:pt x="17297" y="13379"/>
                    <a:pt x="17297" y="13379"/>
                  </a:cubicBezTo>
                  <a:cubicBezTo>
                    <a:pt x="17211" y="13379"/>
                    <a:pt x="17211" y="13379"/>
                    <a:pt x="17211" y="13379"/>
                  </a:cubicBezTo>
                  <a:cubicBezTo>
                    <a:pt x="17211" y="13540"/>
                    <a:pt x="17211" y="13540"/>
                    <a:pt x="17211" y="13540"/>
                  </a:cubicBezTo>
                  <a:cubicBezTo>
                    <a:pt x="17211" y="13540"/>
                    <a:pt x="17211" y="13540"/>
                    <a:pt x="17211" y="13540"/>
                  </a:cubicBezTo>
                  <a:cubicBezTo>
                    <a:pt x="17297" y="13540"/>
                    <a:pt x="17297" y="13540"/>
                    <a:pt x="17297" y="13540"/>
                  </a:cubicBezTo>
                  <a:cubicBezTo>
                    <a:pt x="17469" y="13540"/>
                    <a:pt x="17469" y="13540"/>
                    <a:pt x="17469" y="13540"/>
                  </a:cubicBezTo>
                  <a:cubicBezTo>
                    <a:pt x="17469" y="13540"/>
                    <a:pt x="17469" y="13540"/>
                    <a:pt x="17469" y="13540"/>
                  </a:cubicBezTo>
                  <a:cubicBezTo>
                    <a:pt x="17469" y="13701"/>
                    <a:pt x="17469" y="13701"/>
                    <a:pt x="17469" y="13701"/>
                  </a:cubicBezTo>
                  <a:cubicBezTo>
                    <a:pt x="17555" y="13701"/>
                    <a:pt x="17555" y="13701"/>
                    <a:pt x="17555" y="13701"/>
                  </a:cubicBezTo>
                  <a:cubicBezTo>
                    <a:pt x="17555" y="13701"/>
                    <a:pt x="17555" y="13701"/>
                    <a:pt x="17555" y="13701"/>
                  </a:cubicBezTo>
                  <a:cubicBezTo>
                    <a:pt x="17555" y="13540"/>
                    <a:pt x="17555" y="13540"/>
                    <a:pt x="17555" y="13540"/>
                  </a:cubicBezTo>
                  <a:cubicBezTo>
                    <a:pt x="17555" y="13540"/>
                    <a:pt x="17555" y="13540"/>
                    <a:pt x="17555" y="13540"/>
                  </a:cubicBezTo>
                  <a:cubicBezTo>
                    <a:pt x="17641" y="13701"/>
                    <a:pt x="17641" y="13701"/>
                    <a:pt x="17641" y="13701"/>
                  </a:cubicBezTo>
                  <a:cubicBezTo>
                    <a:pt x="17555" y="13863"/>
                    <a:pt x="17555" y="13863"/>
                    <a:pt x="17555" y="13863"/>
                  </a:cubicBezTo>
                  <a:cubicBezTo>
                    <a:pt x="17555" y="13863"/>
                    <a:pt x="17555" y="13863"/>
                    <a:pt x="17555" y="13863"/>
                  </a:cubicBezTo>
                  <a:cubicBezTo>
                    <a:pt x="17469" y="13863"/>
                    <a:pt x="17469" y="13863"/>
                    <a:pt x="17469" y="13863"/>
                  </a:cubicBezTo>
                  <a:cubicBezTo>
                    <a:pt x="17469" y="14024"/>
                    <a:pt x="17469" y="14024"/>
                    <a:pt x="17469" y="14024"/>
                  </a:cubicBezTo>
                  <a:cubicBezTo>
                    <a:pt x="17469" y="14024"/>
                    <a:pt x="17469" y="14024"/>
                    <a:pt x="17469" y="14024"/>
                  </a:cubicBezTo>
                  <a:cubicBezTo>
                    <a:pt x="17383" y="14024"/>
                    <a:pt x="17383" y="14024"/>
                    <a:pt x="17383" y="14024"/>
                  </a:cubicBezTo>
                  <a:cubicBezTo>
                    <a:pt x="17297" y="14024"/>
                    <a:pt x="17297" y="14024"/>
                    <a:pt x="17297" y="14024"/>
                  </a:cubicBezTo>
                  <a:cubicBezTo>
                    <a:pt x="17297" y="13863"/>
                    <a:pt x="17297" y="13863"/>
                    <a:pt x="17297" y="13863"/>
                  </a:cubicBezTo>
                  <a:cubicBezTo>
                    <a:pt x="17297" y="14024"/>
                    <a:pt x="17297" y="14024"/>
                    <a:pt x="17297" y="14024"/>
                  </a:cubicBezTo>
                  <a:cubicBezTo>
                    <a:pt x="17211" y="14024"/>
                    <a:pt x="17211" y="14024"/>
                    <a:pt x="17211" y="14024"/>
                  </a:cubicBezTo>
                  <a:cubicBezTo>
                    <a:pt x="17211" y="14024"/>
                    <a:pt x="17211" y="14024"/>
                    <a:pt x="17211" y="14024"/>
                  </a:cubicBezTo>
                  <a:cubicBezTo>
                    <a:pt x="17125" y="14024"/>
                    <a:pt x="17125" y="14024"/>
                    <a:pt x="17125" y="14024"/>
                  </a:cubicBezTo>
                  <a:cubicBezTo>
                    <a:pt x="17211" y="14024"/>
                    <a:pt x="17211" y="14024"/>
                    <a:pt x="17211" y="14024"/>
                  </a:cubicBezTo>
                  <a:cubicBezTo>
                    <a:pt x="17297" y="14024"/>
                    <a:pt x="17297" y="14024"/>
                    <a:pt x="17297" y="14024"/>
                  </a:cubicBezTo>
                  <a:cubicBezTo>
                    <a:pt x="17297" y="14185"/>
                    <a:pt x="17297" y="14185"/>
                    <a:pt x="17297" y="14185"/>
                  </a:cubicBezTo>
                  <a:cubicBezTo>
                    <a:pt x="17211" y="14185"/>
                    <a:pt x="17211" y="14185"/>
                    <a:pt x="17211" y="14185"/>
                  </a:cubicBezTo>
                  <a:cubicBezTo>
                    <a:pt x="17297" y="14185"/>
                    <a:pt x="17297" y="14185"/>
                    <a:pt x="17297" y="14185"/>
                  </a:cubicBezTo>
                  <a:cubicBezTo>
                    <a:pt x="17125" y="14346"/>
                    <a:pt x="17125" y="14346"/>
                    <a:pt x="17125" y="14346"/>
                  </a:cubicBezTo>
                  <a:cubicBezTo>
                    <a:pt x="17125" y="14346"/>
                    <a:pt x="17125" y="14346"/>
                    <a:pt x="17125" y="14346"/>
                  </a:cubicBezTo>
                  <a:cubicBezTo>
                    <a:pt x="17125" y="14346"/>
                    <a:pt x="17125" y="14346"/>
                    <a:pt x="17125" y="14346"/>
                  </a:cubicBezTo>
                  <a:cubicBezTo>
                    <a:pt x="17211" y="14346"/>
                    <a:pt x="17211" y="14346"/>
                    <a:pt x="17211" y="14346"/>
                  </a:cubicBezTo>
                  <a:cubicBezTo>
                    <a:pt x="17297" y="14346"/>
                    <a:pt x="17297" y="14346"/>
                    <a:pt x="17297" y="14346"/>
                  </a:cubicBezTo>
                  <a:cubicBezTo>
                    <a:pt x="17297" y="14346"/>
                    <a:pt x="17297" y="14346"/>
                    <a:pt x="17297" y="14346"/>
                  </a:cubicBezTo>
                  <a:cubicBezTo>
                    <a:pt x="17383" y="14346"/>
                    <a:pt x="17383" y="14346"/>
                    <a:pt x="17383" y="14346"/>
                  </a:cubicBezTo>
                  <a:cubicBezTo>
                    <a:pt x="17297" y="14507"/>
                    <a:pt x="17297" y="14507"/>
                    <a:pt x="17297" y="14507"/>
                  </a:cubicBezTo>
                  <a:cubicBezTo>
                    <a:pt x="17211" y="14507"/>
                    <a:pt x="17211" y="14507"/>
                    <a:pt x="17211" y="14507"/>
                  </a:cubicBezTo>
                  <a:cubicBezTo>
                    <a:pt x="17211" y="14507"/>
                    <a:pt x="17211" y="14507"/>
                    <a:pt x="17211" y="14507"/>
                  </a:cubicBezTo>
                  <a:cubicBezTo>
                    <a:pt x="17211" y="14507"/>
                    <a:pt x="17211" y="14507"/>
                    <a:pt x="17211" y="14507"/>
                  </a:cubicBezTo>
                  <a:cubicBezTo>
                    <a:pt x="17125" y="14507"/>
                    <a:pt x="17125" y="14507"/>
                    <a:pt x="17125" y="14507"/>
                  </a:cubicBezTo>
                  <a:cubicBezTo>
                    <a:pt x="17039" y="14507"/>
                    <a:pt x="17039" y="14507"/>
                    <a:pt x="17039" y="14507"/>
                  </a:cubicBezTo>
                  <a:cubicBezTo>
                    <a:pt x="16867" y="14669"/>
                    <a:pt x="16867" y="14669"/>
                    <a:pt x="16867" y="14669"/>
                  </a:cubicBezTo>
                  <a:cubicBezTo>
                    <a:pt x="16695" y="14991"/>
                    <a:pt x="16695" y="14991"/>
                    <a:pt x="16695" y="14991"/>
                  </a:cubicBezTo>
                  <a:cubicBezTo>
                    <a:pt x="16609" y="15152"/>
                    <a:pt x="16609" y="15152"/>
                    <a:pt x="16609" y="15152"/>
                  </a:cubicBezTo>
                  <a:cubicBezTo>
                    <a:pt x="16609" y="15152"/>
                    <a:pt x="16609" y="15152"/>
                    <a:pt x="16609" y="15152"/>
                  </a:cubicBezTo>
                  <a:cubicBezTo>
                    <a:pt x="16523" y="15152"/>
                    <a:pt x="16523" y="15152"/>
                    <a:pt x="16523" y="15152"/>
                  </a:cubicBezTo>
                  <a:cubicBezTo>
                    <a:pt x="16437" y="15152"/>
                    <a:pt x="16437" y="15152"/>
                    <a:pt x="16437" y="15152"/>
                  </a:cubicBezTo>
                  <a:cubicBezTo>
                    <a:pt x="16351" y="15313"/>
                    <a:pt x="16351" y="15313"/>
                    <a:pt x="16351" y="15313"/>
                  </a:cubicBezTo>
                  <a:cubicBezTo>
                    <a:pt x="16178" y="15636"/>
                    <a:pt x="16178" y="15636"/>
                    <a:pt x="16178" y="15636"/>
                  </a:cubicBezTo>
                  <a:cubicBezTo>
                    <a:pt x="16178" y="15636"/>
                    <a:pt x="16178" y="15636"/>
                    <a:pt x="16178" y="15636"/>
                  </a:cubicBezTo>
                  <a:cubicBezTo>
                    <a:pt x="16178" y="15797"/>
                    <a:pt x="16178" y="15797"/>
                    <a:pt x="16178" y="15797"/>
                  </a:cubicBezTo>
                  <a:cubicBezTo>
                    <a:pt x="16092" y="15797"/>
                    <a:pt x="16092" y="15797"/>
                    <a:pt x="16092" y="15797"/>
                  </a:cubicBezTo>
                  <a:cubicBezTo>
                    <a:pt x="16092" y="15797"/>
                    <a:pt x="16092" y="15797"/>
                    <a:pt x="16092" y="15797"/>
                  </a:cubicBezTo>
                  <a:cubicBezTo>
                    <a:pt x="16006" y="15958"/>
                    <a:pt x="16006" y="15958"/>
                    <a:pt x="16006" y="15958"/>
                  </a:cubicBezTo>
                  <a:cubicBezTo>
                    <a:pt x="16006" y="15958"/>
                    <a:pt x="16006" y="15958"/>
                    <a:pt x="16006" y="15958"/>
                  </a:cubicBezTo>
                  <a:cubicBezTo>
                    <a:pt x="16006" y="15958"/>
                    <a:pt x="16006" y="15958"/>
                    <a:pt x="16006" y="15958"/>
                  </a:cubicBezTo>
                  <a:cubicBezTo>
                    <a:pt x="15920" y="15958"/>
                    <a:pt x="15920" y="15958"/>
                    <a:pt x="15920" y="15958"/>
                  </a:cubicBezTo>
                  <a:cubicBezTo>
                    <a:pt x="15834" y="15958"/>
                    <a:pt x="15834" y="15958"/>
                    <a:pt x="15834" y="15958"/>
                  </a:cubicBezTo>
                  <a:cubicBezTo>
                    <a:pt x="15834" y="16119"/>
                    <a:pt x="15834" y="16119"/>
                    <a:pt x="15834" y="16119"/>
                  </a:cubicBezTo>
                  <a:cubicBezTo>
                    <a:pt x="15748" y="16119"/>
                    <a:pt x="15748" y="16119"/>
                    <a:pt x="15748" y="16119"/>
                  </a:cubicBezTo>
                  <a:cubicBezTo>
                    <a:pt x="15662" y="16119"/>
                    <a:pt x="15662" y="16119"/>
                    <a:pt x="15662" y="16119"/>
                  </a:cubicBezTo>
                  <a:cubicBezTo>
                    <a:pt x="15576" y="16119"/>
                    <a:pt x="15576" y="16119"/>
                    <a:pt x="15576" y="16119"/>
                  </a:cubicBezTo>
                  <a:cubicBezTo>
                    <a:pt x="15576" y="16281"/>
                    <a:pt x="15576" y="16281"/>
                    <a:pt x="15576" y="16281"/>
                  </a:cubicBezTo>
                  <a:cubicBezTo>
                    <a:pt x="15490" y="16281"/>
                    <a:pt x="15490" y="16281"/>
                    <a:pt x="15490" y="16281"/>
                  </a:cubicBezTo>
                  <a:cubicBezTo>
                    <a:pt x="15490" y="16281"/>
                    <a:pt x="15490" y="16281"/>
                    <a:pt x="15490" y="16281"/>
                  </a:cubicBezTo>
                  <a:cubicBezTo>
                    <a:pt x="15490" y="16281"/>
                    <a:pt x="15490" y="16281"/>
                    <a:pt x="15490" y="16281"/>
                  </a:cubicBezTo>
                  <a:cubicBezTo>
                    <a:pt x="15490" y="16442"/>
                    <a:pt x="15490" y="16442"/>
                    <a:pt x="15490" y="16442"/>
                  </a:cubicBezTo>
                  <a:cubicBezTo>
                    <a:pt x="15490" y="16442"/>
                    <a:pt x="15490" y="16442"/>
                    <a:pt x="15490" y="16442"/>
                  </a:cubicBezTo>
                  <a:cubicBezTo>
                    <a:pt x="15404" y="16603"/>
                    <a:pt x="15404" y="16603"/>
                    <a:pt x="15404" y="16603"/>
                  </a:cubicBezTo>
                  <a:cubicBezTo>
                    <a:pt x="15404" y="16603"/>
                    <a:pt x="15404" y="16603"/>
                    <a:pt x="15404" y="16603"/>
                  </a:cubicBezTo>
                  <a:cubicBezTo>
                    <a:pt x="15318" y="16603"/>
                    <a:pt x="15318" y="16603"/>
                    <a:pt x="15318" y="16603"/>
                  </a:cubicBezTo>
                  <a:cubicBezTo>
                    <a:pt x="15232" y="16764"/>
                    <a:pt x="15232" y="16764"/>
                    <a:pt x="15232" y="16764"/>
                  </a:cubicBezTo>
                  <a:cubicBezTo>
                    <a:pt x="15232" y="16925"/>
                    <a:pt x="15232" y="16925"/>
                    <a:pt x="15232" y="16925"/>
                  </a:cubicBezTo>
                  <a:cubicBezTo>
                    <a:pt x="15232" y="17248"/>
                    <a:pt x="15232" y="17248"/>
                    <a:pt x="15232" y="17248"/>
                  </a:cubicBezTo>
                  <a:cubicBezTo>
                    <a:pt x="15146" y="17570"/>
                    <a:pt x="15146" y="17570"/>
                    <a:pt x="15146" y="17570"/>
                  </a:cubicBezTo>
                  <a:cubicBezTo>
                    <a:pt x="15232" y="17731"/>
                    <a:pt x="15232" y="17731"/>
                    <a:pt x="15232" y="17731"/>
                  </a:cubicBezTo>
                  <a:cubicBezTo>
                    <a:pt x="15146" y="18054"/>
                    <a:pt x="15146" y="18054"/>
                    <a:pt x="15146" y="18054"/>
                  </a:cubicBezTo>
                  <a:cubicBezTo>
                    <a:pt x="15232" y="18215"/>
                    <a:pt x="15232" y="18215"/>
                    <a:pt x="15232" y="18215"/>
                  </a:cubicBezTo>
                  <a:cubicBezTo>
                    <a:pt x="15232" y="18537"/>
                    <a:pt x="15232" y="18537"/>
                    <a:pt x="15232" y="18537"/>
                  </a:cubicBezTo>
                  <a:cubicBezTo>
                    <a:pt x="15232" y="18699"/>
                    <a:pt x="15232" y="18699"/>
                    <a:pt x="15232" y="18699"/>
                  </a:cubicBezTo>
                  <a:cubicBezTo>
                    <a:pt x="15318" y="19021"/>
                    <a:pt x="15318" y="19021"/>
                    <a:pt x="15318" y="19021"/>
                  </a:cubicBezTo>
                  <a:cubicBezTo>
                    <a:pt x="15318" y="19021"/>
                    <a:pt x="15318" y="19021"/>
                    <a:pt x="15318" y="19021"/>
                  </a:cubicBezTo>
                  <a:cubicBezTo>
                    <a:pt x="15404" y="19182"/>
                    <a:pt x="15404" y="19182"/>
                    <a:pt x="15404" y="19182"/>
                  </a:cubicBezTo>
                  <a:cubicBezTo>
                    <a:pt x="15318" y="19343"/>
                    <a:pt x="15318" y="19343"/>
                    <a:pt x="15318" y="19343"/>
                  </a:cubicBezTo>
                  <a:cubicBezTo>
                    <a:pt x="15318" y="19504"/>
                    <a:pt x="15318" y="19504"/>
                    <a:pt x="15318" y="19504"/>
                  </a:cubicBezTo>
                  <a:cubicBezTo>
                    <a:pt x="15404" y="19666"/>
                    <a:pt x="15404" y="19666"/>
                    <a:pt x="15404" y="19666"/>
                  </a:cubicBezTo>
                  <a:cubicBezTo>
                    <a:pt x="15404" y="19988"/>
                    <a:pt x="15404" y="19988"/>
                    <a:pt x="15404" y="19988"/>
                  </a:cubicBezTo>
                  <a:cubicBezTo>
                    <a:pt x="15490" y="20149"/>
                    <a:pt x="15490" y="20149"/>
                    <a:pt x="15490" y="20149"/>
                  </a:cubicBezTo>
                  <a:cubicBezTo>
                    <a:pt x="15490" y="20310"/>
                    <a:pt x="15490" y="20310"/>
                    <a:pt x="15490" y="20310"/>
                  </a:cubicBezTo>
                  <a:cubicBezTo>
                    <a:pt x="15490" y="20310"/>
                    <a:pt x="15490" y="20310"/>
                    <a:pt x="15490" y="20310"/>
                  </a:cubicBezTo>
                  <a:cubicBezTo>
                    <a:pt x="15490" y="20472"/>
                    <a:pt x="15490" y="20472"/>
                    <a:pt x="15490" y="20472"/>
                  </a:cubicBezTo>
                  <a:cubicBezTo>
                    <a:pt x="15490" y="20633"/>
                    <a:pt x="15490" y="20633"/>
                    <a:pt x="15490" y="20633"/>
                  </a:cubicBezTo>
                  <a:cubicBezTo>
                    <a:pt x="15490" y="20633"/>
                    <a:pt x="15490" y="20633"/>
                    <a:pt x="15490" y="20633"/>
                  </a:cubicBezTo>
                  <a:cubicBezTo>
                    <a:pt x="15490" y="20794"/>
                    <a:pt x="15490" y="20794"/>
                    <a:pt x="15490" y="20794"/>
                  </a:cubicBezTo>
                  <a:cubicBezTo>
                    <a:pt x="15404" y="21116"/>
                    <a:pt x="15404" y="21116"/>
                    <a:pt x="15404" y="21116"/>
                  </a:cubicBezTo>
                  <a:cubicBezTo>
                    <a:pt x="15318" y="21278"/>
                    <a:pt x="15318" y="21278"/>
                    <a:pt x="15318" y="21278"/>
                  </a:cubicBezTo>
                  <a:cubicBezTo>
                    <a:pt x="15318" y="21278"/>
                    <a:pt x="15318" y="21278"/>
                    <a:pt x="15318" y="21278"/>
                  </a:cubicBezTo>
                  <a:cubicBezTo>
                    <a:pt x="15318" y="21439"/>
                    <a:pt x="15318" y="21439"/>
                    <a:pt x="15318" y="21439"/>
                  </a:cubicBezTo>
                  <a:cubicBezTo>
                    <a:pt x="15232" y="21439"/>
                    <a:pt x="15232" y="21439"/>
                    <a:pt x="15232" y="21439"/>
                  </a:cubicBezTo>
                  <a:cubicBezTo>
                    <a:pt x="15146" y="21600"/>
                    <a:pt x="15146" y="21600"/>
                    <a:pt x="15146" y="21600"/>
                  </a:cubicBezTo>
                  <a:cubicBezTo>
                    <a:pt x="15060" y="21600"/>
                    <a:pt x="15060" y="21600"/>
                    <a:pt x="15060" y="21600"/>
                  </a:cubicBezTo>
                  <a:cubicBezTo>
                    <a:pt x="15060" y="21439"/>
                    <a:pt x="15060" y="21439"/>
                    <a:pt x="15060" y="21439"/>
                  </a:cubicBezTo>
                  <a:cubicBezTo>
                    <a:pt x="14974" y="21439"/>
                    <a:pt x="14974" y="21439"/>
                    <a:pt x="14974" y="21439"/>
                  </a:cubicBezTo>
                  <a:cubicBezTo>
                    <a:pt x="15060" y="21439"/>
                    <a:pt x="15060" y="21439"/>
                    <a:pt x="15060" y="21439"/>
                  </a:cubicBezTo>
                  <a:cubicBezTo>
                    <a:pt x="14888" y="21278"/>
                    <a:pt x="14888" y="21278"/>
                    <a:pt x="14888" y="21278"/>
                  </a:cubicBezTo>
                  <a:cubicBezTo>
                    <a:pt x="14974" y="21116"/>
                    <a:pt x="14974" y="21116"/>
                    <a:pt x="14974" y="21116"/>
                  </a:cubicBezTo>
                  <a:cubicBezTo>
                    <a:pt x="14888" y="21116"/>
                    <a:pt x="14888" y="21116"/>
                    <a:pt x="14888" y="21116"/>
                  </a:cubicBezTo>
                  <a:cubicBezTo>
                    <a:pt x="14888" y="21116"/>
                    <a:pt x="14888" y="21116"/>
                    <a:pt x="14888" y="21116"/>
                  </a:cubicBezTo>
                  <a:cubicBezTo>
                    <a:pt x="14802" y="20955"/>
                    <a:pt x="14802" y="20955"/>
                    <a:pt x="14802" y="20955"/>
                  </a:cubicBezTo>
                  <a:cubicBezTo>
                    <a:pt x="14802" y="20794"/>
                    <a:pt x="14802" y="20794"/>
                    <a:pt x="14802" y="20794"/>
                  </a:cubicBezTo>
                  <a:cubicBezTo>
                    <a:pt x="14802" y="20633"/>
                    <a:pt x="14802" y="20633"/>
                    <a:pt x="14802" y="20633"/>
                  </a:cubicBezTo>
                  <a:cubicBezTo>
                    <a:pt x="14716" y="20633"/>
                    <a:pt x="14716" y="20633"/>
                    <a:pt x="14716" y="20633"/>
                  </a:cubicBezTo>
                  <a:cubicBezTo>
                    <a:pt x="14716" y="20472"/>
                    <a:pt x="14716" y="20472"/>
                    <a:pt x="14716" y="20472"/>
                  </a:cubicBezTo>
                  <a:cubicBezTo>
                    <a:pt x="14716" y="20472"/>
                    <a:pt x="14716" y="20472"/>
                    <a:pt x="14716" y="20472"/>
                  </a:cubicBezTo>
                  <a:cubicBezTo>
                    <a:pt x="14716" y="20310"/>
                    <a:pt x="14716" y="20310"/>
                    <a:pt x="14716" y="20310"/>
                  </a:cubicBezTo>
                  <a:cubicBezTo>
                    <a:pt x="14802" y="20310"/>
                    <a:pt x="14802" y="20310"/>
                    <a:pt x="14802" y="20310"/>
                  </a:cubicBezTo>
                  <a:cubicBezTo>
                    <a:pt x="14716" y="20310"/>
                    <a:pt x="14716" y="20310"/>
                    <a:pt x="14716" y="20310"/>
                  </a:cubicBezTo>
                  <a:cubicBezTo>
                    <a:pt x="14716" y="20310"/>
                    <a:pt x="14716" y="20310"/>
                    <a:pt x="14716" y="20310"/>
                  </a:cubicBezTo>
                  <a:cubicBezTo>
                    <a:pt x="14716" y="20310"/>
                    <a:pt x="14716" y="20310"/>
                    <a:pt x="14716" y="20310"/>
                  </a:cubicBezTo>
                  <a:cubicBezTo>
                    <a:pt x="14716" y="20310"/>
                    <a:pt x="14716" y="20310"/>
                    <a:pt x="14716" y="20310"/>
                  </a:cubicBezTo>
                  <a:cubicBezTo>
                    <a:pt x="14629" y="20310"/>
                    <a:pt x="14629" y="20310"/>
                    <a:pt x="14629" y="20310"/>
                  </a:cubicBezTo>
                  <a:cubicBezTo>
                    <a:pt x="14629" y="20310"/>
                    <a:pt x="14629" y="20310"/>
                    <a:pt x="14629" y="20310"/>
                  </a:cubicBezTo>
                  <a:cubicBezTo>
                    <a:pt x="14629" y="20149"/>
                    <a:pt x="14629" y="20149"/>
                    <a:pt x="14629" y="20149"/>
                  </a:cubicBezTo>
                  <a:cubicBezTo>
                    <a:pt x="14543" y="20149"/>
                    <a:pt x="14543" y="20149"/>
                    <a:pt x="14543" y="20149"/>
                  </a:cubicBezTo>
                  <a:cubicBezTo>
                    <a:pt x="14543" y="19988"/>
                    <a:pt x="14543" y="19988"/>
                    <a:pt x="14543" y="19988"/>
                  </a:cubicBezTo>
                  <a:cubicBezTo>
                    <a:pt x="14543" y="19827"/>
                    <a:pt x="14543" y="19827"/>
                    <a:pt x="14543" y="19827"/>
                  </a:cubicBezTo>
                  <a:cubicBezTo>
                    <a:pt x="14629" y="19666"/>
                    <a:pt x="14629" y="19666"/>
                    <a:pt x="14629" y="19666"/>
                  </a:cubicBezTo>
                  <a:cubicBezTo>
                    <a:pt x="14629" y="19504"/>
                    <a:pt x="14629" y="19504"/>
                    <a:pt x="14629" y="19504"/>
                  </a:cubicBezTo>
                  <a:cubicBezTo>
                    <a:pt x="14543" y="19504"/>
                    <a:pt x="14543" y="19504"/>
                    <a:pt x="14543" y="19504"/>
                  </a:cubicBezTo>
                  <a:cubicBezTo>
                    <a:pt x="14543" y="19504"/>
                    <a:pt x="14543" y="19504"/>
                    <a:pt x="14543" y="19504"/>
                  </a:cubicBezTo>
                  <a:cubicBezTo>
                    <a:pt x="14543" y="19666"/>
                    <a:pt x="14543" y="19666"/>
                    <a:pt x="14543" y="19666"/>
                  </a:cubicBezTo>
                  <a:cubicBezTo>
                    <a:pt x="14543" y="19666"/>
                    <a:pt x="14543" y="19666"/>
                    <a:pt x="14543" y="19666"/>
                  </a:cubicBezTo>
                  <a:cubicBezTo>
                    <a:pt x="14543" y="19666"/>
                    <a:pt x="14543" y="19666"/>
                    <a:pt x="14543" y="19666"/>
                  </a:cubicBezTo>
                  <a:cubicBezTo>
                    <a:pt x="14457" y="19666"/>
                    <a:pt x="14457" y="19666"/>
                    <a:pt x="14457" y="19666"/>
                  </a:cubicBezTo>
                  <a:cubicBezTo>
                    <a:pt x="14457" y="19504"/>
                    <a:pt x="14457" y="19504"/>
                    <a:pt x="14457" y="19504"/>
                  </a:cubicBezTo>
                  <a:cubicBezTo>
                    <a:pt x="14543" y="19343"/>
                    <a:pt x="14543" y="19343"/>
                    <a:pt x="14543" y="19343"/>
                  </a:cubicBezTo>
                  <a:cubicBezTo>
                    <a:pt x="14543" y="19021"/>
                    <a:pt x="14543" y="19021"/>
                    <a:pt x="14543" y="19021"/>
                  </a:cubicBezTo>
                  <a:cubicBezTo>
                    <a:pt x="14629" y="18860"/>
                    <a:pt x="14629" y="18860"/>
                    <a:pt x="14629" y="18860"/>
                  </a:cubicBezTo>
                  <a:cubicBezTo>
                    <a:pt x="14543" y="18699"/>
                    <a:pt x="14543" y="18699"/>
                    <a:pt x="14543" y="18699"/>
                  </a:cubicBezTo>
                  <a:cubicBezTo>
                    <a:pt x="14457" y="18699"/>
                    <a:pt x="14457" y="18699"/>
                    <a:pt x="14457" y="18699"/>
                  </a:cubicBezTo>
                  <a:cubicBezTo>
                    <a:pt x="14457" y="18537"/>
                    <a:pt x="14457" y="18537"/>
                    <a:pt x="14457" y="18537"/>
                  </a:cubicBezTo>
                  <a:cubicBezTo>
                    <a:pt x="14457" y="18537"/>
                    <a:pt x="14457" y="18537"/>
                    <a:pt x="14457" y="18537"/>
                  </a:cubicBezTo>
                  <a:cubicBezTo>
                    <a:pt x="14457" y="18537"/>
                    <a:pt x="14457" y="18537"/>
                    <a:pt x="14457" y="18537"/>
                  </a:cubicBezTo>
                  <a:cubicBezTo>
                    <a:pt x="14371" y="18376"/>
                    <a:pt x="14371" y="18376"/>
                    <a:pt x="14371" y="18376"/>
                  </a:cubicBezTo>
                  <a:cubicBezTo>
                    <a:pt x="14371" y="18376"/>
                    <a:pt x="14371" y="18376"/>
                    <a:pt x="14371" y="18376"/>
                  </a:cubicBezTo>
                  <a:cubicBezTo>
                    <a:pt x="14371" y="18215"/>
                    <a:pt x="14371" y="18215"/>
                    <a:pt x="14371" y="18215"/>
                  </a:cubicBezTo>
                  <a:cubicBezTo>
                    <a:pt x="14285" y="18215"/>
                    <a:pt x="14285" y="18215"/>
                    <a:pt x="14285" y="18215"/>
                  </a:cubicBezTo>
                  <a:cubicBezTo>
                    <a:pt x="14285" y="18054"/>
                    <a:pt x="14285" y="18054"/>
                    <a:pt x="14285" y="18054"/>
                  </a:cubicBezTo>
                  <a:cubicBezTo>
                    <a:pt x="14199" y="17893"/>
                    <a:pt x="14199" y="17893"/>
                    <a:pt x="14199" y="17893"/>
                  </a:cubicBezTo>
                  <a:cubicBezTo>
                    <a:pt x="14113" y="17893"/>
                    <a:pt x="14113" y="17893"/>
                    <a:pt x="14113" y="17893"/>
                  </a:cubicBezTo>
                  <a:cubicBezTo>
                    <a:pt x="14027" y="17893"/>
                    <a:pt x="14027" y="17893"/>
                    <a:pt x="14027" y="17893"/>
                  </a:cubicBezTo>
                  <a:cubicBezTo>
                    <a:pt x="14027" y="18054"/>
                    <a:pt x="14027" y="18054"/>
                    <a:pt x="14027" y="18054"/>
                  </a:cubicBezTo>
                  <a:cubicBezTo>
                    <a:pt x="14027" y="18054"/>
                    <a:pt x="14027" y="18054"/>
                    <a:pt x="14027" y="18054"/>
                  </a:cubicBezTo>
                  <a:cubicBezTo>
                    <a:pt x="13941" y="18054"/>
                    <a:pt x="13941" y="18054"/>
                    <a:pt x="13941" y="18054"/>
                  </a:cubicBezTo>
                  <a:cubicBezTo>
                    <a:pt x="13941" y="18054"/>
                    <a:pt x="13941" y="18054"/>
                    <a:pt x="13941" y="18054"/>
                  </a:cubicBezTo>
                  <a:cubicBezTo>
                    <a:pt x="13855" y="18215"/>
                    <a:pt x="13855" y="18215"/>
                    <a:pt x="13855" y="18215"/>
                  </a:cubicBezTo>
                  <a:cubicBezTo>
                    <a:pt x="13769" y="18215"/>
                    <a:pt x="13769" y="18215"/>
                    <a:pt x="13769" y="18215"/>
                  </a:cubicBezTo>
                  <a:cubicBezTo>
                    <a:pt x="13683" y="18215"/>
                    <a:pt x="13683" y="18215"/>
                    <a:pt x="13683" y="18215"/>
                  </a:cubicBezTo>
                  <a:cubicBezTo>
                    <a:pt x="13683" y="18215"/>
                    <a:pt x="13683" y="18215"/>
                    <a:pt x="13683" y="18215"/>
                  </a:cubicBezTo>
                  <a:cubicBezTo>
                    <a:pt x="13683" y="18054"/>
                    <a:pt x="13683" y="18054"/>
                    <a:pt x="13683" y="18054"/>
                  </a:cubicBezTo>
                  <a:cubicBezTo>
                    <a:pt x="13683" y="18215"/>
                    <a:pt x="13683" y="18215"/>
                    <a:pt x="13683" y="18215"/>
                  </a:cubicBezTo>
                  <a:cubicBezTo>
                    <a:pt x="13683" y="18215"/>
                    <a:pt x="13683" y="18215"/>
                    <a:pt x="13683" y="18215"/>
                  </a:cubicBezTo>
                  <a:cubicBezTo>
                    <a:pt x="13683" y="18054"/>
                    <a:pt x="13683" y="18054"/>
                    <a:pt x="13683" y="18054"/>
                  </a:cubicBezTo>
                  <a:cubicBezTo>
                    <a:pt x="13597" y="18054"/>
                    <a:pt x="13597" y="18054"/>
                    <a:pt x="13597" y="18054"/>
                  </a:cubicBezTo>
                  <a:cubicBezTo>
                    <a:pt x="13511" y="17893"/>
                    <a:pt x="13511" y="17893"/>
                    <a:pt x="13511" y="17893"/>
                  </a:cubicBezTo>
                  <a:cubicBezTo>
                    <a:pt x="13511" y="17893"/>
                    <a:pt x="13511" y="17893"/>
                    <a:pt x="13511" y="17893"/>
                  </a:cubicBezTo>
                  <a:cubicBezTo>
                    <a:pt x="13597" y="17893"/>
                    <a:pt x="13597" y="17893"/>
                    <a:pt x="13597" y="17893"/>
                  </a:cubicBezTo>
                  <a:cubicBezTo>
                    <a:pt x="13597" y="17893"/>
                    <a:pt x="13597" y="17893"/>
                    <a:pt x="13597" y="17893"/>
                  </a:cubicBezTo>
                  <a:cubicBezTo>
                    <a:pt x="13511" y="17731"/>
                    <a:pt x="13511" y="17731"/>
                    <a:pt x="13511" y="17731"/>
                  </a:cubicBezTo>
                  <a:cubicBezTo>
                    <a:pt x="13511" y="17731"/>
                    <a:pt x="13511" y="17731"/>
                    <a:pt x="13511" y="17731"/>
                  </a:cubicBezTo>
                  <a:cubicBezTo>
                    <a:pt x="13511" y="17731"/>
                    <a:pt x="13511" y="17731"/>
                    <a:pt x="13511" y="17731"/>
                  </a:cubicBezTo>
                  <a:cubicBezTo>
                    <a:pt x="13511" y="17731"/>
                    <a:pt x="13511" y="17731"/>
                    <a:pt x="13511" y="17731"/>
                  </a:cubicBezTo>
                  <a:cubicBezTo>
                    <a:pt x="13511" y="17893"/>
                    <a:pt x="13511" y="17893"/>
                    <a:pt x="13511" y="17893"/>
                  </a:cubicBezTo>
                  <a:cubicBezTo>
                    <a:pt x="13425" y="17731"/>
                    <a:pt x="13425" y="17731"/>
                    <a:pt x="13425" y="17731"/>
                  </a:cubicBezTo>
                  <a:cubicBezTo>
                    <a:pt x="13425" y="17731"/>
                    <a:pt x="13425" y="17731"/>
                    <a:pt x="13425" y="17731"/>
                  </a:cubicBezTo>
                  <a:cubicBezTo>
                    <a:pt x="13339" y="17731"/>
                    <a:pt x="13339" y="17731"/>
                    <a:pt x="13339" y="17731"/>
                  </a:cubicBezTo>
                  <a:cubicBezTo>
                    <a:pt x="13167" y="17731"/>
                    <a:pt x="13167" y="17731"/>
                    <a:pt x="13167" y="17731"/>
                  </a:cubicBezTo>
                  <a:cubicBezTo>
                    <a:pt x="13253" y="17731"/>
                    <a:pt x="13253" y="17731"/>
                    <a:pt x="13253" y="17731"/>
                  </a:cubicBezTo>
                  <a:cubicBezTo>
                    <a:pt x="13339" y="17731"/>
                    <a:pt x="13339" y="17731"/>
                    <a:pt x="13339" y="17731"/>
                  </a:cubicBezTo>
                  <a:cubicBezTo>
                    <a:pt x="13339" y="17731"/>
                    <a:pt x="13339" y="17731"/>
                    <a:pt x="13339" y="17731"/>
                  </a:cubicBezTo>
                  <a:cubicBezTo>
                    <a:pt x="13339" y="17570"/>
                    <a:pt x="13339" y="17570"/>
                    <a:pt x="13339" y="17570"/>
                  </a:cubicBezTo>
                  <a:cubicBezTo>
                    <a:pt x="13253" y="17570"/>
                    <a:pt x="13253" y="17570"/>
                    <a:pt x="13253" y="17570"/>
                  </a:cubicBezTo>
                  <a:cubicBezTo>
                    <a:pt x="13167" y="17731"/>
                    <a:pt x="13167" y="17731"/>
                    <a:pt x="13167" y="17731"/>
                  </a:cubicBezTo>
                  <a:cubicBezTo>
                    <a:pt x="13167" y="17731"/>
                    <a:pt x="13167" y="17731"/>
                    <a:pt x="13167" y="17731"/>
                  </a:cubicBezTo>
                  <a:cubicBezTo>
                    <a:pt x="12994" y="17731"/>
                    <a:pt x="12994" y="17731"/>
                    <a:pt x="12994" y="17731"/>
                  </a:cubicBezTo>
                  <a:cubicBezTo>
                    <a:pt x="12994" y="17570"/>
                    <a:pt x="12994" y="17570"/>
                    <a:pt x="12994" y="17570"/>
                  </a:cubicBezTo>
                  <a:cubicBezTo>
                    <a:pt x="12908" y="17731"/>
                    <a:pt x="12908" y="17731"/>
                    <a:pt x="12908" y="17731"/>
                  </a:cubicBezTo>
                  <a:cubicBezTo>
                    <a:pt x="12822" y="17731"/>
                    <a:pt x="12822" y="17731"/>
                    <a:pt x="12822" y="17731"/>
                  </a:cubicBezTo>
                  <a:cubicBezTo>
                    <a:pt x="12736" y="17731"/>
                    <a:pt x="12736" y="17731"/>
                    <a:pt x="12736" y="17731"/>
                  </a:cubicBezTo>
                  <a:cubicBezTo>
                    <a:pt x="12650" y="17570"/>
                    <a:pt x="12650" y="17570"/>
                    <a:pt x="12650" y="17570"/>
                  </a:cubicBezTo>
                  <a:cubicBezTo>
                    <a:pt x="12650" y="17570"/>
                    <a:pt x="12650" y="17570"/>
                    <a:pt x="12650" y="17570"/>
                  </a:cubicBezTo>
                  <a:cubicBezTo>
                    <a:pt x="12650" y="17409"/>
                    <a:pt x="12650" y="17409"/>
                    <a:pt x="12650" y="17409"/>
                  </a:cubicBezTo>
                  <a:cubicBezTo>
                    <a:pt x="12650" y="17409"/>
                    <a:pt x="12650" y="17409"/>
                    <a:pt x="12650" y="17409"/>
                  </a:cubicBezTo>
                  <a:cubicBezTo>
                    <a:pt x="12650" y="17570"/>
                    <a:pt x="12650" y="17570"/>
                    <a:pt x="12650" y="17570"/>
                  </a:cubicBezTo>
                  <a:cubicBezTo>
                    <a:pt x="12564" y="17731"/>
                    <a:pt x="12564" y="17731"/>
                    <a:pt x="12564" y="17731"/>
                  </a:cubicBezTo>
                  <a:cubicBezTo>
                    <a:pt x="12478" y="17570"/>
                    <a:pt x="12478" y="17570"/>
                    <a:pt x="12478" y="17570"/>
                  </a:cubicBezTo>
                  <a:cubicBezTo>
                    <a:pt x="12478" y="17731"/>
                    <a:pt x="12478" y="17731"/>
                    <a:pt x="12478" y="17731"/>
                  </a:cubicBezTo>
                  <a:cubicBezTo>
                    <a:pt x="12392" y="17570"/>
                    <a:pt x="12392" y="17570"/>
                    <a:pt x="12392" y="17570"/>
                  </a:cubicBezTo>
                  <a:cubicBezTo>
                    <a:pt x="12134" y="17731"/>
                    <a:pt x="12134" y="17731"/>
                    <a:pt x="12134" y="17731"/>
                  </a:cubicBezTo>
                  <a:cubicBezTo>
                    <a:pt x="12134" y="17731"/>
                    <a:pt x="12134" y="17731"/>
                    <a:pt x="12134" y="17731"/>
                  </a:cubicBezTo>
                  <a:cubicBezTo>
                    <a:pt x="11962" y="17893"/>
                    <a:pt x="11962" y="17893"/>
                    <a:pt x="11962" y="17893"/>
                  </a:cubicBezTo>
                  <a:cubicBezTo>
                    <a:pt x="11876" y="18054"/>
                    <a:pt x="11876" y="18054"/>
                    <a:pt x="11876" y="18054"/>
                  </a:cubicBezTo>
                  <a:cubicBezTo>
                    <a:pt x="11876" y="18054"/>
                    <a:pt x="11876" y="18054"/>
                    <a:pt x="11876" y="18054"/>
                  </a:cubicBezTo>
                  <a:cubicBezTo>
                    <a:pt x="11962" y="18054"/>
                    <a:pt x="11962" y="18054"/>
                    <a:pt x="11962" y="18054"/>
                  </a:cubicBezTo>
                  <a:cubicBezTo>
                    <a:pt x="11962" y="18054"/>
                    <a:pt x="11962" y="18054"/>
                    <a:pt x="11962" y="18054"/>
                  </a:cubicBezTo>
                  <a:cubicBezTo>
                    <a:pt x="12048" y="18054"/>
                    <a:pt x="12048" y="18054"/>
                    <a:pt x="12048" y="18054"/>
                  </a:cubicBezTo>
                  <a:cubicBezTo>
                    <a:pt x="12048" y="18054"/>
                    <a:pt x="12048" y="18054"/>
                    <a:pt x="12048" y="18054"/>
                  </a:cubicBezTo>
                  <a:cubicBezTo>
                    <a:pt x="12134" y="18054"/>
                    <a:pt x="12134" y="18054"/>
                    <a:pt x="12134" y="18054"/>
                  </a:cubicBezTo>
                  <a:cubicBezTo>
                    <a:pt x="12048" y="18215"/>
                    <a:pt x="12048" y="18215"/>
                    <a:pt x="12048" y="18215"/>
                  </a:cubicBezTo>
                  <a:cubicBezTo>
                    <a:pt x="11962" y="18215"/>
                    <a:pt x="11962" y="18215"/>
                    <a:pt x="11962" y="18215"/>
                  </a:cubicBezTo>
                  <a:cubicBezTo>
                    <a:pt x="11962" y="18376"/>
                    <a:pt x="11962" y="18376"/>
                    <a:pt x="11962" y="18376"/>
                  </a:cubicBezTo>
                  <a:cubicBezTo>
                    <a:pt x="11962" y="18376"/>
                    <a:pt x="11962" y="18376"/>
                    <a:pt x="11962" y="18376"/>
                  </a:cubicBezTo>
                  <a:cubicBezTo>
                    <a:pt x="12134" y="18537"/>
                    <a:pt x="12134" y="18537"/>
                    <a:pt x="12134" y="18537"/>
                  </a:cubicBezTo>
                  <a:cubicBezTo>
                    <a:pt x="12220" y="18699"/>
                    <a:pt x="12220" y="18699"/>
                    <a:pt x="12220" y="18699"/>
                  </a:cubicBezTo>
                  <a:cubicBezTo>
                    <a:pt x="12220" y="18699"/>
                    <a:pt x="12220" y="18699"/>
                    <a:pt x="12220" y="18699"/>
                  </a:cubicBezTo>
                  <a:cubicBezTo>
                    <a:pt x="12134" y="18699"/>
                    <a:pt x="12134" y="18699"/>
                    <a:pt x="12134" y="18699"/>
                  </a:cubicBezTo>
                  <a:cubicBezTo>
                    <a:pt x="12134" y="18699"/>
                    <a:pt x="12134" y="18699"/>
                    <a:pt x="12134" y="18699"/>
                  </a:cubicBezTo>
                  <a:cubicBezTo>
                    <a:pt x="12134" y="18699"/>
                    <a:pt x="12134" y="18699"/>
                    <a:pt x="12134" y="18699"/>
                  </a:cubicBezTo>
                  <a:cubicBezTo>
                    <a:pt x="12048" y="18537"/>
                    <a:pt x="12048" y="18537"/>
                    <a:pt x="12048" y="18537"/>
                  </a:cubicBezTo>
                  <a:cubicBezTo>
                    <a:pt x="12048" y="18537"/>
                    <a:pt x="12048" y="18537"/>
                    <a:pt x="12048" y="18537"/>
                  </a:cubicBezTo>
                  <a:cubicBezTo>
                    <a:pt x="11962" y="18537"/>
                    <a:pt x="11962" y="18537"/>
                    <a:pt x="11962" y="18537"/>
                  </a:cubicBezTo>
                  <a:cubicBezTo>
                    <a:pt x="11962" y="18537"/>
                    <a:pt x="11962" y="18537"/>
                    <a:pt x="11962" y="18537"/>
                  </a:cubicBezTo>
                  <a:cubicBezTo>
                    <a:pt x="11876" y="18376"/>
                    <a:pt x="11876" y="18376"/>
                    <a:pt x="11876" y="18376"/>
                  </a:cubicBezTo>
                  <a:cubicBezTo>
                    <a:pt x="11790" y="18376"/>
                    <a:pt x="11790" y="18376"/>
                    <a:pt x="11790" y="18376"/>
                  </a:cubicBezTo>
                  <a:cubicBezTo>
                    <a:pt x="11876" y="18537"/>
                    <a:pt x="11876" y="18537"/>
                    <a:pt x="11876" y="18537"/>
                  </a:cubicBezTo>
                  <a:cubicBezTo>
                    <a:pt x="11876" y="18699"/>
                    <a:pt x="11876" y="18699"/>
                    <a:pt x="11876" y="18699"/>
                  </a:cubicBezTo>
                  <a:cubicBezTo>
                    <a:pt x="11790" y="18699"/>
                    <a:pt x="11790" y="18699"/>
                    <a:pt x="11790" y="18699"/>
                  </a:cubicBezTo>
                  <a:cubicBezTo>
                    <a:pt x="11790" y="18537"/>
                    <a:pt x="11790" y="18537"/>
                    <a:pt x="11790" y="18537"/>
                  </a:cubicBezTo>
                  <a:cubicBezTo>
                    <a:pt x="11704" y="18537"/>
                    <a:pt x="11704" y="18537"/>
                    <a:pt x="11704" y="18537"/>
                  </a:cubicBezTo>
                  <a:cubicBezTo>
                    <a:pt x="11618" y="18537"/>
                    <a:pt x="11618" y="18537"/>
                    <a:pt x="11618" y="18537"/>
                  </a:cubicBezTo>
                  <a:cubicBezTo>
                    <a:pt x="11618" y="18699"/>
                    <a:pt x="11618" y="18699"/>
                    <a:pt x="11618" y="18699"/>
                  </a:cubicBezTo>
                  <a:cubicBezTo>
                    <a:pt x="11531" y="18537"/>
                    <a:pt x="11531" y="18537"/>
                    <a:pt x="11531" y="18537"/>
                  </a:cubicBezTo>
                  <a:cubicBezTo>
                    <a:pt x="11445" y="18537"/>
                    <a:pt x="11445" y="18537"/>
                    <a:pt x="11445" y="18537"/>
                  </a:cubicBezTo>
                  <a:cubicBezTo>
                    <a:pt x="11359" y="18537"/>
                    <a:pt x="11359" y="18537"/>
                    <a:pt x="11359" y="18537"/>
                  </a:cubicBezTo>
                  <a:cubicBezTo>
                    <a:pt x="11359" y="18537"/>
                    <a:pt x="11359" y="18537"/>
                    <a:pt x="11359" y="18537"/>
                  </a:cubicBezTo>
                  <a:cubicBezTo>
                    <a:pt x="11359" y="18537"/>
                    <a:pt x="11359" y="18537"/>
                    <a:pt x="11359" y="18537"/>
                  </a:cubicBezTo>
                  <a:cubicBezTo>
                    <a:pt x="11445" y="18376"/>
                    <a:pt x="11445" y="18376"/>
                    <a:pt x="11445" y="18376"/>
                  </a:cubicBezTo>
                  <a:cubicBezTo>
                    <a:pt x="11359" y="18376"/>
                    <a:pt x="11359" y="18376"/>
                    <a:pt x="11359" y="18376"/>
                  </a:cubicBezTo>
                  <a:cubicBezTo>
                    <a:pt x="11359" y="18376"/>
                    <a:pt x="11359" y="18376"/>
                    <a:pt x="11359" y="18376"/>
                  </a:cubicBezTo>
                  <a:cubicBezTo>
                    <a:pt x="11273" y="18376"/>
                    <a:pt x="11273" y="18376"/>
                    <a:pt x="11273" y="18376"/>
                  </a:cubicBezTo>
                  <a:cubicBezTo>
                    <a:pt x="11273" y="18215"/>
                    <a:pt x="11273" y="18215"/>
                    <a:pt x="11273" y="18215"/>
                  </a:cubicBezTo>
                  <a:cubicBezTo>
                    <a:pt x="11273" y="18215"/>
                    <a:pt x="11273" y="18215"/>
                    <a:pt x="11273" y="18215"/>
                  </a:cubicBezTo>
                  <a:cubicBezTo>
                    <a:pt x="11187" y="18215"/>
                    <a:pt x="11187" y="18215"/>
                    <a:pt x="11187" y="18215"/>
                  </a:cubicBezTo>
                  <a:cubicBezTo>
                    <a:pt x="11187" y="18215"/>
                    <a:pt x="11187" y="18215"/>
                    <a:pt x="11187" y="18215"/>
                  </a:cubicBezTo>
                  <a:cubicBezTo>
                    <a:pt x="11187" y="18054"/>
                    <a:pt x="11187" y="18054"/>
                    <a:pt x="11187" y="18054"/>
                  </a:cubicBezTo>
                  <a:cubicBezTo>
                    <a:pt x="11187" y="18054"/>
                    <a:pt x="11187" y="18054"/>
                    <a:pt x="11187" y="18054"/>
                  </a:cubicBezTo>
                  <a:cubicBezTo>
                    <a:pt x="11101" y="18054"/>
                    <a:pt x="11101" y="18054"/>
                    <a:pt x="11101" y="18054"/>
                  </a:cubicBezTo>
                  <a:cubicBezTo>
                    <a:pt x="11101" y="18215"/>
                    <a:pt x="11101" y="18215"/>
                    <a:pt x="11101" y="18215"/>
                  </a:cubicBezTo>
                  <a:cubicBezTo>
                    <a:pt x="11101" y="18215"/>
                    <a:pt x="11101" y="18215"/>
                    <a:pt x="11101" y="18215"/>
                  </a:cubicBezTo>
                  <a:cubicBezTo>
                    <a:pt x="11015" y="18215"/>
                    <a:pt x="11015" y="18215"/>
                    <a:pt x="11015" y="18215"/>
                  </a:cubicBezTo>
                  <a:cubicBezTo>
                    <a:pt x="10843" y="18215"/>
                    <a:pt x="10843" y="18215"/>
                    <a:pt x="10843" y="18215"/>
                  </a:cubicBezTo>
                  <a:cubicBezTo>
                    <a:pt x="10757" y="18215"/>
                    <a:pt x="10757" y="18215"/>
                    <a:pt x="10757" y="18215"/>
                  </a:cubicBezTo>
                  <a:cubicBezTo>
                    <a:pt x="10585" y="18054"/>
                    <a:pt x="10585" y="18054"/>
                    <a:pt x="10585" y="18054"/>
                  </a:cubicBezTo>
                  <a:cubicBezTo>
                    <a:pt x="10499" y="18054"/>
                    <a:pt x="10499" y="18054"/>
                    <a:pt x="10499" y="18054"/>
                  </a:cubicBezTo>
                  <a:cubicBezTo>
                    <a:pt x="10413" y="18215"/>
                    <a:pt x="10413" y="18215"/>
                    <a:pt x="10413" y="18215"/>
                  </a:cubicBezTo>
                  <a:cubicBezTo>
                    <a:pt x="10327" y="18215"/>
                    <a:pt x="10327" y="18215"/>
                    <a:pt x="10327" y="18215"/>
                  </a:cubicBezTo>
                  <a:cubicBezTo>
                    <a:pt x="10241" y="18215"/>
                    <a:pt x="10241" y="18215"/>
                    <a:pt x="10241" y="18215"/>
                  </a:cubicBezTo>
                  <a:cubicBezTo>
                    <a:pt x="10241" y="18376"/>
                    <a:pt x="10241" y="18376"/>
                    <a:pt x="10241" y="18376"/>
                  </a:cubicBezTo>
                  <a:cubicBezTo>
                    <a:pt x="10155" y="18376"/>
                    <a:pt x="10155" y="18376"/>
                    <a:pt x="10155" y="18376"/>
                  </a:cubicBezTo>
                  <a:cubicBezTo>
                    <a:pt x="10155" y="18215"/>
                    <a:pt x="10155" y="18215"/>
                    <a:pt x="10155" y="18215"/>
                  </a:cubicBezTo>
                  <a:cubicBezTo>
                    <a:pt x="10155" y="18215"/>
                    <a:pt x="10155" y="18215"/>
                    <a:pt x="10155" y="18215"/>
                  </a:cubicBezTo>
                  <a:cubicBezTo>
                    <a:pt x="10155" y="18054"/>
                    <a:pt x="10155" y="18054"/>
                    <a:pt x="10155" y="18054"/>
                  </a:cubicBezTo>
                  <a:cubicBezTo>
                    <a:pt x="10155" y="17893"/>
                    <a:pt x="10155" y="17893"/>
                    <a:pt x="10155" y="17893"/>
                  </a:cubicBezTo>
                  <a:cubicBezTo>
                    <a:pt x="10155" y="18054"/>
                    <a:pt x="10155" y="18054"/>
                    <a:pt x="10155" y="18054"/>
                  </a:cubicBezTo>
                  <a:cubicBezTo>
                    <a:pt x="10069" y="18215"/>
                    <a:pt x="10069" y="18215"/>
                    <a:pt x="10069" y="18215"/>
                  </a:cubicBezTo>
                  <a:cubicBezTo>
                    <a:pt x="9982" y="18215"/>
                    <a:pt x="9982" y="18215"/>
                    <a:pt x="9982" y="18215"/>
                  </a:cubicBezTo>
                  <a:cubicBezTo>
                    <a:pt x="9982" y="18054"/>
                    <a:pt x="9982" y="18054"/>
                    <a:pt x="9982" y="18054"/>
                  </a:cubicBezTo>
                  <a:cubicBezTo>
                    <a:pt x="9982" y="18215"/>
                    <a:pt x="9982" y="18215"/>
                    <a:pt x="9982" y="18215"/>
                  </a:cubicBezTo>
                  <a:cubicBezTo>
                    <a:pt x="9982" y="18376"/>
                    <a:pt x="9982" y="18376"/>
                    <a:pt x="9982" y="18376"/>
                  </a:cubicBezTo>
                  <a:cubicBezTo>
                    <a:pt x="10069" y="18537"/>
                    <a:pt x="10069" y="18537"/>
                    <a:pt x="10069" y="18537"/>
                  </a:cubicBezTo>
                  <a:cubicBezTo>
                    <a:pt x="9982" y="18537"/>
                    <a:pt x="9982" y="18537"/>
                    <a:pt x="9982" y="18537"/>
                  </a:cubicBezTo>
                  <a:cubicBezTo>
                    <a:pt x="9896" y="18537"/>
                    <a:pt x="9896" y="18537"/>
                    <a:pt x="9896" y="18537"/>
                  </a:cubicBezTo>
                  <a:cubicBezTo>
                    <a:pt x="9810" y="18699"/>
                    <a:pt x="9810" y="18699"/>
                    <a:pt x="9810" y="18699"/>
                  </a:cubicBezTo>
                  <a:cubicBezTo>
                    <a:pt x="9638" y="18860"/>
                    <a:pt x="9638" y="18860"/>
                    <a:pt x="9638" y="18860"/>
                  </a:cubicBezTo>
                  <a:cubicBezTo>
                    <a:pt x="9638" y="18860"/>
                    <a:pt x="9638" y="18860"/>
                    <a:pt x="9638" y="18860"/>
                  </a:cubicBezTo>
                  <a:cubicBezTo>
                    <a:pt x="9552" y="19021"/>
                    <a:pt x="9552" y="19021"/>
                    <a:pt x="9552" y="19021"/>
                  </a:cubicBezTo>
                  <a:cubicBezTo>
                    <a:pt x="9466" y="19021"/>
                    <a:pt x="9466" y="19021"/>
                    <a:pt x="9466" y="19021"/>
                  </a:cubicBezTo>
                  <a:cubicBezTo>
                    <a:pt x="9552" y="18860"/>
                    <a:pt x="9552" y="18860"/>
                    <a:pt x="9552" y="18860"/>
                  </a:cubicBezTo>
                  <a:cubicBezTo>
                    <a:pt x="9466" y="18860"/>
                    <a:pt x="9466" y="18860"/>
                    <a:pt x="9466" y="18860"/>
                  </a:cubicBezTo>
                  <a:cubicBezTo>
                    <a:pt x="9466" y="18860"/>
                    <a:pt x="9466" y="18860"/>
                    <a:pt x="9466" y="18860"/>
                  </a:cubicBezTo>
                  <a:cubicBezTo>
                    <a:pt x="9380" y="18860"/>
                    <a:pt x="9380" y="18860"/>
                    <a:pt x="9380" y="18860"/>
                  </a:cubicBezTo>
                  <a:cubicBezTo>
                    <a:pt x="9380" y="18860"/>
                    <a:pt x="9380" y="18860"/>
                    <a:pt x="9380" y="18860"/>
                  </a:cubicBezTo>
                  <a:cubicBezTo>
                    <a:pt x="9380" y="19021"/>
                    <a:pt x="9380" y="19021"/>
                    <a:pt x="9380" y="19021"/>
                  </a:cubicBezTo>
                  <a:cubicBezTo>
                    <a:pt x="9294" y="19021"/>
                    <a:pt x="9294" y="19021"/>
                    <a:pt x="9294" y="19021"/>
                  </a:cubicBezTo>
                  <a:cubicBezTo>
                    <a:pt x="9294" y="19021"/>
                    <a:pt x="9294" y="19021"/>
                    <a:pt x="9294" y="19021"/>
                  </a:cubicBezTo>
                  <a:cubicBezTo>
                    <a:pt x="9294" y="19182"/>
                    <a:pt x="9294" y="19182"/>
                    <a:pt x="9294" y="19182"/>
                  </a:cubicBezTo>
                  <a:cubicBezTo>
                    <a:pt x="9208" y="19182"/>
                    <a:pt x="9208" y="19182"/>
                    <a:pt x="9208" y="19182"/>
                  </a:cubicBezTo>
                  <a:cubicBezTo>
                    <a:pt x="9208" y="19182"/>
                    <a:pt x="9208" y="19182"/>
                    <a:pt x="9208" y="19182"/>
                  </a:cubicBezTo>
                  <a:cubicBezTo>
                    <a:pt x="9122" y="19343"/>
                    <a:pt x="9122" y="19343"/>
                    <a:pt x="9122" y="19343"/>
                  </a:cubicBezTo>
                  <a:cubicBezTo>
                    <a:pt x="9122" y="19343"/>
                    <a:pt x="9122" y="19343"/>
                    <a:pt x="9122" y="19343"/>
                  </a:cubicBezTo>
                  <a:cubicBezTo>
                    <a:pt x="9036" y="19504"/>
                    <a:pt x="9036" y="19504"/>
                    <a:pt x="9036" y="19504"/>
                  </a:cubicBezTo>
                  <a:cubicBezTo>
                    <a:pt x="9036" y="19504"/>
                    <a:pt x="9036" y="19504"/>
                    <a:pt x="9036" y="19504"/>
                  </a:cubicBezTo>
                  <a:cubicBezTo>
                    <a:pt x="9036" y="19827"/>
                    <a:pt x="9036" y="19827"/>
                    <a:pt x="9036" y="19827"/>
                  </a:cubicBezTo>
                  <a:cubicBezTo>
                    <a:pt x="8950" y="19827"/>
                    <a:pt x="8950" y="19827"/>
                    <a:pt x="8950" y="19827"/>
                  </a:cubicBezTo>
                  <a:cubicBezTo>
                    <a:pt x="8950" y="19988"/>
                    <a:pt x="8950" y="19988"/>
                    <a:pt x="8950" y="19988"/>
                  </a:cubicBezTo>
                  <a:cubicBezTo>
                    <a:pt x="8864" y="20149"/>
                    <a:pt x="8864" y="20149"/>
                    <a:pt x="8864" y="20149"/>
                  </a:cubicBezTo>
                  <a:cubicBezTo>
                    <a:pt x="8950" y="20310"/>
                    <a:pt x="8950" y="20310"/>
                    <a:pt x="8950" y="20310"/>
                  </a:cubicBezTo>
                  <a:cubicBezTo>
                    <a:pt x="8950" y="20633"/>
                    <a:pt x="8950" y="20633"/>
                    <a:pt x="8950" y="20633"/>
                  </a:cubicBezTo>
                  <a:cubicBezTo>
                    <a:pt x="8950" y="20633"/>
                    <a:pt x="8950" y="20633"/>
                    <a:pt x="8950" y="20633"/>
                  </a:cubicBezTo>
                  <a:cubicBezTo>
                    <a:pt x="8950" y="20794"/>
                    <a:pt x="8950" y="20794"/>
                    <a:pt x="8950" y="20794"/>
                  </a:cubicBezTo>
                  <a:cubicBezTo>
                    <a:pt x="8864" y="20955"/>
                    <a:pt x="8864" y="20955"/>
                    <a:pt x="8864" y="20955"/>
                  </a:cubicBezTo>
                  <a:cubicBezTo>
                    <a:pt x="8864" y="20955"/>
                    <a:pt x="8864" y="20955"/>
                    <a:pt x="8864" y="20955"/>
                  </a:cubicBezTo>
                  <a:cubicBezTo>
                    <a:pt x="8864" y="20955"/>
                    <a:pt x="8864" y="20955"/>
                    <a:pt x="8864" y="20955"/>
                  </a:cubicBezTo>
                  <a:cubicBezTo>
                    <a:pt x="8778" y="20955"/>
                    <a:pt x="8778" y="20955"/>
                    <a:pt x="8778" y="20955"/>
                  </a:cubicBezTo>
                  <a:cubicBezTo>
                    <a:pt x="8692" y="20794"/>
                    <a:pt x="8692" y="20794"/>
                    <a:pt x="8692" y="20794"/>
                  </a:cubicBezTo>
                  <a:cubicBezTo>
                    <a:pt x="8520" y="20794"/>
                    <a:pt x="8520" y="20794"/>
                    <a:pt x="8520" y="20794"/>
                  </a:cubicBezTo>
                  <a:cubicBezTo>
                    <a:pt x="8520" y="20633"/>
                    <a:pt x="8520" y="20633"/>
                    <a:pt x="8520" y="20633"/>
                  </a:cubicBezTo>
                  <a:cubicBezTo>
                    <a:pt x="8433" y="20633"/>
                    <a:pt x="8433" y="20633"/>
                    <a:pt x="8433" y="20633"/>
                  </a:cubicBezTo>
                  <a:cubicBezTo>
                    <a:pt x="8433" y="20633"/>
                    <a:pt x="8433" y="20633"/>
                    <a:pt x="8433" y="20633"/>
                  </a:cubicBezTo>
                  <a:cubicBezTo>
                    <a:pt x="8347" y="20633"/>
                    <a:pt x="8347" y="20633"/>
                    <a:pt x="8347" y="20633"/>
                  </a:cubicBezTo>
                  <a:cubicBezTo>
                    <a:pt x="8347" y="20633"/>
                    <a:pt x="8347" y="20633"/>
                    <a:pt x="8347" y="20633"/>
                  </a:cubicBezTo>
                  <a:cubicBezTo>
                    <a:pt x="8347" y="20472"/>
                    <a:pt x="8347" y="20472"/>
                    <a:pt x="8347" y="20472"/>
                  </a:cubicBezTo>
                  <a:cubicBezTo>
                    <a:pt x="8347" y="20310"/>
                    <a:pt x="8347" y="20310"/>
                    <a:pt x="8347" y="20310"/>
                  </a:cubicBezTo>
                  <a:cubicBezTo>
                    <a:pt x="8261" y="19988"/>
                    <a:pt x="8261" y="19988"/>
                    <a:pt x="8261" y="19988"/>
                  </a:cubicBezTo>
                  <a:cubicBezTo>
                    <a:pt x="8261" y="19988"/>
                    <a:pt x="8261" y="19988"/>
                    <a:pt x="8261" y="19988"/>
                  </a:cubicBezTo>
                  <a:cubicBezTo>
                    <a:pt x="8261" y="19827"/>
                    <a:pt x="8261" y="19827"/>
                    <a:pt x="8261" y="19827"/>
                  </a:cubicBezTo>
                  <a:cubicBezTo>
                    <a:pt x="8261" y="19827"/>
                    <a:pt x="8261" y="19827"/>
                    <a:pt x="8261" y="19827"/>
                  </a:cubicBezTo>
                  <a:cubicBezTo>
                    <a:pt x="8261" y="19666"/>
                    <a:pt x="8261" y="19666"/>
                    <a:pt x="8261" y="19666"/>
                  </a:cubicBezTo>
                  <a:cubicBezTo>
                    <a:pt x="8175" y="19504"/>
                    <a:pt x="8175" y="19504"/>
                    <a:pt x="8175" y="19504"/>
                  </a:cubicBezTo>
                  <a:cubicBezTo>
                    <a:pt x="8175" y="19504"/>
                    <a:pt x="8175" y="19504"/>
                    <a:pt x="8175" y="19504"/>
                  </a:cubicBezTo>
                  <a:cubicBezTo>
                    <a:pt x="8175" y="19343"/>
                    <a:pt x="8175" y="19343"/>
                    <a:pt x="8175" y="19343"/>
                  </a:cubicBezTo>
                  <a:cubicBezTo>
                    <a:pt x="8089" y="19182"/>
                    <a:pt x="8089" y="19182"/>
                    <a:pt x="8089" y="19182"/>
                  </a:cubicBezTo>
                  <a:cubicBezTo>
                    <a:pt x="8089" y="19182"/>
                    <a:pt x="8089" y="19182"/>
                    <a:pt x="8089" y="19182"/>
                  </a:cubicBezTo>
                  <a:cubicBezTo>
                    <a:pt x="8003" y="19182"/>
                    <a:pt x="8003" y="19182"/>
                    <a:pt x="8003" y="19182"/>
                  </a:cubicBezTo>
                  <a:cubicBezTo>
                    <a:pt x="8003" y="18860"/>
                    <a:pt x="8003" y="18860"/>
                    <a:pt x="8003" y="18860"/>
                  </a:cubicBezTo>
                  <a:cubicBezTo>
                    <a:pt x="7917" y="18860"/>
                    <a:pt x="7917" y="18860"/>
                    <a:pt x="7917" y="18860"/>
                  </a:cubicBezTo>
                  <a:cubicBezTo>
                    <a:pt x="7917" y="18699"/>
                    <a:pt x="7917" y="18699"/>
                    <a:pt x="7917" y="18699"/>
                  </a:cubicBezTo>
                  <a:cubicBezTo>
                    <a:pt x="7917" y="18699"/>
                    <a:pt x="7917" y="18699"/>
                    <a:pt x="7917" y="18699"/>
                  </a:cubicBezTo>
                  <a:cubicBezTo>
                    <a:pt x="7917" y="18537"/>
                    <a:pt x="7917" y="18537"/>
                    <a:pt x="7917" y="18537"/>
                  </a:cubicBezTo>
                  <a:cubicBezTo>
                    <a:pt x="7917" y="18537"/>
                    <a:pt x="7917" y="18537"/>
                    <a:pt x="7917" y="18537"/>
                  </a:cubicBezTo>
                  <a:cubicBezTo>
                    <a:pt x="7831" y="18376"/>
                    <a:pt x="7831" y="18376"/>
                    <a:pt x="7831" y="18376"/>
                  </a:cubicBezTo>
                  <a:cubicBezTo>
                    <a:pt x="7831" y="18215"/>
                    <a:pt x="7831" y="18215"/>
                    <a:pt x="7831" y="18215"/>
                  </a:cubicBezTo>
                  <a:cubicBezTo>
                    <a:pt x="7745" y="18054"/>
                    <a:pt x="7745" y="18054"/>
                    <a:pt x="7745" y="18054"/>
                  </a:cubicBezTo>
                  <a:cubicBezTo>
                    <a:pt x="7659" y="18054"/>
                    <a:pt x="7659" y="18054"/>
                    <a:pt x="7659" y="18054"/>
                  </a:cubicBezTo>
                  <a:cubicBezTo>
                    <a:pt x="7659" y="17893"/>
                    <a:pt x="7659" y="17893"/>
                    <a:pt x="7659" y="17893"/>
                  </a:cubicBezTo>
                  <a:cubicBezTo>
                    <a:pt x="7573" y="17893"/>
                    <a:pt x="7573" y="17893"/>
                    <a:pt x="7573" y="17893"/>
                  </a:cubicBezTo>
                  <a:cubicBezTo>
                    <a:pt x="7573" y="17893"/>
                    <a:pt x="7573" y="17893"/>
                    <a:pt x="7573" y="17893"/>
                  </a:cubicBezTo>
                  <a:cubicBezTo>
                    <a:pt x="7573" y="17893"/>
                    <a:pt x="7573" y="17893"/>
                    <a:pt x="7573" y="17893"/>
                  </a:cubicBezTo>
                  <a:cubicBezTo>
                    <a:pt x="7487" y="17893"/>
                    <a:pt x="7487" y="17893"/>
                    <a:pt x="7487" y="17893"/>
                  </a:cubicBezTo>
                  <a:cubicBezTo>
                    <a:pt x="7401" y="17893"/>
                    <a:pt x="7401" y="17893"/>
                    <a:pt x="7401" y="17893"/>
                  </a:cubicBezTo>
                  <a:cubicBezTo>
                    <a:pt x="7315" y="17893"/>
                    <a:pt x="7315" y="17893"/>
                    <a:pt x="7315" y="17893"/>
                  </a:cubicBezTo>
                  <a:cubicBezTo>
                    <a:pt x="7315" y="17893"/>
                    <a:pt x="7315" y="17893"/>
                    <a:pt x="7315" y="17893"/>
                  </a:cubicBezTo>
                  <a:cubicBezTo>
                    <a:pt x="7315" y="17893"/>
                    <a:pt x="7315" y="17893"/>
                    <a:pt x="7315" y="17893"/>
                  </a:cubicBezTo>
                  <a:cubicBezTo>
                    <a:pt x="7315" y="17893"/>
                    <a:pt x="7315" y="17893"/>
                    <a:pt x="7315" y="17893"/>
                  </a:cubicBezTo>
                  <a:cubicBezTo>
                    <a:pt x="7229" y="17893"/>
                    <a:pt x="7229" y="17893"/>
                    <a:pt x="7229" y="17893"/>
                  </a:cubicBezTo>
                  <a:cubicBezTo>
                    <a:pt x="7229" y="17893"/>
                    <a:pt x="7229" y="17893"/>
                    <a:pt x="7229" y="17893"/>
                  </a:cubicBezTo>
                  <a:cubicBezTo>
                    <a:pt x="7143" y="18054"/>
                    <a:pt x="7143" y="18054"/>
                    <a:pt x="7143" y="18054"/>
                  </a:cubicBezTo>
                  <a:cubicBezTo>
                    <a:pt x="7143" y="18215"/>
                    <a:pt x="7143" y="18215"/>
                    <a:pt x="7143" y="18215"/>
                  </a:cubicBezTo>
                  <a:cubicBezTo>
                    <a:pt x="7057" y="18215"/>
                    <a:pt x="7057" y="18215"/>
                    <a:pt x="7057" y="18215"/>
                  </a:cubicBezTo>
                  <a:cubicBezTo>
                    <a:pt x="7057" y="18376"/>
                    <a:pt x="7057" y="18376"/>
                    <a:pt x="7057" y="18376"/>
                  </a:cubicBezTo>
                  <a:cubicBezTo>
                    <a:pt x="7057" y="18376"/>
                    <a:pt x="7057" y="18376"/>
                    <a:pt x="7057" y="18376"/>
                  </a:cubicBezTo>
                  <a:cubicBezTo>
                    <a:pt x="7057" y="18376"/>
                    <a:pt x="7057" y="18376"/>
                    <a:pt x="7057" y="18376"/>
                  </a:cubicBezTo>
                  <a:cubicBezTo>
                    <a:pt x="6971" y="18376"/>
                    <a:pt x="6971" y="18376"/>
                    <a:pt x="6971" y="18376"/>
                  </a:cubicBezTo>
                  <a:cubicBezTo>
                    <a:pt x="6971" y="18537"/>
                    <a:pt x="6971" y="18537"/>
                    <a:pt x="6971" y="18537"/>
                  </a:cubicBezTo>
                  <a:cubicBezTo>
                    <a:pt x="6971" y="18537"/>
                    <a:pt x="6971" y="18537"/>
                    <a:pt x="6971" y="18537"/>
                  </a:cubicBezTo>
                  <a:cubicBezTo>
                    <a:pt x="6884" y="18537"/>
                    <a:pt x="6884" y="18537"/>
                    <a:pt x="6884" y="18537"/>
                  </a:cubicBezTo>
                  <a:cubicBezTo>
                    <a:pt x="6884" y="18537"/>
                    <a:pt x="6884" y="18537"/>
                    <a:pt x="6884" y="18537"/>
                  </a:cubicBezTo>
                  <a:cubicBezTo>
                    <a:pt x="6798" y="18376"/>
                    <a:pt x="6798" y="18376"/>
                    <a:pt x="6798" y="18376"/>
                  </a:cubicBezTo>
                  <a:cubicBezTo>
                    <a:pt x="6712" y="18376"/>
                    <a:pt x="6712" y="18376"/>
                    <a:pt x="6712" y="18376"/>
                  </a:cubicBezTo>
                  <a:cubicBezTo>
                    <a:pt x="6712" y="18376"/>
                    <a:pt x="6712" y="18376"/>
                    <a:pt x="6712" y="18376"/>
                  </a:cubicBezTo>
                  <a:cubicBezTo>
                    <a:pt x="6626" y="18215"/>
                    <a:pt x="6626" y="18215"/>
                    <a:pt x="6626" y="18215"/>
                  </a:cubicBezTo>
                  <a:cubicBezTo>
                    <a:pt x="6626" y="18215"/>
                    <a:pt x="6626" y="18215"/>
                    <a:pt x="6626" y="18215"/>
                  </a:cubicBezTo>
                  <a:cubicBezTo>
                    <a:pt x="6626" y="18215"/>
                    <a:pt x="6626" y="18215"/>
                    <a:pt x="6626" y="18215"/>
                  </a:cubicBezTo>
                  <a:cubicBezTo>
                    <a:pt x="6540" y="18215"/>
                    <a:pt x="6540" y="18215"/>
                    <a:pt x="6540" y="18215"/>
                  </a:cubicBezTo>
                  <a:cubicBezTo>
                    <a:pt x="6540" y="18054"/>
                    <a:pt x="6540" y="18054"/>
                    <a:pt x="6540" y="18054"/>
                  </a:cubicBezTo>
                  <a:cubicBezTo>
                    <a:pt x="6540" y="18054"/>
                    <a:pt x="6540" y="18054"/>
                    <a:pt x="6540" y="18054"/>
                  </a:cubicBezTo>
                  <a:cubicBezTo>
                    <a:pt x="6540" y="18054"/>
                    <a:pt x="6540" y="18054"/>
                    <a:pt x="6540" y="18054"/>
                  </a:cubicBezTo>
                  <a:cubicBezTo>
                    <a:pt x="6454" y="18054"/>
                    <a:pt x="6454" y="18054"/>
                    <a:pt x="6454" y="18054"/>
                  </a:cubicBezTo>
                  <a:cubicBezTo>
                    <a:pt x="6454" y="18054"/>
                    <a:pt x="6454" y="18054"/>
                    <a:pt x="6454" y="18054"/>
                  </a:cubicBezTo>
                  <a:cubicBezTo>
                    <a:pt x="6454" y="18054"/>
                    <a:pt x="6454" y="18054"/>
                    <a:pt x="6454" y="18054"/>
                  </a:cubicBezTo>
                  <a:cubicBezTo>
                    <a:pt x="6454" y="17893"/>
                    <a:pt x="6454" y="17893"/>
                    <a:pt x="6454" y="17893"/>
                  </a:cubicBezTo>
                  <a:cubicBezTo>
                    <a:pt x="6368" y="17893"/>
                    <a:pt x="6368" y="17893"/>
                    <a:pt x="6368" y="17893"/>
                  </a:cubicBezTo>
                  <a:cubicBezTo>
                    <a:pt x="6282" y="17731"/>
                    <a:pt x="6282" y="17731"/>
                    <a:pt x="6282" y="17731"/>
                  </a:cubicBezTo>
                  <a:cubicBezTo>
                    <a:pt x="6282" y="17570"/>
                    <a:pt x="6282" y="17570"/>
                    <a:pt x="6282" y="17570"/>
                  </a:cubicBezTo>
                  <a:cubicBezTo>
                    <a:pt x="6368" y="17570"/>
                    <a:pt x="6368" y="17570"/>
                    <a:pt x="6368" y="17570"/>
                  </a:cubicBezTo>
                  <a:cubicBezTo>
                    <a:pt x="6368" y="17570"/>
                    <a:pt x="6368" y="17570"/>
                    <a:pt x="6368" y="17570"/>
                  </a:cubicBezTo>
                  <a:cubicBezTo>
                    <a:pt x="6368" y="17409"/>
                    <a:pt x="6368" y="17409"/>
                    <a:pt x="6368" y="17409"/>
                  </a:cubicBezTo>
                  <a:cubicBezTo>
                    <a:pt x="6368" y="17409"/>
                    <a:pt x="6368" y="17409"/>
                    <a:pt x="6368" y="17409"/>
                  </a:cubicBezTo>
                  <a:cubicBezTo>
                    <a:pt x="6368" y="17409"/>
                    <a:pt x="6368" y="17409"/>
                    <a:pt x="6368" y="17409"/>
                  </a:cubicBezTo>
                  <a:cubicBezTo>
                    <a:pt x="6282" y="17409"/>
                    <a:pt x="6282" y="17409"/>
                    <a:pt x="6282" y="17409"/>
                  </a:cubicBezTo>
                  <a:cubicBezTo>
                    <a:pt x="6282" y="17248"/>
                    <a:pt x="6282" y="17248"/>
                    <a:pt x="6282" y="17248"/>
                  </a:cubicBezTo>
                  <a:cubicBezTo>
                    <a:pt x="6282" y="17087"/>
                    <a:pt x="6282" y="17087"/>
                    <a:pt x="6282" y="17087"/>
                  </a:cubicBezTo>
                  <a:cubicBezTo>
                    <a:pt x="6196" y="17087"/>
                    <a:pt x="6196" y="17087"/>
                    <a:pt x="6196" y="17087"/>
                  </a:cubicBezTo>
                  <a:cubicBezTo>
                    <a:pt x="6196" y="17087"/>
                    <a:pt x="6196" y="17087"/>
                    <a:pt x="6196" y="17087"/>
                  </a:cubicBezTo>
                  <a:cubicBezTo>
                    <a:pt x="6110" y="16925"/>
                    <a:pt x="6110" y="16925"/>
                    <a:pt x="6110" y="16925"/>
                  </a:cubicBezTo>
                  <a:cubicBezTo>
                    <a:pt x="6196" y="16925"/>
                    <a:pt x="6196" y="16925"/>
                    <a:pt x="6196" y="16925"/>
                  </a:cubicBezTo>
                  <a:cubicBezTo>
                    <a:pt x="6196" y="16925"/>
                    <a:pt x="6196" y="16925"/>
                    <a:pt x="6196" y="16925"/>
                  </a:cubicBezTo>
                  <a:cubicBezTo>
                    <a:pt x="6110" y="16764"/>
                    <a:pt x="6110" y="16764"/>
                    <a:pt x="6110" y="16764"/>
                  </a:cubicBezTo>
                  <a:cubicBezTo>
                    <a:pt x="6024" y="16764"/>
                    <a:pt x="6024" y="16764"/>
                    <a:pt x="6024" y="16764"/>
                  </a:cubicBezTo>
                  <a:cubicBezTo>
                    <a:pt x="6024" y="16764"/>
                    <a:pt x="6024" y="16764"/>
                    <a:pt x="6024" y="16764"/>
                  </a:cubicBezTo>
                  <a:cubicBezTo>
                    <a:pt x="6024" y="16603"/>
                    <a:pt x="6024" y="16603"/>
                    <a:pt x="6024" y="16603"/>
                  </a:cubicBezTo>
                  <a:cubicBezTo>
                    <a:pt x="6024" y="16603"/>
                    <a:pt x="6024" y="16603"/>
                    <a:pt x="6024" y="16603"/>
                  </a:cubicBezTo>
                  <a:cubicBezTo>
                    <a:pt x="5938" y="16603"/>
                    <a:pt x="5938" y="16603"/>
                    <a:pt x="5938" y="16603"/>
                  </a:cubicBezTo>
                  <a:cubicBezTo>
                    <a:pt x="5938" y="16442"/>
                    <a:pt x="5938" y="16442"/>
                    <a:pt x="5938" y="16442"/>
                  </a:cubicBezTo>
                  <a:cubicBezTo>
                    <a:pt x="5852" y="16281"/>
                    <a:pt x="5852" y="16281"/>
                    <a:pt x="5852" y="16281"/>
                  </a:cubicBezTo>
                  <a:cubicBezTo>
                    <a:pt x="5766" y="16281"/>
                    <a:pt x="5766" y="16281"/>
                    <a:pt x="5766" y="16281"/>
                  </a:cubicBezTo>
                  <a:cubicBezTo>
                    <a:pt x="5163" y="16281"/>
                    <a:pt x="5163" y="16281"/>
                    <a:pt x="5163" y="16281"/>
                  </a:cubicBezTo>
                  <a:cubicBezTo>
                    <a:pt x="5163" y="16442"/>
                    <a:pt x="5163" y="16442"/>
                    <a:pt x="5163" y="16442"/>
                  </a:cubicBezTo>
                  <a:cubicBezTo>
                    <a:pt x="4131" y="16442"/>
                    <a:pt x="4131" y="16442"/>
                    <a:pt x="4131" y="16442"/>
                  </a:cubicBezTo>
                  <a:cubicBezTo>
                    <a:pt x="2754" y="15475"/>
                    <a:pt x="2754" y="15475"/>
                    <a:pt x="2754" y="15475"/>
                  </a:cubicBezTo>
                  <a:cubicBezTo>
                    <a:pt x="2840" y="15313"/>
                    <a:pt x="2840" y="15313"/>
                    <a:pt x="2840" y="15313"/>
                  </a:cubicBezTo>
                  <a:cubicBezTo>
                    <a:pt x="2754" y="15313"/>
                    <a:pt x="2754" y="15313"/>
                    <a:pt x="2754" y="15313"/>
                  </a:cubicBezTo>
                  <a:cubicBezTo>
                    <a:pt x="1893" y="15313"/>
                    <a:pt x="1893" y="15313"/>
                    <a:pt x="1893" y="15313"/>
                  </a:cubicBezTo>
                  <a:cubicBezTo>
                    <a:pt x="1893" y="15152"/>
                    <a:pt x="1893" y="15152"/>
                    <a:pt x="1893" y="15152"/>
                  </a:cubicBezTo>
                  <a:cubicBezTo>
                    <a:pt x="1893" y="14991"/>
                    <a:pt x="1893" y="14991"/>
                    <a:pt x="1893" y="14991"/>
                  </a:cubicBezTo>
                  <a:cubicBezTo>
                    <a:pt x="1893" y="14830"/>
                    <a:pt x="1893" y="14830"/>
                    <a:pt x="1893" y="14830"/>
                  </a:cubicBezTo>
                  <a:cubicBezTo>
                    <a:pt x="1721" y="14507"/>
                    <a:pt x="1721" y="14507"/>
                    <a:pt x="1721" y="14507"/>
                  </a:cubicBezTo>
                  <a:cubicBezTo>
                    <a:pt x="1635" y="14346"/>
                    <a:pt x="1635" y="14346"/>
                    <a:pt x="1635" y="14346"/>
                  </a:cubicBezTo>
                  <a:cubicBezTo>
                    <a:pt x="1635" y="14346"/>
                    <a:pt x="1635" y="14346"/>
                    <a:pt x="1635" y="14346"/>
                  </a:cubicBezTo>
                  <a:cubicBezTo>
                    <a:pt x="1549" y="14346"/>
                    <a:pt x="1549" y="14346"/>
                    <a:pt x="1549" y="14346"/>
                  </a:cubicBezTo>
                  <a:cubicBezTo>
                    <a:pt x="1549" y="14346"/>
                    <a:pt x="1549" y="14346"/>
                    <a:pt x="1549" y="14346"/>
                  </a:cubicBezTo>
                  <a:cubicBezTo>
                    <a:pt x="1549" y="14346"/>
                    <a:pt x="1549" y="14346"/>
                    <a:pt x="1549" y="14346"/>
                  </a:cubicBezTo>
                  <a:cubicBezTo>
                    <a:pt x="1549" y="14185"/>
                    <a:pt x="1549" y="14185"/>
                    <a:pt x="1549" y="14185"/>
                  </a:cubicBezTo>
                  <a:cubicBezTo>
                    <a:pt x="1463" y="14185"/>
                    <a:pt x="1463" y="14185"/>
                    <a:pt x="1463" y="14185"/>
                  </a:cubicBezTo>
                  <a:cubicBezTo>
                    <a:pt x="1377" y="14185"/>
                    <a:pt x="1377" y="14185"/>
                    <a:pt x="1377" y="14185"/>
                  </a:cubicBezTo>
                  <a:cubicBezTo>
                    <a:pt x="1291" y="14024"/>
                    <a:pt x="1291" y="14024"/>
                    <a:pt x="1291" y="14024"/>
                  </a:cubicBezTo>
                  <a:cubicBezTo>
                    <a:pt x="1291" y="13863"/>
                    <a:pt x="1291" y="13863"/>
                    <a:pt x="1291" y="13863"/>
                  </a:cubicBezTo>
                  <a:cubicBezTo>
                    <a:pt x="1205" y="13863"/>
                    <a:pt x="1205" y="13863"/>
                    <a:pt x="1205" y="13863"/>
                  </a:cubicBezTo>
                  <a:cubicBezTo>
                    <a:pt x="1119" y="13863"/>
                    <a:pt x="1119" y="13863"/>
                    <a:pt x="1119" y="13863"/>
                  </a:cubicBezTo>
                  <a:cubicBezTo>
                    <a:pt x="1033" y="13863"/>
                    <a:pt x="1033" y="13863"/>
                    <a:pt x="1033" y="13863"/>
                  </a:cubicBezTo>
                  <a:cubicBezTo>
                    <a:pt x="1033" y="13701"/>
                    <a:pt x="1033" y="13701"/>
                    <a:pt x="1033" y="13701"/>
                  </a:cubicBezTo>
                  <a:cubicBezTo>
                    <a:pt x="947" y="13701"/>
                    <a:pt x="947" y="13701"/>
                    <a:pt x="947" y="13701"/>
                  </a:cubicBezTo>
                  <a:cubicBezTo>
                    <a:pt x="775" y="13701"/>
                    <a:pt x="775" y="13701"/>
                    <a:pt x="775" y="13701"/>
                  </a:cubicBezTo>
                  <a:cubicBezTo>
                    <a:pt x="775" y="13701"/>
                    <a:pt x="775" y="13701"/>
                    <a:pt x="775" y="13701"/>
                  </a:cubicBezTo>
                  <a:cubicBezTo>
                    <a:pt x="775" y="13540"/>
                    <a:pt x="775" y="13540"/>
                    <a:pt x="775" y="13540"/>
                  </a:cubicBezTo>
                  <a:cubicBezTo>
                    <a:pt x="775" y="13540"/>
                    <a:pt x="775" y="13540"/>
                    <a:pt x="775" y="13540"/>
                  </a:cubicBezTo>
                  <a:cubicBezTo>
                    <a:pt x="775" y="13379"/>
                    <a:pt x="775" y="13379"/>
                    <a:pt x="775" y="13379"/>
                  </a:cubicBezTo>
                  <a:cubicBezTo>
                    <a:pt x="775" y="13218"/>
                    <a:pt x="775" y="13218"/>
                    <a:pt x="775" y="13218"/>
                  </a:cubicBezTo>
                  <a:cubicBezTo>
                    <a:pt x="775" y="13057"/>
                    <a:pt x="775" y="13057"/>
                    <a:pt x="775" y="13057"/>
                  </a:cubicBezTo>
                  <a:cubicBezTo>
                    <a:pt x="688" y="13057"/>
                    <a:pt x="688" y="13057"/>
                    <a:pt x="688" y="13057"/>
                  </a:cubicBezTo>
                  <a:cubicBezTo>
                    <a:pt x="688" y="12896"/>
                    <a:pt x="688" y="12896"/>
                    <a:pt x="688" y="12896"/>
                  </a:cubicBezTo>
                  <a:cubicBezTo>
                    <a:pt x="688" y="12896"/>
                    <a:pt x="688" y="12896"/>
                    <a:pt x="688" y="12896"/>
                  </a:cubicBezTo>
                  <a:cubicBezTo>
                    <a:pt x="688" y="12896"/>
                    <a:pt x="688" y="12896"/>
                    <a:pt x="688" y="12896"/>
                  </a:cubicBezTo>
                  <a:cubicBezTo>
                    <a:pt x="602" y="12734"/>
                    <a:pt x="602" y="12734"/>
                    <a:pt x="602" y="12734"/>
                  </a:cubicBezTo>
                  <a:cubicBezTo>
                    <a:pt x="516" y="12412"/>
                    <a:pt x="516" y="12412"/>
                    <a:pt x="516" y="12412"/>
                  </a:cubicBezTo>
                  <a:cubicBezTo>
                    <a:pt x="516" y="12251"/>
                    <a:pt x="516" y="12251"/>
                    <a:pt x="516" y="12251"/>
                  </a:cubicBezTo>
                  <a:cubicBezTo>
                    <a:pt x="516" y="12090"/>
                    <a:pt x="516" y="12090"/>
                    <a:pt x="516" y="12090"/>
                  </a:cubicBezTo>
                  <a:cubicBezTo>
                    <a:pt x="430" y="12090"/>
                    <a:pt x="430" y="12090"/>
                    <a:pt x="430" y="12090"/>
                  </a:cubicBezTo>
                  <a:cubicBezTo>
                    <a:pt x="430" y="11928"/>
                    <a:pt x="430" y="11928"/>
                    <a:pt x="430" y="11928"/>
                  </a:cubicBezTo>
                  <a:cubicBezTo>
                    <a:pt x="430" y="11767"/>
                    <a:pt x="430" y="11767"/>
                    <a:pt x="430" y="11767"/>
                  </a:cubicBezTo>
                  <a:cubicBezTo>
                    <a:pt x="430" y="11767"/>
                    <a:pt x="430" y="11767"/>
                    <a:pt x="430" y="11767"/>
                  </a:cubicBezTo>
                  <a:cubicBezTo>
                    <a:pt x="516" y="11767"/>
                    <a:pt x="516" y="11767"/>
                    <a:pt x="516" y="11767"/>
                  </a:cubicBezTo>
                  <a:cubicBezTo>
                    <a:pt x="516" y="11767"/>
                    <a:pt x="516" y="11767"/>
                    <a:pt x="516" y="11767"/>
                  </a:cubicBezTo>
                  <a:cubicBezTo>
                    <a:pt x="516" y="11606"/>
                    <a:pt x="516" y="11606"/>
                    <a:pt x="516" y="11606"/>
                  </a:cubicBezTo>
                  <a:cubicBezTo>
                    <a:pt x="516" y="11445"/>
                    <a:pt x="516" y="11445"/>
                    <a:pt x="516" y="11445"/>
                  </a:cubicBezTo>
                  <a:cubicBezTo>
                    <a:pt x="430" y="11445"/>
                    <a:pt x="430" y="11445"/>
                    <a:pt x="430" y="11445"/>
                  </a:cubicBezTo>
                  <a:cubicBezTo>
                    <a:pt x="430" y="11284"/>
                    <a:pt x="430" y="11284"/>
                    <a:pt x="430" y="11284"/>
                  </a:cubicBezTo>
                  <a:cubicBezTo>
                    <a:pt x="344" y="11284"/>
                    <a:pt x="344" y="11284"/>
                    <a:pt x="344" y="11284"/>
                  </a:cubicBezTo>
                  <a:cubicBezTo>
                    <a:pt x="344" y="11122"/>
                    <a:pt x="344" y="11122"/>
                    <a:pt x="344" y="11122"/>
                  </a:cubicBezTo>
                  <a:cubicBezTo>
                    <a:pt x="430" y="11122"/>
                    <a:pt x="430" y="11122"/>
                    <a:pt x="430" y="11122"/>
                  </a:cubicBezTo>
                  <a:cubicBezTo>
                    <a:pt x="344" y="10961"/>
                    <a:pt x="344" y="10961"/>
                    <a:pt x="344" y="10961"/>
                  </a:cubicBezTo>
                  <a:cubicBezTo>
                    <a:pt x="430" y="10961"/>
                    <a:pt x="430" y="10961"/>
                    <a:pt x="430" y="10961"/>
                  </a:cubicBezTo>
                  <a:cubicBezTo>
                    <a:pt x="430" y="10961"/>
                    <a:pt x="430" y="10961"/>
                    <a:pt x="430" y="10961"/>
                  </a:cubicBezTo>
                  <a:cubicBezTo>
                    <a:pt x="430" y="10800"/>
                    <a:pt x="430" y="10800"/>
                    <a:pt x="430" y="10800"/>
                  </a:cubicBezTo>
                  <a:cubicBezTo>
                    <a:pt x="516" y="10800"/>
                    <a:pt x="516" y="10800"/>
                    <a:pt x="516" y="10800"/>
                  </a:cubicBezTo>
                  <a:cubicBezTo>
                    <a:pt x="516" y="10961"/>
                    <a:pt x="516" y="10961"/>
                    <a:pt x="516" y="10961"/>
                  </a:cubicBezTo>
                  <a:cubicBezTo>
                    <a:pt x="602" y="10961"/>
                    <a:pt x="602" y="10961"/>
                    <a:pt x="602" y="10961"/>
                  </a:cubicBezTo>
                  <a:cubicBezTo>
                    <a:pt x="516" y="10961"/>
                    <a:pt x="516" y="10961"/>
                    <a:pt x="516" y="10961"/>
                  </a:cubicBezTo>
                  <a:cubicBezTo>
                    <a:pt x="516" y="10800"/>
                    <a:pt x="516" y="10800"/>
                    <a:pt x="516" y="10800"/>
                  </a:cubicBezTo>
                  <a:cubicBezTo>
                    <a:pt x="516" y="10639"/>
                    <a:pt x="516" y="10639"/>
                    <a:pt x="516" y="10639"/>
                  </a:cubicBezTo>
                  <a:cubicBezTo>
                    <a:pt x="516" y="10639"/>
                    <a:pt x="516" y="10639"/>
                    <a:pt x="516" y="10639"/>
                  </a:cubicBezTo>
                  <a:cubicBezTo>
                    <a:pt x="516" y="10639"/>
                    <a:pt x="516" y="10639"/>
                    <a:pt x="516" y="10639"/>
                  </a:cubicBezTo>
                  <a:cubicBezTo>
                    <a:pt x="516" y="10639"/>
                    <a:pt x="516" y="10639"/>
                    <a:pt x="516" y="10639"/>
                  </a:cubicBezTo>
                  <a:cubicBezTo>
                    <a:pt x="516" y="10639"/>
                    <a:pt x="516" y="10639"/>
                    <a:pt x="516" y="10639"/>
                  </a:cubicBezTo>
                  <a:cubicBezTo>
                    <a:pt x="602" y="10639"/>
                    <a:pt x="602" y="10639"/>
                    <a:pt x="602" y="10639"/>
                  </a:cubicBezTo>
                  <a:cubicBezTo>
                    <a:pt x="688" y="10639"/>
                    <a:pt x="688" y="10639"/>
                    <a:pt x="688" y="10639"/>
                  </a:cubicBezTo>
                  <a:cubicBezTo>
                    <a:pt x="602" y="10478"/>
                    <a:pt x="602" y="10478"/>
                    <a:pt x="602" y="10478"/>
                  </a:cubicBezTo>
                  <a:cubicBezTo>
                    <a:pt x="602" y="10478"/>
                    <a:pt x="602" y="10478"/>
                    <a:pt x="602" y="10478"/>
                  </a:cubicBezTo>
                  <a:cubicBezTo>
                    <a:pt x="516" y="10478"/>
                    <a:pt x="516" y="10478"/>
                    <a:pt x="516" y="10478"/>
                  </a:cubicBezTo>
                  <a:cubicBezTo>
                    <a:pt x="516" y="10478"/>
                    <a:pt x="516" y="10478"/>
                    <a:pt x="516" y="10478"/>
                  </a:cubicBezTo>
                  <a:cubicBezTo>
                    <a:pt x="516" y="10478"/>
                    <a:pt x="516" y="10478"/>
                    <a:pt x="516" y="10478"/>
                  </a:cubicBezTo>
                  <a:cubicBezTo>
                    <a:pt x="430" y="10478"/>
                    <a:pt x="430" y="10478"/>
                    <a:pt x="430" y="10478"/>
                  </a:cubicBezTo>
                  <a:cubicBezTo>
                    <a:pt x="430" y="10639"/>
                    <a:pt x="430" y="10639"/>
                    <a:pt x="430" y="10639"/>
                  </a:cubicBezTo>
                  <a:cubicBezTo>
                    <a:pt x="430" y="10639"/>
                    <a:pt x="430" y="10639"/>
                    <a:pt x="430" y="10639"/>
                  </a:cubicBezTo>
                  <a:cubicBezTo>
                    <a:pt x="430" y="10639"/>
                    <a:pt x="430" y="10639"/>
                    <a:pt x="430" y="10639"/>
                  </a:cubicBezTo>
                  <a:cubicBezTo>
                    <a:pt x="344" y="10639"/>
                    <a:pt x="344" y="10639"/>
                    <a:pt x="344" y="10639"/>
                  </a:cubicBezTo>
                  <a:cubicBezTo>
                    <a:pt x="344" y="10639"/>
                    <a:pt x="344" y="10639"/>
                    <a:pt x="344" y="10639"/>
                  </a:cubicBezTo>
                  <a:cubicBezTo>
                    <a:pt x="258" y="10478"/>
                    <a:pt x="258" y="10478"/>
                    <a:pt x="258" y="10478"/>
                  </a:cubicBezTo>
                  <a:cubicBezTo>
                    <a:pt x="258" y="10316"/>
                    <a:pt x="258" y="10316"/>
                    <a:pt x="258" y="10316"/>
                  </a:cubicBezTo>
                  <a:cubicBezTo>
                    <a:pt x="258" y="10316"/>
                    <a:pt x="258" y="10316"/>
                    <a:pt x="258" y="10316"/>
                  </a:cubicBezTo>
                  <a:cubicBezTo>
                    <a:pt x="258" y="10155"/>
                    <a:pt x="258" y="10155"/>
                    <a:pt x="258" y="10155"/>
                  </a:cubicBezTo>
                  <a:cubicBezTo>
                    <a:pt x="86" y="9833"/>
                    <a:pt x="86" y="9833"/>
                    <a:pt x="86" y="9833"/>
                  </a:cubicBezTo>
                  <a:cubicBezTo>
                    <a:pt x="86" y="9672"/>
                    <a:pt x="86" y="9672"/>
                    <a:pt x="86" y="9672"/>
                  </a:cubicBezTo>
                  <a:cubicBezTo>
                    <a:pt x="86" y="9672"/>
                    <a:pt x="86" y="9672"/>
                    <a:pt x="86" y="9672"/>
                  </a:cubicBezTo>
                  <a:cubicBezTo>
                    <a:pt x="172" y="9510"/>
                    <a:pt x="172" y="9510"/>
                    <a:pt x="172" y="9510"/>
                  </a:cubicBezTo>
                  <a:cubicBezTo>
                    <a:pt x="86" y="9349"/>
                    <a:pt x="86" y="9349"/>
                    <a:pt x="86" y="9349"/>
                  </a:cubicBezTo>
                  <a:cubicBezTo>
                    <a:pt x="86" y="9349"/>
                    <a:pt x="86" y="9349"/>
                    <a:pt x="86" y="9349"/>
                  </a:cubicBezTo>
                  <a:cubicBezTo>
                    <a:pt x="86" y="9188"/>
                    <a:pt x="86" y="9188"/>
                    <a:pt x="86" y="9188"/>
                  </a:cubicBezTo>
                  <a:cubicBezTo>
                    <a:pt x="172" y="9027"/>
                    <a:pt x="172" y="9027"/>
                    <a:pt x="172" y="9027"/>
                  </a:cubicBezTo>
                  <a:cubicBezTo>
                    <a:pt x="172" y="9027"/>
                    <a:pt x="172" y="9027"/>
                    <a:pt x="172" y="9027"/>
                  </a:cubicBezTo>
                  <a:cubicBezTo>
                    <a:pt x="172" y="8704"/>
                    <a:pt x="172" y="8704"/>
                    <a:pt x="172" y="8704"/>
                  </a:cubicBezTo>
                  <a:cubicBezTo>
                    <a:pt x="86" y="8382"/>
                    <a:pt x="86" y="8382"/>
                    <a:pt x="86" y="8382"/>
                  </a:cubicBezTo>
                  <a:cubicBezTo>
                    <a:pt x="0" y="8221"/>
                    <a:pt x="0" y="8221"/>
                    <a:pt x="0" y="8221"/>
                  </a:cubicBezTo>
                  <a:cubicBezTo>
                    <a:pt x="0" y="8221"/>
                    <a:pt x="0" y="8221"/>
                    <a:pt x="0" y="8221"/>
                  </a:cubicBezTo>
                  <a:cubicBezTo>
                    <a:pt x="86" y="8060"/>
                    <a:pt x="86" y="8060"/>
                    <a:pt x="86" y="8060"/>
                  </a:cubicBezTo>
                  <a:cubicBezTo>
                    <a:pt x="172" y="7899"/>
                    <a:pt x="172" y="7899"/>
                    <a:pt x="172" y="7899"/>
                  </a:cubicBezTo>
                  <a:cubicBezTo>
                    <a:pt x="172" y="7737"/>
                    <a:pt x="172" y="7737"/>
                    <a:pt x="172" y="7737"/>
                  </a:cubicBezTo>
                  <a:cubicBezTo>
                    <a:pt x="172" y="7737"/>
                    <a:pt x="172" y="7737"/>
                    <a:pt x="172" y="7737"/>
                  </a:cubicBezTo>
                  <a:cubicBezTo>
                    <a:pt x="172" y="7576"/>
                    <a:pt x="172" y="7576"/>
                    <a:pt x="172" y="7576"/>
                  </a:cubicBezTo>
                  <a:cubicBezTo>
                    <a:pt x="258" y="7576"/>
                    <a:pt x="258" y="7576"/>
                    <a:pt x="258" y="7576"/>
                  </a:cubicBezTo>
                  <a:cubicBezTo>
                    <a:pt x="258" y="7415"/>
                    <a:pt x="258" y="7415"/>
                    <a:pt x="258" y="7415"/>
                  </a:cubicBezTo>
                  <a:cubicBezTo>
                    <a:pt x="258" y="7093"/>
                    <a:pt x="258" y="7093"/>
                    <a:pt x="258" y="7093"/>
                  </a:cubicBezTo>
                  <a:cubicBezTo>
                    <a:pt x="258" y="6931"/>
                    <a:pt x="258" y="6931"/>
                    <a:pt x="258" y="6931"/>
                  </a:cubicBezTo>
                  <a:cubicBezTo>
                    <a:pt x="258" y="6931"/>
                    <a:pt x="258" y="6931"/>
                    <a:pt x="258" y="6931"/>
                  </a:cubicBezTo>
                  <a:cubicBezTo>
                    <a:pt x="258" y="6770"/>
                    <a:pt x="258" y="6770"/>
                    <a:pt x="258" y="6770"/>
                  </a:cubicBezTo>
                  <a:cubicBezTo>
                    <a:pt x="258" y="6609"/>
                    <a:pt x="258" y="6609"/>
                    <a:pt x="258" y="6609"/>
                  </a:cubicBezTo>
                  <a:cubicBezTo>
                    <a:pt x="258" y="6448"/>
                    <a:pt x="258" y="6448"/>
                    <a:pt x="258" y="6448"/>
                  </a:cubicBezTo>
                  <a:cubicBezTo>
                    <a:pt x="258" y="6287"/>
                    <a:pt x="258" y="6287"/>
                    <a:pt x="258" y="6287"/>
                  </a:cubicBezTo>
                  <a:cubicBezTo>
                    <a:pt x="258" y="5964"/>
                    <a:pt x="258" y="5964"/>
                    <a:pt x="258" y="5964"/>
                  </a:cubicBezTo>
                  <a:cubicBezTo>
                    <a:pt x="258" y="5803"/>
                    <a:pt x="258" y="5803"/>
                    <a:pt x="258" y="5803"/>
                  </a:cubicBezTo>
                  <a:cubicBezTo>
                    <a:pt x="430" y="5642"/>
                    <a:pt x="430" y="5642"/>
                    <a:pt x="430" y="5642"/>
                  </a:cubicBezTo>
                  <a:cubicBezTo>
                    <a:pt x="430" y="5481"/>
                    <a:pt x="430" y="5481"/>
                    <a:pt x="430" y="5481"/>
                  </a:cubicBezTo>
                  <a:cubicBezTo>
                    <a:pt x="430" y="5481"/>
                    <a:pt x="430" y="5481"/>
                    <a:pt x="430" y="5481"/>
                  </a:cubicBezTo>
                  <a:cubicBezTo>
                    <a:pt x="516" y="5158"/>
                    <a:pt x="516" y="5158"/>
                    <a:pt x="516" y="5158"/>
                  </a:cubicBezTo>
                  <a:cubicBezTo>
                    <a:pt x="602" y="5158"/>
                    <a:pt x="602" y="5158"/>
                    <a:pt x="602" y="5158"/>
                  </a:cubicBezTo>
                  <a:cubicBezTo>
                    <a:pt x="602" y="4997"/>
                    <a:pt x="602" y="4997"/>
                    <a:pt x="602" y="4997"/>
                  </a:cubicBezTo>
                  <a:cubicBezTo>
                    <a:pt x="602" y="4513"/>
                    <a:pt x="602" y="4513"/>
                    <a:pt x="602" y="4513"/>
                  </a:cubicBezTo>
                  <a:cubicBezTo>
                    <a:pt x="775" y="4352"/>
                    <a:pt x="775" y="4352"/>
                    <a:pt x="775" y="4352"/>
                  </a:cubicBezTo>
                  <a:cubicBezTo>
                    <a:pt x="775" y="4030"/>
                    <a:pt x="775" y="4030"/>
                    <a:pt x="775" y="4030"/>
                  </a:cubicBezTo>
                  <a:cubicBezTo>
                    <a:pt x="861" y="3546"/>
                    <a:pt x="861" y="3546"/>
                    <a:pt x="861" y="3546"/>
                  </a:cubicBezTo>
                  <a:cubicBezTo>
                    <a:pt x="861" y="3385"/>
                    <a:pt x="861" y="3385"/>
                    <a:pt x="861" y="3385"/>
                  </a:cubicBezTo>
                  <a:cubicBezTo>
                    <a:pt x="947" y="3224"/>
                    <a:pt x="947" y="3224"/>
                    <a:pt x="947" y="3224"/>
                  </a:cubicBezTo>
                  <a:cubicBezTo>
                    <a:pt x="947" y="3224"/>
                    <a:pt x="947" y="3224"/>
                    <a:pt x="947" y="3224"/>
                  </a:cubicBezTo>
                  <a:cubicBezTo>
                    <a:pt x="947" y="3063"/>
                    <a:pt x="947" y="3063"/>
                    <a:pt x="947" y="3063"/>
                  </a:cubicBezTo>
                  <a:cubicBezTo>
                    <a:pt x="1033" y="2901"/>
                    <a:pt x="1033" y="2901"/>
                    <a:pt x="1033" y="2901"/>
                  </a:cubicBezTo>
                  <a:cubicBezTo>
                    <a:pt x="1033" y="2740"/>
                    <a:pt x="1033" y="2740"/>
                    <a:pt x="1033" y="2740"/>
                  </a:cubicBezTo>
                  <a:cubicBezTo>
                    <a:pt x="1033" y="2740"/>
                    <a:pt x="1033" y="2740"/>
                    <a:pt x="1033" y="2740"/>
                  </a:cubicBezTo>
                  <a:cubicBezTo>
                    <a:pt x="1119" y="2901"/>
                    <a:pt x="1119" y="2901"/>
                    <a:pt x="1119" y="2901"/>
                  </a:cubicBezTo>
                  <a:cubicBezTo>
                    <a:pt x="1205" y="2901"/>
                    <a:pt x="1205" y="2901"/>
                    <a:pt x="1205" y="2901"/>
                  </a:cubicBezTo>
                  <a:cubicBezTo>
                    <a:pt x="1291" y="2901"/>
                    <a:pt x="1291" y="2901"/>
                    <a:pt x="1291" y="2901"/>
                  </a:cubicBezTo>
                  <a:cubicBezTo>
                    <a:pt x="1291" y="2901"/>
                    <a:pt x="1291" y="2901"/>
                    <a:pt x="1291" y="2901"/>
                  </a:cubicBezTo>
                  <a:cubicBezTo>
                    <a:pt x="1377" y="2901"/>
                    <a:pt x="1377" y="2901"/>
                    <a:pt x="1377" y="2901"/>
                  </a:cubicBezTo>
                  <a:cubicBezTo>
                    <a:pt x="1463" y="3063"/>
                    <a:pt x="1463" y="3063"/>
                    <a:pt x="1463" y="3063"/>
                  </a:cubicBezTo>
                  <a:cubicBezTo>
                    <a:pt x="1377" y="2901"/>
                    <a:pt x="1377" y="2901"/>
                    <a:pt x="1377" y="2901"/>
                  </a:cubicBezTo>
                  <a:cubicBezTo>
                    <a:pt x="1377" y="2901"/>
                    <a:pt x="1377" y="2901"/>
                    <a:pt x="1377" y="2901"/>
                  </a:cubicBezTo>
                  <a:cubicBezTo>
                    <a:pt x="1291" y="2901"/>
                    <a:pt x="1291" y="2901"/>
                    <a:pt x="1291" y="2901"/>
                  </a:cubicBezTo>
                  <a:cubicBezTo>
                    <a:pt x="1205" y="2740"/>
                    <a:pt x="1205" y="2740"/>
                    <a:pt x="1205" y="2740"/>
                  </a:cubicBezTo>
                  <a:cubicBezTo>
                    <a:pt x="1119" y="2740"/>
                    <a:pt x="1119" y="2740"/>
                    <a:pt x="1119" y="2740"/>
                  </a:cubicBezTo>
                  <a:cubicBezTo>
                    <a:pt x="1033" y="2740"/>
                    <a:pt x="1033" y="2740"/>
                    <a:pt x="1033" y="2740"/>
                  </a:cubicBezTo>
                  <a:cubicBezTo>
                    <a:pt x="1033" y="2579"/>
                    <a:pt x="1033" y="2579"/>
                    <a:pt x="1033" y="2579"/>
                  </a:cubicBezTo>
                  <a:cubicBezTo>
                    <a:pt x="1033" y="2579"/>
                    <a:pt x="1033" y="2579"/>
                    <a:pt x="1033" y="2579"/>
                  </a:cubicBezTo>
                  <a:cubicBezTo>
                    <a:pt x="1033" y="2579"/>
                    <a:pt x="1033" y="2579"/>
                    <a:pt x="1033" y="2579"/>
                  </a:cubicBezTo>
                  <a:cubicBezTo>
                    <a:pt x="1119" y="2579"/>
                    <a:pt x="1119" y="2579"/>
                    <a:pt x="1119" y="2579"/>
                  </a:cubicBezTo>
                  <a:cubicBezTo>
                    <a:pt x="1119" y="2418"/>
                    <a:pt x="1119" y="2418"/>
                    <a:pt x="1119" y="2418"/>
                  </a:cubicBezTo>
                  <a:cubicBezTo>
                    <a:pt x="1119" y="2257"/>
                    <a:pt x="1119" y="2257"/>
                    <a:pt x="1119" y="2257"/>
                  </a:cubicBezTo>
                  <a:cubicBezTo>
                    <a:pt x="1119" y="2257"/>
                    <a:pt x="1119" y="2257"/>
                    <a:pt x="1119" y="2257"/>
                  </a:cubicBezTo>
                  <a:cubicBezTo>
                    <a:pt x="1033" y="2257"/>
                    <a:pt x="1033" y="2257"/>
                    <a:pt x="1033" y="2257"/>
                  </a:cubicBezTo>
                  <a:cubicBezTo>
                    <a:pt x="1033" y="2096"/>
                    <a:pt x="1033" y="2096"/>
                    <a:pt x="1033" y="2096"/>
                  </a:cubicBezTo>
                  <a:cubicBezTo>
                    <a:pt x="1119" y="2096"/>
                    <a:pt x="1119" y="2096"/>
                    <a:pt x="1119" y="2096"/>
                  </a:cubicBezTo>
                  <a:cubicBezTo>
                    <a:pt x="1119" y="1934"/>
                    <a:pt x="1119" y="1934"/>
                    <a:pt x="1119" y="1934"/>
                  </a:cubicBezTo>
                  <a:cubicBezTo>
                    <a:pt x="1119" y="1934"/>
                    <a:pt x="1119" y="1934"/>
                    <a:pt x="1119" y="1934"/>
                  </a:cubicBezTo>
                  <a:cubicBezTo>
                    <a:pt x="1119" y="1934"/>
                    <a:pt x="1119" y="1934"/>
                    <a:pt x="1119" y="1934"/>
                  </a:cubicBezTo>
                  <a:cubicBezTo>
                    <a:pt x="1119" y="1934"/>
                    <a:pt x="1119" y="1934"/>
                    <a:pt x="1119" y="1934"/>
                  </a:cubicBezTo>
                  <a:cubicBezTo>
                    <a:pt x="1119" y="1773"/>
                    <a:pt x="1119" y="1773"/>
                    <a:pt x="1119" y="1773"/>
                  </a:cubicBezTo>
                  <a:cubicBezTo>
                    <a:pt x="1033" y="1451"/>
                    <a:pt x="1033" y="1451"/>
                    <a:pt x="1033" y="1451"/>
                  </a:cubicBezTo>
                  <a:cubicBezTo>
                    <a:pt x="1119" y="1128"/>
                    <a:pt x="1119" y="1128"/>
                    <a:pt x="1119" y="1128"/>
                  </a:cubicBezTo>
                  <a:cubicBezTo>
                    <a:pt x="1033" y="967"/>
                    <a:pt x="1033" y="967"/>
                    <a:pt x="1033" y="967"/>
                  </a:cubicBezTo>
                  <a:cubicBezTo>
                    <a:pt x="1033" y="806"/>
                    <a:pt x="1033" y="806"/>
                    <a:pt x="1033" y="806"/>
                  </a:cubicBezTo>
                  <a:cubicBezTo>
                    <a:pt x="1119" y="645"/>
                    <a:pt x="1119" y="645"/>
                    <a:pt x="1119" y="645"/>
                  </a:cubicBezTo>
                  <a:cubicBezTo>
                    <a:pt x="1119" y="484"/>
                    <a:pt x="1119" y="484"/>
                    <a:pt x="1119" y="484"/>
                  </a:cubicBezTo>
                  <a:cubicBezTo>
                    <a:pt x="1205" y="484"/>
                    <a:pt x="1205" y="484"/>
                    <a:pt x="1205" y="484"/>
                  </a:cubicBezTo>
                  <a:cubicBezTo>
                    <a:pt x="1377" y="806"/>
                    <a:pt x="1377" y="806"/>
                    <a:pt x="1377" y="806"/>
                  </a:cubicBezTo>
                  <a:cubicBezTo>
                    <a:pt x="1463" y="806"/>
                    <a:pt x="1463" y="806"/>
                    <a:pt x="1463" y="806"/>
                  </a:cubicBezTo>
                  <a:cubicBezTo>
                    <a:pt x="1635" y="806"/>
                    <a:pt x="1635" y="806"/>
                    <a:pt x="1635" y="806"/>
                  </a:cubicBezTo>
                  <a:cubicBezTo>
                    <a:pt x="1635" y="967"/>
                    <a:pt x="1635" y="967"/>
                    <a:pt x="1635" y="967"/>
                  </a:cubicBezTo>
                  <a:cubicBezTo>
                    <a:pt x="1721" y="967"/>
                    <a:pt x="1721" y="967"/>
                    <a:pt x="1721" y="967"/>
                  </a:cubicBezTo>
                  <a:cubicBezTo>
                    <a:pt x="1721" y="967"/>
                    <a:pt x="1721" y="967"/>
                    <a:pt x="1721" y="967"/>
                  </a:cubicBezTo>
                  <a:cubicBezTo>
                    <a:pt x="1807" y="967"/>
                    <a:pt x="1807" y="967"/>
                    <a:pt x="1807" y="967"/>
                  </a:cubicBezTo>
                  <a:cubicBezTo>
                    <a:pt x="1807" y="1128"/>
                    <a:pt x="1807" y="1128"/>
                    <a:pt x="1807" y="1128"/>
                  </a:cubicBezTo>
                  <a:cubicBezTo>
                    <a:pt x="1807" y="1128"/>
                    <a:pt x="1807" y="1128"/>
                    <a:pt x="1807" y="1128"/>
                  </a:cubicBezTo>
                  <a:cubicBezTo>
                    <a:pt x="1721" y="1128"/>
                    <a:pt x="1721" y="1128"/>
                    <a:pt x="1721" y="1128"/>
                  </a:cubicBezTo>
                  <a:cubicBezTo>
                    <a:pt x="1635" y="1290"/>
                    <a:pt x="1635" y="1290"/>
                    <a:pt x="1635" y="1290"/>
                  </a:cubicBezTo>
                  <a:cubicBezTo>
                    <a:pt x="1635" y="1451"/>
                    <a:pt x="1635" y="1451"/>
                    <a:pt x="1635" y="1451"/>
                  </a:cubicBezTo>
                  <a:cubicBezTo>
                    <a:pt x="1721" y="1451"/>
                    <a:pt x="1721" y="1451"/>
                    <a:pt x="1721" y="1451"/>
                  </a:cubicBezTo>
                  <a:cubicBezTo>
                    <a:pt x="1721" y="1290"/>
                    <a:pt x="1721" y="1290"/>
                    <a:pt x="1721" y="1290"/>
                  </a:cubicBezTo>
                  <a:cubicBezTo>
                    <a:pt x="1807" y="1128"/>
                    <a:pt x="1807" y="1128"/>
                    <a:pt x="1807" y="1128"/>
                  </a:cubicBezTo>
                  <a:cubicBezTo>
                    <a:pt x="1807" y="1128"/>
                    <a:pt x="1807" y="1128"/>
                    <a:pt x="1807" y="1128"/>
                  </a:cubicBezTo>
                  <a:cubicBezTo>
                    <a:pt x="1807" y="1290"/>
                    <a:pt x="1807" y="1290"/>
                    <a:pt x="1807" y="1290"/>
                  </a:cubicBezTo>
                  <a:cubicBezTo>
                    <a:pt x="1807" y="1290"/>
                    <a:pt x="1807" y="1290"/>
                    <a:pt x="1807" y="1290"/>
                  </a:cubicBezTo>
                  <a:cubicBezTo>
                    <a:pt x="1721" y="1451"/>
                    <a:pt x="1721" y="1451"/>
                    <a:pt x="1721" y="1451"/>
                  </a:cubicBezTo>
                  <a:cubicBezTo>
                    <a:pt x="1721" y="1612"/>
                    <a:pt x="1721" y="1612"/>
                    <a:pt x="1721" y="1612"/>
                  </a:cubicBezTo>
                  <a:cubicBezTo>
                    <a:pt x="1721" y="1773"/>
                    <a:pt x="1721" y="1773"/>
                    <a:pt x="1721" y="1773"/>
                  </a:cubicBezTo>
                  <a:cubicBezTo>
                    <a:pt x="1721" y="1612"/>
                    <a:pt x="1721" y="1612"/>
                    <a:pt x="1721" y="1612"/>
                  </a:cubicBezTo>
                  <a:cubicBezTo>
                    <a:pt x="1635" y="1773"/>
                    <a:pt x="1635" y="1773"/>
                    <a:pt x="1635" y="1773"/>
                  </a:cubicBezTo>
                  <a:cubicBezTo>
                    <a:pt x="1635" y="1612"/>
                    <a:pt x="1635" y="1612"/>
                    <a:pt x="1635" y="1612"/>
                  </a:cubicBezTo>
                  <a:cubicBezTo>
                    <a:pt x="1549" y="1773"/>
                    <a:pt x="1549" y="1773"/>
                    <a:pt x="1549" y="1773"/>
                  </a:cubicBezTo>
                  <a:cubicBezTo>
                    <a:pt x="1635" y="1773"/>
                    <a:pt x="1635" y="1773"/>
                    <a:pt x="1635" y="1773"/>
                  </a:cubicBezTo>
                  <a:cubicBezTo>
                    <a:pt x="1635" y="1934"/>
                    <a:pt x="1635" y="1934"/>
                    <a:pt x="1635" y="1934"/>
                  </a:cubicBezTo>
                  <a:cubicBezTo>
                    <a:pt x="1721" y="1773"/>
                    <a:pt x="1721" y="1773"/>
                    <a:pt x="1721" y="1773"/>
                  </a:cubicBezTo>
                  <a:cubicBezTo>
                    <a:pt x="1807" y="1612"/>
                    <a:pt x="1807" y="1612"/>
                    <a:pt x="1807" y="1612"/>
                  </a:cubicBezTo>
                  <a:cubicBezTo>
                    <a:pt x="1807" y="1612"/>
                    <a:pt x="1807" y="1612"/>
                    <a:pt x="1807" y="1612"/>
                  </a:cubicBezTo>
                  <a:cubicBezTo>
                    <a:pt x="1807" y="1451"/>
                    <a:pt x="1807" y="1451"/>
                    <a:pt x="1807" y="1451"/>
                  </a:cubicBezTo>
                  <a:cubicBezTo>
                    <a:pt x="1893" y="1451"/>
                    <a:pt x="1893" y="1451"/>
                    <a:pt x="1893" y="1451"/>
                  </a:cubicBezTo>
                  <a:cubicBezTo>
                    <a:pt x="1893" y="1290"/>
                    <a:pt x="1893" y="1290"/>
                    <a:pt x="1893" y="1290"/>
                  </a:cubicBezTo>
                  <a:cubicBezTo>
                    <a:pt x="1979" y="1128"/>
                    <a:pt x="1979" y="1128"/>
                    <a:pt x="1979" y="1128"/>
                  </a:cubicBezTo>
                  <a:cubicBezTo>
                    <a:pt x="1979" y="967"/>
                    <a:pt x="1979" y="967"/>
                    <a:pt x="1979" y="967"/>
                  </a:cubicBezTo>
                  <a:cubicBezTo>
                    <a:pt x="1979" y="967"/>
                    <a:pt x="1979" y="967"/>
                    <a:pt x="1979" y="967"/>
                  </a:cubicBezTo>
                  <a:cubicBezTo>
                    <a:pt x="1979" y="806"/>
                    <a:pt x="1979" y="806"/>
                    <a:pt x="1979" y="806"/>
                  </a:cubicBezTo>
                  <a:cubicBezTo>
                    <a:pt x="1979" y="806"/>
                    <a:pt x="1979" y="806"/>
                    <a:pt x="1979" y="806"/>
                  </a:cubicBezTo>
                  <a:cubicBezTo>
                    <a:pt x="1979" y="645"/>
                    <a:pt x="1979" y="645"/>
                    <a:pt x="1979" y="645"/>
                  </a:cubicBezTo>
                  <a:cubicBezTo>
                    <a:pt x="1979" y="645"/>
                    <a:pt x="1979" y="645"/>
                    <a:pt x="1979" y="645"/>
                  </a:cubicBezTo>
                  <a:cubicBezTo>
                    <a:pt x="1979" y="645"/>
                    <a:pt x="1979" y="645"/>
                    <a:pt x="1979" y="645"/>
                  </a:cubicBezTo>
                  <a:cubicBezTo>
                    <a:pt x="1979" y="484"/>
                    <a:pt x="1979" y="484"/>
                    <a:pt x="1979" y="484"/>
                  </a:cubicBezTo>
                  <a:cubicBezTo>
                    <a:pt x="1979" y="484"/>
                    <a:pt x="1979" y="484"/>
                    <a:pt x="1979" y="484"/>
                  </a:cubicBezTo>
                  <a:cubicBezTo>
                    <a:pt x="1979" y="322"/>
                    <a:pt x="1979" y="322"/>
                    <a:pt x="1979" y="322"/>
                  </a:cubicBezTo>
                  <a:cubicBezTo>
                    <a:pt x="1893" y="161"/>
                    <a:pt x="1893" y="161"/>
                    <a:pt x="1893" y="161"/>
                  </a:cubicBezTo>
                  <a:cubicBezTo>
                    <a:pt x="1893" y="0"/>
                    <a:pt x="1893" y="0"/>
                    <a:pt x="1893" y="0"/>
                  </a:cubicBezTo>
                  <a:close/>
                  <a:moveTo>
                    <a:pt x="19879" y="9188"/>
                  </a:moveTo>
                  <a:cubicBezTo>
                    <a:pt x="19879" y="9188"/>
                    <a:pt x="19879" y="9188"/>
                    <a:pt x="19879" y="9188"/>
                  </a:cubicBezTo>
                  <a:cubicBezTo>
                    <a:pt x="19879" y="9188"/>
                    <a:pt x="19879" y="9188"/>
                    <a:pt x="19879" y="9188"/>
                  </a:cubicBezTo>
                  <a:cubicBezTo>
                    <a:pt x="19965" y="9188"/>
                    <a:pt x="19965" y="9188"/>
                    <a:pt x="19965" y="9188"/>
                  </a:cubicBezTo>
                  <a:cubicBezTo>
                    <a:pt x="19965" y="9188"/>
                    <a:pt x="19965" y="9188"/>
                    <a:pt x="19965" y="9188"/>
                  </a:cubicBezTo>
                  <a:cubicBezTo>
                    <a:pt x="19965" y="9027"/>
                    <a:pt x="19965" y="9027"/>
                    <a:pt x="19965" y="9027"/>
                  </a:cubicBezTo>
                  <a:cubicBezTo>
                    <a:pt x="19879" y="9188"/>
                    <a:pt x="19879" y="9188"/>
                    <a:pt x="19879" y="9188"/>
                  </a:cubicBezTo>
                  <a:cubicBezTo>
                    <a:pt x="19879" y="9188"/>
                    <a:pt x="19879" y="9188"/>
                    <a:pt x="19879" y="9188"/>
                  </a:cubicBezTo>
                  <a:cubicBezTo>
                    <a:pt x="19879" y="9188"/>
                    <a:pt x="19879" y="9188"/>
                    <a:pt x="19879" y="9188"/>
                  </a:cubicBezTo>
                  <a:close/>
                  <a:moveTo>
                    <a:pt x="18674" y="9672"/>
                  </a:moveTo>
                  <a:cubicBezTo>
                    <a:pt x="18674" y="9833"/>
                    <a:pt x="18674" y="9833"/>
                    <a:pt x="18674" y="9833"/>
                  </a:cubicBezTo>
                  <a:cubicBezTo>
                    <a:pt x="18674" y="9672"/>
                    <a:pt x="18674" y="9672"/>
                    <a:pt x="18674" y="9672"/>
                  </a:cubicBezTo>
                  <a:cubicBezTo>
                    <a:pt x="18760" y="9672"/>
                    <a:pt x="18760" y="9672"/>
                    <a:pt x="18760" y="9672"/>
                  </a:cubicBezTo>
                  <a:cubicBezTo>
                    <a:pt x="18846" y="9672"/>
                    <a:pt x="18846" y="9672"/>
                    <a:pt x="18846" y="9672"/>
                  </a:cubicBezTo>
                  <a:cubicBezTo>
                    <a:pt x="18932" y="9672"/>
                    <a:pt x="18932" y="9672"/>
                    <a:pt x="18932" y="9672"/>
                  </a:cubicBezTo>
                  <a:cubicBezTo>
                    <a:pt x="19018" y="9672"/>
                    <a:pt x="19018" y="9672"/>
                    <a:pt x="19018" y="9672"/>
                  </a:cubicBezTo>
                  <a:cubicBezTo>
                    <a:pt x="19104" y="9510"/>
                    <a:pt x="19104" y="9510"/>
                    <a:pt x="19104" y="9510"/>
                  </a:cubicBezTo>
                  <a:cubicBezTo>
                    <a:pt x="19190" y="9510"/>
                    <a:pt x="19190" y="9510"/>
                    <a:pt x="19190" y="9510"/>
                  </a:cubicBezTo>
                  <a:cubicBezTo>
                    <a:pt x="19190" y="9510"/>
                    <a:pt x="19190" y="9510"/>
                    <a:pt x="19190" y="9510"/>
                  </a:cubicBezTo>
                  <a:cubicBezTo>
                    <a:pt x="19276" y="9510"/>
                    <a:pt x="19276" y="9510"/>
                    <a:pt x="19276" y="9510"/>
                  </a:cubicBezTo>
                  <a:cubicBezTo>
                    <a:pt x="19363" y="9510"/>
                    <a:pt x="19363" y="9510"/>
                    <a:pt x="19363" y="9510"/>
                  </a:cubicBezTo>
                  <a:cubicBezTo>
                    <a:pt x="19363" y="9510"/>
                    <a:pt x="19363" y="9510"/>
                    <a:pt x="19363" y="9510"/>
                  </a:cubicBezTo>
                  <a:cubicBezTo>
                    <a:pt x="19363" y="9510"/>
                    <a:pt x="19363" y="9510"/>
                    <a:pt x="19363" y="9510"/>
                  </a:cubicBezTo>
                  <a:cubicBezTo>
                    <a:pt x="19276" y="9510"/>
                    <a:pt x="19276" y="9510"/>
                    <a:pt x="19276" y="9510"/>
                  </a:cubicBezTo>
                  <a:cubicBezTo>
                    <a:pt x="19190" y="9510"/>
                    <a:pt x="19190" y="9510"/>
                    <a:pt x="19190" y="9510"/>
                  </a:cubicBezTo>
                  <a:cubicBezTo>
                    <a:pt x="19276" y="9349"/>
                    <a:pt x="19276" y="9349"/>
                    <a:pt x="19276" y="9349"/>
                  </a:cubicBezTo>
                  <a:cubicBezTo>
                    <a:pt x="19276" y="9349"/>
                    <a:pt x="19276" y="9349"/>
                    <a:pt x="19276" y="9349"/>
                  </a:cubicBezTo>
                  <a:cubicBezTo>
                    <a:pt x="19276" y="9349"/>
                    <a:pt x="19276" y="9349"/>
                    <a:pt x="19276" y="9349"/>
                  </a:cubicBezTo>
                  <a:cubicBezTo>
                    <a:pt x="19190" y="9510"/>
                    <a:pt x="19190" y="9510"/>
                    <a:pt x="19190" y="9510"/>
                  </a:cubicBezTo>
                  <a:cubicBezTo>
                    <a:pt x="19018" y="9510"/>
                    <a:pt x="19018" y="9510"/>
                    <a:pt x="19018" y="9510"/>
                  </a:cubicBezTo>
                  <a:cubicBezTo>
                    <a:pt x="18932" y="9510"/>
                    <a:pt x="18932" y="9510"/>
                    <a:pt x="18932" y="9510"/>
                  </a:cubicBezTo>
                  <a:cubicBezTo>
                    <a:pt x="18846" y="9510"/>
                    <a:pt x="18846" y="9510"/>
                    <a:pt x="18846" y="9510"/>
                  </a:cubicBezTo>
                  <a:cubicBezTo>
                    <a:pt x="18760" y="9510"/>
                    <a:pt x="18760" y="9510"/>
                    <a:pt x="18760" y="9510"/>
                  </a:cubicBezTo>
                  <a:cubicBezTo>
                    <a:pt x="18674" y="9510"/>
                    <a:pt x="18674" y="9510"/>
                    <a:pt x="18674" y="9510"/>
                  </a:cubicBezTo>
                  <a:cubicBezTo>
                    <a:pt x="18588" y="9672"/>
                    <a:pt x="18588" y="9672"/>
                    <a:pt x="18588" y="9672"/>
                  </a:cubicBezTo>
                  <a:cubicBezTo>
                    <a:pt x="18674" y="9672"/>
                    <a:pt x="18674" y="9672"/>
                    <a:pt x="18674" y="9672"/>
                  </a:cubicBezTo>
                  <a:cubicBezTo>
                    <a:pt x="18674" y="9672"/>
                    <a:pt x="18674" y="9672"/>
                    <a:pt x="18674" y="9672"/>
                  </a:cubicBezTo>
                  <a:close/>
                  <a:moveTo>
                    <a:pt x="1893" y="645"/>
                  </a:moveTo>
                  <a:cubicBezTo>
                    <a:pt x="1807" y="806"/>
                    <a:pt x="1807" y="806"/>
                    <a:pt x="1807" y="806"/>
                  </a:cubicBezTo>
                  <a:cubicBezTo>
                    <a:pt x="1807" y="967"/>
                    <a:pt x="1807" y="967"/>
                    <a:pt x="1807" y="967"/>
                  </a:cubicBezTo>
                  <a:cubicBezTo>
                    <a:pt x="1893" y="1128"/>
                    <a:pt x="1893" y="1128"/>
                    <a:pt x="1893" y="1128"/>
                  </a:cubicBezTo>
                  <a:cubicBezTo>
                    <a:pt x="1893" y="1128"/>
                    <a:pt x="1893" y="1128"/>
                    <a:pt x="1893" y="1128"/>
                  </a:cubicBezTo>
                  <a:cubicBezTo>
                    <a:pt x="1893" y="806"/>
                    <a:pt x="1893" y="806"/>
                    <a:pt x="1893" y="806"/>
                  </a:cubicBezTo>
                  <a:cubicBezTo>
                    <a:pt x="1893" y="806"/>
                    <a:pt x="1893" y="806"/>
                    <a:pt x="1893" y="806"/>
                  </a:cubicBezTo>
                  <a:cubicBezTo>
                    <a:pt x="1893" y="645"/>
                    <a:pt x="1893" y="645"/>
                    <a:pt x="1893" y="645"/>
                  </a:cubicBezTo>
                  <a:cubicBezTo>
                    <a:pt x="1893" y="645"/>
                    <a:pt x="1893" y="645"/>
                    <a:pt x="1893" y="645"/>
                  </a:cubicBezTo>
                  <a:close/>
                  <a:moveTo>
                    <a:pt x="9122" y="19504"/>
                  </a:moveTo>
                  <a:cubicBezTo>
                    <a:pt x="9208" y="19504"/>
                    <a:pt x="9208" y="19504"/>
                    <a:pt x="9208" y="19504"/>
                  </a:cubicBezTo>
                  <a:cubicBezTo>
                    <a:pt x="9294" y="19343"/>
                    <a:pt x="9294" y="19343"/>
                    <a:pt x="9294" y="19343"/>
                  </a:cubicBezTo>
                  <a:cubicBezTo>
                    <a:pt x="9294" y="19182"/>
                    <a:pt x="9294" y="19182"/>
                    <a:pt x="9294" y="19182"/>
                  </a:cubicBezTo>
                  <a:cubicBezTo>
                    <a:pt x="9208" y="19182"/>
                    <a:pt x="9208" y="19182"/>
                    <a:pt x="9208" y="19182"/>
                  </a:cubicBezTo>
                  <a:cubicBezTo>
                    <a:pt x="9122" y="19504"/>
                    <a:pt x="9122" y="19504"/>
                    <a:pt x="9122" y="19504"/>
                  </a:cubicBezTo>
                  <a:close/>
                  <a:moveTo>
                    <a:pt x="9036" y="19827"/>
                  </a:moveTo>
                  <a:cubicBezTo>
                    <a:pt x="9122" y="19827"/>
                    <a:pt x="9122" y="19827"/>
                    <a:pt x="9122" y="19827"/>
                  </a:cubicBezTo>
                  <a:cubicBezTo>
                    <a:pt x="9122" y="19666"/>
                    <a:pt x="9122" y="19666"/>
                    <a:pt x="9122" y="19666"/>
                  </a:cubicBezTo>
                  <a:cubicBezTo>
                    <a:pt x="9122" y="19504"/>
                    <a:pt x="9122" y="19504"/>
                    <a:pt x="9122" y="19504"/>
                  </a:cubicBezTo>
                  <a:cubicBezTo>
                    <a:pt x="9036" y="19827"/>
                    <a:pt x="9036" y="19827"/>
                    <a:pt x="9036" y="19827"/>
                  </a:cubicBezTo>
                  <a:close/>
                  <a:moveTo>
                    <a:pt x="9036" y="20633"/>
                  </a:moveTo>
                  <a:cubicBezTo>
                    <a:pt x="8950" y="20472"/>
                    <a:pt x="8950" y="20472"/>
                    <a:pt x="8950" y="20472"/>
                  </a:cubicBezTo>
                  <a:cubicBezTo>
                    <a:pt x="9036" y="20149"/>
                    <a:pt x="9036" y="20149"/>
                    <a:pt x="9036" y="20149"/>
                  </a:cubicBezTo>
                  <a:cubicBezTo>
                    <a:pt x="9036" y="19827"/>
                    <a:pt x="9036" y="19827"/>
                    <a:pt x="9036" y="19827"/>
                  </a:cubicBezTo>
                  <a:cubicBezTo>
                    <a:pt x="8950" y="20149"/>
                    <a:pt x="8950" y="20149"/>
                    <a:pt x="8950" y="20149"/>
                  </a:cubicBezTo>
                  <a:cubicBezTo>
                    <a:pt x="8950" y="20472"/>
                    <a:pt x="8950" y="20472"/>
                    <a:pt x="8950" y="20472"/>
                  </a:cubicBezTo>
                  <a:cubicBezTo>
                    <a:pt x="8950" y="20472"/>
                    <a:pt x="9036" y="20633"/>
                    <a:pt x="9036" y="20633"/>
                  </a:cubicBezTo>
                  <a:close/>
                  <a:moveTo>
                    <a:pt x="9036" y="20633"/>
                  </a:moveTo>
                </a:path>
              </a:pathLst>
            </a:custGeom>
            <a:solidFill>
              <a:schemeClr val="accent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498" name="Google Shape;498;p14"/>
          <p:cNvPicPr preferRelativeResize="0"/>
          <p:nvPr/>
        </p:nvPicPr>
        <p:blipFill rotWithShape="1">
          <a:blip r:embed="rId3">
            <a:alphaModFix/>
          </a:blip>
          <a:srcRect/>
          <a:stretch/>
        </p:blipFill>
        <p:spPr>
          <a:xfrm>
            <a:off x="50949" y="2700829"/>
            <a:ext cx="4223109" cy="3509685"/>
          </a:xfrm>
          <a:prstGeom prst="rect">
            <a:avLst/>
          </a:prstGeom>
          <a:noFill/>
          <a:ln>
            <a:noFill/>
          </a:ln>
        </p:spPr>
      </p:pic>
      <p:sp>
        <p:nvSpPr>
          <p:cNvPr id="499" name="Google Shape;499;p14"/>
          <p:cNvSpPr txBox="1"/>
          <p:nvPr/>
        </p:nvSpPr>
        <p:spPr>
          <a:xfrm>
            <a:off x="557335" y="1430797"/>
            <a:ext cx="282633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2"/>
                </a:solidFill>
                <a:latin typeface="Calibri"/>
                <a:ea typeface="Calibri"/>
                <a:cs typeface="Calibri"/>
                <a:sym typeface="Calibri"/>
              </a:rPr>
              <a:t>IMPORT &amp; EXPORT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2"/>
                </a:solidFill>
                <a:latin typeface="Calibri"/>
                <a:ea typeface="Calibri"/>
                <a:cs typeface="Calibri"/>
                <a:sym typeface="Calibri"/>
              </a:rPr>
              <a:t>ACHIEVEMENTS</a:t>
            </a:r>
            <a:endParaRPr sz="1400" b="0" i="0" u="none" strike="noStrike" cap="none">
              <a:solidFill>
                <a:srgbClr val="000000"/>
              </a:solidFill>
              <a:latin typeface="Arial"/>
              <a:ea typeface="Arial"/>
              <a:cs typeface="Arial"/>
              <a:sym typeface="Arial"/>
            </a:endParaRPr>
          </a:p>
        </p:txBody>
      </p:sp>
      <p:sp>
        <p:nvSpPr>
          <p:cNvPr id="500" name="Google Shape;500;p14"/>
          <p:cNvSpPr/>
          <p:nvPr/>
        </p:nvSpPr>
        <p:spPr>
          <a:xfrm flipH="1">
            <a:off x="8484581" y="5604351"/>
            <a:ext cx="3707418" cy="461349"/>
          </a:xfrm>
          <a:prstGeom prst="homePlat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1" name="Google Shape;501;p14"/>
          <p:cNvSpPr/>
          <p:nvPr/>
        </p:nvSpPr>
        <p:spPr>
          <a:xfrm flipH="1">
            <a:off x="9168000" y="5143002"/>
            <a:ext cx="3024000" cy="461349"/>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2" name="Google Shape;502;p14"/>
          <p:cNvSpPr/>
          <p:nvPr/>
        </p:nvSpPr>
        <p:spPr>
          <a:xfrm flipH="1">
            <a:off x="9636000" y="4690620"/>
            <a:ext cx="2556000" cy="461349"/>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3" name="Google Shape;503;p14"/>
          <p:cNvSpPr/>
          <p:nvPr/>
        </p:nvSpPr>
        <p:spPr>
          <a:xfrm flipH="1">
            <a:off x="10175999" y="4234963"/>
            <a:ext cx="2016000" cy="461349"/>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4" name="Google Shape;504;p14"/>
          <p:cNvSpPr txBox="1"/>
          <p:nvPr/>
        </p:nvSpPr>
        <p:spPr>
          <a:xfrm>
            <a:off x="8669692" y="5661252"/>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&gt;45%</a:t>
            </a:r>
            <a:endParaRPr sz="1400" b="0" i="0" u="none" strike="noStrike" cap="none">
              <a:solidFill>
                <a:srgbClr val="000000"/>
              </a:solidFill>
              <a:latin typeface="Arial"/>
              <a:ea typeface="Arial"/>
              <a:cs typeface="Arial"/>
              <a:sym typeface="Arial"/>
            </a:endParaRPr>
          </a:p>
        </p:txBody>
      </p:sp>
      <p:sp>
        <p:nvSpPr>
          <p:cNvPr id="505" name="Google Shape;505;p14"/>
          <p:cNvSpPr txBox="1"/>
          <p:nvPr/>
        </p:nvSpPr>
        <p:spPr>
          <a:xfrm>
            <a:off x="9363232" y="5208896"/>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&gt;35%</a:t>
            </a:r>
            <a:endParaRPr sz="1400" b="0" i="0" u="none" strike="noStrike" cap="none">
              <a:solidFill>
                <a:srgbClr val="000000"/>
              </a:solidFill>
              <a:latin typeface="Arial"/>
              <a:ea typeface="Arial"/>
              <a:cs typeface="Arial"/>
              <a:sym typeface="Arial"/>
            </a:endParaRPr>
          </a:p>
        </p:txBody>
      </p:sp>
      <p:sp>
        <p:nvSpPr>
          <p:cNvPr id="506" name="Google Shape;506;p14"/>
          <p:cNvSpPr txBox="1"/>
          <p:nvPr/>
        </p:nvSpPr>
        <p:spPr>
          <a:xfrm>
            <a:off x="9819042" y="4743051"/>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&gt;25%</a:t>
            </a:r>
            <a:endParaRPr sz="1400" b="0" i="0" u="none" strike="noStrike" cap="none">
              <a:solidFill>
                <a:srgbClr val="000000"/>
              </a:solidFill>
              <a:latin typeface="Arial"/>
              <a:ea typeface="Arial"/>
              <a:cs typeface="Arial"/>
              <a:sym typeface="Arial"/>
            </a:endParaRPr>
          </a:p>
        </p:txBody>
      </p:sp>
      <p:sp>
        <p:nvSpPr>
          <p:cNvPr id="507" name="Google Shape;507;p14"/>
          <p:cNvSpPr txBox="1"/>
          <p:nvPr/>
        </p:nvSpPr>
        <p:spPr>
          <a:xfrm>
            <a:off x="10377784" y="4281143"/>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&gt;15%</a:t>
            </a:r>
            <a:endParaRPr sz="1400" b="0" i="0" u="none" strike="noStrike" cap="none">
              <a:solidFill>
                <a:srgbClr val="000000"/>
              </a:solidFill>
              <a:latin typeface="Arial"/>
              <a:ea typeface="Arial"/>
              <a:cs typeface="Arial"/>
              <a:sym typeface="Arial"/>
            </a:endParaRPr>
          </a:p>
        </p:txBody>
      </p:sp>
      <p:sp>
        <p:nvSpPr>
          <p:cNvPr id="508" name="Google Shape;508;p14"/>
          <p:cNvSpPr txBox="1"/>
          <p:nvPr/>
        </p:nvSpPr>
        <p:spPr>
          <a:xfrm>
            <a:off x="10877594" y="3655140"/>
            <a:ext cx="1161000" cy="5850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200"/>
              <a:buFont typeface="Arial"/>
              <a:buNone/>
            </a:pPr>
            <a:r>
              <a:rPr lang="en-US" sz="3200" b="1" i="0" u="none" strike="noStrike" cap="none">
                <a:solidFill>
                  <a:schemeClr val="dk2"/>
                </a:solidFill>
                <a:latin typeface="Calibri"/>
                <a:ea typeface="Calibri"/>
                <a:cs typeface="Calibri"/>
                <a:sym typeface="Calibri"/>
              </a:rPr>
              <a:t>2022</a:t>
            </a:r>
            <a:endParaRPr sz="1400" b="0" i="0" u="none" strike="noStrike" cap="none">
              <a:solidFill>
                <a:srgbClr val="000000"/>
              </a:solidFill>
              <a:latin typeface="Arial"/>
              <a:ea typeface="Arial"/>
              <a:cs typeface="Arial"/>
              <a:sym typeface="Arial"/>
            </a:endParaRPr>
          </a:p>
        </p:txBody>
      </p:sp>
      <p:grpSp>
        <p:nvGrpSpPr>
          <p:cNvPr id="509" name="Google Shape;509;p14"/>
          <p:cNvGrpSpPr/>
          <p:nvPr/>
        </p:nvGrpSpPr>
        <p:grpSpPr>
          <a:xfrm>
            <a:off x="4176414" y="4275693"/>
            <a:ext cx="3946484" cy="1844252"/>
            <a:chOff x="675986" y="3385467"/>
            <a:chExt cx="3946484" cy="1844252"/>
          </a:xfrm>
        </p:grpSpPr>
        <p:sp>
          <p:nvSpPr>
            <p:cNvPr id="510" name="Google Shape;510;p14"/>
            <p:cNvSpPr/>
            <p:nvPr/>
          </p:nvSpPr>
          <p:spPr>
            <a:xfrm>
              <a:off x="694030" y="3683182"/>
              <a:ext cx="3928440" cy="1546537"/>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chemeClr val="dk2"/>
                </a:buClr>
                <a:buSzPts val="1050"/>
                <a:buFont typeface="Arial"/>
                <a:buChar char="•"/>
              </a:pPr>
              <a:r>
                <a:rPr lang="en-US" sz="1050" b="0" i="0" u="none" strike="noStrike" cap="none">
                  <a:solidFill>
                    <a:schemeClr val="dk2"/>
                  </a:solidFill>
                  <a:latin typeface="Calibri"/>
                  <a:ea typeface="Calibri"/>
                  <a:cs typeface="Calibri"/>
                  <a:sym typeface="Calibri"/>
                </a:rPr>
                <a:t>First quarter was the successful with around 60% exports of in-house built electronic gadgets.</a:t>
              </a:r>
              <a:endParaRPr sz="1400" b="0" i="0" u="none" strike="noStrike" cap="none">
                <a:solidFill>
                  <a:srgbClr val="000000"/>
                </a:solidFill>
                <a:latin typeface="Arial"/>
                <a:ea typeface="Arial"/>
                <a:cs typeface="Arial"/>
                <a:sym typeface="Arial"/>
              </a:endParaRPr>
            </a:p>
            <a:p>
              <a:pPr marL="171450" marR="0" lvl="0" indent="-171450" algn="l" rtl="0">
                <a:lnSpc>
                  <a:spcPct val="150000"/>
                </a:lnSpc>
                <a:spcBef>
                  <a:spcPts val="0"/>
                </a:spcBef>
                <a:spcAft>
                  <a:spcPts val="0"/>
                </a:spcAft>
                <a:buClr>
                  <a:schemeClr val="dk2"/>
                </a:buClr>
                <a:buSzPts val="1050"/>
                <a:buFont typeface="Arial"/>
                <a:buChar char="•"/>
              </a:pPr>
              <a:r>
                <a:rPr lang="en-US" sz="1050" b="0" i="0" u="none" strike="noStrike" cap="none">
                  <a:solidFill>
                    <a:schemeClr val="dk2"/>
                  </a:solidFill>
                  <a:latin typeface="Calibri"/>
                  <a:ea typeface="Calibri"/>
                  <a:cs typeface="Calibri"/>
                  <a:sym typeface="Calibri"/>
                </a:rPr>
                <a:t>Second quarter saw a decline in exports owing to the unstable financial situation of the company.</a:t>
              </a:r>
              <a:endParaRPr sz="1400" b="0" i="0" u="none" strike="noStrike" cap="none">
                <a:solidFill>
                  <a:srgbClr val="000000"/>
                </a:solidFill>
                <a:latin typeface="Arial"/>
                <a:ea typeface="Arial"/>
                <a:cs typeface="Arial"/>
                <a:sym typeface="Arial"/>
              </a:endParaRPr>
            </a:p>
            <a:p>
              <a:pPr marL="171450" marR="0" lvl="0" indent="-171450" algn="l" rtl="0">
                <a:lnSpc>
                  <a:spcPct val="150000"/>
                </a:lnSpc>
                <a:spcBef>
                  <a:spcPts val="0"/>
                </a:spcBef>
                <a:spcAft>
                  <a:spcPts val="0"/>
                </a:spcAft>
                <a:buClr>
                  <a:schemeClr val="dk2"/>
                </a:buClr>
                <a:buSzPts val="1050"/>
                <a:buFont typeface="Arial"/>
                <a:buChar char="•"/>
              </a:pPr>
              <a:r>
                <a:rPr lang="en-US" sz="1050" b="0" i="0" u="none" strike="noStrike" cap="none">
                  <a:solidFill>
                    <a:schemeClr val="dk2"/>
                  </a:solidFill>
                  <a:latin typeface="Calibri"/>
                  <a:ea typeface="Calibri"/>
                  <a:cs typeface="Calibri"/>
                  <a:sym typeface="Calibri"/>
                </a:rPr>
                <a:t>Third and fourth quarter showed nearly the same amount of exports and witnessed a significant decrease in revenues.</a:t>
              </a:r>
              <a:endParaRPr sz="1400" b="0" i="0" u="none" strike="noStrike" cap="none">
                <a:solidFill>
                  <a:srgbClr val="000000"/>
                </a:solidFill>
                <a:latin typeface="Arial"/>
                <a:ea typeface="Arial"/>
                <a:cs typeface="Arial"/>
                <a:sym typeface="Arial"/>
              </a:endParaRPr>
            </a:p>
          </p:txBody>
        </p:sp>
        <p:sp>
          <p:nvSpPr>
            <p:cNvPr id="511" name="Google Shape;511;p14"/>
            <p:cNvSpPr txBox="1"/>
            <p:nvPr/>
          </p:nvSpPr>
          <p:spPr>
            <a:xfrm>
              <a:off x="675986" y="3385467"/>
              <a:ext cx="274593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HIGHLIGHTS</a:t>
              </a:r>
              <a:endParaRPr sz="1400" b="0" i="0" u="none" strike="noStrike" cap="none">
                <a:solidFill>
                  <a:srgbClr val="000000"/>
                </a:solidFill>
                <a:latin typeface="Arial"/>
                <a:ea typeface="Arial"/>
                <a:cs typeface="Arial"/>
                <a:sym typeface="Arial"/>
              </a:endParaRPr>
            </a:p>
          </p:txBody>
        </p:sp>
      </p:grpSp>
      <p:grpSp>
        <p:nvGrpSpPr>
          <p:cNvPr id="512" name="Google Shape;512;p14"/>
          <p:cNvGrpSpPr/>
          <p:nvPr/>
        </p:nvGrpSpPr>
        <p:grpSpPr>
          <a:xfrm>
            <a:off x="9042400" y="1630450"/>
            <a:ext cx="2812642" cy="348366"/>
            <a:chOff x="9042400" y="1630450"/>
            <a:chExt cx="2812642" cy="348366"/>
          </a:xfrm>
        </p:grpSpPr>
        <p:sp>
          <p:nvSpPr>
            <p:cNvPr id="513" name="Google Shape;513;p14"/>
            <p:cNvSpPr/>
            <p:nvPr/>
          </p:nvSpPr>
          <p:spPr>
            <a:xfrm>
              <a:off x="9803042" y="1643334"/>
              <a:ext cx="2052000" cy="31278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4" name="Google Shape;514;p14"/>
            <p:cNvSpPr/>
            <p:nvPr/>
          </p:nvSpPr>
          <p:spPr>
            <a:xfrm>
              <a:off x="9042400" y="1643334"/>
              <a:ext cx="2124000" cy="3127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5" name="Google Shape;515;p14"/>
            <p:cNvSpPr txBox="1"/>
            <p:nvPr/>
          </p:nvSpPr>
          <p:spPr>
            <a:xfrm>
              <a:off x="11139873" y="1640262"/>
              <a:ext cx="668851"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90%</a:t>
              </a:r>
              <a:endParaRPr sz="1400" b="0" i="0" u="none" strike="noStrike" cap="none">
                <a:solidFill>
                  <a:srgbClr val="000000"/>
                </a:solidFill>
                <a:latin typeface="Arial"/>
                <a:ea typeface="Arial"/>
                <a:cs typeface="Arial"/>
                <a:sym typeface="Arial"/>
              </a:endParaRPr>
            </a:p>
          </p:txBody>
        </p:sp>
        <p:sp>
          <p:nvSpPr>
            <p:cNvPr id="516" name="Google Shape;516;p14"/>
            <p:cNvSpPr txBox="1"/>
            <p:nvPr/>
          </p:nvSpPr>
          <p:spPr>
            <a:xfrm>
              <a:off x="9095908" y="1630450"/>
              <a:ext cx="128187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Sea Channel</a:t>
              </a:r>
              <a:endParaRPr sz="1400" b="0" i="0" u="none" strike="noStrike" cap="none">
                <a:solidFill>
                  <a:srgbClr val="000000"/>
                </a:solidFill>
                <a:latin typeface="Arial"/>
                <a:ea typeface="Arial"/>
                <a:cs typeface="Arial"/>
                <a:sym typeface="Arial"/>
              </a:endParaRPr>
            </a:p>
          </p:txBody>
        </p:sp>
      </p:grpSp>
      <p:grpSp>
        <p:nvGrpSpPr>
          <p:cNvPr id="517" name="Google Shape;517;p14"/>
          <p:cNvGrpSpPr/>
          <p:nvPr/>
        </p:nvGrpSpPr>
        <p:grpSpPr>
          <a:xfrm>
            <a:off x="9042400" y="2058305"/>
            <a:ext cx="2812642" cy="348366"/>
            <a:chOff x="9042400" y="1630450"/>
            <a:chExt cx="2812642" cy="348366"/>
          </a:xfrm>
        </p:grpSpPr>
        <p:sp>
          <p:nvSpPr>
            <p:cNvPr id="518" name="Google Shape;518;p14"/>
            <p:cNvSpPr/>
            <p:nvPr/>
          </p:nvSpPr>
          <p:spPr>
            <a:xfrm>
              <a:off x="9803042" y="1643334"/>
              <a:ext cx="2052000" cy="31278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9" name="Google Shape;519;p14"/>
            <p:cNvSpPr/>
            <p:nvPr/>
          </p:nvSpPr>
          <p:spPr>
            <a:xfrm>
              <a:off x="9042400" y="1643334"/>
              <a:ext cx="1944000" cy="31278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0" name="Google Shape;520;p14"/>
            <p:cNvSpPr txBox="1"/>
            <p:nvPr/>
          </p:nvSpPr>
          <p:spPr>
            <a:xfrm>
              <a:off x="11139873" y="1640262"/>
              <a:ext cx="668851"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70%</a:t>
              </a:r>
              <a:endParaRPr sz="1400" b="0" i="0" u="none" strike="noStrike" cap="none">
                <a:solidFill>
                  <a:srgbClr val="000000"/>
                </a:solidFill>
                <a:latin typeface="Arial"/>
                <a:ea typeface="Arial"/>
                <a:cs typeface="Arial"/>
                <a:sym typeface="Arial"/>
              </a:endParaRPr>
            </a:p>
          </p:txBody>
        </p:sp>
        <p:sp>
          <p:nvSpPr>
            <p:cNvPr id="521" name="Google Shape;521;p14"/>
            <p:cNvSpPr txBox="1"/>
            <p:nvPr/>
          </p:nvSpPr>
          <p:spPr>
            <a:xfrm>
              <a:off x="9095908" y="1630450"/>
              <a:ext cx="1494492"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Road transport</a:t>
              </a:r>
              <a:endParaRPr sz="1400" b="0" i="0" u="none" strike="noStrike" cap="none">
                <a:solidFill>
                  <a:srgbClr val="000000"/>
                </a:solidFill>
                <a:latin typeface="Arial"/>
                <a:ea typeface="Arial"/>
                <a:cs typeface="Arial"/>
                <a:sym typeface="Arial"/>
              </a:endParaRPr>
            </a:p>
          </p:txBody>
        </p:sp>
      </p:grpSp>
      <p:grpSp>
        <p:nvGrpSpPr>
          <p:cNvPr id="522" name="Google Shape;522;p14"/>
          <p:cNvGrpSpPr/>
          <p:nvPr/>
        </p:nvGrpSpPr>
        <p:grpSpPr>
          <a:xfrm>
            <a:off x="9042400" y="2504150"/>
            <a:ext cx="2812642" cy="348366"/>
            <a:chOff x="9042400" y="1630450"/>
            <a:chExt cx="2812642" cy="348366"/>
          </a:xfrm>
        </p:grpSpPr>
        <p:sp>
          <p:nvSpPr>
            <p:cNvPr id="523" name="Google Shape;523;p14"/>
            <p:cNvSpPr/>
            <p:nvPr/>
          </p:nvSpPr>
          <p:spPr>
            <a:xfrm>
              <a:off x="9803042" y="1643334"/>
              <a:ext cx="2052000" cy="31278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14"/>
            <p:cNvSpPr/>
            <p:nvPr/>
          </p:nvSpPr>
          <p:spPr>
            <a:xfrm>
              <a:off x="9042400" y="1643334"/>
              <a:ext cx="1764000" cy="31278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5" name="Google Shape;525;p14"/>
            <p:cNvSpPr txBox="1"/>
            <p:nvPr/>
          </p:nvSpPr>
          <p:spPr>
            <a:xfrm>
              <a:off x="11139873" y="1640262"/>
              <a:ext cx="668851"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60%</a:t>
              </a:r>
              <a:endParaRPr sz="1400" b="0" i="0" u="none" strike="noStrike" cap="none">
                <a:solidFill>
                  <a:srgbClr val="000000"/>
                </a:solidFill>
                <a:latin typeface="Arial"/>
                <a:ea typeface="Arial"/>
                <a:cs typeface="Arial"/>
                <a:sym typeface="Arial"/>
              </a:endParaRPr>
            </a:p>
          </p:txBody>
        </p:sp>
        <p:sp>
          <p:nvSpPr>
            <p:cNvPr id="526" name="Google Shape;526;p14"/>
            <p:cNvSpPr txBox="1"/>
            <p:nvPr/>
          </p:nvSpPr>
          <p:spPr>
            <a:xfrm>
              <a:off x="9095908" y="1630450"/>
              <a:ext cx="128187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Air Cargo</a:t>
              </a:r>
              <a:endParaRPr sz="1400" b="0" i="0" u="none" strike="noStrike" cap="none">
                <a:solidFill>
                  <a:srgbClr val="000000"/>
                </a:solidFill>
                <a:latin typeface="Arial"/>
                <a:ea typeface="Arial"/>
                <a:cs typeface="Arial"/>
                <a:sym typeface="Arial"/>
              </a:endParaRPr>
            </a:p>
          </p:txBody>
        </p:sp>
      </p:grpSp>
      <p:grpSp>
        <p:nvGrpSpPr>
          <p:cNvPr id="527" name="Google Shape;527;p14"/>
          <p:cNvGrpSpPr/>
          <p:nvPr/>
        </p:nvGrpSpPr>
        <p:grpSpPr>
          <a:xfrm>
            <a:off x="9042400" y="2970749"/>
            <a:ext cx="2812642" cy="348366"/>
            <a:chOff x="9042400" y="1630450"/>
            <a:chExt cx="2812642" cy="348366"/>
          </a:xfrm>
        </p:grpSpPr>
        <p:sp>
          <p:nvSpPr>
            <p:cNvPr id="528" name="Google Shape;528;p14"/>
            <p:cNvSpPr/>
            <p:nvPr/>
          </p:nvSpPr>
          <p:spPr>
            <a:xfrm>
              <a:off x="9803042" y="1643334"/>
              <a:ext cx="2052000" cy="31278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9" name="Google Shape;529;p14"/>
            <p:cNvSpPr/>
            <p:nvPr/>
          </p:nvSpPr>
          <p:spPr>
            <a:xfrm>
              <a:off x="9042400" y="1643334"/>
              <a:ext cx="1548000" cy="31278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0" name="Google Shape;530;p14"/>
            <p:cNvSpPr txBox="1"/>
            <p:nvPr/>
          </p:nvSpPr>
          <p:spPr>
            <a:xfrm>
              <a:off x="11139873" y="1640262"/>
              <a:ext cx="668851"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40%</a:t>
              </a:r>
              <a:endParaRPr sz="1400" b="0" i="0" u="none" strike="noStrike" cap="none">
                <a:solidFill>
                  <a:srgbClr val="000000"/>
                </a:solidFill>
                <a:latin typeface="Arial"/>
                <a:ea typeface="Arial"/>
                <a:cs typeface="Arial"/>
                <a:sym typeface="Arial"/>
              </a:endParaRPr>
            </a:p>
          </p:txBody>
        </p:sp>
        <p:sp>
          <p:nvSpPr>
            <p:cNvPr id="531" name="Google Shape;531;p14"/>
            <p:cNvSpPr txBox="1"/>
            <p:nvPr/>
          </p:nvSpPr>
          <p:spPr>
            <a:xfrm>
              <a:off x="9095907" y="1630450"/>
              <a:ext cx="1376481"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Door-to-Door</a:t>
              </a:r>
              <a:endParaRPr sz="1400" b="0" i="0" u="none" strike="noStrike" cap="none">
                <a:solidFill>
                  <a:srgbClr val="000000"/>
                </a:solidFill>
                <a:latin typeface="Arial"/>
                <a:ea typeface="Arial"/>
                <a:cs typeface="Arial"/>
                <a:sym typeface="Arial"/>
              </a:endParaRPr>
            </a:p>
          </p:txBody>
        </p:sp>
      </p:grpSp>
      <p:sp>
        <p:nvSpPr>
          <p:cNvPr id="538" name="TextBox 537">
            <a:extLst>
              <a:ext uri="{FF2B5EF4-FFF2-40B4-BE49-F238E27FC236}">
                <a16:creationId xmlns:a16="http://schemas.microsoft.com/office/drawing/2014/main" id="{478B0162-E5EC-430F-BD1F-72516D59E454}"/>
              </a:ext>
            </a:extLst>
          </p:cNvPr>
          <p:cNvSpPr txBox="1"/>
          <p:nvPr/>
        </p:nvSpPr>
        <p:spPr>
          <a:xfrm>
            <a:off x="506746" y="601983"/>
            <a:ext cx="11182525" cy="584775"/>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595959"/>
                </a:solidFill>
                <a:latin typeface="Lato Black"/>
                <a:ea typeface="Lato Black"/>
                <a:cs typeface="Lato Black"/>
                <a:sym typeface="Lato Black"/>
              </a:rPr>
              <a:t>IMPORT </a:t>
            </a:r>
            <a:r>
              <a:rPr lang="en-US" sz="3200" b="1" i="0" u="none" strike="noStrike" cap="none" dirty="0">
                <a:solidFill>
                  <a:schemeClr val="accent2"/>
                </a:solidFill>
                <a:latin typeface="Lato Black"/>
                <a:ea typeface="Lato Black"/>
                <a:cs typeface="Lato Black"/>
                <a:sym typeface="Lato Black"/>
              </a:rPr>
              <a:t>EXPORT</a:t>
            </a:r>
            <a:endParaRPr lang="en-US" sz="1400" b="0" i="0" u="none" strike="noStrike" cap="none" dirty="0">
              <a:solidFill>
                <a:srgbClr val="000000"/>
              </a:solidFill>
              <a:latin typeface="Arial"/>
              <a:ea typeface="Arial"/>
              <a:cs typeface="Arial"/>
              <a:sym typeface="Arial"/>
            </a:endParaRPr>
          </a:p>
        </p:txBody>
      </p:sp>
      <p:sp>
        <p:nvSpPr>
          <p:cNvPr id="539" name="TextBox 538">
            <a:extLst>
              <a:ext uri="{FF2B5EF4-FFF2-40B4-BE49-F238E27FC236}">
                <a16:creationId xmlns:a16="http://schemas.microsoft.com/office/drawing/2014/main" id="{D751EC19-00FD-4780-9E47-DA6B1244E10E}"/>
              </a:ext>
            </a:extLst>
          </p:cNvPr>
          <p:cNvSpPr txBox="1"/>
          <p:nvPr/>
        </p:nvSpPr>
        <p:spPr>
          <a:xfrm>
            <a:off x="504736" y="6346665"/>
            <a:ext cx="11060247" cy="369332"/>
          </a:xfrm>
          <a:prstGeom prst="rect">
            <a:avLst/>
          </a:prstGeom>
          <a:noFill/>
        </p:spPr>
        <p:txBody>
          <a:bodyPr wrap="square" rtlCol="0">
            <a:spAutoFit/>
          </a:bodyPr>
          <a:lstStyle/>
          <a:p>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POWER</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SLIDES</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       WWW.POWERSLIDES.COM </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endParaRPr lang="en-GB" sz="900" b="1" dirty="0">
              <a:solidFill>
                <a:srgbClr val="009999"/>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40" name="Slide Number Placeholder 5">
            <a:extLst>
              <a:ext uri="{FF2B5EF4-FFF2-40B4-BE49-F238E27FC236}">
                <a16:creationId xmlns:a16="http://schemas.microsoft.com/office/drawing/2014/main" id="{3821B882-4CEF-45C5-9C76-0216C26F5AFB}"/>
              </a:ext>
            </a:extLst>
          </p:cNvPr>
          <p:cNvSpPr txBox="1">
            <a:spLocks/>
          </p:cNvSpPr>
          <p:nvPr/>
        </p:nvSpPr>
        <p:spPr>
          <a:xfrm>
            <a:off x="5571650" y="6364663"/>
            <a:ext cx="216000" cy="216000"/>
          </a:xfrm>
          <a:prstGeom prst="ellipse">
            <a:avLst/>
          </a:prstGeom>
          <a:solidFill>
            <a:srgbClr val="00A5FD"/>
          </a:solidFill>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2</a:t>
            </a:r>
          </a:p>
        </p:txBody>
      </p:sp>
      <p:cxnSp>
        <p:nvCxnSpPr>
          <p:cNvPr id="541" name="Straight Connector 540">
            <a:extLst>
              <a:ext uri="{FF2B5EF4-FFF2-40B4-BE49-F238E27FC236}">
                <a16:creationId xmlns:a16="http://schemas.microsoft.com/office/drawing/2014/main" id="{47BC0308-FCA9-4B1A-97FC-F38BEC7718D1}"/>
              </a:ext>
            </a:extLst>
          </p:cNvPr>
          <p:cNvCxnSpPr/>
          <p:nvPr/>
        </p:nvCxnSpPr>
        <p:spPr>
          <a:xfrm flipH="1">
            <a:off x="5981846" y="6472238"/>
            <a:ext cx="3758400"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542" name="Straight Connector 541">
            <a:extLst>
              <a:ext uri="{FF2B5EF4-FFF2-40B4-BE49-F238E27FC236}">
                <a16:creationId xmlns:a16="http://schemas.microsoft.com/office/drawing/2014/main" id="{4C72DA58-A2FB-40B0-BE9A-77374F1B34E5}"/>
              </a:ext>
            </a:extLst>
          </p:cNvPr>
          <p:cNvCxnSpPr>
            <a:cxnSpLocks/>
          </p:cNvCxnSpPr>
          <p:nvPr/>
        </p:nvCxnSpPr>
        <p:spPr>
          <a:xfrm flipH="1">
            <a:off x="1575770" y="6472238"/>
            <a:ext cx="3757611"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543" name="Straight Connector 542">
            <a:extLst>
              <a:ext uri="{FF2B5EF4-FFF2-40B4-BE49-F238E27FC236}">
                <a16:creationId xmlns:a16="http://schemas.microsoft.com/office/drawing/2014/main" id="{1D330767-CA1A-4AE5-B67C-BEE27F142989}"/>
              </a:ext>
            </a:extLst>
          </p:cNvPr>
          <p:cNvCxnSpPr>
            <a:cxnSpLocks/>
          </p:cNvCxnSpPr>
          <p:nvPr/>
        </p:nvCxnSpPr>
        <p:spPr>
          <a:xfrm>
            <a:off x="633558" y="551361"/>
            <a:ext cx="1080000" cy="0"/>
          </a:xfrm>
          <a:prstGeom prst="line">
            <a:avLst/>
          </a:prstGeom>
          <a:ln w="57150" cap="rnd">
            <a:solidFill>
              <a:srgbClr val="00A5FD"/>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5"/>
          <p:cNvSpPr/>
          <p:nvPr/>
        </p:nvSpPr>
        <p:spPr>
          <a:xfrm>
            <a:off x="304463" y="4582159"/>
            <a:ext cx="11564645" cy="166379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43" name="Google Shape;543;p15"/>
          <p:cNvGrpSpPr/>
          <p:nvPr/>
        </p:nvGrpSpPr>
        <p:grpSpPr>
          <a:xfrm>
            <a:off x="322890" y="2156348"/>
            <a:ext cx="5658955" cy="1610363"/>
            <a:chOff x="3266522" y="2138660"/>
            <a:chExt cx="5658955" cy="1610363"/>
          </a:xfrm>
        </p:grpSpPr>
        <p:grpSp>
          <p:nvGrpSpPr>
            <p:cNvPr id="544" name="Google Shape;544;p15"/>
            <p:cNvGrpSpPr/>
            <p:nvPr/>
          </p:nvGrpSpPr>
          <p:grpSpPr>
            <a:xfrm>
              <a:off x="3266522" y="3125305"/>
              <a:ext cx="5658955" cy="623718"/>
              <a:chOff x="6249817" y="1724935"/>
              <a:chExt cx="5658955" cy="623718"/>
            </a:xfrm>
          </p:grpSpPr>
          <p:sp>
            <p:nvSpPr>
              <p:cNvPr id="545" name="Google Shape;545;p15"/>
              <p:cNvSpPr/>
              <p:nvPr/>
            </p:nvSpPr>
            <p:spPr>
              <a:xfrm rot="10800000">
                <a:off x="6249817" y="1724936"/>
                <a:ext cx="3526789" cy="623717"/>
              </a:xfrm>
              <a:custGeom>
                <a:avLst/>
                <a:gdLst/>
                <a:ahLst/>
                <a:cxnLst/>
                <a:rect l="l" t="t" r="r" b="b"/>
                <a:pathLst>
                  <a:path w="179" h="118" extrusionOk="0">
                    <a:moveTo>
                      <a:pt x="179" y="118"/>
                    </a:moveTo>
                    <a:lnTo>
                      <a:pt x="147" y="0"/>
                    </a:lnTo>
                    <a:lnTo>
                      <a:pt x="0" y="0"/>
                    </a:lnTo>
                    <a:lnTo>
                      <a:pt x="0" y="118"/>
                    </a:lnTo>
                    <a:lnTo>
                      <a:pt x="179" y="11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6" name="Google Shape;546;p15"/>
              <p:cNvSpPr/>
              <p:nvPr/>
            </p:nvSpPr>
            <p:spPr>
              <a:xfrm rot="10800000" flipH="1">
                <a:off x="8380773" y="1724935"/>
                <a:ext cx="3528000" cy="623717"/>
              </a:xfrm>
              <a:custGeom>
                <a:avLst/>
                <a:gdLst/>
                <a:ahLst/>
                <a:cxnLst/>
                <a:rect l="l" t="t" r="r" b="b"/>
                <a:pathLst>
                  <a:path w="179" h="118" extrusionOk="0">
                    <a:moveTo>
                      <a:pt x="179" y="118"/>
                    </a:moveTo>
                    <a:lnTo>
                      <a:pt x="147" y="0"/>
                    </a:lnTo>
                    <a:lnTo>
                      <a:pt x="0" y="0"/>
                    </a:lnTo>
                    <a:lnTo>
                      <a:pt x="0" y="118"/>
                    </a:lnTo>
                    <a:lnTo>
                      <a:pt x="179" y="11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47" name="Google Shape;547;p15"/>
            <p:cNvGrpSpPr/>
            <p:nvPr/>
          </p:nvGrpSpPr>
          <p:grpSpPr>
            <a:xfrm>
              <a:off x="5936950" y="2273300"/>
              <a:ext cx="318099" cy="852002"/>
              <a:chOff x="5626101" y="942976"/>
              <a:chExt cx="93663" cy="290513"/>
            </a:xfrm>
          </p:grpSpPr>
          <p:sp>
            <p:nvSpPr>
              <p:cNvPr id="548" name="Google Shape;548;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9" name="Google Shape;549;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50" name="Google Shape;550;p15"/>
            <p:cNvGrpSpPr/>
            <p:nvPr/>
          </p:nvGrpSpPr>
          <p:grpSpPr>
            <a:xfrm>
              <a:off x="8067906" y="2138660"/>
              <a:ext cx="318099" cy="986642"/>
              <a:chOff x="5626101" y="942976"/>
              <a:chExt cx="93663" cy="290513"/>
            </a:xfrm>
          </p:grpSpPr>
          <p:sp>
            <p:nvSpPr>
              <p:cNvPr id="551" name="Google Shape;551;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2" name="Google Shape;552;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53" name="Google Shape;553;p15"/>
            <p:cNvGrpSpPr/>
            <p:nvPr/>
          </p:nvGrpSpPr>
          <p:grpSpPr>
            <a:xfrm>
              <a:off x="7002428" y="2851150"/>
              <a:ext cx="318099" cy="274152"/>
              <a:chOff x="5626101" y="942976"/>
              <a:chExt cx="93663" cy="290513"/>
            </a:xfrm>
          </p:grpSpPr>
          <p:sp>
            <p:nvSpPr>
              <p:cNvPr id="554" name="Google Shape;554;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5" name="Google Shape;555;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56" name="Google Shape;556;p15"/>
            <p:cNvGrpSpPr/>
            <p:nvPr/>
          </p:nvGrpSpPr>
          <p:grpSpPr>
            <a:xfrm>
              <a:off x="4870262" y="2416174"/>
              <a:ext cx="318099" cy="709127"/>
              <a:chOff x="5626101" y="942976"/>
              <a:chExt cx="93663" cy="290513"/>
            </a:xfrm>
          </p:grpSpPr>
          <p:sp>
            <p:nvSpPr>
              <p:cNvPr id="557" name="Google Shape;557;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8" name="Google Shape;558;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59" name="Google Shape;559;p15"/>
            <p:cNvGrpSpPr/>
            <p:nvPr/>
          </p:nvGrpSpPr>
          <p:grpSpPr>
            <a:xfrm>
              <a:off x="3804179" y="2592388"/>
              <a:ext cx="318099" cy="532914"/>
              <a:chOff x="5626101" y="942976"/>
              <a:chExt cx="93663" cy="290513"/>
            </a:xfrm>
          </p:grpSpPr>
          <p:sp>
            <p:nvSpPr>
              <p:cNvPr id="560" name="Google Shape;560;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1" name="Google Shape;561;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562" name="Google Shape;562;p15"/>
          <p:cNvGrpSpPr/>
          <p:nvPr/>
        </p:nvGrpSpPr>
        <p:grpSpPr>
          <a:xfrm>
            <a:off x="6210156" y="2278063"/>
            <a:ext cx="5658955" cy="1488648"/>
            <a:chOff x="6210156" y="2278063"/>
            <a:chExt cx="5658955" cy="1488648"/>
          </a:xfrm>
        </p:grpSpPr>
        <p:grpSp>
          <p:nvGrpSpPr>
            <p:cNvPr id="563" name="Google Shape;563;p15"/>
            <p:cNvGrpSpPr/>
            <p:nvPr/>
          </p:nvGrpSpPr>
          <p:grpSpPr>
            <a:xfrm>
              <a:off x="6210156" y="3142993"/>
              <a:ext cx="5658955" cy="623718"/>
              <a:chOff x="6249817" y="1724935"/>
              <a:chExt cx="5658955" cy="623718"/>
            </a:xfrm>
          </p:grpSpPr>
          <p:sp>
            <p:nvSpPr>
              <p:cNvPr id="564" name="Google Shape;564;p15"/>
              <p:cNvSpPr/>
              <p:nvPr/>
            </p:nvSpPr>
            <p:spPr>
              <a:xfrm rot="10800000">
                <a:off x="6249817" y="1724936"/>
                <a:ext cx="3526789" cy="623717"/>
              </a:xfrm>
              <a:custGeom>
                <a:avLst/>
                <a:gdLst/>
                <a:ahLst/>
                <a:cxnLst/>
                <a:rect l="l" t="t" r="r" b="b"/>
                <a:pathLst>
                  <a:path w="179" h="118" extrusionOk="0">
                    <a:moveTo>
                      <a:pt x="179" y="118"/>
                    </a:moveTo>
                    <a:lnTo>
                      <a:pt x="147" y="0"/>
                    </a:lnTo>
                    <a:lnTo>
                      <a:pt x="0" y="0"/>
                    </a:lnTo>
                    <a:lnTo>
                      <a:pt x="0" y="118"/>
                    </a:lnTo>
                    <a:lnTo>
                      <a:pt x="179" y="11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5" name="Google Shape;565;p15"/>
              <p:cNvSpPr/>
              <p:nvPr/>
            </p:nvSpPr>
            <p:spPr>
              <a:xfrm rot="10800000" flipH="1">
                <a:off x="8380773" y="1724935"/>
                <a:ext cx="3528000" cy="623717"/>
              </a:xfrm>
              <a:custGeom>
                <a:avLst/>
                <a:gdLst/>
                <a:ahLst/>
                <a:cxnLst/>
                <a:rect l="l" t="t" r="r" b="b"/>
                <a:pathLst>
                  <a:path w="179" h="118" extrusionOk="0">
                    <a:moveTo>
                      <a:pt x="179" y="118"/>
                    </a:moveTo>
                    <a:lnTo>
                      <a:pt x="147" y="0"/>
                    </a:lnTo>
                    <a:lnTo>
                      <a:pt x="0" y="0"/>
                    </a:lnTo>
                    <a:lnTo>
                      <a:pt x="0" y="118"/>
                    </a:lnTo>
                    <a:lnTo>
                      <a:pt x="179" y="11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66" name="Google Shape;566;p15"/>
            <p:cNvGrpSpPr/>
            <p:nvPr/>
          </p:nvGrpSpPr>
          <p:grpSpPr>
            <a:xfrm>
              <a:off x="8880584" y="2378752"/>
              <a:ext cx="318099" cy="764237"/>
              <a:chOff x="5626101" y="942976"/>
              <a:chExt cx="93663" cy="290513"/>
            </a:xfrm>
          </p:grpSpPr>
          <p:sp>
            <p:nvSpPr>
              <p:cNvPr id="567" name="Google Shape;567;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8" name="Google Shape;568;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69" name="Google Shape;569;p15"/>
            <p:cNvGrpSpPr/>
            <p:nvPr/>
          </p:nvGrpSpPr>
          <p:grpSpPr>
            <a:xfrm>
              <a:off x="11011540" y="2409824"/>
              <a:ext cx="318099" cy="733165"/>
              <a:chOff x="5626101" y="942976"/>
              <a:chExt cx="93663" cy="290513"/>
            </a:xfrm>
          </p:grpSpPr>
          <p:sp>
            <p:nvSpPr>
              <p:cNvPr id="570" name="Google Shape;570;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1" name="Google Shape;571;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72" name="Google Shape;572;p15"/>
            <p:cNvGrpSpPr/>
            <p:nvPr/>
          </p:nvGrpSpPr>
          <p:grpSpPr>
            <a:xfrm>
              <a:off x="9946062" y="2278063"/>
              <a:ext cx="318099" cy="864927"/>
              <a:chOff x="5626101" y="942976"/>
              <a:chExt cx="93663" cy="290513"/>
            </a:xfrm>
          </p:grpSpPr>
          <p:sp>
            <p:nvSpPr>
              <p:cNvPr id="573" name="Google Shape;573;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4" name="Google Shape;574;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75" name="Google Shape;575;p15"/>
            <p:cNvGrpSpPr/>
            <p:nvPr/>
          </p:nvGrpSpPr>
          <p:grpSpPr>
            <a:xfrm>
              <a:off x="7813896" y="2832100"/>
              <a:ext cx="318099" cy="310889"/>
              <a:chOff x="5626101" y="942976"/>
              <a:chExt cx="93663" cy="290513"/>
            </a:xfrm>
          </p:grpSpPr>
          <p:sp>
            <p:nvSpPr>
              <p:cNvPr id="576" name="Google Shape;576;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7" name="Google Shape;577;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78" name="Google Shape;578;p15"/>
            <p:cNvGrpSpPr/>
            <p:nvPr/>
          </p:nvGrpSpPr>
          <p:grpSpPr>
            <a:xfrm>
              <a:off x="6747813" y="2433862"/>
              <a:ext cx="318099" cy="709128"/>
              <a:chOff x="5626101" y="942976"/>
              <a:chExt cx="93663" cy="290513"/>
            </a:xfrm>
          </p:grpSpPr>
          <p:sp>
            <p:nvSpPr>
              <p:cNvPr id="579" name="Google Shape;579;p15"/>
              <p:cNvSpPr/>
              <p:nvPr/>
            </p:nvSpPr>
            <p:spPr>
              <a:xfrm>
                <a:off x="5626101" y="942976"/>
                <a:ext cx="93663" cy="290513"/>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0" name="Google Shape;580;p15"/>
              <p:cNvSpPr/>
              <p:nvPr/>
            </p:nvSpPr>
            <p:spPr>
              <a:xfrm>
                <a:off x="5673726" y="942976"/>
                <a:ext cx="46038" cy="290513"/>
              </a:xfrm>
              <a:prstGeom prst="rect">
                <a:avLst/>
              </a:pr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581" name="Google Shape;581;p15"/>
          <p:cNvSpPr/>
          <p:nvPr/>
        </p:nvSpPr>
        <p:spPr>
          <a:xfrm>
            <a:off x="304465" y="3487151"/>
            <a:ext cx="11564645" cy="825202"/>
          </a:xfrm>
          <a:custGeom>
            <a:avLst/>
            <a:gdLst/>
            <a:ahLst/>
            <a:cxnLst/>
            <a:rect l="l" t="t" r="r" b="b"/>
            <a:pathLst>
              <a:path w="7500" h="488" extrusionOk="0">
                <a:moveTo>
                  <a:pt x="7500" y="488"/>
                </a:moveTo>
                <a:lnTo>
                  <a:pt x="7500" y="160"/>
                </a:lnTo>
                <a:cubicBezTo>
                  <a:pt x="7491" y="161"/>
                  <a:pt x="7482" y="161"/>
                  <a:pt x="7472" y="161"/>
                </a:cubicBezTo>
                <a:cubicBezTo>
                  <a:pt x="7358" y="161"/>
                  <a:pt x="7339" y="0"/>
                  <a:pt x="7205" y="46"/>
                </a:cubicBezTo>
                <a:cubicBezTo>
                  <a:pt x="7104" y="80"/>
                  <a:pt x="7052" y="161"/>
                  <a:pt x="6937" y="161"/>
                </a:cubicBezTo>
                <a:cubicBezTo>
                  <a:pt x="6824" y="161"/>
                  <a:pt x="6805" y="0"/>
                  <a:pt x="6670" y="46"/>
                </a:cubicBezTo>
                <a:cubicBezTo>
                  <a:pt x="6571" y="80"/>
                  <a:pt x="6518" y="161"/>
                  <a:pt x="6405" y="161"/>
                </a:cubicBezTo>
                <a:cubicBezTo>
                  <a:pt x="6293" y="160"/>
                  <a:pt x="6273" y="0"/>
                  <a:pt x="6139" y="46"/>
                </a:cubicBezTo>
                <a:cubicBezTo>
                  <a:pt x="6039" y="80"/>
                  <a:pt x="5987" y="161"/>
                  <a:pt x="5872" y="161"/>
                </a:cubicBezTo>
                <a:cubicBezTo>
                  <a:pt x="5759" y="161"/>
                  <a:pt x="5740" y="0"/>
                  <a:pt x="5605" y="46"/>
                </a:cubicBezTo>
                <a:cubicBezTo>
                  <a:pt x="5505" y="80"/>
                  <a:pt x="5453" y="161"/>
                  <a:pt x="5338" y="161"/>
                </a:cubicBezTo>
                <a:cubicBezTo>
                  <a:pt x="5225" y="161"/>
                  <a:pt x="5205" y="0"/>
                  <a:pt x="5071" y="46"/>
                </a:cubicBezTo>
                <a:cubicBezTo>
                  <a:pt x="4971" y="80"/>
                  <a:pt x="4919" y="161"/>
                  <a:pt x="4804" y="161"/>
                </a:cubicBezTo>
                <a:cubicBezTo>
                  <a:pt x="4691" y="161"/>
                  <a:pt x="4671" y="0"/>
                  <a:pt x="4537" y="46"/>
                </a:cubicBezTo>
                <a:cubicBezTo>
                  <a:pt x="4437" y="80"/>
                  <a:pt x="4385" y="161"/>
                  <a:pt x="4270" y="161"/>
                </a:cubicBezTo>
                <a:cubicBezTo>
                  <a:pt x="4157" y="161"/>
                  <a:pt x="4137" y="0"/>
                  <a:pt x="4003" y="46"/>
                </a:cubicBezTo>
                <a:cubicBezTo>
                  <a:pt x="3903" y="80"/>
                  <a:pt x="3850" y="161"/>
                  <a:pt x="3736" y="161"/>
                </a:cubicBezTo>
                <a:cubicBezTo>
                  <a:pt x="3623" y="161"/>
                  <a:pt x="3603" y="0"/>
                  <a:pt x="3469" y="46"/>
                </a:cubicBezTo>
                <a:cubicBezTo>
                  <a:pt x="3368" y="80"/>
                  <a:pt x="3316" y="161"/>
                  <a:pt x="3202" y="161"/>
                </a:cubicBezTo>
                <a:cubicBezTo>
                  <a:pt x="3088" y="161"/>
                  <a:pt x="3069" y="0"/>
                  <a:pt x="2935" y="46"/>
                </a:cubicBezTo>
                <a:cubicBezTo>
                  <a:pt x="2834" y="80"/>
                  <a:pt x="2782" y="161"/>
                  <a:pt x="2667" y="161"/>
                </a:cubicBezTo>
                <a:cubicBezTo>
                  <a:pt x="2554" y="161"/>
                  <a:pt x="2535" y="0"/>
                  <a:pt x="2400" y="46"/>
                </a:cubicBezTo>
                <a:cubicBezTo>
                  <a:pt x="2301" y="80"/>
                  <a:pt x="2248" y="161"/>
                  <a:pt x="2135" y="161"/>
                </a:cubicBezTo>
                <a:cubicBezTo>
                  <a:pt x="2023" y="160"/>
                  <a:pt x="2003" y="0"/>
                  <a:pt x="1870" y="46"/>
                </a:cubicBezTo>
                <a:cubicBezTo>
                  <a:pt x="1769" y="80"/>
                  <a:pt x="1717" y="161"/>
                  <a:pt x="1602" y="161"/>
                </a:cubicBezTo>
                <a:cubicBezTo>
                  <a:pt x="1489" y="161"/>
                  <a:pt x="1470" y="0"/>
                  <a:pt x="1335" y="46"/>
                </a:cubicBezTo>
                <a:cubicBezTo>
                  <a:pt x="1235" y="80"/>
                  <a:pt x="1183" y="161"/>
                  <a:pt x="1068" y="161"/>
                </a:cubicBezTo>
                <a:cubicBezTo>
                  <a:pt x="955" y="161"/>
                  <a:pt x="935" y="0"/>
                  <a:pt x="801" y="46"/>
                </a:cubicBezTo>
                <a:cubicBezTo>
                  <a:pt x="701" y="80"/>
                  <a:pt x="649" y="161"/>
                  <a:pt x="534" y="161"/>
                </a:cubicBezTo>
                <a:cubicBezTo>
                  <a:pt x="421" y="161"/>
                  <a:pt x="401" y="0"/>
                  <a:pt x="267" y="46"/>
                </a:cubicBezTo>
                <a:cubicBezTo>
                  <a:pt x="167" y="80"/>
                  <a:pt x="115" y="161"/>
                  <a:pt x="0" y="161"/>
                </a:cubicBezTo>
                <a:lnTo>
                  <a:pt x="0" y="270"/>
                </a:lnTo>
                <a:lnTo>
                  <a:pt x="0" y="488"/>
                </a:lnTo>
                <a:lnTo>
                  <a:pt x="7500" y="48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2" name="Google Shape;582;p15"/>
          <p:cNvSpPr/>
          <p:nvPr/>
        </p:nvSpPr>
        <p:spPr>
          <a:xfrm rot="10800000">
            <a:off x="304463" y="4312353"/>
            <a:ext cx="11564645" cy="825202"/>
          </a:xfrm>
          <a:custGeom>
            <a:avLst/>
            <a:gdLst/>
            <a:ahLst/>
            <a:cxnLst/>
            <a:rect l="l" t="t" r="r" b="b"/>
            <a:pathLst>
              <a:path w="7500" h="488" extrusionOk="0">
                <a:moveTo>
                  <a:pt x="7500" y="488"/>
                </a:moveTo>
                <a:lnTo>
                  <a:pt x="7500" y="160"/>
                </a:lnTo>
                <a:cubicBezTo>
                  <a:pt x="7491" y="161"/>
                  <a:pt x="7482" y="161"/>
                  <a:pt x="7472" y="161"/>
                </a:cubicBezTo>
                <a:cubicBezTo>
                  <a:pt x="7358" y="161"/>
                  <a:pt x="7339" y="0"/>
                  <a:pt x="7205" y="46"/>
                </a:cubicBezTo>
                <a:cubicBezTo>
                  <a:pt x="7104" y="80"/>
                  <a:pt x="7052" y="161"/>
                  <a:pt x="6937" y="161"/>
                </a:cubicBezTo>
                <a:cubicBezTo>
                  <a:pt x="6824" y="161"/>
                  <a:pt x="6805" y="0"/>
                  <a:pt x="6670" y="46"/>
                </a:cubicBezTo>
                <a:cubicBezTo>
                  <a:pt x="6571" y="80"/>
                  <a:pt x="6518" y="161"/>
                  <a:pt x="6405" y="161"/>
                </a:cubicBezTo>
                <a:cubicBezTo>
                  <a:pt x="6293" y="160"/>
                  <a:pt x="6273" y="0"/>
                  <a:pt x="6139" y="46"/>
                </a:cubicBezTo>
                <a:cubicBezTo>
                  <a:pt x="6039" y="80"/>
                  <a:pt x="5987" y="161"/>
                  <a:pt x="5872" y="161"/>
                </a:cubicBezTo>
                <a:cubicBezTo>
                  <a:pt x="5759" y="161"/>
                  <a:pt x="5740" y="0"/>
                  <a:pt x="5605" y="46"/>
                </a:cubicBezTo>
                <a:cubicBezTo>
                  <a:pt x="5505" y="80"/>
                  <a:pt x="5453" y="161"/>
                  <a:pt x="5338" y="161"/>
                </a:cubicBezTo>
                <a:cubicBezTo>
                  <a:pt x="5225" y="161"/>
                  <a:pt x="5205" y="0"/>
                  <a:pt x="5071" y="46"/>
                </a:cubicBezTo>
                <a:cubicBezTo>
                  <a:pt x="4971" y="80"/>
                  <a:pt x="4919" y="161"/>
                  <a:pt x="4804" y="161"/>
                </a:cubicBezTo>
                <a:cubicBezTo>
                  <a:pt x="4691" y="161"/>
                  <a:pt x="4671" y="0"/>
                  <a:pt x="4537" y="46"/>
                </a:cubicBezTo>
                <a:cubicBezTo>
                  <a:pt x="4437" y="80"/>
                  <a:pt x="4385" y="161"/>
                  <a:pt x="4270" y="161"/>
                </a:cubicBezTo>
                <a:cubicBezTo>
                  <a:pt x="4157" y="161"/>
                  <a:pt x="4137" y="0"/>
                  <a:pt x="4003" y="46"/>
                </a:cubicBezTo>
                <a:cubicBezTo>
                  <a:pt x="3903" y="80"/>
                  <a:pt x="3850" y="161"/>
                  <a:pt x="3736" y="161"/>
                </a:cubicBezTo>
                <a:cubicBezTo>
                  <a:pt x="3623" y="161"/>
                  <a:pt x="3603" y="0"/>
                  <a:pt x="3469" y="46"/>
                </a:cubicBezTo>
                <a:cubicBezTo>
                  <a:pt x="3368" y="80"/>
                  <a:pt x="3316" y="161"/>
                  <a:pt x="3202" y="161"/>
                </a:cubicBezTo>
                <a:cubicBezTo>
                  <a:pt x="3088" y="161"/>
                  <a:pt x="3069" y="0"/>
                  <a:pt x="2935" y="46"/>
                </a:cubicBezTo>
                <a:cubicBezTo>
                  <a:pt x="2834" y="80"/>
                  <a:pt x="2782" y="161"/>
                  <a:pt x="2667" y="161"/>
                </a:cubicBezTo>
                <a:cubicBezTo>
                  <a:pt x="2554" y="161"/>
                  <a:pt x="2535" y="0"/>
                  <a:pt x="2400" y="46"/>
                </a:cubicBezTo>
                <a:cubicBezTo>
                  <a:pt x="2301" y="80"/>
                  <a:pt x="2248" y="161"/>
                  <a:pt x="2135" y="161"/>
                </a:cubicBezTo>
                <a:cubicBezTo>
                  <a:pt x="2023" y="160"/>
                  <a:pt x="2003" y="0"/>
                  <a:pt x="1870" y="46"/>
                </a:cubicBezTo>
                <a:cubicBezTo>
                  <a:pt x="1769" y="80"/>
                  <a:pt x="1717" y="161"/>
                  <a:pt x="1602" y="161"/>
                </a:cubicBezTo>
                <a:cubicBezTo>
                  <a:pt x="1489" y="161"/>
                  <a:pt x="1470" y="0"/>
                  <a:pt x="1335" y="46"/>
                </a:cubicBezTo>
                <a:cubicBezTo>
                  <a:pt x="1235" y="80"/>
                  <a:pt x="1183" y="161"/>
                  <a:pt x="1068" y="161"/>
                </a:cubicBezTo>
                <a:cubicBezTo>
                  <a:pt x="955" y="161"/>
                  <a:pt x="935" y="0"/>
                  <a:pt x="801" y="46"/>
                </a:cubicBezTo>
                <a:cubicBezTo>
                  <a:pt x="701" y="80"/>
                  <a:pt x="649" y="161"/>
                  <a:pt x="534" y="161"/>
                </a:cubicBezTo>
                <a:cubicBezTo>
                  <a:pt x="421" y="161"/>
                  <a:pt x="401" y="0"/>
                  <a:pt x="267" y="46"/>
                </a:cubicBezTo>
                <a:cubicBezTo>
                  <a:pt x="167" y="80"/>
                  <a:pt x="115" y="161"/>
                  <a:pt x="0" y="161"/>
                </a:cubicBezTo>
                <a:lnTo>
                  <a:pt x="0" y="270"/>
                </a:lnTo>
                <a:lnTo>
                  <a:pt x="0" y="488"/>
                </a:lnTo>
                <a:lnTo>
                  <a:pt x="7500" y="48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3" name="Google Shape;583;p15"/>
          <p:cNvSpPr/>
          <p:nvPr/>
        </p:nvSpPr>
        <p:spPr>
          <a:xfrm>
            <a:off x="2958535" y="1818353"/>
            <a:ext cx="405657" cy="40565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4" name="Google Shape;584;p15"/>
          <p:cNvSpPr/>
          <p:nvPr/>
        </p:nvSpPr>
        <p:spPr>
          <a:xfrm>
            <a:off x="1881366" y="1962924"/>
            <a:ext cx="405657" cy="40565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Google Shape;585;p15"/>
          <p:cNvSpPr/>
          <p:nvPr/>
        </p:nvSpPr>
        <p:spPr>
          <a:xfrm>
            <a:off x="819319" y="2137187"/>
            <a:ext cx="405657" cy="40565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Google Shape;586;p15"/>
          <p:cNvSpPr/>
          <p:nvPr/>
        </p:nvSpPr>
        <p:spPr>
          <a:xfrm>
            <a:off x="4014685" y="2382373"/>
            <a:ext cx="405657" cy="40565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Google Shape;587;p15"/>
          <p:cNvSpPr/>
          <p:nvPr/>
        </p:nvSpPr>
        <p:spPr>
          <a:xfrm>
            <a:off x="5080494" y="1661648"/>
            <a:ext cx="405657" cy="40565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Google Shape;588;p15"/>
          <p:cNvSpPr/>
          <p:nvPr/>
        </p:nvSpPr>
        <p:spPr>
          <a:xfrm>
            <a:off x="6703151" y="1951396"/>
            <a:ext cx="405657" cy="40565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9" name="Google Shape;589;p15"/>
          <p:cNvSpPr/>
          <p:nvPr/>
        </p:nvSpPr>
        <p:spPr>
          <a:xfrm>
            <a:off x="7774471" y="2340015"/>
            <a:ext cx="405657" cy="40565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0" name="Google Shape;590;p15"/>
          <p:cNvSpPr/>
          <p:nvPr/>
        </p:nvSpPr>
        <p:spPr>
          <a:xfrm>
            <a:off x="8834110" y="1896845"/>
            <a:ext cx="405657" cy="40565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Google Shape;591;p15"/>
          <p:cNvSpPr/>
          <p:nvPr/>
        </p:nvSpPr>
        <p:spPr>
          <a:xfrm>
            <a:off x="9909592" y="1787140"/>
            <a:ext cx="405657" cy="40565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Google Shape;592;p15"/>
          <p:cNvSpPr/>
          <p:nvPr/>
        </p:nvSpPr>
        <p:spPr>
          <a:xfrm>
            <a:off x="10967760" y="1916453"/>
            <a:ext cx="405657" cy="40565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93" name="Google Shape;593;p15"/>
          <p:cNvGrpSpPr/>
          <p:nvPr/>
        </p:nvGrpSpPr>
        <p:grpSpPr>
          <a:xfrm>
            <a:off x="3041659" y="1901104"/>
            <a:ext cx="245856" cy="218187"/>
            <a:chOff x="7349445" y="566520"/>
            <a:chExt cx="493713" cy="438150"/>
          </a:xfrm>
        </p:grpSpPr>
        <p:sp>
          <p:nvSpPr>
            <p:cNvPr id="594" name="Google Shape;594;p15"/>
            <p:cNvSpPr/>
            <p:nvPr/>
          </p:nvSpPr>
          <p:spPr>
            <a:xfrm>
              <a:off x="7536770" y="566520"/>
              <a:ext cx="119063" cy="52388"/>
            </a:xfrm>
            <a:custGeom>
              <a:avLst/>
              <a:gdLst/>
              <a:ahLst/>
              <a:cxnLst/>
              <a:rect l="l" t="t" r="r" b="b"/>
              <a:pathLst>
                <a:path w="348" h="151" extrusionOk="0">
                  <a:moveTo>
                    <a:pt x="35" y="151"/>
                  </a:moveTo>
                  <a:lnTo>
                    <a:pt x="313" y="151"/>
                  </a:lnTo>
                  <a:cubicBezTo>
                    <a:pt x="332" y="151"/>
                    <a:pt x="348" y="135"/>
                    <a:pt x="348" y="116"/>
                  </a:cubicBezTo>
                  <a:lnTo>
                    <a:pt x="348" y="36"/>
                  </a:lnTo>
                  <a:cubicBezTo>
                    <a:pt x="348" y="16"/>
                    <a:pt x="332" y="0"/>
                    <a:pt x="313" y="0"/>
                  </a:cubicBezTo>
                  <a:lnTo>
                    <a:pt x="35" y="0"/>
                  </a:lnTo>
                  <a:cubicBezTo>
                    <a:pt x="15" y="0"/>
                    <a:pt x="0" y="16"/>
                    <a:pt x="0" y="36"/>
                  </a:cubicBezTo>
                  <a:lnTo>
                    <a:pt x="0" y="116"/>
                  </a:lnTo>
                  <a:cubicBezTo>
                    <a:pt x="0" y="135"/>
                    <a:pt x="15" y="151"/>
                    <a:pt x="35" y="1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5" name="Google Shape;595;p15"/>
            <p:cNvSpPr/>
            <p:nvPr/>
          </p:nvSpPr>
          <p:spPr>
            <a:xfrm>
              <a:off x="7409770" y="949107"/>
              <a:ext cx="53975" cy="55563"/>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6" name="Google Shape;596;p15"/>
            <p:cNvSpPr/>
            <p:nvPr/>
          </p:nvSpPr>
          <p:spPr>
            <a:xfrm>
              <a:off x="7728857" y="949107"/>
              <a:ext cx="53975" cy="55563"/>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7" name="Google Shape;597;p15"/>
            <p:cNvSpPr/>
            <p:nvPr/>
          </p:nvSpPr>
          <p:spPr>
            <a:xfrm>
              <a:off x="7349445" y="634782"/>
              <a:ext cx="493713" cy="298450"/>
            </a:xfrm>
            <a:custGeom>
              <a:avLst/>
              <a:gdLst/>
              <a:ahLst/>
              <a:cxnLst/>
              <a:rect l="l" t="t" r="r" b="b"/>
              <a:pathLst>
                <a:path w="1441" h="871" extrusionOk="0">
                  <a:moveTo>
                    <a:pt x="1185" y="697"/>
                  </a:moveTo>
                  <a:cubicBezTo>
                    <a:pt x="1142" y="697"/>
                    <a:pt x="1108" y="662"/>
                    <a:pt x="1108" y="619"/>
                  </a:cubicBezTo>
                  <a:cubicBezTo>
                    <a:pt x="1108" y="576"/>
                    <a:pt x="1142" y="542"/>
                    <a:pt x="1185" y="542"/>
                  </a:cubicBezTo>
                  <a:cubicBezTo>
                    <a:pt x="1228" y="542"/>
                    <a:pt x="1263" y="576"/>
                    <a:pt x="1263" y="619"/>
                  </a:cubicBezTo>
                  <a:cubicBezTo>
                    <a:pt x="1263" y="662"/>
                    <a:pt x="1228" y="697"/>
                    <a:pt x="1185" y="697"/>
                  </a:cubicBezTo>
                  <a:close/>
                  <a:moveTo>
                    <a:pt x="255" y="697"/>
                  </a:moveTo>
                  <a:cubicBezTo>
                    <a:pt x="212" y="697"/>
                    <a:pt x="177" y="662"/>
                    <a:pt x="177" y="619"/>
                  </a:cubicBezTo>
                  <a:cubicBezTo>
                    <a:pt x="177" y="576"/>
                    <a:pt x="212" y="542"/>
                    <a:pt x="255" y="542"/>
                  </a:cubicBezTo>
                  <a:cubicBezTo>
                    <a:pt x="298" y="542"/>
                    <a:pt x="332" y="576"/>
                    <a:pt x="332" y="619"/>
                  </a:cubicBezTo>
                  <a:cubicBezTo>
                    <a:pt x="332" y="662"/>
                    <a:pt x="298" y="697"/>
                    <a:pt x="255" y="697"/>
                  </a:cubicBezTo>
                  <a:close/>
                  <a:moveTo>
                    <a:pt x="375" y="201"/>
                  </a:moveTo>
                  <a:cubicBezTo>
                    <a:pt x="390" y="166"/>
                    <a:pt x="425" y="143"/>
                    <a:pt x="464" y="143"/>
                  </a:cubicBezTo>
                  <a:lnTo>
                    <a:pt x="985" y="143"/>
                  </a:lnTo>
                  <a:cubicBezTo>
                    <a:pt x="1025" y="143"/>
                    <a:pt x="1061" y="167"/>
                    <a:pt x="1076" y="205"/>
                  </a:cubicBezTo>
                  <a:lnTo>
                    <a:pt x="1143" y="379"/>
                  </a:lnTo>
                  <a:lnTo>
                    <a:pt x="298" y="378"/>
                  </a:lnTo>
                  <a:lnTo>
                    <a:pt x="375" y="201"/>
                  </a:lnTo>
                  <a:close/>
                  <a:moveTo>
                    <a:pt x="1370" y="475"/>
                  </a:moveTo>
                  <a:lnTo>
                    <a:pt x="1367" y="475"/>
                  </a:lnTo>
                  <a:cubicBezTo>
                    <a:pt x="1338" y="475"/>
                    <a:pt x="1312" y="457"/>
                    <a:pt x="1301" y="430"/>
                  </a:cubicBezTo>
                  <a:lnTo>
                    <a:pt x="1198" y="180"/>
                  </a:lnTo>
                  <a:cubicBezTo>
                    <a:pt x="1165" y="73"/>
                    <a:pt x="1065" y="0"/>
                    <a:pt x="953" y="0"/>
                  </a:cubicBezTo>
                  <a:lnTo>
                    <a:pt x="498" y="0"/>
                  </a:lnTo>
                  <a:cubicBezTo>
                    <a:pt x="389" y="0"/>
                    <a:pt x="292" y="69"/>
                    <a:pt x="256" y="172"/>
                  </a:cubicBezTo>
                  <a:lnTo>
                    <a:pt x="254" y="176"/>
                  </a:lnTo>
                  <a:lnTo>
                    <a:pt x="138" y="431"/>
                  </a:lnTo>
                  <a:cubicBezTo>
                    <a:pt x="126" y="457"/>
                    <a:pt x="101" y="474"/>
                    <a:pt x="73" y="474"/>
                  </a:cubicBezTo>
                  <a:cubicBezTo>
                    <a:pt x="33" y="474"/>
                    <a:pt x="2" y="506"/>
                    <a:pt x="2" y="545"/>
                  </a:cubicBezTo>
                  <a:lnTo>
                    <a:pt x="0" y="800"/>
                  </a:lnTo>
                  <a:cubicBezTo>
                    <a:pt x="0" y="839"/>
                    <a:pt x="32" y="870"/>
                    <a:pt x="71" y="870"/>
                  </a:cubicBezTo>
                  <a:lnTo>
                    <a:pt x="1369" y="871"/>
                  </a:lnTo>
                  <a:cubicBezTo>
                    <a:pt x="1408" y="871"/>
                    <a:pt x="1440" y="840"/>
                    <a:pt x="1440" y="800"/>
                  </a:cubicBezTo>
                  <a:lnTo>
                    <a:pt x="1441" y="546"/>
                  </a:lnTo>
                  <a:cubicBezTo>
                    <a:pt x="1441" y="507"/>
                    <a:pt x="1409" y="475"/>
                    <a:pt x="1370" y="475"/>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98" name="Google Shape;598;p15"/>
          <p:cNvGrpSpPr/>
          <p:nvPr/>
        </p:nvGrpSpPr>
        <p:grpSpPr>
          <a:xfrm>
            <a:off x="2008793" y="2083617"/>
            <a:ext cx="163405" cy="189678"/>
            <a:chOff x="6327095" y="530007"/>
            <a:chExt cx="404813" cy="469900"/>
          </a:xfrm>
        </p:grpSpPr>
        <p:sp>
          <p:nvSpPr>
            <p:cNvPr id="599" name="Google Shape;599;p15"/>
            <p:cNvSpPr/>
            <p:nvPr/>
          </p:nvSpPr>
          <p:spPr>
            <a:xfrm>
              <a:off x="6327095" y="530007"/>
              <a:ext cx="404813" cy="404813"/>
            </a:xfrm>
            <a:custGeom>
              <a:avLst/>
              <a:gdLst/>
              <a:ahLst/>
              <a:cxnLst/>
              <a:rect l="l" t="t" r="r" b="b"/>
              <a:pathLst>
                <a:path w="1182" h="1183" extrusionOk="0">
                  <a:moveTo>
                    <a:pt x="991" y="992"/>
                  </a:moveTo>
                  <a:cubicBezTo>
                    <a:pt x="948" y="992"/>
                    <a:pt x="913" y="957"/>
                    <a:pt x="913" y="914"/>
                  </a:cubicBezTo>
                  <a:cubicBezTo>
                    <a:pt x="913" y="871"/>
                    <a:pt x="948" y="837"/>
                    <a:pt x="991" y="837"/>
                  </a:cubicBezTo>
                  <a:cubicBezTo>
                    <a:pt x="1033" y="837"/>
                    <a:pt x="1068" y="871"/>
                    <a:pt x="1068" y="914"/>
                  </a:cubicBezTo>
                  <a:cubicBezTo>
                    <a:pt x="1068" y="957"/>
                    <a:pt x="1033" y="992"/>
                    <a:pt x="991" y="992"/>
                  </a:cubicBezTo>
                  <a:close/>
                  <a:moveTo>
                    <a:pt x="210" y="980"/>
                  </a:moveTo>
                  <a:cubicBezTo>
                    <a:pt x="167" y="980"/>
                    <a:pt x="133" y="945"/>
                    <a:pt x="133" y="902"/>
                  </a:cubicBezTo>
                  <a:cubicBezTo>
                    <a:pt x="133" y="859"/>
                    <a:pt x="167" y="825"/>
                    <a:pt x="210" y="825"/>
                  </a:cubicBezTo>
                  <a:cubicBezTo>
                    <a:pt x="253" y="825"/>
                    <a:pt x="288" y="859"/>
                    <a:pt x="288" y="902"/>
                  </a:cubicBezTo>
                  <a:cubicBezTo>
                    <a:pt x="288" y="945"/>
                    <a:pt x="253" y="980"/>
                    <a:pt x="210" y="980"/>
                  </a:cubicBezTo>
                  <a:close/>
                  <a:moveTo>
                    <a:pt x="200" y="270"/>
                  </a:moveTo>
                  <a:cubicBezTo>
                    <a:pt x="204" y="228"/>
                    <a:pt x="238" y="197"/>
                    <a:pt x="279" y="197"/>
                  </a:cubicBezTo>
                  <a:lnTo>
                    <a:pt x="902" y="197"/>
                  </a:lnTo>
                  <a:cubicBezTo>
                    <a:pt x="944" y="197"/>
                    <a:pt x="978" y="228"/>
                    <a:pt x="982" y="270"/>
                  </a:cubicBezTo>
                  <a:lnTo>
                    <a:pt x="1005" y="531"/>
                  </a:lnTo>
                  <a:lnTo>
                    <a:pt x="177" y="531"/>
                  </a:lnTo>
                  <a:lnTo>
                    <a:pt x="200" y="270"/>
                  </a:lnTo>
                  <a:close/>
                  <a:moveTo>
                    <a:pt x="1181" y="592"/>
                  </a:moveTo>
                  <a:lnTo>
                    <a:pt x="1151" y="265"/>
                  </a:lnTo>
                  <a:cubicBezTo>
                    <a:pt x="1137" y="115"/>
                    <a:pt x="1011" y="0"/>
                    <a:pt x="860" y="0"/>
                  </a:cubicBezTo>
                  <a:lnTo>
                    <a:pt x="328" y="0"/>
                  </a:lnTo>
                  <a:cubicBezTo>
                    <a:pt x="173" y="0"/>
                    <a:pt x="44" y="118"/>
                    <a:pt x="30" y="271"/>
                  </a:cubicBezTo>
                  <a:lnTo>
                    <a:pt x="0" y="592"/>
                  </a:lnTo>
                  <a:cubicBezTo>
                    <a:pt x="0" y="597"/>
                    <a:pt x="0" y="603"/>
                    <a:pt x="0" y="608"/>
                  </a:cubicBezTo>
                  <a:lnTo>
                    <a:pt x="0" y="1012"/>
                  </a:lnTo>
                  <a:cubicBezTo>
                    <a:pt x="0" y="1107"/>
                    <a:pt x="76" y="1183"/>
                    <a:pt x="170" y="1183"/>
                  </a:cubicBezTo>
                  <a:lnTo>
                    <a:pt x="1011" y="1183"/>
                  </a:lnTo>
                  <a:cubicBezTo>
                    <a:pt x="1106" y="1183"/>
                    <a:pt x="1182" y="1107"/>
                    <a:pt x="1182" y="1012"/>
                  </a:cubicBezTo>
                  <a:lnTo>
                    <a:pt x="1182" y="608"/>
                  </a:lnTo>
                  <a:cubicBezTo>
                    <a:pt x="1182" y="603"/>
                    <a:pt x="1182" y="597"/>
                    <a:pt x="1181" y="592"/>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0" name="Google Shape;600;p15"/>
            <p:cNvSpPr/>
            <p:nvPr/>
          </p:nvSpPr>
          <p:spPr>
            <a:xfrm>
              <a:off x="6371545" y="945932"/>
              <a:ext cx="53975" cy="53975"/>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1" name="Google Shape;601;p15"/>
            <p:cNvSpPr/>
            <p:nvPr/>
          </p:nvSpPr>
          <p:spPr>
            <a:xfrm>
              <a:off x="6638245" y="945932"/>
              <a:ext cx="53975" cy="53975"/>
            </a:xfrm>
            <a:custGeom>
              <a:avLst/>
              <a:gdLst/>
              <a:ahLst/>
              <a:cxnLst/>
              <a:rect l="l" t="t" r="r" b="b"/>
              <a:pathLst>
                <a:path w="157" h="158" extrusionOk="0">
                  <a:moveTo>
                    <a:pt x="0" y="122"/>
                  </a:moveTo>
                  <a:cubicBezTo>
                    <a:pt x="0" y="142"/>
                    <a:pt x="16" y="158"/>
                    <a:pt x="35" y="158"/>
                  </a:cubicBezTo>
                  <a:lnTo>
                    <a:pt x="122" y="158"/>
                  </a:lnTo>
                  <a:cubicBezTo>
                    <a:pt x="141" y="158"/>
                    <a:pt x="157" y="142"/>
                    <a:pt x="157" y="122"/>
                  </a:cubicBezTo>
                  <a:lnTo>
                    <a:pt x="157"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02" name="Google Shape;602;p15"/>
          <p:cNvGrpSpPr/>
          <p:nvPr/>
        </p:nvGrpSpPr>
        <p:grpSpPr>
          <a:xfrm>
            <a:off x="4123110" y="2476464"/>
            <a:ext cx="192776" cy="241774"/>
            <a:chOff x="8387670" y="485557"/>
            <a:chExt cx="381000" cy="477838"/>
          </a:xfrm>
        </p:grpSpPr>
        <p:sp>
          <p:nvSpPr>
            <p:cNvPr id="603" name="Google Shape;603;p15"/>
            <p:cNvSpPr/>
            <p:nvPr/>
          </p:nvSpPr>
          <p:spPr>
            <a:xfrm>
              <a:off x="8387670" y="485557"/>
              <a:ext cx="381000" cy="409575"/>
            </a:xfrm>
            <a:custGeom>
              <a:avLst/>
              <a:gdLst/>
              <a:ahLst/>
              <a:cxnLst/>
              <a:rect l="l" t="t" r="r" b="b"/>
              <a:pathLst>
                <a:path w="1111" h="1199" extrusionOk="0">
                  <a:moveTo>
                    <a:pt x="995" y="538"/>
                  </a:moveTo>
                  <a:cubicBezTo>
                    <a:pt x="995" y="574"/>
                    <a:pt x="965" y="603"/>
                    <a:pt x="929" y="603"/>
                  </a:cubicBezTo>
                  <a:lnTo>
                    <a:pt x="669" y="603"/>
                  </a:lnTo>
                  <a:cubicBezTo>
                    <a:pt x="633" y="603"/>
                    <a:pt x="603" y="574"/>
                    <a:pt x="603" y="538"/>
                  </a:cubicBezTo>
                  <a:lnTo>
                    <a:pt x="603" y="373"/>
                  </a:lnTo>
                  <a:cubicBezTo>
                    <a:pt x="603" y="337"/>
                    <a:pt x="632" y="308"/>
                    <a:pt x="668" y="308"/>
                  </a:cubicBezTo>
                  <a:lnTo>
                    <a:pt x="930" y="308"/>
                  </a:lnTo>
                  <a:cubicBezTo>
                    <a:pt x="966" y="308"/>
                    <a:pt x="995" y="337"/>
                    <a:pt x="995" y="373"/>
                  </a:cubicBezTo>
                  <a:lnTo>
                    <a:pt x="995" y="538"/>
                  </a:lnTo>
                  <a:close/>
                  <a:moveTo>
                    <a:pt x="894" y="1007"/>
                  </a:moveTo>
                  <a:cubicBezTo>
                    <a:pt x="851" y="1007"/>
                    <a:pt x="816" y="973"/>
                    <a:pt x="816" y="930"/>
                  </a:cubicBezTo>
                  <a:cubicBezTo>
                    <a:pt x="816" y="887"/>
                    <a:pt x="851" y="852"/>
                    <a:pt x="894" y="852"/>
                  </a:cubicBezTo>
                  <a:cubicBezTo>
                    <a:pt x="937" y="852"/>
                    <a:pt x="971" y="887"/>
                    <a:pt x="971" y="930"/>
                  </a:cubicBezTo>
                  <a:cubicBezTo>
                    <a:pt x="971" y="973"/>
                    <a:pt x="937" y="1007"/>
                    <a:pt x="894" y="1007"/>
                  </a:cubicBezTo>
                  <a:close/>
                  <a:moveTo>
                    <a:pt x="478" y="135"/>
                  </a:moveTo>
                  <a:cubicBezTo>
                    <a:pt x="478" y="92"/>
                    <a:pt x="513" y="58"/>
                    <a:pt x="555" y="58"/>
                  </a:cubicBezTo>
                  <a:cubicBezTo>
                    <a:pt x="598" y="58"/>
                    <a:pt x="633" y="92"/>
                    <a:pt x="633" y="135"/>
                  </a:cubicBezTo>
                  <a:cubicBezTo>
                    <a:pt x="633" y="178"/>
                    <a:pt x="598" y="213"/>
                    <a:pt x="555" y="213"/>
                  </a:cubicBezTo>
                  <a:cubicBezTo>
                    <a:pt x="513" y="213"/>
                    <a:pt x="478" y="178"/>
                    <a:pt x="478" y="135"/>
                  </a:cubicBezTo>
                  <a:close/>
                  <a:moveTo>
                    <a:pt x="507" y="538"/>
                  </a:moveTo>
                  <a:cubicBezTo>
                    <a:pt x="507" y="574"/>
                    <a:pt x="477" y="603"/>
                    <a:pt x="441" y="603"/>
                  </a:cubicBezTo>
                  <a:lnTo>
                    <a:pt x="181" y="603"/>
                  </a:lnTo>
                  <a:cubicBezTo>
                    <a:pt x="145" y="603"/>
                    <a:pt x="116" y="574"/>
                    <a:pt x="116" y="538"/>
                  </a:cubicBezTo>
                  <a:lnTo>
                    <a:pt x="116" y="373"/>
                  </a:lnTo>
                  <a:cubicBezTo>
                    <a:pt x="116" y="337"/>
                    <a:pt x="145" y="308"/>
                    <a:pt x="180" y="308"/>
                  </a:cubicBezTo>
                  <a:lnTo>
                    <a:pt x="442" y="308"/>
                  </a:lnTo>
                  <a:cubicBezTo>
                    <a:pt x="478" y="308"/>
                    <a:pt x="507" y="337"/>
                    <a:pt x="507" y="373"/>
                  </a:cubicBezTo>
                  <a:lnTo>
                    <a:pt x="507" y="538"/>
                  </a:lnTo>
                  <a:close/>
                  <a:moveTo>
                    <a:pt x="217" y="1007"/>
                  </a:moveTo>
                  <a:cubicBezTo>
                    <a:pt x="174" y="1007"/>
                    <a:pt x="139" y="973"/>
                    <a:pt x="139" y="930"/>
                  </a:cubicBezTo>
                  <a:cubicBezTo>
                    <a:pt x="139" y="887"/>
                    <a:pt x="174" y="852"/>
                    <a:pt x="217" y="852"/>
                  </a:cubicBezTo>
                  <a:cubicBezTo>
                    <a:pt x="260" y="852"/>
                    <a:pt x="294" y="887"/>
                    <a:pt x="294" y="930"/>
                  </a:cubicBezTo>
                  <a:cubicBezTo>
                    <a:pt x="294" y="973"/>
                    <a:pt x="260" y="1007"/>
                    <a:pt x="217" y="1007"/>
                  </a:cubicBezTo>
                  <a:close/>
                  <a:moveTo>
                    <a:pt x="845" y="0"/>
                  </a:moveTo>
                  <a:lnTo>
                    <a:pt x="265" y="0"/>
                  </a:lnTo>
                  <a:cubicBezTo>
                    <a:pt x="119" y="0"/>
                    <a:pt x="0" y="119"/>
                    <a:pt x="0" y="266"/>
                  </a:cubicBezTo>
                  <a:lnTo>
                    <a:pt x="0" y="933"/>
                  </a:lnTo>
                  <a:cubicBezTo>
                    <a:pt x="0" y="1080"/>
                    <a:pt x="119" y="1199"/>
                    <a:pt x="265" y="1199"/>
                  </a:cubicBezTo>
                  <a:lnTo>
                    <a:pt x="845" y="1199"/>
                  </a:lnTo>
                  <a:cubicBezTo>
                    <a:pt x="992" y="1199"/>
                    <a:pt x="1111" y="1080"/>
                    <a:pt x="1111" y="933"/>
                  </a:cubicBezTo>
                  <a:lnTo>
                    <a:pt x="1111" y="266"/>
                  </a:lnTo>
                  <a:cubicBezTo>
                    <a:pt x="1111" y="119"/>
                    <a:pt x="992" y="0"/>
                    <a:pt x="845"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4" name="Google Shape;604;p15"/>
            <p:cNvSpPr/>
            <p:nvPr/>
          </p:nvSpPr>
          <p:spPr>
            <a:xfrm>
              <a:off x="8494032" y="926882"/>
              <a:ext cx="174625" cy="365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05" name="Google Shape;605;p15"/>
          <p:cNvGrpSpPr/>
          <p:nvPr/>
        </p:nvGrpSpPr>
        <p:grpSpPr>
          <a:xfrm>
            <a:off x="5183325" y="1762238"/>
            <a:ext cx="207690" cy="213172"/>
            <a:chOff x="9435420" y="441107"/>
            <a:chExt cx="541337" cy="555625"/>
          </a:xfrm>
        </p:grpSpPr>
        <p:sp>
          <p:nvSpPr>
            <p:cNvPr id="606" name="Google Shape;606;p15"/>
            <p:cNvSpPr/>
            <p:nvPr/>
          </p:nvSpPr>
          <p:spPr>
            <a:xfrm>
              <a:off x="9437007" y="441107"/>
              <a:ext cx="539750" cy="439738"/>
            </a:xfrm>
            <a:custGeom>
              <a:avLst/>
              <a:gdLst/>
              <a:ahLst/>
              <a:cxnLst/>
              <a:rect l="l" t="t" r="r" b="b"/>
              <a:pathLst>
                <a:path w="340" h="277" extrusionOk="0">
                  <a:moveTo>
                    <a:pt x="241" y="277"/>
                  </a:moveTo>
                  <a:lnTo>
                    <a:pt x="0" y="277"/>
                  </a:lnTo>
                  <a:lnTo>
                    <a:pt x="0" y="252"/>
                  </a:lnTo>
                  <a:lnTo>
                    <a:pt x="220" y="252"/>
                  </a:lnTo>
                  <a:lnTo>
                    <a:pt x="263" y="0"/>
                  </a:lnTo>
                  <a:lnTo>
                    <a:pt x="340" y="0"/>
                  </a:lnTo>
                  <a:lnTo>
                    <a:pt x="340" y="25"/>
                  </a:lnTo>
                  <a:lnTo>
                    <a:pt x="285" y="25"/>
                  </a:lnTo>
                  <a:lnTo>
                    <a:pt x="241" y="27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7" name="Google Shape;607;p15"/>
            <p:cNvSpPr/>
            <p:nvPr/>
          </p:nvSpPr>
          <p:spPr>
            <a:xfrm>
              <a:off x="9533845" y="496670"/>
              <a:ext cx="136525" cy="47625"/>
            </a:xfrm>
            <a:custGeom>
              <a:avLst/>
              <a:gdLst/>
              <a:ahLst/>
              <a:cxnLst/>
              <a:rect l="l" t="t" r="r" b="b"/>
              <a:pathLst>
                <a:path w="86" h="30" extrusionOk="0">
                  <a:moveTo>
                    <a:pt x="86" y="30"/>
                  </a:moveTo>
                  <a:lnTo>
                    <a:pt x="71" y="30"/>
                  </a:lnTo>
                  <a:lnTo>
                    <a:pt x="71" y="16"/>
                  </a:lnTo>
                  <a:lnTo>
                    <a:pt x="15" y="16"/>
                  </a:lnTo>
                  <a:lnTo>
                    <a:pt x="15" y="30"/>
                  </a:lnTo>
                  <a:lnTo>
                    <a:pt x="0" y="30"/>
                  </a:lnTo>
                  <a:lnTo>
                    <a:pt x="0" y="0"/>
                  </a:lnTo>
                  <a:lnTo>
                    <a:pt x="86" y="0"/>
                  </a:lnTo>
                  <a:lnTo>
                    <a:pt x="86" y="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8" name="Google Shape;608;p15"/>
            <p:cNvSpPr/>
            <p:nvPr/>
          </p:nvSpPr>
          <p:spPr>
            <a:xfrm>
              <a:off x="9435420" y="568107"/>
              <a:ext cx="77788" cy="234950"/>
            </a:xfrm>
            <a:custGeom>
              <a:avLst/>
              <a:gdLst/>
              <a:ahLst/>
              <a:cxnLst/>
              <a:rect l="l" t="t" r="r" b="b"/>
              <a:pathLst>
                <a:path w="228" h="683" extrusionOk="0">
                  <a:moveTo>
                    <a:pt x="228" y="0"/>
                  </a:moveTo>
                  <a:lnTo>
                    <a:pt x="116" y="0"/>
                  </a:lnTo>
                  <a:cubicBezTo>
                    <a:pt x="52" y="0"/>
                    <a:pt x="0" y="52"/>
                    <a:pt x="0" y="116"/>
                  </a:cubicBezTo>
                  <a:lnTo>
                    <a:pt x="0" y="567"/>
                  </a:lnTo>
                  <a:cubicBezTo>
                    <a:pt x="0" y="631"/>
                    <a:pt x="52" y="683"/>
                    <a:pt x="116" y="683"/>
                  </a:cubicBezTo>
                  <a:lnTo>
                    <a:pt x="228" y="683"/>
                  </a:lnTo>
                  <a:lnTo>
                    <a:pt x="228" y="683"/>
                  </a:lnTo>
                  <a:lnTo>
                    <a:pt x="22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9" name="Google Shape;609;p15"/>
            <p:cNvSpPr/>
            <p:nvPr/>
          </p:nvSpPr>
          <p:spPr>
            <a:xfrm>
              <a:off x="9537020" y="568107"/>
              <a:ext cx="134938" cy="234950"/>
            </a:xfrm>
            <a:custGeom>
              <a:avLst/>
              <a:gdLst/>
              <a:ahLst/>
              <a:cxnLst/>
              <a:rect l="l" t="t" r="r" b="b"/>
              <a:pathLst>
                <a:path w="85" h="148" extrusionOk="0">
                  <a:moveTo>
                    <a:pt x="85" y="0"/>
                  </a:moveTo>
                  <a:lnTo>
                    <a:pt x="0" y="0"/>
                  </a:lnTo>
                  <a:lnTo>
                    <a:pt x="0" y="148"/>
                  </a:lnTo>
                  <a:lnTo>
                    <a:pt x="85" y="148"/>
                  </a:lnTo>
                  <a:lnTo>
                    <a:pt x="85" y="148"/>
                  </a:lnTo>
                  <a:lnTo>
                    <a:pt x="8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0" name="Google Shape;610;p15"/>
            <p:cNvSpPr/>
            <p:nvPr/>
          </p:nvSpPr>
          <p:spPr>
            <a:xfrm>
              <a:off x="9695770" y="568107"/>
              <a:ext cx="73025" cy="234950"/>
            </a:xfrm>
            <a:custGeom>
              <a:avLst/>
              <a:gdLst/>
              <a:ahLst/>
              <a:cxnLst/>
              <a:rect l="l" t="t" r="r" b="b"/>
              <a:pathLst>
                <a:path w="212" h="683" extrusionOk="0">
                  <a:moveTo>
                    <a:pt x="97" y="0"/>
                  </a:moveTo>
                  <a:lnTo>
                    <a:pt x="0" y="0"/>
                  </a:lnTo>
                  <a:lnTo>
                    <a:pt x="0" y="683"/>
                  </a:lnTo>
                  <a:lnTo>
                    <a:pt x="97" y="683"/>
                  </a:lnTo>
                  <a:cubicBezTo>
                    <a:pt x="161" y="683"/>
                    <a:pt x="212" y="631"/>
                    <a:pt x="212" y="567"/>
                  </a:cubicBezTo>
                  <a:lnTo>
                    <a:pt x="212" y="116"/>
                  </a:lnTo>
                  <a:cubicBezTo>
                    <a:pt x="212" y="52"/>
                    <a:pt x="161" y="0"/>
                    <a:pt x="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1" name="Google Shape;611;p15"/>
            <p:cNvSpPr/>
            <p:nvPr/>
          </p:nvSpPr>
          <p:spPr>
            <a:xfrm>
              <a:off x="9437007" y="907832"/>
              <a:ext cx="88900" cy="889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2" name="Google Shape;612;p15"/>
            <p:cNvSpPr/>
            <p:nvPr/>
          </p:nvSpPr>
          <p:spPr>
            <a:xfrm>
              <a:off x="9717995" y="907832"/>
              <a:ext cx="88900" cy="889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13" name="Google Shape;613;p15"/>
          <p:cNvGrpSpPr/>
          <p:nvPr/>
        </p:nvGrpSpPr>
        <p:grpSpPr>
          <a:xfrm>
            <a:off x="6800483" y="2023693"/>
            <a:ext cx="218148" cy="249602"/>
            <a:chOff x="10548257" y="588745"/>
            <a:chExt cx="341313" cy="390525"/>
          </a:xfrm>
        </p:grpSpPr>
        <p:sp>
          <p:nvSpPr>
            <p:cNvPr id="614" name="Google Shape;614;p15"/>
            <p:cNvSpPr/>
            <p:nvPr/>
          </p:nvSpPr>
          <p:spPr>
            <a:xfrm>
              <a:off x="10648270" y="588745"/>
              <a:ext cx="139700" cy="49213"/>
            </a:xfrm>
            <a:custGeom>
              <a:avLst/>
              <a:gdLst/>
              <a:ahLst/>
              <a:cxnLst/>
              <a:rect l="l" t="t" r="r" b="b"/>
              <a:pathLst>
                <a:path w="88" h="31" extrusionOk="0">
                  <a:moveTo>
                    <a:pt x="16" y="16"/>
                  </a:moveTo>
                  <a:lnTo>
                    <a:pt x="73" y="16"/>
                  </a:lnTo>
                  <a:lnTo>
                    <a:pt x="73" y="31"/>
                  </a:lnTo>
                  <a:lnTo>
                    <a:pt x="88" y="31"/>
                  </a:lnTo>
                  <a:lnTo>
                    <a:pt x="88" y="0"/>
                  </a:lnTo>
                  <a:lnTo>
                    <a:pt x="0" y="0"/>
                  </a:lnTo>
                  <a:lnTo>
                    <a:pt x="0" y="31"/>
                  </a:lnTo>
                  <a:lnTo>
                    <a:pt x="16" y="31"/>
                  </a:lnTo>
                  <a:lnTo>
                    <a:pt x="1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5" name="Google Shape;615;p15"/>
            <p:cNvSpPr/>
            <p:nvPr/>
          </p:nvSpPr>
          <p:spPr>
            <a:xfrm>
              <a:off x="10551432" y="941170"/>
              <a:ext cx="333375" cy="38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6" name="Google Shape;616;p15"/>
            <p:cNvSpPr/>
            <p:nvPr/>
          </p:nvSpPr>
          <p:spPr>
            <a:xfrm>
              <a:off x="10548257" y="661770"/>
              <a:ext cx="79375" cy="239713"/>
            </a:xfrm>
            <a:custGeom>
              <a:avLst/>
              <a:gdLst/>
              <a:ahLst/>
              <a:cxnLst/>
              <a:rect l="l" t="t" r="r" b="b"/>
              <a:pathLst>
                <a:path w="234" h="700" extrusionOk="0">
                  <a:moveTo>
                    <a:pt x="119" y="700"/>
                  </a:moveTo>
                  <a:lnTo>
                    <a:pt x="234" y="700"/>
                  </a:lnTo>
                  <a:lnTo>
                    <a:pt x="234" y="0"/>
                  </a:lnTo>
                  <a:lnTo>
                    <a:pt x="119" y="0"/>
                  </a:lnTo>
                  <a:cubicBezTo>
                    <a:pt x="54" y="0"/>
                    <a:pt x="0" y="53"/>
                    <a:pt x="0" y="119"/>
                  </a:cubicBezTo>
                  <a:lnTo>
                    <a:pt x="0" y="581"/>
                  </a:lnTo>
                  <a:cubicBezTo>
                    <a:pt x="0" y="647"/>
                    <a:pt x="54" y="700"/>
                    <a:pt x="119" y="70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7" name="Google Shape;617;p15"/>
            <p:cNvSpPr/>
            <p:nvPr/>
          </p:nvSpPr>
          <p:spPr>
            <a:xfrm>
              <a:off x="10653032" y="661770"/>
              <a:ext cx="136525" cy="239713"/>
            </a:xfrm>
            <a:custGeom>
              <a:avLst/>
              <a:gdLst/>
              <a:ahLst/>
              <a:cxnLst/>
              <a:rect l="l" t="t" r="r" b="b"/>
              <a:pathLst>
                <a:path w="86" h="151" extrusionOk="0">
                  <a:moveTo>
                    <a:pt x="0" y="151"/>
                  </a:moveTo>
                  <a:lnTo>
                    <a:pt x="0" y="151"/>
                  </a:lnTo>
                  <a:lnTo>
                    <a:pt x="86" y="151"/>
                  </a:lnTo>
                  <a:lnTo>
                    <a:pt x="86" y="0"/>
                  </a:lnTo>
                  <a:lnTo>
                    <a:pt x="0" y="0"/>
                  </a:lnTo>
                  <a:lnTo>
                    <a:pt x="0"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15"/>
            <p:cNvSpPr/>
            <p:nvPr/>
          </p:nvSpPr>
          <p:spPr>
            <a:xfrm>
              <a:off x="10814957" y="661770"/>
              <a:ext cx="74613" cy="239713"/>
            </a:xfrm>
            <a:custGeom>
              <a:avLst/>
              <a:gdLst/>
              <a:ahLst/>
              <a:cxnLst/>
              <a:rect l="l" t="t" r="r" b="b"/>
              <a:pathLst>
                <a:path w="217" h="700" extrusionOk="0">
                  <a:moveTo>
                    <a:pt x="99" y="0"/>
                  </a:moveTo>
                  <a:lnTo>
                    <a:pt x="0" y="0"/>
                  </a:lnTo>
                  <a:lnTo>
                    <a:pt x="0" y="700"/>
                  </a:lnTo>
                  <a:lnTo>
                    <a:pt x="99" y="700"/>
                  </a:lnTo>
                  <a:cubicBezTo>
                    <a:pt x="164" y="700"/>
                    <a:pt x="217" y="647"/>
                    <a:pt x="217" y="581"/>
                  </a:cubicBezTo>
                  <a:lnTo>
                    <a:pt x="217" y="119"/>
                  </a:lnTo>
                  <a:cubicBezTo>
                    <a:pt x="217" y="53"/>
                    <a:pt x="164" y="0"/>
                    <a:pt x="99"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19" name="Google Shape;619;p15"/>
          <p:cNvGrpSpPr/>
          <p:nvPr/>
        </p:nvGrpSpPr>
        <p:grpSpPr>
          <a:xfrm>
            <a:off x="9964772" y="1903753"/>
            <a:ext cx="286067" cy="181055"/>
            <a:chOff x="9322707" y="1623795"/>
            <a:chExt cx="501650" cy="317500"/>
          </a:xfrm>
        </p:grpSpPr>
        <p:sp>
          <p:nvSpPr>
            <p:cNvPr id="620" name="Google Shape;620;p15"/>
            <p:cNvSpPr/>
            <p:nvPr/>
          </p:nvSpPr>
          <p:spPr>
            <a:xfrm>
              <a:off x="9497332" y="1900020"/>
              <a:ext cx="271463" cy="4127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1" name="Google Shape;621;p15"/>
            <p:cNvSpPr/>
            <p:nvPr/>
          </p:nvSpPr>
          <p:spPr>
            <a:xfrm>
              <a:off x="9322707" y="1623795"/>
              <a:ext cx="501650" cy="227013"/>
            </a:xfrm>
            <a:custGeom>
              <a:avLst/>
              <a:gdLst/>
              <a:ahLst/>
              <a:cxnLst/>
              <a:rect l="l" t="t" r="r" b="b"/>
              <a:pathLst>
                <a:path w="1464" h="666" extrusionOk="0">
                  <a:moveTo>
                    <a:pt x="1437" y="68"/>
                  </a:moveTo>
                  <a:cubicBezTo>
                    <a:pt x="1430" y="59"/>
                    <a:pt x="1421" y="51"/>
                    <a:pt x="1412" y="45"/>
                  </a:cubicBezTo>
                  <a:cubicBezTo>
                    <a:pt x="1412" y="45"/>
                    <a:pt x="1287" y="0"/>
                    <a:pt x="1217" y="0"/>
                  </a:cubicBezTo>
                  <a:cubicBezTo>
                    <a:pt x="1110" y="0"/>
                    <a:pt x="1031" y="42"/>
                    <a:pt x="942" y="94"/>
                  </a:cubicBezTo>
                  <a:cubicBezTo>
                    <a:pt x="910" y="114"/>
                    <a:pt x="872" y="136"/>
                    <a:pt x="833" y="159"/>
                  </a:cubicBezTo>
                  <a:lnTo>
                    <a:pt x="831" y="160"/>
                  </a:lnTo>
                  <a:lnTo>
                    <a:pt x="446" y="93"/>
                  </a:lnTo>
                  <a:cubicBezTo>
                    <a:pt x="440" y="92"/>
                    <a:pt x="434" y="93"/>
                    <a:pt x="428" y="96"/>
                  </a:cubicBezTo>
                  <a:lnTo>
                    <a:pt x="367" y="124"/>
                  </a:lnTo>
                  <a:cubicBezTo>
                    <a:pt x="352" y="130"/>
                    <a:pt x="351" y="151"/>
                    <a:pt x="366" y="159"/>
                  </a:cubicBezTo>
                  <a:lnTo>
                    <a:pt x="621" y="282"/>
                  </a:lnTo>
                  <a:lnTo>
                    <a:pt x="621" y="285"/>
                  </a:lnTo>
                  <a:cubicBezTo>
                    <a:pt x="479" y="369"/>
                    <a:pt x="357" y="442"/>
                    <a:pt x="357" y="442"/>
                  </a:cubicBezTo>
                  <a:lnTo>
                    <a:pt x="353" y="444"/>
                  </a:lnTo>
                  <a:cubicBezTo>
                    <a:pt x="303" y="473"/>
                    <a:pt x="244" y="482"/>
                    <a:pt x="188" y="469"/>
                  </a:cubicBezTo>
                  <a:lnTo>
                    <a:pt x="52" y="438"/>
                  </a:lnTo>
                  <a:cubicBezTo>
                    <a:pt x="45" y="436"/>
                    <a:pt x="37" y="436"/>
                    <a:pt x="31" y="439"/>
                  </a:cubicBezTo>
                  <a:cubicBezTo>
                    <a:pt x="6" y="448"/>
                    <a:pt x="0" y="480"/>
                    <a:pt x="19" y="497"/>
                  </a:cubicBezTo>
                  <a:lnTo>
                    <a:pt x="172" y="637"/>
                  </a:lnTo>
                  <a:cubicBezTo>
                    <a:pt x="196" y="659"/>
                    <a:pt x="230" y="666"/>
                    <a:pt x="261" y="653"/>
                  </a:cubicBezTo>
                  <a:lnTo>
                    <a:pt x="337" y="623"/>
                  </a:lnTo>
                  <a:lnTo>
                    <a:pt x="769" y="441"/>
                  </a:lnTo>
                  <a:lnTo>
                    <a:pt x="1380" y="183"/>
                  </a:lnTo>
                  <a:cubicBezTo>
                    <a:pt x="1441" y="159"/>
                    <a:pt x="1464" y="109"/>
                    <a:pt x="1437" y="68"/>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2" name="Google Shape;622;p15"/>
            <p:cNvSpPr/>
            <p:nvPr/>
          </p:nvSpPr>
          <p:spPr>
            <a:xfrm>
              <a:off x="9551307" y="1776195"/>
              <a:ext cx="74613" cy="84138"/>
            </a:xfrm>
            <a:custGeom>
              <a:avLst/>
              <a:gdLst/>
              <a:ahLst/>
              <a:cxnLst/>
              <a:rect l="l" t="t" r="r" b="b"/>
              <a:pathLst>
                <a:path w="217" h="244" extrusionOk="0">
                  <a:moveTo>
                    <a:pt x="217" y="0"/>
                  </a:moveTo>
                  <a:lnTo>
                    <a:pt x="36" y="76"/>
                  </a:lnTo>
                  <a:lnTo>
                    <a:pt x="2" y="226"/>
                  </a:lnTo>
                  <a:cubicBezTo>
                    <a:pt x="0" y="235"/>
                    <a:pt x="6" y="243"/>
                    <a:pt x="15" y="243"/>
                  </a:cubicBezTo>
                  <a:lnTo>
                    <a:pt x="33" y="243"/>
                  </a:lnTo>
                  <a:cubicBezTo>
                    <a:pt x="58" y="244"/>
                    <a:pt x="80" y="231"/>
                    <a:pt x="93" y="211"/>
                  </a:cubicBezTo>
                  <a:lnTo>
                    <a:pt x="217"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23" name="Google Shape;623;p15"/>
          <p:cNvGrpSpPr/>
          <p:nvPr/>
        </p:nvGrpSpPr>
        <p:grpSpPr>
          <a:xfrm>
            <a:off x="11031049" y="2023693"/>
            <a:ext cx="268400" cy="197017"/>
            <a:chOff x="10497457" y="1631732"/>
            <a:chExt cx="447675" cy="328613"/>
          </a:xfrm>
        </p:grpSpPr>
        <p:sp>
          <p:nvSpPr>
            <p:cNvPr id="624" name="Google Shape;624;p15"/>
            <p:cNvSpPr/>
            <p:nvPr/>
          </p:nvSpPr>
          <p:spPr>
            <a:xfrm>
              <a:off x="10646682" y="1920657"/>
              <a:ext cx="271463" cy="3968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15"/>
            <p:cNvSpPr/>
            <p:nvPr/>
          </p:nvSpPr>
          <p:spPr>
            <a:xfrm>
              <a:off x="10497457" y="1631732"/>
              <a:ext cx="447675" cy="277813"/>
            </a:xfrm>
            <a:custGeom>
              <a:avLst/>
              <a:gdLst/>
              <a:ahLst/>
              <a:cxnLst/>
              <a:rect l="l" t="t" r="r" b="b"/>
              <a:pathLst>
                <a:path w="1308" h="810" extrusionOk="0">
                  <a:moveTo>
                    <a:pt x="2" y="743"/>
                  </a:moveTo>
                  <a:cubicBezTo>
                    <a:pt x="0" y="731"/>
                    <a:pt x="0" y="720"/>
                    <a:pt x="2" y="709"/>
                  </a:cubicBezTo>
                  <a:cubicBezTo>
                    <a:pt x="3" y="709"/>
                    <a:pt x="59" y="589"/>
                    <a:pt x="109" y="539"/>
                  </a:cubicBezTo>
                  <a:cubicBezTo>
                    <a:pt x="184" y="464"/>
                    <a:pt x="270" y="437"/>
                    <a:pt x="369" y="412"/>
                  </a:cubicBezTo>
                  <a:cubicBezTo>
                    <a:pt x="406" y="402"/>
                    <a:pt x="448" y="392"/>
                    <a:pt x="493" y="380"/>
                  </a:cubicBezTo>
                  <a:lnTo>
                    <a:pt x="494" y="380"/>
                  </a:lnTo>
                  <a:lnTo>
                    <a:pt x="720" y="60"/>
                  </a:lnTo>
                  <a:cubicBezTo>
                    <a:pt x="723" y="55"/>
                    <a:pt x="728" y="51"/>
                    <a:pt x="734" y="49"/>
                  </a:cubicBezTo>
                  <a:lnTo>
                    <a:pt x="797" y="25"/>
                  </a:lnTo>
                  <a:cubicBezTo>
                    <a:pt x="813" y="20"/>
                    <a:pt x="828" y="34"/>
                    <a:pt x="822" y="50"/>
                  </a:cubicBezTo>
                  <a:lnTo>
                    <a:pt x="729" y="317"/>
                  </a:lnTo>
                  <a:lnTo>
                    <a:pt x="731" y="319"/>
                  </a:lnTo>
                  <a:cubicBezTo>
                    <a:pt x="892" y="278"/>
                    <a:pt x="1029" y="243"/>
                    <a:pt x="1029" y="243"/>
                  </a:cubicBezTo>
                  <a:lnTo>
                    <a:pt x="1034" y="242"/>
                  </a:lnTo>
                  <a:cubicBezTo>
                    <a:pt x="1089" y="227"/>
                    <a:pt x="1137" y="192"/>
                    <a:pt x="1168" y="143"/>
                  </a:cubicBezTo>
                  <a:lnTo>
                    <a:pt x="1242" y="25"/>
                  </a:lnTo>
                  <a:cubicBezTo>
                    <a:pt x="1246" y="19"/>
                    <a:pt x="1251" y="14"/>
                    <a:pt x="1258" y="11"/>
                  </a:cubicBezTo>
                  <a:cubicBezTo>
                    <a:pt x="1281" y="0"/>
                    <a:pt x="1308" y="18"/>
                    <a:pt x="1307" y="44"/>
                  </a:cubicBezTo>
                  <a:lnTo>
                    <a:pt x="1298" y="251"/>
                  </a:lnTo>
                  <a:cubicBezTo>
                    <a:pt x="1297" y="284"/>
                    <a:pt x="1277" y="312"/>
                    <a:pt x="1247" y="325"/>
                  </a:cubicBezTo>
                  <a:lnTo>
                    <a:pt x="1171" y="357"/>
                  </a:lnTo>
                  <a:lnTo>
                    <a:pt x="737" y="534"/>
                  </a:lnTo>
                  <a:lnTo>
                    <a:pt x="123" y="784"/>
                  </a:lnTo>
                  <a:cubicBezTo>
                    <a:pt x="63" y="810"/>
                    <a:pt x="11" y="791"/>
                    <a:pt x="2" y="743"/>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6" name="Google Shape;626;p15"/>
            <p:cNvSpPr/>
            <p:nvPr/>
          </p:nvSpPr>
          <p:spPr>
            <a:xfrm>
              <a:off x="10722882" y="1819057"/>
              <a:ext cx="111125" cy="47625"/>
            </a:xfrm>
            <a:custGeom>
              <a:avLst/>
              <a:gdLst/>
              <a:ahLst/>
              <a:cxnLst/>
              <a:rect l="l" t="t" r="r" b="b"/>
              <a:pathLst>
                <a:path w="321" h="141" extrusionOk="0">
                  <a:moveTo>
                    <a:pt x="0" y="74"/>
                  </a:moveTo>
                  <a:lnTo>
                    <a:pt x="182" y="0"/>
                  </a:lnTo>
                  <a:lnTo>
                    <a:pt x="312" y="82"/>
                  </a:lnTo>
                  <a:cubicBezTo>
                    <a:pt x="320" y="86"/>
                    <a:pt x="321" y="97"/>
                    <a:pt x="315" y="104"/>
                  </a:cubicBezTo>
                  <a:lnTo>
                    <a:pt x="302" y="116"/>
                  </a:lnTo>
                  <a:cubicBezTo>
                    <a:pt x="285" y="134"/>
                    <a:pt x="260" y="141"/>
                    <a:pt x="237" y="136"/>
                  </a:cubicBezTo>
                  <a:lnTo>
                    <a:pt x="0" y="7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27" name="Google Shape;627;p15"/>
          <p:cNvGrpSpPr/>
          <p:nvPr/>
        </p:nvGrpSpPr>
        <p:grpSpPr>
          <a:xfrm>
            <a:off x="8928512" y="1971940"/>
            <a:ext cx="216851" cy="248915"/>
            <a:chOff x="8373382" y="1512670"/>
            <a:chExt cx="407988" cy="468313"/>
          </a:xfrm>
        </p:grpSpPr>
        <p:sp>
          <p:nvSpPr>
            <p:cNvPr id="628" name="Google Shape;628;p15"/>
            <p:cNvSpPr/>
            <p:nvPr/>
          </p:nvSpPr>
          <p:spPr>
            <a:xfrm>
              <a:off x="8500382" y="1512670"/>
              <a:ext cx="150813" cy="468313"/>
            </a:xfrm>
            <a:custGeom>
              <a:avLst/>
              <a:gdLst/>
              <a:ahLst/>
              <a:cxnLst/>
              <a:rect l="l" t="t" r="r" b="b"/>
              <a:pathLst>
                <a:path w="440" h="1369" extrusionOk="0">
                  <a:moveTo>
                    <a:pt x="290" y="1164"/>
                  </a:moveTo>
                  <a:lnTo>
                    <a:pt x="365" y="323"/>
                  </a:lnTo>
                  <a:cubicBezTo>
                    <a:pt x="368" y="270"/>
                    <a:pt x="358" y="217"/>
                    <a:pt x="336" y="169"/>
                  </a:cubicBezTo>
                  <a:lnTo>
                    <a:pt x="293" y="55"/>
                  </a:lnTo>
                  <a:cubicBezTo>
                    <a:pt x="268" y="0"/>
                    <a:pt x="190" y="0"/>
                    <a:pt x="165" y="55"/>
                  </a:cubicBezTo>
                  <a:lnTo>
                    <a:pt x="122" y="169"/>
                  </a:lnTo>
                  <a:cubicBezTo>
                    <a:pt x="100" y="217"/>
                    <a:pt x="90" y="270"/>
                    <a:pt x="93" y="323"/>
                  </a:cubicBezTo>
                  <a:lnTo>
                    <a:pt x="166" y="1147"/>
                  </a:lnTo>
                  <a:lnTo>
                    <a:pt x="16" y="1297"/>
                  </a:lnTo>
                  <a:cubicBezTo>
                    <a:pt x="6" y="1307"/>
                    <a:pt x="0" y="1321"/>
                    <a:pt x="0" y="1336"/>
                  </a:cubicBezTo>
                  <a:lnTo>
                    <a:pt x="0" y="1349"/>
                  </a:lnTo>
                  <a:cubicBezTo>
                    <a:pt x="0" y="1361"/>
                    <a:pt x="12" y="1369"/>
                    <a:pt x="22" y="1364"/>
                  </a:cubicBezTo>
                  <a:lnTo>
                    <a:pt x="186" y="1288"/>
                  </a:lnTo>
                  <a:cubicBezTo>
                    <a:pt x="194" y="1298"/>
                    <a:pt x="206" y="1305"/>
                    <a:pt x="220" y="1305"/>
                  </a:cubicBezTo>
                  <a:lnTo>
                    <a:pt x="229" y="1305"/>
                  </a:lnTo>
                  <a:lnTo>
                    <a:pt x="238" y="1305"/>
                  </a:lnTo>
                  <a:cubicBezTo>
                    <a:pt x="249" y="1305"/>
                    <a:pt x="259" y="1301"/>
                    <a:pt x="266" y="1294"/>
                  </a:cubicBezTo>
                  <a:lnTo>
                    <a:pt x="417" y="1364"/>
                  </a:lnTo>
                  <a:cubicBezTo>
                    <a:pt x="428" y="1369"/>
                    <a:pt x="440" y="1361"/>
                    <a:pt x="440" y="1349"/>
                  </a:cubicBezTo>
                  <a:lnTo>
                    <a:pt x="440" y="1336"/>
                  </a:lnTo>
                  <a:cubicBezTo>
                    <a:pt x="440" y="1321"/>
                    <a:pt x="434" y="1307"/>
                    <a:pt x="423" y="1297"/>
                  </a:cubicBezTo>
                  <a:lnTo>
                    <a:pt x="290"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9" name="Google Shape;629;p15"/>
            <p:cNvSpPr/>
            <p:nvPr/>
          </p:nvSpPr>
          <p:spPr>
            <a:xfrm>
              <a:off x="8373382" y="1682532"/>
              <a:ext cx="153988" cy="134938"/>
            </a:xfrm>
            <a:custGeom>
              <a:avLst/>
              <a:gdLst/>
              <a:ahLst/>
              <a:cxnLst/>
              <a:rect l="l" t="t" r="r" b="b"/>
              <a:pathLst>
                <a:path w="449" h="392" extrusionOk="0">
                  <a:moveTo>
                    <a:pt x="428" y="0"/>
                  </a:moveTo>
                  <a:lnTo>
                    <a:pt x="25" y="295"/>
                  </a:lnTo>
                  <a:cubicBezTo>
                    <a:pt x="9" y="306"/>
                    <a:pt x="0" y="324"/>
                    <a:pt x="0" y="343"/>
                  </a:cubicBezTo>
                  <a:lnTo>
                    <a:pt x="0" y="373"/>
                  </a:lnTo>
                  <a:cubicBezTo>
                    <a:pt x="0" y="384"/>
                    <a:pt x="11" y="392"/>
                    <a:pt x="21" y="388"/>
                  </a:cubicBezTo>
                  <a:lnTo>
                    <a:pt x="449" y="236"/>
                  </a:lnTo>
                  <a:lnTo>
                    <a:pt x="42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0" name="Google Shape;630;p15"/>
            <p:cNvSpPr/>
            <p:nvPr/>
          </p:nvSpPr>
          <p:spPr>
            <a:xfrm>
              <a:off x="8628970" y="1684120"/>
              <a:ext cx="152400" cy="133350"/>
            </a:xfrm>
            <a:custGeom>
              <a:avLst/>
              <a:gdLst/>
              <a:ahLst/>
              <a:cxnLst/>
              <a:rect l="l" t="t" r="r" b="b"/>
              <a:pathLst>
                <a:path w="446" h="389" extrusionOk="0">
                  <a:moveTo>
                    <a:pt x="421" y="292"/>
                  </a:moveTo>
                  <a:lnTo>
                    <a:pt x="21" y="0"/>
                  </a:lnTo>
                  <a:lnTo>
                    <a:pt x="0" y="235"/>
                  </a:lnTo>
                  <a:lnTo>
                    <a:pt x="424" y="385"/>
                  </a:lnTo>
                  <a:cubicBezTo>
                    <a:pt x="435" y="389"/>
                    <a:pt x="446" y="381"/>
                    <a:pt x="446" y="370"/>
                  </a:cubicBezTo>
                  <a:lnTo>
                    <a:pt x="446" y="340"/>
                  </a:lnTo>
                  <a:cubicBezTo>
                    <a:pt x="446" y="321"/>
                    <a:pt x="437" y="303"/>
                    <a:pt x="421"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31" name="Google Shape;631;p15"/>
          <p:cNvGrpSpPr/>
          <p:nvPr/>
        </p:nvGrpSpPr>
        <p:grpSpPr>
          <a:xfrm>
            <a:off x="7900163" y="2455470"/>
            <a:ext cx="163405" cy="189678"/>
            <a:chOff x="6327095" y="530007"/>
            <a:chExt cx="404813" cy="469900"/>
          </a:xfrm>
        </p:grpSpPr>
        <p:sp>
          <p:nvSpPr>
            <p:cNvPr id="632" name="Google Shape;632;p15"/>
            <p:cNvSpPr/>
            <p:nvPr/>
          </p:nvSpPr>
          <p:spPr>
            <a:xfrm>
              <a:off x="6327095" y="530007"/>
              <a:ext cx="404813" cy="404813"/>
            </a:xfrm>
            <a:custGeom>
              <a:avLst/>
              <a:gdLst/>
              <a:ahLst/>
              <a:cxnLst/>
              <a:rect l="l" t="t" r="r" b="b"/>
              <a:pathLst>
                <a:path w="1182" h="1183" extrusionOk="0">
                  <a:moveTo>
                    <a:pt x="991" y="992"/>
                  </a:moveTo>
                  <a:cubicBezTo>
                    <a:pt x="948" y="992"/>
                    <a:pt x="913" y="957"/>
                    <a:pt x="913" y="914"/>
                  </a:cubicBezTo>
                  <a:cubicBezTo>
                    <a:pt x="913" y="871"/>
                    <a:pt x="948" y="837"/>
                    <a:pt x="991" y="837"/>
                  </a:cubicBezTo>
                  <a:cubicBezTo>
                    <a:pt x="1033" y="837"/>
                    <a:pt x="1068" y="871"/>
                    <a:pt x="1068" y="914"/>
                  </a:cubicBezTo>
                  <a:cubicBezTo>
                    <a:pt x="1068" y="957"/>
                    <a:pt x="1033" y="992"/>
                    <a:pt x="991" y="992"/>
                  </a:cubicBezTo>
                  <a:close/>
                  <a:moveTo>
                    <a:pt x="210" y="980"/>
                  </a:moveTo>
                  <a:cubicBezTo>
                    <a:pt x="167" y="980"/>
                    <a:pt x="133" y="945"/>
                    <a:pt x="133" y="902"/>
                  </a:cubicBezTo>
                  <a:cubicBezTo>
                    <a:pt x="133" y="859"/>
                    <a:pt x="167" y="825"/>
                    <a:pt x="210" y="825"/>
                  </a:cubicBezTo>
                  <a:cubicBezTo>
                    <a:pt x="253" y="825"/>
                    <a:pt x="288" y="859"/>
                    <a:pt x="288" y="902"/>
                  </a:cubicBezTo>
                  <a:cubicBezTo>
                    <a:pt x="288" y="945"/>
                    <a:pt x="253" y="980"/>
                    <a:pt x="210" y="980"/>
                  </a:cubicBezTo>
                  <a:close/>
                  <a:moveTo>
                    <a:pt x="200" y="270"/>
                  </a:moveTo>
                  <a:cubicBezTo>
                    <a:pt x="204" y="228"/>
                    <a:pt x="238" y="197"/>
                    <a:pt x="279" y="197"/>
                  </a:cubicBezTo>
                  <a:lnTo>
                    <a:pt x="902" y="197"/>
                  </a:lnTo>
                  <a:cubicBezTo>
                    <a:pt x="944" y="197"/>
                    <a:pt x="978" y="228"/>
                    <a:pt x="982" y="270"/>
                  </a:cubicBezTo>
                  <a:lnTo>
                    <a:pt x="1005" y="531"/>
                  </a:lnTo>
                  <a:lnTo>
                    <a:pt x="177" y="531"/>
                  </a:lnTo>
                  <a:lnTo>
                    <a:pt x="200" y="270"/>
                  </a:lnTo>
                  <a:close/>
                  <a:moveTo>
                    <a:pt x="1181" y="592"/>
                  </a:moveTo>
                  <a:lnTo>
                    <a:pt x="1151" y="265"/>
                  </a:lnTo>
                  <a:cubicBezTo>
                    <a:pt x="1137" y="115"/>
                    <a:pt x="1011" y="0"/>
                    <a:pt x="860" y="0"/>
                  </a:cubicBezTo>
                  <a:lnTo>
                    <a:pt x="328" y="0"/>
                  </a:lnTo>
                  <a:cubicBezTo>
                    <a:pt x="173" y="0"/>
                    <a:pt x="44" y="118"/>
                    <a:pt x="30" y="271"/>
                  </a:cubicBezTo>
                  <a:lnTo>
                    <a:pt x="0" y="592"/>
                  </a:lnTo>
                  <a:cubicBezTo>
                    <a:pt x="0" y="597"/>
                    <a:pt x="0" y="603"/>
                    <a:pt x="0" y="608"/>
                  </a:cubicBezTo>
                  <a:lnTo>
                    <a:pt x="0" y="1012"/>
                  </a:lnTo>
                  <a:cubicBezTo>
                    <a:pt x="0" y="1107"/>
                    <a:pt x="76" y="1183"/>
                    <a:pt x="170" y="1183"/>
                  </a:cubicBezTo>
                  <a:lnTo>
                    <a:pt x="1011" y="1183"/>
                  </a:lnTo>
                  <a:cubicBezTo>
                    <a:pt x="1106" y="1183"/>
                    <a:pt x="1182" y="1107"/>
                    <a:pt x="1182" y="1012"/>
                  </a:cubicBezTo>
                  <a:lnTo>
                    <a:pt x="1182" y="608"/>
                  </a:lnTo>
                  <a:cubicBezTo>
                    <a:pt x="1182" y="603"/>
                    <a:pt x="1182" y="597"/>
                    <a:pt x="1181" y="592"/>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3" name="Google Shape;633;p15"/>
            <p:cNvSpPr/>
            <p:nvPr/>
          </p:nvSpPr>
          <p:spPr>
            <a:xfrm>
              <a:off x="6371545" y="945932"/>
              <a:ext cx="53975" cy="53975"/>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4" name="Google Shape;634;p15"/>
            <p:cNvSpPr/>
            <p:nvPr/>
          </p:nvSpPr>
          <p:spPr>
            <a:xfrm>
              <a:off x="6638245" y="945932"/>
              <a:ext cx="53975" cy="53975"/>
            </a:xfrm>
            <a:custGeom>
              <a:avLst/>
              <a:gdLst/>
              <a:ahLst/>
              <a:cxnLst/>
              <a:rect l="l" t="t" r="r" b="b"/>
              <a:pathLst>
                <a:path w="157" h="158" extrusionOk="0">
                  <a:moveTo>
                    <a:pt x="0" y="122"/>
                  </a:moveTo>
                  <a:cubicBezTo>
                    <a:pt x="0" y="142"/>
                    <a:pt x="16" y="158"/>
                    <a:pt x="35" y="158"/>
                  </a:cubicBezTo>
                  <a:lnTo>
                    <a:pt x="122" y="158"/>
                  </a:lnTo>
                  <a:cubicBezTo>
                    <a:pt x="141" y="158"/>
                    <a:pt x="157" y="142"/>
                    <a:pt x="157" y="122"/>
                  </a:cubicBezTo>
                  <a:lnTo>
                    <a:pt x="157"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35" name="Google Shape;635;p15"/>
          <p:cNvGrpSpPr/>
          <p:nvPr/>
        </p:nvGrpSpPr>
        <p:grpSpPr>
          <a:xfrm>
            <a:off x="915926" y="2230104"/>
            <a:ext cx="216851" cy="248915"/>
            <a:chOff x="8373382" y="1512670"/>
            <a:chExt cx="407988" cy="468313"/>
          </a:xfrm>
        </p:grpSpPr>
        <p:sp>
          <p:nvSpPr>
            <p:cNvPr id="636" name="Google Shape;636;p15"/>
            <p:cNvSpPr/>
            <p:nvPr/>
          </p:nvSpPr>
          <p:spPr>
            <a:xfrm>
              <a:off x="8500382" y="1512670"/>
              <a:ext cx="150813" cy="468313"/>
            </a:xfrm>
            <a:custGeom>
              <a:avLst/>
              <a:gdLst/>
              <a:ahLst/>
              <a:cxnLst/>
              <a:rect l="l" t="t" r="r" b="b"/>
              <a:pathLst>
                <a:path w="440" h="1369" extrusionOk="0">
                  <a:moveTo>
                    <a:pt x="290" y="1164"/>
                  </a:moveTo>
                  <a:lnTo>
                    <a:pt x="365" y="323"/>
                  </a:lnTo>
                  <a:cubicBezTo>
                    <a:pt x="368" y="270"/>
                    <a:pt x="358" y="217"/>
                    <a:pt x="336" y="169"/>
                  </a:cubicBezTo>
                  <a:lnTo>
                    <a:pt x="293" y="55"/>
                  </a:lnTo>
                  <a:cubicBezTo>
                    <a:pt x="268" y="0"/>
                    <a:pt x="190" y="0"/>
                    <a:pt x="165" y="55"/>
                  </a:cubicBezTo>
                  <a:lnTo>
                    <a:pt x="122" y="169"/>
                  </a:lnTo>
                  <a:cubicBezTo>
                    <a:pt x="100" y="217"/>
                    <a:pt x="90" y="270"/>
                    <a:pt x="93" y="323"/>
                  </a:cubicBezTo>
                  <a:lnTo>
                    <a:pt x="166" y="1147"/>
                  </a:lnTo>
                  <a:lnTo>
                    <a:pt x="16" y="1297"/>
                  </a:lnTo>
                  <a:cubicBezTo>
                    <a:pt x="6" y="1307"/>
                    <a:pt x="0" y="1321"/>
                    <a:pt x="0" y="1336"/>
                  </a:cubicBezTo>
                  <a:lnTo>
                    <a:pt x="0" y="1349"/>
                  </a:lnTo>
                  <a:cubicBezTo>
                    <a:pt x="0" y="1361"/>
                    <a:pt x="12" y="1369"/>
                    <a:pt x="22" y="1364"/>
                  </a:cubicBezTo>
                  <a:lnTo>
                    <a:pt x="186" y="1288"/>
                  </a:lnTo>
                  <a:cubicBezTo>
                    <a:pt x="194" y="1298"/>
                    <a:pt x="206" y="1305"/>
                    <a:pt x="220" y="1305"/>
                  </a:cubicBezTo>
                  <a:lnTo>
                    <a:pt x="229" y="1305"/>
                  </a:lnTo>
                  <a:lnTo>
                    <a:pt x="238" y="1305"/>
                  </a:lnTo>
                  <a:cubicBezTo>
                    <a:pt x="249" y="1305"/>
                    <a:pt x="259" y="1301"/>
                    <a:pt x="266" y="1294"/>
                  </a:cubicBezTo>
                  <a:lnTo>
                    <a:pt x="417" y="1364"/>
                  </a:lnTo>
                  <a:cubicBezTo>
                    <a:pt x="428" y="1369"/>
                    <a:pt x="440" y="1361"/>
                    <a:pt x="440" y="1349"/>
                  </a:cubicBezTo>
                  <a:lnTo>
                    <a:pt x="440" y="1336"/>
                  </a:lnTo>
                  <a:cubicBezTo>
                    <a:pt x="440" y="1321"/>
                    <a:pt x="434" y="1307"/>
                    <a:pt x="423" y="1297"/>
                  </a:cubicBezTo>
                  <a:lnTo>
                    <a:pt x="290"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Google Shape;637;p15"/>
            <p:cNvSpPr/>
            <p:nvPr/>
          </p:nvSpPr>
          <p:spPr>
            <a:xfrm>
              <a:off x="8373382" y="1682532"/>
              <a:ext cx="153988" cy="134938"/>
            </a:xfrm>
            <a:custGeom>
              <a:avLst/>
              <a:gdLst/>
              <a:ahLst/>
              <a:cxnLst/>
              <a:rect l="l" t="t" r="r" b="b"/>
              <a:pathLst>
                <a:path w="449" h="392" extrusionOk="0">
                  <a:moveTo>
                    <a:pt x="428" y="0"/>
                  </a:moveTo>
                  <a:lnTo>
                    <a:pt x="25" y="295"/>
                  </a:lnTo>
                  <a:cubicBezTo>
                    <a:pt x="9" y="306"/>
                    <a:pt x="0" y="324"/>
                    <a:pt x="0" y="343"/>
                  </a:cubicBezTo>
                  <a:lnTo>
                    <a:pt x="0" y="373"/>
                  </a:lnTo>
                  <a:cubicBezTo>
                    <a:pt x="0" y="384"/>
                    <a:pt x="11" y="392"/>
                    <a:pt x="21" y="388"/>
                  </a:cubicBezTo>
                  <a:lnTo>
                    <a:pt x="449" y="236"/>
                  </a:lnTo>
                  <a:lnTo>
                    <a:pt x="42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Google Shape;638;p15"/>
            <p:cNvSpPr/>
            <p:nvPr/>
          </p:nvSpPr>
          <p:spPr>
            <a:xfrm>
              <a:off x="8628970" y="1684120"/>
              <a:ext cx="152400" cy="133350"/>
            </a:xfrm>
            <a:custGeom>
              <a:avLst/>
              <a:gdLst/>
              <a:ahLst/>
              <a:cxnLst/>
              <a:rect l="l" t="t" r="r" b="b"/>
              <a:pathLst>
                <a:path w="446" h="389" extrusionOk="0">
                  <a:moveTo>
                    <a:pt x="421" y="292"/>
                  </a:moveTo>
                  <a:lnTo>
                    <a:pt x="21" y="0"/>
                  </a:lnTo>
                  <a:lnTo>
                    <a:pt x="0" y="235"/>
                  </a:lnTo>
                  <a:lnTo>
                    <a:pt x="424" y="385"/>
                  </a:lnTo>
                  <a:cubicBezTo>
                    <a:pt x="435" y="389"/>
                    <a:pt x="446" y="381"/>
                    <a:pt x="446" y="370"/>
                  </a:cubicBezTo>
                  <a:lnTo>
                    <a:pt x="446" y="340"/>
                  </a:lnTo>
                  <a:cubicBezTo>
                    <a:pt x="446" y="321"/>
                    <a:pt x="437" y="303"/>
                    <a:pt x="421"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39" name="Google Shape;639;p15"/>
          <p:cNvSpPr txBox="1"/>
          <p:nvPr/>
        </p:nvSpPr>
        <p:spPr>
          <a:xfrm>
            <a:off x="532676" y="1828225"/>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Air plane</a:t>
            </a:r>
            <a:endParaRPr sz="1400" b="0" i="0" u="none" strike="noStrike" cap="none">
              <a:solidFill>
                <a:srgbClr val="000000"/>
              </a:solidFill>
              <a:latin typeface="Arial"/>
              <a:ea typeface="Arial"/>
              <a:cs typeface="Arial"/>
              <a:sym typeface="Arial"/>
            </a:endParaRPr>
          </a:p>
        </p:txBody>
      </p:sp>
      <p:sp>
        <p:nvSpPr>
          <p:cNvPr id="640" name="Google Shape;640;p15"/>
          <p:cNvSpPr txBox="1"/>
          <p:nvPr/>
        </p:nvSpPr>
        <p:spPr>
          <a:xfrm>
            <a:off x="1605475" y="1656907"/>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Bus</a:t>
            </a:r>
            <a:endParaRPr sz="1400" b="0" i="0" u="none" strike="noStrike" cap="none">
              <a:solidFill>
                <a:srgbClr val="000000"/>
              </a:solidFill>
              <a:latin typeface="Arial"/>
              <a:ea typeface="Arial"/>
              <a:cs typeface="Arial"/>
              <a:sym typeface="Arial"/>
            </a:endParaRPr>
          </a:p>
        </p:txBody>
      </p:sp>
      <p:sp>
        <p:nvSpPr>
          <p:cNvPr id="641" name="Google Shape;641;p15"/>
          <p:cNvSpPr txBox="1"/>
          <p:nvPr/>
        </p:nvSpPr>
        <p:spPr>
          <a:xfrm>
            <a:off x="2684220" y="1517091"/>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Cars</a:t>
            </a:r>
            <a:endParaRPr sz="1400" b="0" i="0" u="none" strike="noStrike" cap="none">
              <a:solidFill>
                <a:srgbClr val="000000"/>
              </a:solidFill>
              <a:latin typeface="Arial"/>
              <a:ea typeface="Arial"/>
              <a:cs typeface="Arial"/>
              <a:sym typeface="Arial"/>
            </a:endParaRPr>
          </a:p>
        </p:txBody>
      </p:sp>
      <p:sp>
        <p:nvSpPr>
          <p:cNvPr id="642" name="Google Shape;642;p15"/>
          <p:cNvSpPr txBox="1"/>
          <p:nvPr/>
        </p:nvSpPr>
        <p:spPr>
          <a:xfrm>
            <a:off x="3731146" y="2068833"/>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Railway</a:t>
            </a:r>
            <a:endParaRPr sz="1400" b="0" i="0" u="none" strike="noStrike" cap="none">
              <a:solidFill>
                <a:srgbClr val="000000"/>
              </a:solidFill>
              <a:latin typeface="Arial"/>
              <a:ea typeface="Arial"/>
              <a:cs typeface="Arial"/>
              <a:sym typeface="Arial"/>
            </a:endParaRPr>
          </a:p>
        </p:txBody>
      </p:sp>
      <p:sp>
        <p:nvSpPr>
          <p:cNvPr id="643" name="Google Shape;643;p15"/>
          <p:cNvSpPr txBox="1"/>
          <p:nvPr/>
        </p:nvSpPr>
        <p:spPr>
          <a:xfrm>
            <a:off x="4811087" y="1348694"/>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Luggage</a:t>
            </a:r>
            <a:endParaRPr sz="1400" b="0" i="0" u="none" strike="noStrike" cap="none">
              <a:solidFill>
                <a:srgbClr val="000000"/>
              </a:solidFill>
              <a:latin typeface="Arial"/>
              <a:ea typeface="Arial"/>
              <a:cs typeface="Arial"/>
              <a:sym typeface="Arial"/>
            </a:endParaRPr>
          </a:p>
        </p:txBody>
      </p:sp>
      <p:sp>
        <p:nvSpPr>
          <p:cNvPr id="644" name="Google Shape;644;p15"/>
          <p:cNvSpPr txBox="1"/>
          <p:nvPr/>
        </p:nvSpPr>
        <p:spPr>
          <a:xfrm>
            <a:off x="6425328" y="1643615"/>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Cargo</a:t>
            </a:r>
            <a:endParaRPr sz="1400" b="0" i="0" u="none" strike="noStrike" cap="none">
              <a:solidFill>
                <a:srgbClr val="000000"/>
              </a:solidFill>
              <a:latin typeface="Arial"/>
              <a:ea typeface="Arial"/>
              <a:cs typeface="Arial"/>
              <a:sym typeface="Arial"/>
            </a:endParaRPr>
          </a:p>
        </p:txBody>
      </p:sp>
      <p:sp>
        <p:nvSpPr>
          <p:cNvPr id="645" name="Google Shape;645;p15"/>
          <p:cNvSpPr txBox="1"/>
          <p:nvPr/>
        </p:nvSpPr>
        <p:spPr>
          <a:xfrm>
            <a:off x="7499119" y="2033237"/>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Bus</a:t>
            </a:r>
            <a:endParaRPr sz="1400" b="0" i="0" u="none" strike="noStrike" cap="none">
              <a:solidFill>
                <a:srgbClr val="000000"/>
              </a:solidFill>
              <a:latin typeface="Arial"/>
              <a:ea typeface="Arial"/>
              <a:cs typeface="Arial"/>
              <a:sym typeface="Arial"/>
            </a:endParaRPr>
          </a:p>
        </p:txBody>
      </p:sp>
      <p:sp>
        <p:nvSpPr>
          <p:cNvPr id="646" name="Google Shape;646;p15"/>
          <p:cNvSpPr txBox="1"/>
          <p:nvPr/>
        </p:nvSpPr>
        <p:spPr>
          <a:xfrm>
            <a:off x="8555442" y="1582269"/>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Air plane</a:t>
            </a:r>
            <a:endParaRPr sz="1400" b="0" i="0" u="none" strike="noStrike" cap="none">
              <a:solidFill>
                <a:srgbClr val="000000"/>
              </a:solidFill>
              <a:latin typeface="Arial"/>
              <a:ea typeface="Arial"/>
              <a:cs typeface="Arial"/>
              <a:sym typeface="Arial"/>
            </a:endParaRPr>
          </a:p>
        </p:txBody>
      </p:sp>
      <p:sp>
        <p:nvSpPr>
          <p:cNvPr id="647" name="Google Shape;647;p15"/>
          <p:cNvSpPr txBox="1"/>
          <p:nvPr/>
        </p:nvSpPr>
        <p:spPr>
          <a:xfrm>
            <a:off x="9622430" y="1479360"/>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Private jet</a:t>
            </a:r>
            <a:endParaRPr sz="1400" b="0" i="0" u="none" strike="noStrike" cap="none">
              <a:solidFill>
                <a:srgbClr val="000000"/>
              </a:solidFill>
              <a:latin typeface="Arial"/>
              <a:ea typeface="Arial"/>
              <a:cs typeface="Arial"/>
              <a:sym typeface="Arial"/>
            </a:endParaRPr>
          </a:p>
        </p:txBody>
      </p:sp>
      <p:sp>
        <p:nvSpPr>
          <p:cNvPr id="648" name="Google Shape;648;p15"/>
          <p:cNvSpPr txBox="1"/>
          <p:nvPr/>
        </p:nvSpPr>
        <p:spPr>
          <a:xfrm>
            <a:off x="10692633" y="1614516"/>
            <a:ext cx="9613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Calibri"/>
                <a:ea typeface="Calibri"/>
                <a:cs typeface="Calibri"/>
                <a:sym typeface="Calibri"/>
              </a:rPr>
              <a:t>Title Here</a:t>
            </a:r>
            <a:endParaRPr sz="1400" b="0" i="0" u="none" strike="noStrike" cap="none">
              <a:solidFill>
                <a:srgbClr val="000000"/>
              </a:solidFill>
              <a:latin typeface="Arial"/>
              <a:ea typeface="Arial"/>
              <a:cs typeface="Arial"/>
              <a:sym typeface="Arial"/>
            </a:endParaRPr>
          </a:p>
        </p:txBody>
      </p:sp>
      <p:grpSp>
        <p:nvGrpSpPr>
          <p:cNvPr id="649" name="Google Shape;649;p15"/>
          <p:cNvGrpSpPr/>
          <p:nvPr/>
        </p:nvGrpSpPr>
        <p:grpSpPr>
          <a:xfrm>
            <a:off x="6504734" y="3132524"/>
            <a:ext cx="805466" cy="407230"/>
            <a:chOff x="6504734" y="3132524"/>
            <a:chExt cx="805466" cy="407230"/>
          </a:xfrm>
        </p:grpSpPr>
        <p:sp>
          <p:nvSpPr>
            <p:cNvPr id="650" name="Google Shape;650;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$34 Billion</a:t>
              </a:r>
              <a:endParaRPr sz="1400" b="0" i="0" u="none" strike="noStrike" cap="none">
                <a:solidFill>
                  <a:srgbClr val="000000"/>
                </a:solidFill>
                <a:latin typeface="Arial"/>
                <a:ea typeface="Arial"/>
                <a:cs typeface="Arial"/>
                <a:sym typeface="Arial"/>
              </a:endParaRPr>
            </a:p>
          </p:txBody>
        </p:sp>
        <p:sp>
          <p:nvSpPr>
            <p:cNvPr id="651" name="Google Shape;651;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52" name="Google Shape;652;p15"/>
          <p:cNvGrpSpPr/>
          <p:nvPr/>
        </p:nvGrpSpPr>
        <p:grpSpPr>
          <a:xfrm>
            <a:off x="7576205" y="3132524"/>
            <a:ext cx="805466" cy="407230"/>
            <a:chOff x="6504734" y="3132524"/>
            <a:chExt cx="805466" cy="407230"/>
          </a:xfrm>
        </p:grpSpPr>
        <p:sp>
          <p:nvSpPr>
            <p:cNvPr id="653" name="Google Shape;653;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$23 Billion</a:t>
              </a:r>
              <a:endParaRPr sz="1400" b="0" i="0" u="none" strike="noStrike" cap="none">
                <a:solidFill>
                  <a:srgbClr val="000000"/>
                </a:solidFill>
                <a:latin typeface="Arial"/>
                <a:ea typeface="Arial"/>
                <a:cs typeface="Arial"/>
                <a:sym typeface="Arial"/>
              </a:endParaRPr>
            </a:p>
          </p:txBody>
        </p:sp>
        <p:sp>
          <p:nvSpPr>
            <p:cNvPr id="654" name="Google Shape;654;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55" name="Google Shape;655;p15"/>
          <p:cNvGrpSpPr/>
          <p:nvPr/>
        </p:nvGrpSpPr>
        <p:grpSpPr>
          <a:xfrm>
            <a:off x="8633359" y="3129734"/>
            <a:ext cx="805466" cy="407230"/>
            <a:chOff x="6504734" y="3132524"/>
            <a:chExt cx="805466" cy="407230"/>
          </a:xfrm>
        </p:grpSpPr>
        <p:sp>
          <p:nvSpPr>
            <p:cNvPr id="656" name="Google Shape;656;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$45 Billion</a:t>
              </a:r>
              <a:endParaRPr sz="1400" b="0" i="0" u="none" strike="noStrike" cap="none">
                <a:solidFill>
                  <a:srgbClr val="000000"/>
                </a:solidFill>
                <a:latin typeface="Arial"/>
                <a:ea typeface="Arial"/>
                <a:cs typeface="Arial"/>
                <a:sym typeface="Arial"/>
              </a:endParaRPr>
            </a:p>
          </p:txBody>
        </p:sp>
        <p:sp>
          <p:nvSpPr>
            <p:cNvPr id="657" name="Google Shape;657;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58" name="Google Shape;658;p15"/>
          <p:cNvGrpSpPr/>
          <p:nvPr/>
        </p:nvGrpSpPr>
        <p:grpSpPr>
          <a:xfrm>
            <a:off x="9707161" y="3125734"/>
            <a:ext cx="805466" cy="407230"/>
            <a:chOff x="6504734" y="3132524"/>
            <a:chExt cx="805466" cy="407230"/>
          </a:xfrm>
        </p:grpSpPr>
        <p:sp>
          <p:nvSpPr>
            <p:cNvPr id="659" name="Google Shape;659;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$65 Billion</a:t>
              </a:r>
              <a:endParaRPr sz="1400" b="0" i="0" u="none" strike="noStrike" cap="none">
                <a:solidFill>
                  <a:srgbClr val="000000"/>
                </a:solidFill>
                <a:latin typeface="Arial"/>
                <a:ea typeface="Arial"/>
                <a:cs typeface="Arial"/>
                <a:sym typeface="Arial"/>
              </a:endParaRPr>
            </a:p>
          </p:txBody>
        </p:sp>
        <p:sp>
          <p:nvSpPr>
            <p:cNvPr id="660" name="Google Shape;660;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61" name="Google Shape;661;p15"/>
          <p:cNvGrpSpPr/>
          <p:nvPr/>
        </p:nvGrpSpPr>
        <p:grpSpPr>
          <a:xfrm>
            <a:off x="10780963" y="3124088"/>
            <a:ext cx="805466" cy="407230"/>
            <a:chOff x="6504734" y="3132524"/>
            <a:chExt cx="805466" cy="407230"/>
          </a:xfrm>
        </p:grpSpPr>
        <p:sp>
          <p:nvSpPr>
            <p:cNvPr id="662" name="Google Shape;662;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$44 Billion</a:t>
              </a:r>
              <a:endParaRPr sz="1400" b="0" i="0" u="none" strike="noStrike" cap="none">
                <a:solidFill>
                  <a:srgbClr val="000000"/>
                </a:solidFill>
                <a:latin typeface="Arial"/>
                <a:ea typeface="Arial"/>
                <a:cs typeface="Arial"/>
                <a:sym typeface="Arial"/>
              </a:endParaRPr>
            </a:p>
          </p:txBody>
        </p:sp>
        <p:sp>
          <p:nvSpPr>
            <p:cNvPr id="663" name="Google Shape;663;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64" name="Google Shape;664;p15"/>
          <p:cNvGrpSpPr/>
          <p:nvPr/>
        </p:nvGrpSpPr>
        <p:grpSpPr>
          <a:xfrm>
            <a:off x="4889718" y="3124088"/>
            <a:ext cx="805466" cy="407230"/>
            <a:chOff x="6504734" y="3132524"/>
            <a:chExt cx="805466" cy="407230"/>
          </a:xfrm>
        </p:grpSpPr>
        <p:sp>
          <p:nvSpPr>
            <p:cNvPr id="665" name="Google Shape;665;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$84 Billion</a:t>
              </a:r>
              <a:endParaRPr sz="1400" b="0" i="0" u="none" strike="noStrike" cap="none">
                <a:solidFill>
                  <a:srgbClr val="000000"/>
                </a:solidFill>
                <a:latin typeface="Arial"/>
                <a:ea typeface="Arial"/>
                <a:cs typeface="Arial"/>
                <a:sym typeface="Arial"/>
              </a:endParaRPr>
            </a:p>
          </p:txBody>
        </p:sp>
        <p:sp>
          <p:nvSpPr>
            <p:cNvPr id="666" name="Google Shape;666;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67" name="Google Shape;667;p15"/>
          <p:cNvGrpSpPr/>
          <p:nvPr/>
        </p:nvGrpSpPr>
        <p:grpSpPr>
          <a:xfrm>
            <a:off x="3818661" y="3124088"/>
            <a:ext cx="805466" cy="407230"/>
            <a:chOff x="6504734" y="3132524"/>
            <a:chExt cx="805466" cy="407230"/>
          </a:xfrm>
        </p:grpSpPr>
        <p:sp>
          <p:nvSpPr>
            <p:cNvPr id="668" name="Google Shape;668;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$23 Billion</a:t>
              </a:r>
              <a:endParaRPr sz="1400" b="0" i="0" u="none" strike="noStrike" cap="none">
                <a:solidFill>
                  <a:srgbClr val="000000"/>
                </a:solidFill>
                <a:latin typeface="Arial"/>
                <a:ea typeface="Arial"/>
                <a:cs typeface="Arial"/>
                <a:sym typeface="Arial"/>
              </a:endParaRPr>
            </a:p>
          </p:txBody>
        </p:sp>
        <p:sp>
          <p:nvSpPr>
            <p:cNvPr id="669" name="Google Shape;669;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70" name="Google Shape;670;p15"/>
          <p:cNvGrpSpPr/>
          <p:nvPr/>
        </p:nvGrpSpPr>
        <p:grpSpPr>
          <a:xfrm>
            <a:off x="2744703" y="3126922"/>
            <a:ext cx="805466" cy="407230"/>
            <a:chOff x="6504734" y="3132524"/>
            <a:chExt cx="805466" cy="407230"/>
          </a:xfrm>
        </p:grpSpPr>
        <p:sp>
          <p:nvSpPr>
            <p:cNvPr id="671" name="Google Shape;671;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$76 Billion</a:t>
              </a:r>
              <a:endParaRPr sz="1400" b="0" i="0" u="none" strike="noStrike" cap="none">
                <a:solidFill>
                  <a:srgbClr val="000000"/>
                </a:solidFill>
                <a:latin typeface="Arial"/>
                <a:ea typeface="Arial"/>
                <a:cs typeface="Arial"/>
                <a:sym typeface="Arial"/>
              </a:endParaRPr>
            </a:p>
          </p:txBody>
        </p:sp>
        <p:sp>
          <p:nvSpPr>
            <p:cNvPr id="672" name="Google Shape;672;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73" name="Google Shape;673;p15"/>
          <p:cNvGrpSpPr/>
          <p:nvPr/>
        </p:nvGrpSpPr>
        <p:grpSpPr>
          <a:xfrm>
            <a:off x="1678620" y="3124088"/>
            <a:ext cx="805466" cy="407230"/>
            <a:chOff x="6504734" y="3132524"/>
            <a:chExt cx="805466" cy="407230"/>
          </a:xfrm>
        </p:grpSpPr>
        <p:sp>
          <p:nvSpPr>
            <p:cNvPr id="674" name="Google Shape;674;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$55 Billion</a:t>
              </a:r>
              <a:endParaRPr sz="1400" b="0" i="0" u="none" strike="noStrike" cap="none">
                <a:solidFill>
                  <a:srgbClr val="000000"/>
                </a:solidFill>
                <a:latin typeface="Arial"/>
                <a:ea typeface="Arial"/>
                <a:cs typeface="Arial"/>
                <a:sym typeface="Arial"/>
              </a:endParaRPr>
            </a:p>
          </p:txBody>
        </p:sp>
        <p:sp>
          <p:nvSpPr>
            <p:cNvPr id="675" name="Google Shape;675;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76" name="Google Shape;676;p15"/>
          <p:cNvGrpSpPr/>
          <p:nvPr/>
        </p:nvGrpSpPr>
        <p:grpSpPr>
          <a:xfrm>
            <a:off x="622152" y="3123747"/>
            <a:ext cx="805466" cy="407230"/>
            <a:chOff x="6504734" y="3132524"/>
            <a:chExt cx="805466" cy="407230"/>
          </a:xfrm>
        </p:grpSpPr>
        <p:sp>
          <p:nvSpPr>
            <p:cNvPr id="677" name="Google Shape;677;p15"/>
            <p:cNvSpPr txBox="1"/>
            <p:nvPr/>
          </p:nvSpPr>
          <p:spPr>
            <a:xfrm>
              <a:off x="6510122" y="3132524"/>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$37 Billion</a:t>
              </a:r>
              <a:endParaRPr sz="1400" b="0" i="0" u="none" strike="noStrike" cap="none">
                <a:solidFill>
                  <a:srgbClr val="000000"/>
                </a:solidFill>
                <a:latin typeface="Arial"/>
                <a:ea typeface="Arial"/>
                <a:cs typeface="Arial"/>
                <a:sym typeface="Arial"/>
              </a:endParaRPr>
            </a:p>
          </p:txBody>
        </p:sp>
        <p:sp>
          <p:nvSpPr>
            <p:cNvPr id="678" name="Google Shape;678;p15"/>
            <p:cNvSpPr txBox="1"/>
            <p:nvPr/>
          </p:nvSpPr>
          <p:spPr>
            <a:xfrm>
              <a:off x="6504734" y="3285838"/>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lt1"/>
                  </a:solidFill>
                  <a:latin typeface="Calibri"/>
                  <a:ea typeface="Calibri"/>
                  <a:cs typeface="Calibri"/>
                  <a:sym typeface="Calibri"/>
                </a:rPr>
                <a:t>56%</a:t>
              </a:r>
              <a:endParaRPr sz="1400" b="0" i="0" u="none" strike="noStrike" cap="none">
                <a:solidFill>
                  <a:srgbClr val="000000"/>
                </a:solidFill>
                <a:latin typeface="Arial"/>
                <a:ea typeface="Arial"/>
                <a:cs typeface="Arial"/>
                <a:sym typeface="Arial"/>
              </a:endParaRPr>
            </a:p>
          </p:txBody>
        </p:sp>
      </p:grpSp>
      <p:grpSp>
        <p:nvGrpSpPr>
          <p:cNvPr id="679" name="Google Shape;679;p15"/>
          <p:cNvGrpSpPr/>
          <p:nvPr/>
        </p:nvGrpSpPr>
        <p:grpSpPr>
          <a:xfrm>
            <a:off x="1673646" y="3920916"/>
            <a:ext cx="3881494" cy="360000"/>
            <a:chOff x="1642829" y="3922075"/>
            <a:chExt cx="3881494" cy="360000"/>
          </a:xfrm>
        </p:grpSpPr>
        <p:grpSp>
          <p:nvGrpSpPr>
            <p:cNvPr id="680" name="Google Shape;680;p15"/>
            <p:cNvGrpSpPr/>
            <p:nvPr/>
          </p:nvGrpSpPr>
          <p:grpSpPr>
            <a:xfrm>
              <a:off x="1642829" y="3956864"/>
              <a:ext cx="3707418" cy="302407"/>
              <a:chOff x="1642829" y="3956864"/>
              <a:chExt cx="3707418" cy="302407"/>
            </a:xfrm>
          </p:grpSpPr>
          <p:sp>
            <p:nvSpPr>
              <p:cNvPr id="681" name="Google Shape;681;p15"/>
              <p:cNvSpPr/>
              <p:nvPr/>
            </p:nvSpPr>
            <p:spPr>
              <a:xfrm flipH="1">
                <a:off x="1642829" y="3956864"/>
                <a:ext cx="3707418"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82" name="Google Shape;682;p15"/>
              <p:cNvGrpSpPr/>
              <p:nvPr/>
            </p:nvGrpSpPr>
            <p:grpSpPr>
              <a:xfrm>
                <a:off x="1881366" y="3986831"/>
                <a:ext cx="1050056" cy="253916"/>
                <a:chOff x="1881366" y="3986831"/>
                <a:chExt cx="1050056" cy="253916"/>
              </a:xfrm>
            </p:grpSpPr>
            <p:sp>
              <p:nvSpPr>
                <p:cNvPr id="683" name="Google Shape;683;p15"/>
                <p:cNvSpPr/>
                <p:nvPr/>
              </p:nvSpPr>
              <p:spPr>
                <a:xfrm>
                  <a:off x="1881366" y="3991429"/>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4" name="Google Shape;684;p15"/>
                <p:cNvSpPr txBox="1"/>
                <p:nvPr/>
              </p:nvSpPr>
              <p:spPr>
                <a:xfrm>
                  <a:off x="2131344" y="3986831"/>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$55 Billion</a:t>
                  </a:r>
                  <a:endParaRPr sz="1400" b="0" i="0" u="none" strike="noStrike" cap="none">
                    <a:solidFill>
                      <a:srgbClr val="000000"/>
                    </a:solidFill>
                    <a:latin typeface="Arial"/>
                    <a:ea typeface="Arial"/>
                    <a:cs typeface="Arial"/>
                    <a:sym typeface="Arial"/>
                  </a:endParaRPr>
                </a:p>
              </p:txBody>
            </p:sp>
          </p:grpSp>
        </p:grpSp>
        <p:grpSp>
          <p:nvGrpSpPr>
            <p:cNvPr id="685" name="Google Shape;685;p15"/>
            <p:cNvGrpSpPr/>
            <p:nvPr/>
          </p:nvGrpSpPr>
          <p:grpSpPr>
            <a:xfrm>
              <a:off x="5164323" y="3922075"/>
              <a:ext cx="360000" cy="360000"/>
              <a:chOff x="4848225" y="382588"/>
              <a:chExt cx="868363" cy="868363"/>
            </a:xfrm>
          </p:grpSpPr>
          <p:sp>
            <p:nvSpPr>
              <p:cNvPr id="686" name="Google Shape;686;p15"/>
              <p:cNvSpPr/>
              <p:nvPr/>
            </p:nvSpPr>
            <p:spPr>
              <a:xfrm>
                <a:off x="4848225" y="382588"/>
                <a:ext cx="868363" cy="868363"/>
              </a:xfrm>
              <a:custGeom>
                <a:avLst/>
                <a:gdLst/>
                <a:ahLst/>
                <a:cxnLst/>
                <a:rect l="l" t="t" r="r" b="b"/>
                <a:pathLst>
                  <a:path w="1694" h="1693" extrusionOk="0">
                    <a:moveTo>
                      <a:pt x="847" y="1693"/>
                    </a:moveTo>
                    <a:cubicBezTo>
                      <a:pt x="1314" y="1693"/>
                      <a:pt x="1694" y="1314"/>
                      <a:pt x="1694" y="846"/>
                    </a:cubicBezTo>
                    <a:cubicBezTo>
                      <a:pt x="1694" y="379"/>
                      <a:pt x="1314" y="0"/>
                      <a:pt x="847" y="0"/>
                    </a:cubicBezTo>
                    <a:cubicBezTo>
                      <a:pt x="379" y="0"/>
                      <a:pt x="0" y="379"/>
                      <a:pt x="0" y="846"/>
                    </a:cubicBezTo>
                    <a:cubicBezTo>
                      <a:pt x="0" y="1314"/>
                      <a:pt x="379" y="1693"/>
                      <a:pt x="847" y="1693"/>
                    </a:cubicBezTo>
                    <a:lnTo>
                      <a:pt x="847" y="1693"/>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7" name="Google Shape;687;p15"/>
              <p:cNvSpPr/>
              <p:nvPr/>
            </p:nvSpPr>
            <p:spPr>
              <a:xfrm>
                <a:off x="5205413" y="449263"/>
                <a:ext cx="152400" cy="735013"/>
              </a:xfrm>
              <a:custGeom>
                <a:avLst/>
                <a:gdLst/>
                <a:ahLst/>
                <a:cxnLst/>
                <a:rect l="l" t="t" r="r" b="b"/>
                <a:pathLst>
                  <a:path w="295" h="1433" extrusionOk="0">
                    <a:moveTo>
                      <a:pt x="137" y="1433"/>
                    </a:moveTo>
                    <a:lnTo>
                      <a:pt x="159" y="1433"/>
                    </a:lnTo>
                    <a:cubicBezTo>
                      <a:pt x="206" y="1433"/>
                      <a:pt x="251" y="1428"/>
                      <a:pt x="295" y="1418"/>
                    </a:cubicBezTo>
                    <a:lnTo>
                      <a:pt x="295" y="15"/>
                    </a:lnTo>
                    <a:cubicBezTo>
                      <a:pt x="248" y="5"/>
                      <a:pt x="198" y="0"/>
                      <a:pt x="148" y="0"/>
                    </a:cubicBezTo>
                    <a:cubicBezTo>
                      <a:pt x="97" y="0"/>
                      <a:pt x="48" y="5"/>
                      <a:pt x="0" y="15"/>
                    </a:cubicBezTo>
                    <a:lnTo>
                      <a:pt x="0" y="1418"/>
                    </a:lnTo>
                    <a:cubicBezTo>
                      <a:pt x="44" y="1428"/>
                      <a:pt x="90" y="1433"/>
                      <a:pt x="137" y="1433"/>
                    </a:cubicBezTo>
                    <a:lnTo>
                      <a:pt x="137" y="1433"/>
                    </a:lnTo>
                  </a:path>
                </a:pathLst>
              </a:custGeom>
              <a:solidFill>
                <a:srgbClr val="BE1A3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8" name="Google Shape;688;p15"/>
              <p:cNvSpPr/>
              <p:nvPr/>
            </p:nvSpPr>
            <p:spPr>
              <a:xfrm>
                <a:off x="4914900" y="741363"/>
                <a:ext cx="735013" cy="150813"/>
              </a:xfrm>
              <a:custGeom>
                <a:avLst/>
                <a:gdLst/>
                <a:ahLst/>
                <a:cxnLst/>
                <a:rect l="l" t="t" r="r" b="b"/>
                <a:pathLst>
                  <a:path w="1434" h="295" extrusionOk="0">
                    <a:moveTo>
                      <a:pt x="15" y="295"/>
                    </a:moveTo>
                    <a:lnTo>
                      <a:pt x="1419" y="295"/>
                    </a:lnTo>
                    <a:cubicBezTo>
                      <a:pt x="1429" y="247"/>
                      <a:pt x="1434" y="198"/>
                      <a:pt x="1434" y="148"/>
                    </a:cubicBezTo>
                    <a:cubicBezTo>
                      <a:pt x="1434" y="97"/>
                      <a:pt x="1429" y="48"/>
                      <a:pt x="1419" y="0"/>
                    </a:cubicBezTo>
                    <a:lnTo>
                      <a:pt x="15" y="0"/>
                    </a:lnTo>
                    <a:cubicBezTo>
                      <a:pt x="5" y="48"/>
                      <a:pt x="0" y="97"/>
                      <a:pt x="0" y="148"/>
                    </a:cubicBezTo>
                    <a:cubicBezTo>
                      <a:pt x="0" y="198"/>
                      <a:pt x="5" y="247"/>
                      <a:pt x="15" y="295"/>
                    </a:cubicBezTo>
                    <a:lnTo>
                      <a:pt x="15" y="295"/>
                    </a:lnTo>
                    <a:close/>
                  </a:path>
                </a:pathLst>
              </a:custGeom>
              <a:solidFill>
                <a:srgbClr val="BE1A3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689" name="Google Shape;689;p15"/>
          <p:cNvGrpSpPr/>
          <p:nvPr/>
        </p:nvGrpSpPr>
        <p:grpSpPr>
          <a:xfrm>
            <a:off x="1997064" y="4375155"/>
            <a:ext cx="3558076" cy="360000"/>
            <a:chOff x="1966247" y="4337606"/>
            <a:chExt cx="3558076" cy="360000"/>
          </a:xfrm>
        </p:grpSpPr>
        <p:grpSp>
          <p:nvGrpSpPr>
            <p:cNvPr id="690" name="Google Shape;690;p15"/>
            <p:cNvGrpSpPr/>
            <p:nvPr/>
          </p:nvGrpSpPr>
          <p:grpSpPr>
            <a:xfrm>
              <a:off x="1966247" y="4364388"/>
              <a:ext cx="3384000" cy="302407"/>
              <a:chOff x="1966247" y="4364388"/>
              <a:chExt cx="3384000" cy="302407"/>
            </a:xfrm>
          </p:grpSpPr>
          <p:sp>
            <p:nvSpPr>
              <p:cNvPr id="691" name="Google Shape;691;p15"/>
              <p:cNvSpPr/>
              <p:nvPr/>
            </p:nvSpPr>
            <p:spPr>
              <a:xfrm flipH="1">
                <a:off x="1966247" y="4364388"/>
                <a:ext cx="3384000"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92" name="Google Shape;692;p15"/>
              <p:cNvGrpSpPr/>
              <p:nvPr/>
            </p:nvGrpSpPr>
            <p:grpSpPr>
              <a:xfrm>
                <a:off x="2204784" y="4394355"/>
                <a:ext cx="1050056" cy="253916"/>
                <a:chOff x="1881366" y="3986831"/>
                <a:chExt cx="1050056" cy="253916"/>
              </a:xfrm>
            </p:grpSpPr>
            <p:sp>
              <p:nvSpPr>
                <p:cNvPr id="693" name="Google Shape;693;p15"/>
                <p:cNvSpPr/>
                <p:nvPr/>
              </p:nvSpPr>
              <p:spPr>
                <a:xfrm>
                  <a:off x="1881366" y="3991429"/>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4" name="Google Shape;694;p15"/>
                <p:cNvSpPr txBox="1"/>
                <p:nvPr/>
              </p:nvSpPr>
              <p:spPr>
                <a:xfrm>
                  <a:off x="2131344" y="3986831"/>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$43 Billion</a:t>
                  </a:r>
                  <a:endParaRPr sz="1400" b="0" i="0" u="none" strike="noStrike" cap="none">
                    <a:solidFill>
                      <a:srgbClr val="000000"/>
                    </a:solidFill>
                    <a:latin typeface="Arial"/>
                    <a:ea typeface="Arial"/>
                    <a:cs typeface="Arial"/>
                    <a:sym typeface="Arial"/>
                  </a:endParaRPr>
                </a:p>
              </p:txBody>
            </p:sp>
          </p:grpSp>
        </p:grpSp>
        <p:grpSp>
          <p:nvGrpSpPr>
            <p:cNvPr id="695" name="Google Shape;695;p15"/>
            <p:cNvGrpSpPr/>
            <p:nvPr/>
          </p:nvGrpSpPr>
          <p:grpSpPr>
            <a:xfrm>
              <a:off x="5164323" y="4337606"/>
              <a:ext cx="360000" cy="360000"/>
              <a:chOff x="7773988" y="382588"/>
              <a:chExt cx="868363" cy="868363"/>
            </a:xfrm>
          </p:grpSpPr>
          <p:sp>
            <p:nvSpPr>
              <p:cNvPr id="696" name="Google Shape;696;p15"/>
              <p:cNvSpPr/>
              <p:nvPr/>
            </p:nvSpPr>
            <p:spPr>
              <a:xfrm>
                <a:off x="7773988" y="382588"/>
                <a:ext cx="868363" cy="868363"/>
              </a:xfrm>
              <a:custGeom>
                <a:avLst/>
                <a:gdLst/>
                <a:ahLst/>
                <a:cxnLst/>
                <a:rect l="l" t="t" r="r" b="b"/>
                <a:pathLst>
                  <a:path w="1693" h="1693" extrusionOk="0">
                    <a:moveTo>
                      <a:pt x="847" y="1693"/>
                    </a:moveTo>
                    <a:cubicBezTo>
                      <a:pt x="1314" y="1693"/>
                      <a:pt x="1693" y="1314"/>
                      <a:pt x="1693" y="846"/>
                    </a:cubicBezTo>
                    <a:cubicBezTo>
                      <a:pt x="1693" y="379"/>
                      <a:pt x="1314" y="0"/>
                      <a:pt x="847" y="0"/>
                    </a:cubicBezTo>
                    <a:cubicBezTo>
                      <a:pt x="379" y="0"/>
                      <a:pt x="0" y="379"/>
                      <a:pt x="0" y="846"/>
                    </a:cubicBezTo>
                    <a:cubicBezTo>
                      <a:pt x="0" y="1314"/>
                      <a:pt x="379" y="1693"/>
                      <a:pt x="847" y="1693"/>
                    </a:cubicBezTo>
                    <a:lnTo>
                      <a:pt x="847" y="1693"/>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7" name="Google Shape;697;p15"/>
              <p:cNvSpPr/>
              <p:nvPr/>
            </p:nvSpPr>
            <p:spPr>
              <a:xfrm>
                <a:off x="7840663" y="514350"/>
                <a:ext cx="157163" cy="604838"/>
              </a:xfrm>
              <a:custGeom>
                <a:avLst/>
                <a:gdLst/>
                <a:ahLst/>
                <a:cxnLst/>
                <a:rect l="l" t="t" r="r" b="b"/>
                <a:pathLst>
                  <a:path w="308" h="1177" extrusionOk="0">
                    <a:moveTo>
                      <a:pt x="308" y="1177"/>
                    </a:moveTo>
                    <a:lnTo>
                      <a:pt x="308" y="0"/>
                    </a:lnTo>
                    <a:cubicBezTo>
                      <a:pt x="122" y="130"/>
                      <a:pt x="0" y="345"/>
                      <a:pt x="0" y="589"/>
                    </a:cubicBezTo>
                    <a:cubicBezTo>
                      <a:pt x="0" y="832"/>
                      <a:pt x="122" y="1048"/>
                      <a:pt x="308" y="1177"/>
                    </a:cubicBezTo>
                    <a:lnTo>
                      <a:pt x="308" y="1177"/>
                    </a:lnTo>
                    <a:close/>
                  </a:path>
                </a:pathLst>
              </a:custGeom>
              <a:solidFill>
                <a:srgbClr val="100F0E"/>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8" name="Google Shape;698;p15"/>
              <p:cNvSpPr/>
              <p:nvPr/>
            </p:nvSpPr>
            <p:spPr>
              <a:xfrm>
                <a:off x="7997825" y="449263"/>
                <a:ext cx="420688" cy="735013"/>
              </a:xfrm>
              <a:custGeom>
                <a:avLst/>
                <a:gdLst/>
                <a:ahLst/>
                <a:cxnLst/>
                <a:rect l="l" t="t" r="r" b="b"/>
                <a:pathLst>
                  <a:path w="819" h="1434" extrusionOk="0">
                    <a:moveTo>
                      <a:pt x="402" y="1434"/>
                    </a:moveTo>
                    <a:lnTo>
                      <a:pt x="416" y="1434"/>
                    </a:lnTo>
                    <a:cubicBezTo>
                      <a:pt x="566" y="1432"/>
                      <a:pt x="705" y="1385"/>
                      <a:pt x="819" y="1305"/>
                    </a:cubicBezTo>
                    <a:lnTo>
                      <a:pt x="819" y="128"/>
                    </a:lnTo>
                    <a:cubicBezTo>
                      <a:pt x="703" y="47"/>
                      <a:pt x="562" y="0"/>
                      <a:pt x="409" y="0"/>
                    </a:cubicBezTo>
                    <a:cubicBezTo>
                      <a:pt x="257" y="0"/>
                      <a:pt x="116" y="47"/>
                      <a:pt x="0" y="128"/>
                    </a:cubicBezTo>
                    <a:lnTo>
                      <a:pt x="0" y="1305"/>
                    </a:lnTo>
                    <a:cubicBezTo>
                      <a:pt x="114" y="1385"/>
                      <a:pt x="252" y="1432"/>
                      <a:pt x="402" y="1434"/>
                    </a:cubicBezTo>
                    <a:lnTo>
                      <a:pt x="402" y="1434"/>
                    </a:lnTo>
                    <a:close/>
                  </a:path>
                </a:pathLst>
              </a:custGeom>
              <a:solidFill>
                <a:srgbClr val="F1E016"/>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9" name="Google Shape;699;p15"/>
              <p:cNvSpPr/>
              <p:nvPr/>
            </p:nvSpPr>
            <p:spPr>
              <a:xfrm>
                <a:off x="8418513" y="514350"/>
                <a:ext cx="157163" cy="604838"/>
              </a:xfrm>
              <a:custGeom>
                <a:avLst/>
                <a:gdLst/>
                <a:ahLst/>
                <a:cxnLst/>
                <a:rect l="l" t="t" r="r" b="b"/>
                <a:pathLst>
                  <a:path w="307" h="1177" extrusionOk="0">
                    <a:moveTo>
                      <a:pt x="0" y="0"/>
                    </a:moveTo>
                    <a:lnTo>
                      <a:pt x="0" y="1177"/>
                    </a:lnTo>
                    <a:cubicBezTo>
                      <a:pt x="186" y="1048"/>
                      <a:pt x="307" y="832"/>
                      <a:pt x="307" y="589"/>
                    </a:cubicBezTo>
                    <a:cubicBezTo>
                      <a:pt x="307" y="345"/>
                      <a:pt x="186" y="130"/>
                      <a:pt x="0" y="0"/>
                    </a:cubicBezTo>
                    <a:lnTo>
                      <a:pt x="0" y="0"/>
                    </a:lnTo>
                    <a:close/>
                  </a:path>
                </a:pathLst>
              </a:custGeom>
              <a:solidFill>
                <a:srgbClr val="DC1E2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700" name="Google Shape;700;p15"/>
          <p:cNvGrpSpPr/>
          <p:nvPr/>
        </p:nvGrpSpPr>
        <p:grpSpPr>
          <a:xfrm>
            <a:off x="1668373" y="5285783"/>
            <a:ext cx="3707418" cy="302407"/>
            <a:chOff x="1642829" y="3956864"/>
            <a:chExt cx="3707418" cy="302407"/>
          </a:xfrm>
        </p:grpSpPr>
        <p:sp>
          <p:nvSpPr>
            <p:cNvPr id="701" name="Google Shape;701;p15"/>
            <p:cNvSpPr/>
            <p:nvPr/>
          </p:nvSpPr>
          <p:spPr>
            <a:xfrm flipH="1">
              <a:off x="1642829" y="3956864"/>
              <a:ext cx="3707418"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02" name="Google Shape;702;p15"/>
            <p:cNvGrpSpPr/>
            <p:nvPr/>
          </p:nvGrpSpPr>
          <p:grpSpPr>
            <a:xfrm>
              <a:off x="1881366" y="3986831"/>
              <a:ext cx="1050056" cy="253916"/>
              <a:chOff x="1881366" y="3986831"/>
              <a:chExt cx="1050056" cy="253916"/>
            </a:xfrm>
          </p:grpSpPr>
          <p:sp>
            <p:nvSpPr>
              <p:cNvPr id="703" name="Google Shape;703;p15"/>
              <p:cNvSpPr/>
              <p:nvPr/>
            </p:nvSpPr>
            <p:spPr>
              <a:xfrm>
                <a:off x="1881366" y="3991429"/>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4" name="Google Shape;704;p15"/>
              <p:cNvSpPr txBox="1"/>
              <p:nvPr/>
            </p:nvSpPr>
            <p:spPr>
              <a:xfrm>
                <a:off x="2131344" y="3986831"/>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$55 Billion</a:t>
                </a:r>
                <a:endParaRPr sz="1400" b="0" i="0" u="none" strike="noStrike" cap="none">
                  <a:solidFill>
                    <a:srgbClr val="000000"/>
                  </a:solidFill>
                  <a:latin typeface="Arial"/>
                  <a:ea typeface="Arial"/>
                  <a:cs typeface="Arial"/>
                  <a:sym typeface="Arial"/>
                </a:endParaRPr>
              </a:p>
            </p:txBody>
          </p:sp>
        </p:grpSp>
      </p:grpSp>
      <p:grpSp>
        <p:nvGrpSpPr>
          <p:cNvPr id="705" name="Google Shape;705;p15"/>
          <p:cNvGrpSpPr/>
          <p:nvPr/>
        </p:nvGrpSpPr>
        <p:grpSpPr>
          <a:xfrm>
            <a:off x="1991791" y="5732015"/>
            <a:ext cx="3384000" cy="302407"/>
            <a:chOff x="1966247" y="4364388"/>
            <a:chExt cx="3384000" cy="302407"/>
          </a:xfrm>
        </p:grpSpPr>
        <p:sp>
          <p:nvSpPr>
            <p:cNvPr id="706" name="Google Shape;706;p15"/>
            <p:cNvSpPr/>
            <p:nvPr/>
          </p:nvSpPr>
          <p:spPr>
            <a:xfrm flipH="1">
              <a:off x="1966247" y="4364388"/>
              <a:ext cx="3384000"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07" name="Google Shape;707;p15"/>
            <p:cNvGrpSpPr/>
            <p:nvPr/>
          </p:nvGrpSpPr>
          <p:grpSpPr>
            <a:xfrm>
              <a:off x="2204784" y="4394355"/>
              <a:ext cx="1050056" cy="253916"/>
              <a:chOff x="1881366" y="3986831"/>
              <a:chExt cx="1050056" cy="253916"/>
            </a:xfrm>
          </p:grpSpPr>
          <p:sp>
            <p:nvSpPr>
              <p:cNvPr id="708" name="Google Shape;708;p15"/>
              <p:cNvSpPr/>
              <p:nvPr/>
            </p:nvSpPr>
            <p:spPr>
              <a:xfrm>
                <a:off x="1881366" y="3991429"/>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9" name="Google Shape;709;p15"/>
              <p:cNvSpPr txBox="1"/>
              <p:nvPr/>
            </p:nvSpPr>
            <p:spPr>
              <a:xfrm>
                <a:off x="2131344" y="3986831"/>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$42 Billion</a:t>
                </a:r>
                <a:endParaRPr sz="1400" b="0" i="0" u="none" strike="noStrike" cap="none">
                  <a:solidFill>
                    <a:srgbClr val="000000"/>
                  </a:solidFill>
                  <a:latin typeface="Arial"/>
                  <a:ea typeface="Arial"/>
                  <a:cs typeface="Arial"/>
                  <a:sym typeface="Arial"/>
                </a:endParaRPr>
              </a:p>
            </p:txBody>
          </p:sp>
        </p:grpSp>
      </p:grpSp>
      <p:grpSp>
        <p:nvGrpSpPr>
          <p:cNvPr id="710" name="Google Shape;710;p15"/>
          <p:cNvGrpSpPr/>
          <p:nvPr/>
        </p:nvGrpSpPr>
        <p:grpSpPr>
          <a:xfrm>
            <a:off x="5189867" y="5262248"/>
            <a:ext cx="360000" cy="360000"/>
            <a:chOff x="4848225" y="2490788"/>
            <a:chExt cx="868363" cy="868363"/>
          </a:xfrm>
        </p:grpSpPr>
        <p:sp>
          <p:nvSpPr>
            <p:cNvPr id="711" name="Google Shape;711;p15"/>
            <p:cNvSpPr/>
            <p:nvPr/>
          </p:nvSpPr>
          <p:spPr>
            <a:xfrm>
              <a:off x="4848225" y="2490788"/>
              <a:ext cx="868363" cy="868363"/>
            </a:xfrm>
            <a:custGeom>
              <a:avLst/>
              <a:gdLst/>
              <a:ahLst/>
              <a:cxnLst/>
              <a:rect l="l" t="t" r="r" b="b"/>
              <a:pathLst>
                <a:path w="1694" h="1694" extrusionOk="0">
                  <a:moveTo>
                    <a:pt x="847" y="1694"/>
                  </a:moveTo>
                  <a:cubicBezTo>
                    <a:pt x="1314" y="1694"/>
                    <a:pt x="1694" y="1315"/>
                    <a:pt x="1694" y="847"/>
                  </a:cubicBezTo>
                  <a:cubicBezTo>
                    <a:pt x="1694" y="379"/>
                    <a:pt x="1314" y="0"/>
                    <a:pt x="847" y="0"/>
                  </a:cubicBezTo>
                  <a:cubicBezTo>
                    <a:pt x="379" y="0"/>
                    <a:pt x="0" y="379"/>
                    <a:pt x="0" y="847"/>
                  </a:cubicBezTo>
                  <a:cubicBezTo>
                    <a:pt x="0" y="1315"/>
                    <a:pt x="379" y="1694"/>
                    <a:pt x="847" y="1694"/>
                  </a:cubicBezTo>
                  <a:lnTo>
                    <a:pt x="847" y="1694"/>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2" name="Google Shape;712;p15"/>
            <p:cNvSpPr/>
            <p:nvPr/>
          </p:nvSpPr>
          <p:spPr>
            <a:xfrm>
              <a:off x="4935538" y="2557463"/>
              <a:ext cx="693738" cy="246063"/>
            </a:xfrm>
            <a:custGeom>
              <a:avLst/>
              <a:gdLst/>
              <a:ahLst/>
              <a:cxnLst/>
              <a:rect l="l" t="t" r="r" b="b"/>
              <a:pathLst>
                <a:path w="1352" h="478" extrusionOk="0">
                  <a:moveTo>
                    <a:pt x="0" y="478"/>
                  </a:moveTo>
                  <a:lnTo>
                    <a:pt x="1352" y="478"/>
                  </a:lnTo>
                  <a:cubicBezTo>
                    <a:pt x="1254" y="200"/>
                    <a:pt x="989" y="1"/>
                    <a:pt x="678" y="0"/>
                  </a:cubicBezTo>
                  <a:lnTo>
                    <a:pt x="674" y="0"/>
                  </a:lnTo>
                  <a:cubicBezTo>
                    <a:pt x="362" y="1"/>
                    <a:pt x="98" y="200"/>
                    <a:pt x="0" y="478"/>
                  </a:cubicBezTo>
                  <a:lnTo>
                    <a:pt x="0" y="478"/>
                  </a:lnTo>
                  <a:close/>
                </a:path>
              </a:pathLst>
            </a:custGeom>
            <a:solidFill>
              <a:srgbClr val="100F0E"/>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3" name="Google Shape;713;p15"/>
            <p:cNvSpPr/>
            <p:nvPr/>
          </p:nvSpPr>
          <p:spPr>
            <a:xfrm>
              <a:off x="4914900" y="2803525"/>
              <a:ext cx="735013" cy="244475"/>
            </a:xfrm>
            <a:custGeom>
              <a:avLst/>
              <a:gdLst/>
              <a:ahLst/>
              <a:cxnLst/>
              <a:rect l="l" t="t" r="r" b="b"/>
              <a:pathLst>
                <a:path w="1434" h="478" extrusionOk="0">
                  <a:moveTo>
                    <a:pt x="41" y="478"/>
                  </a:moveTo>
                  <a:lnTo>
                    <a:pt x="1393" y="478"/>
                  </a:lnTo>
                  <a:cubicBezTo>
                    <a:pt x="1419" y="403"/>
                    <a:pt x="1434" y="323"/>
                    <a:pt x="1434" y="239"/>
                  </a:cubicBezTo>
                  <a:cubicBezTo>
                    <a:pt x="1434" y="155"/>
                    <a:pt x="1419" y="75"/>
                    <a:pt x="1393" y="0"/>
                  </a:cubicBezTo>
                  <a:lnTo>
                    <a:pt x="41" y="0"/>
                  </a:lnTo>
                  <a:cubicBezTo>
                    <a:pt x="14" y="75"/>
                    <a:pt x="0" y="155"/>
                    <a:pt x="0" y="239"/>
                  </a:cubicBezTo>
                  <a:cubicBezTo>
                    <a:pt x="0" y="323"/>
                    <a:pt x="14" y="403"/>
                    <a:pt x="41" y="478"/>
                  </a:cubicBezTo>
                  <a:lnTo>
                    <a:pt x="41" y="478"/>
                  </a:lnTo>
                  <a:close/>
                </a:path>
              </a:pathLst>
            </a:custGeom>
            <a:solidFill>
              <a:srgbClr val="E01E26"/>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4" name="Google Shape;714;p15"/>
            <p:cNvSpPr/>
            <p:nvPr/>
          </p:nvSpPr>
          <p:spPr>
            <a:xfrm>
              <a:off x="4935538" y="3048000"/>
              <a:ext cx="693738" cy="244475"/>
            </a:xfrm>
            <a:custGeom>
              <a:avLst/>
              <a:gdLst/>
              <a:ahLst/>
              <a:cxnLst/>
              <a:rect l="l" t="t" r="r" b="b"/>
              <a:pathLst>
                <a:path w="1352" h="478" extrusionOk="0">
                  <a:moveTo>
                    <a:pt x="662" y="478"/>
                  </a:moveTo>
                  <a:lnTo>
                    <a:pt x="689" y="478"/>
                  </a:lnTo>
                  <a:cubicBezTo>
                    <a:pt x="995" y="472"/>
                    <a:pt x="1255" y="275"/>
                    <a:pt x="1352" y="0"/>
                  </a:cubicBezTo>
                  <a:lnTo>
                    <a:pt x="0" y="0"/>
                  </a:lnTo>
                  <a:cubicBezTo>
                    <a:pt x="97" y="275"/>
                    <a:pt x="356" y="472"/>
                    <a:pt x="662" y="478"/>
                  </a:cubicBezTo>
                  <a:lnTo>
                    <a:pt x="662" y="478"/>
                  </a:lnTo>
                  <a:close/>
                </a:path>
              </a:pathLst>
            </a:custGeom>
            <a:solidFill>
              <a:srgbClr val="F1DA1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715" name="Google Shape;715;p15"/>
          <p:cNvGrpSpPr/>
          <p:nvPr/>
        </p:nvGrpSpPr>
        <p:grpSpPr>
          <a:xfrm>
            <a:off x="5191025" y="5703218"/>
            <a:ext cx="360000" cy="360000"/>
            <a:chOff x="4848225" y="1436688"/>
            <a:chExt cx="868363" cy="868363"/>
          </a:xfrm>
        </p:grpSpPr>
        <p:sp>
          <p:nvSpPr>
            <p:cNvPr id="716" name="Google Shape;716;p15"/>
            <p:cNvSpPr/>
            <p:nvPr/>
          </p:nvSpPr>
          <p:spPr>
            <a:xfrm>
              <a:off x="4848225" y="1436688"/>
              <a:ext cx="868363" cy="868363"/>
            </a:xfrm>
            <a:custGeom>
              <a:avLst/>
              <a:gdLst/>
              <a:ahLst/>
              <a:cxnLst/>
              <a:rect l="l" t="t" r="r" b="b"/>
              <a:pathLst>
                <a:path w="1694" h="1693" extrusionOk="0">
                  <a:moveTo>
                    <a:pt x="847" y="1693"/>
                  </a:moveTo>
                  <a:cubicBezTo>
                    <a:pt x="1314" y="1693"/>
                    <a:pt x="1694" y="1314"/>
                    <a:pt x="1694" y="847"/>
                  </a:cubicBezTo>
                  <a:cubicBezTo>
                    <a:pt x="1694" y="379"/>
                    <a:pt x="1314" y="0"/>
                    <a:pt x="847" y="0"/>
                  </a:cubicBezTo>
                  <a:cubicBezTo>
                    <a:pt x="379" y="0"/>
                    <a:pt x="0" y="379"/>
                    <a:pt x="0" y="847"/>
                  </a:cubicBezTo>
                  <a:cubicBezTo>
                    <a:pt x="0" y="1314"/>
                    <a:pt x="379" y="1693"/>
                    <a:pt x="847" y="1693"/>
                  </a:cubicBezTo>
                  <a:lnTo>
                    <a:pt x="847" y="1693"/>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7" name="Google Shape;717;p15"/>
            <p:cNvSpPr/>
            <p:nvPr/>
          </p:nvSpPr>
          <p:spPr>
            <a:xfrm>
              <a:off x="4935538" y="1503363"/>
              <a:ext cx="693738" cy="246063"/>
            </a:xfrm>
            <a:custGeom>
              <a:avLst/>
              <a:gdLst/>
              <a:ahLst/>
              <a:cxnLst/>
              <a:rect l="l" t="t" r="r" b="b"/>
              <a:pathLst>
                <a:path w="1352" h="478" extrusionOk="0">
                  <a:moveTo>
                    <a:pt x="0" y="478"/>
                  </a:moveTo>
                  <a:lnTo>
                    <a:pt x="1352" y="478"/>
                  </a:lnTo>
                  <a:cubicBezTo>
                    <a:pt x="1254" y="199"/>
                    <a:pt x="988" y="0"/>
                    <a:pt x="676" y="0"/>
                  </a:cubicBezTo>
                  <a:cubicBezTo>
                    <a:pt x="364" y="0"/>
                    <a:pt x="98" y="199"/>
                    <a:pt x="0" y="478"/>
                  </a:cubicBezTo>
                  <a:lnTo>
                    <a:pt x="0" y="478"/>
                  </a:lnTo>
                  <a:close/>
                </a:path>
              </a:pathLst>
            </a:custGeom>
            <a:solidFill>
              <a:srgbClr val="F7F7F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8" name="Google Shape;718;p15"/>
            <p:cNvSpPr/>
            <p:nvPr/>
          </p:nvSpPr>
          <p:spPr>
            <a:xfrm>
              <a:off x="4914900" y="1749426"/>
              <a:ext cx="735013" cy="244475"/>
            </a:xfrm>
            <a:custGeom>
              <a:avLst/>
              <a:gdLst/>
              <a:ahLst/>
              <a:cxnLst/>
              <a:rect l="l" t="t" r="r" b="b"/>
              <a:pathLst>
                <a:path w="1434" h="478" extrusionOk="0">
                  <a:moveTo>
                    <a:pt x="41" y="478"/>
                  </a:moveTo>
                  <a:lnTo>
                    <a:pt x="1393" y="478"/>
                  </a:lnTo>
                  <a:cubicBezTo>
                    <a:pt x="1419" y="403"/>
                    <a:pt x="1434" y="323"/>
                    <a:pt x="1434" y="239"/>
                  </a:cubicBezTo>
                  <a:cubicBezTo>
                    <a:pt x="1434" y="155"/>
                    <a:pt x="1419" y="74"/>
                    <a:pt x="1393" y="0"/>
                  </a:cubicBezTo>
                  <a:lnTo>
                    <a:pt x="41" y="0"/>
                  </a:lnTo>
                  <a:cubicBezTo>
                    <a:pt x="14" y="74"/>
                    <a:pt x="0" y="155"/>
                    <a:pt x="0" y="239"/>
                  </a:cubicBezTo>
                  <a:cubicBezTo>
                    <a:pt x="0" y="323"/>
                    <a:pt x="14" y="403"/>
                    <a:pt x="41" y="478"/>
                  </a:cubicBezTo>
                  <a:lnTo>
                    <a:pt x="41" y="478"/>
                  </a:lnTo>
                  <a:close/>
                </a:path>
              </a:pathLst>
            </a:custGeom>
            <a:solidFill>
              <a:srgbClr val="333D9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9" name="Google Shape;719;p15"/>
            <p:cNvSpPr/>
            <p:nvPr/>
          </p:nvSpPr>
          <p:spPr>
            <a:xfrm>
              <a:off x="4935538" y="1993901"/>
              <a:ext cx="693738" cy="244475"/>
            </a:xfrm>
            <a:custGeom>
              <a:avLst/>
              <a:gdLst/>
              <a:ahLst/>
              <a:cxnLst/>
              <a:rect l="l" t="t" r="r" b="b"/>
              <a:pathLst>
                <a:path w="1352" h="478" extrusionOk="0">
                  <a:moveTo>
                    <a:pt x="665" y="478"/>
                  </a:moveTo>
                  <a:lnTo>
                    <a:pt x="687" y="478"/>
                  </a:lnTo>
                  <a:cubicBezTo>
                    <a:pt x="994" y="473"/>
                    <a:pt x="1255" y="275"/>
                    <a:pt x="1352" y="0"/>
                  </a:cubicBezTo>
                  <a:lnTo>
                    <a:pt x="0" y="0"/>
                  </a:lnTo>
                  <a:cubicBezTo>
                    <a:pt x="97" y="275"/>
                    <a:pt x="357" y="473"/>
                    <a:pt x="665" y="478"/>
                  </a:cubicBezTo>
                  <a:lnTo>
                    <a:pt x="665" y="478"/>
                  </a:lnTo>
                  <a:close/>
                </a:path>
              </a:pathLst>
            </a:custGeom>
            <a:solidFill>
              <a:srgbClr val="D81E26"/>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20" name="Google Shape;720;p15"/>
          <p:cNvSpPr/>
          <p:nvPr/>
        </p:nvSpPr>
        <p:spPr>
          <a:xfrm rot="10800000" flipH="1">
            <a:off x="6819858" y="3955704"/>
            <a:ext cx="3384000"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1" name="Google Shape;721;p15"/>
          <p:cNvSpPr/>
          <p:nvPr/>
        </p:nvSpPr>
        <p:spPr>
          <a:xfrm rot="10800000" flipH="1">
            <a:off x="6819858" y="4407622"/>
            <a:ext cx="2772000"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22" name="Google Shape;722;p15"/>
          <p:cNvGrpSpPr/>
          <p:nvPr/>
        </p:nvGrpSpPr>
        <p:grpSpPr>
          <a:xfrm>
            <a:off x="6634787" y="3919864"/>
            <a:ext cx="360000" cy="360000"/>
            <a:chOff x="7773988" y="3544888"/>
            <a:chExt cx="868363" cy="869950"/>
          </a:xfrm>
        </p:grpSpPr>
        <p:sp>
          <p:nvSpPr>
            <p:cNvPr id="723" name="Google Shape;723;p15"/>
            <p:cNvSpPr/>
            <p:nvPr/>
          </p:nvSpPr>
          <p:spPr>
            <a:xfrm>
              <a:off x="7773988" y="3544888"/>
              <a:ext cx="868363" cy="869950"/>
            </a:xfrm>
            <a:custGeom>
              <a:avLst/>
              <a:gdLst/>
              <a:ahLst/>
              <a:cxnLst/>
              <a:rect l="l" t="t" r="r" b="b"/>
              <a:pathLst>
                <a:path w="1693" h="1693" extrusionOk="0">
                  <a:moveTo>
                    <a:pt x="847" y="1693"/>
                  </a:moveTo>
                  <a:cubicBezTo>
                    <a:pt x="1314" y="1693"/>
                    <a:pt x="1693" y="1314"/>
                    <a:pt x="1693" y="846"/>
                  </a:cubicBezTo>
                  <a:cubicBezTo>
                    <a:pt x="1693" y="379"/>
                    <a:pt x="1314" y="0"/>
                    <a:pt x="847" y="0"/>
                  </a:cubicBezTo>
                  <a:cubicBezTo>
                    <a:pt x="379" y="0"/>
                    <a:pt x="0" y="379"/>
                    <a:pt x="0" y="846"/>
                  </a:cubicBezTo>
                  <a:cubicBezTo>
                    <a:pt x="0" y="1314"/>
                    <a:pt x="379" y="1693"/>
                    <a:pt x="847" y="1693"/>
                  </a:cubicBezTo>
                  <a:lnTo>
                    <a:pt x="847" y="1693"/>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4" name="Google Shape;724;p15"/>
            <p:cNvSpPr/>
            <p:nvPr/>
          </p:nvSpPr>
          <p:spPr>
            <a:xfrm>
              <a:off x="7861300" y="3611563"/>
              <a:ext cx="693738" cy="246063"/>
            </a:xfrm>
            <a:custGeom>
              <a:avLst/>
              <a:gdLst/>
              <a:ahLst/>
              <a:cxnLst/>
              <a:rect l="l" t="t" r="r" b="b"/>
              <a:pathLst>
                <a:path w="1352" h="478" extrusionOk="0">
                  <a:moveTo>
                    <a:pt x="0" y="478"/>
                  </a:moveTo>
                  <a:lnTo>
                    <a:pt x="1352" y="478"/>
                  </a:lnTo>
                  <a:cubicBezTo>
                    <a:pt x="1254" y="200"/>
                    <a:pt x="988" y="0"/>
                    <a:pt x="676" y="0"/>
                  </a:cubicBezTo>
                  <a:cubicBezTo>
                    <a:pt x="364" y="0"/>
                    <a:pt x="99" y="200"/>
                    <a:pt x="0" y="478"/>
                  </a:cubicBezTo>
                  <a:lnTo>
                    <a:pt x="0" y="478"/>
                  </a:lnTo>
                  <a:close/>
                </a:path>
              </a:pathLst>
            </a:custGeom>
            <a:solidFill>
              <a:srgbClr val="C91E2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5" name="Google Shape;725;p15"/>
            <p:cNvSpPr/>
            <p:nvPr/>
          </p:nvSpPr>
          <p:spPr>
            <a:xfrm>
              <a:off x="7861300" y="4102100"/>
              <a:ext cx="693738" cy="246063"/>
            </a:xfrm>
            <a:custGeom>
              <a:avLst/>
              <a:gdLst/>
              <a:ahLst/>
              <a:cxnLst/>
              <a:rect l="l" t="t" r="r" b="b"/>
              <a:pathLst>
                <a:path w="1352" h="478" extrusionOk="0">
                  <a:moveTo>
                    <a:pt x="661" y="478"/>
                  </a:moveTo>
                  <a:lnTo>
                    <a:pt x="692" y="478"/>
                  </a:lnTo>
                  <a:cubicBezTo>
                    <a:pt x="997" y="472"/>
                    <a:pt x="1256" y="274"/>
                    <a:pt x="1352" y="0"/>
                  </a:cubicBezTo>
                  <a:lnTo>
                    <a:pt x="0" y="0"/>
                  </a:lnTo>
                  <a:cubicBezTo>
                    <a:pt x="97" y="274"/>
                    <a:pt x="355" y="472"/>
                    <a:pt x="661" y="478"/>
                  </a:cubicBezTo>
                  <a:lnTo>
                    <a:pt x="661" y="478"/>
                  </a:lnTo>
                  <a:close/>
                </a:path>
              </a:pathLst>
            </a:custGeom>
            <a:solidFill>
              <a:srgbClr val="C91E2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6" name="Google Shape;726;p15"/>
            <p:cNvSpPr/>
            <p:nvPr/>
          </p:nvSpPr>
          <p:spPr>
            <a:xfrm>
              <a:off x="7840663" y="3857625"/>
              <a:ext cx="735013" cy="244475"/>
            </a:xfrm>
            <a:custGeom>
              <a:avLst/>
              <a:gdLst/>
              <a:ahLst/>
              <a:cxnLst/>
              <a:rect l="l" t="t" r="r" b="b"/>
              <a:pathLst>
                <a:path w="1434" h="478" extrusionOk="0">
                  <a:moveTo>
                    <a:pt x="41" y="478"/>
                  </a:moveTo>
                  <a:lnTo>
                    <a:pt x="1393" y="478"/>
                  </a:lnTo>
                  <a:cubicBezTo>
                    <a:pt x="1420" y="403"/>
                    <a:pt x="1434" y="323"/>
                    <a:pt x="1434" y="239"/>
                  </a:cubicBezTo>
                  <a:cubicBezTo>
                    <a:pt x="1434" y="156"/>
                    <a:pt x="1420" y="75"/>
                    <a:pt x="1393" y="0"/>
                  </a:cubicBezTo>
                  <a:lnTo>
                    <a:pt x="41" y="0"/>
                  </a:lnTo>
                  <a:cubicBezTo>
                    <a:pt x="15" y="75"/>
                    <a:pt x="0" y="156"/>
                    <a:pt x="0" y="239"/>
                  </a:cubicBezTo>
                  <a:cubicBezTo>
                    <a:pt x="0" y="323"/>
                    <a:pt x="15" y="403"/>
                    <a:pt x="41" y="478"/>
                  </a:cubicBezTo>
                  <a:lnTo>
                    <a:pt x="41" y="478"/>
                  </a:lnTo>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727" name="Google Shape;727;p15"/>
          <p:cNvGrpSpPr/>
          <p:nvPr/>
        </p:nvGrpSpPr>
        <p:grpSpPr>
          <a:xfrm>
            <a:off x="6635625" y="4383617"/>
            <a:ext cx="360000" cy="360000"/>
            <a:chOff x="3384550" y="382588"/>
            <a:chExt cx="868363" cy="868363"/>
          </a:xfrm>
        </p:grpSpPr>
        <p:sp>
          <p:nvSpPr>
            <p:cNvPr id="728" name="Google Shape;728;p15"/>
            <p:cNvSpPr/>
            <p:nvPr/>
          </p:nvSpPr>
          <p:spPr>
            <a:xfrm>
              <a:off x="3384550" y="382588"/>
              <a:ext cx="868363" cy="868363"/>
            </a:xfrm>
            <a:custGeom>
              <a:avLst/>
              <a:gdLst/>
              <a:ahLst/>
              <a:cxnLst/>
              <a:rect l="l" t="t" r="r" b="b"/>
              <a:pathLst>
                <a:path w="1694" h="1693" extrusionOk="0">
                  <a:moveTo>
                    <a:pt x="847" y="1693"/>
                  </a:moveTo>
                  <a:cubicBezTo>
                    <a:pt x="1315" y="1693"/>
                    <a:pt x="1694" y="1314"/>
                    <a:pt x="1694" y="846"/>
                  </a:cubicBezTo>
                  <a:cubicBezTo>
                    <a:pt x="1694" y="379"/>
                    <a:pt x="1315" y="0"/>
                    <a:pt x="847" y="0"/>
                  </a:cubicBezTo>
                  <a:cubicBezTo>
                    <a:pt x="379" y="0"/>
                    <a:pt x="0" y="379"/>
                    <a:pt x="0" y="846"/>
                  </a:cubicBezTo>
                  <a:cubicBezTo>
                    <a:pt x="0" y="1314"/>
                    <a:pt x="379" y="1693"/>
                    <a:pt x="847" y="1693"/>
                  </a:cubicBezTo>
                  <a:lnTo>
                    <a:pt x="847" y="1693"/>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9" name="Google Shape;729;p15"/>
            <p:cNvSpPr/>
            <p:nvPr/>
          </p:nvSpPr>
          <p:spPr>
            <a:xfrm>
              <a:off x="3451225" y="514350"/>
              <a:ext cx="157163" cy="604838"/>
            </a:xfrm>
            <a:custGeom>
              <a:avLst/>
              <a:gdLst/>
              <a:ahLst/>
              <a:cxnLst/>
              <a:rect l="l" t="t" r="r" b="b"/>
              <a:pathLst>
                <a:path w="307" h="1177" extrusionOk="0">
                  <a:moveTo>
                    <a:pt x="307" y="1177"/>
                  </a:moveTo>
                  <a:lnTo>
                    <a:pt x="307" y="0"/>
                  </a:lnTo>
                  <a:cubicBezTo>
                    <a:pt x="122" y="130"/>
                    <a:pt x="0" y="345"/>
                    <a:pt x="0" y="589"/>
                  </a:cubicBezTo>
                  <a:cubicBezTo>
                    <a:pt x="0" y="832"/>
                    <a:pt x="122" y="1047"/>
                    <a:pt x="307" y="1177"/>
                  </a:cubicBezTo>
                  <a:lnTo>
                    <a:pt x="307" y="1177"/>
                  </a:lnTo>
                  <a:close/>
                </a:path>
              </a:pathLst>
            </a:custGeom>
            <a:solidFill>
              <a:srgbClr val="333D9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0" name="Google Shape;730;p15"/>
            <p:cNvSpPr/>
            <p:nvPr/>
          </p:nvSpPr>
          <p:spPr>
            <a:xfrm>
              <a:off x="3608388" y="449263"/>
              <a:ext cx="420688" cy="735013"/>
            </a:xfrm>
            <a:custGeom>
              <a:avLst/>
              <a:gdLst/>
              <a:ahLst/>
              <a:cxnLst/>
              <a:rect l="l" t="t" r="r" b="b"/>
              <a:pathLst>
                <a:path w="820" h="1433" extrusionOk="0">
                  <a:moveTo>
                    <a:pt x="391" y="1433"/>
                  </a:moveTo>
                  <a:lnTo>
                    <a:pt x="429" y="1433"/>
                  </a:lnTo>
                  <a:cubicBezTo>
                    <a:pt x="574" y="1430"/>
                    <a:pt x="708" y="1383"/>
                    <a:pt x="820" y="1305"/>
                  </a:cubicBezTo>
                  <a:lnTo>
                    <a:pt x="820" y="128"/>
                  </a:lnTo>
                  <a:cubicBezTo>
                    <a:pt x="704" y="47"/>
                    <a:pt x="562" y="0"/>
                    <a:pt x="410" y="0"/>
                  </a:cubicBezTo>
                  <a:cubicBezTo>
                    <a:pt x="258" y="0"/>
                    <a:pt x="117" y="47"/>
                    <a:pt x="0" y="128"/>
                  </a:cubicBezTo>
                  <a:lnTo>
                    <a:pt x="0" y="1305"/>
                  </a:lnTo>
                  <a:cubicBezTo>
                    <a:pt x="112" y="1383"/>
                    <a:pt x="246" y="1430"/>
                    <a:pt x="391" y="1433"/>
                  </a:cubicBezTo>
                  <a:lnTo>
                    <a:pt x="391" y="1433"/>
                  </a:lnTo>
                </a:path>
              </a:pathLst>
            </a:custGeom>
            <a:solidFill>
              <a:srgbClr val="F7F7F7"/>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1" name="Google Shape;731;p15"/>
            <p:cNvSpPr/>
            <p:nvPr/>
          </p:nvSpPr>
          <p:spPr>
            <a:xfrm>
              <a:off x="4029075" y="514350"/>
              <a:ext cx="157163" cy="604838"/>
            </a:xfrm>
            <a:custGeom>
              <a:avLst/>
              <a:gdLst/>
              <a:ahLst/>
              <a:cxnLst/>
              <a:rect l="l" t="t" r="r" b="b"/>
              <a:pathLst>
                <a:path w="307" h="1177" extrusionOk="0">
                  <a:moveTo>
                    <a:pt x="0" y="0"/>
                  </a:moveTo>
                  <a:lnTo>
                    <a:pt x="0" y="1177"/>
                  </a:lnTo>
                  <a:cubicBezTo>
                    <a:pt x="185" y="1048"/>
                    <a:pt x="307" y="832"/>
                    <a:pt x="307" y="589"/>
                  </a:cubicBezTo>
                  <a:cubicBezTo>
                    <a:pt x="307" y="345"/>
                    <a:pt x="185" y="130"/>
                    <a:pt x="0" y="0"/>
                  </a:cubicBezTo>
                  <a:lnTo>
                    <a:pt x="0" y="0"/>
                  </a:lnTo>
                  <a:close/>
                </a:path>
              </a:pathLst>
            </a:custGeom>
            <a:solidFill>
              <a:srgbClr val="D81B34"/>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732" name="Google Shape;732;p15"/>
          <p:cNvGrpSpPr/>
          <p:nvPr/>
        </p:nvGrpSpPr>
        <p:grpSpPr>
          <a:xfrm>
            <a:off x="8834110" y="3986479"/>
            <a:ext cx="1096357" cy="253916"/>
            <a:chOff x="3338075" y="3985672"/>
            <a:chExt cx="1096357" cy="253916"/>
          </a:xfrm>
        </p:grpSpPr>
        <p:sp>
          <p:nvSpPr>
            <p:cNvPr id="733" name="Google Shape;733;p15"/>
            <p:cNvSpPr/>
            <p:nvPr/>
          </p:nvSpPr>
          <p:spPr>
            <a:xfrm>
              <a:off x="4229644" y="3990604"/>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4" name="Google Shape;734;p15"/>
            <p:cNvSpPr txBox="1"/>
            <p:nvPr/>
          </p:nvSpPr>
          <p:spPr>
            <a:xfrm>
              <a:off x="3338075" y="3985672"/>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$55 Billion</a:t>
              </a:r>
              <a:endParaRPr sz="1400" b="0" i="0" u="none" strike="noStrike" cap="none">
                <a:solidFill>
                  <a:srgbClr val="000000"/>
                </a:solidFill>
                <a:latin typeface="Arial"/>
                <a:ea typeface="Arial"/>
                <a:cs typeface="Arial"/>
                <a:sym typeface="Arial"/>
              </a:endParaRPr>
            </a:p>
          </p:txBody>
        </p:sp>
      </p:grpSp>
      <p:grpSp>
        <p:nvGrpSpPr>
          <p:cNvPr id="735" name="Google Shape;735;p15"/>
          <p:cNvGrpSpPr/>
          <p:nvPr/>
        </p:nvGrpSpPr>
        <p:grpSpPr>
          <a:xfrm>
            <a:off x="8223372" y="4429011"/>
            <a:ext cx="1096357" cy="253916"/>
            <a:chOff x="3338075" y="3985672"/>
            <a:chExt cx="1096357" cy="253916"/>
          </a:xfrm>
        </p:grpSpPr>
        <p:sp>
          <p:nvSpPr>
            <p:cNvPr id="736" name="Google Shape;736;p15"/>
            <p:cNvSpPr/>
            <p:nvPr/>
          </p:nvSpPr>
          <p:spPr>
            <a:xfrm>
              <a:off x="4229644" y="3990604"/>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7" name="Google Shape;737;p15"/>
            <p:cNvSpPr txBox="1"/>
            <p:nvPr/>
          </p:nvSpPr>
          <p:spPr>
            <a:xfrm>
              <a:off x="3338075" y="3985672"/>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$55 Billion</a:t>
              </a:r>
              <a:endParaRPr sz="1400" b="0" i="0" u="none" strike="noStrike" cap="none">
                <a:solidFill>
                  <a:srgbClr val="000000"/>
                </a:solidFill>
                <a:latin typeface="Arial"/>
                <a:ea typeface="Arial"/>
                <a:cs typeface="Arial"/>
                <a:sym typeface="Arial"/>
              </a:endParaRPr>
            </a:p>
          </p:txBody>
        </p:sp>
      </p:grpSp>
      <p:sp>
        <p:nvSpPr>
          <p:cNvPr id="738" name="Google Shape;738;p15"/>
          <p:cNvSpPr/>
          <p:nvPr/>
        </p:nvSpPr>
        <p:spPr>
          <a:xfrm rot="10800000" flipH="1">
            <a:off x="6835154" y="5283963"/>
            <a:ext cx="3384000"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9" name="Google Shape;739;p15"/>
          <p:cNvSpPr/>
          <p:nvPr/>
        </p:nvSpPr>
        <p:spPr>
          <a:xfrm rot="10800000" flipH="1">
            <a:off x="6835154" y="5727649"/>
            <a:ext cx="2772000" cy="302407"/>
          </a:xfrm>
          <a:prstGeom prst="homePlat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40" name="Google Shape;740;p15"/>
          <p:cNvGrpSpPr/>
          <p:nvPr/>
        </p:nvGrpSpPr>
        <p:grpSpPr>
          <a:xfrm>
            <a:off x="8849406" y="5314738"/>
            <a:ext cx="1096357" cy="253916"/>
            <a:chOff x="3338075" y="3985672"/>
            <a:chExt cx="1096357" cy="253916"/>
          </a:xfrm>
        </p:grpSpPr>
        <p:sp>
          <p:nvSpPr>
            <p:cNvPr id="741" name="Google Shape;741;p15"/>
            <p:cNvSpPr/>
            <p:nvPr/>
          </p:nvSpPr>
          <p:spPr>
            <a:xfrm>
              <a:off x="4229644" y="3990604"/>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2" name="Google Shape;742;p15"/>
            <p:cNvSpPr txBox="1"/>
            <p:nvPr/>
          </p:nvSpPr>
          <p:spPr>
            <a:xfrm>
              <a:off x="3338075" y="3985672"/>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$55 Billion</a:t>
              </a:r>
              <a:endParaRPr sz="1400" b="0" i="0" u="none" strike="noStrike" cap="none">
                <a:solidFill>
                  <a:srgbClr val="000000"/>
                </a:solidFill>
                <a:latin typeface="Arial"/>
                <a:ea typeface="Arial"/>
                <a:cs typeface="Arial"/>
                <a:sym typeface="Arial"/>
              </a:endParaRPr>
            </a:p>
          </p:txBody>
        </p:sp>
      </p:grpSp>
      <p:grpSp>
        <p:nvGrpSpPr>
          <p:cNvPr id="743" name="Google Shape;743;p15"/>
          <p:cNvGrpSpPr/>
          <p:nvPr/>
        </p:nvGrpSpPr>
        <p:grpSpPr>
          <a:xfrm>
            <a:off x="8238668" y="5749038"/>
            <a:ext cx="1096357" cy="253916"/>
            <a:chOff x="3338075" y="3985672"/>
            <a:chExt cx="1096357" cy="253916"/>
          </a:xfrm>
        </p:grpSpPr>
        <p:sp>
          <p:nvSpPr>
            <p:cNvPr id="744" name="Google Shape;744;p15"/>
            <p:cNvSpPr/>
            <p:nvPr/>
          </p:nvSpPr>
          <p:spPr>
            <a:xfrm>
              <a:off x="4229644" y="3990604"/>
              <a:ext cx="204788" cy="234950"/>
            </a:xfrm>
            <a:custGeom>
              <a:avLst/>
              <a:gdLst/>
              <a:ahLst/>
              <a:cxnLst/>
              <a:rect l="l" t="t" r="r" b="b"/>
              <a:pathLst>
                <a:path w="401" h="456" extrusionOk="0">
                  <a:moveTo>
                    <a:pt x="171" y="7"/>
                  </a:moveTo>
                  <a:lnTo>
                    <a:pt x="174" y="7"/>
                  </a:lnTo>
                  <a:cubicBezTo>
                    <a:pt x="176" y="5"/>
                    <a:pt x="178" y="3"/>
                    <a:pt x="180" y="3"/>
                  </a:cubicBezTo>
                  <a:cubicBezTo>
                    <a:pt x="181" y="3"/>
                    <a:pt x="183" y="1"/>
                    <a:pt x="185" y="1"/>
                  </a:cubicBezTo>
                  <a:cubicBezTo>
                    <a:pt x="187" y="1"/>
                    <a:pt x="187" y="0"/>
                    <a:pt x="189" y="0"/>
                  </a:cubicBezTo>
                  <a:lnTo>
                    <a:pt x="208" y="0"/>
                  </a:lnTo>
                  <a:cubicBezTo>
                    <a:pt x="210" y="0"/>
                    <a:pt x="212" y="1"/>
                    <a:pt x="214" y="1"/>
                  </a:cubicBezTo>
                  <a:cubicBezTo>
                    <a:pt x="214" y="1"/>
                    <a:pt x="215" y="3"/>
                    <a:pt x="217" y="3"/>
                  </a:cubicBezTo>
                  <a:cubicBezTo>
                    <a:pt x="219" y="3"/>
                    <a:pt x="221" y="5"/>
                    <a:pt x="223" y="7"/>
                  </a:cubicBezTo>
                  <a:lnTo>
                    <a:pt x="226" y="7"/>
                  </a:lnTo>
                  <a:cubicBezTo>
                    <a:pt x="230" y="11"/>
                    <a:pt x="232" y="12"/>
                    <a:pt x="233" y="14"/>
                  </a:cubicBezTo>
                  <a:lnTo>
                    <a:pt x="383" y="161"/>
                  </a:lnTo>
                  <a:cubicBezTo>
                    <a:pt x="401" y="181"/>
                    <a:pt x="401" y="213"/>
                    <a:pt x="383" y="233"/>
                  </a:cubicBezTo>
                  <a:cubicBezTo>
                    <a:pt x="363" y="253"/>
                    <a:pt x="330" y="253"/>
                    <a:pt x="311" y="233"/>
                  </a:cubicBezTo>
                  <a:lnTo>
                    <a:pt x="248" y="170"/>
                  </a:lnTo>
                  <a:lnTo>
                    <a:pt x="248" y="406"/>
                  </a:lnTo>
                  <a:cubicBezTo>
                    <a:pt x="248" y="433"/>
                    <a:pt x="226" y="456"/>
                    <a:pt x="198" y="456"/>
                  </a:cubicBezTo>
                  <a:cubicBezTo>
                    <a:pt x="171" y="456"/>
                    <a:pt x="149" y="433"/>
                    <a:pt x="149" y="406"/>
                  </a:cubicBezTo>
                  <a:lnTo>
                    <a:pt x="149" y="170"/>
                  </a:lnTo>
                  <a:lnTo>
                    <a:pt x="86" y="233"/>
                  </a:lnTo>
                  <a:cubicBezTo>
                    <a:pt x="66" y="253"/>
                    <a:pt x="34" y="253"/>
                    <a:pt x="16" y="233"/>
                  </a:cubicBezTo>
                  <a:cubicBezTo>
                    <a:pt x="5" y="223"/>
                    <a:pt x="0" y="210"/>
                    <a:pt x="0" y="197"/>
                  </a:cubicBezTo>
                  <a:cubicBezTo>
                    <a:pt x="0" y="185"/>
                    <a:pt x="5" y="172"/>
                    <a:pt x="16" y="161"/>
                  </a:cubicBezTo>
                  <a:lnTo>
                    <a:pt x="163" y="14"/>
                  </a:lnTo>
                  <a:cubicBezTo>
                    <a:pt x="165" y="12"/>
                    <a:pt x="169" y="11"/>
                    <a:pt x="171" y="7"/>
                  </a:cubicBezTo>
                  <a:lnTo>
                    <a:pt x="171" y="7"/>
                  </a:lnTo>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5" name="Google Shape;745;p15"/>
            <p:cNvSpPr txBox="1"/>
            <p:nvPr/>
          </p:nvSpPr>
          <p:spPr>
            <a:xfrm>
              <a:off x="3338075" y="3985672"/>
              <a:ext cx="800078"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$55 Billion</a:t>
              </a:r>
              <a:endParaRPr sz="1400" b="0" i="0" u="none" strike="noStrike" cap="none">
                <a:solidFill>
                  <a:srgbClr val="000000"/>
                </a:solidFill>
                <a:latin typeface="Arial"/>
                <a:ea typeface="Arial"/>
                <a:cs typeface="Arial"/>
                <a:sym typeface="Arial"/>
              </a:endParaRPr>
            </a:p>
          </p:txBody>
        </p:sp>
      </p:grpSp>
      <p:grpSp>
        <p:nvGrpSpPr>
          <p:cNvPr id="746" name="Google Shape;746;p15"/>
          <p:cNvGrpSpPr/>
          <p:nvPr/>
        </p:nvGrpSpPr>
        <p:grpSpPr>
          <a:xfrm>
            <a:off x="6645849" y="5700928"/>
            <a:ext cx="360000" cy="360000"/>
            <a:chOff x="6310313" y="2490788"/>
            <a:chExt cx="869950" cy="868363"/>
          </a:xfrm>
        </p:grpSpPr>
        <p:sp>
          <p:nvSpPr>
            <p:cNvPr id="747" name="Google Shape;747;p15"/>
            <p:cNvSpPr/>
            <p:nvPr/>
          </p:nvSpPr>
          <p:spPr>
            <a:xfrm>
              <a:off x="6310313" y="2490788"/>
              <a:ext cx="869950" cy="868363"/>
            </a:xfrm>
            <a:custGeom>
              <a:avLst/>
              <a:gdLst/>
              <a:ahLst/>
              <a:cxnLst/>
              <a:rect l="l" t="t" r="r" b="b"/>
              <a:pathLst>
                <a:path w="1694" h="1694" extrusionOk="0">
                  <a:moveTo>
                    <a:pt x="847" y="1694"/>
                  </a:moveTo>
                  <a:cubicBezTo>
                    <a:pt x="1314" y="1694"/>
                    <a:pt x="1694" y="1315"/>
                    <a:pt x="1694" y="847"/>
                  </a:cubicBezTo>
                  <a:cubicBezTo>
                    <a:pt x="1694" y="379"/>
                    <a:pt x="1314" y="0"/>
                    <a:pt x="847" y="0"/>
                  </a:cubicBezTo>
                  <a:cubicBezTo>
                    <a:pt x="379" y="0"/>
                    <a:pt x="0" y="379"/>
                    <a:pt x="0" y="847"/>
                  </a:cubicBezTo>
                  <a:cubicBezTo>
                    <a:pt x="0" y="1315"/>
                    <a:pt x="379" y="1694"/>
                    <a:pt x="847" y="1694"/>
                  </a:cubicBezTo>
                  <a:lnTo>
                    <a:pt x="847" y="1694"/>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8" name="Google Shape;748;p15"/>
            <p:cNvSpPr/>
            <p:nvPr/>
          </p:nvSpPr>
          <p:spPr>
            <a:xfrm>
              <a:off x="6376988" y="2557463"/>
              <a:ext cx="736600" cy="735013"/>
            </a:xfrm>
            <a:custGeom>
              <a:avLst/>
              <a:gdLst/>
              <a:ahLst/>
              <a:cxnLst/>
              <a:rect l="l" t="t" r="r" b="b"/>
              <a:pathLst>
                <a:path w="1434" h="1434" extrusionOk="0">
                  <a:moveTo>
                    <a:pt x="704" y="1434"/>
                  </a:moveTo>
                  <a:lnTo>
                    <a:pt x="729" y="1434"/>
                  </a:lnTo>
                  <a:cubicBezTo>
                    <a:pt x="1119" y="1427"/>
                    <a:pt x="1434" y="1109"/>
                    <a:pt x="1434" y="717"/>
                  </a:cubicBezTo>
                  <a:cubicBezTo>
                    <a:pt x="1434" y="321"/>
                    <a:pt x="1113" y="0"/>
                    <a:pt x="717" y="0"/>
                  </a:cubicBezTo>
                  <a:cubicBezTo>
                    <a:pt x="321" y="0"/>
                    <a:pt x="0" y="321"/>
                    <a:pt x="0" y="717"/>
                  </a:cubicBezTo>
                  <a:cubicBezTo>
                    <a:pt x="0" y="1109"/>
                    <a:pt x="314" y="1427"/>
                    <a:pt x="704" y="1434"/>
                  </a:cubicBezTo>
                  <a:lnTo>
                    <a:pt x="704" y="1434"/>
                  </a:lnTo>
                  <a:close/>
                </a:path>
              </a:pathLst>
            </a:custGeom>
            <a:solidFill>
              <a:srgbClr val="C51E2A"/>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9" name="Google Shape;749;p15"/>
            <p:cNvSpPr/>
            <p:nvPr/>
          </p:nvSpPr>
          <p:spPr>
            <a:xfrm>
              <a:off x="6376988" y="2557463"/>
              <a:ext cx="736600" cy="368300"/>
            </a:xfrm>
            <a:custGeom>
              <a:avLst/>
              <a:gdLst/>
              <a:ahLst/>
              <a:cxnLst/>
              <a:rect l="l" t="t" r="r" b="b"/>
              <a:pathLst>
                <a:path w="1434" h="717" extrusionOk="0">
                  <a:moveTo>
                    <a:pt x="0" y="717"/>
                  </a:moveTo>
                  <a:lnTo>
                    <a:pt x="1434" y="717"/>
                  </a:lnTo>
                  <a:cubicBezTo>
                    <a:pt x="1433" y="321"/>
                    <a:pt x="1113" y="0"/>
                    <a:pt x="717" y="0"/>
                  </a:cubicBezTo>
                  <a:cubicBezTo>
                    <a:pt x="321" y="0"/>
                    <a:pt x="0" y="321"/>
                    <a:pt x="0" y="717"/>
                  </a:cubicBezTo>
                  <a:lnTo>
                    <a:pt x="0" y="717"/>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0" name="Google Shape;750;p15"/>
            <p:cNvSpPr/>
            <p:nvPr/>
          </p:nvSpPr>
          <p:spPr>
            <a:xfrm>
              <a:off x="6376988" y="2759075"/>
              <a:ext cx="288925" cy="331788"/>
            </a:xfrm>
            <a:custGeom>
              <a:avLst/>
              <a:gdLst/>
              <a:ahLst/>
              <a:cxnLst/>
              <a:rect l="l" t="t" r="r" b="b"/>
              <a:pathLst>
                <a:path w="563" h="648" extrusionOk="0">
                  <a:moveTo>
                    <a:pt x="77" y="648"/>
                  </a:moveTo>
                  <a:lnTo>
                    <a:pt x="563" y="324"/>
                  </a:lnTo>
                  <a:lnTo>
                    <a:pt x="77" y="0"/>
                  </a:lnTo>
                  <a:cubicBezTo>
                    <a:pt x="27" y="97"/>
                    <a:pt x="0" y="207"/>
                    <a:pt x="0" y="324"/>
                  </a:cubicBezTo>
                  <a:cubicBezTo>
                    <a:pt x="0" y="441"/>
                    <a:pt x="27" y="551"/>
                    <a:pt x="77" y="648"/>
                  </a:cubicBezTo>
                  <a:lnTo>
                    <a:pt x="77" y="648"/>
                  </a:lnTo>
                  <a:close/>
                </a:path>
              </a:pathLst>
            </a:custGeom>
            <a:solidFill>
              <a:srgbClr val="2D4280"/>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751" name="Google Shape;751;p15"/>
          <p:cNvGrpSpPr/>
          <p:nvPr/>
        </p:nvGrpSpPr>
        <p:grpSpPr>
          <a:xfrm>
            <a:off x="6629491" y="5262248"/>
            <a:ext cx="360000" cy="360000"/>
            <a:chOff x="7773988" y="5653088"/>
            <a:chExt cx="868363" cy="869950"/>
          </a:xfrm>
        </p:grpSpPr>
        <p:sp>
          <p:nvSpPr>
            <p:cNvPr id="752" name="Google Shape;752;p15"/>
            <p:cNvSpPr/>
            <p:nvPr/>
          </p:nvSpPr>
          <p:spPr>
            <a:xfrm>
              <a:off x="7773988" y="5653088"/>
              <a:ext cx="868363" cy="869950"/>
            </a:xfrm>
            <a:custGeom>
              <a:avLst/>
              <a:gdLst/>
              <a:ahLst/>
              <a:cxnLst/>
              <a:rect l="l" t="t" r="r" b="b"/>
              <a:pathLst>
                <a:path w="1693" h="1693" extrusionOk="0">
                  <a:moveTo>
                    <a:pt x="847" y="1693"/>
                  </a:moveTo>
                  <a:cubicBezTo>
                    <a:pt x="1314" y="1693"/>
                    <a:pt x="1693" y="1314"/>
                    <a:pt x="1693" y="847"/>
                  </a:cubicBezTo>
                  <a:cubicBezTo>
                    <a:pt x="1693" y="379"/>
                    <a:pt x="1314" y="0"/>
                    <a:pt x="847" y="0"/>
                  </a:cubicBezTo>
                  <a:cubicBezTo>
                    <a:pt x="379" y="0"/>
                    <a:pt x="0" y="379"/>
                    <a:pt x="0" y="847"/>
                  </a:cubicBezTo>
                  <a:cubicBezTo>
                    <a:pt x="0" y="1314"/>
                    <a:pt x="379" y="1693"/>
                    <a:pt x="847" y="1693"/>
                  </a:cubicBezTo>
                  <a:lnTo>
                    <a:pt x="847" y="1693"/>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3" name="Google Shape;753;p15"/>
            <p:cNvSpPr/>
            <p:nvPr/>
          </p:nvSpPr>
          <p:spPr>
            <a:xfrm>
              <a:off x="7840663" y="5721350"/>
              <a:ext cx="736600" cy="735013"/>
            </a:xfrm>
            <a:custGeom>
              <a:avLst/>
              <a:gdLst/>
              <a:ahLst/>
              <a:cxnLst/>
              <a:rect l="l" t="t" r="r" b="b"/>
              <a:pathLst>
                <a:path w="1434" h="1434" extrusionOk="0">
                  <a:moveTo>
                    <a:pt x="709" y="1434"/>
                  </a:moveTo>
                  <a:lnTo>
                    <a:pt x="725" y="1434"/>
                  </a:lnTo>
                  <a:cubicBezTo>
                    <a:pt x="1117" y="1429"/>
                    <a:pt x="1434" y="1110"/>
                    <a:pt x="1434" y="717"/>
                  </a:cubicBezTo>
                  <a:cubicBezTo>
                    <a:pt x="1434" y="321"/>
                    <a:pt x="1114" y="0"/>
                    <a:pt x="718" y="0"/>
                  </a:cubicBezTo>
                  <a:lnTo>
                    <a:pt x="716" y="0"/>
                  </a:lnTo>
                  <a:cubicBezTo>
                    <a:pt x="321" y="0"/>
                    <a:pt x="0" y="321"/>
                    <a:pt x="0" y="717"/>
                  </a:cubicBezTo>
                  <a:cubicBezTo>
                    <a:pt x="0" y="1110"/>
                    <a:pt x="317" y="1429"/>
                    <a:pt x="709" y="1434"/>
                  </a:cubicBezTo>
                  <a:lnTo>
                    <a:pt x="709" y="1434"/>
                  </a:lnTo>
                  <a:close/>
                </a:path>
              </a:pathLst>
            </a:custGeom>
            <a:solidFill>
              <a:srgbClr val="2B3A91"/>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4" name="Google Shape;754;p15"/>
            <p:cNvSpPr/>
            <p:nvPr/>
          </p:nvSpPr>
          <p:spPr>
            <a:xfrm>
              <a:off x="7864475" y="5767388"/>
              <a:ext cx="163513" cy="641350"/>
            </a:xfrm>
            <a:custGeom>
              <a:avLst/>
              <a:gdLst/>
              <a:ahLst/>
              <a:cxnLst/>
              <a:rect l="l" t="t" r="r" b="b"/>
              <a:pathLst>
                <a:path w="318" h="1249" extrusionOk="0">
                  <a:moveTo>
                    <a:pt x="318" y="1249"/>
                  </a:moveTo>
                  <a:lnTo>
                    <a:pt x="318" y="0"/>
                  </a:lnTo>
                  <a:cubicBezTo>
                    <a:pt x="173" y="83"/>
                    <a:pt x="59" y="214"/>
                    <a:pt x="0" y="373"/>
                  </a:cubicBezTo>
                  <a:lnTo>
                    <a:pt x="0" y="876"/>
                  </a:lnTo>
                  <a:cubicBezTo>
                    <a:pt x="59" y="1035"/>
                    <a:pt x="173" y="1166"/>
                    <a:pt x="318" y="1249"/>
                  </a:cubicBezTo>
                  <a:lnTo>
                    <a:pt x="318" y="1249"/>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5" name="Google Shape;755;p15"/>
            <p:cNvSpPr/>
            <p:nvPr/>
          </p:nvSpPr>
          <p:spPr>
            <a:xfrm>
              <a:off x="7840663" y="6005513"/>
              <a:ext cx="736600" cy="165100"/>
            </a:xfrm>
            <a:custGeom>
              <a:avLst/>
              <a:gdLst/>
              <a:ahLst/>
              <a:cxnLst/>
              <a:rect l="l" t="t" r="r" b="b"/>
              <a:pathLst>
                <a:path w="1434" h="319" extrusionOk="0">
                  <a:moveTo>
                    <a:pt x="18" y="319"/>
                  </a:moveTo>
                  <a:lnTo>
                    <a:pt x="1416" y="319"/>
                  </a:lnTo>
                  <a:cubicBezTo>
                    <a:pt x="1428" y="268"/>
                    <a:pt x="1434" y="214"/>
                    <a:pt x="1434" y="160"/>
                  </a:cubicBezTo>
                  <a:cubicBezTo>
                    <a:pt x="1434" y="105"/>
                    <a:pt x="1428" y="52"/>
                    <a:pt x="1416" y="0"/>
                  </a:cubicBezTo>
                  <a:lnTo>
                    <a:pt x="18" y="0"/>
                  </a:lnTo>
                  <a:cubicBezTo>
                    <a:pt x="6" y="52"/>
                    <a:pt x="0" y="105"/>
                    <a:pt x="0" y="160"/>
                  </a:cubicBezTo>
                  <a:cubicBezTo>
                    <a:pt x="0" y="214"/>
                    <a:pt x="6" y="268"/>
                    <a:pt x="18" y="319"/>
                  </a:cubicBezTo>
                  <a:lnTo>
                    <a:pt x="18" y="319"/>
                  </a:ln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6" name="Google Shape;756;p15"/>
            <p:cNvSpPr/>
            <p:nvPr/>
          </p:nvSpPr>
          <p:spPr>
            <a:xfrm>
              <a:off x="7905750" y="5794375"/>
              <a:ext cx="80963" cy="587375"/>
            </a:xfrm>
            <a:custGeom>
              <a:avLst/>
              <a:gdLst/>
              <a:ahLst/>
              <a:cxnLst/>
              <a:rect l="l" t="t" r="r" b="b"/>
              <a:pathLst>
                <a:path w="160" h="1143" extrusionOk="0">
                  <a:moveTo>
                    <a:pt x="160" y="1143"/>
                  </a:moveTo>
                  <a:lnTo>
                    <a:pt x="160" y="0"/>
                  </a:lnTo>
                  <a:cubicBezTo>
                    <a:pt x="98" y="47"/>
                    <a:pt x="44" y="103"/>
                    <a:pt x="0" y="167"/>
                  </a:cubicBezTo>
                  <a:lnTo>
                    <a:pt x="0" y="976"/>
                  </a:lnTo>
                  <a:cubicBezTo>
                    <a:pt x="44" y="1040"/>
                    <a:pt x="98" y="1097"/>
                    <a:pt x="160" y="1143"/>
                  </a:cubicBezTo>
                  <a:lnTo>
                    <a:pt x="160" y="1143"/>
                  </a:lnTo>
                  <a:close/>
                </a:path>
              </a:pathLst>
            </a:custGeom>
            <a:solidFill>
              <a:srgbClr val="C61B34"/>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7" name="Google Shape;757;p15"/>
            <p:cNvSpPr/>
            <p:nvPr/>
          </p:nvSpPr>
          <p:spPr>
            <a:xfrm>
              <a:off x="7840663" y="6046788"/>
              <a:ext cx="736600" cy="82550"/>
            </a:xfrm>
            <a:custGeom>
              <a:avLst/>
              <a:gdLst/>
              <a:ahLst/>
              <a:cxnLst/>
              <a:rect l="l" t="t" r="r" b="b"/>
              <a:pathLst>
                <a:path w="1434" h="159" extrusionOk="0">
                  <a:moveTo>
                    <a:pt x="5" y="159"/>
                  </a:moveTo>
                  <a:lnTo>
                    <a:pt x="1430" y="159"/>
                  </a:lnTo>
                  <a:cubicBezTo>
                    <a:pt x="1433" y="133"/>
                    <a:pt x="1434" y="107"/>
                    <a:pt x="1434" y="80"/>
                  </a:cubicBezTo>
                  <a:cubicBezTo>
                    <a:pt x="1434" y="53"/>
                    <a:pt x="1433" y="26"/>
                    <a:pt x="1430" y="0"/>
                  </a:cubicBezTo>
                  <a:lnTo>
                    <a:pt x="5" y="0"/>
                  </a:lnTo>
                  <a:cubicBezTo>
                    <a:pt x="2" y="26"/>
                    <a:pt x="0" y="53"/>
                    <a:pt x="0" y="80"/>
                  </a:cubicBezTo>
                  <a:cubicBezTo>
                    <a:pt x="0" y="107"/>
                    <a:pt x="2" y="133"/>
                    <a:pt x="5" y="159"/>
                  </a:cubicBezTo>
                  <a:lnTo>
                    <a:pt x="5" y="159"/>
                  </a:lnTo>
                  <a:close/>
                </a:path>
              </a:pathLst>
            </a:custGeom>
            <a:solidFill>
              <a:srgbClr val="C61B34"/>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8" name="Google Shape;758;p15"/>
          <p:cNvSpPr txBox="1"/>
          <p:nvPr/>
        </p:nvSpPr>
        <p:spPr>
          <a:xfrm>
            <a:off x="3965338" y="3983004"/>
            <a:ext cx="1104492" cy="25391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Switzerland</a:t>
            </a:r>
            <a:endParaRPr sz="1400" b="0" i="0" u="none" strike="noStrike" cap="none">
              <a:solidFill>
                <a:srgbClr val="000000"/>
              </a:solidFill>
              <a:latin typeface="Arial"/>
              <a:ea typeface="Arial"/>
              <a:cs typeface="Arial"/>
              <a:sym typeface="Arial"/>
            </a:endParaRPr>
          </a:p>
        </p:txBody>
      </p:sp>
      <p:sp>
        <p:nvSpPr>
          <p:cNvPr id="759" name="Google Shape;759;p15"/>
          <p:cNvSpPr txBox="1"/>
          <p:nvPr/>
        </p:nvSpPr>
        <p:spPr>
          <a:xfrm>
            <a:off x="3978996" y="4417536"/>
            <a:ext cx="1104492" cy="25391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Belgium</a:t>
            </a:r>
            <a:endParaRPr sz="1400" b="0" i="0" u="none" strike="noStrike" cap="none">
              <a:solidFill>
                <a:srgbClr val="000000"/>
              </a:solidFill>
              <a:latin typeface="Arial"/>
              <a:ea typeface="Arial"/>
              <a:cs typeface="Arial"/>
              <a:sym typeface="Arial"/>
            </a:endParaRPr>
          </a:p>
        </p:txBody>
      </p:sp>
      <p:sp>
        <p:nvSpPr>
          <p:cNvPr id="760" name="Google Shape;760;p15"/>
          <p:cNvSpPr txBox="1"/>
          <p:nvPr/>
        </p:nvSpPr>
        <p:spPr>
          <a:xfrm>
            <a:off x="3965338" y="5309865"/>
            <a:ext cx="1104492" cy="25391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Germany</a:t>
            </a:r>
            <a:endParaRPr sz="1400" b="0" i="0" u="none" strike="noStrike" cap="none">
              <a:solidFill>
                <a:srgbClr val="000000"/>
              </a:solidFill>
              <a:latin typeface="Arial"/>
              <a:ea typeface="Arial"/>
              <a:cs typeface="Arial"/>
              <a:sym typeface="Arial"/>
            </a:endParaRPr>
          </a:p>
        </p:txBody>
      </p:sp>
      <p:sp>
        <p:nvSpPr>
          <p:cNvPr id="761" name="Google Shape;761;p15"/>
          <p:cNvSpPr txBox="1"/>
          <p:nvPr/>
        </p:nvSpPr>
        <p:spPr>
          <a:xfrm>
            <a:off x="3978731" y="5751895"/>
            <a:ext cx="1104492" cy="25391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Slovenia</a:t>
            </a:r>
            <a:endParaRPr sz="1400" b="0" i="0" u="none" strike="noStrike" cap="none">
              <a:solidFill>
                <a:srgbClr val="000000"/>
              </a:solidFill>
              <a:latin typeface="Arial"/>
              <a:ea typeface="Arial"/>
              <a:cs typeface="Arial"/>
              <a:sym typeface="Arial"/>
            </a:endParaRPr>
          </a:p>
        </p:txBody>
      </p:sp>
      <p:sp>
        <p:nvSpPr>
          <p:cNvPr id="762" name="Google Shape;762;p15"/>
          <p:cNvSpPr txBox="1"/>
          <p:nvPr/>
        </p:nvSpPr>
        <p:spPr>
          <a:xfrm>
            <a:off x="7124575" y="3986479"/>
            <a:ext cx="110449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Austria</a:t>
            </a:r>
            <a:endParaRPr sz="1400" b="0" i="0" u="none" strike="noStrike" cap="none">
              <a:solidFill>
                <a:srgbClr val="000000"/>
              </a:solidFill>
              <a:latin typeface="Arial"/>
              <a:ea typeface="Arial"/>
              <a:cs typeface="Arial"/>
              <a:sym typeface="Arial"/>
            </a:endParaRPr>
          </a:p>
        </p:txBody>
      </p:sp>
      <p:sp>
        <p:nvSpPr>
          <p:cNvPr id="763" name="Google Shape;763;p15"/>
          <p:cNvSpPr txBox="1"/>
          <p:nvPr/>
        </p:nvSpPr>
        <p:spPr>
          <a:xfrm>
            <a:off x="7124575" y="4424460"/>
            <a:ext cx="110449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France</a:t>
            </a:r>
            <a:endParaRPr sz="1400" b="0" i="0" u="none" strike="noStrike" cap="none">
              <a:solidFill>
                <a:srgbClr val="000000"/>
              </a:solidFill>
              <a:latin typeface="Arial"/>
              <a:ea typeface="Arial"/>
              <a:cs typeface="Arial"/>
              <a:sym typeface="Arial"/>
            </a:endParaRPr>
          </a:p>
        </p:txBody>
      </p:sp>
      <p:sp>
        <p:nvSpPr>
          <p:cNvPr id="764" name="Google Shape;764;p15"/>
          <p:cNvSpPr txBox="1"/>
          <p:nvPr/>
        </p:nvSpPr>
        <p:spPr>
          <a:xfrm>
            <a:off x="7129277" y="5308209"/>
            <a:ext cx="110449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Iceland</a:t>
            </a:r>
            <a:endParaRPr sz="1400" b="0" i="0" u="none" strike="noStrike" cap="none">
              <a:solidFill>
                <a:srgbClr val="000000"/>
              </a:solidFill>
              <a:latin typeface="Arial"/>
              <a:ea typeface="Arial"/>
              <a:cs typeface="Arial"/>
              <a:sym typeface="Arial"/>
            </a:endParaRPr>
          </a:p>
        </p:txBody>
      </p:sp>
      <p:sp>
        <p:nvSpPr>
          <p:cNvPr id="765" name="Google Shape;765;p15"/>
          <p:cNvSpPr txBox="1"/>
          <p:nvPr/>
        </p:nvSpPr>
        <p:spPr>
          <a:xfrm>
            <a:off x="7113100" y="5747614"/>
            <a:ext cx="110449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Calibri"/>
                <a:ea typeface="Calibri"/>
                <a:cs typeface="Calibri"/>
                <a:sym typeface="Calibri"/>
              </a:rPr>
              <a:t>Czech Republic</a:t>
            </a:r>
            <a:endParaRPr sz="1400" b="0" i="0" u="none" strike="noStrike" cap="none">
              <a:solidFill>
                <a:srgbClr val="000000"/>
              </a:solidFill>
              <a:latin typeface="Arial"/>
              <a:ea typeface="Arial"/>
              <a:cs typeface="Arial"/>
              <a:sym typeface="Arial"/>
            </a:endParaRPr>
          </a:p>
        </p:txBody>
      </p:sp>
      <p:sp>
        <p:nvSpPr>
          <p:cNvPr id="232" name="TextBox 231">
            <a:extLst>
              <a:ext uri="{FF2B5EF4-FFF2-40B4-BE49-F238E27FC236}">
                <a16:creationId xmlns:a16="http://schemas.microsoft.com/office/drawing/2014/main" id="{D060A44C-9DF4-4E57-8A65-EFD32EC24961}"/>
              </a:ext>
            </a:extLst>
          </p:cNvPr>
          <p:cNvSpPr txBox="1"/>
          <p:nvPr/>
        </p:nvSpPr>
        <p:spPr>
          <a:xfrm>
            <a:off x="506746" y="601983"/>
            <a:ext cx="11182525" cy="584775"/>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595959"/>
                </a:solidFill>
                <a:latin typeface="Lato Black"/>
                <a:ea typeface="Lato Black"/>
                <a:cs typeface="Lato Black"/>
                <a:sym typeface="Lato Black"/>
              </a:rPr>
              <a:t>IMPORT </a:t>
            </a:r>
            <a:r>
              <a:rPr lang="en-US" sz="3200" b="1" i="0" u="none" strike="noStrike" cap="none" dirty="0">
                <a:solidFill>
                  <a:schemeClr val="accent2"/>
                </a:solidFill>
                <a:latin typeface="Lato Black"/>
                <a:ea typeface="Lato Black"/>
                <a:cs typeface="Lato Black"/>
                <a:sym typeface="Lato Black"/>
              </a:rPr>
              <a:t>EXPORT</a:t>
            </a:r>
            <a:endParaRPr lang="en-US" sz="1400" b="0" i="0" u="none" strike="noStrike" cap="none" dirty="0">
              <a:solidFill>
                <a:srgbClr val="000000"/>
              </a:solidFill>
              <a:latin typeface="Arial"/>
              <a:ea typeface="Arial"/>
              <a:cs typeface="Arial"/>
              <a:sym typeface="Arial"/>
            </a:endParaRPr>
          </a:p>
        </p:txBody>
      </p:sp>
      <p:sp>
        <p:nvSpPr>
          <p:cNvPr id="233" name="TextBox 232">
            <a:extLst>
              <a:ext uri="{FF2B5EF4-FFF2-40B4-BE49-F238E27FC236}">
                <a16:creationId xmlns:a16="http://schemas.microsoft.com/office/drawing/2014/main" id="{C9C605D0-C069-4FB2-BF71-6A28A44E9510}"/>
              </a:ext>
            </a:extLst>
          </p:cNvPr>
          <p:cNvSpPr txBox="1"/>
          <p:nvPr/>
        </p:nvSpPr>
        <p:spPr>
          <a:xfrm>
            <a:off x="504736" y="6346665"/>
            <a:ext cx="11060247" cy="369332"/>
          </a:xfrm>
          <a:prstGeom prst="rect">
            <a:avLst/>
          </a:prstGeom>
          <a:noFill/>
        </p:spPr>
        <p:txBody>
          <a:bodyPr wrap="square" rtlCol="0">
            <a:spAutoFit/>
          </a:bodyPr>
          <a:lstStyle/>
          <a:p>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POWER</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SLIDES</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       WWW.POWERSLIDES.COM </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endParaRPr lang="en-GB" sz="900" b="1" dirty="0">
              <a:solidFill>
                <a:srgbClr val="009999"/>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34" name="Slide Number Placeholder 5">
            <a:extLst>
              <a:ext uri="{FF2B5EF4-FFF2-40B4-BE49-F238E27FC236}">
                <a16:creationId xmlns:a16="http://schemas.microsoft.com/office/drawing/2014/main" id="{7DBF0A7A-2488-4D65-B01C-5AAA6EC27EFB}"/>
              </a:ext>
            </a:extLst>
          </p:cNvPr>
          <p:cNvSpPr txBox="1">
            <a:spLocks/>
          </p:cNvSpPr>
          <p:nvPr/>
        </p:nvSpPr>
        <p:spPr>
          <a:xfrm>
            <a:off x="5571650" y="6364663"/>
            <a:ext cx="216000" cy="216000"/>
          </a:xfrm>
          <a:prstGeom prst="ellipse">
            <a:avLst/>
          </a:prstGeom>
          <a:solidFill>
            <a:srgbClr val="00A5FD"/>
          </a:solidFill>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3</a:t>
            </a:r>
          </a:p>
        </p:txBody>
      </p:sp>
      <p:cxnSp>
        <p:nvCxnSpPr>
          <p:cNvPr id="235" name="Straight Connector 234">
            <a:extLst>
              <a:ext uri="{FF2B5EF4-FFF2-40B4-BE49-F238E27FC236}">
                <a16:creationId xmlns:a16="http://schemas.microsoft.com/office/drawing/2014/main" id="{00235D01-B4A3-4EA7-BD85-59508F44CC0E}"/>
              </a:ext>
            </a:extLst>
          </p:cNvPr>
          <p:cNvCxnSpPr/>
          <p:nvPr/>
        </p:nvCxnSpPr>
        <p:spPr>
          <a:xfrm flipH="1">
            <a:off x="5981846" y="6472238"/>
            <a:ext cx="3758400"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236" name="Straight Connector 235">
            <a:extLst>
              <a:ext uri="{FF2B5EF4-FFF2-40B4-BE49-F238E27FC236}">
                <a16:creationId xmlns:a16="http://schemas.microsoft.com/office/drawing/2014/main" id="{8F00D857-1D1F-45D8-96F5-5C24AFAE5317}"/>
              </a:ext>
            </a:extLst>
          </p:cNvPr>
          <p:cNvCxnSpPr>
            <a:cxnSpLocks/>
          </p:cNvCxnSpPr>
          <p:nvPr/>
        </p:nvCxnSpPr>
        <p:spPr>
          <a:xfrm flipH="1">
            <a:off x="1575770" y="6472238"/>
            <a:ext cx="3757611"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237" name="Straight Connector 236">
            <a:extLst>
              <a:ext uri="{FF2B5EF4-FFF2-40B4-BE49-F238E27FC236}">
                <a16:creationId xmlns:a16="http://schemas.microsoft.com/office/drawing/2014/main" id="{E590E83F-1BA7-409D-B4B6-A075D99B7DA4}"/>
              </a:ext>
            </a:extLst>
          </p:cNvPr>
          <p:cNvCxnSpPr>
            <a:cxnSpLocks/>
          </p:cNvCxnSpPr>
          <p:nvPr/>
        </p:nvCxnSpPr>
        <p:spPr>
          <a:xfrm>
            <a:off x="633558" y="551361"/>
            <a:ext cx="1080000" cy="0"/>
          </a:xfrm>
          <a:prstGeom prst="line">
            <a:avLst/>
          </a:prstGeom>
          <a:ln w="57150" cap="rnd">
            <a:solidFill>
              <a:srgbClr val="00A5FD"/>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grpSp>
        <p:nvGrpSpPr>
          <p:cNvPr id="776" name="Google Shape;776;p16"/>
          <p:cNvGrpSpPr/>
          <p:nvPr/>
        </p:nvGrpSpPr>
        <p:grpSpPr>
          <a:xfrm>
            <a:off x="4643864" y="1457984"/>
            <a:ext cx="6940290" cy="3708744"/>
            <a:chOff x="0" y="0"/>
            <a:chExt cx="13264" cy="7088"/>
          </a:xfrm>
        </p:grpSpPr>
        <p:sp>
          <p:nvSpPr>
            <p:cNvPr id="777" name="Google Shape;777;p16"/>
            <p:cNvSpPr/>
            <p:nvPr/>
          </p:nvSpPr>
          <p:spPr>
            <a:xfrm>
              <a:off x="931" y="3117"/>
              <a:ext cx="195" cy="146"/>
            </a:xfrm>
            <a:custGeom>
              <a:avLst/>
              <a:gdLst/>
              <a:ahLst/>
              <a:cxnLst/>
              <a:rect l="l" t="t" r="r" b="b"/>
              <a:pathLst>
                <a:path w="21600" h="21600" extrusionOk="0">
                  <a:moveTo>
                    <a:pt x="0" y="2563"/>
                  </a:moveTo>
                  <a:lnTo>
                    <a:pt x="842" y="1098"/>
                  </a:lnTo>
                  <a:lnTo>
                    <a:pt x="0" y="1098"/>
                  </a:lnTo>
                  <a:lnTo>
                    <a:pt x="0" y="2563"/>
                  </a:lnTo>
                  <a:close/>
                  <a:moveTo>
                    <a:pt x="3927" y="1098"/>
                  </a:moveTo>
                  <a:lnTo>
                    <a:pt x="3927" y="0"/>
                  </a:lnTo>
                  <a:lnTo>
                    <a:pt x="3086" y="0"/>
                  </a:lnTo>
                  <a:lnTo>
                    <a:pt x="3086" y="1098"/>
                  </a:lnTo>
                  <a:lnTo>
                    <a:pt x="3927" y="1098"/>
                  </a:lnTo>
                  <a:close/>
                  <a:moveTo>
                    <a:pt x="10379" y="5492"/>
                  </a:moveTo>
                  <a:lnTo>
                    <a:pt x="9257" y="4027"/>
                  </a:lnTo>
                  <a:lnTo>
                    <a:pt x="8135" y="4027"/>
                  </a:lnTo>
                  <a:lnTo>
                    <a:pt x="9257" y="5492"/>
                  </a:lnTo>
                  <a:lnTo>
                    <a:pt x="10379" y="5492"/>
                  </a:lnTo>
                  <a:close/>
                  <a:moveTo>
                    <a:pt x="14306" y="6590"/>
                  </a:moveTo>
                  <a:lnTo>
                    <a:pt x="13465" y="6590"/>
                  </a:lnTo>
                  <a:lnTo>
                    <a:pt x="14306" y="6590"/>
                  </a:lnTo>
                  <a:close/>
                  <a:moveTo>
                    <a:pt x="15429" y="9519"/>
                  </a:moveTo>
                  <a:lnTo>
                    <a:pt x="14306" y="8054"/>
                  </a:lnTo>
                  <a:lnTo>
                    <a:pt x="16551" y="8054"/>
                  </a:lnTo>
                  <a:lnTo>
                    <a:pt x="17673" y="9519"/>
                  </a:lnTo>
                  <a:lnTo>
                    <a:pt x="15429" y="9519"/>
                  </a:lnTo>
                  <a:close/>
                  <a:moveTo>
                    <a:pt x="16551" y="16108"/>
                  </a:moveTo>
                  <a:lnTo>
                    <a:pt x="17673" y="17573"/>
                  </a:lnTo>
                  <a:lnTo>
                    <a:pt x="17673" y="20136"/>
                  </a:lnTo>
                  <a:lnTo>
                    <a:pt x="18514" y="21600"/>
                  </a:lnTo>
                  <a:lnTo>
                    <a:pt x="19636" y="19037"/>
                  </a:lnTo>
                  <a:lnTo>
                    <a:pt x="21600" y="17573"/>
                  </a:lnTo>
                  <a:lnTo>
                    <a:pt x="20758" y="16108"/>
                  </a:lnTo>
                  <a:lnTo>
                    <a:pt x="20758" y="15010"/>
                  </a:lnTo>
                  <a:lnTo>
                    <a:pt x="19636" y="15010"/>
                  </a:lnTo>
                  <a:lnTo>
                    <a:pt x="18514" y="13546"/>
                  </a:lnTo>
                  <a:lnTo>
                    <a:pt x="17673" y="12081"/>
                  </a:lnTo>
                  <a:lnTo>
                    <a:pt x="17673" y="15010"/>
                  </a:lnTo>
                  <a:lnTo>
                    <a:pt x="16551" y="16108"/>
                  </a:lnTo>
                  <a:close/>
                  <a:moveTo>
                    <a:pt x="16551" y="1610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8" name="Google Shape;778;p16"/>
            <p:cNvSpPr/>
            <p:nvPr/>
          </p:nvSpPr>
          <p:spPr>
            <a:xfrm>
              <a:off x="8727" y="5152"/>
              <a:ext cx="10" cy="19"/>
            </a:xfrm>
            <a:custGeom>
              <a:avLst/>
              <a:gdLst/>
              <a:ahLst/>
              <a:cxnLst/>
              <a:rect l="l" t="t" r="r" b="b"/>
              <a:pathLst>
                <a:path w="21600" h="21600" extrusionOk="0">
                  <a:moveTo>
                    <a:pt x="0" y="10800"/>
                  </a:moveTo>
                  <a:lnTo>
                    <a:pt x="0" y="0"/>
                  </a:lnTo>
                  <a:lnTo>
                    <a:pt x="21600" y="0"/>
                  </a:lnTo>
                  <a:lnTo>
                    <a:pt x="21600" y="21600"/>
                  </a:lnTo>
                  <a:lnTo>
                    <a:pt x="0" y="10800"/>
                  </a:lnTo>
                  <a:close/>
                  <a:moveTo>
                    <a:pt x="0" y="108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9" name="Google Shape;779;p16"/>
            <p:cNvSpPr/>
            <p:nvPr/>
          </p:nvSpPr>
          <p:spPr>
            <a:xfrm>
              <a:off x="8651" y="5097"/>
              <a:ext cx="56" cy="47"/>
            </a:xfrm>
            <a:custGeom>
              <a:avLst/>
              <a:gdLst/>
              <a:ahLst/>
              <a:cxnLst/>
              <a:rect l="l" t="t" r="r" b="b"/>
              <a:pathLst>
                <a:path w="21600" h="21600" extrusionOk="0">
                  <a:moveTo>
                    <a:pt x="3927" y="12505"/>
                  </a:moveTo>
                  <a:lnTo>
                    <a:pt x="3927" y="0"/>
                  </a:lnTo>
                  <a:lnTo>
                    <a:pt x="0" y="0"/>
                  </a:lnTo>
                  <a:lnTo>
                    <a:pt x="0" y="12505"/>
                  </a:lnTo>
                  <a:lnTo>
                    <a:pt x="3927" y="12505"/>
                  </a:lnTo>
                  <a:close/>
                  <a:moveTo>
                    <a:pt x="3927" y="17053"/>
                  </a:moveTo>
                  <a:lnTo>
                    <a:pt x="7855" y="17053"/>
                  </a:lnTo>
                  <a:lnTo>
                    <a:pt x="7855" y="21600"/>
                  </a:lnTo>
                  <a:lnTo>
                    <a:pt x="3927" y="21600"/>
                  </a:lnTo>
                  <a:lnTo>
                    <a:pt x="3927" y="17053"/>
                  </a:lnTo>
                  <a:close/>
                  <a:moveTo>
                    <a:pt x="21600" y="21600"/>
                  </a:moveTo>
                  <a:lnTo>
                    <a:pt x="21600" y="17053"/>
                  </a:lnTo>
                  <a:lnTo>
                    <a:pt x="18655" y="17053"/>
                  </a:lnTo>
                  <a:lnTo>
                    <a:pt x="21600" y="21600"/>
                  </a:lnTo>
                  <a:close/>
                  <a:moveTo>
                    <a:pt x="216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0" name="Google Shape;780;p16"/>
            <p:cNvSpPr/>
            <p:nvPr/>
          </p:nvSpPr>
          <p:spPr>
            <a:xfrm>
              <a:off x="8783" y="4850"/>
              <a:ext cx="396" cy="193"/>
            </a:xfrm>
            <a:custGeom>
              <a:avLst/>
              <a:gdLst/>
              <a:ahLst/>
              <a:cxnLst/>
              <a:rect l="l" t="t" r="r" b="b"/>
              <a:pathLst>
                <a:path w="21600" h="21600" extrusionOk="0">
                  <a:moveTo>
                    <a:pt x="21046" y="1108"/>
                  </a:moveTo>
                  <a:lnTo>
                    <a:pt x="21600" y="1108"/>
                  </a:lnTo>
                  <a:lnTo>
                    <a:pt x="21046" y="0"/>
                  </a:lnTo>
                  <a:lnTo>
                    <a:pt x="21046" y="1108"/>
                  </a:lnTo>
                  <a:close/>
                  <a:moveTo>
                    <a:pt x="554" y="21600"/>
                  </a:moveTo>
                  <a:lnTo>
                    <a:pt x="969" y="21600"/>
                  </a:lnTo>
                  <a:lnTo>
                    <a:pt x="554" y="21600"/>
                  </a:lnTo>
                  <a:close/>
                  <a:moveTo>
                    <a:pt x="0" y="19385"/>
                  </a:moveTo>
                  <a:lnTo>
                    <a:pt x="554" y="19385"/>
                  </a:lnTo>
                  <a:lnTo>
                    <a:pt x="554" y="20492"/>
                  </a:lnTo>
                  <a:lnTo>
                    <a:pt x="0" y="19385"/>
                  </a:lnTo>
                  <a:close/>
                  <a:moveTo>
                    <a:pt x="0" y="1938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1" name="Google Shape;781;p16"/>
            <p:cNvSpPr/>
            <p:nvPr/>
          </p:nvSpPr>
          <p:spPr>
            <a:xfrm>
              <a:off x="10698" y="4163"/>
              <a:ext cx="94" cy="264"/>
            </a:xfrm>
            <a:custGeom>
              <a:avLst/>
              <a:gdLst/>
              <a:ahLst/>
              <a:cxnLst/>
              <a:rect l="l" t="t" r="r" b="b"/>
              <a:pathLst>
                <a:path w="21600" h="21600" extrusionOk="0">
                  <a:moveTo>
                    <a:pt x="6480" y="3724"/>
                  </a:moveTo>
                  <a:cubicBezTo>
                    <a:pt x="8640" y="3724"/>
                    <a:pt x="8640" y="3724"/>
                    <a:pt x="8640" y="3724"/>
                  </a:cubicBezTo>
                  <a:cubicBezTo>
                    <a:pt x="8640" y="2979"/>
                    <a:pt x="8640" y="2979"/>
                    <a:pt x="8640" y="2979"/>
                  </a:cubicBezTo>
                  <a:cubicBezTo>
                    <a:pt x="8640" y="2234"/>
                    <a:pt x="8640" y="2234"/>
                    <a:pt x="8640" y="2234"/>
                  </a:cubicBezTo>
                  <a:cubicBezTo>
                    <a:pt x="8640" y="1490"/>
                    <a:pt x="8640" y="1490"/>
                    <a:pt x="8640" y="1490"/>
                  </a:cubicBezTo>
                  <a:cubicBezTo>
                    <a:pt x="8640" y="745"/>
                    <a:pt x="8640" y="745"/>
                    <a:pt x="8640" y="745"/>
                  </a:cubicBezTo>
                  <a:cubicBezTo>
                    <a:pt x="8640" y="745"/>
                    <a:pt x="8640" y="745"/>
                    <a:pt x="8640" y="745"/>
                  </a:cubicBezTo>
                  <a:cubicBezTo>
                    <a:pt x="8640" y="0"/>
                    <a:pt x="8640" y="0"/>
                    <a:pt x="8640" y="0"/>
                  </a:cubicBezTo>
                  <a:cubicBezTo>
                    <a:pt x="8640" y="0"/>
                    <a:pt x="8640" y="0"/>
                    <a:pt x="8640" y="0"/>
                  </a:cubicBezTo>
                  <a:cubicBezTo>
                    <a:pt x="6480" y="745"/>
                    <a:pt x="6480" y="745"/>
                    <a:pt x="6480" y="745"/>
                  </a:cubicBezTo>
                  <a:cubicBezTo>
                    <a:pt x="6480" y="1490"/>
                    <a:pt x="6480" y="1490"/>
                    <a:pt x="6480" y="1490"/>
                  </a:cubicBezTo>
                  <a:cubicBezTo>
                    <a:pt x="6480" y="2234"/>
                    <a:pt x="6480" y="2234"/>
                    <a:pt x="6480" y="2234"/>
                  </a:cubicBezTo>
                  <a:cubicBezTo>
                    <a:pt x="6480" y="2234"/>
                    <a:pt x="6480" y="2234"/>
                    <a:pt x="6480" y="2234"/>
                  </a:cubicBezTo>
                  <a:cubicBezTo>
                    <a:pt x="6480" y="3724"/>
                    <a:pt x="6480" y="3724"/>
                    <a:pt x="6480" y="3724"/>
                  </a:cubicBezTo>
                  <a:cubicBezTo>
                    <a:pt x="6480" y="3724"/>
                    <a:pt x="6480" y="3724"/>
                    <a:pt x="6480" y="3724"/>
                  </a:cubicBezTo>
                  <a:close/>
                  <a:moveTo>
                    <a:pt x="6480" y="7448"/>
                  </a:moveTo>
                  <a:cubicBezTo>
                    <a:pt x="6480" y="6703"/>
                    <a:pt x="6480" y="6703"/>
                    <a:pt x="6480" y="6703"/>
                  </a:cubicBezTo>
                  <a:cubicBezTo>
                    <a:pt x="6480" y="5959"/>
                    <a:pt x="6480" y="5959"/>
                    <a:pt x="6480" y="5959"/>
                  </a:cubicBezTo>
                  <a:cubicBezTo>
                    <a:pt x="6480" y="5214"/>
                    <a:pt x="6480" y="5214"/>
                    <a:pt x="6480" y="5214"/>
                  </a:cubicBezTo>
                  <a:cubicBezTo>
                    <a:pt x="6480" y="5214"/>
                    <a:pt x="6480" y="5214"/>
                    <a:pt x="6480" y="5214"/>
                  </a:cubicBezTo>
                  <a:cubicBezTo>
                    <a:pt x="8640" y="4469"/>
                    <a:pt x="8640" y="4469"/>
                    <a:pt x="8640" y="4469"/>
                  </a:cubicBezTo>
                  <a:cubicBezTo>
                    <a:pt x="8640" y="4469"/>
                    <a:pt x="8640" y="4469"/>
                    <a:pt x="8640" y="4469"/>
                  </a:cubicBezTo>
                  <a:cubicBezTo>
                    <a:pt x="6480" y="4469"/>
                    <a:pt x="6480" y="4469"/>
                    <a:pt x="6480" y="4469"/>
                  </a:cubicBezTo>
                  <a:cubicBezTo>
                    <a:pt x="6480" y="5214"/>
                    <a:pt x="6480" y="5214"/>
                    <a:pt x="6480" y="5214"/>
                  </a:cubicBezTo>
                  <a:cubicBezTo>
                    <a:pt x="4320" y="5959"/>
                    <a:pt x="4320" y="5959"/>
                    <a:pt x="4320" y="5959"/>
                  </a:cubicBezTo>
                  <a:cubicBezTo>
                    <a:pt x="6480" y="6703"/>
                    <a:pt x="6480" y="6703"/>
                    <a:pt x="6480" y="6703"/>
                  </a:cubicBezTo>
                  <a:cubicBezTo>
                    <a:pt x="6480" y="6703"/>
                    <a:pt x="6480" y="6703"/>
                    <a:pt x="6480" y="6703"/>
                  </a:cubicBezTo>
                  <a:cubicBezTo>
                    <a:pt x="6480" y="7448"/>
                    <a:pt x="6480" y="7448"/>
                    <a:pt x="6480" y="7448"/>
                  </a:cubicBezTo>
                  <a:close/>
                  <a:moveTo>
                    <a:pt x="0" y="6703"/>
                  </a:moveTo>
                  <a:cubicBezTo>
                    <a:pt x="2160" y="6703"/>
                    <a:pt x="2160" y="6703"/>
                    <a:pt x="2160" y="6703"/>
                  </a:cubicBezTo>
                  <a:cubicBezTo>
                    <a:pt x="2160" y="6703"/>
                    <a:pt x="2160" y="6703"/>
                    <a:pt x="2160" y="6703"/>
                  </a:cubicBezTo>
                  <a:cubicBezTo>
                    <a:pt x="0" y="6703"/>
                    <a:pt x="0" y="6703"/>
                    <a:pt x="0" y="6703"/>
                  </a:cubicBezTo>
                  <a:close/>
                  <a:moveTo>
                    <a:pt x="4320" y="10428"/>
                  </a:moveTo>
                  <a:cubicBezTo>
                    <a:pt x="6480" y="10428"/>
                    <a:pt x="6480" y="10428"/>
                    <a:pt x="6480" y="10428"/>
                  </a:cubicBezTo>
                  <a:cubicBezTo>
                    <a:pt x="6480" y="9683"/>
                    <a:pt x="6480" y="9683"/>
                    <a:pt x="6480" y="9683"/>
                  </a:cubicBezTo>
                  <a:cubicBezTo>
                    <a:pt x="6480" y="8938"/>
                    <a:pt x="6480" y="8938"/>
                    <a:pt x="6480" y="8938"/>
                  </a:cubicBezTo>
                  <a:cubicBezTo>
                    <a:pt x="4320" y="8938"/>
                    <a:pt x="4320" y="8938"/>
                    <a:pt x="4320" y="8938"/>
                  </a:cubicBezTo>
                  <a:cubicBezTo>
                    <a:pt x="4320" y="9683"/>
                    <a:pt x="4320" y="9683"/>
                    <a:pt x="4320" y="9683"/>
                  </a:cubicBezTo>
                  <a:cubicBezTo>
                    <a:pt x="4320" y="9683"/>
                    <a:pt x="4320" y="10428"/>
                    <a:pt x="4320" y="10428"/>
                  </a:cubicBezTo>
                  <a:close/>
                  <a:moveTo>
                    <a:pt x="10800" y="14152"/>
                  </a:moveTo>
                  <a:cubicBezTo>
                    <a:pt x="8640" y="14152"/>
                    <a:pt x="8640" y="14152"/>
                    <a:pt x="8640" y="14152"/>
                  </a:cubicBezTo>
                  <a:cubicBezTo>
                    <a:pt x="8640" y="14152"/>
                    <a:pt x="8640" y="14152"/>
                    <a:pt x="8640" y="14152"/>
                  </a:cubicBezTo>
                  <a:cubicBezTo>
                    <a:pt x="10800" y="14152"/>
                    <a:pt x="10800" y="14152"/>
                    <a:pt x="10800" y="14152"/>
                  </a:cubicBezTo>
                  <a:close/>
                  <a:moveTo>
                    <a:pt x="12960" y="16386"/>
                  </a:moveTo>
                  <a:cubicBezTo>
                    <a:pt x="12960" y="16386"/>
                    <a:pt x="12960" y="16386"/>
                    <a:pt x="12960" y="16386"/>
                  </a:cubicBezTo>
                  <a:cubicBezTo>
                    <a:pt x="15120" y="17131"/>
                    <a:pt x="15120" y="17131"/>
                    <a:pt x="15120" y="17131"/>
                  </a:cubicBezTo>
                  <a:cubicBezTo>
                    <a:pt x="12960" y="16386"/>
                    <a:pt x="12960" y="16386"/>
                    <a:pt x="12960" y="16386"/>
                  </a:cubicBezTo>
                  <a:cubicBezTo>
                    <a:pt x="12960" y="16386"/>
                    <a:pt x="12960" y="16386"/>
                    <a:pt x="12960" y="16386"/>
                  </a:cubicBezTo>
                  <a:close/>
                  <a:moveTo>
                    <a:pt x="17280" y="16386"/>
                  </a:moveTo>
                  <a:cubicBezTo>
                    <a:pt x="17280" y="17131"/>
                    <a:pt x="17280" y="17131"/>
                    <a:pt x="17280" y="17131"/>
                  </a:cubicBezTo>
                  <a:cubicBezTo>
                    <a:pt x="17280" y="17876"/>
                    <a:pt x="17280" y="17876"/>
                    <a:pt x="17280" y="17876"/>
                  </a:cubicBezTo>
                  <a:cubicBezTo>
                    <a:pt x="17280" y="17131"/>
                    <a:pt x="17280" y="17131"/>
                    <a:pt x="17280" y="17131"/>
                  </a:cubicBezTo>
                  <a:cubicBezTo>
                    <a:pt x="17280" y="17131"/>
                    <a:pt x="17280" y="17131"/>
                    <a:pt x="17280" y="17131"/>
                  </a:cubicBezTo>
                  <a:cubicBezTo>
                    <a:pt x="17280" y="16386"/>
                    <a:pt x="17280" y="16386"/>
                    <a:pt x="17280" y="16386"/>
                  </a:cubicBezTo>
                  <a:close/>
                  <a:moveTo>
                    <a:pt x="15120" y="17876"/>
                  </a:moveTo>
                  <a:cubicBezTo>
                    <a:pt x="15120" y="18621"/>
                    <a:pt x="15120" y="18621"/>
                    <a:pt x="15120" y="18621"/>
                  </a:cubicBezTo>
                  <a:cubicBezTo>
                    <a:pt x="17280" y="17876"/>
                    <a:pt x="17280" y="17876"/>
                    <a:pt x="17280" y="17876"/>
                  </a:cubicBezTo>
                  <a:cubicBezTo>
                    <a:pt x="15120" y="17876"/>
                    <a:pt x="15120" y="17876"/>
                    <a:pt x="15120" y="17876"/>
                  </a:cubicBezTo>
                  <a:cubicBezTo>
                    <a:pt x="15120" y="17876"/>
                    <a:pt x="15120" y="17876"/>
                    <a:pt x="15120" y="17876"/>
                  </a:cubicBezTo>
                  <a:cubicBezTo>
                    <a:pt x="15120" y="17876"/>
                    <a:pt x="15120" y="17876"/>
                    <a:pt x="15120" y="17876"/>
                  </a:cubicBezTo>
                  <a:close/>
                  <a:moveTo>
                    <a:pt x="17280" y="19366"/>
                  </a:moveTo>
                  <a:cubicBezTo>
                    <a:pt x="19440" y="19366"/>
                    <a:pt x="19440" y="19366"/>
                    <a:pt x="19440" y="19366"/>
                  </a:cubicBezTo>
                  <a:cubicBezTo>
                    <a:pt x="19440" y="19366"/>
                    <a:pt x="19440" y="19366"/>
                    <a:pt x="19440" y="19366"/>
                  </a:cubicBezTo>
                  <a:cubicBezTo>
                    <a:pt x="17280" y="19366"/>
                    <a:pt x="17280" y="19366"/>
                    <a:pt x="17280" y="19366"/>
                  </a:cubicBezTo>
                  <a:cubicBezTo>
                    <a:pt x="17280" y="19366"/>
                    <a:pt x="17280" y="19366"/>
                    <a:pt x="17280" y="19366"/>
                  </a:cubicBezTo>
                  <a:close/>
                  <a:moveTo>
                    <a:pt x="19440" y="20110"/>
                  </a:moveTo>
                  <a:cubicBezTo>
                    <a:pt x="17280" y="20110"/>
                    <a:pt x="17280" y="20110"/>
                    <a:pt x="17280" y="20110"/>
                  </a:cubicBezTo>
                  <a:cubicBezTo>
                    <a:pt x="19440" y="20855"/>
                    <a:pt x="19440" y="20855"/>
                    <a:pt x="19440" y="20855"/>
                  </a:cubicBezTo>
                  <a:cubicBezTo>
                    <a:pt x="19440" y="20855"/>
                    <a:pt x="19440" y="20855"/>
                    <a:pt x="19440" y="20855"/>
                  </a:cubicBezTo>
                  <a:cubicBezTo>
                    <a:pt x="19440" y="20855"/>
                    <a:pt x="19440" y="21600"/>
                    <a:pt x="19440" y="21600"/>
                  </a:cubicBezTo>
                  <a:cubicBezTo>
                    <a:pt x="21600" y="21600"/>
                    <a:pt x="21600" y="21600"/>
                    <a:pt x="21600" y="21600"/>
                  </a:cubicBezTo>
                  <a:cubicBezTo>
                    <a:pt x="21600" y="20855"/>
                    <a:pt x="21600" y="20855"/>
                    <a:pt x="21600" y="20855"/>
                  </a:cubicBezTo>
                  <a:cubicBezTo>
                    <a:pt x="21600" y="20110"/>
                    <a:pt x="21600" y="20110"/>
                    <a:pt x="21600" y="20110"/>
                  </a:cubicBezTo>
                  <a:lnTo>
                    <a:pt x="19440" y="20110"/>
                  </a:lnTo>
                  <a:close/>
                  <a:moveTo>
                    <a:pt x="19440" y="2011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2" name="Google Shape;782;p16"/>
            <p:cNvSpPr/>
            <p:nvPr/>
          </p:nvSpPr>
          <p:spPr>
            <a:xfrm>
              <a:off x="7778" y="126"/>
              <a:ext cx="5486" cy="2927"/>
            </a:xfrm>
            <a:custGeom>
              <a:avLst/>
              <a:gdLst/>
              <a:ahLst/>
              <a:cxnLst/>
              <a:rect l="l" t="t" r="r" b="b"/>
              <a:pathLst>
                <a:path w="21600" h="21600" extrusionOk="0">
                  <a:moveTo>
                    <a:pt x="16755" y="19839"/>
                  </a:moveTo>
                  <a:cubicBezTo>
                    <a:pt x="16755" y="19839"/>
                    <a:pt x="16755" y="19839"/>
                    <a:pt x="16755" y="19839"/>
                  </a:cubicBezTo>
                  <a:cubicBezTo>
                    <a:pt x="16718" y="19772"/>
                    <a:pt x="16718" y="19772"/>
                    <a:pt x="16718" y="19772"/>
                  </a:cubicBezTo>
                  <a:cubicBezTo>
                    <a:pt x="16718" y="19772"/>
                    <a:pt x="16718" y="19772"/>
                    <a:pt x="16718" y="19772"/>
                  </a:cubicBezTo>
                  <a:cubicBezTo>
                    <a:pt x="16718" y="19772"/>
                    <a:pt x="16718" y="19772"/>
                    <a:pt x="16718" y="19772"/>
                  </a:cubicBezTo>
                  <a:cubicBezTo>
                    <a:pt x="16718" y="19704"/>
                    <a:pt x="16718" y="19704"/>
                    <a:pt x="16718" y="19704"/>
                  </a:cubicBezTo>
                  <a:cubicBezTo>
                    <a:pt x="16718" y="19704"/>
                    <a:pt x="16718" y="19704"/>
                    <a:pt x="16718" y="19704"/>
                  </a:cubicBezTo>
                  <a:cubicBezTo>
                    <a:pt x="16718" y="19636"/>
                    <a:pt x="16718" y="19636"/>
                    <a:pt x="16718" y="19636"/>
                  </a:cubicBezTo>
                  <a:cubicBezTo>
                    <a:pt x="16718" y="19636"/>
                    <a:pt x="16718" y="19636"/>
                    <a:pt x="16718" y="19636"/>
                  </a:cubicBezTo>
                  <a:cubicBezTo>
                    <a:pt x="16718" y="19636"/>
                    <a:pt x="16718" y="19636"/>
                    <a:pt x="16718" y="19636"/>
                  </a:cubicBezTo>
                  <a:cubicBezTo>
                    <a:pt x="16755" y="19636"/>
                    <a:pt x="16755" y="19636"/>
                    <a:pt x="16755" y="19636"/>
                  </a:cubicBezTo>
                  <a:cubicBezTo>
                    <a:pt x="16792" y="19636"/>
                    <a:pt x="16792" y="19636"/>
                    <a:pt x="16792" y="19636"/>
                  </a:cubicBezTo>
                  <a:cubicBezTo>
                    <a:pt x="16792" y="19569"/>
                    <a:pt x="16792" y="19569"/>
                    <a:pt x="16792" y="19569"/>
                  </a:cubicBezTo>
                  <a:cubicBezTo>
                    <a:pt x="16792" y="19569"/>
                    <a:pt x="16792" y="19569"/>
                    <a:pt x="16792" y="19569"/>
                  </a:cubicBezTo>
                  <a:cubicBezTo>
                    <a:pt x="16792" y="19501"/>
                    <a:pt x="16792" y="19501"/>
                    <a:pt x="16792" y="19501"/>
                  </a:cubicBezTo>
                  <a:cubicBezTo>
                    <a:pt x="16792" y="19501"/>
                    <a:pt x="16792" y="19501"/>
                    <a:pt x="16792" y="19501"/>
                  </a:cubicBezTo>
                  <a:cubicBezTo>
                    <a:pt x="16792" y="19433"/>
                    <a:pt x="16792" y="19433"/>
                    <a:pt x="16792" y="19433"/>
                  </a:cubicBezTo>
                  <a:cubicBezTo>
                    <a:pt x="16792" y="19366"/>
                    <a:pt x="16792" y="19366"/>
                    <a:pt x="16792" y="19366"/>
                  </a:cubicBezTo>
                  <a:cubicBezTo>
                    <a:pt x="16755" y="19366"/>
                    <a:pt x="16755" y="19366"/>
                    <a:pt x="16755" y="19366"/>
                  </a:cubicBezTo>
                  <a:cubicBezTo>
                    <a:pt x="16755" y="19298"/>
                    <a:pt x="16755" y="19298"/>
                    <a:pt x="16755" y="19298"/>
                  </a:cubicBezTo>
                  <a:cubicBezTo>
                    <a:pt x="16755" y="19230"/>
                    <a:pt x="16755" y="19230"/>
                    <a:pt x="16755" y="19230"/>
                  </a:cubicBezTo>
                  <a:cubicBezTo>
                    <a:pt x="16755" y="19162"/>
                    <a:pt x="16755" y="19162"/>
                    <a:pt x="16755" y="19162"/>
                  </a:cubicBezTo>
                  <a:cubicBezTo>
                    <a:pt x="16755" y="19095"/>
                    <a:pt x="16755" y="19095"/>
                    <a:pt x="16755" y="19095"/>
                  </a:cubicBezTo>
                  <a:cubicBezTo>
                    <a:pt x="16718" y="19095"/>
                    <a:pt x="16718" y="19095"/>
                    <a:pt x="16718" y="19095"/>
                  </a:cubicBezTo>
                  <a:cubicBezTo>
                    <a:pt x="16718" y="19027"/>
                    <a:pt x="16718" y="19027"/>
                    <a:pt x="16718" y="19027"/>
                  </a:cubicBezTo>
                  <a:cubicBezTo>
                    <a:pt x="16718" y="18959"/>
                    <a:pt x="16718" y="18959"/>
                    <a:pt x="16718" y="18959"/>
                  </a:cubicBezTo>
                  <a:cubicBezTo>
                    <a:pt x="16681" y="18892"/>
                    <a:pt x="16681" y="18892"/>
                    <a:pt x="16681" y="18892"/>
                  </a:cubicBezTo>
                  <a:cubicBezTo>
                    <a:pt x="16681" y="18824"/>
                    <a:pt x="16681" y="18824"/>
                    <a:pt x="16681" y="18824"/>
                  </a:cubicBezTo>
                  <a:cubicBezTo>
                    <a:pt x="16681" y="18824"/>
                    <a:pt x="16681" y="18824"/>
                    <a:pt x="16681" y="18824"/>
                  </a:cubicBezTo>
                  <a:cubicBezTo>
                    <a:pt x="16681" y="18824"/>
                    <a:pt x="16681" y="18824"/>
                    <a:pt x="16681" y="18824"/>
                  </a:cubicBezTo>
                  <a:cubicBezTo>
                    <a:pt x="16718" y="18824"/>
                    <a:pt x="16718" y="18824"/>
                    <a:pt x="16718" y="18824"/>
                  </a:cubicBezTo>
                  <a:cubicBezTo>
                    <a:pt x="16718" y="18756"/>
                    <a:pt x="16718" y="18756"/>
                    <a:pt x="16718" y="18756"/>
                  </a:cubicBezTo>
                  <a:cubicBezTo>
                    <a:pt x="16718" y="18756"/>
                    <a:pt x="16718" y="18756"/>
                    <a:pt x="16718" y="18756"/>
                  </a:cubicBezTo>
                  <a:cubicBezTo>
                    <a:pt x="16755" y="18621"/>
                    <a:pt x="16755" y="18621"/>
                    <a:pt x="16755" y="18621"/>
                  </a:cubicBezTo>
                  <a:cubicBezTo>
                    <a:pt x="16792" y="18621"/>
                    <a:pt x="16792" y="18621"/>
                    <a:pt x="16792" y="18621"/>
                  </a:cubicBezTo>
                  <a:cubicBezTo>
                    <a:pt x="16792" y="18621"/>
                    <a:pt x="16792" y="18621"/>
                    <a:pt x="16792" y="18621"/>
                  </a:cubicBezTo>
                  <a:cubicBezTo>
                    <a:pt x="16829" y="18688"/>
                    <a:pt x="16829" y="18688"/>
                    <a:pt x="16829" y="18688"/>
                  </a:cubicBezTo>
                  <a:cubicBezTo>
                    <a:pt x="16940" y="18688"/>
                    <a:pt x="16940" y="18688"/>
                    <a:pt x="16940" y="18688"/>
                  </a:cubicBezTo>
                  <a:cubicBezTo>
                    <a:pt x="16940" y="18688"/>
                    <a:pt x="16940" y="18688"/>
                    <a:pt x="16940" y="18688"/>
                  </a:cubicBezTo>
                  <a:cubicBezTo>
                    <a:pt x="16977" y="18688"/>
                    <a:pt x="16977" y="18688"/>
                    <a:pt x="16977" y="18688"/>
                  </a:cubicBezTo>
                  <a:cubicBezTo>
                    <a:pt x="16977" y="18688"/>
                    <a:pt x="16977" y="18688"/>
                    <a:pt x="16977" y="18688"/>
                  </a:cubicBezTo>
                  <a:cubicBezTo>
                    <a:pt x="16977" y="18621"/>
                    <a:pt x="16977" y="18621"/>
                    <a:pt x="16977" y="18621"/>
                  </a:cubicBezTo>
                  <a:cubicBezTo>
                    <a:pt x="16977" y="18621"/>
                    <a:pt x="16977" y="18621"/>
                    <a:pt x="16977" y="18621"/>
                  </a:cubicBezTo>
                  <a:cubicBezTo>
                    <a:pt x="16977" y="18553"/>
                    <a:pt x="16977" y="18553"/>
                    <a:pt x="16977" y="18553"/>
                  </a:cubicBezTo>
                  <a:cubicBezTo>
                    <a:pt x="16977" y="18553"/>
                    <a:pt x="16977" y="18553"/>
                    <a:pt x="16977" y="18553"/>
                  </a:cubicBezTo>
                  <a:cubicBezTo>
                    <a:pt x="16977" y="18553"/>
                    <a:pt x="16977" y="18553"/>
                    <a:pt x="16977" y="18553"/>
                  </a:cubicBezTo>
                  <a:cubicBezTo>
                    <a:pt x="16940" y="18485"/>
                    <a:pt x="16940" y="18485"/>
                    <a:pt x="16940" y="18485"/>
                  </a:cubicBezTo>
                  <a:cubicBezTo>
                    <a:pt x="16977" y="18418"/>
                    <a:pt x="16977" y="18418"/>
                    <a:pt x="16977" y="18418"/>
                  </a:cubicBezTo>
                  <a:cubicBezTo>
                    <a:pt x="16977" y="18418"/>
                    <a:pt x="16977" y="18418"/>
                    <a:pt x="16977" y="18418"/>
                  </a:cubicBezTo>
                  <a:cubicBezTo>
                    <a:pt x="16977" y="18418"/>
                    <a:pt x="16977" y="18418"/>
                    <a:pt x="16977" y="18418"/>
                  </a:cubicBezTo>
                  <a:cubicBezTo>
                    <a:pt x="16977" y="18350"/>
                    <a:pt x="16977" y="18350"/>
                    <a:pt x="16977" y="18350"/>
                  </a:cubicBezTo>
                  <a:cubicBezTo>
                    <a:pt x="16977" y="18350"/>
                    <a:pt x="16977" y="18350"/>
                    <a:pt x="16977" y="18350"/>
                  </a:cubicBezTo>
                  <a:cubicBezTo>
                    <a:pt x="16977" y="18350"/>
                    <a:pt x="16977" y="18350"/>
                    <a:pt x="16977" y="18350"/>
                  </a:cubicBezTo>
                  <a:cubicBezTo>
                    <a:pt x="16977" y="18282"/>
                    <a:pt x="16977" y="18282"/>
                    <a:pt x="16977" y="18282"/>
                  </a:cubicBezTo>
                  <a:cubicBezTo>
                    <a:pt x="16977" y="18282"/>
                    <a:pt x="16977" y="18282"/>
                    <a:pt x="16977" y="18282"/>
                  </a:cubicBezTo>
                  <a:cubicBezTo>
                    <a:pt x="16977" y="18214"/>
                    <a:pt x="16977" y="18214"/>
                    <a:pt x="16977" y="18214"/>
                  </a:cubicBezTo>
                  <a:cubicBezTo>
                    <a:pt x="16977" y="18214"/>
                    <a:pt x="16977" y="18214"/>
                    <a:pt x="16977" y="18214"/>
                  </a:cubicBezTo>
                  <a:cubicBezTo>
                    <a:pt x="16977" y="18214"/>
                    <a:pt x="16977" y="18214"/>
                    <a:pt x="16977" y="18214"/>
                  </a:cubicBezTo>
                  <a:cubicBezTo>
                    <a:pt x="16977" y="18147"/>
                    <a:pt x="16977" y="18147"/>
                    <a:pt x="16977" y="18147"/>
                  </a:cubicBezTo>
                  <a:cubicBezTo>
                    <a:pt x="16977" y="18147"/>
                    <a:pt x="16977" y="18147"/>
                    <a:pt x="16977" y="18147"/>
                  </a:cubicBezTo>
                  <a:cubicBezTo>
                    <a:pt x="16977" y="18079"/>
                    <a:pt x="16977" y="18079"/>
                    <a:pt x="16977" y="18079"/>
                  </a:cubicBezTo>
                  <a:cubicBezTo>
                    <a:pt x="16977" y="18011"/>
                    <a:pt x="16977" y="18011"/>
                    <a:pt x="16977" y="18011"/>
                  </a:cubicBezTo>
                  <a:cubicBezTo>
                    <a:pt x="16977" y="18011"/>
                    <a:pt x="16977" y="18011"/>
                    <a:pt x="16977" y="18011"/>
                  </a:cubicBezTo>
                  <a:cubicBezTo>
                    <a:pt x="16977" y="18011"/>
                    <a:pt x="16977" y="18011"/>
                    <a:pt x="16977" y="18011"/>
                  </a:cubicBezTo>
                  <a:cubicBezTo>
                    <a:pt x="16977" y="17944"/>
                    <a:pt x="16977" y="17944"/>
                    <a:pt x="16977" y="17944"/>
                  </a:cubicBezTo>
                  <a:cubicBezTo>
                    <a:pt x="16977" y="17944"/>
                    <a:pt x="16977" y="17944"/>
                    <a:pt x="16977" y="17944"/>
                  </a:cubicBezTo>
                  <a:cubicBezTo>
                    <a:pt x="16977" y="17944"/>
                    <a:pt x="16977" y="17944"/>
                    <a:pt x="16977" y="17944"/>
                  </a:cubicBezTo>
                  <a:cubicBezTo>
                    <a:pt x="16977" y="17876"/>
                    <a:pt x="16977" y="17876"/>
                    <a:pt x="16977" y="17876"/>
                  </a:cubicBezTo>
                  <a:cubicBezTo>
                    <a:pt x="16940" y="17876"/>
                    <a:pt x="16940" y="17876"/>
                    <a:pt x="16940" y="17876"/>
                  </a:cubicBezTo>
                  <a:cubicBezTo>
                    <a:pt x="16977" y="17876"/>
                    <a:pt x="16977" y="17876"/>
                    <a:pt x="16977" y="17876"/>
                  </a:cubicBezTo>
                  <a:cubicBezTo>
                    <a:pt x="16977" y="17808"/>
                    <a:pt x="16977" y="17808"/>
                    <a:pt x="16977" y="17808"/>
                  </a:cubicBezTo>
                  <a:cubicBezTo>
                    <a:pt x="16977" y="17808"/>
                    <a:pt x="16977" y="17808"/>
                    <a:pt x="16977" y="17808"/>
                  </a:cubicBezTo>
                  <a:cubicBezTo>
                    <a:pt x="16940" y="17740"/>
                    <a:pt x="16940" y="17740"/>
                    <a:pt x="16940" y="17740"/>
                  </a:cubicBezTo>
                  <a:cubicBezTo>
                    <a:pt x="16940" y="17740"/>
                    <a:pt x="16940" y="17740"/>
                    <a:pt x="16940" y="17740"/>
                  </a:cubicBezTo>
                  <a:cubicBezTo>
                    <a:pt x="16977" y="17673"/>
                    <a:pt x="16977" y="17673"/>
                    <a:pt x="16977" y="17673"/>
                  </a:cubicBezTo>
                  <a:cubicBezTo>
                    <a:pt x="16977" y="17673"/>
                    <a:pt x="16977" y="17673"/>
                    <a:pt x="16977" y="17673"/>
                  </a:cubicBezTo>
                  <a:cubicBezTo>
                    <a:pt x="17014" y="17673"/>
                    <a:pt x="17014" y="17673"/>
                    <a:pt x="17014" y="17673"/>
                  </a:cubicBezTo>
                  <a:cubicBezTo>
                    <a:pt x="17014" y="17605"/>
                    <a:pt x="17014" y="17605"/>
                    <a:pt x="17014" y="17605"/>
                  </a:cubicBezTo>
                  <a:cubicBezTo>
                    <a:pt x="17014" y="17537"/>
                    <a:pt x="17014" y="17537"/>
                    <a:pt x="17014" y="17537"/>
                  </a:cubicBezTo>
                  <a:cubicBezTo>
                    <a:pt x="16977" y="17537"/>
                    <a:pt x="16977" y="17537"/>
                    <a:pt x="16977" y="17537"/>
                  </a:cubicBezTo>
                  <a:cubicBezTo>
                    <a:pt x="16977" y="17470"/>
                    <a:pt x="16977" y="17470"/>
                    <a:pt x="16977" y="17470"/>
                  </a:cubicBezTo>
                  <a:cubicBezTo>
                    <a:pt x="16977" y="17470"/>
                    <a:pt x="16977" y="17470"/>
                    <a:pt x="16977" y="17470"/>
                  </a:cubicBezTo>
                  <a:cubicBezTo>
                    <a:pt x="16940" y="17402"/>
                    <a:pt x="16940" y="17402"/>
                    <a:pt x="16940" y="17402"/>
                  </a:cubicBezTo>
                  <a:cubicBezTo>
                    <a:pt x="16940" y="17402"/>
                    <a:pt x="16940" y="17402"/>
                    <a:pt x="16940" y="17402"/>
                  </a:cubicBezTo>
                  <a:cubicBezTo>
                    <a:pt x="16940" y="17334"/>
                    <a:pt x="16940" y="17334"/>
                    <a:pt x="16940" y="17334"/>
                  </a:cubicBezTo>
                  <a:cubicBezTo>
                    <a:pt x="16940" y="17334"/>
                    <a:pt x="16940" y="17334"/>
                    <a:pt x="16940" y="17334"/>
                  </a:cubicBezTo>
                  <a:cubicBezTo>
                    <a:pt x="16940" y="17266"/>
                    <a:pt x="16940" y="17266"/>
                    <a:pt x="16940" y="17266"/>
                  </a:cubicBezTo>
                  <a:cubicBezTo>
                    <a:pt x="16903" y="17266"/>
                    <a:pt x="16903" y="17266"/>
                    <a:pt x="16903" y="17266"/>
                  </a:cubicBezTo>
                  <a:cubicBezTo>
                    <a:pt x="16866" y="17266"/>
                    <a:pt x="16866" y="17266"/>
                    <a:pt x="16866" y="17266"/>
                  </a:cubicBezTo>
                  <a:cubicBezTo>
                    <a:pt x="16866" y="17266"/>
                    <a:pt x="16866" y="17266"/>
                    <a:pt x="16866" y="17266"/>
                  </a:cubicBezTo>
                  <a:cubicBezTo>
                    <a:pt x="16829" y="17266"/>
                    <a:pt x="16829" y="17266"/>
                    <a:pt x="16829" y="17266"/>
                  </a:cubicBezTo>
                  <a:cubicBezTo>
                    <a:pt x="16792" y="17266"/>
                    <a:pt x="16792" y="17266"/>
                    <a:pt x="16792" y="17266"/>
                  </a:cubicBezTo>
                  <a:cubicBezTo>
                    <a:pt x="16792" y="17266"/>
                    <a:pt x="16792" y="17266"/>
                    <a:pt x="16792" y="17266"/>
                  </a:cubicBezTo>
                  <a:cubicBezTo>
                    <a:pt x="16792" y="17334"/>
                    <a:pt x="16792" y="17334"/>
                    <a:pt x="16792" y="17334"/>
                  </a:cubicBezTo>
                  <a:cubicBezTo>
                    <a:pt x="16755" y="17334"/>
                    <a:pt x="16755" y="17334"/>
                    <a:pt x="16755" y="17334"/>
                  </a:cubicBezTo>
                  <a:cubicBezTo>
                    <a:pt x="16755" y="17334"/>
                    <a:pt x="16755" y="17334"/>
                    <a:pt x="16755" y="17334"/>
                  </a:cubicBezTo>
                  <a:cubicBezTo>
                    <a:pt x="16755" y="17402"/>
                    <a:pt x="16755" y="17402"/>
                    <a:pt x="16755" y="17402"/>
                  </a:cubicBezTo>
                  <a:cubicBezTo>
                    <a:pt x="16718" y="17402"/>
                    <a:pt x="16718" y="17402"/>
                    <a:pt x="16718" y="17402"/>
                  </a:cubicBezTo>
                  <a:cubicBezTo>
                    <a:pt x="16681" y="17402"/>
                    <a:pt x="16681" y="17402"/>
                    <a:pt x="16681" y="17402"/>
                  </a:cubicBezTo>
                  <a:cubicBezTo>
                    <a:pt x="16681" y="17470"/>
                    <a:pt x="16681" y="17470"/>
                    <a:pt x="16681" y="17470"/>
                  </a:cubicBezTo>
                  <a:cubicBezTo>
                    <a:pt x="16681" y="17470"/>
                    <a:pt x="16681" y="17470"/>
                    <a:pt x="16681" y="17470"/>
                  </a:cubicBezTo>
                  <a:cubicBezTo>
                    <a:pt x="16644" y="17537"/>
                    <a:pt x="16644" y="17537"/>
                    <a:pt x="16644" y="17537"/>
                  </a:cubicBezTo>
                  <a:cubicBezTo>
                    <a:pt x="16644" y="17537"/>
                    <a:pt x="16644" y="17537"/>
                    <a:pt x="16644" y="17537"/>
                  </a:cubicBezTo>
                  <a:cubicBezTo>
                    <a:pt x="16644" y="17605"/>
                    <a:pt x="16644" y="17605"/>
                    <a:pt x="16644" y="17605"/>
                  </a:cubicBezTo>
                  <a:cubicBezTo>
                    <a:pt x="16644" y="17605"/>
                    <a:pt x="16644" y="17605"/>
                    <a:pt x="16644" y="17605"/>
                  </a:cubicBezTo>
                  <a:cubicBezTo>
                    <a:pt x="16607" y="17605"/>
                    <a:pt x="16607" y="17605"/>
                    <a:pt x="16607" y="17605"/>
                  </a:cubicBezTo>
                  <a:cubicBezTo>
                    <a:pt x="16570" y="17673"/>
                    <a:pt x="16570" y="17673"/>
                    <a:pt x="16570" y="17673"/>
                  </a:cubicBezTo>
                  <a:cubicBezTo>
                    <a:pt x="16570" y="17673"/>
                    <a:pt x="16570" y="17673"/>
                    <a:pt x="16570" y="17673"/>
                  </a:cubicBezTo>
                  <a:cubicBezTo>
                    <a:pt x="16533" y="17673"/>
                    <a:pt x="16533" y="17673"/>
                    <a:pt x="16533" y="17673"/>
                  </a:cubicBezTo>
                  <a:cubicBezTo>
                    <a:pt x="16533" y="17673"/>
                    <a:pt x="16533" y="17673"/>
                    <a:pt x="16533" y="17673"/>
                  </a:cubicBezTo>
                  <a:cubicBezTo>
                    <a:pt x="16496" y="17673"/>
                    <a:pt x="16496" y="17673"/>
                    <a:pt x="16496" y="17673"/>
                  </a:cubicBezTo>
                  <a:cubicBezTo>
                    <a:pt x="16496" y="17673"/>
                    <a:pt x="16496" y="17673"/>
                    <a:pt x="16496" y="17673"/>
                  </a:cubicBezTo>
                  <a:cubicBezTo>
                    <a:pt x="16459" y="17605"/>
                    <a:pt x="16459" y="17605"/>
                    <a:pt x="16459" y="17605"/>
                  </a:cubicBezTo>
                  <a:cubicBezTo>
                    <a:pt x="16459" y="17605"/>
                    <a:pt x="16459" y="17605"/>
                    <a:pt x="16459" y="17605"/>
                  </a:cubicBezTo>
                  <a:cubicBezTo>
                    <a:pt x="16422" y="17673"/>
                    <a:pt x="16422" y="17673"/>
                    <a:pt x="16422" y="17673"/>
                  </a:cubicBezTo>
                  <a:cubicBezTo>
                    <a:pt x="16385" y="17673"/>
                    <a:pt x="16385" y="17673"/>
                    <a:pt x="16385" y="17673"/>
                  </a:cubicBezTo>
                  <a:cubicBezTo>
                    <a:pt x="16385" y="17605"/>
                    <a:pt x="16385" y="17605"/>
                    <a:pt x="16385" y="17605"/>
                  </a:cubicBezTo>
                  <a:cubicBezTo>
                    <a:pt x="16385" y="17605"/>
                    <a:pt x="16385" y="17605"/>
                    <a:pt x="16385" y="17605"/>
                  </a:cubicBezTo>
                  <a:cubicBezTo>
                    <a:pt x="16348" y="17537"/>
                    <a:pt x="16348" y="17537"/>
                    <a:pt x="16348" y="17537"/>
                  </a:cubicBezTo>
                  <a:cubicBezTo>
                    <a:pt x="16311" y="17470"/>
                    <a:pt x="16311" y="17470"/>
                    <a:pt x="16311" y="17470"/>
                  </a:cubicBezTo>
                  <a:cubicBezTo>
                    <a:pt x="16311" y="17470"/>
                    <a:pt x="16311" y="17470"/>
                    <a:pt x="16311" y="17470"/>
                  </a:cubicBezTo>
                  <a:cubicBezTo>
                    <a:pt x="16348" y="17470"/>
                    <a:pt x="16348" y="17470"/>
                    <a:pt x="16348" y="17470"/>
                  </a:cubicBezTo>
                  <a:cubicBezTo>
                    <a:pt x="16348" y="17402"/>
                    <a:pt x="16348" y="17402"/>
                    <a:pt x="16348" y="17402"/>
                  </a:cubicBezTo>
                  <a:cubicBezTo>
                    <a:pt x="16311" y="17334"/>
                    <a:pt x="16311" y="17334"/>
                    <a:pt x="16311" y="17334"/>
                  </a:cubicBezTo>
                  <a:cubicBezTo>
                    <a:pt x="16311" y="17266"/>
                    <a:pt x="16311" y="17266"/>
                    <a:pt x="16311" y="17266"/>
                  </a:cubicBezTo>
                  <a:cubicBezTo>
                    <a:pt x="16311" y="17266"/>
                    <a:pt x="16311" y="17266"/>
                    <a:pt x="16311" y="17266"/>
                  </a:cubicBezTo>
                  <a:cubicBezTo>
                    <a:pt x="16274" y="17266"/>
                    <a:pt x="16274" y="17266"/>
                    <a:pt x="16274" y="17266"/>
                  </a:cubicBezTo>
                  <a:cubicBezTo>
                    <a:pt x="16274" y="17199"/>
                    <a:pt x="16274" y="17199"/>
                    <a:pt x="16274" y="17199"/>
                  </a:cubicBezTo>
                  <a:cubicBezTo>
                    <a:pt x="16311" y="17199"/>
                    <a:pt x="16311" y="17199"/>
                    <a:pt x="16311" y="17199"/>
                  </a:cubicBezTo>
                  <a:cubicBezTo>
                    <a:pt x="16311" y="17131"/>
                    <a:pt x="16311" y="17131"/>
                    <a:pt x="16311" y="17131"/>
                  </a:cubicBezTo>
                  <a:cubicBezTo>
                    <a:pt x="16311" y="17131"/>
                    <a:pt x="16311" y="17131"/>
                    <a:pt x="16311" y="17131"/>
                  </a:cubicBezTo>
                  <a:cubicBezTo>
                    <a:pt x="16274" y="17131"/>
                    <a:pt x="16274" y="17131"/>
                    <a:pt x="16274" y="17131"/>
                  </a:cubicBezTo>
                  <a:cubicBezTo>
                    <a:pt x="16274" y="17199"/>
                    <a:pt x="16274" y="17199"/>
                    <a:pt x="16274" y="17199"/>
                  </a:cubicBezTo>
                  <a:cubicBezTo>
                    <a:pt x="16237" y="17199"/>
                    <a:pt x="16237" y="17199"/>
                    <a:pt x="16237" y="17199"/>
                  </a:cubicBezTo>
                  <a:cubicBezTo>
                    <a:pt x="16237" y="17199"/>
                    <a:pt x="16237" y="17199"/>
                    <a:pt x="16237" y="17199"/>
                  </a:cubicBezTo>
                  <a:cubicBezTo>
                    <a:pt x="16200" y="17199"/>
                    <a:pt x="16200" y="17199"/>
                    <a:pt x="16200" y="17199"/>
                  </a:cubicBezTo>
                  <a:cubicBezTo>
                    <a:pt x="16200" y="17131"/>
                    <a:pt x="16200" y="17131"/>
                    <a:pt x="16200" y="17131"/>
                  </a:cubicBezTo>
                  <a:cubicBezTo>
                    <a:pt x="16163" y="17131"/>
                    <a:pt x="16163" y="17131"/>
                    <a:pt x="16163" y="17131"/>
                  </a:cubicBezTo>
                  <a:cubicBezTo>
                    <a:pt x="16163" y="17131"/>
                    <a:pt x="16163" y="17131"/>
                    <a:pt x="16163" y="17131"/>
                  </a:cubicBezTo>
                  <a:cubicBezTo>
                    <a:pt x="16126" y="17131"/>
                    <a:pt x="16126" y="17131"/>
                    <a:pt x="16126" y="17131"/>
                  </a:cubicBezTo>
                  <a:cubicBezTo>
                    <a:pt x="16126" y="17063"/>
                    <a:pt x="16126" y="17063"/>
                    <a:pt x="16126" y="17063"/>
                  </a:cubicBezTo>
                  <a:cubicBezTo>
                    <a:pt x="16126" y="17063"/>
                    <a:pt x="16126" y="17063"/>
                    <a:pt x="16126" y="17063"/>
                  </a:cubicBezTo>
                  <a:cubicBezTo>
                    <a:pt x="16089" y="17063"/>
                    <a:pt x="16089" y="17063"/>
                    <a:pt x="16089" y="17063"/>
                  </a:cubicBezTo>
                  <a:cubicBezTo>
                    <a:pt x="16089" y="17063"/>
                    <a:pt x="16089" y="17063"/>
                    <a:pt x="16089" y="17063"/>
                  </a:cubicBezTo>
                  <a:cubicBezTo>
                    <a:pt x="16089" y="16996"/>
                    <a:pt x="16089" y="16996"/>
                    <a:pt x="16089" y="16996"/>
                  </a:cubicBezTo>
                  <a:cubicBezTo>
                    <a:pt x="16052" y="16996"/>
                    <a:pt x="16052" y="16996"/>
                    <a:pt x="16052" y="16996"/>
                  </a:cubicBezTo>
                  <a:cubicBezTo>
                    <a:pt x="16052" y="16996"/>
                    <a:pt x="16052" y="16996"/>
                    <a:pt x="16052" y="16996"/>
                  </a:cubicBezTo>
                  <a:cubicBezTo>
                    <a:pt x="16052" y="16928"/>
                    <a:pt x="16052" y="16928"/>
                    <a:pt x="16052" y="16928"/>
                  </a:cubicBezTo>
                  <a:cubicBezTo>
                    <a:pt x="16015" y="16928"/>
                    <a:pt x="16015" y="16928"/>
                    <a:pt x="16015" y="16928"/>
                  </a:cubicBezTo>
                  <a:cubicBezTo>
                    <a:pt x="16015" y="16928"/>
                    <a:pt x="16015" y="16928"/>
                    <a:pt x="16015" y="16928"/>
                  </a:cubicBezTo>
                  <a:cubicBezTo>
                    <a:pt x="16015" y="16996"/>
                    <a:pt x="16015" y="16996"/>
                    <a:pt x="16015" y="16996"/>
                  </a:cubicBezTo>
                  <a:cubicBezTo>
                    <a:pt x="15978" y="16928"/>
                    <a:pt x="15978" y="16928"/>
                    <a:pt x="15978" y="16928"/>
                  </a:cubicBezTo>
                  <a:cubicBezTo>
                    <a:pt x="15978" y="16996"/>
                    <a:pt x="15978" y="16996"/>
                    <a:pt x="15978" y="16996"/>
                  </a:cubicBezTo>
                  <a:cubicBezTo>
                    <a:pt x="15978" y="16996"/>
                    <a:pt x="15978" y="16996"/>
                    <a:pt x="15978" y="16996"/>
                  </a:cubicBezTo>
                  <a:cubicBezTo>
                    <a:pt x="15941" y="16996"/>
                    <a:pt x="15941" y="16996"/>
                    <a:pt x="15941" y="16996"/>
                  </a:cubicBezTo>
                  <a:cubicBezTo>
                    <a:pt x="15941" y="16928"/>
                    <a:pt x="15941" y="16928"/>
                    <a:pt x="15941" y="16928"/>
                  </a:cubicBezTo>
                  <a:cubicBezTo>
                    <a:pt x="15904" y="16928"/>
                    <a:pt x="15904" y="16928"/>
                    <a:pt x="15904" y="16928"/>
                  </a:cubicBezTo>
                  <a:cubicBezTo>
                    <a:pt x="15867" y="16928"/>
                    <a:pt x="15867" y="16928"/>
                    <a:pt x="15867" y="16928"/>
                  </a:cubicBezTo>
                  <a:cubicBezTo>
                    <a:pt x="15867" y="16928"/>
                    <a:pt x="15867" y="16928"/>
                    <a:pt x="15867" y="16928"/>
                  </a:cubicBezTo>
                  <a:cubicBezTo>
                    <a:pt x="15867" y="16860"/>
                    <a:pt x="15867" y="16860"/>
                    <a:pt x="15867" y="16860"/>
                  </a:cubicBezTo>
                  <a:cubicBezTo>
                    <a:pt x="15867" y="16860"/>
                    <a:pt x="15867" y="16860"/>
                    <a:pt x="15867" y="16860"/>
                  </a:cubicBezTo>
                  <a:cubicBezTo>
                    <a:pt x="15867" y="16860"/>
                    <a:pt x="15867" y="16860"/>
                    <a:pt x="15867" y="16860"/>
                  </a:cubicBezTo>
                  <a:cubicBezTo>
                    <a:pt x="15830" y="16928"/>
                    <a:pt x="15830" y="16928"/>
                    <a:pt x="15830" y="16928"/>
                  </a:cubicBezTo>
                  <a:cubicBezTo>
                    <a:pt x="15793" y="16860"/>
                    <a:pt x="15793" y="16860"/>
                    <a:pt x="15793" y="16860"/>
                  </a:cubicBezTo>
                  <a:cubicBezTo>
                    <a:pt x="15793" y="16928"/>
                    <a:pt x="15793" y="16928"/>
                    <a:pt x="15793" y="16928"/>
                  </a:cubicBezTo>
                  <a:cubicBezTo>
                    <a:pt x="15793" y="16860"/>
                    <a:pt x="15793" y="16860"/>
                    <a:pt x="15793" y="16860"/>
                  </a:cubicBezTo>
                  <a:cubicBezTo>
                    <a:pt x="15756" y="16928"/>
                    <a:pt x="15756" y="16928"/>
                    <a:pt x="15756" y="16928"/>
                  </a:cubicBezTo>
                  <a:cubicBezTo>
                    <a:pt x="15756" y="16860"/>
                    <a:pt x="15756" y="16860"/>
                    <a:pt x="15756" y="16860"/>
                  </a:cubicBezTo>
                  <a:cubicBezTo>
                    <a:pt x="15719" y="16860"/>
                    <a:pt x="15719" y="16860"/>
                    <a:pt x="15719" y="16860"/>
                  </a:cubicBezTo>
                  <a:cubicBezTo>
                    <a:pt x="15719" y="16860"/>
                    <a:pt x="15719" y="16860"/>
                    <a:pt x="15719" y="16860"/>
                  </a:cubicBezTo>
                  <a:cubicBezTo>
                    <a:pt x="15682" y="16792"/>
                    <a:pt x="15682" y="16792"/>
                    <a:pt x="15682" y="16792"/>
                  </a:cubicBezTo>
                  <a:cubicBezTo>
                    <a:pt x="15645" y="16725"/>
                    <a:pt x="15645" y="16725"/>
                    <a:pt x="15645" y="16725"/>
                  </a:cubicBezTo>
                  <a:cubicBezTo>
                    <a:pt x="15645" y="16657"/>
                    <a:pt x="15645" y="16657"/>
                    <a:pt x="15645" y="16657"/>
                  </a:cubicBezTo>
                  <a:cubicBezTo>
                    <a:pt x="15645" y="16657"/>
                    <a:pt x="15645" y="16657"/>
                    <a:pt x="15645" y="16657"/>
                  </a:cubicBezTo>
                  <a:cubicBezTo>
                    <a:pt x="15608" y="16657"/>
                    <a:pt x="15608" y="16657"/>
                    <a:pt x="15608" y="16657"/>
                  </a:cubicBezTo>
                  <a:cubicBezTo>
                    <a:pt x="15608" y="16589"/>
                    <a:pt x="15608" y="16589"/>
                    <a:pt x="15608" y="16589"/>
                  </a:cubicBezTo>
                  <a:cubicBezTo>
                    <a:pt x="15608" y="16589"/>
                    <a:pt x="15608" y="16589"/>
                    <a:pt x="15608" y="16589"/>
                  </a:cubicBezTo>
                  <a:cubicBezTo>
                    <a:pt x="15608" y="16522"/>
                    <a:pt x="15608" y="16522"/>
                    <a:pt x="15608" y="16522"/>
                  </a:cubicBezTo>
                  <a:cubicBezTo>
                    <a:pt x="15571" y="16522"/>
                    <a:pt x="15571" y="16522"/>
                    <a:pt x="15571" y="16522"/>
                  </a:cubicBezTo>
                  <a:cubicBezTo>
                    <a:pt x="15571" y="16454"/>
                    <a:pt x="15571" y="16454"/>
                    <a:pt x="15571" y="16454"/>
                  </a:cubicBezTo>
                  <a:cubicBezTo>
                    <a:pt x="15534" y="16386"/>
                    <a:pt x="15534" y="16386"/>
                    <a:pt x="15534" y="16386"/>
                  </a:cubicBezTo>
                  <a:cubicBezTo>
                    <a:pt x="15497" y="16318"/>
                    <a:pt x="15497" y="16318"/>
                    <a:pt x="15497" y="16318"/>
                  </a:cubicBezTo>
                  <a:cubicBezTo>
                    <a:pt x="15497" y="16251"/>
                    <a:pt x="15497" y="16251"/>
                    <a:pt x="15497" y="16251"/>
                  </a:cubicBezTo>
                  <a:cubicBezTo>
                    <a:pt x="15460" y="16251"/>
                    <a:pt x="15460" y="16251"/>
                    <a:pt x="15460" y="16251"/>
                  </a:cubicBezTo>
                  <a:cubicBezTo>
                    <a:pt x="15460" y="16251"/>
                    <a:pt x="15460" y="16251"/>
                    <a:pt x="15460" y="16251"/>
                  </a:cubicBezTo>
                  <a:cubicBezTo>
                    <a:pt x="15423" y="16251"/>
                    <a:pt x="15423" y="16251"/>
                    <a:pt x="15423" y="16251"/>
                  </a:cubicBezTo>
                  <a:cubicBezTo>
                    <a:pt x="15460" y="16183"/>
                    <a:pt x="15460" y="16183"/>
                    <a:pt x="15460" y="16183"/>
                  </a:cubicBezTo>
                  <a:cubicBezTo>
                    <a:pt x="15460" y="16183"/>
                    <a:pt x="15460" y="16183"/>
                    <a:pt x="15460" y="16183"/>
                  </a:cubicBezTo>
                  <a:cubicBezTo>
                    <a:pt x="15423" y="16183"/>
                    <a:pt x="15423" y="16183"/>
                    <a:pt x="15423" y="16183"/>
                  </a:cubicBezTo>
                  <a:cubicBezTo>
                    <a:pt x="15423" y="16115"/>
                    <a:pt x="15423" y="16115"/>
                    <a:pt x="15423" y="16115"/>
                  </a:cubicBezTo>
                  <a:cubicBezTo>
                    <a:pt x="15386" y="16115"/>
                    <a:pt x="15386" y="16115"/>
                    <a:pt x="15386" y="16115"/>
                  </a:cubicBezTo>
                  <a:cubicBezTo>
                    <a:pt x="15386" y="16048"/>
                    <a:pt x="15386" y="16048"/>
                    <a:pt x="15386" y="16048"/>
                  </a:cubicBezTo>
                  <a:cubicBezTo>
                    <a:pt x="15386" y="16048"/>
                    <a:pt x="15386" y="16048"/>
                    <a:pt x="15386" y="16048"/>
                  </a:cubicBezTo>
                  <a:cubicBezTo>
                    <a:pt x="15349" y="15980"/>
                    <a:pt x="15349" y="15980"/>
                    <a:pt x="15349" y="15980"/>
                  </a:cubicBezTo>
                  <a:cubicBezTo>
                    <a:pt x="15312" y="15912"/>
                    <a:pt x="15312" y="15912"/>
                    <a:pt x="15312" y="15912"/>
                  </a:cubicBezTo>
                  <a:cubicBezTo>
                    <a:pt x="15312" y="15912"/>
                    <a:pt x="15312" y="15912"/>
                    <a:pt x="15312" y="15912"/>
                  </a:cubicBezTo>
                  <a:cubicBezTo>
                    <a:pt x="15312" y="15845"/>
                    <a:pt x="15312" y="15845"/>
                    <a:pt x="15312" y="15845"/>
                  </a:cubicBezTo>
                  <a:cubicBezTo>
                    <a:pt x="15312" y="15845"/>
                    <a:pt x="15312" y="15845"/>
                    <a:pt x="15312" y="15845"/>
                  </a:cubicBezTo>
                  <a:cubicBezTo>
                    <a:pt x="15275" y="15845"/>
                    <a:pt x="15275" y="15845"/>
                    <a:pt x="15275" y="15845"/>
                  </a:cubicBezTo>
                  <a:cubicBezTo>
                    <a:pt x="15275" y="15845"/>
                    <a:pt x="15275" y="15845"/>
                    <a:pt x="15275" y="15845"/>
                  </a:cubicBezTo>
                  <a:cubicBezTo>
                    <a:pt x="15275" y="15777"/>
                    <a:pt x="15275" y="15777"/>
                    <a:pt x="15275" y="15777"/>
                  </a:cubicBezTo>
                  <a:cubicBezTo>
                    <a:pt x="15275" y="15777"/>
                    <a:pt x="15275" y="15777"/>
                    <a:pt x="15275" y="15777"/>
                  </a:cubicBezTo>
                  <a:cubicBezTo>
                    <a:pt x="15275" y="15709"/>
                    <a:pt x="15275" y="15709"/>
                    <a:pt x="15275" y="15709"/>
                  </a:cubicBezTo>
                  <a:cubicBezTo>
                    <a:pt x="15238" y="15709"/>
                    <a:pt x="15238" y="15709"/>
                    <a:pt x="15238" y="15709"/>
                  </a:cubicBezTo>
                  <a:cubicBezTo>
                    <a:pt x="15238" y="15641"/>
                    <a:pt x="15238" y="15641"/>
                    <a:pt x="15238" y="15641"/>
                  </a:cubicBezTo>
                  <a:cubicBezTo>
                    <a:pt x="15238" y="15641"/>
                    <a:pt x="15238" y="15641"/>
                    <a:pt x="15238" y="15641"/>
                  </a:cubicBezTo>
                  <a:cubicBezTo>
                    <a:pt x="15238" y="15641"/>
                    <a:pt x="15238" y="15641"/>
                    <a:pt x="15238" y="15641"/>
                  </a:cubicBezTo>
                  <a:cubicBezTo>
                    <a:pt x="15201" y="15641"/>
                    <a:pt x="15201" y="15641"/>
                    <a:pt x="15201" y="15641"/>
                  </a:cubicBezTo>
                  <a:cubicBezTo>
                    <a:pt x="15164" y="15641"/>
                    <a:pt x="15164" y="15641"/>
                    <a:pt x="15164" y="15641"/>
                  </a:cubicBezTo>
                  <a:cubicBezTo>
                    <a:pt x="15164" y="15574"/>
                    <a:pt x="15164" y="15574"/>
                    <a:pt x="15164" y="15574"/>
                  </a:cubicBezTo>
                  <a:cubicBezTo>
                    <a:pt x="15164" y="15574"/>
                    <a:pt x="15164" y="15574"/>
                    <a:pt x="15164" y="15574"/>
                  </a:cubicBezTo>
                  <a:cubicBezTo>
                    <a:pt x="15164" y="15574"/>
                    <a:pt x="15164" y="15574"/>
                    <a:pt x="15164" y="15574"/>
                  </a:cubicBezTo>
                  <a:cubicBezTo>
                    <a:pt x="15164" y="15506"/>
                    <a:pt x="15164" y="15506"/>
                    <a:pt x="15164" y="15506"/>
                  </a:cubicBezTo>
                  <a:cubicBezTo>
                    <a:pt x="15127" y="15574"/>
                    <a:pt x="15127" y="15574"/>
                    <a:pt x="15127" y="15574"/>
                  </a:cubicBezTo>
                  <a:cubicBezTo>
                    <a:pt x="15127" y="15506"/>
                    <a:pt x="15127" y="15506"/>
                    <a:pt x="15127" y="15506"/>
                  </a:cubicBezTo>
                  <a:cubicBezTo>
                    <a:pt x="15127" y="15506"/>
                    <a:pt x="15127" y="15506"/>
                    <a:pt x="15127" y="15506"/>
                  </a:cubicBezTo>
                  <a:cubicBezTo>
                    <a:pt x="15090" y="15506"/>
                    <a:pt x="15090" y="15506"/>
                    <a:pt x="15090" y="15506"/>
                  </a:cubicBezTo>
                  <a:cubicBezTo>
                    <a:pt x="15127" y="15506"/>
                    <a:pt x="15127" y="15506"/>
                    <a:pt x="15127" y="15506"/>
                  </a:cubicBezTo>
                  <a:cubicBezTo>
                    <a:pt x="15090" y="15438"/>
                    <a:pt x="15090" y="15438"/>
                    <a:pt x="15090" y="15438"/>
                  </a:cubicBezTo>
                  <a:cubicBezTo>
                    <a:pt x="15090" y="15438"/>
                    <a:pt x="15090" y="15438"/>
                    <a:pt x="15090" y="15438"/>
                  </a:cubicBezTo>
                  <a:cubicBezTo>
                    <a:pt x="15053" y="15438"/>
                    <a:pt x="15053" y="15438"/>
                    <a:pt x="15053" y="15438"/>
                  </a:cubicBezTo>
                  <a:cubicBezTo>
                    <a:pt x="15053" y="15438"/>
                    <a:pt x="15053" y="15438"/>
                    <a:pt x="15053" y="15438"/>
                  </a:cubicBezTo>
                  <a:cubicBezTo>
                    <a:pt x="15016" y="15438"/>
                    <a:pt x="15016" y="15438"/>
                    <a:pt x="15016" y="15438"/>
                  </a:cubicBezTo>
                  <a:cubicBezTo>
                    <a:pt x="15016" y="15438"/>
                    <a:pt x="15016" y="15438"/>
                    <a:pt x="15016" y="15438"/>
                  </a:cubicBezTo>
                  <a:cubicBezTo>
                    <a:pt x="14979" y="15438"/>
                    <a:pt x="14979" y="15438"/>
                    <a:pt x="14979" y="15438"/>
                  </a:cubicBezTo>
                  <a:cubicBezTo>
                    <a:pt x="14979" y="15438"/>
                    <a:pt x="14979" y="15438"/>
                    <a:pt x="14979" y="15438"/>
                  </a:cubicBezTo>
                  <a:cubicBezTo>
                    <a:pt x="14979" y="15438"/>
                    <a:pt x="14979" y="15438"/>
                    <a:pt x="14979" y="15438"/>
                  </a:cubicBezTo>
                  <a:cubicBezTo>
                    <a:pt x="14979" y="15506"/>
                    <a:pt x="14979" y="15506"/>
                    <a:pt x="14979" y="15506"/>
                  </a:cubicBezTo>
                  <a:cubicBezTo>
                    <a:pt x="14942" y="15438"/>
                    <a:pt x="14942" y="15438"/>
                    <a:pt x="14942" y="15438"/>
                  </a:cubicBezTo>
                  <a:cubicBezTo>
                    <a:pt x="14942" y="15438"/>
                    <a:pt x="14942" y="15438"/>
                    <a:pt x="14942" y="15438"/>
                  </a:cubicBezTo>
                  <a:cubicBezTo>
                    <a:pt x="14905" y="15438"/>
                    <a:pt x="14905" y="15438"/>
                    <a:pt x="14905" y="15438"/>
                  </a:cubicBezTo>
                  <a:cubicBezTo>
                    <a:pt x="14868" y="15438"/>
                    <a:pt x="14868" y="15438"/>
                    <a:pt x="14868" y="15438"/>
                  </a:cubicBezTo>
                  <a:cubicBezTo>
                    <a:pt x="14868" y="15438"/>
                    <a:pt x="14868" y="15438"/>
                    <a:pt x="14868" y="15438"/>
                  </a:cubicBezTo>
                  <a:cubicBezTo>
                    <a:pt x="14832" y="15371"/>
                    <a:pt x="14832" y="15371"/>
                    <a:pt x="14832" y="15371"/>
                  </a:cubicBezTo>
                  <a:cubicBezTo>
                    <a:pt x="14795" y="15371"/>
                    <a:pt x="14795" y="15371"/>
                    <a:pt x="14795" y="15371"/>
                  </a:cubicBezTo>
                  <a:cubicBezTo>
                    <a:pt x="14758" y="15371"/>
                    <a:pt x="14758" y="15371"/>
                    <a:pt x="14758" y="15371"/>
                  </a:cubicBezTo>
                  <a:cubicBezTo>
                    <a:pt x="14758" y="15371"/>
                    <a:pt x="14758" y="15371"/>
                    <a:pt x="14758" y="15371"/>
                  </a:cubicBezTo>
                  <a:cubicBezTo>
                    <a:pt x="14721" y="15371"/>
                    <a:pt x="14721" y="15371"/>
                    <a:pt x="14721" y="15371"/>
                  </a:cubicBezTo>
                  <a:cubicBezTo>
                    <a:pt x="14721" y="15371"/>
                    <a:pt x="14721" y="15371"/>
                    <a:pt x="14721" y="15371"/>
                  </a:cubicBezTo>
                  <a:cubicBezTo>
                    <a:pt x="14684" y="15371"/>
                    <a:pt x="14684" y="15371"/>
                    <a:pt x="14684" y="15371"/>
                  </a:cubicBezTo>
                  <a:cubicBezTo>
                    <a:pt x="14647" y="15371"/>
                    <a:pt x="14647" y="15371"/>
                    <a:pt x="14647" y="15371"/>
                  </a:cubicBezTo>
                  <a:cubicBezTo>
                    <a:pt x="14647" y="15371"/>
                    <a:pt x="14647" y="15371"/>
                    <a:pt x="14647" y="15371"/>
                  </a:cubicBezTo>
                  <a:cubicBezTo>
                    <a:pt x="14647" y="15438"/>
                    <a:pt x="14647" y="15438"/>
                    <a:pt x="14647" y="15438"/>
                  </a:cubicBezTo>
                  <a:cubicBezTo>
                    <a:pt x="14610" y="15438"/>
                    <a:pt x="14610" y="15438"/>
                    <a:pt x="14610" y="15438"/>
                  </a:cubicBezTo>
                  <a:cubicBezTo>
                    <a:pt x="14573" y="15438"/>
                    <a:pt x="14573" y="15438"/>
                    <a:pt x="14573" y="15438"/>
                  </a:cubicBezTo>
                  <a:cubicBezTo>
                    <a:pt x="14536" y="15438"/>
                    <a:pt x="14536" y="15438"/>
                    <a:pt x="14536" y="15438"/>
                  </a:cubicBezTo>
                  <a:cubicBezTo>
                    <a:pt x="14536" y="15438"/>
                    <a:pt x="14536" y="15438"/>
                    <a:pt x="14536" y="15438"/>
                  </a:cubicBezTo>
                  <a:cubicBezTo>
                    <a:pt x="14499" y="15438"/>
                    <a:pt x="14499" y="15438"/>
                    <a:pt x="14499" y="15438"/>
                  </a:cubicBezTo>
                  <a:cubicBezTo>
                    <a:pt x="14499" y="15506"/>
                    <a:pt x="14499" y="15506"/>
                    <a:pt x="14499" y="15506"/>
                  </a:cubicBezTo>
                  <a:cubicBezTo>
                    <a:pt x="14462" y="15506"/>
                    <a:pt x="14462" y="15506"/>
                    <a:pt x="14462" y="15506"/>
                  </a:cubicBezTo>
                  <a:cubicBezTo>
                    <a:pt x="14425" y="15506"/>
                    <a:pt x="14425" y="15506"/>
                    <a:pt x="14425" y="15506"/>
                  </a:cubicBezTo>
                  <a:cubicBezTo>
                    <a:pt x="14425" y="15506"/>
                    <a:pt x="14425" y="15506"/>
                    <a:pt x="14425" y="15506"/>
                  </a:cubicBezTo>
                  <a:cubicBezTo>
                    <a:pt x="14425" y="15506"/>
                    <a:pt x="14425" y="15506"/>
                    <a:pt x="14425" y="15506"/>
                  </a:cubicBezTo>
                  <a:cubicBezTo>
                    <a:pt x="14388" y="15506"/>
                    <a:pt x="14388" y="15506"/>
                    <a:pt x="14388" y="15506"/>
                  </a:cubicBezTo>
                  <a:cubicBezTo>
                    <a:pt x="14351" y="15574"/>
                    <a:pt x="14351" y="15574"/>
                    <a:pt x="14351" y="15574"/>
                  </a:cubicBezTo>
                  <a:cubicBezTo>
                    <a:pt x="14314" y="15574"/>
                    <a:pt x="14314" y="15574"/>
                    <a:pt x="14314" y="15574"/>
                  </a:cubicBezTo>
                  <a:cubicBezTo>
                    <a:pt x="14314" y="15574"/>
                    <a:pt x="14314" y="15574"/>
                    <a:pt x="14314" y="15574"/>
                  </a:cubicBezTo>
                  <a:cubicBezTo>
                    <a:pt x="14314" y="15641"/>
                    <a:pt x="14314" y="15641"/>
                    <a:pt x="14314" y="15641"/>
                  </a:cubicBezTo>
                  <a:cubicBezTo>
                    <a:pt x="14277" y="15709"/>
                    <a:pt x="14277" y="15709"/>
                    <a:pt x="14277" y="15709"/>
                  </a:cubicBezTo>
                  <a:cubicBezTo>
                    <a:pt x="14277" y="15709"/>
                    <a:pt x="14277" y="15709"/>
                    <a:pt x="14277" y="15709"/>
                  </a:cubicBezTo>
                  <a:cubicBezTo>
                    <a:pt x="14277" y="15777"/>
                    <a:pt x="14277" y="15777"/>
                    <a:pt x="14277" y="15777"/>
                  </a:cubicBezTo>
                  <a:cubicBezTo>
                    <a:pt x="14277" y="15777"/>
                    <a:pt x="14277" y="15777"/>
                    <a:pt x="14277" y="15777"/>
                  </a:cubicBezTo>
                  <a:cubicBezTo>
                    <a:pt x="14277" y="15845"/>
                    <a:pt x="14277" y="15845"/>
                    <a:pt x="14277" y="15845"/>
                  </a:cubicBezTo>
                  <a:cubicBezTo>
                    <a:pt x="14277" y="15845"/>
                    <a:pt x="14277" y="15845"/>
                    <a:pt x="14277" y="15845"/>
                  </a:cubicBezTo>
                  <a:cubicBezTo>
                    <a:pt x="14314" y="15845"/>
                    <a:pt x="14314" y="15845"/>
                    <a:pt x="14314" y="15845"/>
                  </a:cubicBezTo>
                  <a:cubicBezTo>
                    <a:pt x="14351" y="15845"/>
                    <a:pt x="14351" y="15845"/>
                    <a:pt x="14351" y="15845"/>
                  </a:cubicBezTo>
                  <a:cubicBezTo>
                    <a:pt x="14351" y="15845"/>
                    <a:pt x="14351" y="15845"/>
                    <a:pt x="14351" y="15845"/>
                  </a:cubicBezTo>
                  <a:cubicBezTo>
                    <a:pt x="14388" y="15845"/>
                    <a:pt x="14388" y="15845"/>
                    <a:pt x="14388" y="15845"/>
                  </a:cubicBezTo>
                  <a:cubicBezTo>
                    <a:pt x="14388" y="15912"/>
                    <a:pt x="14388" y="15912"/>
                    <a:pt x="14388" y="15912"/>
                  </a:cubicBezTo>
                  <a:cubicBezTo>
                    <a:pt x="14425" y="15912"/>
                    <a:pt x="14425" y="15912"/>
                    <a:pt x="14425" y="15912"/>
                  </a:cubicBezTo>
                  <a:cubicBezTo>
                    <a:pt x="14425" y="15980"/>
                    <a:pt x="14425" y="15980"/>
                    <a:pt x="14425" y="15980"/>
                  </a:cubicBezTo>
                  <a:cubicBezTo>
                    <a:pt x="14425" y="15980"/>
                    <a:pt x="14425" y="15980"/>
                    <a:pt x="14425" y="15980"/>
                  </a:cubicBezTo>
                  <a:cubicBezTo>
                    <a:pt x="14462" y="16048"/>
                    <a:pt x="14462" y="16048"/>
                    <a:pt x="14462" y="16048"/>
                  </a:cubicBezTo>
                  <a:cubicBezTo>
                    <a:pt x="14425" y="16115"/>
                    <a:pt x="14425" y="16115"/>
                    <a:pt x="14425" y="16115"/>
                  </a:cubicBezTo>
                  <a:cubicBezTo>
                    <a:pt x="14425" y="16115"/>
                    <a:pt x="14425" y="16115"/>
                    <a:pt x="14425" y="16115"/>
                  </a:cubicBezTo>
                  <a:cubicBezTo>
                    <a:pt x="14388" y="16183"/>
                    <a:pt x="14388" y="16183"/>
                    <a:pt x="14388" y="16183"/>
                  </a:cubicBezTo>
                  <a:cubicBezTo>
                    <a:pt x="14388" y="16251"/>
                    <a:pt x="14388" y="16251"/>
                    <a:pt x="14388" y="16251"/>
                  </a:cubicBezTo>
                  <a:cubicBezTo>
                    <a:pt x="14388" y="16251"/>
                    <a:pt x="14388" y="16251"/>
                    <a:pt x="14388" y="16251"/>
                  </a:cubicBezTo>
                  <a:cubicBezTo>
                    <a:pt x="14351" y="16318"/>
                    <a:pt x="14351" y="16318"/>
                    <a:pt x="14351" y="16318"/>
                  </a:cubicBezTo>
                  <a:cubicBezTo>
                    <a:pt x="14351" y="16386"/>
                    <a:pt x="14351" y="16386"/>
                    <a:pt x="14351" y="16386"/>
                  </a:cubicBezTo>
                  <a:cubicBezTo>
                    <a:pt x="14351" y="16386"/>
                    <a:pt x="14351" y="16386"/>
                    <a:pt x="14351" y="16386"/>
                  </a:cubicBezTo>
                  <a:cubicBezTo>
                    <a:pt x="14351" y="16454"/>
                    <a:pt x="14351" y="16454"/>
                    <a:pt x="14351" y="16454"/>
                  </a:cubicBezTo>
                  <a:cubicBezTo>
                    <a:pt x="14351" y="16522"/>
                    <a:pt x="14351" y="16522"/>
                    <a:pt x="14351" y="16522"/>
                  </a:cubicBezTo>
                  <a:cubicBezTo>
                    <a:pt x="14388" y="16522"/>
                    <a:pt x="14388" y="16522"/>
                    <a:pt x="14388" y="16522"/>
                  </a:cubicBezTo>
                  <a:cubicBezTo>
                    <a:pt x="14388" y="16589"/>
                    <a:pt x="14388" y="16589"/>
                    <a:pt x="14388" y="16589"/>
                  </a:cubicBezTo>
                  <a:cubicBezTo>
                    <a:pt x="14351" y="16589"/>
                    <a:pt x="14351" y="16589"/>
                    <a:pt x="14351" y="16589"/>
                  </a:cubicBezTo>
                  <a:cubicBezTo>
                    <a:pt x="14351" y="16657"/>
                    <a:pt x="14351" y="16657"/>
                    <a:pt x="14351" y="16657"/>
                  </a:cubicBezTo>
                  <a:cubicBezTo>
                    <a:pt x="14388" y="16657"/>
                    <a:pt x="14388" y="16657"/>
                    <a:pt x="14388" y="16657"/>
                  </a:cubicBezTo>
                  <a:cubicBezTo>
                    <a:pt x="14388" y="16792"/>
                    <a:pt x="14388" y="16792"/>
                    <a:pt x="14388" y="16792"/>
                  </a:cubicBezTo>
                  <a:cubicBezTo>
                    <a:pt x="14351" y="16792"/>
                    <a:pt x="14351" y="16792"/>
                    <a:pt x="14351" y="16792"/>
                  </a:cubicBezTo>
                  <a:cubicBezTo>
                    <a:pt x="14351" y="16860"/>
                    <a:pt x="14351" y="16860"/>
                    <a:pt x="14351" y="16860"/>
                  </a:cubicBezTo>
                  <a:cubicBezTo>
                    <a:pt x="14388" y="16860"/>
                    <a:pt x="14388" y="16860"/>
                    <a:pt x="14388" y="16860"/>
                  </a:cubicBezTo>
                  <a:cubicBezTo>
                    <a:pt x="14388" y="16860"/>
                    <a:pt x="14388" y="16860"/>
                    <a:pt x="14388" y="16860"/>
                  </a:cubicBezTo>
                  <a:cubicBezTo>
                    <a:pt x="14388" y="16860"/>
                    <a:pt x="14388" y="16860"/>
                    <a:pt x="14388" y="16860"/>
                  </a:cubicBezTo>
                  <a:cubicBezTo>
                    <a:pt x="14425" y="16860"/>
                    <a:pt x="14425" y="16860"/>
                    <a:pt x="14425" y="16860"/>
                  </a:cubicBezTo>
                  <a:cubicBezTo>
                    <a:pt x="14425" y="16928"/>
                    <a:pt x="14425" y="16928"/>
                    <a:pt x="14425" y="16928"/>
                  </a:cubicBezTo>
                  <a:cubicBezTo>
                    <a:pt x="14425" y="16996"/>
                    <a:pt x="14425" y="16996"/>
                    <a:pt x="14425" y="16996"/>
                  </a:cubicBezTo>
                  <a:cubicBezTo>
                    <a:pt x="14388" y="17063"/>
                    <a:pt x="14388" y="17063"/>
                    <a:pt x="14388" y="17063"/>
                  </a:cubicBezTo>
                  <a:cubicBezTo>
                    <a:pt x="14314" y="17063"/>
                    <a:pt x="14314" y="17063"/>
                    <a:pt x="14314" y="17063"/>
                  </a:cubicBezTo>
                  <a:cubicBezTo>
                    <a:pt x="14277" y="17063"/>
                    <a:pt x="14277" y="17063"/>
                    <a:pt x="14277" y="17063"/>
                  </a:cubicBezTo>
                  <a:cubicBezTo>
                    <a:pt x="14203" y="17199"/>
                    <a:pt x="14203" y="17199"/>
                    <a:pt x="14203" y="17199"/>
                  </a:cubicBezTo>
                  <a:cubicBezTo>
                    <a:pt x="14203" y="17199"/>
                    <a:pt x="14203" y="17199"/>
                    <a:pt x="14203" y="17199"/>
                  </a:cubicBezTo>
                  <a:cubicBezTo>
                    <a:pt x="14166" y="17199"/>
                    <a:pt x="14166" y="17199"/>
                    <a:pt x="14166" y="17199"/>
                  </a:cubicBezTo>
                  <a:cubicBezTo>
                    <a:pt x="14129" y="17199"/>
                    <a:pt x="14129" y="17199"/>
                    <a:pt x="14129" y="17199"/>
                  </a:cubicBezTo>
                  <a:cubicBezTo>
                    <a:pt x="14092" y="17199"/>
                    <a:pt x="14092" y="17199"/>
                    <a:pt x="14092" y="17199"/>
                  </a:cubicBezTo>
                  <a:cubicBezTo>
                    <a:pt x="14092" y="17199"/>
                    <a:pt x="14092" y="17199"/>
                    <a:pt x="14092" y="17199"/>
                  </a:cubicBezTo>
                  <a:cubicBezTo>
                    <a:pt x="14055" y="17131"/>
                    <a:pt x="14055" y="17131"/>
                    <a:pt x="14055" y="17131"/>
                  </a:cubicBezTo>
                  <a:cubicBezTo>
                    <a:pt x="14055" y="17199"/>
                    <a:pt x="14055" y="17199"/>
                    <a:pt x="14055" y="17199"/>
                  </a:cubicBezTo>
                  <a:cubicBezTo>
                    <a:pt x="14018" y="17131"/>
                    <a:pt x="14018" y="17131"/>
                    <a:pt x="14018" y="17131"/>
                  </a:cubicBezTo>
                  <a:cubicBezTo>
                    <a:pt x="13981" y="17131"/>
                    <a:pt x="13981" y="17131"/>
                    <a:pt x="13981" y="17131"/>
                  </a:cubicBezTo>
                  <a:cubicBezTo>
                    <a:pt x="13907" y="17131"/>
                    <a:pt x="13907" y="17131"/>
                    <a:pt x="13907" y="17131"/>
                  </a:cubicBezTo>
                  <a:cubicBezTo>
                    <a:pt x="13907" y="17131"/>
                    <a:pt x="13907" y="17131"/>
                    <a:pt x="13907" y="17131"/>
                  </a:cubicBezTo>
                  <a:cubicBezTo>
                    <a:pt x="13870" y="17199"/>
                    <a:pt x="13870" y="17199"/>
                    <a:pt x="13870" y="17199"/>
                  </a:cubicBezTo>
                  <a:cubicBezTo>
                    <a:pt x="13833" y="17199"/>
                    <a:pt x="13833" y="17199"/>
                    <a:pt x="13833" y="17199"/>
                  </a:cubicBezTo>
                  <a:cubicBezTo>
                    <a:pt x="13833" y="17199"/>
                    <a:pt x="13833" y="17199"/>
                    <a:pt x="13833" y="17199"/>
                  </a:cubicBezTo>
                  <a:cubicBezTo>
                    <a:pt x="13796" y="17199"/>
                    <a:pt x="13796" y="17199"/>
                    <a:pt x="13796" y="17199"/>
                  </a:cubicBezTo>
                  <a:cubicBezTo>
                    <a:pt x="13796" y="17199"/>
                    <a:pt x="13796" y="17199"/>
                    <a:pt x="13796" y="17199"/>
                  </a:cubicBezTo>
                  <a:cubicBezTo>
                    <a:pt x="13759" y="17131"/>
                    <a:pt x="13759" y="17131"/>
                    <a:pt x="13759" y="17131"/>
                  </a:cubicBezTo>
                  <a:cubicBezTo>
                    <a:pt x="13722" y="17063"/>
                    <a:pt x="13722" y="17063"/>
                    <a:pt x="13722" y="17063"/>
                  </a:cubicBezTo>
                  <a:cubicBezTo>
                    <a:pt x="13685" y="17063"/>
                    <a:pt x="13685" y="17063"/>
                    <a:pt x="13685" y="17063"/>
                  </a:cubicBezTo>
                  <a:cubicBezTo>
                    <a:pt x="13648" y="17131"/>
                    <a:pt x="13648" y="17131"/>
                    <a:pt x="13648" y="17131"/>
                  </a:cubicBezTo>
                  <a:cubicBezTo>
                    <a:pt x="13648" y="17063"/>
                    <a:pt x="13648" y="17063"/>
                    <a:pt x="13648" y="17063"/>
                  </a:cubicBezTo>
                  <a:cubicBezTo>
                    <a:pt x="13611" y="17063"/>
                    <a:pt x="13611" y="17063"/>
                    <a:pt x="13611" y="17063"/>
                  </a:cubicBezTo>
                  <a:cubicBezTo>
                    <a:pt x="13574" y="17131"/>
                    <a:pt x="13574" y="17131"/>
                    <a:pt x="13574" y="17131"/>
                  </a:cubicBezTo>
                  <a:cubicBezTo>
                    <a:pt x="13574" y="17199"/>
                    <a:pt x="13574" y="17199"/>
                    <a:pt x="13574" y="17199"/>
                  </a:cubicBezTo>
                  <a:cubicBezTo>
                    <a:pt x="13537" y="17199"/>
                    <a:pt x="13537" y="17199"/>
                    <a:pt x="13537" y="17199"/>
                  </a:cubicBezTo>
                  <a:cubicBezTo>
                    <a:pt x="13500" y="17266"/>
                    <a:pt x="13500" y="17266"/>
                    <a:pt x="13500" y="17266"/>
                  </a:cubicBezTo>
                  <a:cubicBezTo>
                    <a:pt x="13500" y="17334"/>
                    <a:pt x="13500" y="17334"/>
                    <a:pt x="13500" y="17334"/>
                  </a:cubicBezTo>
                  <a:cubicBezTo>
                    <a:pt x="13500" y="17334"/>
                    <a:pt x="13500" y="17334"/>
                    <a:pt x="13500" y="17334"/>
                  </a:cubicBezTo>
                  <a:cubicBezTo>
                    <a:pt x="13463" y="17402"/>
                    <a:pt x="13463" y="17402"/>
                    <a:pt x="13463" y="17402"/>
                  </a:cubicBezTo>
                  <a:cubicBezTo>
                    <a:pt x="13426" y="17402"/>
                    <a:pt x="13426" y="17402"/>
                    <a:pt x="13426" y="17402"/>
                  </a:cubicBezTo>
                  <a:cubicBezTo>
                    <a:pt x="13352" y="17402"/>
                    <a:pt x="13352" y="17402"/>
                    <a:pt x="13352" y="17402"/>
                  </a:cubicBezTo>
                  <a:cubicBezTo>
                    <a:pt x="13352" y="17470"/>
                    <a:pt x="13352" y="17470"/>
                    <a:pt x="13352" y="17470"/>
                  </a:cubicBezTo>
                  <a:cubicBezTo>
                    <a:pt x="13315" y="17470"/>
                    <a:pt x="13315" y="17470"/>
                    <a:pt x="13315" y="17470"/>
                  </a:cubicBezTo>
                  <a:cubicBezTo>
                    <a:pt x="13278" y="17470"/>
                    <a:pt x="13278" y="17470"/>
                    <a:pt x="13278" y="17470"/>
                  </a:cubicBezTo>
                  <a:cubicBezTo>
                    <a:pt x="13204" y="17537"/>
                    <a:pt x="13204" y="17537"/>
                    <a:pt x="13204" y="17537"/>
                  </a:cubicBezTo>
                  <a:cubicBezTo>
                    <a:pt x="13204" y="17605"/>
                    <a:pt x="13204" y="17605"/>
                    <a:pt x="13204" y="17605"/>
                  </a:cubicBezTo>
                  <a:cubicBezTo>
                    <a:pt x="13167" y="17605"/>
                    <a:pt x="13167" y="17605"/>
                    <a:pt x="13167" y="17605"/>
                  </a:cubicBezTo>
                  <a:cubicBezTo>
                    <a:pt x="13130" y="17605"/>
                    <a:pt x="13130" y="17605"/>
                    <a:pt x="13130" y="17605"/>
                  </a:cubicBezTo>
                  <a:cubicBezTo>
                    <a:pt x="13093" y="17605"/>
                    <a:pt x="13093" y="17605"/>
                    <a:pt x="13093" y="17605"/>
                  </a:cubicBezTo>
                  <a:cubicBezTo>
                    <a:pt x="13093" y="17605"/>
                    <a:pt x="13093" y="17605"/>
                    <a:pt x="13093" y="17605"/>
                  </a:cubicBezTo>
                  <a:cubicBezTo>
                    <a:pt x="13056" y="17605"/>
                    <a:pt x="13056" y="17605"/>
                    <a:pt x="13056" y="17605"/>
                  </a:cubicBezTo>
                  <a:cubicBezTo>
                    <a:pt x="12945" y="17605"/>
                    <a:pt x="12945" y="17605"/>
                    <a:pt x="12945" y="17605"/>
                  </a:cubicBezTo>
                  <a:cubicBezTo>
                    <a:pt x="12871" y="17605"/>
                    <a:pt x="12871" y="17605"/>
                    <a:pt x="12871" y="17605"/>
                  </a:cubicBezTo>
                  <a:cubicBezTo>
                    <a:pt x="12797" y="17605"/>
                    <a:pt x="12797" y="17605"/>
                    <a:pt x="12797" y="17605"/>
                  </a:cubicBezTo>
                  <a:cubicBezTo>
                    <a:pt x="12797" y="17605"/>
                    <a:pt x="12797" y="17605"/>
                    <a:pt x="12797" y="17605"/>
                  </a:cubicBezTo>
                  <a:cubicBezTo>
                    <a:pt x="12760" y="17537"/>
                    <a:pt x="12760" y="17537"/>
                    <a:pt x="12760" y="17537"/>
                  </a:cubicBezTo>
                  <a:cubicBezTo>
                    <a:pt x="12723" y="17537"/>
                    <a:pt x="12723" y="17537"/>
                    <a:pt x="12723" y="17537"/>
                  </a:cubicBezTo>
                  <a:cubicBezTo>
                    <a:pt x="12723" y="17537"/>
                    <a:pt x="12723" y="17537"/>
                    <a:pt x="12723" y="17537"/>
                  </a:cubicBezTo>
                  <a:cubicBezTo>
                    <a:pt x="12686" y="17470"/>
                    <a:pt x="12686" y="17470"/>
                    <a:pt x="12686" y="17470"/>
                  </a:cubicBezTo>
                  <a:cubicBezTo>
                    <a:pt x="12649" y="17402"/>
                    <a:pt x="12649" y="17402"/>
                    <a:pt x="12649" y="17402"/>
                  </a:cubicBezTo>
                  <a:cubicBezTo>
                    <a:pt x="12649" y="17402"/>
                    <a:pt x="12649" y="17402"/>
                    <a:pt x="12649" y="17402"/>
                  </a:cubicBezTo>
                  <a:cubicBezTo>
                    <a:pt x="12612" y="17402"/>
                    <a:pt x="12612" y="17402"/>
                    <a:pt x="12612" y="17402"/>
                  </a:cubicBezTo>
                  <a:cubicBezTo>
                    <a:pt x="12575" y="17402"/>
                    <a:pt x="12575" y="17402"/>
                    <a:pt x="12575" y="17402"/>
                  </a:cubicBezTo>
                  <a:cubicBezTo>
                    <a:pt x="12501" y="17334"/>
                    <a:pt x="12501" y="17334"/>
                    <a:pt x="12501" y="17334"/>
                  </a:cubicBezTo>
                  <a:cubicBezTo>
                    <a:pt x="12464" y="17266"/>
                    <a:pt x="12464" y="17266"/>
                    <a:pt x="12464" y="17266"/>
                  </a:cubicBezTo>
                  <a:cubicBezTo>
                    <a:pt x="12427" y="17266"/>
                    <a:pt x="12427" y="17266"/>
                    <a:pt x="12427" y="17266"/>
                  </a:cubicBezTo>
                  <a:cubicBezTo>
                    <a:pt x="12353" y="17266"/>
                    <a:pt x="12353" y="17266"/>
                    <a:pt x="12353" y="17266"/>
                  </a:cubicBezTo>
                  <a:cubicBezTo>
                    <a:pt x="12316" y="17266"/>
                    <a:pt x="12316" y="17266"/>
                    <a:pt x="12316" y="17266"/>
                  </a:cubicBezTo>
                  <a:cubicBezTo>
                    <a:pt x="12279" y="17266"/>
                    <a:pt x="12279" y="17266"/>
                    <a:pt x="12279" y="17266"/>
                  </a:cubicBezTo>
                  <a:cubicBezTo>
                    <a:pt x="12242" y="17266"/>
                    <a:pt x="12242" y="17266"/>
                    <a:pt x="12242" y="17266"/>
                  </a:cubicBezTo>
                  <a:cubicBezTo>
                    <a:pt x="12205" y="17266"/>
                    <a:pt x="12205" y="17266"/>
                    <a:pt x="12205" y="17266"/>
                  </a:cubicBezTo>
                  <a:cubicBezTo>
                    <a:pt x="12132" y="17266"/>
                    <a:pt x="12132" y="17266"/>
                    <a:pt x="12132" y="17266"/>
                  </a:cubicBezTo>
                  <a:cubicBezTo>
                    <a:pt x="12095" y="17334"/>
                    <a:pt x="12095" y="17334"/>
                    <a:pt x="12095" y="17334"/>
                  </a:cubicBezTo>
                  <a:cubicBezTo>
                    <a:pt x="12058" y="17402"/>
                    <a:pt x="12058" y="17402"/>
                    <a:pt x="12058" y="17402"/>
                  </a:cubicBezTo>
                  <a:cubicBezTo>
                    <a:pt x="12058" y="17402"/>
                    <a:pt x="12058" y="17402"/>
                    <a:pt x="12058" y="17402"/>
                  </a:cubicBezTo>
                  <a:cubicBezTo>
                    <a:pt x="12021" y="17402"/>
                    <a:pt x="12021" y="17402"/>
                    <a:pt x="12021" y="17402"/>
                  </a:cubicBezTo>
                  <a:cubicBezTo>
                    <a:pt x="11984" y="17402"/>
                    <a:pt x="11984" y="17402"/>
                    <a:pt x="11984" y="17402"/>
                  </a:cubicBezTo>
                  <a:cubicBezTo>
                    <a:pt x="11984" y="17402"/>
                    <a:pt x="11984" y="17402"/>
                    <a:pt x="11984" y="17402"/>
                  </a:cubicBezTo>
                  <a:cubicBezTo>
                    <a:pt x="11947" y="17402"/>
                    <a:pt x="11947" y="17402"/>
                    <a:pt x="11947" y="17402"/>
                  </a:cubicBezTo>
                  <a:cubicBezTo>
                    <a:pt x="11910" y="17402"/>
                    <a:pt x="11910" y="17402"/>
                    <a:pt x="11910" y="17402"/>
                  </a:cubicBezTo>
                  <a:cubicBezTo>
                    <a:pt x="11910" y="17402"/>
                    <a:pt x="11910" y="17402"/>
                    <a:pt x="11910" y="17402"/>
                  </a:cubicBezTo>
                  <a:cubicBezTo>
                    <a:pt x="11836" y="17334"/>
                    <a:pt x="11836" y="17334"/>
                    <a:pt x="11836" y="17334"/>
                  </a:cubicBezTo>
                  <a:cubicBezTo>
                    <a:pt x="11799" y="17334"/>
                    <a:pt x="11799" y="17334"/>
                    <a:pt x="11799" y="17334"/>
                  </a:cubicBezTo>
                  <a:cubicBezTo>
                    <a:pt x="11799" y="17334"/>
                    <a:pt x="11799" y="17334"/>
                    <a:pt x="11799" y="17334"/>
                  </a:cubicBezTo>
                  <a:cubicBezTo>
                    <a:pt x="11762" y="17266"/>
                    <a:pt x="11762" y="17266"/>
                    <a:pt x="11762" y="17266"/>
                  </a:cubicBezTo>
                  <a:cubicBezTo>
                    <a:pt x="11725" y="17266"/>
                    <a:pt x="11725" y="17266"/>
                    <a:pt x="11725" y="17266"/>
                  </a:cubicBezTo>
                  <a:cubicBezTo>
                    <a:pt x="11725" y="17266"/>
                    <a:pt x="11725" y="17266"/>
                    <a:pt x="11725" y="17266"/>
                  </a:cubicBezTo>
                  <a:cubicBezTo>
                    <a:pt x="11725" y="17199"/>
                    <a:pt x="11725" y="17199"/>
                    <a:pt x="11725" y="17199"/>
                  </a:cubicBezTo>
                  <a:cubicBezTo>
                    <a:pt x="11688" y="17131"/>
                    <a:pt x="11688" y="17131"/>
                    <a:pt x="11688" y="17131"/>
                  </a:cubicBezTo>
                  <a:cubicBezTo>
                    <a:pt x="11688" y="17131"/>
                    <a:pt x="11688" y="17131"/>
                    <a:pt x="11688" y="17131"/>
                  </a:cubicBezTo>
                  <a:cubicBezTo>
                    <a:pt x="11688" y="17063"/>
                    <a:pt x="11688" y="17063"/>
                    <a:pt x="11688" y="17063"/>
                  </a:cubicBezTo>
                  <a:cubicBezTo>
                    <a:pt x="11651" y="16996"/>
                    <a:pt x="11651" y="16996"/>
                    <a:pt x="11651" y="16996"/>
                  </a:cubicBezTo>
                  <a:cubicBezTo>
                    <a:pt x="11651" y="16996"/>
                    <a:pt x="11651" y="16996"/>
                    <a:pt x="11651" y="16996"/>
                  </a:cubicBezTo>
                  <a:cubicBezTo>
                    <a:pt x="11651" y="16928"/>
                    <a:pt x="11651" y="16928"/>
                    <a:pt x="11651" y="16928"/>
                  </a:cubicBezTo>
                  <a:cubicBezTo>
                    <a:pt x="11614" y="16928"/>
                    <a:pt x="11614" y="16928"/>
                    <a:pt x="11614" y="16928"/>
                  </a:cubicBezTo>
                  <a:cubicBezTo>
                    <a:pt x="11577" y="16928"/>
                    <a:pt x="11577" y="16928"/>
                    <a:pt x="11577" y="16928"/>
                  </a:cubicBezTo>
                  <a:cubicBezTo>
                    <a:pt x="11540" y="16928"/>
                    <a:pt x="11540" y="16928"/>
                    <a:pt x="11540" y="16928"/>
                  </a:cubicBezTo>
                  <a:cubicBezTo>
                    <a:pt x="11503" y="16928"/>
                    <a:pt x="11503" y="16928"/>
                    <a:pt x="11503" y="16928"/>
                  </a:cubicBezTo>
                  <a:cubicBezTo>
                    <a:pt x="11466" y="16928"/>
                    <a:pt x="11466" y="16928"/>
                    <a:pt x="11466" y="16928"/>
                  </a:cubicBezTo>
                  <a:cubicBezTo>
                    <a:pt x="11466" y="16860"/>
                    <a:pt x="11466" y="16860"/>
                    <a:pt x="11466" y="16860"/>
                  </a:cubicBezTo>
                  <a:cubicBezTo>
                    <a:pt x="11429" y="16860"/>
                    <a:pt x="11429" y="16860"/>
                    <a:pt x="11429" y="16860"/>
                  </a:cubicBezTo>
                  <a:cubicBezTo>
                    <a:pt x="11355" y="16860"/>
                    <a:pt x="11355" y="16860"/>
                    <a:pt x="11355" y="16860"/>
                  </a:cubicBezTo>
                  <a:cubicBezTo>
                    <a:pt x="11318" y="16860"/>
                    <a:pt x="11318" y="16860"/>
                    <a:pt x="11318" y="16860"/>
                  </a:cubicBezTo>
                  <a:cubicBezTo>
                    <a:pt x="11281" y="16792"/>
                    <a:pt x="11281" y="16792"/>
                    <a:pt x="11281" y="16792"/>
                  </a:cubicBezTo>
                  <a:cubicBezTo>
                    <a:pt x="11281" y="16792"/>
                    <a:pt x="11281" y="16792"/>
                    <a:pt x="11281" y="16792"/>
                  </a:cubicBezTo>
                  <a:cubicBezTo>
                    <a:pt x="11244" y="16792"/>
                    <a:pt x="11244" y="16792"/>
                    <a:pt x="11244" y="16792"/>
                  </a:cubicBezTo>
                  <a:cubicBezTo>
                    <a:pt x="11207" y="16725"/>
                    <a:pt x="11207" y="16725"/>
                    <a:pt x="11207" y="16725"/>
                  </a:cubicBezTo>
                  <a:cubicBezTo>
                    <a:pt x="11170" y="16725"/>
                    <a:pt x="11170" y="16725"/>
                    <a:pt x="11170" y="16725"/>
                  </a:cubicBezTo>
                  <a:cubicBezTo>
                    <a:pt x="11133" y="16725"/>
                    <a:pt x="11133" y="16725"/>
                    <a:pt x="11133" y="16725"/>
                  </a:cubicBezTo>
                  <a:cubicBezTo>
                    <a:pt x="11133" y="16725"/>
                    <a:pt x="11133" y="16725"/>
                    <a:pt x="11133" y="16725"/>
                  </a:cubicBezTo>
                  <a:cubicBezTo>
                    <a:pt x="11133" y="16792"/>
                    <a:pt x="11133" y="16792"/>
                    <a:pt x="11133" y="16792"/>
                  </a:cubicBezTo>
                  <a:cubicBezTo>
                    <a:pt x="11133" y="16860"/>
                    <a:pt x="11133" y="16860"/>
                    <a:pt x="11133" y="16860"/>
                  </a:cubicBezTo>
                  <a:cubicBezTo>
                    <a:pt x="11133" y="16860"/>
                    <a:pt x="11133" y="16860"/>
                    <a:pt x="11133" y="16860"/>
                  </a:cubicBezTo>
                  <a:cubicBezTo>
                    <a:pt x="11096" y="16860"/>
                    <a:pt x="11096" y="16860"/>
                    <a:pt x="11096" y="16860"/>
                  </a:cubicBezTo>
                  <a:cubicBezTo>
                    <a:pt x="11059" y="16860"/>
                    <a:pt x="11059" y="16860"/>
                    <a:pt x="11059" y="16860"/>
                  </a:cubicBezTo>
                  <a:cubicBezTo>
                    <a:pt x="11059" y="16928"/>
                    <a:pt x="11059" y="16928"/>
                    <a:pt x="11059" y="16928"/>
                  </a:cubicBezTo>
                  <a:cubicBezTo>
                    <a:pt x="11059" y="16996"/>
                    <a:pt x="11059" y="16996"/>
                    <a:pt x="11059" y="16996"/>
                  </a:cubicBezTo>
                  <a:cubicBezTo>
                    <a:pt x="11022" y="17063"/>
                    <a:pt x="11022" y="17063"/>
                    <a:pt x="11022" y="17063"/>
                  </a:cubicBezTo>
                  <a:cubicBezTo>
                    <a:pt x="11022" y="17199"/>
                    <a:pt x="11022" y="17199"/>
                    <a:pt x="11022" y="17199"/>
                  </a:cubicBezTo>
                  <a:cubicBezTo>
                    <a:pt x="11022" y="17266"/>
                    <a:pt x="11022" y="17266"/>
                    <a:pt x="11022" y="17266"/>
                  </a:cubicBezTo>
                  <a:cubicBezTo>
                    <a:pt x="11096" y="17266"/>
                    <a:pt x="11096" y="17266"/>
                    <a:pt x="11096" y="17266"/>
                  </a:cubicBezTo>
                  <a:cubicBezTo>
                    <a:pt x="11096" y="17266"/>
                    <a:pt x="11096" y="17266"/>
                    <a:pt x="11096" y="17266"/>
                  </a:cubicBezTo>
                  <a:cubicBezTo>
                    <a:pt x="11133" y="17334"/>
                    <a:pt x="11133" y="17334"/>
                    <a:pt x="11133" y="17334"/>
                  </a:cubicBezTo>
                  <a:cubicBezTo>
                    <a:pt x="11133" y="17334"/>
                    <a:pt x="11133" y="17334"/>
                    <a:pt x="11133" y="17334"/>
                  </a:cubicBezTo>
                  <a:cubicBezTo>
                    <a:pt x="11133" y="17470"/>
                    <a:pt x="11133" y="17470"/>
                    <a:pt x="11133" y="17470"/>
                  </a:cubicBezTo>
                  <a:cubicBezTo>
                    <a:pt x="11133" y="17537"/>
                    <a:pt x="11133" y="17537"/>
                    <a:pt x="11133" y="17537"/>
                  </a:cubicBezTo>
                  <a:cubicBezTo>
                    <a:pt x="11170" y="17537"/>
                    <a:pt x="11170" y="17537"/>
                    <a:pt x="11170" y="17537"/>
                  </a:cubicBezTo>
                  <a:cubicBezTo>
                    <a:pt x="11170" y="17605"/>
                    <a:pt x="11170" y="17605"/>
                    <a:pt x="11170" y="17605"/>
                  </a:cubicBezTo>
                  <a:cubicBezTo>
                    <a:pt x="11133" y="17673"/>
                    <a:pt x="11133" y="17673"/>
                    <a:pt x="11133" y="17673"/>
                  </a:cubicBezTo>
                  <a:cubicBezTo>
                    <a:pt x="11096" y="17673"/>
                    <a:pt x="11096" y="17673"/>
                    <a:pt x="11096" y="17673"/>
                  </a:cubicBezTo>
                  <a:cubicBezTo>
                    <a:pt x="11059" y="17673"/>
                    <a:pt x="11059" y="17673"/>
                    <a:pt x="11059" y="17673"/>
                  </a:cubicBezTo>
                  <a:cubicBezTo>
                    <a:pt x="11059" y="17673"/>
                    <a:pt x="11059" y="17673"/>
                    <a:pt x="11059" y="17673"/>
                  </a:cubicBezTo>
                  <a:cubicBezTo>
                    <a:pt x="11022" y="17673"/>
                    <a:pt x="11022" y="17673"/>
                    <a:pt x="11022" y="17673"/>
                  </a:cubicBezTo>
                  <a:cubicBezTo>
                    <a:pt x="10985" y="17673"/>
                    <a:pt x="10985" y="17673"/>
                    <a:pt x="10985" y="17673"/>
                  </a:cubicBezTo>
                  <a:cubicBezTo>
                    <a:pt x="10911" y="17673"/>
                    <a:pt x="10911" y="17673"/>
                    <a:pt x="10911" y="17673"/>
                  </a:cubicBezTo>
                  <a:cubicBezTo>
                    <a:pt x="10911" y="17673"/>
                    <a:pt x="10911" y="17673"/>
                    <a:pt x="10911" y="17673"/>
                  </a:cubicBezTo>
                  <a:cubicBezTo>
                    <a:pt x="10874" y="17673"/>
                    <a:pt x="10874" y="17673"/>
                    <a:pt x="10874" y="17673"/>
                  </a:cubicBezTo>
                  <a:cubicBezTo>
                    <a:pt x="10837" y="17673"/>
                    <a:pt x="10837" y="17673"/>
                    <a:pt x="10837" y="17673"/>
                  </a:cubicBezTo>
                  <a:cubicBezTo>
                    <a:pt x="10800" y="17673"/>
                    <a:pt x="10800" y="17673"/>
                    <a:pt x="10800" y="17673"/>
                  </a:cubicBezTo>
                  <a:cubicBezTo>
                    <a:pt x="10763" y="17673"/>
                    <a:pt x="10763" y="17673"/>
                    <a:pt x="10763" y="17673"/>
                  </a:cubicBezTo>
                  <a:cubicBezTo>
                    <a:pt x="10726" y="17740"/>
                    <a:pt x="10726" y="17740"/>
                    <a:pt x="10726" y="17740"/>
                  </a:cubicBezTo>
                  <a:cubicBezTo>
                    <a:pt x="10726" y="17740"/>
                    <a:pt x="10726" y="17740"/>
                    <a:pt x="10726" y="17740"/>
                  </a:cubicBezTo>
                  <a:cubicBezTo>
                    <a:pt x="10652" y="17673"/>
                    <a:pt x="10652" y="17673"/>
                    <a:pt x="10652" y="17673"/>
                  </a:cubicBezTo>
                  <a:cubicBezTo>
                    <a:pt x="10615" y="17673"/>
                    <a:pt x="10615" y="17673"/>
                    <a:pt x="10615" y="17673"/>
                  </a:cubicBezTo>
                  <a:cubicBezTo>
                    <a:pt x="10541" y="17537"/>
                    <a:pt x="10541" y="17537"/>
                    <a:pt x="10541" y="17537"/>
                  </a:cubicBezTo>
                  <a:cubicBezTo>
                    <a:pt x="10541" y="17537"/>
                    <a:pt x="10541" y="17537"/>
                    <a:pt x="10541" y="17537"/>
                  </a:cubicBezTo>
                  <a:cubicBezTo>
                    <a:pt x="10541" y="17470"/>
                    <a:pt x="10541" y="17470"/>
                    <a:pt x="10541" y="17470"/>
                  </a:cubicBezTo>
                  <a:cubicBezTo>
                    <a:pt x="10541" y="17470"/>
                    <a:pt x="10541" y="17470"/>
                    <a:pt x="10541" y="17470"/>
                  </a:cubicBezTo>
                  <a:cubicBezTo>
                    <a:pt x="10467" y="17470"/>
                    <a:pt x="10467" y="17470"/>
                    <a:pt x="10467" y="17470"/>
                  </a:cubicBezTo>
                  <a:cubicBezTo>
                    <a:pt x="10467" y="17470"/>
                    <a:pt x="10467" y="17470"/>
                    <a:pt x="10467" y="17470"/>
                  </a:cubicBezTo>
                  <a:cubicBezTo>
                    <a:pt x="10430" y="17470"/>
                    <a:pt x="10430" y="17470"/>
                    <a:pt x="10430" y="17470"/>
                  </a:cubicBezTo>
                  <a:cubicBezTo>
                    <a:pt x="10393" y="17470"/>
                    <a:pt x="10393" y="17470"/>
                    <a:pt x="10393" y="17470"/>
                  </a:cubicBezTo>
                  <a:cubicBezTo>
                    <a:pt x="10356" y="17470"/>
                    <a:pt x="10356" y="17470"/>
                    <a:pt x="10356" y="17470"/>
                  </a:cubicBezTo>
                  <a:cubicBezTo>
                    <a:pt x="10356" y="17470"/>
                    <a:pt x="10356" y="17470"/>
                    <a:pt x="10356" y="17470"/>
                  </a:cubicBezTo>
                  <a:cubicBezTo>
                    <a:pt x="10356" y="17402"/>
                    <a:pt x="10356" y="17402"/>
                    <a:pt x="10356" y="17402"/>
                  </a:cubicBezTo>
                  <a:cubicBezTo>
                    <a:pt x="10319" y="17402"/>
                    <a:pt x="10319" y="17402"/>
                    <a:pt x="10319" y="17402"/>
                  </a:cubicBezTo>
                  <a:cubicBezTo>
                    <a:pt x="10319" y="17402"/>
                    <a:pt x="10319" y="17402"/>
                    <a:pt x="10319" y="17402"/>
                  </a:cubicBezTo>
                  <a:cubicBezTo>
                    <a:pt x="10282" y="17402"/>
                    <a:pt x="10282" y="17402"/>
                    <a:pt x="10282" y="17402"/>
                  </a:cubicBezTo>
                  <a:cubicBezTo>
                    <a:pt x="10245" y="17402"/>
                    <a:pt x="10245" y="17402"/>
                    <a:pt x="10245" y="17402"/>
                  </a:cubicBezTo>
                  <a:cubicBezTo>
                    <a:pt x="10245" y="17402"/>
                    <a:pt x="10245" y="17402"/>
                    <a:pt x="10245" y="17402"/>
                  </a:cubicBezTo>
                  <a:cubicBezTo>
                    <a:pt x="10208" y="17402"/>
                    <a:pt x="10208" y="17402"/>
                    <a:pt x="10208" y="17402"/>
                  </a:cubicBezTo>
                  <a:cubicBezTo>
                    <a:pt x="10134" y="17402"/>
                    <a:pt x="10134" y="17402"/>
                    <a:pt x="10134" y="17402"/>
                  </a:cubicBezTo>
                  <a:cubicBezTo>
                    <a:pt x="10097" y="17470"/>
                    <a:pt x="10097" y="17470"/>
                    <a:pt x="10097" y="17470"/>
                  </a:cubicBezTo>
                  <a:cubicBezTo>
                    <a:pt x="10097" y="17537"/>
                    <a:pt x="10097" y="17537"/>
                    <a:pt x="10097" y="17537"/>
                  </a:cubicBezTo>
                  <a:cubicBezTo>
                    <a:pt x="10060" y="17537"/>
                    <a:pt x="10060" y="17537"/>
                    <a:pt x="10060" y="17537"/>
                  </a:cubicBezTo>
                  <a:cubicBezTo>
                    <a:pt x="10023" y="17537"/>
                    <a:pt x="10023" y="17537"/>
                    <a:pt x="10023" y="17537"/>
                  </a:cubicBezTo>
                  <a:cubicBezTo>
                    <a:pt x="10023" y="17537"/>
                    <a:pt x="10023" y="17537"/>
                    <a:pt x="10023" y="17537"/>
                  </a:cubicBezTo>
                  <a:cubicBezTo>
                    <a:pt x="10023" y="17537"/>
                    <a:pt x="10023" y="17537"/>
                    <a:pt x="10023" y="17537"/>
                  </a:cubicBezTo>
                  <a:cubicBezTo>
                    <a:pt x="10023" y="17605"/>
                    <a:pt x="10023" y="17605"/>
                    <a:pt x="10023" y="17605"/>
                  </a:cubicBezTo>
                  <a:cubicBezTo>
                    <a:pt x="10023" y="17605"/>
                    <a:pt x="10023" y="17605"/>
                    <a:pt x="10023" y="17605"/>
                  </a:cubicBezTo>
                  <a:cubicBezTo>
                    <a:pt x="9986" y="17673"/>
                    <a:pt x="9986" y="17673"/>
                    <a:pt x="9986" y="17673"/>
                  </a:cubicBezTo>
                  <a:cubicBezTo>
                    <a:pt x="9949" y="17673"/>
                    <a:pt x="9949" y="17673"/>
                    <a:pt x="9949" y="17673"/>
                  </a:cubicBezTo>
                  <a:cubicBezTo>
                    <a:pt x="9949" y="17740"/>
                    <a:pt x="9949" y="17740"/>
                    <a:pt x="9949" y="17740"/>
                  </a:cubicBezTo>
                  <a:cubicBezTo>
                    <a:pt x="9949" y="17740"/>
                    <a:pt x="9949" y="17740"/>
                    <a:pt x="9949" y="17740"/>
                  </a:cubicBezTo>
                  <a:cubicBezTo>
                    <a:pt x="9875" y="17808"/>
                    <a:pt x="9875" y="17808"/>
                    <a:pt x="9875" y="17808"/>
                  </a:cubicBezTo>
                  <a:cubicBezTo>
                    <a:pt x="9875" y="17876"/>
                    <a:pt x="9875" y="17876"/>
                    <a:pt x="9875" y="17876"/>
                  </a:cubicBezTo>
                  <a:cubicBezTo>
                    <a:pt x="9875" y="17876"/>
                    <a:pt x="9875" y="17876"/>
                    <a:pt x="9875" y="17876"/>
                  </a:cubicBezTo>
                  <a:cubicBezTo>
                    <a:pt x="9838" y="17944"/>
                    <a:pt x="9838" y="17944"/>
                    <a:pt x="9838" y="17944"/>
                  </a:cubicBezTo>
                  <a:cubicBezTo>
                    <a:pt x="9801" y="18011"/>
                    <a:pt x="9801" y="18011"/>
                    <a:pt x="9801" y="18011"/>
                  </a:cubicBezTo>
                  <a:cubicBezTo>
                    <a:pt x="9801" y="18011"/>
                    <a:pt x="9801" y="18011"/>
                    <a:pt x="9801" y="18011"/>
                  </a:cubicBezTo>
                  <a:cubicBezTo>
                    <a:pt x="9727" y="18011"/>
                    <a:pt x="9727" y="18011"/>
                    <a:pt x="9727" y="18011"/>
                  </a:cubicBezTo>
                  <a:cubicBezTo>
                    <a:pt x="9690" y="18011"/>
                    <a:pt x="9690" y="18011"/>
                    <a:pt x="9690" y="18011"/>
                  </a:cubicBezTo>
                  <a:cubicBezTo>
                    <a:pt x="9653" y="18147"/>
                    <a:pt x="9653" y="18147"/>
                    <a:pt x="9653" y="18147"/>
                  </a:cubicBezTo>
                  <a:cubicBezTo>
                    <a:pt x="9653" y="18147"/>
                    <a:pt x="9653" y="18147"/>
                    <a:pt x="9653" y="18147"/>
                  </a:cubicBezTo>
                  <a:cubicBezTo>
                    <a:pt x="9653" y="18147"/>
                    <a:pt x="9653" y="18147"/>
                    <a:pt x="9653" y="18147"/>
                  </a:cubicBezTo>
                  <a:cubicBezTo>
                    <a:pt x="9616" y="18147"/>
                    <a:pt x="9616" y="18147"/>
                    <a:pt x="9616" y="18147"/>
                  </a:cubicBezTo>
                  <a:cubicBezTo>
                    <a:pt x="9579" y="18147"/>
                    <a:pt x="9579" y="18147"/>
                    <a:pt x="9579" y="18147"/>
                  </a:cubicBezTo>
                  <a:cubicBezTo>
                    <a:pt x="9579" y="18079"/>
                    <a:pt x="9579" y="18079"/>
                    <a:pt x="9579" y="18079"/>
                  </a:cubicBezTo>
                  <a:cubicBezTo>
                    <a:pt x="9542" y="18079"/>
                    <a:pt x="9542" y="18079"/>
                    <a:pt x="9542" y="18079"/>
                  </a:cubicBezTo>
                  <a:cubicBezTo>
                    <a:pt x="9505" y="18011"/>
                    <a:pt x="9505" y="18011"/>
                    <a:pt x="9505" y="18011"/>
                  </a:cubicBezTo>
                  <a:cubicBezTo>
                    <a:pt x="9468" y="18011"/>
                    <a:pt x="9468" y="18011"/>
                    <a:pt x="9468" y="18011"/>
                  </a:cubicBezTo>
                  <a:cubicBezTo>
                    <a:pt x="9468" y="17944"/>
                    <a:pt x="9468" y="17944"/>
                    <a:pt x="9468" y="17944"/>
                  </a:cubicBezTo>
                  <a:cubicBezTo>
                    <a:pt x="9468" y="17876"/>
                    <a:pt x="9468" y="17876"/>
                    <a:pt x="9468" y="17876"/>
                  </a:cubicBezTo>
                  <a:cubicBezTo>
                    <a:pt x="9468" y="17876"/>
                    <a:pt x="9468" y="17876"/>
                    <a:pt x="9468" y="17876"/>
                  </a:cubicBezTo>
                  <a:cubicBezTo>
                    <a:pt x="9432" y="17944"/>
                    <a:pt x="9432" y="17944"/>
                    <a:pt x="9432" y="17944"/>
                  </a:cubicBezTo>
                  <a:cubicBezTo>
                    <a:pt x="9395" y="17944"/>
                    <a:pt x="9395" y="17944"/>
                    <a:pt x="9395" y="17944"/>
                  </a:cubicBezTo>
                  <a:cubicBezTo>
                    <a:pt x="9358" y="17944"/>
                    <a:pt x="9358" y="17944"/>
                    <a:pt x="9358" y="17944"/>
                  </a:cubicBezTo>
                  <a:cubicBezTo>
                    <a:pt x="9284" y="18011"/>
                    <a:pt x="9284" y="18011"/>
                    <a:pt x="9284" y="18011"/>
                  </a:cubicBezTo>
                  <a:cubicBezTo>
                    <a:pt x="9284" y="18011"/>
                    <a:pt x="9284" y="18011"/>
                    <a:pt x="9284" y="18011"/>
                  </a:cubicBezTo>
                  <a:cubicBezTo>
                    <a:pt x="9247" y="18011"/>
                    <a:pt x="9247" y="18011"/>
                    <a:pt x="9247" y="18011"/>
                  </a:cubicBezTo>
                  <a:cubicBezTo>
                    <a:pt x="9247" y="18011"/>
                    <a:pt x="9247" y="18011"/>
                    <a:pt x="9247" y="18011"/>
                  </a:cubicBezTo>
                  <a:cubicBezTo>
                    <a:pt x="9210" y="18011"/>
                    <a:pt x="9210" y="18011"/>
                    <a:pt x="9210" y="18011"/>
                  </a:cubicBezTo>
                  <a:cubicBezTo>
                    <a:pt x="9173" y="18011"/>
                    <a:pt x="9173" y="18011"/>
                    <a:pt x="9173" y="18011"/>
                  </a:cubicBezTo>
                  <a:cubicBezTo>
                    <a:pt x="9173" y="18011"/>
                    <a:pt x="9173" y="18011"/>
                    <a:pt x="9173" y="18011"/>
                  </a:cubicBezTo>
                  <a:cubicBezTo>
                    <a:pt x="9173" y="17944"/>
                    <a:pt x="9173" y="17944"/>
                    <a:pt x="9173" y="17944"/>
                  </a:cubicBezTo>
                  <a:cubicBezTo>
                    <a:pt x="9173" y="17944"/>
                    <a:pt x="9173" y="17944"/>
                    <a:pt x="9173" y="17944"/>
                  </a:cubicBezTo>
                  <a:cubicBezTo>
                    <a:pt x="9173" y="17876"/>
                    <a:pt x="9173" y="17876"/>
                    <a:pt x="9173" y="17876"/>
                  </a:cubicBezTo>
                  <a:cubicBezTo>
                    <a:pt x="9173" y="17876"/>
                    <a:pt x="9173" y="17876"/>
                    <a:pt x="9173" y="17876"/>
                  </a:cubicBezTo>
                  <a:cubicBezTo>
                    <a:pt x="9173" y="17808"/>
                    <a:pt x="9173" y="17808"/>
                    <a:pt x="9173" y="17808"/>
                  </a:cubicBezTo>
                  <a:cubicBezTo>
                    <a:pt x="9136" y="17808"/>
                    <a:pt x="9136" y="17808"/>
                    <a:pt x="9136" y="17808"/>
                  </a:cubicBezTo>
                  <a:cubicBezTo>
                    <a:pt x="9136" y="17808"/>
                    <a:pt x="9136" y="17808"/>
                    <a:pt x="9136" y="17808"/>
                  </a:cubicBezTo>
                  <a:cubicBezTo>
                    <a:pt x="9099" y="17740"/>
                    <a:pt x="9099" y="17740"/>
                    <a:pt x="9099" y="17740"/>
                  </a:cubicBezTo>
                  <a:cubicBezTo>
                    <a:pt x="9062" y="17740"/>
                    <a:pt x="9062" y="17740"/>
                    <a:pt x="9062" y="17740"/>
                  </a:cubicBezTo>
                  <a:cubicBezTo>
                    <a:pt x="9025" y="17740"/>
                    <a:pt x="9025" y="17740"/>
                    <a:pt x="9025" y="17740"/>
                  </a:cubicBezTo>
                  <a:cubicBezTo>
                    <a:pt x="9025" y="17673"/>
                    <a:pt x="9025" y="17673"/>
                    <a:pt x="9025" y="17673"/>
                  </a:cubicBezTo>
                  <a:cubicBezTo>
                    <a:pt x="8988" y="17605"/>
                    <a:pt x="8988" y="17605"/>
                    <a:pt x="8988" y="17605"/>
                  </a:cubicBezTo>
                  <a:cubicBezTo>
                    <a:pt x="8951" y="17537"/>
                    <a:pt x="8951" y="17537"/>
                    <a:pt x="8951" y="17537"/>
                  </a:cubicBezTo>
                  <a:cubicBezTo>
                    <a:pt x="8877" y="17537"/>
                    <a:pt x="8877" y="17537"/>
                    <a:pt x="8877" y="17537"/>
                  </a:cubicBezTo>
                  <a:cubicBezTo>
                    <a:pt x="8840" y="17537"/>
                    <a:pt x="8840" y="17537"/>
                    <a:pt x="8840" y="17537"/>
                  </a:cubicBezTo>
                  <a:cubicBezTo>
                    <a:pt x="8766" y="17537"/>
                    <a:pt x="8766" y="17537"/>
                    <a:pt x="8766" y="17537"/>
                  </a:cubicBezTo>
                  <a:cubicBezTo>
                    <a:pt x="8766" y="17537"/>
                    <a:pt x="8766" y="17537"/>
                    <a:pt x="8766" y="17537"/>
                  </a:cubicBezTo>
                  <a:cubicBezTo>
                    <a:pt x="8803" y="17605"/>
                    <a:pt x="8803" y="17605"/>
                    <a:pt x="8803" y="17605"/>
                  </a:cubicBezTo>
                  <a:cubicBezTo>
                    <a:pt x="8766" y="17605"/>
                    <a:pt x="8766" y="17605"/>
                    <a:pt x="8766" y="17605"/>
                  </a:cubicBezTo>
                  <a:cubicBezTo>
                    <a:pt x="8729" y="17605"/>
                    <a:pt x="8729" y="17605"/>
                    <a:pt x="8729" y="17605"/>
                  </a:cubicBezTo>
                  <a:cubicBezTo>
                    <a:pt x="8729" y="17605"/>
                    <a:pt x="8729" y="17605"/>
                    <a:pt x="8729" y="17605"/>
                  </a:cubicBezTo>
                  <a:cubicBezTo>
                    <a:pt x="8692" y="17673"/>
                    <a:pt x="8692" y="17673"/>
                    <a:pt x="8692" y="17673"/>
                  </a:cubicBezTo>
                  <a:cubicBezTo>
                    <a:pt x="8655" y="17605"/>
                    <a:pt x="8655" y="17605"/>
                    <a:pt x="8655" y="17605"/>
                  </a:cubicBezTo>
                  <a:cubicBezTo>
                    <a:pt x="8618" y="17605"/>
                    <a:pt x="8618" y="17605"/>
                    <a:pt x="8618" y="17605"/>
                  </a:cubicBezTo>
                  <a:cubicBezTo>
                    <a:pt x="8581" y="17673"/>
                    <a:pt x="8581" y="17673"/>
                    <a:pt x="8581" y="17673"/>
                  </a:cubicBezTo>
                  <a:cubicBezTo>
                    <a:pt x="8581" y="17673"/>
                    <a:pt x="8581" y="17673"/>
                    <a:pt x="8581" y="17673"/>
                  </a:cubicBezTo>
                  <a:cubicBezTo>
                    <a:pt x="8544" y="17605"/>
                    <a:pt x="8544" y="17605"/>
                    <a:pt x="8544" y="17605"/>
                  </a:cubicBezTo>
                  <a:cubicBezTo>
                    <a:pt x="8507" y="17605"/>
                    <a:pt x="8507" y="17605"/>
                    <a:pt x="8507" y="17605"/>
                  </a:cubicBezTo>
                  <a:cubicBezTo>
                    <a:pt x="8507" y="17537"/>
                    <a:pt x="8507" y="17537"/>
                    <a:pt x="8507" y="17537"/>
                  </a:cubicBezTo>
                  <a:cubicBezTo>
                    <a:pt x="8507" y="17537"/>
                    <a:pt x="8507" y="17537"/>
                    <a:pt x="8507" y="17537"/>
                  </a:cubicBezTo>
                  <a:cubicBezTo>
                    <a:pt x="8470" y="17470"/>
                    <a:pt x="8470" y="17470"/>
                    <a:pt x="8470" y="17470"/>
                  </a:cubicBezTo>
                  <a:cubicBezTo>
                    <a:pt x="8433" y="17470"/>
                    <a:pt x="8433" y="17470"/>
                    <a:pt x="8433" y="17470"/>
                  </a:cubicBezTo>
                  <a:cubicBezTo>
                    <a:pt x="8433" y="17537"/>
                    <a:pt x="8433" y="17537"/>
                    <a:pt x="8433" y="17537"/>
                  </a:cubicBezTo>
                  <a:cubicBezTo>
                    <a:pt x="8433" y="17537"/>
                    <a:pt x="8433" y="17537"/>
                    <a:pt x="8433" y="17537"/>
                  </a:cubicBezTo>
                  <a:cubicBezTo>
                    <a:pt x="8433" y="17605"/>
                    <a:pt x="8433" y="17605"/>
                    <a:pt x="8433" y="17605"/>
                  </a:cubicBezTo>
                  <a:cubicBezTo>
                    <a:pt x="8396" y="17605"/>
                    <a:pt x="8396" y="17605"/>
                    <a:pt x="8396" y="17605"/>
                  </a:cubicBezTo>
                  <a:cubicBezTo>
                    <a:pt x="8359" y="17605"/>
                    <a:pt x="8359" y="17605"/>
                    <a:pt x="8359" y="17605"/>
                  </a:cubicBezTo>
                  <a:cubicBezTo>
                    <a:pt x="7952" y="16792"/>
                    <a:pt x="7952" y="16792"/>
                    <a:pt x="7952" y="16792"/>
                  </a:cubicBezTo>
                  <a:cubicBezTo>
                    <a:pt x="7656" y="16454"/>
                    <a:pt x="7656" y="16454"/>
                    <a:pt x="7656" y="16454"/>
                  </a:cubicBezTo>
                  <a:cubicBezTo>
                    <a:pt x="7656" y="16386"/>
                    <a:pt x="7656" y="16386"/>
                    <a:pt x="7656" y="16386"/>
                  </a:cubicBezTo>
                  <a:cubicBezTo>
                    <a:pt x="7693" y="16386"/>
                    <a:pt x="7693" y="16386"/>
                    <a:pt x="7693" y="16386"/>
                  </a:cubicBezTo>
                  <a:cubicBezTo>
                    <a:pt x="7693" y="16318"/>
                    <a:pt x="7693" y="16318"/>
                    <a:pt x="7693" y="16318"/>
                  </a:cubicBezTo>
                  <a:cubicBezTo>
                    <a:pt x="7693" y="16318"/>
                    <a:pt x="7693" y="16318"/>
                    <a:pt x="7693" y="16318"/>
                  </a:cubicBezTo>
                  <a:cubicBezTo>
                    <a:pt x="7693" y="16251"/>
                    <a:pt x="7693" y="16251"/>
                    <a:pt x="7693" y="16251"/>
                  </a:cubicBezTo>
                  <a:cubicBezTo>
                    <a:pt x="7656" y="16318"/>
                    <a:pt x="7656" y="16318"/>
                    <a:pt x="7656" y="16318"/>
                  </a:cubicBezTo>
                  <a:cubicBezTo>
                    <a:pt x="7619" y="16318"/>
                    <a:pt x="7619" y="16318"/>
                    <a:pt x="7619" y="16318"/>
                  </a:cubicBezTo>
                  <a:cubicBezTo>
                    <a:pt x="7582" y="16318"/>
                    <a:pt x="7582" y="16318"/>
                    <a:pt x="7582" y="16318"/>
                  </a:cubicBezTo>
                  <a:cubicBezTo>
                    <a:pt x="7582" y="16386"/>
                    <a:pt x="7582" y="16386"/>
                    <a:pt x="7582" y="16386"/>
                  </a:cubicBezTo>
                  <a:cubicBezTo>
                    <a:pt x="7545" y="16454"/>
                    <a:pt x="7545" y="16454"/>
                    <a:pt x="7545" y="16454"/>
                  </a:cubicBezTo>
                  <a:cubicBezTo>
                    <a:pt x="7508" y="16454"/>
                    <a:pt x="7508" y="16454"/>
                    <a:pt x="7508" y="16454"/>
                  </a:cubicBezTo>
                  <a:cubicBezTo>
                    <a:pt x="7508" y="16522"/>
                    <a:pt x="7508" y="16522"/>
                    <a:pt x="7508" y="16522"/>
                  </a:cubicBezTo>
                  <a:cubicBezTo>
                    <a:pt x="7471" y="16522"/>
                    <a:pt x="7471" y="16522"/>
                    <a:pt x="7471" y="16522"/>
                  </a:cubicBezTo>
                  <a:cubicBezTo>
                    <a:pt x="7471" y="16589"/>
                    <a:pt x="7471" y="16589"/>
                    <a:pt x="7471" y="16589"/>
                  </a:cubicBezTo>
                  <a:cubicBezTo>
                    <a:pt x="7397" y="16589"/>
                    <a:pt x="7397" y="16589"/>
                    <a:pt x="7397" y="16589"/>
                  </a:cubicBezTo>
                  <a:cubicBezTo>
                    <a:pt x="7360" y="16589"/>
                    <a:pt x="7360" y="16589"/>
                    <a:pt x="7360" y="16589"/>
                  </a:cubicBezTo>
                  <a:cubicBezTo>
                    <a:pt x="7397" y="16657"/>
                    <a:pt x="7397" y="16657"/>
                    <a:pt x="7397" y="16657"/>
                  </a:cubicBezTo>
                  <a:cubicBezTo>
                    <a:pt x="7360" y="16725"/>
                    <a:pt x="7360" y="16725"/>
                    <a:pt x="7360" y="16725"/>
                  </a:cubicBezTo>
                  <a:cubicBezTo>
                    <a:pt x="7360" y="16657"/>
                    <a:pt x="7360" y="16657"/>
                    <a:pt x="7360" y="16657"/>
                  </a:cubicBezTo>
                  <a:cubicBezTo>
                    <a:pt x="7286" y="16657"/>
                    <a:pt x="7286" y="16657"/>
                    <a:pt x="7286" y="16657"/>
                  </a:cubicBezTo>
                  <a:cubicBezTo>
                    <a:pt x="7249" y="16657"/>
                    <a:pt x="7249" y="16657"/>
                    <a:pt x="7249" y="16657"/>
                  </a:cubicBezTo>
                  <a:cubicBezTo>
                    <a:pt x="7212" y="16725"/>
                    <a:pt x="7212" y="16725"/>
                    <a:pt x="7212" y="16725"/>
                  </a:cubicBezTo>
                  <a:cubicBezTo>
                    <a:pt x="7212" y="16725"/>
                    <a:pt x="7212" y="16725"/>
                    <a:pt x="7212" y="16725"/>
                  </a:cubicBezTo>
                  <a:cubicBezTo>
                    <a:pt x="7175" y="16657"/>
                    <a:pt x="7175" y="16657"/>
                    <a:pt x="7175" y="16657"/>
                  </a:cubicBezTo>
                  <a:cubicBezTo>
                    <a:pt x="7175" y="16589"/>
                    <a:pt x="7175" y="16589"/>
                    <a:pt x="7175" y="16589"/>
                  </a:cubicBezTo>
                  <a:cubicBezTo>
                    <a:pt x="7212" y="16589"/>
                    <a:pt x="7212" y="16589"/>
                    <a:pt x="7212" y="16589"/>
                  </a:cubicBezTo>
                  <a:cubicBezTo>
                    <a:pt x="7212" y="16522"/>
                    <a:pt x="7212" y="16522"/>
                    <a:pt x="7212" y="16522"/>
                  </a:cubicBezTo>
                  <a:cubicBezTo>
                    <a:pt x="7212" y="16522"/>
                    <a:pt x="7212" y="16522"/>
                    <a:pt x="7212" y="16522"/>
                  </a:cubicBezTo>
                  <a:cubicBezTo>
                    <a:pt x="7175" y="16522"/>
                    <a:pt x="7175" y="16522"/>
                    <a:pt x="7175" y="16522"/>
                  </a:cubicBezTo>
                  <a:cubicBezTo>
                    <a:pt x="7138" y="16522"/>
                    <a:pt x="7138" y="16522"/>
                    <a:pt x="7138" y="16522"/>
                  </a:cubicBezTo>
                  <a:cubicBezTo>
                    <a:pt x="7101" y="16454"/>
                    <a:pt x="7101" y="16454"/>
                    <a:pt x="7101" y="16454"/>
                  </a:cubicBezTo>
                  <a:cubicBezTo>
                    <a:pt x="7064" y="16454"/>
                    <a:pt x="7064" y="16454"/>
                    <a:pt x="7064" y="16454"/>
                  </a:cubicBezTo>
                  <a:cubicBezTo>
                    <a:pt x="7064" y="16522"/>
                    <a:pt x="7064" y="16522"/>
                    <a:pt x="7064" y="16522"/>
                  </a:cubicBezTo>
                  <a:cubicBezTo>
                    <a:pt x="7064" y="16522"/>
                    <a:pt x="7064" y="16522"/>
                    <a:pt x="7064" y="16522"/>
                  </a:cubicBezTo>
                  <a:cubicBezTo>
                    <a:pt x="7064" y="16589"/>
                    <a:pt x="7064" y="16589"/>
                    <a:pt x="7064" y="16589"/>
                  </a:cubicBezTo>
                  <a:cubicBezTo>
                    <a:pt x="7027" y="16589"/>
                    <a:pt x="7027" y="16589"/>
                    <a:pt x="7027" y="16589"/>
                  </a:cubicBezTo>
                  <a:cubicBezTo>
                    <a:pt x="7027" y="16522"/>
                    <a:pt x="7027" y="16522"/>
                    <a:pt x="7027" y="16522"/>
                  </a:cubicBezTo>
                  <a:cubicBezTo>
                    <a:pt x="7027" y="16454"/>
                    <a:pt x="7027" y="16454"/>
                    <a:pt x="7027" y="16454"/>
                  </a:cubicBezTo>
                  <a:cubicBezTo>
                    <a:pt x="6953" y="16386"/>
                    <a:pt x="6953" y="16386"/>
                    <a:pt x="6953" y="16386"/>
                  </a:cubicBezTo>
                  <a:cubicBezTo>
                    <a:pt x="6953" y="16386"/>
                    <a:pt x="6953" y="16386"/>
                    <a:pt x="6953" y="16386"/>
                  </a:cubicBezTo>
                  <a:cubicBezTo>
                    <a:pt x="6953" y="16454"/>
                    <a:pt x="6953" y="16454"/>
                    <a:pt x="6953" y="16454"/>
                  </a:cubicBezTo>
                  <a:cubicBezTo>
                    <a:pt x="6953" y="16454"/>
                    <a:pt x="6953" y="16454"/>
                    <a:pt x="6953" y="16454"/>
                  </a:cubicBezTo>
                  <a:cubicBezTo>
                    <a:pt x="6916" y="16454"/>
                    <a:pt x="6916" y="16454"/>
                    <a:pt x="6916" y="16454"/>
                  </a:cubicBezTo>
                  <a:cubicBezTo>
                    <a:pt x="6916" y="16386"/>
                    <a:pt x="6916" y="16386"/>
                    <a:pt x="6916" y="16386"/>
                  </a:cubicBezTo>
                  <a:cubicBezTo>
                    <a:pt x="6916" y="16454"/>
                    <a:pt x="6916" y="16454"/>
                    <a:pt x="6916" y="16454"/>
                  </a:cubicBezTo>
                  <a:cubicBezTo>
                    <a:pt x="6879" y="16454"/>
                    <a:pt x="6879" y="16454"/>
                    <a:pt x="6879" y="16454"/>
                  </a:cubicBezTo>
                  <a:cubicBezTo>
                    <a:pt x="6879" y="16454"/>
                    <a:pt x="6879" y="16454"/>
                    <a:pt x="6879" y="16454"/>
                  </a:cubicBezTo>
                  <a:cubicBezTo>
                    <a:pt x="6842" y="16454"/>
                    <a:pt x="6842" y="16454"/>
                    <a:pt x="6842" y="16454"/>
                  </a:cubicBezTo>
                  <a:cubicBezTo>
                    <a:pt x="6805" y="16454"/>
                    <a:pt x="6805" y="16454"/>
                    <a:pt x="6805" y="16454"/>
                  </a:cubicBezTo>
                  <a:cubicBezTo>
                    <a:pt x="6805" y="16454"/>
                    <a:pt x="6805" y="16454"/>
                    <a:pt x="6805" y="16454"/>
                  </a:cubicBezTo>
                  <a:cubicBezTo>
                    <a:pt x="6768" y="16386"/>
                    <a:pt x="6768" y="16386"/>
                    <a:pt x="6768" y="16386"/>
                  </a:cubicBezTo>
                  <a:cubicBezTo>
                    <a:pt x="6805" y="16386"/>
                    <a:pt x="6805" y="16386"/>
                    <a:pt x="6805" y="16386"/>
                  </a:cubicBezTo>
                  <a:cubicBezTo>
                    <a:pt x="6805" y="16386"/>
                    <a:pt x="6805" y="16386"/>
                    <a:pt x="6805" y="16386"/>
                  </a:cubicBezTo>
                  <a:cubicBezTo>
                    <a:pt x="6805" y="16318"/>
                    <a:pt x="6805" y="16318"/>
                    <a:pt x="6805" y="16318"/>
                  </a:cubicBezTo>
                  <a:cubicBezTo>
                    <a:pt x="6805" y="16251"/>
                    <a:pt x="6805" y="16251"/>
                    <a:pt x="6805" y="16251"/>
                  </a:cubicBezTo>
                  <a:cubicBezTo>
                    <a:pt x="6805" y="16251"/>
                    <a:pt x="6805" y="16251"/>
                    <a:pt x="6805" y="16251"/>
                  </a:cubicBezTo>
                  <a:cubicBezTo>
                    <a:pt x="6768" y="16251"/>
                    <a:pt x="6768" y="16251"/>
                    <a:pt x="6768" y="16251"/>
                  </a:cubicBezTo>
                  <a:cubicBezTo>
                    <a:pt x="6768" y="16183"/>
                    <a:pt x="6768" y="16183"/>
                    <a:pt x="6768" y="16183"/>
                  </a:cubicBezTo>
                  <a:cubicBezTo>
                    <a:pt x="6732" y="16115"/>
                    <a:pt x="6732" y="16115"/>
                    <a:pt x="6732" y="16115"/>
                  </a:cubicBezTo>
                  <a:cubicBezTo>
                    <a:pt x="6732" y="16115"/>
                    <a:pt x="6732" y="16115"/>
                    <a:pt x="6732" y="16115"/>
                  </a:cubicBezTo>
                  <a:cubicBezTo>
                    <a:pt x="6732" y="16048"/>
                    <a:pt x="6732" y="16048"/>
                    <a:pt x="6732" y="16048"/>
                  </a:cubicBezTo>
                  <a:cubicBezTo>
                    <a:pt x="6695" y="16048"/>
                    <a:pt x="6695" y="16048"/>
                    <a:pt x="6695" y="16048"/>
                  </a:cubicBezTo>
                  <a:cubicBezTo>
                    <a:pt x="6658" y="16048"/>
                    <a:pt x="6658" y="16048"/>
                    <a:pt x="6658" y="16048"/>
                  </a:cubicBezTo>
                  <a:cubicBezTo>
                    <a:pt x="6621" y="16048"/>
                    <a:pt x="6621" y="16048"/>
                    <a:pt x="6621" y="16048"/>
                  </a:cubicBezTo>
                  <a:cubicBezTo>
                    <a:pt x="6584" y="16048"/>
                    <a:pt x="6584" y="16048"/>
                    <a:pt x="6584" y="16048"/>
                  </a:cubicBezTo>
                  <a:cubicBezTo>
                    <a:pt x="6547" y="16048"/>
                    <a:pt x="6547" y="16048"/>
                    <a:pt x="6547" y="16048"/>
                  </a:cubicBezTo>
                  <a:cubicBezTo>
                    <a:pt x="6473" y="15980"/>
                    <a:pt x="6473" y="15980"/>
                    <a:pt x="6473" y="15980"/>
                  </a:cubicBezTo>
                  <a:cubicBezTo>
                    <a:pt x="6473" y="16048"/>
                    <a:pt x="6473" y="16048"/>
                    <a:pt x="6473" y="16048"/>
                  </a:cubicBezTo>
                  <a:cubicBezTo>
                    <a:pt x="6436" y="15980"/>
                    <a:pt x="6436" y="15980"/>
                    <a:pt x="6436" y="15980"/>
                  </a:cubicBezTo>
                  <a:cubicBezTo>
                    <a:pt x="6399" y="16048"/>
                    <a:pt x="6399" y="16048"/>
                    <a:pt x="6399" y="16048"/>
                  </a:cubicBezTo>
                  <a:cubicBezTo>
                    <a:pt x="6399" y="16115"/>
                    <a:pt x="6399" y="16115"/>
                    <a:pt x="6399" y="16115"/>
                  </a:cubicBezTo>
                  <a:cubicBezTo>
                    <a:pt x="6362" y="16115"/>
                    <a:pt x="6362" y="16115"/>
                    <a:pt x="6362" y="16115"/>
                  </a:cubicBezTo>
                  <a:cubicBezTo>
                    <a:pt x="6362" y="16115"/>
                    <a:pt x="6362" y="16115"/>
                    <a:pt x="6362" y="16115"/>
                  </a:cubicBezTo>
                  <a:cubicBezTo>
                    <a:pt x="6362" y="16183"/>
                    <a:pt x="6362" y="16183"/>
                    <a:pt x="6362" y="16183"/>
                  </a:cubicBezTo>
                  <a:cubicBezTo>
                    <a:pt x="6362" y="16183"/>
                    <a:pt x="6362" y="16183"/>
                    <a:pt x="6362" y="16183"/>
                  </a:cubicBezTo>
                  <a:cubicBezTo>
                    <a:pt x="6325" y="16183"/>
                    <a:pt x="6325" y="16183"/>
                    <a:pt x="6325" y="16183"/>
                  </a:cubicBezTo>
                  <a:cubicBezTo>
                    <a:pt x="6288" y="16183"/>
                    <a:pt x="6288" y="16183"/>
                    <a:pt x="6288" y="16183"/>
                  </a:cubicBezTo>
                  <a:cubicBezTo>
                    <a:pt x="6288" y="16251"/>
                    <a:pt x="6288" y="16251"/>
                    <a:pt x="6288" y="16251"/>
                  </a:cubicBezTo>
                  <a:cubicBezTo>
                    <a:pt x="6251" y="16251"/>
                    <a:pt x="6251" y="16251"/>
                    <a:pt x="6251" y="16251"/>
                  </a:cubicBezTo>
                  <a:cubicBezTo>
                    <a:pt x="6214" y="16251"/>
                    <a:pt x="6214" y="16251"/>
                    <a:pt x="6214" y="16251"/>
                  </a:cubicBezTo>
                  <a:cubicBezTo>
                    <a:pt x="6214" y="16251"/>
                    <a:pt x="6214" y="16251"/>
                    <a:pt x="6214" y="16251"/>
                  </a:cubicBezTo>
                  <a:cubicBezTo>
                    <a:pt x="6140" y="16386"/>
                    <a:pt x="6140" y="16386"/>
                    <a:pt x="6140" y="16386"/>
                  </a:cubicBezTo>
                  <a:cubicBezTo>
                    <a:pt x="6103" y="16386"/>
                    <a:pt x="6103" y="16386"/>
                    <a:pt x="6103" y="16386"/>
                  </a:cubicBezTo>
                  <a:cubicBezTo>
                    <a:pt x="6066" y="16386"/>
                    <a:pt x="6066" y="16386"/>
                    <a:pt x="6066" y="16386"/>
                  </a:cubicBezTo>
                  <a:cubicBezTo>
                    <a:pt x="6029" y="16386"/>
                    <a:pt x="6029" y="16386"/>
                    <a:pt x="6029" y="16386"/>
                  </a:cubicBezTo>
                  <a:cubicBezTo>
                    <a:pt x="6029" y="16386"/>
                    <a:pt x="6029" y="16386"/>
                    <a:pt x="6029" y="16386"/>
                  </a:cubicBezTo>
                  <a:cubicBezTo>
                    <a:pt x="5992" y="16386"/>
                    <a:pt x="5992" y="16386"/>
                    <a:pt x="5992" y="16386"/>
                  </a:cubicBezTo>
                  <a:cubicBezTo>
                    <a:pt x="5992" y="16454"/>
                    <a:pt x="5992" y="16454"/>
                    <a:pt x="5992" y="16454"/>
                  </a:cubicBezTo>
                  <a:cubicBezTo>
                    <a:pt x="5955" y="16454"/>
                    <a:pt x="5955" y="16454"/>
                    <a:pt x="5955" y="16454"/>
                  </a:cubicBezTo>
                  <a:cubicBezTo>
                    <a:pt x="5955" y="16454"/>
                    <a:pt x="5955" y="16454"/>
                    <a:pt x="5955" y="16454"/>
                  </a:cubicBezTo>
                  <a:cubicBezTo>
                    <a:pt x="5955" y="16522"/>
                    <a:pt x="5955" y="16522"/>
                    <a:pt x="5955" y="16522"/>
                  </a:cubicBezTo>
                  <a:cubicBezTo>
                    <a:pt x="5918" y="16522"/>
                    <a:pt x="5918" y="16522"/>
                    <a:pt x="5918" y="16522"/>
                  </a:cubicBezTo>
                  <a:cubicBezTo>
                    <a:pt x="5918" y="16522"/>
                    <a:pt x="5918" y="16522"/>
                    <a:pt x="5918" y="16522"/>
                  </a:cubicBezTo>
                  <a:cubicBezTo>
                    <a:pt x="5881" y="16522"/>
                    <a:pt x="5881" y="16522"/>
                    <a:pt x="5881" y="16522"/>
                  </a:cubicBezTo>
                  <a:cubicBezTo>
                    <a:pt x="5844" y="16522"/>
                    <a:pt x="5844" y="16522"/>
                    <a:pt x="5844" y="16522"/>
                  </a:cubicBezTo>
                  <a:cubicBezTo>
                    <a:pt x="5807" y="16589"/>
                    <a:pt x="5807" y="16589"/>
                    <a:pt x="5807" y="16589"/>
                  </a:cubicBezTo>
                  <a:cubicBezTo>
                    <a:pt x="5770" y="16589"/>
                    <a:pt x="5770" y="16589"/>
                    <a:pt x="5770" y="16589"/>
                  </a:cubicBezTo>
                  <a:cubicBezTo>
                    <a:pt x="5770" y="16657"/>
                    <a:pt x="5770" y="16657"/>
                    <a:pt x="5770" y="16657"/>
                  </a:cubicBezTo>
                  <a:cubicBezTo>
                    <a:pt x="5733" y="16657"/>
                    <a:pt x="5733" y="16657"/>
                    <a:pt x="5733" y="16657"/>
                  </a:cubicBezTo>
                  <a:cubicBezTo>
                    <a:pt x="5696" y="16657"/>
                    <a:pt x="5696" y="16657"/>
                    <a:pt x="5696" y="16657"/>
                  </a:cubicBezTo>
                  <a:cubicBezTo>
                    <a:pt x="5659" y="16657"/>
                    <a:pt x="5659" y="16657"/>
                    <a:pt x="5659" y="16657"/>
                  </a:cubicBezTo>
                  <a:cubicBezTo>
                    <a:pt x="5585" y="16725"/>
                    <a:pt x="5585" y="16725"/>
                    <a:pt x="5585" y="16725"/>
                  </a:cubicBezTo>
                  <a:cubicBezTo>
                    <a:pt x="5585" y="16725"/>
                    <a:pt x="5585" y="16725"/>
                    <a:pt x="5585" y="16725"/>
                  </a:cubicBezTo>
                  <a:cubicBezTo>
                    <a:pt x="5585" y="16792"/>
                    <a:pt x="5585" y="16792"/>
                    <a:pt x="5585" y="16792"/>
                  </a:cubicBezTo>
                  <a:cubicBezTo>
                    <a:pt x="5548" y="16725"/>
                    <a:pt x="5548" y="16725"/>
                    <a:pt x="5548" y="16725"/>
                  </a:cubicBezTo>
                  <a:cubicBezTo>
                    <a:pt x="5511" y="16725"/>
                    <a:pt x="5511" y="16725"/>
                    <a:pt x="5511" y="16725"/>
                  </a:cubicBezTo>
                  <a:cubicBezTo>
                    <a:pt x="5511" y="16725"/>
                    <a:pt x="5511" y="16725"/>
                    <a:pt x="5511" y="16725"/>
                  </a:cubicBezTo>
                  <a:cubicBezTo>
                    <a:pt x="5511" y="16792"/>
                    <a:pt x="5511" y="16792"/>
                    <a:pt x="5511" y="16792"/>
                  </a:cubicBezTo>
                  <a:cubicBezTo>
                    <a:pt x="5474" y="16792"/>
                    <a:pt x="5474" y="16792"/>
                    <a:pt x="5474" y="16792"/>
                  </a:cubicBezTo>
                  <a:cubicBezTo>
                    <a:pt x="5437" y="16792"/>
                    <a:pt x="5437" y="16792"/>
                    <a:pt x="5437" y="16792"/>
                  </a:cubicBezTo>
                  <a:cubicBezTo>
                    <a:pt x="5400" y="16792"/>
                    <a:pt x="5400" y="16792"/>
                    <a:pt x="5400" y="16792"/>
                  </a:cubicBezTo>
                  <a:cubicBezTo>
                    <a:pt x="5400" y="16725"/>
                    <a:pt x="5400" y="16725"/>
                    <a:pt x="5400" y="16725"/>
                  </a:cubicBezTo>
                  <a:cubicBezTo>
                    <a:pt x="5363" y="16725"/>
                    <a:pt x="5363" y="16725"/>
                    <a:pt x="5363" y="16725"/>
                  </a:cubicBezTo>
                  <a:cubicBezTo>
                    <a:pt x="5363" y="16792"/>
                    <a:pt x="5363" y="16792"/>
                    <a:pt x="5363" y="16792"/>
                  </a:cubicBezTo>
                  <a:cubicBezTo>
                    <a:pt x="5326" y="16792"/>
                    <a:pt x="5326" y="16792"/>
                    <a:pt x="5326" y="16792"/>
                  </a:cubicBezTo>
                  <a:cubicBezTo>
                    <a:pt x="5326" y="16792"/>
                    <a:pt x="5326" y="16792"/>
                    <a:pt x="5326" y="16792"/>
                  </a:cubicBezTo>
                  <a:cubicBezTo>
                    <a:pt x="5326" y="16860"/>
                    <a:pt x="5326" y="16860"/>
                    <a:pt x="5326" y="16860"/>
                  </a:cubicBezTo>
                  <a:cubicBezTo>
                    <a:pt x="5326" y="16928"/>
                    <a:pt x="5326" y="16928"/>
                    <a:pt x="5326" y="16928"/>
                  </a:cubicBezTo>
                  <a:cubicBezTo>
                    <a:pt x="5363" y="16928"/>
                    <a:pt x="5363" y="16928"/>
                    <a:pt x="5363" y="16928"/>
                  </a:cubicBezTo>
                  <a:cubicBezTo>
                    <a:pt x="5400" y="16928"/>
                    <a:pt x="5400" y="16928"/>
                    <a:pt x="5400" y="16928"/>
                  </a:cubicBezTo>
                  <a:cubicBezTo>
                    <a:pt x="5400" y="16996"/>
                    <a:pt x="5400" y="16996"/>
                    <a:pt x="5400" y="16996"/>
                  </a:cubicBezTo>
                  <a:cubicBezTo>
                    <a:pt x="5363" y="16996"/>
                    <a:pt x="5363" y="16996"/>
                    <a:pt x="5363" y="16996"/>
                  </a:cubicBezTo>
                  <a:cubicBezTo>
                    <a:pt x="5326" y="16996"/>
                    <a:pt x="5326" y="16996"/>
                    <a:pt x="5326" y="16996"/>
                  </a:cubicBezTo>
                  <a:cubicBezTo>
                    <a:pt x="5363" y="16996"/>
                    <a:pt x="5363" y="16996"/>
                    <a:pt x="5363" y="16996"/>
                  </a:cubicBezTo>
                  <a:cubicBezTo>
                    <a:pt x="5400" y="16996"/>
                    <a:pt x="5400" y="16996"/>
                    <a:pt x="5400" y="16996"/>
                  </a:cubicBezTo>
                  <a:cubicBezTo>
                    <a:pt x="5437" y="17063"/>
                    <a:pt x="5437" y="17063"/>
                    <a:pt x="5437" y="17063"/>
                  </a:cubicBezTo>
                  <a:cubicBezTo>
                    <a:pt x="5437" y="16996"/>
                    <a:pt x="5437" y="16996"/>
                    <a:pt x="5437" y="16996"/>
                  </a:cubicBezTo>
                  <a:cubicBezTo>
                    <a:pt x="5474" y="16996"/>
                    <a:pt x="5474" y="16996"/>
                    <a:pt x="5474" y="16996"/>
                  </a:cubicBezTo>
                  <a:cubicBezTo>
                    <a:pt x="5511" y="17063"/>
                    <a:pt x="5511" y="17063"/>
                    <a:pt x="5511" y="17063"/>
                  </a:cubicBezTo>
                  <a:cubicBezTo>
                    <a:pt x="5511" y="17063"/>
                    <a:pt x="5511" y="17063"/>
                    <a:pt x="5511" y="17063"/>
                  </a:cubicBezTo>
                  <a:cubicBezTo>
                    <a:pt x="5511" y="17131"/>
                    <a:pt x="5511" y="17131"/>
                    <a:pt x="5511" y="17131"/>
                  </a:cubicBezTo>
                  <a:cubicBezTo>
                    <a:pt x="5511" y="17131"/>
                    <a:pt x="5511" y="17131"/>
                    <a:pt x="5511" y="17131"/>
                  </a:cubicBezTo>
                  <a:cubicBezTo>
                    <a:pt x="5474" y="17131"/>
                    <a:pt x="5474" y="17131"/>
                    <a:pt x="5474" y="17131"/>
                  </a:cubicBezTo>
                  <a:cubicBezTo>
                    <a:pt x="5400" y="17131"/>
                    <a:pt x="5400" y="17131"/>
                    <a:pt x="5400" y="17131"/>
                  </a:cubicBezTo>
                  <a:cubicBezTo>
                    <a:pt x="5363" y="17199"/>
                    <a:pt x="5363" y="17199"/>
                    <a:pt x="5363" y="17199"/>
                  </a:cubicBezTo>
                  <a:cubicBezTo>
                    <a:pt x="5326" y="17266"/>
                    <a:pt x="5326" y="17266"/>
                    <a:pt x="5326" y="17266"/>
                  </a:cubicBezTo>
                  <a:cubicBezTo>
                    <a:pt x="5326" y="17334"/>
                    <a:pt x="5326" y="17334"/>
                    <a:pt x="5326" y="17334"/>
                  </a:cubicBezTo>
                  <a:cubicBezTo>
                    <a:pt x="5363" y="17334"/>
                    <a:pt x="5363" y="17334"/>
                    <a:pt x="5363" y="17334"/>
                  </a:cubicBezTo>
                  <a:cubicBezTo>
                    <a:pt x="5363" y="17402"/>
                    <a:pt x="5363" y="17402"/>
                    <a:pt x="5363" y="17402"/>
                  </a:cubicBezTo>
                  <a:cubicBezTo>
                    <a:pt x="5363" y="17470"/>
                    <a:pt x="5363" y="17470"/>
                    <a:pt x="5363" y="17470"/>
                  </a:cubicBezTo>
                  <a:cubicBezTo>
                    <a:pt x="5326" y="17537"/>
                    <a:pt x="5326" y="17537"/>
                    <a:pt x="5326" y="17537"/>
                  </a:cubicBezTo>
                  <a:cubicBezTo>
                    <a:pt x="5326" y="17537"/>
                    <a:pt x="5326" y="17537"/>
                    <a:pt x="5326" y="17537"/>
                  </a:cubicBezTo>
                  <a:cubicBezTo>
                    <a:pt x="5289" y="17537"/>
                    <a:pt x="5289" y="17537"/>
                    <a:pt x="5289" y="17537"/>
                  </a:cubicBezTo>
                  <a:cubicBezTo>
                    <a:pt x="5326" y="17605"/>
                    <a:pt x="5326" y="17605"/>
                    <a:pt x="5326" y="17605"/>
                  </a:cubicBezTo>
                  <a:cubicBezTo>
                    <a:pt x="5326" y="17605"/>
                    <a:pt x="5326" y="17605"/>
                    <a:pt x="5326" y="17605"/>
                  </a:cubicBezTo>
                  <a:cubicBezTo>
                    <a:pt x="5363" y="17605"/>
                    <a:pt x="5363" y="17605"/>
                    <a:pt x="5363" y="17605"/>
                  </a:cubicBezTo>
                  <a:cubicBezTo>
                    <a:pt x="5363" y="17673"/>
                    <a:pt x="5363" y="17673"/>
                    <a:pt x="5363" y="17673"/>
                  </a:cubicBezTo>
                  <a:cubicBezTo>
                    <a:pt x="5400" y="17673"/>
                    <a:pt x="5400" y="17673"/>
                    <a:pt x="5400" y="17673"/>
                  </a:cubicBezTo>
                  <a:cubicBezTo>
                    <a:pt x="5437" y="17740"/>
                    <a:pt x="5437" y="17740"/>
                    <a:pt x="5437" y="17740"/>
                  </a:cubicBezTo>
                  <a:cubicBezTo>
                    <a:pt x="5437" y="17740"/>
                    <a:pt x="5437" y="17740"/>
                    <a:pt x="5437" y="17740"/>
                  </a:cubicBezTo>
                  <a:cubicBezTo>
                    <a:pt x="5511" y="17740"/>
                    <a:pt x="5511" y="17740"/>
                    <a:pt x="5511" y="17740"/>
                  </a:cubicBezTo>
                  <a:cubicBezTo>
                    <a:pt x="5511" y="17740"/>
                    <a:pt x="5511" y="17740"/>
                    <a:pt x="5511" y="17740"/>
                  </a:cubicBezTo>
                  <a:cubicBezTo>
                    <a:pt x="5511" y="18011"/>
                    <a:pt x="5511" y="18011"/>
                    <a:pt x="5511" y="18011"/>
                  </a:cubicBezTo>
                  <a:cubicBezTo>
                    <a:pt x="5511" y="18011"/>
                    <a:pt x="5511" y="18011"/>
                    <a:pt x="5511" y="18011"/>
                  </a:cubicBezTo>
                  <a:cubicBezTo>
                    <a:pt x="5437" y="18079"/>
                    <a:pt x="5437" y="18079"/>
                    <a:pt x="5437" y="18079"/>
                  </a:cubicBezTo>
                  <a:cubicBezTo>
                    <a:pt x="5400" y="18079"/>
                    <a:pt x="5400" y="18079"/>
                    <a:pt x="5400" y="18079"/>
                  </a:cubicBezTo>
                  <a:cubicBezTo>
                    <a:pt x="5363" y="18011"/>
                    <a:pt x="5363" y="18011"/>
                    <a:pt x="5363" y="18011"/>
                  </a:cubicBezTo>
                  <a:cubicBezTo>
                    <a:pt x="5326" y="18011"/>
                    <a:pt x="5326" y="18011"/>
                    <a:pt x="5326" y="18011"/>
                  </a:cubicBezTo>
                  <a:cubicBezTo>
                    <a:pt x="5326" y="18079"/>
                    <a:pt x="5326" y="18079"/>
                    <a:pt x="5326" y="18079"/>
                  </a:cubicBezTo>
                  <a:cubicBezTo>
                    <a:pt x="5326" y="18147"/>
                    <a:pt x="5326" y="18147"/>
                    <a:pt x="5326" y="18147"/>
                  </a:cubicBezTo>
                  <a:cubicBezTo>
                    <a:pt x="5289" y="18147"/>
                    <a:pt x="5289" y="18147"/>
                    <a:pt x="5289" y="18147"/>
                  </a:cubicBezTo>
                  <a:cubicBezTo>
                    <a:pt x="5215" y="18079"/>
                    <a:pt x="5215" y="18079"/>
                    <a:pt x="5215" y="18079"/>
                  </a:cubicBezTo>
                  <a:cubicBezTo>
                    <a:pt x="5178" y="18079"/>
                    <a:pt x="5178" y="18079"/>
                    <a:pt x="5178" y="18079"/>
                  </a:cubicBezTo>
                  <a:cubicBezTo>
                    <a:pt x="5141" y="18079"/>
                    <a:pt x="5141" y="18079"/>
                    <a:pt x="5141" y="18079"/>
                  </a:cubicBezTo>
                  <a:cubicBezTo>
                    <a:pt x="5141" y="18079"/>
                    <a:pt x="5141" y="18079"/>
                    <a:pt x="5141" y="18079"/>
                  </a:cubicBezTo>
                  <a:cubicBezTo>
                    <a:pt x="5104" y="18079"/>
                    <a:pt x="5104" y="18079"/>
                    <a:pt x="5104" y="18079"/>
                  </a:cubicBezTo>
                  <a:cubicBezTo>
                    <a:pt x="5067" y="18011"/>
                    <a:pt x="5067" y="18011"/>
                    <a:pt x="5067" y="18011"/>
                  </a:cubicBezTo>
                  <a:cubicBezTo>
                    <a:pt x="5104" y="18011"/>
                    <a:pt x="5104" y="18011"/>
                    <a:pt x="5104" y="18011"/>
                  </a:cubicBezTo>
                  <a:cubicBezTo>
                    <a:pt x="5104" y="17944"/>
                    <a:pt x="5104" y="17944"/>
                    <a:pt x="5104" y="17944"/>
                  </a:cubicBezTo>
                  <a:cubicBezTo>
                    <a:pt x="5104" y="17944"/>
                    <a:pt x="5104" y="17944"/>
                    <a:pt x="5104" y="17944"/>
                  </a:cubicBezTo>
                  <a:cubicBezTo>
                    <a:pt x="5067" y="17876"/>
                    <a:pt x="5067" y="17876"/>
                    <a:pt x="5067" y="17876"/>
                  </a:cubicBezTo>
                  <a:cubicBezTo>
                    <a:pt x="5030" y="17944"/>
                    <a:pt x="5030" y="17944"/>
                    <a:pt x="5030" y="17944"/>
                  </a:cubicBezTo>
                  <a:cubicBezTo>
                    <a:pt x="4993" y="17944"/>
                    <a:pt x="4993" y="17944"/>
                    <a:pt x="4993" y="17944"/>
                  </a:cubicBezTo>
                  <a:cubicBezTo>
                    <a:pt x="4956" y="17944"/>
                    <a:pt x="4956" y="17944"/>
                    <a:pt x="4956" y="17944"/>
                  </a:cubicBezTo>
                  <a:cubicBezTo>
                    <a:pt x="4993" y="18011"/>
                    <a:pt x="4993" y="18011"/>
                    <a:pt x="4993" y="18011"/>
                  </a:cubicBezTo>
                  <a:cubicBezTo>
                    <a:pt x="4919" y="18011"/>
                    <a:pt x="4919" y="18011"/>
                    <a:pt x="4919" y="18011"/>
                  </a:cubicBezTo>
                  <a:cubicBezTo>
                    <a:pt x="4919" y="18011"/>
                    <a:pt x="4919" y="18011"/>
                    <a:pt x="4919" y="18011"/>
                  </a:cubicBezTo>
                  <a:cubicBezTo>
                    <a:pt x="4882" y="17944"/>
                    <a:pt x="4882" y="17944"/>
                    <a:pt x="4882" y="17944"/>
                  </a:cubicBezTo>
                  <a:cubicBezTo>
                    <a:pt x="4845" y="17944"/>
                    <a:pt x="4845" y="17944"/>
                    <a:pt x="4845" y="17944"/>
                  </a:cubicBezTo>
                  <a:cubicBezTo>
                    <a:pt x="4808" y="17944"/>
                    <a:pt x="4808" y="17944"/>
                    <a:pt x="4808" y="17944"/>
                  </a:cubicBezTo>
                  <a:cubicBezTo>
                    <a:pt x="4808" y="17944"/>
                    <a:pt x="4808" y="17944"/>
                    <a:pt x="4808" y="17944"/>
                  </a:cubicBezTo>
                  <a:cubicBezTo>
                    <a:pt x="4771" y="17944"/>
                    <a:pt x="4771" y="17944"/>
                    <a:pt x="4771" y="17944"/>
                  </a:cubicBezTo>
                  <a:cubicBezTo>
                    <a:pt x="4771" y="18011"/>
                    <a:pt x="4771" y="18011"/>
                    <a:pt x="4771" y="18011"/>
                  </a:cubicBezTo>
                  <a:cubicBezTo>
                    <a:pt x="4734" y="18011"/>
                    <a:pt x="4734" y="18011"/>
                    <a:pt x="4734" y="18011"/>
                  </a:cubicBezTo>
                  <a:cubicBezTo>
                    <a:pt x="4734" y="18079"/>
                    <a:pt x="4734" y="18079"/>
                    <a:pt x="4734" y="18079"/>
                  </a:cubicBezTo>
                  <a:cubicBezTo>
                    <a:pt x="4697" y="18147"/>
                    <a:pt x="4697" y="18147"/>
                    <a:pt x="4697" y="18147"/>
                  </a:cubicBezTo>
                  <a:cubicBezTo>
                    <a:pt x="4660" y="18147"/>
                    <a:pt x="4660" y="18147"/>
                    <a:pt x="4660" y="18147"/>
                  </a:cubicBezTo>
                  <a:cubicBezTo>
                    <a:pt x="4660" y="18079"/>
                    <a:pt x="4660" y="18079"/>
                    <a:pt x="4660" y="18079"/>
                  </a:cubicBezTo>
                  <a:cubicBezTo>
                    <a:pt x="4586" y="18079"/>
                    <a:pt x="4586" y="18079"/>
                    <a:pt x="4586" y="18079"/>
                  </a:cubicBezTo>
                  <a:cubicBezTo>
                    <a:pt x="4586" y="18011"/>
                    <a:pt x="4586" y="18011"/>
                    <a:pt x="4586" y="18011"/>
                  </a:cubicBezTo>
                  <a:cubicBezTo>
                    <a:pt x="4549" y="18079"/>
                    <a:pt x="4549" y="18079"/>
                    <a:pt x="4549" y="18079"/>
                  </a:cubicBezTo>
                  <a:cubicBezTo>
                    <a:pt x="4549" y="18147"/>
                    <a:pt x="4549" y="18147"/>
                    <a:pt x="4549" y="18147"/>
                  </a:cubicBezTo>
                  <a:cubicBezTo>
                    <a:pt x="4512" y="18147"/>
                    <a:pt x="4512" y="18147"/>
                    <a:pt x="4512" y="18147"/>
                  </a:cubicBezTo>
                  <a:cubicBezTo>
                    <a:pt x="4512" y="18147"/>
                    <a:pt x="4512" y="18147"/>
                    <a:pt x="4512" y="18147"/>
                  </a:cubicBezTo>
                  <a:cubicBezTo>
                    <a:pt x="4512" y="18079"/>
                    <a:pt x="4512" y="18079"/>
                    <a:pt x="4512" y="18079"/>
                  </a:cubicBezTo>
                  <a:cubicBezTo>
                    <a:pt x="4475" y="18079"/>
                    <a:pt x="4475" y="18079"/>
                    <a:pt x="4475" y="18079"/>
                  </a:cubicBezTo>
                  <a:cubicBezTo>
                    <a:pt x="4475" y="18079"/>
                    <a:pt x="4475" y="18079"/>
                    <a:pt x="4475" y="18079"/>
                  </a:cubicBezTo>
                  <a:cubicBezTo>
                    <a:pt x="4401" y="18011"/>
                    <a:pt x="4401" y="18011"/>
                    <a:pt x="4401" y="18011"/>
                  </a:cubicBezTo>
                  <a:cubicBezTo>
                    <a:pt x="4401" y="17944"/>
                    <a:pt x="4401" y="17944"/>
                    <a:pt x="4401" y="17944"/>
                  </a:cubicBezTo>
                  <a:cubicBezTo>
                    <a:pt x="4364" y="17944"/>
                    <a:pt x="4364" y="17944"/>
                    <a:pt x="4364" y="17944"/>
                  </a:cubicBezTo>
                  <a:cubicBezTo>
                    <a:pt x="4327" y="17876"/>
                    <a:pt x="4327" y="17876"/>
                    <a:pt x="4327" y="17876"/>
                  </a:cubicBezTo>
                  <a:cubicBezTo>
                    <a:pt x="4290" y="17876"/>
                    <a:pt x="4290" y="17876"/>
                    <a:pt x="4290" y="17876"/>
                  </a:cubicBezTo>
                  <a:cubicBezTo>
                    <a:pt x="4290" y="17808"/>
                    <a:pt x="4290" y="17808"/>
                    <a:pt x="4290" y="17808"/>
                  </a:cubicBezTo>
                  <a:cubicBezTo>
                    <a:pt x="4253" y="17808"/>
                    <a:pt x="4253" y="17808"/>
                    <a:pt x="4253" y="17808"/>
                  </a:cubicBezTo>
                  <a:cubicBezTo>
                    <a:pt x="4179" y="17876"/>
                    <a:pt x="4179" y="17876"/>
                    <a:pt x="4179" y="17876"/>
                  </a:cubicBezTo>
                  <a:cubicBezTo>
                    <a:pt x="4142" y="17808"/>
                    <a:pt x="4142" y="17808"/>
                    <a:pt x="4142" y="17808"/>
                  </a:cubicBezTo>
                  <a:cubicBezTo>
                    <a:pt x="4142" y="17740"/>
                    <a:pt x="4142" y="17740"/>
                    <a:pt x="4142" y="17740"/>
                  </a:cubicBezTo>
                  <a:cubicBezTo>
                    <a:pt x="4105" y="17740"/>
                    <a:pt x="4105" y="17740"/>
                    <a:pt x="4105" y="17740"/>
                  </a:cubicBezTo>
                  <a:cubicBezTo>
                    <a:pt x="4068" y="17808"/>
                    <a:pt x="4068" y="17808"/>
                    <a:pt x="4068" y="17808"/>
                  </a:cubicBezTo>
                  <a:cubicBezTo>
                    <a:pt x="4032" y="17808"/>
                    <a:pt x="4032" y="17808"/>
                    <a:pt x="4032" y="17808"/>
                  </a:cubicBezTo>
                  <a:cubicBezTo>
                    <a:pt x="4032" y="17808"/>
                    <a:pt x="4032" y="17808"/>
                    <a:pt x="4032" y="17808"/>
                  </a:cubicBezTo>
                  <a:cubicBezTo>
                    <a:pt x="4032" y="17876"/>
                    <a:pt x="4032" y="17876"/>
                    <a:pt x="4032" y="17876"/>
                  </a:cubicBezTo>
                  <a:cubicBezTo>
                    <a:pt x="4032" y="17808"/>
                    <a:pt x="4032" y="17808"/>
                    <a:pt x="4032" y="17808"/>
                  </a:cubicBezTo>
                  <a:cubicBezTo>
                    <a:pt x="3995" y="17808"/>
                    <a:pt x="3995" y="17808"/>
                    <a:pt x="3995" y="17808"/>
                  </a:cubicBezTo>
                  <a:cubicBezTo>
                    <a:pt x="3995" y="17876"/>
                    <a:pt x="3995" y="17876"/>
                    <a:pt x="3995" y="17876"/>
                  </a:cubicBezTo>
                  <a:cubicBezTo>
                    <a:pt x="3958" y="17944"/>
                    <a:pt x="3958" y="17944"/>
                    <a:pt x="3958" y="17944"/>
                  </a:cubicBezTo>
                  <a:cubicBezTo>
                    <a:pt x="3958" y="17876"/>
                    <a:pt x="3958" y="17876"/>
                    <a:pt x="3958" y="17876"/>
                  </a:cubicBezTo>
                  <a:cubicBezTo>
                    <a:pt x="3958" y="17808"/>
                    <a:pt x="3958" y="17808"/>
                    <a:pt x="3958" y="17808"/>
                  </a:cubicBezTo>
                  <a:cubicBezTo>
                    <a:pt x="3958" y="17808"/>
                    <a:pt x="3958" y="17808"/>
                    <a:pt x="3958" y="17808"/>
                  </a:cubicBezTo>
                  <a:cubicBezTo>
                    <a:pt x="3921" y="17808"/>
                    <a:pt x="3921" y="17808"/>
                    <a:pt x="3921" y="17808"/>
                  </a:cubicBezTo>
                  <a:cubicBezTo>
                    <a:pt x="3884" y="17740"/>
                    <a:pt x="3884" y="17740"/>
                    <a:pt x="3884" y="17740"/>
                  </a:cubicBezTo>
                  <a:cubicBezTo>
                    <a:pt x="3884" y="17740"/>
                    <a:pt x="3884" y="17740"/>
                    <a:pt x="3884" y="17740"/>
                  </a:cubicBezTo>
                  <a:cubicBezTo>
                    <a:pt x="3884" y="17808"/>
                    <a:pt x="3884" y="17808"/>
                    <a:pt x="3884" y="17808"/>
                  </a:cubicBezTo>
                  <a:cubicBezTo>
                    <a:pt x="3884" y="17876"/>
                    <a:pt x="3884" y="17876"/>
                    <a:pt x="3884" y="17876"/>
                  </a:cubicBezTo>
                  <a:cubicBezTo>
                    <a:pt x="3847" y="17876"/>
                    <a:pt x="3847" y="17876"/>
                    <a:pt x="3847" y="17876"/>
                  </a:cubicBezTo>
                  <a:cubicBezTo>
                    <a:pt x="3810" y="17876"/>
                    <a:pt x="3810" y="17876"/>
                    <a:pt x="3810" y="17876"/>
                  </a:cubicBezTo>
                  <a:cubicBezTo>
                    <a:pt x="3810" y="17944"/>
                    <a:pt x="3810" y="17944"/>
                    <a:pt x="3810" y="17944"/>
                  </a:cubicBezTo>
                  <a:cubicBezTo>
                    <a:pt x="3773" y="17944"/>
                    <a:pt x="3773" y="17944"/>
                    <a:pt x="3773" y="17944"/>
                  </a:cubicBezTo>
                  <a:cubicBezTo>
                    <a:pt x="3736" y="18011"/>
                    <a:pt x="3736" y="18011"/>
                    <a:pt x="3736" y="18011"/>
                  </a:cubicBezTo>
                  <a:cubicBezTo>
                    <a:pt x="3736" y="18079"/>
                    <a:pt x="3736" y="18079"/>
                    <a:pt x="3736" y="18079"/>
                  </a:cubicBezTo>
                  <a:cubicBezTo>
                    <a:pt x="3736" y="18147"/>
                    <a:pt x="3736" y="18147"/>
                    <a:pt x="3736" y="18147"/>
                  </a:cubicBezTo>
                  <a:cubicBezTo>
                    <a:pt x="3736" y="18147"/>
                    <a:pt x="3736" y="18147"/>
                    <a:pt x="3736" y="18147"/>
                  </a:cubicBezTo>
                  <a:cubicBezTo>
                    <a:pt x="3699" y="18147"/>
                    <a:pt x="3699" y="18147"/>
                    <a:pt x="3699" y="18147"/>
                  </a:cubicBezTo>
                  <a:cubicBezTo>
                    <a:pt x="3625" y="18214"/>
                    <a:pt x="3625" y="18214"/>
                    <a:pt x="3625" y="18214"/>
                  </a:cubicBezTo>
                  <a:cubicBezTo>
                    <a:pt x="3662" y="18418"/>
                    <a:pt x="3662" y="18418"/>
                    <a:pt x="3662" y="18418"/>
                  </a:cubicBezTo>
                  <a:cubicBezTo>
                    <a:pt x="3662" y="18418"/>
                    <a:pt x="3662" y="18418"/>
                    <a:pt x="3662" y="18418"/>
                  </a:cubicBezTo>
                  <a:cubicBezTo>
                    <a:pt x="3662" y="18485"/>
                    <a:pt x="3662" y="18485"/>
                    <a:pt x="3662" y="18485"/>
                  </a:cubicBezTo>
                  <a:cubicBezTo>
                    <a:pt x="3625" y="18553"/>
                    <a:pt x="3625" y="18553"/>
                    <a:pt x="3625" y="18553"/>
                  </a:cubicBezTo>
                  <a:cubicBezTo>
                    <a:pt x="3551" y="18485"/>
                    <a:pt x="3551" y="18485"/>
                    <a:pt x="3551" y="18485"/>
                  </a:cubicBezTo>
                  <a:cubicBezTo>
                    <a:pt x="3551" y="18418"/>
                    <a:pt x="3551" y="18418"/>
                    <a:pt x="3551" y="18418"/>
                  </a:cubicBezTo>
                  <a:cubicBezTo>
                    <a:pt x="3477" y="18282"/>
                    <a:pt x="3477" y="18282"/>
                    <a:pt x="3477" y="18282"/>
                  </a:cubicBezTo>
                  <a:cubicBezTo>
                    <a:pt x="3440" y="18350"/>
                    <a:pt x="3440" y="18350"/>
                    <a:pt x="3440" y="18350"/>
                  </a:cubicBezTo>
                  <a:cubicBezTo>
                    <a:pt x="3440" y="18418"/>
                    <a:pt x="3440" y="18418"/>
                    <a:pt x="3440" y="18418"/>
                  </a:cubicBezTo>
                  <a:cubicBezTo>
                    <a:pt x="3403" y="18485"/>
                    <a:pt x="3403" y="18485"/>
                    <a:pt x="3403" y="18485"/>
                  </a:cubicBezTo>
                  <a:cubicBezTo>
                    <a:pt x="3366" y="18553"/>
                    <a:pt x="3366" y="18553"/>
                    <a:pt x="3366" y="18553"/>
                  </a:cubicBezTo>
                  <a:cubicBezTo>
                    <a:pt x="3366" y="18688"/>
                    <a:pt x="3366" y="18688"/>
                    <a:pt x="3366" y="18688"/>
                  </a:cubicBezTo>
                  <a:cubicBezTo>
                    <a:pt x="3403" y="18688"/>
                    <a:pt x="3403" y="18688"/>
                    <a:pt x="3403" y="18688"/>
                  </a:cubicBezTo>
                  <a:cubicBezTo>
                    <a:pt x="3366" y="18892"/>
                    <a:pt x="3366" y="18892"/>
                    <a:pt x="3366" y="18892"/>
                  </a:cubicBezTo>
                  <a:cubicBezTo>
                    <a:pt x="3366" y="18959"/>
                    <a:pt x="3366" y="18959"/>
                    <a:pt x="3366" y="18959"/>
                  </a:cubicBezTo>
                  <a:cubicBezTo>
                    <a:pt x="3440" y="19027"/>
                    <a:pt x="3440" y="19027"/>
                    <a:pt x="3440" y="19027"/>
                  </a:cubicBezTo>
                  <a:cubicBezTo>
                    <a:pt x="3440" y="19095"/>
                    <a:pt x="3440" y="19095"/>
                    <a:pt x="3440" y="19095"/>
                  </a:cubicBezTo>
                  <a:cubicBezTo>
                    <a:pt x="3440" y="19095"/>
                    <a:pt x="3440" y="19095"/>
                    <a:pt x="3440" y="19095"/>
                  </a:cubicBezTo>
                  <a:cubicBezTo>
                    <a:pt x="3514" y="19230"/>
                    <a:pt x="3514" y="19230"/>
                    <a:pt x="3514" y="19230"/>
                  </a:cubicBezTo>
                  <a:cubicBezTo>
                    <a:pt x="3514" y="19162"/>
                    <a:pt x="3514" y="19162"/>
                    <a:pt x="3514" y="19162"/>
                  </a:cubicBezTo>
                  <a:cubicBezTo>
                    <a:pt x="3625" y="19230"/>
                    <a:pt x="3625" y="19230"/>
                    <a:pt x="3625" y="19230"/>
                  </a:cubicBezTo>
                  <a:cubicBezTo>
                    <a:pt x="3699" y="19298"/>
                    <a:pt x="3699" y="19298"/>
                    <a:pt x="3699" y="19298"/>
                  </a:cubicBezTo>
                  <a:cubicBezTo>
                    <a:pt x="3773" y="19501"/>
                    <a:pt x="3773" y="19501"/>
                    <a:pt x="3773" y="19501"/>
                  </a:cubicBezTo>
                  <a:cubicBezTo>
                    <a:pt x="3699" y="19501"/>
                    <a:pt x="3699" y="19501"/>
                    <a:pt x="3699" y="19501"/>
                  </a:cubicBezTo>
                  <a:cubicBezTo>
                    <a:pt x="3699" y="19569"/>
                    <a:pt x="3699" y="19569"/>
                    <a:pt x="3699" y="19569"/>
                  </a:cubicBezTo>
                  <a:cubicBezTo>
                    <a:pt x="3736" y="19636"/>
                    <a:pt x="3736" y="19636"/>
                    <a:pt x="3736" y="19636"/>
                  </a:cubicBezTo>
                  <a:cubicBezTo>
                    <a:pt x="3810" y="19569"/>
                    <a:pt x="3810" y="19569"/>
                    <a:pt x="3810" y="19569"/>
                  </a:cubicBezTo>
                  <a:cubicBezTo>
                    <a:pt x="3847" y="19636"/>
                    <a:pt x="3847" y="19636"/>
                    <a:pt x="3847" y="19636"/>
                  </a:cubicBezTo>
                  <a:cubicBezTo>
                    <a:pt x="3847" y="19636"/>
                    <a:pt x="3847" y="19636"/>
                    <a:pt x="3847" y="19636"/>
                  </a:cubicBezTo>
                  <a:cubicBezTo>
                    <a:pt x="3847" y="19636"/>
                    <a:pt x="3847" y="19636"/>
                    <a:pt x="3847" y="19636"/>
                  </a:cubicBezTo>
                  <a:cubicBezTo>
                    <a:pt x="3847" y="19636"/>
                    <a:pt x="3847" y="19636"/>
                    <a:pt x="3847" y="19636"/>
                  </a:cubicBezTo>
                  <a:cubicBezTo>
                    <a:pt x="3847" y="19704"/>
                    <a:pt x="3847" y="19704"/>
                    <a:pt x="3847" y="19704"/>
                  </a:cubicBezTo>
                  <a:cubicBezTo>
                    <a:pt x="3810" y="19704"/>
                    <a:pt x="3810" y="19704"/>
                    <a:pt x="3810" y="19704"/>
                  </a:cubicBezTo>
                  <a:cubicBezTo>
                    <a:pt x="3810" y="19704"/>
                    <a:pt x="3810" y="19704"/>
                    <a:pt x="3810" y="19704"/>
                  </a:cubicBezTo>
                  <a:cubicBezTo>
                    <a:pt x="3810" y="19772"/>
                    <a:pt x="3810" y="19772"/>
                    <a:pt x="3810" y="19772"/>
                  </a:cubicBezTo>
                  <a:cubicBezTo>
                    <a:pt x="3810" y="19772"/>
                    <a:pt x="3810" y="19772"/>
                    <a:pt x="3810" y="19772"/>
                  </a:cubicBezTo>
                  <a:cubicBezTo>
                    <a:pt x="3810" y="19772"/>
                    <a:pt x="3810" y="19772"/>
                    <a:pt x="3810" y="19772"/>
                  </a:cubicBezTo>
                  <a:cubicBezTo>
                    <a:pt x="3810" y="19772"/>
                    <a:pt x="3810" y="19772"/>
                    <a:pt x="3810" y="19772"/>
                  </a:cubicBezTo>
                  <a:cubicBezTo>
                    <a:pt x="3810" y="19772"/>
                    <a:pt x="3810" y="19772"/>
                    <a:pt x="3810" y="19772"/>
                  </a:cubicBezTo>
                  <a:cubicBezTo>
                    <a:pt x="3773" y="19772"/>
                    <a:pt x="3773" y="19772"/>
                    <a:pt x="3773" y="19772"/>
                  </a:cubicBezTo>
                  <a:cubicBezTo>
                    <a:pt x="3736" y="19772"/>
                    <a:pt x="3736" y="19772"/>
                    <a:pt x="3736" y="19772"/>
                  </a:cubicBezTo>
                  <a:cubicBezTo>
                    <a:pt x="3736" y="19772"/>
                    <a:pt x="3736" y="19772"/>
                    <a:pt x="3736" y="19772"/>
                  </a:cubicBezTo>
                  <a:cubicBezTo>
                    <a:pt x="3773" y="19839"/>
                    <a:pt x="3773" y="19839"/>
                    <a:pt x="3773" y="19839"/>
                  </a:cubicBezTo>
                  <a:cubicBezTo>
                    <a:pt x="3773" y="19839"/>
                    <a:pt x="3773" y="19839"/>
                    <a:pt x="3773" y="19839"/>
                  </a:cubicBezTo>
                  <a:cubicBezTo>
                    <a:pt x="3773" y="19907"/>
                    <a:pt x="3773" y="19907"/>
                    <a:pt x="3773" y="19907"/>
                  </a:cubicBezTo>
                  <a:cubicBezTo>
                    <a:pt x="3773" y="19839"/>
                    <a:pt x="3773" y="19839"/>
                    <a:pt x="3773" y="19839"/>
                  </a:cubicBezTo>
                  <a:cubicBezTo>
                    <a:pt x="3773" y="19839"/>
                    <a:pt x="3736" y="19839"/>
                    <a:pt x="3736" y="19839"/>
                  </a:cubicBezTo>
                  <a:cubicBezTo>
                    <a:pt x="3736" y="19839"/>
                    <a:pt x="3699" y="19839"/>
                    <a:pt x="3699" y="19839"/>
                  </a:cubicBezTo>
                  <a:cubicBezTo>
                    <a:pt x="3699" y="19839"/>
                    <a:pt x="3699" y="19839"/>
                    <a:pt x="3699" y="19839"/>
                  </a:cubicBezTo>
                  <a:cubicBezTo>
                    <a:pt x="3736" y="19839"/>
                    <a:pt x="3736" y="19839"/>
                    <a:pt x="3736" y="19839"/>
                  </a:cubicBezTo>
                  <a:cubicBezTo>
                    <a:pt x="3736" y="19907"/>
                    <a:pt x="3736" y="19907"/>
                    <a:pt x="3736" y="19907"/>
                  </a:cubicBezTo>
                  <a:cubicBezTo>
                    <a:pt x="3699" y="19907"/>
                    <a:pt x="3699" y="19907"/>
                    <a:pt x="3699" y="19907"/>
                  </a:cubicBezTo>
                  <a:cubicBezTo>
                    <a:pt x="3699" y="19907"/>
                    <a:pt x="3699" y="19907"/>
                    <a:pt x="3699" y="19907"/>
                  </a:cubicBezTo>
                  <a:cubicBezTo>
                    <a:pt x="3662" y="19975"/>
                    <a:pt x="3662" y="19975"/>
                    <a:pt x="3662" y="19975"/>
                  </a:cubicBezTo>
                  <a:cubicBezTo>
                    <a:pt x="3662" y="19907"/>
                    <a:pt x="3662" y="19907"/>
                    <a:pt x="3662" y="19907"/>
                  </a:cubicBezTo>
                  <a:cubicBezTo>
                    <a:pt x="3662" y="19975"/>
                    <a:pt x="3662" y="19975"/>
                    <a:pt x="3662" y="19975"/>
                  </a:cubicBezTo>
                  <a:cubicBezTo>
                    <a:pt x="3625" y="19975"/>
                    <a:pt x="3625" y="19975"/>
                    <a:pt x="3625" y="19975"/>
                  </a:cubicBezTo>
                  <a:cubicBezTo>
                    <a:pt x="3625" y="19975"/>
                    <a:pt x="3625" y="19975"/>
                    <a:pt x="3625" y="19975"/>
                  </a:cubicBezTo>
                  <a:cubicBezTo>
                    <a:pt x="3588" y="19907"/>
                    <a:pt x="3588" y="19907"/>
                    <a:pt x="3588" y="19907"/>
                  </a:cubicBezTo>
                  <a:cubicBezTo>
                    <a:pt x="3588" y="19975"/>
                    <a:pt x="3588" y="19975"/>
                    <a:pt x="3588" y="19975"/>
                  </a:cubicBezTo>
                  <a:cubicBezTo>
                    <a:pt x="3588" y="20043"/>
                    <a:pt x="3588" y="20043"/>
                    <a:pt x="3588" y="20043"/>
                  </a:cubicBezTo>
                  <a:cubicBezTo>
                    <a:pt x="3588" y="20043"/>
                    <a:pt x="3588" y="20043"/>
                    <a:pt x="3588" y="20043"/>
                  </a:cubicBezTo>
                  <a:cubicBezTo>
                    <a:pt x="3551" y="20110"/>
                    <a:pt x="3551" y="20110"/>
                    <a:pt x="3551" y="20110"/>
                  </a:cubicBezTo>
                  <a:cubicBezTo>
                    <a:pt x="3551" y="20178"/>
                    <a:pt x="3551" y="20178"/>
                    <a:pt x="3551" y="20178"/>
                  </a:cubicBezTo>
                  <a:cubicBezTo>
                    <a:pt x="3551" y="20178"/>
                    <a:pt x="3551" y="20178"/>
                    <a:pt x="3551" y="20178"/>
                  </a:cubicBezTo>
                  <a:cubicBezTo>
                    <a:pt x="3551" y="20313"/>
                    <a:pt x="3551" y="20313"/>
                    <a:pt x="3551" y="20313"/>
                  </a:cubicBezTo>
                  <a:cubicBezTo>
                    <a:pt x="3514" y="20313"/>
                    <a:pt x="3514" y="20313"/>
                    <a:pt x="3514" y="20313"/>
                  </a:cubicBezTo>
                  <a:cubicBezTo>
                    <a:pt x="3514" y="20381"/>
                    <a:pt x="3514" y="20381"/>
                    <a:pt x="3514" y="20381"/>
                  </a:cubicBezTo>
                  <a:cubicBezTo>
                    <a:pt x="3514" y="20449"/>
                    <a:pt x="3514" y="20449"/>
                    <a:pt x="3514" y="20449"/>
                  </a:cubicBezTo>
                  <a:cubicBezTo>
                    <a:pt x="3551" y="20449"/>
                    <a:pt x="3551" y="20449"/>
                    <a:pt x="3551" y="20449"/>
                  </a:cubicBezTo>
                  <a:cubicBezTo>
                    <a:pt x="3588" y="20449"/>
                    <a:pt x="3588" y="20449"/>
                    <a:pt x="3588" y="20449"/>
                  </a:cubicBezTo>
                  <a:cubicBezTo>
                    <a:pt x="3588" y="20517"/>
                    <a:pt x="3588" y="20517"/>
                    <a:pt x="3588" y="20517"/>
                  </a:cubicBezTo>
                  <a:cubicBezTo>
                    <a:pt x="3625" y="20517"/>
                    <a:pt x="3625" y="20517"/>
                    <a:pt x="3625" y="20517"/>
                  </a:cubicBezTo>
                  <a:cubicBezTo>
                    <a:pt x="3625" y="20584"/>
                    <a:pt x="3625" y="20584"/>
                    <a:pt x="3625" y="20584"/>
                  </a:cubicBezTo>
                  <a:cubicBezTo>
                    <a:pt x="3662" y="20652"/>
                    <a:pt x="3662" y="20652"/>
                    <a:pt x="3662" y="20652"/>
                  </a:cubicBezTo>
                  <a:cubicBezTo>
                    <a:pt x="3662" y="20584"/>
                    <a:pt x="3662" y="20584"/>
                    <a:pt x="3662" y="20584"/>
                  </a:cubicBezTo>
                  <a:cubicBezTo>
                    <a:pt x="3699" y="20584"/>
                    <a:pt x="3699" y="20584"/>
                    <a:pt x="3699" y="20584"/>
                  </a:cubicBezTo>
                  <a:cubicBezTo>
                    <a:pt x="3699" y="20652"/>
                    <a:pt x="3699" y="20652"/>
                    <a:pt x="3699" y="20652"/>
                  </a:cubicBezTo>
                  <a:cubicBezTo>
                    <a:pt x="3662" y="20720"/>
                    <a:pt x="3662" y="20720"/>
                    <a:pt x="3662" y="20720"/>
                  </a:cubicBezTo>
                  <a:cubicBezTo>
                    <a:pt x="3662" y="20720"/>
                    <a:pt x="3662" y="20720"/>
                    <a:pt x="3662" y="20720"/>
                  </a:cubicBezTo>
                  <a:cubicBezTo>
                    <a:pt x="3662" y="20720"/>
                    <a:pt x="3662" y="20720"/>
                    <a:pt x="3662" y="20720"/>
                  </a:cubicBezTo>
                  <a:cubicBezTo>
                    <a:pt x="3662" y="20720"/>
                    <a:pt x="3662" y="20720"/>
                    <a:pt x="3662" y="20720"/>
                  </a:cubicBezTo>
                  <a:cubicBezTo>
                    <a:pt x="3699" y="20787"/>
                    <a:pt x="3699" y="20787"/>
                    <a:pt x="3699" y="20787"/>
                  </a:cubicBezTo>
                  <a:cubicBezTo>
                    <a:pt x="3699" y="20787"/>
                    <a:pt x="3699" y="20787"/>
                    <a:pt x="3699" y="20787"/>
                  </a:cubicBezTo>
                  <a:cubicBezTo>
                    <a:pt x="3699" y="20855"/>
                    <a:pt x="3699" y="20855"/>
                    <a:pt x="3699" y="20855"/>
                  </a:cubicBezTo>
                  <a:cubicBezTo>
                    <a:pt x="3736" y="20923"/>
                    <a:pt x="3736" y="20923"/>
                    <a:pt x="3736" y="20923"/>
                  </a:cubicBezTo>
                  <a:cubicBezTo>
                    <a:pt x="3736" y="20991"/>
                    <a:pt x="3736" y="20991"/>
                    <a:pt x="3736" y="20991"/>
                  </a:cubicBezTo>
                  <a:cubicBezTo>
                    <a:pt x="3810" y="21126"/>
                    <a:pt x="3810" y="21126"/>
                    <a:pt x="3810" y="21126"/>
                  </a:cubicBezTo>
                  <a:cubicBezTo>
                    <a:pt x="3884" y="21261"/>
                    <a:pt x="3884" y="21261"/>
                    <a:pt x="3884" y="21261"/>
                  </a:cubicBezTo>
                  <a:cubicBezTo>
                    <a:pt x="3884" y="21261"/>
                    <a:pt x="3884" y="21261"/>
                    <a:pt x="3884" y="21261"/>
                  </a:cubicBezTo>
                  <a:cubicBezTo>
                    <a:pt x="3884" y="21261"/>
                    <a:pt x="3884" y="21261"/>
                    <a:pt x="3884" y="21261"/>
                  </a:cubicBezTo>
                  <a:cubicBezTo>
                    <a:pt x="3847" y="21397"/>
                    <a:pt x="3847" y="21397"/>
                    <a:pt x="3847" y="21397"/>
                  </a:cubicBezTo>
                  <a:cubicBezTo>
                    <a:pt x="3773" y="21397"/>
                    <a:pt x="3773" y="21397"/>
                    <a:pt x="3773" y="21397"/>
                  </a:cubicBezTo>
                  <a:cubicBezTo>
                    <a:pt x="3773" y="21465"/>
                    <a:pt x="3773" y="21465"/>
                    <a:pt x="3773" y="21465"/>
                  </a:cubicBezTo>
                  <a:cubicBezTo>
                    <a:pt x="3699" y="21465"/>
                    <a:pt x="3699" y="21465"/>
                    <a:pt x="3699" y="21465"/>
                  </a:cubicBezTo>
                  <a:cubicBezTo>
                    <a:pt x="3662" y="21397"/>
                    <a:pt x="3662" y="21397"/>
                    <a:pt x="3662" y="21397"/>
                  </a:cubicBezTo>
                  <a:cubicBezTo>
                    <a:pt x="3588" y="21329"/>
                    <a:pt x="3588" y="21329"/>
                    <a:pt x="3588" y="21329"/>
                  </a:cubicBezTo>
                  <a:cubicBezTo>
                    <a:pt x="3551" y="21261"/>
                    <a:pt x="3551" y="21261"/>
                    <a:pt x="3551" y="21261"/>
                  </a:cubicBezTo>
                  <a:cubicBezTo>
                    <a:pt x="3551" y="21397"/>
                    <a:pt x="3551" y="21397"/>
                    <a:pt x="3551" y="21397"/>
                  </a:cubicBezTo>
                  <a:cubicBezTo>
                    <a:pt x="3588" y="21397"/>
                    <a:pt x="3588" y="21397"/>
                    <a:pt x="3588" y="21397"/>
                  </a:cubicBezTo>
                  <a:cubicBezTo>
                    <a:pt x="3588" y="21465"/>
                    <a:pt x="3588" y="21465"/>
                    <a:pt x="3588" y="21465"/>
                  </a:cubicBezTo>
                  <a:cubicBezTo>
                    <a:pt x="3588" y="21600"/>
                    <a:pt x="3588" y="21600"/>
                    <a:pt x="3588" y="21600"/>
                  </a:cubicBezTo>
                  <a:cubicBezTo>
                    <a:pt x="3551" y="21532"/>
                    <a:pt x="3551" y="21532"/>
                    <a:pt x="3551" y="21532"/>
                  </a:cubicBezTo>
                  <a:cubicBezTo>
                    <a:pt x="3477" y="21532"/>
                    <a:pt x="3477" y="21532"/>
                    <a:pt x="3477" y="21532"/>
                  </a:cubicBezTo>
                  <a:cubicBezTo>
                    <a:pt x="3366" y="21465"/>
                    <a:pt x="3366" y="21465"/>
                    <a:pt x="3366" y="21465"/>
                  </a:cubicBezTo>
                  <a:cubicBezTo>
                    <a:pt x="3329" y="21465"/>
                    <a:pt x="3329" y="21465"/>
                    <a:pt x="3329" y="21465"/>
                  </a:cubicBezTo>
                  <a:cubicBezTo>
                    <a:pt x="3329" y="21532"/>
                    <a:pt x="3329" y="21532"/>
                    <a:pt x="3329" y="21532"/>
                  </a:cubicBezTo>
                  <a:cubicBezTo>
                    <a:pt x="3366" y="21600"/>
                    <a:pt x="3366" y="21600"/>
                    <a:pt x="3366" y="21600"/>
                  </a:cubicBezTo>
                  <a:cubicBezTo>
                    <a:pt x="3329" y="21532"/>
                    <a:pt x="3329" y="21532"/>
                    <a:pt x="3329" y="21532"/>
                  </a:cubicBezTo>
                  <a:cubicBezTo>
                    <a:pt x="3218" y="21532"/>
                    <a:pt x="3218" y="21532"/>
                    <a:pt x="3218" y="21532"/>
                  </a:cubicBezTo>
                  <a:cubicBezTo>
                    <a:pt x="3181" y="21532"/>
                    <a:pt x="3181" y="21532"/>
                    <a:pt x="3181" y="21532"/>
                  </a:cubicBezTo>
                  <a:cubicBezTo>
                    <a:pt x="3107" y="21532"/>
                    <a:pt x="3107" y="21532"/>
                    <a:pt x="3107" y="21532"/>
                  </a:cubicBezTo>
                  <a:cubicBezTo>
                    <a:pt x="3070" y="21532"/>
                    <a:pt x="3070" y="21532"/>
                    <a:pt x="3070" y="21532"/>
                  </a:cubicBezTo>
                  <a:cubicBezTo>
                    <a:pt x="3070" y="21532"/>
                    <a:pt x="3070" y="21532"/>
                    <a:pt x="3070" y="21532"/>
                  </a:cubicBezTo>
                  <a:cubicBezTo>
                    <a:pt x="3033" y="21532"/>
                    <a:pt x="3033" y="21532"/>
                    <a:pt x="3033" y="21532"/>
                  </a:cubicBezTo>
                  <a:cubicBezTo>
                    <a:pt x="2959" y="21465"/>
                    <a:pt x="2959" y="21465"/>
                    <a:pt x="2959" y="21465"/>
                  </a:cubicBezTo>
                  <a:cubicBezTo>
                    <a:pt x="2959" y="21465"/>
                    <a:pt x="2959" y="21465"/>
                    <a:pt x="2959" y="21465"/>
                  </a:cubicBezTo>
                  <a:cubicBezTo>
                    <a:pt x="2922" y="21465"/>
                    <a:pt x="2922" y="21465"/>
                    <a:pt x="2922" y="21465"/>
                  </a:cubicBezTo>
                  <a:cubicBezTo>
                    <a:pt x="2885" y="21465"/>
                    <a:pt x="2885" y="21465"/>
                    <a:pt x="2885" y="21465"/>
                  </a:cubicBezTo>
                  <a:cubicBezTo>
                    <a:pt x="2848" y="21465"/>
                    <a:pt x="2848" y="21465"/>
                    <a:pt x="2848" y="21465"/>
                  </a:cubicBezTo>
                  <a:cubicBezTo>
                    <a:pt x="2848" y="21465"/>
                    <a:pt x="2848" y="21465"/>
                    <a:pt x="2848" y="21465"/>
                  </a:cubicBezTo>
                  <a:cubicBezTo>
                    <a:pt x="2811" y="21465"/>
                    <a:pt x="2811" y="21465"/>
                    <a:pt x="2811" y="21465"/>
                  </a:cubicBezTo>
                  <a:cubicBezTo>
                    <a:pt x="2811" y="21397"/>
                    <a:pt x="2811" y="21397"/>
                    <a:pt x="2811" y="21397"/>
                  </a:cubicBezTo>
                  <a:cubicBezTo>
                    <a:pt x="2811" y="21397"/>
                    <a:pt x="2811" y="21397"/>
                    <a:pt x="2811" y="21397"/>
                  </a:cubicBezTo>
                  <a:cubicBezTo>
                    <a:pt x="2811" y="21397"/>
                    <a:pt x="2811" y="21397"/>
                    <a:pt x="2811" y="21397"/>
                  </a:cubicBezTo>
                  <a:cubicBezTo>
                    <a:pt x="2811" y="21397"/>
                    <a:pt x="2811" y="21397"/>
                    <a:pt x="2811" y="21397"/>
                  </a:cubicBezTo>
                  <a:cubicBezTo>
                    <a:pt x="2811" y="21397"/>
                    <a:pt x="2811" y="21397"/>
                    <a:pt x="2811" y="21397"/>
                  </a:cubicBezTo>
                  <a:cubicBezTo>
                    <a:pt x="2811" y="21329"/>
                    <a:pt x="2811" y="21329"/>
                    <a:pt x="2811" y="21329"/>
                  </a:cubicBezTo>
                  <a:cubicBezTo>
                    <a:pt x="2774" y="21261"/>
                    <a:pt x="2774" y="21261"/>
                    <a:pt x="2774" y="21261"/>
                  </a:cubicBezTo>
                  <a:cubicBezTo>
                    <a:pt x="2774" y="21126"/>
                    <a:pt x="2774" y="21126"/>
                    <a:pt x="2774" y="21126"/>
                  </a:cubicBezTo>
                  <a:cubicBezTo>
                    <a:pt x="2737" y="21126"/>
                    <a:pt x="2737" y="21126"/>
                    <a:pt x="2737" y="21126"/>
                  </a:cubicBezTo>
                  <a:cubicBezTo>
                    <a:pt x="2700" y="20991"/>
                    <a:pt x="2700" y="20991"/>
                    <a:pt x="2700" y="20991"/>
                  </a:cubicBezTo>
                  <a:cubicBezTo>
                    <a:pt x="2663" y="20991"/>
                    <a:pt x="2663" y="20991"/>
                    <a:pt x="2663" y="20991"/>
                  </a:cubicBezTo>
                  <a:cubicBezTo>
                    <a:pt x="2663" y="20991"/>
                    <a:pt x="2663" y="20991"/>
                    <a:pt x="2663" y="20991"/>
                  </a:cubicBezTo>
                  <a:cubicBezTo>
                    <a:pt x="2626" y="20923"/>
                    <a:pt x="2626" y="20923"/>
                    <a:pt x="2626" y="20923"/>
                  </a:cubicBezTo>
                  <a:cubicBezTo>
                    <a:pt x="2626" y="20923"/>
                    <a:pt x="2626" y="20923"/>
                    <a:pt x="2626" y="20923"/>
                  </a:cubicBezTo>
                  <a:cubicBezTo>
                    <a:pt x="2589" y="20923"/>
                    <a:pt x="2589" y="20923"/>
                    <a:pt x="2589" y="20923"/>
                  </a:cubicBezTo>
                  <a:cubicBezTo>
                    <a:pt x="2552" y="20923"/>
                    <a:pt x="2552" y="20923"/>
                    <a:pt x="2552" y="20923"/>
                  </a:cubicBezTo>
                  <a:cubicBezTo>
                    <a:pt x="2552" y="20855"/>
                    <a:pt x="2552" y="20855"/>
                    <a:pt x="2552" y="20855"/>
                  </a:cubicBezTo>
                  <a:cubicBezTo>
                    <a:pt x="2515" y="20855"/>
                    <a:pt x="2515" y="20855"/>
                    <a:pt x="2515" y="20855"/>
                  </a:cubicBezTo>
                  <a:cubicBezTo>
                    <a:pt x="2478" y="20787"/>
                    <a:pt x="2478" y="20787"/>
                    <a:pt x="2478" y="20787"/>
                  </a:cubicBezTo>
                  <a:cubicBezTo>
                    <a:pt x="2478" y="20787"/>
                    <a:pt x="2478" y="20787"/>
                    <a:pt x="2478" y="20787"/>
                  </a:cubicBezTo>
                  <a:cubicBezTo>
                    <a:pt x="2441" y="20787"/>
                    <a:pt x="2441" y="20787"/>
                    <a:pt x="2441" y="20787"/>
                  </a:cubicBezTo>
                  <a:cubicBezTo>
                    <a:pt x="2441" y="20720"/>
                    <a:pt x="2441" y="20720"/>
                    <a:pt x="2441" y="20720"/>
                  </a:cubicBezTo>
                  <a:cubicBezTo>
                    <a:pt x="2404" y="20720"/>
                    <a:pt x="2404" y="20720"/>
                    <a:pt x="2404" y="20720"/>
                  </a:cubicBezTo>
                  <a:cubicBezTo>
                    <a:pt x="2404" y="20720"/>
                    <a:pt x="2404" y="20720"/>
                    <a:pt x="2404" y="20720"/>
                  </a:cubicBezTo>
                  <a:cubicBezTo>
                    <a:pt x="2367" y="20652"/>
                    <a:pt x="2367" y="20652"/>
                    <a:pt x="2367" y="20652"/>
                  </a:cubicBezTo>
                  <a:cubicBezTo>
                    <a:pt x="2256" y="20517"/>
                    <a:pt x="2256" y="20517"/>
                    <a:pt x="2256" y="20517"/>
                  </a:cubicBezTo>
                  <a:cubicBezTo>
                    <a:pt x="2219" y="20449"/>
                    <a:pt x="2219" y="20449"/>
                    <a:pt x="2219" y="20449"/>
                  </a:cubicBezTo>
                  <a:cubicBezTo>
                    <a:pt x="2145" y="20381"/>
                    <a:pt x="2145" y="20381"/>
                    <a:pt x="2145" y="20381"/>
                  </a:cubicBezTo>
                  <a:cubicBezTo>
                    <a:pt x="2108" y="20449"/>
                    <a:pt x="2108" y="20449"/>
                    <a:pt x="2108" y="20449"/>
                  </a:cubicBezTo>
                  <a:cubicBezTo>
                    <a:pt x="2071" y="20381"/>
                    <a:pt x="2071" y="20381"/>
                    <a:pt x="2071" y="20381"/>
                  </a:cubicBezTo>
                  <a:cubicBezTo>
                    <a:pt x="2071" y="20313"/>
                    <a:pt x="2071" y="20313"/>
                    <a:pt x="2071" y="20313"/>
                  </a:cubicBezTo>
                  <a:cubicBezTo>
                    <a:pt x="1997" y="20246"/>
                    <a:pt x="1997" y="20246"/>
                    <a:pt x="1997" y="20246"/>
                  </a:cubicBezTo>
                  <a:cubicBezTo>
                    <a:pt x="1997" y="20246"/>
                    <a:pt x="1997" y="20246"/>
                    <a:pt x="1997" y="20246"/>
                  </a:cubicBezTo>
                  <a:cubicBezTo>
                    <a:pt x="1960" y="20246"/>
                    <a:pt x="1960" y="20246"/>
                    <a:pt x="1960" y="20246"/>
                  </a:cubicBezTo>
                  <a:cubicBezTo>
                    <a:pt x="1960" y="20246"/>
                    <a:pt x="1960" y="20246"/>
                    <a:pt x="1960" y="20246"/>
                  </a:cubicBezTo>
                  <a:cubicBezTo>
                    <a:pt x="1997" y="20178"/>
                    <a:pt x="1997" y="20178"/>
                    <a:pt x="1997" y="20178"/>
                  </a:cubicBezTo>
                  <a:cubicBezTo>
                    <a:pt x="1997" y="20178"/>
                    <a:pt x="1997" y="20178"/>
                    <a:pt x="1997" y="20178"/>
                  </a:cubicBezTo>
                  <a:cubicBezTo>
                    <a:pt x="1997" y="20110"/>
                    <a:pt x="1997" y="20110"/>
                    <a:pt x="1997" y="20110"/>
                  </a:cubicBezTo>
                  <a:cubicBezTo>
                    <a:pt x="2034" y="20178"/>
                    <a:pt x="2034" y="20178"/>
                    <a:pt x="2034" y="20178"/>
                  </a:cubicBezTo>
                  <a:cubicBezTo>
                    <a:pt x="2034" y="20178"/>
                    <a:pt x="2034" y="20178"/>
                    <a:pt x="2034" y="20178"/>
                  </a:cubicBezTo>
                  <a:cubicBezTo>
                    <a:pt x="2071" y="20178"/>
                    <a:pt x="2071" y="20178"/>
                    <a:pt x="2071" y="20178"/>
                  </a:cubicBezTo>
                  <a:cubicBezTo>
                    <a:pt x="2108" y="20178"/>
                    <a:pt x="2108" y="20178"/>
                    <a:pt x="2108" y="20178"/>
                  </a:cubicBezTo>
                  <a:cubicBezTo>
                    <a:pt x="2108" y="20110"/>
                    <a:pt x="2108" y="20110"/>
                    <a:pt x="2108" y="20110"/>
                  </a:cubicBezTo>
                  <a:cubicBezTo>
                    <a:pt x="2071" y="20110"/>
                    <a:pt x="2071" y="20110"/>
                    <a:pt x="2071" y="20110"/>
                  </a:cubicBezTo>
                  <a:cubicBezTo>
                    <a:pt x="2071" y="20043"/>
                    <a:pt x="2071" y="20043"/>
                    <a:pt x="2071" y="20043"/>
                  </a:cubicBezTo>
                  <a:cubicBezTo>
                    <a:pt x="2108" y="19975"/>
                    <a:pt x="2108" y="19975"/>
                    <a:pt x="2108" y="19975"/>
                  </a:cubicBezTo>
                  <a:cubicBezTo>
                    <a:pt x="2108" y="19975"/>
                    <a:pt x="2108" y="19975"/>
                    <a:pt x="2108" y="19975"/>
                  </a:cubicBezTo>
                  <a:cubicBezTo>
                    <a:pt x="2145" y="19907"/>
                    <a:pt x="2145" y="19907"/>
                    <a:pt x="2145" y="19907"/>
                  </a:cubicBezTo>
                  <a:cubicBezTo>
                    <a:pt x="2145" y="19907"/>
                    <a:pt x="2145" y="19907"/>
                    <a:pt x="2145" y="19907"/>
                  </a:cubicBezTo>
                  <a:cubicBezTo>
                    <a:pt x="2182" y="19907"/>
                    <a:pt x="2182" y="19907"/>
                    <a:pt x="2182" y="19907"/>
                  </a:cubicBezTo>
                  <a:cubicBezTo>
                    <a:pt x="2182" y="19907"/>
                    <a:pt x="2182" y="19907"/>
                    <a:pt x="2182" y="19907"/>
                  </a:cubicBezTo>
                  <a:cubicBezTo>
                    <a:pt x="2182" y="19907"/>
                    <a:pt x="2182" y="19907"/>
                    <a:pt x="2182" y="19907"/>
                  </a:cubicBezTo>
                  <a:cubicBezTo>
                    <a:pt x="2145" y="19839"/>
                    <a:pt x="2145" y="19839"/>
                    <a:pt x="2145" y="19839"/>
                  </a:cubicBezTo>
                  <a:cubicBezTo>
                    <a:pt x="2145" y="19839"/>
                    <a:pt x="2145" y="19839"/>
                    <a:pt x="2145" y="19839"/>
                  </a:cubicBezTo>
                  <a:cubicBezTo>
                    <a:pt x="2145" y="19839"/>
                    <a:pt x="2145" y="19839"/>
                    <a:pt x="2145" y="19839"/>
                  </a:cubicBezTo>
                  <a:cubicBezTo>
                    <a:pt x="2108" y="19839"/>
                    <a:pt x="2108" y="19839"/>
                    <a:pt x="2108" y="19839"/>
                  </a:cubicBezTo>
                  <a:cubicBezTo>
                    <a:pt x="2071" y="19704"/>
                    <a:pt x="2071" y="19704"/>
                    <a:pt x="2071" y="19704"/>
                  </a:cubicBezTo>
                  <a:cubicBezTo>
                    <a:pt x="2145" y="19704"/>
                    <a:pt x="2145" y="19704"/>
                    <a:pt x="2145" y="19704"/>
                  </a:cubicBezTo>
                  <a:cubicBezTo>
                    <a:pt x="2182" y="19704"/>
                    <a:pt x="2182" y="19704"/>
                    <a:pt x="2182" y="19704"/>
                  </a:cubicBezTo>
                  <a:cubicBezTo>
                    <a:pt x="2182" y="19704"/>
                    <a:pt x="2182" y="19704"/>
                    <a:pt x="2182" y="19704"/>
                  </a:cubicBezTo>
                  <a:cubicBezTo>
                    <a:pt x="2182" y="19704"/>
                    <a:pt x="2182" y="19704"/>
                    <a:pt x="2182" y="19704"/>
                  </a:cubicBezTo>
                  <a:cubicBezTo>
                    <a:pt x="2145" y="19704"/>
                    <a:pt x="2145" y="19704"/>
                    <a:pt x="2145" y="19704"/>
                  </a:cubicBezTo>
                  <a:cubicBezTo>
                    <a:pt x="2182" y="19636"/>
                    <a:pt x="2182" y="19636"/>
                    <a:pt x="2182" y="19636"/>
                  </a:cubicBezTo>
                  <a:cubicBezTo>
                    <a:pt x="2293" y="19569"/>
                    <a:pt x="2293" y="19569"/>
                    <a:pt x="2293" y="19569"/>
                  </a:cubicBezTo>
                  <a:cubicBezTo>
                    <a:pt x="2293" y="19501"/>
                    <a:pt x="2293" y="19501"/>
                    <a:pt x="2293" y="19501"/>
                  </a:cubicBezTo>
                  <a:cubicBezTo>
                    <a:pt x="2293" y="19501"/>
                    <a:pt x="2293" y="19501"/>
                    <a:pt x="2293" y="19501"/>
                  </a:cubicBezTo>
                  <a:cubicBezTo>
                    <a:pt x="2256" y="19501"/>
                    <a:pt x="2256" y="19501"/>
                    <a:pt x="2256" y="19501"/>
                  </a:cubicBezTo>
                  <a:cubicBezTo>
                    <a:pt x="2219" y="19501"/>
                    <a:pt x="2219" y="19501"/>
                    <a:pt x="2219" y="19501"/>
                  </a:cubicBezTo>
                  <a:cubicBezTo>
                    <a:pt x="2182" y="19501"/>
                    <a:pt x="2182" y="19501"/>
                    <a:pt x="2182" y="19501"/>
                  </a:cubicBezTo>
                  <a:cubicBezTo>
                    <a:pt x="2145" y="19501"/>
                    <a:pt x="2145" y="19501"/>
                    <a:pt x="2145" y="19501"/>
                  </a:cubicBezTo>
                  <a:cubicBezTo>
                    <a:pt x="2145" y="19501"/>
                    <a:pt x="2145" y="19501"/>
                    <a:pt x="2145" y="19501"/>
                  </a:cubicBezTo>
                  <a:cubicBezTo>
                    <a:pt x="2182" y="19433"/>
                    <a:pt x="2182" y="19433"/>
                    <a:pt x="2182" y="19433"/>
                  </a:cubicBezTo>
                  <a:cubicBezTo>
                    <a:pt x="2182" y="19366"/>
                    <a:pt x="2182" y="19366"/>
                    <a:pt x="2182" y="19366"/>
                  </a:cubicBezTo>
                  <a:cubicBezTo>
                    <a:pt x="2219" y="19298"/>
                    <a:pt x="2219" y="19298"/>
                    <a:pt x="2219" y="19298"/>
                  </a:cubicBezTo>
                  <a:cubicBezTo>
                    <a:pt x="2293" y="19298"/>
                    <a:pt x="2293" y="19298"/>
                    <a:pt x="2293" y="19298"/>
                  </a:cubicBezTo>
                  <a:cubicBezTo>
                    <a:pt x="2330" y="19230"/>
                    <a:pt x="2330" y="19230"/>
                    <a:pt x="2330" y="19230"/>
                  </a:cubicBezTo>
                  <a:cubicBezTo>
                    <a:pt x="2330" y="19162"/>
                    <a:pt x="2330" y="19162"/>
                    <a:pt x="2330" y="19162"/>
                  </a:cubicBezTo>
                  <a:cubicBezTo>
                    <a:pt x="2367" y="19095"/>
                    <a:pt x="2367" y="19095"/>
                    <a:pt x="2367" y="19095"/>
                  </a:cubicBezTo>
                  <a:cubicBezTo>
                    <a:pt x="2330" y="19027"/>
                    <a:pt x="2330" y="19027"/>
                    <a:pt x="2330" y="19027"/>
                  </a:cubicBezTo>
                  <a:cubicBezTo>
                    <a:pt x="2293" y="18959"/>
                    <a:pt x="2293" y="18959"/>
                    <a:pt x="2293" y="18959"/>
                  </a:cubicBezTo>
                  <a:cubicBezTo>
                    <a:pt x="2293" y="18824"/>
                    <a:pt x="2293" y="18824"/>
                    <a:pt x="2293" y="18824"/>
                  </a:cubicBezTo>
                  <a:cubicBezTo>
                    <a:pt x="2330" y="18824"/>
                    <a:pt x="2330" y="18824"/>
                    <a:pt x="2330" y="18824"/>
                  </a:cubicBezTo>
                  <a:cubicBezTo>
                    <a:pt x="2367" y="18756"/>
                    <a:pt x="2367" y="18756"/>
                    <a:pt x="2367" y="18756"/>
                  </a:cubicBezTo>
                  <a:cubicBezTo>
                    <a:pt x="2367" y="18688"/>
                    <a:pt x="2367" y="18688"/>
                    <a:pt x="2367" y="18688"/>
                  </a:cubicBezTo>
                  <a:cubicBezTo>
                    <a:pt x="2330" y="18688"/>
                    <a:pt x="2330" y="18688"/>
                    <a:pt x="2330" y="18688"/>
                  </a:cubicBezTo>
                  <a:cubicBezTo>
                    <a:pt x="2330" y="18621"/>
                    <a:pt x="2330" y="18621"/>
                    <a:pt x="2330" y="18621"/>
                  </a:cubicBezTo>
                  <a:cubicBezTo>
                    <a:pt x="2293" y="18621"/>
                    <a:pt x="2293" y="18621"/>
                    <a:pt x="2293" y="18621"/>
                  </a:cubicBezTo>
                  <a:cubicBezTo>
                    <a:pt x="2256" y="18621"/>
                    <a:pt x="2256" y="18621"/>
                    <a:pt x="2256" y="18621"/>
                  </a:cubicBezTo>
                  <a:cubicBezTo>
                    <a:pt x="2219" y="18553"/>
                    <a:pt x="2219" y="18553"/>
                    <a:pt x="2219" y="18553"/>
                  </a:cubicBezTo>
                  <a:cubicBezTo>
                    <a:pt x="2182" y="18621"/>
                    <a:pt x="2182" y="18621"/>
                    <a:pt x="2182" y="18621"/>
                  </a:cubicBezTo>
                  <a:cubicBezTo>
                    <a:pt x="2145" y="18553"/>
                    <a:pt x="2145" y="18553"/>
                    <a:pt x="2145" y="18553"/>
                  </a:cubicBezTo>
                  <a:cubicBezTo>
                    <a:pt x="2108" y="18553"/>
                    <a:pt x="2108" y="18553"/>
                    <a:pt x="2108" y="18553"/>
                  </a:cubicBezTo>
                  <a:cubicBezTo>
                    <a:pt x="2034" y="18553"/>
                    <a:pt x="2034" y="18553"/>
                    <a:pt x="2034" y="18553"/>
                  </a:cubicBezTo>
                  <a:cubicBezTo>
                    <a:pt x="2034" y="18553"/>
                    <a:pt x="2034" y="18553"/>
                    <a:pt x="2034" y="18553"/>
                  </a:cubicBezTo>
                  <a:cubicBezTo>
                    <a:pt x="1997" y="18553"/>
                    <a:pt x="1997" y="18553"/>
                    <a:pt x="1997" y="18553"/>
                  </a:cubicBezTo>
                  <a:cubicBezTo>
                    <a:pt x="1960" y="18485"/>
                    <a:pt x="1960" y="18485"/>
                    <a:pt x="1960" y="18485"/>
                  </a:cubicBezTo>
                  <a:cubicBezTo>
                    <a:pt x="1923" y="18350"/>
                    <a:pt x="1923" y="18350"/>
                    <a:pt x="1923" y="18350"/>
                  </a:cubicBezTo>
                  <a:cubicBezTo>
                    <a:pt x="1886" y="18350"/>
                    <a:pt x="1886" y="18350"/>
                    <a:pt x="1886" y="18350"/>
                  </a:cubicBezTo>
                  <a:cubicBezTo>
                    <a:pt x="1849" y="18418"/>
                    <a:pt x="1849" y="18418"/>
                    <a:pt x="1849" y="18418"/>
                  </a:cubicBezTo>
                  <a:cubicBezTo>
                    <a:pt x="1812" y="18418"/>
                    <a:pt x="1812" y="18418"/>
                    <a:pt x="1812" y="18418"/>
                  </a:cubicBezTo>
                  <a:cubicBezTo>
                    <a:pt x="1775" y="18418"/>
                    <a:pt x="1775" y="18418"/>
                    <a:pt x="1775" y="18418"/>
                  </a:cubicBezTo>
                  <a:cubicBezTo>
                    <a:pt x="1701" y="18350"/>
                    <a:pt x="1701" y="18350"/>
                    <a:pt x="1701" y="18350"/>
                  </a:cubicBezTo>
                  <a:cubicBezTo>
                    <a:pt x="1701" y="18418"/>
                    <a:pt x="1701" y="18418"/>
                    <a:pt x="1701" y="18418"/>
                  </a:cubicBezTo>
                  <a:cubicBezTo>
                    <a:pt x="1627" y="18282"/>
                    <a:pt x="1627" y="18282"/>
                    <a:pt x="1627" y="18282"/>
                  </a:cubicBezTo>
                  <a:cubicBezTo>
                    <a:pt x="1590" y="18214"/>
                    <a:pt x="1590" y="18214"/>
                    <a:pt x="1590" y="18214"/>
                  </a:cubicBezTo>
                  <a:cubicBezTo>
                    <a:pt x="1590" y="18147"/>
                    <a:pt x="1590" y="18147"/>
                    <a:pt x="1590" y="18147"/>
                  </a:cubicBezTo>
                  <a:cubicBezTo>
                    <a:pt x="1553" y="18147"/>
                    <a:pt x="1553" y="18147"/>
                    <a:pt x="1553" y="18147"/>
                  </a:cubicBezTo>
                  <a:cubicBezTo>
                    <a:pt x="1553" y="18079"/>
                    <a:pt x="1553" y="18079"/>
                    <a:pt x="1553" y="18079"/>
                  </a:cubicBezTo>
                  <a:cubicBezTo>
                    <a:pt x="1516" y="18011"/>
                    <a:pt x="1516" y="18011"/>
                    <a:pt x="1516" y="18011"/>
                  </a:cubicBezTo>
                  <a:cubicBezTo>
                    <a:pt x="1442" y="18079"/>
                    <a:pt x="1442" y="18079"/>
                    <a:pt x="1442" y="18079"/>
                  </a:cubicBezTo>
                  <a:cubicBezTo>
                    <a:pt x="1405" y="17944"/>
                    <a:pt x="1405" y="17944"/>
                    <a:pt x="1405" y="17944"/>
                  </a:cubicBezTo>
                  <a:cubicBezTo>
                    <a:pt x="1405" y="17876"/>
                    <a:pt x="1405" y="17876"/>
                    <a:pt x="1405" y="17876"/>
                  </a:cubicBezTo>
                  <a:cubicBezTo>
                    <a:pt x="1368" y="17876"/>
                    <a:pt x="1368" y="17876"/>
                    <a:pt x="1368" y="17876"/>
                  </a:cubicBezTo>
                  <a:cubicBezTo>
                    <a:pt x="1368" y="17740"/>
                    <a:pt x="1368" y="17740"/>
                    <a:pt x="1368" y="17740"/>
                  </a:cubicBezTo>
                  <a:cubicBezTo>
                    <a:pt x="1332" y="17740"/>
                    <a:pt x="1332" y="17740"/>
                    <a:pt x="1332" y="17740"/>
                  </a:cubicBezTo>
                  <a:cubicBezTo>
                    <a:pt x="1258" y="17740"/>
                    <a:pt x="1258" y="17740"/>
                    <a:pt x="1258" y="17740"/>
                  </a:cubicBezTo>
                  <a:cubicBezTo>
                    <a:pt x="1184" y="17740"/>
                    <a:pt x="1184" y="17740"/>
                    <a:pt x="1184" y="17740"/>
                  </a:cubicBezTo>
                  <a:cubicBezTo>
                    <a:pt x="1110" y="17740"/>
                    <a:pt x="1110" y="17740"/>
                    <a:pt x="1110" y="17740"/>
                  </a:cubicBezTo>
                  <a:cubicBezTo>
                    <a:pt x="1073" y="17740"/>
                    <a:pt x="1073" y="17740"/>
                    <a:pt x="1073" y="17740"/>
                  </a:cubicBezTo>
                  <a:cubicBezTo>
                    <a:pt x="1073" y="17808"/>
                    <a:pt x="1073" y="17808"/>
                    <a:pt x="1073" y="17808"/>
                  </a:cubicBezTo>
                  <a:cubicBezTo>
                    <a:pt x="1036" y="17808"/>
                    <a:pt x="1036" y="17808"/>
                    <a:pt x="1036" y="17808"/>
                  </a:cubicBezTo>
                  <a:cubicBezTo>
                    <a:pt x="1036" y="17808"/>
                    <a:pt x="1036" y="17808"/>
                    <a:pt x="1036" y="17808"/>
                  </a:cubicBezTo>
                  <a:cubicBezTo>
                    <a:pt x="1036" y="17740"/>
                    <a:pt x="1036" y="17740"/>
                    <a:pt x="1036" y="17740"/>
                  </a:cubicBezTo>
                  <a:cubicBezTo>
                    <a:pt x="999" y="17673"/>
                    <a:pt x="999" y="17673"/>
                    <a:pt x="999" y="17673"/>
                  </a:cubicBezTo>
                  <a:cubicBezTo>
                    <a:pt x="999" y="17605"/>
                    <a:pt x="999" y="17605"/>
                    <a:pt x="999" y="17605"/>
                  </a:cubicBezTo>
                  <a:cubicBezTo>
                    <a:pt x="962" y="17537"/>
                    <a:pt x="962" y="17537"/>
                    <a:pt x="962" y="17537"/>
                  </a:cubicBezTo>
                  <a:cubicBezTo>
                    <a:pt x="962" y="17470"/>
                    <a:pt x="962" y="17470"/>
                    <a:pt x="962" y="17470"/>
                  </a:cubicBezTo>
                  <a:cubicBezTo>
                    <a:pt x="962" y="17402"/>
                    <a:pt x="962" y="17402"/>
                    <a:pt x="962" y="17402"/>
                  </a:cubicBezTo>
                  <a:cubicBezTo>
                    <a:pt x="999" y="17470"/>
                    <a:pt x="999" y="17470"/>
                    <a:pt x="999" y="17470"/>
                  </a:cubicBezTo>
                  <a:cubicBezTo>
                    <a:pt x="1073" y="17470"/>
                    <a:pt x="1073" y="17470"/>
                    <a:pt x="1073" y="17470"/>
                  </a:cubicBezTo>
                  <a:cubicBezTo>
                    <a:pt x="1110" y="17334"/>
                    <a:pt x="1110" y="17334"/>
                    <a:pt x="1110" y="17334"/>
                  </a:cubicBezTo>
                  <a:cubicBezTo>
                    <a:pt x="1147" y="17334"/>
                    <a:pt x="1147" y="17334"/>
                    <a:pt x="1147" y="17334"/>
                  </a:cubicBezTo>
                  <a:cubicBezTo>
                    <a:pt x="1110" y="17266"/>
                    <a:pt x="1110" y="17266"/>
                    <a:pt x="1110" y="17266"/>
                  </a:cubicBezTo>
                  <a:cubicBezTo>
                    <a:pt x="1110" y="17199"/>
                    <a:pt x="1110" y="17199"/>
                    <a:pt x="1110" y="17199"/>
                  </a:cubicBezTo>
                  <a:cubicBezTo>
                    <a:pt x="1036" y="17131"/>
                    <a:pt x="1036" y="17131"/>
                    <a:pt x="1036" y="17131"/>
                  </a:cubicBezTo>
                  <a:cubicBezTo>
                    <a:pt x="962" y="17131"/>
                    <a:pt x="962" y="17131"/>
                    <a:pt x="962" y="17131"/>
                  </a:cubicBezTo>
                  <a:cubicBezTo>
                    <a:pt x="962" y="16996"/>
                    <a:pt x="962" y="16996"/>
                    <a:pt x="962" y="16996"/>
                  </a:cubicBezTo>
                  <a:cubicBezTo>
                    <a:pt x="925" y="16996"/>
                    <a:pt x="925" y="16996"/>
                    <a:pt x="925" y="16996"/>
                  </a:cubicBezTo>
                  <a:cubicBezTo>
                    <a:pt x="888" y="16860"/>
                    <a:pt x="888" y="16860"/>
                    <a:pt x="888" y="16860"/>
                  </a:cubicBezTo>
                  <a:cubicBezTo>
                    <a:pt x="851" y="16792"/>
                    <a:pt x="851" y="16792"/>
                    <a:pt x="851" y="16792"/>
                  </a:cubicBezTo>
                  <a:cubicBezTo>
                    <a:pt x="814" y="16725"/>
                    <a:pt x="814" y="16725"/>
                    <a:pt x="814" y="16725"/>
                  </a:cubicBezTo>
                  <a:cubicBezTo>
                    <a:pt x="814" y="16657"/>
                    <a:pt x="814" y="16657"/>
                    <a:pt x="814" y="16657"/>
                  </a:cubicBezTo>
                  <a:cubicBezTo>
                    <a:pt x="814" y="16589"/>
                    <a:pt x="814" y="16589"/>
                    <a:pt x="814" y="16589"/>
                  </a:cubicBezTo>
                  <a:cubicBezTo>
                    <a:pt x="814" y="16522"/>
                    <a:pt x="814" y="16522"/>
                    <a:pt x="814" y="16522"/>
                  </a:cubicBezTo>
                  <a:cubicBezTo>
                    <a:pt x="814" y="16454"/>
                    <a:pt x="814" y="16454"/>
                    <a:pt x="814" y="16454"/>
                  </a:cubicBezTo>
                  <a:cubicBezTo>
                    <a:pt x="740" y="16454"/>
                    <a:pt x="740" y="16454"/>
                    <a:pt x="740" y="16454"/>
                  </a:cubicBezTo>
                  <a:cubicBezTo>
                    <a:pt x="703" y="16454"/>
                    <a:pt x="703" y="16454"/>
                    <a:pt x="703" y="16454"/>
                  </a:cubicBezTo>
                  <a:cubicBezTo>
                    <a:pt x="703" y="16386"/>
                    <a:pt x="703" y="16386"/>
                    <a:pt x="703" y="16386"/>
                  </a:cubicBezTo>
                  <a:cubicBezTo>
                    <a:pt x="629" y="16386"/>
                    <a:pt x="629" y="16386"/>
                    <a:pt x="629" y="16386"/>
                  </a:cubicBezTo>
                  <a:cubicBezTo>
                    <a:pt x="592" y="16454"/>
                    <a:pt x="592" y="16454"/>
                    <a:pt x="592" y="16454"/>
                  </a:cubicBezTo>
                  <a:cubicBezTo>
                    <a:pt x="555" y="16386"/>
                    <a:pt x="555" y="16386"/>
                    <a:pt x="555" y="16386"/>
                  </a:cubicBezTo>
                  <a:cubicBezTo>
                    <a:pt x="518" y="16386"/>
                    <a:pt x="518" y="16386"/>
                    <a:pt x="518" y="16386"/>
                  </a:cubicBezTo>
                  <a:cubicBezTo>
                    <a:pt x="481" y="16386"/>
                    <a:pt x="481" y="16386"/>
                    <a:pt x="481" y="16386"/>
                  </a:cubicBezTo>
                  <a:cubicBezTo>
                    <a:pt x="444" y="16318"/>
                    <a:pt x="444" y="16318"/>
                    <a:pt x="444" y="16318"/>
                  </a:cubicBezTo>
                  <a:cubicBezTo>
                    <a:pt x="444" y="16386"/>
                    <a:pt x="444" y="16386"/>
                    <a:pt x="444" y="16386"/>
                  </a:cubicBezTo>
                  <a:cubicBezTo>
                    <a:pt x="407" y="16318"/>
                    <a:pt x="407" y="16318"/>
                    <a:pt x="407" y="16318"/>
                  </a:cubicBezTo>
                  <a:cubicBezTo>
                    <a:pt x="370" y="16318"/>
                    <a:pt x="370" y="16318"/>
                    <a:pt x="370" y="16318"/>
                  </a:cubicBezTo>
                  <a:cubicBezTo>
                    <a:pt x="370" y="16251"/>
                    <a:pt x="370" y="16251"/>
                    <a:pt x="370" y="16251"/>
                  </a:cubicBezTo>
                  <a:cubicBezTo>
                    <a:pt x="370" y="16183"/>
                    <a:pt x="370" y="16183"/>
                    <a:pt x="370" y="16183"/>
                  </a:cubicBezTo>
                  <a:cubicBezTo>
                    <a:pt x="333" y="16115"/>
                    <a:pt x="333" y="16115"/>
                    <a:pt x="333" y="16115"/>
                  </a:cubicBezTo>
                  <a:cubicBezTo>
                    <a:pt x="333" y="16115"/>
                    <a:pt x="333" y="16115"/>
                    <a:pt x="333" y="16115"/>
                  </a:cubicBezTo>
                  <a:cubicBezTo>
                    <a:pt x="296" y="16048"/>
                    <a:pt x="296" y="16048"/>
                    <a:pt x="296" y="16048"/>
                  </a:cubicBezTo>
                  <a:cubicBezTo>
                    <a:pt x="296" y="15980"/>
                    <a:pt x="296" y="15980"/>
                    <a:pt x="296" y="15980"/>
                  </a:cubicBezTo>
                  <a:cubicBezTo>
                    <a:pt x="296" y="15980"/>
                    <a:pt x="296" y="15980"/>
                    <a:pt x="296" y="15980"/>
                  </a:cubicBezTo>
                  <a:cubicBezTo>
                    <a:pt x="296" y="15912"/>
                    <a:pt x="296" y="15912"/>
                    <a:pt x="296" y="15912"/>
                  </a:cubicBezTo>
                  <a:cubicBezTo>
                    <a:pt x="296" y="15912"/>
                    <a:pt x="296" y="15912"/>
                    <a:pt x="296" y="15912"/>
                  </a:cubicBezTo>
                  <a:cubicBezTo>
                    <a:pt x="296" y="15845"/>
                    <a:pt x="296" y="15845"/>
                    <a:pt x="296" y="15845"/>
                  </a:cubicBezTo>
                  <a:cubicBezTo>
                    <a:pt x="259" y="15845"/>
                    <a:pt x="259" y="15845"/>
                    <a:pt x="259" y="15845"/>
                  </a:cubicBezTo>
                  <a:cubicBezTo>
                    <a:pt x="296" y="15777"/>
                    <a:pt x="296" y="15777"/>
                    <a:pt x="296" y="15777"/>
                  </a:cubicBezTo>
                  <a:cubicBezTo>
                    <a:pt x="259" y="15709"/>
                    <a:pt x="259" y="15709"/>
                    <a:pt x="259" y="15709"/>
                  </a:cubicBezTo>
                  <a:cubicBezTo>
                    <a:pt x="296" y="15709"/>
                    <a:pt x="296" y="15709"/>
                    <a:pt x="296" y="15709"/>
                  </a:cubicBezTo>
                  <a:cubicBezTo>
                    <a:pt x="296" y="15641"/>
                    <a:pt x="296" y="15641"/>
                    <a:pt x="296" y="15641"/>
                  </a:cubicBezTo>
                  <a:cubicBezTo>
                    <a:pt x="222" y="15438"/>
                    <a:pt x="222" y="15438"/>
                    <a:pt x="222" y="15438"/>
                  </a:cubicBezTo>
                  <a:cubicBezTo>
                    <a:pt x="222" y="15235"/>
                    <a:pt x="222" y="15235"/>
                    <a:pt x="222" y="15235"/>
                  </a:cubicBezTo>
                  <a:cubicBezTo>
                    <a:pt x="259" y="15167"/>
                    <a:pt x="259" y="15167"/>
                    <a:pt x="259" y="15167"/>
                  </a:cubicBezTo>
                  <a:cubicBezTo>
                    <a:pt x="259" y="15100"/>
                    <a:pt x="259" y="15100"/>
                    <a:pt x="259" y="15100"/>
                  </a:cubicBezTo>
                  <a:cubicBezTo>
                    <a:pt x="296" y="15032"/>
                    <a:pt x="296" y="15032"/>
                    <a:pt x="296" y="15032"/>
                  </a:cubicBezTo>
                  <a:cubicBezTo>
                    <a:pt x="296" y="15032"/>
                    <a:pt x="296" y="15032"/>
                    <a:pt x="296" y="15032"/>
                  </a:cubicBezTo>
                  <a:cubicBezTo>
                    <a:pt x="296" y="15032"/>
                    <a:pt x="296" y="15032"/>
                    <a:pt x="296" y="15032"/>
                  </a:cubicBezTo>
                  <a:cubicBezTo>
                    <a:pt x="296" y="14964"/>
                    <a:pt x="296" y="14964"/>
                    <a:pt x="296" y="14964"/>
                  </a:cubicBezTo>
                  <a:cubicBezTo>
                    <a:pt x="296" y="14964"/>
                    <a:pt x="296" y="14964"/>
                    <a:pt x="296" y="14964"/>
                  </a:cubicBezTo>
                  <a:cubicBezTo>
                    <a:pt x="296" y="14897"/>
                    <a:pt x="296" y="14897"/>
                    <a:pt x="296" y="14897"/>
                  </a:cubicBezTo>
                  <a:cubicBezTo>
                    <a:pt x="259" y="14897"/>
                    <a:pt x="259" y="14897"/>
                    <a:pt x="259" y="14897"/>
                  </a:cubicBezTo>
                  <a:cubicBezTo>
                    <a:pt x="259" y="14829"/>
                    <a:pt x="259" y="14829"/>
                    <a:pt x="259" y="14829"/>
                  </a:cubicBezTo>
                  <a:cubicBezTo>
                    <a:pt x="296" y="14829"/>
                    <a:pt x="296" y="14829"/>
                    <a:pt x="296" y="14829"/>
                  </a:cubicBezTo>
                  <a:cubicBezTo>
                    <a:pt x="296" y="14897"/>
                    <a:pt x="296" y="14897"/>
                    <a:pt x="296" y="14897"/>
                  </a:cubicBezTo>
                  <a:cubicBezTo>
                    <a:pt x="333" y="14897"/>
                    <a:pt x="333" y="14897"/>
                    <a:pt x="333" y="14897"/>
                  </a:cubicBezTo>
                  <a:cubicBezTo>
                    <a:pt x="333" y="14829"/>
                    <a:pt x="333" y="14829"/>
                    <a:pt x="333" y="14829"/>
                  </a:cubicBezTo>
                  <a:cubicBezTo>
                    <a:pt x="370" y="14829"/>
                    <a:pt x="370" y="14829"/>
                    <a:pt x="370" y="14829"/>
                  </a:cubicBezTo>
                  <a:cubicBezTo>
                    <a:pt x="370" y="14829"/>
                    <a:pt x="370" y="14829"/>
                    <a:pt x="370" y="14829"/>
                  </a:cubicBezTo>
                  <a:cubicBezTo>
                    <a:pt x="407" y="14761"/>
                    <a:pt x="407" y="14761"/>
                    <a:pt x="407" y="14761"/>
                  </a:cubicBezTo>
                  <a:cubicBezTo>
                    <a:pt x="444" y="14761"/>
                    <a:pt x="444" y="14761"/>
                    <a:pt x="444" y="14761"/>
                  </a:cubicBezTo>
                  <a:cubicBezTo>
                    <a:pt x="444" y="14693"/>
                    <a:pt x="444" y="14693"/>
                    <a:pt x="444" y="14693"/>
                  </a:cubicBezTo>
                  <a:cubicBezTo>
                    <a:pt x="518" y="14761"/>
                    <a:pt x="518" y="14761"/>
                    <a:pt x="518" y="14761"/>
                  </a:cubicBezTo>
                  <a:cubicBezTo>
                    <a:pt x="518" y="14693"/>
                    <a:pt x="518" y="14693"/>
                    <a:pt x="518" y="14693"/>
                  </a:cubicBezTo>
                  <a:cubicBezTo>
                    <a:pt x="481" y="14626"/>
                    <a:pt x="481" y="14626"/>
                    <a:pt x="481" y="14626"/>
                  </a:cubicBezTo>
                  <a:cubicBezTo>
                    <a:pt x="481" y="14626"/>
                    <a:pt x="481" y="14626"/>
                    <a:pt x="481" y="14626"/>
                  </a:cubicBezTo>
                  <a:cubicBezTo>
                    <a:pt x="444" y="14626"/>
                    <a:pt x="444" y="14626"/>
                    <a:pt x="444" y="14626"/>
                  </a:cubicBezTo>
                  <a:cubicBezTo>
                    <a:pt x="407" y="14626"/>
                    <a:pt x="407" y="14626"/>
                    <a:pt x="407" y="14626"/>
                  </a:cubicBezTo>
                  <a:cubicBezTo>
                    <a:pt x="407" y="14626"/>
                    <a:pt x="407" y="14626"/>
                    <a:pt x="407" y="14626"/>
                  </a:cubicBezTo>
                  <a:cubicBezTo>
                    <a:pt x="370" y="14626"/>
                    <a:pt x="370" y="14626"/>
                    <a:pt x="370" y="14626"/>
                  </a:cubicBezTo>
                  <a:cubicBezTo>
                    <a:pt x="333" y="14558"/>
                    <a:pt x="333" y="14558"/>
                    <a:pt x="333" y="14558"/>
                  </a:cubicBezTo>
                  <a:cubicBezTo>
                    <a:pt x="333" y="14490"/>
                    <a:pt x="333" y="14490"/>
                    <a:pt x="333" y="14490"/>
                  </a:cubicBezTo>
                  <a:cubicBezTo>
                    <a:pt x="370" y="14558"/>
                    <a:pt x="370" y="14558"/>
                    <a:pt x="370" y="14558"/>
                  </a:cubicBezTo>
                  <a:cubicBezTo>
                    <a:pt x="370" y="14490"/>
                    <a:pt x="370" y="14490"/>
                    <a:pt x="370" y="14490"/>
                  </a:cubicBezTo>
                  <a:cubicBezTo>
                    <a:pt x="333" y="14490"/>
                    <a:pt x="333" y="14490"/>
                    <a:pt x="333" y="14490"/>
                  </a:cubicBezTo>
                  <a:cubicBezTo>
                    <a:pt x="370" y="14423"/>
                    <a:pt x="370" y="14423"/>
                    <a:pt x="370" y="14423"/>
                  </a:cubicBezTo>
                  <a:cubicBezTo>
                    <a:pt x="333" y="14423"/>
                    <a:pt x="333" y="14423"/>
                    <a:pt x="333" y="14423"/>
                  </a:cubicBezTo>
                  <a:cubicBezTo>
                    <a:pt x="333" y="14423"/>
                    <a:pt x="296" y="14490"/>
                    <a:pt x="296" y="14490"/>
                  </a:cubicBezTo>
                  <a:cubicBezTo>
                    <a:pt x="296" y="14490"/>
                    <a:pt x="296" y="14490"/>
                    <a:pt x="296" y="14490"/>
                  </a:cubicBezTo>
                  <a:cubicBezTo>
                    <a:pt x="296" y="14490"/>
                    <a:pt x="296" y="14490"/>
                    <a:pt x="296" y="14490"/>
                  </a:cubicBezTo>
                  <a:cubicBezTo>
                    <a:pt x="259" y="14423"/>
                    <a:pt x="259" y="14423"/>
                    <a:pt x="259" y="14423"/>
                  </a:cubicBezTo>
                  <a:cubicBezTo>
                    <a:pt x="333" y="14287"/>
                    <a:pt x="333" y="14287"/>
                    <a:pt x="333" y="14287"/>
                  </a:cubicBezTo>
                  <a:cubicBezTo>
                    <a:pt x="407" y="14287"/>
                    <a:pt x="407" y="14287"/>
                    <a:pt x="407" y="14287"/>
                  </a:cubicBezTo>
                  <a:cubicBezTo>
                    <a:pt x="444" y="14152"/>
                    <a:pt x="444" y="14152"/>
                    <a:pt x="444" y="14152"/>
                  </a:cubicBezTo>
                  <a:cubicBezTo>
                    <a:pt x="481" y="14016"/>
                    <a:pt x="481" y="14016"/>
                    <a:pt x="481" y="14016"/>
                  </a:cubicBezTo>
                  <a:cubicBezTo>
                    <a:pt x="518" y="13881"/>
                    <a:pt x="518" y="13881"/>
                    <a:pt x="518" y="13881"/>
                  </a:cubicBezTo>
                  <a:cubicBezTo>
                    <a:pt x="592" y="13678"/>
                    <a:pt x="592" y="13678"/>
                    <a:pt x="592" y="13678"/>
                  </a:cubicBezTo>
                  <a:cubicBezTo>
                    <a:pt x="629" y="13542"/>
                    <a:pt x="629" y="13542"/>
                    <a:pt x="629" y="13542"/>
                  </a:cubicBezTo>
                  <a:cubicBezTo>
                    <a:pt x="629" y="13407"/>
                    <a:pt x="629" y="13407"/>
                    <a:pt x="629" y="13407"/>
                  </a:cubicBezTo>
                  <a:cubicBezTo>
                    <a:pt x="555" y="13271"/>
                    <a:pt x="555" y="13271"/>
                    <a:pt x="555" y="13271"/>
                  </a:cubicBezTo>
                  <a:cubicBezTo>
                    <a:pt x="518" y="13271"/>
                    <a:pt x="518" y="13271"/>
                    <a:pt x="518" y="13271"/>
                  </a:cubicBezTo>
                  <a:cubicBezTo>
                    <a:pt x="444" y="13068"/>
                    <a:pt x="444" y="13068"/>
                    <a:pt x="444" y="13068"/>
                  </a:cubicBezTo>
                  <a:cubicBezTo>
                    <a:pt x="444" y="13001"/>
                    <a:pt x="444" y="13001"/>
                    <a:pt x="444" y="13001"/>
                  </a:cubicBezTo>
                  <a:cubicBezTo>
                    <a:pt x="481" y="12933"/>
                    <a:pt x="481" y="12933"/>
                    <a:pt x="481" y="12933"/>
                  </a:cubicBezTo>
                  <a:cubicBezTo>
                    <a:pt x="481" y="12865"/>
                    <a:pt x="481" y="12865"/>
                    <a:pt x="481" y="12865"/>
                  </a:cubicBezTo>
                  <a:cubicBezTo>
                    <a:pt x="407" y="12797"/>
                    <a:pt x="407" y="12797"/>
                    <a:pt x="407" y="12797"/>
                  </a:cubicBezTo>
                  <a:cubicBezTo>
                    <a:pt x="407" y="12730"/>
                    <a:pt x="407" y="12730"/>
                    <a:pt x="407" y="12730"/>
                  </a:cubicBezTo>
                  <a:cubicBezTo>
                    <a:pt x="407" y="12662"/>
                    <a:pt x="407" y="12662"/>
                    <a:pt x="407" y="12662"/>
                  </a:cubicBezTo>
                  <a:cubicBezTo>
                    <a:pt x="407" y="12594"/>
                    <a:pt x="407" y="12594"/>
                    <a:pt x="407" y="12594"/>
                  </a:cubicBezTo>
                  <a:cubicBezTo>
                    <a:pt x="407" y="12594"/>
                    <a:pt x="407" y="12594"/>
                    <a:pt x="407" y="12594"/>
                  </a:cubicBezTo>
                  <a:cubicBezTo>
                    <a:pt x="370" y="12527"/>
                    <a:pt x="370" y="12527"/>
                    <a:pt x="370" y="12527"/>
                  </a:cubicBezTo>
                  <a:cubicBezTo>
                    <a:pt x="333" y="12527"/>
                    <a:pt x="333" y="12527"/>
                    <a:pt x="333" y="12527"/>
                  </a:cubicBezTo>
                  <a:cubicBezTo>
                    <a:pt x="333" y="12391"/>
                    <a:pt x="333" y="12391"/>
                    <a:pt x="333" y="12391"/>
                  </a:cubicBezTo>
                  <a:cubicBezTo>
                    <a:pt x="370" y="12391"/>
                    <a:pt x="370" y="12391"/>
                    <a:pt x="370" y="12391"/>
                  </a:cubicBezTo>
                  <a:cubicBezTo>
                    <a:pt x="333" y="12391"/>
                    <a:pt x="333" y="12391"/>
                    <a:pt x="333" y="12391"/>
                  </a:cubicBezTo>
                  <a:cubicBezTo>
                    <a:pt x="333" y="12324"/>
                    <a:pt x="333" y="12324"/>
                    <a:pt x="333" y="12324"/>
                  </a:cubicBezTo>
                  <a:cubicBezTo>
                    <a:pt x="333" y="12120"/>
                    <a:pt x="333" y="12120"/>
                    <a:pt x="333" y="12120"/>
                  </a:cubicBezTo>
                  <a:cubicBezTo>
                    <a:pt x="370" y="12120"/>
                    <a:pt x="370" y="12120"/>
                    <a:pt x="370" y="12120"/>
                  </a:cubicBezTo>
                  <a:cubicBezTo>
                    <a:pt x="296" y="11850"/>
                    <a:pt x="296" y="11850"/>
                    <a:pt x="296" y="11850"/>
                  </a:cubicBezTo>
                  <a:cubicBezTo>
                    <a:pt x="222" y="11646"/>
                    <a:pt x="222" y="11646"/>
                    <a:pt x="222" y="11646"/>
                  </a:cubicBezTo>
                  <a:cubicBezTo>
                    <a:pt x="222" y="11579"/>
                    <a:pt x="222" y="11579"/>
                    <a:pt x="222" y="11579"/>
                  </a:cubicBezTo>
                  <a:cubicBezTo>
                    <a:pt x="185" y="11511"/>
                    <a:pt x="185" y="11511"/>
                    <a:pt x="185" y="11511"/>
                  </a:cubicBezTo>
                  <a:cubicBezTo>
                    <a:pt x="185" y="11376"/>
                    <a:pt x="185" y="11376"/>
                    <a:pt x="185" y="11376"/>
                  </a:cubicBezTo>
                  <a:cubicBezTo>
                    <a:pt x="222" y="11240"/>
                    <a:pt x="222" y="11240"/>
                    <a:pt x="222" y="11240"/>
                  </a:cubicBezTo>
                  <a:cubicBezTo>
                    <a:pt x="259" y="11172"/>
                    <a:pt x="259" y="11172"/>
                    <a:pt x="259" y="11172"/>
                  </a:cubicBezTo>
                  <a:cubicBezTo>
                    <a:pt x="222" y="11172"/>
                    <a:pt x="222" y="11172"/>
                    <a:pt x="222" y="11172"/>
                  </a:cubicBezTo>
                  <a:cubicBezTo>
                    <a:pt x="148" y="11105"/>
                    <a:pt x="148" y="11105"/>
                    <a:pt x="148" y="11105"/>
                  </a:cubicBezTo>
                  <a:cubicBezTo>
                    <a:pt x="148" y="11037"/>
                    <a:pt x="148" y="11037"/>
                    <a:pt x="148" y="11037"/>
                  </a:cubicBezTo>
                  <a:cubicBezTo>
                    <a:pt x="111" y="10969"/>
                    <a:pt x="111" y="10969"/>
                    <a:pt x="111" y="10969"/>
                  </a:cubicBezTo>
                  <a:cubicBezTo>
                    <a:pt x="74" y="10902"/>
                    <a:pt x="74" y="10902"/>
                    <a:pt x="74" y="10902"/>
                  </a:cubicBezTo>
                  <a:cubicBezTo>
                    <a:pt x="37" y="10902"/>
                    <a:pt x="37" y="10902"/>
                    <a:pt x="37" y="10902"/>
                  </a:cubicBezTo>
                  <a:cubicBezTo>
                    <a:pt x="0" y="10766"/>
                    <a:pt x="0" y="10766"/>
                    <a:pt x="0" y="10766"/>
                  </a:cubicBezTo>
                  <a:cubicBezTo>
                    <a:pt x="0" y="10766"/>
                    <a:pt x="0" y="10766"/>
                    <a:pt x="0" y="10766"/>
                  </a:cubicBezTo>
                  <a:cubicBezTo>
                    <a:pt x="0" y="10631"/>
                    <a:pt x="0" y="10631"/>
                    <a:pt x="0" y="10631"/>
                  </a:cubicBezTo>
                  <a:cubicBezTo>
                    <a:pt x="0" y="10563"/>
                    <a:pt x="0" y="10563"/>
                    <a:pt x="0" y="10563"/>
                  </a:cubicBezTo>
                  <a:cubicBezTo>
                    <a:pt x="0" y="10563"/>
                    <a:pt x="0" y="10563"/>
                    <a:pt x="0" y="10563"/>
                  </a:cubicBezTo>
                  <a:cubicBezTo>
                    <a:pt x="0" y="10563"/>
                    <a:pt x="0" y="10563"/>
                    <a:pt x="0" y="10563"/>
                  </a:cubicBezTo>
                  <a:cubicBezTo>
                    <a:pt x="37" y="10495"/>
                    <a:pt x="37" y="10495"/>
                    <a:pt x="37" y="10495"/>
                  </a:cubicBezTo>
                  <a:cubicBezTo>
                    <a:pt x="37" y="10495"/>
                    <a:pt x="37" y="10495"/>
                    <a:pt x="37" y="10495"/>
                  </a:cubicBezTo>
                  <a:cubicBezTo>
                    <a:pt x="74" y="10495"/>
                    <a:pt x="74" y="10495"/>
                    <a:pt x="74" y="10495"/>
                  </a:cubicBezTo>
                  <a:cubicBezTo>
                    <a:pt x="74" y="10428"/>
                    <a:pt x="74" y="10428"/>
                    <a:pt x="74" y="10428"/>
                  </a:cubicBezTo>
                  <a:cubicBezTo>
                    <a:pt x="111" y="10360"/>
                    <a:pt x="111" y="10360"/>
                    <a:pt x="111" y="10360"/>
                  </a:cubicBezTo>
                  <a:cubicBezTo>
                    <a:pt x="148" y="10360"/>
                    <a:pt x="148" y="10360"/>
                    <a:pt x="148" y="10360"/>
                  </a:cubicBezTo>
                  <a:cubicBezTo>
                    <a:pt x="185" y="10292"/>
                    <a:pt x="185" y="10292"/>
                    <a:pt x="185" y="10292"/>
                  </a:cubicBezTo>
                  <a:cubicBezTo>
                    <a:pt x="185" y="10224"/>
                    <a:pt x="185" y="10224"/>
                    <a:pt x="185" y="10224"/>
                  </a:cubicBezTo>
                  <a:cubicBezTo>
                    <a:pt x="222" y="10224"/>
                    <a:pt x="222" y="10224"/>
                    <a:pt x="222" y="10224"/>
                  </a:cubicBezTo>
                  <a:cubicBezTo>
                    <a:pt x="259" y="10224"/>
                    <a:pt x="259" y="10224"/>
                    <a:pt x="259" y="10224"/>
                  </a:cubicBezTo>
                  <a:cubicBezTo>
                    <a:pt x="259" y="10157"/>
                    <a:pt x="259" y="10157"/>
                    <a:pt x="259" y="10157"/>
                  </a:cubicBezTo>
                  <a:cubicBezTo>
                    <a:pt x="259" y="10089"/>
                    <a:pt x="259" y="10089"/>
                    <a:pt x="259" y="10089"/>
                  </a:cubicBezTo>
                  <a:cubicBezTo>
                    <a:pt x="259" y="10089"/>
                    <a:pt x="259" y="10089"/>
                    <a:pt x="259" y="10089"/>
                  </a:cubicBezTo>
                  <a:cubicBezTo>
                    <a:pt x="296" y="10157"/>
                    <a:pt x="296" y="10157"/>
                    <a:pt x="296" y="10157"/>
                  </a:cubicBezTo>
                  <a:cubicBezTo>
                    <a:pt x="296" y="10157"/>
                    <a:pt x="296" y="10157"/>
                    <a:pt x="296" y="10157"/>
                  </a:cubicBezTo>
                  <a:cubicBezTo>
                    <a:pt x="296" y="10224"/>
                    <a:pt x="296" y="10224"/>
                    <a:pt x="296" y="10224"/>
                  </a:cubicBezTo>
                  <a:cubicBezTo>
                    <a:pt x="333" y="10224"/>
                    <a:pt x="333" y="10224"/>
                    <a:pt x="333" y="10224"/>
                  </a:cubicBezTo>
                  <a:cubicBezTo>
                    <a:pt x="333" y="10157"/>
                    <a:pt x="333" y="10157"/>
                    <a:pt x="333" y="10157"/>
                  </a:cubicBezTo>
                  <a:cubicBezTo>
                    <a:pt x="333" y="10157"/>
                    <a:pt x="333" y="10157"/>
                    <a:pt x="333" y="10157"/>
                  </a:cubicBezTo>
                  <a:cubicBezTo>
                    <a:pt x="370" y="10157"/>
                    <a:pt x="370" y="10157"/>
                    <a:pt x="370" y="10157"/>
                  </a:cubicBezTo>
                  <a:cubicBezTo>
                    <a:pt x="370" y="10089"/>
                    <a:pt x="370" y="10089"/>
                    <a:pt x="370" y="10089"/>
                  </a:cubicBezTo>
                  <a:cubicBezTo>
                    <a:pt x="333" y="10089"/>
                    <a:pt x="333" y="10089"/>
                    <a:pt x="333" y="10089"/>
                  </a:cubicBezTo>
                  <a:cubicBezTo>
                    <a:pt x="333" y="10089"/>
                    <a:pt x="333" y="10089"/>
                    <a:pt x="333" y="10089"/>
                  </a:cubicBezTo>
                  <a:cubicBezTo>
                    <a:pt x="370" y="10089"/>
                    <a:pt x="370" y="10089"/>
                    <a:pt x="370" y="10089"/>
                  </a:cubicBezTo>
                  <a:cubicBezTo>
                    <a:pt x="370" y="10089"/>
                    <a:pt x="370" y="10089"/>
                    <a:pt x="370" y="10089"/>
                  </a:cubicBezTo>
                  <a:cubicBezTo>
                    <a:pt x="370" y="10021"/>
                    <a:pt x="370" y="10021"/>
                    <a:pt x="370" y="10021"/>
                  </a:cubicBezTo>
                  <a:cubicBezTo>
                    <a:pt x="370" y="10021"/>
                    <a:pt x="370" y="10021"/>
                    <a:pt x="370" y="10021"/>
                  </a:cubicBezTo>
                  <a:cubicBezTo>
                    <a:pt x="370" y="10021"/>
                    <a:pt x="370" y="10021"/>
                    <a:pt x="370" y="10021"/>
                  </a:cubicBezTo>
                  <a:cubicBezTo>
                    <a:pt x="370" y="10021"/>
                    <a:pt x="370" y="10021"/>
                    <a:pt x="370" y="10021"/>
                  </a:cubicBezTo>
                  <a:cubicBezTo>
                    <a:pt x="407" y="10021"/>
                    <a:pt x="407" y="10021"/>
                    <a:pt x="407" y="10021"/>
                  </a:cubicBezTo>
                  <a:cubicBezTo>
                    <a:pt x="444" y="10021"/>
                    <a:pt x="444" y="10021"/>
                    <a:pt x="444" y="10021"/>
                  </a:cubicBezTo>
                  <a:cubicBezTo>
                    <a:pt x="444" y="10089"/>
                    <a:pt x="444" y="10089"/>
                    <a:pt x="444" y="10089"/>
                  </a:cubicBezTo>
                  <a:cubicBezTo>
                    <a:pt x="481" y="10089"/>
                    <a:pt x="481" y="10089"/>
                    <a:pt x="481" y="10089"/>
                  </a:cubicBezTo>
                  <a:cubicBezTo>
                    <a:pt x="481" y="10089"/>
                    <a:pt x="481" y="10089"/>
                    <a:pt x="481" y="10089"/>
                  </a:cubicBezTo>
                  <a:cubicBezTo>
                    <a:pt x="518" y="10089"/>
                    <a:pt x="518" y="10089"/>
                    <a:pt x="518" y="10089"/>
                  </a:cubicBezTo>
                  <a:cubicBezTo>
                    <a:pt x="518" y="10089"/>
                    <a:pt x="518" y="10089"/>
                    <a:pt x="518" y="10089"/>
                  </a:cubicBezTo>
                  <a:cubicBezTo>
                    <a:pt x="555" y="10157"/>
                    <a:pt x="555" y="10157"/>
                    <a:pt x="555" y="10157"/>
                  </a:cubicBezTo>
                  <a:cubicBezTo>
                    <a:pt x="555" y="10157"/>
                    <a:pt x="555" y="10157"/>
                    <a:pt x="555" y="10157"/>
                  </a:cubicBezTo>
                  <a:cubicBezTo>
                    <a:pt x="518" y="10224"/>
                    <a:pt x="518" y="10224"/>
                    <a:pt x="518" y="10224"/>
                  </a:cubicBezTo>
                  <a:cubicBezTo>
                    <a:pt x="481" y="10157"/>
                    <a:pt x="481" y="10157"/>
                    <a:pt x="481" y="10157"/>
                  </a:cubicBezTo>
                  <a:cubicBezTo>
                    <a:pt x="444" y="10157"/>
                    <a:pt x="444" y="10157"/>
                    <a:pt x="444" y="10157"/>
                  </a:cubicBezTo>
                  <a:cubicBezTo>
                    <a:pt x="407" y="10157"/>
                    <a:pt x="407" y="10157"/>
                    <a:pt x="407" y="10157"/>
                  </a:cubicBezTo>
                  <a:cubicBezTo>
                    <a:pt x="407" y="10089"/>
                    <a:pt x="407" y="10089"/>
                    <a:pt x="407" y="10089"/>
                  </a:cubicBezTo>
                  <a:cubicBezTo>
                    <a:pt x="407" y="10157"/>
                    <a:pt x="407" y="10157"/>
                    <a:pt x="407" y="10157"/>
                  </a:cubicBezTo>
                  <a:cubicBezTo>
                    <a:pt x="407" y="10224"/>
                    <a:pt x="407" y="10224"/>
                    <a:pt x="407" y="10224"/>
                  </a:cubicBezTo>
                  <a:cubicBezTo>
                    <a:pt x="407" y="10224"/>
                    <a:pt x="407" y="10224"/>
                    <a:pt x="407" y="10224"/>
                  </a:cubicBezTo>
                  <a:cubicBezTo>
                    <a:pt x="444" y="10224"/>
                    <a:pt x="444" y="10224"/>
                    <a:pt x="444" y="10224"/>
                  </a:cubicBezTo>
                  <a:cubicBezTo>
                    <a:pt x="444" y="10224"/>
                    <a:pt x="444" y="10224"/>
                    <a:pt x="444" y="10224"/>
                  </a:cubicBezTo>
                  <a:cubicBezTo>
                    <a:pt x="444" y="10292"/>
                    <a:pt x="444" y="10292"/>
                    <a:pt x="444" y="10292"/>
                  </a:cubicBezTo>
                  <a:cubicBezTo>
                    <a:pt x="481" y="10224"/>
                    <a:pt x="481" y="10224"/>
                    <a:pt x="481" y="10224"/>
                  </a:cubicBezTo>
                  <a:cubicBezTo>
                    <a:pt x="518" y="10224"/>
                    <a:pt x="518" y="10224"/>
                    <a:pt x="518" y="10224"/>
                  </a:cubicBezTo>
                  <a:cubicBezTo>
                    <a:pt x="518" y="10292"/>
                    <a:pt x="518" y="10292"/>
                    <a:pt x="518" y="10292"/>
                  </a:cubicBezTo>
                  <a:cubicBezTo>
                    <a:pt x="518" y="10292"/>
                    <a:pt x="518" y="10292"/>
                    <a:pt x="518" y="10292"/>
                  </a:cubicBezTo>
                  <a:cubicBezTo>
                    <a:pt x="518" y="10292"/>
                    <a:pt x="518" y="10292"/>
                    <a:pt x="518" y="10292"/>
                  </a:cubicBezTo>
                  <a:cubicBezTo>
                    <a:pt x="555" y="10292"/>
                    <a:pt x="555" y="10292"/>
                    <a:pt x="555" y="10292"/>
                  </a:cubicBezTo>
                  <a:cubicBezTo>
                    <a:pt x="555" y="10292"/>
                    <a:pt x="555" y="10292"/>
                    <a:pt x="555" y="10292"/>
                  </a:cubicBezTo>
                  <a:cubicBezTo>
                    <a:pt x="555" y="10360"/>
                    <a:pt x="555" y="10360"/>
                    <a:pt x="555" y="10360"/>
                  </a:cubicBezTo>
                  <a:cubicBezTo>
                    <a:pt x="555" y="10292"/>
                    <a:pt x="555" y="10292"/>
                    <a:pt x="555" y="10292"/>
                  </a:cubicBezTo>
                  <a:cubicBezTo>
                    <a:pt x="592" y="10224"/>
                    <a:pt x="592" y="10224"/>
                    <a:pt x="592" y="10224"/>
                  </a:cubicBezTo>
                  <a:cubicBezTo>
                    <a:pt x="592" y="10292"/>
                    <a:pt x="592" y="10292"/>
                    <a:pt x="592" y="10292"/>
                  </a:cubicBezTo>
                  <a:cubicBezTo>
                    <a:pt x="592" y="10292"/>
                    <a:pt x="592" y="10292"/>
                    <a:pt x="592" y="10292"/>
                  </a:cubicBezTo>
                  <a:cubicBezTo>
                    <a:pt x="592" y="10292"/>
                    <a:pt x="592" y="10292"/>
                    <a:pt x="592" y="10292"/>
                  </a:cubicBezTo>
                  <a:cubicBezTo>
                    <a:pt x="592" y="10292"/>
                    <a:pt x="592" y="10292"/>
                    <a:pt x="592" y="10292"/>
                  </a:cubicBezTo>
                  <a:cubicBezTo>
                    <a:pt x="629" y="10360"/>
                    <a:pt x="629" y="10360"/>
                    <a:pt x="629" y="10360"/>
                  </a:cubicBezTo>
                  <a:cubicBezTo>
                    <a:pt x="592" y="10360"/>
                    <a:pt x="592" y="10360"/>
                    <a:pt x="592" y="10360"/>
                  </a:cubicBezTo>
                  <a:cubicBezTo>
                    <a:pt x="592" y="10428"/>
                    <a:pt x="592" y="10428"/>
                    <a:pt x="592" y="10428"/>
                  </a:cubicBezTo>
                  <a:cubicBezTo>
                    <a:pt x="629" y="10428"/>
                    <a:pt x="629" y="10428"/>
                    <a:pt x="629" y="10428"/>
                  </a:cubicBezTo>
                  <a:cubicBezTo>
                    <a:pt x="629" y="10360"/>
                    <a:pt x="629" y="10360"/>
                    <a:pt x="629" y="10360"/>
                  </a:cubicBezTo>
                  <a:cubicBezTo>
                    <a:pt x="629" y="10292"/>
                    <a:pt x="629" y="10292"/>
                    <a:pt x="629" y="10292"/>
                  </a:cubicBezTo>
                  <a:cubicBezTo>
                    <a:pt x="629" y="10292"/>
                    <a:pt x="629" y="10292"/>
                    <a:pt x="629" y="10292"/>
                  </a:cubicBezTo>
                  <a:cubicBezTo>
                    <a:pt x="666" y="10292"/>
                    <a:pt x="666" y="10292"/>
                    <a:pt x="666" y="10292"/>
                  </a:cubicBezTo>
                  <a:cubicBezTo>
                    <a:pt x="703" y="10292"/>
                    <a:pt x="703" y="10292"/>
                    <a:pt x="703" y="10292"/>
                  </a:cubicBezTo>
                  <a:cubicBezTo>
                    <a:pt x="703" y="10292"/>
                    <a:pt x="703" y="10292"/>
                    <a:pt x="703" y="10292"/>
                  </a:cubicBezTo>
                  <a:cubicBezTo>
                    <a:pt x="666" y="10224"/>
                    <a:pt x="666" y="10224"/>
                    <a:pt x="666" y="10224"/>
                  </a:cubicBezTo>
                  <a:cubicBezTo>
                    <a:pt x="666" y="10224"/>
                    <a:pt x="666" y="10224"/>
                    <a:pt x="666" y="10224"/>
                  </a:cubicBezTo>
                  <a:cubicBezTo>
                    <a:pt x="703" y="10224"/>
                    <a:pt x="703" y="10224"/>
                    <a:pt x="703" y="10224"/>
                  </a:cubicBezTo>
                  <a:cubicBezTo>
                    <a:pt x="740" y="10292"/>
                    <a:pt x="740" y="10292"/>
                    <a:pt x="740" y="10292"/>
                  </a:cubicBezTo>
                  <a:cubicBezTo>
                    <a:pt x="777" y="10292"/>
                    <a:pt x="777" y="10292"/>
                    <a:pt x="777" y="10292"/>
                  </a:cubicBezTo>
                  <a:cubicBezTo>
                    <a:pt x="814" y="10292"/>
                    <a:pt x="814" y="10292"/>
                    <a:pt x="814" y="10292"/>
                  </a:cubicBezTo>
                  <a:cubicBezTo>
                    <a:pt x="851" y="10292"/>
                    <a:pt x="851" y="10292"/>
                    <a:pt x="851" y="10292"/>
                  </a:cubicBezTo>
                  <a:cubicBezTo>
                    <a:pt x="851" y="10292"/>
                    <a:pt x="851" y="10292"/>
                    <a:pt x="851" y="10292"/>
                  </a:cubicBezTo>
                  <a:cubicBezTo>
                    <a:pt x="888" y="10292"/>
                    <a:pt x="888" y="10292"/>
                    <a:pt x="888" y="10292"/>
                  </a:cubicBezTo>
                  <a:cubicBezTo>
                    <a:pt x="925" y="10292"/>
                    <a:pt x="925" y="10292"/>
                    <a:pt x="925" y="10292"/>
                  </a:cubicBezTo>
                  <a:cubicBezTo>
                    <a:pt x="925" y="10292"/>
                    <a:pt x="925" y="10292"/>
                    <a:pt x="925" y="10292"/>
                  </a:cubicBezTo>
                  <a:cubicBezTo>
                    <a:pt x="962" y="10292"/>
                    <a:pt x="962" y="10292"/>
                    <a:pt x="962" y="10292"/>
                  </a:cubicBezTo>
                  <a:cubicBezTo>
                    <a:pt x="1110" y="10495"/>
                    <a:pt x="1110" y="10495"/>
                    <a:pt x="1110" y="10495"/>
                  </a:cubicBezTo>
                  <a:cubicBezTo>
                    <a:pt x="1221" y="10563"/>
                    <a:pt x="1221" y="10563"/>
                    <a:pt x="1221" y="10563"/>
                  </a:cubicBezTo>
                  <a:cubicBezTo>
                    <a:pt x="1258" y="10631"/>
                    <a:pt x="1258" y="10631"/>
                    <a:pt x="1258" y="10631"/>
                  </a:cubicBezTo>
                  <a:cubicBezTo>
                    <a:pt x="1295" y="10631"/>
                    <a:pt x="1295" y="10631"/>
                    <a:pt x="1295" y="10631"/>
                  </a:cubicBezTo>
                  <a:cubicBezTo>
                    <a:pt x="1332" y="10766"/>
                    <a:pt x="1332" y="10766"/>
                    <a:pt x="1332" y="10766"/>
                  </a:cubicBezTo>
                  <a:cubicBezTo>
                    <a:pt x="1368" y="10766"/>
                    <a:pt x="1368" y="10766"/>
                    <a:pt x="1368" y="10766"/>
                  </a:cubicBezTo>
                  <a:cubicBezTo>
                    <a:pt x="1332" y="10698"/>
                    <a:pt x="1332" y="10698"/>
                    <a:pt x="1332" y="10698"/>
                  </a:cubicBezTo>
                  <a:cubicBezTo>
                    <a:pt x="1332" y="10698"/>
                    <a:pt x="1332" y="10698"/>
                    <a:pt x="1332" y="10698"/>
                  </a:cubicBezTo>
                  <a:cubicBezTo>
                    <a:pt x="1368" y="10698"/>
                    <a:pt x="1368" y="10698"/>
                    <a:pt x="1368" y="10698"/>
                  </a:cubicBezTo>
                  <a:cubicBezTo>
                    <a:pt x="1405" y="10766"/>
                    <a:pt x="1405" y="10766"/>
                    <a:pt x="1405" y="10766"/>
                  </a:cubicBezTo>
                  <a:cubicBezTo>
                    <a:pt x="1442" y="10766"/>
                    <a:pt x="1442" y="10766"/>
                    <a:pt x="1442" y="10766"/>
                  </a:cubicBezTo>
                  <a:cubicBezTo>
                    <a:pt x="1479" y="10834"/>
                    <a:pt x="1479" y="10834"/>
                    <a:pt x="1479" y="10834"/>
                  </a:cubicBezTo>
                  <a:cubicBezTo>
                    <a:pt x="1516" y="10834"/>
                    <a:pt x="1516" y="10834"/>
                    <a:pt x="1516" y="10834"/>
                  </a:cubicBezTo>
                  <a:cubicBezTo>
                    <a:pt x="1479" y="10766"/>
                    <a:pt x="1479" y="10766"/>
                    <a:pt x="1479" y="10766"/>
                  </a:cubicBezTo>
                  <a:cubicBezTo>
                    <a:pt x="1479" y="10766"/>
                    <a:pt x="1479" y="10766"/>
                    <a:pt x="1479" y="10766"/>
                  </a:cubicBezTo>
                  <a:cubicBezTo>
                    <a:pt x="1479" y="10766"/>
                    <a:pt x="1479" y="10766"/>
                    <a:pt x="1479" y="10766"/>
                  </a:cubicBezTo>
                  <a:cubicBezTo>
                    <a:pt x="1516" y="10766"/>
                    <a:pt x="1516" y="10766"/>
                    <a:pt x="1516" y="10766"/>
                  </a:cubicBezTo>
                  <a:cubicBezTo>
                    <a:pt x="1516" y="10834"/>
                    <a:pt x="1516" y="10834"/>
                    <a:pt x="1516" y="10834"/>
                  </a:cubicBezTo>
                  <a:cubicBezTo>
                    <a:pt x="1590" y="10902"/>
                    <a:pt x="1590" y="10902"/>
                    <a:pt x="1590" y="10902"/>
                  </a:cubicBezTo>
                  <a:cubicBezTo>
                    <a:pt x="1590" y="10969"/>
                    <a:pt x="1590" y="10969"/>
                    <a:pt x="1590" y="10969"/>
                  </a:cubicBezTo>
                  <a:cubicBezTo>
                    <a:pt x="1627" y="10969"/>
                    <a:pt x="1627" y="10969"/>
                    <a:pt x="1627" y="10969"/>
                  </a:cubicBezTo>
                  <a:cubicBezTo>
                    <a:pt x="1627" y="10969"/>
                    <a:pt x="1627" y="10969"/>
                    <a:pt x="1627" y="10969"/>
                  </a:cubicBezTo>
                  <a:cubicBezTo>
                    <a:pt x="1664" y="10969"/>
                    <a:pt x="1664" y="10969"/>
                    <a:pt x="1664" y="10969"/>
                  </a:cubicBezTo>
                  <a:cubicBezTo>
                    <a:pt x="1701" y="11037"/>
                    <a:pt x="1701" y="11037"/>
                    <a:pt x="1701" y="11037"/>
                  </a:cubicBezTo>
                  <a:cubicBezTo>
                    <a:pt x="1701" y="11105"/>
                    <a:pt x="1701" y="11105"/>
                    <a:pt x="1701" y="11105"/>
                  </a:cubicBezTo>
                  <a:cubicBezTo>
                    <a:pt x="1701" y="11105"/>
                    <a:pt x="1701" y="11105"/>
                    <a:pt x="1701" y="11105"/>
                  </a:cubicBezTo>
                  <a:cubicBezTo>
                    <a:pt x="1738" y="11172"/>
                    <a:pt x="1738" y="11172"/>
                    <a:pt x="1738" y="11172"/>
                  </a:cubicBezTo>
                  <a:cubicBezTo>
                    <a:pt x="1738" y="11172"/>
                    <a:pt x="1738" y="11172"/>
                    <a:pt x="1738" y="11172"/>
                  </a:cubicBezTo>
                  <a:cubicBezTo>
                    <a:pt x="1775" y="11172"/>
                    <a:pt x="1775" y="11172"/>
                    <a:pt x="1775" y="11172"/>
                  </a:cubicBezTo>
                  <a:cubicBezTo>
                    <a:pt x="1775" y="11240"/>
                    <a:pt x="1775" y="11240"/>
                    <a:pt x="1775" y="11240"/>
                  </a:cubicBezTo>
                  <a:cubicBezTo>
                    <a:pt x="1775" y="11308"/>
                    <a:pt x="1775" y="11308"/>
                    <a:pt x="1775" y="11308"/>
                  </a:cubicBezTo>
                  <a:cubicBezTo>
                    <a:pt x="1775" y="11443"/>
                    <a:pt x="1775" y="11443"/>
                    <a:pt x="1775" y="11443"/>
                  </a:cubicBezTo>
                  <a:cubicBezTo>
                    <a:pt x="1738" y="11443"/>
                    <a:pt x="1738" y="11443"/>
                    <a:pt x="1738" y="11443"/>
                  </a:cubicBezTo>
                  <a:cubicBezTo>
                    <a:pt x="1738" y="11511"/>
                    <a:pt x="1738" y="11511"/>
                    <a:pt x="1738" y="11511"/>
                  </a:cubicBezTo>
                  <a:cubicBezTo>
                    <a:pt x="1701" y="11579"/>
                    <a:pt x="1701" y="11579"/>
                    <a:pt x="1701" y="11579"/>
                  </a:cubicBezTo>
                  <a:cubicBezTo>
                    <a:pt x="1701" y="11579"/>
                    <a:pt x="1701" y="11579"/>
                    <a:pt x="1701" y="11579"/>
                  </a:cubicBezTo>
                  <a:cubicBezTo>
                    <a:pt x="1664" y="11714"/>
                    <a:pt x="1664" y="11714"/>
                    <a:pt x="1664" y="11714"/>
                  </a:cubicBezTo>
                  <a:cubicBezTo>
                    <a:pt x="1590" y="11782"/>
                    <a:pt x="1590" y="11782"/>
                    <a:pt x="1590" y="11782"/>
                  </a:cubicBezTo>
                  <a:cubicBezTo>
                    <a:pt x="1553" y="11782"/>
                    <a:pt x="1553" y="11782"/>
                    <a:pt x="1553" y="11782"/>
                  </a:cubicBezTo>
                  <a:cubicBezTo>
                    <a:pt x="1516" y="11850"/>
                    <a:pt x="1516" y="11850"/>
                    <a:pt x="1516" y="11850"/>
                  </a:cubicBezTo>
                  <a:cubicBezTo>
                    <a:pt x="1479" y="11850"/>
                    <a:pt x="1479" y="11850"/>
                    <a:pt x="1479" y="11850"/>
                  </a:cubicBezTo>
                  <a:cubicBezTo>
                    <a:pt x="1479" y="11850"/>
                    <a:pt x="1479" y="11850"/>
                    <a:pt x="1479" y="11850"/>
                  </a:cubicBezTo>
                  <a:cubicBezTo>
                    <a:pt x="1405" y="11850"/>
                    <a:pt x="1405" y="11850"/>
                    <a:pt x="1405" y="11850"/>
                  </a:cubicBezTo>
                  <a:cubicBezTo>
                    <a:pt x="1295" y="11850"/>
                    <a:pt x="1295" y="11850"/>
                    <a:pt x="1295" y="11850"/>
                  </a:cubicBezTo>
                  <a:cubicBezTo>
                    <a:pt x="1258" y="11850"/>
                    <a:pt x="1258" y="11850"/>
                    <a:pt x="1258" y="11850"/>
                  </a:cubicBezTo>
                  <a:cubicBezTo>
                    <a:pt x="1221" y="11782"/>
                    <a:pt x="1221" y="11782"/>
                    <a:pt x="1221" y="11782"/>
                  </a:cubicBezTo>
                  <a:cubicBezTo>
                    <a:pt x="1184" y="11782"/>
                    <a:pt x="1184" y="11782"/>
                    <a:pt x="1184" y="11782"/>
                  </a:cubicBezTo>
                  <a:cubicBezTo>
                    <a:pt x="1147" y="11782"/>
                    <a:pt x="1147" y="11782"/>
                    <a:pt x="1147" y="11782"/>
                  </a:cubicBezTo>
                  <a:cubicBezTo>
                    <a:pt x="1110" y="11782"/>
                    <a:pt x="1110" y="11782"/>
                    <a:pt x="1110" y="11782"/>
                  </a:cubicBezTo>
                  <a:cubicBezTo>
                    <a:pt x="1110" y="11782"/>
                    <a:pt x="1110" y="11782"/>
                    <a:pt x="1110" y="11782"/>
                  </a:cubicBezTo>
                  <a:cubicBezTo>
                    <a:pt x="1073" y="11782"/>
                    <a:pt x="1073" y="11782"/>
                    <a:pt x="1073" y="11782"/>
                  </a:cubicBezTo>
                  <a:cubicBezTo>
                    <a:pt x="1036" y="11782"/>
                    <a:pt x="1036" y="11782"/>
                    <a:pt x="1036" y="11782"/>
                  </a:cubicBezTo>
                  <a:cubicBezTo>
                    <a:pt x="999" y="11714"/>
                    <a:pt x="999" y="11714"/>
                    <a:pt x="999" y="11714"/>
                  </a:cubicBezTo>
                  <a:cubicBezTo>
                    <a:pt x="999" y="11714"/>
                    <a:pt x="999" y="11714"/>
                    <a:pt x="999" y="11714"/>
                  </a:cubicBezTo>
                  <a:cubicBezTo>
                    <a:pt x="962" y="11714"/>
                    <a:pt x="962" y="11714"/>
                    <a:pt x="962" y="11714"/>
                  </a:cubicBezTo>
                  <a:cubicBezTo>
                    <a:pt x="962" y="11714"/>
                    <a:pt x="962" y="11714"/>
                    <a:pt x="962" y="11714"/>
                  </a:cubicBezTo>
                  <a:cubicBezTo>
                    <a:pt x="962" y="11646"/>
                    <a:pt x="962" y="11646"/>
                    <a:pt x="962" y="11646"/>
                  </a:cubicBezTo>
                  <a:cubicBezTo>
                    <a:pt x="925" y="11646"/>
                    <a:pt x="925" y="11646"/>
                    <a:pt x="925" y="11646"/>
                  </a:cubicBezTo>
                  <a:cubicBezTo>
                    <a:pt x="888" y="11714"/>
                    <a:pt x="888" y="11714"/>
                    <a:pt x="888" y="11714"/>
                  </a:cubicBezTo>
                  <a:cubicBezTo>
                    <a:pt x="851" y="11714"/>
                    <a:pt x="851" y="11714"/>
                    <a:pt x="851" y="11714"/>
                  </a:cubicBezTo>
                  <a:cubicBezTo>
                    <a:pt x="851" y="11646"/>
                    <a:pt x="851" y="11646"/>
                    <a:pt x="851" y="11646"/>
                  </a:cubicBezTo>
                  <a:cubicBezTo>
                    <a:pt x="851" y="11646"/>
                    <a:pt x="851" y="11646"/>
                    <a:pt x="851" y="11646"/>
                  </a:cubicBezTo>
                  <a:cubicBezTo>
                    <a:pt x="888" y="11646"/>
                    <a:pt x="888" y="11646"/>
                    <a:pt x="888" y="11646"/>
                  </a:cubicBezTo>
                  <a:cubicBezTo>
                    <a:pt x="851" y="11579"/>
                    <a:pt x="851" y="11579"/>
                    <a:pt x="851" y="11579"/>
                  </a:cubicBezTo>
                  <a:cubicBezTo>
                    <a:pt x="851" y="11646"/>
                    <a:pt x="851" y="11646"/>
                    <a:pt x="851" y="11646"/>
                  </a:cubicBezTo>
                  <a:cubicBezTo>
                    <a:pt x="777" y="11646"/>
                    <a:pt x="777" y="11646"/>
                    <a:pt x="777" y="11646"/>
                  </a:cubicBezTo>
                  <a:cubicBezTo>
                    <a:pt x="777" y="11579"/>
                    <a:pt x="777" y="11579"/>
                    <a:pt x="777" y="11579"/>
                  </a:cubicBezTo>
                  <a:cubicBezTo>
                    <a:pt x="740" y="11579"/>
                    <a:pt x="740" y="11579"/>
                    <a:pt x="740" y="11579"/>
                  </a:cubicBezTo>
                  <a:cubicBezTo>
                    <a:pt x="740" y="11579"/>
                    <a:pt x="740" y="11579"/>
                    <a:pt x="740" y="11579"/>
                  </a:cubicBezTo>
                  <a:cubicBezTo>
                    <a:pt x="666" y="11511"/>
                    <a:pt x="666" y="11511"/>
                    <a:pt x="666" y="11511"/>
                  </a:cubicBezTo>
                  <a:cubicBezTo>
                    <a:pt x="666" y="11443"/>
                    <a:pt x="666" y="11443"/>
                    <a:pt x="666" y="11443"/>
                  </a:cubicBezTo>
                  <a:cubicBezTo>
                    <a:pt x="629" y="11443"/>
                    <a:pt x="629" y="11443"/>
                    <a:pt x="629" y="11443"/>
                  </a:cubicBezTo>
                  <a:cubicBezTo>
                    <a:pt x="592" y="11443"/>
                    <a:pt x="592" y="11443"/>
                    <a:pt x="592" y="11443"/>
                  </a:cubicBezTo>
                  <a:cubicBezTo>
                    <a:pt x="555" y="11443"/>
                    <a:pt x="555" y="11443"/>
                    <a:pt x="555" y="11443"/>
                  </a:cubicBezTo>
                  <a:cubicBezTo>
                    <a:pt x="555" y="11443"/>
                    <a:pt x="555" y="11443"/>
                    <a:pt x="555" y="11443"/>
                  </a:cubicBezTo>
                  <a:cubicBezTo>
                    <a:pt x="592" y="11511"/>
                    <a:pt x="592" y="11511"/>
                    <a:pt x="592" y="11511"/>
                  </a:cubicBezTo>
                  <a:cubicBezTo>
                    <a:pt x="592" y="11579"/>
                    <a:pt x="592" y="11579"/>
                    <a:pt x="592" y="11579"/>
                  </a:cubicBezTo>
                  <a:cubicBezTo>
                    <a:pt x="629" y="11579"/>
                    <a:pt x="629" y="11579"/>
                    <a:pt x="629" y="11579"/>
                  </a:cubicBezTo>
                  <a:cubicBezTo>
                    <a:pt x="666" y="11646"/>
                    <a:pt x="666" y="11646"/>
                    <a:pt x="666" y="11646"/>
                  </a:cubicBezTo>
                  <a:cubicBezTo>
                    <a:pt x="703" y="11646"/>
                    <a:pt x="703" y="11646"/>
                    <a:pt x="703" y="11646"/>
                  </a:cubicBezTo>
                  <a:cubicBezTo>
                    <a:pt x="703" y="11646"/>
                    <a:pt x="703" y="11646"/>
                    <a:pt x="703" y="11646"/>
                  </a:cubicBezTo>
                  <a:cubicBezTo>
                    <a:pt x="666" y="11714"/>
                    <a:pt x="666" y="11714"/>
                    <a:pt x="666" y="11714"/>
                  </a:cubicBezTo>
                  <a:cubicBezTo>
                    <a:pt x="666" y="11714"/>
                    <a:pt x="666" y="11714"/>
                    <a:pt x="666" y="11714"/>
                  </a:cubicBezTo>
                  <a:cubicBezTo>
                    <a:pt x="666" y="11782"/>
                    <a:pt x="666" y="11782"/>
                    <a:pt x="666" y="11782"/>
                  </a:cubicBezTo>
                  <a:cubicBezTo>
                    <a:pt x="740" y="11714"/>
                    <a:pt x="740" y="11714"/>
                    <a:pt x="740" y="11714"/>
                  </a:cubicBezTo>
                  <a:cubicBezTo>
                    <a:pt x="740" y="11714"/>
                    <a:pt x="740" y="11714"/>
                    <a:pt x="740" y="11714"/>
                  </a:cubicBezTo>
                  <a:cubicBezTo>
                    <a:pt x="777" y="11714"/>
                    <a:pt x="777" y="11714"/>
                    <a:pt x="777" y="11714"/>
                  </a:cubicBezTo>
                  <a:cubicBezTo>
                    <a:pt x="740" y="11714"/>
                    <a:pt x="740" y="11714"/>
                    <a:pt x="740" y="11714"/>
                  </a:cubicBezTo>
                  <a:cubicBezTo>
                    <a:pt x="740" y="11782"/>
                    <a:pt x="740" y="11782"/>
                    <a:pt x="740" y="11782"/>
                  </a:cubicBezTo>
                  <a:cubicBezTo>
                    <a:pt x="777" y="11782"/>
                    <a:pt x="777" y="11782"/>
                    <a:pt x="777" y="11782"/>
                  </a:cubicBezTo>
                  <a:cubicBezTo>
                    <a:pt x="777" y="11782"/>
                    <a:pt x="777" y="11782"/>
                    <a:pt x="777" y="11782"/>
                  </a:cubicBezTo>
                  <a:cubicBezTo>
                    <a:pt x="740" y="11850"/>
                    <a:pt x="740" y="11850"/>
                    <a:pt x="740" y="11850"/>
                  </a:cubicBezTo>
                  <a:cubicBezTo>
                    <a:pt x="740" y="11850"/>
                    <a:pt x="740" y="11850"/>
                    <a:pt x="740" y="11850"/>
                  </a:cubicBezTo>
                  <a:cubicBezTo>
                    <a:pt x="777" y="11850"/>
                    <a:pt x="777" y="11850"/>
                    <a:pt x="777" y="11850"/>
                  </a:cubicBezTo>
                  <a:cubicBezTo>
                    <a:pt x="777" y="11850"/>
                    <a:pt x="777" y="11850"/>
                    <a:pt x="777" y="11850"/>
                  </a:cubicBezTo>
                  <a:cubicBezTo>
                    <a:pt x="814" y="11850"/>
                    <a:pt x="814" y="11850"/>
                    <a:pt x="814" y="11850"/>
                  </a:cubicBezTo>
                  <a:cubicBezTo>
                    <a:pt x="814" y="11850"/>
                    <a:pt x="814" y="11850"/>
                    <a:pt x="814" y="11850"/>
                  </a:cubicBezTo>
                  <a:cubicBezTo>
                    <a:pt x="851" y="11850"/>
                    <a:pt x="851" y="11850"/>
                    <a:pt x="851" y="11850"/>
                  </a:cubicBezTo>
                  <a:cubicBezTo>
                    <a:pt x="925" y="11917"/>
                    <a:pt x="925" y="11917"/>
                    <a:pt x="925" y="11917"/>
                  </a:cubicBezTo>
                  <a:cubicBezTo>
                    <a:pt x="962" y="11985"/>
                    <a:pt x="962" y="11985"/>
                    <a:pt x="962" y="11985"/>
                  </a:cubicBezTo>
                  <a:cubicBezTo>
                    <a:pt x="962" y="11985"/>
                    <a:pt x="962" y="11985"/>
                    <a:pt x="962" y="11985"/>
                  </a:cubicBezTo>
                  <a:cubicBezTo>
                    <a:pt x="962" y="11985"/>
                    <a:pt x="962" y="11985"/>
                    <a:pt x="962" y="11985"/>
                  </a:cubicBezTo>
                  <a:cubicBezTo>
                    <a:pt x="962" y="12053"/>
                    <a:pt x="962" y="12053"/>
                    <a:pt x="962" y="12053"/>
                  </a:cubicBezTo>
                  <a:cubicBezTo>
                    <a:pt x="962" y="12053"/>
                    <a:pt x="962" y="12053"/>
                    <a:pt x="962" y="12053"/>
                  </a:cubicBezTo>
                  <a:cubicBezTo>
                    <a:pt x="962" y="12120"/>
                    <a:pt x="962" y="12120"/>
                    <a:pt x="962" y="12120"/>
                  </a:cubicBezTo>
                  <a:cubicBezTo>
                    <a:pt x="962" y="12188"/>
                    <a:pt x="962" y="12188"/>
                    <a:pt x="962" y="12188"/>
                  </a:cubicBezTo>
                  <a:cubicBezTo>
                    <a:pt x="925" y="12188"/>
                    <a:pt x="925" y="12188"/>
                    <a:pt x="925" y="12188"/>
                  </a:cubicBezTo>
                  <a:cubicBezTo>
                    <a:pt x="925" y="12256"/>
                    <a:pt x="925" y="12256"/>
                    <a:pt x="925" y="12256"/>
                  </a:cubicBezTo>
                  <a:cubicBezTo>
                    <a:pt x="962" y="12256"/>
                    <a:pt x="962" y="12256"/>
                    <a:pt x="962" y="12256"/>
                  </a:cubicBezTo>
                  <a:cubicBezTo>
                    <a:pt x="962" y="12324"/>
                    <a:pt x="962" y="12324"/>
                    <a:pt x="962" y="12324"/>
                  </a:cubicBezTo>
                  <a:cubicBezTo>
                    <a:pt x="999" y="12391"/>
                    <a:pt x="999" y="12391"/>
                    <a:pt x="999" y="12391"/>
                  </a:cubicBezTo>
                  <a:cubicBezTo>
                    <a:pt x="999" y="12459"/>
                    <a:pt x="999" y="12459"/>
                    <a:pt x="999" y="12459"/>
                  </a:cubicBezTo>
                  <a:cubicBezTo>
                    <a:pt x="1036" y="12459"/>
                    <a:pt x="1036" y="12459"/>
                    <a:pt x="1036" y="12459"/>
                  </a:cubicBezTo>
                  <a:cubicBezTo>
                    <a:pt x="1036" y="12527"/>
                    <a:pt x="1036" y="12527"/>
                    <a:pt x="1036" y="12527"/>
                  </a:cubicBezTo>
                  <a:cubicBezTo>
                    <a:pt x="1036" y="12594"/>
                    <a:pt x="1036" y="12594"/>
                    <a:pt x="1036" y="12594"/>
                  </a:cubicBezTo>
                  <a:cubicBezTo>
                    <a:pt x="1036" y="12662"/>
                    <a:pt x="1036" y="12662"/>
                    <a:pt x="1036" y="12662"/>
                  </a:cubicBezTo>
                  <a:cubicBezTo>
                    <a:pt x="1036" y="12662"/>
                    <a:pt x="1036" y="12662"/>
                    <a:pt x="1036" y="12662"/>
                  </a:cubicBezTo>
                  <a:cubicBezTo>
                    <a:pt x="1073" y="12730"/>
                    <a:pt x="1073" y="12730"/>
                    <a:pt x="1073" y="12730"/>
                  </a:cubicBezTo>
                  <a:cubicBezTo>
                    <a:pt x="1110" y="12730"/>
                    <a:pt x="1110" y="12730"/>
                    <a:pt x="1110" y="12730"/>
                  </a:cubicBezTo>
                  <a:cubicBezTo>
                    <a:pt x="1147" y="12730"/>
                    <a:pt x="1147" y="12730"/>
                    <a:pt x="1147" y="12730"/>
                  </a:cubicBezTo>
                  <a:cubicBezTo>
                    <a:pt x="1184" y="12730"/>
                    <a:pt x="1184" y="12730"/>
                    <a:pt x="1184" y="12730"/>
                  </a:cubicBezTo>
                  <a:cubicBezTo>
                    <a:pt x="1184" y="12797"/>
                    <a:pt x="1184" y="12797"/>
                    <a:pt x="1184" y="12797"/>
                  </a:cubicBezTo>
                  <a:cubicBezTo>
                    <a:pt x="1221" y="12797"/>
                    <a:pt x="1221" y="12797"/>
                    <a:pt x="1221" y="12797"/>
                  </a:cubicBezTo>
                  <a:cubicBezTo>
                    <a:pt x="1221" y="12865"/>
                    <a:pt x="1221" y="12865"/>
                    <a:pt x="1221" y="12865"/>
                  </a:cubicBezTo>
                  <a:cubicBezTo>
                    <a:pt x="1258" y="12865"/>
                    <a:pt x="1258" y="12865"/>
                    <a:pt x="1258" y="12865"/>
                  </a:cubicBezTo>
                  <a:cubicBezTo>
                    <a:pt x="1295" y="12865"/>
                    <a:pt x="1295" y="12865"/>
                    <a:pt x="1295" y="12865"/>
                  </a:cubicBezTo>
                  <a:cubicBezTo>
                    <a:pt x="1295" y="12933"/>
                    <a:pt x="1295" y="12933"/>
                    <a:pt x="1295" y="12933"/>
                  </a:cubicBezTo>
                  <a:cubicBezTo>
                    <a:pt x="1368" y="12933"/>
                    <a:pt x="1368" y="12933"/>
                    <a:pt x="1368" y="12933"/>
                  </a:cubicBezTo>
                  <a:cubicBezTo>
                    <a:pt x="1405" y="12933"/>
                    <a:pt x="1405" y="12933"/>
                    <a:pt x="1405" y="12933"/>
                  </a:cubicBezTo>
                  <a:cubicBezTo>
                    <a:pt x="1405" y="13001"/>
                    <a:pt x="1405" y="13001"/>
                    <a:pt x="1405" y="13001"/>
                  </a:cubicBezTo>
                  <a:cubicBezTo>
                    <a:pt x="1442" y="12933"/>
                    <a:pt x="1442" y="12933"/>
                    <a:pt x="1442" y="12933"/>
                  </a:cubicBezTo>
                  <a:cubicBezTo>
                    <a:pt x="1479" y="12933"/>
                    <a:pt x="1479" y="12933"/>
                    <a:pt x="1479" y="12933"/>
                  </a:cubicBezTo>
                  <a:cubicBezTo>
                    <a:pt x="1479" y="12865"/>
                    <a:pt x="1479" y="12865"/>
                    <a:pt x="1479" y="12865"/>
                  </a:cubicBezTo>
                  <a:cubicBezTo>
                    <a:pt x="1479" y="12797"/>
                    <a:pt x="1479" y="12797"/>
                    <a:pt x="1479" y="12797"/>
                  </a:cubicBezTo>
                  <a:cubicBezTo>
                    <a:pt x="1479" y="12797"/>
                    <a:pt x="1479" y="12797"/>
                    <a:pt x="1479" y="12797"/>
                  </a:cubicBezTo>
                  <a:cubicBezTo>
                    <a:pt x="1479" y="12730"/>
                    <a:pt x="1479" y="12730"/>
                    <a:pt x="1479" y="12730"/>
                  </a:cubicBezTo>
                  <a:cubicBezTo>
                    <a:pt x="1479" y="12730"/>
                    <a:pt x="1479" y="12730"/>
                    <a:pt x="1479" y="12730"/>
                  </a:cubicBezTo>
                  <a:cubicBezTo>
                    <a:pt x="1442" y="12662"/>
                    <a:pt x="1442" y="12662"/>
                    <a:pt x="1442" y="12662"/>
                  </a:cubicBezTo>
                  <a:cubicBezTo>
                    <a:pt x="1442" y="12662"/>
                    <a:pt x="1442" y="12662"/>
                    <a:pt x="1442" y="12662"/>
                  </a:cubicBezTo>
                  <a:cubicBezTo>
                    <a:pt x="1405" y="12662"/>
                    <a:pt x="1405" y="12662"/>
                    <a:pt x="1405" y="12662"/>
                  </a:cubicBezTo>
                  <a:cubicBezTo>
                    <a:pt x="1405" y="12662"/>
                    <a:pt x="1405" y="12662"/>
                    <a:pt x="1405" y="12662"/>
                  </a:cubicBezTo>
                  <a:cubicBezTo>
                    <a:pt x="1368" y="12730"/>
                    <a:pt x="1368" y="12730"/>
                    <a:pt x="1368" y="12730"/>
                  </a:cubicBezTo>
                  <a:cubicBezTo>
                    <a:pt x="1332" y="12662"/>
                    <a:pt x="1332" y="12662"/>
                    <a:pt x="1332" y="12662"/>
                  </a:cubicBezTo>
                  <a:cubicBezTo>
                    <a:pt x="1295" y="12594"/>
                    <a:pt x="1295" y="12594"/>
                    <a:pt x="1295" y="12594"/>
                  </a:cubicBezTo>
                  <a:cubicBezTo>
                    <a:pt x="1258" y="12594"/>
                    <a:pt x="1258" y="12594"/>
                    <a:pt x="1258" y="12594"/>
                  </a:cubicBezTo>
                  <a:cubicBezTo>
                    <a:pt x="1221" y="12527"/>
                    <a:pt x="1221" y="12527"/>
                    <a:pt x="1221" y="12527"/>
                  </a:cubicBezTo>
                  <a:cubicBezTo>
                    <a:pt x="1221" y="12459"/>
                    <a:pt x="1221" y="12459"/>
                    <a:pt x="1221" y="12459"/>
                  </a:cubicBezTo>
                  <a:cubicBezTo>
                    <a:pt x="1258" y="12459"/>
                    <a:pt x="1258" y="12459"/>
                    <a:pt x="1258" y="12459"/>
                  </a:cubicBezTo>
                  <a:cubicBezTo>
                    <a:pt x="1258" y="12391"/>
                    <a:pt x="1258" y="12391"/>
                    <a:pt x="1258" y="12391"/>
                  </a:cubicBezTo>
                  <a:cubicBezTo>
                    <a:pt x="1258" y="12391"/>
                    <a:pt x="1258" y="12391"/>
                    <a:pt x="1258" y="12391"/>
                  </a:cubicBezTo>
                  <a:cubicBezTo>
                    <a:pt x="1258" y="12324"/>
                    <a:pt x="1258" y="12324"/>
                    <a:pt x="1258" y="12324"/>
                  </a:cubicBezTo>
                  <a:cubicBezTo>
                    <a:pt x="1258" y="12324"/>
                    <a:pt x="1258" y="12324"/>
                    <a:pt x="1258" y="12324"/>
                  </a:cubicBezTo>
                  <a:cubicBezTo>
                    <a:pt x="1258" y="12256"/>
                    <a:pt x="1258" y="12256"/>
                    <a:pt x="1258" y="12256"/>
                  </a:cubicBezTo>
                  <a:cubicBezTo>
                    <a:pt x="1295" y="12256"/>
                    <a:pt x="1295" y="12256"/>
                    <a:pt x="1295" y="12256"/>
                  </a:cubicBezTo>
                  <a:cubicBezTo>
                    <a:pt x="1332" y="12324"/>
                    <a:pt x="1332" y="12324"/>
                    <a:pt x="1332" y="12324"/>
                  </a:cubicBezTo>
                  <a:cubicBezTo>
                    <a:pt x="1368" y="12324"/>
                    <a:pt x="1368" y="12324"/>
                    <a:pt x="1368" y="12324"/>
                  </a:cubicBezTo>
                  <a:cubicBezTo>
                    <a:pt x="1405" y="12391"/>
                    <a:pt x="1405" y="12391"/>
                    <a:pt x="1405" y="12391"/>
                  </a:cubicBezTo>
                  <a:cubicBezTo>
                    <a:pt x="1442" y="12459"/>
                    <a:pt x="1442" y="12459"/>
                    <a:pt x="1442" y="12459"/>
                  </a:cubicBezTo>
                  <a:cubicBezTo>
                    <a:pt x="1479" y="12459"/>
                    <a:pt x="1479" y="12459"/>
                    <a:pt x="1479" y="12459"/>
                  </a:cubicBezTo>
                  <a:cubicBezTo>
                    <a:pt x="1516" y="12459"/>
                    <a:pt x="1516" y="12459"/>
                    <a:pt x="1516" y="12459"/>
                  </a:cubicBezTo>
                  <a:cubicBezTo>
                    <a:pt x="1553" y="12459"/>
                    <a:pt x="1553" y="12459"/>
                    <a:pt x="1553" y="12459"/>
                  </a:cubicBezTo>
                  <a:cubicBezTo>
                    <a:pt x="1627" y="12527"/>
                    <a:pt x="1627" y="12527"/>
                    <a:pt x="1627" y="12527"/>
                  </a:cubicBezTo>
                  <a:cubicBezTo>
                    <a:pt x="1701" y="12594"/>
                    <a:pt x="1701" y="12594"/>
                    <a:pt x="1701" y="12594"/>
                  </a:cubicBezTo>
                  <a:cubicBezTo>
                    <a:pt x="1701" y="12594"/>
                    <a:pt x="1701" y="12594"/>
                    <a:pt x="1701" y="12594"/>
                  </a:cubicBezTo>
                  <a:cubicBezTo>
                    <a:pt x="1738" y="12527"/>
                    <a:pt x="1738" y="12527"/>
                    <a:pt x="1738" y="12527"/>
                  </a:cubicBezTo>
                  <a:cubicBezTo>
                    <a:pt x="1738" y="12459"/>
                    <a:pt x="1738" y="12459"/>
                    <a:pt x="1738" y="12459"/>
                  </a:cubicBezTo>
                  <a:cubicBezTo>
                    <a:pt x="1738" y="12459"/>
                    <a:pt x="1738" y="12459"/>
                    <a:pt x="1738" y="12459"/>
                  </a:cubicBezTo>
                  <a:cubicBezTo>
                    <a:pt x="1775" y="12459"/>
                    <a:pt x="1775" y="12459"/>
                    <a:pt x="1775" y="12459"/>
                  </a:cubicBezTo>
                  <a:cubicBezTo>
                    <a:pt x="1738" y="12324"/>
                    <a:pt x="1738" y="12324"/>
                    <a:pt x="1738" y="12324"/>
                  </a:cubicBezTo>
                  <a:cubicBezTo>
                    <a:pt x="1664" y="12188"/>
                    <a:pt x="1664" y="12188"/>
                    <a:pt x="1664" y="12188"/>
                  </a:cubicBezTo>
                  <a:cubicBezTo>
                    <a:pt x="1664" y="12120"/>
                    <a:pt x="1664" y="12120"/>
                    <a:pt x="1664" y="12120"/>
                  </a:cubicBezTo>
                  <a:cubicBezTo>
                    <a:pt x="1664" y="12053"/>
                    <a:pt x="1664" y="12053"/>
                    <a:pt x="1664" y="12053"/>
                  </a:cubicBezTo>
                  <a:cubicBezTo>
                    <a:pt x="1701" y="12053"/>
                    <a:pt x="1701" y="12053"/>
                    <a:pt x="1701" y="12053"/>
                  </a:cubicBezTo>
                  <a:cubicBezTo>
                    <a:pt x="1738" y="11917"/>
                    <a:pt x="1738" y="11917"/>
                    <a:pt x="1738" y="11917"/>
                  </a:cubicBezTo>
                  <a:cubicBezTo>
                    <a:pt x="1738" y="11850"/>
                    <a:pt x="1738" y="11850"/>
                    <a:pt x="1738" y="11850"/>
                  </a:cubicBezTo>
                  <a:cubicBezTo>
                    <a:pt x="1775" y="11850"/>
                    <a:pt x="1775" y="11850"/>
                    <a:pt x="1775" y="11850"/>
                  </a:cubicBezTo>
                  <a:cubicBezTo>
                    <a:pt x="1812" y="11782"/>
                    <a:pt x="1812" y="11782"/>
                    <a:pt x="1812" y="11782"/>
                  </a:cubicBezTo>
                  <a:cubicBezTo>
                    <a:pt x="1849" y="11714"/>
                    <a:pt x="1849" y="11714"/>
                    <a:pt x="1849" y="11714"/>
                  </a:cubicBezTo>
                  <a:cubicBezTo>
                    <a:pt x="1886" y="11579"/>
                    <a:pt x="1886" y="11579"/>
                    <a:pt x="1886" y="11579"/>
                  </a:cubicBezTo>
                  <a:cubicBezTo>
                    <a:pt x="1923" y="11579"/>
                    <a:pt x="1923" y="11579"/>
                    <a:pt x="1923" y="11579"/>
                  </a:cubicBezTo>
                  <a:cubicBezTo>
                    <a:pt x="1960" y="11579"/>
                    <a:pt x="1960" y="11579"/>
                    <a:pt x="1960" y="11579"/>
                  </a:cubicBezTo>
                  <a:cubicBezTo>
                    <a:pt x="1997" y="11646"/>
                    <a:pt x="1997" y="11646"/>
                    <a:pt x="1997" y="11646"/>
                  </a:cubicBezTo>
                  <a:cubicBezTo>
                    <a:pt x="2034" y="11646"/>
                    <a:pt x="2034" y="11646"/>
                    <a:pt x="2034" y="11646"/>
                  </a:cubicBezTo>
                  <a:cubicBezTo>
                    <a:pt x="2108" y="11646"/>
                    <a:pt x="2108" y="11646"/>
                    <a:pt x="2108" y="11646"/>
                  </a:cubicBezTo>
                  <a:cubicBezTo>
                    <a:pt x="2108" y="11646"/>
                    <a:pt x="2108" y="11646"/>
                    <a:pt x="2108" y="11646"/>
                  </a:cubicBezTo>
                  <a:cubicBezTo>
                    <a:pt x="2108" y="11714"/>
                    <a:pt x="2108" y="11714"/>
                    <a:pt x="2108" y="11714"/>
                  </a:cubicBezTo>
                  <a:cubicBezTo>
                    <a:pt x="2145" y="11646"/>
                    <a:pt x="2145" y="11646"/>
                    <a:pt x="2145" y="11646"/>
                  </a:cubicBezTo>
                  <a:cubicBezTo>
                    <a:pt x="2182" y="11714"/>
                    <a:pt x="2182" y="11714"/>
                    <a:pt x="2182" y="11714"/>
                  </a:cubicBezTo>
                  <a:cubicBezTo>
                    <a:pt x="2182" y="11782"/>
                    <a:pt x="2182" y="11782"/>
                    <a:pt x="2182" y="11782"/>
                  </a:cubicBezTo>
                  <a:cubicBezTo>
                    <a:pt x="2219" y="11850"/>
                    <a:pt x="2219" y="11850"/>
                    <a:pt x="2219" y="11850"/>
                  </a:cubicBezTo>
                  <a:cubicBezTo>
                    <a:pt x="2219" y="11714"/>
                    <a:pt x="2219" y="11714"/>
                    <a:pt x="2219" y="11714"/>
                  </a:cubicBezTo>
                  <a:cubicBezTo>
                    <a:pt x="2182" y="11646"/>
                    <a:pt x="2182" y="11646"/>
                    <a:pt x="2182" y="11646"/>
                  </a:cubicBezTo>
                  <a:cubicBezTo>
                    <a:pt x="2219" y="11646"/>
                    <a:pt x="2219" y="11646"/>
                    <a:pt x="2219" y="11646"/>
                  </a:cubicBezTo>
                  <a:cubicBezTo>
                    <a:pt x="2219" y="11511"/>
                    <a:pt x="2219" y="11511"/>
                    <a:pt x="2219" y="11511"/>
                  </a:cubicBezTo>
                  <a:cubicBezTo>
                    <a:pt x="2219" y="11443"/>
                    <a:pt x="2219" y="11443"/>
                    <a:pt x="2219" y="11443"/>
                  </a:cubicBezTo>
                  <a:cubicBezTo>
                    <a:pt x="2182" y="11443"/>
                    <a:pt x="2182" y="11443"/>
                    <a:pt x="2182" y="11443"/>
                  </a:cubicBezTo>
                  <a:cubicBezTo>
                    <a:pt x="2182" y="11376"/>
                    <a:pt x="2182" y="11376"/>
                    <a:pt x="2182" y="11376"/>
                  </a:cubicBezTo>
                  <a:cubicBezTo>
                    <a:pt x="2219" y="11376"/>
                    <a:pt x="2219" y="11376"/>
                    <a:pt x="2219" y="11376"/>
                  </a:cubicBezTo>
                  <a:cubicBezTo>
                    <a:pt x="2182" y="11308"/>
                    <a:pt x="2182" y="11308"/>
                    <a:pt x="2182" y="11308"/>
                  </a:cubicBezTo>
                  <a:cubicBezTo>
                    <a:pt x="2219" y="11308"/>
                    <a:pt x="2219" y="11308"/>
                    <a:pt x="2219" y="11308"/>
                  </a:cubicBezTo>
                  <a:cubicBezTo>
                    <a:pt x="2182" y="11240"/>
                    <a:pt x="2182" y="11240"/>
                    <a:pt x="2182" y="11240"/>
                  </a:cubicBezTo>
                  <a:cubicBezTo>
                    <a:pt x="2145" y="11240"/>
                    <a:pt x="2145" y="11240"/>
                    <a:pt x="2145" y="11240"/>
                  </a:cubicBezTo>
                  <a:cubicBezTo>
                    <a:pt x="2108" y="11240"/>
                    <a:pt x="2108" y="11240"/>
                    <a:pt x="2108" y="11240"/>
                  </a:cubicBezTo>
                  <a:cubicBezTo>
                    <a:pt x="2071" y="11172"/>
                    <a:pt x="2071" y="11172"/>
                    <a:pt x="2071" y="11172"/>
                  </a:cubicBezTo>
                  <a:cubicBezTo>
                    <a:pt x="2108" y="11105"/>
                    <a:pt x="2108" y="11105"/>
                    <a:pt x="2108" y="11105"/>
                  </a:cubicBezTo>
                  <a:cubicBezTo>
                    <a:pt x="2108" y="10969"/>
                    <a:pt x="2108" y="10969"/>
                    <a:pt x="2108" y="10969"/>
                  </a:cubicBezTo>
                  <a:cubicBezTo>
                    <a:pt x="2108" y="10969"/>
                    <a:pt x="2108" y="10969"/>
                    <a:pt x="2108" y="10969"/>
                  </a:cubicBezTo>
                  <a:cubicBezTo>
                    <a:pt x="2108" y="10902"/>
                    <a:pt x="2108" y="10902"/>
                    <a:pt x="2108" y="10902"/>
                  </a:cubicBezTo>
                  <a:cubicBezTo>
                    <a:pt x="2108" y="10902"/>
                    <a:pt x="2108" y="10902"/>
                    <a:pt x="2108" y="10902"/>
                  </a:cubicBezTo>
                  <a:cubicBezTo>
                    <a:pt x="2108" y="10834"/>
                    <a:pt x="2108" y="10834"/>
                    <a:pt x="2108" y="10834"/>
                  </a:cubicBezTo>
                  <a:cubicBezTo>
                    <a:pt x="2108" y="10834"/>
                    <a:pt x="2108" y="10834"/>
                    <a:pt x="2108" y="10834"/>
                  </a:cubicBezTo>
                  <a:cubicBezTo>
                    <a:pt x="2108" y="10766"/>
                    <a:pt x="2108" y="10766"/>
                    <a:pt x="2108" y="10766"/>
                  </a:cubicBezTo>
                  <a:cubicBezTo>
                    <a:pt x="2071" y="10631"/>
                    <a:pt x="2071" y="10631"/>
                    <a:pt x="2071" y="10631"/>
                  </a:cubicBezTo>
                  <a:cubicBezTo>
                    <a:pt x="2034" y="10563"/>
                    <a:pt x="2034" y="10563"/>
                    <a:pt x="2034" y="10563"/>
                  </a:cubicBezTo>
                  <a:cubicBezTo>
                    <a:pt x="1960" y="10495"/>
                    <a:pt x="1960" y="10495"/>
                    <a:pt x="1960" y="10495"/>
                  </a:cubicBezTo>
                  <a:cubicBezTo>
                    <a:pt x="1960" y="10428"/>
                    <a:pt x="1960" y="10428"/>
                    <a:pt x="1960" y="10428"/>
                  </a:cubicBezTo>
                  <a:cubicBezTo>
                    <a:pt x="1997" y="10428"/>
                    <a:pt x="1997" y="10428"/>
                    <a:pt x="1997" y="10428"/>
                  </a:cubicBezTo>
                  <a:cubicBezTo>
                    <a:pt x="2034" y="10495"/>
                    <a:pt x="2034" y="10495"/>
                    <a:pt x="2034" y="10495"/>
                  </a:cubicBezTo>
                  <a:cubicBezTo>
                    <a:pt x="2071" y="10495"/>
                    <a:pt x="2071" y="10495"/>
                    <a:pt x="2071" y="10495"/>
                  </a:cubicBezTo>
                  <a:cubicBezTo>
                    <a:pt x="2108" y="10495"/>
                    <a:pt x="2108" y="10495"/>
                    <a:pt x="2108" y="10495"/>
                  </a:cubicBezTo>
                  <a:cubicBezTo>
                    <a:pt x="2182" y="10495"/>
                    <a:pt x="2182" y="10495"/>
                    <a:pt x="2182" y="10495"/>
                  </a:cubicBezTo>
                  <a:cubicBezTo>
                    <a:pt x="2256" y="10495"/>
                    <a:pt x="2256" y="10495"/>
                    <a:pt x="2256" y="10495"/>
                  </a:cubicBezTo>
                  <a:cubicBezTo>
                    <a:pt x="2293" y="10563"/>
                    <a:pt x="2293" y="10563"/>
                    <a:pt x="2293" y="10563"/>
                  </a:cubicBezTo>
                  <a:cubicBezTo>
                    <a:pt x="2293" y="10563"/>
                    <a:pt x="2293" y="10563"/>
                    <a:pt x="2293" y="10563"/>
                  </a:cubicBezTo>
                  <a:cubicBezTo>
                    <a:pt x="2330" y="10631"/>
                    <a:pt x="2330" y="10631"/>
                    <a:pt x="2330" y="10631"/>
                  </a:cubicBezTo>
                  <a:cubicBezTo>
                    <a:pt x="2367" y="10698"/>
                    <a:pt x="2367" y="10698"/>
                    <a:pt x="2367" y="10698"/>
                  </a:cubicBezTo>
                  <a:cubicBezTo>
                    <a:pt x="2367" y="10698"/>
                    <a:pt x="2367" y="10698"/>
                    <a:pt x="2367" y="10698"/>
                  </a:cubicBezTo>
                  <a:cubicBezTo>
                    <a:pt x="2441" y="10834"/>
                    <a:pt x="2441" y="10834"/>
                    <a:pt x="2441" y="10834"/>
                  </a:cubicBezTo>
                  <a:cubicBezTo>
                    <a:pt x="2404" y="10834"/>
                    <a:pt x="2404" y="10834"/>
                    <a:pt x="2404" y="10834"/>
                  </a:cubicBezTo>
                  <a:cubicBezTo>
                    <a:pt x="2367" y="10834"/>
                    <a:pt x="2367" y="10834"/>
                    <a:pt x="2367" y="10834"/>
                  </a:cubicBezTo>
                  <a:cubicBezTo>
                    <a:pt x="2330" y="10902"/>
                    <a:pt x="2330" y="10902"/>
                    <a:pt x="2330" y="10902"/>
                  </a:cubicBezTo>
                  <a:cubicBezTo>
                    <a:pt x="2293" y="10902"/>
                    <a:pt x="2293" y="10902"/>
                    <a:pt x="2293" y="10902"/>
                  </a:cubicBezTo>
                  <a:cubicBezTo>
                    <a:pt x="2293" y="10902"/>
                    <a:pt x="2293" y="10902"/>
                    <a:pt x="2293" y="10902"/>
                  </a:cubicBezTo>
                  <a:cubicBezTo>
                    <a:pt x="2293" y="10969"/>
                    <a:pt x="2293" y="10969"/>
                    <a:pt x="2293" y="10969"/>
                  </a:cubicBezTo>
                  <a:cubicBezTo>
                    <a:pt x="2256" y="10969"/>
                    <a:pt x="2256" y="10969"/>
                    <a:pt x="2256" y="10969"/>
                  </a:cubicBezTo>
                  <a:cubicBezTo>
                    <a:pt x="2256" y="10969"/>
                    <a:pt x="2256" y="10969"/>
                    <a:pt x="2256" y="10969"/>
                  </a:cubicBezTo>
                  <a:cubicBezTo>
                    <a:pt x="2256" y="10969"/>
                    <a:pt x="2256" y="10969"/>
                    <a:pt x="2256" y="10969"/>
                  </a:cubicBezTo>
                  <a:cubicBezTo>
                    <a:pt x="2256" y="11105"/>
                    <a:pt x="2256" y="11105"/>
                    <a:pt x="2256" y="11105"/>
                  </a:cubicBezTo>
                  <a:cubicBezTo>
                    <a:pt x="2256" y="11105"/>
                    <a:pt x="2256" y="11105"/>
                    <a:pt x="2256" y="11105"/>
                  </a:cubicBezTo>
                  <a:cubicBezTo>
                    <a:pt x="2330" y="11172"/>
                    <a:pt x="2330" y="11172"/>
                    <a:pt x="2330" y="11172"/>
                  </a:cubicBezTo>
                  <a:cubicBezTo>
                    <a:pt x="2404" y="11308"/>
                    <a:pt x="2404" y="11308"/>
                    <a:pt x="2404" y="11308"/>
                  </a:cubicBezTo>
                  <a:cubicBezTo>
                    <a:pt x="2441" y="11308"/>
                    <a:pt x="2441" y="11308"/>
                    <a:pt x="2441" y="11308"/>
                  </a:cubicBezTo>
                  <a:cubicBezTo>
                    <a:pt x="2478" y="11308"/>
                    <a:pt x="2478" y="11308"/>
                    <a:pt x="2478" y="11308"/>
                  </a:cubicBezTo>
                  <a:cubicBezTo>
                    <a:pt x="2478" y="11376"/>
                    <a:pt x="2478" y="11376"/>
                    <a:pt x="2478" y="11376"/>
                  </a:cubicBezTo>
                  <a:cubicBezTo>
                    <a:pt x="2515" y="11308"/>
                    <a:pt x="2515" y="11308"/>
                    <a:pt x="2515" y="11308"/>
                  </a:cubicBezTo>
                  <a:cubicBezTo>
                    <a:pt x="2552" y="11308"/>
                    <a:pt x="2552" y="11308"/>
                    <a:pt x="2552" y="11308"/>
                  </a:cubicBezTo>
                  <a:cubicBezTo>
                    <a:pt x="2552" y="11308"/>
                    <a:pt x="2552" y="11308"/>
                    <a:pt x="2552" y="11308"/>
                  </a:cubicBezTo>
                  <a:cubicBezTo>
                    <a:pt x="2626" y="11240"/>
                    <a:pt x="2626" y="11240"/>
                    <a:pt x="2626" y="11240"/>
                  </a:cubicBezTo>
                  <a:cubicBezTo>
                    <a:pt x="2626" y="11172"/>
                    <a:pt x="2626" y="11172"/>
                    <a:pt x="2626" y="11172"/>
                  </a:cubicBezTo>
                  <a:cubicBezTo>
                    <a:pt x="2589" y="11105"/>
                    <a:pt x="2589" y="11105"/>
                    <a:pt x="2589" y="11105"/>
                  </a:cubicBezTo>
                  <a:cubicBezTo>
                    <a:pt x="2626" y="11037"/>
                    <a:pt x="2626" y="11037"/>
                    <a:pt x="2626" y="11037"/>
                  </a:cubicBezTo>
                  <a:cubicBezTo>
                    <a:pt x="2626" y="10969"/>
                    <a:pt x="2626" y="10969"/>
                    <a:pt x="2626" y="10969"/>
                  </a:cubicBezTo>
                  <a:cubicBezTo>
                    <a:pt x="2589" y="10969"/>
                    <a:pt x="2589" y="10969"/>
                    <a:pt x="2589" y="10969"/>
                  </a:cubicBezTo>
                  <a:cubicBezTo>
                    <a:pt x="2626" y="10902"/>
                    <a:pt x="2626" y="10902"/>
                    <a:pt x="2626" y="10902"/>
                  </a:cubicBezTo>
                  <a:cubicBezTo>
                    <a:pt x="2700" y="10902"/>
                    <a:pt x="2700" y="10902"/>
                    <a:pt x="2700" y="10902"/>
                  </a:cubicBezTo>
                  <a:cubicBezTo>
                    <a:pt x="2737" y="10902"/>
                    <a:pt x="2737" y="10902"/>
                    <a:pt x="2737" y="10902"/>
                  </a:cubicBezTo>
                  <a:cubicBezTo>
                    <a:pt x="2774" y="10902"/>
                    <a:pt x="2774" y="10902"/>
                    <a:pt x="2774" y="10902"/>
                  </a:cubicBezTo>
                  <a:cubicBezTo>
                    <a:pt x="2774" y="10834"/>
                    <a:pt x="2774" y="10834"/>
                    <a:pt x="2774" y="10834"/>
                  </a:cubicBezTo>
                  <a:cubicBezTo>
                    <a:pt x="2737" y="10834"/>
                    <a:pt x="2737" y="10834"/>
                    <a:pt x="2737" y="10834"/>
                  </a:cubicBezTo>
                  <a:cubicBezTo>
                    <a:pt x="2700" y="10766"/>
                    <a:pt x="2700" y="10766"/>
                    <a:pt x="2700" y="10766"/>
                  </a:cubicBezTo>
                  <a:cubicBezTo>
                    <a:pt x="2737" y="10766"/>
                    <a:pt x="2737" y="10766"/>
                    <a:pt x="2737" y="10766"/>
                  </a:cubicBezTo>
                  <a:cubicBezTo>
                    <a:pt x="2737" y="10766"/>
                    <a:pt x="2737" y="10766"/>
                    <a:pt x="2737" y="10766"/>
                  </a:cubicBezTo>
                  <a:cubicBezTo>
                    <a:pt x="2774" y="10766"/>
                    <a:pt x="2774" y="10766"/>
                    <a:pt x="2774" y="10766"/>
                  </a:cubicBezTo>
                  <a:cubicBezTo>
                    <a:pt x="2848" y="10631"/>
                    <a:pt x="2848" y="10631"/>
                    <a:pt x="2848" y="10631"/>
                  </a:cubicBezTo>
                  <a:cubicBezTo>
                    <a:pt x="2848" y="10631"/>
                    <a:pt x="2848" y="10631"/>
                    <a:pt x="2848" y="10631"/>
                  </a:cubicBezTo>
                  <a:cubicBezTo>
                    <a:pt x="2922" y="10495"/>
                    <a:pt x="2922" y="10495"/>
                    <a:pt x="2922" y="10495"/>
                  </a:cubicBezTo>
                  <a:cubicBezTo>
                    <a:pt x="2922" y="10495"/>
                    <a:pt x="2922" y="10495"/>
                    <a:pt x="2922" y="10495"/>
                  </a:cubicBezTo>
                  <a:cubicBezTo>
                    <a:pt x="2959" y="10428"/>
                    <a:pt x="2959" y="10428"/>
                    <a:pt x="2959" y="10428"/>
                  </a:cubicBezTo>
                  <a:cubicBezTo>
                    <a:pt x="2996" y="10495"/>
                    <a:pt x="2996" y="10495"/>
                    <a:pt x="2996" y="10495"/>
                  </a:cubicBezTo>
                  <a:cubicBezTo>
                    <a:pt x="3033" y="10428"/>
                    <a:pt x="3033" y="10428"/>
                    <a:pt x="3033" y="10428"/>
                  </a:cubicBezTo>
                  <a:cubicBezTo>
                    <a:pt x="3033" y="10428"/>
                    <a:pt x="3033" y="10428"/>
                    <a:pt x="3033" y="10428"/>
                  </a:cubicBezTo>
                  <a:cubicBezTo>
                    <a:pt x="3107" y="10360"/>
                    <a:pt x="3107" y="10360"/>
                    <a:pt x="3107" y="10360"/>
                  </a:cubicBezTo>
                  <a:cubicBezTo>
                    <a:pt x="3107" y="10428"/>
                    <a:pt x="3107" y="10428"/>
                    <a:pt x="3107" y="10428"/>
                  </a:cubicBezTo>
                  <a:cubicBezTo>
                    <a:pt x="3107" y="10428"/>
                    <a:pt x="3107" y="10428"/>
                    <a:pt x="3107" y="10428"/>
                  </a:cubicBezTo>
                  <a:cubicBezTo>
                    <a:pt x="3107" y="10428"/>
                    <a:pt x="3107" y="10428"/>
                    <a:pt x="3107" y="10428"/>
                  </a:cubicBezTo>
                  <a:cubicBezTo>
                    <a:pt x="3107" y="10495"/>
                    <a:pt x="3107" y="10495"/>
                    <a:pt x="3107" y="10495"/>
                  </a:cubicBezTo>
                  <a:cubicBezTo>
                    <a:pt x="3107" y="10495"/>
                    <a:pt x="3107" y="10495"/>
                    <a:pt x="3107" y="10495"/>
                  </a:cubicBezTo>
                  <a:cubicBezTo>
                    <a:pt x="3144" y="10428"/>
                    <a:pt x="3144" y="10428"/>
                    <a:pt x="3144" y="10428"/>
                  </a:cubicBezTo>
                  <a:cubicBezTo>
                    <a:pt x="3181" y="10428"/>
                    <a:pt x="3181" y="10428"/>
                    <a:pt x="3181" y="10428"/>
                  </a:cubicBezTo>
                  <a:cubicBezTo>
                    <a:pt x="3144" y="10360"/>
                    <a:pt x="3144" y="10360"/>
                    <a:pt x="3144" y="10360"/>
                  </a:cubicBezTo>
                  <a:cubicBezTo>
                    <a:pt x="3107" y="10360"/>
                    <a:pt x="3107" y="10360"/>
                    <a:pt x="3107" y="10360"/>
                  </a:cubicBezTo>
                  <a:cubicBezTo>
                    <a:pt x="3107" y="10292"/>
                    <a:pt x="3107" y="10292"/>
                    <a:pt x="3107" y="10292"/>
                  </a:cubicBezTo>
                  <a:cubicBezTo>
                    <a:pt x="3181" y="10224"/>
                    <a:pt x="3181" y="10224"/>
                    <a:pt x="3181" y="10224"/>
                  </a:cubicBezTo>
                  <a:cubicBezTo>
                    <a:pt x="3181" y="10224"/>
                    <a:pt x="3181" y="10224"/>
                    <a:pt x="3181" y="10224"/>
                  </a:cubicBezTo>
                  <a:cubicBezTo>
                    <a:pt x="3181" y="10224"/>
                    <a:pt x="3181" y="10224"/>
                    <a:pt x="3181" y="10224"/>
                  </a:cubicBezTo>
                  <a:cubicBezTo>
                    <a:pt x="3181" y="10292"/>
                    <a:pt x="3181" y="10292"/>
                    <a:pt x="3181" y="10292"/>
                  </a:cubicBezTo>
                  <a:cubicBezTo>
                    <a:pt x="3181" y="10292"/>
                    <a:pt x="3181" y="10292"/>
                    <a:pt x="3181" y="10292"/>
                  </a:cubicBezTo>
                  <a:cubicBezTo>
                    <a:pt x="3218" y="10360"/>
                    <a:pt x="3218" y="10360"/>
                    <a:pt x="3218" y="10360"/>
                  </a:cubicBezTo>
                  <a:cubicBezTo>
                    <a:pt x="3218" y="10360"/>
                    <a:pt x="3218" y="10360"/>
                    <a:pt x="3218" y="10360"/>
                  </a:cubicBezTo>
                  <a:cubicBezTo>
                    <a:pt x="3255" y="10292"/>
                    <a:pt x="3255" y="10292"/>
                    <a:pt x="3255" y="10292"/>
                  </a:cubicBezTo>
                  <a:cubicBezTo>
                    <a:pt x="3218" y="10292"/>
                    <a:pt x="3218" y="10292"/>
                    <a:pt x="3218" y="10292"/>
                  </a:cubicBezTo>
                  <a:cubicBezTo>
                    <a:pt x="3218" y="10224"/>
                    <a:pt x="3218" y="10224"/>
                    <a:pt x="3218" y="10224"/>
                  </a:cubicBezTo>
                  <a:cubicBezTo>
                    <a:pt x="3218" y="10157"/>
                    <a:pt x="3218" y="10157"/>
                    <a:pt x="3218" y="10157"/>
                  </a:cubicBezTo>
                  <a:cubicBezTo>
                    <a:pt x="3218" y="10157"/>
                    <a:pt x="3218" y="10157"/>
                    <a:pt x="3218" y="10157"/>
                  </a:cubicBezTo>
                  <a:cubicBezTo>
                    <a:pt x="3329" y="10089"/>
                    <a:pt x="3329" y="10089"/>
                    <a:pt x="3329" y="10089"/>
                  </a:cubicBezTo>
                  <a:cubicBezTo>
                    <a:pt x="3366" y="10089"/>
                    <a:pt x="3366" y="10089"/>
                    <a:pt x="3366" y="10089"/>
                  </a:cubicBezTo>
                  <a:cubicBezTo>
                    <a:pt x="3403" y="10089"/>
                    <a:pt x="3403" y="10089"/>
                    <a:pt x="3403" y="10089"/>
                  </a:cubicBezTo>
                  <a:cubicBezTo>
                    <a:pt x="3366" y="10157"/>
                    <a:pt x="3366" y="10157"/>
                    <a:pt x="3366" y="10157"/>
                  </a:cubicBezTo>
                  <a:cubicBezTo>
                    <a:pt x="3329" y="10157"/>
                    <a:pt x="3329" y="10157"/>
                    <a:pt x="3329" y="10157"/>
                  </a:cubicBezTo>
                  <a:cubicBezTo>
                    <a:pt x="3255" y="10157"/>
                    <a:pt x="3255" y="10157"/>
                    <a:pt x="3255" y="10157"/>
                  </a:cubicBezTo>
                  <a:cubicBezTo>
                    <a:pt x="3292" y="10224"/>
                    <a:pt x="3292" y="10224"/>
                    <a:pt x="3292" y="10224"/>
                  </a:cubicBezTo>
                  <a:cubicBezTo>
                    <a:pt x="3292" y="10224"/>
                    <a:pt x="3292" y="10224"/>
                    <a:pt x="3292" y="10224"/>
                  </a:cubicBezTo>
                  <a:cubicBezTo>
                    <a:pt x="3329" y="10224"/>
                    <a:pt x="3329" y="10224"/>
                    <a:pt x="3329" y="10224"/>
                  </a:cubicBezTo>
                  <a:cubicBezTo>
                    <a:pt x="3366" y="10224"/>
                    <a:pt x="3366" y="10224"/>
                    <a:pt x="3366" y="10224"/>
                  </a:cubicBezTo>
                  <a:cubicBezTo>
                    <a:pt x="3329" y="10292"/>
                    <a:pt x="3329" y="10292"/>
                    <a:pt x="3329" y="10292"/>
                  </a:cubicBezTo>
                  <a:cubicBezTo>
                    <a:pt x="3329" y="10292"/>
                    <a:pt x="3329" y="10292"/>
                    <a:pt x="3329" y="10292"/>
                  </a:cubicBezTo>
                  <a:cubicBezTo>
                    <a:pt x="3366" y="10360"/>
                    <a:pt x="3366" y="10360"/>
                    <a:pt x="3366" y="10360"/>
                  </a:cubicBezTo>
                  <a:cubicBezTo>
                    <a:pt x="3329" y="10360"/>
                    <a:pt x="3329" y="10360"/>
                    <a:pt x="3329" y="10360"/>
                  </a:cubicBezTo>
                  <a:cubicBezTo>
                    <a:pt x="3292" y="10360"/>
                    <a:pt x="3292" y="10360"/>
                    <a:pt x="3292" y="10360"/>
                  </a:cubicBezTo>
                  <a:cubicBezTo>
                    <a:pt x="3255" y="10428"/>
                    <a:pt x="3255" y="10428"/>
                    <a:pt x="3255" y="10428"/>
                  </a:cubicBezTo>
                  <a:cubicBezTo>
                    <a:pt x="3292" y="10495"/>
                    <a:pt x="3292" y="10495"/>
                    <a:pt x="3292" y="10495"/>
                  </a:cubicBezTo>
                  <a:cubicBezTo>
                    <a:pt x="3292" y="10495"/>
                    <a:pt x="3292" y="10495"/>
                    <a:pt x="3292" y="10495"/>
                  </a:cubicBezTo>
                  <a:cubicBezTo>
                    <a:pt x="3329" y="10495"/>
                    <a:pt x="3329" y="10495"/>
                    <a:pt x="3329" y="10495"/>
                  </a:cubicBezTo>
                  <a:cubicBezTo>
                    <a:pt x="3366" y="10495"/>
                    <a:pt x="3366" y="10495"/>
                    <a:pt x="3366" y="10495"/>
                  </a:cubicBezTo>
                  <a:cubicBezTo>
                    <a:pt x="3366" y="10495"/>
                    <a:pt x="3366" y="10495"/>
                    <a:pt x="3366" y="10495"/>
                  </a:cubicBezTo>
                  <a:cubicBezTo>
                    <a:pt x="3403" y="10495"/>
                    <a:pt x="3403" y="10495"/>
                    <a:pt x="3403" y="10495"/>
                  </a:cubicBezTo>
                  <a:cubicBezTo>
                    <a:pt x="3403" y="10563"/>
                    <a:pt x="3403" y="10563"/>
                    <a:pt x="3403" y="10563"/>
                  </a:cubicBezTo>
                  <a:cubicBezTo>
                    <a:pt x="3403" y="10495"/>
                    <a:pt x="3403" y="10495"/>
                    <a:pt x="3403" y="10495"/>
                  </a:cubicBezTo>
                  <a:cubicBezTo>
                    <a:pt x="3440" y="10428"/>
                    <a:pt x="3440" y="10428"/>
                    <a:pt x="3440" y="10428"/>
                  </a:cubicBezTo>
                  <a:cubicBezTo>
                    <a:pt x="3477" y="10428"/>
                    <a:pt x="3477" y="10428"/>
                    <a:pt x="3477" y="10428"/>
                  </a:cubicBezTo>
                  <a:cubicBezTo>
                    <a:pt x="3477" y="10428"/>
                    <a:pt x="3477" y="10428"/>
                    <a:pt x="3477" y="10428"/>
                  </a:cubicBezTo>
                  <a:cubicBezTo>
                    <a:pt x="3514" y="10495"/>
                    <a:pt x="3514" y="10495"/>
                    <a:pt x="3514" y="10495"/>
                  </a:cubicBezTo>
                  <a:cubicBezTo>
                    <a:pt x="3514" y="10495"/>
                    <a:pt x="3514" y="10495"/>
                    <a:pt x="3514" y="10495"/>
                  </a:cubicBezTo>
                  <a:cubicBezTo>
                    <a:pt x="3514" y="10428"/>
                    <a:pt x="3514" y="10428"/>
                    <a:pt x="3514" y="10428"/>
                  </a:cubicBezTo>
                  <a:cubicBezTo>
                    <a:pt x="3514" y="10428"/>
                    <a:pt x="3514" y="10428"/>
                    <a:pt x="3514" y="10428"/>
                  </a:cubicBezTo>
                  <a:cubicBezTo>
                    <a:pt x="3514" y="10360"/>
                    <a:pt x="3514" y="10360"/>
                    <a:pt x="3514" y="10360"/>
                  </a:cubicBezTo>
                  <a:cubicBezTo>
                    <a:pt x="3514" y="10360"/>
                    <a:pt x="3514" y="10360"/>
                    <a:pt x="3514" y="10360"/>
                  </a:cubicBezTo>
                  <a:cubicBezTo>
                    <a:pt x="3514" y="10292"/>
                    <a:pt x="3514" y="10292"/>
                    <a:pt x="3514" y="10292"/>
                  </a:cubicBezTo>
                  <a:cubicBezTo>
                    <a:pt x="3551" y="10292"/>
                    <a:pt x="3551" y="10292"/>
                    <a:pt x="3551" y="10292"/>
                  </a:cubicBezTo>
                  <a:cubicBezTo>
                    <a:pt x="3588" y="10224"/>
                    <a:pt x="3588" y="10224"/>
                    <a:pt x="3588" y="10224"/>
                  </a:cubicBezTo>
                  <a:cubicBezTo>
                    <a:pt x="3625" y="10224"/>
                    <a:pt x="3625" y="10224"/>
                    <a:pt x="3625" y="10224"/>
                  </a:cubicBezTo>
                  <a:cubicBezTo>
                    <a:pt x="3625" y="10224"/>
                    <a:pt x="3625" y="10224"/>
                    <a:pt x="3625" y="10224"/>
                  </a:cubicBezTo>
                  <a:cubicBezTo>
                    <a:pt x="3662" y="10224"/>
                    <a:pt x="3662" y="10224"/>
                    <a:pt x="3662" y="10224"/>
                  </a:cubicBezTo>
                  <a:cubicBezTo>
                    <a:pt x="3662" y="10224"/>
                    <a:pt x="3662" y="10224"/>
                    <a:pt x="3662" y="10224"/>
                  </a:cubicBezTo>
                  <a:cubicBezTo>
                    <a:pt x="3699" y="10224"/>
                    <a:pt x="3699" y="10224"/>
                    <a:pt x="3699" y="10224"/>
                  </a:cubicBezTo>
                  <a:cubicBezTo>
                    <a:pt x="3773" y="10224"/>
                    <a:pt x="3773" y="10224"/>
                    <a:pt x="3773" y="10224"/>
                  </a:cubicBezTo>
                  <a:cubicBezTo>
                    <a:pt x="3773" y="10224"/>
                    <a:pt x="3773" y="10224"/>
                    <a:pt x="3773" y="10224"/>
                  </a:cubicBezTo>
                  <a:cubicBezTo>
                    <a:pt x="3773" y="10157"/>
                    <a:pt x="3773" y="10157"/>
                    <a:pt x="3773" y="10157"/>
                  </a:cubicBezTo>
                  <a:cubicBezTo>
                    <a:pt x="3810" y="10157"/>
                    <a:pt x="3810" y="10157"/>
                    <a:pt x="3810" y="10157"/>
                  </a:cubicBezTo>
                  <a:cubicBezTo>
                    <a:pt x="3847" y="10157"/>
                    <a:pt x="3847" y="10157"/>
                    <a:pt x="3847" y="10157"/>
                  </a:cubicBezTo>
                  <a:cubicBezTo>
                    <a:pt x="3847" y="10089"/>
                    <a:pt x="3847" y="10089"/>
                    <a:pt x="3847" y="10089"/>
                  </a:cubicBezTo>
                  <a:cubicBezTo>
                    <a:pt x="3884" y="10089"/>
                    <a:pt x="3884" y="10089"/>
                    <a:pt x="3884" y="10089"/>
                  </a:cubicBezTo>
                  <a:cubicBezTo>
                    <a:pt x="3921" y="10021"/>
                    <a:pt x="3921" y="10021"/>
                    <a:pt x="3921" y="10021"/>
                  </a:cubicBezTo>
                  <a:cubicBezTo>
                    <a:pt x="3958" y="9954"/>
                    <a:pt x="3958" y="9954"/>
                    <a:pt x="3958" y="9954"/>
                  </a:cubicBezTo>
                  <a:cubicBezTo>
                    <a:pt x="3958" y="9954"/>
                    <a:pt x="3958" y="9954"/>
                    <a:pt x="3958" y="9954"/>
                  </a:cubicBezTo>
                  <a:cubicBezTo>
                    <a:pt x="3995" y="9954"/>
                    <a:pt x="3995" y="9954"/>
                    <a:pt x="3995" y="9954"/>
                  </a:cubicBezTo>
                  <a:cubicBezTo>
                    <a:pt x="3995" y="9954"/>
                    <a:pt x="3995" y="9954"/>
                    <a:pt x="3995" y="9954"/>
                  </a:cubicBezTo>
                  <a:cubicBezTo>
                    <a:pt x="3958" y="10021"/>
                    <a:pt x="3958" y="10021"/>
                    <a:pt x="3958" y="10021"/>
                  </a:cubicBezTo>
                  <a:cubicBezTo>
                    <a:pt x="3995" y="10021"/>
                    <a:pt x="3995" y="10021"/>
                    <a:pt x="3995" y="10021"/>
                  </a:cubicBezTo>
                  <a:cubicBezTo>
                    <a:pt x="4032" y="10089"/>
                    <a:pt x="4032" y="10089"/>
                    <a:pt x="4032" y="10089"/>
                  </a:cubicBezTo>
                  <a:cubicBezTo>
                    <a:pt x="4032" y="10157"/>
                    <a:pt x="4032" y="10157"/>
                    <a:pt x="4032" y="10157"/>
                  </a:cubicBezTo>
                  <a:cubicBezTo>
                    <a:pt x="3995" y="10157"/>
                    <a:pt x="3995" y="10157"/>
                    <a:pt x="3995" y="10157"/>
                  </a:cubicBezTo>
                  <a:cubicBezTo>
                    <a:pt x="4032" y="10224"/>
                    <a:pt x="4032" y="10224"/>
                    <a:pt x="4032" y="10224"/>
                  </a:cubicBezTo>
                  <a:cubicBezTo>
                    <a:pt x="4032" y="10292"/>
                    <a:pt x="4032" y="10292"/>
                    <a:pt x="4032" y="10292"/>
                  </a:cubicBezTo>
                  <a:cubicBezTo>
                    <a:pt x="4032" y="10292"/>
                    <a:pt x="4032" y="10292"/>
                    <a:pt x="4032" y="10292"/>
                  </a:cubicBezTo>
                  <a:cubicBezTo>
                    <a:pt x="4105" y="10292"/>
                    <a:pt x="4105" y="10292"/>
                    <a:pt x="4105" y="10292"/>
                  </a:cubicBezTo>
                  <a:cubicBezTo>
                    <a:pt x="4142" y="10292"/>
                    <a:pt x="4142" y="10292"/>
                    <a:pt x="4142" y="10292"/>
                  </a:cubicBezTo>
                  <a:cubicBezTo>
                    <a:pt x="4142" y="10224"/>
                    <a:pt x="4142" y="10224"/>
                    <a:pt x="4142" y="10224"/>
                  </a:cubicBezTo>
                  <a:cubicBezTo>
                    <a:pt x="4105" y="10224"/>
                    <a:pt x="4105" y="10224"/>
                    <a:pt x="4105" y="10224"/>
                  </a:cubicBezTo>
                  <a:cubicBezTo>
                    <a:pt x="4068" y="10157"/>
                    <a:pt x="4068" y="10157"/>
                    <a:pt x="4068" y="10157"/>
                  </a:cubicBezTo>
                  <a:cubicBezTo>
                    <a:pt x="4105" y="10157"/>
                    <a:pt x="4105" y="10157"/>
                    <a:pt x="4105" y="10157"/>
                  </a:cubicBezTo>
                  <a:cubicBezTo>
                    <a:pt x="4105" y="10089"/>
                    <a:pt x="4105" y="10089"/>
                    <a:pt x="4105" y="10089"/>
                  </a:cubicBezTo>
                  <a:cubicBezTo>
                    <a:pt x="4142" y="10157"/>
                    <a:pt x="4142" y="10157"/>
                    <a:pt x="4142" y="10157"/>
                  </a:cubicBezTo>
                  <a:cubicBezTo>
                    <a:pt x="4179" y="10089"/>
                    <a:pt x="4179" y="10089"/>
                    <a:pt x="4179" y="10089"/>
                  </a:cubicBezTo>
                  <a:cubicBezTo>
                    <a:pt x="4216" y="10021"/>
                    <a:pt x="4216" y="10021"/>
                    <a:pt x="4216" y="10021"/>
                  </a:cubicBezTo>
                  <a:cubicBezTo>
                    <a:pt x="4216" y="10021"/>
                    <a:pt x="4216" y="10021"/>
                    <a:pt x="4216" y="10021"/>
                  </a:cubicBezTo>
                  <a:cubicBezTo>
                    <a:pt x="4253" y="10021"/>
                    <a:pt x="4253" y="10021"/>
                    <a:pt x="4253" y="10021"/>
                  </a:cubicBezTo>
                  <a:cubicBezTo>
                    <a:pt x="4290" y="10021"/>
                    <a:pt x="4290" y="10021"/>
                    <a:pt x="4290" y="10021"/>
                  </a:cubicBezTo>
                  <a:cubicBezTo>
                    <a:pt x="4253" y="9954"/>
                    <a:pt x="4253" y="9954"/>
                    <a:pt x="4253" y="9954"/>
                  </a:cubicBezTo>
                  <a:cubicBezTo>
                    <a:pt x="4216" y="9954"/>
                    <a:pt x="4216" y="9954"/>
                    <a:pt x="4216" y="9954"/>
                  </a:cubicBezTo>
                  <a:cubicBezTo>
                    <a:pt x="4216" y="9886"/>
                    <a:pt x="4216" y="9886"/>
                    <a:pt x="4216" y="9886"/>
                  </a:cubicBezTo>
                  <a:cubicBezTo>
                    <a:pt x="4179" y="9818"/>
                    <a:pt x="4179" y="9818"/>
                    <a:pt x="4179" y="9818"/>
                  </a:cubicBezTo>
                  <a:cubicBezTo>
                    <a:pt x="4142" y="9818"/>
                    <a:pt x="4142" y="9818"/>
                    <a:pt x="4142" y="9818"/>
                  </a:cubicBezTo>
                  <a:cubicBezTo>
                    <a:pt x="4142" y="9818"/>
                    <a:pt x="4142" y="9818"/>
                    <a:pt x="4142" y="9818"/>
                  </a:cubicBezTo>
                  <a:cubicBezTo>
                    <a:pt x="4142" y="9818"/>
                    <a:pt x="4142" y="9818"/>
                    <a:pt x="4142" y="9818"/>
                  </a:cubicBezTo>
                  <a:cubicBezTo>
                    <a:pt x="4105" y="9683"/>
                    <a:pt x="4105" y="9683"/>
                    <a:pt x="4105" y="9683"/>
                  </a:cubicBezTo>
                  <a:cubicBezTo>
                    <a:pt x="4105" y="9683"/>
                    <a:pt x="4105" y="9683"/>
                    <a:pt x="4105" y="9683"/>
                  </a:cubicBezTo>
                  <a:cubicBezTo>
                    <a:pt x="4068" y="9615"/>
                    <a:pt x="4068" y="9615"/>
                    <a:pt x="4068" y="9615"/>
                  </a:cubicBezTo>
                  <a:cubicBezTo>
                    <a:pt x="4068" y="9615"/>
                    <a:pt x="4068" y="9615"/>
                    <a:pt x="4068" y="9615"/>
                  </a:cubicBezTo>
                  <a:cubicBezTo>
                    <a:pt x="4105" y="9547"/>
                    <a:pt x="4105" y="9547"/>
                    <a:pt x="4105" y="9547"/>
                  </a:cubicBezTo>
                  <a:cubicBezTo>
                    <a:pt x="4105" y="9547"/>
                    <a:pt x="4105" y="9547"/>
                    <a:pt x="4105" y="9547"/>
                  </a:cubicBezTo>
                  <a:cubicBezTo>
                    <a:pt x="4068" y="9480"/>
                    <a:pt x="4068" y="9480"/>
                    <a:pt x="4068" y="9480"/>
                  </a:cubicBezTo>
                  <a:cubicBezTo>
                    <a:pt x="4105" y="9412"/>
                    <a:pt x="4105" y="9412"/>
                    <a:pt x="4105" y="9412"/>
                  </a:cubicBezTo>
                  <a:cubicBezTo>
                    <a:pt x="4142" y="9480"/>
                    <a:pt x="4142" y="9480"/>
                    <a:pt x="4142" y="9480"/>
                  </a:cubicBezTo>
                  <a:cubicBezTo>
                    <a:pt x="4142" y="9412"/>
                    <a:pt x="4142" y="9412"/>
                    <a:pt x="4142" y="9412"/>
                  </a:cubicBezTo>
                  <a:cubicBezTo>
                    <a:pt x="4179" y="9480"/>
                    <a:pt x="4179" y="9480"/>
                    <a:pt x="4179" y="9480"/>
                  </a:cubicBezTo>
                  <a:cubicBezTo>
                    <a:pt x="4216" y="9480"/>
                    <a:pt x="4216" y="9480"/>
                    <a:pt x="4216" y="9480"/>
                  </a:cubicBezTo>
                  <a:cubicBezTo>
                    <a:pt x="4253" y="9480"/>
                    <a:pt x="4253" y="9480"/>
                    <a:pt x="4253" y="9480"/>
                  </a:cubicBezTo>
                  <a:cubicBezTo>
                    <a:pt x="4364" y="9480"/>
                    <a:pt x="4364" y="9480"/>
                    <a:pt x="4364" y="9480"/>
                  </a:cubicBezTo>
                  <a:cubicBezTo>
                    <a:pt x="4512" y="9480"/>
                    <a:pt x="4512" y="9480"/>
                    <a:pt x="4512" y="9480"/>
                  </a:cubicBezTo>
                  <a:cubicBezTo>
                    <a:pt x="4549" y="9547"/>
                    <a:pt x="4549" y="9547"/>
                    <a:pt x="4549" y="9547"/>
                  </a:cubicBezTo>
                  <a:cubicBezTo>
                    <a:pt x="4660" y="9547"/>
                    <a:pt x="4660" y="9547"/>
                    <a:pt x="4660" y="9547"/>
                  </a:cubicBezTo>
                  <a:cubicBezTo>
                    <a:pt x="4660" y="9615"/>
                    <a:pt x="4660" y="9615"/>
                    <a:pt x="4660" y="9615"/>
                  </a:cubicBezTo>
                  <a:cubicBezTo>
                    <a:pt x="4660" y="9615"/>
                    <a:pt x="4660" y="9615"/>
                    <a:pt x="4660" y="9615"/>
                  </a:cubicBezTo>
                  <a:cubicBezTo>
                    <a:pt x="4697" y="9683"/>
                    <a:pt x="4697" y="9683"/>
                    <a:pt x="4697" y="9683"/>
                  </a:cubicBezTo>
                  <a:cubicBezTo>
                    <a:pt x="4697" y="9683"/>
                    <a:pt x="4697" y="9683"/>
                    <a:pt x="4697" y="9683"/>
                  </a:cubicBezTo>
                  <a:cubicBezTo>
                    <a:pt x="4771" y="9615"/>
                    <a:pt x="4771" y="9615"/>
                    <a:pt x="4771" y="9615"/>
                  </a:cubicBezTo>
                  <a:cubicBezTo>
                    <a:pt x="4771" y="9683"/>
                    <a:pt x="4771" y="9683"/>
                    <a:pt x="4771" y="9683"/>
                  </a:cubicBezTo>
                  <a:cubicBezTo>
                    <a:pt x="4808" y="9683"/>
                    <a:pt x="4808" y="9683"/>
                    <a:pt x="4808" y="9683"/>
                  </a:cubicBezTo>
                  <a:cubicBezTo>
                    <a:pt x="4808" y="9750"/>
                    <a:pt x="4808" y="9750"/>
                    <a:pt x="4808" y="9750"/>
                  </a:cubicBezTo>
                  <a:cubicBezTo>
                    <a:pt x="4882" y="9750"/>
                    <a:pt x="4882" y="9750"/>
                    <a:pt x="4882" y="9750"/>
                  </a:cubicBezTo>
                  <a:cubicBezTo>
                    <a:pt x="4956" y="9818"/>
                    <a:pt x="4956" y="9818"/>
                    <a:pt x="4956" y="9818"/>
                  </a:cubicBezTo>
                  <a:cubicBezTo>
                    <a:pt x="5067" y="9818"/>
                    <a:pt x="5067" y="9818"/>
                    <a:pt x="5067" y="9818"/>
                  </a:cubicBezTo>
                  <a:cubicBezTo>
                    <a:pt x="5067" y="9886"/>
                    <a:pt x="5067" y="9886"/>
                    <a:pt x="5067" y="9886"/>
                  </a:cubicBezTo>
                  <a:cubicBezTo>
                    <a:pt x="5104" y="9954"/>
                    <a:pt x="5104" y="9954"/>
                    <a:pt x="5104" y="9954"/>
                  </a:cubicBezTo>
                  <a:cubicBezTo>
                    <a:pt x="5141" y="9954"/>
                    <a:pt x="5141" y="9954"/>
                    <a:pt x="5141" y="9954"/>
                  </a:cubicBezTo>
                  <a:cubicBezTo>
                    <a:pt x="5215" y="10021"/>
                    <a:pt x="5215" y="10021"/>
                    <a:pt x="5215" y="10021"/>
                  </a:cubicBezTo>
                  <a:cubicBezTo>
                    <a:pt x="5252" y="10157"/>
                    <a:pt x="5252" y="10157"/>
                    <a:pt x="5252" y="10157"/>
                  </a:cubicBezTo>
                  <a:cubicBezTo>
                    <a:pt x="5289" y="10157"/>
                    <a:pt x="5289" y="10157"/>
                    <a:pt x="5289" y="10157"/>
                  </a:cubicBezTo>
                  <a:cubicBezTo>
                    <a:pt x="5289" y="10157"/>
                    <a:pt x="5289" y="10157"/>
                    <a:pt x="5289" y="10157"/>
                  </a:cubicBezTo>
                  <a:cubicBezTo>
                    <a:pt x="5252" y="10089"/>
                    <a:pt x="5252" y="10089"/>
                    <a:pt x="5252" y="10089"/>
                  </a:cubicBezTo>
                  <a:cubicBezTo>
                    <a:pt x="5289" y="10021"/>
                    <a:pt x="5289" y="10021"/>
                    <a:pt x="5289" y="10021"/>
                  </a:cubicBezTo>
                  <a:cubicBezTo>
                    <a:pt x="5289" y="10021"/>
                    <a:pt x="5289" y="10021"/>
                    <a:pt x="5289" y="10021"/>
                  </a:cubicBezTo>
                  <a:cubicBezTo>
                    <a:pt x="5289" y="9954"/>
                    <a:pt x="5289" y="9954"/>
                    <a:pt x="5289" y="9954"/>
                  </a:cubicBezTo>
                  <a:cubicBezTo>
                    <a:pt x="5289" y="9954"/>
                    <a:pt x="5289" y="9954"/>
                    <a:pt x="5289" y="9954"/>
                  </a:cubicBezTo>
                  <a:cubicBezTo>
                    <a:pt x="5289" y="9750"/>
                    <a:pt x="5289" y="9750"/>
                    <a:pt x="5289" y="9750"/>
                  </a:cubicBezTo>
                  <a:cubicBezTo>
                    <a:pt x="5326" y="9750"/>
                    <a:pt x="5326" y="9750"/>
                    <a:pt x="5326" y="9750"/>
                  </a:cubicBezTo>
                  <a:cubicBezTo>
                    <a:pt x="5289" y="9750"/>
                    <a:pt x="5289" y="9750"/>
                    <a:pt x="5289" y="9750"/>
                  </a:cubicBezTo>
                  <a:cubicBezTo>
                    <a:pt x="5289" y="9750"/>
                    <a:pt x="5289" y="9750"/>
                    <a:pt x="5289" y="9750"/>
                  </a:cubicBezTo>
                  <a:cubicBezTo>
                    <a:pt x="5252" y="9750"/>
                    <a:pt x="5252" y="9750"/>
                    <a:pt x="5252" y="9750"/>
                  </a:cubicBezTo>
                  <a:cubicBezTo>
                    <a:pt x="5215" y="9750"/>
                    <a:pt x="5215" y="9750"/>
                    <a:pt x="5215" y="9750"/>
                  </a:cubicBezTo>
                  <a:cubicBezTo>
                    <a:pt x="5178" y="9750"/>
                    <a:pt x="5178" y="9750"/>
                    <a:pt x="5178" y="9750"/>
                  </a:cubicBezTo>
                  <a:cubicBezTo>
                    <a:pt x="5104" y="9615"/>
                    <a:pt x="5104" y="9615"/>
                    <a:pt x="5104" y="9615"/>
                  </a:cubicBezTo>
                  <a:cubicBezTo>
                    <a:pt x="5104" y="9615"/>
                    <a:pt x="5104" y="9615"/>
                    <a:pt x="5104" y="9615"/>
                  </a:cubicBezTo>
                  <a:cubicBezTo>
                    <a:pt x="5067" y="9547"/>
                    <a:pt x="5067" y="9547"/>
                    <a:pt x="5067" y="9547"/>
                  </a:cubicBezTo>
                  <a:cubicBezTo>
                    <a:pt x="5067" y="9480"/>
                    <a:pt x="5067" y="9480"/>
                    <a:pt x="5067" y="9480"/>
                  </a:cubicBezTo>
                  <a:cubicBezTo>
                    <a:pt x="5067" y="9412"/>
                    <a:pt x="5067" y="9412"/>
                    <a:pt x="5067" y="9412"/>
                  </a:cubicBezTo>
                  <a:cubicBezTo>
                    <a:pt x="5030" y="9480"/>
                    <a:pt x="5030" y="9480"/>
                    <a:pt x="5030" y="9480"/>
                  </a:cubicBezTo>
                  <a:cubicBezTo>
                    <a:pt x="4993" y="9480"/>
                    <a:pt x="4993" y="9480"/>
                    <a:pt x="4993" y="9480"/>
                  </a:cubicBezTo>
                  <a:cubicBezTo>
                    <a:pt x="4956" y="9480"/>
                    <a:pt x="4956" y="9480"/>
                    <a:pt x="4956" y="9480"/>
                  </a:cubicBezTo>
                  <a:cubicBezTo>
                    <a:pt x="4919" y="9412"/>
                    <a:pt x="4919" y="9412"/>
                    <a:pt x="4919" y="9412"/>
                  </a:cubicBezTo>
                  <a:cubicBezTo>
                    <a:pt x="4919" y="9480"/>
                    <a:pt x="4919" y="9480"/>
                    <a:pt x="4919" y="9480"/>
                  </a:cubicBezTo>
                  <a:cubicBezTo>
                    <a:pt x="4882" y="9344"/>
                    <a:pt x="4882" y="9344"/>
                    <a:pt x="4882" y="9344"/>
                  </a:cubicBezTo>
                  <a:cubicBezTo>
                    <a:pt x="4882" y="9344"/>
                    <a:pt x="4882" y="9344"/>
                    <a:pt x="4882" y="9344"/>
                  </a:cubicBezTo>
                  <a:cubicBezTo>
                    <a:pt x="4845" y="9209"/>
                    <a:pt x="4845" y="9209"/>
                    <a:pt x="4845" y="9209"/>
                  </a:cubicBezTo>
                  <a:cubicBezTo>
                    <a:pt x="4845" y="9209"/>
                    <a:pt x="4845" y="9209"/>
                    <a:pt x="4845" y="9209"/>
                  </a:cubicBezTo>
                  <a:cubicBezTo>
                    <a:pt x="4882" y="9209"/>
                    <a:pt x="4882" y="9209"/>
                    <a:pt x="4882" y="9209"/>
                  </a:cubicBezTo>
                  <a:cubicBezTo>
                    <a:pt x="4882" y="9141"/>
                    <a:pt x="4882" y="9141"/>
                    <a:pt x="4882" y="9141"/>
                  </a:cubicBezTo>
                  <a:cubicBezTo>
                    <a:pt x="4882" y="9073"/>
                    <a:pt x="4882" y="9073"/>
                    <a:pt x="4882" y="9073"/>
                  </a:cubicBezTo>
                  <a:cubicBezTo>
                    <a:pt x="4845" y="9073"/>
                    <a:pt x="4845" y="9073"/>
                    <a:pt x="4845" y="9073"/>
                  </a:cubicBezTo>
                  <a:cubicBezTo>
                    <a:pt x="4845" y="9006"/>
                    <a:pt x="4845" y="9006"/>
                    <a:pt x="4845" y="9006"/>
                  </a:cubicBezTo>
                  <a:cubicBezTo>
                    <a:pt x="4882" y="8938"/>
                    <a:pt x="4882" y="8938"/>
                    <a:pt x="4882" y="8938"/>
                  </a:cubicBezTo>
                  <a:cubicBezTo>
                    <a:pt x="4882" y="8938"/>
                    <a:pt x="4882" y="8938"/>
                    <a:pt x="4882" y="8938"/>
                  </a:cubicBezTo>
                  <a:cubicBezTo>
                    <a:pt x="4845" y="8870"/>
                    <a:pt x="4845" y="8870"/>
                    <a:pt x="4845" y="8870"/>
                  </a:cubicBezTo>
                  <a:cubicBezTo>
                    <a:pt x="4808" y="8870"/>
                    <a:pt x="4808" y="8870"/>
                    <a:pt x="4808" y="8870"/>
                  </a:cubicBezTo>
                  <a:cubicBezTo>
                    <a:pt x="4808" y="8803"/>
                    <a:pt x="4808" y="8803"/>
                    <a:pt x="4808" y="8803"/>
                  </a:cubicBezTo>
                  <a:cubicBezTo>
                    <a:pt x="4771" y="8735"/>
                    <a:pt x="4771" y="8735"/>
                    <a:pt x="4771" y="8735"/>
                  </a:cubicBezTo>
                  <a:cubicBezTo>
                    <a:pt x="4771" y="8803"/>
                    <a:pt x="4771" y="8803"/>
                    <a:pt x="4771" y="8803"/>
                  </a:cubicBezTo>
                  <a:cubicBezTo>
                    <a:pt x="4734" y="8735"/>
                    <a:pt x="4734" y="8735"/>
                    <a:pt x="4734" y="8735"/>
                  </a:cubicBezTo>
                  <a:cubicBezTo>
                    <a:pt x="4734" y="8599"/>
                    <a:pt x="4734" y="8599"/>
                    <a:pt x="4734" y="8599"/>
                  </a:cubicBezTo>
                  <a:cubicBezTo>
                    <a:pt x="4734" y="8599"/>
                    <a:pt x="4734" y="8599"/>
                    <a:pt x="4734" y="8599"/>
                  </a:cubicBezTo>
                  <a:cubicBezTo>
                    <a:pt x="4734" y="8532"/>
                    <a:pt x="4734" y="8532"/>
                    <a:pt x="4734" y="8532"/>
                  </a:cubicBezTo>
                  <a:cubicBezTo>
                    <a:pt x="4697" y="8464"/>
                    <a:pt x="4697" y="8464"/>
                    <a:pt x="4697" y="8464"/>
                  </a:cubicBezTo>
                  <a:cubicBezTo>
                    <a:pt x="4734" y="8464"/>
                    <a:pt x="4734" y="8464"/>
                    <a:pt x="4734" y="8464"/>
                  </a:cubicBezTo>
                  <a:cubicBezTo>
                    <a:pt x="4808" y="8329"/>
                    <a:pt x="4808" y="8329"/>
                    <a:pt x="4808" y="8329"/>
                  </a:cubicBezTo>
                  <a:cubicBezTo>
                    <a:pt x="4845" y="8261"/>
                    <a:pt x="4845" y="8261"/>
                    <a:pt x="4845" y="8261"/>
                  </a:cubicBezTo>
                  <a:cubicBezTo>
                    <a:pt x="4845" y="8261"/>
                    <a:pt x="4845" y="8261"/>
                    <a:pt x="4845" y="8261"/>
                  </a:cubicBezTo>
                  <a:cubicBezTo>
                    <a:pt x="4808" y="8193"/>
                    <a:pt x="4808" y="8193"/>
                    <a:pt x="4808" y="8193"/>
                  </a:cubicBezTo>
                  <a:cubicBezTo>
                    <a:pt x="4808" y="8125"/>
                    <a:pt x="4808" y="8125"/>
                    <a:pt x="4808" y="8125"/>
                  </a:cubicBezTo>
                  <a:cubicBezTo>
                    <a:pt x="4845" y="8058"/>
                    <a:pt x="4845" y="8058"/>
                    <a:pt x="4845" y="8058"/>
                  </a:cubicBezTo>
                  <a:cubicBezTo>
                    <a:pt x="4808" y="7990"/>
                    <a:pt x="4808" y="7990"/>
                    <a:pt x="4808" y="7990"/>
                  </a:cubicBezTo>
                  <a:cubicBezTo>
                    <a:pt x="4808" y="7922"/>
                    <a:pt x="4808" y="7922"/>
                    <a:pt x="4808" y="7922"/>
                  </a:cubicBezTo>
                  <a:cubicBezTo>
                    <a:pt x="4808" y="7855"/>
                    <a:pt x="4808" y="7855"/>
                    <a:pt x="4808" y="7855"/>
                  </a:cubicBezTo>
                  <a:cubicBezTo>
                    <a:pt x="4808" y="7787"/>
                    <a:pt x="4808" y="7787"/>
                    <a:pt x="4808" y="7787"/>
                  </a:cubicBezTo>
                  <a:cubicBezTo>
                    <a:pt x="4808" y="7787"/>
                    <a:pt x="4808" y="7787"/>
                    <a:pt x="4808" y="7787"/>
                  </a:cubicBezTo>
                  <a:cubicBezTo>
                    <a:pt x="4808" y="7719"/>
                    <a:pt x="4808" y="7719"/>
                    <a:pt x="4808" y="7719"/>
                  </a:cubicBezTo>
                  <a:cubicBezTo>
                    <a:pt x="4808" y="7651"/>
                    <a:pt x="4808" y="7651"/>
                    <a:pt x="4808" y="7651"/>
                  </a:cubicBezTo>
                  <a:cubicBezTo>
                    <a:pt x="4808" y="7584"/>
                    <a:pt x="4808" y="7584"/>
                    <a:pt x="4808" y="7584"/>
                  </a:cubicBezTo>
                  <a:cubicBezTo>
                    <a:pt x="4808" y="7516"/>
                    <a:pt x="4808" y="7516"/>
                    <a:pt x="4808" y="7516"/>
                  </a:cubicBezTo>
                  <a:cubicBezTo>
                    <a:pt x="4808" y="7448"/>
                    <a:pt x="4808" y="7448"/>
                    <a:pt x="4808" y="7448"/>
                  </a:cubicBezTo>
                  <a:cubicBezTo>
                    <a:pt x="4808" y="7313"/>
                    <a:pt x="4808" y="7313"/>
                    <a:pt x="4808" y="7313"/>
                  </a:cubicBezTo>
                  <a:cubicBezTo>
                    <a:pt x="4808" y="7313"/>
                    <a:pt x="4808" y="7313"/>
                    <a:pt x="4808" y="7313"/>
                  </a:cubicBezTo>
                  <a:cubicBezTo>
                    <a:pt x="4845" y="7313"/>
                    <a:pt x="4845" y="7313"/>
                    <a:pt x="4845" y="7313"/>
                  </a:cubicBezTo>
                  <a:cubicBezTo>
                    <a:pt x="4845" y="7381"/>
                    <a:pt x="4845" y="7381"/>
                    <a:pt x="4845" y="7381"/>
                  </a:cubicBezTo>
                  <a:cubicBezTo>
                    <a:pt x="4845" y="7381"/>
                    <a:pt x="4845" y="7381"/>
                    <a:pt x="4845" y="7381"/>
                  </a:cubicBezTo>
                  <a:cubicBezTo>
                    <a:pt x="4882" y="7381"/>
                    <a:pt x="4882" y="7381"/>
                    <a:pt x="4882" y="7381"/>
                  </a:cubicBezTo>
                  <a:cubicBezTo>
                    <a:pt x="4919" y="7381"/>
                    <a:pt x="4919" y="7381"/>
                    <a:pt x="4919" y="7381"/>
                  </a:cubicBezTo>
                  <a:cubicBezTo>
                    <a:pt x="4993" y="7313"/>
                    <a:pt x="4993" y="7313"/>
                    <a:pt x="4993" y="7313"/>
                  </a:cubicBezTo>
                  <a:cubicBezTo>
                    <a:pt x="4993" y="7313"/>
                    <a:pt x="4993" y="7313"/>
                    <a:pt x="4993" y="7313"/>
                  </a:cubicBezTo>
                  <a:cubicBezTo>
                    <a:pt x="5030" y="7381"/>
                    <a:pt x="5030" y="7381"/>
                    <a:pt x="5030" y="7381"/>
                  </a:cubicBezTo>
                  <a:cubicBezTo>
                    <a:pt x="5067" y="7313"/>
                    <a:pt x="5067" y="7313"/>
                    <a:pt x="5067" y="7313"/>
                  </a:cubicBezTo>
                  <a:cubicBezTo>
                    <a:pt x="5104" y="7313"/>
                    <a:pt x="5104" y="7313"/>
                    <a:pt x="5104" y="7313"/>
                  </a:cubicBezTo>
                  <a:cubicBezTo>
                    <a:pt x="5178" y="7381"/>
                    <a:pt x="5178" y="7381"/>
                    <a:pt x="5178" y="7381"/>
                  </a:cubicBezTo>
                  <a:cubicBezTo>
                    <a:pt x="5252" y="7381"/>
                    <a:pt x="5252" y="7381"/>
                    <a:pt x="5252" y="7381"/>
                  </a:cubicBezTo>
                  <a:cubicBezTo>
                    <a:pt x="5252" y="7381"/>
                    <a:pt x="5252" y="7381"/>
                    <a:pt x="5252" y="7381"/>
                  </a:cubicBezTo>
                  <a:cubicBezTo>
                    <a:pt x="5289" y="7448"/>
                    <a:pt x="5289" y="7448"/>
                    <a:pt x="5289" y="7448"/>
                  </a:cubicBezTo>
                  <a:cubicBezTo>
                    <a:pt x="5252" y="7448"/>
                    <a:pt x="5252" y="7448"/>
                    <a:pt x="5252" y="7448"/>
                  </a:cubicBezTo>
                  <a:cubicBezTo>
                    <a:pt x="5289" y="7516"/>
                    <a:pt x="5289" y="7516"/>
                    <a:pt x="5289" y="7516"/>
                  </a:cubicBezTo>
                  <a:cubicBezTo>
                    <a:pt x="5289" y="7584"/>
                    <a:pt x="5289" y="7584"/>
                    <a:pt x="5289" y="7584"/>
                  </a:cubicBezTo>
                  <a:cubicBezTo>
                    <a:pt x="5289" y="7651"/>
                    <a:pt x="5289" y="7651"/>
                    <a:pt x="5289" y="7651"/>
                  </a:cubicBezTo>
                  <a:cubicBezTo>
                    <a:pt x="5289" y="7719"/>
                    <a:pt x="5289" y="7719"/>
                    <a:pt x="5289" y="7719"/>
                  </a:cubicBezTo>
                  <a:cubicBezTo>
                    <a:pt x="5326" y="7787"/>
                    <a:pt x="5326" y="7787"/>
                    <a:pt x="5326" y="7787"/>
                  </a:cubicBezTo>
                  <a:cubicBezTo>
                    <a:pt x="5289" y="7990"/>
                    <a:pt x="5289" y="7990"/>
                    <a:pt x="5289" y="7990"/>
                  </a:cubicBezTo>
                  <a:cubicBezTo>
                    <a:pt x="5326" y="7990"/>
                    <a:pt x="5326" y="7990"/>
                    <a:pt x="5326" y="7990"/>
                  </a:cubicBezTo>
                  <a:cubicBezTo>
                    <a:pt x="5326" y="8058"/>
                    <a:pt x="5326" y="8058"/>
                    <a:pt x="5326" y="8058"/>
                  </a:cubicBezTo>
                  <a:cubicBezTo>
                    <a:pt x="5326" y="8058"/>
                    <a:pt x="5326" y="8058"/>
                    <a:pt x="5326" y="8058"/>
                  </a:cubicBezTo>
                  <a:cubicBezTo>
                    <a:pt x="5326" y="8125"/>
                    <a:pt x="5326" y="8125"/>
                    <a:pt x="5326" y="8125"/>
                  </a:cubicBezTo>
                  <a:cubicBezTo>
                    <a:pt x="5289" y="8125"/>
                    <a:pt x="5289" y="8125"/>
                    <a:pt x="5289" y="8125"/>
                  </a:cubicBezTo>
                  <a:cubicBezTo>
                    <a:pt x="5326" y="8193"/>
                    <a:pt x="5326" y="8193"/>
                    <a:pt x="5326" y="8193"/>
                  </a:cubicBezTo>
                  <a:cubicBezTo>
                    <a:pt x="5326" y="8261"/>
                    <a:pt x="5326" y="8261"/>
                    <a:pt x="5326" y="8261"/>
                  </a:cubicBezTo>
                  <a:cubicBezTo>
                    <a:pt x="5363" y="8329"/>
                    <a:pt x="5363" y="8329"/>
                    <a:pt x="5363" y="8329"/>
                  </a:cubicBezTo>
                  <a:cubicBezTo>
                    <a:pt x="5400" y="8329"/>
                    <a:pt x="5400" y="8329"/>
                    <a:pt x="5400" y="8329"/>
                  </a:cubicBezTo>
                  <a:cubicBezTo>
                    <a:pt x="5400" y="8396"/>
                    <a:pt x="5400" y="8396"/>
                    <a:pt x="5400" y="8396"/>
                  </a:cubicBezTo>
                  <a:cubicBezTo>
                    <a:pt x="5437" y="8329"/>
                    <a:pt x="5437" y="8329"/>
                    <a:pt x="5437" y="8329"/>
                  </a:cubicBezTo>
                  <a:cubicBezTo>
                    <a:pt x="5437" y="8396"/>
                    <a:pt x="5437" y="8396"/>
                    <a:pt x="5437" y="8396"/>
                  </a:cubicBezTo>
                  <a:cubicBezTo>
                    <a:pt x="5474" y="8464"/>
                    <a:pt x="5474" y="8464"/>
                    <a:pt x="5474" y="8464"/>
                  </a:cubicBezTo>
                  <a:cubicBezTo>
                    <a:pt x="5511" y="8532"/>
                    <a:pt x="5511" y="8532"/>
                    <a:pt x="5511" y="8532"/>
                  </a:cubicBezTo>
                  <a:cubicBezTo>
                    <a:pt x="5511" y="8599"/>
                    <a:pt x="5511" y="8599"/>
                    <a:pt x="5511" y="8599"/>
                  </a:cubicBezTo>
                  <a:cubicBezTo>
                    <a:pt x="5548" y="8735"/>
                    <a:pt x="5548" y="8735"/>
                    <a:pt x="5548" y="8735"/>
                  </a:cubicBezTo>
                  <a:cubicBezTo>
                    <a:pt x="5548" y="8803"/>
                    <a:pt x="5548" y="8803"/>
                    <a:pt x="5548" y="8803"/>
                  </a:cubicBezTo>
                  <a:cubicBezTo>
                    <a:pt x="5548" y="8803"/>
                    <a:pt x="5548" y="8803"/>
                    <a:pt x="5548" y="8803"/>
                  </a:cubicBezTo>
                  <a:cubicBezTo>
                    <a:pt x="5548" y="8870"/>
                    <a:pt x="5548" y="8870"/>
                    <a:pt x="5548" y="8870"/>
                  </a:cubicBezTo>
                  <a:cubicBezTo>
                    <a:pt x="5585" y="8938"/>
                    <a:pt x="5585" y="8938"/>
                    <a:pt x="5585" y="8938"/>
                  </a:cubicBezTo>
                  <a:cubicBezTo>
                    <a:pt x="5585" y="9006"/>
                    <a:pt x="5585" y="9006"/>
                    <a:pt x="5585" y="9006"/>
                  </a:cubicBezTo>
                  <a:cubicBezTo>
                    <a:pt x="5622" y="9141"/>
                    <a:pt x="5622" y="9141"/>
                    <a:pt x="5622" y="9141"/>
                  </a:cubicBezTo>
                  <a:cubicBezTo>
                    <a:pt x="5622" y="9209"/>
                    <a:pt x="5622" y="9209"/>
                    <a:pt x="5622" y="9209"/>
                  </a:cubicBezTo>
                  <a:cubicBezTo>
                    <a:pt x="5659" y="9276"/>
                    <a:pt x="5659" y="9276"/>
                    <a:pt x="5659" y="9276"/>
                  </a:cubicBezTo>
                  <a:cubicBezTo>
                    <a:pt x="5659" y="9276"/>
                    <a:pt x="5659" y="9276"/>
                    <a:pt x="5659" y="9276"/>
                  </a:cubicBezTo>
                  <a:cubicBezTo>
                    <a:pt x="5659" y="9344"/>
                    <a:pt x="5659" y="9344"/>
                    <a:pt x="5659" y="9344"/>
                  </a:cubicBezTo>
                  <a:cubicBezTo>
                    <a:pt x="5696" y="9412"/>
                    <a:pt x="5696" y="9412"/>
                    <a:pt x="5696" y="9412"/>
                  </a:cubicBezTo>
                  <a:cubicBezTo>
                    <a:pt x="5696" y="9480"/>
                    <a:pt x="5696" y="9480"/>
                    <a:pt x="5696" y="9480"/>
                  </a:cubicBezTo>
                  <a:cubicBezTo>
                    <a:pt x="5770" y="9615"/>
                    <a:pt x="5770" y="9615"/>
                    <a:pt x="5770" y="9615"/>
                  </a:cubicBezTo>
                  <a:cubicBezTo>
                    <a:pt x="5807" y="9683"/>
                    <a:pt x="5807" y="9683"/>
                    <a:pt x="5807" y="9683"/>
                  </a:cubicBezTo>
                  <a:cubicBezTo>
                    <a:pt x="5844" y="9683"/>
                    <a:pt x="5844" y="9683"/>
                    <a:pt x="5844" y="9683"/>
                  </a:cubicBezTo>
                  <a:cubicBezTo>
                    <a:pt x="5844" y="9750"/>
                    <a:pt x="5844" y="9750"/>
                    <a:pt x="5844" y="9750"/>
                  </a:cubicBezTo>
                  <a:cubicBezTo>
                    <a:pt x="5918" y="9818"/>
                    <a:pt x="5918" y="9818"/>
                    <a:pt x="5918" y="9818"/>
                  </a:cubicBezTo>
                  <a:cubicBezTo>
                    <a:pt x="5918" y="9818"/>
                    <a:pt x="5918" y="9818"/>
                    <a:pt x="5918" y="9818"/>
                  </a:cubicBezTo>
                  <a:cubicBezTo>
                    <a:pt x="5881" y="9818"/>
                    <a:pt x="5881" y="9818"/>
                    <a:pt x="5881" y="9818"/>
                  </a:cubicBezTo>
                  <a:cubicBezTo>
                    <a:pt x="5881" y="9886"/>
                    <a:pt x="5881" y="9886"/>
                    <a:pt x="5881" y="9886"/>
                  </a:cubicBezTo>
                  <a:cubicBezTo>
                    <a:pt x="5881" y="9954"/>
                    <a:pt x="5881" y="9954"/>
                    <a:pt x="5881" y="9954"/>
                  </a:cubicBezTo>
                  <a:cubicBezTo>
                    <a:pt x="5918" y="10089"/>
                    <a:pt x="5918" y="10089"/>
                    <a:pt x="5918" y="10089"/>
                  </a:cubicBezTo>
                  <a:cubicBezTo>
                    <a:pt x="5955" y="10157"/>
                    <a:pt x="5955" y="10157"/>
                    <a:pt x="5955" y="10157"/>
                  </a:cubicBezTo>
                  <a:cubicBezTo>
                    <a:pt x="5955" y="10224"/>
                    <a:pt x="5955" y="10224"/>
                    <a:pt x="5955" y="10224"/>
                  </a:cubicBezTo>
                  <a:cubicBezTo>
                    <a:pt x="5918" y="10292"/>
                    <a:pt x="5918" y="10292"/>
                    <a:pt x="5918" y="10292"/>
                  </a:cubicBezTo>
                  <a:cubicBezTo>
                    <a:pt x="5918" y="10292"/>
                    <a:pt x="5918" y="10292"/>
                    <a:pt x="5918" y="10292"/>
                  </a:cubicBezTo>
                  <a:cubicBezTo>
                    <a:pt x="5881" y="10360"/>
                    <a:pt x="5881" y="10360"/>
                    <a:pt x="5881" y="10360"/>
                  </a:cubicBezTo>
                  <a:cubicBezTo>
                    <a:pt x="5918" y="10360"/>
                    <a:pt x="5918" y="10360"/>
                    <a:pt x="5918" y="10360"/>
                  </a:cubicBezTo>
                  <a:cubicBezTo>
                    <a:pt x="5918" y="10495"/>
                    <a:pt x="5918" y="10495"/>
                    <a:pt x="5918" y="10495"/>
                  </a:cubicBezTo>
                  <a:cubicBezTo>
                    <a:pt x="5881" y="10495"/>
                    <a:pt x="5881" y="10495"/>
                    <a:pt x="5881" y="10495"/>
                  </a:cubicBezTo>
                  <a:cubicBezTo>
                    <a:pt x="5881" y="10563"/>
                    <a:pt x="5881" y="10563"/>
                    <a:pt x="5881" y="10563"/>
                  </a:cubicBezTo>
                  <a:cubicBezTo>
                    <a:pt x="5918" y="10495"/>
                    <a:pt x="5918" y="10495"/>
                    <a:pt x="5918" y="10495"/>
                  </a:cubicBezTo>
                  <a:cubicBezTo>
                    <a:pt x="5918" y="10563"/>
                    <a:pt x="5918" y="10563"/>
                    <a:pt x="5918" y="10563"/>
                  </a:cubicBezTo>
                  <a:cubicBezTo>
                    <a:pt x="5881" y="10563"/>
                    <a:pt x="5881" y="10563"/>
                    <a:pt x="5881" y="10563"/>
                  </a:cubicBezTo>
                  <a:cubicBezTo>
                    <a:pt x="5881" y="10698"/>
                    <a:pt x="5881" y="10698"/>
                    <a:pt x="5881" y="10698"/>
                  </a:cubicBezTo>
                  <a:cubicBezTo>
                    <a:pt x="5844" y="10766"/>
                    <a:pt x="5844" y="10766"/>
                    <a:pt x="5844" y="10766"/>
                  </a:cubicBezTo>
                  <a:cubicBezTo>
                    <a:pt x="5807" y="10698"/>
                    <a:pt x="5807" y="10698"/>
                    <a:pt x="5807" y="10698"/>
                  </a:cubicBezTo>
                  <a:cubicBezTo>
                    <a:pt x="5807" y="10766"/>
                    <a:pt x="5807" y="10766"/>
                    <a:pt x="5807" y="10766"/>
                  </a:cubicBezTo>
                  <a:cubicBezTo>
                    <a:pt x="5844" y="10834"/>
                    <a:pt x="5844" y="10834"/>
                    <a:pt x="5844" y="10834"/>
                  </a:cubicBezTo>
                  <a:cubicBezTo>
                    <a:pt x="5844" y="10834"/>
                    <a:pt x="5844" y="10834"/>
                    <a:pt x="5844" y="10834"/>
                  </a:cubicBezTo>
                  <a:cubicBezTo>
                    <a:pt x="5807" y="10902"/>
                    <a:pt x="5807" y="10902"/>
                    <a:pt x="5807" y="10902"/>
                  </a:cubicBezTo>
                  <a:cubicBezTo>
                    <a:pt x="5770" y="10902"/>
                    <a:pt x="5770" y="10902"/>
                    <a:pt x="5770" y="10902"/>
                  </a:cubicBezTo>
                  <a:cubicBezTo>
                    <a:pt x="5733" y="10902"/>
                    <a:pt x="5733" y="10902"/>
                    <a:pt x="5733" y="10902"/>
                  </a:cubicBezTo>
                  <a:cubicBezTo>
                    <a:pt x="5696" y="10902"/>
                    <a:pt x="5696" y="10902"/>
                    <a:pt x="5696" y="10902"/>
                  </a:cubicBezTo>
                  <a:cubicBezTo>
                    <a:pt x="5733" y="10834"/>
                    <a:pt x="5733" y="10834"/>
                    <a:pt x="5733" y="10834"/>
                  </a:cubicBezTo>
                  <a:cubicBezTo>
                    <a:pt x="5733" y="10834"/>
                    <a:pt x="5733" y="10834"/>
                    <a:pt x="5733" y="10834"/>
                  </a:cubicBezTo>
                  <a:cubicBezTo>
                    <a:pt x="5696" y="10834"/>
                    <a:pt x="5696" y="10834"/>
                    <a:pt x="5696" y="10834"/>
                  </a:cubicBezTo>
                  <a:cubicBezTo>
                    <a:pt x="5696" y="10834"/>
                    <a:pt x="5696" y="10834"/>
                    <a:pt x="5696" y="10834"/>
                  </a:cubicBezTo>
                  <a:cubicBezTo>
                    <a:pt x="5696" y="10834"/>
                    <a:pt x="5696" y="10834"/>
                    <a:pt x="5696" y="10834"/>
                  </a:cubicBezTo>
                  <a:cubicBezTo>
                    <a:pt x="5622" y="10766"/>
                    <a:pt x="5622" y="10766"/>
                    <a:pt x="5622" y="10766"/>
                  </a:cubicBezTo>
                  <a:cubicBezTo>
                    <a:pt x="5585" y="10834"/>
                    <a:pt x="5585" y="10834"/>
                    <a:pt x="5585" y="10834"/>
                  </a:cubicBezTo>
                  <a:cubicBezTo>
                    <a:pt x="5511" y="10834"/>
                    <a:pt x="5511" y="10834"/>
                    <a:pt x="5511" y="10834"/>
                  </a:cubicBezTo>
                  <a:cubicBezTo>
                    <a:pt x="5437" y="10834"/>
                    <a:pt x="5437" y="10834"/>
                    <a:pt x="5437" y="10834"/>
                  </a:cubicBezTo>
                  <a:cubicBezTo>
                    <a:pt x="5437" y="10902"/>
                    <a:pt x="5437" y="10902"/>
                    <a:pt x="5437" y="10902"/>
                  </a:cubicBezTo>
                  <a:cubicBezTo>
                    <a:pt x="5437" y="10902"/>
                    <a:pt x="5437" y="10902"/>
                    <a:pt x="5437" y="10902"/>
                  </a:cubicBezTo>
                  <a:cubicBezTo>
                    <a:pt x="5474" y="10902"/>
                    <a:pt x="5474" y="10902"/>
                    <a:pt x="5474" y="10902"/>
                  </a:cubicBezTo>
                  <a:cubicBezTo>
                    <a:pt x="5474" y="10902"/>
                    <a:pt x="5474" y="10902"/>
                    <a:pt x="5474" y="10902"/>
                  </a:cubicBezTo>
                  <a:cubicBezTo>
                    <a:pt x="5511" y="10834"/>
                    <a:pt x="5511" y="10834"/>
                    <a:pt x="5511" y="10834"/>
                  </a:cubicBezTo>
                  <a:cubicBezTo>
                    <a:pt x="5548" y="10902"/>
                    <a:pt x="5548" y="10902"/>
                    <a:pt x="5548" y="10902"/>
                  </a:cubicBezTo>
                  <a:cubicBezTo>
                    <a:pt x="5585" y="10969"/>
                    <a:pt x="5585" y="10969"/>
                    <a:pt x="5585" y="10969"/>
                  </a:cubicBezTo>
                  <a:cubicBezTo>
                    <a:pt x="5696" y="11037"/>
                    <a:pt x="5696" y="11037"/>
                    <a:pt x="5696" y="11037"/>
                  </a:cubicBezTo>
                  <a:cubicBezTo>
                    <a:pt x="5770" y="11037"/>
                    <a:pt x="5770" y="11037"/>
                    <a:pt x="5770" y="11037"/>
                  </a:cubicBezTo>
                  <a:cubicBezTo>
                    <a:pt x="5807" y="11037"/>
                    <a:pt x="5807" y="11037"/>
                    <a:pt x="5807" y="11037"/>
                  </a:cubicBezTo>
                  <a:cubicBezTo>
                    <a:pt x="5881" y="11037"/>
                    <a:pt x="5881" y="11037"/>
                    <a:pt x="5881" y="11037"/>
                  </a:cubicBezTo>
                  <a:cubicBezTo>
                    <a:pt x="5881" y="11037"/>
                    <a:pt x="5881" y="11037"/>
                    <a:pt x="5881" y="11037"/>
                  </a:cubicBezTo>
                  <a:cubicBezTo>
                    <a:pt x="5955" y="11105"/>
                    <a:pt x="5955" y="11105"/>
                    <a:pt x="5955" y="11105"/>
                  </a:cubicBezTo>
                  <a:cubicBezTo>
                    <a:pt x="5992" y="11037"/>
                    <a:pt x="5992" y="11037"/>
                    <a:pt x="5992" y="11037"/>
                  </a:cubicBezTo>
                  <a:cubicBezTo>
                    <a:pt x="5992" y="10969"/>
                    <a:pt x="5992" y="10969"/>
                    <a:pt x="5992" y="10969"/>
                  </a:cubicBezTo>
                  <a:cubicBezTo>
                    <a:pt x="5992" y="10969"/>
                    <a:pt x="5992" y="10969"/>
                    <a:pt x="5992" y="10969"/>
                  </a:cubicBezTo>
                  <a:cubicBezTo>
                    <a:pt x="5992" y="10902"/>
                    <a:pt x="5992" y="10902"/>
                    <a:pt x="5992" y="10902"/>
                  </a:cubicBezTo>
                  <a:cubicBezTo>
                    <a:pt x="5992" y="10834"/>
                    <a:pt x="5992" y="10834"/>
                    <a:pt x="5992" y="10834"/>
                  </a:cubicBezTo>
                  <a:cubicBezTo>
                    <a:pt x="6029" y="10766"/>
                    <a:pt x="6029" y="10766"/>
                    <a:pt x="6029" y="10766"/>
                  </a:cubicBezTo>
                  <a:cubicBezTo>
                    <a:pt x="6029" y="10766"/>
                    <a:pt x="6029" y="10766"/>
                    <a:pt x="6029" y="10766"/>
                  </a:cubicBezTo>
                  <a:cubicBezTo>
                    <a:pt x="6066" y="10698"/>
                    <a:pt x="6066" y="10698"/>
                    <a:pt x="6066" y="10698"/>
                  </a:cubicBezTo>
                  <a:cubicBezTo>
                    <a:pt x="6066" y="10631"/>
                    <a:pt x="6066" y="10631"/>
                    <a:pt x="6066" y="10631"/>
                  </a:cubicBezTo>
                  <a:cubicBezTo>
                    <a:pt x="6103" y="10495"/>
                    <a:pt x="6103" y="10495"/>
                    <a:pt x="6103" y="10495"/>
                  </a:cubicBezTo>
                  <a:cubicBezTo>
                    <a:pt x="6066" y="10428"/>
                    <a:pt x="6066" y="10428"/>
                    <a:pt x="6066" y="10428"/>
                  </a:cubicBezTo>
                  <a:cubicBezTo>
                    <a:pt x="6103" y="10360"/>
                    <a:pt x="6103" y="10360"/>
                    <a:pt x="6103" y="10360"/>
                  </a:cubicBezTo>
                  <a:cubicBezTo>
                    <a:pt x="6140" y="10157"/>
                    <a:pt x="6140" y="10157"/>
                    <a:pt x="6140" y="10157"/>
                  </a:cubicBezTo>
                  <a:cubicBezTo>
                    <a:pt x="6140" y="10157"/>
                    <a:pt x="6140" y="10157"/>
                    <a:pt x="6140" y="10157"/>
                  </a:cubicBezTo>
                  <a:cubicBezTo>
                    <a:pt x="6103" y="9954"/>
                    <a:pt x="6103" y="9954"/>
                    <a:pt x="6103" y="9954"/>
                  </a:cubicBezTo>
                  <a:cubicBezTo>
                    <a:pt x="6029" y="9886"/>
                    <a:pt x="6029" y="9886"/>
                    <a:pt x="6029" y="9886"/>
                  </a:cubicBezTo>
                  <a:cubicBezTo>
                    <a:pt x="6029" y="9818"/>
                    <a:pt x="6029" y="9818"/>
                    <a:pt x="6029" y="9818"/>
                  </a:cubicBezTo>
                  <a:cubicBezTo>
                    <a:pt x="5992" y="9683"/>
                    <a:pt x="5992" y="9683"/>
                    <a:pt x="5992" y="9683"/>
                  </a:cubicBezTo>
                  <a:cubicBezTo>
                    <a:pt x="6066" y="9615"/>
                    <a:pt x="6066" y="9615"/>
                    <a:pt x="6066" y="9615"/>
                  </a:cubicBezTo>
                  <a:cubicBezTo>
                    <a:pt x="6066" y="9547"/>
                    <a:pt x="6066" y="9547"/>
                    <a:pt x="6066" y="9547"/>
                  </a:cubicBezTo>
                  <a:cubicBezTo>
                    <a:pt x="6140" y="9547"/>
                    <a:pt x="6140" y="9547"/>
                    <a:pt x="6140" y="9547"/>
                  </a:cubicBezTo>
                  <a:cubicBezTo>
                    <a:pt x="6177" y="9412"/>
                    <a:pt x="6177" y="9412"/>
                    <a:pt x="6177" y="9412"/>
                  </a:cubicBezTo>
                  <a:cubicBezTo>
                    <a:pt x="6251" y="9412"/>
                    <a:pt x="6251" y="9412"/>
                    <a:pt x="6251" y="9412"/>
                  </a:cubicBezTo>
                  <a:cubicBezTo>
                    <a:pt x="6288" y="9480"/>
                    <a:pt x="6288" y="9480"/>
                    <a:pt x="6288" y="9480"/>
                  </a:cubicBezTo>
                  <a:cubicBezTo>
                    <a:pt x="6288" y="9547"/>
                    <a:pt x="6288" y="9547"/>
                    <a:pt x="6288" y="9547"/>
                  </a:cubicBezTo>
                  <a:cubicBezTo>
                    <a:pt x="6325" y="9615"/>
                    <a:pt x="6325" y="9615"/>
                    <a:pt x="6325" y="9615"/>
                  </a:cubicBezTo>
                  <a:cubicBezTo>
                    <a:pt x="6362" y="9683"/>
                    <a:pt x="6362" y="9683"/>
                    <a:pt x="6362" y="9683"/>
                  </a:cubicBezTo>
                  <a:cubicBezTo>
                    <a:pt x="6362" y="9683"/>
                    <a:pt x="6362" y="9683"/>
                    <a:pt x="6362" y="9683"/>
                  </a:cubicBezTo>
                  <a:cubicBezTo>
                    <a:pt x="6399" y="9750"/>
                    <a:pt x="6399" y="9750"/>
                    <a:pt x="6399" y="9750"/>
                  </a:cubicBezTo>
                  <a:cubicBezTo>
                    <a:pt x="6399" y="9818"/>
                    <a:pt x="6399" y="9818"/>
                    <a:pt x="6399" y="9818"/>
                  </a:cubicBezTo>
                  <a:cubicBezTo>
                    <a:pt x="6436" y="9818"/>
                    <a:pt x="6436" y="9818"/>
                    <a:pt x="6436" y="9818"/>
                  </a:cubicBezTo>
                  <a:cubicBezTo>
                    <a:pt x="6436" y="9886"/>
                    <a:pt x="6436" y="9886"/>
                    <a:pt x="6436" y="9886"/>
                  </a:cubicBezTo>
                  <a:cubicBezTo>
                    <a:pt x="6473" y="9954"/>
                    <a:pt x="6473" y="9954"/>
                    <a:pt x="6473" y="9954"/>
                  </a:cubicBezTo>
                  <a:cubicBezTo>
                    <a:pt x="6473" y="10021"/>
                    <a:pt x="6473" y="10021"/>
                    <a:pt x="6473" y="10021"/>
                  </a:cubicBezTo>
                  <a:cubicBezTo>
                    <a:pt x="6473" y="10089"/>
                    <a:pt x="6473" y="10089"/>
                    <a:pt x="6473" y="10089"/>
                  </a:cubicBezTo>
                  <a:cubicBezTo>
                    <a:pt x="6473" y="10089"/>
                    <a:pt x="6473" y="10089"/>
                    <a:pt x="6473" y="10089"/>
                  </a:cubicBezTo>
                  <a:cubicBezTo>
                    <a:pt x="6547" y="10157"/>
                    <a:pt x="6547" y="10157"/>
                    <a:pt x="6547" y="10157"/>
                  </a:cubicBezTo>
                  <a:cubicBezTo>
                    <a:pt x="6584" y="10157"/>
                    <a:pt x="6584" y="10157"/>
                    <a:pt x="6584" y="10157"/>
                  </a:cubicBezTo>
                  <a:cubicBezTo>
                    <a:pt x="6621" y="10157"/>
                    <a:pt x="6621" y="10157"/>
                    <a:pt x="6621" y="10157"/>
                  </a:cubicBezTo>
                  <a:cubicBezTo>
                    <a:pt x="6658" y="10157"/>
                    <a:pt x="6658" y="10157"/>
                    <a:pt x="6658" y="10157"/>
                  </a:cubicBezTo>
                  <a:cubicBezTo>
                    <a:pt x="6695" y="10157"/>
                    <a:pt x="6695" y="10157"/>
                    <a:pt x="6695" y="10157"/>
                  </a:cubicBezTo>
                  <a:cubicBezTo>
                    <a:pt x="6695" y="10089"/>
                    <a:pt x="6695" y="10089"/>
                    <a:pt x="6695" y="10089"/>
                  </a:cubicBezTo>
                  <a:cubicBezTo>
                    <a:pt x="6732" y="10089"/>
                    <a:pt x="6732" y="10089"/>
                    <a:pt x="6732" y="10089"/>
                  </a:cubicBezTo>
                  <a:cubicBezTo>
                    <a:pt x="6695" y="10089"/>
                    <a:pt x="6695" y="10089"/>
                    <a:pt x="6695" y="10089"/>
                  </a:cubicBezTo>
                  <a:cubicBezTo>
                    <a:pt x="6658" y="10089"/>
                    <a:pt x="6658" y="10089"/>
                    <a:pt x="6658" y="10089"/>
                  </a:cubicBezTo>
                  <a:cubicBezTo>
                    <a:pt x="6658" y="10021"/>
                    <a:pt x="6658" y="10021"/>
                    <a:pt x="6658" y="10021"/>
                  </a:cubicBezTo>
                  <a:cubicBezTo>
                    <a:pt x="6621" y="10089"/>
                    <a:pt x="6621" y="10089"/>
                    <a:pt x="6621" y="10089"/>
                  </a:cubicBezTo>
                  <a:cubicBezTo>
                    <a:pt x="6584" y="10089"/>
                    <a:pt x="6584" y="10089"/>
                    <a:pt x="6584" y="10089"/>
                  </a:cubicBezTo>
                  <a:cubicBezTo>
                    <a:pt x="6547" y="10089"/>
                    <a:pt x="6547" y="10089"/>
                    <a:pt x="6547" y="10089"/>
                  </a:cubicBezTo>
                  <a:cubicBezTo>
                    <a:pt x="6510" y="10089"/>
                    <a:pt x="6510" y="10089"/>
                    <a:pt x="6510" y="10089"/>
                  </a:cubicBezTo>
                  <a:cubicBezTo>
                    <a:pt x="6510" y="10021"/>
                    <a:pt x="6510" y="10021"/>
                    <a:pt x="6510" y="10021"/>
                  </a:cubicBezTo>
                  <a:cubicBezTo>
                    <a:pt x="6510" y="9954"/>
                    <a:pt x="6510" y="9954"/>
                    <a:pt x="6510" y="9954"/>
                  </a:cubicBezTo>
                  <a:cubicBezTo>
                    <a:pt x="6510" y="9954"/>
                    <a:pt x="6510" y="9954"/>
                    <a:pt x="6510" y="9954"/>
                  </a:cubicBezTo>
                  <a:cubicBezTo>
                    <a:pt x="6473" y="9886"/>
                    <a:pt x="6473" y="9886"/>
                    <a:pt x="6473" y="9886"/>
                  </a:cubicBezTo>
                  <a:cubicBezTo>
                    <a:pt x="6473" y="9818"/>
                    <a:pt x="6473" y="9818"/>
                    <a:pt x="6473" y="9818"/>
                  </a:cubicBezTo>
                  <a:cubicBezTo>
                    <a:pt x="6510" y="9750"/>
                    <a:pt x="6510" y="9750"/>
                    <a:pt x="6510" y="9750"/>
                  </a:cubicBezTo>
                  <a:cubicBezTo>
                    <a:pt x="6547" y="9750"/>
                    <a:pt x="6547" y="9750"/>
                    <a:pt x="6547" y="9750"/>
                  </a:cubicBezTo>
                  <a:cubicBezTo>
                    <a:pt x="6510" y="9683"/>
                    <a:pt x="6510" y="9683"/>
                    <a:pt x="6510" y="9683"/>
                  </a:cubicBezTo>
                  <a:cubicBezTo>
                    <a:pt x="6510" y="9683"/>
                    <a:pt x="6510" y="9683"/>
                    <a:pt x="6510" y="9683"/>
                  </a:cubicBezTo>
                  <a:cubicBezTo>
                    <a:pt x="6510" y="9683"/>
                    <a:pt x="6510" y="9683"/>
                    <a:pt x="6510" y="9683"/>
                  </a:cubicBezTo>
                  <a:cubicBezTo>
                    <a:pt x="6473" y="9615"/>
                    <a:pt x="6473" y="9615"/>
                    <a:pt x="6473" y="9615"/>
                  </a:cubicBezTo>
                  <a:cubicBezTo>
                    <a:pt x="6436" y="9547"/>
                    <a:pt x="6436" y="9547"/>
                    <a:pt x="6436" y="9547"/>
                  </a:cubicBezTo>
                  <a:cubicBezTo>
                    <a:pt x="6436" y="9547"/>
                    <a:pt x="6436" y="9547"/>
                    <a:pt x="6436" y="9547"/>
                  </a:cubicBezTo>
                  <a:cubicBezTo>
                    <a:pt x="6399" y="9412"/>
                    <a:pt x="6399" y="9412"/>
                    <a:pt x="6399" y="9412"/>
                  </a:cubicBezTo>
                  <a:cubicBezTo>
                    <a:pt x="6325" y="9412"/>
                    <a:pt x="6325" y="9412"/>
                    <a:pt x="6325" y="9412"/>
                  </a:cubicBezTo>
                  <a:cubicBezTo>
                    <a:pt x="6251" y="9412"/>
                    <a:pt x="6251" y="9412"/>
                    <a:pt x="6251" y="9412"/>
                  </a:cubicBezTo>
                  <a:cubicBezTo>
                    <a:pt x="6251" y="9344"/>
                    <a:pt x="6251" y="9344"/>
                    <a:pt x="6251" y="9344"/>
                  </a:cubicBezTo>
                  <a:cubicBezTo>
                    <a:pt x="6214" y="9344"/>
                    <a:pt x="6214" y="9344"/>
                    <a:pt x="6214" y="9344"/>
                  </a:cubicBezTo>
                  <a:cubicBezTo>
                    <a:pt x="6140" y="9276"/>
                    <a:pt x="6140" y="9276"/>
                    <a:pt x="6140" y="9276"/>
                  </a:cubicBezTo>
                  <a:cubicBezTo>
                    <a:pt x="6103" y="9276"/>
                    <a:pt x="6103" y="9276"/>
                    <a:pt x="6103" y="9276"/>
                  </a:cubicBezTo>
                  <a:cubicBezTo>
                    <a:pt x="6066" y="9276"/>
                    <a:pt x="6066" y="9276"/>
                    <a:pt x="6066" y="9276"/>
                  </a:cubicBezTo>
                  <a:cubicBezTo>
                    <a:pt x="6029" y="9344"/>
                    <a:pt x="6029" y="9344"/>
                    <a:pt x="6029" y="9344"/>
                  </a:cubicBezTo>
                  <a:cubicBezTo>
                    <a:pt x="6029" y="9412"/>
                    <a:pt x="6029" y="9412"/>
                    <a:pt x="6029" y="9412"/>
                  </a:cubicBezTo>
                  <a:cubicBezTo>
                    <a:pt x="5992" y="9480"/>
                    <a:pt x="5992" y="9480"/>
                    <a:pt x="5992" y="9480"/>
                  </a:cubicBezTo>
                  <a:cubicBezTo>
                    <a:pt x="5955" y="9412"/>
                    <a:pt x="5955" y="9412"/>
                    <a:pt x="5955" y="9412"/>
                  </a:cubicBezTo>
                  <a:cubicBezTo>
                    <a:pt x="5881" y="9480"/>
                    <a:pt x="5881" y="9480"/>
                    <a:pt x="5881" y="9480"/>
                  </a:cubicBezTo>
                  <a:cubicBezTo>
                    <a:pt x="5844" y="9480"/>
                    <a:pt x="5844" y="9480"/>
                    <a:pt x="5844" y="9480"/>
                  </a:cubicBezTo>
                  <a:cubicBezTo>
                    <a:pt x="5844" y="9412"/>
                    <a:pt x="5844" y="9412"/>
                    <a:pt x="5844" y="9412"/>
                  </a:cubicBezTo>
                  <a:cubicBezTo>
                    <a:pt x="5844" y="9344"/>
                    <a:pt x="5844" y="9344"/>
                    <a:pt x="5844" y="9344"/>
                  </a:cubicBezTo>
                  <a:cubicBezTo>
                    <a:pt x="5844" y="9276"/>
                    <a:pt x="5844" y="9276"/>
                    <a:pt x="5844" y="9276"/>
                  </a:cubicBezTo>
                  <a:cubicBezTo>
                    <a:pt x="5770" y="9209"/>
                    <a:pt x="5770" y="9209"/>
                    <a:pt x="5770" y="9209"/>
                  </a:cubicBezTo>
                  <a:cubicBezTo>
                    <a:pt x="5770" y="9141"/>
                    <a:pt x="5770" y="9141"/>
                    <a:pt x="5770" y="9141"/>
                  </a:cubicBezTo>
                  <a:cubicBezTo>
                    <a:pt x="5770" y="9006"/>
                    <a:pt x="5770" y="9006"/>
                    <a:pt x="5770" y="9006"/>
                  </a:cubicBezTo>
                  <a:cubicBezTo>
                    <a:pt x="5733" y="8870"/>
                    <a:pt x="5733" y="8870"/>
                    <a:pt x="5733" y="8870"/>
                  </a:cubicBezTo>
                  <a:cubicBezTo>
                    <a:pt x="5733" y="8803"/>
                    <a:pt x="5733" y="8803"/>
                    <a:pt x="5733" y="8803"/>
                  </a:cubicBezTo>
                  <a:cubicBezTo>
                    <a:pt x="5733" y="8667"/>
                    <a:pt x="5733" y="8667"/>
                    <a:pt x="5733" y="8667"/>
                  </a:cubicBezTo>
                  <a:cubicBezTo>
                    <a:pt x="5696" y="8532"/>
                    <a:pt x="5696" y="8532"/>
                    <a:pt x="5696" y="8532"/>
                  </a:cubicBezTo>
                  <a:cubicBezTo>
                    <a:pt x="5659" y="8464"/>
                    <a:pt x="5659" y="8464"/>
                    <a:pt x="5659" y="8464"/>
                  </a:cubicBezTo>
                  <a:cubicBezTo>
                    <a:pt x="5622" y="8464"/>
                    <a:pt x="5622" y="8464"/>
                    <a:pt x="5622" y="8464"/>
                  </a:cubicBezTo>
                  <a:cubicBezTo>
                    <a:pt x="5622" y="8396"/>
                    <a:pt x="5622" y="8396"/>
                    <a:pt x="5622" y="8396"/>
                  </a:cubicBezTo>
                  <a:cubicBezTo>
                    <a:pt x="5548" y="8329"/>
                    <a:pt x="5548" y="8329"/>
                    <a:pt x="5548" y="8329"/>
                  </a:cubicBezTo>
                  <a:cubicBezTo>
                    <a:pt x="5474" y="8261"/>
                    <a:pt x="5474" y="8261"/>
                    <a:pt x="5474" y="8261"/>
                  </a:cubicBezTo>
                  <a:cubicBezTo>
                    <a:pt x="5474" y="8193"/>
                    <a:pt x="5474" y="8193"/>
                    <a:pt x="5474" y="8193"/>
                  </a:cubicBezTo>
                  <a:cubicBezTo>
                    <a:pt x="5511" y="8058"/>
                    <a:pt x="5511" y="8058"/>
                    <a:pt x="5511" y="8058"/>
                  </a:cubicBezTo>
                  <a:cubicBezTo>
                    <a:pt x="5474" y="7990"/>
                    <a:pt x="5474" y="7990"/>
                    <a:pt x="5474" y="7990"/>
                  </a:cubicBezTo>
                  <a:cubicBezTo>
                    <a:pt x="5474" y="7922"/>
                    <a:pt x="5474" y="7922"/>
                    <a:pt x="5474" y="7922"/>
                  </a:cubicBezTo>
                  <a:cubicBezTo>
                    <a:pt x="5474" y="7922"/>
                    <a:pt x="5474" y="7922"/>
                    <a:pt x="5474" y="7922"/>
                  </a:cubicBezTo>
                  <a:cubicBezTo>
                    <a:pt x="5511" y="7855"/>
                    <a:pt x="5511" y="7855"/>
                    <a:pt x="5511" y="7855"/>
                  </a:cubicBezTo>
                  <a:cubicBezTo>
                    <a:pt x="5548" y="7719"/>
                    <a:pt x="5548" y="7719"/>
                    <a:pt x="5548" y="7719"/>
                  </a:cubicBezTo>
                  <a:cubicBezTo>
                    <a:pt x="5585" y="7651"/>
                    <a:pt x="5585" y="7651"/>
                    <a:pt x="5585" y="7651"/>
                  </a:cubicBezTo>
                  <a:cubicBezTo>
                    <a:pt x="5548" y="7516"/>
                    <a:pt x="5548" y="7516"/>
                    <a:pt x="5548" y="7516"/>
                  </a:cubicBezTo>
                  <a:cubicBezTo>
                    <a:pt x="5474" y="7245"/>
                    <a:pt x="5474" y="7245"/>
                    <a:pt x="5474" y="7245"/>
                  </a:cubicBezTo>
                  <a:cubicBezTo>
                    <a:pt x="5511" y="7245"/>
                    <a:pt x="5511" y="7245"/>
                    <a:pt x="5511" y="7245"/>
                  </a:cubicBezTo>
                  <a:cubicBezTo>
                    <a:pt x="5548" y="7313"/>
                    <a:pt x="5548" y="7313"/>
                    <a:pt x="5548" y="7313"/>
                  </a:cubicBezTo>
                  <a:cubicBezTo>
                    <a:pt x="5548" y="7381"/>
                    <a:pt x="5548" y="7381"/>
                    <a:pt x="5548" y="7381"/>
                  </a:cubicBezTo>
                  <a:cubicBezTo>
                    <a:pt x="5585" y="7381"/>
                    <a:pt x="5585" y="7381"/>
                    <a:pt x="5585" y="7381"/>
                  </a:cubicBezTo>
                  <a:cubicBezTo>
                    <a:pt x="5585" y="7381"/>
                    <a:pt x="5585" y="7381"/>
                    <a:pt x="5585" y="7381"/>
                  </a:cubicBezTo>
                  <a:cubicBezTo>
                    <a:pt x="5585" y="7516"/>
                    <a:pt x="5585" y="7516"/>
                    <a:pt x="5585" y="7516"/>
                  </a:cubicBezTo>
                  <a:cubicBezTo>
                    <a:pt x="5622" y="7584"/>
                    <a:pt x="5622" y="7584"/>
                    <a:pt x="5622" y="7584"/>
                  </a:cubicBezTo>
                  <a:cubicBezTo>
                    <a:pt x="5622" y="7651"/>
                    <a:pt x="5622" y="7651"/>
                    <a:pt x="5622" y="7651"/>
                  </a:cubicBezTo>
                  <a:cubicBezTo>
                    <a:pt x="5659" y="7719"/>
                    <a:pt x="5659" y="7719"/>
                    <a:pt x="5659" y="7719"/>
                  </a:cubicBezTo>
                  <a:cubicBezTo>
                    <a:pt x="5659" y="7787"/>
                    <a:pt x="5659" y="7787"/>
                    <a:pt x="5659" y="7787"/>
                  </a:cubicBezTo>
                  <a:cubicBezTo>
                    <a:pt x="5659" y="7855"/>
                    <a:pt x="5659" y="7855"/>
                    <a:pt x="5659" y="7855"/>
                  </a:cubicBezTo>
                  <a:cubicBezTo>
                    <a:pt x="5696" y="7922"/>
                    <a:pt x="5696" y="7922"/>
                    <a:pt x="5696" y="7922"/>
                  </a:cubicBezTo>
                  <a:cubicBezTo>
                    <a:pt x="5696" y="7990"/>
                    <a:pt x="5696" y="7990"/>
                    <a:pt x="5696" y="7990"/>
                  </a:cubicBezTo>
                  <a:cubicBezTo>
                    <a:pt x="5733" y="8058"/>
                    <a:pt x="5733" y="8058"/>
                    <a:pt x="5733" y="8058"/>
                  </a:cubicBezTo>
                  <a:cubicBezTo>
                    <a:pt x="5733" y="8058"/>
                    <a:pt x="5733" y="8058"/>
                    <a:pt x="5733" y="8058"/>
                  </a:cubicBezTo>
                  <a:cubicBezTo>
                    <a:pt x="5696" y="8125"/>
                    <a:pt x="5696" y="8125"/>
                    <a:pt x="5696" y="8125"/>
                  </a:cubicBezTo>
                  <a:cubicBezTo>
                    <a:pt x="5733" y="8125"/>
                    <a:pt x="5733" y="8125"/>
                    <a:pt x="5733" y="8125"/>
                  </a:cubicBezTo>
                  <a:cubicBezTo>
                    <a:pt x="5770" y="8125"/>
                    <a:pt x="5770" y="8125"/>
                    <a:pt x="5770" y="8125"/>
                  </a:cubicBezTo>
                  <a:cubicBezTo>
                    <a:pt x="5807" y="8193"/>
                    <a:pt x="5807" y="8193"/>
                    <a:pt x="5807" y="8193"/>
                  </a:cubicBezTo>
                  <a:cubicBezTo>
                    <a:pt x="5881" y="8193"/>
                    <a:pt x="5881" y="8193"/>
                    <a:pt x="5881" y="8193"/>
                  </a:cubicBezTo>
                  <a:cubicBezTo>
                    <a:pt x="5918" y="8125"/>
                    <a:pt x="5918" y="8125"/>
                    <a:pt x="5918" y="8125"/>
                  </a:cubicBezTo>
                  <a:cubicBezTo>
                    <a:pt x="5918" y="8193"/>
                    <a:pt x="5918" y="8193"/>
                    <a:pt x="5918" y="8193"/>
                  </a:cubicBezTo>
                  <a:cubicBezTo>
                    <a:pt x="5955" y="8261"/>
                    <a:pt x="5955" y="8261"/>
                    <a:pt x="5955" y="8261"/>
                  </a:cubicBezTo>
                  <a:cubicBezTo>
                    <a:pt x="5955" y="8193"/>
                    <a:pt x="5955" y="8193"/>
                    <a:pt x="5955" y="8193"/>
                  </a:cubicBezTo>
                  <a:cubicBezTo>
                    <a:pt x="5992" y="8193"/>
                    <a:pt x="5992" y="8193"/>
                    <a:pt x="5992" y="8193"/>
                  </a:cubicBezTo>
                  <a:cubicBezTo>
                    <a:pt x="6029" y="8125"/>
                    <a:pt x="6029" y="8125"/>
                    <a:pt x="6029" y="8125"/>
                  </a:cubicBezTo>
                  <a:cubicBezTo>
                    <a:pt x="6066" y="8125"/>
                    <a:pt x="6066" y="8125"/>
                    <a:pt x="6066" y="8125"/>
                  </a:cubicBezTo>
                  <a:cubicBezTo>
                    <a:pt x="6103" y="8261"/>
                    <a:pt x="6103" y="8261"/>
                    <a:pt x="6103" y="8261"/>
                  </a:cubicBezTo>
                  <a:cubicBezTo>
                    <a:pt x="6140" y="8261"/>
                    <a:pt x="6140" y="8261"/>
                    <a:pt x="6140" y="8261"/>
                  </a:cubicBezTo>
                  <a:cubicBezTo>
                    <a:pt x="6177" y="8261"/>
                    <a:pt x="6177" y="8261"/>
                    <a:pt x="6177" y="8261"/>
                  </a:cubicBezTo>
                  <a:cubicBezTo>
                    <a:pt x="6251" y="8261"/>
                    <a:pt x="6251" y="8261"/>
                    <a:pt x="6251" y="8261"/>
                  </a:cubicBezTo>
                  <a:cubicBezTo>
                    <a:pt x="6288" y="8193"/>
                    <a:pt x="6288" y="8193"/>
                    <a:pt x="6288" y="8193"/>
                  </a:cubicBezTo>
                  <a:cubicBezTo>
                    <a:pt x="6251" y="8261"/>
                    <a:pt x="6251" y="8261"/>
                    <a:pt x="6251" y="8261"/>
                  </a:cubicBezTo>
                  <a:cubicBezTo>
                    <a:pt x="6177" y="8261"/>
                    <a:pt x="6177" y="8261"/>
                    <a:pt x="6177" y="8261"/>
                  </a:cubicBezTo>
                  <a:cubicBezTo>
                    <a:pt x="6177" y="8193"/>
                    <a:pt x="6177" y="8193"/>
                    <a:pt x="6177" y="8193"/>
                  </a:cubicBezTo>
                  <a:cubicBezTo>
                    <a:pt x="6140" y="8193"/>
                    <a:pt x="6140" y="8193"/>
                    <a:pt x="6140" y="8193"/>
                  </a:cubicBezTo>
                  <a:cubicBezTo>
                    <a:pt x="6140" y="8125"/>
                    <a:pt x="6140" y="8125"/>
                    <a:pt x="6140" y="8125"/>
                  </a:cubicBezTo>
                  <a:cubicBezTo>
                    <a:pt x="6066" y="8125"/>
                    <a:pt x="6066" y="8125"/>
                    <a:pt x="6066" y="8125"/>
                  </a:cubicBezTo>
                  <a:cubicBezTo>
                    <a:pt x="6066" y="8058"/>
                    <a:pt x="6066" y="8058"/>
                    <a:pt x="6066" y="8058"/>
                  </a:cubicBezTo>
                  <a:cubicBezTo>
                    <a:pt x="6066" y="8058"/>
                    <a:pt x="6066" y="8058"/>
                    <a:pt x="6066" y="8058"/>
                  </a:cubicBezTo>
                  <a:cubicBezTo>
                    <a:pt x="6029" y="8058"/>
                    <a:pt x="6029" y="8058"/>
                    <a:pt x="6029" y="8058"/>
                  </a:cubicBezTo>
                  <a:cubicBezTo>
                    <a:pt x="5955" y="8058"/>
                    <a:pt x="5955" y="8058"/>
                    <a:pt x="5955" y="8058"/>
                  </a:cubicBezTo>
                  <a:cubicBezTo>
                    <a:pt x="5918" y="8058"/>
                    <a:pt x="5918" y="8058"/>
                    <a:pt x="5918" y="8058"/>
                  </a:cubicBezTo>
                  <a:cubicBezTo>
                    <a:pt x="5881" y="8058"/>
                    <a:pt x="5881" y="8058"/>
                    <a:pt x="5881" y="8058"/>
                  </a:cubicBezTo>
                  <a:cubicBezTo>
                    <a:pt x="5807" y="7922"/>
                    <a:pt x="5807" y="7922"/>
                    <a:pt x="5807" y="7922"/>
                  </a:cubicBezTo>
                  <a:cubicBezTo>
                    <a:pt x="5807" y="7855"/>
                    <a:pt x="5807" y="7855"/>
                    <a:pt x="5807" y="7855"/>
                  </a:cubicBezTo>
                  <a:cubicBezTo>
                    <a:pt x="5770" y="7855"/>
                    <a:pt x="5770" y="7855"/>
                    <a:pt x="5770" y="7855"/>
                  </a:cubicBezTo>
                  <a:cubicBezTo>
                    <a:pt x="5733" y="7719"/>
                    <a:pt x="5733" y="7719"/>
                    <a:pt x="5733" y="7719"/>
                  </a:cubicBezTo>
                  <a:cubicBezTo>
                    <a:pt x="5770" y="7719"/>
                    <a:pt x="5770" y="7719"/>
                    <a:pt x="5770" y="7719"/>
                  </a:cubicBezTo>
                  <a:cubicBezTo>
                    <a:pt x="5770" y="7719"/>
                    <a:pt x="5770" y="7719"/>
                    <a:pt x="5770" y="7719"/>
                  </a:cubicBezTo>
                  <a:cubicBezTo>
                    <a:pt x="5807" y="7651"/>
                    <a:pt x="5807" y="7651"/>
                    <a:pt x="5807" y="7651"/>
                  </a:cubicBezTo>
                  <a:cubicBezTo>
                    <a:pt x="5844" y="7651"/>
                    <a:pt x="5844" y="7651"/>
                    <a:pt x="5844" y="7651"/>
                  </a:cubicBezTo>
                  <a:cubicBezTo>
                    <a:pt x="5881" y="7719"/>
                    <a:pt x="5881" y="7719"/>
                    <a:pt x="5881" y="7719"/>
                  </a:cubicBezTo>
                  <a:cubicBezTo>
                    <a:pt x="5955" y="7787"/>
                    <a:pt x="5955" y="7787"/>
                    <a:pt x="5955" y="7787"/>
                  </a:cubicBezTo>
                  <a:cubicBezTo>
                    <a:pt x="5992" y="7787"/>
                    <a:pt x="5992" y="7787"/>
                    <a:pt x="5992" y="7787"/>
                  </a:cubicBezTo>
                  <a:cubicBezTo>
                    <a:pt x="6029" y="7651"/>
                    <a:pt x="6029" y="7651"/>
                    <a:pt x="6029" y="7651"/>
                  </a:cubicBezTo>
                  <a:cubicBezTo>
                    <a:pt x="6029" y="7584"/>
                    <a:pt x="6029" y="7584"/>
                    <a:pt x="6029" y="7584"/>
                  </a:cubicBezTo>
                  <a:cubicBezTo>
                    <a:pt x="5955" y="7516"/>
                    <a:pt x="5955" y="7516"/>
                    <a:pt x="5955" y="7516"/>
                  </a:cubicBezTo>
                  <a:cubicBezTo>
                    <a:pt x="5881" y="7584"/>
                    <a:pt x="5881" y="7584"/>
                    <a:pt x="5881" y="7584"/>
                  </a:cubicBezTo>
                  <a:cubicBezTo>
                    <a:pt x="5881" y="7584"/>
                    <a:pt x="5881" y="7584"/>
                    <a:pt x="5881" y="7584"/>
                  </a:cubicBezTo>
                  <a:cubicBezTo>
                    <a:pt x="5881" y="7516"/>
                    <a:pt x="5881" y="7516"/>
                    <a:pt x="5881" y="7516"/>
                  </a:cubicBezTo>
                  <a:cubicBezTo>
                    <a:pt x="5918" y="7516"/>
                    <a:pt x="5918" y="7516"/>
                    <a:pt x="5918" y="7516"/>
                  </a:cubicBezTo>
                  <a:cubicBezTo>
                    <a:pt x="5918" y="7516"/>
                    <a:pt x="5918" y="7516"/>
                    <a:pt x="5918" y="7516"/>
                  </a:cubicBezTo>
                  <a:cubicBezTo>
                    <a:pt x="5918" y="7448"/>
                    <a:pt x="5918" y="7448"/>
                    <a:pt x="5918" y="7448"/>
                  </a:cubicBezTo>
                  <a:cubicBezTo>
                    <a:pt x="5955" y="7381"/>
                    <a:pt x="5955" y="7381"/>
                    <a:pt x="5955" y="7381"/>
                  </a:cubicBezTo>
                  <a:cubicBezTo>
                    <a:pt x="5992" y="7313"/>
                    <a:pt x="5992" y="7313"/>
                    <a:pt x="5992" y="7313"/>
                  </a:cubicBezTo>
                  <a:cubicBezTo>
                    <a:pt x="6029" y="7313"/>
                    <a:pt x="6029" y="7313"/>
                    <a:pt x="6029" y="7313"/>
                  </a:cubicBezTo>
                  <a:cubicBezTo>
                    <a:pt x="6140" y="7313"/>
                    <a:pt x="6140" y="7313"/>
                    <a:pt x="6140" y="7313"/>
                  </a:cubicBezTo>
                  <a:cubicBezTo>
                    <a:pt x="6177" y="7381"/>
                    <a:pt x="6177" y="7381"/>
                    <a:pt x="6177" y="7381"/>
                  </a:cubicBezTo>
                  <a:cubicBezTo>
                    <a:pt x="6214" y="7448"/>
                    <a:pt x="6214" y="7448"/>
                    <a:pt x="6214" y="7448"/>
                  </a:cubicBezTo>
                  <a:cubicBezTo>
                    <a:pt x="6325" y="7448"/>
                    <a:pt x="6325" y="7448"/>
                    <a:pt x="6325" y="7448"/>
                  </a:cubicBezTo>
                  <a:cubicBezTo>
                    <a:pt x="6325" y="7516"/>
                    <a:pt x="6325" y="7516"/>
                    <a:pt x="6325" y="7516"/>
                  </a:cubicBezTo>
                  <a:cubicBezTo>
                    <a:pt x="6362" y="7584"/>
                    <a:pt x="6362" y="7584"/>
                    <a:pt x="6362" y="7584"/>
                  </a:cubicBezTo>
                  <a:cubicBezTo>
                    <a:pt x="6436" y="7651"/>
                    <a:pt x="6436" y="7651"/>
                    <a:pt x="6436" y="7651"/>
                  </a:cubicBezTo>
                  <a:cubicBezTo>
                    <a:pt x="6473" y="7651"/>
                    <a:pt x="6473" y="7651"/>
                    <a:pt x="6473" y="7651"/>
                  </a:cubicBezTo>
                  <a:cubicBezTo>
                    <a:pt x="6584" y="7651"/>
                    <a:pt x="6584" y="7651"/>
                    <a:pt x="6584" y="7651"/>
                  </a:cubicBezTo>
                  <a:cubicBezTo>
                    <a:pt x="6658" y="7584"/>
                    <a:pt x="6658" y="7584"/>
                    <a:pt x="6658" y="7584"/>
                  </a:cubicBezTo>
                  <a:cubicBezTo>
                    <a:pt x="6658" y="7651"/>
                    <a:pt x="6658" y="7651"/>
                    <a:pt x="6658" y="7651"/>
                  </a:cubicBezTo>
                  <a:cubicBezTo>
                    <a:pt x="6695" y="7651"/>
                    <a:pt x="6695" y="7651"/>
                    <a:pt x="6695" y="7651"/>
                  </a:cubicBezTo>
                  <a:cubicBezTo>
                    <a:pt x="6732" y="7651"/>
                    <a:pt x="6732" y="7651"/>
                    <a:pt x="6732" y="7651"/>
                  </a:cubicBezTo>
                  <a:cubicBezTo>
                    <a:pt x="6695" y="7719"/>
                    <a:pt x="6695" y="7719"/>
                    <a:pt x="6695" y="7719"/>
                  </a:cubicBezTo>
                  <a:cubicBezTo>
                    <a:pt x="6732" y="7787"/>
                    <a:pt x="6732" y="7787"/>
                    <a:pt x="6732" y="7787"/>
                  </a:cubicBezTo>
                  <a:cubicBezTo>
                    <a:pt x="6695" y="7787"/>
                    <a:pt x="6695" y="7787"/>
                    <a:pt x="6695" y="7787"/>
                  </a:cubicBezTo>
                  <a:cubicBezTo>
                    <a:pt x="6658" y="7855"/>
                    <a:pt x="6658" y="7855"/>
                    <a:pt x="6658" y="7855"/>
                  </a:cubicBezTo>
                  <a:cubicBezTo>
                    <a:pt x="6658" y="7922"/>
                    <a:pt x="6658" y="7922"/>
                    <a:pt x="6658" y="7922"/>
                  </a:cubicBezTo>
                  <a:cubicBezTo>
                    <a:pt x="6695" y="7990"/>
                    <a:pt x="6695" y="7990"/>
                    <a:pt x="6695" y="7990"/>
                  </a:cubicBezTo>
                  <a:cubicBezTo>
                    <a:pt x="6695" y="8058"/>
                    <a:pt x="6695" y="8058"/>
                    <a:pt x="6695" y="8058"/>
                  </a:cubicBezTo>
                  <a:cubicBezTo>
                    <a:pt x="6732" y="8193"/>
                    <a:pt x="6732" y="8193"/>
                    <a:pt x="6732" y="8193"/>
                  </a:cubicBezTo>
                  <a:cubicBezTo>
                    <a:pt x="6732" y="8193"/>
                    <a:pt x="6732" y="8193"/>
                    <a:pt x="6732" y="8193"/>
                  </a:cubicBezTo>
                  <a:cubicBezTo>
                    <a:pt x="6732" y="8261"/>
                    <a:pt x="6732" y="8261"/>
                    <a:pt x="6732" y="8261"/>
                  </a:cubicBezTo>
                  <a:cubicBezTo>
                    <a:pt x="6732" y="8464"/>
                    <a:pt x="6732" y="8464"/>
                    <a:pt x="6732" y="8464"/>
                  </a:cubicBezTo>
                  <a:cubicBezTo>
                    <a:pt x="6768" y="8464"/>
                    <a:pt x="6768" y="8464"/>
                    <a:pt x="6768" y="8464"/>
                  </a:cubicBezTo>
                  <a:cubicBezTo>
                    <a:pt x="6768" y="8396"/>
                    <a:pt x="6768" y="8396"/>
                    <a:pt x="6768" y="8396"/>
                  </a:cubicBezTo>
                  <a:cubicBezTo>
                    <a:pt x="6768" y="8329"/>
                    <a:pt x="6768" y="8329"/>
                    <a:pt x="6768" y="8329"/>
                  </a:cubicBezTo>
                  <a:cubicBezTo>
                    <a:pt x="6768" y="8329"/>
                    <a:pt x="6768" y="8329"/>
                    <a:pt x="6768" y="8329"/>
                  </a:cubicBezTo>
                  <a:cubicBezTo>
                    <a:pt x="6768" y="8261"/>
                    <a:pt x="6768" y="8261"/>
                    <a:pt x="6768" y="8261"/>
                  </a:cubicBezTo>
                  <a:cubicBezTo>
                    <a:pt x="6805" y="8193"/>
                    <a:pt x="6805" y="8193"/>
                    <a:pt x="6805" y="8193"/>
                  </a:cubicBezTo>
                  <a:cubicBezTo>
                    <a:pt x="6805" y="8125"/>
                    <a:pt x="6805" y="8125"/>
                    <a:pt x="6805" y="8125"/>
                  </a:cubicBezTo>
                  <a:cubicBezTo>
                    <a:pt x="6842" y="8193"/>
                    <a:pt x="6842" y="8193"/>
                    <a:pt x="6842" y="8193"/>
                  </a:cubicBezTo>
                  <a:cubicBezTo>
                    <a:pt x="6842" y="8261"/>
                    <a:pt x="6842" y="8261"/>
                    <a:pt x="6842" y="8261"/>
                  </a:cubicBezTo>
                  <a:cubicBezTo>
                    <a:pt x="6879" y="8396"/>
                    <a:pt x="6879" y="8396"/>
                    <a:pt x="6879" y="8396"/>
                  </a:cubicBezTo>
                  <a:cubicBezTo>
                    <a:pt x="6879" y="8396"/>
                    <a:pt x="6879" y="8396"/>
                    <a:pt x="6879" y="8396"/>
                  </a:cubicBezTo>
                  <a:cubicBezTo>
                    <a:pt x="6842" y="8464"/>
                    <a:pt x="6842" y="8464"/>
                    <a:pt x="6842" y="8464"/>
                  </a:cubicBezTo>
                  <a:cubicBezTo>
                    <a:pt x="6842" y="8532"/>
                    <a:pt x="6842" y="8532"/>
                    <a:pt x="6842" y="8532"/>
                  </a:cubicBezTo>
                  <a:cubicBezTo>
                    <a:pt x="6842" y="8532"/>
                    <a:pt x="6842" y="8532"/>
                    <a:pt x="6842" y="8532"/>
                  </a:cubicBezTo>
                  <a:cubicBezTo>
                    <a:pt x="6879" y="8599"/>
                    <a:pt x="6879" y="8599"/>
                    <a:pt x="6879" y="8599"/>
                  </a:cubicBezTo>
                  <a:cubicBezTo>
                    <a:pt x="6953" y="8599"/>
                    <a:pt x="6953" y="8599"/>
                    <a:pt x="6953" y="8599"/>
                  </a:cubicBezTo>
                  <a:cubicBezTo>
                    <a:pt x="6990" y="8599"/>
                    <a:pt x="6990" y="8599"/>
                    <a:pt x="6990" y="8599"/>
                  </a:cubicBezTo>
                  <a:cubicBezTo>
                    <a:pt x="7027" y="8667"/>
                    <a:pt x="7027" y="8667"/>
                    <a:pt x="7027" y="8667"/>
                  </a:cubicBezTo>
                  <a:cubicBezTo>
                    <a:pt x="7027" y="8735"/>
                    <a:pt x="7027" y="8735"/>
                    <a:pt x="7027" y="8735"/>
                  </a:cubicBezTo>
                  <a:cubicBezTo>
                    <a:pt x="7064" y="8803"/>
                    <a:pt x="7064" y="8803"/>
                    <a:pt x="7064" y="8803"/>
                  </a:cubicBezTo>
                  <a:cubicBezTo>
                    <a:pt x="7138" y="8803"/>
                    <a:pt x="7138" y="8803"/>
                    <a:pt x="7138" y="8803"/>
                  </a:cubicBezTo>
                  <a:cubicBezTo>
                    <a:pt x="7212" y="8870"/>
                    <a:pt x="7212" y="8870"/>
                    <a:pt x="7212" y="8870"/>
                  </a:cubicBezTo>
                  <a:cubicBezTo>
                    <a:pt x="7175" y="8870"/>
                    <a:pt x="7175" y="8870"/>
                    <a:pt x="7175" y="8870"/>
                  </a:cubicBezTo>
                  <a:cubicBezTo>
                    <a:pt x="7175" y="8803"/>
                    <a:pt x="7175" y="8803"/>
                    <a:pt x="7175" y="8803"/>
                  </a:cubicBezTo>
                  <a:cubicBezTo>
                    <a:pt x="7249" y="8735"/>
                    <a:pt x="7249" y="8735"/>
                    <a:pt x="7249" y="8735"/>
                  </a:cubicBezTo>
                  <a:cubicBezTo>
                    <a:pt x="7286" y="8667"/>
                    <a:pt x="7286" y="8667"/>
                    <a:pt x="7286" y="8667"/>
                  </a:cubicBezTo>
                  <a:cubicBezTo>
                    <a:pt x="7360" y="8803"/>
                    <a:pt x="7360" y="8803"/>
                    <a:pt x="7360" y="8803"/>
                  </a:cubicBezTo>
                  <a:cubicBezTo>
                    <a:pt x="7397" y="8803"/>
                    <a:pt x="7397" y="8803"/>
                    <a:pt x="7397" y="8803"/>
                  </a:cubicBezTo>
                  <a:cubicBezTo>
                    <a:pt x="7434" y="8870"/>
                    <a:pt x="7434" y="8870"/>
                    <a:pt x="7434" y="8870"/>
                  </a:cubicBezTo>
                  <a:cubicBezTo>
                    <a:pt x="7434" y="8938"/>
                    <a:pt x="7434" y="8938"/>
                    <a:pt x="7434" y="8938"/>
                  </a:cubicBezTo>
                  <a:cubicBezTo>
                    <a:pt x="7434" y="8870"/>
                    <a:pt x="7434" y="8870"/>
                    <a:pt x="7434" y="8870"/>
                  </a:cubicBezTo>
                  <a:cubicBezTo>
                    <a:pt x="7397" y="8735"/>
                    <a:pt x="7397" y="8735"/>
                    <a:pt x="7397" y="8735"/>
                  </a:cubicBezTo>
                  <a:cubicBezTo>
                    <a:pt x="7397" y="8735"/>
                    <a:pt x="7397" y="8735"/>
                    <a:pt x="7397" y="8735"/>
                  </a:cubicBezTo>
                  <a:cubicBezTo>
                    <a:pt x="7323" y="8735"/>
                    <a:pt x="7323" y="8735"/>
                    <a:pt x="7323" y="8735"/>
                  </a:cubicBezTo>
                  <a:cubicBezTo>
                    <a:pt x="7286" y="8667"/>
                    <a:pt x="7286" y="8667"/>
                    <a:pt x="7286" y="8667"/>
                  </a:cubicBezTo>
                  <a:cubicBezTo>
                    <a:pt x="7212" y="8667"/>
                    <a:pt x="7212" y="8667"/>
                    <a:pt x="7212" y="8667"/>
                  </a:cubicBezTo>
                  <a:cubicBezTo>
                    <a:pt x="7175" y="8735"/>
                    <a:pt x="7175" y="8735"/>
                    <a:pt x="7175" y="8735"/>
                  </a:cubicBezTo>
                  <a:cubicBezTo>
                    <a:pt x="7138" y="8735"/>
                    <a:pt x="7138" y="8735"/>
                    <a:pt x="7138" y="8735"/>
                  </a:cubicBezTo>
                  <a:cubicBezTo>
                    <a:pt x="7138" y="8735"/>
                    <a:pt x="7138" y="8735"/>
                    <a:pt x="7138" y="8735"/>
                  </a:cubicBezTo>
                  <a:cubicBezTo>
                    <a:pt x="7064" y="8735"/>
                    <a:pt x="7064" y="8735"/>
                    <a:pt x="7064" y="8735"/>
                  </a:cubicBezTo>
                  <a:cubicBezTo>
                    <a:pt x="7027" y="8599"/>
                    <a:pt x="7027" y="8599"/>
                    <a:pt x="7027" y="8599"/>
                  </a:cubicBezTo>
                  <a:cubicBezTo>
                    <a:pt x="6990" y="8599"/>
                    <a:pt x="6990" y="8599"/>
                    <a:pt x="6990" y="8599"/>
                  </a:cubicBezTo>
                  <a:cubicBezTo>
                    <a:pt x="6916" y="8532"/>
                    <a:pt x="6916" y="8532"/>
                    <a:pt x="6916" y="8532"/>
                  </a:cubicBezTo>
                  <a:cubicBezTo>
                    <a:pt x="6916" y="8464"/>
                    <a:pt x="6916" y="8464"/>
                    <a:pt x="6916" y="8464"/>
                  </a:cubicBezTo>
                  <a:cubicBezTo>
                    <a:pt x="6916" y="8464"/>
                    <a:pt x="6916" y="8464"/>
                    <a:pt x="6916" y="8464"/>
                  </a:cubicBezTo>
                  <a:cubicBezTo>
                    <a:pt x="6953" y="8464"/>
                    <a:pt x="6953" y="8464"/>
                    <a:pt x="6953" y="8464"/>
                  </a:cubicBezTo>
                  <a:cubicBezTo>
                    <a:pt x="6990" y="8396"/>
                    <a:pt x="6990" y="8396"/>
                    <a:pt x="6990" y="8396"/>
                  </a:cubicBezTo>
                  <a:cubicBezTo>
                    <a:pt x="6990" y="8329"/>
                    <a:pt x="6990" y="8329"/>
                    <a:pt x="6990" y="8329"/>
                  </a:cubicBezTo>
                  <a:cubicBezTo>
                    <a:pt x="6916" y="8261"/>
                    <a:pt x="6916" y="8261"/>
                    <a:pt x="6916" y="8261"/>
                  </a:cubicBezTo>
                  <a:cubicBezTo>
                    <a:pt x="6916" y="8125"/>
                    <a:pt x="6916" y="8125"/>
                    <a:pt x="6916" y="8125"/>
                  </a:cubicBezTo>
                  <a:cubicBezTo>
                    <a:pt x="6842" y="7990"/>
                    <a:pt x="6842" y="7990"/>
                    <a:pt x="6842" y="7990"/>
                  </a:cubicBezTo>
                  <a:cubicBezTo>
                    <a:pt x="6805" y="7990"/>
                    <a:pt x="6805" y="7990"/>
                    <a:pt x="6805" y="7990"/>
                  </a:cubicBezTo>
                  <a:cubicBezTo>
                    <a:pt x="6768" y="7922"/>
                    <a:pt x="6768" y="7922"/>
                    <a:pt x="6768" y="7922"/>
                  </a:cubicBezTo>
                  <a:cubicBezTo>
                    <a:pt x="6805" y="7855"/>
                    <a:pt x="6805" y="7855"/>
                    <a:pt x="6805" y="7855"/>
                  </a:cubicBezTo>
                  <a:cubicBezTo>
                    <a:pt x="6768" y="7787"/>
                    <a:pt x="6768" y="7787"/>
                    <a:pt x="6768" y="7787"/>
                  </a:cubicBezTo>
                  <a:cubicBezTo>
                    <a:pt x="6768" y="7651"/>
                    <a:pt x="6768" y="7651"/>
                    <a:pt x="6768" y="7651"/>
                  </a:cubicBezTo>
                  <a:cubicBezTo>
                    <a:pt x="6732" y="7584"/>
                    <a:pt x="6732" y="7584"/>
                    <a:pt x="6732" y="7584"/>
                  </a:cubicBezTo>
                  <a:cubicBezTo>
                    <a:pt x="6732" y="7584"/>
                    <a:pt x="6732" y="7584"/>
                    <a:pt x="6732" y="7584"/>
                  </a:cubicBezTo>
                  <a:cubicBezTo>
                    <a:pt x="6658" y="7516"/>
                    <a:pt x="6658" y="7516"/>
                    <a:pt x="6658" y="7516"/>
                  </a:cubicBezTo>
                  <a:cubicBezTo>
                    <a:pt x="6584" y="7516"/>
                    <a:pt x="6584" y="7516"/>
                    <a:pt x="6584" y="7516"/>
                  </a:cubicBezTo>
                  <a:cubicBezTo>
                    <a:pt x="6547" y="7448"/>
                    <a:pt x="6547" y="7448"/>
                    <a:pt x="6547" y="7448"/>
                  </a:cubicBezTo>
                  <a:cubicBezTo>
                    <a:pt x="6510" y="7381"/>
                    <a:pt x="6510" y="7381"/>
                    <a:pt x="6510" y="7381"/>
                  </a:cubicBezTo>
                  <a:cubicBezTo>
                    <a:pt x="6510" y="7313"/>
                    <a:pt x="6510" y="7313"/>
                    <a:pt x="6510" y="7313"/>
                  </a:cubicBezTo>
                  <a:cubicBezTo>
                    <a:pt x="6473" y="7245"/>
                    <a:pt x="6473" y="7245"/>
                    <a:pt x="6473" y="7245"/>
                  </a:cubicBezTo>
                  <a:cubicBezTo>
                    <a:pt x="6473" y="7245"/>
                    <a:pt x="6473" y="7245"/>
                    <a:pt x="6473" y="7245"/>
                  </a:cubicBezTo>
                  <a:cubicBezTo>
                    <a:pt x="6436" y="7245"/>
                    <a:pt x="6436" y="7245"/>
                    <a:pt x="6436" y="7245"/>
                  </a:cubicBezTo>
                  <a:cubicBezTo>
                    <a:pt x="6325" y="7245"/>
                    <a:pt x="6325" y="7245"/>
                    <a:pt x="6325" y="7245"/>
                  </a:cubicBezTo>
                  <a:cubicBezTo>
                    <a:pt x="6288" y="7245"/>
                    <a:pt x="6288" y="7245"/>
                    <a:pt x="6288" y="7245"/>
                  </a:cubicBezTo>
                  <a:cubicBezTo>
                    <a:pt x="6251" y="7245"/>
                    <a:pt x="6251" y="7245"/>
                    <a:pt x="6251" y="7245"/>
                  </a:cubicBezTo>
                  <a:cubicBezTo>
                    <a:pt x="6251" y="7110"/>
                    <a:pt x="6251" y="7110"/>
                    <a:pt x="6251" y="7110"/>
                  </a:cubicBezTo>
                  <a:cubicBezTo>
                    <a:pt x="6214" y="7110"/>
                    <a:pt x="6214" y="7110"/>
                    <a:pt x="6214" y="7110"/>
                  </a:cubicBezTo>
                  <a:cubicBezTo>
                    <a:pt x="6214" y="7110"/>
                    <a:pt x="6214" y="7110"/>
                    <a:pt x="6214" y="7110"/>
                  </a:cubicBezTo>
                  <a:cubicBezTo>
                    <a:pt x="6214" y="6974"/>
                    <a:pt x="6214" y="6974"/>
                    <a:pt x="6214" y="6974"/>
                  </a:cubicBezTo>
                  <a:cubicBezTo>
                    <a:pt x="6177" y="6907"/>
                    <a:pt x="6177" y="6907"/>
                    <a:pt x="6177" y="6907"/>
                  </a:cubicBezTo>
                  <a:cubicBezTo>
                    <a:pt x="6103" y="6839"/>
                    <a:pt x="6103" y="6839"/>
                    <a:pt x="6103" y="6839"/>
                  </a:cubicBezTo>
                  <a:cubicBezTo>
                    <a:pt x="6140" y="6771"/>
                    <a:pt x="6140" y="6771"/>
                    <a:pt x="6140" y="6771"/>
                  </a:cubicBezTo>
                  <a:cubicBezTo>
                    <a:pt x="6140" y="6771"/>
                    <a:pt x="6140" y="6771"/>
                    <a:pt x="6140" y="6771"/>
                  </a:cubicBezTo>
                  <a:cubicBezTo>
                    <a:pt x="6103" y="6771"/>
                    <a:pt x="6103" y="6771"/>
                    <a:pt x="6103" y="6771"/>
                  </a:cubicBezTo>
                  <a:cubicBezTo>
                    <a:pt x="6066" y="6703"/>
                    <a:pt x="6066" y="6703"/>
                    <a:pt x="6066" y="6703"/>
                  </a:cubicBezTo>
                  <a:cubicBezTo>
                    <a:pt x="6103" y="6636"/>
                    <a:pt x="6103" y="6636"/>
                    <a:pt x="6103" y="6636"/>
                  </a:cubicBezTo>
                  <a:cubicBezTo>
                    <a:pt x="6103" y="6568"/>
                    <a:pt x="6103" y="6568"/>
                    <a:pt x="6103" y="6568"/>
                  </a:cubicBezTo>
                  <a:cubicBezTo>
                    <a:pt x="6066" y="6568"/>
                    <a:pt x="6066" y="6568"/>
                    <a:pt x="6066" y="6568"/>
                  </a:cubicBezTo>
                  <a:cubicBezTo>
                    <a:pt x="6066" y="6500"/>
                    <a:pt x="6066" y="6500"/>
                    <a:pt x="6066" y="6500"/>
                  </a:cubicBezTo>
                  <a:cubicBezTo>
                    <a:pt x="6103" y="6500"/>
                    <a:pt x="6103" y="6500"/>
                    <a:pt x="6103" y="6500"/>
                  </a:cubicBezTo>
                  <a:cubicBezTo>
                    <a:pt x="6177" y="6433"/>
                    <a:pt x="6177" y="6433"/>
                    <a:pt x="6177" y="6433"/>
                  </a:cubicBezTo>
                  <a:cubicBezTo>
                    <a:pt x="6214" y="6433"/>
                    <a:pt x="6214" y="6433"/>
                    <a:pt x="6214" y="6433"/>
                  </a:cubicBezTo>
                  <a:cubicBezTo>
                    <a:pt x="6288" y="6433"/>
                    <a:pt x="6288" y="6433"/>
                    <a:pt x="6288" y="6433"/>
                  </a:cubicBezTo>
                  <a:cubicBezTo>
                    <a:pt x="6399" y="6297"/>
                    <a:pt x="6399" y="6297"/>
                    <a:pt x="6399" y="6297"/>
                  </a:cubicBezTo>
                  <a:cubicBezTo>
                    <a:pt x="6473" y="6229"/>
                    <a:pt x="6473" y="6229"/>
                    <a:pt x="6473" y="6229"/>
                  </a:cubicBezTo>
                  <a:cubicBezTo>
                    <a:pt x="6510" y="6229"/>
                    <a:pt x="6510" y="6229"/>
                    <a:pt x="6510" y="6229"/>
                  </a:cubicBezTo>
                  <a:cubicBezTo>
                    <a:pt x="6547" y="6297"/>
                    <a:pt x="6547" y="6297"/>
                    <a:pt x="6547" y="6297"/>
                  </a:cubicBezTo>
                  <a:cubicBezTo>
                    <a:pt x="6584" y="6229"/>
                    <a:pt x="6584" y="6229"/>
                    <a:pt x="6584" y="6229"/>
                  </a:cubicBezTo>
                  <a:cubicBezTo>
                    <a:pt x="6584" y="6162"/>
                    <a:pt x="6584" y="6162"/>
                    <a:pt x="6584" y="6162"/>
                  </a:cubicBezTo>
                  <a:cubicBezTo>
                    <a:pt x="6658" y="6162"/>
                    <a:pt x="6658" y="6162"/>
                    <a:pt x="6658" y="6162"/>
                  </a:cubicBezTo>
                  <a:cubicBezTo>
                    <a:pt x="6768" y="6026"/>
                    <a:pt x="6768" y="6026"/>
                    <a:pt x="6768" y="6026"/>
                  </a:cubicBezTo>
                  <a:cubicBezTo>
                    <a:pt x="6768" y="6094"/>
                    <a:pt x="6768" y="6094"/>
                    <a:pt x="6768" y="6094"/>
                  </a:cubicBezTo>
                  <a:cubicBezTo>
                    <a:pt x="6768" y="6162"/>
                    <a:pt x="6768" y="6162"/>
                    <a:pt x="6768" y="6162"/>
                  </a:cubicBezTo>
                  <a:cubicBezTo>
                    <a:pt x="6768" y="6162"/>
                    <a:pt x="6768" y="6162"/>
                    <a:pt x="6768" y="6162"/>
                  </a:cubicBezTo>
                  <a:cubicBezTo>
                    <a:pt x="6732" y="6229"/>
                    <a:pt x="6732" y="6229"/>
                    <a:pt x="6732" y="6229"/>
                  </a:cubicBezTo>
                  <a:cubicBezTo>
                    <a:pt x="6695" y="6297"/>
                    <a:pt x="6695" y="6297"/>
                    <a:pt x="6695" y="6297"/>
                  </a:cubicBezTo>
                  <a:cubicBezTo>
                    <a:pt x="6695" y="6365"/>
                    <a:pt x="6695" y="6365"/>
                    <a:pt x="6695" y="6365"/>
                  </a:cubicBezTo>
                  <a:cubicBezTo>
                    <a:pt x="6768" y="6500"/>
                    <a:pt x="6768" y="6500"/>
                    <a:pt x="6768" y="6500"/>
                  </a:cubicBezTo>
                  <a:cubicBezTo>
                    <a:pt x="6842" y="6500"/>
                    <a:pt x="6842" y="6500"/>
                    <a:pt x="6842" y="6500"/>
                  </a:cubicBezTo>
                  <a:cubicBezTo>
                    <a:pt x="6805" y="6433"/>
                    <a:pt x="6805" y="6433"/>
                    <a:pt x="6805" y="6433"/>
                  </a:cubicBezTo>
                  <a:cubicBezTo>
                    <a:pt x="6732" y="6365"/>
                    <a:pt x="6732" y="6365"/>
                    <a:pt x="6732" y="6365"/>
                  </a:cubicBezTo>
                  <a:cubicBezTo>
                    <a:pt x="6732" y="6297"/>
                    <a:pt x="6732" y="6297"/>
                    <a:pt x="6732" y="6297"/>
                  </a:cubicBezTo>
                  <a:cubicBezTo>
                    <a:pt x="6768" y="6229"/>
                    <a:pt x="6768" y="6229"/>
                    <a:pt x="6768" y="6229"/>
                  </a:cubicBezTo>
                  <a:cubicBezTo>
                    <a:pt x="6842" y="6162"/>
                    <a:pt x="6842" y="6162"/>
                    <a:pt x="6842" y="6162"/>
                  </a:cubicBezTo>
                  <a:cubicBezTo>
                    <a:pt x="6842" y="6094"/>
                    <a:pt x="6842" y="6094"/>
                    <a:pt x="6842" y="6094"/>
                  </a:cubicBezTo>
                  <a:cubicBezTo>
                    <a:pt x="6842" y="6026"/>
                    <a:pt x="6842" y="6026"/>
                    <a:pt x="6842" y="6026"/>
                  </a:cubicBezTo>
                  <a:cubicBezTo>
                    <a:pt x="6805" y="6026"/>
                    <a:pt x="6805" y="6026"/>
                    <a:pt x="6805" y="6026"/>
                  </a:cubicBezTo>
                  <a:cubicBezTo>
                    <a:pt x="6732" y="5959"/>
                    <a:pt x="6732" y="5959"/>
                    <a:pt x="6732" y="5959"/>
                  </a:cubicBezTo>
                  <a:cubicBezTo>
                    <a:pt x="6768" y="5891"/>
                    <a:pt x="6768" y="5891"/>
                    <a:pt x="6768" y="5891"/>
                  </a:cubicBezTo>
                  <a:cubicBezTo>
                    <a:pt x="6695" y="5891"/>
                    <a:pt x="6695" y="5891"/>
                    <a:pt x="6695" y="5891"/>
                  </a:cubicBezTo>
                  <a:cubicBezTo>
                    <a:pt x="6695" y="5959"/>
                    <a:pt x="6695" y="5959"/>
                    <a:pt x="6695" y="5959"/>
                  </a:cubicBezTo>
                  <a:cubicBezTo>
                    <a:pt x="6658" y="5891"/>
                    <a:pt x="6658" y="5891"/>
                    <a:pt x="6658" y="5891"/>
                  </a:cubicBezTo>
                  <a:cubicBezTo>
                    <a:pt x="6658" y="5823"/>
                    <a:pt x="6658" y="5823"/>
                    <a:pt x="6658" y="5823"/>
                  </a:cubicBezTo>
                  <a:cubicBezTo>
                    <a:pt x="6584" y="5823"/>
                    <a:pt x="6584" y="5823"/>
                    <a:pt x="6584" y="5823"/>
                  </a:cubicBezTo>
                  <a:cubicBezTo>
                    <a:pt x="6584" y="5891"/>
                    <a:pt x="6584" y="5891"/>
                    <a:pt x="6584" y="5891"/>
                  </a:cubicBezTo>
                  <a:cubicBezTo>
                    <a:pt x="6547" y="5755"/>
                    <a:pt x="6547" y="5755"/>
                    <a:pt x="6547" y="5755"/>
                  </a:cubicBezTo>
                  <a:cubicBezTo>
                    <a:pt x="6547" y="5755"/>
                    <a:pt x="6547" y="5755"/>
                    <a:pt x="6547" y="5755"/>
                  </a:cubicBezTo>
                  <a:cubicBezTo>
                    <a:pt x="6547" y="5688"/>
                    <a:pt x="6547" y="5688"/>
                    <a:pt x="6547" y="5688"/>
                  </a:cubicBezTo>
                  <a:cubicBezTo>
                    <a:pt x="6584" y="5688"/>
                    <a:pt x="6584" y="5688"/>
                    <a:pt x="6584" y="5688"/>
                  </a:cubicBezTo>
                  <a:cubicBezTo>
                    <a:pt x="6621" y="5755"/>
                    <a:pt x="6621" y="5755"/>
                    <a:pt x="6621" y="5755"/>
                  </a:cubicBezTo>
                  <a:cubicBezTo>
                    <a:pt x="6658" y="5755"/>
                    <a:pt x="6658" y="5755"/>
                    <a:pt x="6658" y="5755"/>
                  </a:cubicBezTo>
                  <a:cubicBezTo>
                    <a:pt x="6695" y="5688"/>
                    <a:pt x="6695" y="5688"/>
                    <a:pt x="6695" y="5688"/>
                  </a:cubicBezTo>
                  <a:cubicBezTo>
                    <a:pt x="6658" y="5688"/>
                    <a:pt x="6658" y="5688"/>
                    <a:pt x="6658" y="5688"/>
                  </a:cubicBezTo>
                  <a:cubicBezTo>
                    <a:pt x="6658" y="5688"/>
                    <a:pt x="6658" y="5688"/>
                    <a:pt x="6658" y="5688"/>
                  </a:cubicBezTo>
                  <a:cubicBezTo>
                    <a:pt x="6621" y="5688"/>
                    <a:pt x="6621" y="5688"/>
                    <a:pt x="6621" y="5688"/>
                  </a:cubicBezTo>
                  <a:cubicBezTo>
                    <a:pt x="6584" y="5688"/>
                    <a:pt x="6584" y="5688"/>
                    <a:pt x="6584" y="5688"/>
                  </a:cubicBezTo>
                  <a:cubicBezTo>
                    <a:pt x="6584" y="5620"/>
                    <a:pt x="6584" y="5620"/>
                    <a:pt x="6584" y="5620"/>
                  </a:cubicBezTo>
                  <a:cubicBezTo>
                    <a:pt x="6547" y="5620"/>
                    <a:pt x="6547" y="5620"/>
                    <a:pt x="6547" y="5620"/>
                  </a:cubicBezTo>
                  <a:cubicBezTo>
                    <a:pt x="6473" y="5620"/>
                    <a:pt x="6473" y="5620"/>
                    <a:pt x="6473" y="5620"/>
                  </a:cubicBezTo>
                  <a:cubicBezTo>
                    <a:pt x="6473" y="5620"/>
                    <a:pt x="6473" y="5620"/>
                    <a:pt x="6473" y="5620"/>
                  </a:cubicBezTo>
                  <a:cubicBezTo>
                    <a:pt x="6436" y="5552"/>
                    <a:pt x="6436" y="5552"/>
                    <a:pt x="6436" y="5552"/>
                  </a:cubicBezTo>
                  <a:cubicBezTo>
                    <a:pt x="6473" y="5552"/>
                    <a:pt x="6473" y="5552"/>
                    <a:pt x="6473" y="5552"/>
                  </a:cubicBezTo>
                  <a:cubicBezTo>
                    <a:pt x="6436" y="5485"/>
                    <a:pt x="6436" y="5485"/>
                    <a:pt x="6436" y="5485"/>
                  </a:cubicBezTo>
                  <a:cubicBezTo>
                    <a:pt x="6436" y="5417"/>
                    <a:pt x="6436" y="5417"/>
                    <a:pt x="6436" y="5417"/>
                  </a:cubicBezTo>
                  <a:cubicBezTo>
                    <a:pt x="6436" y="5417"/>
                    <a:pt x="6436" y="5417"/>
                    <a:pt x="6436" y="5417"/>
                  </a:cubicBezTo>
                  <a:cubicBezTo>
                    <a:pt x="6473" y="5417"/>
                    <a:pt x="6473" y="5417"/>
                    <a:pt x="6473" y="5417"/>
                  </a:cubicBezTo>
                  <a:cubicBezTo>
                    <a:pt x="6510" y="5485"/>
                    <a:pt x="6510" y="5485"/>
                    <a:pt x="6510" y="5485"/>
                  </a:cubicBezTo>
                  <a:cubicBezTo>
                    <a:pt x="6510" y="5485"/>
                    <a:pt x="6510" y="5485"/>
                    <a:pt x="6510" y="5485"/>
                  </a:cubicBezTo>
                  <a:cubicBezTo>
                    <a:pt x="6547" y="5552"/>
                    <a:pt x="6547" y="5552"/>
                    <a:pt x="6547" y="5552"/>
                  </a:cubicBezTo>
                  <a:cubicBezTo>
                    <a:pt x="6584" y="5552"/>
                    <a:pt x="6584" y="5552"/>
                    <a:pt x="6584" y="5552"/>
                  </a:cubicBezTo>
                  <a:cubicBezTo>
                    <a:pt x="6547" y="5485"/>
                    <a:pt x="6547" y="5485"/>
                    <a:pt x="6547" y="5485"/>
                  </a:cubicBezTo>
                  <a:cubicBezTo>
                    <a:pt x="6584" y="5485"/>
                    <a:pt x="6584" y="5485"/>
                    <a:pt x="6584" y="5485"/>
                  </a:cubicBezTo>
                  <a:cubicBezTo>
                    <a:pt x="6584" y="5349"/>
                    <a:pt x="6584" y="5349"/>
                    <a:pt x="6584" y="5349"/>
                  </a:cubicBezTo>
                  <a:cubicBezTo>
                    <a:pt x="6584" y="5282"/>
                    <a:pt x="6584" y="5282"/>
                    <a:pt x="6584" y="5282"/>
                  </a:cubicBezTo>
                  <a:cubicBezTo>
                    <a:pt x="6584" y="5282"/>
                    <a:pt x="6584" y="5282"/>
                    <a:pt x="6584" y="5282"/>
                  </a:cubicBezTo>
                  <a:cubicBezTo>
                    <a:pt x="6621" y="5282"/>
                    <a:pt x="6621" y="5282"/>
                    <a:pt x="6621" y="5282"/>
                  </a:cubicBezTo>
                  <a:cubicBezTo>
                    <a:pt x="6621" y="5282"/>
                    <a:pt x="6621" y="5282"/>
                    <a:pt x="6621" y="5282"/>
                  </a:cubicBezTo>
                  <a:cubicBezTo>
                    <a:pt x="6547" y="5214"/>
                    <a:pt x="6547" y="5214"/>
                    <a:pt x="6547" y="5214"/>
                  </a:cubicBezTo>
                  <a:cubicBezTo>
                    <a:pt x="6547" y="5282"/>
                    <a:pt x="6547" y="5282"/>
                    <a:pt x="6547" y="5282"/>
                  </a:cubicBezTo>
                  <a:cubicBezTo>
                    <a:pt x="6510" y="5282"/>
                    <a:pt x="6510" y="5282"/>
                    <a:pt x="6510" y="5282"/>
                  </a:cubicBezTo>
                  <a:cubicBezTo>
                    <a:pt x="6510" y="5214"/>
                    <a:pt x="6510" y="5214"/>
                    <a:pt x="6510" y="5214"/>
                  </a:cubicBezTo>
                  <a:cubicBezTo>
                    <a:pt x="6547" y="5146"/>
                    <a:pt x="6547" y="5146"/>
                    <a:pt x="6547" y="5146"/>
                  </a:cubicBezTo>
                  <a:cubicBezTo>
                    <a:pt x="6621" y="5146"/>
                    <a:pt x="6621" y="5146"/>
                    <a:pt x="6621" y="5146"/>
                  </a:cubicBezTo>
                  <a:cubicBezTo>
                    <a:pt x="6658" y="5146"/>
                    <a:pt x="6658" y="5146"/>
                    <a:pt x="6658" y="5146"/>
                  </a:cubicBezTo>
                  <a:cubicBezTo>
                    <a:pt x="6621" y="5078"/>
                    <a:pt x="6621" y="5078"/>
                    <a:pt x="6621" y="5078"/>
                  </a:cubicBezTo>
                  <a:cubicBezTo>
                    <a:pt x="6658" y="5011"/>
                    <a:pt x="6658" y="5011"/>
                    <a:pt x="6658" y="5011"/>
                  </a:cubicBezTo>
                  <a:cubicBezTo>
                    <a:pt x="6658" y="5011"/>
                    <a:pt x="6658" y="5011"/>
                    <a:pt x="6658" y="5011"/>
                  </a:cubicBezTo>
                  <a:cubicBezTo>
                    <a:pt x="6695" y="4943"/>
                    <a:pt x="6695" y="4943"/>
                    <a:pt x="6695" y="4943"/>
                  </a:cubicBezTo>
                  <a:cubicBezTo>
                    <a:pt x="6695" y="4943"/>
                    <a:pt x="6695" y="4943"/>
                    <a:pt x="6695" y="4943"/>
                  </a:cubicBezTo>
                  <a:cubicBezTo>
                    <a:pt x="6695" y="4875"/>
                    <a:pt x="6695" y="4875"/>
                    <a:pt x="6695" y="4875"/>
                  </a:cubicBezTo>
                  <a:cubicBezTo>
                    <a:pt x="6732" y="4875"/>
                    <a:pt x="6732" y="4875"/>
                    <a:pt x="6732" y="4875"/>
                  </a:cubicBezTo>
                  <a:cubicBezTo>
                    <a:pt x="6732" y="4875"/>
                    <a:pt x="6732" y="4875"/>
                    <a:pt x="6732" y="4875"/>
                  </a:cubicBezTo>
                  <a:cubicBezTo>
                    <a:pt x="6768" y="4875"/>
                    <a:pt x="6768" y="4875"/>
                    <a:pt x="6768" y="4875"/>
                  </a:cubicBezTo>
                  <a:cubicBezTo>
                    <a:pt x="6768" y="4808"/>
                    <a:pt x="6768" y="4808"/>
                    <a:pt x="6768" y="4808"/>
                  </a:cubicBezTo>
                  <a:cubicBezTo>
                    <a:pt x="6768" y="4808"/>
                    <a:pt x="6768" y="4808"/>
                    <a:pt x="6768" y="4808"/>
                  </a:cubicBezTo>
                  <a:cubicBezTo>
                    <a:pt x="6768" y="4808"/>
                    <a:pt x="6768" y="4808"/>
                    <a:pt x="6768" y="4808"/>
                  </a:cubicBezTo>
                  <a:cubicBezTo>
                    <a:pt x="6768" y="4740"/>
                    <a:pt x="6768" y="4740"/>
                    <a:pt x="6768" y="4740"/>
                  </a:cubicBezTo>
                  <a:cubicBezTo>
                    <a:pt x="6805" y="4740"/>
                    <a:pt x="6805" y="4740"/>
                    <a:pt x="6805" y="4740"/>
                  </a:cubicBezTo>
                  <a:cubicBezTo>
                    <a:pt x="6842" y="4740"/>
                    <a:pt x="6842" y="4740"/>
                    <a:pt x="6842" y="4740"/>
                  </a:cubicBezTo>
                  <a:cubicBezTo>
                    <a:pt x="6842" y="4672"/>
                    <a:pt x="6842" y="4672"/>
                    <a:pt x="6842" y="4672"/>
                  </a:cubicBezTo>
                  <a:cubicBezTo>
                    <a:pt x="6842" y="4672"/>
                    <a:pt x="6842" y="4672"/>
                    <a:pt x="6842" y="4672"/>
                  </a:cubicBezTo>
                  <a:cubicBezTo>
                    <a:pt x="6879" y="4672"/>
                    <a:pt x="6879" y="4672"/>
                    <a:pt x="6879" y="4672"/>
                  </a:cubicBezTo>
                  <a:cubicBezTo>
                    <a:pt x="6953" y="4672"/>
                    <a:pt x="6953" y="4672"/>
                    <a:pt x="6953" y="4672"/>
                  </a:cubicBezTo>
                  <a:cubicBezTo>
                    <a:pt x="6916" y="4604"/>
                    <a:pt x="6916" y="4604"/>
                    <a:pt x="6916" y="4604"/>
                  </a:cubicBezTo>
                  <a:cubicBezTo>
                    <a:pt x="6916" y="4604"/>
                    <a:pt x="6916" y="4604"/>
                    <a:pt x="6916" y="4604"/>
                  </a:cubicBezTo>
                  <a:cubicBezTo>
                    <a:pt x="6990" y="4537"/>
                    <a:pt x="6990" y="4537"/>
                    <a:pt x="6990" y="4537"/>
                  </a:cubicBezTo>
                  <a:cubicBezTo>
                    <a:pt x="7027" y="4537"/>
                    <a:pt x="7027" y="4537"/>
                    <a:pt x="7027" y="4537"/>
                  </a:cubicBezTo>
                  <a:cubicBezTo>
                    <a:pt x="7064" y="4469"/>
                    <a:pt x="7064" y="4469"/>
                    <a:pt x="7064" y="4469"/>
                  </a:cubicBezTo>
                  <a:cubicBezTo>
                    <a:pt x="7138" y="4401"/>
                    <a:pt x="7138" y="4401"/>
                    <a:pt x="7138" y="4401"/>
                  </a:cubicBezTo>
                  <a:cubicBezTo>
                    <a:pt x="7175" y="4334"/>
                    <a:pt x="7175" y="4334"/>
                    <a:pt x="7175" y="4334"/>
                  </a:cubicBezTo>
                  <a:cubicBezTo>
                    <a:pt x="7138" y="4334"/>
                    <a:pt x="7138" y="4334"/>
                    <a:pt x="7138" y="4334"/>
                  </a:cubicBezTo>
                  <a:cubicBezTo>
                    <a:pt x="7101" y="4401"/>
                    <a:pt x="7101" y="4401"/>
                    <a:pt x="7101" y="4401"/>
                  </a:cubicBezTo>
                  <a:cubicBezTo>
                    <a:pt x="7064" y="4401"/>
                    <a:pt x="7064" y="4401"/>
                    <a:pt x="7064" y="4401"/>
                  </a:cubicBezTo>
                  <a:cubicBezTo>
                    <a:pt x="7027" y="4401"/>
                    <a:pt x="7027" y="4401"/>
                    <a:pt x="7027" y="4401"/>
                  </a:cubicBezTo>
                  <a:cubicBezTo>
                    <a:pt x="7027" y="4401"/>
                    <a:pt x="7027" y="4401"/>
                    <a:pt x="7027" y="4401"/>
                  </a:cubicBezTo>
                  <a:cubicBezTo>
                    <a:pt x="7027" y="4266"/>
                    <a:pt x="7027" y="4266"/>
                    <a:pt x="7027" y="4266"/>
                  </a:cubicBezTo>
                  <a:cubicBezTo>
                    <a:pt x="7027" y="4266"/>
                    <a:pt x="7027" y="4266"/>
                    <a:pt x="7027" y="4266"/>
                  </a:cubicBezTo>
                  <a:cubicBezTo>
                    <a:pt x="7027" y="4198"/>
                    <a:pt x="7027" y="4198"/>
                    <a:pt x="7027" y="4198"/>
                  </a:cubicBezTo>
                  <a:cubicBezTo>
                    <a:pt x="7064" y="4198"/>
                    <a:pt x="7064" y="4198"/>
                    <a:pt x="7064" y="4198"/>
                  </a:cubicBezTo>
                  <a:cubicBezTo>
                    <a:pt x="7064" y="4266"/>
                    <a:pt x="7064" y="4266"/>
                    <a:pt x="7064" y="4266"/>
                  </a:cubicBezTo>
                  <a:cubicBezTo>
                    <a:pt x="7064" y="4266"/>
                    <a:pt x="7064" y="4266"/>
                    <a:pt x="7064" y="4266"/>
                  </a:cubicBezTo>
                  <a:cubicBezTo>
                    <a:pt x="7101" y="4198"/>
                    <a:pt x="7101" y="4198"/>
                    <a:pt x="7101" y="4198"/>
                  </a:cubicBezTo>
                  <a:cubicBezTo>
                    <a:pt x="7064" y="4130"/>
                    <a:pt x="7064" y="4130"/>
                    <a:pt x="7064" y="4130"/>
                  </a:cubicBezTo>
                  <a:cubicBezTo>
                    <a:pt x="7101" y="4130"/>
                    <a:pt x="7101" y="4130"/>
                    <a:pt x="7101" y="4130"/>
                  </a:cubicBezTo>
                  <a:cubicBezTo>
                    <a:pt x="7138" y="4198"/>
                    <a:pt x="7138" y="4198"/>
                    <a:pt x="7138" y="4198"/>
                  </a:cubicBezTo>
                  <a:cubicBezTo>
                    <a:pt x="7175" y="4198"/>
                    <a:pt x="7175" y="4198"/>
                    <a:pt x="7175" y="4198"/>
                  </a:cubicBezTo>
                  <a:cubicBezTo>
                    <a:pt x="7212" y="4130"/>
                    <a:pt x="7212" y="4130"/>
                    <a:pt x="7212" y="4130"/>
                  </a:cubicBezTo>
                  <a:cubicBezTo>
                    <a:pt x="7249" y="4130"/>
                    <a:pt x="7249" y="4130"/>
                    <a:pt x="7249" y="4130"/>
                  </a:cubicBezTo>
                  <a:cubicBezTo>
                    <a:pt x="7323" y="4130"/>
                    <a:pt x="7323" y="4130"/>
                    <a:pt x="7323" y="4130"/>
                  </a:cubicBezTo>
                  <a:cubicBezTo>
                    <a:pt x="7360" y="4130"/>
                    <a:pt x="7360" y="4130"/>
                    <a:pt x="7360" y="4130"/>
                  </a:cubicBezTo>
                  <a:cubicBezTo>
                    <a:pt x="7360" y="4130"/>
                    <a:pt x="7360" y="4130"/>
                    <a:pt x="7360" y="4130"/>
                  </a:cubicBezTo>
                  <a:cubicBezTo>
                    <a:pt x="7323" y="4266"/>
                    <a:pt x="7323" y="4266"/>
                    <a:pt x="7323" y="4266"/>
                  </a:cubicBezTo>
                  <a:cubicBezTo>
                    <a:pt x="7323" y="4334"/>
                    <a:pt x="7323" y="4334"/>
                    <a:pt x="7323" y="4334"/>
                  </a:cubicBezTo>
                  <a:cubicBezTo>
                    <a:pt x="7360" y="4334"/>
                    <a:pt x="7360" y="4334"/>
                    <a:pt x="7360" y="4334"/>
                  </a:cubicBezTo>
                  <a:cubicBezTo>
                    <a:pt x="7397" y="4266"/>
                    <a:pt x="7397" y="4266"/>
                    <a:pt x="7397" y="4266"/>
                  </a:cubicBezTo>
                  <a:cubicBezTo>
                    <a:pt x="7434" y="4198"/>
                    <a:pt x="7434" y="4198"/>
                    <a:pt x="7434" y="4198"/>
                  </a:cubicBezTo>
                  <a:cubicBezTo>
                    <a:pt x="7397" y="4130"/>
                    <a:pt x="7397" y="4130"/>
                    <a:pt x="7397" y="4130"/>
                  </a:cubicBezTo>
                  <a:cubicBezTo>
                    <a:pt x="7434" y="4130"/>
                    <a:pt x="7434" y="4130"/>
                    <a:pt x="7434" y="4130"/>
                  </a:cubicBezTo>
                  <a:cubicBezTo>
                    <a:pt x="7434" y="4198"/>
                    <a:pt x="7434" y="4198"/>
                    <a:pt x="7434" y="4198"/>
                  </a:cubicBezTo>
                  <a:cubicBezTo>
                    <a:pt x="7434" y="4266"/>
                    <a:pt x="7434" y="4266"/>
                    <a:pt x="7434" y="4266"/>
                  </a:cubicBezTo>
                  <a:cubicBezTo>
                    <a:pt x="7471" y="4266"/>
                    <a:pt x="7471" y="4266"/>
                    <a:pt x="7471" y="4266"/>
                  </a:cubicBezTo>
                  <a:cubicBezTo>
                    <a:pt x="7471" y="4198"/>
                    <a:pt x="7471" y="4198"/>
                    <a:pt x="7471" y="4198"/>
                  </a:cubicBezTo>
                  <a:cubicBezTo>
                    <a:pt x="7471" y="4130"/>
                    <a:pt x="7471" y="4130"/>
                    <a:pt x="7471" y="4130"/>
                  </a:cubicBezTo>
                  <a:cubicBezTo>
                    <a:pt x="7508" y="4130"/>
                    <a:pt x="7508" y="4130"/>
                    <a:pt x="7508" y="4130"/>
                  </a:cubicBezTo>
                  <a:cubicBezTo>
                    <a:pt x="7508" y="4130"/>
                    <a:pt x="7508" y="4130"/>
                    <a:pt x="7508" y="4130"/>
                  </a:cubicBezTo>
                  <a:cubicBezTo>
                    <a:pt x="7508" y="4198"/>
                    <a:pt x="7508" y="4198"/>
                    <a:pt x="7508" y="4198"/>
                  </a:cubicBezTo>
                  <a:cubicBezTo>
                    <a:pt x="7582" y="4130"/>
                    <a:pt x="7582" y="4130"/>
                    <a:pt x="7582" y="4130"/>
                  </a:cubicBezTo>
                  <a:cubicBezTo>
                    <a:pt x="7582" y="4063"/>
                    <a:pt x="7582" y="4063"/>
                    <a:pt x="7582" y="4063"/>
                  </a:cubicBezTo>
                  <a:cubicBezTo>
                    <a:pt x="7545" y="4063"/>
                    <a:pt x="7545" y="4063"/>
                    <a:pt x="7545" y="4063"/>
                  </a:cubicBezTo>
                  <a:cubicBezTo>
                    <a:pt x="7582" y="4063"/>
                    <a:pt x="7582" y="4063"/>
                    <a:pt x="7582" y="4063"/>
                  </a:cubicBezTo>
                  <a:cubicBezTo>
                    <a:pt x="7619" y="3995"/>
                    <a:pt x="7619" y="3995"/>
                    <a:pt x="7619" y="3995"/>
                  </a:cubicBezTo>
                  <a:cubicBezTo>
                    <a:pt x="7582" y="3995"/>
                    <a:pt x="7582" y="3995"/>
                    <a:pt x="7582" y="3995"/>
                  </a:cubicBezTo>
                  <a:cubicBezTo>
                    <a:pt x="7619" y="3927"/>
                    <a:pt x="7619" y="3927"/>
                    <a:pt x="7619" y="3927"/>
                  </a:cubicBezTo>
                  <a:cubicBezTo>
                    <a:pt x="7656" y="3927"/>
                    <a:pt x="7656" y="3927"/>
                    <a:pt x="7656" y="3927"/>
                  </a:cubicBezTo>
                  <a:cubicBezTo>
                    <a:pt x="7693" y="3860"/>
                    <a:pt x="7693" y="3860"/>
                    <a:pt x="7693" y="3860"/>
                  </a:cubicBezTo>
                  <a:cubicBezTo>
                    <a:pt x="7693" y="3927"/>
                    <a:pt x="7693" y="3927"/>
                    <a:pt x="7693" y="3927"/>
                  </a:cubicBezTo>
                  <a:cubicBezTo>
                    <a:pt x="7693" y="3927"/>
                    <a:pt x="7693" y="3927"/>
                    <a:pt x="7693" y="3927"/>
                  </a:cubicBezTo>
                  <a:cubicBezTo>
                    <a:pt x="7730" y="3927"/>
                    <a:pt x="7730" y="3927"/>
                    <a:pt x="7730" y="3927"/>
                  </a:cubicBezTo>
                  <a:cubicBezTo>
                    <a:pt x="7767" y="3927"/>
                    <a:pt x="7767" y="3927"/>
                    <a:pt x="7767" y="3927"/>
                  </a:cubicBezTo>
                  <a:cubicBezTo>
                    <a:pt x="7767" y="4063"/>
                    <a:pt x="7767" y="4063"/>
                    <a:pt x="7767" y="4063"/>
                  </a:cubicBezTo>
                  <a:cubicBezTo>
                    <a:pt x="7767" y="4063"/>
                    <a:pt x="7767" y="4063"/>
                    <a:pt x="7767" y="4063"/>
                  </a:cubicBezTo>
                  <a:cubicBezTo>
                    <a:pt x="7767" y="4198"/>
                    <a:pt x="7767" y="4198"/>
                    <a:pt x="7767" y="4198"/>
                  </a:cubicBezTo>
                  <a:cubicBezTo>
                    <a:pt x="7804" y="4130"/>
                    <a:pt x="7804" y="4130"/>
                    <a:pt x="7804" y="4130"/>
                  </a:cubicBezTo>
                  <a:cubicBezTo>
                    <a:pt x="7841" y="4063"/>
                    <a:pt x="7841" y="4063"/>
                    <a:pt x="7841" y="4063"/>
                  </a:cubicBezTo>
                  <a:cubicBezTo>
                    <a:pt x="7804" y="3927"/>
                    <a:pt x="7804" y="3927"/>
                    <a:pt x="7804" y="3927"/>
                  </a:cubicBezTo>
                  <a:cubicBezTo>
                    <a:pt x="7767" y="3860"/>
                    <a:pt x="7767" y="3860"/>
                    <a:pt x="7767" y="3860"/>
                  </a:cubicBezTo>
                  <a:cubicBezTo>
                    <a:pt x="7730" y="3792"/>
                    <a:pt x="7730" y="3792"/>
                    <a:pt x="7730" y="3792"/>
                  </a:cubicBezTo>
                  <a:cubicBezTo>
                    <a:pt x="7693" y="3860"/>
                    <a:pt x="7693" y="3860"/>
                    <a:pt x="7693" y="3860"/>
                  </a:cubicBezTo>
                  <a:cubicBezTo>
                    <a:pt x="7656" y="3860"/>
                    <a:pt x="7656" y="3860"/>
                    <a:pt x="7656" y="3860"/>
                  </a:cubicBezTo>
                  <a:cubicBezTo>
                    <a:pt x="7619" y="3860"/>
                    <a:pt x="7619" y="3860"/>
                    <a:pt x="7619" y="3860"/>
                  </a:cubicBezTo>
                  <a:cubicBezTo>
                    <a:pt x="7619" y="3792"/>
                    <a:pt x="7619" y="3792"/>
                    <a:pt x="7619" y="3792"/>
                  </a:cubicBezTo>
                  <a:cubicBezTo>
                    <a:pt x="7582" y="3792"/>
                    <a:pt x="7582" y="3792"/>
                    <a:pt x="7582" y="3792"/>
                  </a:cubicBezTo>
                  <a:cubicBezTo>
                    <a:pt x="7582" y="3724"/>
                    <a:pt x="7582" y="3724"/>
                    <a:pt x="7582" y="3724"/>
                  </a:cubicBezTo>
                  <a:cubicBezTo>
                    <a:pt x="7619" y="3724"/>
                    <a:pt x="7619" y="3724"/>
                    <a:pt x="7619" y="3724"/>
                  </a:cubicBezTo>
                  <a:cubicBezTo>
                    <a:pt x="7693" y="3724"/>
                    <a:pt x="7693" y="3724"/>
                    <a:pt x="7693" y="3724"/>
                  </a:cubicBezTo>
                  <a:cubicBezTo>
                    <a:pt x="7693" y="3656"/>
                    <a:pt x="7693" y="3656"/>
                    <a:pt x="7693" y="3656"/>
                  </a:cubicBezTo>
                  <a:cubicBezTo>
                    <a:pt x="7730" y="3656"/>
                    <a:pt x="7730" y="3656"/>
                    <a:pt x="7730" y="3656"/>
                  </a:cubicBezTo>
                  <a:cubicBezTo>
                    <a:pt x="7767" y="3656"/>
                    <a:pt x="7767" y="3656"/>
                    <a:pt x="7767" y="3656"/>
                  </a:cubicBezTo>
                  <a:cubicBezTo>
                    <a:pt x="7804" y="3656"/>
                    <a:pt x="7804" y="3656"/>
                    <a:pt x="7804" y="3656"/>
                  </a:cubicBezTo>
                  <a:cubicBezTo>
                    <a:pt x="7804" y="3656"/>
                    <a:pt x="7804" y="3656"/>
                    <a:pt x="7804" y="3656"/>
                  </a:cubicBezTo>
                  <a:cubicBezTo>
                    <a:pt x="7878" y="3656"/>
                    <a:pt x="7878" y="3656"/>
                    <a:pt x="7878" y="3656"/>
                  </a:cubicBezTo>
                  <a:cubicBezTo>
                    <a:pt x="7915" y="3656"/>
                    <a:pt x="7915" y="3656"/>
                    <a:pt x="7915" y="3656"/>
                  </a:cubicBezTo>
                  <a:cubicBezTo>
                    <a:pt x="7952" y="3656"/>
                    <a:pt x="7952" y="3656"/>
                    <a:pt x="7952" y="3656"/>
                  </a:cubicBezTo>
                  <a:cubicBezTo>
                    <a:pt x="7989" y="3656"/>
                    <a:pt x="7989" y="3656"/>
                    <a:pt x="7989" y="3656"/>
                  </a:cubicBezTo>
                  <a:cubicBezTo>
                    <a:pt x="8026" y="3656"/>
                    <a:pt x="8026" y="3656"/>
                    <a:pt x="8026" y="3656"/>
                  </a:cubicBezTo>
                  <a:cubicBezTo>
                    <a:pt x="7989" y="3589"/>
                    <a:pt x="7989" y="3589"/>
                    <a:pt x="7989" y="3589"/>
                  </a:cubicBezTo>
                  <a:cubicBezTo>
                    <a:pt x="7952" y="3589"/>
                    <a:pt x="7952" y="3589"/>
                    <a:pt x="7952" y="3589"/>
                  </a:cubicBezTo>
                  <a:cubicBezTo>
                    <a:pt x="7878" y="3589"/>
                    <a:pt x="7878" y="3589"/>
                    <a:pt x="7878" y="3589"/>
                  </a:cubicBezTo>
                  <a:cubicBezTo>
                    <a:pt x="7841" y="3589"/>
                    <a:pt x="7841" y="3589"/>
                    <a:pt x="7841" y="3589"/>
                  </a:cubicBezTo>
                  <a:cubicBezTo>
                    <a:pt x="7804" y="3589"/>
                    <a:pt x="7804" y="3589"/>
                    <a:pt x="7804" y="3589"/>
                  </a:cubicBezTo>
                  <a:cubicBezTo>
                    <a:pt x="7804" y="3521"/>
                    <a:pt x="7804" y="3521"/>
                    <a:pt x="7804" y="3521"/>
                  </a:cubicBezTo>
                  <a:cubicBezTo>
                    <a:pt x="7767" y="3453"/>
                    <a:pt x="7767" y="3453"/>
                    <a:pt x="7767" y="3453"/>
                  </a:cubicBezTo>
                  <a:cubicBezTo>
                    <a:pt x="7841" y="3453"/>
                    <a:pt x="7841" y="3453"/>
                    <a:pt x="7841" y="3453"/>
                  </a:cubicBezTo>
                  <a:cubicBezTo>
                    <a:pt x="7767" y="3386"/>
                    <a:pt x="7767" y="3386"/>
                    <a:pt x="7767" y="3386"/>
                  </a:cubicBezTo>
                  <a:cubicBezTo>
                    <a:pt x="7730" y="3318"/>
                    <a:pt x="7730" y="3318"/>
                    <a:pt x="7730" y="3318"/>
                  </a:cubicBezTo>
                  <a:cubicBezTo>
                    <a:pt x="7693" y="3318"/>
                    <a:pt x="7693" y="3318"/>
                    <a:pt x="7693" y="3318"/>
                  </a:cubicBezTo>
                  <a:cubicBezTo>
                    <a:pt x="7693" y="3250"/>
                    <a:pt x="7693" y="3250"/>
                    <a:pt x="7693" y="3250"/>
                  </a:cubicBezTo>
                  <a:cubicBezTo>
                    <a:pt x="7693" y="3182"/>
                    <a:pt x="7693" y="3182"/>
                    <a:pt x="7693" y="3182"/>
                  </a:cubicBezTo>
                  <a:cubicBezTo>
                    <a:pt x="7693" y="3182"/>
                    <a:pt x="7693" y="3182"/>
                    <a:pt x="7693" y="3182"/>
                  </a:cubicBezTo>
                  <a:cubicBezTo>
                    <a:pt x="7693" y="3115"/>
                    <a:pt x="7693" y="3115"/>
                    <a:pt x="7693" y="3115"/>
                  </a:cubicBezTo>
                  <a:cubicBezTo>
                    <a:pt x="7656" y="3047"/>
                    <a:pt x="7656" y="3047"/>
                    <a:pt x="7656" y="3047"/>
                  </a:cubicBezTo>
                  <a:cubicBezTo>
                    <a:pt x="7656" y="2844"/>
                    <a:pt x="7656" y="2844"/>
                    <a:pt x="7656" y="2844"/>
                  </a:cubicBezTo>
                  <a:cubicBezTo>
                    <a:pt x="7693" y="2776"/>
                    <a:pt x="7693" y="2776"/>
                    <a:pt x="7693" y="2776"/>
                  </a:cubicBezTo>
                  <a:cubicBezTo>
                    <a:pt x="7693" y="2708"/>
                    <a:pt x="7693" y="2708"/>
                    <a:pt x="7693" y="2708"/>
                  </a:cubicBezTo>
                  <a:cubicBezTo>
                    <a:pt x="7693" y="2573"/>
                    <a:pt x="7693" y="2573"/>
                    <a:pt x="7693" y="2573"/>
                  </a:cubicBezTo>
                  <a:cubicBezTo>
                    <a:pt x="7730" y="2573"/>
                    <a:pt x="7730" y="2573"/>
                    <a:pt x="7730" y="2573"/>
                  </a:cubicBezTo>
                  <a:cubicBezTo>
                    <a:pt x="7693" y="2505"/>
                    <a:pt x="7693" y="2505"/>
                    <a:pt x="7693" y="2505"/>
                  </a:cubicBezTo>
                  <a:cubicBezTo>
                    <a:pt x="7730" y="2505"/>
                    <a:pt x="7730" y="2505"/>
                    <a:pt x="7730" y="2505"/>
                  </a:cubicBezTo>
                  <a:cubicBezTo>
                    <a:pt x="7730" y="2438"/>
                    <a:pt x="7730" y="2438"/>
                    <a:pt x="7730" y="2438"/>
                  </a:cubicBezTo>
                  <a:cubicBezTo>
                    <a:pt x="7804" y="2370"/>
                    <a:pt x="7804" y="2370"/>
                    <a:pt x="7804" y="2370"/>
                  </a:cubicBezTo>
                  <a:cubicBezTo>
                    <a:pt x="7804" y="2370"/>
                    <a:pt x="7804" y="2370"/>
                    <a:pt x="7804" y="2370"/>
                  </a:cubicBezTo>
                  <a:cubicBezTo>
                    <a:pt x="7841" y="2438"/>
                    <a:pt x="7841" y="2438"/>
                    <a:pt x="7841" y="2438"/>
                  </a:cubicBezTo>
                  <a:cubicBezTo>
                    <a:pt x="7878" y="2370"/>
                    <a:pt x="7878" y="2370"/>
                    <a:pt x="7878" y="2370"/>
                  </a:cubicBezTo>
                  <a:cubicBezTo>
                    <a:pt x="7915" y="2370"/>
                    <a:pt x="7915" y="2370"/>
                    <a:pt x="7915" y="2370"/>
                  </a:cubicBezTo>
                  <a:cubicBezTo>
                    <a:pt x="7915" y="2505"/>
                    <a:pt x="7915" y="2505"/>
                    <a:pt x="7915" y="2505"/>
                  </a:cubicBezTo>
                  <a:cubicBezTo>
                    <a:pt x="7989" y="2505"/>
                    <a:pt x="7989" y="2505"/>
                    <a:pt x="7989" y="2505"/>
                  </a:cubicBezTo>
                  <a:cubicBezTo>
                    <a:pt x="8026" y="2438"/>
                    <a:pt x="8026" y="2438"/>
                    <a:pt x="8026" y="2438"/>
                  </a:cubicBezTo>
                  <a:cubicBezTo>
                    <a:pt x="8026" y="2438"/>
                    <a:pt x="8026" y="2438"/>
                    <a:pt x="8026" y="2438"/>
                  </a:cubicBezTo>
                  <a:cubicBezTo>
                    <a:pt x="8026" y="2505"/>
                    <a:pt x="8026" y="2505"/>
                    <a:pt x="8026" y="2505"/>
                  </a:cubicBezTo>
                  <a:cubicBezTo>
                    <a:pt x="8063" y="2505"/>
                    <a:pt x="8063" y="2505"/>
                    <a:pt x="8063" y="2505"/>
                  </a:cubicBezTo>
                  <a:cubicBezTo>
                    <a:pt x="8100" y="2573"/>
                    <a:pt x="8100" y="2573"/>
                    <a:pt x="8100" y="2573"/>
                  </a:cubicBezTo>
                  <a:cubicBezTo>
                    <a:pt x="8100" y="2573"/>
                    <a:pt x="8100" y="2573"/>
                    <a:pt x="8100" y="2573"/>
                  </a:cubicBezTo>
                  <a:cubicBezTo>
                    <a:pt x="8063" y="2641"/>
                    <a:pt x="8063" y="2641"/>
                    <a:pt x="8063" y="2641"/>
                  </a:cubicBezTo>
                  <a:cubicBezTo>
                    <a:pt x="8063" y="2641"/>
                    <a:pt x="8063" y="2641"/>
                    <a:pt x="8063" y="2641"/>
                  </a:cubicBezTo>
                  <a:cubicBezTo>
                    <a:pt x="8063" y="2708"/>
                    <a:pt x="8063" y="2708"/>
                    <a:pt x="8063" y="2708"/>
                  </a:cubicBezTo>
                  <a:cubicBezTo>
                    <a:pt x="8063" y="2776"/>
                    <a:pt x="8063" y="2776"/>
                    <a:pt x="8063" y="2776"/>
                  </a:cubicBezTo>
                  <a:cubicBezTo>
                    <a:pt x="8026" y="2844"/>
                    <a:pt x="8026" y="2844"/>
                    <a:pt x="8026" y="2844"/>
                  </a:cubicBezTo>
                  <a:cubicBezTo>
                    <a:pt x="7989" y="2844"/>
                    <a:pt x="7989" y="2844"/>
                    <a:pt x="7989" y="2844"/>
                  </a:cubicBezTo>
                  <a:cubicBezTo>
                    <a:pt x="7952" y="2912"/>
                    <a:pt x="7952" y="2912"/>
                    <a:pt x="7952" y="2912"/>
                  </a:cubicBezTo>
                  <a:cubicBezTo>
                    <a:pt x="7989" y="2912"/>
                    <a:pt x="7989" y="2912"/>
                    <a:pt x="7989" y="2912"/>
                  </a:cubicBezTo>
                  <a:cubicBezTo>
                    <a:pt x="8063" y="2912"/>
                    <a:pt x="8063" y="2912"/>
                    <a:pt x="8063" y="2912"/>
                  </a:cubicBezTo>
                  <a:cubicBezTo>
                    <a:pt x="8137" y="2776"/>
                    <a:pt x="8137" y="2776"/>
                    <a:pt x="8137" y="2776"/>
                  </a:cubicBezTo>
                  <a:cubicBezTo>
                    <a:pt x="8137" y="2776"/>
                    <a:pt x="8137" y="2776"/>
                    <a:pt x="8137" y="2776"/>
                  </a:cubicBezTo>
                  <a:cubicBezTo>
                    <a:pt x="8137" y="2776"/>
                    <a:pt x="8137" y="2776"/>
                    <a:pt x="8137" y="2776"/>
                  </a:cubicBezTo>
                  <a:cubicBezTo>
                    <a:pt x="8137" y="2844"/>
                    <a:pt x="8137" y="2844"/>
                    <a:pt x="8137" y="2844"/>
                  </a:cubicBezTo>
                  <a:cubicBezTo>
                    <a:pt x="8137" y="2912"/>
                    <a:pt x="8137" y="2912"/>
                    <a:pt x="8137" y="2912"/>
                  </a:cubicBezTo>
                  <a:cubicBezTo>
                    <a:pt x="8174" y="2912"/>
                    <a:pt x="8174" y="2912"/>
                    <a:pt x="8174" y="2912"/>
                  </a:cubicBezTo>
                  <a:cubicBezTo>
                    <a:pt x="8174" y="2844"/>
                    <a:pt x="8174" y="2844"/>
                    <a:pt x="8174" y="2844"/>
                  </a:cubicBezTo>
                  <a:cubicBezTo>
                    <a:pt x="8211" y="2776"/>
                    <a:pt x="8211" y="2776"/>
                    <a:pt x="8211" y="2776"/>
                  </a:cubicBezTo>
                  <a:cubicBezTo>
                    <a:pt x="8248" y="2844"/>
                    <a:pt x="8248" y="2844"/>
                    <a:pt x="8248" y="2844"/>
                  </a:cubicBezTo>
                  <a:cubicBezTo>
                    <a:pt x="8285" y="2776"/>
                    <a:pt x="8285" y="2776"/>
                    <a:pt x="8285" y="2776"/>
                  </a:cubicBezTo>
                  <a:cubicBezTo>
                    <a:pt x="8285" y="2776"/>
                    <a:pt x="8285" y="2776"/>
                    <a:pt x="8285" y="2776"/>
                  </a:cubicBezTo>
                  <a:cubicBezTo>
                    <a:pt x="8285" y="2708"/>
                    <a:pt x="8285" y="2708"/>
                    <a:pt x="8285" y="2708"/>
                  </a:cubicBezTo>
                  <a:cubicBezTo>
                    <a:pt x="8322" y="2776"/>
                    <a:pt x="8322" y="2776"/>
                    <a:pt x="8322" y="2776"/>
                  </a:cubicBezTo>
                  <a:cubicBezTo>
                    <a:pt x="8359" y="2708"/>
                    <a:pt x="8359" y="2708"/>
                    <a:pt x="8359" y="2708"/>
                  </a:cubicBezTo>
                  <a:cubicBezTo>
                    <a:pt x="8396" y="2844"/>
                    <a:pt x="8396" y="2844"/>
                    <a:pt x="8396" y="2844"/>
                  </a:cubicBezTo>
                  <a:cubicBezTo>
                    <a:pt x="8396" y="2844"/>
                    <a:pt x="8396" y="2844"/>
                    <a:pt x="8396" y="2844"/>
                  </a:cubicBezTo>
                  <a:cubicBezTo>
                    <a:pt x="8396" y="2979"/>
                    <a:pt x="8396" y="2979"/>
                    <a:pt x="8396" y="2979"/>
                  </a:cubicBezTo>
                  <a:cubicBezTo>
                    <a:pt x="8396" y="2979"/>
                    <a:pt x="8396" y="2979"/>
                    <a:pt x="8396" y="2979"/>
                  </a:cubicBezTo>
                  <a:cubicBezTo>
                    <a:pt x="8396" y="3047"/>
                    <a:pt x="8396" y="3047"/>
                    <a:pt x="8396" y="3047"/>
                  </a:cubicBezTo>
                  <a:cubicBezTo>
                    <a:pt x="8359" y="3115"/>
                    <a:pt x="8359" y="3115"/>
                    <a:pt x="8359" y="3115"/>
                  </a:cubicBezTo>
                  <a:cubicBezTo>
                    <a:pt x="8433" y="3250"/>
                    <a:pt x="8433" y="3250"/>
                    <a:pt x="8433" y="3250"/>
                  </a:cubicBezTo>
                  <a:cubicBezTo>
                    <a:pt x="8396" y="3250"/>
                    <a:pt x="8396" y="3250"/>
                    <a:pt x="8396" y="3250"/>
                  </a:cubicBezTo>
                  <a:cubicBezTo>
                    <a:pt x="8396" y="3318"/>
                    <a:pt x="8396" y="3318"/>
                    <a:pt x="8396" y="3318"/>
                  </a:cubicBezTo>
                  <a:cubicBezTo>
                    <a:pt x="8359" y="3318"/>
                    <a:pt x="8359" y="3318"/>
                    <a:pt x="8359" y="3318"/>
                  </a:cubicBezTo>
                  <a:cubicBezTo>
                    <a:pt x="8396" y="3318"/>
                    <a:pt x="8396" y="3318"/>
                    <a:pt x="8396" y="3318"/>
                  </a:cubicBezTo>
                  <a:cubicBezTo>
                    <a:pt x="8433" y="3318"/>
                    <a:pt x="8433" y="3318"/>
                    <a:pt x="8433" y="3318"/>
                  </a:cubicBezTo>
                  <a:cubicBezTo>
                    <a:pt x="8470" y="3250"/>
                    <a:pt x="8470" y="3250"/>
                    <a:pt x="8470" y="3250"/>
                  </a:cubicBezTo>
                  <a:cubicBezTo>
                    <a:pt x="8544" y="3250"/>
                    <a:pt x="8544" y="3250"/>
                    <a:pt x="8544" y="3250"/>
                  </a:cubicBezTo>
                  <a:cubicBezTo>
                    <a:pt x="8544" y="3182"/>
                    <a:pt x="8544" y="3182"/>
                    <a:pt x="8544" y="3182"/>
                  </a:cubicBezTo>
                  <a:cubicBezTo>
                    <a:pt x="8544" y="3047"/>
                    <a:pt x="8544" y="3047"/>
                    <a:pt x="8544" y="3047"/>
                  </a:cubicBezTo>
                  <a:cubicBezTo>
                    <a:pt x="8544" y="2979"/>
                    <a:pt x="8544" y="2979"/>
                    <a:pt x="8544" y="2979"/>
                  </a:cubicBezTo>
                  <a:cubicBezTo>
                    <a:pt x="8507" y="2979"/>
                    <a:pt x="8507" y="2979"/>
                    <a:pt x="8507" y="2979"/>
                  </a:cubicBezTo>
                  <a:cubicBezTo>
                    <a:pt x="8507" y="2979"/>
                    <a:pt x="8507" y="2979"/>
                    <a:pt x="8507" y="2979"/>
                  </a:cubicBezTo>
                  <a:cubicBezTo>
                    <a:pt x="8507" y="2912"/>
                    <a:pt x="8507" y="2912"/>
                    <a:pt x="8507" y="2912"/>
                  </a:cubicBezTo>
                  <a:cubicBezTo>
                    <a:pt x="8507" y="2912"/>
                    <a:pt x="8507" y="2912"/>
                    <a:pt x="8507" y="2912"/>
                  </a:cubicBezTo>
                  <a:cubicBezTo>
                    <a:pt x="8544" y="2912"/>
                    <a:pt x="8544" y="2912"/>
                    <a:pt x="8544" y="2912"/>
                  </a:cubicBezTo>
                  <a:cubicBezTo>
                    <a:pt x="8544" y="2912"/>
                    <a:pt x="8544" y="2912"/>
                    <a:pt x="8544" y="2912"/>
                  </a:cubicBezTo>
                  <a:cubicBezTo>
                    <a:pt x="8581" y="2912"/>
                    <a:pt x="8581" y="2912"/>
                    <a:pt x="8581" y="2912"/>
                  </a:cubicBezTo>
                  <a:cubicBezTo>
                    <a:pt x="8618" y="2912"/>
                    <a:pt x="8618" y="2912"/>
                    <a:pt x="8618" y="2912"/>
                  </a:cubicBezTo>
                  <a:cubicBezTo>
                    <a:pt x="8655" y="2844"/>
                    <a:pt x="8655" y="2844"/>
                    <a:pt x="8655" y="2844"/>
                  </a:cubicBezTo>
                  <a:cubicBezTo>
                    <a:pt x="8692" y="2844"/>
                    <a:pt x="8692" y="2844"/>
                    <a:pt x="8692" y="2844"/>
                  </a:cubicBezTo>
                  <a:cubicBezTo>
                    <a:pt x="8729" y="2844"/>
                    <a:pt x="8729" y="2844"/>
                    <a:pt x="8729" y="2844"/>
                  </a:cubicBezTo>
                  <a:cubicBezTo>
                    <a:pt x="8729" y="2776"/>
                    <a:pt x="8729" y="2776"/>
                    <a:pt x="8729" y="2776"/>
                  </a:cubicBezTo>
                  <a:cubicBezTo>
                    <a:pt x="8766" y="2708"/>
                    <a:pt x="8766" y="2708"/>
                    <a:pt x="8766" y="2708"/>
                  </a:cubicBezTo>
                  <a:cubicBezTo>
                    <a:pt x="8766" y="2776"/>
                    <a:pt x="8766" y="2776"/>
                    <a:pt x="8766" y="2776"/>
                  </a:cubicBezTo>
                  <a:cubicBezTo>
                    <a:pt x="8803" y="2708"/>
                    <a:pt x="8803" y="2708"/>
                    <a:pt x="8803" y="2708"/>
                  </a:cubicBezTo>
                  <a:cubicBezTo>
                    <a:pt x="8840" y="2708"/>
                    <a:pt x="8840" y="2708"/>
                    <a:pt x="8840" y="2708"/>
                  </a:cubicBezTo>
                  <a:cubicBezTo>
                    <a:pt x="8840" y="2708"/>
                    <a:pt x="8840" y="2708"/>
                    <a:pt x="8840" y="2708"/>
                  </a:cubicBezTo>
                  <a:cubicBezTo>
                    <a:pt x="8877" y="2708"/>
                    <a:pt x="8877" y="2708"/>
                    <a:pt x="8877" y="2708"/>
                  </a:cubicBezTo>
                  <a:cubicBezTo>
                    <a:pt x="8877" y="2708"/>
                    <a:pt x="8877" y="2708"/>
                    <a:pt x="8877" y="2708"/>
                  </a:cubicBezTo>
                  <a:cubicBezTo>
                    <a:pt x="8877" y="2776"/>
                    <a:pt x="8877" y="2776"/>
                    <a:pt x="8877" y="2776"/>
                  </a:cubicBezTo>
                  <a:cubicBezTo>
                    <a:pt x="8877" y="2844"/>
                    <a:pt x="8877" y="2844"/>
                    <a:pt x="8877" y="2844"/>
                  </a:cubicBezTo>
                  <a:cubicBezTo>
                    <a:pt x="8951" y="2776"/>
                    <a:pt x="8951" y="2776"/>
                    <a:pt x="8951" y="2776"/>
                  </a:cubicBezTo>
                  <a:cubicBezTo>
                    <a:pt x="8988" y="2844"/>
                    <a:pt x="8988" y="2844"/>
                    <a:pt x="8988" y="2844"/>
                  </a:cubicBezTo>
                  <a:cubicBezTo>
                    <a:pt x="8988" y="2844"/>
                    <a:pt x="8988" y="2844"/>
                    <a:pt x="8988" y="2844"/>
                  </a:cubicBezTo>
                  <a:cubicBezTo>
                    <a:pt x="9136" y="2979"/>
                    <a:pt x="9136" y="2979"/>
                    <a:pt x="9136" y="2979"/>
                  </a:cubicBezTo>
                  <a:cubicBezTo>
                    <a:pt x="9173" y="2979"/>
                    <a:pt x="9173" y="2979"/>
                    <a:pt x="9173" y="2979"/>
                  </a:cubicBezTo>
                  <a:cubicBezTo>
                    <a:pt x="9173" y="3047"/>
                    <a:pt x="9173" y="3047"/>
                    <a:pt x="9173" y="3047"/>
                  </a:cubicBezTo>
                  <a:cubicBezTo>
                    <a:pt x="9173" y="3047"/>
                    <a:pt x="9173" y="3047"/>
                    <a:pt x="9173" y="3047"/>
                  </a:cubicBezTo>
                  <a:cubicBezTo>
                    <a:pt x="9210" y="3182"/>
                    <a:pt x="9210" y="3182"/>
                    <a:pt x="9210" y="3182"/>
                  </a:cubicBezTo>
                  <a:cubicBezTo>
                    <a:pt x="9247" y="3182"/>
                    <a:pt x="9247" y="3182"/>
                    <a:pt x="9247" y="3182"/>
                  </a:cubicBezTo>
                  <a:cubicBezTo>
                    <a:pt x="9247" y="3115"/>
                    <a:pt x="9247" y="3115"/>
                    <a:pt x="9247" y="3115"/>
                  </a:cubicBezTo>
                  <a:cubicBezTo>
                    <a:pt x="9247" y="3115"/>
                    <a:pt x="9247" y="3115"/>
                    <a:pt x="9247" y="3115"/>
                  </a:cubicBezTo>
                  <a:cubicBezTo>
                    <a:pt x="9284" y="3047"/>
                    <a:pt x="9284" y="3047"/>
                    <a:pt x="9284" y="3047"/>
                  </a:cubicBezTo>
                  <a:cubicBezTo>
                    <a:pt x="9247" y="3047"/>
                    <a:pt x="9247" y="3047"/>
                    <a:pt x="9247" y="3047"/>
                  </a:cubicBezTo>
                  <a:cubicBezTo>
                    <a:pt x="9210" y="3047"/>
                    <a:pt x="9210" y="3047"/>
                    <a:pt x="9210" y="3047"/>
                  </a:cubicBezTo>
                  <a:cubicBezTo>
                    <a:pt x="9210" y="2979"/>
                    <a:pt x="9210" y="2979"/>
                    <a:pt x="9210" y="2979"/>
                  </a:cubicBezTo>
                  <a:cubicBezTo>
                    <a:pt x="9247" y="2979"/>
                    <a:pt x="9247" y="2979"/>
                    <a:pt x="9247" y="2979"/>
                  </a:cubicBezTo>
                  <a:cubicBezTo>
                    <a:pt x="9247" y="2979"/>
                    <a:pt x="9247" y="2979"/>
                    <a:pt x="9247" y="2979"/>
                  </a:cubicBezTo>
                  <a:cubicBezTo>
                    <a:pt x="9284" y="2979"/>
                    <a:pt x="9284" y="2979"/>
                    <a:pt x="9284" y="2979"/>
                  </a:cubicBezTo>
                  <a:cubicBezTo>
                    <a:pt x="9321" y="3047"/>
                    <a:pt x="9321" y="3047"/>
                    <a:pt x="9321" y="3047"/>
                  </a:cubicBezTo>
                  <a:cubicBezTo>
                    <a:pt x="9321" y="3115"/>
                    <a:pt x="9321" y="3115"/>
                    <a:pt x="9321" y="3115"/>
                  </a:cubicBezTo>
                  <a:cubicBezTo>
                    <a:pt x="9358" y="3182"/>
                    <a:pt x="9358" y="3182"/>
                    <a:pt x="9358" y="3182"/>
                  </a:cubicBezTo>
                  <a:cubicBezTo>
                    <a:pt x="9358" y="3250"/>
                    <a:pt x="9358" y="3250"/>
                    <a:pt x="9358" y="3250"/>
                  </a:cubicBezTo>
                  <a:cubicBezTo>
                    <a:pt x="9395" y="3250"/>
                    <a:pt x="9395" y="3250"/>
                    <a:pt x="9395" y="3250"/>
                  </a:cubicBezTo>
                  <a:cubicBezTo>
                    <a:pt x="9395" y="3250"/>
                    <a:pt x="9395" y="3250"/>
                    <a:pt x="9395" y="3250"/>
                  </a:cubicBezTo>
                  <a:cubicBezTo>
                    <a:pt x="9395" y="3182"/>
                    <a:pt x="9395" y="3182"/>
                    <a:pt x="9395" y="3182"/>
                  </a:cubicBezTo>
                  <a:cubicBezTo>
                    <a:pt x="9432" y="3250"/>
                    <a:pt x="9432" y="3250"/>
                    <a:pt x="9432" y="3250"/>
                  </a:cubicBezTo>
                  <a:cubicBezTo>
                    <a:pt x="9468" y="3318"/>
                    <a:pt x="9468" y="3318"/>
                    <a:pt x="9468" y="3318"/>
                  </a:cubicBezTo>
                  <a:cubicBezTo>
                    <a:pt x="9468" y="3318"/>
                    <a:pt x="9468" y="3318"/>
                    <a:pt x="9468" y="3318"/>
                  </a:cubicBezTo>
                  <a:cubicBezTo>
                    <a:pt x="9468" y="3386"/>
                    <a:pt x="9468" y="3386"/>
                    <a:pt x="9468" y="3386"/>
                  </a:cubicBezTo>
                  <a:cubicBezTo>
                    <a:pt x="9468" y="3453"/>
                    <a:pt x="9468" y="3453"/>
                    <a:pt x="9468" y="3453"/>
                  </a:cubicBezTo>
                  <a:cubicBezTo>
                    <a:pt x="9468" y="3453"/>
                    <a:pt x="9468" y="3453"/>
                    <a:pt x="9468" y="3453"/>
                  </a:cubicBezTo>
                  <a:cubicBezTo>
                    <a:pt x="9468" y="3386"/>
                    <a:pt x="9468" y="3386"/>
                    <a:pt x="9468" y="3386"/>
                  </a:cubicBezTo>
                  <a:cubicBezTo>
                    <a:pt x="9468" y="3386"/>
                    <a:pt x="9468" y="3386"/>
                    <a:pt x="9468" y="3386"/>
                  </a:cubicBezTo>
                  <a:cubicBezTo>
                    <a:pt x="9432" y="3386"/>
                    <a:pt x="9432" y="3386"/>
                    <a:pt x="9432" y="3386"/>
                  </a:cubicBezTo>
                  <a:cubicBezTo>
                    <a:pt x="9432" y="3386"/>
                    <a:pt x="9432" y="3386"/>
                    <a:pt x="9432" y="3386"/>
                  </a:cubicBezTo>
                  <a:cubicBezTo>
                    <a:pt x="9395" y="3386"/>
                    <a:pt x="9395" y="3386"/>
                    <a:pt x="9395" y="3386"/>
                  </a:cubicBezTo>
                  <a:cubicBezTo>
                    <a:pt x="9358" y="3318"/>
                    <a:pt x="9358" y="3318"/>
                    <a:pt x="9358" y="3318"/>
                  </a:cubicBezTo>
                  <a:cubicBezTo>
                    <a:pt x="9284" y="3318"/>
                    <a:pt x="9284" y="3318"/>
                    <a:pt x="9284" y="3318"/>
                  </a:cubicBezTo>
                  <a:cubicBezTo>
                    <a:pt x="9284" y="3318"/>
                    <a:pt x="9284" y="3318"/>
                    <a:pt x="9284" y="3318"/>
                  </a:cubicBezTo>
                  <a:cubicBezTo>
                    <a:pt x="9321" y="3386"/>
                    <a:pt x="9321" y="3386"/>
                    <a:pt x="9321" y="3386"/>
                  </a:cubicBezTo>
                  <a:cubicBezTo>
                    <a:pt x="9358" y="3386"/>
                    <a:pt x="9358" y="3386"/>
                    <a:pt x="9358" y="3386"/>
                  </a:cubicBezTo>
                  <a:cubicBezTo>
                    <a:pt x="9358" y="3453"/>
                    <a:pt x="9358" y="3453"/>
                    <a:pt x="9358" y="3453"/>
                  </a:cubicBezTo>
                  <a:cubicBezTo>
                    <a:pt x="9358" y="3453"/>
                    <a:pt x="9358" y="3453"/>
                    <a:pt x="9358" y="3453"/>
                  </a:cubicBezTo>
                  <a:cubicBezTo>
                    <a:pt x="9395" y="3521"/>
                    <a:pt x="9395" y="3521"/>
                    <a:pt x="9395" y="3521"/>
                  </a:cubicBezTo>
                  <a:cubicBezTo>
                    <a:pt x="9395" y="3521"/>
                    <a:pt x="9395" y="3521"/>
                    <a:pt x="9395" y="3521"/>
                  </a:cubicBezTo>
                  <a:cubicBezTo>
                    <a:pt x="9432" y="3521"/>
                    <a:pt x="9432" y="3521"/>
                    <a:pt x="9432" y="3521"/>
                  </a:cubicBezTo>
                  <a:cubicBezTo>
                    <a:pt x="9432" y="3453"/>
                    <a:pt x="9432" y="3453"/>
                    <a:pt x="9432" y="3453"/>
                  </a:cubicBezTo>
                  <a:cubicBezTo>
                    <a:pt x="9432" y="3453"/>
                    <a:pt x="9432" y="3453"/>
                    <a:pt x="9432" y="3453"/>
                  </a:cubicBezTo>
                  <a:cubicBezTo>
                    <a:pt x="9468" y="3453"/>
                    <a:pt x="9468" y="3453"/>
                    <a:pt x="9468" y="3453"/>
                  </a:cubicBezTo>
                  <a:cubicBezTo>
                    <a:pt x="9468" y="3521"/>
                    <a:pt x="9468" y="3521"/>
                    <a:pt x="9468" y="3521"/>
                  </a:cubicBezTo>
                  <a:cubicBezTo>
                    <a:pt x="9505" y="3521"/>
                    <a:pt x="9505" y="3521"/>
                    <a:pt x="9505" y="3521"/>
                  </a:cubicBezTo>
                  <a:cubicBezTo>
                    <a:pt x="9505" y="3521"/>
                    <a:pt x="9505" y="3521"/>
                    <a:pt x="9505" y="3521"/>
                  </a:cubicBezTo>
                  <a:cubicBezTo>
                    <a:pt x="9542" y="3521"/>
                    <a:pt x="9542" y="3521"/>
                    <a:pt x="9542" y="3521"/>
                  </a:cubicBezTo>
                  <a:cubicBezTo>
                    <a:pt x="9505" y="3589"/>
                    <a:pt x="9505" y="3589"/>
                    <a:pt x="9505" y="3589"/>
                  </a:cubicBezTo>
                  <a:cubicBezTo>
                    <a:pt x="9542" y="3656"/>
                    <a:pt x="9542" y="3656"/>
                    <a:pt x="9542" y="3656"/>
                  </a:cubicBezTo>
                  <a:cubicBezTo>
                    <a:pt x="9542" y="3724"/>
                    <a:pt x="9542" y="3724"/>
                    <a:pt x="9542" y="3724"/>
                  </a:cubicBezTo>
                  <a:cubicBezTo>
                    <a:pt x="9542" y="3860"/>
                    <a:pt x="9542" y="3860"/>
                    <a:pt x="9542" y="3860"/>
                  </a:cubicBezTo>
                  <a:cubicBezTo>
                    <a:pt x="9542" y="3927"/>
                    <a:pt x="9542" y="3927"/>
                    <a:pt x="9542" y="3927"/>
                  </a:cubicBezTo>
                  <a:cubicBezTo>
                    <a:pt x="9505" y="3927"/>
                    <a:pt x="9505" y="3927"/>
                    <a:pt x="9505" y="3927"/>
                  </a:cubicBezTo>
                  <a:cubicBezTo>
                    <a:pt x="9505" y="3995"/>
                    <a:pt x="9505" y="3995"/>
                    <a:pt x="9505" y="3995"/>
                  </a:cubicBezTo>
                  <a:cubicBezTo>
                    <a:pt x="9505" y="4063"/>
                    <a:pt x="9505" y="4063"/>
                    <a:pt x="9505" y="4063"/>
                  </a:cubicBezTo>
                  <a:cubicBezTo>
                    <a:pt x="9505" y="4130"/>
                    <a:pt x="9505" y="4130"/>
                    <a:pt x="9505" y="4130"/>
                  </a:cubicBezTo>
                  <a:cubicBezTo>
                    <a:pt x="9505" y="4130"/>
                    <a:pt x="9505" y="4130"/>
                    <a:pt x="9505" y="4130"/>
                  </a:cubicBezTo>
                  <a:cubicBezTo>
                    <a:pt x="9505" y="4198"/>
                    <a:pt x="9505" y="4198"/>
                    <a:pt x="9505" y="4198"/>
                  </a:cubicBezTo>
                  <a:cubicBezTo>
                    <a:pt x="9505" y="4198"/>
                    <a:pt x="9505" y="4198"/>
                    <a:pt x="9505" y="4198"/>
                  </a:cubicBezTo>
                  <a:cubicBezTo>
                    <a:pt x="9468" y="4266"/>
                    <a:pt x="9468" y="4266"/>
                    <a:pt x="9468" y="4266"/>
                  </a:cubicBezTo>
                  <a:cubicBezTo>
                    <a:pt x="9468" y="4334"/>
                    <a:pt x="9468" y="4334"/>
                    <a:pt x="9468" y="4334"/>
                  </a:cubicBezTo>
                  <a:cubicBezTo>
                    <a:pt x="9468" y="4334"/>
                    <a:pt x="9468" y="4334"/>
                    <a:pt x="9468" y="4334"/>
                  </a:cubicBezTo>
                  <a:cubicBezTo>
                    <a:pt x="9432" y="4401"/>
                    <a:pt x="9432" y="4401"/>
                    <a:pt x="9432" y="4401"/>
                  </a:cubicBezTo>
                  <a:cubicBezTo>
                    <a:pt x="9432" y="4469"/>
                    <a:pt x="9432" y="4469"/>
                    <a:pt x="9432" y="4469"/>
                  </a:cubicBezTo>
                  <a:cubicBezTo>
                    <a:pt x="9432" y="4469"/>
                    <a:pt x="9432" y="4469"/>
                    <a:pt x="9432" y="4469"/>
                  </a:cubicBezTo>
                  <a:cubicBezTo>
                    <a:pt x="9432" y="4537"/>
                    <a:pt x="9432" y="4537"/>
                    <a:pt x="9432" y="4537"/>
                  </a:cubicBezTo>
                  <a:cubicBezTo>
                    <a:pt x="9395" y="4537"/>
                    <a:pt x="9395" y="4537"/>
                    <a:pt x="9395" y="4537"/>
                  </a:cubicBezTo>
                  <a:cubicBezTo>
                    <a:pt x="9358" y="4604"/>
                    <a:pt x="9358" y="4604"/>
                    <a:pt x="9358" y="4604"/>
                  </a:cubicBezTo>
                  <a:cubicBezTo>
                    <a:pt x="9321" y="4604"/>
                    <a:pt x="9321" y="4604"/>
                    <a:pt x="9321" y="4604"/>
                  </a:cubicBezTo>
                  <a:cubicBezTo>
                    <a:pt x="9358" y="4604"/>
                    <a:pt x="9358" y="4604"/>
                    <a:pt x="9358" y="4604"/>
                  </a:cubicBezTo>
                  <a:cubicBezTo>
                    <a:pt x="9395" y="4604"/>
                    <a:pt x="9395" y="4604"/>
                    <a:pt x="9395" y="4604"/>
                  </a:cubicBezTo>
                  <a:cubicBezTo>
                    <a:pt x="9395" y="4604"/>
                    <a:pt x="9395" y="4604"/>
                    <a:pt x="9395" y="4604"/>
                  </a:cubicBezTo>
                  <a:cubicBezTo>
                    <a:pt x="9395" y="4604"/>
                    <a:pt x="9395" y="4604"/>
                    <a:pt x="9395" y="4604"/>
                  </a:cubicBezTo>
                  <a:cubicBezTo>
                    <a:pt x="9432" y="4672"/>
                    <a:pt x="9432" y="4672"/>
                    <a:pt x="9432" y="4672"/>
                  </a:cubicBezTo>
                  <a:cubicBezTo>
                    <a:pt x="9395" y="4740"/>
                    <a:pt x="9395" y="4740"/>
                    <a:pt x="9395" y="4740"/>
                  </a:cubicBezTo>
                  <a:cubicBezTo>
                    <a:pt x="9358" y="4808"/>
                    <a:pt x="9358" y="4808"/>
                    <a:pt x="9358" y="4808"/>
                  </a:cubicBezTo>
                  <a:cubicBezTo>
                    <a:pt x="9358" y="4943"/>
                    <a:pt x="9358" y="4943"/>
                    <a:pt x="9358" y="4943"/>
                  </a:cubicBezTo>
                  <a:cubicBezTo>
                    <a:pt x="9358" y="5011"/>
                    <a:pt x="9358" y="5011"/>
                    <a:pt x="9358" y="5011"/>
                  </a:cubicBezTo>
                  <a:cubicBezTo>
                    <a:pt x="9358" y="5078"/>
                    <a:pt x="9358" y="5078"/>
                    <a:pt x="9358" y="5078"/>
                  </a:cubicBezTo>
                  <a:cubicBezTo>
                    <a:pt x="9358" y="5146"/>
                    <a:pt x="9358" y="5146"/>
                    <a:pt x="9358" y="5146"/>
                  </a:cubicBezTo>
                  <a:cubicBezTo>
                    <a:pt x="9321" y="5214"/>
                    <a:pt x="9321" y="5214"/>
                    <a:pt x="9321" y="5214"/>
                  </a:cubicBezTo>
                  <a:cubicBezTo>
                    <a:pt x="9284" y="5214"/>
                    <a:pt x="9284" y="5214"/>
                    <a:pt x="9284" y="5214"/>
                  </a:cubicBezTo>
                  <a:cubicBezTo>
                    <a:pt x="9284" y="5214"/>
                    <a:pt x="9284" y="5214"/>
                    <a:pt x="9284" y="5214"/>
                  </a:cubicBezTo>
                  <a:cubicBezTo>
                    <a:pt x="9247" y="5214"/>
                    <a:pt x="9247" y="5214"/>
                    <a:pt x="9247" y="5214"/>
                  </a:cubicBezTo>
                  <a:cubicBezTo>
                    <a:pt x="9284" y="5282"/>
                    <a:pt x="9284" y="5282"/>
                    <a:pt x="9284" y="5282"/>
                  </a:cubicBezTo>
                  <a:cubicBezTo>
                    <a:pt x="9284" y="5349"/>
                    <a:pt x="9284" y="5349"/>
                    <a:pt x="9284" y="5349"/>
                  </a:cubicBezTo>
                  <a:cubicBezTo>
                    <a:pt x="9284" y="5417"/>
                    <a:pt x="9284" y="5417"/>
                    <a:pt x="9284" y="5417"/>
                  </a:cubicBezTo>
                  <a:cubicBezTo>
                    <a:pt x="9247" y="5417"/>
                    <a:pt x="9247" y="5417"/>
                    <a:pt x="9247" y="5417"/>
                  </a:cubicBezTo>
                  <a:cubicBezTo>
                    <a:pt x="9210" y="5552"/>
                    <a:pt x="9210" y="5552"/>
                    <a:pt x="9210" y="5552"/>
                  </a:cubicBezTo>
                  <a:cubicBezTo>
                    <a:pt x="9247" y="5620"/>
                    <a:pt x="9247" y="5620"/>
                    <a:pt x="9247" y="5620"/>
                  </a:cubicBezTo>
                  <a:cubicBezTo>
                    <a:pt x="9247" y="5688"/>
                    <a:pt x="9247" y="5688"/>
                    <a:pt x="9247" y="5688"/>
                  </a:cubicBezTo>
                  <a:cubicBezTo>
                    <a:pt x="9247" y="5688"/>
                    <a:pt x="9247" y="5688"/>
                    <a:pt x="9247" y="5688"/>
                  </a:cubicBezTo>
                  <a:cubicBezTo>
                    <a:pt x="9247" y="5755"/>
                    <a:pt x="9247" y="5755"/>
                    <a:pt x="9247" y="5755"/>
                  </a:cubicBezTo>
                  <a:cubicBezTo>
                    <a:pt x="9247" y="5755"/>
                    <a:pt x="9247" y="5755"/>
                    <a:pt x="9247" y="5755"/>
                  </a:cubicBezTo>
                  <a:cubicBezTo>
                    <a:pt x="9247" y="5891"/>
                    <a:pt x="9247" y="5891"/>
                    <a:pt x="9247" y="5891"/>
                  </a:cubicBezTo>
                  <a:cubicBezTo>
                    <a:pt x="9210" y="5959"/>
                    <a:pt x="9210" y="5959"/>
                    <a:pt x="9210" y="5959"/>
                  </a:cubicBezTo>
                  <a:cubicBezTo>
                    <a:pt x="9210" y="5959"/>
                    <a:pt x="9210" y="5959"/>
                    <a:pt x="9210" y="5959"/>
                  </a:cubicBezTo>
                  <a:cubicBezTo>
                    <a:pt x="9210" y="5959"/>
                    <a:pt x="9210" y="5959"/>
                    <a:pt x="9210" y="5959"/>
                  </a:cubicBezTo>
                  <a:cubicBezTo>
                    <a:pt x="9247" y="5959"/>
                    <a:pt x="9247" y="5959"/>
                    <a:pt x="9247" y="5959"/>
                  </a:cubicBezTo>
                  <a:cubicBezTo>
                    <a:pt x="9284" y="5891"/>
                    <a:pt x="9284" y="5891"/>
                    <a:pt x="9284" y="5891"/>
                  </a:cubicBezTo>
                  <a:cubicBezTo>
                    <a:pt x="9284" y="5823"/>
                    <a:pt x="9284" y="5823"/>
                    <a:pt x="9284" y="5823"/>
                  </a:cubicBezTo>
                  <a:cubicBezTo>
                    <a:pt x="9284" y="5823"/>
                    <a:pt x="9284" y="5823"/>
                    <a:pt x="9284" y="5823"/>
                  </a:cubicBezTo>
                  <a:cubicBezTo>
                    <a:pt x="9284" y="5823"/>
                    <a:pt x="9284" y="5823"/>
                    <a:pt x="9284" y="5823"/>
                  </a:cubicBezTo>
                  <a:cubicBezTo>
                    <a:pt x="9321" y="5755"/>
                    <a:pt x="9321" y="5755"/>
                    <a:pt x="9321" y="5755"/>
                  </a:cubicBezTo>
                  <a:cubicBezTo>
                    <a:pt x="9358" y="5755"/>
                    <a:pt x="9358" y="5755"/>
                    <a:pt x="9358" y="5755"/>
                  </a:cubicBezTo>
                  <a:cubicBezTo>
                    <a:pt x="9321" y="5755"/>
                    <a:pt x="9321" y="5755"/>
                    <a:pt x="9321" y="5755"/>
                  </a:cubicBezTo>
                  <a:cubicBezTo>
                    <a:pt x="9284" y="5688"/>
                    <a:pt x="9284" y="5688"/>
                    <a:pt x="9284" y="5688"/>
                  </a:cubicBezTo>
                  <a:cubicBezTo>
                    <a:pt x="9247" y="5620"/>
                    <a:pt x="9247" y="5620"/>
                    <a:pt x="9247" y="5620"/>
                  </a:cubicBezTo>
                  <a:cubicBezTo>
                    <a:pt x="9284" y="5552"/>
                    <a:pt x="9284" y="5552"/>
                    <a:pt x="9284" y="5552"/>
                  </a:cubicBezTo>
                  <a:cubicBezTo>
                    <a:pt x="9321" y="5552"/>
                    <a:pt x="9321" y="5552"/>
                    <a:pt x="9321" y="5552"/>
                  </a:cubicBezTo>
                  <a:cubicBezTo>
                    <a:pt x="9395" y="5485"/>
                    <a:pt x="9395" y="5485"/>
                    <a:pt x="9395" y="5485"/>
                  </a:cubicBezTo>
                  <a:cubicBezTo>
                    <a:pt x="9432" y="5417"/>
                    <a:pt x="9432" y="5417"/>
                    <a:pt x="9432" y="5417"/>
                  </a:cubicBezTo>
                  <a:cubicBezTo>
                    <a:pt x="9468" y="5417"/>
                    <a:pt x="9468" y="5417"/>
                    <a:pt x="9468" y="5417"/>
                  </a:cubicBezTo>
                  <a:cubicBezTo>
                    <a:pt x="9468" y="5417"/>
                    <a:pt x="9468" y="5417"/>
                    <a:pt x="9468" y="5417"/>
                  </a:cubicBezTo>
                  <a:cubicBezTo>
                    <a:pt x="9468" y="5349"/>
                    <a:pt x="9468" y="5349"/>
                    <a:pt x="9468" y="5349"/>
                  </a:cubicBezTo>
                  <a:cubicBezTo>
                    <a:pt x="9505" y="5282"/>
                    <a:pt x="9505" y="5282"/>
                    <a:pt x="9505" y="5282"/>
                  </a:cubicBezTo>
                  <a:cubicBezTo>
                    <a:pt x="9542" y="5214"/>
                    <a:pt x="9542" y="5214"/>
                    <a:pt x="9542" y="5214"/>
                  </a:cubicBezTo>
                  <a:cubicBezTo>
                    <a:pt x="9505" y="5214"/>
                    <a:pt x="9505" y="5214"/>
                    <a:pt x="9505" y="5214"/>
                  </a:cubicBezTo>
                  <a:cubicBezTo>
                    <a:pt x="9505" y="5146"/>
                    <a:pt x="9505" y="5146"/>
                    <a:pt x="9505" y="5146"/>
                  </a:cubicBezTo>
                  <a:cubicBezTo>
                    <a:pt x="9542" y="5214"/>
                    <a:pt x="9542" y="5214"/>
                    <a:pt x="9542" y="5214"/>
                  </a:cubicBezTo>
                  <a:cubicBezTo>
                    <a:pt x="9579" y="5214"/>
                    <a:pt x="9579" y="5214"/>
                    <a:pt x="9579" y="5214"/>
                  </a:cubicBezTo>
                  <a:cubicBezTo>
                    <a:pt x="9616" y="5146"/>
                    <a:pt x="9616" y="5146"/>
                    <a:pt x="9616" y="5146"/>
                  </a:cubicBezTo>
                  <a:cubicBezTo>
                    <a:pt x="9616" y="5078"/>
                    <a:pt x="9616" y="5078"/>
                    <a:pt x="9616" y="5078"/>
                  </a:cubicBezTo>
                  <a:cubicBezTo>
                    <a:pt x="9653" y="5011"/>
                    <a:pt x="9653" y="5011"/>
                    <a:pt x="9653" y="5011"/>
                  </a:cubicBezTo>
                  <a:cubicBezTo>
                    <a:pt x="9653" y="4943"/>
                    <a:pt x="9653" y="4943"/>
                    <a:pt x="9653" y="4943"/>
                  </a:cubicBezTo>
                  <a:cubicBezTo>
                    <a:pt x="9653" y="4875"/>
                    <a:pt x="9653" y="4875"/>
                    <a:pt x="9653" y="4875"/>
                  </a:cubicBezTo>
                  <a:cubicBezTo>
                    <a:pt x="9579" y="4943"/>
                    <a:pt x="9579" y="4943"/>
                    <a:pt x="9579" y="4943"/>
                  </a:cubicBezTo>
                  <a:cubicBezTo>
                    <a:pt x="9579" y="5011"/>
                    <a:pt x="9579" y="5011"/>
                    <a:pt x="9579" y="5011"/>
                  </a:cubicBezTo>
                  <a:cubicBezTo>
                    <a:pt x="9542" y="5078"/>
                    <a:pt x="9542" y="5078"/>
                    <a:pt x="9542" y="5078"/>
                  </a:cubicBezTo>
                  <a:cubicBezTo>
                    <a:pt x="9505" y="5011"/>
                    <a:pt x="9505" y="5011"/>
                    <a:pt x="9505" y="5011"/>
                  </a:cubicBezTo>
                  <a:cubicBezTo>
                    <a:pt x="9468" y="4943"/>
                    <a:pt x="9468" y="4943"/>
                    <a:pt x="9468" y="4943"/>
                  </a:cubicBezTo>
                  <a:cubicBezTo>
                    <a:pt x="9505" y="4875"/>
                    <a:pt x="9505" y="4875"/>
                    <a:pt x="9505" y="4875"/>
                  </a:cubicBezTo>
                  <a:cubicBezTo>
                    <a:pt x="9505" y="4808"/>
                    <a:pt x="9505" y="4808"/>
                    <a:pt x="9505" y="4808"/>
                  </a:cubicBezTo>
                  <a:cubicBezTo>
                    <a:pt x="9542" y="4740"/>
                    <a:pt x="9542" y="4740"/>
                    <a:pt x="9542" y="4740"/>
                  </a:cubicBezTo>
                  <a:cubicBezTo>
                    <a:pt x="9579" y="4740"/>
                    <a:pt x="9579" y="4740"/>
                    <a:pt x="9579" y="4740"/>
                  </a:cubicBezTo>
                  <a:cubicBezTo>
                    <a:pt x="9616" y="4808"/>
                    <a:pt x="9616" y="4808"/>
                    <a:pt x="9616" y="4808"/>
                  </a:cubicBezTo>
                  <a:cubicBezTo>
                    <a:pt x="9653" y="4808"/>
                    <a:pt x="9653" y="4808"/>
                    <a:pt x="9653" y="4808"/>
                  </a:cubicBezTo>
                  <a:cubicBezTo>
                    <a:pt x="9653" y="4740"/>
                    <a:pt x="9653" y="4740"/>
                    <a:pt x="9653" y="4740"/>
                  </a:cubicBezTo>
                  <a:cubicBezTo>
                    <a:pt x="9690" y="4672"/>
                    <a:pt x="9690" y="4672"/>
                    <a:pt x="9690" y="4672"/>
                  </a:cubicBezTo>
                  <a:cubicBezTo>
                    <a:pt x="9690" y="4740"/>
                    <a:pt x="9690" y="4740"/>
                    <a:pt x="9690" y="4740"/>
                  </a:cubicBezTo>
                  <a:cubicBezTo>
                    <a:pt x="9690" y="4740"/>
                    <a:pt x="9690" y="4740"/>
                    <a:pt x="9690" y="4740"/>
                  </a:cubicBezTo>
                  <a:cubicBezTo>
                    <a:pt x="9690" y="4808"/>
                    <a:pt x="9690" y="4808"/>
                    <a:pt x="9690" y="4808"/>
                  </a:cubicBezTo>
                  <a:cubicBezTo>
                    <a:pt x="9764" y="4943"/>
                    <a:pt x="9764" y="4943"/>
                    <a:pt x="9764" y="4943"/>
                  </a:cubicBezTo>
                  <a:cubicBezTo>
                    <a:pt x="9801" y="4943"/>
                    <a:pt x="9801" y="4943"/>
                    <a:pt x="9801" y="4943"/>
                  </a:cubicBezTo>
                  <a:cubicBezTo>
                    <a:pt x="9838" y="4943"/>
                    <a:pt x="9838" y="4943"/>
                    <a:pt x="9838" y="4943"/>
                  </a:cubicBezTo>
                  <a:cubicBezTo>
                    <a:pt x="9912" y="4875"/>
                    <a:pt x="9912" y="4875"/>
                    <a:pt x="9912" y="4875"/>
                  </a:cubicBezTo>
                  <a:cubicBezTo>
                    <a:pt x="9912" y="4875"/>
                    <a:pt x="9912" y="4875"/>
                    <a:pt x="9912" y="4875"/>
                  </a:cubicBezTo>
                  <a:cubicBezTo>
                    <a:pt x="9912" y="4808"/>
                    <a:pt x="9912" y="4808"/>
                    <a:pt x="9912" y="4808"/>
                  </a:cubicBezTo>
                  <a:cubicBezTo>
                    <a:pt x="9875" y="4672"/>
                    <a:pt x="9875" y="4672"/>
                    <a:pt x="9875" y="4672"/>
                  </a:cubicBezTo>
                  <a:cubicBezTo>
                    <a:pt x="9875" y="4672"/>
                    <a:pt x="9875" y="4672"/>
                    <a:pt x="9875" y="4672"/>
                  </a:cubicBezTo>
                  <a:cubicBezTo>
                    <a:pt x="9875" y="4672"/>
                    <a:pt x="9875" y="4672"/>
                    <a:pt x="9875" y="4672"/>
                  </a:cubicBezTo>
                  <a:cubicBezTo>
                    <a:pt x="9949" y="4740"/>
                    <a:pt x="9949" y="4740"/>
                    <a:pt x="9949" y="4740"/>
                  </a:cubicBezTo>
                  <a:cubicBezTo>
                    <a:pt x="9986" y="4808"/>
                    <a:pt x="9986" y="4808"/>
                    <a:pt x="9986" y="4808"/>
                  </a:cubicBezTo>
                  <a:cubicBezTo>
                    <a:pt x="10023" y="4808"/>
                    <a:pt x="10023" y="4808"/>
                    <a:pt x="10023" y="4808"/>
                  </a:cubicBezTo>
                  <a:cubicBezTo>
                    <a:pt x="9986" y="4875"/>
                    <a:pt x="9986" y="4875"/>
                    <a:pt x="9986" y="4875"/>
                  </a:cubicBezTo>
                  <a:cubicBezTo>
                    <a:pt x="10023" y="4875"/>
                    <a:pt x="10023" y="4875"/>
                    <a:pt x="10023" y="4875"/>
                  </a:cubicBezTo>
                  <a:cubicBezTo>
                    <a:pt x="10060" y="4943"/>
                    <a:pt x="10060" y="4943"/>
                    <a:pt x="10060" y="4943"/>
                  </a:cubicBezTo>
                  <a:cubicBezTo>
                    <a:pt x="10060" y="5078"/>
                    <a:pt x="10060" y="5078"/>
                    <a:pt x="10060" y="5078"/>
                  </a:cubicBezTo>
                  <a:cubicBezTo>
                    <a:pt x="10060" y="5078"/>
                    <a:pt x="10060" y="5078"/>
                    <a:pt x="10060" y="5078"/>
                  </a:cubicBezTo>
                  <a:cubicBezTo>
                    <a:pt x="10060" y="5078"/>
                    <a:pt x="10060" y="5078"/>
                    <a:pt x="10060" y="5078"/>
                  </a:cubicBezTo>
                  <a:cubicBezTo>
                    <a:pt x="10097" y="5011"/>
                    <a:pt x="10097" y="5011"/>
                    <a:pt x="10097" y="5011"/>
                  </a:cubicBezTo>
                  <a:cubicBezTo>
                    <a:pt x="10097" y="5011"/>
                    <a:pt x="10097" y="5011"/>
                    <a:pt x="10097" y="5011"/>
                  </a:cubicBezTo>
                  <a:cubicBezTo>
                    <a:pt x="10134" y="4943"/>
                    <a:pt x="10134" y="4943"/>
                    <a:pt x="10134" y="4943"/>
                  </a:cubicBezTo>
                  <a:cubicBezTo>
                    <a:pt x="10134" y="4943"/>
                    <a:pt x="10134" y="4943"/>
                    <a:pt x="10134" y="4943"/>
                  </a:cubicBezTo>
                  <a:cubicBezTo>
                    <a:pt x="10097" y="4943"/>
                    <a:pt x="10097" y="4943"/>
                    <a:pt x="10097" y="4943"/>
                  </a:cubicBezTo>
                  <a:cubicBezTo>
                    <a:pt x="10060" y="4943"/>
                    <a:pt x="10060" y="4943"/>
                    <a:pt x="10060" y="4943"/>
                  </a:cubicBezTo>
                  <a:cubicBezTo>
                    <a:pt x="10060" y="4875"/>
                    <a:pt x="10060" y="4875"/>
                    <a:pt x="10060" y="4875"/>
                  </a:cubicBezTo>
                  <a:cubicBezTo>
                    <a:pt x="10097" y="4808"/>
                    <a:pt x="10097" y="4808"/>
                    <a:pt x="10097" y="4808"/>
                  </a:cubicBezTo>
                  <a:cubicBezTo>
                    <a:pt x="10134" y="4808"/>
                    <a:pt x="10134" y="4808"/>
                    <a:pt x="10134" y="4808"/>
                  </a:cubicBezTo>
                  <a:cubicBezTo>
                    <a:pt x="10134" y="4740"/>
                    <a:pt x="10134" y="4740"/>
                    <a:pt x="10134" y="4740"/>
                  </a:cubicBezTo>
                  <a:cubicBezTo>
                    <a:pt x="10171" y="4740"/>
                    <a:pt x="10171" y="4740"/>
                    <a:pt x="10171" y="4740"/>
                  </a:cubicBezTo>
                  <a:cubicBezTo>
                    <a:pt x="10171" y="4740"/>
                    <a:pt x="10171" y="4740"/>
                    <a:pt x="10171" y="4740"/>
                  </a:cubicBezTo>
                  <a:cubicBezTo>
                    <a:pt x="10245" y="4672"/>
                    <a:pt x="10245" y="4672"/>
                    <a:pt x="10245" y="4672"/>
                  </a:cubicBezTo>
                  <a:cubicBezTo>
                    <a:pt x="10356" y="4672"/>
                    <a:pt x="10356" y="4672"/>
                    <a:pt x="10356" y="4672"/>
                  </a:cubicBezTo>
                  <a:cubicBezTo>
                    <a:pt x="10467" y="4604"/>
                    <a:pt x="10467" y="4604"/>
                    <a:pt x="10467" y="4604"/>
                  </a:cubicBezTo>
                  <a:cubicBezTo>
                    <a:pt x="10578" y="4537"/>
                    <a:pt x="10578" y="4537"/>
                    <a:pt x="10578" y="4537"/>
                  </a:cubicBezTo>
                  <a:cubicBezTo>
                    <a:pt x="10615" y="4537"/>
                    <a:pt x="10615" y="4537"/>
                    <a:pt x="10615" y="4537"/>
                  </a:cubicBezTo>
                  <a:cubicBezTo>
                    <a:pt x="10689" y="4604"/>
                    <a:pt x="10689" y="4604"/>
                    <a:pt x="10689" y="4604"/>
                  </a:cubicBezTo>
                  <a:cubicBezTo>
                    <a:pt x="10689" y="4604"/>
                    <a:pt x="10689" y="4604"/>
                    <a:pt x="10689" y="4604"/>
                  </a:cubicBezTo>
                  <a:cubicBezTo>
                    <a:pt x="10652" y="4672"/>
                    <a:pt x="10652" y="4672"/>
                    <a:pt x="10652" y="4672"/>
                  </a:cubicBezTo>
                  <a:cubicBezTo>
                    <a:pt x="10652" y="4672"/>
                    <a:pt x="10652" y="4672"/>
                    <a:pt x="10652" y="4672"/>
                  </a:cubicBezTo>
                  <a:cubicBezTo>
                    <a:pt x="10652" y="4808"/>
                    <a:pt x="10652" y="4808"/>
                    <a:pt x="10652" y="4808"/>
                  </a:cubicBezTo>
                  <a:cubicBezTo>
                    <a:pt x="10689" y="4875"/>
                    <a:pt x="10689" y="4875"/>
                    <a:pt x="10689" y="4875"/>
                  </a:cubicBezTo>
                  <a:cubicBezTo>
                    <a:pt x="10837" y="4875"/>
                    <a:pt x="10837" y="4875"/>
                    <a:pt x="10837" y="4875"/>
                  </a:cubicBezTo>
                  <a:cubicBezTo>
                    <a:pt x="10874" y="4875"/>
                    <a:pt x="10874" y="4875"/>
                    <a:pt x="10874" y="4875"/>
                  </a:cubicBezTo>
                  <a:cubicBezTo>
                    <a:pt x="10874" y="4875"/>
                    <a:pt x="10874" y="4875"/>
                    <a:pt x="10874" y="4875"/>
                  </a:cubicBezTo>
                  <a:cubicBezTo>
                    <a:pt x="10948" y="4875"/>
                    <a:pt x="10948" y="4875"/>
                    <a:pt x="10948" y="4875"/>
                  </a:cubicBezTo>
                  <a:cubicBezTo>
                    <a:pt x="10985" y="4875"/>
                    <a:pt x="10985" y="4875"/>
                    <a:pt x="10985" y="4875"/>
                  </a:cubicBezTo>
                  <a:cubicBezTo>
                    <a:pt x="11096" y="4875"/>
                    <a:pt x="11096" y="4875"/>
                    <a:pt x="11096" y="4875"/>
                  </a:cubicBezTo>
                  <a:cubicBezTo>
                    <a:pt x="11170" y="4808"/>
                    <a:pt x="11170" y="4808"/>
                    <a:pt x="11170" y="4808"/>
                  </a:cubicBezTo>
                  <a:cubicBezTo>
                    <a:pt x="11170" y="4808"/>
                    <a:pt x="11170" y="4808"/>
                    <a:pt x="11170" y="4808"/>
                  </a:cubicBezTo>
                  <a:cubicBezTo>
                    <a:pt x="11207" y="4808"/>
                    <a:pt x="11207" y="4808"/>
                    <a:pt x="11207" y="4808"/>
                  </a:cubicBezTo>
                  <a:cubicBezTo>
                    <a:pt x="11244" y="4740"/>
                    <a:pt x="11244" y="4740"/>
                    <a:pt x="11244" y="4740"/>
                  </a:cubicBezTo>
                  <a:cubicBezTo>
                    <a:pt x="11207" y="4740"/>
                    <a:pt x="11207" y="4740"/>
                    <a:pt x="11207" y="4740"/>
                  </a:cubicBezTo>
                  <a:cubicBezTo>
                    <a:pt x="11244" y="4740"/>
                    <a:pt x="11244" y="4740"/>
                    <a:pt x="11244" y="4740"/>
                  </a:cubicBezTo>
                  <a:cubicBezTo>
                    <a:pt x="11281" y="4740"/>
                    <a:pt x="11281" y="4740"/>
                    <a:pt x="11281" y="4740"/>
                  </a:cubicBezTo>
                  <a:cubicBezTo>
                    <a:pt x="11318" y="4740"/>
                    <a:pt x="11318" y="4740"/>
                    <a:pt x="11318" y="4740"/>
                  </a:cubicBezTo>
                  <a:cubicBezTo>
                    <a:pt x="11318" y="4740"/>
                    <a:pt x="11318" y="4740"/>
                    <a:pt x="11318" y="4740"/>
                  </a:cubicBezTo>
                  <a:cubicBezTo>
                    <a:pt x="11355" y="4740"/>
                    <a:pt x="11355" y="4740"/>
                    <a:pt x="11355" y="4740"/>
                  </a:cubicBezTo>
                  <a:cubicBezTo>
                    <a:pt x="11355" y="4672"/>
                    <a:pt x="11355" y="4672"/>
                    <a:pt x="11355" y="4672"/>
                  </a:cubicBezTo>
                  <a:cubicBezTo>
                    <a:pt x="11355" y="4672"/>
                    <a:pt x="11355" y="4672"/>
                    <a:pt x="11355" y="4672"/>
                  </a:cubicBezTo>
                  <a:cubicBezTo>
                    <a:pt x="11318" y="4604"/>
                    <a:pt x="11318" y="4604"/>
                    <a:pt x="11318" y="4604"/>
                  </a:cubicBezTo>
                  <a:cubicBezTo>
                    <a:pt x="11355" y="4537"/>
                    <a:pt x="11355" y="4537"/>
                    <a:pt x="11355" y="4537"/>
                  </a:cubicBezTo>
                  <a:cubicBezTo>
                    <a:pt x="11318" y="4537"/>
                    <a:pt x="11318" y="4537"/>
                    <a:pt x="11318" y="4537"/>
                  </a:cubicBezTo>
                  <a:cubicBezTo>
                    <a:pt x="11281" y="4537"/>
                    <a:pt x="11281" y="4537"/>
                    <a:pt x="11281" y="4537"/>
                  </a:cubicBezTo>
                  <a:cubicBezTo>
                    <a:pt x="11281" y="4469"/>
                    <a:pt x="11281" y="4469"/>
                    <a:pt x="11281" y="4469"/>
                  </a:cubicBezTo>
                  <a:cubicBezTo>
                    <a:pt x="11244" y="4401"/>
                    <a:pt x="11244" y="4401"/>
                    <a:pt x="11244" y="4401"/>
                  </a:cubicBezTo>
                  <a:cubicBezTo>
                    <a:pt x="11244" y="4401"/>
                    <a:pt x="11244" y="4401"/>
                    <a:pt x="11244" y="4401"/>
                  </a:cubicBezTo>
                  <a:cubicBezTo>
                    <a:pt x="11244" y="4334"/>
                    <a:pt x="11244" y="4334"/>
                    <a:pt x="11244" y="4334"/>
                  </a:cubicBezTo>
                  <a:cubicBezTo>
                    <a:pt x="11244" y="4266"/>
                    <a:pt x="11244" y="4266"/>
                    <a:pt x="11244" y="4266"/>
                  </a:cubicBezTo>
                  <a:cubicBezTo>
                    <a:pt x="11244" y="4198"/>
                    <a:pt x="11244" y="4198"/>
                    <a:pt x="11244" y="4198"/>
                  </a:cubicBezTo>
                  <a:cubicBezTo>
                    <a:pt x="11244" y="4266"/>
                    <a:pt x="11244" y="4266"/>
                    <a:pt x="11244" y="4266"/>
                  </a:cubicBezTo>
                  <a:cubicBezTo>
                    <a:pt x="11281" y="4266"/>
                    <a:pt x="11281" y="4266"/>
                    <a:pt x="11281" y="4266"/>
                  </a:cubicBezTo>
                  <a:cubicBezTo>
                    <a:pt x="11318" y="4198"/>
                    <a:pt x="11318" y="4198"/>
                    <a:pt x="11318" y="4198"/>
                  </a:cubicBezTo>
                  <a:cubicBezTo>
                    <a:pt x="11281" y="4198"/>
                    <a:pt x="11281" y="4198"/>
                    <a:pt x="11281" y="4198"/>
                  </a:cubicBezTo>
                  <a:cubicBezTo>
                    <a:pt x="11281" y="4130"/>
                    <a:pt x="11281" y="4130"/>
                    <a:pt x="11281" y="4130"/>
                  </a:cubicBezTo>
                  <a:cubicBezTo>
                    <a:pt x="11318" y="4130"/>
                    <a:pt x="11318" y="4130"/>
                    <a:pt x="11318" y="4130"/>
                  </a:cubicBezTo>
                  <a:cubicBezTo>
                    <a:pt x="11355" y="4198"/>
                    <a:pt x="11355" y="4198"/>
                    <a:pt x="11355" y="4198"/>
                  </a:cubicBezTo>
                  <a:cubicBezTo>
                    <a:pt x="11355" y="4198"/>
                    <a:pt x="11355" y="4198"/>
                    <a:pt x="11355" y="4198"/>
                  </a:cubicBezTo>
                  <a:cubicBezTo>
                    <a:pt x="11392" y="4130"/>
                    <a:pt x="11392" y="4130"/>
                    <a:pt x="11392" y="4130"/>
                  </a:cubicBezTo>
                  <a:cubicBezTo>
                    <a:pt x="11392" y="4130"/>
                    <a:pt x="11392" y="4130"/>
                    <a:pt x="11392" y="4130"/>
                  </a:cubicBezTo>
                  <a:cubicBezTo>
                    <a:pt x="11429" y="4130"/>
                    <a:pt x="11429" y="4130"/>
                    <a:pt x="11429" y="4130"/>
                  </a:cubicBezTo>
                  <a:cubicBezTo>
                    <a:pt x="11466" y="4130"/>
                    <a:pt x="11466" y="4130"/>
                    <a:pt x="11466" y="4130"/>
                  </a:cubicBezTo>
                  <a:cubicBezTo>
                    <a:pt x="11466" y="4130"/>
                    <a:pt x="11466" y="4130"/>
                    <a:pt x="11466" y="4130"/>
                  </a:cubicBezTo>
                  <a:cubicBezTo>
                    <a:pt x="11503" y="4130"/>
                    <a:pt x="11503" y="4130"/>
                    <a:pt x="11503" y="4130"/>
                  </a:cubicBezTo>
                  <a:cubicBezTo>
                    <a:pt x="11540" y="4198"/>
                    <a:pt x="11540" y="4198"/>
                    <a:pt x="11540" y="4198"/>
                  </a:cubicBezTo>
                  <a:cubicBezTo>
                    <a:pt x="11540" y="4198"/>
                    <a:pt x="11540" y="4198"/>
                    <a:pt x="11540" y="4198"/>
                  </a:cubicBezTo>
                  <a:cubicBezTo>
                    <a:pt x="11577" y="4198"/>
                    <a:pt x="11577" y="4198"/>
                    <a:pt x="11577" y="4198"/>
                  </a:cubicBezTo>
                  <a:cubicBezTo>
                    <a:pt x="11577" y="4130"/>
                    <a:pt x="11577" y="4130"/>
                    <a:pt x="11577" y="4130"/>
                  </a:cubicBezTo>
                  <a:cubicBezTo>
                    <a:pt x="11577" y="4130"/>
                    <a:pt x="11577" y="4130"/>
                    <a:pt x="11577" y="4130"/>
                  </a:cubicBezTo>
                  <a:cubicBezTo>
                    <a:pt x="11614" y="4198"/>
                    <a:pt x="11614" y="4198"/>
                    <a:pt x="11614" y="4198"/>
                  </a:cubicBezTo>
                  <a:cubicBezTo>
                    <a:pt x="11577" y="4266"/>
                    <a:pt x="11577" y="4266"/>
                    <a:pt x="11577" y="4266"/>
                  </a:cubicBezTo>
                  <a:cubicBezTo>
                    <a:pt x="11577" y="4266"/>
                    <a:pt x="11577" y="4266"/>
                    <a:pt x="11577" y="4266"/>
                  </a:cubicBezTo>
                  <a:cubicBezTo>
                    <a:pt x="11577" y="4266"/>
                    <a:pt x="11577" y="4266"/>
                    <a:pt x="11577" y="4266"/>
                  </a:cubicBezTo>
                  <a:cubicBezTo>
                    <a:pt x="11614" y="4266"/>
                    <a:pt x="11614" y="4266"/>
                    <a:pt x="11614" y="4266"/>
                  </a:cubicBezTo>
                  <a:cubicBezTo>
                    <a:pt x="11651" y="4266"/>
                    <a:pt x="11651" y="4266"/>
                    <a:pt x="11651" y="4266"/>
                  </a:cubicBezTo>
                  <a:cubicBezTo>
                    <a:pt x="11651" y="4266"/>
                    <a:pt x="11651" y="4266"/>
                    <a:pt x="11651" y="4266"/>
                  </a:cubicBezTo>
                  <a:cubicBezTo>
                    <a:pt x="11651" y="4266"/>
                    <a:pt x="11651" y="4266"/>
                    <a:pt x="11651" y="4266"/>
                  </a:cubicBezTo>
                  <a:cubicBezTo>
                    <a:pt x="11688" y="4266"/>
                    <a:pt x="11688" y="4266"/>
                    <a:pt x="11688" y="4266"/>
                  </a:cubicBezTo>
                  <a:cubicBezTo>
                    <a:pt x="11651" y="4198"/>
                    <a:pt x="11651" y="4198"/>
                    <a:pt x="11651" y="4198"/>
                  </a:cubicBezTo>
                  <a:cubicBezTo>
                    <a:pt x="11651" y="4198"/>
                    <a:pt x="11651" y="4198"/>
                    <a:pt x="11651" y="4198"/>
                  </a:cubicBezTo>
                  <a:cubicBezTo>
                    <a:pt x="11651" y="4130"/>
                    <a:pt x="11651" y="4130"/>
                    <a:pt x="11651" y="4130"/>
                  </a:cubicBezTo>
                  <a:cubicBezTo>
                    <a:pt x="11688" y="4130"/>
                    <a:pt x="11688" y="4130"/>
                    <a:pt x="11688" y="4130"/>
                  </a:cubicBezTo>
                  <a:cubicBezTo>
                    <a:pt x="11725" y="4130"/>
                    <a:pt x="11725" y="4130"/>
                    <a:pt x="11725" y="4130"/>
                  </a:cubicBezTo>
                  <a:cubicBezTo>
                    <a:pt x="11762" y="4130"/>
                    <a:pt x="11762" y="4130"/>
                    <a:pt x="11762" y="4130"/>
                  </a:cubicBezTo>
                  <a:cubicBezTo>
                    <a:pt x="11762" y="4130"/>
                    <a:pt x="11762" y="4130"/>
                    <a:pt x="11762" y="4130"/>
                  </a:cubicBezTo>
                  <a:cubicBezTo>
                    <a:pt x="11799" y="4130"/>
                    <a:pt x="11799" y="4130"/>
                    <a:pt x="11799" y="4130"/>
                  </a:cubicBezTo>
                  <a:cubicBezTo>
                    <a:pt x="11799" y="4198"/>
                    <a:pt x="11799" y="4198"/>
                    <a:pt x="11799" y="4198"/>
                  </a:cubicBezTo>
                  <a:cubicBezTo>
                    <a:pt x="11836" y="4266"/>
                    <a:pt x="11836" y="4266"/>
                    <a:pt x="11836" y="4266"/>
                  </a:cubicBezTo>
                  <a:cubicBezTo>
                    <a:pt x="11836" y="4198"/>
                    <a:pt x="11836" y="4198"/>
                    <a:pt x="11836" y="4198"/>
                  </a:cubicBezTo>
                  <a:cubicBezTo>
                    <a:pt x="11836" y="4198"/>
                    <a:pt x="11836" y="4198"/>
                    <a:pt x="11836" y="4198"/>
                  </a:cubicBezTo>
                  <a:cubicBezTo>
                    <a:pt x="11873" y="4130"/>
                    <a:pt x="11873" y="4130"/>
                    <a:pt x="11873" y="4130"/>
                  </a:cubicBezTo>
                  <a:cubicBezTo>
                    <a:pt x="11873" y="4198"/>
                    <a:pt x="11873" y="4198"/>
                    <a:pt x="11873" y="4198"/>
                  </a:cubicBezTo>
                  <a:cubicBezTo>
                    <a:pt x="11910" y="4266"/>
                    <a:pt x="11910" y="4266"/>
                    <a:pt x="11910" y="4266"/>
                  </a:cubicBezTo>
                  <a:cubicBezTo>
                    <a:pt x="11947" y="4198"/>
                    <a:pt x="11947" y="4198"/>
                    <a:pt x="11947" y="4198"/>
                  </a:cubicBezTo>
                  <a:cubicBezTo>
                    <a:pt x="11947" y="4266"/>
                    <a:pt x="11947" y="4266"/>
                    <a:pt x="11947" y="4266"/>
                  </a:cubicBezTo>
                  <a:cubicBezTo>
                    <a:pt x="11984" y="4334"/>
                    <a:pt x="11984" y="4334"/>
                    <a:pt x="11984" y="4334"/>
                  </a:cubicBezTo>
                  <a:cubicBezTo>
                    <a:pt x="11984" y="4266"/>
                    <a:pt x="11984" y="4266"/>
                    <a:pt x="11984" y="4266"/>
                  </a:cubicBezTo>
                  <a:cubicBezTo>
                    <a:pt x="12021" y="4266"/>
                    <a:pt x="12021" y="4266"/>
                    <a:pt x="12021" y="4266"/>
                  </a:cubicBezTo>
                  <a:cubicBezTo>
                    <a:pt x="12021" y="4266"/>
                    <a:pt x="12021" y="4266"/>
                    <a:pt x="12021" y="4266"/>
                  </a:cubicBezTo>
                  <a:cubicBezTo>
                    <a:pt x="12021" y="4334"/>
                    <a:pt x="12021" y="4334"/>
                    <a:pt x="12021" y="4334"/>
                  </a:cubicBezTo>
                  <a:cubicBezTo>
                    <a:pt x="12021" y="4401"/>
                    <a:pt x="12021" y="4401"/>
                    <a:pt x="12021" y="4401"/>
                  </a:cubicBezTo>
                  <a:cubicBezTo>
                    <a:pt x="12058" y="4401"/>
                    <a:pt x="12058" y="4401"/>
                    <a:pt x="12058" y="4401"/>
                  </a:cubicBezTo>
                  <a:cubicBezTo>
                    <a:pt x="12095" y="4401"/>
                    <a:pt x="12095" y="4401"/>
                    <a:pt x="12095" y="4401"/>
                  </a:cubicBezTo>
                  <a:cubicBezTo>
                    <a:pt x="12095" y="4469"/>
                    <a:pt x="12095" y="4469"/>
                    <a:pt x="12095" y="4469"/>
                  </a:cubicBezTo>
                  <a:cubicBezTo>
                    <a:pt x="12095" y="4401"/>
                    <a:pt x="12095" y="4401"/>
                    <a:pt x="12095" y="4401"/>
                  </a:cubicBezTo>
                  <a:cubicBezTo>
                    <a:pt x="12132" y="4401"/>
                    <a:pt x="12132" y="4401"/>
                    <a:pt x="12132" y="4401"/>
                  </a:cubicBezTo>
                  <a:cubicBezTo>
                    <a:pt x="12132" y="4469"/>
                    <a:pt x="12132" y="4469"/>
                    <a:pt x="12132" y="4469"/>
                  </a:cubicBezTo>
                  <a:cubicBezTo>
                    <a:pt x="12095" y="4537"/>
                    <a:pt x="12095" y="4537"/>
                    <a:pt x="12095" y="4537"/>
                  </a:cubicBezTo>
                  <a:cubicBezTo>
                    <a:pt x="12095" y="4604"/>
                    <a:pt x="12095" y="4604"/>
                    <a:pt x="12095" y="4604"/>
                  </a:cubicBezTo>
                  <a:cubicBezTo>
                    <a:pt x="12132" y="4537"/>
                    <a:pt x="12132" y="4537"/>
                    <a:pt x="12132" y="4537"/>
                  </a:cubicBezTo>
                  <a:cubicBezTo>
                    <a:pt x="12168" y="4537"/>
                    <a:pt x="12168" y="4537"/>
                    <a:pt x="12168" y="4537"/>
                  </a:cubicBezTo>
                  <a:cubicBezTo>
                    <a:pt x="12168" y="4537"/>
                    <a:pt x="12168" y="4537"/>
                    <a:pt x="12168" y="4537"/>
                  </a:cubicBezTo>
                  <a:cubicBezTo>
                    <a:pt x="12132" y="4672"/>
                    <a:pt x="12132" y="4672"/>
                    <a:pt x="12132" y="4672"/>
                  </a:cubicBezTo>
                  <a:cubicBezTo>
                    <a:pt x="12132" y="4740"/>
                    <a:pt x="12132" y="4740"/>
                    <a:pt x="12132" y="4740"/>
                  </a:cubicBezTo>
                  <a:cubicBezTo>
                    <a:pt x="12168" y="4740"/>
                    <a:pt x="12168" y="4740"/>
                    <a:pt x="12168" y="4740"/>
                  </a:cubicBezTo>
                  <a:cubicBezTo>
                    <a:pt x="12205" y="4740"/>
                    <a:pt x="12205" y="4740"/>
                    <a:pt x="12205" y="4740"/>
                  </a:cubicBezTo>
                  <a:cubicBezTo>
                    <a:pt x="12205" y="4672"/>
                    <a:pt x="12205" y="4672"/>
                    <a:pt x="12205" y="4672"/>
                  </a:cubicBezTo>
                  <a:cubicBezTo>
                    <a:pt x="12242" y="4672"/>
                    <a:pt x="12242" y="4672"/>
                    <a:pt x="12242" y="4672"/>
                  </a:cubicBezTo>
                  <a:cubicBezTo>
                    <a:pt x="12242" y="4740"/>
                    <a:pt x="12242" y="4740"/>
                    <a:pt x="12242" y="4740"/>
                  </a:cubicBezTo>
                  <a:cubicBezTo>
                    <a:pt x="12279" y="4740"/>
                    <a:pt x="12279" y="4740"/>
                    <a:pt x="12279" y="4740"/>
                  </a:cubicBezTo>
                  <a:cubicBezTo>
                    <a:pt x="12279" y="4808"/>
                    <a:pt x="12279" y="4808"/>
                    <a:pt x="12279" y="4808"/>
                  </a:cubicBezTo>
                  <a:cubicBezTo>
                    <a:pt x="12279" y="4875"/>
                    <a:pt x="12279" y="4875"/>
                    <a:pt x="12279" y="4875"/>
                  </a:cubicBezTo>
                  <a:cubicBezTo>
                    <a:pt x="12316" y="4875"/>
                    <a:pt x="12316" y="4875"/>
                    <a:pt x="12316" y="4875"/>
                  </a:cubicBezTo>
                  <a:cubicBezTo>
                    <a:pt x="12316" y="4875"/>
                    <a:pt x="12316" y="4875"/>
                    <a:pt x="12316" y="4875"/>
                  </a:cubicBezTo>
                  <a:cubicBezTo>
                    <a:pt x="12353" y="4875"/>
                    <a:pt x="12353" y="4875"/>
                    <a:pt x="12353" y="4875"/>
                  </a:cubicBezTo>
                  <a:cubicBezTo>
                    <a:pt x="12353" y="4943"/>
                    <a:pt x="12353" y="4943"/>
                    <a:pt x="12353" y="4943"/>
                  </a:cubicBezTo>
                  <a:cubicBezTo>
                    <a:pt x="12316" y="5011"/>
                    <a:pt x="12316" y="5011"/>
                    <a:pt x="12316" y="5011"/>
                  </a:cubicBezTo>
                  <a:cubicBezTo>
                    <a:pt x="12279" y="5011"/>
                    <a:pt x="12279" y="5011"/>
                    <a:pt x="12279" y="5011"/>
                  </a:cubicBezTo>
                  <a:cubicBezTo>
                    <a:pt x="12242" y="5011"/>
                    <a:pt x="12242" y="5011"/>
                    <a:pt x="12242" y="5011"/>
                  </a:cubicBezTo>
                  <a:cubicBezTo>
                    <a:pt x="12205" y="4943"/>
                    <a:pt x="12205" y="4943"/>
                    <a:pt x="12205" y="4943"/>
                  </a:cubicBezTo>
                  <a:cubicBezTo>
                    <a:pt x="12132" y="4943"/>
                    <a:pt x="12132" y="4943"/>
                    <a:pt x="12132" y="4943"/>
                  </a:cubicBezTo>
                  <a:cubicBezTo>
                    <a:pt x="12168" y="5011"/>
                    <a:pt x="12168" y="5011"/>
                    <a:pt x="12168" y="5011"/>
                  </a:cubicBezTo>
                  <a:cubicBezTo>
                    <a:pt x="12168" y="5078"/>
                    <a:pt x="12168" y="5078"/>
                    <a:pt x="12168" y="5078"/>
                  </a:cubicBezTo>
                  <a:cubicBezTo>
                    <a:pt x="12242" y="5078"/>
                    <a:pt x="12242" y="5078"/>
                    <a:pt x="12242" y="5078"/>
                  </a:cubicBezTo>
                  <a:cubicBezTo>
                    <a:pt x="12242" y="5146"/>
                    <a:pt x="12242" y="5146"/>
                    <a:pt x="12242" y="5146"/>
                  </a:cubicBezTo>
                  <a:cubicBezTo>
                    <a:pt x="12316" y="5214"/>
                    <a:pt x="12316" y="5214"/>
                    <a:pt x="12316" y="5214"/>
                  </a:cubicBezTo>
                  <a:cubicBezTo>
                    <a:pt x="12353" y="5214"/>
                    <a:pt x="12353" y="5214"/>
                    <a:pt x="12353" y="5214"/>
                  </a:cubicBezTo>
                  <a:cubicBezTo>
                    <a:pt x="12390" y="5146"/>
                    <a:pt x="12390" y="5146"/>
                    <a:pt x="12390" y="5146"/>
                  </a:cubicBezTo>
                  <a:cubicBezTo>
                    <a:pt x="12390" y="5146"/>
                    <a:pt x="12390" y="5146"/>
                    <a:pt x="12390" y="5146"/>
                  </a:cubicBezTo>
                  <a:cubicBezTo>
                    <a:pt x="12390" y="5078"/>
                    <a:pt x="12390" y="5078"/>
                    <a:pt x="12390" y="5078"/>
                  </a:cubicBezTo>
                  <a:cubicBezTo>
                    <a:pt x="12353" y="5011"/>
                    <a:pt x="12353" y="5011"/>
                    <a:pt x="12353" y="5011"/>
                  </a:cubicBezTo>
                  <a:cubicBezTo>
                    <a:pt x="12390" y="5011"/>
                    <a:pt x="12390" y="5011"/>
                    <a:pt x="12390" y="5011"/>
                  </a:cubicBezTo>
                  <a:cubicBezTo>
                    <a:pt x="12427" y="5078"/>
                    <a:pt x="12427" y="5078"/>
                    <a:pt x="12427" y="5078"/>
                  </a:cubicBezTo>
                  <a:cubicBezTo>
                    <a:pt x="12464" y="5146"/>
                    <a:pt x="12464" y="5146"/>
                    <a:pt x="12464" y="5146"/>
                  </a:cubicBezTo>
                  <a:cubicBezTo>
                    <a:pt x="12464" y="5146"/>
                    <a:pt x="12464" y="5146"/>
                    <a:pt x="12464" y="5146"/>
                  </a:cubicBezTo>
                  <a:cubicBezTo>
                    <a:pt x="12427" y="5146"/>
                    <a:pt x="12427" y="5146"/>
                    <a:pt x="12427" y="5146"/>
                  </a:cubicBezTo>
                  <a:cubicBezTo>
                    <a:pt x="12390" y="5282"/>
                    <a:pt x="12390" y="5282"/>
                    <a:pt x="12390" y="5282"/>
                  </a:cubicBezTo>
                  <a:cubicBezTo>
                    <a:pt x="12390" y="5282"/>
                    <a:pt x="12390" y="5282"/>
                    <a:pt x="12390" y="5282"/>
                  </a:cubicBezTo>
                  <a:cubicBezTo>
                    <a:pt x="12427" y="5282"/>
                    <a:pt x="12427" y="5282"/>
                    <a:pt x="12427" y="5282"/>
                  </a:cubicBezTo>
                  <a:cubicBezTo>
                    <a:pt x="12427" y="5282"/>
                    <a:pt x="12427" y="5282"/>
                    <a:pt x="12427" y="5282"/>
                  </a:cubicBezTo>
                  <a:cubicBezTo>
                    <a:pt x="12464" y="5282"/>
                    <a:pt x="12464" y="5282"/>
                    <a:pt x="12464" y="5282"/>
                  </a:cubicBezTo>
                  <a:cubicBezTo>
                    <a:pt x="12575" y="5417"/>
                    <a:pt x="12575" y="5417"/>
                    <a:pt x="12575" y="5417"/>
                  </a:cubicBezTo>
                  <a:cubicBezTo>
                    <a:pt x="12612" y="5417"/>
                    <a:pt x="12612" y="5417"/>
                    <a:pt x="12612" y="5417"/>
                  </a:cubicBezTo>
                  <a:cubicBezTo>
                    <a:pt x="12612" y="5485"/>
                    <a:pt x="12612" y="5485"/>
                    <a:pt x="12612" y="5485"/>
                  </a:cubicBezTo>
                  <a:cubicBezTo>
                    <a:pt x="12723" y="5552"/>
                    <a:pt x="12723" y="5552"/>
                    <a:pt x="12723" y="5552"/>
                  </a:cubicBezTo>
                  <a:cubicBezTo>
                    <a:pt x="12760" y="5620"/>
                    <a:pt x="12760" y="5620"/>
                    <a:pt x="12760" y="5620"/>
                  </a:cubicBezTo>
                  <a:cubicBezTo>
                    <a:pt x="12797" y="5620"/>
                    <a:pt x="12797" y="5620"/>
                    <a:pt x="12797" y="5620"/>
                  </a:cubicBezTo>
                  <a:cubicBezTo>
                    <a:pt x="12797" y="5620"/>
                    <a:pt x="12797" y="5620"/>
                    <a:pt x="12797" y="5620"/>
                  </a:cubicBezTo>
                  <a:cubicBezTo>
                    <a:pt x="12797" y="5552"/>
                    <a:pt x="12797" y="5552"/>
                    <a:pt x="12797" y="5552"/>
                  </a:cubicBezTo>
                  <a:cubicBezTo>
                    <a:pt x="12834" y="5552"/>
                    <a:pt x="12834" y="5552"/>
                    <a:pt x="12834" y="5552"/>
                  </a:cubicBezTo>
                  <a:cubicBezTo>
                    <a:pt x="12834" y="5620"/>
                    <a:pt x="12834" y="5620"/>
                    <a:pt x="12834" y="5620"/>
                  </a:cubicBezTo>
                  <a:cubicBezTo>
                    <a:pt x="12871" y="5620"/>
                    <a:pt x="12871" y="5620"/>
                    <a:pt x="12871" y="5620"/>
                  </a:cubicBezTo>
                  <a:cubicBezTo>
                    <a:pt x="12871" y="5688"/>
                    <a:pt x="12871" y="5688"/>
                    <a:pt x="12871" y="5688"/>
                  </a:cubicBezTo>
                  <a:cubicBezTo>
                    <a:pt x="12908" y="5688"/>
                    <a:pt x="12908" y="5688"/>
                    <a:pt x="12908" y="5688"/>
                  </a:cubicBezTo>
                  <a:cubicBezTo>
                    <a:pt x="12908" y="5620"/>
                    <a:pt x="12908" y="5620"/>
                    <a:pt x="12908" y="5620"/>
                  </a:cubicBezTo>
                  <a:cubicBezTo>
                    <a:pt x="12871" y="5349"/>
                    <a:pt x="12871" y="5349"/>
                    <a:pt x="12871" y="5349"/>
                  </a:cubicBezTo>
                  <a:cubicBezTo>
                    <a:pt x="12834" y="5214"/>
                    <a:pt x="12834" y="5214"/>
                    <a:pt x="12834" y="5214"/>
                  </a:cubicBezTo>
                  <a:cubicBezTo>
                    <a:pt x="12797" y="5011"/>
                    <a:pt x="12797" y="5011"/>
                    <a:pt x="12797" y="5011"/>
                  </a:cubicBezTo>
                  <a:cubicBezTo>
                    <a:pt x="12797" y="4875"/>
                    <a:pt x="12797" y="4875"/>
                    <a:pt x="12797" y="4875"/>
                  </a:cubicBezTo>
                  <a:cubicBezTo>
                    <a:pt x="12760" y="4808"/>
                    <a:pt x="12760" y="4808"/>
                    <a:pt x="12760" y="4808"/>
                  </a:cubicBezTo>
                  <a:cubicBezTo>
                    <a:pt x="12760" y="4740"/>
                    <a:pt x="12760" y="4740"/>
                    <a:pt x="12760" y="4740"/>
                  </a:cubicBezTo>
                  <a:cubicBezTo>
                    <a:pt x="12797" y="4808"/>
                    <a:pt x="12797" y="4808"/>
                    <a:pt x="12797" y="4808"/>
                  </a:cubicBezTo>
                  <a:cubicBezTo>
                    <a:pt x="12797" y="4875"/>
                    <a:pt x="12797" y="4875"/>
                    <a:pt x="12797" y="4875"/>
                  </a:cubicBezTo>
                  <a:cubicBezTo>
                    <a:pt x="12834" y="4943"/>
                    <a:pt x="12834" y="4943"/>
                    <a:pt x="12834" y="4943"/>
                  </a:cubicBezTo>
                  <a:cubicBezTo>
                    <a:pt x="12871" y="4943"/>
                    <a:pt x="12871" y="4943"/>
                    <a:pt x="12871" y="4943"/>
                  </a:cubicBezTo>
                  <a:cubicBezTo>
                    <a:pt x="12908" y="5011"/>
                    <a:pt x="12908" y="5011"/>
                    <a:pt x="12908" y="5011"/>
                  </a:cubicBezTo>
                  <a:cubicBezTo>
                    <a:pt x="12982" y="5011"/>
                    <a:pt x="12982" y="5011"/>
                    <a:pt x="12982" y="5011"/>
                  </a:cubicBezTo>
                  <a:cubicBezTo>
                    <a:pt x="13093" y="5011"/>
                    <a:pt x="13093" y="5011"/>
                    <a:pt x="13093" y="5011"/>
                  </a:cubicBezTo>
                  <a:cubicBezTo>
                    <a:pt x="13130" y="5011"/>
                    <a:pt x="13130" y="5011"/>
                    <a:pt x="13130" y="5011"/>
                  </a:cubicBezTo>
                  <a:cubicBezTo>
                    <a:pt x="13167" y="5011"/>
                    <a:pt x="13167" y="5011"/>
                    <a:pt x="13167" y="5011"/>
                  </a:cubicBezTo>
                  <a:cubicBezTo>
                    <a:pt x="13204" y="5011"/>
                    <a:pt x="13204" y="5011"/>
                    <a:pt x="13204" y="5011"/>
                  </a:cubicBezTo>
                  <a:cubicBezTo>
                    <a:pt x="13204" y="5011"/>
                    <a:pt x="13204" y="5011"/>
                    <a:pt x="13204" y="5011"/>
                  </a:cubicBezTo>
                  <a:cubicBezTo>
                    <a:pt x="13167" y="4943"/>
                    <a:pt x="13167" y="4943"/>
                    <a:pt x="13167" y="4943"/>
                  </a:cubicBezTo>
                  <a:cubicBezTo>
                    <a:pt x="13167" y="4943"/>
                    <a:pt x="13167" y="4943"/>
                    <a:pt x="13167" y="4943"/>
                  </a:cubicBezTo>
                  <a:cubicBezTo>
                    <a:pt x="13167" y="4875"/>
                    <a:pt x="13167" y="4875"/>
                    <a:pt x="13167" y="4875"/>
                  </a:cubicBezTo>
                  <a:cubicBezTo>
                    <a:pt x="13167" y="4875"/>
                    <a:pt x="13167" y="4875"/>
                    <a:pt x="13167" y="4875"/>
                  </a:cubicBezTo>
                  <a:cubicBezTo>
                    <a:pt x="13167" y="4808"/>
                    <a:pt x="13167" y="4808"/>
                    <a:pt x="13167" y="4808"/>
                  </a:cubicBezTo>
                  <a:cubicBezTo>
                    <a:pt x="13278" y="4740"/>
                    <a:pt x="13278" y="4740"/>
                    <a:pt x="13278" y="4740"/>
                  </a:cubicBezTo>
                  <a:cubicBezTo>
                    <a:pt x="13315" y="4740"/>
                    <a:pt x="13315" y="4740"/>
                    <a:pt x="13315" y="4740"/>
                  </a:cubicBezTo>
                  <a:cubicBezTo>
                    <a:pt x="13315" y="4740"/>
                    <a:pt x="13315" y="4740"/>
                    <a:pt x="13315" y="4740"/>
                  </a:cubicBezTo>
                  <a:cubicBezTo>
                    <a:pt x="13352" y="4740"/>
                    <a:pt x="13352" y="4740"/>
                    <a:pt x="13352" y="4740"/>
                  </a:cubicBezTo>
                  <a:cubicBezTo>
                    <a:pt x="13426" y="4740"/>
                    <a:pt x="13426" y="4740"/>
                    <a:pt x="13426" y="4740"/>
                  </a:cubicBezTo>
                  <a:cubicBezTo>
                    <a:pt x="13463" y="4808"/>
                    <a:pt x="13463" y="4808"/>
                    <a:pt x="13463" y="4808"/>
                  </a:cubicBezTo>
                  <a:cubicBezTo>
                    <a:pt x="13500" y="4875"/>
                    <a:pt x="13500" y="4875"/>
                    <a:pt x="13500" y="4875"/>
                  </a:cubicBezTo>
                  <a:cubicBezTo>
                    <a:pt x="13500" y="4875"/>
                    <a:pt x="13500" y="4875"/>
                    <a:pt x="13500" y="4875"/>
                  </a:cubicBezTo>
                  <a:cubicBezTo>
                    <a:pt x="13574" y="4943"/>
                    <a:pt x="13574" y="4943"/>
                    <a:pt x="13574" y="4943"/>
                  </a:cubicBezTo>
                  <a:cubicBezTo>
                    <a:pt x="13574" y="4943"/>
                    <a:pt x="13574" y="4943"/>
                    <a:pt x="13574" y="4943"/>
                  </a:cubicBezTo>
                  <a:cubicBezTo>
                    <a:pt x="13648" y="4943"/>
                    <a:pt x="13648" y="4943"/>
                    <a:pt x="13648" y="4943"/>
                  </a:cubicBezTo>
                  <a:cubicBezTo>
                    <a:pt x="13611" y="4943"/>
                    <a:pt x="13611" y="4943"/>
                    <a:pt x="13611" y="4943"/>
                  </a:cubicBezTo>
                  <a:cubicBezTo>
                    <a:pt x="13611" y="4875"/>
                    <a:pt x="13611" y="4875"/>
                    <a:pt x="13611" y="4875"/>
                  </a:cubicBezTo>
                  <a:cubicBezTo>
                    <a:pt x="13648" y="4943"/>
                    <a:pt x="13648" y="4943"/>
                    <a:pt x="13648" y="4943"/>
                  </a:cubicBezTo>
                  <a:cubicBezTo>
                    <a:pt x="13685" y="4875"/>
                    <a:pt x="13685" y="4875"/>
                    <a:pt x="13685" y="4875"/>
                  </a:cubicBezTo>
                  <a:cubicBezTo>
                    <a:pt x="13648" y="4875"/>
                    <a:pt x="13648" y="4875"/>
                    <a:pt x="13648" y="4875"/>
                  </a:cubicBezTo>
                  <a:cubicBezTo>
                    <a:pt x="13685" y="4808"/>
                    <a:pt x="13685" y="4808"/>
                    <a:pt x="13685" y="4808"/>
                  </a:cubicBezTo>
                  <a:cubicBezTo>
                    <a:pt x="13648" y="4740"/>
                    <a:pt x="13648" y="4740"/>
                    <a:pt x="13648" y="4740"/>
                  </a:cubicBezTo>
                  <a:cubicBezTo>
                    <a:pt x="13611" y="4808"/>
                    <a:pt x="13611" y="4808"/>
                    <a:pt x="13611" y="4808"/>
                  </a:cubicBezTo>
                  <a:cubicBezTo>
                    <a:pt x="13574" y="4808"/>
                    <a:pt x="13574" y="4808"/>
                    <a:pt x="13574" y="4808"/>
                  </a:cubicBezTo>
                  <a:cubicBezTo>
                    <a:pt x="13574" y="4672"/>
                    <a:pt x="13574" y="4672"/>
                    <a:pt x="13574" y="4672"/>
                  </a:cubicBezTo>
                  <a:cubicBezTo>
                    <a:pt x="13537" y="4604"/>
                    <a:pt x="13537" y="4604"/>
                    <a:pt x="13537" y="4604"/>
                  </a:cubicBezTo>
                  <a:cubicBezTo>
                    <a:pt x="13574" y="4604"/>
                    <a:pt x="13574" y="4604"/>
                    <a:pt x="13574" y="4604"/>
                  </a:cubicBezTo>
                  <a:cubicBezTo>
                    <a:pt x="13574" y="4604"/>
                    <a:pt x="13574" y="4604"/>
                    <a:pt x="13574" y="4604"/>
                  </a:cubicBezTo>
                  <a:cubicBezTo>
                    <a:pt x="13611" y="4604"/>
                    <a:pt x="13611" y="4604"/>
                    <a:pt x="13611" y="4604"/>
                  </a:cubicBezTo>
                  <a:cubicBezTo>
                    <a:pt x="13611" y="4537"/>
                    <a:pt x="13611" y="4537"/>
                    <a:pt x="13611" y="4537"/>
                  </a:cubicBezTo>
                  <a:cubicBezTo>
                    <a:pt x="13611" y="4537"/>
                    <a:pt x="13611" y="4537"/>
                    <a:pt x="13611" y="4537"/>
                  </a:cubicBezTo>
                  <a:cubicBezTo>
                    <a:pt x="13685" y="4604"/>
                    <a:pt x="13685" y="4604"/>
                    <a:pt x="13685" y="4604"/>
                  </a:cubicBezTo>
                  <a:cubicBezTo>
                    <a:pt x="13685" y="4672"/>
                    <a:pt x="13685" y="4672"/>
                    <a:pt x="13685" y="4672"/>
                  </a:cubicBezTo>
                  <a:cubicBezTo>
                    <a:pt x="13722" y="4672"/>
                    <a:pt x="13722" y="4672"/>
                    <a:pt x="13722" y="4672"/>
                  </a:cubicBezTo>
                  <a:cubicBezTo>
                    <a:pt x="13722" y="4672"/>
                    <a:pt x="13722" y="4672"/>
                    <a:pt x="13722" y="4672"/>
                  </a:cubicBezTo>
                  <a:cubicBezTo>
                    <a:pt x="13759" y="4672"/>
                    <a:pt x="13759" y="4672"/>
                    <a:pt x="13759" y="4672"/>
                  </a:cubicBezTo>
                  <a:cubicBezTo>
                    <a:pt x="13722" y="4604"/>
                    <a:pt x="13722" y="4604"/>
                    <a:pt x="13722" y="4604"/>
                  </a:cubicBezTo>
                  <a:cubicBezTo>
                    <a:pt x="13759" y="4604"/>
                    <a:pt x="13759" y="4604"/>
                    <a:pt x="13759" y="4604"/>
                  </a:cubicBezTo>
                  <a:cubicBezTo>
                    <a:pt x="13796" y="4604"/>
                    <a:pt x="13796" y="4604"/>
                    <a:pt x="13796" y="4604"/>
                  </a:cubicBezTo>
                  <a:cubicBezTo>
                    <a:pt x="13796" y="4537"/>
                    <a:pt x="13796" y="4537"/>
                    <a:pt x="13796" y="4537"/>
                  </a:cubicBezTo>
                  <a:cubicBezTo>
                    <a:pt x="13759" y="4469"/>
                    <a:pt x="13759" y="4469"/>
                    <a:pt x="13759" y="4469"/>
                  </a:cubicBezTo>
                  <a:cubicBezTo>
                    <a:pt x="13722" y="4469"/>
                    <a:pt x="13722" y="4469"/>
                    <a:pt x="13722" y="4469"/>
                  </a:cubicBezTo>
                  <a:cubicBezTo>
                    <a:pt x="13685" y="4401"/>
                    <a:pt x="13685" y="4401"/>
                    <a:pt x="13685" y="4401"/>
                  </a:cubicBezTo>
                  <a:cubicBezTo>
                    <a:pt x="13685" y="4334"/>
                    <a:pt x="13685" y="4334"/>
                    <a:pt x="13685" y="4334"/>
                  </a:cubicBezTo>
                  <a:cubicBezTo>
                    <a:pt x="13648" y="4266"/>
                    <a:pt x="13648" y="4266"/>
                    <a:pt x="13648" y="4266"/>
                  </a:cubicBezTo>
                  <a:cubicBezTo>
                    <a:pt x="13611" y="4334"/>
                    <a:pt x="13611" y="4334"/>
                    <a:pt x="13611" y="4334"/>
                  </a:cubicBezTo>
                  <a:cubicBezTo>
                    <a:pt x="13574" y="4266"/>
                    <a:pt x="13574" y="4266"/>
                    <a:pt x="13574" y="4266"/>
                  </a:cubicBezTo>
                  <a:cubicBezTo>
                    <a:pt x="13648" y="4266"/>
                    <a:pt x="13648" y="4266"/>
                    <a:pt x="13648" y="4266"/>
                  </a:cubicBezTo>
                  <a:cubicBezTo>
                    <a:pt x="13611" y="4198"/>
                    <a:pt x="13611" y="4198"/>
                    <a:pt x="13611" y="4198"/>
                  </a:cubicBezTo>
                  <a:cubicBezTo>
                    <a:pt x="13611" y="4198"/>
                    <a:pt x="13611" y="4198"/>
                    <a:pt x="13611" y="4198"/>
                  </a:cubicBezTo>
                  <a:cubicBezTo>
                    <a:pt x="13611" y="4130"/>
                    <a:pt x="13611" y="4130"/>
                    <a:pt x="13611" y="4130"/>
                  </a:cubicBezTo>
                  <a:cubicBezTo>
                    <a:pt x="13648" y="4130"/>
                    <a:pt x="13648" y="4130"/>
                    <a:pt x="13648" y="4130"/>
                  </a:cubicBezTo>
                  <a:cubicBezTo>
                    <a:pt x="13648" y="3995"/>
                    <a:pt x="13648" y="3995"/>
                    <a:pt x="13648" y="3995"/>
                  </a:cubicBezTo>
                  <a:cubicBezTo>
                    <a:pt x="13611" y="4063"/>
                    <a:pt x="13611" y="4063"/>
                    <a:pt x="13611" y="4063"/>
                  </a:cubicBezTo>
                  <a:cubicBezTo>
                    <a:pt x="13574" y="4130"/>
                    <a:pt x="13574" y="4130"/>
                    <a:pt x="13574" y="4130"/>
                  </a:cubicBezTo>
                  <a:cubicBezTo>
                    <a:pt x="13574" y="4198"/>
                    <a:pt x="13574" y="4198"/>
                    <a:pt x="13574" y="4198"/>
                  </a:cubicBezTo>
                  <a:cubicBezTo>
                    <a:pt x="13500" y="4130"/>
                    <a:pt x="13500" y="4130"/>
                    <a:pt x="13500" y="4130"/>
                  </a:cubicBezTo>
                  <a:cubicBezTo>
                    <a:pt x="13463" y="4063"/>
                    <a:pt x="13463" y="4063"/>
                    <a:pt x="13463" y="4063"/>
                  </a:cubicBezTo>
                  <a:cubicBezTo>
                    <a:pt x="13500" y="3995"/>
                    <a:pt x="13500" y="3995"/>
                    <a:pt x="13500" y="3995"/>
                  </a:cubicBezTo>
                  <a:cubicBezTo>
                    <a:pt x="13500" y="3927"/>
                    <a:pt x="13500" y="3927"/>
                    <a:pt x="13500" y="3927"/>
                  </a:cubicBezTo>
                  <a:cubicBezTo>
                    <a:pt x="13537" y="3860"/>
                    <a:pt x="13537" y="3860"/>
                    <a:pt x="13537" y="3860"/>
                  </a:cubicBezTo>
                  <a:cubicBezTo>
                    <a:pt x="13574" y="3860"/>
                    <a:pt x="13574" y="3860"/>
                    <a:pt x="13574" y="3860"/>
                  </a:cubicBezTo>
                  <a:cubicBezTo>
                    <a:pt x="13648" y="3792"/>
                    <a:pt x="13648" y="3792"/>
                    <a:pt x="13648" y="3792"/>
                  </a:cubicBezTo>
                  <a:cubicBezTo>
                    <a:pt x="13648" y="3792"/>
                    <a:pt x="13648" y="3792"/>
                    <a:pt x="13648" y="3792"/>
                  </a:cubicBezTo>
                  <a:cubicBezTo>
                    <a:pt x="13611" y="3724"/>
                    <a:pt x="13611" y="3724"/>
                    <a:pt x="13611" y="3724"/>
                  </a:cubicBezTo>
                  <a:cubicBezTo>
                    <a:pt x="13574" y="3724"/>
                    <a:pt x="13574" y="3724"/>
                    <a:pt x="13574" y="3724"/>
                  </a:cubicBezTo>
                  <a:cubicBezTo>
                    <a:pt x="13537" y="3656"/>
                    <a:pt x="13537" y="3656"/>
                    <a:pt x="13537" y="3656"/>
                  </a:cubicBezTo>
                  <a:cubicBezTo>
                    <a:pt x="13500" y="3656"/>
                    <a:pt x="13500" y="3656"/>
                    <a:pt x="13500" y="3656"/>
                  </a:cubicBezTo>
                  <a:cubicBezTo>
                    <a:pt x="13463" y="3589"/>
                    <a:pt x="13463" y="3589"/>
                    <a:pt x="13463" y="3589"/>
                  </a:cubicBezTo>
                  <a:cubicBezTo>
                    <a:pt x="13500" y="3589"/>
                    <a:pt x="13500" y="3589"/>
                    <a:pt x="13500" y="3589"/>
                  </a:cubicBezTo>
                  <a:cubicBezTo>
                    <a:pt x="13574" y="3589"/>
                    <a:pt x="13574" y="3589"/>
                    <a:pt x="13574" y="3589"/>
                  </a:cubicBezTo>
                  <a:cubicBezTo>
                    <a:pt x="13648" y="3589"/>
                    <a:pt x="13648" y="3589"/>
                    <a:pt x="13648" y="3589"/>
                  </a:cubicBezTo>
                  <a:cubicBezTo>
                    <a:pt x="13722" y="3589"/>
                    <a:pt x="13722" y="3589"/>
                    <a:pt x="13722" y="3589"/>
                  </a:cubicBezTo>
                  <a:cubicBezTo>
                    <a:pt x="13833" y="3589"/>
                    <a:pt x="13833" y="3589"/>
                    <a:pt x="13833" y="3589"/>
                  </a:cubicBezTo>
                  <a:cubicBezTo>
                    <a:pt x="14018" y="3589"/>
                    <a:pt x="14018" y="3589"/>
                    <a:pt x="14018" y="3589"/>
                  </a:cubicBezTo>
                  <a:cubicBezTo>
                    <a:pt x="14055" y="3521"/>
                    <a:pt x="14055" y="3521"/>
                    <a:pt x="14055" y="3521"/>
                  </a:cubicBezTo>
                  <a:cubicBezTo>
                    <a:pt x="14166" y="3521"/>
                    <a:pt x="14166" y="3521"/>
                    <a:pt x="14166" y="3521"/>
                  </a:cubicBezTo>
                  <a:cubicBezTo>
                    <a:pt x="14240" y="3521"/>
                    <a:pt x="14240" y="3521"/>
                    <a:pt x="14240" y="3521"/>
                  </a:cubicBezTo>
                  <a:cubicBezTo>
                    <a:pt x="14277" y="3521"/>
                    <a:pt x="14277" y="3521"/>
                    <a:pt x="14277" y="3521"/>
                  </a:cubicBezTo>
                  <a:cubicBezTo>
                    <a:pt x="14388" y="3521"/>
                    <a:pt x="14388" y="3521"/>
                    <a:pt x="14388" y="3521"/>
                  </a:cubicBezTo>
                  <a:cubicBezTo>
                    <a:pt x="14314" y="3589"/>
                    <a:pt x="14314" y="3589"/>
                    <a:pt x="14314" y="3589"/>
                  </a:cubicBezTo>
                  <a:cubicBezTo>
                    <a:pt x="14240" y="3656"/>
                    <a:pt x="14240" y="3656"/>
                    <a:pt x="14240" y="3656"/>
                  </a:cubicBezTo>
                  <a:cubicBezTo>
                    <a:pt x="14203" y="3589"/>
                    <a:pt x="14203" y="3589"/>
                    <a:pt x="14203" y="3589"/>
                  </a:cubicBezTo>
                  <a:cubicBezTo>
                    <a:pt x="14166" y="3589"/>
                    <a:pt x="14166" y="3589"/>
                    <a:pt x="14166" y="3589"/>
                  </a:cubicBezTo>
                  <a:cubicBezTo>
                    <a:pt x="14129" y="3589"/>
                    <a:pt x="14129" y="3589"/>
                    <a:pt x="14129" y="3589"/>
                  </a:cubicBezTo>
                  <a:cubicBezTo>
                    <a:pt x="14129" y="3724"/>
                    <a:pt x="14129" y="3724"/>
                    <a:pt x="14129" y="3724"/>
                  </a:cubicBezTo>
                  <a:cubicBezTo>
                    <a:pt x="14129" y="3792"/>
                    <a:pt x="14129" y="3792"/>
                    <a:pt x="14129" y="3792"/>
                  </a:cubicBezTo>
                  <a:cubicBezTo>
                    <a:pt x="14129" y="3792"/>
                    <a:pt x="14129" y="3792"/>
                    <a:pt x="14129" y="3792"/>
                  </a:cubicBezTo>
                  <a:cubicBezTo>
                    <a:pt x="14129" y="3860"/>
                    <a:pt x="14129" y="3860"/>
                    <a:pt x="14129" y="3860"/>
                  </a:cubicBezTo>
                  <a:cubicBezTo>
                    <a:pt x="14129" y="3860"/>
                    <a:pt x="14129" y="3860"/>
                    <a:pt x="14129" y="3860"/>
                  </a:cubicBezTo>
                  <a:cubicBezTo>
                    <a:pt x="14203" y="3792"/>
                    <a:pt x="14203" y="3792"/>
                    <a:pt x="14203" y="3792"/>
                  </a:cubicBezTo>
                  <a:cubicBezTo>
                    <a:pt x="14203" y="3724"/>
                    <a:pt x="14203" y="3724"/>
                    <a:pt x="14203" y="3724"/>
                  </a:cubicBezTo>
                  <a:cubicBezTo>
                    <a:pt x="14277" y="3656"/>
                    <a:pt x="14277" y="3656"/>
                    <a:pt x="14277" y="3656"/>
                  </a:cubicBezTo>
                  <a:cubicBezTo>
                    <a:pt x="14388" y="3589"/>
                    <a:pt x="14388" y="3589"/>
                    <a:pt x="14388" y="3589"/>
                  </a:cubicBezTo>
                  <a:cubicBezTo>
                    <a:pt x="14425" y="3656"/>
                    <a:pt x="14425" y="3656"/>
                    <a:pt x="14425" y="3656"/>
                  </a:cubicBezTo>
                  <a:cubicBezTo>
                    <a:pt x="14425" y="3792"/>
                    <a:pt x="14425" y="3792"/>
                    <a:pt x="14425" y="3792"/>
                  </a:cubicBezTo>
                  <a:cubicBezTo>
                    <a:pt x="14388" y="3860"/>
                    <a:pt x="14388" y="3860"/>
                    <a:pt x="14388" y="3860"/>
                  </a:cubicBezTo>
                  <a:cubicBezTo>
                    <a:pt x="14388" y="3792"/>
                    <a:pt x="14388" y="3792"/>
                    <a:pt x="14388" y="3792"/>
                  </a:cubicBezTo>
                  <a:cubicBezTo>
                    <a:pt x="14351" y="3724"/>
                    <a:pt x="14351" y="3724"/>
                    <a:pt x="14351" y="3724"/>
                  </a:cubicBezTo>
                  <a:cubicBezTo>
                    <a:pt x="14351" y="3656"/>
                    <a:pt x="14351" y="3656"/>
                    <a:pt x="14351" y="3656"/>
                  </a:cubicBezTo>
                  <a:cubicBezTo>
                    <a:pt x="14314" y="3724"/>
                    <a:pt x="14314" y="3724"/>
                    <a:pt x="14314" y="3724"/>
                  </a:cubicBezTo>
                  <a:cubicBezTo>
                    <a:pt x="14277" y="3656"/>
                    <a:pt x="14277" y="3656"/>
                    <a:pt x="14277" y="3656"/>
                  </a:cubicBezTo>
                  <a:cubicBezTo>
                    <a:pt x="14314" y="3792"/>
                    <a:pt x="14314" y="3792"/>
                    <a:pt x="14314" y="3792"/>
                  </a:cubicBezTo>
                  <a:cubicBezTo>
                    <a:pt x="14351" y="3792"/>
                    <a:pt x="14351" y="3792"/>
                    <a:pt x="14351" y="3792"/>
                  </a:cubicBezTo>
                  <a:cubicBezTo>
                    <a:pt x="14351" y="3927"/>
                    <a:pt x="14351" y="3927"/>
                    <a:pt x="14351" y="3927"/>
                  </a:cubicBezTo>
                  <a:cubicBezTo>
                    <a:pt x="14351" y="3995"/>
                    <a:pt x="14351" y="3995"/>
                    <a:pt x="14351" y="3995"/>
                  </a:cubicBezTo>
                  <a:cubicBezTo>
                    <a:pt x="14314" y="3995"/>
                    <a:pt x="14314" y="3995"/>
                    <a:pt x="14314" y="3995"/>
                  </a:cubicBezTo>
                  <a:cubicBezTo>
                    <a:pt x="14277" y="3995"/>
                    <a:pt x="14277" y="3995"/>
                    <a:pt x="14277" y="3995"/>
                  </a:cubicBezTo>
                  <a:cubicBezTo>
                    <a:pt x="14314" y="4063"/>
                    <a:pt x="14314" y="4063"/>
                    <a:pt x="14314" y="4063"/>
                  </a:cubicBezTo>
                  <a:cubicBezTo>
                    <a:pt x="14314" y="4130"/>
                    <a:pt x="14314" y="4130"/>
                    <a:pt x="14314" y="4130"/>
                  </a:cubicBezTo>
                  <a:cubicBezTo>
                    <a:pt x="14351" y="4130"/>
                    <a:pt x="14351" y="4130"/>
                    <a:pt x="14351" y="4130"/>
                  </a:cubicBezTo>
                  <a:cubicBezTo>
                    <a:pt x="14351" y="4130"/>
                    <a:pt x="14351" y="4130"/>
                    <a:pt x="14351" y="4130"/>
                  </a:cubicBezTo>
                  <a:cubicBezTo>
                    <a:pt x="14425" y="4063"/>
                    <a:pt x="14425" y="4063"/>
                    <a:pt x="14425" y="4063"/>
                  </a:cubicBezTo>
                  <a:cubicBezTo>
                    <a:pt x="14425" y="3995"/>
                    <a:pt x="14425" y="3995"/>
                    <a:pt x="14425" y="3995"/>
                  </a:cubicBezTo>
                  <a:cubicBezTo>
                    <a:pt x="14425" y="3927"/>
                    <a:pt x="14425" y="3927"/>
                    <a:pt x="14425" y="3927"/>
                  </a:cubicBezTo>
                  <a:cubicBezTo>
                    <a:pt x="14425" y="3860"/>
                    <a:pt x="14425" y="3860"/>
                    <a:pt x="14425" y="3860"/>
                  </a:cubicBezTo>
                  <a:cubicBezTo>
                    <a:pt x="14425" y="3792"/>
                    <a:pt x="14425" y="3792"/>
                    <a:pt x="14425" y="3792"/>
                  </a:cubicBezTo>
                  <a:cubicBezTo>
                    <a:pt x="14425" y="3521"/>
                    <a:pt x="14425" y="3521"/>
                    <a:pt x="14425" y="3521"/>
                  </a:cubicBezTo>
                  <a:cubicBezTo>
                    <a:pt x="14462" y="3453"/>
                    <a:pt x="14462" y="3453"/>
                    <a:pt x="14462" y="3453"/>
                  </a:cubicBezTo>
                  <a:cubicBezTo>
                    <a:pt x="14573" y="3386"/>
                    <a:pt x="14573" y="3386"/>
                    <a:pt x="14573" y="3386"/>
                  </a:cubicBezTo>
                  <a:cubicBezTo>
                    <a:pt x="14647" y="3386"/>
                    <a:pt x="14647" y="3386"/>
                    <a:pt x="14647" y="3386"/>
                  </a:cubicBezTo>
                  <a:cubicBezTo>
                    <a:pt x="14758" y="3386"/>
                    <a:pt x="14758" y="3386"/>
                    <a:pt x="14758" y="3386"/>
                  </a:cubicBezTo>
                  <a:cubicBezTo>
                    <a:pt x="14868" y="3453"/>
                    <a:pt x="14868" y="3453"/>
                    <a:pt x="14868" y="3453"/>
                  </a:cubicBezTo>
                  <a:cubicBezTo>
                    <a:pt x="14905" y="3589"/>
                    <a:pt x="14905" y="3589"/>
                    <a:pt x="14905" y="3589"/>
                  </a:cubicBezTo>
                  <a:cubicBezTo>
                    <a:pt x="14905" y="3656"/>
                    <a:pt x="14905" y="3656"/>
                    <a:pt x="14905" y="3656"/>
                  </a:cubicBezTo>
                  <a:cubicBezTo>
                    <a:pt x="14868" y="3656"/>
                    <a:pt x="14868" y="3656"/>
                    <a:pt x="14868" y="3656"/>
                  </a:cubicBezTo>
                  <a:cubicBezTo>
                    <a:pt x="14832" y="3589"/>
                    <a:pt x="14832" y="3589"/>
                    <a:pt x="14832" y="3589"/>
                  </a:cubicBezTo>
                  <a:cubicBezTo>
                    <a:pt x="14832" y="3589"/>
                    <a:pt x="14832" y="3589"/>
                    <a:pt x="14832" y="3589"/>
                  </a:cubicBezTo>
                  <a:cubicBezTo>
                    <a:pt x="14832" y="3656"/>
                    <a:pt x="14832" y="3656"/>
                    <a:pt x="14832" y="3656"/>
                  </a:cubicBezTo>
                  <a:cubicBezTo>
                    <a:pt x="14832" y="3724"/>
                    <a:pt x="14832" y="3724"/>
                    <a:pt x="14832" y="3724"/>
                  </a:cubicBezTo>
                  <a:cubicBezTo>
                    <a:pt x="14832" y="3792"/>
                    <a:pt x="14832" y="3792"/>
                    <a:pt x="14832" y="3792"/>
                  </a:cubicBezTo>
                  <a:cubicBezTo>
                    <a:pt x="14795" y="3792"/>
                    <a:pt x="14795" y="3792"/>
                    <a:pt x="14795" y="3792"/>
                  </a:cubicBezTo>
                  <a:cubicBezTo>
                    <a:pt x="14832" y="3792"/>
                    <a:pt x="14832" y="3792"/>
                    <a:pt x="14832" y="3792"/>
                  </a:cubicBezTo>
                  <a:cubicBezTo>
                    <a:pt x="14868" y="3792"/>
                    <a:pt x="14868" y="3792"/>
                    <a:pt x="14868" y="3792"/>
                  </a:cubicBezTo>
                  <a:cubicBezTo>
                    <a:pt x="14905" y="3792"/>
                    <a:pt x="14905" y="3792"/>
                    <a:pt x="14905" y="3792"/>
                  </a:cubicBezTo>
                  <a:cubicBezTo>
                    <a:pt x="14942" y="3724"/>
                    <a:pt x="14942" y="3724"/>
                    <a:pt x="14942" y="3724"/>
                  </a:cubicBezTo>
                  <a:cubicBezTo>
                    <a:pt x="14979" y="3792"/>
                    <a:pt x="14979" y="3792"/>
                    <a:pt x="14979" y="3792"/>
                  </a:cubicBezTo>
                  <a:cubicBezTo>
                    <a:pt x="14979" y="3860"/>
                    <a:pt x="14979" y="3860"/>
                    <a:pt x="14979" y="3860"/>
                  </a:cubicBezTo>
                  <a:cubicBezTo>
                    <a:pt x="14979" y="3927"/>
                    <a:pt x="14979" y="3927"/>
                    <a:pt x="14979" y="3927"/>
                  </a:cubicBezTo>
                  <a:cubicBezTo>
                    <a:pt x="15016" y="3995"/>
                    <a:pt x="15016" y="3995"/>
                    <a:pt x="15016" y="3995"/>
                  </a:cubicBezTo>
                  <a:cubicBezTo>
                    <a:pt x="15016" y="3927"/>
                    <a:pt x="15016" y="3927"/>
                    <a:pt x="15016" y="3927"/>
                  </a:cubicBezTo>
                  <a:cubicBezTo>
                    <a:pt x="15016" y="3860"/>
                    <a:pt x="15016" y="3860"/>
                    <a:pt x="15016" y="3860"/>
                  </a:cubicBezTo>
                  <a:cubicBezTo>
                    <a:pt x="15053" y="3792"/>
                    <a:pt x="15053" y="3792"/>
                    <a:pt x="15053" y="3792"/>
                  </a:cubicBezTo>
                  <a:cubicBezTo>
                    <a:pt x="15090" y="3860"/>
                    <a:pt x="15090" y="3860"/>
                    <a:pt x="15090" y="3860"/>
                  </a:cubicBezTo>
                  <a:cubicBezTo>
                    <a:pt x="15127" y="3927"/>
                    <a:pt x="15127" y="3927"/>
                    <a:pt x="15127" y="3927"/>
                  </a:cubicBezTo>
                  <a:cubicBezTo>
                    <a:pt x="15090" y="3927"/>
                    <a:pt x="15090" y="3927"/>
                    <a:pt x="15090" y="3927"/>
                  </a:cubicBezTo>
                  <a:cubicBezTo>
                    <a:pt x="15090" y="3995"/>
                    <a:pt x="15090" y="3995"/>
                    <a:pt x="15090" y="3995"/>
                  </a:cubicBezTo>
                  <a:cubicBezTo>
                    <a:pt x="15090" y="4063"/>
                    <a:pt x="15090" y="4063"/>
                    <a:pt x="15090" y="4063"/>
                  </a:cubicBezTo>
                  <a:cubicBezTo>
                    <a:pt x="15127" y="3995"/>
                    <a:pt x="15127" y="3995"/>
                    <a:pt x="15127" y="3995"/>
                  </a:cubicBezTo>
                  <a:cubicBezTo>
                    <a:pt x="15127" y="3927"/>
                    <a:pt x="15127" y="3927"/>
                    <a:pt x="15127" y="3927"/>
                  </a:cubicBezTo>
                  <a:cubicBezTo>
                    <a:pt x="15164" y="3927"/>
                    <a:pt x="15164" y="3927"/>
                    <a:pt x="15164" y="3927"/>
                  </a:cubicBezTo>
                  <a:cubicBezTo>
                    <a:pt x="15164" y="3995"/>
                    <a:pt x="15164" y="3995"/>
                    <a:pt x="15164" y="3995"/>
                  </a:cubicBezTo>
                  <a:cubicBezTo>
                    <a:pt x="15164" y="3927"/>
                    <a:pt x="15164" y="3927"/>
                    <a:pt x="15164" y="3927"/>
                  </a:cubicBezTo>
                  <a:cubicBezTo>
                    <a:pt x="15201" y="3792"/>
                    <a:pt x="15201" y="3792"/>
                    <a:pt x="15201" y="3792"/>
                  </a:cubicBezTo>
                  <a:cubicBezTo>
                    <a:pt x="15201" y="3792"/>
                    <a:pt x="15201" y="3792"/>
                    <a:pt x="15201" y="3792"/>
                  </a:cubicBezTo>
                  <a:cubicBezTo>
                    <a:pt x="15238" y="3792"/>
                    <a:pt x="15238" y="3792"/>
                    <a:pt x="15238" y="3792"/>
                  </a:cubicBezTo>
                  <a:cubicBezTo>
                    <a:pt x="15312" y="3927"/>
                    <a:pt x="15312" y="3927"/>
                    <a:pt x="15312" y="3927"/>
                  </a:cubicBezTo>
                  <a:cubicBezTo>
                    <a:pt x="15386" y="3927"/>
                    <a:pt x="15386" y="3927"/>
                    <a:pt x="15386" y="3927"/>
                  </a:cubicBezTo>
                  <a:cubicBezTo>
                    <a:pt x="15460" y="3995"/>
                    <a:pt x="15460" y="3995"/>
                    <a:pt x="15460" y="3995"/>
                  </a:cubicBezTo>
                  <a:cubicBezTo>
                    <a:pt x="15423" y="4063"/>
                    <a:pt x="15423" y="4063"/>
                    <a:pt x="15423" y="4063"/>
                  </a:cubicBezTo>
                  <a:cubicBezTo>
                    <a:pt x="15386" y="4130"/>
                    <a:pt x="15386" y="4130"/>
                    <a:pt x="15386" y="4130"/>
                  </a:cubicBezTo>
                  <a:cubicBezTo>
                    <a:pt x="15349" y="4198"/>
                    <a:pt x="15349" y="4198"/>
                    <a:pt x="15349" y="4198"/>
                  </a:cubicBezTo>
                  <a:cubicBezTo>
                    <a:pt x="15386" y="4130"/>
                    <a:pt x="15386" y="4130"/>
                    <a:pt x="15386" y="4130"/>
                  </a:cubicBezTo>
                  <a:cubicBezTo>
                    <a:pt x="15460" y="4130"/>
                    <a:pt x="15460" y="4130"/>
                    <a:pt x="15460" y="4130"/>
                  </a:cubicBezTo>
                  <a:cubicBezTo>
                    <a:pt x="15497" y="4130"/>
                    <a:pt x="15497" y="4130"/>
                    <a:pt x="15497" y="4130"/>
                  </a:cubicBezTo>
                  <a:cubicBezTo>
                    <a:pt x="15571" y="4130"/>
                    <a:pt x="15571" y="4130"/>
                    <a:pt x="15571" y="4130"/>
                  </a:cubicBezTo>
                  <a:cubicBezTo>
                    <a:pt x="15608" y="4063"/>
                    <a:pt x="15608" y="4063"/>
                    <a:pt x="15608" y="4063"/>
                  </a:cubicBezTo>
                  <a:cubicBezTo>
                    <a:pt x="15645" y="4063"/>
                    <a:pt x="15645" y="4063"/>
                    <a:pt x="15645" y="4063"/>
                  </a:cubicBezTo>
                  <a:cubicBezTo>
                    <a:pt x="15719" y="3927"/>
                    <a:pt x="15719" y="3927"/>
                    <a:pt x="15719" y="3927"/>
                  </a:cubicBezTo>
                  <a:cubicBezTo>
                    <a:pt x="15756" y="3927"/>
                    <a:pt x="15756" y="3927"/>
                    <a:pt x="15756" y="3927"/>
                  </a:cubicBezTo>
                  <a:cubicBezTo>
                    <a:pt x="15793" y="3860"/>
                    <a:pt x="15793" y="3860"/>
                    <a:pt x="15793" y="3860"/>
                  </a:cubicBezTo>
                  <a:cubicBezTo>
                    <a:pt x="15830" y="3792"/>
                    <a:pt x="15830" y="3792"/>
                    <a:pt x="15830" y="3792"/>
                  </a:cubicBezTo>
                  <a:cubicBezTo>
                    <a:pt x="15978" y="3724"/>
                    <a:pt x="15978" y="3724"/>
                    <a:pt x="15978" y="3724"/>
                  </a:cubicBezTo>
                  <a:cubicBezTo>
                    <a:pt x="16015" y="3656"/>
                    <a:pt x="16015" y="3656"/>
                    <a:pt x="16015" y="3656"/>
                  </a:cubicBezTo>
                  <a:cubicBezTo>
                    <a:pt x="16052" y="3724"/>
                    <a:pt x="16052" y="3724"/>
                    <a:pt x="16052" y="3724"/>
                  </a:cubicBezTo>
                  <a:cubicBezTo>
                    <a:pt x="16052" y="3656"/>
                    <a:pt x="16052" y="3656"/>
                    <a:pt x="16052" y="3656"/>
                  </a:cubicBezTo>
                  <a:cubicBezTo>
                    <a:pt x="16126" y="3589"/>
                    <a:pt x="16126" y="3589"/>
                    <a:pt x="16126" y="3589"/>
                  </a:cubicBezTo>
                  <a:cubicBezTo>
                    <a:pt x="16163" y="3589"/>
                    <a:pt x="16163" y="3589"/>
                    <a:pt x="16163" y="3589"/>
                  </a:cubicBezTo>
                  <a:cubicBezTo>
                    <a:pt x="16274" y="3589"/>
                    <a:pt x="16274" y="3589"/>
                    <a:pt x="16274" y="3589"/>
                  </a:cubicBezTo>
                  <a:cubicBezTo>
                    <a:pt x="16422" y="3656"/>
                    <a:pt x="16422" y="3656"/>
                    <a:pt x="16422" y="3656"/>
                  </a:cubicBezTo>
                  <a:cubicBezTo>
                    <a:pt x="16496" y="3792"/>
                    <a:pt x="16496" y="3792"/>
                    <a:pt x="16496" y="3792"/>
                  </a:cubicBezTo>
                  <a:cubicBezTo>
                    <a:pt x="16570" y="3860"/>
                    <a:pt x="16570" y="3860"/>
                    <a:pt x="16570" y="3860"/>
                  </a:cubicBezTo>
                  <a:cubicBezTo>
                    <a:pt x="16607" y="3995"/>
                    <a:pt x="16607" y="3995"/>
                    <a:pt x="16607" y="3995"/>
                  </a:cubicBezTo>
                  <a:cubicBezTo>
                    <a:pt x="16644" y="4063"/>
                    <a:pt x="16644" y="4063"/>
                    <a:pt x="16644" y="4063"/>
                  </a:cubicBezTo>
                  <a:cubicBezTo>
                    <a:pt x="16644" y="4130"/>
                    <a:pt x="16644" y="4130"/>
                    <a:pt x="16644" y="4130"/>
                  </a:cubicBezTo>
                  <a:cubicBezTo>
                    <a:pt x="16681" y="4130"/>
                    <a:pt x="16681" y="4130"/>
                    <a:pt x="16681" y="4130"/>
                  </a:cubicBezTo>
                  <a:cubicBezTo>
                    <a:pt x="16644" y="4198"/>
                    <a:pt x="16644" y="4198"/>
                    <a:pt x="16644" y="4198"/>
                  </a:cubicBezTo>
                  <a:cubicBezTo>
                    <a:pt x="16681" y="4334"/>
                    <a:pt x="16681" y="4334"/>
                    <a:pt x="16681" y="4334"/>
                  </a:cubicBezTo>
                  <a:cubicBezTo>
                    <a:pt x="16681" y="4401"/>
                    <a:pt x="16681" y="4401"/>
                    <a:pt x="16681" y="4401"/>
                  </a:cubicBezTo>
                  <a:cubicBezTo>
                    <a:pt x="16681" y="4401"/>
                    <a:pt x="16681" y="4401"/>
                    <a:pt x="16681" y="4401"/>
                  </a:cubicBezTo>
                  <a:cubicBezTo>
                    <a:pt x="16718" y="4401"/>
                    <a:pt x="16718" y="4401"/>
                    <a:pt x="16718" y="4401"/>
                  </a:cubicBezTo>
                  <a:cubicBezTo>
                    <a:pt x="16755" y="4334"/>
                    <a:pt x="16755" y="4334"/>
                    <a:pt x="16755" y="4334"/>
                  </a:cubicBezTo>
                  <a:cubicBezTo>
                    <a:pt x="16792" y="4334"/>
                    <a:pt x="16792" y="4334"/>
                    <a:pt x="16792" y="4334"/>
                  </a:cubicBezTo>
                  <a:cubicBezTo>
                    <a:pt x="16829" y="4401"/>
                    <a:pt x="16829" y="4401"/>
                    <a:pt x="16829" y="4401"/>
                  </a:cubicBezTo>
                  <a:cubicBezTo>
                    <a:pt x="16829" y="4334"/>
                    <a:pt x="16829" y="4334"/>
                    <a:pt x="16829" y="4334"/>
                  </a:cubicBezTo>
                  <a:cubicBezTo>
                    <a:pt x="16866" y="4334"/>
                    <a:pt x="16866" y="4334"/>
                    <a:pt x="16866" y="4334"/>
                  </a:cubicBezTo>
                  <a:cubicBezTo>
                    <a:pt x="16903" y="4334"/>
                    <a:pt x="16903" y="4334"/>
                    <a:pt x="16903" y="4334"/>
                  </a:cubicBezTo>
                  <a:cubicBezTo>
                    <a:pt x="16903" y="4401"/>
                    <a:pt x="16903" y="4401"/>
                    <a:pt x="16903" y="4401"/>
                  </a:cubicBezTo>
                  <a:cubicBezTo>
                    <a:pt x="16940" y="4401"/>
                    <a:pt x="16940" y="4401"/>
                    <a:pt x="16940" y="4401"/>
                  </a:cubicBezTo>
                  <a:cubicBezTo>
                    <a:pt x="16903" y="4266"/>
                    <a:pt x="16903" y="4266"/>
                    <a:pt x="16903" y="4266"/>
                  </a:cubicBezTo>
                  <a:cubicBezTo>
                    <a:pt x="16940" y="4266"/>
                    <a:pt x="16940" y="4266"/>
                    <a:pt x="16940" y="4266"/>
                  </a:cubicBezTo>
                  <a:cubicBezTo>
                    <a:pt x="16977" y="4334"/>
                    <a:pt x="16977" y="4334"/>
                    <a:pt x="16977" y="4334"/>
                  </a:cubicBezTo>
                  <a:cubicBezTo>
                    <a:pt x="17014" y="4469"/>
                    <a:pt x="17014" y="4469"/>
                    <a:pt x="17014" y="4469"/>
                  </a:cubicBezTo>
                  <a:cubicBezTo>
                    <a:pt x="17014" y="4537"/>
                    <a:pt x="17014" y="4537"/>
                    <a:pt x="17014" y="4537"/>
                  </a:cubicBezTo>
                  <a:cubicBezTo>
                    <a:pt x="17051" y="4537"/>
                    <a:pt x="17051" y="4537"/>
                    <a:pt x="17051" y="4537"/>
                  </a:cubicBezTo>
                  <a:cubicBezTo>
                    <a:pt x="17088" y="4672"/>
                    <a:pt x="17088" y="4672"/>
                    <a:pt x="17088" y="4672"/>
                  </a:cubicBezTo>
                  <a:cubicBezTo>
                    <a:pt x="17088" y="4604"/>
                    <a:pt x="17088" y="4604"/>
                    <a:pt x="17088" y="4604"/>
                  </a:cubicBezTo>
                  <a:cubicBezTo>
                    <a:pt x="17088" y="4537"/>
                    <a:pt x="17088" y="4537"/>
                    <a:pt x="17088" y="4537"/>
                  </a:cubicBezTo>
                  <a:cubicBezTo>
                    <a:pt x="17051" y="4537"/>
                    <a:pt x="17051" y="4537"/>
                    <a:pt x="17051" y="4537"/>
                  </a:cubicBezTo>
                  <a:cubicBezTo>
                    <a:pt x="17051" y="4469"/>
                    <a:pt x="17051" y="4469"/>
                    <a:pt x="17051" y="4469"/>
                  </a:cubicBezTo>
                  <a:cubicBezTo>
                    <a:pt x="17088" y="4469"/>
                    <a:pt x="17088" y="4469"/>
                    <a:pt x="17088" y="4469"/>
                  </a:cubicBezTo>
                  <a:cubicBezTo>
                    <a:pt x="17125" y="4469"/>
                    <a:pt x="17125" y="4469"/>
                    <a:pt x="17125" y="4469"/>
                  </a:cubicBezTo>
                  <a:cubicBezTo>
                    <a:pt x="17162" y="4537"/>
                    <a:pt x="17162" y="4537"/>
                    <a:pt x="17162" y="4537"/>
                  </a:cubicBezTo>
                  <a:cubicBezTo>
                    <a:pt x="17199" y="4672"/>
                    <a:pt x="17199" y="4672"/>
                    <a:pt x="17199" y="4672"/>
                  </a:cubicBezTo>
                  <a:cubicBezTo>
                    <a:pt x="17162" y="4537"/>
                    <a:pt x="17162" y="4537"/>
                    <a:pt x="17162" y="4537"/>
                  </a:cubicBezTo>
                  <a:cubicBezTo>
                    <a:pt x="17125" y="4401"/>
                    <a:pt x="17125" y="4401"/>
                    <a:pt x="17125" y="4401"/>
                  </a:cubicBezTo>
                  <a:cubicBezTo>
                    <a:pt x="17125" y="4266"/>
                    <a:pt x="17125" y="4266"/>
                    <a:pt x="17125" y="4266"/>
                  </a:cubicBezTo>
                  <a:cubicBezTo>
                    <a:pt x="17125" y="4198"/>
                    <a:pt x="17125" y="4198"/>
                    <a:pt x="17125" y="4198"/>
                  </a:cubicBezTo>
                  <a:cubicBezTo>
                    <a:pt x="17162" y="4130"/>
                    <a:pt x="17162" y="4130"/>
                    <a:pt x="17162" y="4130"/>
                  </a:cubicBezTo>
                  <a:cubicBezTo>
                    <a:pt x="17236" y="4130"/>
                    <a:pt x="17236" y="4130"/>
                    <a:pt x="17236" y="4130"/>
                  </a:cubicBezTo>
                  <a:cubicBezTo>
                    <a:pt x="17273" y="4063"/>
                    <a:pt x="17273" y="4063"/>
                    <a:pt x="17273" y="4063"/>
                  </a:cubicBezTo>
                  <a:cubicBezTo>
                    <a:pt x="17310" y="3995"/>
                    <a:pt x="17310" y="3995"/>
                    <a:pt x="17310" y="3995"/>
                  </a:cubicBezTo>
                  <a:cubicBezTo>
                    <a:pt x="17310" y="3995"/>
                    <a:pt x="17310" y="3995"/>
                    <a:pt x="17310" y="3995"/>
                  </a:cubicBezTo>
                  <a:cubicBezTo>
                    <a:pt x="17310" y="3927"/>
                    <a:pt x="17310" y="3927"/>
                    <a:pt x="17310" y="3927"/>
                  </a:cubicBezTo>
                  <a:cubicBezTo>
                    <a:pt x="17347" y="3927"/>
                    <a:pt x="17347" y="3927"/>
                    <a:pt x="17347" y="3927"/>
                  </a:cubicBezTo>
                  <a:cubicBezTo>
                    <a:pt x="17384" y="3995"/>
                    <a:pt x="17384" y="3995"/>
                    <a:pt x="17384" y="3995"/>
                  </a:cubicBezTo>
                  <a:cubicBezTo>
                    <a:pt x="17421" y="3995"/>
                    <a:pt x="17421" y="3995"/>
                    <a:pt x="17421" y="3995"/>
                  </a:cubicBezTo>
                  <a:cubicBezTo>
                    <a:pt x="17458" y="3995"/>
                    <a:pt x="17458" y="3995"/>
                    <a:pt x="17458" y="3995"/>
                  </a:cubicBezTo>
                  <a:cubicBezTo>
                    <a:pt x="17495" y="3927"/>
                    <a:pt x="17495" y="3927"/>
                    <a:pt x="17495" y="3927"/>
                  </a:cubicBezTo>
                  <a:cubicBezTo>
                    <a:pt x="17532" y="3995"/>
                    <a:pt x="17532" y="3995"/>
                    <a:pt x="17532" y="3995"/>
                  </a:cubicBezTo>
                  <a:cubicBezTo>
                    <a:pt x="17568" y="3927"/>
                    <a:pt x="17568" y="3927"/>
                    <a:pt x="17568" y="3927"/>
                  </a:cubicBezTo>
                  <a:cubicBezTo>
                    <a:pt x="17642" y="3927"/>
                    <a:pt x="17642" y="3927"/>
                    <a:pt x="17642" y="3927"/>
                  </a:cubicBezTo>
                  <a:cubicBezTo>
                    <a:pt x="17679" y="3927"/>
                    <a:pt x="17679" y="3927"/>
                    <a:pt x="17679" y="3927"/>
                  </a:cubicBezTo>
                  <a:cubicBezTo>
                    <a:pt x="17679" y="3927"/>
                    <a:pt x="17679" y="3927"/>
                    <a:pt x="17679" y="3927"/>
                  </a:cubicBezTo>
                  <a:cubicBezTo>
                    <a:pt x="17679" y="3927"/>
                    <a:pt x="17679" y="3927"/>
                    <a:pt x="17679" y="3927"/>
                  </a:cubicBezTo>
                  <a:cubicBezTo>
                    <a:pt x="17716" y="3995"/>
                    <a:pt x="17716" y="3995"/>
                    <a:pt x="17716" y="3995"/>
                  </a:cubicBezTo>
                  <a:cubicBezTo>
                    <a:pt x="17716" y="3927"/>
                    <a:pt x="17716" y="3927"/>
                    <a:pt x="17716" y="3927"/>
                  </a:cubicBezTo>
                  <a:cubicBezTo>
                    <a:pt x="17753" y="3860"/>
                    <a:pt x="17753" y="3860"/>
                    <a:pt x="17753" y="3860"/>
                  </a:cubicBezTo>
                  <a:cubicBezTo>
                    <a:pt x="17753" y="3792"/>
                    <a:pt x="17753" y="3792"/>
                    <a:pt x="17753" y="3792"/>
                  </a:cubicBezTo>
                  <a:cubicBezTo>
                    <a:pt x="17753" y="3724"/>
                    <a:pt x="17753" y="3724"/>
                    <a:pt x="17753" y="3724"/>
                  </a:cubicBezTo>
                  <a:cubicBezTo>
                    <a:pt x="17753" y="3656"/>
                    <a:pt x="17753" y="3656"/>
                    <a:pt x="17753" y="3656"/>
                  </a:cubicBezTo>
                  <a:cubicBezTo>
                    <a:pt x="17790" y="3656"/>
                    <a:pt x="17790" y="3656"/>
                    <a:pt x="17790" y="3656"/>
                  </a:cubicBezTo>
                  <a:cubicBezTo>
                    <a:pt x="17827" y="3656"/>
                    <a:pt x="17827" y="3656"/>
                    <a:pt x="17827" y="3656"/>
                  </a:cubicBezTo>
                  <a:cubicBezTo>
                    <a:pt x="17864" y="3724"/>
                    <a:pt x="17864" y="3724"/>
                    <a:pt x="17864" y="3724"/>
                  </a:cubicBezTo>
                  <a:cubicBezTo>
                    <a:pt x="17864" y="3724"/>
                    <a:pt x="17864" y="3724"/>
                    <a:pt x="17864" y="3724"/>
                  </a:cubicBezTo>
                  <a:cubicBezTo>
                    <a:pt x="17901" y="3724"/>
                    <a:pt x="17901" y="3724"/>
                    <a:pt x="17901" y="3724"/>
                  </a:cubicBezTo>
                  <a:cubicBezTo>
                    <a:pt x="17938" y="3792"/>
                    <a:pt x="17938" y="3792"/>
                    <a:pt x="17938" y="3792"/>
                  </a:cubicBezTo>
                  <a:cubicBezTo>
                    <a:pt x="17938" y="3860"/>
                    <a:pt x="17938" y="3860"/>
                    <a:pt x="17938" y="3860"/>
                  </a:cubicBezTo>
                  <a:cubicBezTo>
                    <a:pt x="17975" y="3927"/>
                    <a:pt x="17975" y="3927"/>
                    <a:pt x="17975" y="3927"/>
                  </a:cubicBezTo>
                  <a:cubicBezTo>
                    <a:pt x="18012" y="3995"/>
                    <a:pt x="18012" y="3995"/>
                    <a:pt x="18012" y="3995"/>
                  </a:cubicBezTo>
                  <a:cubicBezTo>
                    <a:pt x="18049" y="3927"/>
                    <a:pt x="18049" y="3927"/>
                    <a:pt x="18049" y="3927"/>
                  </a:cubicBezTo>
                  <a:cubicBezTo>
                    <a:pt x="18123" y="3995"/>
                    <a:pt x="18123" y="3995"/>
                    <a:pt x="18123" y="3995"/>
                  </a:cubicBezTo>
                  <a:cubicBezTo>
                    <a:pt x="18123" y="3995"/>
                    <a:pt x="18123" y="3995"/>
                    <a:pt x="18123" y="3995"/>
                  </a:cubicBezTo>
                  <a:cubicBezTo>
                    <a:pt x="18160" y="3995"/>
                    <a:pt x="18160" y="3995"/>
                    <a:pt x="18160" y="3995"/>
                  </a:cubicBezTo>
                  <a:cubicBezTo>
                    <a:pt x="18234" y="4130"/>
                    <a:pt x="18234" y="4130"/>
                    <a:pt x="18234" y="4130"/>
                  </a:cubicBezTo>
                  <a:cubicBezTo>
                    <a:pt x="18234" y="4130"/>
                    <a:pt x="18234" y="4130"/>
                    <a:pt x="18234" y="4130"/>
                  </a:cubicBezTo>
                  <a:cubicBezTo>
                    <a:pt x="18234" y="4198"/>
                    <a:pt x="18234" y="4198"/>
                    <a:pt x="18234" y="4198"/>
                  </a:cubicBezTo>
                  <a:cubicBezTo>
                    <a:pt x="18308" y="4198"/>
                    <a:pt x="18308" y="4198"/>
                    <a:pt x="18308" y="4198"/>
                  </a:cubicBezTo>
                  <a:cubicBezTo>
                    <a:pt x="18308" y="4198"/>
                    <a:pt x="18308" y="4198"/>
                    <a:pt x="18308" y="4198"/>
                  </a:cubicBezTo>
                  <a:cubicBezTo>
                    <a:pt x="18345" y="4198"/>
                    <a:pt x="18345" y="4198"/>
                    <a:pt x="18345" y="4198"/>
                  </a:cubicBezTo>
                  <a:cubicBezTo>
                    <a:pt x="18345" y="4130"/>
                    <a:pt x="18345" y="4130"/>
                    <a:pt x="18345" y="4130"/>
                  </a:cubicBezTo>
                  <a:cubicBezTo>
                    <a:pt x="18382" y="4063"/>
                    <a:pt x="18382" y="4063"/>
                    <a:pt x="18382" y="4063"/>
                  </a:cubicBezTo>
                  <a:cubicBezTo>
                    <a:pt x="18419" y="4063"/>
                    <a:pt x="18419" y="4063"/>
                    <a:pt x="18419" y="4063"/>
                  </a:cubicBezTo>
                  <a:cubicBezTo>
                    <a:pt x="18419" y="4063"/>
                    <a:pt x="18419" y="4063"/>
                    <a:pt x="18419" y="4063"/>
                  </a:cubicBezTo>
                  <a:cubicBezTo>
                    <a:pt x="18419" y="3995"/>
                    <a:pt x="18419" y="3995"/>
                    <a:pt x="18419" y="3995"/>
                  </a:cubicBezTo>
                  <a:cubicBezTo>
                    <a:pt x="18419" y="3995"/>
                    <a:pt x="18419" y="3995"/>
                    <a:pt x="18419" y="3995"/>
                  </a:cubicBezTo>
                  <a:cubicBezTo>
                    <a:pt x="18419" y="3995"/>
                    <a:pt x="18419" y="3995"/>
                    <a:pt x="18419" y="3995"/>
                  </a:cubicBezTo>
                  <a:cubicBezTo>
                    <a:pt x="18419" y="3927"/>
                    <a:pt x="18419" y="3927"/>
                    <a:pt x="18419" y="3927"/>
                  </a:cubicBezTo>
                  <a:cubicBezTo>
                    <a:pt x="18382" y="3860"/>
                    <a:pt x="18382" y="3860"/>
                    <a:pt x="18382" y="3860"/>
                  </a:cubicBezTo>
                  <a:cubicBezTo>
                    <a:pt x="18345" y="3860"/>
                    <a:pt x="18345" y="3860"/>
                    <a:pt x="18345" y="3860"/>
                  </a:cubicBezTo>
                  <a:cubicBezTo>
                    <a:pt x="18345" y="3724"/>
                    <a:pt x="18345" y="3724"/>
                    <a:pt x="18345" y="3724"/>
                  </a:cubicBezTo>
                  <a:cubicBezTo>
                    <a:pt x="18271" y="3656"/>
                    <a:pt x="18271" y="3656"/>
                    <a:pt x="18271" y="3656"/>
                  </a:cubicBezTo>
                  <a:cubicBezTo>
                    <a:pt x="18234" y="3656"/>
                    <a:pt x="18234" y="3656"/>
                    <a:pt x="18234" y="3656"/>
                  </a:cubicBezTo>
                  <a:cubicBezTo>
                    <a:pt x="18234" y="3589"/>
                    <a:pt x="18234" y="3589"/>
                    <a:pt x="18234" y="3589"/>
                  </a:cubicBezTo>
                  <a:cubicBezTo>
                    <a:pt x="18160" y="3521"/>
                    <a:pt x="18160" y="3521"/>
                    <a:pt x="18160" y="3521"/>
                  </a:cubicBezTo>
                  <a:cubicBezTo>
                    <a:pt x="18123" y="3589"/>
                    <a:pt x="18123" y="3589"/>
                    <a:pt x="18123" y="3589"/>
                  </a:cubicBezTo>
                  <a:cubicBezTo>
                    <a:pt x="18123" y="3589"/>
                    <a:pt x="18123" y="3589"/>
                    <a:pt x="18123" y="3589"/>
                  </a:cubicBezTo>
                  <a:cubicBezTo>
                    <a:pt x="18123" y="3521"/>
                    <a:pt x="18123" y="3521"/>
                    <a:pt x="18123" y="3521"/>
                  </a:cubicBezTo>
                  <a:cubicBezTo>
                    <a:pt x="18123" y="3521"/>
                    <a:pt x="18123" y="3521"/>
                    <a:pt x="18123" y="3521"/>
                  </a:cubicBezTo>
                  <a:cubicBezTo>
                    <a:pt x="18123" y="3386"/>
                    <a:pt x="18123" y="3386"/>
                    <a:pt x="18123" y="3386"/>
                  </a:cubicBezTo>
                  <a:cubicBezTo>
                    <a:pt x="18086" y="3386"/>
                    <a:pt x="18086" y="3386"/>
                    <a:pt x="18086" y="3386"/>
                  </a:cubicBezTo>
                  <a:cubicBezTo>
                    <a:pt x="18086" y="3318"/>
                    <a:pt x="18086" y="3318"/>
                    <a:pt x="18086" y="3318"/>
                  </a:cubicBezTo>
                  <a:cubicBezTo>
                    <a:pt x="18049" y="3250"/>
                    <a:pt x="18049" y="3250"/>
                    <a:pt x="18049" y="3250"/>
                  </a:cubicBezTo>
                  <a:cubicBezTo>
                    <a:pt x="18012" y="3182"/>
                    <a:pt x="18012" y="3182"/>
                    <a:pt x="18012" y="3182"/>
                  </a:cubicBezTo>
                  <a:cubicBezTo>
                    <a:pt x="18012" y="3182"/>
                    <a:pt x="18012" y="3182"/>
                    <a:pt x="18012" y="3182"/>
                  </a:cubicBezTo>
                  <a:cubicBezTo>
                    <a:pt x="18086" y="3182"/>
                    <a:pt x="18086" y="3182"/>
                    <a:pt x="18086" y="3182"/>
                  </a:cubicBezTo>
                  <a:cubicBezTo>
                    <a:pt x="18123" y="3182"/>
                    <a:pt x="18123" y="3182"/>
                    <a:pt x="18123" y="3182"/>
                  </a:cubicBezTo>
                  <a:cubicBezTo>
                    <a:pt x="18197" y="3182"/>
                    <a:pt x="18197" y="3182"/>
                    <a:pt x="18197" y="3182"/>
                  </a:cubicBezTo>
                  <a:cubicBezTo>
                    <a:pt x="18271" y="3182"/>
                    <a:pt x="18271" y="3182"/>
                    <a:pt x="18271" y="3182"/>
                  </a:cubicBezTo>
                  <a:cubicBezTo>
                    <a:pt x="18271" y="3115"/>
                    <a:pt x="18271" y="3115"/>
                    <a:pt x="18271" y="3115"/>
                  </a:cubicBezTo>
                  <a:cubicBezTo>
                    <a:pt x="18308" y="3115"/>
                    <a:pt x="18308" y="3115"/>
                    <a:pt x="18308" y="3115"/>
                  </a:cubicBezTo>
                  <a:cubicBezTo>
                    <a:pt x="18382" y="3115"/>
                    <a:pt x="18382" y="3115"/>
                    <a:pt x="18382" y="3115"/>
                  </a:cubicBezTo>
                  <a:cubicBezTo>
                    <a:pt x="18382" y="3115"/>
                    <a:pt x="18382" y="3115"/>
                    <a:pt x="18382" y="3115"/>
                  </a:cubicBezTo>
                  <a:cubicBezTo>
                    <a:pt x="18419" y="3115"/>
                    <a:pt x="18419" y="3115"/>
                    <a:pt x="18419" y="3115"/>
                  </a:cubicBezTo>
                  <a:cubicBezTo>
                    <a:pt x="18419" y="3047"/>
                    <a:pt x="18419" y="3047"/>
                    <a:pt x="18419" y="3047"/>
                  </a:cubicBezTo>
                  <a:cubicBezTo>
                    <a:pt x="18456" y="3047"/>
                    <a:pt x="18456" y="3047"/>
                    <a:pt x="18456" y="3047"/>
                  </a:cubicBezTo>
                  <a:cubicBezTo>
                    <a:pt x="18456" y="3115"/>
                    <a:pt x="18456" y="3115"/>
                    <a:pt x="18456" y="3115"/>
                  </a:cubicBezTo>
                  <a:cubicBezTo>
                    <a:pt x="18493" y="3115"/>
                    <a:pt x="18493" y="3115"/>
                    <a:pt x="18493" y="3115"/>
                  </a:cubicBezTo>
                  <a:cubicBezTo>
                    <a:pt x="18493" y="3047"/>
                    <a:pt x="18493" y="3047"/>
                    <a:pt x="18493" y="3047"/>
                  </a:cubicBezTo>
                  <a:cubicBezTo>
                    <a:pt x="18530" y="3047"/>
                    <a:pt x="18530" y="3047"/>
                    <a:pt x="18530" y="3047"/>
                  </a:cubicBezTo>
                  <a:cubicBezTo>
                    <a:pt x="18530" y="2979"/>
                    <a:pt x="18530" y="2979"/>
                    <a:pt x="18530" y="2979"/>
                  </a:cubicBezTo>
                  <a:cubicBezTo>
                    <a:pt x="18678" y="2979"/>
                    <a:pt x="18678" y="2979"/>
                    <a:pt x="18678" y="2979"/>
                  </a:cubicBezTo>
                  <a:cubicBezTo>
                    <a:pt x="18678" y="2979"/>
                    <a:pt x="18678" y="2979"/>
                    <a:pt x="18678" y="2979"/>
                  </a:cubicBezTo>
                  <a:cubicBezTo>
                    <a:pt x="18678" y="2979"/>
                    <a:pt x="18678" y="2979"/>
                    <a:pt x="18678" y="2979"/>
                  </a:cubicBezTo>
                  <a:cubicBezTo>
                    <a:pt x="18715" y="2912"/>
                    <a:pt x="18715" y="2912"/>
                    <a:pt x="18715" y="2912"/>
                  </a:cubicBezTo>
                  <a:cubicBezTo>
                    <a:pt x="18715" y="2912"/>
                    <a:pt x="18715" y="2912"/>
                    <a:pt x="18715" y="2912"/>
                  </a:cubicBezTo>
                  <a:cubicBezTo>
                    <a:pt x="18752" y="2912"/>
                    <a:pt x="18752" y="2912"/>
                    <a:pt x="18752" y="2912"/>
                  </a:cubicBezTo>
                  <a:cubicBezTo>
                    <a:pt x="18789" y="2912"/>
                    <a:pt x="18789" y="2912"/>
                    <a:pt x="18789" y="2912"/>
                  </a:cubicBezTo>
                  <a:cubicBezTo>
                    <a:pt x="18826" y="2979"/>
                    <a:pt x="18826" y="2979"/>
                    <a:pt x="18826" y="2979"/>
                  </a:cubicBezTo>
                  <a:cubicBezTo>
                    <a:pt x="18863" y="2979"/>
                    <a:pt x="18863" y="2979"/>
                    <a:pt x="18863" y="2979"/>
                  </a:cubicBezTo>
                  <a:cubicBezTo>
                    <a:pt x="18900" y="2912"/>
                    <a:pt x="18900" y="2912"/>
                    <a:pt x="18900" y="2912"/>
                  </a:cubicBezTo>
                  <a:cubicBezTo>
                    <a:pt x="18937" y="2979"/>
                    <a:pt x="18937" y="2979"/>
                    <a:pt x="18937" y="2979"/>
                  </a:cubicBezTo>
                  <a:cubicBezTo>
                    <a:pt x="18937" y="2979"/>
                    <a:pt x="18937" y="2979"/>
                    <a:pt x="18937" y="2979"/>
                  </a:cubicBezTo>
                  <a:cubicBezTo>
                    <a:pt x="18974" y="2979"/>
                    <a:pt x="18974" y="2979"/>
                    <a:pt x="18974" y="2979"/>
                  </a:cubicBezTo>
                  <a:cubicBezTo>
                    <a:pt x="19011" y="2912"/>
                    <a:pt x="19011" y="2912"/>
                    <a:pt x="19011" y="2912"/>
                  </a:cubicBezTo>
                  <a:cubicBezTo>
                    <a:pt x="19122" y="2979"/>
                    <a:pt x="19122" y="2979"/>
                    <a:pt x="19122" y="2979"/>
                  </a:cubicBezTo>
                  <a:cubicBezTo>
                    <a:pt x="19159" y="3047"/>
                    <a:pt x="19159" y="3047"/>
                    <a:pt x="19159" y="3047"/>
                  </a:cubicBezTo>
                  <a:cubicBezTo>
                    <a:pt x="19196" y="2979"/>
                    <a:pt x="19196" y="2979"/>
                    <a:pt x="19196" y="2979"/>
                  </a:cubicBezTo>
                  <a:cubicBezTo>
                    <a:pt x="19159" y="2979"/>
                    <a:pt x="19159" y="2979"/>
                    <a:pt x="19159" y="2979"/>
                  </a:cubicBezTo>
                  <a:cubicBezTo>
                    <a:pt x="19196" y="2979"/>
                    <a:pt x="19196" y="2979"/>
                    <a:pt x="19196" y="2979"/>
                  </a:cubicBezTo>
                  <a:cubicBezTo>
                    <a:pt x="19233" y="2979"/>
                    <a:pt x="19233" y="2979"/>
                    <a:pt x="19233" y="2979"/>
                  </a:cubicBezTo>
                  <a:cubicBezTo>
                    <a:pt x="19233" y="3047"/>
                    <a:pt x="19233" y="3047"/>
                    <a:pt x="19233" y="3047"/>
                  </a:cubicBezTo>
                  <a:cubicBezTo>
                    <a:pt x="19233" y="3047"/>
                    <a:pt x="19233" y="3047"/>
                    <a:pt x="19233" y="3047"/>
                  </a:cubicBezTo>
                  <a:cubicBezTo>
                    <a:pt x="19270" y="3047"/>
                    <a:pt x="19270" y="3047"/>
                    <a:pt x="19270" y="3047"/>
                  </a:cubicBezTo>
                  <a:cubicBezTo>
                    <a:pt x="19381" y="3047"/>
                    <a:pt x="19381" y="3047"/>
                    <a:pt x="19381" y="3047"/>
                  </a:cubicBezTo>
                  <a:cubicBezTo>
                    <a:pt x="19492" y="3182"/>
                    <a:pt x="19492" y="3182"/>
                    <a:pt x="19492" y="3182"/>
                  </a:cubicBezTo>
                  <a:cubicBezTo>
                    <a:pt x="19492" y="3182"/>
                    <a:pt x="19492" y="3182"/>
                    <a:pt x="19492" y="3182"/>
                  </a:cubicBezTo>
                  <a:cubicBezTo>
                    <a:pt x="19455" y="3182"/>
                    <a:pt x="19455" y="3182"/>
                    <a:pt x="19455" y="3182"/>
                  </a:cubicBezTo>
                  <a:cubicBezTo>
                    <a:pt x="19381" y="3115"/>
                    <a:pt x="19381" y="3115"/>
                    <a:pt x="19381" y="3115"/>
                  </a:cubicBezTo>
                  <a:cubicBezTo>
                    <a:pt x="19381" y="3115"/>
                    <a:pt x="19381" y="3115"/>
                    <a:pt x="19381" y="3115"/>
                  </a:cubicBezTo>
                  <a:cubicBezTo>
                    <a:pt x="19492" y="3182"/>
                    <a:pt x="19492" y="3182"/>
                    <a:pt x="19492" y="3182"/>
                  </a:cubicBezTo>
                  <a:cubicBezTo>
                    <a:pt x="19529" y="3182"/>
                    <a:pt x="19529" y="3182"/>
                    <a:pt x="19529" y="3182"/>
                  </a:cubicBezTo>
                  <a:cubicBezTo>
                    <a:pt x="19566" y="3182"/>
                    <a:pt x="19566" y="3182"/>
                    <a:pt x="19566" y="3182"/>
                  </a:cubicBezTo>
                  <a:cubicBezTo>
                    <a:pt x="19603" y="3182"/>
                    <a:pt x="19603" y="3182"/>
                    <a:pt x="19603" y="3182"/>
                  </a:cubicBezTo>
                  <a:cubicBezTo>
                    <a:pt x="19640" y="3182"/>
                    <a:pt x="19640" y="3182"/>
                    <a:pt x="19640" y="3182"/>
                  </a:cubicBezTo>
                  <a:cubicBezTo>
                    <a:pt x="19640" y="3115"/>
                    <a:pt x="19640" y="3115"/>
                    <a:pt x="19640" y="3115"/>
                  </a:cubicBezTo>
                  <a:cubicBezTo>
                    <a:pt x="19640" y="3115"/>
                    <a:pt x="19640" y="3115"/>
                    <a:pt x="19640" y="3115"/>
                  </a:cubicBezTo>
                  <a:cubicBezTo>
                    <a:pt x="19677" y="3115"/>
                    <a:pt x="19677" y="3115"/>
                    <a:pt x="19677" y="3115"/>
                  </a:cubicBezTo>
                  <a:cubicBezTo>
                    <a:pt x="19714" y="3182"/>
                    <a:pt x="19714" y="3182"/>
                    <a:pt x="19714" y="3182"/>
                  </a:cubicBezTo>
                  <a:cubicBezTo>
                    <a:pt x="19714" y="3182"/>
                    <a:pt x="19714" y="3182"/>
                    <a:pt x="19714" y="3182"/>
                  </a:cubicBezTo>
                  <a:cubicBezTo>
                    <a:pt x="19751" y="3115"/>
                    <a:pt x="19751" y="3115"/>
                    <a:pt x="19751" y="3115"/>
                  </a:cubicBezTo>
                  <a:cubicBezTo>
                    <a:pt x="19751" y="3115"/>
                    <a:pt x="19751" y="3115"/>
                    <a:pt x="19751" y="3115"/>
                  </a:cubicBezTo>
                  <a:cubicBezTo>
                    <a:pt x="19788" y="3182"/>
                    <a:pt x="19788" y="3182"/>
                    <a:pt x="19788" y="3182"/>
                  </a:cubicBezTo>
                  <a:cubicBezTo>
                    <a:pt x="19788" y="3182"/>
                    <a:pt x="19788" y="3182"/>
                    <a:pt x="19788" y="3182"/>
                  </a:cubicBezTo>
                  <a:cubicBezTo>
                    <a:pt x="19825" y="3250"/>
                    <a:pt x="19825" y="3250"/>
                    <a:pt x="19825" y="3250"/>
                  </a:cubicBezTo>
                  <a:cubicBezTo>
                    <a:pt x="19862" y="3182"/>
                    <a:pt x="19862" y="3182"/>
                    <a:pt x="19862" y="3182"/>
                  </a:cubicBezTo>
                  <a:cubicBezTo>
                    <a:pt x="20010" y="3250"/>
                    <a:pt x="20010" y="3250"/>
                    <a:pt x="20010" y="3250"/>
                  </a:cubicBezTo>
                  <a:cubicBezTo>
                    <a:pt x="20010" y="3182"/>
                    <a:pt x="20010" y="3182"/>
                    <a:pt x="20010" y="3182"/>
                  </a:cubicBezTo>
                  <a:cubicBezTo>
                    <a:pt x="20047" y="3182"/>
                    <a:pt x="20047" y="3182"/>
                    <a:pt x="20047" y="3182"/>
                  </a:cubicBezTo>
                  <a:cubicBezTo>
                    <a:pt x="20084" y="3250"/>
                    <a:pt x="20084" y="3250"/>
                    <a:pt x="20084" y="3250"/>
                  </a:cubicBezTo>
                  <a:cubicBezTo>
                    <a:pt x="20084" y="3250"/>
                    <a:pt x="20084" y="3250"/>
                    <a:pt x="20084" y="3250"/>
                  </a:cubicBezTo>
                  <a:cubicBezTo>
                    <a:pt x="20084" y="3182"/>
                    <a:pt x="20084" y="3182"/>
                    <a:pt x="20084" y="3182"/>
                  </a:cubicBezTo>
                  <a:cubicBezTo>
                    <a:pt x="20084" y="3182"/>
                    <a:pt x="20084" y="3182"/>
                    <a:pt x="20084" y="3182"/>
                  </a:cubicBezTo>
                  <a:cubicBezTo>
                    <a:pt x="20158" y="3182"/>
                    <a:pt x="20158" y="3182"/>
                    <a:pt x="20158" y="3182"/>
                  </a:cubicBezTo>
                  <a:cubicBezTo>
                    <a:pt x="20158" y="3250"/>
                    <a:pt x="20158" y="3250"/>
                    <a:pt x="20158" y="3250"/>
                  </a:cubicBezTo>
                  <a:cubicBezTo>
                    <a:pt x="20158" y="3318"/>
                    <a:pt x="20158" y="3318"/>
                    <a:pt x="20158" y="3318"/>
                  </a:cubicBezTo>
                  <a:cubicBezTo>
                    <a:pt x="20232" y="3250"/>
                    <a:pt x="20232" y="3250"/>
                    <a:pt x="20232" y="3250"/>
                  </a:cubicBezTo>
                  <a:cubicBezTo>
                    <a:pt x="20232" y="3250"/>
                    <a:pt x="20232" y="3250"/>
                    <a:pt x="20232" y="3250"/>
                  </a:cubicBezTo>
                  <a:cubicBezTo>
                    <a:pt x="20195" y="3250"/>
                    <a:pt x="20195" y="3250"/>
                    <a:pt x="20195" y="3250"/>
                  </a:cubicBezTo>
                  <a:cubicBezTo>
                    <a:pt x="20232" y="3250"/>
                    <a:pt x="20232" y="3250"/>
                    <a:pt x="20232" y="3250"/>
                  </a:cubicBezTo>
                  <a:cubicBezTo>
                    <a:pt x="20268" y="3250"/>
                    <a:pt x="20268" y="3250"/>
                    <a:pt x="20268" y="3250"/>
                  </a:cubicBezTo>
                  <a:cubicBezTo>
                    <a:pt x="20268" y="3318"/>
                    <a:pt x="20268" y="3318"/>
                    <a:pt x="20268" y="3318"/>
                  </a:cubicBezTo>
                  <a:cubicBezTo>
                    <a:pt x="20305" y="3318"/>
                    <a:pt x="20305" y="3318"/>
                    <a:pt x="20305" y="3318"/>
                  </a:cubicBezTo>
                  <a:cubicBezTo>
                    <a:pt x="20342" y="3386"/>
                    <a:pt x="20342" y="3386"/>
                    <a:pt x="20342" y="3386"/>
                  </a:cubicBezTo>
                  <a:cubicBezTo>
                    <a:pt x="20379" y="3318"/>
                    <a:pt x="20379" y="3318"/>
                    <a:pt x="20379" y="3318"/>
                  </a:cubicBezTo>
                  <a:cubicBezTo>
                    <a:pt x="20342" y="3318"/>
                    <a:pt x="20342" y="3318"/>
                    <a:pt x="20342" y="3318"/>
                  </a:cubicBezTo>
                  <a:cubicBezTo>
                    <a:pt x="20305" y="3250"/>
                    <a:pt x="20305" y="3250"/>
                    <a:pt x="20305" y="3250"/>
                  </a:cubicBezTo>
                  <a:cubicBezTo>
                    <a:pt x="20305" y="3250"/>
                    <a:pt x="20305" y="3250"/>
                    <a:pt x="20305" y="3250"/>
                  </a:cubicBezTo>
                  <a:cubicBezTo>
                    <a:pt x="20342" y="3250"/>
                    <a:pt x="20342" y="3250"/>
                    <a:pt x="20342" y="3250"/>
                  </a:cubicBezTo>
                  <a:cubicBezTo>
                    <a:pt x="20379" y="3250"/>
                    <a:pt x="20379" y="3250"/>
                    <a:pt x="20379" y="3250"/>
                  </a:cubicBezTo>
                  <a:cubicBezTo>
                    <a:pt x="20416" y="3318"/>
                    <a:pt x="20416" y="3318"/>
                    <a:pt x="20416" y="3318"/>
                  </a:cubicBezTo>
                  <a:cubicBezTo>
                    <a:pt x="20453" y="3386"/>
                    <a:pt x="20453" y="3386"/>
                    <a:pt x="20453" y="3386"/>
                  </a:cubicBezTo>
                  <a:cubicBezTo>
                    <a:pt x="20453" y="3386"/>
                    <a:pt x="20453" y="3386"/>
                    <a:pt x="20453" y="3386"/>
                  </a:cubicBezTo>
                  <a:cubicBezTo>
                    <a:pt x="20453" y="3318"/>
                    <a:pt x="20453" y="3318"/>
                    <a:pt x="20453" y="3318"/>
                  </a:cubicBezTo>
                  <a:cubicBezTo>
                    <a:pt x="20453" y="3318"/>
                    <a:pt x="20453" y="3318"/>
                    <a:pt x="20453" y="3318"/>
                  </a:cubicBezTo>
                  <a:cubicBezTo>
                    <a:pt x="20490" y="3318"/>
                    <a:pt x="20490" y="3318"/>
                    <a:pt x="20490" y="3318"/>
                  </a:cubicBezTo>
                  <a:cubicBezTo>
                    <a:pt x="20490" y="3318"/>
                    <a:pt x="20490" y="3318"/>
                    <a:pt x="20490" y="3318"/>
                  </a:cubicBezTo>
                  <a:cubicBezTo>
                    <a:pt x="20490" y="3386"/>
                    <a:pt x="20490" y="3386"/>
                    <a:pt x="20490" y="3386"/>
                  </a:cubicBezTo>
                  <a:cubicBezTo>
                    <a:pt x="20527" y="3453"/>
                    <a:pt x="20527" y="3453"/>
                    <a:pt x="20527" y="3453"/>
                  </a:cubicBezTo>
                  <a:cubicBezTo>
                    <a:pt x="20601" y="3589"/>
                    <a:pt x="20601" y="3589"/>
                    <a:pt x="20601" y="3589"/>
                  </a:cubicBezTo>
                  <a:cubicBezTo>
                    <a:pt x="20638" y="3656"/>
                    <a:pt x="20638" y="3656"/>
                    <a:pt x="20638" y="3656"/>
                  </a:cubicBezTo>
                  <a:cubicBezTo>
                    <a:pt x="20638" y="3656"/>
                    <a:pt x="20638" y="3656"/>
                    <a:pt x="20638" y="3656"/>
                  </a:cubicBezTo>
                  <a:cubicBezTo>
                    <a:pt x="20675" y="3724"/>
                    <a:pt x="20675" y="3724"/>
                    <a:pt x="20675" y="3724"/>
                  </a:cubicBezTo>
                  <a:cubicBezTo>
                    <a:pt x="20712" y="3792"/>
                    <a:pt x="20712" y="3792"/>
                    <a:pt x="20712" y="3792"/>
                  </a:cubicBezTo>
                  <a:cubicBezTo>
                    <a:pt x="20675" y="3792"/>
                    <a:pt x="20675" y="3792"/>
                    <a:pt x="20675" y="3792"/>
                  </a:cubicBezTo>
                  <a:cubicBezTo>
                    <a:pt x="20712" y="3860"/>
                    <a:pt x="20712" y="3860"/>
                    <a:pt x="20712" y="3860"/>
                  </a:cubicBezTo>
                  <a:cubicBezTo>
                    <a:pt x="20712" y="3860"/>
                    <a:pt x="20712" y="3860"/>
                    <a:pt x="20712" y="3860"/>
                  </a:cubicBezTo>
                  <a:cubicBezTo>
                    <a:pt x="20749" y="3860"/>
                    <a:pt x="20749" y="3860"/>
                    <a:pt x="20749" y="3860"/>
                  </a:cubicBezTo>
                  <a:cubicBezTo>
                    <a:pt x="20786" y="3860"/>
                    <a:pt x="20786" y="3860"/>
                    <a:pt x="20786" y="3860"/>
                  </a:cubicBezTo>
                  <a:cubicBezTo>
                    <a:pt x="20823" y="3927"/>
                    <a:pt x="20823" y="3927"/>
                    <a:pt x="20823" y="3927"/>
                  </a:cubicBezTo>
                  <a:cubicBezTo>
                    <a:pt x="20860" y="3927"/>
                    <a:pt x="20860" y="3927"/>
                    <a:pt x="20860" y="3927"/>
                  </a:cubicBezTo>
                  <a:cubicBezTo>
                    <a:pt x="20860" y="3927"/>
                    <a:pt x="20860" y="3927"/>
                    <a:pt x="20860" y="3927"/>
                  </a:cubicBezTo>
                  <a:cubicBezTo>
                    <a:pt x="20860" y="3927"/>
                    <a:pt x="20860" y="3927"/>
                    <a:pt x="20860" y="3927"/>
                  </a:cubicBezTo>
                  <a:cubicBezTo>
                    <a:pt x="20823" y="3860"/>
                    <a:pt x="20823" y="3860"/>
                    <a:pt x="20823" y="3860"/>
                  </a:cubicBezTo>
                  <a:cubicBezTo>
                    <a:pt x="20860" y="3792"/>
                    <a:pt x="20860" y="3792"/>
                    <a:pt x="20860" y="3792"/>
                  </a:cubicBezTo>
                  <a:cubicBezTo>
                    <a:pt x="20860" y="3792"/>
                    <a:pt x="20860" y="3792"/>
                    <a:pt x="20860" y="3792"/>
                  </a:cubicBezTo>
                  <a:cubicBezTo>
                    <a:pt x="20897" y="3860"/>
                    <a:pt x="20897" y="3860"/>
                    <a:pt x="20897" y="3860"/>
                  </a:cubicBezTo>
                  <a:cubicBezTo>
                    <a:pt x="20934" y="3927"/>
                    <a:pt x="20934" y="3927"/>
                    <a:pt x="20934" y="3927"/>
                  </a:cubicBezTo>
                  <a:cubicBezTo>
                    <a:pt x="20934" y="3927"/>
                    <a:pt x="20934" y="3927"/>
                    <a:pt x="20934" y="3927"/>
                  </a:cubicBezTo>
                  <a:cubicBezTo>
                    <a:pt x="20897" y="3860"/>
                    <a:pt x="20897" y="3860"/>
                    <a:pt x="20897" y="3860"/>
                  </a:cubicBezTo>
                  <a:cubicBezTo>
                    <a:pt x="20897" y="3792"/>
                    <a:pt x="20897" y="3792"/>
                    <a:pt x="20897" y="3792"/>
                  </a:cubicBezTo>
                  <a:cubicBezTo>
                    <a:pt x="20860" y="3724"/>
                    <a:pt x="20860" y="3724"/>
                    <a:pt x="20860" y="3724"/>
                  </a:cubicBezTo>
                  <a:cubicBezTo>
                    <a:pt x="20823" y="3792"/>
                    <a:pt x="20823" y="3792"/>
                    <a:pt x="20823" y="3792"/>
                  </a:cubicBezTo>
                  <a:cubicBezTo>
                    <a:pt x="20786" y="3792"/>
                    <a:pt x="20786" y="3792"/>
                    <a:pt x="20786" y="3792"/>
                  </a:cubicBezTo>
                  <a:cubicBezTo>
                    <a:pt x="20786" y="3724"/>
                    <a:pt x="20786" y="3724"/>
                    <a:pt x="20786" y="3724"/>
                  </a:cubicBezTo>
                  <a:cubicBezTo>
                    <a:pt x="20786" y="3724"/>
                    <a:pt x="20786" y="3724"/>
                    <a:pt x="20786" y="3724"/>
                  </a:cubicBezTo>
                  <a:cubicBezTo>
                    <a:pt x="20786" y="3656"/>
                    <a:pt x="20786" y="3656"/>
                    <a:pt x="20786" y="3656"/>
                  </a:cubicBezTo>
                  <a:cubicBezTo>
                    <a:pt x="20749" y="3589"/>
                    <a:pt x="20749" y="3589"/>
                    <a:pt x="20749" y="3589"/>
                  </a:cubicBezTo>
                  <a:cubicBezTo>
                    <a:pt x="20712" y="3521"/>
                    <a:pt x="20712" y="3521"/>
                    <a:pt x="20712" y="3521"/>
                  </a:cubicBezTo>
                  <a:cubicBezTo>
                    <a:pt x="20675" y="3453"/>
                    <a:pt x="20675" y="3453"/>
                    <a:pt x="20675" y="3453"/>
                  </a:cubicBezTo>
                  <a:cubicBezTo>
                    <a:pt x="20675" y="3453"/>
                    <a:pt x="20675" y="3453"/>
                    <a:pt x="20675" y="3453"/>
                  </a:cubicBezTo>
                  <a:cubicBezTo>
                    <a:pt x="20638" y="3521"/>
                    <a:pt x="20638" y="3521"/>
                    <a:pt x="20638" y="3521"/>
                  </a:cubicBezTo>
                  <a:cubicBezTo>
                    <a:pt x="20638" y="3521"/>
                    <a:pt x="20638" y="3521"/>
                    <a:pt x="20638" y="3521"/>
                  </a:cubicBezTo>
                  <a:cubicBezTo>
                    <a:pt x="20638" y="3453"/>
                    <a:pt x="20638" y="3453"/>
                    <a:pt x="20638" y="3453"/>
                  </a:cubicBezTo>
                  <a:cubicBezTo>
                    <a:pt x="20675" y="3386"/>
                    <a:pt x="20675" y="3386"/>
                    <a:pt x="20675" y="3386"/>
                  </a:cubicBezTo>
                  <a:cubicBezTo>
                    <a:pt x="20712" y="3250"/>
                    <a:pt x="20712" y="3250"/>
                    <a:pt x="20712" y="3250"/>
                  </a:cubicBezTo>
                  <a:cubicBezTo>
                    <a:pt x="20749" y="3250"/>
                    <a:pt x="20749" y="3250"/>
                    <a:pt x="20749" y="3250"/>
                  </a:cubicBezTo>
                  <a:cubicBezTo>
                    <a:pt x="20749" y="3318"/>
                    <a:pt x="20749" y="3318"/>
                    <a:pt x="20749" y="3318"/>
                  </a:cubicBezTo>
                  <a:cubicBezTo>
                    <a:pt x="20749" y="3386"/>
                    <a:pt x="20749" y="3386"/>
                    <a:pt x="20749" y="3386"/>
                  </a:cubicBezTo>
                  <a:cubicBezTo>
                    <a:pt x="20786" y="3386"/>
                    <a:pt x="20786" y="3386"/>
                    <a:pt x="20786" y="3386"/>
                  </a:cubicBezTo>
                  <a:cubicBezTo>
                    <a:pt x="20786" y="3386"/>
                    <a:pt x="20786" y="3386"/>
                    <a:pt x="20786" y="3386"/>
                  </a:cubicBezTo>
                  <a:cubicBezTo>
                    <a:pt x="20786" y="3318"/>
                    <a:pt x="20786" y="3318"/>
                    <a:pt x="20786" y="3318"/>
                  </a:cubicBezTo>
                  <a:cubicBezTo>
                    <a:pt x="20749" y="3318"/>
                    <a:pt x="20749" y="3318"/>
                    <a:pt x="20749" y="3318"/>
                  </a:cubicBezTo>
                  <a:cubicBezTo>
                    <a:pt x="20786" y="3318"/>
                    <a:pt x="20786" y="3318"/>
                    <a:pt x="20786" y="3318"/>
                  </a:cubicBezTo>
                  <a:cubicBezTo>
                    <a:pt x="20823" y="3250"/>
                    <a:pt x="20823" y="3250"/>
                    <a:pt x="20823" y="3250"/>
                  </a:cubicBezTo>
                  <a:cubicBezTo>
                    <a:pt x="20823" y="3182"/>
                    <a:pt x="20823" y="3182"/>
                    <a:pt x="20823" y="3182"/>
                  </a:cubicBezTo>
                  <a:cubicBezTo>
                    <a:pt x="20786" y="3182"/>
                    <a:pt x="20786" y="3182"/>
                    <a:pt x="20786" y="3182"/>
                  </a:cubicBezTo>
                  <a:cubicBezTo>
                    <a:pt x="20823" y="3182"/>
                    <a:pt x="20823" y="3182"/>
                    <a:pt x="20823" y="3182"/>
                  </a:cubicBezTo>
                  <a:cubicBezTo>
                    <a:pt x="20823" y="3182"/>
                    <a:pt x="20823" y="3182"/>
                    <a:pt x="20823" y="3182"/>
                  </a:cubicBezTo>
                  <a:cubicBezTo>
                    <a:pt x="20860" y="3182"/>
                    <a:pt x="20860" y="3182"/>
                    <a:pt x="20860" y="3182"/>
                  </a:cubicBezTo>
                  <a:cubicBezTo>
                    <a:pt x="20897" y="3115"/>
                    <a:pt x="20897" y="3115"/>
                    <a:pt x="20897" y="3115"/>
                  </a:cubicBezTo>
                  <a:cubicBezTo>
                    <a:pt x="20897" y="3115"/>
                    <a:pt x="20897" y="3115"/>
                    <a:pt x="20897" y="3115"/>
                  </a:cubicBezTo>
                  <a:cubicBezTo>
                    <a:pt x="20934" y="3115"/>
                    <a:pt x="20934" y="3115"/>
                    <a:pt x="20934" y="3115"/>
                  </a:cubicBezTo>
                  <a:cubicBezTo>
                    <a:pt x="20934" y="3115"/>
                    <a:pt x="20934" y="3115"/>
                    <a:pt x="20934" y="3115"/>
                  </a:cubicBezTo>
                  <a:cubicBezTo>
                    <a:pt x="20971" y="3115"/>
                    <a:pt x="20971" y="3115"/>
                    <a:pt x="20971" y="3115"/>
                  </a:cubicBezTo>
                  <a:cubicBezTo>
                    <a:pt x="20971" y="3182"/>
                    <a:pt x="20971" y="3182"/>
                    <a:pt x="20971" y="3182"/>
                  </a:cubicBezTo>
                  <a:cubicBezTo>
                    <a:pt x="21008" y="3182"/>
                    <a:pt x="21008" y="3182"/>
                    <a:pt x="21008" y="3182"/>
                  </a:cubicBezTo>
                  <a:cubicBezTo>
                    <a:pt x="21045" y="3182"/>
                    <a:pt x="21045" y="3182"/>
                    <a:pt x="21045" y="3182"/>
                  </a:cubicBezTo>
                  <a:cubicBezTo>
                    <a:pt x="21082" y="3182"/>
                    <a:pt x="21082" y="3182"/>
                    <a:pt x="21082" y="3182"/>
                  </a:cubicBezTo>
                  <a:cubicBezTo>
                    <a:pt x="21156" y="3250"/>
                    <a:pt x="21156" y="3250"/>
                    <a:pt x="21156" y="3250"/>
                  </a:cubicBezTo>
                  <a:cubicBezTo>
                    <a:pt x="21156" y="3250"/>
                    <a:pt x="21156" y="3250"/>
                    <a:pt x="21156" y="3250"/>
                  </a:cubicBezTo>
                  <a:cubicBezTo>
                    <a:pt x="21156" y="3318"/>
                    <a:pt x="21156" y="3318"/>
                    <a:pt x="21156" y="3318"/>
                  </a:cubicBezTo>
                  <a:cubicBezTo>
                    <a:pt x="21193" y="3318"/>
                    <a:pt x="21193" y="3318"/>
                    <a:pt x="21193" y="3318"/>
                  </a:cubicBezTo>
                  <a:cubicBezTo>
                    <a:pt x="21193" y="3250"/>
                    <a:pt x="21193" y="3250"/>
                    <a:pt x="21193" y="3250"/>
                  </a:cubicBezTo>
                  <a:cubicBezTo>
                    <a:pt x="21230" y="3250"/>
                    <a:pt x="21230" y="3250"/>
                    <a:pt x="21230" y="3250"/>
                  </a:cubicBezTo>
                  <a:cubicBezTo>
                    <a:pt x="21230" y="3318"/>
                    <a:pt x="21230" y="3318"/>
                    <a:pt x="21230" y="3318"/>
                  </a:cubicBezTo>
                  <a:cubicBezTo>
                    <a:pt x="21267" y="3318"/>
                    <a:pt x="21267" y="3318"/>
                    <a:pt x="21267" y="3318"/>
                  </a:cubicBezTo>
                  <a:cubicBezTo>
                    <a:pt x="21304" y="3250"/>
                    <a:pt x="21304" y="3250"/>
                    <a:pt x="21304" y="3250"/>
                  </a:cubicBezTo>
                  <a:cubicBezTo>
                    <a:pt x="21304" y="3250"/>
                    <a:pt x="21304" y="3250"/>
                    <a:pt x="21304" y="3250"/>
                  </a:cubicBezTo>
                  <a:cubicBezTo>
                    <a:pt x="21304" y="3318"/>
                    <a:pt x="21304" y="3318"/>
                    <a:pt x="21304" y="3318"/>
                  </a:cubicBezTo>
                  <a:cubicBezTo>
                    <a:pt x="21304" y="3318"/>
                    <a:pt x="21304" y="3318"/>
                    <a:pt x="21304" y="3318"/>
                  </a:cubicBezTo>
                  <a:cubicBezTo>
                    <a:pt x="21304" y="3386"/>
                    <a:pt x="21304" y="3386"/>
                    <a:pt x="21304" y="3386"/>
                  </a:cubicBezTo>
                  <a:cubicBezTo>
                    <a:pt x="21304" y="3521"/>
                    <a:pt x="21304" y="3521"/>
                    <a:pt x="21304" y="3521"/>
                  </a:cubicBezTo>
                  <a:cubicBezTo>
                    <a:pt x="21304" y="3589"/>
                    <a:pt x="21304" y="3589"/>
                    <a:pt x="21304" y="3589"/>
                  </a:cubicBezTo>
                  <a:cubicBezTo>
                    <a:pt x="21304" y="3589"/>
                    <a:pt x="21304" y="3589"/>
                    <a:pt x="21304" y="3589"/>
                  </a:cubicBezTo>
                  <a:cubicBezTo>
                    <a:pt x="21341" y="3589"/>
                    <a:pt x="21341" y="3589"/>
                    <a:pt x="21341" y="3589"/>
                  </a:cubicBezTo>
                  <a:cubicBezTo>
                    <a:pt x="21378" y="3656"/>
                    <a:pt x="21378" y="3656"/>
                    <a:pt x="21378" y="3656"/>
                  </a:cubicBezTo>
                  <a:cubicBezTo>
                    <a:pt x="21415" y="3656"/>
                    <a:pt x="21415" y="3656"/>
                    <a:pt x="21415" y="3656"/>
                  </a:cubicBezTo>
                  <a:cubicBezTo>
                    <a:pt x="21415" y="3724"/>
                    <a:pt x="21415" y="3724"/>
                    <a:pt x="21415" y="3724"/>
                  </a:cubicBezTo>
                  <a:cubicBezTo>
                    <a:pt x="21378" y="3792"/>
                    <a:pt x="21378" y="3792"/>
                    <a:pt x="21378" y="3792"/>
                  </a:cubicBezTo>
                  <a:cubicBezTo>
                    <a:pt x="21341" y="3792"/>
                    <a:pt x="21341" y="3792"/>
                    <a:pt x="21341" y="3792"/>
                  </a:cubicBezTo>
                  <a:cubicBezTo>
                    <a:pt x="21304" y="3792"/>
                    <a:pt x="21304" y="3792"/>
                    <a:pt x="21304" y="3792"/>
                  </a:cubicBezTo>
                  <a:cubicBezTo>
                    <a:pt x="21341" y="3792"/>
                    <a:pt x="21341" y="3792"/>
                    <a:pt x="21341" y="3792"/>
                  </a:cubicBezTo>
                  <a:cubicBezTo>
                    <a:pt x="21378" y="3860"/>
                    <a:pt x="21378" y="3860"/>
                    <a:pt x="21378" y="3860"/>
                  </a:cubicBezTo>
                  <a:cubicBezTo>
                    <a:pt x="21378" y="3927"/>
                    <a:pt x="21378" y="3927"/>
                    <a:pt x="21378" y="3927"/>
                  </a:cubicBezTo>
                  <a:cubicBezTo>
                    <a:pt x="21341" y="3927"/>
                    <a:pt x="21341" y="3927"/>
                    <a:pt x="21341" y="3927"/>
                  </a:cubicBezTo>
                  <a:cubicBezTo>
                    <a:pt x="21304" y="3995"/>
                    <a:pt x="21304" y="3995"/>
                    <a:pt x="21304" y="3995"/>
                  </a:cubicBezTo>
                  <a:cubicBezTo>
                    <a:pt x="21304" y="3995"/>
                    <a:pt x="21304" y="3995"/>
                    <a:pt x="21304" y="3995"/>
                  </a:cubicBezTo>
                  <a:cubicBezTo>
                    <a:pt x="21267" y="4063"/>
                    <a:pt x="21267" y="4063"/>
                    <a:pt x="21267" y="4063"/>
                  </a:cubicBezTo>
                  <a:cubicBezTo>
                    <a:pt x="21193" y="4063"/>
                    <a:pt x="21193" y="4063"/>
                    <a:pt x="21193" y="4063"/>
                  </a:cubicBezTo>
                  <a:cubicBezTo>
                    <a:pt x="21156" y="4063"/>
                    <a:pt x="21156" y="4063"/>
                    <a:pt x="21156" y="4063"/>
                  </a:cubicBezTo>
                  <a:cubicBezTo>
                    <a:pt x="21230" y="4063"/>
                    <a:pt x="21230" y="4063"/>
                    <a:pt x="21230" y="4063"/>
                  </a:cubicBezTo>
                  <a:cubicBezTo>
                    <a:pt x="21230" y="4063"/>
                    <a:pt x="21230" y="4063"/>
                    <a:pt x="21230" y="4063"/>
                  </a:cubicBezTo>
                  <a:cubicBezTo>
                    <a:pt x="21267" y="4130"/>
                    <a:pt x="21267" y="4130"/>
                    <a:pt x="21267" y="4130"/>
                  </a:cubicBezTo>
                  <a:cubicBezTo>
                    <a:pt x="21304" y="4063"/>
                    <a:pt x="21304" y="4063"/>
                    <a:pt x="21304" y="4063"/>
                  </a:cubicBezTo>
                  <a:cubicBezTo>
                    <a:pt x="21304" y="4063"/>
                    <a:pt x="21304" y="4063"/>
                    <a:pt x="21304" y="4063"/>
                  </a:cubicBezTo>
                  <a:cubicBezTo>
                    <a:pt x="21304" y="4130"/>
                    <a:pt x="21304" y="4130"/>
                    <a:pt x="21304" y="4130"/>
                  </a:cubicBezTo>
                  <a:cubicBezTo>
                    <a:pt x="21341" y="4198"/>
                    <a:pt x="21341" y="4198"/>
                    <a:pt x="21341" y="4198"/>
                  </a:cubicBezTo>
                  <a:cubicBezTo>
                    <a:pt x="21304" y="4266"/>
                    <a:pt x="21304" y="4266"/>
                    <a:pt x="21304" y="4266"/>
                  </a:cubicBezTo>
                  <a:cubicBezTo>
                    <a:pt x="21304" y="4334"/>
                    <a:pt x="21304" y="4334"/>
                    <a:pt x="21304" y="4334"/>
                  </a:cubicBezTo>
                  <a:cubicBezTo>
                    <a:pt x="21341" y="4266"/>
                    <a:pt x="21341" y="4266"/>
                    <a:pt x="21341" y="4266"/>
                  </a:cubicBezTo>
                  <a:cubicBezTo>
                    <a:pt x="21378" y="4266"/>
                    <a:pt x="21378" y="4266"/>
                    <a:pt x="21378" y="4266"/>
                  </a:cubicBezTo>
                  <a:cubicBezTo>
                    <a:pt x="21415" y="4334"/>
                    <a:pt x="21415" y="4334"/>
                    <a:pt x="21415" y="4334"/>
                  </a:cubicBezTo>
                  <a:cubicBezTo>
                    <a:pt x="21415" y="4334"/>
                    <a:pt x="21415" y="4334"/>
                    <a:pt x="21415" y="4334"/>
                  </a:cubicBezTo>
                  <a:cubicBezTo>
                    <a:pt x="21452" y="4401"/>
                    <a:pt x="21452" y="4401"/>
                    <a:pt x="21452" y="4401"/>
                  </a:cubicBezTo>
                  <a:cubicBezTo>
                    <a:pt x="21415" y="4469"/>
                    <a:pt x="21415" y="4469"/>
                    <a:pt x="21415" y="4469"/>
                  </a:cubicBezTo>
                  <a:cubicBezTo>
                    <a:pt x="21415" y="4469"/>
                    <a:pt x="21415" y="4469"/>
                    <a:pt x="21415" y="4469"/>
                  </a:cubicBezTo>
                  <a:cubicBezTo>
                    <a:pt x="21452" y="4537"/>
                    <a:pt x="21452" y="4537"/>
                    <a:pt x="21452" y="4537"/>
                  </a:cubicBezTo>
                  <a:cubicBezTo>
                    <a:pt x="21415" y="4604"/>
                    <a:pt x="21415" y="4604"/>
                    <a:pt x="21415" y="4604"/>
                  </a:cubicBezTo>
                  <a:cubicBezTo>
                    <a:pt x="21378" y="4604"/>
                    <a:pt x="21378" y="4604"/>
                    <a:pt x="21378" y="4604"/>
                  </a:cubicBezTo>
                  <a:cubicBezTo>
                    <a:pt x="21415" y="4672"/>
                    <a:pt x="21415" y="4672"/>
                    <a:pt x="21415" y="4672"/>
                  </a:cubicBezTo>
                  <a:cubicBezTo>
                    <a:pt x="21415" y="4604"/>
                    <a:pt x="21415" y="4604"/>
                    <a:pt x="21415" y="4604"/>
                  </a:cubicBezTo>
                  <a:cubicBezTo>
                    <a:pt x="21452" y="4604"/>
                    <a:pt x="21452" y="4604"/>
                    <a:pt x="21452" y="4604"/>
                  </a:cubicBezTo>
                  <a:cubicBezTo>
                    <a:pt x="21452" y="4672"/>
                    <a:pt x="21452" y="4672"/>
                    <a:pt x="21452" y="4672"/>
                  </a:cubicBezTo>
                  <a:cubicBezTo>
                    <a:pt x="21452" y="4740"/>
                    <a:pt x="21452" y="4740"/>
                    <a:pt x="21452" y="4740"/>
                  </a:cubicBezTo>
                  <a:cubicBezTo>
                    <a:pt x="21489" y="4672"/>
                    <a:pt x="21489" y="4672"/>
                    <a:pt x="21489" y="4672"/>
                  </a:cubicBezTo>
                  <a:cubicBezTo>
                    <a:pt x="21489" y="4740"/>
                    <a:pt x="21489" y="4740"/>
                    <a:pt x="21489" y="4740"/>
                  </a:cubicBezTo>
                  <a:cubicBezTo>
                    <a:pt x="21489" y="4672"/>
                    <a:pt x="21489" y="4672"/>
                    <a:pt x="21489" y="4672"/>
                  </a:cubicBezTo>
                  <a:cubicBezTo>
                    <a:pt x="21526" y="4672"/>
                    <a:pt x="21526" y="4672"/>
                    <a:pt x="21526" y="4672"/>
                  </a:cubicBezTo>
                  <a:cubicBezTo>
                    <a:pt x="21563" y="4672"/>
                    <a:pt x="21563" y="4672"/>
                    <a:pt x="21563" y="4672"/>
                  </a:cubicBezTo>
                  <a:cubicBezTo>
                    <a:pt x="21600" y="4672"/>
                    <a:pt x="21600" y="4672"/>
                    <a:pt x="21600" y="4672"/>
                  </a:cubicBezTo>
                  <a:cubicBezTo>
                    <a:pt x="21600" y="4740"/>
                    <a:pt x="21600" y="4740"/>
                    <a:pt x="21600" y="4740"/>
                  </a:cubicBezTo>
                  <a:cubicBezTo>
                    <a:pt x="21563" y="4808"/>
                    <a:pt x="21563" y="4808"/>
                    <a:pt x="21563" y="4808"/>
                  </a:cubicBezTo>
                  <a:cubicBezTo>
                    <a:pt x="21526" y="4740"/>
                    <a:pt x="21526" y="4740"/>
                    <a:pt x="21526" y="4740"/>
                  </a:cubicBezTo>
                  <a:cubicBezTo>
                    <a:pt x="21526" y="4808"/>
                    <a:pt x="21526" y="4808"/>
                    <a:pt x="21526" y="4808"/>
                  </a:cubicBezTo>
                  <a:cubicBezTo>
                    <a:pt x="21563" y="4808"/>
                    <a:pt x="21563" y="4808"/>
                    <a:pt x="21563" y="4808"/>
                  </a:cubicBezTo>
                  <a:cubicBezTo>
                    <a:pt x="21563" y="4808"/>
                    <a:pt x="21563" y="4808"/>
                    <a:pt x="21563" y="4808"/>
                  </a:cubicBezTo>
                  <a:cubicBezTo>
                    <a:pt x="21600" y="4875"/>
                    <a:pt x="21600" y="4875"/>
                    <a:pt x="21600" y="4875"/>
                  </a:cubicBezTo>
                  <a:cubicBezTo>
                    <a:pt x="21600" y="4943"/>
                    <a:pt x="21600" y="4943"/>
                    <a:pt x="21600" y="4943"/>
                  </a:cubicBezTo>
                  <a:cubicBezTo>
                    <a:pt x="21563" y="4943"/>
                    <a:pt x="21563" y="4943"/>
                    <a:pt x="21563" y="4943"/>
                  </a:cubicBezTo>
                  <a:cubicBezTo>
                    <a:pt x="21526" y="4875"/>
                    <a:pt x="21526" y="4875"/>
                    <a:pt x="21526" y="4875"/>
                  </a:cubicBezTo>
                  <a:cubicBezTo>
                    <a:pt x="21489" y="4875"/>
                    <a:pt x="21489" y="4875"/>
                    <a:pt x="21489" y="4875"/>
                  </a:cubicBezTo>
                  <a:cubicBezTo>
                    <a:pt x="21526" y="4943"/>
                    <a:pt x="21526" y="4943"/>
                    <a:pt x="21526" y="4943"/>
                  </a:cubicBezTo>
                  <a:cubicBezTo>
                    <a:pt x="21489" y="5011"/>
                    <a:pt x="21489" y="5011"/>
                    <a:pt x="21489" y="5011"/>
                  </a:cubicBezTo>
                  <a:cubicBezTo>
                    <a:pt x="21489" y="5011"/>
                    <a:pt x="21489" y="5011"/>
                    <a:pt x="21489" y="5011"/>
                  </a:cubicBezTo>
                  <a:cubicBezTo>
                    <a:pt x="21452" y="5011"/>
                    <a:pt x="21452" y="5011"/>
                    <a:pt x="21452" y="5011"/>
                  </a:cubicBezTo>
                  <a:cubicBezTo>
                    <a:pt x="21452" y="5011"/>
                    <a:pt x="21452" y="5011"/>
                    <a:pt x="21452" y="5011"/>
                  </a:cubicBezTo>
                  <a:cubicBezTo>
                    <a:pt x="21415" y="4943"/>
                    <a:pt x="21415" y="4943"/>
                    <a:pt x="21415" y="4943"/>
                  </a:cubicBezTo>
                  <a:cubicBezTo>
                    <a:pt x="21341" y="4943"/>
                    <a:pt x="21341" y="4943"/>
                    <a:pt x="21341" y="4943"/>
                  </a:cubicBezTo>
                  <a:cubicBezTo>
                    <a:pt x="21304" y="5011"/>
                    <a:pt x="21304" y="5011"/>
                    <a:pt x="21304" y="5011"/>
                  </a:cubicBezTo>
                  <a:cubicBezTo>
                    <a:pt x="21304" y="5011"/>
                    <a:pt x="21304" y="5011"/>
                    <a:pt x="21304" y="5011"/>
                  </a:cubicBezTo>
                  <a:cubicBezTo>
                    <a:pt x="21304" y="4943"/>
                    <a:pt x="21304" y="4943"/>
                    <a:pt x="21304" y="4943"/>
                  </a:cubicBezTo>
                  <a:cubicBezTo>
                    <a:pt x="21267" y="4875"/>
                    <a:pt x="21267" y="4875"/>
                    <a:pt x="21267" y="4875"/>
                  </a:cubicBezTo>
                  <a:cubicBezTo>
                    <a:pt x="21267" y="4875"/>
                    <a:pt x="21267" y="4875"/>
                    <a:pt x="21267" y="4875"/>
                  </a:cubicBezTo>
                  <a:cubicBezTo>
                    <a:pt x="21267" y="4943"/>
                    <a:pt x="21267" y="4943"/>
                    <a:pt x="21267" y="4943"/>
                  </a:cubicBezTo>
                  <a:cubicBezTo>
                    <a:pt x="21230" y="4943"/>
                    <a:pt x="21230" y="4943"/>
                    <a:pt x="21230" y="4943"/>
                  </a:cubicBezTo>
                  <a:cubicBezTo>
                    <a:pt x="21230" y="5011"/>
                    <a:pt x="21230" y="5011"/>
                    <a:pt x="21230" y="5011"/>
                  </a:cubicBezTo>
                  <a:cubicBezTo>
                    <a:pt x="21267" y="5011"/>
                    <a:pt x="21267" y="5011"/>
                    <a:pt x="21267" y="5011"/>
                  </a:cubicBezTo>
                  <a:cubicBezTo>
                    <a:pt x="21230" y="5078"/>
                    <a:pt x="21230" y="5078"/>
                    <a:pt x="21230" y="5078"/>
                  </a:cubicBezTo>
                  <a:cubicBezTo>
                    <a:pt x="21230" y="5078"/>
                    <a:pt x="21230" y="5078"/>
                    <a:pt x="21230" y="5078"/>
                  </a:cubicBezTo>
                  <a:cubicBezTo>
                    <a:pt x="21230" y="5078"/>
                    <a:pt x="21230" y="5078"/>
                    <a:pt x="21230" y="5078"/>
                  </a:cubicBezTo>
                  <a:cubicBezTo>
                    <a:pt x="21193" y="5011"/>
                    <a:pt x="21193" y="5011"/>
                    <a:pt x="21193" y="5011"/>
                  </a:cubicBezTo>
                  <a:cubicBezTo>
                    <a:pt x="21119" y="5078"/>
                    <a:pt x="21119" y="5078"/>
                    <a:pt x="21119" y="5078"/>
                  </a:cubicBezTo>
                  <a:cubicBezTo>
                    <a:pt x="21119" y="5078"/>
                    <a:pt x="21119" y="5078"/>
                    <a:pt x="21119" y="5078"/>
                  </a:cubicBezTo>
                  <a:cubicBezTo>
                    <a:pt x="21119" y="5011"/>
                    <a:pt x="21119" y="5011"/>
                    <a:pt x="21119" y="5011"/>
                  </a:cubicBezTo>
                  <a:cubicBezTo>
                    <a:pt x="21119" y="4943"/>
                    <a:pt x="21119" y="4943"/>
                    <a:pt x="21119" y="4943"/>
                  </a:cubicBezTo>
                  <a:cubicBezTo>
                    <a:pt x="21082" y="4943"/>
                    <a:pt x="21082" y="4943"/>
                    <a:pt x="21082" y="4943"/>
                  </a:cubicBezTo>
                  <a:cubicBezTo>
                    <a:pt x="21008" y="4875"/>
                    <a:pt x="21008" y="4875"/>
                    <a:pt x="21008" y="4875"/>
                  </a:cubicBezTo>
                  <a:cubicBezTo>
                    <a:pt x="21008" y="4808"/>
                    <a:pt x="21008" y="4808"/>
                    <a:pt x="21008" y="4808"/>
                  </a:cubicBezTo>
                  <a:cubicBezTo>
                    <a:pt x="21008" y="4808"/>
                    <a:pt x="21008" y="4808"/>
                    <a:pt x="21008" y="4808"/>
                  </a:cubicBezTo>
                  <a:cubicBezTo>
                    <a:pt x="20971" y="4740"/>
                    <a:pt x="20971" y="4740"/>
                    <a:pt x="20971" y="4740"/>
                  </a:cubicBezTo>
                  <a:cubicBezTo>
                    <a:pt x="20934" y="4808"/>
                    <a:pt x="20934" y="4808"/>
                    <a:pt x="20934" y="4808"/>
                  </a:cubicBezTo>
                  <a:cubicBezTo>
                    <a:pt x="20897" y="4875"/>
                    <a:pt x="20897" y="4875"/>
                    <a:pt x="20897" y="4875"/>
                  </a:cubicBezTo>
                  <a:cubicBezTo>
                    <a:pt x="20860" y="4875"/>
                    <a:pt x="20860" y="4875"/>
                    <a:pt x="20860" y="4875"/>
                  </a:cubicBezTo>
                  <a:cubicBezTo>
                    <a:pt x="20860" y="4875"/>
                    <a:pt x="20860" y="4875"/>
                    <a:pt x="20860" y="4875"/>
                  </a:cubicBezTo>
                  <a:cubicBezTo>
                    <a:pt x="20860" y="4808"/>
                    <a:pt x="20860" y="4808"/>
                    <a:pt x="20860" y="4808"/>
                  </a:cubicBezTo>
                  <a:cubicBezTo>
                    <a:pt x="20823" y="4808"/>
                    <a:pt x="20823" y="4808"/>
                    <a:pt x="20823" y="4808"/>
                  </a:cubicBezTo>
                  <a:cubicBezTo>
                    <a:pt x="20823" y="4808"/>
                    <a:pt x="20823" y="4808"/>
                    <a:pt x="20823" y="4808"/>
                  </a:cubicBezTo>
                  <a:cubicBezTo>
                    <a:pt x="20823" y="4943"/>
                    <a:pt x="20823" y="4943"/>
                    <a:pt x="20823" y="4943"/>
                  </a:cubicBezTo>
                  <a:cubicBezTo>
                    <a:pt x="20860" y="5011"/>
                    <a:pt x="20860" y="5011"/>
                    <a:pt x="20860" y="5011"/>
                  </a:cubicBezTo>
                  <a:cubicBezTo>
                    <a:pt x="20823" y="5078"/>
                    <a:pt x="20823" y="5078"/>
                    <a:pt x="20823" y="5078"/>
                  </a:cubicBezTo>
                  <a:cubicBezTo>
                    <a:pt x="20786" y="5214"/>
                    <a:pt x="20786" y="5214"/>
                    <a:pt x="20786" y="5214"/>
                  </a:cubicBezTo>
                  <a:cubicBezTo>
                    <a:pt x="20749" y="5214"/>
                    <a:pt x="20749" y="5214"/>
                    <a:pt x="20749" y="5214"/>
                  </a:cubicBezTo>
                  <a:cubicBezTo>
                    <a:pt x="20749" y="5078"/>
                    <a:pt x="20749" y="5078"/>
                    <a:pt x="20749" y="5078"/>
                  </a:cubicBezTo>
                  <a:cubicBezTo>
                    <a:pt x="20712" y="5078"/>
                    <a:pt x="20712" y="5078"/>
                    <a:pt x="20712" y="5078"/>
                  </a:cubicBezTo>
                  <a:cubicBezTo>
                    <a:pt x="20675" y="5146"/>
                    <a:pt x="20675" y="5146"/>
                    <a:pt x="20675" y="5146"/>
                  </a:cubicBezTo>
                  <a:cubicBezTo>
                    <a:pt x="20601" y="5011"/>
                    <a:pt x="20601" y="5011"/>
                    <a:pt x="20601" y="5011"/>
                  </a:cubicBezTo>
                  <a:cubicBezTo>
                    <a:pt x="20601" y="4943"/>
                    <a:pt x="20601" y="4943"/>
                    <a:pt x="20601" y="4943"/>
                  </a:cubicBezTo>
                  <a:cubicBezTo>
                    <a:pt x="20601" y="4808"/>
                    <a:pt x="20601" y="4808"/>
                    <a:pt x="20601" y="4808"/>
                  </a:cubicBezTo>
                  <a:cubicBezTo>
                    <a:pt x="20564" y="4808"/>
                    <a:pt x="20564" y="4808"/>
                    <a:pt x="20564" y="4808"/>
                  </a:cubicBezTo>
                  <a:cubicBezTo>
                    <a:pt x="20564" y="4808"/>
                    <a:pt x="20564" y="4808"/>
                    <a:pt x="20564" y="4808"/>
                  </a:cubicBezTo>
                  <a:cubicBezTo>
                    <a:pt x="20527" y="4740"/>
                    <a:pt x="20527" y="4740"/>
                    <a:pt x="20527" y="4740"/>
                  </a:cubicBezTo>
                  <a:cubicBezTo>
                    <a:pt x="20527" y="4808"/>
                    <a:pt x="20527" y="4808"/>
                    <a:pt x="20527" y="4808"/>
                  </a:cubicBezTo>
                  <a:cubicBezTo>
                    <a:pt x="20527" y="4808"/>
                    <a:pt x="20527" y="4808"/>
                    <a:pt x="20527" y="4808"/>
                  </a:cubicBezTo>
                  <a:cubicBezTo>
                    <a:pt x="20527" y="4875"/>
                    <a:pt x="20527" y="4875"/>
                    <a:pt x="20527" y="4875"/>
                  </a:cubicBezTo>
                  <a:cubicBezTo>
                    <a:pt x="20527" y="4875"/>
                    <a:pt x="20527" y="4875"/>
                    <a:pt x="20527" y="4875"/>
                  </a:cubicBezTo>
                  <a:cubicBezTo>
                    <a:pt x="20527" y="4943"/>
                    <a:pt x="20527" y="4943"/>
                    <a:pt x="20527" y="4943"/>
                  </a:cubicBezTo>
                  <a:cubicBezTo>
                    <a:pt x="20490" y="4875"/>
                    <a:pt x="20490" y="4875"/>
                    <a:pt x="20490" y="4875"/>
                  </a:cubicBezTo>
                  <a:cubicBezTo>
                    <a:pt x="20453" y="4808"/>
                    <a:pt x="20453" y="4808"/>
                    <a:pt x="20453" y="4808"/>
                  </a:cubicBezTo>
                  <a:cubicBezTo>
                    <a:pt x="20453" y="4808"/>
                    <a:pt x="20453" y="4808"/>
                    <a:pt x="20453" y="4808"/>
                  </a:cubicBezTo>
                  <a:cubicBezTo>
                    <a:pt x="20453" y="4875"/>
                    <a:pt x="20453" y="4875"/>
                    <a:pt x="20453" y="4875"/>
                  </a:cubicBezTo>
                  <a:cubicBezTo>
                    <a:pt x="20453" y="4943"/>
                    <a:pt x="20453" y="4943"/>
                    <a:pt x="20453" y="4943"/>
                  </a:cubicBezTo>
                  <a:cubicBezTo>
                    <a:pt x="20453" y="4943"/>
                    <a:pt x="20453" y="4943"/>
                    <a:pt x="20453" y="4943"/>
                  </a:cubicBezTo>
                  <a:cubicBezTo>
                    <a:pt x="20490" y="4943"/>
                    <a:pt x="20490" y="4943"/>
                    <a:pt x="20490" y="4943"/>
                  </a:cubicBezTo>
                  <a:cubicBezTo>
                    <a:pt x="20527" y="5011"/>
                    <a:pt x="20527" y="5011"/>
                    <a:pt x="20527" y="5011"/>
                  </a:cubicBezTo>
                  <a:cubicBezTo>
                    <a:pt x="20490" y="5078"/>
                    <a:pt x="20490" y="5078"/>
                    <a:pt x="20490" y="5078"/>
                  </a:cubicBezTo>
                  <a:cubicBezTo>
                    <a:pt x="20453" y="5078"/>
                    <a:pt x="20453" y="5078"/>
                    <a:pt x="20453" y="5078"/>
                  </a:cubicBezTo>
                  <a:cubicBezTo>
                    <a:pt x="20453" y="5078"/>
                    <a:pt x="20453" y="5078"/>
                    <a:pt x="20453" y="5078"/>
                  </a:cubicBezTo>
                  <a:cubicBezTo>
                    <a:pt x="20453" y="5078"/>
                    <a:pt x="20453" y="5078"/>
                    <a:pt x="20453" y="5078"/>
                  </a:cubicBezTo>
                  <a:cubicBezTo>
                    <a:pt x="20564" y="5282"/>
                    <a:pt x="20564" y="5282"/>
                    <a:pt x="20564" y="5282"/>
                  </a:cubicBezTo>
                  <a:cubicBezTo>
                    <a:pt x="20638" y="5282"/>
                    <a:pt x="20638" y="5282"/>
                    <a:pt x="20638" y="5282"/>
                  </a:cubicBezTo>
                  <a:cubicBezTo>
                    <a:pt x="20675" y="5282"/>
                    <a:pt x="20675" y="5282"/>
                    <a:pt x="20675" y="5282"/>
                  </a:cubicBezTo>
                  <a:cubicBezTo>
                    <a:pt x="20712" y="5349"/>
                    <a:pt x="20712" y="5349"/>
                    <a:pt x="20712" y="5349"/>
                  </a:cubicBezTo>
                  <a:cubicBezTo>
                    <a:pt x="20712" y="5417"/>
                    <a:pt x="20712" y="5417"/>
                    <a:pt x="20712" y="5417"/>
                  </a:cubicBezTo>
                  <a:cubicBezTo>
                    <a:pt x="20712" y="5417"/>
                    <a:pt x="20712" y="5417"/>
                    <a:pt x="20712" y="5417"/>
                  </a:cubicBezTo>
                  <a:cubicBezTo>
                    <a:pt x="20675" y="5349"/>
                    <a:pt x="20675" y="5349"/>
                    <a:pt x="20675" y="5349"/>
                  </a:cubicBezTo>
                  <a:cubicBezTo>
                    <a:pt x="20675" y="5349"/>
                    <a:pt x="20675" y="5349"/>
                    <a:pt x="20675" y="5349"/>
                  </a:cubicBezTo>
                  <a:cubicBezTo>
                    <a:pt x="20675" y="5417"/>
                    <a:pt x="20675" y="5417"/>
                    <a:pt x="20675" y="5417"/>
                  </a:cubicBezTo>
                  <a:cubicBezTo>
                    <a:pt x="20712" y="5485"/>
                    <a:pt x="20712" y="5485"/>
                    <a:pt x="20712" y="5485"/>
                  </a:cubicBezTo>
                  <a:cubicBezTo>
                    <a:pt x="20749" y="5552"/>
                    <a:pt x="20749" y="5552"/>
                    <a:pt x="20749" y="5552"/>
                  </a:cubicBezTo>
                  <a:cubicBezTo>
                    <a:pt x="20786" y="5620"/>
                    <a:pt x="20786" y="5620"/>
                    <a:pt x="20786" y="5620"/>
                  </a:cubicBezTo>
                  <a:cubicBezTo>
                    <a:pt x="20786" y="5688"/>
                    <a:pt x="20786" y="5688"/>
                    <a:pt x="20786" y="5688"/>
                  </a:cubicBezTo>
                  <a:cubicBezTo>
                    <a:pt x="20749" y="5891"/>
                    <a:pt x="20749" y="5891"/>
                    <a:pt x="20749" y="5891"/>
                  </a:cubicBezTo>
                  <a:cubicBezTo>
                    <a:pt x="20749" y="6026"/>
                    <a:pt x="20749" y="6026"/>
                    <a:pt x="20749" y="6026"/>
                  </a:cubicBezTo>
                  <a:cubicBezTo>
                    <a:pt x="20749" y="6094"/>
                    <a:pt x="20749" y="6094"/>
                    <a:pt x="20749" y="6094"/>
                  </a:cubicBezTo>
                  <a:cubicBezTo>
                    <a:pt x="20786" y="6094"/>
                    <a:pt x="20786" y="6094"/>
                    <a:pt x="20786" y="6094"/>
                  </a:cubicBezTo>
                  <a:cubicBezTo>
                    <a:pt x="20749" y="6229"/>
                    <a:pt x="20749" y="6229"/>
                    <a:pt x="20749" y="6229"/>
                  </a:cubicBezTo>
                  <a:cubicBezTo>
                    <a:pt x="20749" y="6297"/>
                    <a:pt x="20749" y="6297"/>
                    <a:pt x="20749" y="6297"/>
                  </a:cubicBezTo>
                  <a:cubicBezTo>
                    <a:pt x="20712" y="6297"/>
                    <a:pt x="20712" y="6297"/>
                    <a:pt x="20712" y="6297"/>
                  </a:cubicBezTo>
                  <a:cubicBezTo>
                    <a:pt x="20712" y="6229"/>
                    <a:pt x="20712" y="6229"/>
                    <a:pt x="20712" y="6229"/>
                  </a:cubicBezTo>
                  <a:cubicBezTo>
                    <a:pt x="20712" y="6229"/>
                    <a:pt x="20712" y="6229"/>
                    <a:pt x="20712" y="6229"/>
                  </a:cubicBezTo>
                  <a:cubicBezTo>
                    <a:pt x="20638" y="6365"/>
                    <a:pt x="20638" y="6365"/>
                    <a:pt x="20638" y="6365"/>
                  </a:cubicBezTo>
                  <a:cubicBezTo>
                    <a:pt x="20601" y="6297"/>
                    <a:pt x="20601" y="6297"/>
                    <a:pt x="20601" y="6297"/>
                  </a:cubicBezTo>
                  <a:cubicBezTo>
                    <a:pt x="20564" y="6365"/>
                    <a:pt x="20564" y="6365"/>
                    <a:pt x="20564" y="6365"/>
                  </a:cubicBezTo>
                  <a:cubicBezTo>
                    <a:pt x="20564" y="6297"/>
                    <a:pt x="20564" y="6297"/>
                    <a:pt x="20564" y="6297"/>
                  </a:cubicBezTo>
                  <a:cubicBezTo>
                    <a:pt x="20527" y="6297"/>
                    <a:pt x="20527" y="6297"/>
                    <a:pt x="20527" y="6297"/>
                  </a:cubicBezTo>
                  <a:cubicBezTo>
                    <a:pt x="20490" y="6297"/>
                    <a:pt x="20490" y="6297"/>
                    <a:pt x="20490" y="6297"/>
                  </a:cubicBezTo>
                  <a:cubicBezTo>
                    <a:pt x="20453" y="6162"/>
                    <a:pt x="20453" y="6162"/>
                    <a:pt x="20453" y="6162"/>
                  </a:cubicBezTo>
                  <a:cubicBezTo>
                    <a:pt x="20416" y="6162"/>
                    <a:pt x="20416" y="6162"/>
                    <a:pt x="20416" y="6162"/>
                  </a:cubicBezTo>
                  <a:cubicBezTo>
                    <a:pt x="20379" y="6162"/>
                    <a:pt x="20379" y="6162"/>
                    <a:pt x="20379" y="6162"/>
                  </a:cubicBezTo>
                  <a:cubicBezTo>
                    <a:pt x="20342" y="6094"/>
                    <a:pt x="20342" y="6094"/>
                    <a:pt x="20342" y="6094"/>
                  </a:cubicBezTo>
                  <a:cubicBezTo>
                    <a:pt x="20305" y="6094"/>
                    <a:pt x="20305" y="6094"/>
                    <a:pt x="20305" y="6094"/>
                  </a:cubicBezTo>
                  <a:cubicBezTo>
                    <a:pt x="20268" y="6162"/>
                    <a:pt x="20268" y="6162"/>
                    <a:pt x="20268" y="6162"/>
                  </a:cubicBezTo>
                  <a:cubicBezTo>
                    <a:pt x="20232" y="6162"/>
                    <a:pt x="20232" y="6162"/>
                    <a:pt x="20232" y="6162"/>
                  </a:cubicBezTo>
                  <a:cubicBezTo>
                    <a:pt x="20268" y="6229"/>
                    <a:pt x="20268" y="6229"/>
                    <a:pt x="20268" y="6229"/>
                  </a:cubicBezTo>
                  <a:cubicBezTo>
                    <a:pt x="20342" y="6229"/>
                    <a:pt x="20342" y="6229"/>
                    <a:pt x="20342" y="6229"/>
                  </a:cubicBezTo>
                  <a:cubicBezTo>
                    <a:pt x="20342" y="6162"/>
                    <a:pt x="20342" y="6162"/>
                    <a:pt x="20342" y="6162"/>
                  </a:cubicBezTo>
                  <a:cubicBezTo>
                    <a:pt x="20453" y="6229"/>
                    <a:pt x="20453" y="6229"/>
                    <a:pt x="20453" y="6229"/>
                  </a:cubicBezTo>
                  <a:cubicBezTo>
                    <a:pt x="20453" y="6297"/>
                    <a:pt x="20453" y="6297"/>
                    <a:pt x="20453" y="6297"/>
                  </a:cubicBezTo>
                  <a:cubicBezTo>
                    <a:pt x="20416" y="6297"/>
                    <a:pt x="20416" y="6297"/>
                    <a:pt x="20416" y="6297"/>
                  </a:cubicBezTo>
                  <a:cubicBezTo>
                    <a:pt x="20379" y="6297"/>
                    <a:pt x="20379" y="6297"/>
                    <a:pt x="20379" y="6297"/>
                  </a:cubicBezTo>
                  <a:cubicBezTo>
                    <a:pt x="20342" y="6297"/>
                    <a:pt x="20342" y="6297"/>
                    <a:pt x="20342" y="6297"/>
                  </a:cubicBezTo>
                  <a:cubicBezTo>
                    <a:pt x="20342" y="6365"/>
                    <a:pt x="20342" y="6365"/>
                    <a:pt x="20342" y="6365"/>
                  </a:cubicBezTo>
                  <a:cubicBezTo>
                    <a:pt x="20305" y="6297"/>
                    <a:pt x="20305" y="6297"/>
                    <a:pt x="20305" y="6297"/>
                  </a:cubicBezTo>
                  <a:cubicBezTo>
                    <a:pt x="20268" y="6297"/>
                    <a:pt x="20268" y="6297"/>
                    <a:pt x="20268" y="6297"/>
                  </a:cubicBezTo>
                  <a:cubicBezTo>
                    <a:pt x="20305" y="6297"/>
                    <a:pt x="20305" y="6297"/>
                    <a:pt x="20305" y="6297"/>
                  </a:cubicBezTo>
                  <a:cubicBezTo>
                    <a:pt x="20305" y="6365"/>
                    <a:pt x="20305" y="6365"/>
                    <a:pt x="20305" y="6365"/>
                  </a:cubicBezTo>
                  <a:cubicBezTo>
                    <a:pt x="20379" y="6433"/>
                    <a:pt x="20379" y="6433"/>
                    <a:pt x="20379" y="6433"/>
                  </a:cubicBezTo>
                  <a:cubicBezTo>
                    <a:pt x="20342" y="6500"/>
                    <a:pt x="20342" y="6500"/>
                    <a:pt x="20342" y="6500"/>
                  </a:cubicBezTo>
                  <a:cubicBezTo>
                    <a:pt x="20379" y="6568"/>
                    <a:pt x="20379" y="6568"/>
                    <a:pt x="20379" y="6568"/>
                  </a:cubicBezTo>
                  <a:cubicBezTo>
                    <a:pt x="20416" y="6636"/>
                    <a:pt x="20416" y="6636"/>
                    <a:pt x="20416" y="6636"/>
                  </a:cubicBezTo>
                  <a:cubicBezTo>
                    <a:pt x="20379" y="6568"/>
                    <a:pt x="20379" y="6568"/>
                    <a:pt x="20379" y="6568"/>
                  </a:cubicBezTo>
                  <a:cubicBezTo>
                    <a:pt x="20379" y="6433"/>
                    <a:pt x="20379" y="6433"/>
                    <a:pt x="20379" y="6433"/>
                  </a:cubicBezTo>
                  <a:cubicBezTo>
                    <a:pt x="20416" y="6433"/>
                    <a:pt x="20416" y="6433"/>
                    <a:pt x="20416" y="6433"/>
                  </a:cubicBezTo>
                  <a:cubicBezTo>
                    <a:pt x="20453" y="6433"/>
                    <a:pt x="20453" y="6433"/>
                    <a:pt x="20453" y="6433"/>
                  </a:cubicBezTo>
                  <a:cubicBezTo>
                    <a:pt x="20453" y="6433"/>
                    <a:pt x="20453" y="6433"/>
                    <a:pt x="20453" y="6433"/>
                  </a:cubicBezTo>
                  <a:cubicBezTo>
                    <a:pt x="20490" y="6365"/>
                    <a:pt x="20490" y="6365"/>
                    <a:pt x="20490" y="6365"/>
                  </a:cubicBezTo>
                  <a:cubicBezTo>
                    <a:pt x="20527" y="6365"/>
                    <a:pt x="20527" y="6365"/>
                    <a:pt x="20527" y="6365"/>
                  </a:cubicBezTo>
                  <a:cubicBezTo>
                    <a:pt x="20527" y="6365"/>
                    <a:pt x="20527" y="6365"/>
                    <a:pt x="20527" y="6365"/>
                  </a:cubicBezTo>
                  <a:cubicBezTo>
                    <a:pt x="20527" y="6433"/>
                    <a:pt x="20527" y="6433"/>
                    <a:pt x="20527" y="6433"/>
                  </a:cubicBezTo>
                  <a:cubicBezTo>
                    <a:pt x="20564" y="6500"/>
                    <a:pt x="20564" y="6500"/>
                    <a:pt x="20564" y="6500"/>
                  </a:cubicBezTo>
                  <a:cubicBezTo>
                    <a:pt x="20638" y="6500"/>
                    <a:pt x="20638" y="6500"/>
                    <a:pt x="20638" y="6500"/>
                  </a:cubicBezTo>
                  <a:cubicBezTo>
                    <a:pt x="20675" y="6568"/>
                    <a:pt x="20675" y="6568"/>
                    <a:pt x="20675" y="6568"/>
                  </a:cubicBezTo>
                  <a:cubicBezTo>
                    <a:pt x="20712" y="6568"/>
                    <a:pt x="20712" y="6568"/>
                    <a:pt x="20712" y="6568"/>
                  </a:cubicBezTo>
                  <a:cubicBezTo>
                    <a:pt x="20712" y="6500"/>
                    <a:pt x="20712" y="6500"/>
                    <a:pt x="20712" y="6500"/>
                  </a:cubicBezTo>
                  <a:cubicBezTo>
                    <a:pt x="20712" y="6500"/>
                    <a:pt x="20712" y="6500"/>
                    <a:pt x="20712" y="6500"/>
                  </a:cubicBezTo>
                  <a:cubicBezTo>
                    <a:pt x="20712" y="6500"/>
                    <a:pt x="20712" y="6500"/>
                    <a:pt x="20712" y="6500"/>
                  </a:cubicBezTo>
                  <a:cubicBezTo>
                    <a:pt x="20823" y="6636"/>
                    <a:pt x="20823" y="6636"/>
                    <a:pt x="20823" y="6636"/>
                  </a:cubicBezTo>
                  <a:cubicBezTo>
                    <a:pt x="20823" y="6636"/>
                    <a:pt x="20823" y="6636"/>
                    <a:pt x="20823" y="6636"/>
                  </a:cubicBezTo>
                  <a:cubicBezTo>
                    <a:pt x="20786" y="6636"/>
                    <a:pt x="20786" y="6636"/>
                    <a:pt x="20786" y="6636"/>
                  </a:cubicBezTo>
                  <a:cubicBezTo>
                    <a:pt x="20786" y="6703"/>
                    <a:pt x="20786" y="6703"/>
                    <a:pt x="20786" y="6703"/>
                  </a:cubicBezTo>
                  <a:cubicBezTo>
                    <a:pt x="20860" y="6771"/>
                    <a:pt x="20860" y="6771"/>
                    <a:pt x="20860" y="6771"/>
                  </a:cubicBezTo>
                  <a:cubicBezTo>
                    <a:pt x="20860" y="6771"/>
                    <a:pt x="20860" y="6771"/>
                    <a:pt x="20860" y="6771"/>
                  </a:cubicBezTo>
                  <a:cubicBezTo>
                    <a:pt x="20860" y="6771"/>
                    <a:pt x="20860" y="6771"/>
                    <a:pt x="20860" y="6771"/>
                  </a:cubicBezTo>
                  <a:cubicBezTo>
                    <a:pt x="20860" y="6703"/>
                    <a:pt x="20860" y="6703"/>
                    <a:pt x="20860" y="6703"/>
                  </a:cubicBezTo>
                  <a:cubicBezTo>
                    <a:pt x="20934" y="6771"/>
                    <a:pt x="20934" y="6771"/>
                    <a:pt x="20934" y="6771"/>
                  </a:cubicBezTo>
                  <a:cubicBezTo>
                    <a:pt x="20971" y="6907"/>
                    <a:pt x="20971" y="6907"/>
                    <a:pt x="20971" y="6907"/>
                  </a:cubicBezTo>
                  <a:cubicBezTo>
                    <a:pt x="20971" y="6907"/>
                    <a:pt x="20971" y="6907"/>
                    <a:pt x="20971" y="6907"/>
                  </a:cubicBezTo>
                  <a:cubicBezTo>
                    <a:pt x="20934" y="6907"/>
                    <a:pt x="20934" y="6907"/>
                    <a:pt x="20934" y="6907"/>
                  </a:cubicBezTo>
                  <a:cubicBezTo>
                    <a:pt x="20934" y="6907"/>
                    <a:pt x="20934" y="6907"/>
                    <a:pt x="20934" y="6907"/>
                  </a:cubicBezTo>
                  <a:cubicBezTo>
                    <a:pt x="20971" y="6974"/>
                    <a:pt x="20971" y="6974"/>
                    <a:pt x="20971" y="6974"/>
                  </a:cubicBezTo>
                  <a:cubicBezTo>
                    <a:pt x="20934" y="6974"/>
                    <a:pt x="20934" y="6974"/>
                    <a:pt x="20934" y="6974"/>
                  </a:cubicBezTo>
                  <a:cubicBezTo>
                    <a:pt x="20934" y="7042"/>
                    <a:pt x="20934" y="7042"/>
                    <a:pt x="20934" y="7042"/>
                  </a:cubicBezTo>
                  <a:cubicBezTo>
                    <a:pt x="20934" y="7110"/>
                    <a:pt x="20934" y="7110"/>
                    <a:pt x="20934" y="7110"/>
                  </a:cubicBezTo>
                  <a:cubicBezTo>
                    <a:pt x="20971" y="7042"/>
                    <a:pt x="20971" y="7042"/>
                    <a:pt x="20971" y="7042"/>
                  </a:cubicBezTo>
                  <a:cubicBezTo>
                    <a:pt x="20971" y="7042"/>
                    <a:pt x="20971" y="7042"/>
                    <a:pt x="20971" y="7042"/>
                  </a:cubicBezTo>
                  <a:cubicBezTo>
                    <a:pt x="20971" y="6974"/>
                    <a:pt x="20971" y="6974"/>
                    <a:pt x="20971" y="6974"/>
                  </a:cubicBezTo>
                  <a:cubicBezTo>
                    <a:pt x="21008" y="7042"/>
                    <a:pt x="21008" y="7042"/>
                    <a:pt x="21008" y="7042"/>
                  </a:cubicBezTo>
                  <a:cubicBezTo>
                    <a:pt x="21008" y="6974"/>
                    <a:pt x="21008" y="6974"/>
                    <a:pt x="21008" y="6974"/>
                  </a:cubicBezTo>
                  <a:cubicBezTo>
                    <a:pt x="21045" y="7042"/>
                    <a:pt x="21045" y="7042"/>
                    <a:pt x="21045" y="7042"/>
                  </a:cubicBezTo>
                  <a:cubicBezTo>
                    <a:pt x="21119" y="7110"/>
                    <a:pt x="21119" y="7110"/>
                    <a:pt x="21119" y="7110"/>
                  </a:cubicBezTo>
                  <a:cubicBezTo>
                    <a:pt x="21193" y="7177"/>
                    <a:pt x="21193" y="7177"/>
                    <a:pt x="21193" y="7177"/>
                  </a:cubicBezTo>
                  <a:cubicBezTo>
                    <a:pt x="21230" y="7245"/>
                    <a:pt x="21230" y="7245"/>
                    <a:pt x="21230" y="7245"/>
                  </a:cubicBezTo>
                  <a:cubicBezTo>
                    <a:pt x="21193" y="7245"/>
                    <a:pt x="21193" y="7245"/>
                    <a:pt x="21193" y="7245"/>
                  </a:cubicBezTo>
                  <a:cubicBezTo>
                    <a:pt x="21267" y="7381"/>
                    <a:pt x="21267" y="7381"/>
                    <a:pt x="21267" y="7381"/>
                  </a:cubicBezTo>
                  <a:cubicBezTo>
                    <a:pt x="21304" y="7381"/>
                    <a:pt x="21304" y="7381"/>
                    <a:pt x="21304" y="7381"/>
                  </a:cubicBezTo>
                  <a:cubicBezTo>
                    <a:pt x="21341" y="7448"/>
                    <a:pt x="21341" y="7448"/>
                    <a:pt x="21341" y="7448"/>
                  </a:cubicBezTo>
                  <a:cubicBezTo>
                    <a:pt x="21341" y="7651"/>
                    <a:pt x="21341" y="7651"/>
                    <a:pt x="21341" y="7651"/>
                  </a:cubicBezTo>
                  <a:cubicBezTo>
                    <a:pt x="21304" y="7651"/>
                    <a:pt x="21304" y="7651"/>
                    <a:pt x="21304" y="7651"/>
                  </a:cubicBezTo>
                  <a:cubicBezTo>
                    <a:pt x="21304" y="7651"/>
                    <a:pt x="21304" y="7651"/>
                    <a:pt x="21304" y="7651"/>
                  </a:cubicBezTo>
                  <a:cubicBezTo>
                    <a:pt x="21341" y="7719"/>
                    <a:pt x="21341" y="7719"/>
                    <a:pt x="21341" y="7719"/>
                  </a:cubicBezTo>
                  <a:cubicBezTo>
                    <a:pt x="21378" y="7787"/>
                    <a:pt x="21378" y="7787"/>
                    <a:pt x="21378" y="7787"/>
                  </a:cubicBezTo>
                  <a:cubicBezTo>
                    <a:pt x="21341" y="7787"/>
                    <a:pt x="21341" y="7787"/>
                    <a:pt x="21341" y="7787"/>
                  </a:cubicBezTo>
                  <a:cubicBezTo>
                    <a:pt x="21341" y="7787"/>
                    <a:pt x="21341" y="7787"/>
                    <a:pt x="21341" y="7787"/>
                  </a:cubicBezTo>
                  <a:cubicBezTo>
                    <a:pt x="21193" y="7787"/>
                    <a:pt x="21193" y="7787"/>
                    <a:pt x="21193" y="7787"/>
                  </a:cubicBezTo>
                  <a:cubicBezTo>
                    <a:pt x="21156" y="7719"/>
                    <a:pt x="21156" y="7719"/>
                    <a:pt x="21156" y="7719"/>
                  </a:cubicBezTo>
                  <a:cubicBezTo>
                    <a:pt x="21156" y="7719"/>
                    <a:pt x="21156" y="7719"/>
                    <a:pt x="21156" y="7719"/>
                  </a:cubicBezTo>
                  <a:cubicBezTo>
                    <a:pt x="21119" y="7719"/>
                    <a:pt x="21119" y="7719"/>
                    <a:pt x="21119" y="7719"/>
                  </a:cubicBezTo>
                  <a:cubicBezTo>
                    <a:pt x="21119" y="7651"/>
                    <a:pt x="21119" y="7651"/>
                    <a:pt x="21119" y="7651"/>
                  </a:cubicBezTo>
                  <a:cubicBezTo>
                    <a:pt x="21082" y="7651"/>
                    <a:pt x="21082" y="7651"/>
                    <a:pt x="21082" y="7651"/>
                  </a:cubicBezTo>
                  <a:cubicBezTo>
                    <a:pt x="21082" y="7719"/>
                    <a:pt x="21082" y="7719"/>
                    <a:pt x="21082" y="7719"/>
                  </a:cubicBezTo>
                  <a:cubicBezTo>
                    <a:pt x="21082" y="7719"/>
                    <a:pt x="21082" y="7719"/>
                    <a:pt x="21082" y="7719"/>
                  </a:cubicBezTo>
                  <a:cubicBezTo>
                    <a:pt x="21045" y="7787"/>
                    <a:pt x="21045" y="7787"/>
                    <a:pt x="21045" y="7787"/>
                  </a:cubicBezTo>
                  <a:cubicBezTo>
                    <a:pt x="21008" y="7787"/>
                    <a:pt x="21008" y="7787"/>
                    <a:pt x="21008" y="7787"/>
                  </a:cubicBezTo>
                  <a:cubicBezTo>
                    <a:pt x="21008" y="7787"/>
                    <a:pt x="21008" y="7787"/>
                    <a:pt x="21008" y="7787"/>
                  </a:cubicBezTo>
                  <a:cubicBezTo>
                    <a:pt x="21008" y="7855"/>
                    <a:pt x="21008" y="7855"/>
                    <a:pt x="21008" y="7855"/>
                  </a:cubicBezTo>
                  <a:cubicBezTo>
                    <a:pt x="20971" y="7922"/>
                    <a:pt x="20971" y="7922"/>
                    <a:pt x="20971" y="7922"/>
                  </a:cubicBezTo>
                  <a:cubicBezTo>
                    <a:pt x="20934" y="7922"/>
                    <a:pt x="20934" y="7922"/>
                    <a:pt x="20934" y="7922"/>
                  </a:cubicBezTo>
                  <a:cubicBezTo>
                    <a:pt x="20934" y="7990"/>
                    <a:pt x="20934" y="7990"/>
                    <a:pt x="20934" y="7990"/>
                  </a:cubicBezTo>
                  <a:cubicBezTo>
                    <a:pt x="20934" y="7990"/>
                    <a:pt x="20934" y="7990"/>
                    <a:pt x="20934" y="7990"/>
                  </a:cubicBezTo>
                  <a:cubicBezTo>
                    <a:pt x="20897" y="8058"/>
                    <a:pt x="20897" y="8058"/>
                    <a:pt x="20897" y="8058"/>
                  </a:cubicBezTo>
                  <a:cubicBezTo>
                    <a:pt x="20897" y="8125"/>
                    <a:pt x="20897" y="8125"/>
                    <a:pt x="20897" y="8125"/>
                  </a:cubicBezTo>
                  <a:cubicBezTo>
                    <a:pt x="20860" y="8125"/>
                    <a:pt x="20860" y="8125"/>
                    <a:pt x="20860" y="8125"/>
                  </a:cubicBezTo>
                  <a:cubicBezTo>
                    <a:pt x="20860" y="8125"/>
                    <a:pt x="20860" y="8125"/>
                    <a:pt x="20860" y="8125"/>
                  </a:cubicBezTo>
                  <a:cubicBezTo>
                    <a:pt x="20860" y="8193"/>
                    <a:pt x="20860" y="8193"/>
                    <a:pt x="20860" y="8193"/>
                  </a:cubicBezTo>
                  <a:cubicBezTo>
                    <a:pt x="20860" y="8261"/>
                    <a:pt x="20860" y="8261"/>
                    <a:pt x="20860" y="8261"/>
                  </a:cubicBezTo>
                  <a:cubicBezTo>
                    <a:pt x="20823" y="8329"/>
                    <a:pt x="20823" y="8329"/>
                    <a:pt x="20823" y="8329"/>
                  </a:cubicBezTo>
                  <a:cubicBezTo>
                    <a:pt x="20823" y="8261"/>
                    <a:pt x="20823" y="8261"/>
                    <a:pt x="20823" y="8261"/>
                  </a:cubicBezTo>
                  <a:cubicBezTo>
                    <a:pt x="20823" y="8329"/>
                    <a:pt x="20823" y="8329"/>
                    <a:pt x="20823" y="8329"/>
                  </a:cubicBezTo>
                  <a:cubicBezTo>
                    <a:pt x="20823" y="8396"/>
                    <a:pt x="20823" y="8396"/>
                    <a:pt x="20823" y="8396"/>
                  </a:cubicBezTo>
                  <a:cubicBezTo>
                    <a:pt x="20786" y="8396"/>
                    <a:pt x="20786" y="8396"/>
                    <a:pt x="20786" y="8396"/>
                  </a:cubicBezTo>
                  <a:cubicBezTo>
                    <a:pt x="20749" y="8464"/>
                    <a:pt x="20749" y="8464"/>
                    <a:pt x="20749" y="8464"/>
                  </a:cubicBezTo>
                  <a:cubicBezTo>
                    <a:pt x="20786" y="8464"/>
                    <a:pt x="20786" y="8464"/>
                    <a:pt x="20786" y="8464"/>
                  </a:cubicBezTo>
                  <a:cubicBezTo>
                    <a:pt x="20786" y="8464"/>
                    <a:pt x="20786" y="8464"/>
                    <a:pt x="20786" y="8464"/>
                  </a:cubicBezTo>
                  <a:cubicBezTo>
                    <a:pt x="20749" y="8532"/>
                    <a:pt x="20749" y="8532"/>
                    <a:pt x="20749" y="8532"/>
                  </a:cubicBezTo>
                  <a:cubicBezTo>
                    <a:pt x="20749" y="8532"/>
                    <a:pt x="20749" y="8532"/>
                    <a:pt x="20749" y="8532"/>
                  </a:cubicBezTo>
                  <a:cubicBezTo>
                    <a:pt x="20712" y="8532"/>
                    <a:pt x="20712" y="8532"/>
                    <a:pt x="20712" y="8532"/>
                  </a:cubicBezTo>
                  <a:cubicBezTo>
                    <a:pt x="20749" y="8599"/>
                    <a:pt x="20749" y="8599"/>
                    <a:pt x="20749" y="8599"/>
                  </a:cubicBezTo>
                  <a:cubicBezTo>
                    <a:pt x="20749" y="8599"/>
                    <a:pt x="20749" y="8599"/>
                    <a:pt x="20749" y="8599"/>
                  </a:cubicBezTo>
                  <a:cubicBezTo>
                    <a:pt x="20712" y="8667"/>
                    <a:pt x="20712" y="8667"/>
                    <a:pt x="20712" y="8667"/>
                  </a:cubicBezTo>
                  <a:cubicBezTo>
                    <a:pt x="20712" y="8735"/>
                    <a:pt x="20712" y="8735"/>
                    <a:pt x="20712" y="8735"/>
                  </a:cubicBezTo>
                  <a:cubicBezTo>
                    <a:pt x="20712" y="8735"/>
                    <a:pt x="20712" y="8735"/>
                    <a:pt x="20712" y="8735"/>
                  </a:cubicBezTo>
                  <a:cubicBezTo>
                    <a:pt x="20675" y="8735"/>
                    <a:pt x="20675" y="8735"/>
                    <a:pt x="20675" y="8735"/>
                  </a:cubicBezTo>
                  <a:cubicBezTo>
                    <a:pt x="20675" y="8735"/>
                    <a:pt x="20675" y="8735"/>
                    <a:pt x="20675" y="8735"/>
                  </a:cubicBezTo>
                  <a:cubicBezTo>
                    <a:pt x="20638" y="8735"/>
                    <a:pt x="20638" y="8735"/>
                    <a:pt x="20638" y="8735"/>
                  </a:cubicBezTo>
                  <a:cubicBezTo>
                    <a:pt x="20675" y="8803"/>
                    <a:pt x="20675" y="8803"/>
                    <a:pt x="20675" y="8803"/>
                  </a:cubicBezTo>
                  <a:cubicBezTo>
                    <a:pt x="20712" y="8803"/>
                    <a:pt x="20712" y="8803"/>
                    <a:pt x="20712" y="8803"/>
                  </a:cubicBezTo>
                  <a:cubicBezTo>
                    <a:pt x="20712" y="8870"/>
                    <a:pt x="20712" y="8870"/>
                    <a:pt x="20712" y="8870"/>
                  </a:cubicBezTo>
                  <a:cubicBezTo>
                    <a:pt x="20638" y="8870"/>
                    <a:pt x="20638" y="8870"/>
                    <a:pt x="20638" y="8870"/>
                  </a:cubicBezTo>
                  <a:cubicBezTo>
                    <a:pt x="20638" y="8938"/>
                    <a:pt x="20638" y="8938"/>
                    <a:pt x="20638" y="8938"/>
                  </a:cubicBezTo>
                  <a:cubicBezTo>
                    <a:pt x="20675" y="8938"/>
                    <a:pt x="20675" y="8938"/>
                    <a:pt x="20675" y="8938"/>
                  </a:cubicBezTo>
                  <a:cubicBezTo>
                    <a:pt x="20712" y="9006"/>
                    <a:pt x="20712" y="9006"/>
                    <a:pt x="20712" y="9006"/>
                  </a:cubicBezTo>
                  <a:cubicBezTo>
                    <a:pt x="20675" y="9073"/>
                    <a:pt x="20675" y="9073"/>
                    <a:pt x="20675" y="9073"/>
                  </a:cubicBezTo>
                  <a:cubicBezTo>
                    <a:pt x="20712" y="9073"/>
                    <a:pt x="20712" y="9073"/>
                    <a:pt x="20712" y="9073"/>
                  </a:cubicBezTo>
                  <a:cubicBezTo>
                    <a:pt x="20675" y="9209"/>
                    <a:pt x="20675" y="9209"/>
                    <a:pt x="20675" y="9209"/>
                  </a:cubicBezTo>
                  <a:cubicBezTo>
                    <a:pt x="20675" y="9209"/>
                    <a:pt x="20675" y="9209"/>
                    <a:pt x="20675" y="9209"/>
                  </a:cubicBezTo>
                  <a:cubicBezTo>
                    <a:pt x="20638" y="9344"/>
                    <a:pt x="20638" y="9344"/>
                    <a:pt x="20638" y="9344"/>
                  </a:cubicBezTo>
                  <a:cubicBezTo>
                    <a:pt x="20638" y="9412"/>
                    <a:pt x="20638" y="9412"/>
                    <a:pt x="20638" y="9412"/>
                  </a:cubicBezTo>
                  <a:cubicBezTo>
                    <a:pt x="20601" y="9480"/>
                    <a:pt x="20601" y="9480"/>
                    <a:pt x="20601" y="9480"/>
                  </a:cubicBezTo>
                  <a:cubicBezTo>
                    <a:pt x="20601" y="9547"/>
                    <a:pt x="20601" y="9547"/>
                    <a:pt x="20601" y="9547"/>
                  </a:cubicBezTo>
                  <a:cubicBezTo>
                    <a:pt x="20638" y="9547"/>
                    <a:pt x="20638" y="9547"/>
                    <a:pt x="20638" y="9547"/>
                  </a:cubicBezTo>
                  <a:cubicBezTo>
                    <a:pt x="20638" y="9615"/>
                    <a:pt x="20638" y="9615"/>
                    <a:pt x="20638" y="9615"/>
                  </a:cubicBezTo>
                  <a:cubicBezTo>
                    <a:pt x="20638" y="9615"/>
                    <a:pt x="20638" y="9615"/>
                    <a:pt x="20638" y="9615"/>
                  </a:cubicBezTo>
                  <a:cubicBezTo>
                    <a:pt x="20675" y="9750"/>
                    <a:pt x="20675" y="9750"/>
                    <a:pt x="20675" y="9750"/>
                  </a:cubicBezTo>
                  <a:cubicBezTo>
                    <a:pt x="20675" y="9750"/>
                    <a:pt x="20675" y="9750"/>
                    <a:pt x="20675" y="9750"/>
                  </a:cubicBezTo>
                  <a:cubicBezTo>
                    <a:pt x="20638" y="9750"/>
                    <a:pt x="20638" y="9750"/>
                    <a:pt x="20638" y="9750"/>
                  </a:cubicBezTo>
                  <a:cubicBezTo>
                    <a:pt x="20601" y="9750"/>
                    <a:pt x="20601" y="9750"/>
                    <a:pt x="20601" y="9750"/>
                  </a:cubicBezTo>
                  <a:cubicBezTo>
                    <a:pt x="20601" y="9683"/>
                    <a:pt x="20601" y="9683"/>
                    <a:pt x="20601" y="9683"/>
                  </a:cubicBezTo>
                  <a:cubicBezTo>
                    <a:pt x="20564" y="9750"/>
                    <a:pt x="20564" y="9750"/>
                    <a:pt x="20564" y="9750"/>
                  </a:cubicBezTo>
                  <a:cubicBezTo>
                    <a:pt x="20527" y="9683"/>
                    <a:pt x="20527" y="9683"/>
                    <a:pt x="20527" y="9683"/>
                  </a:cubicBezTo>
                  <a:cubicBezTo>
                    <a:pt x="20527" y="9615"/>
                    <a:pt x="20527" y="9615"/>
                    <a:pt x="20527" y="9615"/>
                  </a:cubicBezTo>
                  <a:cubicBezTo>
                    <a:pt x="20527" y="9615"/>
                    <a:pt x="20527" y="9615"/>
                    <a:pt x="20527" y="9615"/>
                  </a:cubicBezTo>
                  <a:cubicBezTo>
                    <a:pt x="20490" y="9615"/>
                    <a:pt x="20490" y="9615"/>
                    <a:pt x="20490" y="9615"/>
                  </a:cubicBezTo>
                  <a:cubicBezTo>
                    <a:pt x="20453" y="9615"/>
                    <a:pt x="20453" y="9615"/>
                    <a:pt x="20453" y="9615"/>
                  </a:cubicBezTo>
                  <a:cubicBezTo>
                    <a:pt x="20453" y="9547"/>
                    <a:pt x="20453" y="9547"/>
                    <a:pt x="20453" y="9547"/>
                  </a:cubicBezTo>
                  <a:cubicBezTo>
                    <a:pt x="20379" y="9480"/>
                    <a:pt x="20379" y="9480"/>
                    <a:pt x="20379" y="9480"/>
                  </a:cubicBezTo>
                  <a:cubicBezTo>
                    <a:pt x="20342" y="9480"/>
                    <a:pt x="20342" y="9480"/>
                    <a:pt x="20342" y="9480"/>
                  </a:cubicBezTo>
                  <a:cubicBezTo>
                    <a:pt x="20268" y="9547"/>
                    <a:pt x="20268" y="9547"/>
                    <a:pt x="20268" y="9547"/>
                  </a:cubicBezTo>
                  <a:cubicBezTo>
                    <a:pt x="20268" y="9480"/>
                    <a:pt x="20268" y="9480"/>
                    <a:pt x="20268" y="9480"/>
                  </a:cubicBezTo>
                  <a:cubicBezTo>
                    <a:pt x="20232" y="9547"/>
                    <a:pt x="20232" y="9547"/>
                    <a:pt x="20232" y="9547"/>
                  </a:cubicBezTo>
                  <a:cubicBezTo>
                    <a:pt x="20195" y="9615"/>
                    <a:pt x="20195" y="9615"/>
                    <a:pt x="20195" y="9615"/>
                  </a:cubicBezTo>
                  <a:cubicBezTo>
                    <a:pt x="20158" y="9615"/>
                    <a:pt x="20158" y="9615"/>
                    <a:pt x="20158" y="9615"/>
                  </a:cubicBezTo>
                  <a:cubicBezTo>
                    <a:pt x="20121" y="9683"/>
                    <a:pt x="20121" y="9683"/>
                    <a:pt x="20121" y="9683"/>
                  </a:cubicBezTo>
                  <a:cubicBezTo>
                    <a:pt x="20121" y="9750"/>
                    <a:pt x="20121" y="9750"/>
                    <a:pt x="20121" y="9750"/>
                  </a:cubicBezTo>
                  <a:cubicBezTo>
                    <a:pt x="20084" y="9683"/>
                    <a:pt x="20084" y="9683"/>
                    <a:pt x="20084" y="9683"/>
                  </a:cubicBezTo>
                  <a:cubicBezTo>
                    <a:pt x="20121" y="9818"/>
                    <a:pt x="20121" y="9818"/>
                    <a:pt x="20121" y="9818"/>
                  </a:cubicBezTo>
                  <a:cubicBezTo>
                    <a:pt x="20084" y="9818"/>
                    <a:pt x="20084" y="9818"/>
                    <a:pt x="20084" y="9818"/>
                  </a:cubicBezTo>
                  <a:cubicBezTo>
                    <a:pt x="20084" y="9886"/>
                    <a:pt x="20084" y="9886"/>
                    <a:pt x="20084" y="9886"/>
                  </a:cubicBezTo>
                  <a:cubicBezTo>
                    <a:pt x="20084" y="9954"/>
                    <a:pt x="20084" y="9954"/>
                    <a:pt x="20084" y="9954"/>
                  </a:cubicBezTo>
                  <a:cubicBezTo>
                    <a:pt x="20084" y="10089"/>
                    <a:pt x="20084" y="10089"/>
                    <a:pt x="20084" y="10089"/>
                  </a:cubicBezTo>
                  <a:cubicBezTo>
                    <a:pt x="20047" y="10089"/>
                    <a:pt x="20047" y="10089"/>
                    <a:pt x="20047" y="10089"/>
                  </a:cubicBezTo>
                  <a:cubicBezTo>
                    <a:pt x="20047" y="10089"/>
                    <a:pt x="20047" y="10089"/>
                    <a:pt x="20047" y="10089"/>
                  </a:cubicBezTo>
                  <a:cubicBezTo>
                    <a:pt x="20010" y="9886"/>
                    <a:pt x="20010" y="9886"/>
                    <a:pt x="20010" y="9886"/>
                  </a:cubicBezTo>
                  <a:cubicBezTo>
                    <a:pt x="20010" y="9818"/>
                    <a:pt x="20010" y="9818"/>
                    <a:pt x="20010" y="9818"/>
                  </a:cubicBezTo>
                  <a:cubicBezTo>
                    <a:pt x="19973" y="9818"/>
                    <a:pt x="19973" y="9818"/>
                    <a:pt x="19973" y="9818"/>
                  </a:cubicBezTo>
                  <a:cubicBezTo>
                    <a:pt x="19936" y="9750"/>
                    <a:pt x="19936" y="9750"/>
                    <a:pt x="19936" y="9750"/>
                  </a:cubicBezTo>
                  <a:cubicBezTo>
                    <a:pt x="19936" y="9818"/>
                    <a:pt x="19936" y="9818"/>
                    <a:pt x="19936" y="9818"/>
                  </a:cubicBezTo>
                  <a:cubicBezTo>
                    <a:pt x="19899" y="9954"/>
                    <a:pt x="19899" y="9954"/>
                    <a:pt x="19899" y="9954"/>
                  </a:cubicBezTo>
                  <a:cubicBezTo>
                    <a:pt x="19862" y="9954"/>
                    <a:pt x="19862" y="9954"/>
                    <a:pt x="19862" y="9954"/>
                  </a:cubicBezTo>
                  <a:cubicBezTo>
                    <a:pt x="19862" y="10021"/>
                    <a:pt x="19862" y="10021"/>
                    <a:pt x="19862" y="10021"/>
                  </a:cubicBezTo>
                  <a:cubicBezTo>
                    <a:pt x="19899" y="10021"/>
                    <a:pt x="19899" y="10021"/>
                    <a:pt x="19899" y="10021"/>
                  </a:cubicBezTo>
                  <a:cubicBezTo>
                    <a:pt x="19862" y="10157"/>
                    <a:pt x="19862" y="10157"/>
                    <a:pt x="19862" y="10157"/>
                  </a:cubicBezTo>
                  <a:cubicBezTo>
                    <a:pt x="19825" y="10089"/>
                    <a:pt x="19825" y="10089"/>
                    <a:pt x="19825" y="10089"/>
                  </a:cubicBezTo>
                  <a:cubicBezTo>
                    <a:pt x="19825" y="10089"/>
                    <a:pt x="19825" y="10089"/>
                    <a:pt x="19825" y="10089"/>
                  </a:cubicBezTo>
                  <a:cubicBezTo>
                    <a:pt x="19825" y="10021"/>
                    <a:pt x="19825" y="10021"/>
                    <a:pt x="19825" y="10021"/>
                  </a:cubicBezTo>
                  <a:cubicBezTo>
                    <a:pt x="19788" y="10021"/>
                    <a:pt x="19788" y="10021"/>
                    <a:pt x="19788" y="10021"/>
                  </a:cubicBezTo>
                  <a:cubicBezTo>
                    <a:pt x="19788" y="10157"/>
                    <a:pt x="19788" y="10157"/>
                    <a:pt x="19788" y="10157"/>
                  </a:cubicBezTo>
                  <a:cubicBezTo>
                    <a:pt x="19751" y="10157"/>
                    <a:pt x="19751" y="10157"/>
                    <a:pt x="19751" y="10157"/>
                  </a:cubicBezTo>
                  <a:cubicBezTo>
                    <a:pt x="19714" y="10089"/>
                    <a:pt x="19714" y="10089"/>
                    <a:pt x="19714" y="10089"/>
                  </a:cubicBezTo>
                  <a:cubicBezTo>
                    <a:pt x="19677" y="10089"/>
                    <a:pt x="19677" y="10089"/>
                    <a:pt x="19677" y="10089"/>
                  </a:cubicBezTo>
                  <a:cubicBezTo>
                    <a:pt x="19677" y="10157"/>
                    <a:pt x="19677" y="10157"/>
                    <a:pt x="19677" y="10157"/>
                  </a:cubicBezTo>
                  <a:cubicBezTo>
                    <a:pt x="19714" y="10224"/>
                    <a:pt x="19714" y="10224"/>
                    <a:pt x="19714" y="10224"/>
                  </a:cubicBezTo>
                  <a:cubicBezTo>
                    <a:pt x="19714" y="10224"/>
                    <a:pt x="19714" y="10224"/>
                    <a:pt x="19714" y="10224"/>
                  </a:cubicBezTo>
                  <a:cubicBezTo>
                    <a:pt x="19677" y="10292"/>
                    <a:pt x="19677" y="10292"/>
                    <a:pt x="19677" y="10292"/>
                  </a:cubicBezTo>
                  <a:cubicBezTo>
                    <a:pt x="19677" y="10292"/>
                    <a:pt x="19677" y="10292"/>
                    <a:pt x="19677" y="10292"/>
                  </a:cubicBezTo>
                  <a:cubicBezTo>
                    <a:pt x="19714" y="10360"/>
                    <a:pt x="19714" y="10360"/>
                    <a:pt x="19714" y="10360"/>
                  </a:cubicBezTo>
                  <a:cubicBezTo>
                    <a:pt x="19714" y="10428"/>
                    <a:pt x="19714" y="10428"/>
                    <a:pt x="19714" y="10428"/>
                  </a:cubicBezTo>
                  <a:cubicBezTo>
                    <a:pt x="19714" y="10428"/>
                    <a:pt x="19714" y="10428"/>
                    <a:pt x="19714" y="10428"/>
                  </a:cubicBezTo>
                  <a:cubicBezTo>
                    <a:pt x="19714" y="10495"/>
                    <a:pt x="19714" y="10495"/>
                    <a:pt x="19714" y="10495"/>
                  </a:cubicBezTo>
                  <a:cubicBezTo>
                    <a:pt x="19751" y="10495"/>
                    <a:pt x="19751" y="10495"/>
                    <a:pt x="19751" y="10495"/>
                  </a:cubicBezTo>
                  <a:cubicBezTo>
                    <a:pt x="19788" y="10563"/>
                    <a:pt x="19788" y="10563"/>
                    <a:pt x="19788" y="10563"/>
                  </a:cubicBezTo>
                  <a:cubicBezTo>
                    <a:pt x="19788" y="10563"/>
                    <a:pt x="19788" y="10563"/>
                    <a:pt x="19788" y="10563"/>
                  </a:cubicBezTo>
                  <a:cubicBezTo>
                    <a:pt x="19751" y="10563"/>
                    <a:pt x="19751" y="10563"/>
                    <a:pt x="19751" y="10563"/>
                  </a:cubicBezTo>
                  <a:cubicBezTo>
                    <a:pt x="19751" y="10631"/>
                    <a:pt x="19751" y="10631"/>
                    <a:pt x="19751" y="10631"/>
                  </a:cubicBezTo>
                  <a:cubicBezTo>
                    <a:pt x="19788" y="10631"/>
                    <a:pt x="19788" y="10631"/>
                    <a:pt x="19788" y="10631"/>
                  </a:cubicBezTo>
                  <a:cubicBezTo>
                    <a:pt x="19788" y="10698"/>
                    <a:pt x="19788" y="10698"/>
                    <a:pt x="19788" y="10698"/>
                  </a:cubicBezTo>
                  <a:cubicBezTo>
                    <a:pt x="19788" y="10698"/>
                    <a:pt x="19788" y="10698"/>
                    <a:pt x="19788" y="10698"/>
                  </a:cubicBezTo>
                  <a:cubicBezTo>
                    <a:pt x="19788" y="10698"/>
                    <a:pt x="19788" y="10698"/>
                    <a:pt x="19788" y="10698"/>
                  </a:cubicBezTo>
                  <a:cubicBezTo>
                    <a:pt x="19751" y="10698"/>
                    <a:pt x="19751" y="10698"/>
                    <a:pt x="19751" y="10698"/>
                  </a:cubicBezTo>
                  <a:cubicBezTo>
                    <a:pt x="19751" y="10698"/>
                    <a:pt x="19751" y="10698"/>
                    <a:pt x="19751" y="10698"/>
                  </a:cubicBezTo>
                  <a:cubicBezTo>
                    <a:pt x="19788" y="10766"/>
                    <a:pt x="19788" y="10766"/>
                    <a:pt x="19788" y="10766"/>
                  </a:cubicBezTo>
                  <a:cubicBezTo>
                    <a:pt x="19788" y="10766"/>
                    <a:pt x="19788" y="10766"/>
                    <a:pt x="19788" y="10766"/>
                  </a:cubicBezTo>
                  <a:cubicBezTo>
                    <a:pt x="19788" y="10834"/>
                    <a:pt x="19788" y="10834"/>
                    <a:pt x="19788" y="10834"/>
                  </a:cubicBezTo>
                  <a:cubicBezTo>
                    <a:pt x="19788" y="10902"/>
                    <a:pt x="19788" y="10902"/>
                    <a:pt x="19788" y="10902"/>
                  </a:cubicBezTo>
                  <a:cubicBezTo>
                    <a:pt x="19788" y="10902"/>
                    <a:pt x="19788" y="10902"/>
                    <a:pt x="19788" y="10902"/>
                  </a:cubicBezTo>
                  <a:cubicBezTo>
                    <a:pt x="19751" y="10969"/>
                    <a:pt x="19751" y="10969"/>
                    <a:pt x="19751" y="10969"/>
                  </a:cubicBezTo>
                  <a:cubicBezTo>
                    <a:pt x="19788" y="11037"/>
                    <a:pt x="19788" y="11037"/>
                    <a:pt x="19788" y="11037"/>
                  </a:cubicBezTo>
                  <a:cubicBezTo>
                    <a:pt x="19788" y="11105"/>
                    <a:pt x="19788" y="11105"/>
                    <a:pt x="19788" y="11105"/>
                  </a:cubicBezTo>
                  <a:cubicBezTo>
                    <a:pt x="19788" y="11105"/>
                    <a:pt x="19788" y="11105"/>
                    <a:pt x="19788" y="11105"/>
                  </a:cubicBezTo>
                  <a:cubicBezTo>
                    <a:pt x="19788" y="11172"/>
                    <a:pt x="19788" y="11172"/>
                    <a:pt x="19788" y="11172"/>
                  </a:cubicBezTo>
                  <a:cubicBezTo>
                    <a:pt x="19788" y="11240"/>
                    <a:pt x="19788" y="11240"/>
                    <a:pt x="19788" y="11240"/>
                  </a:cubicBezTo>
                  <a:cubicBezTo>
                    <a:pt x="19825" y="11308"/>
                    <a:pt x="19825" y="11308"/>
                    <a:pt x="19825" y="11308"/>
                  </a:cubicBezTo>
                  <a:cubicBezTo>
                    <a:pt x="19788" y="11376"/>
                    <a:pt x="19788" y="11376"/>
                    <a:pt x="19788" y="11376"/>
                  </a:cubicBezTo>
                  <a:cubicBezTo>
                    <a:pt x="19825" y="11376"/>
                    <a:pt x="19825" y="11376"/>
                    <a:pt x="19825" y="11376"/>
                  </a:cubicBezTo>
                  <a:cubicBezTo>
                    <a:pt x="19862" y="11443"/>
                    <a:pt x="19862" y="11443"/>
                    <a:pt x="19862" y="11443"/>
                  </a:cubicBezTo>
                  <a:cubicBezTo>
                    <a:pt x="19899" y="11511"/>
                    <a:pt x="19899" y="11511"/>
                    <a:pt x="19899" y="11511"/>
                  </a:cubicBezTo>
                  <a:cubicBezTo>
                    <a:pt x="19936" y="11579"/>
                    <a:pt x="19936" y="11579"/>
                    <a:pt x="19936" y="11579"/>
                  </a:cubicBezTo>
                  <a:cubicBezTo>
                    <a:pt x="19973" y="11511"/>
                    <a:pt x="19973" y="11511"/>
                    <a:pt x="19973" y="11511"/>
                  </a:cubicBezTo>
                  <a:cubicBezTo>
                    <a:pt x="19973" y="11511"/>
                    <a:pt x="19973" y="11511"/>
                    <a:pt x="19973" y="11511"/>
                  </a:cubicBezTo>
                  <a:cubicBezTo>
                    <a:pt x="19936" y="11443"/>
                    <a:pt x="19936" y="11443"/>
                    <a:pt x="19936" y="11443"/>
                  </a:cubicBezTo>
                  <a:cubicBezTo>
                    <a:pt x="19899" y="11376"/>
                    <a:pt x="19899" y="11376"/>
                    <a:pt x="19899" y="11376"/>
                  </a:cubicBezTo>
                  <a:cubicBezTo>
                    <a:pt x="19936" y="11376"/>
                    <a:pt x="19936" y="11376"/>
                    <a:pt x="19936" y="11376"/>
                  </a:cubicBezTo>
                  <a:cubicBezTo>
                    <a:pt x="19973" y="11376"/>
                    <a:pt x="19973" y="11376"/>
                    <a:pt x="19973" y="11376"/>
                  </a:cubicBezTo>
                  <a:cubicBezTo>
                    <a:pt x="20047" y="11443"/>
                    <a:pt x="20047" y="11443"/>
                    <a:pt x="20047" y="11443"/>
                  </a:cubicBezTo>
                  <a:cubicBezTo>
                    <a:pt x="20047" y="11376"/>
                    <a:pt x="20047" y="11376"/>
                    <a:pt x="20047" y="11376"/>
                  </a:cubicBezTo>
                  <a:cubicBezTo>
                    <a:pt x="20084" y="11443"/>
                    <a:pt x="20084" y="11443"/>
                    <a:pt x="20084" y="11443"/>
                  </a:cubicBezTo>
                  <a:cubicBezTo>
                    <a:pt x="20084" y="11443"/>
                    <a:pt x="20084" y="11443"/>
                    <a:pt x="20084" y="11443"/>
                  </a:cubicBezTo>
                  <a:cubicBezTo>
                    <a:pt x="20084" y="11511"/>
                    <a:pt x="20084" y="11511"/>
                    <a:pt x="20084" y="11511"/>
                  </a:cubicBezTo>
                  <a:cubicBezTo>
                    <a:pt x="20084" y="11579"/>
                    <a:pt x="20084" y="11579"/>
                    <a:pt x="20084" y="11579"/>
                  </a:cubicBezTo>
                  <a:cubicBezTo>
                    <a:pt x="20084" y="11579"/>
                    <a:pt x="20084" y="11579"/>
                    <a:pt x="20084" y="11579"/>
                  </a:cubicBezTo>
                  <a:cubicBezTo>
                    <a:pt x="20084" y="11646"/>
                    <a:pt x="20084" y="11646"/>
                    <a:pt x="20084" y="11646"/>
                  </a:cubicBezTo>
                  <a:cubicBezTo>
                    <a:pt x="20084" y="11646"/>
                    <a:pt x="20084" y="11646"/>
                    <a:pt x="20084" y="11646"/>
                  </a:cubicBezTo>
                  <a:cubicBezTo>
                    <a:pt x="20047" y="11714"/>
                    <a:pt x="20047" y="11714"/>
                    <a:pt x="20047" y="11714"/>
                  </a:cubicBezTo>
                  <a:cubicBezTo>
                    <a:pt x="20084" y="11782"/>
                    <a:pt x="20084" y="11782"/>
                    <a:pt x="20084" y="11782"/>
                  </a:cubicBezTo>
                  <a:cubicBezTo>
                    <a:pt x="20084" y="11850"/>
                    <a:pt x="20084" y="11850"/>
                    <a:pt x="20084" y="11850"/>
                  </a:cubicBezTo>
                  <a:cubicBezTo>
                    <a:pt x="20084" y="11985"/>
                    <a:pt x="20084" y="11985"/>
                    <a:pt x="20084" y="11985"/>
                  </a:cubicBezTo>
                  <a:cubicBezTo>
                    <a:pt x="20121" y="11985"/>
                    <a:pt x="20121" y="11985"/>
                    <a:pt x="20121" y="11985"/>
                  </a:cubicBezTo>
                  <a:cubicBezTo>
                    <a:pt x="20158" y="11985"/>
                    <a:pt x="20158" y="11985"/>
                    <a:pt x="20158" y="11985"/>
                  </a:cubicBezTo>
                  <a:cubicBezTo>
                    <a:pt x="20158" y="11985"/>
                    <a:pt x="20158" y="11985"/>
                    <a:pt x="20158" y="11985"/>
                  </a:cubicBezTo>
                  <a:cubicBezTo>
                    <a:pt x="20195" y="11917"/>
                    <a:pt x="20195" y="11917"/>
                    <a:pt x="20195" y="11917"/>
                  </a:cubicBezTo>
                  <a:cubicBezTo>
                    <a:pt x="20195" y="11917"/>
                    <a:pt x="20195" y="11917"/>
                    <a:pt x="20195" y="11917"/>
                  </a:cubicBezTo>
                  <a:cubicBezTo>
                    <a:pt x="20195" y="11917"/>
                    <a:pt x="20195" y="11917"/>
                    <a:pt x="20195" y="11917"/>
                  </a:cubicBezTo>
                  <a:cubicBezTo>
                    <a:pt x="20232" y="11917"/>
                    <a:pt x="20232" y="11917"/>
                    <a:pt x="20232" y="11917"/>
                  </a:cubicBezTo>
                  <a:cubicBezTo>
                    <a:pt x="20232" y="12053"/>
                    <a:pt x="20232" y="12053"/>
                    <a:pt x="20232" y="12053"/>
                  </a:cubicBezTo>
                  <a:cubicBezTo>
                    <a:pt x="20305" y="12188"/>
                    <a:pt x="20305" y="12188"/>
                    <a:pt x="20305" y="12188"/>
                  </a:cubicBezTo>
                  <a:cubicBezTo>
                    <a:pt x="20342" y="12256"/>
                    <a:pt x="20342" y="12256"/>
                    <a:pt x="20342" y="12256"/>
                  </a:cubicBezTo>
                  <a:cubicBezTo>
                    <a:pt x="20305" y="12324"/>
                    <a:pt x="20305" y="12324"/>
                    <a:pt x="20305" y="12324"/>
                  </a:cubicBezTo>
                  <a:cubicBezTo>
                    <a:pt x="20305" y="12391"/>
                    <a:pt x="20305" y="12391"/>
                    <a:pt x="20305" y="12391"/>
                  </a:cubicBezTo>
                  <a:cubicBezTo>
                    <a:pt x="20305" y="12391"/>
                    <a:pt x="20305" y="12391"/>
                    <a:pt x="20305" y="12391"/>
                  </a:cubicBezTo>
                  <a:cubicBezTo>
                    <a:pt x="20232" y="12324"/>
                    <a:pt x="20232" y="12324"/>
                    <a:pt x="20232" y="12324"/>
                  </a:cubicBezTo>
                  <a:cubicBezTo>
                    <a:pt x="20195" y="12324"/>
                    <a:pt x="20195" y="12324"/>
                    <a:pt x="20195" y="12324"/>
                  </a:cubicBezTo>
                  <a:cubicBezTo>
                    <a:pt x="20195" y="12256"/>
                    <a:pt x="20195" y="12256"/>
                    <a:pt x="20195" y="12256"/>
                  </a:cubicBezTo>
                  <a:cubicBezTo>
                    <a:pt x="20195" y="12188"/>
                    <a:pt x="20195" y="12188"/>
                    <a:pt x="20195" y="12188"/>
                  </a:cubicBezTo>
                  <a:cubicBezTo>
                    <a:pt x="20195" y="12120"/>
                    <a:pt x="20195" y="12120"/>
                    <a:pt x="20195" y="12120"/>
                  </a:cubicBezTo>
                  <a:cubicBezTo>
                    <a:pt x="20195" y="12053"/>
                    <a:pt x="20195" y="12053"/>
                    <a:pt x="20195" y="12053"/>
                  </a:cubicBezTo>
                  <a:cubicBezTo>
                    <a:pt x="20195" y="12053"/>
                    <a:pt x="20195" y="12053"/>
                    <a:pt x="20195" y="12053"/>
                  </a:cubicBezTo>
                  <a:cubicBezTo>
                    <a:pt x="20195" y="12120"/>
                    <a:pt x="20195" y="12120"/>
                    <a:pt x="20195" y="12120"/>
                  </a:cubicBezTo>
                  <a:cubicBezTo>
                    <a:pt x="20195" y="12120"/>
                    <a:pt x="20195" y="12120"/>
                    <a:pt x="20195" y="12120"/>
                  </a:cubicBezTo>
                  <a:cubicBezTo>
                    <a:pt x="20158" y="12120"/>
                    <a:pt x="20158" y="12120"/>
                    <a:pt x="20158" y="12120"/>
                  </a:cubicBezTo>
                  <a:cubicBezTo>
                    <a:pt x="20121" y="12256"/>
                    <a:pt x="20121" y="12256"/>
                    <a:pt x="20121" y="12256"/>
                  </a:cubicBezTo>
                  <a:cubicBezTo>
                    <a:pt x="20121" y="12256"/>
                    <a:pt x="20121" y="12256"/>
                    <a:pt x="20121" y="12256"/>
                  </a:cubicBezTo>
                  <a:cubicBezTo>
                    <a:pt x="20195" y="12256"/>
                    <a:pt x="20195" y="12256"/>
                    <a:pt x="20195" y="12256"/>
                  </a:cubicBezTo>
                  <a:cubicBezTo>
                    <a:pt x="20195" y="12324"/>
                    <a:pt x="20195" y="12324"/>
                    <a:pt x="20195" y="12324"/>
                  </a:cubicBezTo>
                  <a:cubicBezTo>
                    <a:pt x="20158" y="12391"/>
                    <a:pt x="20158" y="12391"/>
                    <a:pt x="20158" y="12391"/>
                  </a:cubicBezTo>
                  <a:cubicBezTo>
                    <a:pt x="20158" y="12459"/>
                    <a:pt x="20158" y="12459"/>
                    <a:pt x="20158" y="12459"/>
                  </a:cubicBezTo>
                  <a:cubicBezTo>
                    <a:pt x="20158" y="12459"/>
                    <a:pt x="20158" y="12459"/>
                    <a:pt x="20158" y="12459"/>
                  </a:cubicBezTo>
                  <a:cubicBezTo>
                    <a:pt x="20158" y="12662"/>
                    <a:pt x="20158" y="12662"/>
                    <a:pt x="20158" y="12662"/>
                  </a:cubicBezTo>
                  <a:cubicBezTo>
                    <a:pt x="20195" y="12730"/>
                    <a:pt x="20195" y="12730"/>
                    <a:pt x="20195" y="12730"/>
                  </a:cubicBezTo>
                  <a:cubicBezTo>
                    <a:pt x="20195" y="12730"/>
                    <a:pt x="20195" y="12730"/>
                    <a:pt x="20195" y="12730"/>
                  </a:cubicBezTo>
                  <a:cubicBezTo>
                    <a:pt x="20268" y="12933"/>
                    <a:pt x="20268" y="12933"/>
                    <a:pt x="20268" y="12933"/>
                  </a:cubicBezTo>
                  <a:cubicBezTo>
                    <a:pt x="20305" y="12933"/>
                    <a:pt x="20305" y="12933"/>
                    <a:pt x="20305" y="12933"/>
                  </a:cubicBezTo>
                  <a:cubicBezTo>
                    <a:pt x="20342" y="13068"/>
                    <a:pt x="20342" y="13068"/>
                    <a:pt x="20342" y="13068"/>
                  </a:cubicBezTo>
                  <a:cubicBezTo>
                    <a:pt x="20379" y="13136"/>
                    <a:pt x="20379" y="13136"/>
                    <a:pt x="20379" y="13136"/>
                  </a:cubicBezTo>
                  <a:cubicBezTo>
                    <a:pt x="20379" y="13136"/>
                    <a:pt x="20379" y="13136"/>
                    <a:pt x="20379" y="13136"/>
                  </a:cubicBezTo>
                  <a:cubicBezTo>
                    <a:pt x="20379" y="13204"/>
                    <a:pt x="20379" y="13204"/>
                    <a:pt x="20379" y="13204"/>
                  </a:cubicBezTo>
                  <a:cubicBezTo>
                    <a:pt x="20268" y="13271"/>
                    <a:pt x="20268" y="13271"/>
                    <a:pt x="20268" y="13271"/>
                  </a:cubicBezTo>
                  <a:cubicBezTo>
                    <a:pt x="20268" y="13271"/>
                    <a:pt x="20268" y="13271"/>
                    <a:pt x="20268" y="13271"/>
                  </a:cubicBezTo>
                  <a:cubicBezTo>
                    <a:pt x="20195" y="13339"/>
                    <a:pt x="20195" y="13339"/>
                    <a:pt x="20195" y="13339"/>
                  </a:cubicBezTo>
                  <a:cubicBezTo>
                    <a:pt x="20195" y="13339"/>
                    <a:pt x="20195" y="13339"/>
                    <a:pt x="20195" y="13339"/>
                  </a:cubicBezTo>
                  <a:cubicBezTo>
                    <a:pt x="20195" y="13339"/>
                    <a:pt x="20195" y="13339"/>
                    <a:pt x="20195" y="13339"/>
                  </a:cubicBezTo>
                  <a:cubicBezTo>
                    <a:pt x="20158" y="13475"/>
                    <a:pt x="20158" y="13475"/>
                    <a:pt x="20158" y="13475"/>
                  </a:cubicBezTo>
                  <a:cubicBezTo>
                    <a:pt x="20158" y="13542"/>
                    <a:pt x="20158" y="13542"/>
                    <a:pt x="20158" y="13542"/>
                  </a:cubicBezTo>
                  <a:cubicBezTo>
                    <a:pt x="20158" y="13542"/>
                    <a:pt x="20158" y="13542"/>
                    <a:pt x="20158" y="13542"/>
                  </a:cubicBezTo>
                  <a:cubicBezTo>
                    <a:pt x="20158" y="13610"/>
                    <a:pt x="20158" y="13610"/>
                    <a:pt x="20158" y="13610"/>
                  </a:cubicBezTo>
                  <a:cubicBezTo>
                    <a:pt x="20158" y="13745"/>
                    <a:pt x="20158" y="13745"/>
                    <a:pt x="20158" y="13745"/>
                  </a:cubicBezTo>
                  <a:cubicBezTo>
                    <a:pt x="20195" y="13881"/>
                    <a:pt x="20195" y="13881"/>
                    <a:pt x="20195" y="13881"/>
                  </a:cubicBezTo>
                  <a:cubicBezTo>
                    <a:pt x="20232" y="13949"/>
                    <a:pt x="20232" y="13949"/>
                    <a:pt x="20232" y="13949"/>
                  </a:cubicBezTo>
                  <a:cubicBezTo>
                    <a:pt x="20232" y="14016"/>
                    <a:pt x="20232" y="14016"/>
                    <a:pt x="20232" y="14016"/>
                  </a:cubicBezTo>
                  <a:cubicBezTo>
                    <a:pt x="20268" y="14016"/>
                    <a:pt x="20268" y="14016"/>
                    <a:pt x="20268" y="14016"/>
                  </a:cubicBezTo>
                  <a:cubicBezTo>
                    <a:pt x="20305" y="14084"/>
                    <a:pt x="20305" y="14084"/>
                    <a:pt x="20305" y="14084"/>
                  </a:cubicBezTo>
                  <a:cubicBezTo>
                    <a:pt x="20268" y="14084"/>
                    <a:pt x="20268" y="14084"/>
                    <a:pt x="20268" y="14084"/>
                  </a:cubicBezTo>
                  <a:cubicBezTo>
                    <a:pt x="20232" y="14084"/>
                    <a:pt x="20232" y="14084"/>
                    <a:pt x="20232" y="14084"/>
                  </a:cubicBezTo>
                  <a:cubicBezTo>
                    <a:pt x="20232" y="14084"/>
                    <a:pt x="20232" y="14084"/>
                    <a:pt x="20232" y="14084"/>
                  </a:cubicBezTo>
                  <a:cubicBezTo>
                    <a:pt x="20195" y="14152"/>
                    <a:pt x="20195" y="14152"/>
                    <a:pt x="20195" y="14152"/>
                  </a:cubicBezTo>
                  <a:cubicBezTo>
                    <a:pt x="20158" y="14152"/>
                    <a:pt x="20158" y="14152"/>
                    <a:pt x="20158" y="14152"/>
                  </a:cubicBezTo>
                  <a:cubicBezTo>
                    <a:pt x="20121" y="14219"/>
                    <a:pt x="20121" y="14219"/>
                    <a:pt x="20121" y="14219"/>
                  </a:cubicBezTo>
                  <a:cubicBezTo>
                    <a:pt x="20084" y="14152"/>
                    <a:pt x="20084" y="14152"/>
                    <a:pt x="20084" y="14152"/>
                  </a:cubicBezTo>
                  <a:cubicBezTo>
                    <a:pt x="20047" y="14219"/>
                    <a:pt x="20047" y="14219"/>
                    <a:pt x="20047" y="14219"/>
                  </a:cubicBezTo>
                  <a:cubicBezTo>
                    <a:pt x="20084" y="14219"/>
                    <a:pt x="20084" y="14219"/>
                    <a:pt x="20084" y="14219"/>
                  </a:cubicBezTo>
                  <a:cubicBezTo>
                    <a:pt x="20121" y="14219"/>
                    <a:pt x="20121" y="14219"/>
                    <a:pt x="20121" y="14219"/>
                  </a:cubicBezTo>
                  <a:cubicBezTo>
                    <a:pt x="20121" y="14287"/>
                    <a:pt x="20121" y="14287"/>
                    <a:pt x="20121" y="14287"/>
                  </a:cubicBezTo>
                  <a:cubicBezTo>
                    <a:pt x="20084" y="14355"/>
                    <a:pt x="20084" y="14355"/>
                    <a:pt x="20084" y="14355"/>
                  </a:cubicBezTo>
                  <a:cubicBezTo>
                    <a:pt x="20121" y="14423"/>
                    <a:pt x="20121" y="14423"/>
                    <a:pt x="20121" y="14423"/>
                  </a:cubicBezTo>
                  <a:cubicBezTo>
                    <a:pt x="20121" y="14423"/>
                    <a:pt x="20121" y="14423"/>
                    <a:pt x="20121" y="14423"/>
                  </a:cubicBezTo>
                  <a:cubicBezTo>
                    <a:pt x="20121" y="14423"/>
                    <a:pt x="20121" y="14423"/>
                    <a:pt x="20121" y="14423"/>
                  </a:cubicBezTo>
                  <a:cubicBezTo>
                    <a:pt x="20121" y="14490"/>
                    <a:pt x="20121" y="14490"/>
                    <a:pt x="20121" y="14490"/>
                  </a:cubicBezTo>
                  <a:cubicBezTo>
                    <a:pt x="20121" y="14558"/>
                    <a:pt x="20121" y="14558"/>
                    <a:pt x="20121" y="14558"/>
                  </a:cubicBezTo>
                  <a:cubicBezTo>
                    <a:pt x="20121" y="14558"/>
                    <a:pt x="20121" y="14558"/>
                    <a:pt x="20121" y="14558"/>
                  </a:cubicBezTo>
                  <a:cubicBezTo>
                    <a:pt x="20158" y="14490"/>
                    <a:pt x="20158" y="14490"/>
                    <a:pt x="20158" y="14490"/>
                  </a:cubicBezTo>
                  <a:cubicBezTo>
                    <a:pt x="20195" y="14558"/>
                    <a:pt x="20195" y="14558"/>
                    <a:pt x="20195" y="14558"/>
                  </a:cubicBezTo>
                  <a:cubicBezTo>
                    <a:pt x="20158" y="14626"/>
                    <a:pt x="20158" y="14626"/>
                    <a:pt x="20158" y="14626"/>
                  </a:cubicBezTo>
                  <a:cubicBezTo>
                    <a:pt x="20158" y="14693"/>
                    <a:pt x="20158" y="14693"/>
                    <a:pt x="20158" y="14693"/>
                  </a:cubicBezTo>
                  <a:cubicBezTo>
                    <a:pt x="20158" y="14761"/>
                    <a:pt x="20158" y="14761"/>
                    <a:pt x="20158" y="14761"/>
                  </a:cubicBezTo>
                  <a:cubicBezTo>
                    <a:pt x="20158" y="14829"/>
                    <a:pt x="20158" y="14829"/>
                    <a:pt x="20158" y="14829"/>
                  </a:cubicBezTo>
                  <a:cubicBezTo>
                    <a:pt x="20158" y="14897"/>
                    <a:pt x="20158" y="14897"/>
                    <a:pt x="20158" y="14897"/>
                  </a:cubicBezTo>
                  <a:cubicBezTo>
                    <a:pt x="20158" y="14897"/>
                    <a:pt x="20158" y="14897"/>
                    <a:pt x="20158" y="14897"/>
                  </a:cubicBezTo>
                  <a:cubicBezTo>
                    <a:pt x="20158" y="14964"/>
                    <a:pt x="20158" y="14964"/>
                    <a:pt x="20158" y="14964"/>
                  </a:cubicBezTo>
                  <a:cubicBezTo>
                    <a:pt x="20121" y="15032"/>
                    <a:pt x="20121" y="15032"/>
                    <a:pt x="20121" y="15032"/>
                  </a:cubicBezTo>
                  <a:cubicBezTo>
                    <a:pt x="20121" y="15100"/>
                    <a:pt x="20121" y="15100"/>
                    <a:pt x="20121" y="15100"/>
                  </a:cubicBezTo>
                  <a:cubicBezTo>
                    <a:pt x="20084" y="15100"/>
                    <a:pt x="20084" y="15100"/>
                    <a:pt x="20084" y="15100"/>
                  </a:cubicBezTo>
                  <a:cubicBezTo>
                    <a:pt x="20084" y="15235"/>
                    <a:pt x="20084" y="15235"/>
                    <a:pt x="20084" y="15235"/>
                  </a:cubicBezTo>
                  <a:cubicBezTo>
                    <a:pt x="20047" y="15371"/>
                    <a:pt x="20047" y="15371"/>
                    <a:pt x="20047" y="15371"/>
                  </a:cubicBezTo>
                  <a:cubicBezTo>
                    <a:pt x="20047" y="15303"/>
                    <a:pt x="20047" y="15303"/>
                    <a:pt x="20047" y="15303"/>
                  </a:cubicBezTo>
                  <a:cubicBezTo>
                    <a:pt x="20047" y="15235"/>
                    <a:pt x="20047" y="15235"/>
                    <a:pt x="20047" y="15235"/>
                  </a:cubicBezTo>
                  <a:cubicBezTo>
                    <a:pt x="20047" y="15167"/>
                    <a:pt x="20047" y="15167"/>
                    <a:pt x="20047" y="15167"/>
                  </a:cubicBezTo>
                  <a:cubicBezTo>
                    <a:pt x="20047" y="15167"/>
                    <a:pt x="20047" y="15167"/>
                    <a:pt x="20047" y="15167"/>
                  </a:cubicBezTo>
                  <a:cubicBezTo>
                    <a:pt x="19973" y="15167"/>
                    <a:pt x="19973" y="15167"/>
                    <a:pt x="19973" y="15167"/>
                  </a:cubicBezTo>
                  <a:cubicBezTo>
                    <a:pt x="19936" y="15032"/>
                    <a:pt x="19936" y="15032"/>
                    <a:pt x="19936" y="15032"/>
                  </a:cubicBezTo>
                  <a:cubicBezTo>
                    <a:pt x="19936" y="14964"/>
                    <a:pt x="19936" y="14964"/>
                    <a:pt x="19936" y="14964"/>
                  </a:cubicBezTo>
                  <a:cubicBezTo>
                    <a:pt x="19862" y="14693"/>
                    <a:pt x="19862" y="14693"/>
                    <a:pt x="19862" y="14693"/>
                  </a:cubicBezTo>
                  <a:cubicBezTo>
                    <a:pt x="19825" y="14626"/>
                    <a:pt x="19825" y="14626"/>
                    <a:pt x="19825" y="14626"/>
                  </a:cubicBezTo>
                  <a:cubicBezTo>
                    <a:pt x="19825" y="14626"/>
                    <a:pt x="19825" y="14626"/>
                    <a:pt x="19825" y="14626"/>
                  </a:cubicBezTo>
                  <a:cubicBezTo>
                    <a:pt x="19862" y="14626"/>
                    <a:pt x="19862" y="14626"/>
                    <a:pt x="19862" y="14626"/>
                  </a:cubicBezTo>
                  <a:cubicBezTo>
                    <a:pt x="19899" y="14558"/>
                    <a:pt x="19899" y="14558"/>
                    <a:pt x="19899" y="14558"/>
                  </a:cubicBezTo>
                  <a:cubicBezTo>
                    <a:pt x="19862" y="14558"/>
                    <a:pt x="19862" y="14558"/>
                    <a:pt x="19862" y="14558"/>
                  </a:cubicBezTo>
                  <a:cubicBezTo>
                    <a:pt x="19825" y="14558"/>
                    <a:pt x="19825" y="14558"/>
                    <a:pt x="19825" y="14558"/>
                  </a:cubicBezTo>
                  <a:cubicBezTo>
                    <a:pt x="19751" y="14490"/>
                    <a:pt x="19751" y="14490"/>
                    <a:pt x="19751" y="14490"/>
                  </a:cubicBezTo>
                  <a:cubicBezTo>
                    <a:pt x="19640" y="14152"/>
                    <a:pt x="19640" y="14152"/>
                    <a:pt x="19640" y="14152"/>
                  </a:cubicBezTo>
                  <a:cubicBezTo>
                    <a:pt x="19529" y="13949"/>
                    <a:pt x="19529" y="13949"/>
                    <a:pt x="19529" y="13949"/>
                  </a:cubicBezTo>
                  <a:cubicBezTo>
                    <a:pt x="19492" y="13813"/>
                    <a:pt x="19492" y="13813"/>
                    <a:pt x="19492" y="13813"/>
                  </a:cubicBezTo>
                  <a:cubicBezTo>
                    <a:pt x="19455" y="13745"/>
                    <a:pt x="19455" y="13745"/>
                    <a:pt x="19455" y="13745"/>
                  </a:cubicBezTo>
                  <a:cubicBezTo>
                    <a:pt x="19381" y="13542"/>
                    <a:pt x="19381" y="13542"/>
                    <a:pt x="19381" y="13542"/>
                  </a:cubicBezTo>
                  <a:cubicBezTo>
                    <a:pt x="19307" y="13204"/>
                    <a:pt x="19307" y="13204"/>
                    <a:pt x="19307" y="13204"/>
                  </a:cubicBezTo>
                  <a:cubicBezTo>
                    <a:pt x="19233" y="12933"/>
                    <a:pt x="19233" y="12933"/>
                    <a:pt x="19233" y="12933"/>
                  </a:cubicBezTo>
                  <a:cubicBezTo>
                    <a:pt x="19233" y="12865"/>
                    <a:pt x="19233" y="12865"/>
                    <a:pt x="19233" y="12865"/>
                  </a:cubicBezTo>
                  <a:cubicBezTo>
                    <a:pt x="19159" y="12730"/>
                    <a:pt x="19159" y="12730"/>
                    <a:pt x="19159" y="12730"/>
                  </a:cubicBezTo>
                  <a:cubicBezTo>
                    <a:pt x="19159" y="12527"/>
                    <a:pt x="19159" y="12527"/>
                    <a:pt x="19159" y="12527"/>
                  </a:cubicBezTo>
                  <a:cubicBezTo>
                    <a:pt x="19122" y="12459"/>
                    <a:pt x="19122" y="12459"/>
                    <a:pt x="19122" y="12459"/>
                  </a:cubicBezTo>
                  <a:cubicBezTo>
                    <a:pt x="19122" y="12324"/>
                    <a:pt x="19122" y="12324"/>
                    <a:pt x="19122" y="12324"/>
                  </a:cubicBezTo>
                  <a:cubicBezTo>
                    <a:pt x="19159" y="12256"/>
                    <a:pt x="19159" y="12256"/>
                    <a:pt x="19159" y="12256"/>
                  </a:cubicBezTo>
                  <a:cubicBezTo>
                    <a:pt x="19196" y="12188"/>
                    <a:pt x="19196" y="12188"/>
                    <a:pt x="19196" y="12188"/>
                  </a:cubicBezTo>
                  <a:cubicBezTo>
                    <a:pt x="19196" y="12188"/>
                    <a:pt x="19196" y="12188"/>
                    <a:pt x="19196" y="12188"/>
                  </a:cubicBezTo>
                  <a:cubicBezTo>
                    <a:pt x="19196" y="12120"/>
                    <a:pt x="19196" y="12120"/>
                    <a:pt x="19196" y="12120"/>
                  </a:cubicBezTo>
                  <a:cubicBezTo>
                    <a:pt x="19196" y="12120"/>
                    <a:pt x="19196" y="12120"/>
                    <a:pt x="19196" y="12120"/>
                  </a:cubicBezTo>
                  <a:cubicBezTo>
                    <a:pt x="19196" y="11985"/>
                    <a:pt x="19196" y="11985"/>
                    <a:pt x="19196" y="11985"/>
                  </a:cubicBezTo>
                  <a:cubicBezTo>
                    <a:pt x="19159" y="11850"/>
                    <a:pt x="19159" y="11850"/>
                    <a:pt x="19159" y="11850"/>
                  </a:cubicBezTo>
                  <a:cubicBezTo>
                    <a:pt x="19085" y="11850"/>
                    <a:pt x="19085" y="11850"/>
                    <a:pt x="19085" y="11850"/>
                  </a:cubicBezTo>
                  <a:cubicBezTo>
                    <a:pt x="19085" y="11782"/>
                    <a:pt x="19085" y="11782"/>
                    <a:pt x="19085" y="11782"/>
                  </a:cubicBezTo>
                  <a:cubicBezTo>
                    <a:pt x="19122" y="11714"/>
                    <a:pt x="19122" y="11714"/>
                    <a:pt x="19122" y="11714"/>
                  </a:cubicBezTo>
                  <a:cubicBezTo>
                    <a:pt x="19196" y="11782"/>
                    <a:pt x="19196" y="11782"/>
                    <a:pt x="19196" y="11782"/>
                  </a:cubicBezTo>
                  <a:cubicBezTo>
                    <a:pt x="19233" y="11714"/>
                    <a:pt x="19233" y="11714"/>
                    <a:pt x="19233" y="11714"/>
                  </a:cubicBezTo>
                  <a:cubicBezTo>
                    <a:pt x="19233" y="11646"/>
                    <a:pt x="19233" y="11646"/>
                    <a:pt x="19233" y="11646"/>
                  </a:cubicBezTo>
                  <a:cubicBezTo>
                    <a:pt x="19233" y="11579"/>
                    <a:pt x="19233" y="11579"/>
                    <a:pt x="19233" y="11579"/>
                  </a:cubicBezTo>
                  <a:cubicBezTo>
                    <a:pt x="19270" y="11579"/>
                    <a:pt x="19270" y="11579"/>
                    <a:pt x="19270" y="11579"/>
                  </a:cubicBezTo>
                  <a:cubicBezTo>
                    <a:pt x="19307" y="11579"/>
                    <a:pt x="19307" y="11579"/>
                    <a:pt x="19307" y="11579"/>
                  </a:cubicBezTo>
                  <a:cubicBezTo>
                    <a:pt x="19270" y="11511"/>
                    <a:pt x="19270" y="11511"/>
                    <a:pt x="19270" y="11511"/>
                  </a:cubicBezTo>
                  <a:cubicBezTo>
                    <a:pt x="19344" y="11376"/>
                    <a:pt x="19344" y="11376"/>
                    <a:pt x="19344" y="11376"/>
                  </a:cubicBezTo>
                  <a:cubicBezTo>
                    <a:pt x="19307" y="11240"/>
                    <a:pt x="19307" y="11240"/>
                    <a:pt x="19307" y="11240"/>
                  </a:cubicBezTo>
                  <a:cubicBezTo>
                    <a:pt x="19307" y="11172"/>
                    <a:pt x="19307" y="11172"/>
                    <a:pt x="19307" y="11172"/>
                  </a:cubicBezTo>
                  <a:cubicBezTo>
                    <a:pt x="19307" y="11105"/>
                    <a:pt x="19307" y="11105"/>
                    <a:pt x="19307" y="11105"/>
                  </a:cubicBezTo>
                  <a:cubicBezTo>
                    <a:pt x="19307" y="11037"/>
                    <a:pt x="19307" y="11037"/>
                    <a:pt x="19307" y="11037"/>
                  </a:cubicBezTo>
                  <a:cubicBezTo>
                    <a:pt x="19307" y="10969"/>
                    <a:pt x="19307" y="10969"/>
                    <a:pt x="19307" y="10969"/>
                  </a:cubicBezTo>
                  <a:cubicBezTo>
                    <a:pt x="19307" y="10969"/>
                    <a:pt x="19307" y="10969"/>
                    <a:pt x="19307" y="10969"/>
                  </a:cubicBezTo>
                  <a:cubicBezTo>
                    <a:pt x="19307" y="10834"/>
                    <a:pt x="19307" y="10834"/>
                    <a:pt x="19307" y="10834"/>
                  </a:cubicBezTo>
                  <a:cubicBezTo>
                    <a:pt x="19344" y="10834"/>
                    <a:pt x="19344" y="10834"/>
                    <a:pt x="19344" y="10834"/>
                  </a:cubicBezTo>
                  <a:cubicBezTo>
                    <a:pt x="19307" y="10766"/>
                    <a:pt x="19307" y="10766"/>
                    <a:pt x="19307" y="10766"/>
                  </a:cubicBezTo>
                  <a:cubicBezTo>
                    <a:pt x="19307" y="10766"/>
                    <a:pt x="19307" y="10766"/>
                    <a:pt x="19307" y="10766"/>
                  </a:cubicBezTo>
                  <a:cubicBezTo>
                    <a:pt x="19307" y="10698"/>
                    <a:pt x="19307" y="10698"/>
                    <a:pt x="19307" y="10698"/>
                  </a:cubicBezTo>
                  <a:cubicBezTo>
                    <a:pt x="19344" y="10631"/>
                    <a:pt x="19344" y="10631"/>
                    <a:pt x="19344" y="10631"/>
                  </a:cubicBezTo>
                  <a:cubicBezTo>
                    <a:pt x="19307" y="10631"/>
                    <a:pt x="19307" y="10631"/>
                    <a:pt x="19307" y="10631"/>
                  </a:cubicBezTo>
                  <a:cubicBezTo>
                    <a:pt x="19307" y="10563"/>
                    <a:pt x="19307" y="10563"/>
                    <a:pt x="19307" y="10563"/>
                  </a:cubicBezTo>
                  <a:cubicBezTo>
                    <a:pt x="19344" y="10495"/>
                    <a:pt x="19344" y="10495"/>
                    <a:pt x="19344" y="10495"/>
                  </a:cubicBezTo>
                  <a:cubicBezTo>
                    <a:pt x="19381" y="10495"/>
                    <a:pt x="19381" y="10495"/>
                    <a:pt x="19381" y="10495"/>
                  </a:cubicBezTo>
                  <a:cubicBezTo>
                    <a:pt x="19344" y="10428"/>
                    <a:pt x="19344" y="10428"/>
                    <a:pt x="19344" y="10428"/>
                  </a:cubicBezTo>
                  <a:cubicBezTo>
                    <a:pt x="19381" y="10292"/>
                    <a:pt x="19381" y="10292"/>
                    <a:pt x="19381" y="10292"/>
                  </a:cubicBezTo>
                  <a:cubicBezTo>
                    <a:pt x="19344" y="10292"/>
                    <a:pt x="19344" y="10292"/>
                    <a:pt x="19344" y="10292"/>
                  </a:cubicBezTo>
                  <a:cubicBezTo>
                    <a:pt x="19344" y="10224"/>
                    <a:pt x="19344" y="10224"/>
                    <a:pt x="19344" y="10224"/>
                  </a:cubicBezTo>
                  <a:cubicBezTo>
                    <a:pt x="19381" y="10157"/>
                    <a:pt x="19381" y="10157"/>
                    <a:pt x="19381" y="10157"/>
                  </a:cubicBezTo>
                  <a:cubicBezTo>
                    <a:pt x="19381" y="10089"/>
                    <a:pt x="19381" y="10089"/>
                    <a:pt x="19381" y="10089"/>
                  </a:cubicBezTo>
                  <a:cubicBezTo>
                    <a:pt x="19344" y="10089"/>
                    <a:pt x="19344" y="10089"/>
                    <a:pt x="19344" y="10089"/>
                  </a:cubicBezTo>
                  <a:cubicBezTo>
                    <a:pt x="19344" y="10021"/>
                    <a:pt x="19344" y="10021"/>
                    <a:pt x="19344" y="10021"/>
                  </a:cubicBezTo>
                  <a:cubicBezTo>
                    <a:pt x="19344" y="9954"/>
                    <a:pt x="19344" y="9954"/>
                    <a:pt x="19344" y="9954"/>
                  </a:cubicBezTo>
                  <a:cubicBezTo>
                    <a:pt x="19381" y="9954"/>
                    <a:pt x="19381" y="9954"/>
                    <a:pt x="19381" y="9954"/>
                  </a:cubicBezTo>
                  <a:cubicBezTo>
                    <a:pt x="19381" y="9886"/>
                    <a:pt x="19381" y="9886"/>
                    <a:pt x="19381" y="9886"/>
                  </a:cubicBezTo>
                  <a:cubicBezTo>
                    <a:pt x="19381" y="9886"/>
                    <a:pt x="19381" y="9886"/>
                    <a:pt x="19381" y="9886"/>
                  </a:cubicBezTo>
                  <a:cubicBezTo>
                    <a:pt x="19418" y="9818"/>
                    <a:pt x="19418" y="9818"/>
                    <a:pt x="19418" y="9818"/>
                  </a:cubicBezTo>
                  <a:cubicBezTo>
                    <a:pt x="19455" y="9818"/>
                    <a:pt x="19455" y="9818"/>
                    <a:pt x="19455" y="9818"/>
                  </a:cubicBezTo>
                  <a:cubicBezTo>
                    <a:pt x="19492" y="9750"/>
                    <a:pt x="19492" y="9750"/>
                    <a:pt x="19492" y="9750"/>
                  </a:cubicBezTo>
                  <a:cubicBezTo>
                    <a:pt x="19492" y="9750"/>
                    <a:pt x="19492" y="9750"/>
                    <a:pt x="19492" y="9750"/>
                  </a:cubicBezTo>
                  <a:cubicBezTo>
                    <a:pt x="19529" y="9683"/>
                    <a:pt x="19529" y="9683"/>
                    <a:pt x="19529" y="9683"/>
                  </a:cubicBezTo>
                  <a:cubicBezTo>
                    <a:pt x="19529" y="9683"/>
                    <a:pt x="19529" y="9683"/>
                    <a:pt x="19529" y="9683"/>
                  </a:cubicBezTo>
                  <a:cubicBezTo>
                    <a:pt x="19529" y="9683"/>
                    <a:pt x="19529" y="9683"/>
                    <a:pt x="19529" y="9683"/>
                  </a:cubicBezTo>
                  <a:cubicBezTo>
                    <a:pt x="19529" y="9615"/>
                    <a:pt x="19529" y="9615"/>
                    <a:pt x="19529" y="9615"/>
                  </a:cubicBezTo>
                  <a:cubicBezTo>
                    <a:pt x="19492" y="9615"/>
                    <a:pt x="19492" y="9615"/>
                    <a:pt x="19492" y="9615"/>
                  </a:cubicBezTo>
                  <a:cubicBezTo>
                    <a:pt x="19492" y="9683"/>
                    <a:pt x="19492" y="9683"/>
                    <a:pt x="19492" y="9683"/>
                  </a:cubicBezTo>
                  <a:cubicBezTo>
                    <a:pt x="19455" y="9615"/>
                    <a:pt x="19455" y="9615"/>
                    <a:pt x="19455" y="9615"/>
                  </a:cubicBezTo>
                  <a:cubicBezTo>
                    <a:pt x="19455" y="9547"/>
                    <a:pt x="19455" y="9547"/>
                    <a:pt x="19455" y="9547"/>
                  </a:cubicBezTo>
                  <a:cubicBezTo>
                    <a:pt x="19492" y="9412"/>
                    <a:pt x="19492" y="9412"/>
                    <a:pt x="19492" y="9412"/>
                  </a:cubicBezTo>
                  <a:cubicBezTo>
                    <a:pt x="19455" y="9412"/>
                    <a:pt x="19455" y="9412"/>
                    <a:pt x="19455" y="9412"/>
                  </a:cubicBezTo>
                  <a:cubicBezTo>
                    <a:pt x="19455" y="9344"/>
                    <a:pt x="19455" y="9344"/>
                    <a:pt x="19455" y="9344"/>
                  </a:cubicBezTo>
                  <a:cubicBezTo>
                    <a:pt x="19455" y="9344"/>
                    <a:pt x="19455" y="9344"/>
                    <a:pt x="19455" y="9344"/>
                  </a:cubicBezTo>
                  <a:cubicBezTo>
                    <a:pt x="19418" y="9344"/>
                    <a:pt x="19418" y="9344"/>
                    <a:pt x="19418" y="9344"/>
                  </a:cubicBezTo>
                  <a:cubicBezTo>
                    <a:pt x="19418" y="9344"/>
                    <a:pt x="19418" y="9344"/>
                    <a:pt x="19418" y="9344"/>
                  </a:cubicBezTo>
                  <a:cubicBezTo>
                    <a:pt x="19418" y="9209"/>
                    <a:pt x="19418" y="9209"/>
                    <a:pt x="19418" y="9209"/>
                  </a:cubicBezTo>
                  <a:cubicBezTo>
                    <a:pt x="19418" y="9209"/>
                    <a:pt x="19418" y="9209"/>
                    <a:pt x="19418" y="9209"/>
                  </a:cubicBezTo>
                  <a:cubicBezTo>
                    <a:pt x="19418" y="9209"/>
                    <a:pt x="19418" y="9209"/>
                    <a:pt x="19418" y="9209"/>
                  </a:cubicBezTo>
                  <a:cubicBezTo>
                    <a:pt x="19418" y="9141"/>
                    <a:pt x="19418" y="9141"/>
                    <a:pt x="19418" y="9141"/>
                  </a:cubicBezTo>
                  <a:cubicBezTo>
                    <a:pt x="19381" y="9073"/>
                    <a:pt x="19381" y="9073"/>
                    <a:pt x="19381" y="9073"/>
                  </a:cubicBezTo>
                  <a:cubicBezTo>
                    <a:pt x="19381" y="9073"/>
                    <a:pt x="19381" y="9073"/>
                    <a:pt x="19381" y="9073"/>
                  </a:cubicBezTo>
                  <a:cubicBezTo>
                    <a:pt x="19381" y="9073"/>
                    <a:pt x="19381" y="9073"/>
                    <a:pt x="19381" y="9073"/>
                  </a:cubicBezTo>
                  <a:cubicBezTo>
                    <a:pt x="19381" y="9006"/>
                    <a:pt x="19381" y="9006"/>
                    <a:pt x="19381" y="9006"/>
                  </a:cubicBezTo>
                  <a:cubicBezTo>
                    <a:pt x="19344" y="8938"/>
                    <a:pt x="19344" y="8938"/>
                    <a:pt x="19344" y="8938"/>
                  </a:cubicBezTo>
                  <a:cubicBezTo>
                    <a:pt x="19344" y="8938"/>
                    <a:pt x="19344" y="8938"/>
                    <a:pt x="19344" y="8938"/>
                  </a:cubicBezTo>
                  <a:cubicBezTo>
                    <a:pt x="19307" y="8870"/>
                    <a:pt x="19307" y="8870"/>
                    <a:pt x="19307" y="8870"/>
                  </a:cubicBezTo>
                  <a:cubicBezTo>
                    <a:pt x="19307" y="8870"/>
                    <a:pt x="19307" y="8870"/>
                    <a:pt x="19307" y="8870"/>
                  </a:cubicBezTo>
                  <a:cubicBezTo>
                    <a:pt x="19307" y="8803"/>
                    <a:pt x="19307" y="8803"/>
                    <a:pt x="19307" y="8803"/>
                  </a:cubicBezTo>
                  <a:cubicBezTo>
                    <a:pt x="19307" y="8735"/>
                    <a:pt x="19307" y="8735"/>
                    <a:pt x="19307" y="8735"/>
                  </a:cubicBezTo>
                  <a:cubicBezTo>
                    <a:pt x="19344" y="8667"/>
                    <a:pt x="19344" y="8667"/>
                    <a:pt x="19344" y="8667"/>
                  </a:cubicBezTo>
                  <a:cubicBezTo>
                    <a:pt x="19381" y="8667"/>
                    <a:pt x="19381" y="8667"/>
                    <a:pt x="19381" y="8667"/>
                  </a:cubicBezTo>
                  <a:cubicBezTo>
                    <a:pt x="19418" y="8667"/>
                    <a:pt x="19418" y="8667"/>
                    <a:pt x="19418" y="8667"/>
                  </a:cubicBezTo>
                  <a:cubicBezTo>
                    <a:pt x="19381" y="8599"/>
                    <a:pt x="19381" y="8599"/>
                    <a:pt x="19381" y="8599"/>
                  </a:cubicBezTo>
                  <a:cubicBezTo>
                    <a:pt x="19455" y="8599"/>
                    <a:pt x="19455" y="8599"/>
                    <a:pt x="19455" y="8599"/>
                  </a:cubicBezTo>
                  <a:cubicBezTo>
                    <a:pt x="19418" y="8599"/>
                    <a:pt x="19418" y="8599"/>
                    <a:pt x="19418" y="8599"/>
                  </a:cubicBezTo>
                  <a:cubicBezTo>
                    <a:pt x="19381" y="8599"/>
                    <a:pt x="19381" y="8599"/>
                    <a:pt x="19381" y="8599"/>
                  </a:cubicBezTo>
                  <a:cubicBezTo>
                    <a:pt x="19381" y="8599"/>
                    <a:pt x="19381" y="8599"/>
                    <a:pt x="19381" y="8599"/>
                  </a:cubicBezTo>
                  <a:cubicBezTo>
                    <a:pt x="19307" y="8599"/>
                    <a:pt x="19307" y="8599"/>
                    <a:pt x="19307" y="8599"/>
                  </a:cubicBezTo>
                  <a:cubicBezTo>
                    <a:pt x="19270" y="8532"/>
                    <a:pt x="19270" y="8532"/>
                    <a:pt x="19270" y="8532"/>
                  </a:cubicBezTo>
                  <a:cubicBezTo>
                    <a:pt x="19270" y="8532"/>
                    <a:pt x="19270" y="8532"/>
                    <a:pt x="19270" y="8532"/>
                  </a:cubicBezTo>
                  <a:cubicBezTo>
                    <a:pt x="19233" y="8532"/>
                    <a:pt x="19233" y="8532"/>
                    <a:pt x="19233" y="8532"/>
                  </a:cubicBezTo>
                  <a:cubicBezTo>
                    <a:pt x="19196" y="8599"/>
                    <a:pt x="19196" y="8599"/>
                    <a:pt x="19196" y="8599"/>
                  </a:cubicBezTo>
                  <a:cubicBezTo>
                    <a:pt x="19159" y="8599"/>
                    <a:pt x="19159" y="8599"/>
                    <a:pt x="19159" y="8599"/>
                  </a:cubicBezTo>
                  <a:cubicBezTo>
                    <a:pt x="19122" y="8667"/>
                    <a:pt x="19122" y="8667"/>
                    <a:pt x="19122" y="8667"/>
                  </a:cubicBezTo>
                  <a:cubicBezTo>
                    <a:pt x="19122" y="8667"/>
                    <a:pt x="19122" y="8667"/>
                    <a:pt x="19122" y="8667"/>
                  </a:cubicBezTo>
                  <a:cubicBezTo>
                    <a:pt x="19122" y="8735"/>
                    <a:pt x="19122" y="8735"/>
                    <a:pt x="19122" y="8735"/>
                  </a:cubicBezTo>
                  <a:cubicBezTo>
                    <a:pt x="19159" y="8803"/>
                    <a:pt x="19159" y="8803"/>
                    <a:pt x="19159" y="8803"/>
                  </a:cubicBezTo>
                  <a:cubicBezTo>
                    <a:pt x="19159" y="8803"/>
                    <a:pt x="19159" y="8803"/>
                    <a:pt x="19159" y="8803"/>
                  </a:cubicBezTo>
                  <a:cubicBezTo>
                    <a:pt x="19159" y="8870"/>
                    <a:pt x="19159" y="8870"/>
                    <a:pt x="19159" y="8870"/>
                  </a:cubicBezTo>
                  <a:cubicBezTo>
                    <a:pt x="19159" y="8938"/>
                    <a:pt x="19159" y="8938"/>
                    <a:pt x="19159" y="8938"/>
                  </a:cubicBezTo>
                  <a:cubicBezTo>
                    <a:pt x="19196" y="9006"/>
                    <a:pt x="19196" y="9006"/>
                    <a:pt x="19196" y="9006"/>
                  </a:cubicBezTo>
                  <a:cubicBezTo>
                    <a:pt x="19196" y="9006"/>
                    <a:pt x="19196" y="9006"/>
                    <a:pt x="19196" y="9006"/>
                  </a:cubicBezTo>
                  <a:cubicBezTo>
                    <a:pt x="19233" y="9006"/>
                    <a:pt x="19233" y="9006"/>
                    <a:pt x="19233" y="9006"/>
                  </a:cubicBezTo>
                  <a:cubicBezTo>
                    <a:pt x="19233" y="9141"/>
                    <a:pt x="19233" y="9141"/>
                    <a:pt x="19233" y="9141"/>
                  </a:cubicBezTo>
                  <a:cubicBezTo>
                    <a:pt x="19270" y="9141"/>
                    <a:pt x="19270" y="9141"/>
                    <a:pt x="19270" y="9141"/>
                  </a:cubicBezTo>
                  <a:cubicBezTo>
                    <a:pt x="19270" y="9209"/>
                    <a:pt x="19270" y="9209"/>
                    <a:pt x="19270" y="9209"/>
                  </a:cubicBezTo>
                  <a:cubicBezTo>
                    <a:pt x="19307" y="9276"/>
                    <a:pt x="19307" y="9276"/>
                    <a:pt x="19307" y="9276"/>
                  </a:cubicBezTo>
                  <a:cubicBezTo>
                    <a:pt x="19270" y="9276"/>
                    <a:pt x="19270" y="9276"/>
                    <a:pt x="19270" y="9276"/>
                  </a:cubicBezTo>
                  <a:cubicBezTo>
                    <a:pt x="19270" y="9276"/>
                    <a:pt x="19270" y="9276"/>
                    <a:pt x="19270" y="9276"/>
                  </a:cubicBezTo>
                  <a:cubicBezTo>
                    <a:pt x="19233" y="9209"/>
                    <a:pt x="19233" y="9209"/>
                    <a:pt x="19233" y="9209"/>
                  </a:cubicBezTo>
                  <a:cubicBezTo>
                    <a:pt x="19196" y="9209"/>
                    <a:pt x="19196" y="9209"/>
                    <a:pt x="19196" y="9209"/>
                  </a:cubicBezTo>
                  <a:cubicBezTo>
                    <a:pt x="19196" y="9276"/>
                    <a:pt x="19196" y="9276"/>
                    <a:pt x="19196" y="9276"/>
                  </a:cubicBezTo>
                  <a:cubicBezTo>
                    <a:pt x="19159" y="9344"/>
                    <a:pt x="19159" y="9344"/>
                    <a:pt x="19159" y="9344"/>
                  </a:cubicBezTo>
                  <a:cubicBezTo>
                    <a:pt x="19196" y="9412"/>
                    <a:pt x="19196" y="9412"/>
                    <a:pt x="19196" y="9412"/>
                  </a:cubicBezTo>
                  <a:cubicBezTo>
                    <a:pt x="19159" y="9480"/>
                    <a:pt x="19159" y="9480"/>
                    <a:pt x="19159" y="9480"/>
                  </a:cubicBezTo>
                  <a:cubicBezTo>
                    <a:pt x="19159" y="9480"/>
                    <a:pt x="19159" y="9480"/>
                    <a:pt x="19159" y="9480"/>
                  </a:cubicBezTo>
                  <a:cubicBezTo>
                    <a:pt x="19159" y="9480"/>
                    <a:pt x="19159" y="9480"/>
                    <a:pt x="19159" y="9480"/>
                  </a:cubicBezTo>
                  <a:cubicBezTo>
                    <a:pt x="19159" y="9547"/>
                    <a:pt x="19159" y="9547"/>
                    <a:pt x="19159" y="9547"/>
                  </a:cubicBezTo>
                  <a:cubicBezTo>
                    <a:pt x="19159" y="9547"/>
                    <a:pt x="19159" y="9547"/>
                    <a:pt x="19159" y="9547"/>
                  </a:cubicBezTo>
                  <a:cubicBezTo>
                    <a:pt x="19159" y="9615"/>
                    <a:pt x="19159" y="9615"/>
                    <a:pt x="19159" y="9615"/>
                  </a:cubicBezTo>
                  <a:cubicBezTo>
                    <a:pt x="19159" y="9615"/>
                    <a:pt x="19159" y="9615"/>
                    <a:pt x="19159" y="9615"/>
                  </a:cubicBezTo>
                  <a:cubicBezTo>
                    <a:pt x="19159" y="9683"/>
                    <a:pt x="19159" y="9683"/>
                    <a:pt x="19159" y="9683"/>
                  </a:cubicBezTo>
                  <a:cubicBezTo>
                    <a:pt x="19159" y="9818"/>
                    <a:pt x="19159" y="9818"/>
                    <a:pt x="19159" y="9818"/>
                  </a:cubicBezTo>
                  <a:cubicBezTo>
                    <a:pt x="19122" y="9818"/>
                    <a:pt x="19122" y="9818"/>
                    <a:pt x="19122" y="9818"/>
                  </a:cubicBezTo>
                  <a:cubicBezTo>
                    <a:pt x="19122" y="9886"/>
                    <a:pt x="19122" y="9886"/>
                    <a:pt x="19122" y="9886"/>
                  </a:cubicBezTo>
                  <a:cubicBezTo>
                    <a:pt x="19122" y="9886"/>
                    <a:pt x="19122" y="9886"/>
                    <a:pt x="19122" y="9886"/>
                  </a:cubicBezTo>
                  <a:cubicBezTo>
                    <a:pt x="19085" y="9954"/>
                    <a:pt x="19085" y="9954"/>
                    <a:pt x="19085" y="9954"/>
                  </a:cubicBezTo>
                  <a:cubicBezTo>
                    <a:pt x="19085" y="9954"/>
                    <a:pt x="19085" y="9954"/>
                    <a:pt x="19085" y="9954"/>
                  </a:cubicBezTo>
                  <a:cubicBezTo>
                    <a:pt x="19048" y="9886"/>
                    <a:pt x="19048" y="9886"/>
                    <a:pt x="19048" y="9886"/>
                  </a:cubicBezTo>
                  <a:cubicBezTo>
                    <a:pt x="19085" y="9818"/>
                    <a:pt x="19085" y="9818"/>
                    <a:pt x="19085" y="9818"/>
                  </a:cubicBezTo>
                  <a:cubicBezTo>
                    <a:pt x="19048" y="9750"/>
                    <a:pt x="19048" y="9750"/>
                    <a:pt x="19048" y="9750"/>
                  </a:cubicBezTo>
                  <a:cubicBezTo>
                    <a:pt x="19048" y="9750"/>
                    <a:pt x="19048" y="9750"/>
                    <a:pt x="19048" y="9750"/>
                  </a:cubicBezTo>
                  <a:cubicBezTo>
                    <a:pt x="19011" y="9818"/>
                    <a:pt x="19011" y="9818"/>
                    <a:pt x="19011" y="9818"/>
                  </a:cubicBezTo>
                  <a:cubicBezTo>
                    <a:pt x="19011" y="9818"/>
                    <a:pt x="19011" y="9818"/>
                    <a:pt x="19011" y="9818"/>
                  </a:cubicBezTo>
                  <a:cubicBezTo>
                    <a:pt x="18974" y="9886"/>
                    <a:pt x="18974" y="9886"/>
                    <a:pt x="18974" y="9886"/>
                  </a:cubicBezTo>
                  <a:cubicBezTo>
                    <a:pt x="18974" y="9750"/>
                    <a:pt x="18974" y="9750"/>
                    <a:pt x="18974" y="9750"/>
                  </a:cubicBezTo>
                  <a:cubicBezTo>
                    <a:pt x="18937" y="9750"/>
                    <a:pt x="18937" y="9750"/>
                    <a:pt x="18937" y="9750"/>
                  </a:cubicBezTo>
                  <a:cubicBezTo>
                    <a:pt x="18937" y="9750"/>
                    <a:pt x="18937" y="9750"/>
                    <a:pt x="18937" y="9750"/>
                  </a:cubicBezTo>
                  <a:cubicBezTo>
                    <a:pt x="18900" y="9750"/>
                    <a:pt x="18900" y="9750"/>
                    <a:pt x="18900" y="9750"/>
                  </a:cubicBezTo>
                  <a:cubicBezTo>
                    <a:pt x="18900" y="9750"/>
                    <a:pt x="18900" y="9750"/>
                    <a:pt x="18900" y="9750"/>
                  </a:cubicBezTo>
                  <a:cubicBezTo>
                    <a:pt x="18900" y="9750"/>
                    <a:pt x="18900" y="9750"/>
                    <a:pt x="18900" y="9750"/>
                  </a:cubicBezTo>
                  <a:cubicBezTo>
                    <a:pt x="18937" y="9683"/>
                    <a:pt x="18937" y="9683"/>
                    <a:pt x="18937" y="9683"/>
                  </a:cubicBezTo>
                  <a:cubicBezTo>
                    <a:pt x="18900" y="9683"/>
                    <a:pt x="18900" y="9683"/>
                    <a:pt x="18900" y="9683"/>
                  </a:cubicBezTo>
                  <a:cubicBezTo>
                    <a:pt x="18900" y="9615"/>
                    <a:pt x="18900" y="9615"/>
                    <a:pt x="18900" y="9615"/>
                  </a:cubicBezTo>
                  <a:cubicBezTo>
                    <a:pt x="18937" y="9615"/>
                    <a:pt x="18937" y="9615"/>
                    <a:pt x="18937" y="9615"/>
                  </a:cubicBezTo>
                  <a:cubicBezTo>
                    <a:pt x="18900" y="9547"/>
                    <a:pt x="18900" y="9547"/>
                    <a:pt x="18900" y="9547"/>
                  </a:cubicBezTo>
                  <a:cubicBezTo>
                    <a:pt x="18900" y="9547"/>
                    <a:pt x="18900" y="9547"/>
                    <a:pt x="18900" y="9547"/>
                  </a:cubicBezTo>
                  <a:cubicBezTo>
                    <a:pt x="18937" y="9480"/>
                    <a:pt x="18937" y="9480"/>
                    <a:pt x="18937" y="9480"/>
                  </a:cubicBezTo>
                  <a:cubicBezTo>
                    <a:pt x="18900" y="9480"/>
                    <a:pt x="18900" y="9480"/>
                    <a:pt x="18900" y="9480"/>
                  </a:cubicBezTo>
                  <a:cubicBezTo>
                    <a:pt x="18900" y="9412"/>
                    <a:pt x="18900" y="9412"/>
                    <a:pt x="18900" y="9412"/>
                  </a:cubicBezTo>
                  <a:cubicBezTo>
                    <a:pt x="18900" y="9412"/>
                    <a:pt x="18900" y="9412"/>
                    <a:pt x="18900" y="9412"/>
                  </a:cubicBezTo>
                  <a:cubicBezTo>
                    <a:pt x="18900" y="9344"/>
                    <a:pt x="18900" y="9344"/>
                    <a:pt x="18900" y="9344"/>
                  </a:cubicBezTo>
                  <a:cubicBezTo>
                    <a:pt x="18863" y="9276"/>
                    <a:pt x="18863" y="9276"/>
                    <a:pt x="18863" y="9276"/>
                  </a:cubicBezTo>
                  <a:cubicBezTo>
                    <a:pt x="18863" y="9276"/>
                    <a:pt x="18863" y="9276"/>
                    <a:pt x="18863" y="9276"/>
                  </a:cubicBezTo>
                  <a:cubicBezTo>
                    <a:pt x="18863" y="9276"/>
                    <a:pt x="18863" y="9276"/>
                    <a:pt x="18863" y="9276"/>
                  </a:cubicBezTo>
                  <a:cubicBezTo>
                    <a:pt x="18826" y="9344"/>
                    <a:pt x="18826" y="9344"/>
                    <a:pt x="18826" y="9344"/>
                  </a:cubicBezTo>
                  <a:cubicBezTo>
                    <a:pt x="18826" y="9344"/>
                    <a:pt x="18826" y="9344"/>
                    <a:pt x="18826" y="9344"/>
                  </a:cubicBezTo>
                  <a:cubicBezTo>
                    <a:pt x="18826" y="9412"/>
                    <a:pt x="18826" y="9412"/>
                    <a:pt x="18826" y="9412"/>
                  </a:cubicBezTo>
                  <a:cubicBezTo>
                    <a:pt x="18789" y="9480"/>
                    <a:pt x="18789" y="9480"/>
                    <a:pt x="18789" y="9480"/>
                  </a:cubicBezTo>
                  <a:cubicBezTo>
                    <a:pt x="18789" y="9480"/>
                    <a:pt x="18789" y="9480"/>
                    <a:pt x="18789" y="9480"/>
                  </a:cubicBezTo>
                  <a:cubicBezTo>
                    <a:pt x="18752" y="9412"/>
                    <a:pt x="18752" y="9412"/>
                    <a:pt x="18752" y="9412"/>
                  </a:cubicBezTo>
                  <a:cubicBezTo>
                    <a:pt x="18752" y="9412"/>
                    <a:pt x="18752" y="9412"/>
                    <a:pt x="18752" y="9412"/>
                  </a:cubicBezTo>
                  <a:cubicBezTo>
                    <a:pt x="18752" y="9412"/>
                    <a:pt x="18752" y="9412"/>
                    <a:pt x="18752" y="9412"/>
                  </a:cubicBezTo>
                  <a:cubicBezTo>
                    <a:pt x="18715" y="9344"/>
                    <a:pt x="18715" y="9344"/>
                    <a:pt x="18715" y="9344"/>
                  </a:cubicBezTo>
                  <a:cubicBezTo>
                    <a:pt x="18678" y="9344"/>
                    <a:pt x="18678" y="9344"/>
                    <a:pt x="18678" y="9344"/>
                  </a:cubicBezTo>
                  <a:cubicBezTo>
                    <a:pt x="18678" y="9344"/>
                    <a:pt x="18678" y="9344"/>
                    <a:pt x="18678" y="9344"/>
                  </a:cubicBezTo>
                  <a:cubicBezTo>
                    <a:pt x="18678" y="9344"/>
                    <a:pt x="18678" y="9344"/>
                    <a:pt x="18678" y="9344"/>
                  </a:cubicBezTo>
                  <a:cubicBezTo>
                    <a:pt x="18678" y="9412"/>
                    <a:pt x="18678" y="9412"/>
                    <a:pt x="18678" y="9412"/>
                  </a:cubicBezTo>
                  <a:cubicBezTo>
                    <a:pt x="18641" y="9412"/>
                    <a:pt x="18641" y="9412"/>
                    <a:pt x="18641" y="9412"/>
                  </a:cubicBezTo>
                  <a:cubicBezTo>
                    <a:pt x="18641" y="9480"/>
                    <a:pt x="18641" y="9480"/>
                    <a:pt x="18641" y="9480"/>
                  </a:cubicBezTo>
                  <a:cubicBezTo>
                    <a:pt x="18567" y="9480"/>
                    <a:pt x="18567" y="9480"/>
                    <a:pt x="18567" y="9480"/>
                  </a:cubicBezTo>
                  <a:cubicBezTo>
                    <a:pt x="18567" y="9480"/>
                    <a:pt x="18567" y="9480"/>
                    <a:pt x="18567" y="9480"/>
                  </a:cubicBezTo>
                  <a:cubicBezTo>
                    <a:pt x="18530" y="9480"/>
                    <a:pt x="18530" y="9480"/>
                    <a:pt x="18530" y="9480"/>
                  </a:cubicBezTo>
                  <a:cubicBezTo>
                    <a:pt x="18530" y="9547"/>
                    <a:pt x="18530" y="9547"/>
                    <a:pt x="18530" y="9547"/>
                  </a:cubicBezTo>
                  <a:cubicBezTo>
                    <a:pt x="18456" y="9480"/>
                    <a:pt x="18456" y="9480"/>
                    <a:pt x="18456" y="9480"/>
                  </a:cubicBezTo>
                  <a:cubicBezTo>
                    <a:pt x="18419" y="9615"/>
                    <a:pt x="18419" y="9615"/>
                    <a:pt x="18419" y="9615"/>
                  </a:cubicBezTo>
                  <a:cubicBezTo>
                    <a:pt x="18419" y="9615"/>
                    <a:pt x="18419" y="9615"/>
                    <a:pt x="18419" y="9615"/>
                  </a:cubicBezTo>
                  <a:cubicBezTo>
                    <a:pt x="18419" y="9683"/>
                    <a:pt x="18419" y="9683"/>
                    <a:pt x="18419" y="9683"/>
                  </a:cubicBezTo>
                  <a:cubicBezTo>
                    <a:pt x="18382" y="9750"/>
                    <a:pt x="18382" y="9750"/>
                    <a:pt x="18382" y="9750"/>
                  </a:cubicBezTo>
                  <a:cubicBezTo>
                    <a:pt x="18382" y="9750"/>
                    <a:pt x="18382" y="9750"/>
                    <a:pt x="18382" y="9750"/>
                  </a:cubicBezTo>
                  <a:cubicBezTo>
                    <a:pt x="18419" y="9818"/>
                    <a:pt x="18419" y="9818"/>
                    <a:pt x="18419" y="9818"/>
                  </a:cubicBezTo>
                  <a:cubicBezTo>
                    <a:pt x="18419" y="9886"/>
                    <a:pt x="18419" y="9886"/>
                    <a:pt x="18419" y="9886"/>
                  </a:cubicBezTo>
                  <a:cubicBezTo>
                    <a:pt x="18456" y="9954"/>
                    <a:pt x="18456" y="9954"/>
                    <a:pt x="18456" y="9954"/>
                  </a:cubicBezTo>
                  <a:cubicBezTo>
                    <a:pt x="18419" y="9954"/>
                    <a:pt x="18419" y="9954"/>
                    <a:pt x="18419" y="9954"/>
                  </a:cubicBezTo>
                  <a:cubicBezTo>
                    <a:pt x="18419" y="10157"/>
                    <a:pt x="18419" y="10157"/>
                    <a:pt x="18419" y="10157"/>
                  </a:cubicBezTo>
                  <a:cubicBezTo>
                    <a:pt x="18456" y="10224"/>
                    <a:pt x="18456" y="10224"/>
                    <a:pt x="18456" y="10224"/>
                  </a:cubicBezTo>
                  <a:cubicBezTo>
                    <a:pt x="18419" y="10292"/>
                    <a:pt x="18419" y="10292"/>
                    <a:pt x="18419" y="10292"/>
                  </a:cubicBezTo>
                  <a:cubicBezTo>
                    <a:pt x="18419" y="10292"/>
                    <a:pt x="18419" y="10292"/>
                    <a:pt x="18419" y="10292"/>
                  </a:cubicBezTo>
                  <a:cubicBezTo>
                    <a:pt x="18419" y="10360"/>
                    <a:pt x="18419" y="10360"/>
                    <a:pt x="18419" y="10360"/>
                  </a:cubicBezTo>
                  <a:cubicBezTo>
                    <a:pt x="18382" y="10360"/>
                    <a:pt x="18382" y="10360"/>
                    <a:pt x="18382" y="10360"/>
                  </a:cubicBezTo>
                  <a:cubicBezTo>
                    <a:pt x="18382" y="10495"/>
                    <a:pt x="18382" y="10495"/>
                    <a:pt x="18382" y="10495"/>
                  </a:cubicBezTo>
                  <a:cubicBezTo>
                    <a:pt x="18382" y="10495"/>
                    <a:pt x="18382" y="10495"/>
                    <a:pt x="18382" y="10495"/>
                  </a:cubicBezTo>
                  <a:cubicBezTo>
                    <a:pt x="18382" y="10563"/>
                    <a:pt x="18382" y="10563"/>
                    <a:pt x="18382" y="10563"/>
                  </a:cubicBezTo>
                  <a:cubicBezTo>
                    <a:pt x="18345" y="10698"/>
                    <a:pt x="18345" y="10698"/>
                    <a:pt x="18345" y="10698"/>
                  </a:cubicBezTo>
                  <a:cubicBezTo>
                    <a:pt x="18382" y="10766"/>
                    <a:pt x="18382" y="10766"/>
                    <a:pt x="18382" y="10766"/>
                  </a:cubicBezTo>
                  <a:cubicBezTo>
                    <a:pt x="18345" y="10766"/>
                    <a:pt x="18345" y="10766"/>
                    <a:pt x="18345" y="10766"/>
                  </a:cubicBezTo>
                  <a:cubicBezTo>
                    <a:pt x="18382" y="10902"/>
                    <a:pt x="18382" y="10902"/>
                    <a:pt x="18382" y="10902"/>
                  </a:cubicBezTo>
                  <a:cubicBezTo>
                    <a:pt x="18382" y="10902"/>
                    <a:pt x="18382" y="10902"/>
                    <a:pt x="18382" y="10902"/>
                  </a:cubicBezTo>
                  <a:cubicBezTo>
                    <a:pt x="18382" y="10969"/>
                    <a:pt x="18382" y="10969"/>
                    <a:pt x="18382" y="10969"/>
                  </a:cubicBezTo>
                  <a:cubicBezTo>
                    <a:pt x="18382" y="10969"/>
                    <a:pt x="18382" y="10969"/>
                    <a:pt x="18382" y="10969"/>
                  </a:cubicBezTo>
                  <a:cubicBezTo>
                    <a:pt x="18419" y="10969"/>
                    <a:pt x="18419" y="10969"/>
                    <a:pt x="18419" y="10969"/>
                  </a:cubicBezTo>
                  <a:cubicBezTo>
                    <a:pt x="18456" y="10969"/>
                    <a:pt x="18456" y="10969"/>
                    <a:pt x="18456" y="10969"/>
                  </a:cubicBezTo>
                  <a:cubicBezTo>
                    <a:pt x="18456" y="10902"/>
                    <a:pt x="18456" y="10902"/>
                    <a:pt x="18456" y="10902"/>
                  </a:cubicBezTo>
                  <a:cubicBezTo>
                    <a:pt x="18456" y="10902"/>
                    <a:pt x="18456" y="10902"/>
                    <a:pt x="18456" y="10902"/>
                  </a:cubicBezTo>
                  <a:cubicBezTo>
                    <a:pt x="18493" y="10902"/>
                    <a:pt x="18493" y="10902"/>
                    <a:pt x="18493" y="10902"/>
                  </a:cubicBezTo>
                  <a:cubicBezTo>
                    <a:pt x="18493" y="10902"/>
                    <a:pt x="18493" y="10902"/>
                    <a:pt x="18493" y="10902"/>
                  </a:cubicBezTo>
                  <a:cubicBezTo>
                    <a:pt x="18493" y="10902"/>
                    <a:pt x="18493" y="10902"/>
                    <a:pt x="18493" y="10902"/>
                  </a:cubicBezTo>
                  <a:cubicBezTo>
                    <a:pt x="18493" y="10902"/>
                    <a:pt x="18493" y="10902"/>
                    <a:pt x="18493" y="10902"/>
                  </a:cubicBezTo>
                  <a:cubicBezTo>
                    <a:pt x="18530" y="10902"/>
                    <a:pt x="18530" y="10902"/>
                    <a:pt x="18530" y="10902"/>
                  </a:cubicBezTo>
                  <a:cubicBezTo>
                    <a:pt x="18567" y="10969"/>
                    <a:pt x="18567" y="10969"/>
                    <a:pt x="18567" y="10969"/>
                  </a:cubicBezTo>
                  <a:cubicBezTo>
                    <a:pt x="18567" y="10969"/>
                    <a:pt x="18567" y="10969"/>
                    <a:pt x="18567" y="10969"/>
                  </a:cubicBezTo>
                  <a:cubicBezTo>
                    <a:pt x="18530" y="10969"/>
                    <a:pt x="18530" y="10969"/>
                    <a:pt x="18530" y="10969"/>
                  </a:cubicBezTo>
                  <a:cubicBezTo>
                    <a:pt x="18567" y="11037"/>
                    <a:pt x="18567" y="11037"/>
                    <a:pt x="18567" y="11037"/>
                  </a:cubicBezTo>
                  <a:cubicBezTo>
                    <a:pt x="18567" y="11037"/>
                    <a:pt x="18567" y="11037"/>
                    <a:pt x="18567" y="11037"/>
                  </a:cubicBezTo>
                  <a:cubicBezTo>
                    <a:pt x="18530" y="11037"/>
                    <a:pt x="18530" y="11037"/>
                    <a:pt x="18530" y="11037"/>
                  </a:cubicBezTo>
                  <a:cubicBezTo>
                    <a:pt x="18530" y="11105"/>
                    <a:pt x="18530" y="11105"/>
                    <a:pt x="18530" y="11105"/>
                  </a:cubicBezTo>
                  <a:cubicBezTo>
                    <a:pt x="18493" y="11037"/>
                    <a:pt x="18493" y="11037"/>
                    <a:pt x="18493" y="11037"/>
                  </a:cubicBezTo>
                  <a:cubicBezTo>
                    <a:pt x="18493" y="11105"/>
                    <a:pt x="18493" y="11105"/>
                    <a:pt x="18493" y="11105"/>
                  </a:cubicBezTo>
                  <a:cubicBezTo>
                    <a:pt x="18493" y="11105"/>
                    <a:pt x="18493" y="11105"/>
                    <a:pt x="18493" y="11105"/>
                  </a:cubicBezTo>
                  <a:cubicBezTo>
                    <a:pt x="18493" y="11172"/>
                    <a:pt x="18493" y="11172"/>
                    <a:pt x="18493" y="11172"/>
                  </a:cubicBezTo>
                  <a:cubicBezTo>
                    <a:pt x="18456" y="11240"/>
                    <a:pt x="18456" y="11240"/>
                    <a:pt x="18456" y="11240"/>
                  </a:cubicBezTo>
                  <a:cubicBezTo>
                    <a:pt x="18419" y="11172"/>
                    <a:pt x="18419" y="11172"/>
                    <a:pt x="18419" y="11172"/>
                  </a:cubicBezTo>
                  <a:cubicBezTo>
                    <a:pt x="18419" y="11172"/>
                    <a:pt x="18419" y="11172"/>
                    <a:pt x="18419" y="11172"/>
                  </a:cubicBezTo>
                  <a:cubicBezTo>
                    <a:pt x="18419" y="11105"/>
                    <a:pt x="18419" y="11105"/>
                    <a:pt x="18419" y="11105"/>
                  </a:cubicBezTo>
                  <a:cubicBezTo>
                    <a:pt x="18382" y="11172"/>
                    <a:pt x="18382" y="11172"/>
                    <a:pt x="18382" y="11172"/>
                  </a:cubicBezTo>
                  <a:cubicBezTo>
                    <a:pt x="18382" y="11105"/>
                    <a:pt x="18382" y="11105"/>
                    <a:pt x="18382" y="11105"/>
                  </a:cubicBezTo>
                  <a:cubicBezTo>
                    <a:pt x="18345" y="11105"/>
                    <a:pt x="18345" y="11105"/>
                    <a:pt x="18345" y="11105"/>
                  </a:cubicBezTo>
                  <a:cubicBezTo>
                    <a:pt x="18345" y="11172"/>
                    <a:pt x="18345" y="11172"/>
                    <a:pt x="18345" y="11172"/>
                  </a:cubicBezTo>
                  <a:cubicBezTo>
                    <a:pt x="18345" y="11240"/>
                    <a:pt x="18345" y="11240"/>
                    <a:pt x="18345" y="11240"/>
                  </a:cubicBezTo>
                  <a:cubicBezTo>
                    <a:pt x="18345" y="11240"/>
                    <a:pt x="18345" y="11240"/>
                    <a:pt x="18345" y="11240"/>
                  </a:cubicBezTo>
                  <a:cubicBezTo>
                    <a:pt x="18308" y="11240"/>
                    <a:pt x="18308" y="11240"/>
                    <a:pt x="18308" y="11240"/>
                  </a:cubicBezTo>
                  <a:cubicBezTo>
                    <a:pt x="18308" y="11308"/>
                    <a:pt x="18308" y="11308"/>
                    <a:pt x="18308" y="11308"/>
                  </a:cubicBezTo>
                  <a:cubicBezTo>
                    <a:pt x="18308" y="11308"/>
                    <a:pt x="18308" y="11308"/>
                    <a:pt x="18308" y="11308"/>
                  </a:cubicBezTo>
                  <a:cubicBezTo>
                    <a:pt x="18308" y="11376"/>
                    <a:pt x="18308" y="11376"/>
                    <a:pt x="18308" y="11376"/>
                  </a:cubicBezTo>
                  <a:cubicBezTo>
                    <a:pt x="18271" y="11308"/>
                    <a:pt x="18271" y="11308"/>
                    <a:pt x="18271" y="11308"/>
                  </a:cubicBezTo>
                  <a:cubicBezTo>
                    <a:pt x="18234" y="11240"/>
                    <a:pt x="18234" y="11240"/>
                    <a:pt x="18234" y="11240"/>
                  </a:cubicBezTo>
                  <a:cubicBezTo>
                    <a:pt x="18197" y="11240"/>
                    <a:pt x="18197" y="11240"/>
                    <a:pt x="18197" y="11240"/>
                  </a:cubicBezTo>
                  <a:cubicBezTo>
                    <a:pt x="18234" y="11308"/>
                    <a:pt x="18234" y="11308"/>
                    <a:pt x="18234" y="11308"/>
                  </a:cubicBezTo>
                  <a:cubicBezTo>
                    <a:pt x="18197" y="11376"/>
                    <a:pt x="18197" y="11376"/>
                    <a:pt x="18197" y="11376"/>
                  </a:cubicBezTo>
                  <a:cubicBezTo>
                    <a:pt x="18197" y="11376"/>
                    <a:pt x="18197" y="11376"/>
                    <a:pt x="18197" y="11376"/>
                  </a:cubicBezTo>
                  <a:cubicBezTo>
                    <a:pt x="18197" y="11443"/>
                    <a:pt x="18197" y="11443"/>
                    <a:pt x="18197" y="11443"/>
                  </a:cubicBezTo>
                  <a:cubicBezTo>
                    <a:pt x="18160" y="11443"/>
                    <a:pt x="18160" y="11443"/>
                    <a:pt x="18160" y="11443"/>
                  </a:cubicBezTo>
                  <a:cubicBezTo>
                    <a:pt x="18123" y="11443"/>
                    <a:pt x="18123" y="11443"/>
                    <a:pt x="18123" y="11443"/>
                  </a:cubicBezTo>
                  <a:cubicBezTo>
                    <a:pt x="18086" y="11376"/>
                    <a:pt x="18086" y="11376"/>
                    <a:pt x="18086" y="11376"/>
                  </a:cubicBezTo>
                  <a:cubicBezTo>
                    <a:pt x="18049" y="11376"/>
                    <a:pt x="18049" y="11376"/>
                    <a:pt x="18049" y="11376"/>
                  </a:cubicBezTo>
                  <a:cubicBezTo>
                    <a:pt x="18049" y="11376"/>
                    <a:pt x="18049" y="11376"/>
                    <a:pt x="18049" y="11376"/>
                  </a:cubicBezTo>
                  <a:cubicBezTo>
                    <a:pt x="18049" y="11308"/>
                    <a:pt x="18049" y="11308"/>
                    <a:pt x="18049" y="11308"/>
                  </a:cubicBezTo>
                  <a:cubicBezTo>
                    <a:pt x="18086" y="11308"/>
                    <a:pt x="18086" y="11308"/>
                    <a:pt x="18086" y="11308"/>
                  </a:cubicBezTo>
                  <a:cubicBezTo>
                    <a:pt x="18086" y="11240"/>
                    <a:pt x="18086" y="11240"/>
                    <a:pt x="18086" y="11240"/>
                  </a:cubicBezTo>
                  <a:cubicBezTo>
                    <a:pt x="18086" y="11240"/>
                    <a:pt x="18086" y="11240"/>
                    <a:pt x="18086" y="11240"/>
                  </a:cubicBezTo>
                  <a:cubicBezTo>
                    <a:pt x="18160" y="11240"/>
                    <a:pt x="18160" y="11240"/>
                    <a:pt x="18160" y="11240"/>
                  </a:cubicBezTo>
                  <a:cubicBezTo>
                    <a:pt x="18197" y="11172"/>
                    <a:pt x="18197" y="11172"/>
                    <a:pt x="18197" y="11172"/>
                  </a:cubicBezTo>
                  <a:cubicBezTo>
                    <a:pt x="18197" y="11172"/>
                    <a:pt x="18197" y="11172"/>
                    <a:pt x="18197" y="11172"/>
                  </a:cubicBezTo>
                  <a:cubicBezTo>
                    <a:pt x="18160" y="11105"/>
                    <a:pt x="18160" y="11105"/>
                    <a:pt x="18160" y="11105"/>
                  </a:cubicBezTo>
                  <a:cubicBezTo>
                    <a:pt x="18123" y="11172"/>
                    <a:pt x="18123" y="11172"/>
                    <a:pt x="18123" y="11172"/>
                  </a:cubicBezTo>
                  <a:cubicBezTo>
                    <a:pt x="18086" y="11172"/>
                    <a:pt x="18086" y="11172"/>
                    <a:pt x="18086" y="11172"/>
                  </a:cubicBezTo>
                  <a:cubicBezTo>
                    <a:pt x="18086" y="11172"/>
                    <a:pt x="18086" y="11172"/>
                    <a:pt x="18086" y="11172"/>
                  </a:cubicBezTo>
                  <a:cubicBezTo>
                    <a:pt x="18049" y="11105"/>
                    <a:pt x="18049" y="11105"/>
                    <a:pt x="18049" y="11105"/>
                  </a:cubicBezTo>
                  <a:cubicBezTo>
                    <a:pt x="18049" y="11105"/>
                    <a:pt x="18049" y="11105"/>
                    <a:pt x="18049" y="11105"/>
                  </a:cubicBezTo>
                  <a:cubicBezTo>
                    <a:pt x="17975" y="11105"/>
                    <a:pt x="17975" y="11105"/>
                    <a:pt x="17975" y="11105"/>
                  </a:cubicBezTo>
                  <a:cubicBezTo>
                    <a:pt x="17938" y="11105"/>
                    <a:pt x="17938" y="11105"/>
                    <a:pt x="17938" y="11105"/>
                  </a:cubicBezTo>
                  <a:cubicBezTo>
                    <a:pt x="17938" y="11105"/>
                    <a:pt x="17938" y="11105"/>
                    <a:pt x="17938" y="11105"/>
                  </a:cubicBezTo>
                  <a:cubicBezTo>
                    <a:pt x="17938" y="11105"/>
                    <a:pt x="17938" y="11105"/>
                    <a:pt x="17938" y="11105"/>
                  </a:cubicBezTo>
                  <a:cubicBezTo>
                    <a:pt x="17901" y="11105"/>
                    <a:pt x="17901" y="11105"/>
                    <a:pt x="17901" y="11105"/>
                  </a:cubicBezTo>
                  <a:cubicBezTo>
                    <a:pt x="17901" y="11105"/>
                    <a:pt x="17901" y="11105"/>
                    <a:pt x="17901" y="11105"/>
                  </a:cubicBezTo>
                  <a:cubicBezTo>
                    <a:pt x="17864" y="11105"/>
                    <a:pt x="17864" y="11105"/>
                    <a:pt x="17864" y="11105"/>
                  </a:cubicBezTo>
                  <a:cubicBezTo>
                    <a:pt x="17827" y="11037"/>
                    <a:pt x="17827" y="11037"/>
                    <a:pt x="17827" y="11037"/>
                  </a:cubicBezTo>
                  <a:cubicBezTo>
                    <a:pt x="17790" y="11105"/>
                    <a:pt x="17790" y="11105"/>
                    <a:pt x="17790" y="11105"/>
                  </a:cubicBezTo>
                  <a:cubicBezTo>
                    <a:pt x="17753" y="11037"/>
                    <a:pt x="17753" y="11037"/>
                    <a:pt x="17753" y="11037"/>
                  </a:cubicBezTo>
                  <a:cubicBezTo>
                    <a:pt x="17716" y="11037"/>
                    <a:pt x="17716" y="11037"/>
                    <a:pt x="17716" y="11037"/>
                  </a:cubicBezTo>
                  <a:cubicBezTo>
                    <a:pt x="17679" y="11105"/>
                    <a:pt x="17679" y="11105"/>
                    <a:pt x="17679" y="11105"/>
                  </a:cubicBezTo>
                  <a:cubicBezTo>
                    <a:pt x="17642" y="11172"/>
                    <a:pt x="17642" y="11172"/>
                    <a:pt x="17642" y="11172"/>
                  </a:cubicBezTo>
                  <a:cubicBezTo>
                    <a:pt x="17642" y="11172"/>
                    <a:pt x="17642" y="11172"/>
                    <a:pt x="17642" y="11172"/>
                  </a:cubicBezTo>
                  <a:cubicBezTo>
                    <a:pt x="17679" y="11240"/>
                    <a:pt x="17679" y="11240"/>
                    <a:pt x="17679" y="11240"/>
                  </a:cubicBezTo>
                  <a:cubicBezTo>
                    <a:pt x="17642" y="11240"/>
                    <a:pt x="17642" y="11240"/>
                    <a:pt x="17642" y="11240"/>
                  </a:cubicBezTo>
                  <a:cubicBezTo>
                    <a:pt x="17642" y="11240"/>
                    <a:pt x="17642" y="11240"/>
                    <a:pt x="17642" y="11240"/>
                  </a:cubicBezTo>
                  <a:cubicBezTo>
                    <a:pt x="17605" y="11308"/>
                    <a:pt x="17605" y="11308"/>
                    <a:pt x="17605" y="11308"/>
                  </a:cubicBezTo>
                  <a:cubicBezTo>
                    <a:pt x="17642" y="11308"/>
                    <a:pt x="17642" y="11308"/>
                    <a:pt x="17642" y="11308"/>
                  </a:cubicBezTo>
                  <a:cubicBezTo>
                    <a:pt x="17679" y="11308"/>
                    <a:pt x="17679" y="11308"/>
                    <a:pt x="17679" y="11308"/>
                  </a:cubicBezTo>
                  <a:cubicBezTo>
                    <a:pt x="17679" y="11308"/>
                    <a:pt x="17679" y="11308"/>
                    <a:pt x="17679" y="11308"/>
                  </a:cubicBezTo>
                  <a:cubicBezTo>
                    <a:pt x="17679" y="11376"/>
                    <a:pt x="17679" y="11376"/>
                    <a:pt x="17679" y="11376"/>
                  </a:cubicBezTo>
                  <a:cubicBezTo>
                    <a:pt x="17605" y="11376"/>
                    <a:pt x="17605" y="11376"/>
                    <a:pt x="17605" y="11376"/>
                  </a:cubicBezTo>
                  <a:cubicBezTo>
                    <a:pt x="17605" y="11376"/>
                    <a:pt x="17605" y="11376"/>
                    <a:pt x="17605" y="11376"/>
                  </a:cubicBezTo>
                  <a:cubicBezTo>
                    <a:pt x="17532" y="11376"/>
                    <a:pt x="17532" y="11376"/>
                    <a:pt x="17532" y="11376"/>
                  </a:cubicBezTo>
                  <a:cubicBezTo>
                    <a:pt x="17532" y="11376"/>
                    <a:pt x="17532" y="11376"/>
                    <a:pt x="17532" y="11376"/>
                  </a:cubicBezTo>
                  <a:cubicBezTo>
                    <a:pt x="17532" y="11443"/>
                    <a:pt x="17532" y="11443"/>
                    <a:pt x="17532" y="11443"/>
                  </a:cubicBezTo>
                  <a:cubicBezTo>
                    <a:pt x="17495" y="11376"/>
                    <a:pt x="17495" y="11376"/>
                    <a:pt x="17495" y="11376"/>
                  </a:cubicBezTo>
                  <a:cubicBezTo>
                    <a:pt x="17495" y="11443"/>
                    <a:pt x="17495" y="11443"/>
                    <a:pt x="17495" y="11443"/>
                  </a:cubicBezTo>
                  <a:cubicBezTo>
                    <a:pt x="17458" y="11443"/>
                    <a:pt x="17458" y="11443"/>
                    <a:pt x="17458" y="11443"/>
                  </a:cubicBezTo>
                  <a:cubicBezTo>
                    <a:pt x="17458" y="11376"/>
                    <a:pt x="17458" y="11376"/>
                    <a:pt x="17458" y="11376"/>
                  </a:cubicBezTo>
                  <a:cubicBezTo>
                    <a:pt x="17384" y="11376"/>
                    <a:pt x="17384" y="11376"/>
                    <a:pt x="17384" y="11376"/>
                  </a:cubicBezTo>
                  <a:cubicBezTo>
                    <a:pt x="17384" y="11443"/>
                    <a:pt x="17384" y="11443"/>
                    <a:pt x="17384" y="11443"/>
                  </a:cubicBezTo>
                  <a:cubicBezTo>
                    <a:pt x="17310" y="11376"/>
                    <a:pt x="17310" y="11376"/>
                    <a:pt x="17310" y="11376"/>
                  </a:cubicBezTo>
                  <a:cubicBezTo>
                    <a:pt x="17273" y="11443"/>
                    <a:pt x="17273" y="11443"/>
                    <a:pt x="17273" y="11443"/>
                  </a:cubicBezTo>
                  <a:cubicBezTo>
                    <a:pt x="17273" y="11443"/>
                    <a:pt x="17273" y="11443"/>
                    <a:pt x="17273" y="11443"/>
                  </a:cubicBezTo>
                  <a:cubicBezTo>
                    <a:pt x="17310" y="11511"/>
                    <a:pt x="17310" y="11511"/>
                    <a:pt x="17310" y="11511"/>
                  </a:cubicBezTo>
                  <a:cubicBezTo>
                    <a:pt x="17273" y="11579"/>
                    <a:pt x="17273" y="11579"/>
                    <a:pt x="17273" y="11579"/>
                  </a:cubicBezTo>
                  <a:cubicBezTo>
                    <a:pt x="17273" y="11646"/>
                    <a:pt x="17273" y="11646"/>
                    <a:pt x="17273" y="11646"/>
                  </a:cubicBezTo>
                  <a:cubicBezTo>
                    <a:pt x="17236" y="11579"/>
                    <a:pt x="17236" y="11579"/>
                    <a:pt x="17236" y="11579"/>
                  </a:cubicBezTo>
                  <a:cubicBezTo>
                    <a:pt x="17236" y="11579"/>
                    <a:pt x="17236" y="11579"/>
                    <a:pt x="17236" y="11579"/>
                  </a:cubicBezTo>
                  <a:cubicBezTo>
                    <a:pt x="17236" y="11511"/>
                    <a:pt x="17236" y="11511"/>
                    <a:pt x="17236" y="11511"/>
                  </a:cubicBezTo>
                  <a:cubicBezTo>
                    <a:pt x="17199" y="11443"/>
                    <a:pt x="17199" y="11443"/>
                    <a:pt x="17199" y="11443"/>
                  </a:cubicBezTo>
                  <a:cubicBezTo>
                    <a:pt x="17199" y="11511"/>
                    <a:pt x="17199" y="11511"/>
                    <a:pt x="17199" y="11511"/>
                  </a:cubicBezTo>
                  <a:cubicBezTo>
                    <a:pt x="17162" y="11511"/>
                    <a:pt x="17162" y="11511"/>
                    <a:pt x="17162" y="11511"/>
                  </a:cubicBezTo>
                  <a:cubicBezTo>
                    <a:pt x="17125" y="11511"/>
                    <a:pt x="17125" y="11511"/>
                    <a:pt x="17125" y="11511"/>
                  </a:cubicBezTo>
                  <a:cubicBezTo>
                    <a:pt x="17088" y="11579"/>
                    <a:pt x="17088" y="11579"/>
                    <a:pt x="17088" y="11579"/>
                  </a:cubicBezTo>
                  <a:cubicBezTo>
                    <a:pt x="17051" y="11511"/>
                    <a:pt x="17051" y="11511"/>
                    <a:pt x="17051" y="11511"/>
                  </a:cubicBezTo>
                  <a:cubicBezTo>
                    <a:pt x="17014" y="11579"/>
                    <a:pt x="17014" y="11579"/>
                    <a:pt x="17014" y="11579"/>
                  </a:cubicBezTo>
                  <a:cubicBezTo>
                    <a:pt x="16977" y="11579"/>
                    <a:pt x="16977" y="11579"/>
                    <a:pt x="16977" y="11579"/>
                  </a:cubicBezTo>
                  <a:cubicBezTo>
                    <a:pt x="16903" y="11646"/>
                    <a:pt x="16903" y="11646"/>
                    <a:pt x="16903" y="11646"/>
                  </a:cubicBezTo>
                  <a:cubicBezTo>
                    <a:pt x="16866" y="11714"/>
                    <a:pt x="16866" y="11714"/>
                    <a:pt x="16866" y="11714"/>
                  </a:cubicBezTo>
                  <a:cubicBezTo>
                    <a:pt x="16866" y="11646"/>
                    <a:pt x="16866" y="11646"/>
                    <a:pt x="16866" y="11646"/>
                  </a:cubicBezTo>
                  <a:cubicBezTo>
                    <a:pt x="16829" y="11646"/>
                    <a:pt x="16829" y="11646"/>
                    <a:pt x="16829" y="11646"/>
                  </a:cubicBezTo>
                  <a:cubicBezTo>
                    <a:pt x="16829" y="11714"/>
                    <a:pt x="16829" y="11714"/>
                    <a:pt x="16829" y="11714"/>
                  </a:cubicBezTo>
                  <a:cubicBezTo>
                    <a:pt x="16755" y="11782"/>
                    <a:pt x="16755" y="11782"/>
                    <a:pt x="16755" y="11782"/>
                  </a:cubicBezTo>
                  <a:cubicBezTo>
                    <a:pt x="16755" y="11850"/>
                    <a:pt x="16755" y="11850"/>
                    <a:pt x="16755" y="11850"/>
                  </a:cubicBezTo>
                  <a:cubicBezTo>
                    <a:pt x="16718" y="11850"/>
                    <a:pt x="16718" y="11850"/>
                    <a:pt x="16718" y="11850"/>
                  </a:cubicBezTo>
                  <a:cubicBezTo>
                    <a:pt x="16718" y="11917"/>
                    <a:pt x="16718" y="11917"/>
                    <a:pt x="16718" y="11917"/>
                  </a:cubicBezTo>
                  <a:cubicBezTo>
                    <a:pt x="16755" y="12053"/>
                    <a:pt x="16755" y="12053"/>
                    <a:pt x="16755" y="12053"/>
                  </a:cubicBezTo>
                  <a:cubicBezTo>
                    <a:pt x="16755" y="12188"/>
                    <a:pt x="16755" y="12188"/>
                    <a:pt x="16755" y="12188"/>
                  </a:cubicBezTo>
                  <a:cubicBezTo>
                    <a:pt x="16718" y="12256"/>
                    <a:pt x="16718" y="12256"/>
                    <a:pt x="16718" y="12256"/>
                  </a:cubicBezTo>
                  <a:cubicBezTo>
                    <a:pt x="16681" y="12324"/>
                    <a:pt x="16681" y="12324"/>
                    <a:pt x="16681" y="12324"/>
                  </a:cubicBezTo>
                  <a:cubicBezTo>
                    <a:pt x="16681" y="12391"/>
                    <a:pt x="16681" y="12391"/>
                    <a:pt x="16681" y="12391"/>
                  </a:cubicBezTo>
                  <a:cubicBezTo>
                    <a:pt x="16681" y="12527"/>
                    <a:pt x="16681" y="12527"/>
                    <a:pt x="16681" y="12527"/>
                  </a:cubicBezTo>
                  <a:cubicBezTo>
                    <a:pt x="16718" y="12527"/>
                    <a:pt x="16718" y="12527"/>
                    <a:pt x="16718" y="12527"/>
                  </a:cubicBezTo>
                  <a:cubicBezTo>
                    <a:pt x="16718" y="12594"/>
                    <a:pt x="16718" y="12594"/>
                    <a:pt x="16718" y="12594"/>
                  </a:cubicBezTo>
                  <a:cubicBezTo>
                    <a:pt x="16681" y="12594"/>
                    <a:pt x="16681" y="12594"/>
                    <a:pt x="16681" y="12594"/>
                  </a:cubicBezTo>
                  <a:cubicBezTo>
                    <a:pt x="16681" y="12594"/>
                    <a:pt x="16681" y="12594"/>
                    <a:pt x="16681" y="12594"/>
                  </a:cubicBezTo>
                  <a:cubicBezTo>
                    <a:pt x="16681" y="12662"/>
                    <a:pt x="16681" y="12662"/>
                    <a:pt x="16681" y="12662"/>
                  </a:cubicBezTo>
                  <a:cubicBezTo>
                    <a:pt x="16644" y="12730"/>
                    <a:pt x="16644" y="12730"/>
                    <a:pt x="16644" y="12730"/>
                  </a:cubicBezTo>
                  <a:cubicBezTo>
                    <a:pt x="16681" y="12797"/>
                    <a:pt x="16681" y="12797"/>
                    <a:pt x="16681" y="12797"/>
                  </a:cubicBezTo>
                  <a:cubicBezTo>
                    <a:pt x="16644" y="12865"/>
                    <a:pt x="16644" y="12865"/>
                    <a:pt x="16644" y="12865"/>
                  </a:cubicBezTo>
                  <a:cubicBezTo>
                    <a:pt x="16644" y="12933"/>
                    <a:pt x="16644" y="12933"/>
                    <a:pt x="16644" y="12933"/>
                  </a:cubicBezTo>
                  <a:cubicBezTo>
                    <a:pt x="16570" y="13001"/>
                    <a:pt x="16570" y="13001"/>
                    <a:pt x="16570" y="13001"/>
                  </a:cubicBezTo>
                  <a:cubicBezTo>
                    <a:pt x="16607" y="13068"/>
                    <a:pt x="16607" y="13068"/>
                    <a:pt x="16607" y="13068"/>
                  </a:cubicBezTo>
                  <a:cubicBezTo>
                    <a:pt x="16570" y="13068"/>
                    <a:pt x="16570" y="13068"/>
                    <a:pt x="16570" y="13068"/>
                  </a:cubicBezTo>
                  <a:cubicBezTo>
                    <a:pt x="16570" y="13204"/>
                    <a:pt x="16570" y="13204"/>
                    <a:pt x="16570" y="13204"/>
                  </a:cubicBezTo>
                  <a:cubicBezTo>
                    <a:pt x="16533" y="13204"/>
                    <a:pt x="16533" y="13204"/>
                    <a:pt x="16533" y="13204"/>
                  </a:cubicBezTo>
                  <a:cubicBezTo>
                    <a:pt x="16533" y="13339"/>
                    <a:pt x="16533" y="13339"/>
                    <a:pt x="16533" y="13339"/>
                  </a:cubicBezTo>
                  <a:cubicBezTo>
                    <a:pt x="16533" y="13407"/>
                    <a:pt x="16533" y="13407"/>
                    <a:pt x="16533" y="13407"/>
                  </a:cubicBezTo>
                  <a:cubicBezTo>
                    <a:pt x="16533" y="13475"/>
                    <a:pt x="16533" y="13475"/>
                    <a:pt x="16533" y="13475"/>
                  </a:cubicBezTo>
                  <a:cubicBezTo>
                    <a:pt x="16533" y="13542"/>
                    <a:pt x="16533" y="13542"/>
                    <a:pt x="16533" y="13542"/>
                  </a:cubicBezTo>
                  <a:cubicBezTo>
                    <a:pt x="16496" y="13542"/>
                    <a:pt x="16496" y="13542"/>
                    <a:pt x="16496" y="13542"/>
                  </a:cubicBezTo>
                  <a:cubicBezTo>
                    <a:pt x="16496" y="13610"/>
                    <a:pt x="16496" y="13610"/>
                    <a:pt x="16496" y="13610"/>
                  </a:cubicBezTo>
                  <a:cubicBezTo>
                    <a:pt x="16459" y="13678"/>
                    <a:pt x="16459" y="13678"/>
                    <a:pt x="16459" y="13678"/>
                  </a:cubicBezTo>
                  <a:cubicBezTo>
                    <a:pt x="16459" y="13745"/>
                    <a:pt x="16459" y="13745"/>
                    <a:pt x="16459" y="13745"/>
                  </a:cubicBezTo>
                  <a:cubicBezTo>
                    <a:pt x="16459" y="13745"/>
                    <a:pt x="16459" y="13745"/>
                    <a:pt x="16459" y="13745"/>
                  </a:cubicBezTo>
                  <a:cubicBezTo>
                    <a:pt x="16459" y="13813"/>
                    <a:pt x="16459" y="13813"/>
                    <a:pt x="16459" y="13813"/>
                  </a:cubicBezTo>
                  <a:cubicBezTo>
                    <a:pt x="16422" y="13881"/>
                    <a:pt x="16422" y="13881"/>
                    <a:pt x="16422" y="13881"/>
                  </a:cubicBezTo>
                  <a:cubicBezTo>
                    <a:pt x="16422" y="13949"/>
                    <a:pt x="16422" y="13949"/>
                    <a:pt x="16422" y="13949"/>
                  </a:cubicBezTo>
                  <a:cubicBezTo>
                    <a:pt x="16348" y="14016"/>
                    <a:pt x="16348" y="14016"/>
                    <a:pt x="16348" y="14016"/>
                  </a:cubicBezTo>
                  <a:cubicBezTo>
                    <a:pt x="16348" y="14084"/>
                    <a:pt x="16348" y="14084"/>
                    <a:pt x="16348" y="14084"/>
                  </a:cubicBezTo>
                  <a:cubicBezTo>
                    <a:pt x="16311" y="14152"/>
                    <a:pt x="16311" y="14152"/>
                    <a:pt x="16311" y="14152"/>
                  </a:cubicBezTo>
                  <a:cubicBezTo>
                    <a:pt x="16311" y="14219"/>
                    <a:pt x="16311" y="14219"/>
                    <a:pt x="16311" y="14219"/>
                  </a:cubicBezTo>
                  <a:cubicBezTo>
                    <a:pt x="16311" y="14287"/>
                    <a:pt x="16311" y="14287"/>
                    <a:pt x="16311" y="14287"/>
                  </a:cubicBezTo>
                  <a:cubicBezTo>
                    <a:pt x="16311" y="14355"/>
                    <a:pt x="16311" y="14355"/>
                    <a:pt x="16311" y="14355"/>
                  </a:cubicBezTo>
                  <a:cubicBezTo>
                    <a:pt x="16348" y="14355"/>
                    <a:pt x="16348" y="14355"/>
                    <a:pt x="16348" y="14355"/>
                  </a:cubicBezTo>
                  <a:cubicBezTo>
                    <a:pt x="16385" y="14355"/>
                    <a:pt x="16385" y="14355"/>
                    <a:pt x="16385" y="14355"/>
                  </a:cubicBezTo>
                  <a:cubicBezTo>
                    <a:pt x="16422" y="14355"/>
                    <a:pt x="16422" y="14355"/>
                    <a:pt x="16422" y="14355"/>
                  </a:cubicBezTo>
                  <a:cubicBezTo>
                    <a:pt x="16422" y="14355"/>
                    <a:pt x="16422" y="14355"/>
                    <a:pt x="16422" y="14355"/>
                  </a:cubicBezTo>
                  <a:cubicBezTo>
                    <a:pt x="16496" y="14355"/>
                    <a:pt x="16496" y="14355"/>
                    <a:pt x="16496" y="14355"/>
                  </a:cubicBezTo>
                  <a:cubicBezTo>
                    <a:pt x="16496" y="14355"/>
                    <a:pt x="16496" y="14355"/>
                    <a:pt x="16496" y="14355"/>
                  </a:cubicBezTo>
                  <a:cubicBezTo>
                    <a:pt x="16533" y="14287"/>
                    <a:pt x="16533" y="14287"/>
                    <a:pt x="16533" y="14287"/>
                  </a:cubicBezTo>
                  <a:cubicBezTo>
                    <a:pt x="16533" y="14287"/>
                    <a:pt x="16533" y="14287"/>
                    <a:pt x="16533" y="14287"/>
                  </a:cubicBezTo>
                  <a:cubicBezTo>
                    <a:pt x="16570" y="14287"/>
                    <a:pt x="16570" y="14287"/>
                    <a:pt x="16570" y="14287"/>
                  </a:cubicBezTo>
                  <a:cubicBezTo>
                    <a:pt x="16570" y="14423"/>
                    <a:pt x="16570" y="14423"/>
                    <a:pt x="16570" y="14423"/>
                  </a:cubicBezTo>
                  <a:cubicBezTo>
                    <a:pt x="16607" y="14490"/>
                    <a:pt x="16607" y="14490"/>
                    <a:pt x="16607" y="14490"/>
                  </a:cubicBezTo>
                  <a:cubicBezTo>
                    <a:pt x="16644" y="14558"/>
                    <a:pt x="16644" y="14558"/>
                    <a:pt x="16644" y="14558"/>
                  </a:cubicBezTo>
                  <a:cubicBezTo>
                    <a:pt x="16644" y="14626"/>
                    <a:pt x="16644" y="14626"/>
                    <a:pt x="16644" y="14626"/>
                  </a:cubicBezTo>
                  <a:cubicBezTo>
                    <a:pt x="16681" y="14693"/>
                    <a:pt x="16681" y="14693"/>
                    <a:pt x="16681" y="14693"/>
                  </a:cubicBezTo>
                  <a:cubicBezTo>
                    <a:pt x="16681" y="14693"/>
                    <a:pt x="16681" y="14693"/>
                    <a:pt x="16681" y="14693"/>
                  </a:cubicBezTo>
                  <a:cubicBezTo>
                    <a:pt x="16718" y="14693"/>
                    <a:pt x="16718" y="14693"/>
                    <a:pt x="16718" y="14693"/>
                  </a:cubicBezTo>
                  <a:cubicBezTo>
                    <a:pt x="16718" y="14626"/>
                    <a:pt x="16718" y="14626"/>
                    <a:pt x="16718" y="14626"/>
                  </a:cubicBezTo>
                  <a:cubicBezTo>
                    <a:pt x="16755" y="14626"/>
                    <a:pt x="16755" y="14626"/>
                    <a:pt x="16755" y="14626"/>
                  </a:cubicBezTo>
                  <a:cubicBezTo>
                    <a:pt x="16755" y="14558"/>
                    <a:pt x="16755" y="14558"/>
                    <a:pt x="16755" y="14558"/>
                  </a:cubicBezTo>
                  <a:cubicBezTo>
                    <a:pt x="16755" y="14626"/>
                    <a:pt x="16755" y="14626"/>
                    <a:pt x="16755" y="14626"/>
                  </a:cubicBezTo>
                  <a:cubicBezTo>
                    <a:pt x="16792" y="14558"/>
                    <a:pt x="16792" y="14558"/>
                    <a:pt x="16792" y="14558"/>
                  </a:cubicBezTo>
                  <a:cubicBezTo>
                    <a:pt x="16829" y="14626"/>
                    <a:pt x="16829" y="14626"/>
                    <a:pt x="16829" y="14626"/>
                  </a:cubicBezTo>
                  <a:cubicBezTo>
                    <a:pt x="16829" y="14626"/>
                    <a:pt x="16829" y="14626"/>
                    <a:pt x="16829" y="14626"/>
                  </a:cubicBezTo>
                  <a:cubicBezTo>
                    <a:pt x="16792" y="14626"/>
                    <a:pt x="16792" y="14626"/>
                    <a:pt x="16792" y="14626"/>
                  </a:cubicBezTo>
                  <a:cubicBezTo>
                    <a:pt x="16792" y="14761"/>
                    <a:pt x="16792" y="14761"/>
                    <a:pt x="16792" y="14761"/>
                  </a:cubicBezTo>
                  <a:cubicBezTo>
                    <a:pt x="16792" y="14761"/>
                    <a:pt x="16792" y="14761"/>
                    <a:pt x="16792" y="14761"/>
                  </a:cubicBezTo>
                  <a:cubicBezTo>
                    <a:pt x="16755" y="14761"/>
                    <a:pt x="16755" y="14761"/>
                    <a:pt x="16755" y="14761"/>
                  </a:cubicBezTo>
                  <a:cubicBezTo>
                    <a:pt x="16755" y="14829"/>
                    <a:pt x="16755" y="14829"/>
                    <a:pt x="16755" y="14829"/>
                  </a:cubicBezTo>
                  <a:cubicBezTo>
                    <a:pt x="16829" y="14761"/>
                    <a:pt x="16829" y="14761"/>
                    <a:pt x="16829" y="14761"/>
                  </a:cubicBezTo>
                  <a:cubicBezTo>
                    <a:pt x="16866" y="14761"/>
                    <a:pt x="16866" y="14761"/>
                    <a:pt x="16866" y="14761"/>
                  </a:cubicBezTo>
                  <a:cubicBezTo>
                    <a:pt x="16903" y="14693"/>
                    <a:pt x="16903" y="14693"/>
                    <a:pt x="16903" y="14693"/>
                  </a:cubicBezTo>
                  <a:cubicBezTo>
                    <a:pt x="16903" y="14626"/>
                    <a:pt x="16903" y="14626"/>
                    <a:pt x="16903" y="14626"/>
                  </a:cubicBezTo>
                  <a:cubicBezTo>
                    <a:pt x="16903" y="14558"/>
                    <a:pt x="16903" y="14558"/>
                    <a:pt x="16903" y="14558"/>
                  </a:cubicBezTo>
                  <a:cubicBezTo>
                    <a:pt x="16903" y="14626"/>
                    <a:pt x="16903" y="14626"/>
                    <a:pt x="16903" y="14626"/>
                  </a:cubicBezTo>
                  <a:cubicBezTo>
                    <a:pt x="16903" y="14693"/>
                    <a:pt x="16903" y="14693"/>
                    <a:pt x="16903" y="14693"/>
                  </a:cubicBezTo>
                  <a:cubicBezTo>
                    <a:pt x="16903" y="14761"/>
                    <a:pt x="16903" y="14761"/>
                    <a:pt x="16903" y="14761"/>
                  </a:cubicBezTo>
                  <a:cubicBezTo>
                    <a:pt x="16940" y="14761"/>
                    <a:pt x="16940" y="14761"/>
                    <a:pt x="16940" y="14761"/>
                  </a:cubicBezTo>
                  <a:cubicBezTo>
                    <a:pt x="16940" y="14693"/>
                    <a:pt x="16940" y="14693"/>
                    <a:pt x="16940" y="14693"/>
                  </a:cubicBezTo>
                  <a:cubicBezTo>
                    <a:pt x="16940" y="14558"/>
                    <a:pt x="16940" y="14558"/>
                    <a:pt x="16940" y="14558"/>
                  </a:cubicBezTo>
                  <a:cubicBezTo>
                    <a:pt x="16940" y="14558"/>
                    <a:pt x="16940" y="14558"/>
                    <a:pt x="16940" y="14558"/>
                  </a:cubicBezTo>
                  <a:cubicBezTo>
                    <a:pt x="16903" y="14490"/>
                    <a:pt x="16903" y="14490"/>
                    <a:pt x="16903" y="14490"/>
                  </a:cubicBezTo>
                  <a:cubicBezTo>
                    <a:pt x="16903" y="14423"/>
                    <a:pt x="16903" y="14423"/>
                    <a:pt x="16903" y="14423"/>
                  </a:cubicBezTo>
                  <a:cubicBezTo>
                    <a:pt x="16940" y="14423"/>
                    <a:pt x="16940" y="14423"/>
                    <a:pt x="16940" y="14423"/>
                  </a:cubicBezTo>
                  <a:cubicBezTo>
                    <a:pt x="16977" y="14423"/>
                    <a:pt x="16977" y="14423"/>
                    <a:pt x="16977" y="14423"/>
                  </a:cubicBezTo>
                  <a:cubicBezTo>
                    <a:pt x="16977" y="14423"/>
                    <a:pt x="16977" y="14423"/>
                    <a:pt x="16977" y="14423"/>
                  </a:cubicBezTo>
                  <a:cubicBezTo>
                    <a:pt x="16977" y="14490"/>
                    <a:pt x="16977" y="14490"/>
                    <a:pt x="16977" y="14490"/>
                  </a:cubicBezTo>
                  <a:cubicBezTo>
                    <a:pt x="16977" y="14490"/>
                    <a:pt x="16977" y="14490"/>
                    <a:pt x="16977" y="14490"/>
                  </a:cubicBezTo>
                  <a:cubicBezTo>
                    <a:pt x="17014" y="14423"/>
                    <a:pt x="17014" y="14423"/>
                    <a:pt x="17014" y="14423"/>
                  </a:cubicBezTo>
                  <a:cubicBezTo>
                    <a:pt x="17051" y="14423"/>
                    <a:pt x="17051" y="14423"/>
                    <a:pt x="17051" y="14423"/>
                  </a:cubicBezTo>
                  <a:cubicBezTo>
                    <a:pt x="17088" y="14423"/>
                    <a:pt x="17088" y="14423"/>
                    <a:pt x="17088" y="14423"/>
                  </a:cubicBezTo>
                  <a:cubicBezTo>
                    <a:pt x="17125" y="14423"/>
                    <a:pt x="17125" y="14423"/>
                    <a:pt x="17125" y="14423"/>
                  </a:cubicBezTo>
                  <a:cubicBezTo>
                    <a:pt x="17162" y="14423"/>
                    <a:pt x="17162" y="14423"/>
                    <a:pt x="17162" y="14423"/>
                  </a:cubicBezTo>
                  <a:cubicBezTo>
                    <a:pt x="17162" y="14490"/>
                    <a:pt x="17162" y="14490"/>
                    <a:pt x="17162" y="14490"/>
                  </a:cubicBezTo>
                  <a:cubicBezTo>
                    <a:pt x="17199" y="14558"/>
                    <a:pt x="17199" y="14558"/>
                    <a:pt x="17199" y="14558"/>
                  </a:cubicBezTo>
                  <a:cubicBezTo>
                    <a:pt x="17199" y="14558"/>
                    <a:pt x="17199" y="14558"/>
                    <a:pt x="17199" y="14558"/>
                  </a:cubicBezTo>
                  <a:cubicBezTo>
                    <a:pt x="17273" y="14558"/>
                    <a:pt x="17273" y="14558"/>
                    <a:pt x="17273" y="14558"/>
                  </a:cubicBezTo>
                  <a:cubicBezTo>
                    <a:pt x="17273" y="14626"/>
                    <a:pt x="17273" y="14626"/>
                    <a:pt x="17273" y="14626"/>
                  </a:cubicBezTo>
                  <a:cubicBezTo>
                    <a:pt x="17347" y="14626"/>
                    <a:pt x="17347" y="14626"/>
                    <a:pt x="17347" y="14626"/>
                  </a:cubicBezTo>
                  <a:cubicBezTo>
                    <a:pt x="17347" y="14693"/>
                    <a:pt x="17347" y="14693"/>
                    <a:pt x="17347" y="14693"/>
                  </a:cubicBezTo>
                  <a:cubicBezTo>
                    <a:pt x="17384" y="14693"/>
                    <a:pt x="17384" y="14693"/>
                    <a:pt x="17384" y="14693"/>
                  </a:cubicBezTo>
                  <a:cubicBezTo>
                    <a:pt x="17384" y="14761"/>
                    <a:pt x="17384" y="14761"/>
                    <a:pt x="17384" y="14761"/>
                  </a:cubicBezTo>
                  <a:cubicBezTo>
                    <a:pt x="17421" y="14761"/>
                    <a:pt x="17421" y="14761"/>
                    <a:pt x="17421" y="14761"/>
                  </a:cubicBezTo>
                  <a:cubicBezTo>
                    <a:pt x="17458" y="14829"/>
                    <a:pt x="17458" y="14829"/>
                    <a:pt x="17458" y="14829"/>
                  </a:cubicBezTo>
                  <a:cubicBezTo>
                    <a:pt x="17421" y="14897"/>
                    <a:pt x="17421" y="14897"/>
                    <a:pt x="17421" y="14897"/>
                  </a:cubicBezTo>
                  <a:cubicBezTo>
                    <a:pt x="17421" y="14897"/>
                    <a:pt x="17421" y="14897"/>
                    <a:pt x="17421" y="14897"/>
                  </a:cubicBezTo>
                  <a:cubicBezTo>
                    <a:pt x="17421" y="14964"/>
                    <a:pt x="17421" y="14964"/>
                    <a:pt x="17421" y="14964"/>
                  </a:cubicBezTo>
                  <a:cubicBezTo>
                    <a:pt x="17421" y="15032"/>
                    <a:pt x="17421" y="15032"/>
                    <a:pt x="17421" y="15032"/>
                  </a:cubicBezTo>
                  <a:cubicBezTo>
                    <a:pt x="17458" y="15032"/>
                    <a:pt x="17458" y="15032"/>
                    <a:pt x="17458" y="15032"/>
                  </a:cubicBezTo>
                  <a:cubicBezTo>
                    <a:pt x="17495" y="15100"/>
                    <a:pt x="17495" y="15100"/>
                    <a:pt x="17495" y="15100"/>
                  </a:cubicBezTo>
                  <a:cubicBezTo>
                    <a:pt x="17495" y="15167"/>
                    <a:pt x="17495" y="15167"/>
                    <a:pt x="17495" y="15167"/>
                  </a:cubicBezTo>
                  <a:cubicBezTo>
                    <a:pt x="17495" y="15167"/>
                    <a:pt x="17495" y="15167"/>
                    <a:pt x="17495" y="15167"/>
                  </a:cubicBezTo>
                  <a:cubicBezTo>
                    <a:pt x="17495" y="15235"/>
                    <a:pt x="17495" y="15235"/>
                    <a:pt x="17495" y="15235"/>
                  </a:cubicBezTo>
                  <a:cubicBezTo>
                    <a:pt x="17532" y="15303"/>
                    <a:pt x="17532" y="15303"/>
                    <a:pt x="17532" y="15303"/>
                  </a:cubicBezTo>
                  <a:cubicBezTo>
                    <a:pt x="17532" y="15303"/>
                    <a:pt x="17532" y="15303"/>
                    <a:pt x="17532" y="15303"/>
                  </a:cubicBezTo>
                  <a:cubicBezTo>
                    <a:pt x="17568" y="15235"/>
                    <a:pt x="17568" y="15235"/>
                    <a:pt x="17568" y="15235"/>
                  </a:cubicBezTo>
                  <a:cubicBezTo>
                    <a:pt x="17568" y="15303"/>
                    <a:pt x="17568" y="15303"/>
                    <a:pt x="17568" y="15303"/>
                  </a:cubicBezTo>
                  <a:cubicBezTo>
                    <a:pt x="17568" y="15371"/>
                    <a:pt x="17568" y="15371"/>
                    <a:pt x="17568" y="15371"/>
                  </a:cubicBezTo>
                  <a:cubicBezTo>
                    <a:pt x="17568" y="15438"/>
                    <a:pt x="17568" y="15438"/>
                    <a:pt x="17568" y="15438"/>
                  </a:cubicBezTo>
                  <a:cubicBezTo>
                    <a:pt x="17605" y="15438"/>
                    <a:pt x="17605" y="15438"/>
                    <a:pt x="17605" y="15438"/>
                  </a:cubicBezTo>
                  <a:cubicBezTo>
                    <a:pt x="17568" y="15506"/>
                    <a:pt x="17568" y="15506"/>
                    <a:pt x="17568" y="15506"/>
                  </a:cubicBezTo>
                  <a:cubicBezTo>
                    <a:pt x="17568" y="15506"/>
                    <a:pt x="17568" y="15506"/>
                    <a:pt x="17568" y="15506"/>
                  </a:cubicBezTo>
                  <a:cubicBezTo>
                    <a:pt x="17568" y="15574"/>
                    <a:pt x="17568" y="15574"/>
                    <a:pt x="17568" y="15574"/>
                  </a:cubicBezTo>
                  <a:cubicBezTo>
                    <a:pt x="17568" y="15641"/>
                    <a:pt x="17568" y="15641"/>
                    <a:pt x="17568" y="15641"/>
                  </a:cubicBezTo>
                  <a:cubicBezTo>
                    <a:pt x="17568" y="15641"/>
                    <a:pt x="17568" y="15641"/>
                    <a:pt x="17568" y="15641"/>
                  </a:cubicBezTo>
                  <a:cubicBezTo>
                    <a:pt x="17568" y="15641"/>
                    <a:pt x="17568" y="15641"/>
                    <a:pt x="17568" y="15641"/>
                  </a:cubicBezTo>
                  <a:cubicBezTo>
                    <a:pt x="17568" y="15709"/>
                    <a:pt x="17568" y="15709"/>
                    <a:pt x="17568" y="15709"/>
                  </a:cubicBezTo>
                  <a:cubicBezTo>
                    <a:pt x="17568" y="15709"/>
                    <a:pt x="17568" y="15709"/>
                    <a:pt x="17568" y="15709"/>
                  </a:cubicBezTo>
                  <a:cubicBezTo>
                    <a:pt x="17568" y="15777"/>
                    <a:pt x="17568" y="15777"/>
                    <a:pt x="17568" y="15777"/>
                  </a:cubicBezTo>
                  <a:cubicBezTo>
                    <a:pt x="17605" y="15912"/>
                    <a:pt x="17605" y="15912"/>
                    <a:pt x="17605" y="15912"/>
                  </a:cubicBezTo>
                  <a:cubicBezTo>
                    <a:pt x="17568" y="15912"/>
                    <a:pt x="17568" y="15912"/>
                    <a:pt x="17568" y="15912"/>
                  </a:cubicBezTo>
                  <a:cubicBezTo>
                    <a:pt x="17605" y="16048"/>
                    <a:pt x="17605" y="16048"/>
                    <a:pt x="17605" y="16048"/>
                  </a:cubicBezTo>
                  <a:cubicBezTo>
                    <a:pt x="17605" y="16048"/>
                    <a:pt x="17605" y="16048"/>
                    <a:pt x="17605" y="16048"/>
                  </a:cubicBezTo>
                  <a:cubicBezTo>
                    <a:pt x="17605" y="16115"/>
                    <a:pt x="17605" y="16115"/>
                    <a:pt x="17605" y="16115"/>
                  </a:cubicBezTo>
                  <a:cubicBezTo>
                    <a:pt x="17642" y="16318"/>
                    <a:pt x="17642" y="16318"/>
                    <a:pt x="17642" y="16318"/>
                  </a:cubicBezTo>
                  <a:cubicBezTo>
                    <a:pt x="17642" y="16318"/>
                    <a:pt x="17642" y="16318"/>
                    <a:pt x="17642" y="16318"/>
                  </a:cubicBezTo>
                  <a:cubicBezTo>
                    <a:pt x="17679" y="16251"/>
                    <a:pt x="17679" y="16251"/>
                    <a:pt x="17679" y="16251"/>
                  </a:cubicBezTo>
                  <a:cubicBezTo>
                    <a:pt x="17679" y="16318"/>
                    <a:pt x="17679" y="16318"/>
                    <a:pt x="17679" y="16318"/>
                  </a:cubicBezTo>
                  <a:cubicBezTo>
                    <a:pt x="17642" y="16386"/>
                    <a:pt x="17642" y="16386"/>
                    <a:pt x="17642" y="16386"/>
                  </a:cubicBezTo>
                  <a:cubicBezTo>
                    <a:pt x="17642" y="16386"/>
                    <a:pt x="17642" y="16386"/>
                    <a:pt x="17642" y="16386"/>
                  </a:cubicBezTo>
                  <a:cubicBezTo>
                    <a:pt x="17679" y="16454"/>
                    <a:pt x="17679" y="16454"/>
                    <a:pt x="17679" y="16454"/>
                  </a:cubicBezTo>
                  <a:cubicBezTo>
                    <a:pt x="17679" y="16454"/>
                    <a:pt x="17679" y="16454"/>
                    <a:pt x="17679" y="16454"/>
                  </a:cubicBezTo>
                  <a:cubicBezTo>
                    <a:pt x="17716" y="16522"/>
                    <a:pt x="17716" y="16522"/>
                    <a:pt x="17716" y="16522"/>
                  </a:cubicBezTo>
                  <a:cubicBezTo>
                    <a:pt x="17716" y="16589"/>
                    <a:pt x="17716" y="16589"/>
                    <a:pt x="17716" y="16589"/>
                  </a:cubicBezTo>
                  <a:cubicBezTo>
                    <a:pt x="17716" y="16657"/>
                    <a:pt x="17716" y="16657"/>
                    <a:pt x="17716" y="16657"/>
                  </a:cubicBezTo>
                  <a:cubicBezTo>
                    <a:pt x="17716" y="16657"/>
                    <a:pt x="17716" y="16657"/>
                    <a:pt x="17716" y="16657"/>
                  </a:cubicBezTo>
                  <a:cubicBezTo>
                    <a:pt x="17753" y="16792"/>
                    <a:pt x="17753" y="16792"/>
                    <a:pt x="17753" y="16792"/>
                  </a:cubicBezTo>
                  <a:cubicBezTo>
                    <a:pt x="17753" y="16792"/>
                    <a:pt x="17753" y="16792"/>
                    <a:pt x="17753" y="16792"/>
                  </a:cubicBezTo>
                  <a:cubicBezTo>
                    <a:pt x="17753" y="16860"/>
                    <a:pt x="17753" y="16860"/>
                    <a:pt x="17753" y="16860"/>
                  </a:cubicBezTo>
                  <a:cubicBezTo>
                    <a:pt x="17753" y="16928"/>
                    <a:pt x="17753" y="16928"/>
                    <a:pt x="17753" y="16928"/>
                  </a:cubicBezTo>
                  <a:cubicBezTo>
                    <a:pt x="17753" y="16996"/>
                    <a:pt x="17753" y="16996"/>
                    <a:pt x="17753" y="16996"/>
                  </a:cubicBezTo>
                  <a:cubicBezTo>
                    <a:pt x="17753" y="17063"/>
                    <a:pt x="17753" y="17063"/>
                    <a:pt x="17753" y="17063"/>
                  </a:cubicBezTo>
                  <a:cubicBezTo>
                    <a:pt x="17753" y="17131"/>
                    <a:pt x="17753" y="17131"/>
                    <a:pt x="17753" y="17131"/>
                  </a:cubicBezTo>
                  <a:cubicBezTo>
                    <a:pt x="17716" y="17199"/>
                    <a:pt x="17716" y="17199"/>
                    <a:pt x="17716" y="17199"/>
                  </a:cubicBezTo>
                  <a:cubicBezTo>
                    <a:pt x="17716" y="17266"/>
                    <a:pt x="17716" y="17266"/>
                    <a:pt x="17716" y="17266"/>
                  </a:cubicBezTo>
                  <a:cubicBezTo>
                    <a:pt x="17716" y="17334"/>
                    <a:pt x="17716" y="17334"/>
                    <a:pt x="17716" y="17334"/>
                  </a:cubicBezTo>
                  <a:cubicBezTo>
                    <a:pt x="17716" y="17470"/>
                    <a:pt x="17716" y="17470"/>
                    <a:pt x="17716" y="17470"/>
                  </a:cubicBezTo>
                  <a:cubicBezTo>
                    <a:pt x="17716" y="17470"/>
                    <a:pt x="17716" y="17470"/>
                    <a:pt x="17716" y="17470"/>
                  </a:cubicBezTo>
                  <a:cubicBezTo>
                    <a:pt x="17716" y="17537"/>
                    <a:pt x="17716" y="17537"/>
                    <a:pt x="17716" y="17537"/>
                  </a:cubicBezTo>
                  <a:cubicBezTo>
                    <a:pt x="17679" y="17605"/>
                    <a:pt x="17679" y="17605"/>
                    <a:pt x="17679" y="17605"/>
                  </a:cubicBezTo>
                  <a:cubicBezTo>
                    <a:pt x="17679" y="17673"/>
                    <a:pt x="17679" y="17673"/>
                    <a:pt x="17679" y="17673"/>
                  </a:cubicBezTo>
                  <a:cubicBezTo>
                    <a:pt x="17642" y="17740"/>
                    <a:pt x="17642" y="17740"/>
                    <a:pt x="17642" y="17740"/>
                  </a:cubicBezTo>
                  <a:cubicBezTo>
                    <a:pt x="17679" y="17740"/>
                    <a:pt x="17679" y="17740"/>
                    <a:pt x="17679" y="17740"/>
                  </a:cubicBezTo>
                  <a:cubicBezTo>
                    <a:pt x="17679" y="17808"/>
                    <a:pt x="17679" y="17808"/>
                    <a:pt x="17679" y="17808"/>
                  </a:cubicBezTo>
                  <a:cubicBezTo>
                    <a:pt x="17642" y="17808"/>
                    <a:pt x="17642" y="17808"/>
                    <a:pt x="17642" y="17808"/>
                  </a:cubicBezTo>
                  <a:cubicBezTo>
                    <a:pt x="17679" y="17944"/>
                    <a:pt x="17679" y="17944"/>
                    <a:pt x="17679" y="17944"/>
                  </a:cubicBezTo>
                  <a:cubicBezTo>
                    <a:pt x="17642" y="18011"/>
                    <a:pt x="17642" y="18011"/>
                    <a:pt x="17642" y="18011"/>
                  </a:cubicBezTo>
                  <a:cubicBezTo>
                    <a:pt x="17642" y="18079"/>
                    <a:pt x="17642" y="18079"/>
                    <a:pt x="17642" y="18079"/>
                  </a:cubicBezTo>
                  <a:cubicBezTo>
                    <a:pt x="17642" y="18079"/>
                    <a:pt x="17642" y="18079"/>
                    <a:pt x="17642" y="18079"/>
                  </a:cubicBezTo>
                  <a:cubicBezTo>
                    <a:pt x="17642" y="18147"/>
                    <a:pt x="17642" y="18147"/>
                    <a:pt x="17642" y="18147"/>
                  </a:cubicBezTo>
                  <a:cubicBezTo>
                    <a:pt x="17605" y="18214"/>
                    <a:pt x="17605" y="18214"/>
                    <a:pt x="17605" y="18214"/>
                  </a:cubicBezTo>
                  <a:cubicBezTo>
                    <a:pt x="17605" y="18282"/>
                    <a:pt x="17605" y="18282"/>
                    <a:pt x="17605" y="18282"/>
                  </a:cubicBezTo>
                  <a:cubicBezTo>
                    <a:pt x="17568" y="18350"/>
                    <a:pt x="17568" y="18350"/>
                    <a:pt x="17568" y="18350"/>
                  </a:cubicBezTo>
                  <a:cubicBezTo>
                    <a:pt x="17568" y="18418"/>
                    <a:pt x="17568" y="18418"/>
                    <a:pt x="17568" y="18418"/>
                  </a:cubicBezTo>
                  <a:cubicBezTo>
                    <a:pt x="17532" y="18485"/>
                    <a:pt x="17532" y="18485"/>
                    <a:pt x="17532" y="18485"/>
                  </a:cubicBezTo>
                  <a:cubicBezTo>
                    <a:pt x="17495" y="18688"/>
                    <a:pt x="17495" y="18688"/>
                    <a:pt x="17495" y="18688"/>
                  </a:cubicBezTo>
                  <a:cubicBezTo>
                    <a:pt x="17495" y="18688"/>
                    <a:pt x="17495" y="18688"/>
                    <a:pt x="17495" y="18688"/>
                  </a:cubicBezTo>
                  <a:cubicBezTo>
                    <a:pt x="17495" y="18756"/>
                    <a:pt x="17495" y="18756"/>
                    <a:pt x="17495" y="18756"/>
                  </a:cubicBezTo>
                  <a:cubicBezTo>
                    <a:pt x="17495" y="18824"/>
                    <a:pt x="17495" y="18824"/>
                    <a:pt x="17495" y="18824"/>
                  </a:cubicBezTo>
                  <a:cubicBezTo>
                    <a:pt x="17495" y="18824"/>
                    <a:pt x="17495" y="18824"/>
                    <a:pt x="17495" y="18824"/>
                  </a:cubicBezTo>
                  <a:cubicBezTo>
                    <a:pt x="17458" y="18892"/>
                    <a:pt x="17458" y="18892"/>
                    <a:pt x="17458" y="18892"/>
                  </a:cubicBezTo>
                  <a:cubicBezTo>
                    <a:pt x="17458" y="18959"/>
                    <a:pt x="17458" y="18959"/>
                    <a:pt x="17458" y="18959"/>
                  </a:cubicBezTo>
                  <a:cubicBezTo>
                    <a:pt x="17421" y="18959"/>
                    <a:pt x="17421" y="18959"/>
                    <a:pt x="17421" y="18959"/>
                  </a:cubicBezTo>
                  <a:cubicBezTo>
                    <a:pt x="17421" y="19027"/>
                    <a:pt x="17421" y="19027"/>
                    <a:pt x="17421" y="19027"/>
                  </a:cubicBezTo>
                  <a:cubicBezTo>
                    <a:pt x="17384" y="19027"/>
                    <a:pt x="17384" y="19027"/>
                    <a:pt x="17384" y="19027"/>
                  </a:cubicBezTo>
                  <a:cubicBezTo>
                    <a:pt x="17421" y="19095"/>
                    <a:pt x="17421" y="19095"/>
                    <a:pt x="17421" y="19095"/>
                  </a:cubicBezTo>
                  <a:cubicBezTo>
                    <a:pt x="17384" y="19162"/>
                    <a:pt x="17384" y="19162"/>
                    <a:pt x="17384" y="19162"/>
                  </a:cubicBezTo>
                  <a:cubicBezTo>
                    <a:pt x="17384" y="19162"/>
                    <a:pt x="17384" y="19162"/>
                    <a:pt x="17384" y="19162"/>
                  </a:cubicBezTo>
                  <a:cubicBezTo>
                    <a:pt x="17347" y="19162"/>
                    <a:pt x="17347" y="19162"/>
                    <a:pt x="17347" y="19162"/>
                  </a:cubicBezTo>
                  <a:cubicBezTo>
                    <a:pt x="17347" y="19230"/>
                    <a:pt x="17347" y="19230"/>
                    <a:pt x="17347" y="19230"/>
                  </a:cubicBezTo>
                  <a:cubicBezTo>
                    <a:pt x="17347" y="19298"/>
                    <a:pt x="17347" y="19298"/>
                    <a:pt x="17347" y="19298"/>
                  </a:cubicBezTo>
                  <a:cubicBezTo>
                    <a:pt x="17310" y="19298"/>
                    <a:pt x="17310" y="19298"/>
                    <a:pt x="17310" y="19298"/>
                  </a:cubicBezTo>
                  <a:cubicBezTo>
                    <a:pt x="17347" y="19366"/>
                    <a:pt x="17347" y="19366"/>
                    <a:pt x="17347" y="19366"/>
                  </a:cubicBezTo>
                  <a:cubicBezTo>
                    <a:pt x="17273" y="19433"/>
                    <a:pt x="17273" y="19433"/>
                    <a:pt x="17273" y="19433"/>
                  </a:cubicBezTo>
                  <a:cubicBezTo>
                    <a:pt x="17236" y="19501"/>
                    <a:pt x="17236" y="19501"/>
                    <a:pt x="17236" y="19501"/>
                  </a:cubicBezTo>
                  <a:cubicBezTo>
                    <a:pt x="17236" y="19501"/>
                    <a:pt x="17236" y="19501"/>
                    <a:pt x="17236" y="19501"/>
                  </a:cubicBezTo>
                  <a:cubicBezTo>
                    <a:pt x="17236" y="19569"/>
                    <a:pt x="17236" y="19569"/>
                    <a:pt x="17236" y="19569"/>
                  </a:cubicBezTo>
                  <a:cubicBezTo>
                    <a:pt x="17162" y="19569"/>
                    <a:pt x="17162" y="19569"/>
                    <a:pt x="17162" y="19569"/>
                  </a:cubicBezTo>
                  <a:cubicBezTo>
                    <a:pt x="17125" y="19636"/>
                    <a:pt x="17125" y="19636"/>
                    <a:pt x="17125" y="19636"/>
                  </a:cubicBezTo>
                  <a:cubicBezTo>
                    <a:pt x="17125" y="19636"/>
                    <a:pt x="17125" y="19636"/>
                    <a:pt x="17125" y="19636"/>
                  </a:cubicBezTo>
                  <a:cubicBezTo>
                    <a:pt x="17088" y="19636"/>
                    <a:pt x="17088" y="19636"/>
                    <a:pt x="17088" y="19636"/>
                  </a:cubicBezTo>
                  <a:cubicBezTo>
                    <a:pt x="17051" y="19569"/>
                    <a:pt x="17051" y="19569"/>
                    <a:pt x="17051" y="19569"/>
                  </a:cubicBezTo>
                  <a:cubicBezTo>
                    <a:pt x="17014" y="19569"/>
                    <a:pt x="17014" y="19569"/>
                    <a:pt x="17014" y="19569"/>
                  </a:cubicBezTo>
                  <a:cubicBezTo>
                    <a:pt x="17014" y="19433"/>
                    <a:pt x="17014" y="19433"/>
                    <a:pt x="17014" y="19433"/>
                  </a:cubicBezTo>
                  <a:cubicBezTo>
                    <a:pt x="16977" y="19433"/>
                    <a:pt x="16977" y="19433"/>
                    <a:pt x="16977" y="19433"/>
                  </a:cubicBezTo>
                  <a:cubicBezTo>
                    <a:pt x="16940" y="19433"/>
                    <a:pt x="16940" y="19433"/>
                    <a:pt x="16940" y="19433"/>
                  </a:cubicBezTo>
                  <a:cubicBezTo>
                    <a:pt x="16903" y="19433"/>
                    <a:pt x="16903" y="19433"/>
                    <a:pt x="16903" y="19433"/>
                  </a:cubicBezTo>
                  <a:cubicBezTo>
                    <a:pt x="16903" y="19433"/>
                    <a:pt x="16903" y="19433"/>
                    <a:pt x="16903" y="19433"/>
                  </a:cubicBezTo>
                  <a:cubicBezTo>
                    <a:pt x="16903" y="19501"/>
                    <a:pt x="16903" y="19501"/>
                    <a:pt x="16903" y="19501"/>
                  </a:cubicBezTo>
                  <a:cubicBezTo>
                    <a:pt x="16866" y="19569"/>
                    <a:pt x="16866" y="19569"/>
                    <a:pt x="16866" y="19569"/>
                  </a:cubicBezTo>
                  <a:cubicBezTo>
                    <a:pt x="16866" y="19636"/>
                    <a:pt x="16866" y="19636"/>
                    <a:pt x="16866" y="19636"/>
                  </a:cubicBezTo>
                  <a:cubicBezTo>
                    <a:pt x="16829" y="19636"/>
                    <a:pt x="16829" y="19636"/>
                    <a:pt x="16829" y="19636"/>
                  </a:cubicBezTo>
                  <a:cubicBezTo>
                    <a:pt x="16829" y="19772"/>
                    <a:pt x="16829" y="19772"/>
                    <a:pt x="16829" y="19772"/>
                  </a:cubicBezTo>
                  <a:cubicBezTo>
                    <a:pt x="16829" y="19704"/>
                    <a:pt x="16829" y="19704"/>
                    <a:pt x="16829" y="19704"/>
                  </a:cubicBezTo>
                  <a:cubicBezTo>
                    <a:pt x="16755" y="19772"/>
                    <a:pt x="16755" y="19772"/>
                    <a:pt x="16755" y="19772"/>
                  </a:cubicBezTo>
                  <a:cubicBezTo>
                    <a:pt x="16755" y="19839"/>
                    <a:pt x="16755" y="19839"/>
                    <a:pt x="16755" y="19839"/>
                  </a:cubicBezTo>
                  <a:cubicBezTo>
                    <a:pt x="16755" y="19839"/>
                    <a:pt x="16755" y="19839"/>
                    <a:pt x="16755" y="19839"/>
                  </a:cubicBezTo>
                  <a:close/>
                  <a:moveTo>
                    <a:pt x="5437" y="20043"/>
                  </a:moveTo>
                  <a:cubicBezTo>
                    <a:pt x="5400" y="19975"/>
                    <a:pt x="5400" y="19975"/>
                    <a:pt x="5400" y="19975"/>
                  </a:cubicBezTo>
                  <a:cubicBezTo>
                    <a:pt x="5178" y="20043"/>
                    <a:pt x="5178" y="20043"/>
                    <a:pt x="5178" y="20043"/>
                  </a:cubicBezTo>
                  <a:cubicBezTo>
                    <a:pt x="5437" y="20043"/>
                    <a:pt x="5437" y="20043"/>
                    <a:pt x="5437" y="20043"/>
                  </a:cubicBezTo>
                  <a:close/>
                  <a:moveTo>
                    <a:pt x="19159" y="18892"/>
                  </a:moveTo>
                  <a:cubicBezTo>
                    <a:pt x="19196" y="18892"/>
                    <a:pt x="19196" y="18892"/>
                    <a:pt x="19196" y="18892"/>
                  </a:cubicBezTo>
                  <a:cubicBezTo>
                    <a:pt x="19196" y="18824"/>
                    <a:pt x="19196" y="18824"/>
                    <a:pt x="19196" y="18824"/>
                  </a:cubicBezTo>
                  <a:cubicBezTo>
                    <a:pt x="19233" y="18824"/>
                    <a:pt x="19233" y="18824"/>
                    <a:pt x="19233" y="18824"/>
                  </a:cubicBezTo>
                  <a:cubicBezTo>
                    <a:pt x="19196" y="18824"/>
                    <a:pt x="19196" y="18824"/>
                    <a:pt x="19196" y="18824"/>
                  </a:cubicBezTo>
                  <a:cubicBezTo>
                    <a:pt x="19159" y="18892"/>
                    <a:pt x="19159" y="18892"/>
                    <a:pt x="19159" y="18892"/>
                  </a:cubicBezTo>
                  <a:close/>
                  <a:moveTo>
                    <a:pt x="1073" y="2776"/>
                  </a:moveTo>
                  <a:cubicBezTo>
                    <a:pt x="1036" y="2708"/>
                    <a:pt x="1036" y="2708"/>
                    <a:pt x="1036" y="2708"/>
                  </a:cubicBezTo>
                  <a:cubicBezTo>
                    <a:pt x="1036" y="2641"/>
                    <a:pt x="1036" y="2641"/>
                    <a:pt x="1036" y="2641"/>
                  </a:cubicBezTo>
                  <a:cubicBezTo>
                    <a:pt x="1036" y="2641"/>
                    <a:pt x="1036" y="2641"/>
                    <a:pt x="1036" y="2641"/>
                  </a:cubicBezTo>
                  <a:cubicBezTo>
                    <a:pt x="999" y="2573"/>
                    <a:pt x="999" y="2573"/>
                    <a:pt x="999" y="2573"/>
                  </a:cubicBezTo>
                  <a:cubicBezTo>
                    <a:pt x="999" y="2573"/>
                    <a:pt x="999" y="2573"/>
                    <a:pt x="999" y="2573"/>
                  </a:cubicBezTo>
                  <a:cubicBezTo>
                    <a:pt x="1036" y="2505"/>
                    <a:pt x="1036" y="2505"/>
                    <a:pt x="1036" y="2505"/>
                  </a:cubicBezTo>
                  <a:cubicBezTo>
                    <a:pt x="1036" y="2438"/>
                    <a:pt x="1036" y="2438"/>
                    <a:pt x="1036" y="2438"/>
                  </a:cubicBezTo>
                  <a:cubicBezTo>
                    <a:pt x="1110" y="2438"/>
                    <a:pt x="1110" y="2438"/>
                    <a:pt x="1110" y="2438"/>
                  </a:cubicBezTo>
                  <a:cubicBezTo>
                    <a:pt x="1110" y="2438"/>
                    <a:pt x="1110" y="2438"/>
                    <a:pt x="1110" y="2438"/>
                  </a:cubicBezTo>
                  <a:cubicBezTo>
                    <a:pt x="1147" y="2438"/>
                    <a:pt x="1147" y="2438"/>
                    <a:pt x="1147" y="2438"/>
                  </a:cubicBezTo>
                  <a:cubicBezTo>
                    <a:pt x="1147" y="2505"/>
                    <a:pt x="1147" y="2505"/>
                    <a:pt x="1147" y="2505"/>
                  </a:cubicBezTo>
                  <a:cubicBezTo>
                    <a:pt x="1184" y="2505"/>
                    <a:pt x="1184" y="2505"/>
                    <a:pt x="1184" y="2505"/>
                  </a:cubicBezTo>
                  <a:cubicBezTo>
                    <a:pt x="1221" y="2505"/>
                    <a:pt x="1221" y="2505"/>
                    <a:pt x="1221" y="2505"/>
                  </a:cubicBezTo>
                  <a:cubicBezTo>
                    <a:pt x="1221" y="2505"/>
                    <a:pt x="1221" y="2505"/>
                    <a:pt x="1221" y="2505"/>
                  </a:cubicBezTo>
                  <a:cubicBezTo>
                    <a:pt x="1258" y="2438"/>
                    <a:pt x="1258" y="2438"/>
                    <a:pt x="1258" y="2438"/>
                  </a:cubicBezTo>
                  <a:cubicBezTo>
                    <a:pt x="1221" y="2438"/>
                    <a:pt x="1221" y="2438"/>
                    <a:pt x="1221" y="2438"/>
                  </a:cubicBezTo>
                  <a:cubicBezTo>
                    <a:pt x="1184" y="2438"/>
                    <a:pt x="1184" y="2438"/>
                    <a:pt x="1184" y="2438"/>
                  </a:cubicBezTo>
                  <a:cubicBezTo>
                    <a:pt x="1110" y="2302"/>
                    <a:pt x="1110" y="2302"/>
                    <a:pt x="1110" y="2302"/>
                  </a:cubicBezTo>
                  <a:cubicBezTo>
                    <a:pt x="1036" y="2302"/>
                    <a:pt x="1036" y="2302"/>
                    <a:pt x="1036" y="2302"/>
                  </a:cubicBezTo>
                  <a:cubicBezTo>
                    <a:pt x="999" y="2302"/>
                    <a:pt x="999" y="2302"/>
                    <a:pt x="999" y="2302"/>
                  </a:cubicBezTo>
                  <a:cubicBezTo>
                    <a:pt x="925" y="2438"/>
                    <a:pt x="925" y="2438"/>
                    <a:pt x="925" y="2438"/>
                  </a:cubicBezTo>
                  <a:cubicBezTo>
                    <a:pt x="925" y="2505"/>
                    <a:pt x="925" y="2505"/>
                    <a:pt x="925" y="2505"/>
                  </a:cubicBezTo>
                  <a:cubicBezTo>
                    <a:pt x="888" y="2505"/>
                    <a:pt x="888" y="2505"/>
                    <a:pt x="888" y="2505"/>
                  </a:cubicBezTo>
                  <a:cubicBezTo>
                    <a:pt x="814" y="2573"/>
                    <a:pt x="814" y="2573"/>
                    <a:pt x="814" y="2573"/>
                  </a:cubicBezTo>
                  <a:cubicBezTo>
                    <a:pt x="814" y="2708"/>
                    <a:pt x="814" y="2708"/>
                    <a:pt x="814" y="2708"/>
                  </a:cubicBezTo>
                  <a:cubicBezTo>
                    <a:pt x="851" y="2708"/>
                    <a:pt x="851" y="2708"/>
                    <a:pt x="851" y="2708"/>
                  </a:cubicBezTo>
                  <a:cubicBezTo>
                    <a:pt x="888" y="2708"/>
                    <a:pt x="888" y="2708"/>
                    <a:pt x="888" y="2708"/>
                  </a:cubicBezTo>
                  <a:cubicBezTo>
                    <a:pt x="925" y="2708"/>
                    <a:pt x="925" y="2708"/>
                    <a:pt x="925" y="2708"/>
                  </a:cubicBezTo>
                  <a:cubicBezTo>
                    <a:pt x="925" y="2776"/>
                    <a:pt x="925" y="2776"/>
                    <a:pt x="925" y="2776"/>
                  </a:cubicBezTo>
                  <a:cubicBezTo>
                    <a:pt x="962" y="2776"/>
                    <a:pt x="962" y="2776"/>
                    <a:pt x="962" y="2776"/>
                  </a:cubicBezTo>
                  <a:cubicBezTo>
                    <a:pt x="962" y="2708"/>
                    <a:pt x="962" y="2708"/>
                    <a:pt x="962" y="2708"/>
                  </a:cubicBezTo>
                  <a:cubicBezTo>
                    <a:pt x="962" y="2708"/>
                    <a:pt x="962" y="2708"/>
                    <a:pt x="962" y="2708"/>
                  </a:cubicBezTo>
                  <a:cubicBezTo>
                    <a:pt x="999" y="2708"/>
                    <a:pt x="999" y="2708"/>
                    <a:pt x="999" y="2708"/>
                  </a:cubicBezTo>
                  <a:cubicBezTo>
                    <a:pt x="999" y="2708"/>
                    <a:pt x="999" y="2708"/>
                    <a:pt x="999" y="2708"/>
                  </a:cubicBezTo>
                  <a:cubicBezTo>
                    <a:pt x="1036" y="2776"/>
                    <a:pt x="1036" y="2776"/>
                    <a:pt x="1036" y="2776"/>
                  </a:cubicBezTo>
                  <a:cubicBezTo>
                    <a:pt x="1073" y="2844"/>
                    <a:pt x="1073" y="2844"/>
                    <a:pt x="1073" y="2844"/>
                  </a:cubicBezTo>
                  <a:cubicBezTo>
                    <a:pt x="1073" y="2776"/>
                    <a:pt x="1073" y="2776"/>
                    <a:pt x="1073" y="2776"/>
                  </a:cubicBezTo>
                  <a:close/>
                  <a:moveTo>
                    <a:pt x="1332" y="1964"/>
                  </a:moveTo>
                  <a:cubicBezTo>
                    <a:pt x="1332" y="1964"/>
                    <a:pt x="1332" y="1964"/>
                    <a:pt x="1332" y="1964"/>
                  </a:cubicBezTo>
                  <a:cubicBezTo>
                    <a:pt x="1368" y="1896"/>
                    <a:pt x="1368" y="1896"/>
                    <a:pt x="1368" y="1896"/>
                  </a:cubicBezTo>
                  <a:cubicBezTo>
                    <a:pt x="1368" y="1896"/>
                    <a:pt x="1368" y="1896"/>
                    <a:pt x="1368" y="1896"/>
                  </a:cubicBezTo>
                  <a:cubicBezTo>
                    <a:pt x="1368" y="1964"/>
                    <a:pt x="1368" y="1964"/>
                    <a:pt x="1368" y="1964"/>
                  </a:cubicBezTo>
                  <a:cubicBezTo>
                    <a:pt x="1368" y="1964"/>
                    <a:pt x="1368" y="1964"/>
                    <a:pt x="1368" y="1964"/>
                  </a:cubicBezTo>
                  <a:cubicBezTo>
                    <a:pt x="1368" y="2031"/>
                    <a:pt x="1368" y="2031"/>
                    <a:pt x="1368" y="2031"/>
                  </a:cubicBezTo>
                  <a:cubicBezTo>
                    <a:pt x="1332" y="2031"/>
                    <a:pt x="1332" y="2031"/>
                    <a:pt x="1332" y="2031"/>
                  </a:cubicBezTo>
                  <a:cubicBezTo>
                    <a:pt x="1332" y="2031"/>
                    <a:pt x="1332" y="1964"/>
                    <a:pt x="1332" y="1964"/>
                  </a:cubicBezTo>
                  <a:close/>
                  <a:moveTo>
                    <a:pt x="1258" y="3047"/>
                  </a:moveTo>
                  <a:cubicBezTo>
                    <a:pt x="1258" y="3047"/>
                    <a:pt x="1258" y="3047"/>
                    <a:pt x="1258" y="3047"/>
                  </a:cubicBezTo>
                  <a:cubicBezTo>
                    <a:pt x="1295" y="3047"/>
                    <a:pt x="1295" y="3047"/>
                    <a:pt x="1295" y="3047"/>
                  </a:cubicBezTo>
                  <a:cubicBezTo>
                    <a:pt x="1295" y="3047"/>
                    <a:pt x="1295" y="3047"/>
                    <a:pt x="1295" y="3047"/>
                  </a:cubicBezTo>
                  <a:cubicBezTo>
                    <a:pt x="1295" y="2979"/>
                    <a:pt x="1295" y="2979"/>
                    <a:pt x="1295" y="2979"/>
                  </a:cubicBezTo>
                  <a:cubicBezTo>
                    <a:pt x="1295" y="2979"/>
                    <a:pt x="1295" y="2979"/>
                    <a:pt x="1295" y="2979"/>
                  </a:cubicBezTo>
                  <a:cubicBezTo>
                    <a:pt x="1332" y="2979"/>
                    <a:pt x="1332" y="2979"/>
                    <a:pt x="1332" y="2979"/>
                  </a:cubicBezTo>
                  <a:cubicBezTo>
                    <a:pt x="1332" y="2912"/>
                    <a:pt x="1332" y="2912"/>
                    <a:pt x="1332" y="2912"/>
                  </a:cubicBezTo>
                  <a:cubicBezTo>
                    <a:pt x="1368" y="2844"/>
                    <a:pt x="1368" y="2844"/>
                    <a:pt x="1368" y="2844"/>
                  </a:cubicBezTo>
                  <a:cubicBezTo>
                    <a:pt x="1332" y="2776"/>
                    <a:pt x="1332" y="2776"/>
                    <a:pt x="1332" y="2776"/>
                  </a:cubicBezTo>
                  <a:cubicBezTo>
                    <a:pt x="1332" y="2776"/>
                    <a:pt x="1332" y="2776"/>
                    <a:pt x="1332" y="2776"/>
                  </a:cubicBezTo>
                  <a:cubicBezTo>
                    <a:pt x="1332" y="2708"/>
                    <a:pt x="1332" y="2708"/>
                    <a:pt x="1332" y="2708"/>
                  </a:cubicBezTo>
                  <a:cubicBezTo>
                    <a:pt x="1332" y="2708"/>
                    <a:pt x="1332" y="2708"/>
                    <a:pt x="1332" y="2708"/>
                  </a:cubicBezTo>
                  <a:cubicBezTo>
                    <a:pt x="1368" y="2708"/>
                    <a:pt x="1368" y="2708"/>
                    <a:pt x="1368" y="2708"/>
                  </a:cubicBezTo>
                  <a:cubicBezTo>
                    <a:pt x="1442" y="2708"/>
                    <a:pt x="1442" y="2708"/>
                    <a:pt x="1442" y="2708"/>
                  </a:cubicBezTo>
                  <a:cubicBezTo>
                    <a:pt x="1442" y="2708"/>
                    <a:pt x="1442" y="2708"/>
                    <a:pt x="1442" y="2708"/>
                  </a:cubicBezTo>
                  <a:cubicBezTo>
                    <a:pt x="1442" y="2641"/>
                    <a:pt x="1442" y="2641"/>
                    <a:pt x="1442" y="2641"/>
                  </a:cubicBezTo>
                  <a:cubicBezTo>
                    <a:pt x="1442" y="2641"/>
                    <a:pt x="1442" y="2641"/>
                    <a:pt x="1442" y="2641"/>
                  </a:cubicBezTo>
                  <a:cubicBezTo>
                    <a:pt x="1405" y="2641"/>
                    <a:pt x="1405" y="2641"/>
                    <a:pt x="1405" y="2641"/>
                  </a:cubicBezTo>
                  <a:cubicBezTo>
                    <a:pt x="1405" y="2573"/>
                    <a:pt x="1405" y="2573"/>
                    <a:pt x="1405" y="2573"/>
                  </a:cubicBezTo>
                  <a:cubicBezTo>
                    <a:pt x="1405" y="2573"/>
                    <a:pt x="1405" y="2573"/>
                    <a:pt x="1405" y="2573"/>
                  </a:cubicBezTo>
                  <a:cubicBezTo>
                    <a:pt x="1405" y="2505"/>
                    <a:pt x="1405" y="2505"/>
                    <a:pt x="1405" y="2505"/>
                  </a:cubicBezTo>
                  <a:cubicBezTo>
                    <a:pt x="1405" y="2505"/>
                    <a:pt x="1405" y="2505"/>
                    <a:pt x="1405" y="2505"/>
                  </a:cubicBezTo>
                  <a:cubicBezTo>
                    <a:pt x="1405" y="2505"/>
                    <a:pt x="1405" y="2505"/>
                    <a:pt x="1405" y="2505"/>
                  </a:cubicBezTo>
                  <a:cubicBezTo>
                    <a:pt x="1442" y="2505"/>
                    <a:pt x="1442" y="2505"/>
                    <a:pt x="1442" y="2505"/>
                  </a:cubicBezTo>
                  <a:cubicBezTo>
                    <a:pt x="1442" y="2573"/>
                    <a:pt x="1442" y="2573"/>
                    <a:pt x="1442" y="2573"/>
                  </a:cubicBezTo>
                  <a:cubicBezTo>
                    <a:pt x="1479" y="2505"/>
                    <a:pt x="1479" y="2505"/>
                    <a:pt x="1479" y="2505"/>
                  </a:cubicBezTo>
                  <a:cubicBezTo>
                    <a:pt x="1479" y="2505"/>
                    <a:pt x="1479" y="2505"/>
                    <a:pt x="1479" y="2505"/>
                  </a:cubicBezTo>
                  <a:cubicBezTo>
                    <a:pt x="1516" y="2438"/>
                    <a:pt x="1516" y="2438"/>
                    <a:pt x="1516" y="2438"/>
                  </a:cubicBezTo>
                  <a:cubicBezTo>
                    <a:pt x="1516" y="2438"/>
                    <a:pt x="1516" y="2438"/>
                    <a:pt x="1516" y="2438"/>
                  </a:cubicBezTo>
                  <a:cubicBezTo>
                    <a:pt x="1516" y="2370"/>
                    <a:pt x="1516" y="2370"/>
                    <a:pt x="1516" y="2370"/>
                  </a:cubicBezTo>
                  <a:cubicBezTo>
                    <a:pt x="1516" y="2370"/>
                    <a:pt x="1516" y="2370"/>
                    <a:pt x="1516" y="2370"/>
                  </a:cubicBezTo>
                  <a:cubicBezTo>
                    <a:pt x="1479" y="2302"/>
                    <a:pt x="1479" y="2302"/>
                    <a:pt x="1479" y="2302"/>
                  </a:cubicBezTo>
                  <a:cubicBezTo>
                    <a:pt x="1479" y="2302"/>
                    <a:pt x="1479" y="2302"/>
                    <a:pt x="1479" y="2302"/>
                  </a:cubicBezTo>
                  <a:cubicBezTo>
                    <a:pt x="1442" y="2234"/>
                    <a:pt x="1442" y="2234"/>
                    <a:pt x="1442" y="2234"/>
                  </a:cubicBezTo>
                  <a:cubicBezTo>
                    <a:pt x="1405" y="2302"/>
                    <a:pt x="1405" y="2302"/>
                    <a:pt x="1405" y="2302"/>
                  </a:cubicBezTo>
                  <a:cubicBezTo>
                    <a:pt x="1405" y="2370"/>
                    <a:pt x="1405" y="2370"/>
                    <a:pt x="1405" y="2370"/>
                  </a:cubicBezTo>
                  <a:cubicBezTo>
                    <a:pt x="1368" y="2370"/>
                    <a:pt x="1368" y="2370"/>
                    <a:pt x="1368" y="2370"/>
                  </a:cubicBezTo>
                  <a:cubicBezTo>
                    <a:pt x="1368" y="2370"/>
                    <a:pt x="1368" y="2370"/>
                    <a:pt x="1368" y="2370"/>
                  </a:cubicBezTo>
                  <a:cubicBezTo>
                    <a:pt x="1368" y="2302"/>
                    <a:pt x="1368" y="2302"/>
                    <a:pt x="1368" y="2302"/>
                  </a:cubicBezTo>
                  <a:cubicBezTo>
                    <a:pt x="1405" y="2234"/>
                    <a:pt x="1405" y="2234"/>
                    <a:pt x="1405" y="2234"/>
                  </a:cubicBezTo>
                  <a:cubicBezTo>
                    <a:pt x="1405" y="2167"/>
                    <a:pt x="1405" y="2167"/>
                    <a:pt x="1405" y="2167"/>
                  </a:cubicBezTo>
                  <a:cubicBezTo>
                    <a:pt x="1405" y="2099"/>
                    <a:pt x="1405" y="2099"/>
                    <a:pt x="1405" y="2099"/>
                  </a:cubicBezTo>
                  <a:cubicBezTo>
                    <a:pt x="1405" y="2099"/>
                    <a:pt x="1405" y="2099"/>
                    <a:pt x="1405" y="2099"/>
                  </a:cubicBezTo>
                  <a:cubicBezTo>
                    <a:pt x="1368" y="2167"/>
                    <a:pt x="1368" y="2167"/>
                    <a:pt x="1368" y="2167"/>
                  </a:cubicBezTo>
                  <a:cubicBezTo>
                    <a:pt x="1368" y="2234"/>
                    <a:pt x="1368" y="2234"/>
                    <a:pt x="1368" y="2234"/>
                  </a:cubicBezTo>
                  <a:cubicBezTo>
                    <a:pt x="1332" y="2234"/>
                    <a:pt x="1332" y="2234"/>
                    <a:pt x="1332" y="2234"/>
                  </a:cubicBezTo>
                  <a:cubicBezTo>
                    <a:pt x="1332" y="2234"/>
                    <a:pt x="1332" y="2234"/>
                    <a:pt x="1332" y="2234"/>
                  </a:cubicBezTo>
                  <a:cubicBezTo>
                    <a:pt x="1368" y="2167"/>
                    <a:pt x="1368" y="2167"/>
                    <a:pt x="1368" y="2167"/>
                  </a:cubicBezTo>
                  <a:cubicBezTo>
                    <a:pt x="1332" y="2167"/>
                    <a:pt x="1332" y="2167"/>
                    <a:pt x="1332" y="2167"/>
                  </a:cubicBezTo>
                  <a:cubicBezTo>
                    <a:pt x="1332" y="2167"/>
                    <a:pt x="1332" y="2167"/>
                    <a:pt x="1332" y="2167"/>
                  </a:cubicBezTo>
                  <a:cubicBezTo>
                    <a:pt x="1332" y="2234"/>
                    <a:pt x="1332" y="2234"/>
                    <a:pt x="1332" y="2234"/>
                  </a:cubicBezTo>
                  <a:cubicBezTo>
                    <a:pt x="1295" y="2234"/>
                    <a:pt x="1295" y="2234"/>
                    <a:pt x="1295" y="2234"/>
                  </a:cubicBezTo>
                  <a:cubicBezTo>
                    <a:pt x="1295" y="2302"/>
                    <a:pt x="1295" y="2302"/>
                    <a:pt x="1295" y="2302"/>
                  </a:cubicBezTo>
                  <a:cubicBezTo>
                    <a:pt x="1295" y="2302"/>
                    <a:pt x="1295" y="2302"/>
                    <a:pt x="1295" y="2302"/>
                  </a:cubicBezTo>
                  <a:cubicBezTo>
                    <a:pt x="1332" y="2302"/>
                    <a:pt x="1332" y="2302"/>
                    <a:pt x="1332" y="2302"/>
                  </a:cubicBezTo>
                  <a:cubicBezTo>
                    <a:pt x="1332" y="2302"/>
                    <a:pt x="1332" y="2302"/>
                    <a:pt x="1332" y="2302"/>
                  </a:cubicBezTo>
                  <a:cubicBezTo>
                    <a:pt x="1332" y="2370"/>
                    <a:pt x="1332" y="2370"/>
                    <a:pt x="1332" y="2370"/>
                  </a:cubicBezTo>
                  <a:cubicBezTo>
                    <a:pt x="1332" y="2370"/>
                    <a:pt x="1332" y="2370"/>
                    <a:pt x="1332" y="2370"/>
                  </a:cubicBezTo>
                  <a:cubicBezTo>
                    <a:pt x="1295" y="2438"/>
                    <a:pt x="1295" y="2438"/>
                    <a:pt x="1295" y="2438"/>
                  </a:cubicBezTo>
                  <a:cubicBezTo>
                    <a:pt x="1295" y="2438"/>
                    <a:pt x="1295" y="2438"/>
                    <a:pt x="1295" y="2438"/>
                  </a:cubicBezTo>
                  <a:cubicBezTo>
                    <a:pt x="1295" y="2505"/>
                    <a:pt x="1295" y="2505"/>
                    <a:pt x="1295" y="2505"/>
                  </a:cubicBezTo>
                  <a:cubicBezTo>
                    <a:pt x="1258" y="2505"/>
                    <a:pt x="1258" y="2505"/>
                    <a:pt x="1258" y="2505"/>
                  </a:cubicBezTo>
                  <a:cubicBezTo>
                    <a:pt x="1258" y="2573"/>
                    <a:pt x="1258" y="2573"/>
                    <a:pt x="1258" y="2573"/>
                  </a:cubicBezTo>
                  <a:cubicBezTo>
                    <a:pt x="1221" y="2573"/>
                    <a:pt x="1221" y="2573"/>
                    <a:pt x="1221" y="2573"/>
                  </a:cubicBezTo>
                  <a:cubicBezTo>
                    <a:pt x="1184" y="2573"/>
                    <a:pt x="1184" y="2573"/>
                    <a:pt x="1184" y="2573"/>
                  </a:cubicBezTo>
                  <a:cubicBezTo>
                    <a:pt x="1147" y="2573"/>
                    <a:pt x="1147" y="2573"/>
                    <a:pt x="1147" y="2573"/>
                  </a:cubicBezTo>
                  <a:cubicBezTo>
                    <a:pt x="1110" y="2573"/>
                    <a:pt x="1110" y="2573"/>
                    <a:pt x="1110" y="2573"/>
                  </a:cubicBezTo>
                  <a:cubicBezTo>
                    <a:pt x="1110" y="2505"/>
                    <a:pt x="1110" y="2505"/>
                    <a:pt x="1110" y="2505"/>
                  </a:cubicBezTo>
                  <a:cubicBezTo>
                    <a:pt x="1073" y="2573"/>
                    <a:pt x="1073" y="2573"/>
                    <a:pt x="1073" y="2573"/>
                  </a:cubicBezTo>
                  <a:cubicBezTo>
                    <a:pt x="1073" y="2573"/>
                    <a:pt x="1073" y="2573"/>
                    <a:pt x="1073" y="2573"/>
                  </a:cubicBezTo>
                  <a:cubicBezTo>
                    <a:pt x="1073" y="2641"/>
                    <a:pt x="1073" y="2641"/>
                    <a:pt x="1073" y="2641"/>
                  </a:cubicBezTo>
                  <a:cubicBezTo>
                    <a:pt x="1073" y="2641"/>
                    <a:pt x="1073" y="2641"/>
                    <a:pt x="1073" y="2641"/>
                  </a:cubicBezTo>
                  <a:cubicBezTo>
                    <a:pt x="1110" y="2641"/>
                    <a:pt x="1110" y="2641"/>
                    <a:pt x="1110" y="2641"/>
                  </a:cubicBezTo>
                  <a:cubicBezTo>
                    <a:pt x="1147" y="2641"/>
                    <a:pt x="1147" y="2641"/>
                    <a:pt x="1147" y="2641"/>
                  </a:cubicBezTo>
                  <a:cubicBezTo>
                    <a:pt x="1147" y="2641"/>
                    <a:pt x="1147" y="2641"/>
                    <a:pt x="1147" y="2641"/>
                  </a:cubicBezTo>
                  <a:cubicBezTo>
                    <a:pt x="1147" y="2708"/>
                    <a:pt x="1147" y="2708"/>
                    <a:pt x="1147" y="2708"/>
                  </a:cubicBezTo>
                  <a:cubicBezTo>
                    <a:pt x="1184" y="2708"/>
                    <a:pt x="1184" y="2708"/>
                    <a:pt x="1184" y="2708"/>
                  </a:cubicBezTo>
                  <a:cubicBezTo>
                    <a:pt x="1184" y="2776"/>
                    <a:pt x="1184" y="2776"/>
                    <a:pt x="1184" y="2776"/>
                  </a:cubicBezTo>
                  <a:cubicBezTo>
                    <a:pt x="1184" y="2776"/>
                    <a:pt x="1184" y="2776"/>
                    <a:pt x="1184" y="2776"/>
                  </a:cubicBezTo>
                  <a:cubicBezTo>
                    <a:pt x="1147" y="2776"/>
                    <a:pt x="1147" y="2776"/>
                    <a:pt x="1147" y="2776"/>
                  </a:cubicBezTo>
                  <a:cubicBezTo>
                    <a:pt x="1110" y="2776"/>
                    <a:pt x="1110" y="2776"/>
                    <a:pt x="1110" y="2776"/>
                  </a:cubicBezTo>
                  <a:cubicBezTo>
                    <a:pt x="1110" y="2912"/>
                    <a:pt x="1110" y="2912"/>
                    <a:pt x="1110" y="2912"/>
                  </a:cubicBezTo>
                  <a:cubicBezTo>
                    <a:pt x="1147" y="2979"/>
                    <a:pt x="1147" y="2979"/>
                    <a:pt x="1147" y="2979"/>
                  </a:cubicBezTo>
                  <a:cubicBezTo>
                    <a:pt x="1147" y="2979"/>
                    <a:pt x="1147" y="2979"/>
                    <a:pt x="1147" y="2979"/>
                  </a:cubicBezTo>
                  <a:cubicBezTo>
                    <a:pt x="1147" y="3047"/>
                    <a:pt x="1147" y="3047"/>
                    <a:pt x="1147" y="3047"/>
                  </a:cubicBezTo>
                  <a:cubicBezTo>
                    <a:pt x="1147" y="3047"/>
                    <a:pt x="1147" y="3047"/>
                    <a:pt x="1147" y="3047"/>
                  </a:cubicBezTo>
                  <a:cubicBezTo>
                    <a:pt x="1184" y="3047"/>
                    <a:pt x="1184" y="3047"/>
                    <a:pt x="1184" y="3047"/>
                  </a:cubicBezTo>
                  <a:cubicBezTo>
                    <a:pt x="1221" y="2979"/>
                    <a:pt x="1221" y="2979"/>
                    <a:pt x="1221" y="2979"/>
                  </a:cubicBezTo>
                  <a:cubicBezTo>
                    <a:pt x="1221" y="2912"/>
                    <a:pt x="1221" y="2912"/>
                    <a:pt x="1221" y="2912"/>
                  </a:cubicBezTo>
                  <a:cubicBezTo>
                    <a:pt x="1221" y="2912"/>
                    <a:pt x="1221" y="2912"/>
                    <a:pt x="1221" y="2912"/>
                  </a:cubicBezTo>
                  <a:cubicBezTo>
                    <a:pt x="1258" y="2979"/>
                    <a:pt x="1258" y="2979"/>
                    <a:pt x="1258" y="2979"/>
                  </a:cubicBezTo>
                  <a:cubicBezTo>
                    <a:pt x="1258" y="3047"/>
                    <a:pt x="1258" y="3047"/>
                    <a:pt x="1258" y="3047"/>
                  </a:cubicBezTo>
                  <a:close/>
                  <a:moveTo>
                    <a:pt x="1479" y="2979"/>
                  </a:moveTo>
                  <a:cubicBezTo>
                    <a:pt x="1479" y="2912"/>
                    <a:pt x="1479" y="2912"/>
                    <a:pt x="1479" y="2912"/>
                  </a:cubicBezTo>
                  <a:cubicBezTo>
                    <a:pt x="1479" y="2912"/>
                    <a:pt x="1479" y="2912"/>
                    <a:pt x="1479" y="2912"/>
                  </a:cubicBezTo>
                  <a:cubicBezTo>
                    <a:pt x="1479" y="2844"/>
                    <a:pt x="1479" y="2844"/>
                    <a:pt x="1479" y="2844"/>
                  </a:cubicBezTo>
                  <a:cubicBezTo>
                    <a:pt x="1442" y="2844"/>
                    <a:pt x="1442" y="2844"/>
                    <a:pt x="1442" y="2844"/>
                  </a:cubicBezTo>
                  <a:cubicBezTo>
                    <a:pt x="1405" y="2776"/>
                    <a:pt x="1405" y="2776"/>
                    <a:pt x="1405" y="2776"/>
                  </a:cubicBezTo>
                  <a:cubicBezTo>
                    <a:pt x="1405" y="2844"/>
                    <a:pt x="1405" y="2844"/>
                    <a:pt x="1405" y="2844"/>
                  </a:cubicBezTo>
                  <a:cubicBezTo>
                    <a:pt x="1405" y="2912"/>
                    <a:pt x="1405" y="2912"/>
                    <a:pt x="1405" y="2912"/>
                  </a:cubicBezTo>
                  <a:cubicBezTo>
                    <a:pt x="1405" y="2912"/>
                    <a:pt x="1405" y="2912"/>
                    <a:pt x="1405" y="2912"/>
                  </a:cubicBezTo>
                  <a:cubicBezTo>
                    <a:pt x="1479" y="2979"/>
                    <a:pt x="1479" y="2979"/>
                    <a:pt x="1479" y="2979"/>
                  </a:cubicBezTo>
                  <a:close/>
                  <a:moveTo>
                    <a:pt x="1516" y="3115"/>
                  </a:moveTo>
                  <a:cubicBezTo>
                    <a:pt x="1516" y="3115"/>
                    <a:pt x="1553" y="3115"/>
                    <a:pt x="1553" y="3115"/>
                  </a:cubicBezTo>
                  <a:cubicBezTo>
                    <a:pt x="1553" y="3115"/>
                    <a:pt x="1553" y="3115"/>
                    <a:pt x="1553" y="3115"/>
                  </a:cubicBezTo>
                  <a:cubicBezTo>
                    <a:pt x="1627" y="3115"/>
                    <a:pt x="1627" y="3115"/>
                    <a:pt x="1627" y="3115"/>
                  </a:cubicBezTo>
                  <a:cubicBezTo>
                    <a:pt x="1627" y="3047"/>
                    <a:pt x="1627" y="3047"/>
                    <a:pt x="1627" y="3047"/>
                  </a:cubicBezTo>
                  <a:cubicBezTo>
                    <a:pt x="1627" y="3047"/>
                    <a:pt x="1627" y="3047"/>
                    <a:pt x="1627" y="3047"/>
                  </a:cubicBezTo>
                  <a:cubicBezTo>
                    <a:pt x="1590" y="2979"/>
                    <a:pt x="1590" y="2979"/>
                    <a:pt x="1590" y="2979"/>
                  </a:cubicBezTo>
                  <a:cubicBezTo>
                    <a:pt x="1590" y="2979"/>
                    <a:pt x="1590" y="2979"/>
                    <a:pt x="1590" y="2979"/>
                  </a:cubicBezTo>
                  <a:cubicBezTo>
                    <a:pt x="1553" y="2844"/>
                    <a:pt x="1553" y="2844"/>
                    <a:pt x="1553" y="2844"/>
                  </a:cubicBezTo>
                  <a:cubicBezTo>
                    <a:pt x="1553" y="2912"/>
                    <a:pt x="1553" y="2912"/>
                    <a:pt x="1553" y="2912"/>
                  </a:cubicBezTo>
                  <a:cubicBezTo>
                    <a:pt x="1553" y="2979"/>
                    <a:pt x="1553" y="2979"/>
                    <a:pt x="1553" y="2979"/>
                  </a:cubicBezTo>
                  <a:cubicBezTo>
                    <a:pt x="1516" y="3047"/>
                    <a:pt x="1516" y="3047"/>
                    <a:pt x="1516" y="3047"/>
                  </a:cubicBezTo>
                  <a:cubicBezTo>
                    <a:pt x="1479" y="3047"/>
                    <a:pt x="1479" y="3047"/>
                    <a:pt x="1479" y="3047"/>
                  </a:cubicBezTo>
                  <a:cubicBezTo>
                    <a:pt x="1479" y="3047"/>
                    <a:pt x="1479" y="3047"/>
                    <a:pt x="1479" y="3047"/>
                  </a:cubicBezTo>
                  <a:cubicBezTo>
                    <a:pt x="1516" y="3047"/>
                    <a:pt x="1516" y="3047"/>
                    <a:pt x="1516" y="3047"/>
                  </a:cubicBezTo>
                  <a:cubicBezTo>
                    <a:pt x="1516" y="3115"/>
                    <a:pt x="1516" y="3115"/>
                    <a:pt x="1516" y="3115"/>
                  </a:cubicBezTo>
                  <a:close/>
                  <a:moveTo>
                    <a:pt x="1923" y="1219"/>
                  </a:moveTo>
                  <a:cubicBezTo>
                    <a:pt x="1960" y="1151"/>
                    <a:pt x="1960" y="1151"/>
                    <a:pt x="1960" y="1151"/>
                  </a:cubicBezTo>
                  <a:cubicBezTo>
                    <a:pt x="1997" y="1151"/>
                    <a:pt x="1997" y="1151"/>
                    <a:pt x="1997" y="1151"/>
                  </a:cubicBezTo>
                  <a:cubicBezTo>
                    <a:pt x="1997" y="1151"/>
                    <a:pt x="1997" y="1151"/>
                    <a:pt x="1997" y="1151"/>
                  </a:cubicBezTo>
                  <a:cubicBezTo>
                    <a:pt x="2034" y="1083"/>
                    <a:pt x="2034" y="1083"/>
                    <a:pt x="2034" y="1083"/>
                  </a:cubicBezTo>
                  <a:cubicBezTo>
                    <a:pt x="1997" y="1083"/>
                    <a:pt x="1997" y="1083"/>
                    <a:pt x="1997" y="1083"/>
                  </a:cubicBezTo>
                  <a:cubicBezTo>
                    <a:pt x="1997" y="1016"/>
                    <a:pt x="1997" y="1016"/>
                    <a:pt x="1997" y="1016"/>
                  </a:cubicBezTo>
                  <a:cubicBezTo>
                    <a:pt x="1997" y="1016"/>
                    <a:pt x="1997" y="1016"/>
                    <a:pt x="1997" y="1016"/>
                  </a:cubicBezTo>
                  <a:cubicBezTo>
                    <a:pt x="1960" y="1016"/>
                    <a:pt x="1960" y="1016"/>
                    <a:pt x="1960" y="1016"/>
                  </a:cubicBezTo>
                  <a:cubicBezTo>
                    <a:pt x="1923" y="1016"/>
                    <a:pt x="1923" y="1016"/>
                    <a:pt x="1923" y="1016"/>
                  </a:cubicBezTo>
                  <a:cubicBezTo>
                    <a:pt x="1886" y="1083"/>
                    <a:pt x="1886" y="1083"/>
                    <a:pt x="1886" y="1083"/>
                  </a:cubicBezTo>
                  <a:cubicBezTo>
                    <a:pt x="1886" y="1083"/>
                    <a:pt x="1886" y="1083"/>
                    <a:pt x="1886" y="1083"/>
                  </a:cubicBezTo>
                  <a:cubicBezTo>
                    <a:pt x="1923" y="1151"/>
                    <a:pt x="1923" y="1151"/>
                    <a:pt x="1923" y="1151"/>
                  </a:cubicBezTo>
                  <a:cubicBezTo>
                    <a:pt x="1923" y="1151"/>
                    <a:pt x="1923" y="1151"/>
                    <a:pt x="1923" y="1151"/>
                  </a:cubicBezTo>
                  <a:cubicBezTo>
                    <a:pt x="1923" y="1151"/>
                    <a:pt x="1923" y="1219"/>
                    <a:pt x="1923" y="1219"/>
                  </a:cubicBezTo>
                  <a:close/>
                  <a:moveTo>
                    <a:pt x="1960" y="1287"/>
                  </a:moveTo>
                  <a:cubicBezTo>
                    <a:pt x="1960" y="1287"/>
                    <a:pt x="1960" y="1287"/>
                    <a:pt x="1960" y="1287"/>
                  </a:cubicBezTo>
                  <a:cubicBezTo>
                    <a:pt x="1997" y="1219"/>
                    <a:pt x="1997" y="1219"/>
                    <a:pt x="1997" y="1219"/>
                  </a:cubicBezTo>
                  <a:cubicBezTo>
                    <a:pt x="1997" y="1287"/>
                    <a:pt x="1997" y="1287"/>
                    <a:pt x="1997" y="1287"/>
                  </a:cubicBezTo>
                  <a:cubicBezTo>
                    <a:pt x="1960" y="1287"/>
                    <a:pt x="1960" y="1287"/>
                    <a:pt x="1960" y="1287"/>
                  </a:cubicBezTo>
                  <a:close/>
                  <a:moveTo>
                    <a:pt x="1997" y="1490"/>
                  </a:moveTo>
                  <a:cubicBezTo>
                    <a:pt x="1997" y="1422"/>
                    <a:pt x="1997" y="1422"/>
                    <a:pt x="1997" y="1422"/>
                  </a:cubicBezTo>
                  <a:cubicBezTo>
                    <a:pt x="1997" y="1422"/>
                    <a:pt x="1997" y="1422"/>
                    <a:pt x="1997" y="1422"/>
                  </a:cubicBezTo>
                  <a:cubicBezTo>
                    <a:pt x="2034" y="1354"/>
                    <a:pt x="2034" y="1354"/>
                    <a:pt x="2034" y="1354"/>
                  </a:cubicBezTo>
                  <a:cubicBezTo>
                    <a:pt x="1997" y="1354"/>
                    <a:pt x="1997" y="1354"/>
                    <a:pt x="1997" y="1354"/>
                  </a:cubicBezTo>
                  <a:cubicBezTo>
                    <a:pt x="1997" y="1354"/>
                    <a:pt x="1997" y="1354"/>
                    <a:pt x="1997" y="1354"/>
                  </a:cubicBezTo>
                  <a:cubicBezTo>
                    <a:pt x="1960" y="1354"/>
                    <a:pt x="1960" y="1354"/>
                    <a:pt x="1960" y="1354"/>
                  </a:cubicBezTo>
                  <a:cubicBezTo>
                    <a:pt x="1960" y="1354"/>
                    <a:pt x="1960" y="1354"/>
                    <a:pt x="1960" y="1354"/>
                  </a:cubicBezTo>
                  <a:cubicBezTo>
                    <a:pt x="1923" y="1354"/>
                    <a:pt x="1923" y="1354"/>
                    <a:pt x="1923" y="1354"/>
                  </a:cubicBezTo>
                  <a:cubicBezTo>
                    <a:pt x="1886" y="1354"/>
                    <a:pt x="1886" y="1354"/>
                    <a:pt x="1886" y="1354"/>
                  </a:cubicBezTo>
                  <a:cubicBezTo>
                    <a:pt x="1849" y="1422"/>
                    <a:pt x="1849" y="1422"/>
                    <a:pt x="1849" y="1422"/>
                  </a:cubicBezTo>
                  <a:cubicBezTo>
                    <a:pt x="1849" y="1422"/>
                    <a:pt x="1849" y="1422"/>
                    <a:pt x="1849" y="1422"/>
                  </a:cubicBezTo>
                  <a:cubicBezTo>
                    <a:pt x="1849" y="1490"/>
                    <a:pt x="1849" y="1490"/>
                    <a:pt x="1849" y="1490"/>
                  </a:cubicBezTo>
                  <a:cubicBezTo>
                    <a:pt x="1886" y="1490"/>
                    <a:pt x="1886" y="1490"/>
                    <a:pt x="1886" y="1490"/>
                  </a:cubicBezTo>
                  <a:cubicBezTo>
                    <a:pt x="1923" y="1490"/>
                    <a:pt x="1923" y="1490"/>
                    <a:pt x="1923" y="1490"/>
                  </a:cubicBezTo>
                  <a:cubicBezTo>
                    <a:pt x="1960" y="1490"/>
                    <a:pt x="1960" y="1490"/>
                    <a:pt x="1960" y="1490"/>
                  </a:cubicBezTo>
                  <a:cubicBezTo>
                    <a:pt x="1960" y="1490"/>
                    <a:pt x="1960" y="1490"/>
                    <a:pt x="1960" y="1490"/>
                  </a:cubicBezTo>
                  <a:cubicBezTo>
                    <a:pt x="1997" y="1490"/>
                    <a:pt x="1997" y="1490"/>
                    <a:pt x="1997" y="1490"/>
                  </a:cubicBezTo>
                  <a:close/>
                  <a:moveTo>
                    <a:pt x="2071" y="1490"/>
                  </a:moveTo>
                  <a:cubicBezTo>
                    <a:pt x="2034" y="1422"/>
                    <a:pt x="2034" y="1422"/>
                    <a:pt x="2034" y="1422"/>
                  </a:cubicBezTo>
                  <a:cubicBezTo>
                    <a:pt x="2071" y="1354"/>
                    <a:pt x="2071" y="1354"/>
                    <a:pt x="2071" y="1354"/>
                  </a:cubicBezTo>
                  <a:cubicBezTo>
                    <a:pt x="2071" y="1354"/>
                    <a:pt x="2071" y="1354"/>
                    <a:pt x="2071" y="1354"/>
                  </a:cubicBezTo>
                  <a:cubicBezTo>
                    <a:pt x="2108" y="1422"/>
                    <a:pt x="2108" y="1422"/>
                    <a:pt x="2108" y="1422"/>
                  </a:cubicBezTo>
                  <a:cubicBezTo>
                    <a:pt x="2108" y="1422"/>
                    <a:pt x="2108" y="1422"/>
                    <a:pt x="2108" y="1422"/>
                  </a:cubicBezTo>
                  <a:cubicBezTo>
                    <a:pt x="2108" y="1490"/>
                    <a:pt x="2108" y="1490"/>
                    <a:pt x="2108" y="1490"/>
                  </a:cubicBezTo>
                  <a:cubicBezTo>
                    <a:pt x="2071" y="1490"/>
                    <a:pt x="2071" y="1490"/>
                    <a:pt x="2071" y="1490"/>
                  </a:cubicBezTo>
                  <a:cubicBezTo>
                    <a:pt x="2071" y="1490"/>
                    <a:pt x="2071" y="1490"/>
                    <a:pt x="2071" y="1490"/>
                  </a:cubicBezTo>
                  <a:close/>
                  <a:moveTo>
                    <a:pt x="1923" y="1761"/>
                  </a:moveTo>
                  <a:cubicBezTo>
                    <a:pt x="1960" y="1693"/>
                    <a:pt x="1960" y="1693"/>
                    <a:pt x="1960" y="1693"/>
                  </a:cubicBezTo>
                  <a:cubicBezTo>
                    <a:pt x="1960" y="1625"/>
                    <a:pt x="1960" y="1625"/>
                    <a:pt x="1960" y="1625"/>
                  </a:cubicBezTo>
                  <a:cubicBezTo>
                    <a:pt x="1997" y="1557"/>
                    <a:pt x="1997" y="1557"/>
                    <a:pt x="1997" y="1557"/>
                  </a:cubicBezTo>
                  <a:cubicBezTo>
                    <a:pt x="1997" y="1557"/>
                    <a:pt x="1997" y="1557"/>
                    <a:pt x="1997" y="1557"/>
                  </a:cubicBezTo>
                  <a:cubicBezTo>
                    <a:pt x="1997" y="1490"/>
                    <a:pt x="1997" y="1490"/>
                    <a:pt x="1997" y="1490"/>
                  </a:cubicBezTo>
                  <a:cubicBezTo>
                    <a:pt x="1960" y="1557"/>
                    <a:pt x="1960" y="1557"/>
                    <a:pt x="1960" y="1557"/>
                  </a:cubicBezTo>
                  <a:cubicBezTo>
                    <a:pt x="1923" y="1557"/>
                    <a:pt x="1923" y="1557"/>
                    <a:pt x="1923" y="1557"/>
                  </a:cubicBezTo>
                  <a:cubicBezTo>
                    <a:pt x="1886" y="1557"/>
                    <a:pt x="1886" y="1557"/>
                    <a:pt x="1886" y="1557"/>
                  </a:cubicBezTo>
                  <a:cubicBezTo>
                    <a:pt x="1849" y="1557"/>
                    <a:pt x="1849" y="1557"/>
                    <a:pt x="1849" y="1557"/>
                  </a:cubicBezTo>
                  <a:cubicBezTo>
                    <a:pt x="1849" y="1625"/>
                    <a:pt x="1849" y="1625"/>
                    <a:pt x="1849" y="1625"/>
                  </a:cubicBezTo>
                  <a:cubicBezTo>
                    <a:pt x="1849" y="1625"/>
                    <a:pt x="1849" y="1625"/>
                    <a:pt x="1849" y="1625"/>
                  </a:cubicBezTo>
                  <a:cubicBezTo>
                    <a:pt x="1886" y="1625"/>
                    <a:pt x="1886" y="1625"/>
                    <a:pt x="1886" y="1625"/>
                  </a:cubicBezTo>
                  <a:cubicBezTo>
                    <a:pt x="1886" y="1693"/>
                    <a:pt x="1886" y="1693"/>
                    <a:pt x="1886" y="1693"/>
                  </a:cubicBezTo>
                  <a:cubicBezTo>
                    <a:pt x="1886" y="1693"/>
                    <a:pt x="1886" y="1693"/>
                    <a:pt x="1886" y="1693"/>
                  </a:cubicBezTo>
                  <a:cubicBezTo>
                    <a:pt x="1849" y="1693"/>
                    <a:pt x="1849" y="1693"/>
                    <a:pt x="1849" y="1693"/>
                  </a:cubicBezTo>
                  <a:cubicBezTo>
                    <a:pt x="1812" y="1761"/>
                    <a:pt x="1812" y="1761"/>
                    <a:pt x="1812" y="1761"/>
                  </a:cubicBezTo>
                  <a:cubicBezTo>
                    <a:pt x="1812" y="1761"/>
                    <a:pt x="1812" y="1761"/>
                    <a:pt x="1812" y="1761"/>
                  </a:cubicBezTo>
                  <a:cubicBezTo>
                    <a:pt x="1812" y="1828"/>
                    <a:pt x="1812" y="1828"/>
                    <a:pt x="1812" y="1828"/>
                  </a:cubicBezTo>
                  <a:cubicBezTo>
                    <a:pt x="1849" y="1828"/>
                    <a:pt x="1849" y="1828"/>
                    <a:pt x="1849" y="1828"/>
                  </a:cubicBezTo>
                  <a:cubicBezTo>
                    <a:pt x="1886" y="1761"/>
                    <a:pt x="1886" y="1761"/>
                    <a:pt x="1886" y="1761"/>
                  </a:cubicBezTo>
                  <a:cubicBezTo>
                    <a:pt x="1886" y="1761"/>
                    <a:pt x="1923" y="1761"/>
                    <a:pt x="1923" y="1761"/>
                  </a:cubicBezTo>
                  <a:close/>
                  <a:moveTo>
                    <a:pt x="2034" y="1761"/>
                  </a:moveTo>
                  <a:cubicBezTo>
                    <a:pt x="1997" y="1761"/>
                    <a:pt x="1997" y="1761"/>
                    <a:pt x="1997" y="1761"/>
                  </a:cubicBezTo>
                  <a:cubicBezTo>
                    <a:pt x="1960" y="1761"/>
                    <a:pt x="1960" y="1761"/>
                    <a:pt x="1960" y="1761"/>
                  </a:cubicBezTo>
                  <a:cubicBezTo>
                    <a:pt x="1960" y="1761"/>
                    <a:pt x="1960" y="1761"/>
                    <a:pt x="1960" y="1761"/>
                  </a:cubicBezTo>
                  <a:cubicBezTo>
                    <a:pt x="1960" y="1693"/>
                    <a:pt x="1960" y="1693"/>
                    <a:pt x="1960" y="1693"/>
                  </a:cubicBezTo>
                  <a:cubicBezTo>
                    <a:pt x="1997" y="1693"/>
                    <a:pt x="1997" y="1693"/>
                    <a:pt x="1997" y="1693"/>
                  </a:cubicBezTo>
                  <a:cubicBezTo>
                    <a:pt x="1997" y="1625"/>
                    <a:pt x="1997" y="1625"/>
                    <a:pt x="1997" y="1625"/>
                  </a:cubicBezTo>
                  <a:cubicBezTo>
                    <a:pt x="2034" y="1693"/>
                    <a:pt x="2034" y="1693"/>
                    <a:pt x="2034" y="1693"/>
                  </a:cubicBezTo>
                  <a:cubicBezTo>
                    <a:pt x="2034" y="1693"/>
                    <a:pt x="2034" y="1693"/>
                    <a:pt x="2034" y="1693"/>
                  </a:cubicBezTo>
                  <a:cubicBezTo>
                    <a:pt x="2034" y="1761"/>
                    <a:pt x="2034" y="1761"/>
                    <a:pt x="2034" y="1761"/>
                  </a:cubicBezTo>
                  <a:close/>
                  <a:moveTo>
                    <a:pt x="2108" y="1896"/>
                  </a:moveTo>
                  <a:cubicBezTo>
                    <a:pt x="2071" y="1828"/>
                    <a:pt x="2071" y="1828"/>
                    <a:pt x="2071" y="1828"/>
                  </a:cubicBezTo>
                  <a:cubicBezTo>
                    <a:pt x="2071" y="1761"/>
                    <a:pt x="2071" y="1761"/>
                    <a:pt x="2071" y="1761"/>
                  </a:cubicBezTo>
                  <a:cubicBezTo>
                    <a:pt x="2071" y="1761"/>
                    <a:pt x="2071" y="1761"/>
                    <a:pt x="2071" y="1761"/>
                  </a:cubicBezTo>
                  <a:cubicBezTo>
                    <a:pt x="2071" y="1761"/>
                    <a:pt x="2071" y="1761"/>
                    <a:pt x="2071" y="1761"/>
                  </a:cubicBezTo>
                  <a:cubicBezTo>
                    <a:pt x="2108" y="1761"/>
                    <a:pt x="2108" y="1761"/>
                    <a:pt x="2108" y="1761"/>
                  </a:cubicBezTo>
                  <a:cubicBezTo>
                    <a:pt x="2145" y="1761"/>
                    <a:pt x="2145" y="1761"/>
                    <a:pt x="2145" y="1761"/>
                  </a:cubicBezTo>
                  <a:cubicBezTo>
                    <a:pt x="2145" y="1828"/>
                    <a:pt x="2145" y="1828"/>
                    <a:pt x="2145" y="1828"/>
                  </a:cubicBezTo>
                  <a:cubicBezTo>
                    <a:pt x="2145" y="1828"/>
                    <a:pt x="2145" y="1828"/>
                    <a:pt x="2145" y="1828"/>
                  </a:cubicBezTo>
                  <a:cubicBezTo>
                    <a:pt x="2108" y="1896"/>
                    <a:pt x="2108" y="1896"/>
                    <a:pt x="2108" y="1896"/>
                  </a:cubicBezTo>
                  <a:close/>
                  <a:moveTo>
                    <a:pt x="2071" y="2031"/>
                  </a:moveTo>
                  <a:cubicBezTo>
                    <a:pt x="2034" y="1964"/>
                    <a:pt x="2034" y="1964"/>
                    <a:pt x="2034" y="1964"/>
                  </a:cubicBezTo>
                  <a:cubicBezTo>
                    <a:pt x="1997" y="1896"/>
                    <a:pt x="1997" y="1896"/>
                    <a:pt x="1997" y="1896"/>
                  </a:cubicBezTo>
                  <a:cubicBezTo>
                    <a:pt x="1923" y="1828"/>
                    <a:pt x="1923" y="1828"/>
                    <a:pt x="1923" y="1828"/>
                  </a:cubicBezTo>
                  <a:cubicBezTo>
                    <a:pt x="1886" y="1828"/>
                    <a:pt x="1886" y="1828"/>
                    <a:pt x="1886" y="1828"/>
                  </a:cubicBezTo>
                  <a:cubicBezTo>
                    <a:pt x="1886" y="1828"/>
                    <a:pt x="1886" y="1828"/>
                    <a:pt x="1886" y="1828"/>
                  </a:cubicBezTo>
                  <a:cubicBezTo>
                    <a:pt x="1886" y="1828"/>
                    <a:pt x="1886" y="1828"/>
                    <a:pt x="1886" y="1828"/>
                  </a:cubicBezTo>
                  <a:cubicBezTo>
                    <a:pt x="1923" y="1828"/>
                    <a:pt x="1923" y="1828"/>
                    <a:pt x="1923" y="1828"/>
                  </a:cubicBezTo>
                  <a:cubicBezTo>
                    <a:pt x="1960" y="1828"/>
                    <a:pt x="1960" y="1828"/>
                    <a:pt x="1960" y="1828"/>
                  </a:cubicBezTo>
                  <a:cubicBezTo>
                    <a:pt x="1997" y="1828"/>
                    <a:pt x="1997" y="1828"/>
                    <a:pt x="1997" y="1828"/>
                  </a:cubicBezTo>
                  <a:cubicBezTo>
                    <a:pt x="2071" y="1896"/>
                    <a:pt x="2071" y="1896"/>
                    <a:pt x="2071" y="1896"/>
                  </a:cubicBezTo>
                  <a:cubicBezTo>
                    <a:pt x="2071" y="1896"/>
                    <a:pt x="2071" y="1896"/>
                    <a:pt x="2071" y="1896"/>
                  </a:cubicBezTo>
                  <a:cubicBezTo>
                    <a:pt x="2108" y="1896"/>
                    <a:pt x="2108" y="1896"/>
                    <a:pt x="2108" y="1896"/>
                  </a:cubicBezTo>
                  <a:cubicBezTo>
                    <a:pt x="2108" y="1896"/>
                    <a:pt x="2108" y="1896"/>
                    <a:pt x="2108" y="1896"/>
                  </a:cubicBezTo>
                  <a:cubicBezTo>
                    <a:pt x="2108" y="1964"/>
                    <a:pt x="2108" y="1964"/>
                    <a:pt x="2108" y="1964"/>
                  </a:cubicBezTo>
                  <a:cubicBezTo>
                    <a:pt x="2108" y="2031"/>
                    <a:pt x="2108" y="2031"/>
                    <a:pt x="2108" y="2031"/>
                  </a:cubicBezTo>
                  <a:cubicBezTo>
                    <a:pt x="2071" y="2031"/>
                    <a:pt x="2071" y="2031"/>
                    <a:pt x="2071" y="2031"/>
                  </a:cubicBezTo>
                  <a:close/>
                  <a:moveTo>
                    <a:pt x="2108" y="2167"/>
                  </a:moveTo>
                  <a:cubicBezTo>
                    <a:pt x="2108" y="2099"/>
                    <a:pt x="2108" y="2099"/>
                    <a:pt x="2108" y="2099"/>
                  </a:cubicBezTo>
                  <a:cubicBezTo>
                    <a:pt x="2071" y="2031"/>
                    <a:pt x="2071" y="2031"/>
                    <a:pt x="2071" y="2031"/>
                  </a:cubicBezTo>
                  <a:cubicBezTo>
                    <a:pt x="2034" y="2031"/>
                    <a:pt x="2034" y="2031"/>
                    <a:pt x="2034" y="2031"/>
                  </a:cubicBezTo>
                  <a:cubicBezTo>
                    <a:pt x="1997" y="2031"/>
                    <a:pt x="1997" y="2031"/>
                    <a:pt x="1997" y="2031"/>
                  </a:cubicBezTo>
                  <a:cubicBezTo>
                    <a:pt x="1960" y="1964"/>
                    <a:pt x="1960" y="1964"/>
                    <a:pt x="1960" y="1964"/>
                  </a:cubicBezTo>
                  <a:cubicBezTo>
                    <a:pt x="1923" y="1964"/>
                    <a:pt x="1923" y="1964"/>
                    <a:pt x="1923" y="1964"/>
                  </a:cubicBezTo>
                  <a:cubicBezTo>
                    <a:pt x="1923" y="1896"/>
                    <a:pt x="1923" y="1896"/>
                    <a:pt x="1923" y="1896"/>
                  </a:cubicBezTo>
                  <a:cubicBezTo>
                    <a:pt x="1886" y="1896"/>
                    <a:pt x="1886" y="1896"/>
                    <a:pt x="1886" y="1896"/>
                  </a:cubicBezTo>
                  <a:cubicBezTo>
                    <a:pt x="1849" y="1896"/>
                    <a:pt x="1849" y="1896"/>
                    <a:pt x="1849" y="1896"/>
                  </a:cubicBezTo>
                  <a:cubicBezTo>
                    <a:pt x="1775" y="1896"/>
                    <a:pt x="1775" y="1896"/>
                    <a:pt x="1775" y="1896"/>
                  </a:cubicBezTo>
                  <a:cubicBezTo>
                    <a:pt x="1738" y="1896"/>
                    <a:pt x="1738" y="1896"/>
                    <a:pt x="1738" y="1896"/>
                  </a:cubicBezTo>
                  <a:cubicBezTo>
                    <a:pt x="1738" y="1964"/>
                    <a:pt x="1738" y="1964"/>
                    <a:pt x="1738" y="1964"/>
                  </a:cubicBezTo>
                  <a:cubicBezTo>
                    <a:pt x="1738" y="1964"/>
                    <a:pt x="1738" y="1964"/>
                    <a:pt x="1738" y="1964"/>
                  </a:cubicBezTo>
                  <a:cubicBezTo>
                    <a:pt x="1738" y="2031"/>
                    <a:pt x="1738" y="2031"/>
                    <a:pt x="1738" y="2031"/>
                  </a:cubicBezTo>
                  <a:cubicBezTo>
                    <a:pt x="1812" y="2031"/>
                    <a:pt x="1812" y="2031"/>
                    <a:pt x="1812" y="2031"/>
                  </a:cubicBezTo>
                  <a:cubicBezTo>
                    <a:pt x="1812" y="2031"/>
                    <a:pt x="1812" y="2031"/>
                    <a:pt x="1812" y="2031"/>
                  </a:cubicBezTo>
                  <a:cubicBezTo>
                    <a:pt x="1849" y="2031"/>
                    <a:pt x="1849" y="2031"/>
                    <a:pt x="1849" y="2031"/>
                  </a:cubicBezTo>
                  <a:cubicBezTo>
                    <a:pt x="1849" y="2031"/>
                    <a:pt x="1849" y="2031"/>
                    <a:pt x="1849" y="2031"/>
                  </a:cubicBezTo>
                  <a:cubicBezTo>
                    <a:pt x="1886" y="2099"/>
                    <a:pt x="1886" y="2099"/>
                    <a:pt x="1886" y="2099"/>
                  </a:cubicBezTo>
                  <a:cubicBezTo>
                    <a:pt x="1886" y="2099"/>
                    <a:pt x="1886" y="2099"/>
                    <a:pt x="1886" y="2099"/>
                  </a:cubicBezTo>
                  <a:cubicBezTo>
                    <a:pt x="1923" y="2099"/>
                    <a:pt x="1923" y="2099"/>
                    <a:pt x="1923" y="2099"/>
                  </a:cubicBezTo>
                  <a:cubicBezTo>
                    <a:pt x="1923" y="2099"/>
                    <a:pt x="1923" y="2099"/>
                    <a:pt x="1923" y="2099"/>
                  </a:cubicBezTo>
                  <a:cubicBezTo>
                    <a:pt x="1960" y="2167"/>
                    <a:pt x="1960" y="2167"/>
                    <a:pt x="1960" y="2167"/>
                  </a:cubicBezTo>
                  <a:cubicBezTo>
                    <a:pt x="1997" y="2167"/>
                    <a:pt x="1997" y="2167"/>
                    <a:pt x="1997" y="2167"/>
                  </a:cubicBezTo>
                  <a:cubicBezTo>
                    <a:pt x="2034" y="2167"/>
                    <a:pt x="2034" y="2167"/>
                    <a:pt x="2034" y="2167"/>
                  </a:cubicBezTo>
                  <a:cubicBezTo>
                    <a:pt x="2071" y="2167"/>
                    <a:pt x="2071" y="2167"/>
                    <a:pt x="2071" y="2167"/>
                  </a:cubicBezTo>
                  <a:cubicBezTo>
                    <a:pt x="2108" y="2167"/>
                    <a:pt x="2108" y="2167"/>
                    <a:pt x="2108" y="2167"/>
                  </a:cubicBezTo>
                  <a:close/>
                  <a:moveTo>
                    <a:pt x="1849" y="2234"/>
                  </a:moveTo>
                  <a:cubicBezTo>
                    <a:pt x="1849" y="2234"/>
                    <a:pt x="1849" y="2234"/>
                    <a:pt x="1849" y="2234"/>
                  </a:cubicBezTo>
                  <a:cubicBezTo>
                    <a:pt x="1812" y="2234"/>
                    <a:pt x="1812" y="2234"/>
                    <a:pt x="1812" y="2234"/>
                  </a:cubicBezTo>
                  <a:cubicBezTo>
                    <a:pt x="1775" y="2234"/>
                    <a:pt x="1775" y="2234"/>
                    <a:pt x="1775" y="2234"/>
                  </a:cubicBezTo>
                  <a:cubicBezTo>
                    <a:pt x="1775" y="2167"/>
                    <a:pt x="1775" y="2167"/>
                    <a:pt x="1775" y="2167"/>
                  </a:cubicBezTo>
                  <a:cubicBezTo>
                    <a:pt x="1738" y="2167"/>
                    <a:pt x="1738" y="2167"/>
                    <a:pt x="1738" y="2167"/>
                  </a:cubicBezTo>
                  <a:cubicBezTo>
                    <a:pt x="1775" y="2167"/>
                    <a:pt x="1775" y="2167"/>
                    <a:pt x="1775" y="2167"/>
                  </a:cubicBezTo>
                  <a:cubicBezTo>
                    <a:pt x="1812" y="2099"/>
                    <a:pt x="1812" y="2099"/>
                    <a:pt x="1812" y="2099"/>
                  </a:cubicBezTo>
                  <a:cubicBezTo>
                    <a:pt x="1849" y="2167"/>
                    <a:pt x="1849" y="2167"/>
                    <a:pt x="1849" y="2167"/>
                  </a:cubicBezTo>
                  <a:cubicBezTo>
                    <a:pt x="1849" y="2099"/>
                    <a:pt x="1849" y="2099"/>
                    <a:pt x="1849" y="2099"/>
                  </a:cubicBezTo>
                  <a:cubicBezTo>
                    <a:pt x="1886" y="2167"/>
                    <a:pt x="1886" y="2167"/>
                    <a:pt x="1886" y="2167"/>
                  </a:cubicBezTo>
                  <a:cubicBezTo>
                    <a:pt x="1886" y="2167"/>
                    <a:pt x="1886" y="2167"/>
                    <a:pt x="1886" y="2167"/>
                  </a:cubicBezTo>
                  <a:cubicBezTo>
                    <a:pt x="1886" y="2167"/>
                    <a:pt x="1886" y="2167"/>
                    <a:pt x="1886" y="2167"/>
                  </a:cubicBezTo>
                  <a:cubicBezTo>
                    <a:pt x="1923" y="2167"/>
                    <a:pt x="1923" y="2167"/>
                    <a:pt x="1923" y="2167"/>
                  </a:cubicBezTo>
                  <a:cubicBezTo>
                    <a:pt x="1923" y="2167"/>
                    <a:pt x="1923" y="2167"/>
                    <a:pt x="1923" y="2167"/>
                  </a:cubicBezTo>
                  <a:cubicBezTo>
                    <a:pt x="1923" y="2234"/>
                    <a:pt x="1923" y="2234"/>
                    <a:pt x="1923" y="2234"/>
                  </a:cubicBezTo>
                  <a:cubicBezTo>
                    <a:pt x="1849" y="2234"/>
                    <a:pt x="1849" y="2234"/>
                    <a:pt x="1849" y="2234"/>
                  </a:cubicBezTo>
                  <a:close/>
                  <a:moveTo>
                    <a:pt x="1775" y="2573"/>
                  </a:moveTo>
                  <a:cubicBezTo>
                    <a:pt x="1775" y="2505"/>
                    <a:pt x="1775" y="2505"/>
                    <a:pt x="1775" y="2505"/>
                  </a:cubicBezTo>
                  <a:cubicBezTo>
                    <a:pt x="1775" y="2438"/>
                    <a:pt x="1775" y="2438"/>
                    <a:pt x="1775" y="2438"/>
                  </a:cubicBezTo>
                  <a:cubicBezTo>
                    <a:pt x="1738" y="2438"/>
                    <a:pt x="1738" y="2438"/>
                    <a:pt x="1738" y="2438"/>
                  </a:cubicBezTo>
                  <a:cubicBezTo>
                    <a:pt x="1738" y="2505"/>
                    <a:pt x="1738" y="2505"/>
                    <a:pt x="1738" y="2505"/>
                  </a:cubicBezTo>
                  <a:cubicBezTo>
                    <a:pt x="1738" y="2505"/>
                    <a:pt x="1738" y="2505"/>
                    <a:pt x="1738" y="2505"/>
                  </a:cubicBezTo>
                  <a:cubicBezTo>
                    <a:pt x="1738" y="2573"/>
                    <a:pt x="1738" y="2573"/>
                    <a:pt x="1738" y="2573"/>
                  </a:cubicBezTo>
                  <a:cubicBezTo>
                    <a:pt x="1775" y="2573"/>
                    <a:pt x="1775" y="2573"/>
                    <a:pt x="1775" y="2573"/>
                  </a:cubicBezTo>
                  <a:cubicBezTo>
                    <a:pt x="1775" y="2573"/>
                    <a:pt x="1775" y="2573"/>
                    <a:pt x="1775" y="2573"/>
                  </a:cubicBezTo>
                  <a:close/>
                  <a:moveTo>
                    <a:pt x="1812" y="2505"/>
                  </a:moveTo>
                  <a:cubicBezTo>
                    <a:pt x="1812" y="2505"/>
                    <a:pt x="1812" y="2505"/>
                    <a:pt x="1812" y="2505"/>
                  </a:cubicBezTo>
                  <a:cubicBezTo>
                    <a:pt x="1849" y="2505"/>
                    <a:pt x="1849" y="2505"/>
                    <a:pt x="1849" y="2505"/>
                  </a:cubicBezTo>
                  <a:cubicBezTo>
                    <a:pt x="1812" y="2438"/>
                    <a:pt x="1812" y="2438"/>
                    <a:pt x="1812" y="2438"/>
                  </a:cubicBezTo>
                  <a:cubicBezTo>
                    <a:pt x="1812" y="2370"/>
                    <a:pt x="1812" y="2370"/>
                    <a:pt x="1812" y="2370"/>
                  </a:cubicBezTo>
                  <a:cubicBezTo>
                    <a:pt x="1775" y="2438"/>
                    <a:pt x="1775" y="2438"/>
                    <a:pt x="1775" y="2438"/>
                  </a:cubicBezTo>
                  <a:cubicBezTo>
                    <a:pt x="1775" y="2438"/>
                    <a:pt x="1775" y="2438"/>
                    <a:pt x="1775" y="2438"/>
                  </a:cubicBezTo>
                  <a:cubicBezTo>
                    <a:pt x="1812" y="2505"/>
                    <a:pt x="1812" y="2505"/>
                    <a:pt x="1812" y="2505"/>
                  </a:cubicBezTo>
                  <a:close/>
                  <a:moveTo>
                    <a:pt x="1886" y="2505"/>
                  </a:moveTo>
                  <a:cubicBezTo>
                    <a:pt x="1886" y="2505"/>
                    <a:pt x="1923" y="2505"/>
                    <a:pt x="1923" y="2505"/>
                  </a:cubicBezTo>
                  <a:cubicBezTo>
                    <a:pt x="1923" y="2438"/>
                    <a:pt x="1923" y="2438"/>
                    <a:pt x="1923" y="2438"/>
                  </a:cubicBezTo>
                  <a:cubicBezTo>
                    <a:pt x="1886" y="2438"/>
                    <a:pt x="1886" y="2438"/>
                    <a:pt x="1886" y="2438"/>
                  </a:cubicBezTo>
                  <a:cubicBezTo>
                    <a:pt x="1849" y="2438"/>
                    <a:pt x="1849" y="2438"/>
                    <a:pt x="1849" y="2438"/>
                  </a:cubicBezTo>
                  <a:cubicBezTo>
                    <a:pt x="1849" y="2438"/>
                    <a:pt x="1849" y="2438"/>
                    <a:pt x="1849" y="2438"/>
                  </a:cubicBezTo>
                  <a:cubicBezTo>
                    <a:pt x="1886" y="2505"/>
                    <a:pt x="1886" y="2505"/>
                    <a:pt x="1886" y="2505"/>
                  </a:cubicBezTo>
                  <a:close/>
                  <a:moveTo>
                    <a:pt x="1886" y="2641"/>
                  </a:moveTo>
                  <a:cubicBezTo>
                    <a:pt x="1886" y="2573"/>
                    <a:pt x="1886" y="2573"/>
                    <a:pt x="1886" y="2573"/>
                  </a:cubicBezTo>
                  <a:cubicBezTo>
                    <a:pt x="1886" y="2573"/>
                    <a:pt x="1886" y="2573"/>
                    <a:pt x="1886" y="2573"/>
                  </a:cubicBezTo>
                  <a:cubicBezTo>
                    <a:pt x="1886" y="2505"/>
                    <a:pt x="1886" y="2505"/>
                    <a:pt x="1886" y="2505"/>
                  </a:cubicBezTo>
                  <a:cubicBezTo>
                    <a:pt x="1849" y="2505"/>
                    <a:pt x="1849" y="2505"/>
                    <a:pt x="1849" y="2505"/>
                  </a:cubicBezTo>
                  <a:cubicBezTo>
                    <a:pt x="1849" y="2505"/>
                    <a:pt x="1849" y="2505"/>
                    <a:pt x="1849" y="2505"/>
                  </a:cubicBezTo>
                  <a:cubicBezTo>
                    <a:pt x="1849" y="2573"/>
                    <a:pt x="1849" y="2573"/>
                    <a:pt x="1849" y="2573"/>
                  </a:cubicBezTo>
                  <a:cubicBezTo>
                    <a:pt x="1849" y="2573"/>
                    <a:pt x="1849" y="2573"/>
                    <a:pt x="1849" y="2573"/>
                  </a:cubicBezTo>
                  <a:cubicBezTo>
                    <a:pt x="1886" y="2641"/>
                    <a:pt x="1886" y="2641"/>
                    <a:pt x="1886" y="2641"/>
                  </a:cubicBezTo>
                  <a:close/>
                  <a:moveTo>
                    <a:pt x="1812" y="2776"/>
                  </a:moveTo>
                  <a:cubicBezTo>
                    <a:pt x="1812" y="2708"/>
                    <a:pt x="1812" y="2708"/>
                    <a:pt x="1812" y="2708"/>
                  </a:cubicBezTo>
                  <a:cubicBezTo>
                    <a:pt x="1812" y="2708"/>
                    <a:pt x="1812" y="2708"/>
                    <a:pt x="1812" y="2708"/>
                  </a:cubicBezTo>
                  <a:cubicBezTo>
                    <a:pt x="1775" y="2641"/>
                    <a:pt x="1775" y="2641"/>
                    <a:pt x="1775" y="2641"/>
                  </a:cubicBezTo>
                  <a:cubicBezTo>
                    <a:pt x="1738" y="2641"/>
                    <a:pt x="1738" y="2641"/>
                    <a:pt x="1738" y="2641"/>
                  </a:cubicBezTo>
                  <a:cubicBezTo>
                    <a:pt x="1738" y="2708"/>
                    <a:pt x="1738" y="2708"/>
                    <a:pt x="1738" y="2708"/>
                  </a:cubicBezTo>
                  <a:cubicBezTo>
                    <a:pt x="1738" y="2708"/>
                    <a:pt x="1738" y="2708"/>
                    <a:pt x="1738" y="2708"/>
                  </a:cubicBezTo>
                  <a:cubicBezTo>
                    <a:pt x="1738" y="2776"/>
                    <a:pt x="1738" y="2776"/>
                    <a:pt x="1738" y="2776"/>
                  </a:cubicBezTo>
                  <a:cubicBezTo>
                    <a:pt x="1701" y="2776"/>
                    <a:pt x="1701" y="2776"/>
                    <a:pt x="1701" y="2776"/>
                  </a:cubicBezTo>
                  <a:cubicBezTo>
                    <a:pt x="1738" y="2844"/>
                    <a:pt x="1738" y="2844"/>
                    <a:pt x="1738" y="2844"/>
                  </a:cubicBezTo>
                  <a:cubicBezTo>
                    <a:pt x="1775" y="2844"/>
                    <a:pt x="1775" y="2844"/>
                    <a:pt x="1775" y="2844"/>
                  </a:cubicBezTo>
                  <a:cubicBezTo>
                    <a:pt x="1812" y="2844"/>
                    <a:pt x="1812" y="2844"/>
                    <a:pt x="1812" y="2844"/>
                  </a:cubicBezTo>
                  <a:cubicBezTo>
                    <a:pt x="1812" y="2776"/>
                    <a:pt x="1812" y="2776"/>
                    <a:pt x="1812" y="2776"/>
                  </a:cubicBezTo>
                  <a:close/>
                  <a:moveTo>
                    <a:pt x="1849" y="2641"/>
                  </a:moveTo>
                  <a:cubicBezTo>
                    <a:pt x="1849" y="2708"/>
                    <a:pt x="1849" y="2708"/>
                    <a:pt x="1849" y="2708"/>
                  </a:cubicBezTo>
                  <a:cubicBezTo>
                    <a:pt x="1849" y="2776"/>
                    <a:pt x="1849" y="2776"/>
                    <a:pt x="1849" y="2776"/>
                  </a:cubicBezTo>
                  <a:cubicBezTo>
                    <a:pt x="1886" y="2776"/>
                    <a:pt x="1886" y="2776"/>
                    <a:pt x="1886" y="2776"/>
                  </a:cubicBezTo>
                  <a:cubicBezTo>
                    <a:pt x="1886" y="2708"/>
                    <a:pt x="1886" y="2708"/>
                    <a:pt x="1886" y="2708"/>
                  </a:cubicBezTo>
                  <a:cubicBezTo>
                    <a:pt x="1886" y="2708"/>
                    <a:pt x="1886" y="2708"/>
                    <a:pt x="1886" y="2708"/>
                  </a:cubicBezTo>
                  <a:cubicBezTo>
                    <a:pt x="1849" y="2641"/>
                    <a:pt x="1849" y="2641"/>
                    <a:pt x="1849" y="2641"/>
                  </a:cubicBezTo>
                  <a:close/>
                  <a:moveTo>
                    <a:pt x="2108" y="2031"/>
                  </a:moveTo>
                  <a:cubicBezTo>
                    <a:pt x="2108" y="2031"/>
                    <a:pt x="2108" y="2031"/>
                    <a:pt x="2108" y="2031"/>
                  </a:cubicBezTo>
                  <a:cubicBezTo>
                    <a:pt x="2145" y="2031"/>
                    <a:pt x="2145" y="2031"/>
                    <a:pt x="2145" y="2031"/>
                  </a:cubicBezTo>
                  <a:cubicBezTo>
                    <a:pt x="2145" y="1964"/>
                    <a:pt x="2145" y="1964"/>
                    <a:pt x="2145" y="1964"/>
                  </a:cubicBezTo>
                  <a:cubicBezTo>
                    <a:pt x="2145" y="1896"/>
                    <a:pt x="2145" y="1896"/>
                    <a:pt x="2145" y="1896"/>
                  </a:cubicBezTo>
                  <a:cubicBezTo>
                    <a:pt x="2182" y="1896"/>
                    <a:pt x="2182" y="1896"/>
                    <a:pt x="2182" y="1896"/>
                  </a:cubicBezTo>
                  <a:cubicBezTo>
                    <a:pt x="2182" y="1964"/>
                    <a:pt x="2182" y="1964"/>
                    <a:pt x="2182" y="1964"/>
                  </a:cubicBezTo>
                  <a:cubicBezTo>
                    <a:pt x="2182" y="2031"/>
                    <a:pt x="2182" y="2031"/>
                    <a:pt x="2182" y="2031"/>
                  </a:cubicBezTo>
                  <a:cubicBezTo>
                    <a:pt x="2182" y="2031"/>
                    <a:pt x="2182" y="2031"/>
                    <a:pt x="2182" y="2031"/>
                  </a:cubicBezTo>
                  <a:cubicBezTo>
                    <a:pt x="2182" y="2031"/>
                    <a:pt x="2182" y="2031"/>
                    <a:pt x="2182" y="2031"/>
                  </a:cubicBezTo>
                  <a:cubicBezTo>
                    <a:pt x="2145" y="2099"/>
                    <a:pt x="2145" y="2099"/>
                    <a:pt x="2145" y="2099"/>
                  </a:cubicBezTo>
                  <a:cubicBezTo>
                    <a:pt x="2108" y="2099"/>
                    <a:pt x="2108" y="2099"/>
                    <a:pt x="2108" y="2099"/>
                  </a:cubicBezTo>
                  <a:cubicBezTo>
                    <a:pt x="2108" y="2031"/>
                    <a:pt x="2108" y="2031"/>
                    <a:pt x="2108" y="2031"/>
                  </a:cubicBezTo>
                  <a:close/>
                  <a:moveTo>
                    <a:pt x="1923" y="2641"/>
                  </a:moveTo>
                  <a:cubicBezTo>
                    <a:pt x="1923" y="2708"/>
                    <a:pt x="1923" y="2708"/>
                    <a:pt x="1923" y="2708"/>
                  </a:cubicBezTo>
                  <a:cubicBezTo>
                    <a:pt x="1960" y="2708"/>
                    <a:pt x="1960" y="2708"/>
                    <a:pt x="1960" y="2708"/>
                  </a:cubicBezTo>
                  <a:cubicBezTo>
                    <a:pt x="1997" y="2708"/>
                    <a:pt x="1997" y="2708"/>
                    <a:pt x="1997" y="2708"/>
                  </a:cubicBezTo>
                  <a:cubicBezTo>
                    <a:pt x="1997" y="2641"/>
                    <a:pt x="1997" y="2641"/>
                    <a:pt x="1997" y="2641"/>
                  </a:cubicBezTo>
                  <a:cubicBezTo>
                    <a:pt x="1997" y="2641"/>
                    <a:pt x="1997" y="2641"/>
                    <a:pt x="1997" y="2641"/>
                  </a:cubicBezTo>
                  <a:cubicBezTo>
                    <a:pt x="1960" y="2573"/>
                    <a:pt x="1960" y="2573"/>
                    <a:pt x="1960" y="2573"/>
                  </a:cubicBezTo>
                  <a:cubicBezTo>
                    <a:pt x="1960" y="2573"/>
                    <a:pt x="1960" y="2573"/>
                    <a:pt x="1960" y="2573"/>
                  </a:cubicBezTo>
                  <a:cubicBezTo>
                    <a:pt x="1923" y="2641"/>
                    <a:pt x="1923" y="2641"/>
                    <a:pt x="1923" y="2641"/>
                  </a:cubicBezTo>
                  <a:cubicBezTo>
                    <a:pt x="1923" y="2641"/>
                    <a:pt x="1923" y="2641"/>
                    <a:pt x="1923" y="2641"/>
                  </a:cubicBezTo>
                  <a:close/>
                  <a:moveTo>
                    <a:pt x="1923" y="2573"/>
                  </a:moveTo>
                  <a:cubicBezTo>
                    <a:pt x="1960" y="2573"/>
                    <a:pt x="1960" y="2573"/>
                    <a:pt x="1960" y="2573"/>
                  </a:cubicBezTo>
                  <a:cubicBezTo>
                    <a:pt x="1960" y="2505"/>
                    <a:pt x="1960" y="2505"/>
                    <a:pt x="1960" y="2505"/>
                  </a:cubicBezTo>
                  <a:cubicBezTo>
                    <a:pt x="1960" y="2505"/>
                    <a:pt x="1960" y="2505"/>
                    <a:pt x="1960" y="2505"/>
                  </a:cubicBezTo>
                  <a:cubicBezTo>
                    <a:pt x="1960" y="2505"/>
                    <a:pt x="1960" y="2505"/>
                    <a:pt x="1960" y="2505"/>
                  </a:cubicBezTo>
                  <a:cubicBezTo>
                    <a:pt x="1923" y="2573"/>
                    <a:pt x="1923" y="2573"/>
                    <a:pt x="1923" y="2573"/>
                  </a:cubicBezTo>
                  <a:close/>
                  <a:moveTo>
                    <a:pt x="1997" y="2505"/>
                  </a:moveTo>
                  <a:cubicBezTo>
                    <a:pt x="1997" y="2505"/>
                    <a:pt x="1997" y="2505"/>
                    <a:pt x="1997" y="2505"/>
                  </a:cubicBezTo>
                  <a:cubicBezTo>
                    <a:pt x="1997" y="2505"/>
                    <a:pt x="1997" y="2505"/>
                    <a:pt x="1997" y="2505"/>
                  </a:cubicBezTo>
                  <a:cubicBezTo>
                    <a:pt x="2034" y="2505"/>
                    <a:pt x="2034" y="2505"/>
                    <a:pt x="2034" y="2505"/>
                  </a:cubicBezTo>
                  <a:cubicBezTo>
                    <a:pt x="2034" y="2505"/>
                    <a:pt x="2034" y="2505"/>
                    <a:pt x="2034" y="2505"/>
                  </a:cubicBezTo>
                  <a:cubicBezTo>
                    <a:pt x="2034" y="2505"/>
                    <a:pt x="2034" y="2505"/>
                    <a:pt x="2034" y="2505"/>
                  </a:cubicBezTo>
                  <a:cubicBezTo>
                    <a:pt x="1997" y="2505"/>
                    <a:pt x="1997" y="2505"/>
                    <a:pt x="1997" y="2505"/>
                  </a:cubicBezTo>
                  <a:cubicBezTo>
                    <a:pt x="1997" y="2505"/>
                    <a:pt x="1997" y="2505"/>
                    <a:pt x="1997" y="2505"/>
                  </a:cubicBezTo>
                  <a:cubicBezTo>
                    <a:pt x="1997" y="2505"/>
                    <a:pt x="1997" y="2505"/>
                    <a:pt x="1997" y="2505"/>
                  </a:cubicBezTo>
                  <a:close/>
                  <a:moveTo>
                    <a:pt x="1997" y="2302"/>
                  </a:moveTo>
                  <a:cubicBezTo>
                    <a:pt x="1960" y="2302"/>
                    <a:pt x="1960" y="2302"/>
                    <a:pt x="1960" y="2302"/>
                  </a:cubicBezTo>
                  <a:cubicBezTo>
                    <a:pt x="1960" y="2302"/>
                    <a:pt x="1960" y="2302"/>
                    <a:pt x="1960" y="2302"/>
                  </a:cubicBezTo>
                  <a:cubicBezTo>
                    <a:pt x="1923" y="2302"/>
                    <a:pt x="1923" y="2302"/>
                    <a:pt x="1923" y="2302"/>
                  </a:cubicBezTo>
                  <a:cubicBezTo>
                    <a:pt x="1923" y="2234"/>
                    <a:pt x="1923" y="2234"/>
                    <a:pt x="1923" y="2234"/>
                  </a:cubicBezTo>
                  <a:cubicBezTo>
                    <a:pt x="1960" y="2167"/>
                    <a:pt x="1960" y="2167"/>
                    <a:pt x="1960" y="2167"/>
                  </a:cubicBezTo>
                  <a:cubicBezTo>
                    <a:pt x="1997" y="2167"/>
                    <a:pt x="1997" y="2167"/>
                    <a:pt x="1997" y="2167"/>
                  </a:cubicBezTo>
                  <a:cubicBezTo>
                    <a:pt x="2034" y="2167"/>
                    <a:pt x="2034" y="2167"/>
                    <a:pt x="2034" y="2167"/>
                  </a:cubicBezTo>
                  <a:cubicBezTo>
                    <a:pt x="2034" y="2234"/>
                    <a:pt x="2034" y="2234"/>
                    <a:pt x="2034" y="2234"/>
                  </a:cubicBezTo>
                  <a:cubicBezTo>
                    <a:pt x="2071" y="2234"/>
                    <a:pt x="2071" y="2234"/>
                    <a:pt x="2071" y="2234"/>
                  </a:cubicBezTo>
                  <a:cubicBezTo>
                    <a:pt x="2071" y="2302"/>
                    <a:pt x="2071" y="2302"/>
                    <a:pt x="2071" y="2302"/>
                  </a:cubicBezTo>
                  <a:cubicBezTo>
                    <a:pt x="2034" y="2302"/>
                    <a:pt x="2034" y="2302"/>
                    <a:pt x="2034" y="2302"/>
                  </a:cubicBezTo>
                  <a:cubicBezTo>
                    <a:pt x="1997" y="2302"/>
                    <a:pt x="1997" y="2302"/>
                    <a:pt x="1997" y="2302"/>
                  </a:cubicBezTo>
                  <a:cubicBezTo>
                    <a:pt x="1997" y="2302"/>
                    <a:pt x="1997" y="2302"/>
                    <a:pt x="1997" y="2302"/>
                  </a:cubicBezTo>
                  <a:close/>
                  <a:moveTo>
                    <a:pt x="2108" y="2234"/>
                  </a:moveTo>
                  <a:cubicBezTo>
                    <a:pt x="2145" y="2302"/>
                    <a:pt x="2145" y="2302"/>
                    <a:pt x="2145" y="2302"/>
                  </a:cubicBezTo>
                  <a:cubicBezTo>
                    <a:pt x="2145" y="2302"/>
                    <a:pt x="2145" y="2302"/>
                    <a:pt x="2145" y="2302"/>
                  </a:cubicBezTo>
                  <a:cubicBezTo>
                    <a:pt x="2182" y="2302"/>
                    <a:pt x="2182" y="2302"/>
                    <a:pt x="2182" y="2302"/>
                  </a:cubicBezTo>
                  <a:cubicBezTo>
                    <a:pt x="2182" y="2234"/>
                    <a:pt x="2182" y="2234"/>
                    <a:pt x="2182" y="2234"/>
                  </a:cubicBezTo>
                  <a:cubicBezTo>
                    <a:pt x="2182" y="2234"/>
                    <a:pt x="2182" y="2234"/>
                    <a:pt x="2182" y="2234"/>
                  </a:cubicBezTo>
                  <a:cubicBezTo>
                    <a:pt x="2145" y="2234"/>
                    <a:pt x="2145" y="2234"/>
                    <a:pt x="2145" y="2234"/>
                  </a:cubicBezTo>
                  <a:cubicBezTo>
                    <a:pt x="2145" y="2234"/>
                    <a:pt x="2145" y="2234"/>
                    <a:pt x="2145" y="2234"/>
                  </a:cubicBezTo>
                  <a:cubicBezTo>
                    <a:pt x="2108" y="2234"/>
                    <a:pt x="2108" y="2234"/>
                    <a:pt x="2108" y="2234"/>
                  </a:cubicBezTo>
                  <a:close/>
                  <a:moveTo>
                    <a:pt x="2182" y="2776"/>
                  </a:moveTo>
                  <a:cubicBezTo>
                    <a:pt x="2182" y="2776"/>
                    <a:pt x="2182" y="2776"/>
                    <a:pt x="2182" y="2776"/>
                  </a:cubicBezTo>
                  <a:cubicBezTo>
                    <a:pt x="2182" y="2708"/>
                    <a:pt x="2182" y="2708"/>
                    <a:pt x="2182" y="2708"/>
                  </a:cubicBezTo>
                  <a:cubicBezTo>
                    <a:pt x="2182" y="2641"/>
                    <a:pt x="2182" y="2641"/>
                    <a:pt x="2182" y="2641"/>
                  </a:cubicBezTo>
                  <a:cubicBezTo>
                    <a:pt x="2182" y="2573"/>
                    <a:pt x="2182" y="2573"/>
                    <a:pt x="2182" y="2573"/>
                  </a:cubicBezTo>
                  <a:cubicBezTo>
                    <a:pt x="2145" y="2505"/>
                    <a:pt x="2145" y="2505"/>
                    <a:pt x="2145" y="2505"/>
                  </a:cubicBezTo>
                  <a:cubicBezTo>
                    <a:pt x="2108" y="2505"/>
                    <a:pt x="2108" y="2505"/>
                    <a:pt x="2108" y="2505"/>
                  </a:cubicBezTo>
                  <a:cubicBezTo>
                    <a:pt x="2108" y="2505"/>
                    <a:pt x="2108" y="2505"/>
                    <a:pt x="2108" y="2505"/>
                  </a:cubicBezTo>
                  <a:cubicBezTo>
                    <a:pt x="2071" y="2505"/>
                    <a:pt x="2071" y="2505"/>
                    <a:pt x="2071" y="2505"/>
                  </a:cubicBezTo>
                  <a:cubicBezTo>
                    <a:pt x="2034" y="2573"/>
                    <a:pt x="2034" y="2573"/>
                    <a:pt x="2034" y="2573"/>
                  </a:cubicBezTo>
                  <a:cubicBezTo>
                    <a:pt x="2034" y="2573"/>
                    <a:pt x="2034" y="2573"/>
                    <a:pt x="2034" y="2573"/>
                  </a:cubicBezTo>
                  <a:cubicBezTo>
                    <a:pt x="2034" y="2641"/>
                    <a:pt x="2034" y="2641"/>
                    <a:pt x="2034" y="2641"/>
                  </a:cubicBezTo>
                  <a:cubicBezTo>
                    <a:pt x="2071" y="2776"/>
                    <a:pt x="2071" y="2776"/>
                    <a:pt x="2071" y="2776"/>
                  </a:cubicBezTo>
                  <a:cubicBezTo>
                    <a:pt x="2071" y="2776"/>
                    <a:pt x="2071" y="2776"/>
                    <a:pt x="2071" y="2776"/>
                  </a:cubicBezTo>
                  <a:cubicBezTo>
                    <a:pt x="2108" y="2776"/>
                    <a:pt x="2108" y="2776"/>
                    <a:pt x="2108" y="2776"/>
                  </a:cubicBezTo>
                  <a:cubicBezTo>
                    <a:pt x="2145" y="2776"/>
                    <a:pt x="2145" y="2776"/>
                    <a:pt x="2145" y="2776"/>
                  </a:cubicBezTo>
                  <a:cubicBezTo>
                    <a:pt x="2182" y="2776"/>
                    <a:pt x="2182" y="2776"/>
                    <a:pt x="2182" y="2776"/>
                  </a:cubicBezTo>
                  <a:close/>
                  <a:moveTo>
                    <a:pt x="2256" y="2708"/>
                  </a:moveTo>
                  <a:cubicBezTo>
                    <a:pt x="2256" y="2708"/>
                    <a:pt x="2256" y="2708"/>
                    <a:pt x="2256" y="2708"/>
                  </a:cubicBezTo>
                  <a:cubicBezTo>
                    <a:pt x="2256" y="2641"/>
                    <a:pt x="2256" y="2641"/>
                    <a:pt x="2256" y="2641"/>
                  </a:cubicBezTo>
                  <a:cubicBezTo>
                    <a:pt x="2256" y="2641"/>
                    <a:pt x="2256" y="2641"/>
                    <a:pt x="2256" y="2641"/>
                  </a:cubicBezTo>
                  <a:cubicBezTo>
                    <a:pt x="2256" y="2641"/>
                    <a:pt x="2256" y="2641"/>
                    <a:pt x="2256" y="2641"/>
                  </a:cubicBezTo>
                  <a:cubicBezTo>
                    <a:pt x="2293" y="2573"/>
                    <a:pt x="2293" y="2573"/>
                    <a:pt x="2293" y="2573"/>
                  </a:cubicBezTo>
                  <a:cubicBezTo>
                    <a:pt x="2293" y="2505"/>
                    <a:pt x="2293" y="2505"/>
                    <a:pt x="2293" y="2505"/>
                  </a:cubicBezTo>
                  <a:cubicBezTo>
                    <a:pt x="2330" y="2505"/>
                    <a:pt x="2330" y="2505"/>
                    <a:pt x="2330" y="2505"/>
                  </a:cubicBezTo>
                  <a:cubicBezTo>
                    <a:pt x="2367" y="2505"/>
                    <a:pt x="2367" y="2505"/>
                    <a:pt x="2367" y="2505"/>
                  </a:cubicBezTo>
                  <a:cubicBezTo>
                    <a:pt x="2367" y="2438"/>
                    <a:pt x="2367" y="2438"/>
                    <a:pt x="2367" y="2438"/>
                  </a:cubicBezTo>
                  <a:cubicBezTo>
                    <a:pt x="2330" y="2438"/>
                    <a:pt x="2330" y="2438"/>
                    <a:pt x="2330" y="2438"/>
                  </a:cubicBezTo>
                  <a:cubicBezTo>
                    <a:pt x="2293" y="2438"/>
                    <a:pt x="2293" y="2438"/>
                    <a:pt x="2293" y="2438"/>
                  </a:cubicBezTo>
                  <a:cubicBezTo>
                    <a:pt x="2256" y="2438"/>
                    <a:pt x="2256" y="2438"/>
                    <a:pt x="2256" y="2438"/>
                  </a:cubicBezTo>
                  <a:cubicBezTo>
                    <a:pt x="2219" y="2370"/>
                    <a:pt x="2219" y="2370"/>
                    <a:pt x="2219" y="2370"/>
                  </a:cubicBezTo>
                  <a:cubicBezTo>
                    <a:pt x="2182" y="2370"/>
                    <a:pt x="2182" y="2370"/>
                    <a:pt x="2182" y="2370"/>
                  </a:cubicBezTo>
                  <a:cubicBezTo>
                    <a:pt x="2145" y="2370"/>
                    <a:pt x="2145" y="2370"/>
                    <a:pt x="2145" y="2370"/>
                  </a:cubicBezTo>
                  <a:cubicBezTo>
                    <a:pt x="2145" y="2370"/>
                    <a:pt x="2145" y="2370"/>
                    <a:pt x="2145" y="2370"/>
                  </a:cubicBezTo>
                  <a:cubicBezTo>
                    <a:pt x="2145" y="2438"/>
                    <a:pt x="2145" y="2438"/>
                    <a:pt x="2145" y="2438"/>
                  </a:cubicBezTo>
                  <a:cubicBezTo>
                    <a:pt x="2182" y="2505"/>
                    <a:pt x="2182" y="2505"/>
                    <a:pt x="2182" y="2505"/>
                  </a:cubicBezTo>
                  <a:cubicBezTo>
                    <a:pt x="2182" y="2641"/>
                    <a:pt x="2182" y="2641"/>
                    <a:pt x="2182" y="2641"/>
                  </a:cubicBezTo>
                  <a:cubicBezTo>
                    <a:pt x="2219" y="2708"/>
                    <a:pt x="2219" y="2708"/>
                    <a:pt x="2219" y="2708"/>
                  </a:cubicBezTo>
                  <a:cubicBezTo>
                    <a:pt x="2256" y="2708"/>
                    <a:pt x="2256" y="2708"/>
                    <a:pt x="2256" y="2708"/>
                  </a:cubicBezTo>
                  <a:cubicBezTo>
                    <a:pt x="2256" y="2708"/>
                    <a:pt x="2256" y="2708"/>
                    <a:pt x="2256" y="2708"/>
                  </a:cubicBezTo>
                  <a:close/>
                  <a:moveTo>
                    <a:pt x="2367" y="2708"/>
                  </a:moveTo>
                  <a:cubicBezTo>
                    <a:pt x="2367" y="2776"/>
                    <a:pt x="2367" y="2776"/>
                    <a:pt x="2367" y="2776"/>
                  </a:cubicBezTo>
                  <a:cubicBezTo>
                    <a:pt x="2404" y="2776"/>
                    <a:pt x="2404" y="2776"/>
                    <a:pt x="2404" y="2776"/>
                  </a:cubicBezTo>
                  <a:cubicBezTo>
                    <a:pt x="2441" y="2844"/>
                    <a:pt x="2441" y="2844"/>
                    <a:pt x="2441" y="2844"/>
                  </a:cubicBezTo>
                  <a:cubicBezTo>
                    <a:pt x="2478" y="2844"/>
                    <a:pt x="2478" y="2844"/>
                    <a:pt x="2478" y="2844"/>
                  </a:cubicBezTo>
                  <a:cubicBezTo>
                    <a:pt x="2515" y="2776"/>
                    <a:pt x="2515" y="2776"/>
                    <a:pt x="2515" y="2776"/>
                  </a:cubicBezTo>
                  <a:cubicBezTo>
                    <a:pt x="2478" y="2708"/>
                    <a:pt x="2478" y="2708"/>
                    <a:pt x="2478" y="2708"/>
                  </a:cubicBezTo>
                  <a:cubicBezTo>
                    <a:pt x="2478" y="2641"/>
                    <a:pt x="2478" y="2641"/>
                    <a:pt x="2478" y="2641"/>
                  </a:cubicBezTo>
                  <a:cubicBezTo>
                    <a:pt x="2404" y="2708"/>
                    <a:pt x="2404" y="2708"/>
                    <a:pt x="2404" y="2708"/>
                  </a:cubicBezTo>
                  <a:cubicBezTo>
                    <a:pt x="2367" y="2708"/>
                    <a:pt x="2367" y="2708"/>
                    <a:pt x="2367" y="2708"/>
                  </a:cubicBezTo>
                  <a:close/>
                  <a:moveTo>
                    <a:pt x="2367" y="2844"/>
                  </a:moveTo>
                  <a:cubicBezTo>
                    <a:pt x="2367" y="2912"/>
                    <a:pt x="2367" y="2912"/>
                    <a:pt x="2367" y="2912"/>
                  </a:cubicBezTo>
                  <a:cubicBezTo>
                    <a:pt x="2404" y="2912"/>
                    <a:pt x="2404" y="2912"/>
                    <a:pt x="2404" y="2912"/>
                  </a:cubicBezTo>
                  <a:cubicBezTo>
                    <a:pt x="2404" y="2912"/>
                    <a:pt x="2404" y="2912"/>
                    <a:pt x="2404" y="2912"/>
                  </a:cubicBezTo>
                  <a:cubicBezTo>
                    <a:pt x="2441" y="2912"/>
                    <a:pt x="2441" y="2912"/>
                    <a:pt x="2441" y="2912"/>
                  </a:cubicBezTo>
                  <a:cubicBezTo>
                    <a:pt x="2404" y="2844"/>
                    <a:pt x="2404" y="2844"/>
                    <a:pt x="2404" y="2844"/>
                  </a:cubicBezTo>
                  <a:cubicBezTo>
                    <a:pt x="2367" y="2844"/>
                    <a:pt x="2367" y="2844"/>
                    <a:pt x="2367" y="2844"/>
                  </a:cubicBezTo>
                  <a:close/>
                  <a:moveTo>
                    <a:pt x="2367" y="1083"/>
                  </a:moveTo>
                  <a:cubicBezTo>
                    <a:pt x="2404" y="1083"/>
                    <a:pt x="2404" y="1083"/>
                    <a:pt x="2404" y="1083"/>
                  </a:cubicBezTo>
                  <a:cubicBezTo>
                    <a:pt x="2404" y="1083"/>
                    <a:pt x="2404" y="1083"/>
                    <a:pt x="2404" y="1083"/>
                  </a:cubicBezTo>
                  <a:cubicBezTo>
                    <a:pt x="2441" y="1016"/>
                    <a:pt x="2441" y="1016"/>
                    <a:pt x="2441" y="1016"/>
                  </a:cubicBezTo>
                  <a:cubicBezTo>
                    <a:pt x="2441" y="1083"/>
                    <a:pt x="2441" y="1083"/>
                    <a:pt x="2441" y="1083"/>
                  </a:cubicBezTo>
                  <a:cubicBezTo>
                    <a:pt x="2478" y="1083"/>
                    <a:pt x="2478" y="1083"/>
                    <a:pt x="2478" y="1083"/>
                  </a:cubicBezTo>
                  <a:cubicBezTo>
                    <a:pt x="2478" y="1083"/>
                    <a:pt x="2478" y="1083"/>
                    <a:pt x="2478" y="1083"/>
                  </a:cubicBezTo>
                  <a:cubicBezTo>
                    <a:pt x="2515" y="1083"/>
                    <a:pt x="2515" y="1083"/>
                    <a:pt x="2515" y="1083"/>
                  </a:cubicBezTo>
                  <a:cubicBezTo>
                    <a:pt x="2478" y="1151"/>
                    <a:pt x="2478" y="1151"/>
                    <a:pt x="2478" y="1151"/>
                  </a:cubicBezTo>
                  <a:cubicBezTo>
                    <a:pt x="2441" y="1151"/>
                    <a:pt x="2441" y="1151"/>
                    <a:pt x="2441" y="1151"/>
                  </a:cubicBezTo>
                  <a:cubicBezTo>
                    <a:pt x="2441" y="1151"/>
                    <a:pt x="2441" y="1151"/>
                    <a:pt x="2441" y="1151"/>
                  </a:cubicBezTo>
                  <a:cubicBezTo>
                    <a:pt x="2367" y="1151"/>
                    <a:pt x="2367" y="1151"/>
                    <a:pt x="2367" y="1151"/>
                  </a:cubicBezTo>
                  <a:cubicBezTo>
                    <a:pt x="2367" y="1083"/>
                    <a:pt x="2367" y="1083"/>
                    <a:pt x="2367" y="1083"/>
                  </a:cubicBezTo>
                  <a:close/>
                  <a:moveTo>
                    <a:pt x="2441" y="1896"/>
                  </a:moveTo>
                  <a:cubicBezTo>
                    <a:pt x="2441" y="1828"/>
                    <a:pt x="2441" y="1828"/>
                    <a:pt x="2441" y="1828"/>
                  </a:cubicBezTo>
                  <a:cubicBezTo>
                    <a:pt x="2478" y="1761"/>
                    <a:pt x="2478" y="1761"/>
                    <a:pt x="2478" y="1761"/>
                  </a:cubicBezTo>
                  <a:cubicBezTo>
                    <a:pt x="2478" y="1761"/>
                    <a:pt x="2478" y="1761"/>
                    <a:pt x="2478" y="1761"/>
                  </a:cubicBezTo>
                  <a:cubicBezTo>
                    <a:pt x="2441" y="1693"/>
                    <a:pt x="2441" y="1693"/>
                    <a:pt x="2441" y="1693"/>
                  </a:cubicBezTo>
                  <a:cubicBezTo>
                    <a:pt x="2441" y="1693"/>
                    <a:pt x="2441" y="1693"/>
                    <a:pt x="2441" y="1693"/>
                  </a:cubicBezTo>
                  <a:cubicBezTo>
                    <a:pt x="2404" y="1693"/>
                    <a:pt x="2404" y="1693"/>
                    <a:pt x="2404" y="1693"/>
                  </a:cubicBezTo>
                  <a:cubicBezTo>
                    <a:pt x="2367" y="1693"/>
                    <a:pt x="2367" y="1693"/>
                    <a:pt x="2367" y="1693"/>
                  </a:cubicBezTo>
                  <a:cubicBezTo>
                    <a:pt x="2330" y="1761"/>
                    <a:pt x="2330" y="1761"/>
                    <a:pt x="2330" y="1761"/>
                  </a:cubicBezTo>
                  <a:cubicBezTo>
                    <a:pt x="2293" y="1761"/>
                    <a:pt x="2293" y="1761"/>
                    <a:pt x="2293" y="1761"/>
                  </a:cubicBezTo>
                  <a:cubicBezTo>
                    <a:pt x="2293" y="1828"/>
                    <a:pt x="2293" y="1828"/>
                    <a:pt x="2293" y="1828"/>
                  </a:cubicBezTo>
                  <a:cubicBezTo>
                    <a:pt x="2367" y="1896"/>
                    <a:pt x="2367" y="1896"/>
                    <a:pt x="2367" y="1896"/>
                  </a:cubicBezTo>
                  <a:cubicBezTo>
                    <a:pt x="2404" y="1896"/>
                    <a:pt x="2404" y="1896"/>
                    <a:pt x="2404" y="1896"/>
                  </a:cubicBezTo>
                  <a:cubicBezTo>
                    <a:pt x="2441" y="1896"/>
                    <a:pt x="2441" y="1896"/>
                    <a:pt x="2441" y="1896"/>
                  </a:cubicBezTo>
                  <a:close/>
                  <a:moveTo>
                    <a:pt x="2515" y="1761"/>
                  </a:moveTo>
                  <a:cubicBezTo>
                    <a:pt x="2515" y="1828"/>
                    <a:pt x="2515" y="1828"/>
                    <a:pt x="2515" y="1828"/>
                  </a:cubicBezTo>
                  <a:cubicBezTo>
                    <a:pt x="2515" y="1896"/>
                    <a:pt x="2515" y="1896"/>
                    <a:pt x="2515" y="1896"/>
                  </a:cubicBezTo>
                  <a:cubicBezTo>
                    <a:pt x="2478" y="1896"/>
                    <a:pt x="2478" y="1896"/>
                    <a:pt x="2478" y="1896"/>
                  </a:cubicBezTo>
                  <a:cubicBezTo>
                    <a:pt x="2478" y="1896"/>
                    <a:pt x="2478" y="1896"/>
                    <a:pt x="2478" y="1896"/>
                  </a:cubicBezTo>
                  <a:cubicBezTo>
                    <a:pt x="2441" y="1896"/>
                    <a:pt x="2441" y="1896"/>
                    <a:pt x="2441" y="1896"/>
                  </a:cubicBezTo>
                  <a:cubicBezTo>
                    <a:pt x="2404" y="1964"/>
                    <a:pt x="2404" y="1964"/>
                    <a:pt x="2404" y="1964"/>
                  </a:cubicBezTo>
                  <a:cubicBezTo>
                    <a:pt x="2367" y="1964"/>
                    <a:pt x="2367" y="1964"/>
                    <a:pt x="2367" y="1964"/>
                  </a:cubicBezTo>
                  <a:cubicBezTo>
                    <a:pt x="2330" y="1964"/>
                    <a:pt x="2330" y="1964"/>
                    <a:pt x="2330" y="1964"/>
                  </a:cubicBezTo>
                  <a:cubicBezTo>
                    <a:pt x="2330" y="1964"/>
                    <a:pt x="2330" y="1964"/>
                    <a:pt x="2330" y="1964"/>
                  </a:cubicBezTo>
                  <a:cubicBezTo>
                    <a:pt x="2330" y="2031"/>
                    <a:pt x="2330" y="2031"/>
                    <a:pt x="2330" y="2031"/>
                  </a:cubicBezTo>
                  <a:cubicBezTo>
                    <a:pt x="2330" y="2031"/>
                    <a:pt x="2330" y="2031"/>
                    <a:pt x="2330" y="2031"/>
                  </a:cubicBezTo>
                  <a:cubicBezTo>
                    <a:pt x="2330" y="2234"/>
                    <a:pt x="2330" y="2234"/>
                    <a:pt x="2330" y="2234"/>
                  </a:cubicBezTo>
                  <a:cubicBezTo>
                    <a:pt x="2367" y="2302"/>
                    <a:pt x="2367" y="2302"/>
                    <a:pt x="2367" y="2302"/>
                  </a:cubicBezTo>
                  <a:cubicBezTo>
                    <a:pt x="2404" y="2370"/>
                    <a:pt x="2404" y="2370"/>
                    <a:pt x="2404" y="2370"/>
                  </a:cubicBezTo>
                  <a:cubicBezTo>
                    <a:pt x="2441" y="2370"/>
                    <a:pt x="2441" y="2370"/>
                    <a:pt x="2441" y="2370"/>
                  </a:cubicBezTo>
                  <a:cubicBezTo>
                    <a:pt x="2478" y="2370"/>
                    <a:pt x="2478" y="2370"/>
                    <a:pt x="2478" y="2370"/>
                  </a:cubicBezTo>
                  <a:cubicBezTo>
                    <a:pt x="2515" y="2370"/>
                    <a:pt x="2515" y="2370"/>
                    <a:pt x="2515" y="2370"/>
                  </a:cubicBezTo>
                  <a:cubicBezTo>
                    <a:pt x="2552" y="2302"/>
                    <a:pt x="2552" y="2302"/>
                    <a:pt x="2552" y="2302"/>
                  </a:cubicBezTo>
                  <a:cubicBezTo>
                    <a:pt x="2589" y="2302"/>
                    <a:pt x="2589" y="2302"/>
                    <a:pt x="2589" y="2302"/>
                  </a:cubicBezTo>
                  <a:cubicBezTo>
                    <a:pt x="2589" y="2234"/>
                    <a:pt x="2589" y="2234"/>
                    <a:pt x="2589" y="2234"/>
                  </a:cubicBezTo>
                  <a:cubicBezTo>
                    <a:pt x="2552" y="2234"/>
                    <a:pt x="2552" y="2234"/>
                    <a:pt x="2552" y="2234"/>
                  </a:cubicBezTo>
                  <a:cubicBezTo>
                    <a:pt x="2552" y="2167"/>
                    <a:pt x="2552" y="2167"/>
                    <a:pt x="2552" y="2167"/>
                  </a:cubicBezTo>
                  <a:cubicBezTo>
                    <a:pt x="2515" y="2167"/>
                    <a:pt x="2515" y="2167"/>
                    <a:pt x="2515" y="2167"/>
                  </a:cubicBezTo>
                  <a:cubicBezTo>
                    <a:pt x="2478" y="2099"/>
                    <a:pt x="2478" y="2099"/>
                    <a:pt x="2478" y="2099"/>
                  </a:cubicBezTo>
                  <a:cubicBezTo>
                    <a:pt x="2478" y="2031"/>
                    <a:pt x="2478" y="2031"/>
                    <a:pt x="2478" y="2031"/>
                  </a:cubicBezTo>
                  <a:cubicBezTo>
                    <a:pt x="2515" y="2031"/>
                    <a:pt x="2515" y="2031"/>
                    <a:pt x="2515" y="2031"/>
                  </a:cubicBezTo>
                  <a:cubicBezTo>
                    <a:pt x="2552" y="2031"/>
                    <a:pt x="2552" y="2031"/>
                    <a:pt x="2552" y="2031"/>
                  </a:cubicBezTo>
                  <a:cubicBezTo>
                    <a:pt x="2589" y="1964"/>
                    <a:pt x="2589" y="1964"/>
                    <a:pt x="2589" y="1964"/>
                  </a:cubicBezTo>
                  <a:cubicBezTo>
                    <a:pt x="2589" y="1964"/>
                    <a:pt x="2589" y="1964"/>
                    <a:pt x="2589" y="1964"/>
                  </a:cubicBezTo>
                  <a:cubicBezTo>
                    <a:pt x="2552" y="1896"/>
                    <a:pt x="2552" y="1896"/>
                    <a:pt x="2552" y="1896"/>
                  </a:cubicBezTo>
                  <a:cubicBezTo>
                    <a:pt x="2515" y="1828"/>
                    <a:pt x="2515" y="1828"/>
                    <a:pt x="2515" y="1828"/>
                  </a:cubicBezTo>
                  <a:cubicBezTo>
                    <a:pt x="2515" y="1761"/>
                    <a:pt x="2515" y="1761"/>
                    <a:pt x="2515" y="1761"/>
                  </a:cubicBezTo>
                  <a:close/>
                  <a:moveTo>
                    <a:pt x="2663" y="1896"/>
                  </a:moveTo>
                  <a:cubicBezTo>
                    <a:pt x="2626" y="1828"/>
                    <a:pt x="2626" y="1828"/>
                    <a:pt x="2626" y="1828"/>
                  </a:cubicBezTo>
                  <a:cubicBezTo>
                    <a:pt x="2626" y="1828"/>
                    <a:pt x="2626" y="1828"/>
                    <a:pt x="2626" y="1828"/>
                  </a:cubicBezTo>
                  <a:cubicBezTo>
                    <a:pt x="2626" y="1761"/>
                    <a:pt x="2626" y="1761"/>
                    <a:pt x="2626" y="1761"/>
                  </a:cubicBezTo>
                  <a:cubicBezTo>
                    <a:pt x="2589" y="1761"/>
                    <a:pt x="2589" y="1761"/>
                    <a:pt x="2589" y="1761"/>
                  </a:cubicBezTo>
                  <a:cubicBezTo>
                    <a:pt x="2552" y="1761"/>
                    <a:pt x="2552" y="1761"/>
                    <a:pt x="2552" y="1761"/>
                  </a:cubicBezTo>
                  <a:cubicBezTo>
                    <a:pt x="2552" y="1693"/>
                    <a:pt x="2552" y="1693"/>
                    <a:pt x="2552" y="1693"/>
                  </a:cubicBezTo>
                  <a:cubicBezTo>
                    <a:pt x="2552" y="1693"/>
                    <a:pt x="2552" y="1693"/>
                    <a:pt x="2552" y="1693"/>
                  </a:cubicBezTo>
                  <a:cubicBezTo>
                    <a:pt x="2552" y="1557"/>
                    <a:pt x="2552" y="1557"/>
                    <a:pt x="2552" y="1557"/>
                  </a:cubicBezTo>
                  <a:cubicBezTo>
                    <a:pt x="2552" y="1557"/>
                    <a:pt x="2552" y="1557"/>
                    <a:pt x="2552" y="1557"/>
                  </a:cubicBezTo>
                  <a:cubicBezTo>
                    <a:pt x="2552" y="1422"/>
                    <a:pt x="2552" y="1422"/>
                    <a:pt x="2552" y="1422"/>
                  </a:cubicBezTo>
                  <a:cubicBezTo>
                    <a:pt x="2589" y="1422"/>
                    <a:pt x="2589" y="1422"/>
                    <a:pt x="2589" y="1422"/>
                  </a:cubicBezTo>
                  <a:cubicBezTo>
                    <a:pt x="2626" y="1354"/>
                    <a:pt x="2626" y="1354"/>
                    <a:pt x="2626" y="1354"/>
                  </a:cubicBezTo>
                  <a:cubicBezTo>
                    <a:pt x="2626" y="1354"/>
                    <a:pt x="2626" y="1354"/>
                    <a:pt x="2626" y="1354"/>
                  </a:cubicBezTo>
                  <a:cubicBezTo>
                    <a:pt x="2626" y="1287"/>
                    <a:pt x="2626" y="1287"/>
                    <a:pt x="2626" y="1287"/>
                  </a:cubicBezTo>
                  <a:cubicBezTo>
                    <a:pt x="2626" y="1287"/>
                    <a:pt x="2626" y="1287"/>
                    <a:pt x="2626" y="1287"/>
                  </a:cubicBezTo>
                  <a:cubicBezTo>
                    <a:pt x="2663" y="1287"/>
                    <a:pt x="2663" y="1287"/>
                    <a:pt x="2663" y="1287"/>
                  </a:cubicBezTo>
                  <a:cubicBezTo>
                    <a:pt x="2700" y="1287"/>
                    <a:pt x="2700" y="1287"/>
                    <a:pt x="2700" y="1287"/>
                  </a:cubicBezTo>
                  <a:cubicBezTo>
                    <a:pt x="2700" y="1354"/>
                    <a:pt x="2700" y="1354"/>
                    <a:pt x="2700" y="1354"/>
                  </a:cubicBezTo>
                  <a:cubicBezTo>
                    <a:pt x="2700" y="1422"/>
                    <a:pt x="2700" y="1422"/>
                    <a:pt x="2700" y="1422"/>
                  </a:cubicBezTo>
                  <a:cubicBezTo>
                    <a:pt x="2700" y="1490"/>
                    <a:pt x="2700" y="1490"/>
                    <a:pt x="2700" y="1490"/>
                  </a:cubicBezTo>
                  <a:cubicBezTo>
                    <a:pt x="2737" y="1490"/>
                    <a:pt x="2737" y="1490"/>
                    <a:pt x="2737" y="1490"/>
                  </a:cubicBezTo>
                  <a:cubicBezTo>
                    <a:pt x="2774" y="1557"/>
                    <a:pt x="2774" y="1557"/>
                    <a:pt x="2774" y="1557"/>
                  </a:cubicBezTo>
                  <a:cubicBezTo>
                    <a:pt x="2811" y="1557"/>
                    <a:pt x="2811" y="1557"/>
                    <a:pt x="2811" y="1557"/>
                  </a:cubicBezTo>
                  <a:cubicBezTo>
                    <a:pt x="2811" y="1625"/>
                    <a:pt x="2811" y="1625"/>
                    <a:pt x="2811" y="1625"/>
                  </a:cubicBezTo>
                  <a:cubicBezTo>
                    <a:pt x="2737" y="1625"/>
                    <a:pt x="2737" y="1625"/>
                    <a:pt x="2737" y="1625"/>
                  </a:cubicBezTo>
                  <a:cubicBezTo>
                    <a:pt x="2700" y="1693"/>
                    <a:pt x="2700" y="1693"/>
                    <a:pt x="2700" y="1693"/>
                  </a:cubicBezTo>
                  <a:cubicBezTo>
                    <a:pt x="2700" y="1693"/>
                    <a:pt x="2700" y="1693"/>
                    <a:pt x="2700" y="1693"/>
                  </a:cubicBezTo>
                  <a:cubicBezTo>
                    <a:pt x="2700" y="1761"/>
                    <a:pt x="2700" y="1761"/>
                    <a:pt x="2700" y="1761"/>
                  </a:cubicBezTo>
                  <a:cubicBezTo>
                    <a:pt x="2700" y="1828"/>
                    <a:pt x="2700" y="1828"/>
                    <a:pt x="2700" y="1828"/>
                  </a:cubicBezTo>
                  <a:cubicBezTo>
                    <a:pt x="2663" y="1896"/>
                    <a:pt x="2663" y="1896"/>
                    <a:pt x="2663" y="1896"/>
                  </a:cubicBezTo>
                  <a:close/>
                  <a:moveTo>
                    <a:pt x="16755" y="3386"/>
                  </a:moveTo>
                  <a:cubicBezTo>
                    <a:pt x="16755" y="3386"/>
                    <a:pt x="16755" y="3386"/>
                    <a:pt x="16755" y="3386"/>
                  </a:cubicBezTo>
                  <a:cubicBezTo>
                    <a:pt x="16755" y="3386"/>
                    <a:pt x="16755" y="3386"/>
                    <a:pt x="16755" y="3386"/>
                  </a:cubicBezTo>
                  <a:cubicBezTo>
                    <a:pt x="16755" y="3386"/>
                    <a:pt x="16755" y="3386"/>
                    <a:pt x="16755" y="3386"/>
                  </a:cubicBezTo>
                  <a:cubicBezTo>
                    <a:pt x="16718" y="3386"/>
                    <a:pt x="16718" y="3386"/>
                    <a:pt x="16718" y="3386"/>
                  </a:cubicBezTo>
                  <a:cubicBezTo>
                    <a:pt x="16755" y="3386"/>
                    <a:pt x="16755" y="3386"/>
                    <a:pt x="16755" y="3386"/>
                  </a:cubicBezTo>
                  <a:close/>
                  <a:moveTo>
                    <a:pt x="16607" y="3386"/>
                  </a:moveTo>
                  <a:cubicBezTo>
                    <a:pt x="16644" y="3386"/>
                    <a:pt x="16644" y="3386"/>
                    <a:pt x="16644" y="3386"/>
                  </a:cubicBezTo>
                  <a:cubicBezTo>
                    <a:pt x="16644" y="3318"/>
                    <a:pt x="16644" y="3318"/>
                    <a:pt x="16644" y="3318"/>
                  </a:cubicBezTo>
                  <a:cubicBezTo>
                    <a:pt x="16607" y="3318"/>
                    <a:pt x="16607" y="3318"/>
                    <a:pt x="16607" y="3318"/>
                  </a:cubicBezTo>
                  <a:cubicBezTo>
                    <a:pt x="16607" y="3318"/>
                    <a:pt x="16607" y="3318"/>
                    <a:pt x="16607" y="3318"/>
                  </a:cubicBezTo>
                  <a:cubicBezTo>
                    <a:pt x="16607" y="3386"/>
                    <a:pt x="16607" y="3386"/>
                    <a:pt x="16607" y="3386"/>
                  </a:cubicBezTo>
                  <a:close/>
                  <a:moveTo>
                    <a:pt x="16496" y="3453"/>
                  </a:moveTo>
                  <a:cubicBezTo>
                    <a:pt x="16496" y="3453"/>
                    <a:pt x="16496" y="3453"/>
                    <a:pt x="16496" y="3453"/>
                  </a:cubicBezTo>
                  <a:cubicBezTo>
                    <a:pt x="16496" y="3453"/>
                    <a:pt x="16496" y="3453"/>
                    <a:pt x="16496" y="3453"/>
                  </a:cubicBezTo>
                  <a:cubicBezTo>
                    <a:pt x="16496" y="3386"/>
                    <a:pt x="16496" y="3386"/>
                    <a:pt x="16496" y="3386"/>
                  </a:cubicBezTo>
                  <a:cubicBezTo>
                    <a:pt x="16496" y="3386"/>
                    <a:pt x="16496" y="3386"/>
                    <a:pt x="16496" y="3386"/>
                  </a:cubicBezTo>
                  <a:cubicBezTo>
                    <a:pt x="16459" y="3386"/>
                    <a:pt x="16459" y="3386"/>
                    <a:pt x="16459" y="3386"/>
                  </a:cubicBezTo>
                  <a:cubicBezTo>
                    <a:pt x="16496" y="3453"/>
                    <a:pt x="16496" y="3453"/>
                    <a:pt x="16496" y="3453"/>
                  </a:cubicBezTo>
                  <a:close/>
                  <a:moveTo>
                    <a:pt x="19344" y="9209"/>
                  </a:moveTo>
                  <a:cubicBezTo>
                    <a:pt x="19307" y="9209"/>
                    <a:pt x="19307" y="9209"/>
                    <a:pt x="19307" y="9209"/>
                  </a:cubicBezTo>
                  <a:cubicBezTo>
                    <a:pt x="19344" y="9276"/>
                    <a:pt x="19344" y="9276"/>
                    <a:pt x="19344" y="9276"/>
                  </a:cubicBezTo>
                  <a:cubicBezTo>
                    <a:pt x="19344" y="9276"/>
                    <a:pt x="19344" y="9276"/>
                    <a:pt x="19344" y="9276"/>
                  </a:cubicBezTo>
                  <a:cubicBezTo>
                    <a:pt x="19344" y="9209"/>
                    <a:pt x="19344" y="9209"/>
                    <a:pt x="19344" y="9209"/>
                  </a:cubicBezTo>
                  <a:cubicBezTo>
                    <a:pt x="19344" y="9209"/>
                    <a:pt x="19344" y="9209"/>
                    <a:pt x="19344" y="9209"/>
                  </a:cubicBezTo>
                  <a:cubicBezTo>
                    <a:pt x="19344" y="9209"/>
                    <a:pt x="19344" y="9209"/>
                    <a:pt x="19344" y="9209"/>
                  </a:cubicBezTo>
                  <a:close/>
                  <a:moveTo>
                    <a:pt x="19307" y="9073"/>
                  </a:moveTo>
                  <a:cubicBezTo>
                    <a:pt x="19307" y="9141"/>
                    <a:pt x="19307" y="9141"/>
                    <a:pt x="19307" y="9141"/>
                  </a:cubicBezTo>
                  <a:cubicBezTo>
                    <a:pt x="19344" y="9141"/>
                    <a:pt x="19344" y="9141"/>
                    <a:pt x="19344" y="9141"/>
                  </a:cubicBezTo>
                  <a:cubicBezTo>
                    <a:pt x="19344" y="9141"/>
                    <a:pt x="19344" y="9141"/>
                    <a:pt x="19344" y="9141"/>
                  </a:cubicBezTo>
                  <a:cubicBezTo>
                    <a:pt x="19307" y="9073"/>
                    <a:pt x="19307" y="9073"/>
                    <a:pt x="19307" y="9073"/>
                  </a:cubicBezTo>
                  <a:cubicBezTo>
                    <a:pt x="19307" y="9073"/>
                    <a:pt x="19307" y="9073"/>
                    <a:pt x="19307" y="9073"/>
                  </a:cubicBezTo>
                  <a:cubicBezTo>
                    <a:pt x="19307" y="9073"/>
                    <a:pt x="19307" y="9073"/>
                    <a:pt x="19307" y="9073"/>
                  </a:cubicBezTo>
                  <a:close/>
                  <a:moveTo>
                    <a:pt x="3070" y="5823"/>
                  </a:moveTo>
                  <a:cubicBezTo>
                    <a:pt x="3070" y="5823"/>
                    <a:pt x="3070" y="5823"/>
                    <a:pt x="3070" y="5823"/>
                  </a:cubicBezTo>
                  <a:cubicBezTo>
                    <a:pt x="3070" y="5755"/>
                    <a:pt x="3070" y="5755"/>
                    <a:pt x="3070" y="5755"/>
                  </a:cubicBezTo>
                  <a:cubicBezTo>
                    <a:pt x="3144" y="5755"/>
                    <a:pt x="3144" y="5755"/>
                    <a:pt x="3144" y="5755"/>
                  </a:cubicBezTo>
                  <a:cubicBezTo>
                    <a:pt x="3144" y="5688"/>
                    <a:pt x="3144" y="5688"/>
                    <a:pt x="3144" y="5688"/>
                  </a:cubicBezTo>
                  <a:cubicBezTo>
                    <a:pt x="3107" y="5688"/>
                    <a:pt x="3107" y="5688"/>
                    <a:pt x="3107" y="5688"/>
                  </a:cubicBezTo>
                  <a:cubicBezTo>
                    <a:pt x="3070" y="5755"/>
                    <a:pt x="3070" y="5755"/>
                    <a:pt x="3070" y="5755"/>
                  </a:cubicBezTo>
                  <a:cubicBezTo>
                    <a:pt x="3070" y="5755"/>
                    <a:pt x="3070" y="5755"/>
                    <a:pt x="3070" y="5755"/>
                  </a:cubicBezTo>
                  <a:cubicBezTo>
                    <a:pt x="3033" y="5755"/>
                    <a:pt x="3033" y="5755"/>
                    <a:pt x="3033" y="5755"/>
                  </a:cubicBezTo>
                  <a:cubicBezTo>
                    <a:pt x="3070" y="5823"/>
                    <a:pt x="3070" y="5823"/>
                    <a:pt x="3070" y="5823"/>
                  </a:cubicBezTo>
                  <a:close/>
                  <a:moveTo>
                    <a:pt x="2848" y="7516"/>
                  </a:moveTo>
                  <a:cubicBezTo>
                    <a:pt x="2922" y="7584"/>
                    <a:pt x="2922" y="7584"/>
                    <a:pt x="2922" y="7584"/>
                  </a:cubicBezTo>
                  <a:cubicBezTo>
                    <a:pt x="2959" y="7516"/>
                    <a:pt x="2959" y="7516"/>
                    <a:pt x="2959" y="7516"/>
                  </a:cubicBezTo>
                  <a:cubicBezTo>
                    <a:pt x="2996" y="7516"/>
                    <a:pt x="2996" y="7516"/>
                    <a:pt x="2996" y="7516"/>
                  </a:cubicBezTo>
                  <a:cubicBezTo>
                    <a:pt x="3033" y="7516"/>
                    <a:pt x="3033" y="7516"/>
                    <a:pt x="3033" y="7516"/>
                  </a:cubicBezTo>
                  <a:cubicBezTo>
                    <a:pt x="3033" y="7516"/>
                    <a:pt x="3033" y="7516"/>
                    <a:pt x="3033" y="7516"/>
                  </a:cubicBezTo>
                  <a:cubicBezTo>
                    <a:pt x="3070" y="7516"/>
                    <a:pt x="3070" y="7516"/>
                    <a:pt x="3070" y="7516"/>
                  </a:cubicBezTo>
                  <a:cubicBezTo>
                    <a:pt x="3107" y="7516"/>
                    <a:pt x="3107" y="7516"/>
                    <a:pt x="3107" y="7516"/>
                  </a:cubicBezTo>
                  <a:cubicBezTo>
                    <a:pt x="3107" y="7516"/>
                    <a:pt x="3107" y="7516"/>
                    <a:pt x="3107" y="7516"/>
                  </a:cubicBezTo>
                  <a:cubicBezTo>
                    <a:pt x="3107" y="7448"/>
                    <a:pt x="3107" y="7448"/>
                    <a:pt x="3107" y="7448"/>
                  </a:cubicBezTo>
                  <a:cubicBezTo>
                    <a:pt x="3107" y="7448"/>
                    <a:pt x="3107" y="7448"/>
                    <a:pt x="3107" y="7448"/>
                  </a:cubicBezTo>
                  <a:cubicBezTo>
                    <a:pt x="3107" y="7516"/>
                    <a:pt x="3107" y="7516"/>
                    <a:pt x="3107" y="7516"/>
                  </a:cubicBezTo>
                  <a:cubicBezTo>
                    <a:pt x="3144" y="7516"/>
                    <a:pt x="3144" y="7516"/>
                    <a:pt x="3144" y="7516"/>
                  </a:cubicBezTo>
                  <a:cubicBezTo>
                    <a:pt x="3181" y="7516"/>
                    <a:pt x="3181" y="7516"/>
                    <a:pt x="3181" y="7516"/>
                  </a:cubicBezTo>
                  <a:cubicBezTo>
                    <a:pt x="3218" y="7516"/>
                    <a:pt x="3218" y="7516"/>
                    <a:pt x="3218" y="7516"/>
                  </a:cubicBezTo>
                  <a:cubicBezTo>
                    <a:pt x="3218" y="7516"/>
                    <a:pt x="3218" y="7516"/>
                    <a:pt x="3218" y="7516"/>
                  </a:cubicBezTo>
                  <a:cubicBezTo>
                    <a:pt x="3255" y="7448"/>
                    <a:pt x="3255" y="7448"/>
                    <a:pt x="3255" y="7448"/>
                  </a:cubicBezTo>
                  <a:cubicBezTo>
                    <a:pt x="3255" y="7381"/>
                    <a:pt x="3255" y="7381"/>
                    <a:pt x="3255" y="7381"/>
                  </a:cubicBezTo>
                  <a:cubicBezTo>
                    <a:pt x="3255" y="7313"/>
                    <a:pt x="3255" y="7313"/>
                    <a:pt x="3255" y="7313"/>
                  </a:cubicBezTo>
                  <a:cubicBezTo>
                    <a:pt x="3255" y="7245"/>
                    <a:pt x="3255" y="7245"/>
                    <a:pt x="3255" y="7245"/>
                  </a:cubicBezTo>
                  <a:cubicBezTo>
                    <a:pt x="3255" y="7245"/>
                    <a:pt x="3255" y="7245"/>
                    <a:pt x="3255" y="7245"/>
                  </a:cubicBezTo>
                  <a:cubicBezTo>
                    <a:pt x="3218" y="7177"/>
                    <a:pt x="3218" y="7177"/>
                    <a:pt x="3218" y="7177"/>
                  </a:cubicBezTo>
                  <a:cubicBezTo>
                    <a:pt x="3181" y="7177"/>
                    <a:pt x="3181" y="7177"/>
                    <a:pt x="3181" y="7177"/>
                  </a:cubicBezTo>
                  <a:cubicBezTo>
                    <a:pt x="3181" y="7177"/>
                    <a:pt x="3181" y="7177"/>
                    <a:pt x="3181" y="7177"/>
                  </a:cubicBezTo>
                  <a:cubicBezTo>
                    <a:pt x="3181" y="7110"/>
                    <a:pt x="3181" y="7110"/>
                    <a:pt x="3181" y="7110"/>
                  </a:cubicBezTo>
                  <a:cubicBezTo>
                    <a:pt x="3181" y="7110"/>
                    <a:pt x="3181" y="7110"/>
                    <a:pt x="3181" y="7110"/>
                  </a:cubicBezTo>
                  <a:cubicBezTo>
                    <a:pt x="3218" y="7110"/>
                    <a:pt x="3218" y="7110"/>
                    <a:pt x="3218" y="7110"/>
                  </a:cubicBezTo>
                  <a:cubicBezTo>
                    <a:pt x="3218" y="7110"/>
                    <a:pt x="3218" y="7110"/>
                    <a:pt x="3218" y="7110"/>
                  </a:cubicBezTo>
                  <a:cubicBezTo>
                    <a:pt x="3255" y="7177"/>
                    <a:pt x="3255" y="7177"/>
                    <a:pt x="3255" y="7177"/>
                  </a:cubicBezTo>
                  <a:cubicBezTo>
                    <a:pt x="3255" y="7177"/>
                    <a:pt x="3255" y="7177"/>
                    <a:pt x="3255" y="7177"/>
                  </a:cubicBezTo>
                  <a:cubicBezTo>
                    <a:pt x="3255" y="7177"/>
                    <a:pt x="3255" y="7177"/>
                    <a:pt x="3255" y="7177"/>
                  </a:cubicBezTo>
                  <a:cubicBezTo>
                    <a:pt x="3292" y="7177"/>
                    <a:pt x="3292" y="7177"/>
                    <a:pt x="3292" y="7177"/>
                  </a:cubicBezTo>
                  <a:cubicBezTo>
                    <a:pt x="3255" y="7110"/>
                    <a:pt x="3255" y="7110"/>
                    <a:pt x="3255" y="7110"/>
                  </a:cubicBezTo>
                  <a:cubicBezTo>
                    <a:pt x="3218" y="6974"/>
                    <a:pt x="3218" y="6974"/>
                    <a:pt x="3218" y="6974"/>
                  </a:cubicBezTo>
                  <a:cubicBezTo>
                    <a:pt x="3218" y="6907"/>
                    <a:pt x="3218" y="6907"/>
                    <a:pt x="3218" y="6907"/>
                  </a:cubicBezTo>
                  <a:cubicBezTo>
                    <a:pt x="3218" y="6907"/>
                    <a:pt x="3218" y="6907"/>
                    <a:pt x="3218" y="6907"/>
                  </a:cubicBezTo>
                  <a:cubicBezTo>
                    <a:pt x="3218" y="6974"/>
                    <a:pt x="3218" y="6974"/>
                    <a:pt x="3218" y="6974"/>
                  </a:cubicBezTo>
                  <a:cubicBezTo>
                    <a:pt x="3255" y="6974"/>
                    <a:pt x="3255" y="6974"/>
                    <a:pt x="3255" y="6974"/>
                  </a:cubicBezTo>
                  <a:cubicBezTo>
                    <a:pt x="3255" y="7042"/>
                    <a:pt x="3255" y="7042"/>
                    <a:pt x="3255" y="7042"/>
                  </a:cubicBezTo>
                  <a:cubicBezTo>
                    <a:pt x="3292" y="7042"/>
                    <a:pt x="3292" y="7042"/>
                    <a:pt x="3292" y="7042"/>
                  </a:cubicBezTo>
                  <a:cubicBezTo>
                    <a:pt x="3292" y="6974"/>
                    <a:pt x="3292" y="6974"/>
                    <a:pt x="3292" y="6974"/>
                  </a:cubicBezTo>
                  <a:cubicBezTo>
                    <a:pt x="3292" y="6974"/>
                    <a:pt x="3292" y="6974"/>
                    <a:pt x="3292" y="6974"/>
                  </a:cubicBezTo>
                  <a:cubicBezTo>
                    <a:pt x="3292" y="6907"/>
                    <a:pt x="3292" y="6907"/>
                    <a:pt x="3292" y="6907"/>
                  </a:cubicBezTo>
                  <a:cubicBezTo>
                    <a:pt x="3292" y="6907"/>
                    <a:pt x="3292" y="6907"/>
                    <a:pt x="3292" y="6907"/>
                  </a:cubicBezTo>
                  <a:cubicBezTo>
                    <a:pt x="3292" y="6839"/>
                    <a:pt x="3292" y="6839"/>
                    <a:pt x="3292" y="6839"/>
                  </a:cubicBezTo>
                  <a:cubicBezTo>
                    <a:pt x="3292" y="6771"/>
                    <a:pt x="3292" y="6771"/>
                    <a:pt x="3292" y="6771"/>
                  </a:cubicBezTo>
                  <a:cubicBezTo>
                    <a:pt x="3292" y="6771"/>
                    <a:pt x="3292" y="6771"/>
                    <a:pt x="3292" y="6771"/>
                  </a:cubicBezTo>
                  <a:cubicBezTo>
                    <a:pt x="3255" y="6703"/>
                    <a:pt x="3255" y="6703"/>
                    <a:pt x="3255" y="6703"/>
                  </a:cubicBezTo>
                  <a:cubicBezTo>
                    <a:pt x="3255" y="6636"/>
                    <a:pt x="3255" y="6636"/>
                    <a:pt x="3255" y="6636"/>
                  </a:cubicBezTo>
                  <a:cubicBezTo>
                    <a:pt x="3292" y="6703"/>
                    <a:pt x="3292" y="6703"/>
                    <a:pt x="3292" y="6703"/>
                  </a:cubicBezTo>
                  <a:cubicBezTo>
                    <a:pt x="3329" y="6703"/>
                    <a:pt x="3329" y="6703"/>
                    <a:pt x="3329" y="6703"/>
                  </a:cubicBezTo>
                  <a:cubicBezTo>
                    <a:pt x="3329" y="6636"/>
                    <a:pt x="3329" y="6636"/>
                    <a:pt x="3329" y="6636"/>
                  </a:cubicBezTo>
                  <a:cubicBezTo>
                    <a:pt x="3329" y="6636"/>
                    <a:pt x="3329" y="6636"/>
                    <a:pt x="3329" y="6636"/>
                  </a:cubicBezTo>
                  <a:cubicBezTo>
                    <a:pt x="3292" y="6636"/>
                    <a:pt x="3292" y="6636"/>
                    <a:pt x="3292" y="6636"/>
                  </a:cubicBezTo>
                  <a:cubicBezTo>
                    <a:pt x="3292" y="6568"/>
                    <a:pt x="3292" y="6568"/>
                    <a:pt x="3292" y="6568"/>
                  </a:cubicBezTo>
                  <a:cubicBezTo>
                    <a:pt x="3329" y="6568"/>
                    <a:pt x="3329" y="6568"/>
                    <a:pt x="3329" y="6568"/>
                  </a:cubicBezTo>
                  <a:cubicBezTo>
                    <a:pt x="3366" y="6568"/>
                    <a:pt x="3366" y="6568"/>
                    <a:pt x="3366" y="6568"/>
                  </a:cubicBezTo>
                  <a:cubicBezTo>
                    <a:pt x="3403" y="6636"/>
                    <a:pt x="3403" y="6636"/>
                    <a:pt x="3403" y="6636"/>
                  </a:cubicBezTo>
                  <a:cubicBezTo>
                    <a:pt x="3403" y="6568"/>
                    <a:pt x="3403" y="6568"/>
                    <a:pt x="3403" y="6568"/>
                  </a:cubicBezTo>
                  <a:cubicBezTo>
                    <a:pt x="3403" y="6568"/>
                    <a:pt x="3403" y="6568"/>
                    <a:pt x="3403" y="6568"/>
                  </a:cubicBezTo>
                  <a:cubicBezTo>
                    <a:pt x="3366" y="6500"/>
                    <a:pt x="3366" y="6500"/>
                    <a:pt x="3366" y="6500"/>
                  </a:cubicBezTo>
                  <a:cubicBezTo>
                    <a:pt x="3403" y="6500"/>
                    <a:pt x="3403" y="6500"/>
                    <a:pt x="3403" y="6500"/>
                  </a:cubicBezTo>
                  <a:cubicBezTo>
                    <a:pt x="3440" y="6568"/>
                    <a:pt x="3440" y="6568"/>
                    <a:pt x="3440" y="6568"/>
                  </a:cubicBezTo>
                  <a:cubicBezTo>
                    <a:pt x="3440" y="6500"/>
                    <a:pt x="3440" y="6500"/>
                    <a:pt x="3440" y="6500"/>
                  </a:cubicBezTo>
                  <a:cubicBezTo>
                    <a:pt x="3440" y="6433"/>
                    <a:pt x="3440" y="6433"/>
                    <a:pt x="3440" y="6433"/>
                  </a:cubicBezTo>
                  <a:cubicBezTo>
                    <a:pt x="3440" y="6433"/>
                    <a:pt x="3440" y="6433"/>
                    <a:pt x="3440" y="6433"/>
                  </a:cubicBezTo>
                  <a:cubicBezTo>
                    <a:pt x="3440" y="6433"/>
                    <a:pt x="3440" y="6433"/>
                    <a:pt x="3440" y="6433"/>
                  </a:cubicBezTo>
                  <a:cubicBezTo>
                    <a:pt x="3477" y="6365"/>
                    <a:pt x="3477" y="6365"/>
                    <a:pt x="3477" y="6365"/>
                  </a:cubicBezTo>
                  <a:cubicBezTo>
                    <a:pt x="3514" y="6365"/>
                    <a:pt x="3514" y="6365"/>
                    <a:pt x="3514" y="6365"/>
                  </a:cubicBezTo>
                  <a:cubicBezTo>
                    <a:pt x="3477" y="6297"/>
                    <a:pt x="3477" y="6297"/>
                    <a:pt x="3477" y="6297"/>
                  </a:cubicBezTo>
                  <a:cubicBezTo>
                    <a:pt x="3477" y="6297"/>
                    <a:pt x="3477" y="6297"/>
                    <a:pt x="3477" y="6297"/>
                  </a:cubicBezTo>
                  <a:cubicBezTo>
                    <a:pt x="3477" y="6229"/>
                    <a:pt x="3477" y="6229"/>
                    <a:pt x="3477" y="6229"/>
                  </a:cubicBezTo>
                  <a:cubicBezTo>
                    <a:pt x="3477" y="6297"/>
                    <a:pt x="3477" y="6297"/>
                    <a:pt x="3477" y="6297"/>
                  </a:cubicBezTo>
                  <a:cubicBezTo>
                    <a:pt x="3514" y="6229"/>
                    <a:pt x="3514" y="6229"/>
                    <a:pt x="3514" y="6229"/>
                  </a:cubicBezTo>
                  <a:cubicBezTo>
                    <a:pt x="3551" y="6162"/>
                    <a:pt x="3551" y="6162"/>
                    <a:pt x="3551" y="6162"/>
                  </a:cubicBezTo>
                  <a:cubicBezTo>
                    <a:pt x="3551" y="6094"/>
                    <a:pt x="3551" y="6094"/>
                    <a:pt x="3551" y="6094"/>
                  </a:cubicBezTo>
                  <a:cubicBezTo>
                    <a:pt x="3588" y="6026"/>
                    <a:pt x="3588" y="6026"/>
                    <a:pt x="3588" y="6026"/>
                  </a:cubicBezTo>
                  <a:cubicBezTo>
                    <a:pt x="3588" y="5959"/>
                    <a:pt x="3588" y="5959"/>
                    <a:pt x="3588" y="5959"/>
                  </a:cubicBezTo>
                  <a:cubicBezTo>
                    <a:pt x="3625" y="5959"/>
                    <a:pt x="3625" y="5959"/>
                    <a:pt x="3625" y="5959"/>
                  </a:cubicBezTo>
                  <a:cubicBezTo>
                    <a:pt x="3662" y="5891"/>
                    <a:pt x="3662" y="5891"/>
                    <a:pt x="3662" y="5891"/>
                  </a:cubicBezTo>
                  <a:cubicBezTo>
                    <a:pt x="3699" y="5755"/>
                    <a:pt x="3699" y="5755"/>
                    <a:pt x="3699" y="5755"/>
                  </a:cubicBezTo>
                  <a:cubicBezTo>
                    <a:pt x="3699" y="5755"/>
                    <a:pt x="3699" y="5755"/>
                    <a:pt x="3699" y="5755"/>
                  </a:cubicBezTo>
                  <a:cubicBezTo>
                    <a:pt x="3773" y="5688"/>
                    <a:pt x="3773" y="5688"/>
                    <a:pt x="3773" y="5688"/>
                  </a:cubicBezTo>
                  <a:cubicBezTo>
                    <a:pt x="3847" y="5552"/>
                    <a:pt x="3847" y="5552"/>
                    <a:pt x="3847" y="5552"/>
                  </a:cubicBezTo>
                  <a:cubicBezTo>
                    <a:pt x="3884" y="5485"/>
                    <a:pt x="3884" y="5485"/>
                    <a:pt x="3884" y="5485"/>
                  </a:cubicBezTo>
                  <a:cubicBezTo>
                    <a:pt x="3921" y="5485"/>
                    <a:pt x="3921" y="5485"/>
                    <a:pt x="3921" y="5485"/>
                  </a:cubicBezTo>
                  <a:cubicBezTo>
                    <a:pt x="3958" y="5417"/>
                    <a:pt x="3958" y="5417"/>
                    <a:pt x="3958" y="5417"/>
                  </a:cubicBezTo>
                  <a:cubicBezTo>
                    <a:pt x="3995" y="5417"/>
                    <a:pt x="3995" y="5417"/>
                    <a:pt x="3995" y="5417"/>
                  </a:cubicBezTo>
                  <a:cubicBezTo>
                    <a:pt x="4032" y="5349"/>
                    <a:pt x="4032" y="5349"/>
                    <a:pt x="4032" y="5349"/>
                  </a:cubicBezTo>
                  <a:cubicBezTo>
                    <a:pt x="4068" y="5282"/>
                    <a:pt x="4068" y="5282"/>
                    <a:pt x="4068" y="5282"/>
                  </a:cubicBezTo>
                  <a:cubicBezTo>
                    <a:pt x="4105" y="5214"/>
                    <a:pt x="4105" y="5214"/>
                    <a:pt x="4105" y="5214"/>
                  </a:cubicBezTo>
                  <a:cubicBezTo>
                    <a:pt x="4142" y="5214"/>
                    <a:pt x="4142" y="5214"/>
                    <a:pt x="4142" y="5214"/>
                  </a:cubicBezTo>
                  <a:cubicBezTo>
                    <a:pt x="4142" y="5214"/>
                    <a:pt x="4142" y="5214"/>
                    <a:pt x="4142" y="5214"/>
                  </a:cubicBezTo>
                  <a:cubicBezTo>
                    <a:pt x="4142" y="5214"/>
                    <a:pt x="4142" y="5214"/>
                    <a:pt x="4142" y="5214"/>
                  </a:cubicBezTo>
                  <a:cubicBezTo>
                    <a:pt x="4142" y="5146"/>
                    <a:pt x="4142" y="5146"/>
                    <a:pt x="4142" y="5146"/>
                  </a:cubicBezTo>
                  <a:cubicBezTo>
                    <a:pt x="4142" y="5078"/>
                    <a:pt x="4142" y="5078"/>
                    <a:pt x="4142" y="5078"/>
                  </a:cubicBezTo>
                  <a:cubicBezTo>
                    <a:pt x="4142" y="5078"/>
                    <a:pt x="4142" y="5078"/>
                    <a:pt x="4142" y="5078"/>
                  </a:cubicBezTo>
                  <a:cubicBezTo>
                    <a:pt x="4142" y="5011"/>
                    <a:pt x="4142" y="5011"/>
                    <a:pt x="4142" y="5011"/>
                  </a:cubicBezTo>
                  <a:cubicBezTo>
                    <a:pt x="4142" y="4943"/>
                    <a:pt x="4142" y="4943"/>
                    <a:pt x="4142" y="4943"/>
                  </a:cubicBezTo>
                  <a:cubicBezTo>
                    <a:pt x="4105" y="4943"/>
                    <a:pt x="4105" y="4943"/>
                    <a:pt x="4105" y="4943"/>
                  </a:cubicBezTo>
                  <a:cubicBezTo>
                    <a:pt x="4105" y="4875"/>
                    <a:pt x="4105" y="4875"/>
                    <a:pt x="4105" y="4875"/>
                  </a:cubicBezTo>
                  <a:cubicBezTo>
                    <a:pt x="4142" y="4808"/>
                    <a:pt x="4142" y="4808"/>
                    <a:pt x="4142" y="4808"/>
                  </a:cubicBezTo>
                  <a:cubicBezTo>
                    <a:pt x="4142" y="4808"/>
                    <a:pt x="4142" y="4808"/>
                    <a:pt x="4142" y="4808"/>
                  </a:cubicBezTo>
                  <a:cubicBezTo>
                    <a:pt x="4105" y="4808"/>
                    <a:pt x="4105" y="4808"/>
                    <a:pt x="4105" y="4808"/>
                  </a:cubicBezTo>
                  <a:cubicBezTo>
                    <a:pt x="4068" y="4740"/>
                    <a:pt x="4068" y="4740"/>
                    <a:pt x="4068" y="4740"/>
                  </a:cubicBezTo>
                  <a:cubicBezTo>
                    <a:pt x="4032" y="4740"/>
                    <a:pt x="4032" y="4740"/>
                    <a:pt x="4032" y="4740"/>
                  </a:cubicBezTo>
                  <a:cubicBezTo>
                    <a:pt x="4032" y="4740"/>
                    <a:pt x="4032" y="4740"/>
                    <a:pt x="4032" y="4740"/>
                  </a:cubicBezTo>
                  <a:cubicBezTo>
                    <a:pt x="4032" y="4672"/>
                    <a:pt x="4032" y="4672"/>
                    <a:pt x="4032" y="4672"/>
                  </a:cubicBezTo>
                  <a:cubicBezTo>
                    <a:pt x="3995" y="4672"/>
                    <a:pt x="3995" y="4672"/>
                    <a:pt x="3995" y="4672"/>
                  </a:cubicBezTo>
                  <a:cubicBezTo>
                    <a:pt x="3958" y="4672"/>
                    <a:pt x="3958" y="4672"/>
                    <a:pt x="3958" y="4672"/>
                  </a:cubicBezTo>
                  <a:cubicBezTo>
                    <a:pt x="3958" y="4740"/>
                    <a:pt x="3958" y="4740"/>
                    <a:pt x="3958" y="4740"/>
                  </a:cubicBezTo>
                  <a:cubicBezTo>
                    <a:pt x="3958" y="4740"/>
                    <a:pt x="3958" y="4740"/>
                    <a:pt x="3958" y="4740"/>
                  </a:cubicBezTo>
                  <a:cubicBezTo>
                    <a:pt x="3921" y="4672"/>
                    <a:pt x="3921" y="4672"/>
                    <a:pt x="3921" y="4672"/>
                  </a:cubicBezTo>
                  <a:cubicBezTo>
                    <a:pt x="3884" y="4672"/>
                    <a:pt x="3884" y="4672"/>
                    <a:pt x="3884" y="4672"/>
                  </a:cubicBezTo>
                  <a:cubicBezTo>
                    <a:pt x="3847" y="4740"/>
                    <a:pt x="3847" y="4740"/>
                    <a:pt x="3847" y="4740"/>
                  </a:cubicBezTo>
                  <a:cubicBezTo>
                    <a:pt x="3847" y="4808"/>
                    <a:pt x="3847" y="4808"/>
                    <a:pt x="3847" y="4808"/>
                  </a:cubicBezTo>
                  <a:cubicBezTo>
                    <a:pt x="3810" y="4808"/>
                    <a:pt x="3810" y="4808"/>
                    <a:pt x="3810" y="4808"/>
                  </a:cubicBezTo>
                  <a:cubicBezTo>
                    <a:pt x="3810" y="4808"/>
                    <a:pt x="3810" y="4808"/>
                    <a:pt x="3810" y="4808"/>
                  </a:cubicBezTo>
                  <a:cubicBezTo>
                    <a:pt x="3773" y="4875"/>
                    <a:pt x="3773" y="4875"/>
                    <a:pt x="3773" y="4875"/>
                  </a:cubicBezTo>
                  <a:cubicBezTo>
                    <a:pt x="3773" y="4875"/>
                    <a:pt x="3773" y="4875"/>
                    <a:pt x="3773" y="4875"/>
                  </a:cubicBezTo>
                  <a:cubicBezTo>
                    <a:pt x="3773" y="4943"/>
                    <a:pt x="3773" y="4943"/>
                    <a:pt x="3773" y="4943"/>
                  </a:cubicBezTo>
                  <a:cubicBezTo>
                    <a:pt x="3736" y="4943"/>
                    <a:pt x="3736" y="4943"/>
                    <a:pt x="3736" y="4943"/>
                  </a:cubicBezTo>
                  <a:cubicBezTo>
                    <a:pt x="3773" y="5011"/>
                    <a:pt x="3773" y="5011"/>
                    <a:pt x="3773" y="5011"/>
                  </a:cubicBezTo>
                  <a:cubicBezTo>
                    <a:pt x="3773" y="5078"/>
                    <a:pt x="3773" y="5078"/>
                    <a:pt x="3773" y="5078"/>
                  </a:cubicBezTo>
                  <a:cubicBezTo>
                    <a:pt x="3736" y="5078"/>
                    <a:pt x="3736" y="5078"/>
                    <a:pt x="3736" y="5078"/>
                  </a:cubicBezTo>
                  <a:cubicBezTo>
                    <a:pt x="3736" y="5078"/>
                    <a:pt x="3736" y="5078"/>
                    <a:pt x="3736" y="5078"/>
                  </a:cubicBezTo>
                  <a:cubicBezTo>
                    <a:pt x="3736" y="5146"/>
                    <a:pt x="3736" y="5146"/>
                    <a:pt x="3736" y="5146"/>
                  </a:cubicBezTo>
                  <a:cubicBezTo>
                    <a:pt x="3699" y="5146"/>
                    <a:pt x="3699" y="5146"/>
                    <a:pt x="3699" y="5146"/>
                  </a:cubicBezTo>
                  <a:cubicBezTo>
                    <a:pt x="3699" y="5214"/>
                    <a:pt x="3699" y="5214"/>
                    <a:pt x="3699" y="5214"/>
                  </a:cubicBezTo>
                  <a:cubicBezTo>
                    <a:pt x="3625" y="5214"/>
                    <a:pt x="3625" y="5214"/>
                    <a:pt x="3625" y="5214"/>
                  </a:cubicBezTo>
                  <a:cubicBezTo>
                    <a:pt x="3625" y="5282"/>
                    <a:pt x="3625" y="5282"/>
                    <a:pt x="3625" y="5282"/>
                  </a:cubicBezTo>
                  <a:cubicBezTo>
                    <a:pt x="3625" y="5282"/>
                    <a:pt x="3625" y="5282"/>
                    <a:pt x="3625" y="5282"/>
                  </a:cubicBezTo>
                  <a:cubicBezTo>
                    <a:pt x="3588" y="5282"/>
                    <a:pt x="3588" y="5282"/>
                    <a:pt x="3588" y="5282"/>
                  </a:cubicBezTo>
                  <a:cubicBezTo>
                    <a:pt x="3551" y="5282"/>
                    <a:pt x="3551" y="5282"/>
                    <a:pt x="3551" y="5282"/>
                  </a:cubicBezTo>
                  <a:cubicBezTo>
                    <a:pt x="3514" y="5349"/>
                    <a:pt x="3514" y="5349"/>
                    <a:pt x="3514" y="5349"/>
                  </a:cubicBezTo>
                  <a:cubicBezTo>
                    <a:pt x="3514" y="5417"/>
                    <a:pt x="3514" y="5417"/>
                    <a:pt x="3514" y="5417"/>
                  </a:cubicBezTo>
                  <a:cubicBezTo>
                    <a:pt x="3477" y="5349"/>
                    <a:pt x="3477" y="5349"/>
                    <a:pt x="3477" y="5349"/>
                  </a:cubicBezTo>
                  <a:cubicBezTo>
                    <a:pt x="3477" y="5349"/>
                    <a:pt x="3477" y="5349"/>
                    <a:pt x="3477" y="5349"/>
                  </a:cubicBezTo>
                  <a:cubicBezTo>
                    <a:pt x="3477" y="5349"/>
                    <a:pt x="3477" y="5349"/>
                    <a:pt x="3477" y="5349"/>
                  </a:cubicBezTo>
                  <a:cubicBezTo>
                    <a:pt x="3477" y="5349"/>
                    <a:pt x="3477" y="5349"/>
                    <a:pt x="3477" y="5349"/>
                  </a:cubicBezTo>
                  <a:cubicBezTo>
                    <a:pt x="3477" y="5417"/>
                    <a:pt x="3477" y="5417"/>
                    <a:pt x="3477" y="5417"/>
                  </a:cubicBezTo>
                  <a:cubicBezTo>
                    <a:pt x="3440" y="5417"/>
                    <a:pt x="3440" y="5417"/>
                    <a:pt x="3440" y="5417"/>
                  </a:cubicBezTo>
                  <a:cubicBezTo>
                    <a:pt x="3440" y="5417"/>
                    <a:pt x="3440" y="5417"/>
                    <a:pt x="3440" y="5417"/>
                  </a:cubicBezTo>
                  <a:cubicBezTo>
                    <a:pt x="3440" y="5349"/>
                    <a:pt x="3440" y="5349"/>
                    <a:pt x="3440" y="5349"/>
                  </a:cubicBezTo>
                  <a:cubicBezTo>
                    <a:pt x="3366" y="5349"/>
                    <a:pt x="3366" y="5349"/>
                    <a:pt x="3366" y="5349"/>
                  </a:cubicBezTo>
                  <a:cubicBezTo>
                    <a:pt x="3329" y="5417"/>
                    <a:pt x="3329" y="5417"/>
                    <a:pt x="3329" y="5417"/>
                  </a:cubicBezTo>
                  <a:cubicBezTo>
                    <a:pt x="3292" y="5417"/>
                    <a:pt x="3292" y="5417"/>
                    <a:pt x="3292" y="5417"/>
                  </a:cubicBezTo>
                  <a:cubicBezTo>
                    <a:pt x="3292" y="5417"/>
                    <a:pt x="3292" y="5417"/>
                    <a:pt x="3292" y="5417"/>
                  </a:cubicBezTo>
                  <a:cubicBezTo>
                    <a:pt x="3292" y="5417"/>
                    <a:pt x="3292" y="5417"/>
                    <a:pt x="3292" y="5417"/>
                  </a:cubicBezTo>
                  <a:cubicBezTo>
                    <a:pt x="3292" y="5485"/>
                    <a:pt x="3292" y="5485"/>
                    <a:pt x="3292" y="5485"/>
                  </a:cubicBezTo>
                  <a:cubicBezTo>
                    <a:pt x="3292" y="5552"/>
                    <a:pt x="3292" y="5552"/>
                    <a:pt x="3292" y="5552"/>
                  </a:cubicBezTo>
                  <a:cubicBezTo>
                    <a:pt x="3292" y="5552"/>
                    <a:pt x="3292" y="5552"/>
                    <a:pt x="3292" y="5552"/>
                  </a:cubicBezTo>
                  <a:cubicBezTo>
                    <a:pt x="3292" y="5552"/>
                    <a:pt x="3292" y="5552"/>
                    <a:pt x="3292" y="5552"/>
                  </a:cubicBezTo>
                  <a:cubicBezTo>
                    <a:pt x="3255" y="5620"/>
                    <a:pt x="3255" y="5620"/>
                    <a:pt x="3255" y="5620"/>
                  </a:cubicBezTo>
                  <a:cubicBezTo>
                    <a:pt x="3255" y="5620"/>
                    <a:pt x="3255" y="5620"/>
                    <a:pt x="3255" y="5620"/>
                  </a:cubicBezTo>
                  <a:cubicBezTo>
                    <a:pt x="3255" y="5552"/>
                    <a:pt x="3255" y="5552"/>
                    <a:pt x="3255" y="5552"/>
                  </a:cubicBezTo>
                  <a:cubicBezTo>
                    <a:pt x="3255" y="5552"/>
                    <a:pt x="3255" y="5552"/>
                    <a:pt x="3255" y="5552"/>
                  </a:cubicBezTo>
                  <a:cubicBezTo>
                    <a:pt x="3255" y="5552"/>
                    <a:pt x="3255" y="5552"/>
                    <a:pt x="3255" y="5552"/>
                  </a:cubicBezTo>
                  <a:cubicBezTo>
                    <a:pt x="3255" y="5552"/>
                    <a:pt x="3255" y="5552"/>
                    <a:pt x="3255" y="5552"/>
                  </a:cubicBezTo>
                  <a:cubicBezTo>
                    <a:pt x="3218" y="5552"/>
                    <a:pt x="3218" y="5552"/>
                    <a:pt x="3218" y="5552"/>
                  </a:cubicBezTo>
                  <a:cubicBezTo>
                    <a:pt x="3181" y="5620"/>
                    <a:pt x="3181" y="5620"/>
                    <a:pt x="3181" y="5620"/>
                  </a:cubicBezTo>
                  <a:cubicBezTo>
                    <a:pt x="3181" y="5620"/>
                    <a:pt x="3181" y="5620"/>
                    <a:pt x="3181" y="5620"/>
                  </a:cubicBezTo>
                  <a:cubicBezTo>
                    <a:pt x="3218" y="5688"/>
                    <a:pt x="3218" y="5688"/>
                    <a:pt x="3218" y="5688"/>
                  </a:cubicBezTo>
                  <a:cubicBezTo>
                    <a:pt x="3218" y="5688"/>
                    <a:pt x="3218" y="5688"/>
                    <a:pt x="3218" y="5688"/>
                  </a:cubicBezTo>
                  <a:cubicBezTo>
                    <a:pt x="3181" y="5755"/>
                    <a:pt x="3181" y="5755"/>
                    <a:pt x="3181" y="5755"/>
                  </a:cubicBezTo>
                  <a:cubicBezTo>
                    <a:pt x="3144" y="5755"/>
                    <a:pt x="3144" y="5755"/>
                    <a:pt x="3144" y="5755"/>
                  </a:cubicBezTo>
                  <a:cubicBezTo>
                    <a:pt x="3144" y="5755"/>
                    <a:pt x="3144" y="5755"/>
                    <a:pt x="3144" y="5755"/>
                  </a:cubicBezTo>
                  <a:cubicBezTo>
                    <a:pt x="3144" y="5823"/>
                    <a:pt x="3144" y="5823"/>
                    <a:pt x="3144" y="5823"/>
                  </a:cubicBezTo>
                  <a:cubicBezTo>
                    <a:pt x="3107" y="5823"/>
                    <a:pt x="3107" y="5823"/>
                    <a:pt x="3107" y="5823"/>
                  </a:cubicBezTo>
                  <a:cubicBezTo>
                    <a:pt x="3070" y="5823"/>
                    <a:pt x="3070" y="5823"/>
                    <a:pt x="3070" y="5823"/>
                  </a:cubicBezTo>
                  <a:cubicBezTo>
                    <a:pt x="3070" y="5891"/>
                    <a:pt x="3070" y="5891"/>
                    <a:pt x="3070" y="5891"/>
                  </a:cubicBezTo>
                  <a:cubicBezTo>
                    <a:pt x="3070" y="5959"/>
                    <a:pt x="3070" y="5959"/>
                    <a:pt x="3070" y="5959"/>
                  </a:cubicBezTo>
                  <a:cubicBezTo>
                    <a:pt x="3107" y="5959"/>
                    <a:pt x="3107" y="5959"/>
                    <a:pt x="3107" y="5959"/>
                  </a:cubicBezTo>
                  <a:cubicBezTo>
                    <a:pt x="3070" y="5959"/>
                    <a:pt x="3070" y="5959"/>
                    <a:pt x="3070" y="5959"/>
                  </a:cubicBezTo>
                  <a:cubicBezTo>
                    <a:pt x="3033" y="5959"/>
                    <a:pt x="3033" y="5959"/>
                    <a:pt x="3033" y="5959"/>
                  </a:cubicBezTo>
                  <a:cubicBezTo>
                    <a:pt x="2996" y="6026"/>
                    <a:pt x="2996" y="6026"/>
                    <a:pt x="2996" y="6026"/>
                  </a:cubicBezTo>
                  <a:cubicBezTo>
                    <a:pt x="2996" y="6094"/>
                    <a:pt x="2996" y="6094"/>
                    <a:pt x="2996" y="6094"/>
                  </a:cubicBezTo>
                  <a:cubicBezTo>
                    <a:pt x="2996" y="6094"/>
                    <a:pt x="2996" y="6094"/>
                    <a:pt x="2996" y="6094"/>
                  </a:cubicBezTo>
                  <a:cubicBezTo>
                    <a:pt x="3033" y="6094"/>
                    <a:pt x="3033" y="6094"/>
                    <a:pt x="3033" y="6094"/>
                  </a:cubicBezTo>
                  <a:cubicBezTo>
                    <a:pt x="3033" y="6094"/>
                    <a:pt x="3033" y="6094"/>
                    <a:pt x="3033" y="6094"/>
                  </a:cubicBezTo>
                  <a:cubicBezTo>
                    <a:pt x="3070" y="6162"/>
                    <a:pt x="3070" y="6162"/>
                    <a:pt x="3070" y="6162"/>
                  </a:cubicBezTo>
                  <a:cubicBezTo>
                    <a:pt x="3070" y="6162"/>
                    <a:pt x="3070" y="6162"/>
                    <a:pt x="3070" y="6162"/>
                  </a:cubicBezTo>
                  <a:cubicBezTo>
                    <a:pt x="3070" y="6229"/>
                    <a:pt x="3070" y="6229"/>
                    <a:pt x="3070" y="6229"/>
                  </a:cubicBezTo>
                  <a:cubicBezTo>
                    <a:pt x="3033" y="6229"/>
                    <a:pt x="3033" y="6229"/>
                    <a:pt x="3033" y="6229"/>
                  </a:cubicBezTo>
                  <a:cubicBezTo>
                    <a:pt x="3033" y="6229"/>
                    <a:pt x="3033" y="6229"/>
                    <a:pt x="3033" y="6229"/>
                  </a:cubicBezTo>
                  <a:cubicBezTo>
                    <a:pt x="2996" y="6229"/>
                    <a:pt x="2996" y="6229"/>
                    <a:pt x="2996" y="6229"/>
                  </a:cubicBezTo>
                  <a:cubicBezTo>
                    <a:pt x="2959" y="6229"/>
                    <a:pt x="2959" y="6229"/>
                    <a:pt x="2959" y="6229"/>
                  </a:cubicBezTo>
                  <a:cubicBezTo>
                    <a:pt x="2922" y="6297"/>
                    <a:pt x="2922" y="6297"/>
                    <a:pt x="2922" y="6297"/>
                  </a:cubicBezTo>
                  <a:cubicBezTo>
                    <a:pt x="2922" y="6297"/>
                    <a:pt x="2922" y="6297"/>
                    <a:pt x="2922" y="6297"/>
                  </a:cubicBezTo>
                  <a:cubicBezTo>
                    <a:pt x="2922" y="6365"/>
                    <a:pt x="2922" y="6365"/>
                    <a:pt x="2922" y="6365"/>
                  </a:cubicBezTo>
                  <a:cubicBezTo>
                    <a:pt x="2885" y="6365"/>
                    <a:pt x="2885" y="6365"/>
                    <a:pt x="2885" y="6365"/>
                  </a:cubicBezTo>
                  <a:cubicBezTo>
                    <a:pt x="2885" y="6365"/>
                    <a:pt x="2885" y="6365"/>
                    <a:pt x="2885" y="6365"/>
                  </a:cubicBezTo>
                  <a:cubicBezTo>
                    <a:pt x="2848" y="6365"/>
                    <a:pt x="2848" y="6365"/>
                    <a:pt x="2848" y="6365"/>
                  </a:cubicBezTo>
                  <a:cubicBezTo>
                    <a:pt x="2848" y="6297"/>
                    <a:pt x="2848" y="6297"/>
                    <a:pt x="2848" y="6297"/>
                  </a:cubicBezTo>
                  <a:cubicBezTo>
                    <a:pt x="2848" y="6297"/>
                    <a:pt x="2848" y="6297"/>
                    <a:pt x="2848" y="6297"/>
                  </a:cubicBezTo>
                  <a:cubicBezTo>
                    <a:pt x="2811" y="6365"/>
                    <a:pt x="2811" y="6365"/>
                    <a:pt x="2811" y="6365"/>
                  </a:cubicBezTo>
                  <a:cubicBezTo>
                    <a:pt x="2811" y="6433"/>
                    <a:pt x="2811" y="6433"/>
                    <a:pt x="2811" y="6433"/>
                  </a:cubicBezTo>
                  <a:cubicBezTo>
                    <a:pt x="2848" y="6500"/>
                    <a:pt x="2848" y="6500"/>
                    <a:pt x="2848" y="6500"/>
                  </a:cubicBezTo>
                  <a:cubicBezTo>
                    <a:pt x="2885" y="6500"/>
                    <a:pt x="2885" y="6500"/>
                    <a:pt x="2885" y="6500"/>
                  </a:cubicBezTo>
                  <a:cubicBezTo>
                    <a:pt x="2885" y="6500"/>
                    <a:pt x="2885" y="6500"/>
                    <a:pt x="2885" y="6500"/>
                  </a:cubicBezTo>
                  <a:cubicBezTo>
                    <a:pt x="2885" y="6500"/>
                    <a:pt x="2885" y="6500"/>
                    <a:pt x="2885" y="6500"/>
                  </a:cubicBezTo>
                  <a:cubicBezTo>
                    <a:pt x="2885" y="6568"/>
                    <a:pt x="2885" y="6568"/>
                    <a:pt x="2885" y="6568"/>
                  </a:cubicBezTo>
                  <a:cubicBezTo>
                    <a:pt x="2885" y="6568"/>
                    <a:pt x="2885" y="6568"/>
                    <a:pt x="2885" y="6568"/>
                  </a:cubicBezTo>
                  <a:cubicBezTo>
                    <a:pt x="2885" y="6636"/>
                    <a:pt x="2885" y="6636"/>
                    <a:pt x="2885" y="6636"/>
                  </a:cubicBezTo>
                  <a:cubicBezTo>
                    <a:pt x="2922" y="6568"/>
                    <a:pt x="2922" y="6568"/>
                    <a:pt x="2922" y="6568"/>
                  </a:cubicBezTo>
                  <a:cubicBezTo>
                    <a:pt x="2922" y="6568"/>
                    <a:pt x="2922" y="6568"/>
                    <a:pt x="2922" y="6568"/>
                  </a:cubicBezTo>
                  <a:cubicBezTo>
                    <a:pt x="2959" y="6568"/>
                    <a:pt x="2959" y="6568"/>
                    <a:pt x="2959" y="6568"/>
                  </a:cubicBezTo>
                  <a:cubicBezTo>
                    <a:pt x="2959" y="6568"/>
                    <a:pt x="2959" y="6568"/>
                    <a:pt x="2959" y="6568"/>
                  </a:cubicBezTo>
                  <a:cubicBezTo>
                    <a:pt x="2996" y="6568"/>
                    <a:pt x="2996" y="6568"/>
                    <a:pt x="2996" y="6568"/>
                  </a:cubicBezTo>
                  <a:cubicBezTo>
                    <a:pt x="2996" y="6568"/>
                    <a:pt x="2996" y="6568"/>
                    <a:pt x="2996" y="6568"/>
                  </a:cubicBezTo>
                  <a:cubicBezTo>
                    <a:pt x="2996" y="6636"/>
                    <a:pt x="2996" y="6636"/>
                    <a:pt x="2996" y="6636"/>
                  </a:cubicBezTo>
                  <a:cubicBezTo>
                    <a:pt x="2959" y="6636"/>
                    <a:pt x="2959" y="6636"/>
                    <a:pt x="2959" y="6636"/>
                  </a:cubicBezTo>
                  <a:cubicBezTo>
                    <a:pt x="2922" y="6636"/>
                    <a:pt x="2922" y="6636"/>
                    <a:pt x="2922" y="6636"/>
                  </a:cubicBezTo>
                  <a:cubicBezTo>
                    <a:pt x="2922" y="6636"/>
                    <a:pt x="2922" y="6636"/>
                    <a:pt x="2922" y="6636"/>
                  </a:cubicBezTo>
                  <a:cubicBezTo>
                    <a:pt x="2885" y="6636"/>
                    <a:pt x="2885" y="6636"/>
                    <a:pt x="2885" y="6636"/>
                  </a:cubicBezTo>
                  <a:cubicBezTo>
                    <a:pt x="2885" y="6703"/>
                    <a:pt x="2885" y="6703"/>
                    <a:pt x="2885" y="6703"/>
                  </a:cubicBezTo>
                  <a:cubicBezTo>
                    <a:pt x="2885" y="6771"/>
                    <a:pt x="2885" y="6771"/>
                    <a:pt x="2885" y="6771"/>
                  </a:cubicBezTo>
                  <a:cubicBezTo>
                    <a:pt x="2922" y="6771"/>
                    <a:pt x="2922" y="6771"/>
                    <a:pt x="2922" y="6771"/>
                  </a:cubicBezTo>
                  <a:cubicBezTo>
                    <a:pt x="2959" y="6771"/>
                    <a:pt x="2959" y="6771"/>
                    <a:pt x="2959" y="6771"/>
                  </a:cubicBezTo>
                  <a:cubicBezTo>
                    <a:pt x="2959" y="6771"/>
                    <a:pt x="2959" y="6771"/>
                    <a:pt x="2959" y="6771"/>
                  </a:cubicBezTo>
                  <a:cubicBezTo>
                    <a:pt x="2959" y="6771"/>
                    <a:pt x="2959" y="6771"/>
                    <a:pt x="2959" y="6771"/>
                  </a:cubicBezTo>
                  <a:cubicBezTo>
                    <a:pt x="2959" y="6771"/>
                    <a:pt x="2959" y="6771"/>
                    <a:pt x="2959" y="6771"/>
                  </a:cubicBezTo>
                  <a:cubicBezTo>
                    <a:pt x="2922" y="6839"/>
                    <a:pt x="2922" y="6839"/>
                    <a:pt x="2922" y="6839"/>
                  </a:cubicBezTo>
                  <a:cubicBezTo>
                    <a:pt x="2885" y="6839"/>
                    <a:pt x="2885" y="6839"/>
                    <a:pt x="2885" y="6839"/>
                  </a:cubicBezTo>
                  <a:cubicBezTo>
                    <a:pt x="2885" y="6839"/>
                    <a:pt x="2885" y="6839"/>
                    <a:pt x="2885" y="6839"/>
                  </a:cubicBezTo>
                  <a:cubicBezTo>
                    <a:pt x="2885" y="6907"/>
                    <a:pt x="2885" y="6907"/>
                    <a:pt x="2885" y="6907"/>
                  </a:cubicBezTo>
                  <a:cubicBezTo>
                    <a:pt x="2885" y="6907"/>
                    <a:pt x="2885" y="6907"/>
                    <a:pt x="2885" y="6907"/>
                  </a:cubicBezTo>
                  <a:cubicBezTo>
                    <a:pt x="2922" y="6907"/>
                    <a:pt x="2922" y="6907"/>
                    <a:pt x="2922" y="6907"/>
                  </a:cubicBezTo>
                  <a:cubicBezTo>
                    <a:pt x="2959" y="6907"/>
                    <a:pt x="2959" y="6907"/>
                    <a:pt x="2959" y="6907"/>
                  </a:cubicBezTo>
                  <a:cubicBezTo>
                    <a:pt x="2959" y="6907"/>
                    <a:pt x="2959" y="6907"/>
                    <a:pt x="2959" y="6907"/>
                  </a:cubicBezTo>
                  <a:cubicBezTo>
                    <a:pt x="2922" y="6907"/>
                    <a:pt x="2922" y="6907"/>
                    <a:pt x="2922" y="6907"/>
                  </a:cubicBezTo>
                  <a:cubicBezTo>
                    <a:pt x="2885" y="6907"/>
                    <a:pt x="2885" y="6907"/>
                    <a:pt x="2885" y="6907"/>
                  </a:cubicBezTo>
                  <a:cubicBezTo>
                    <a:pt x="2885" y="6974"/>
                    <a:pt x="2885" y="6974"/>
                    <a:pt x="2885" y="6974"/>
                  </a:cubicBezTo>
                  <a:cubicBezTo>
                    <a:pt x="2922" y="6974"/>
                    <a:pt x="2922" y="6974"/>
                    <a:pt x="2922" y="6974"/>
                  </a:cubicBezTo>
                  <a:cubicBezTo>
                    <a:pt x="2959" y="6974"/>
                    <a:pt x="2959" y="6974"/>
                    <a:pt x="2959" y="6974"/>
                  </a:cubicBezTo>
                  <a:cubicBezTo>
                    <a:pt x="2996" y="7042"/>
                    <a:pt x="2996" y="7042"/>
                    <a:pt x="2996" y="7042"/>
                  </a:cubicBezTo>
                  <a:cubicBezTo>
                    <a:pt x="3033" y="7042"/>
                    <a:pt x="3033" y="7042"/>
                    <a:pt x="3033" y="7042"/>
                  </a:cubicBezTo>
                  <a:cubicBezTo>
                    <a:pt x="3033" y="7042"/>
                    <a:pt x="3033" y="7042"/>
                    <a:pt x="3033" y="7042"/>
                  </a:cubicBezTo>
                  <a:cubicBezTo>
                    <a:pt x="3033" y="7110"/>
                    <a:pt x="3033" y="7110"/>
                    <a:pt x="3033" y="7110"/>
                  </a:cubicBezTo>
                  <a:cubicBezTo>
                    <a:pt x="2996" y="7042"/>
                    <a:pt x="2996" y="7042"/>
                    <a:pt x="2996" y="7042"/>
                  </a:cubicBezTo>
                  <a:cubicBezTo>
                    <a:pt x="2959" y="7042"/>
                    <a:pt x="2959" y="7042"/>
                    <a:pt x="2959" y="7042"/>
                  </a:cubicBezTo>
                  <a:cubicBezTo>
                    <a:pt x="2922" y="7042"/>
                    <a:pt x="2922" y="7042"/>
                    <a:pt x="2922" y="7042"/>
                  </a:cubicBezTo>
                  <a:cubicBezTo>
                    <a:pt x="2922" y="6974"/>
                    <a:pt x="2922" y="6974"/>
                    <a:pt x="2922" y="6974"/>
                  </a:cubicBezTo>
                  <a:cubicBezTo>
                    <a:pt x="2885" y="6974"/>
                    <a:pt x="2885" y="6974"/>
                    <a:pt x="2885" y="6974"/>
                  </a:cubicBezTo>
                  <a:cubicBezTo>
                    <a:pt x="2848" y="7042"/>
                    <a:pt x="2848" y="7042"/>
                    <a:pt x="2848" y="7042"/>
                  </a:cubicBezTo>
                  <a:cubicBezTo>
                    <a:pt x="2848" y="7042"/>
                    <a:pt x="2848" y="7042"/>
                    <a:pt x="2848" y="7042"/>
                  </a:cubicBezTo>
                  <a:cubicBezTo>
                    <a:pt x="2848" y="7110"/>
                    <a:pt x="2848" y="7110"/>
                    <a:pt x="2848" y="7110"/>
                  </a:cubicBezTo>
                  <a:cubicBezTo>
                    <a:pt x="2848" y="7110"/>
                    <a:pt x="2848" y="7110"/>
                    <a:pt x="2848" y="7110"/>
                  </a:cubicBezTo>
                  <a:cubicBezTo>
                    <a:pt x="2848" y="7110"/>
                    <a:pt x="2848" y="7110"/>
                    <a:pt x="2848" y="7110"/>
                  </a:cubicBezTo>
                  <a:cubicBezTo>
                    <a:pt x="2848" y="7177"/>
                    <a:pt x="2848" y="7177"/>
                    <a:pt x="2848" y="7177"/>
                  </a:cubicBezTo>
                  <a:cubicBezTo>
                    <a:pt x="2848" y="7177"/>
                    <a:pt x="2848" y="7177"/>
                    <a:pt x="2848" y="7177"/>
                  </a:cubicBezTo>
                  <a:cubicBezTo>
                    <a:pt x="2811" y="7177"/>
                    <a:pt x="2811" y="7177"/>
                    <a:pt x="2811" y="7177"/>
                  </a:cubicBezTo>
                  <a:cubicBezTo>
                    <a:pt x="2811" y="7177"/>
                    <a:pt x="2811" y="7177"/>
                    <a:pt x="2811" y="7177"/>
                  </a:cubicBezTo>
                  <a:cubicBezTo>
                    <a:pt x="2811" y="7245"/>
                    <a:pt x="2811" y="7245"/>
                    <a:pt x="2811" y="7245"/>
                  </a:cubicBezTo>
                  <a:cubicBezTo>
                    <a:pt x="2811" y="7245"/>
                    <a:pt x="2811" y="7245"/>
                    <a:pt x="2811" y="7245"/>
                  </a:cubicBezTo>
                  <a:cubicBezTo>
                    <a:pt x="2774" y="7313"/>
                    <a:pt x="2774" y="7313"/>
                    <a:pt x="2774" y="7313"/>
                  </a:cubicBezTo>
                  <a:cubicBezTo>
                    <a:pt x="2774" y="7313"/>
                    <a:pt x="2774" y="7313"/>
                    <a:pt x="2774" y="7313"/>
                  </a:cubicBezTo>
                  <a:cubicBezTo>
                    <a:pt x="2774" y="7313"/>
                    <a:pt x="2774" y="7313"/>
                    <a:pt x="2774" y="7313"/>
                  </a:cubicBezTo>
                  <a:cubicBezTo>
                    <a:pt x="2811" y="7381"/>
                    <a:pt x="2811" y="7381"/>
                    <a:pt x="2811" y="7381"/>
                  </a:cubicBezTo>
                  <a:cubicBezTo>
                    <a:pt x="2811" y="7381"/>
                    <a:pt x="2811" y="7381"/>
                    <a:pt x="2811" y="7381"/>
                  </a:cubicBezTo>
                  <a:cubicBezTo>
                    <a:pt x="2848" y="7381"/>
                    <a:pt x="2848" y="7381"/>
                    <a:pt x="2848" y="7381"/>
                  </a:cubicBezTo>
                  <a:cubicBezTo>
                    <a:pt x="2848" y="7381"/>
                    <a:pt x="2848" y="7381"/>
                    <a:pt x="2848" y="7381"/>
                  </a:cubicBezTo>
                  <a:cubicBezTo>
                    <a:pt x="2885" y="7313"/>
                    <a:pt x="2885" y="7313"/>
                    <a:pt x="2885" y="7313"/>
                  </a:cubicBezTo>
                  <a:cubicBezTo>
                    <a:pt x="2922" y="7313"/>
                    <a:pt x="2922" y="7313"/>
                    <a:pt x="2922" y="7313"/>
                  </a:cubicBezTo>
                  <a:cubicBezTo>
                    <a:pt x="2959" y="7245"/>
                    <a:pt x="2959" y="7245"/>
                    <a:pt x="2959" y="7245"/>
                  </a:cubicBezTo>
                  <a:cubicBezTo>
                    <a:pt x="2996" y="7245"/>
                    <a:pt x="2996" y="7245"/>
                    <a:pt x="2996" y="7245"/>
                  </a:cubicBezTo>
                  <a:cubicBezTo>
                    <a:pt x="2996" y="7313"/>
                    <a:pt x="2996" y="7313"/>
                    <a:pt x="2996" y="7313"/>
                  </a:cubicBezTo>
                  <a:cubicBezTo>
                    <a:pt x="2996" y="7313"/>
                    <a:pt x="2996" y="7313"/>
                    <a:pt x="2996" y="7313"/>
                  </a:cubicBezTo>
                  <a:cubicBezTo>
                    <a:pt x="2996" y="7313"/>
                    <a:pt x="2996" y="7313"/>
                    <a:pt x="2996" y="7313"/>
                  </a:cubicBezTo>
                  <a:cubicBezTo>
                    <a:pt x="2959" y="7313"/>
                    <a:pt x="2959" y="7313"/>
                    <a:pt x="2959" y="7313"/>
                  </a:cubicBezTo>
                  <a:cubicBezTo>
                    <a:pt x="2959" y="7313"/>
                    <a:pt x="2959" y="7313"/>
                    <a:pt x="2959" y="7313"/>
                  </a:cubicBezTo>
                  <a:cubicBezTo>
                    <a:pt x="2922" y="7313"/>
                    <a:pt x="2922" y="7313"/>
                    <a:pt x="2922" y="7313"/>
                  </a:cubicBezTo>
                  <a:cubicBezTo>
                    <a:pt x="2885" y="7381"/>
                    <a:pt x="2885" y="7381"/>
                    <a:pt x="2885" y="7381"/>
                  </a:cubicBezTo>
                  <a:cubicBezTo>
                    <a:pt x="2885" y="7381"/>
                    <a:pt x="2885" y="7381"/>
                    <a:pt x="2885" y="7381"/>
                  </a:cubicBezTo>
                  <a:cubicBezTo>
                    <a:pt x="2848" y="7448"/>
                    <a:pt x="2848" y="7448"/>
                    <a:pt x="2848" y="7448"/>
                  </a:cubicBezTo>
                  <a:cubicBezTo>
                    <a:pt x="2885" y="7516"/>
                    <a:pt x="2885" y="7516"/>
                    <a:pt x="2885" y="7516"/>
                  </a:cubicBezTo>
                  <a:cubicBezTo>
                    <a:pt x="2848" y="7516"/>
                    <a:pt x="2848" y="7516"/>
                    <a:pt x="2848" y="7516"/>
                  </a:cubicBezTo>
                  <a:cubicBezTo>
                    <a:pt x="2848" y="7516"/>
                    <a:pt x="2848" y="7584"/>
                    <a:pt x="2848" y="7516"/>
                  </a:cubicBezTo>
                  <a:close/>
                  <a:moveTo>
                    <a:pt x="2996" y="9006"/>
                  </a:moveTo>
                  <a:cubicBezTo>
                    <a:pt x="3033" y="9006"/>
                    <a:pt x="3033" y="9006"/>
                    <a:pt x="3033" y="9006"/>
                  </a:cubicBezTo>
                  <a:cubicBezTo>
                    <a:pt x="3033" y="9006"/>
                    <a:pt x="3033" y="9006"/>
                    <a:pt x="3033" y="9006"/>
                  </a:cubicBezTo>
                  <a:cubicBezTo>
                    <a:pt x="2996" y="8938"/>
                    <a:pt x="2996" y="8938"/>
                    <a:pt x="2996" y="8938"/>
                  </a:cubicBezTo>
                  <a:cubicBezTo>
                    <a:pt x="3033" y="8938"/>
                    <a:pt x="3033" y="8938"/>
                    <a:pt x="3033" y="8938"/>
                  </a:cubicBezTo>
                  <a:cubicBezTo>
                    <a:pt x="2996" y="8870"/>
                    <a:pt x="2996" y="8870"/>
                    <a:pt x="2996" y="8870"/>
                  </a:cubicBezTo>
                  <a:cubicBezTo>
                    <a:pt x="2959" y="8870"/>
                    <a:pt x="2959" y="8870"/>
                    <a:pt x="2959" y="8870"/>
                  </a:cubicBezTo>
                  <a:cubicBezTo>
                    <a:pt x="2959" y="8803"/>
                    <a:pt x="2959" y="8803"/>
                    <a:pt x="2959" y="8803"/>
                  </a:cubicBezTo>
                  <a:cubicBezTo>
                    <a:pt x="2959" y="8803"/>
                    <a:pt x="2959" y="8803"/>
                    <a:pt x="2959" y="8803"/>
                  </a:cubicBezTo>
                  <a:cubicBezTo>
                    <a:pt x="2922" y="8803"/>
                    <a:pt x="2922" y="8803"/>
                    <a:pt x="2922" y="8803"/>
                  </a:cubicBezTo>
                  <a:cubicBezTo>
                    <a:pt x="2885" y="8870"/>
                    <a:pt x="2885" y="8870"/>
                    <a:pt x="2885" y="8870"/>
                  </a:cubicBezTo>
                  <a:cubicBezTo>
                    <a:pt x="2885" y="8870"/>
                    <a:pt x="2885" y="8870"/>
                    <a:pt x="2885" y="8870"/>
                  </a:cubicBezTo>
                  <a:cubicBezTo>
                    <a:pt x="2922" y="8870"/>
                    <a:pt x="2922" y="8870"/>
                    <a:pt x="2922" y="8870"/>
                  </a:cubicBezTo>
                  <a:cubicBezTo>
                    <a:pt x="2922" y="8870"/>
                    <a:pt x="2922" y="8870"/>
                    <a:pt x="2922" y="8870"/>
                  </a:cubicBezTo>
                  <a:cubicBezTo>
                    <a:pt x="2959" y="8870"/>
                    <a:pt x="2959" y="8870"/>
                    <a:pt x="2959" y="8870"/>
                  </a:cubicBezTo>
                  <a:cubicBezTo>
                    <a:pt x="2959" y="8938"/>
                    <a:pt x="2959" y="8938"/>
                    <a:pt x="2959" y="8938"/>
                  </a:cubicBezTo>
                  <a:cubicBezTo>
                    <a:pt x="2996" y="8938"/>
                    <a:pt x="2996" y="8938"/>
                    <a:pt x="2996" y="8938"/>
                  </a:cubicBezTo>
                  <a:cubicBezTo>
                    <a:pt x="2996" y="9006"/>
                    <a:pt x="2996" y="9006"/>
                    <a:pt x="2996" y="9006"/>
                  </a:cubicBezTo>
                  <a:close/>
                  <a:moveTo>
                    <a:pt x="3588" y="9006"/>
                  </a:moveTo>
                  <a:cubicBezTo>
                    <a:pt x="3551" y="8938"/>
                    <a:pt x="3551" y="8938"/>
                    <a:pt x="3551" y="8938"/>
                  </a:cubicBezTo>
                  <a:cubicBezTo>
                    <a:pt x="3551" y="9006"/>
                    <a:pt x="3551" y="9006"/>
                    <a:pt x="3551" y="9006"/>
                  </a:cubicBezTo>
                  <a:cubicBezTo>
                    <a:pt x="3514" y="9006"/>
                    <a:pt x="3514" y="9006"/>
                    <a:pt x="3514" y="9006"/>
                  </a:cubicBezTo>
                  <a:cubicBezTo>
                    <a:pt x="3477" y="8870"/>
                    <a:pt x="3477" y="8870"/>
                    <a:pt x="3477" y="8870"/>
                  </a:cubicBezTo>
                  <a:cubicBezTo>
                    <a:pt x="3477" y="8870"/>
                    <a:pt x="3477" y="8870"/>
                    <a:pt x="3477" y="8870"/>
                  </a:cubicBezTo>
                  <a:cubicBezTo>
                    <a:pt x="3403" y="8803"/>
                    <a:pt x="3403" y="8803"/>
                    <a:pt x="3403" y="8803"/>
                  </a:cubicBezTo>
                  <a:cubicBezTo>
                    <a:pt x="3403" y="8803"/>
                    <a:pt x="3403" y="8803"/>
                    <a:pt x="3403" y="8803"/>
                  </a:cubicBezTo>
                  <a:cubicBezTo>
                    <a:pt x="3366" y="8803"/>
                    <a:pt x="3366" y="8803"/>
                    <a:pt x="3366" y="8803"/>
                  </a:cubicBezTo>
                  <a:cubicBezTo>
                    <a:pt x="3329" y="8667"/>
                    <a:pt x="3329" y="8667"/>
                    <a:pt x="3329" y="8667"/>
                  </a:cubicBezTo>
                  <a:cubicBezTo>
                    <a:pt x="3255" y="8532"/>
                    <a:pt x="3255" y="8532"/>
                    <a:pt x="3255" y="8532"/>
                  </a:cubicBezTo>
                  <a:cubicBezTo>
                    <a:pt x="3218" y="8396"/>
                    <a:pt x="3218" y="8396"/>
                    <a:pt x="3218" y="8396"/>
                  </a:cubicBezTo>
                  <a:cubicBezTo>
                    <a:pt x="3218" y="8329"/>
                    <a:pt x="3218" y="8329"/>
                    <a:pt x="3218" y="8329"/>
                  </a:cubicBezTo>
                  <a:cubicBezTo>
                    <a:pt x="3218" y="8193"/>
                    <a:pt x="3218" y="8193"/>
                    <a:pt x="3218" y="8193"/>
                  </a:cubicBezTo>
                  <a:cubicBezTo>
                    <a:pt x="3181" y="8125"/>
                    <a:pt x="3181" y="8125"/>
                    <a:pt x="3181" y="8125"/>
                  </a:cubicBezTo>
                  <a:cubicBezTo>
                    <a:pt x="3144" y="7990"/>
                    <a:pt x="3144" y="7990"/>
                    <a:pt x="3144" y="7990"/>
                  </a:cubicBezTo>
                  <a:cubicBezTo>
                    <a:pt x="3144" y="7922"/>
                    <a:pt x="3144" y="7922"/>
                    <a:pt x="3144" y="7922"/>
                  </a:cubicBezTo>
                  <a:cubicBezTo>
                    <a:pt x="3181" y="7922"/>
                    <a:pt x="3181" y="7922"/>
                    <a:pt x="3181" y="7922"/>
                  </a:cubicBezTo>
                  <a:cubicBezTo>
                    <a:pt x="3181" y="7855"/>
                    <a:pt x="3181" y="7855"/>
                    <a:pt x="3181" y="7855"/>
                  </a:cubicBezTo>
                  <a:cubicBezTo>
                    <a:pt x="3144" y="7855"/>
                    <a:pt x="3144" y="7855"/>
                    <a:pt x="3144" y="7855"/>
                  </a:cubicBezTo>
                  <a:cubicBezTo>
                    <a:pt x="3107" y="7855"/>
                    <a:pt x="3107" y="7855"/>
                    <a:pt x="3107" y="7855"/>
                  </a:cubicBezTo>
                  <a:cubicBezTo>
                    <a:pt x="3107" y="7855"/>
                    <a:pt x="3107" y="7855"/>
                    <a:pt x="3107" y="7855"/>
                  </a:cubicBezTo>
                  <a:cubicBezTo>
                    <a:pt x="3107" y="7855"/>
                    <a:pt x="3107" y="7855"/>
                    <a:pt x="3107" y="7855"/>
                  </a:cubicBezTo>
                  <a:cubicBezTo>
                    <a:pt x="3144" y="7855"/>
                    <a:pt x="3144" y="7855"/>
                    <a:pt x="3144" y="7855"/>
                  </a:cubicBezTo>
                  <a:cubicBezTo>
                    <a:pt x="3181" y="7787"/>
                    <a:pt x="3181" y="7787"/>
                    <a:pt x="3181" y="7787"/>
                  </a:cubicBezTo>
                  <a:cubicBezTo>
                    <a:pt x="3181" y="7719"/>
                    <a:pt x="3181" y="7719"/>
                    <a:pt x="3181" y="7719"/>
                  </a:cubicBezTo>
                  <a:cubicBezTo>
                    <a:pt x="3181" y="7651"/>
                    <a:pt x="3181" y="7651"/>
                    <a:pt x="3181" y="7651"/>
                  </a:cubicBezTo>
                  <a:cubicBezTo>
                    <a:pt x="3144" y="7651"/>
                    <a:pt x="3144" y="7651"/>
                    <a:pt x="3144" y="7651"/>
                  </a:cubicBezTo>
                  <a:cubicBezTo>
                    <a:pt x="3107" y="7651"/>
                    <a:pt x="3107" y="7651"/>
                    <a:pt x="3107" y="7651"/>
                  </a:cubicBezTo>
                  <a:cubicBezTo>
                    <a:pt x="3144" y="7651"/>
                    <a:pt x="3144" y="7651"/>
                    <a:pt x="3144" y="7651"/>
                  </a:cubicBezTo>
                  <a:cubicBezTo>
                    <a:pt x="3181" y="7651"/>
                    <a:pt x="3181" y="7651"/>
                    <a:pt x="3181" y="7651"/>
                  </a:cubicBezTo>
                  <a:cubicBezTo>
                    <a:pt x="3181" y="7584"/>
                    <a:pt x="3181" y="7584"/>
                    <a:pt x="3181" y="7584"/>
                  </a:cubicBezTo>
                  <a:cubicBezTo>
                    <a:pt x="3181" y="7584"/>
                    <a:pt x="3181" y="7584"/>
                    <a:pt x="3181" y="7584"/>
                  </a:cubicBezTo>
                  <a:cubicBezTo>
                    <a:pt x="3107" y="7584"/>
                    <a:pt x="3107" y="7584"/>
                    <a:pt x="3107" y="7584"/>
                  </a:cubicBezTo>
                  <a:cubicBezTo>
                    <a:pt x="3033" y="7516"/>
                    <a:pt x="3033" y="7516"/>
                    <a:pt x="3033" y="7516"/>
                  </a:cubicBezTo>
                  <a:cubicBezTo>
                    <a:pt x="2996" y="7516"/>
                    <a:pt x="2996" y="7516"/>
                    <a:pt x="2996" y="7516"/>
                  </a:cubicBezTo>
                  <a:cubicBezTo>
                    <a:pt x="2959" y="7516"/>
                    <a:pt x="2959" y="7516"/>
                    <a:pt x="2959" y="7516"/>
                  </a:cubicBezTo>
                  <a:cubicBezTo>
                    <a:pt x="2922" y="7584"/>
                    <a:pt x="2922" y="7584"/>
                    <a:pt x="2922" y="7584"/>
                  </a:cubicBezTo>
                  <a:cubicBezTo>
                    <a:pt x="2848" y="7584"/>
                    <a:pt x="2848" y="7584"/>
                    <a:pt x="2848" y="7584"/>
                  </a:cubicBezTo>
                  <a:cubicBezTo>
                    <a:pt x="2848" y="7584"/>
                    <a:pt x="2848" y="7584"/>
                    <a:pt x="2848" y="7584"/>
                  </a:cubicBezTo>
                  <a:cubicBezTo>
                    <a:pt x="2811" y="7651"/>
                    <a:pt x="2811" y="7651"/>
                    <a:pt x="2811" y="7651"/>
                  </a:cubicBezTo>
                  <a:cubicBezTo>
                    <a:pt x="2811" y="7719"/>
                    <a:pt x="2811" y="7719"/>
                    <a:pt x="2811" y="7719"/>
                  </a:cubicBezTo>
                  <a:cubicBezTo>
                    <a:pt x="2774" y="7719"/>
                    <a:pt x="2774" y="7719"/>
                    <a:pt x="2774" y="7719"/>
                  </a:cubicBezTo>
                  <a:cubicBezTo>
                    <a:pt x="2811" y="7787"/>
                    <a:pt x="2811" y="7787"/>
                    <a:pt x="2811" y="7787"/>
                  </a:cubicBezTo>
                  <a:cubicBezTo>
                    <a:pt x="2811" y="7787"/>
                    <a:pt x="2811" y="7787"/>
                    <a:pt x="2811" y="7787"/>
                  </a:cubicBezTo>
                  <a:cubicBezTo>
                    <a:pt x="2848" y="7855"/>
                    <a:pt x="2848" y="7855"/>
                    <a:pt x="2848" y="7855"/>
                  </a:cubicBezTo>
                  <a:cubicBezTo>
                    <a:pt x="2811" y="7855"/>
                    <a:pt x="2811" y="7855"/>
                    <a:pt x="2811" y="7855"/>
                  </a:cubicBezTo>
                  <a:cubicBezTo>
                    <a:pt x="2811" y="7855"/>
                    <a:pt x="2811" y="7855"/>
                    <a:pt x="2811" y="7855"/>
                  </a:cubicBezTo>
                  <a:cubicBezTo>
                    <a:pt x="2774" y="7855"/>
                    <a:pt x="2774" y="7855"/>
                    <a:pt x="2774" y="7855"/>
                  </a:cubicBezTo>
                  <a:cubicBezTo>
                    <a:pt x="2737" y="7922"/>
                    <a:pt x="2737" y="7922"/>
                    <a:pt x="2737" y="7922"/>
                  </a:cubicBezTo>
                  <a:cubicBezTo>
                    <a:pt x="2737" y="7990"/>
                    <a:pt x="2737" y="7990"/>
                    <a:pt x="2737" y="7990"/>
                  </a:cubicBezTo>
                  <a:cubicBezTo>
                    <a:pt x="2737" y="8058"/>
                    <a:pt x="2737" y="8058"/>
                    <a:pt x="2737" y="8058"/>
                  </a:cubicBezTo>
                  <a:cubicBezTo>
                    <a:pt x="2774" y="8058"/>
                    <a:pt x="2774" y="8058"/>
                    <a:pt x="2774" y="8058"/>
                  </a:cubicBezTo>
                  <a:cubicBezTo>
                    <a:pt x="2811" y="7990"/>
                    <a:pt x="2811" y="7990"/>
                    <a:pt x="2811" y="7990"/>
                  </a:cubicBezTo>
                  <a:cubicBezTo>
                    <a:pt x="2811" y="7990"/>
                    <a:pt x="2811" y="7990"/>
                    <a:pt x="2811" y="7990"/>
                  </a:cubicBezTo>
                  <a:cubicBezTo>
                    <a:pt x="2811" y="8058"/>
                    <a:pt x="2811" y="8058"/>
                    <a:pt x="2811" y="8058"/>
                  </a:cubicBezTo>
                  <a:cubicBezTo>
                    <a:pt x="2774" y="8125"/>
                    <a:pt x="2774" y="8125"/>
                    <a:pt x="2774" y="8125"/>
                  </a:cubicBezTo>
                  <a:cubicBezTo>
                    <a:pt x="2811" y="8125"/>
                    <a:pt x="2811" y="8125"/>
                    <a:pt x="2811" y="8125"/>
                  </a:cubicBezTo>
                  <a:cubicBezTo>
                    <a:pt x="2811" y="8058"/>
                    <a:pt x="2811" y="8058"/>
                    <a:pt x="2811" y="8058"/>
                  </a:cubicBezTo>
                  <a:cubicBezTo>
                    <a:pt x="2848" y="8058"/>
                    <a:pt x="2848" y="8058"/>
                    <a:pt x="2848" y="8058"/>
                  </a:cubicBezTo>
                  <a:cubicBezTo>
                    <a:pt x="2848" y="8058"/>
                    <a:pt x="2848" y="8058"/>
                    <a:pt x="2848" y="8058"/>
                  </a:cubicBezTo>
                  <a:cubicBezTo>
                    <a:pt x="2848" y="8125"/>
                    <a:pt x="2848" y="8125"/>
                    <a:pt x="2848" y="8125"/>
                  </a:cubicBezTo>
                  <a:cubicBezTo>
                    <a:pt x="2811" y="8125"/>
                    <a:pt x="2811" y="8125"/>
                    <a:pt x="2811" y="8125"/>
                  </a:cubicBezTo>
                  <a:cubicBezTo>
                    <a:pt x="2848" y="8193"/>
                    <a:pt x="2848" y="8193"/>
                    <a:pt x="2848" y="8193"/>
                  </a:cubicBezTo>
                  <a:cubicBezTo>
                    <a:pt x="2885" y="8193"/>
                    <a:pt x="2885" y="8193"/>
                    <a:pt x="2885" y="8193"/>
                  </a:cubicBezTo>
                  <a:cubicBezTo>
                    <a:pt x="2848" y="8193"/>
                    <a:pt x="2848" y="8193"/>
                    <a:pt x="2848" y="8193"/>
                  </a:cubicBezTo>
                  <a:cubicBezTo>
                    <a:pt x="2848" y="8193"/>
                    <a:pt x="2848" y="8193"/>
                    <a:pt x="2848" y="8193"/>
                  </a:cubicBezTo>
                  <a:cubicBezTo>
                    <a:pt x="2811" y="8261"/>
                    <a:pt x="2811" y="8261"/>
                    <a:pt x="2811" y="8261"/>
                  </a:cubicBezTo>
                  <a:cubicBezTo>
                    <a:pt x="2811" y="8261"/>
                    <a:pt x="2811" y="8261"/>
                    <a:pt x="2811" y="8261"/>
                  </a:cubicBezTo>
                  <a:cubicBezTo>
                    <a:pt x="2848" y="8329"/>
                    <a:pt x="2848" y="8329"/>
                    <a:pt x="2848" y="8329"/>
                  </a:cubicBezTo>
                  <a:cubicBezTo>
                    <a:pt x="2811" y="8329"/>
                    <a:pt x="2811" y="8329"/>
                    <a:pt x="2811" y="8329"/>
                  </a:cubicBezTo>
                  <a:cubicBezTo>
                    <a:pt x="2811" y="8329"/>
                    <a:pt x="2811" y="8329"/>
                    <a:pt x="2811" y="8329"/>
                  </a:cubicBezTo>
                  <a:cubicBezTo>
                    <a:pt x="2774" y="8329"/>
                    <a:pt x="2774" y="8329"/>
                    <a:pt x="2774" y="8329"/>
                  </a:cubicBezTo>
                  <a:cubicBezTo>
                    <a:pt x="2737" y="8329"/>
                    <a:pt x="2737" y="8329"/>
                    <a:pt x="2737" y="8329"/>
                  </a:cubicBezTo>
                  <a:cubicBezTo>
                    <a:pt x="2737" y="8329"/>
                    <a:pt x="2737" y="8329"/>
                    <a:pt x="2737" y="8329"/>
                  </a:cubicBezTo>
                  <a:cubicBezTo>
                    <a:pt x="2700" y="8396"/>
                    <a:pt x="2700" y="8396"/>
                    <a:pt x="2700" y="8396"/>
                  </a:cubicBezTo>
                  <a:cubicBezTo>
                    <a:pt x="2700" y="8464"/>
                    <a:pt x="2700" y="8464"/>
                    <a:pt x="2700" y="8464"/>
                  </a:cubicBezTo>
                  <a:cubicBezTo>
                    <a:pt x="2700" y="8532"/>
                    <a:pt x="2700" y="8532"/>
                    <a:pt x="2700" y="8532"/>
                  </a:cubicBezTo>
                  <a:cubicBezTo>
                    <a:pt x="2700" y="8599"/>
                    <a:pt x="2700" y="8599"/>
                    <a:pt x="2700" y="8599"/>
                  </a:cubicBezTo>
                  <a:cubicBezTo>
                    <a:pt x="2700" y="8667"/>
                    <a:pt x="2700" y="8667"/>
                    <a:pt x="2700" y="8667"/>
                  </a:cubicBezTo>
                  <a:cubicBezTo>
                    <a:pt x="2774" y="8667"/>
                    <a:pt x="2774" y="8667"/>
                    <a:pt x="2774" y="8667"/>
                  </a:cubicBezTo>
                  <a:cubicBezTo>
                    <a:pt x="2774" y="8735"/>
                    <a:pt x="2774" y="8735"/>
                    <a:pt x="2774" y="8735"/>
                  </a:cubicBezTo>
                  <a:cubicBezTo>
                    <a:pt x="2811" y="8803"/>
                    <a:pt x="2811" y="8803"/>
                    <a:pt x="2811" y="8803"/>
                  </a:cubicBezTo>
                  <a:cubicBezTo>
                    <a:pt x="2848" y="8803"/>
                    <a:pt x="2848" y="8803"/>
                    <a:pt x="2848" y="8803"/>
                  </a:cubicBezTo>
                  <a:cubicBezTo>
                    <a:pt x="2848" y="8803"/>
                    <a:pt x="2848" y="8803"/>
                    <a:pt x="2848" y="8803"/>
                  </a:cubicBezTo>
                  <a:cubicBezTo>
                    <a:pt x="2885" y="8803"/>
                    <a:pt x="2885" y="8803"/>
                    <a:pt x="2885" y="8803"/>
                  </a:cubicBezTo>
                  <a:cubicBezTo>
                    <a:pt x="2922" y="8735"/>
                    <a:pt x="2922" y="8735"/>
                    <a:pt x="2922" y="8735"/>
                  </a:cubicBezTo>
                  <a:cubicBezTo>
                    <a:pt x="2885" y="8667"/>
                    <a:pt x="2885" y="8667"/>
                    <a:pt x="2885" y="8667"/>
                  </a:cubicBezTo>
                  <a:cubicBezTo>
                    <a:pt x="2885" y="8599"/>
                    <a:pt x="2885" y="8599"/>
                    <a:pt x="2885" y="8599"/>
                  </a:cubicBezTo>
                  <a:cubicBezTo>
                    <a:pt x="2922" y="8532"/>
                    <a:pt x="2922" y="8532"/>
                    <a:pt x="2922" y="8532"/>
                  </a:cubicBezTo>
                  <a:cubicBezTo>
                    <a:pt x="2922" y="8599"/>
                    <a:pt x="2922" y="8599"/>
                    <a:pt x="2922" y="8599"/>
                  </a:cubicBezTo>
                  <a:cubicBezTo>
                    <a:pt x="2922" y="8667"/>
                    <a:pt x="2922" y="8667"/>
                    <a:pt x="2922" y="8667"/>
                  </a:cubicBezTo>
                  <a:cubicBezTo>
                    <a:pt x="2922" y="8667"/>
                    <a:pt x="2922" y="8667"/>
                    <a:pt x="2922" y="8667"/>
                  </a:cubicBezTo>
                  <a:cubicBezTo>
                    <a:pt x="2922" y="8735"/>
                    <a:pt x="2922" y="8735"/>
                    <a:pt x="2922" y="8735"/>
                  </a:cubicBezTo>
                  <a:cubicBezTo>
                    <a:pt x="2959" y="8735"/>
                    <a:pt x="2959" y="8735"/>
                    <a:pt x="2959" y="8735"/>
                  </a:cubicBezTo>
                  <a:cubicBezTo>
                    <a:pt x="2959" y="8735"/>
                    <a:pt x="2959" y="8735"/>
                    <a:pt x="2959" y="8735"/>
                  </a:cubicBezTo>
                  <a:cubicBezTo>
                    <a:pt x="2959" y="8667"/>
                    <a:pt x="2959" y="8667"/>
                    <a:pt x="2959" y="8667"/>
                  </a:cubicBezTo>
                  <a:cubicBezTo>
                    <a:pt x="2996" y="8667"/>
                    <a:pt x="2996" y="8667"/>
                    <a:pt x="2996" y="8667"/>
                  </a:cubicBezTo>
                  <a:cubicBezTo>
                    <a:pt x="2996" y="8667"/>
                    <a:pt x="2996" y="8667"/>
                    <a:pt x="2996" y="8667"/>
                  </a:cubicBezTo>
                  <a:cubicBezTo>
                    <a:pt x="2996" y="8667"/>
                    <a:pt x="2996" y="8667"/>
                    <a:pt x="2996" y="8667"/>
                  </a:cubicBezTo>
                  <a:cubicBezTo>
                    <a:pt x="2996" y="8735"/>
                    <a:pt x="2996" y="8735"/>
                    <a:pt x="2996" y="8735"/>
                  </a:cubicBezTo>
                  <a:cubicBezTo>
                    <a:pt x="3033" y="8803"/>
                    <a:pt x="3033" y="8803"/>
                    <a:pt x="3033" y="8803"/>
                  </a:cubicBezTo>
                  <a:cubicBezTo>
                    <a:pt x="3070" y="8870"/>
                    <a:pt x="3070" y="8870"/>
                    <a:pt x="3070" y="8870"/>
                  </a:cubicBezTo>
                  <a:cubicBezTo>
                    <a:pt x="3107" y="8870"/>
                    <a:pt x="3107" y="8870"/>
                    <a:pt x="3107" y="8870"/>
                  </a:cubicBezTo>
                  <a:cubicBezTo>
                    <a:pt x="3107" y="8803"/>
                    <a:pt x="3107" y="8803"/>
                    <a:pt x="3107" y="8803"/>
                  </a:cubicBezTo>
                  <a:cubicBezTo>
                    <a:pt x="3144" y="8870"/>
                    <a:pt x="3144" y="8870"/>
                    <a:pt x="3144" y="8870"/>
                  </a:cubicBezTo>
                  <a:cubicBezTo>
                    <a:pt x="3107" y="8870"/>
                    <a:pt x="3107" y="8870"/>
                    <a:pt x="3107" y="8870"/>
                  </a:cubicBezTo>
                  <a:cubicBezTo>
                    <a:pt x="3107" y="8870"/>
                    <a:pt x="3107" y="8870"/>
                    <a:pt x="3107" y="8870"/>
                  </a:cubicBezTo>
                  <a:cubicBezTo>
                    <a:pt x="3107" y="8870"/>
                    <a:pt x="3107" y="8870"/>
                    <a:pt x="3107" y="8870"/>
                  </a:cubicBezTo>
                  <a:cubicBezTo>
                    <a:pt x="3070" y="8938"/>
                    <a:pt x="3070" y="8938"/>
                    <a:pt x="3070" y="8938"/>
                  </a:cubicBezTo>
                  <a:cubicBezTo>
                    <a:pt x="3070" y="8938"/>
                    <a:pt x="3070" y="8938"/>
                    <a:pt x="3070" y="8938"/>
                  </a:cubicBezTo>
                  <a:cubicBezTo>
                    <a:pt x="3107" y="9006"/>
                    <a:pt x="3107" y="9006"/>
                    <a:pt x="3107" y="9006"/>
                  </a:cubicBezTo>
                  <a:cubicBezTo>
                    <a:pt x="3107" y="9006"/>
                    <a:pt x="3107" y="9006"/>
                    <a:pt x="3107" y="9006"/>
                  </a:cubicBezTo>
                  <a:cubicBezTo>
                    <a:pt x="3070" y="9006"/>
                    <a:pt x="3070" y="9006"/>
                    <a:pt x="3070" y="9006"/>
                  </a:cubicBezTo>
                  <a:cubicBezTo>
                    <a:pt x="3070" y="9006"/>
                    <a:pt x="3070" y="9006"/>
                    <a:pt x="3070" y="9006"/>
                  </a:cubicBezTo>
                  <a:cubicBezTo>
                    <a:pt x="3070" y="9073"/>
                    <a:pt x="3070" y="9073"/>
                    <a:pt x="3070" y="9073"/>
                  </a:cubicBezTo>
                  <a:cubicBezTo>
                    <a:pt x="3070" y="9073"/>
                    <a:pt x="3070" y="9073"/>
                    <a:pt x="3070" y="9073"/>
                  </a:cubicBezTo>
                  <a:cubicBezTo>
                    <a:pt x="3107" y="9073"/>
                    <a:pt x="3107" y="9073"/>
                    <a:pt x="3107" y="9073"/>
                  </a:cubicBezTo>
                  <a:cubicBezTo>
                    <a:pt x="3144" y="9141"/>
                    <a:pt x="3144" y="9141"/>
                    <a:pt x="3144" y="9141"/>
                  </a:cubicBezTo>
                  <a:cubicBezTo>
                    <a:pt x="3181" y="9141"/>
                    <a:pt x="3181" y="9141"/>
                    <a:pt x="3181" y="9141"/>
                  </a:cubicBezTo>
                  <a:cubicBezTo>
                    <a:pt x="3218" y="9141"/>
                    <a:pt x="3218" y="9141"/>
                    <a:pt x="3218" y="9141"/>
                  </a:cubicBezTo>
                  <a:cubicBezTo>
                    <a:pt x="3218" y="9073"/>
                    <a:pt x="3218" y="9073"/>
                    <a:pt x="3218" y="9073"/>
                  </a:cubicBezTo>
                  <a:cubicBezTo>
                    <a:pt x="3255" y="9073"/>
                    <a:pt x="3255" y="9073"/>
                    <a:pt x="3255" y="9073"/>
                  </a:cubicBezTo>
                  <a:cubicBezTo>
                    <a:pt x="3255" y="9141"/>
                    <a:pt x="3255" y="9141"/>
                    <a:pt x="3255" y="9141"/>
                  </a:cubicBezTo>
                  <a:cubicBezTo>
                    <a:pt x="3255" y="9209"/>
                    <a:pt x="3255" y="9209"/>
                    <a:pt x="3255" y="9209"/>
                  </a:cubicBezTo>
                  <a:cubicBezTo>
                    <a:pt x="3292" y="9209"/>
                    <a:pt x="3292" y="9209"/>
                    <a:pt x="3292" y="9209"/>
                  </a:cubicBezTo>
                  <a:cubicBezTo>
                    <a:pt x="3329" y="9209"/>
                    <a:pt x="3329" y="9209"/>
                    <a:pt x="3329" y="9209"/>
                  </a:cubicBezTo>
                  <a:cubicBezTo>
                    <a:pt x="3329" y="9209"/>
                    <a:pt x="3329" y="9209"/>
                    <a:pt x="3329" y="9209"/>
                  </a:cubicBezTo>
                  <a:cubicBezTo>
                    <a:pt x="3329" y="9141"/>
                    <a:pt x="3329" y="9141"/>
                    <a:pt x="3329" y="9141"/>
                  </a:cubicBezTo>
                  <a:cubicBezTo>
                    <a:pt x="3292" y="9073"/>
                    <a:pt x="3292" y="9073"/>
                    <a:pt x="3292" y="9073"/>
                  </a:cubicBezTo>
                  <a:cubicBezTo>
                    <a:pt x="3292" y="9073"/>
                    <a:pt x="3292" y="9073"/>
                    <a:pt x="3292" y="9073"/>
                  </a:cubicBezTo>
                  <a:cubicBezTo>
                    <a:pt x="3292" y="9073"/>
                    <a:pt x="3292" y="9073"/>
                    <a:pt x="3292" y="9073"/>
                  </a:cubicBezTo>
                  <a:cubicBezTo>
                    <a:pt x="3329" y="9073"/>
                    <a:pt x="3329" y="9073"/>
                    <a:pt x="3329" y="9073"/>
                  </a:cubicBezTo>
                  <a:cubicBezTo>
                    <a:pt x="3329" y="9141"/>
                    <a:pt x="3329" y="9141"/>
                    <a:pt x="3329" y="9141"/>
                  </a:cubicBezTo>
                  <a:cubicBezTo>
                    <a:pt x="3366" y="9141"/>
                    <a:pt x="3366" y="9141"/>
                    <a:pt x="3366" y="9141"/>
                  </a:cubicBezTo>
                  <a:cubicBezTo>
                    <a:pt x="3366" y="9209"/>
                    <a:pt x="3366" y="9209"/>
                    <a:pt x="3366" y="9209"/>
                  </a:cubicBezTo>
                  <a:cubicBezTo>
                    <a:pt x="3403" y="9209"/>
                    <a:pt x="3403" y="9209"/>
                    <a:pt x="3403" y="9209"/>
                  </a:cubicBezTo>
                  <a:cubicBezTo>
                    <a:pt x="3403" y="9141"/>
                    <a:pt x="3403" y="9141"/>
                    <a:pt x="3403" y="9141"/>
                  </a:cubicBezTo>
                  <a:cubicBezTo>
                    <a:pt x="3403" y="9141"/>
                    <a:pt x="3403" y="9141"/>
                    <a:pt x="3403" y="9141"/>
                  </a:cubicBezTo>
                  <a:cubicBezTo>
                    <a:pt x="3440" y="9209"/>
                    <a:pt x="3440" y="9209"/>
                    <a:pt x="3440" y="9209"/>
                  </a:cubicBezTo>
                  <a:cubicBezTo>
                    <a:pt x="3477" y="9209"/>
                    <a:pt x="3477" y="9209"/>
                    <a:pt x="3477" y="9209"/>
                  </a:cubicBezTo>
                  <a:cubicBezTo>
                    <a:pt x="3477" y="9209"/>
                    <a:pt x="3477" y="9209"/>
                    <a:pt x="3477" y="9209"/>
                  </a:cubicBezTo>
                  <a:cubicBezTo>
                    <a:pt x="3477" y="9209"/>
                    <a:pt x="3477" y="9209"/>
                    <a:pt x="3477" y="9209"/>
                  </a:cubicBezTo>
                  <a:cubicBezTo>
                    <a:pt x="3477" y="9141"/>
                    <a:pt x="3477" y="9141"/>
                    <a:pt x="3477" y="9141"/>
                  </a:cubicBezTo>
                  <a:cubicBezTo>
                    <a:pt x="3477" y="9141"/>
                    <a:pt x="3477" y="9141"/>
                    <a:pt x="3477" y="9141"/>
                  </a:cubicBezTo>
                  <a:cubicBezTo>
                    <a:pt x="3477" y="9141"/>
                    <a:pt x="3477" y="9141"/>
                    <a:pt x="3477" y="9141"/>
                  </a:cubicBezTo>
                  <a:cubicBezTo>
                    <a:pt x="3514" y="9141"/>
                    <a:pt x="3514" y="9141"/>
                    <a:pt x="3514" y="9141"/>
                  </a:cubicBezTo>
                  <a:cubicBezTo>
                    <a:pt x="3514" y="9141"/>
                    <a:pt x="3514" y="9141"/>
                    <a:pt x="3514" y="9141"/>
                  </a:cubicBezTo>
                  <a:cubicBezTo>
                    <a:pt x="3514" y="9141"/>
                    <a:pt x="3514" y="9141"/>
                    <a:pt x="3514" y="9141"/>
                  </a:cubicBezTo>
                  <a:cubicBezTo>
                    <a:pt x="3551" y="9209"/>
                    <a:pt x="3551" y="9209"/>
                    <a:pt x="3551" y="9209"/>
                  </a:cubicBezTo>
                  <a:cubicBezTo>
                    <a:pt x="3551" y="9276"/>
                    <a:pt x="3551" y="9276"/>
                    <a:pt x="3551" y="9276"/>
                  </a:cubicBezTo>
                  <a:cubicBezTo>
                    <a:pt x="3588" y="9209"/>
                    <a:pt x="3588" y="9209"/>
                    <a:pt x="3588" y="9209"/>
                  </a:cubicBezTo>
                  <a:cubicBezTo>
                    <a:pt x="3588" y="9209"/>
                    <a:pt x="3588" y="9209"/>
                    <a:pt x="3588" y="9209"/>
                  </a:cubicBezTo>
                  <a:cubicBezTo>
                    <a:pt x="3551" y="9141"/>
                    <a:pt x="3551" y="9141"/>
                    <a:pt x="3551" y="9141"/>
                  </a:cubicBezTo>
                  <a:cubicBezTo>
                    <a:pt x="3551" y="9141"/>
                    <a:pt x="3551" y="9141"/>
                    <a:pt x="3551" y="9141"/>
                  </a:cubicBezTo>
                  <a:cubicBezTo>
                    <a:pt x="3514" y="9141"/>
                    <a:pt x="3514" y="9141"/>
                    <a:pt x="3514" y="9141"/>
                  </a:cubicBezTo>
                  <a:cubicBezTo>
                    <a:pt x="3551" y="9141"/>
                    <a:pt x="3551" y="9141"/>
                    <a:pt x="3551" y="9141"/>
                  </a:cubicBezTo>
                  <a:cubicBezTo>
                    <a:pt x="3551" y="9141"/>
                    <a:pt x="3551" y="9141"/>
                    <a:pt x="3551" y="9141"/>
                  </a:cubicBezTo>
                  <a:cubicBezTo>
                    <a:pt x="3551" y="9141"/>
                    <a:pt x="3551" y="9141"/>
                    <a:pt x="3551" y="9141"/>
                  </a:cubicBezTo>
                  <a:cubicBezTo>
                    <a:pt x="3588" y="9073"/>
                    <a:pt x="3588" y="9073"/>
                    <a:pt x="3588" y="9073"/>
                  </a:cubicBezTo>
                  <a:cubicBezTo>
                    <a:pt x="3588" y="9073"/>
                    <a:pt x="3588" y="9073"/>
                    <a:pt x="3588" y="9073"/>
                  </a:cubicBezTo>
                  <a:cubicBezTo>
                    <a:pt x="3588" y="9006"/>
                    <a:pt x="3588" y="9006"/>
                    <a:pt x="3588" y="9006"/>
                  </a:cubicBezTo>
                  <a:close/>
                  <a:moveTo>
                    <a:pt x="1147" y="12391"/>
                  </a:moveTo>
                  <a:cubicBezTo>
                    <a:pt x="1110" y="12391"/>
                    <a:pt x="1110" y="12391"/>
                    <a:pt x="1110" y="12391"/>
                  </a:cubicBezTo>
                  <a:cubicBezTo>
                    <a:pt x="1147" y="12324"/>
                    <a:pt x="1147" y="12324"/>
                    <a:pt x="1147" y="12324"/>
                  </a:cubicBezTo>
                  <a:cubicBezTo>
                    <a:pt x="1110" y="12324"/>
                    <a:pt x="1110" y="12324"/>
                    <a:pt x="1110" y="12324"/>
                  </a:cubicBezTo>
                  <a:cubicBezTo>
                    <a:pt x="1110" y="12324"/>
                    <a:pt x="1110" y="12324"/>
                    <a:pt x="1110" y="12324"/>
                  </a:cubicBezTo>
                  <a:cubicBezTo>
                    <a:pt x="1073" y="12324"/>
                    <a:pt x="1073" y="12324"/>
                    <a:pt x="1073" y="12324"/>
                  </a:cubicBezTo>
                  <a:cubicBezTo>
                    <a:pt x="1073" y="12391"/>
                    <a:pt x="1073" y="12391"/>
                    <a:pt x="1073" y="12391"/>
                  </a:cubicBezTo>
                  <a:cubicBezTo>
                    <a:pt x="1110" y="12391"/>
                    <a:pt x="1110" y="12391"/>
                    <a:pt x="1110" y="12391"/>
                  </a:cubicBezTo>
                  <a:cubicBezTo>
                    <a:pt x="1110" y="12459"/>
                    <a:pt x="1110" y="12459"/>
                    <a:pt x="1110" y="12459"/>
                  </a:cubicBezTo>
                  <a:cubicBezTo>
                    <a:pt x="1147" y="12459"/>
                    <a:pt x="1147" y="12459"/>
                    <a:pt x="1147" y="12459"/>
                  </a:cubicBezTo>
                  <a:cubicBezTo>
                    <a:pt x="1147" y="12391"/>
                    <a:pt x="1147" y="12391"/>
                    <a:pt x="1147" y="12391"/>
                  </a:cubicBezTo>
                  <a:close/>
                  <a:moveTo>
                    <a:pt x="1997" y="11511"/>
                  </a:moveTo>
                  <a:cubicBezTo>
                    <a:pt x="1997" y="11511"/>
                    <a:pt x="1997" y="11511"/>
                    <a:pt x="1997" y="11511"/>
                  </a:cubicBezTo>
                  <a:cubicBezTo>
                    <a:pt x="1997" y="11511"/>
                    <a:pt x="1997" y="11511"/>
                    <a:pt x="1997" y="11511"/>
                  </a:cubicBezTo>
                  <a:cubicBezTo>
                    <a:pt x="1960" y="11443"/>
                    <a:pt x="1960" y="11443"/>
                    <a:pt x="1960" y="11443"/>
                  </a:cubicBezTo>
                  <a:cubicBezTo>
                    <a:pt x="1960" y="11443"/>
                    <a:pt x="1960" y="11443"/>
                    <a:pt x="1960" y="11443"/>
                  </a:cubicBezTo>
                  <a:cubicBezTo>
                    <a:pt x="1960" y="11511"/>
                    <a:pt x="1960" y="11511"/>
                    <a:pt x="1960" y="11511"/>
                  </a:cubicBezTo>
                  <a:cubicBezTo>
                    <a:pt x="1997" y="11511"/>
                    <a:pt x="1997" y="11511"/>
                    <a:pt x="1997" y="11511"/>
                  </a:cubicBezTo>
                  <a:close/>
                  <a:moveTo>
                    <a:pt x="2626" y="10360"/>
                  </a:moveTo>
                  <a:cubicBezTo>
                    <a:pt x="2663" y="10360"/>
                    <a:pt x="2663" y="10360"/>
                    <a:pt x="2663" y="10360"/>
                  </a:cubicBezTo>
                  <a:cubicBezTo>
                    <a:pt x="2737" y="10292"/>
                    <a:pt x="2737" y="10292"/>
                    <a:pt x="2737" y="10292"/>
                  </a:cubicBezTo>
                  <a:cubicBezTo>
                    <a:pt x="2737" y="10224"/>
                    <a:pt x="2737" y="10224"/>
                    <a:pt x="2737" y="10224"/>
                  </a:cubicBezTo>
                  <a:cubicBezTo>
                    <a:pt x="2737" y="10089"/>
                    <a:pt x="2737" y="10089"/>
                    <a:pt x="2737" y="10089"/>
                  </a:cubicBezTo>
                  <a:cubicBezTo>
                    <a:pt x="2774" y="10089"/>
                    <a:pt x="2774" y="10089"/>
                    <a:pt x="2774" y="10089"/>
                  </a:cubicBezTo>
                  <a:cubicBezTo>
                    <a:pt x="2774" y="10157"/>
                    <a:pt x="2774" y="10157"/>
                    <a:pt x="2774" y="10157"/>
                  </a:cubicBezTo>
                  <a:cubicBezTo>
                    <a:pt x="2774" y="10224"/>
                    <a:pt x="2774" y="10224"/>
                    <a:pt x="2774" y="10224"/>
                  </a:cubicBezTo>
                  <a:cubicBezTo>
                    <a:pt x="2811" y="10157"/>
                    <a:pt x="2811" y="10157"/>
                    <a:pt x="2811" y="10157"/>
                  </a:cubicBezTo>
                  <a:cubicBezTo>
                    <a:pt x="2811" y="10089"/>
                    <a:pt x="2811" y="10089"/>
                    <a:pt x="2811" y="10089"/>
                  </a:cubicBezTo>
                  <a:cubicBezTo>
                    <a:pt x="2774" y="10021"/>
                    <a:pt x="2774" y="10021"/>
                    <a:pt x="2774" y="10021"/>
                  </a:cubicBezTo>
                  <a:cubicBezTo>
                    <a:pt x="2663" y="9954"/>
                    <a:pt x="2663" y="9954"/>
                    <a:pt x="2663" y="9954"/>
                  </a:cubicBezTo>
                  <a:cubicBezTo>
                    <a:pt x="2589" y="9886"/>
                    <a:pt x="2589" y="9886"/>
                    <a:pt x="2589" y="9886"/>
                  </a:cubicBezTo>
                  <a:cubicBezTo>
                    <a:pt x="2552" y="9954"/>
                    <a:pt x="2552" y="9954"/>
                    <a:pt x="2552" y="9954"/>
                  </a:cubicBezTo>
                  <a:cubicBezTo>
                    <a:pt x="2552" y="10089"/>
                    <a:pt x="2552" y="10089"/>
                    <a:pt x="2552" y="10089"/>
                  </a:cubicBezTo>
                  <a:cubicBezTo>
                    <a:pt x="2552" y="10224"/>
                    <a:pt x="2552" y="10224"/>
                    <a:pt x="2552" y="10224"/>
                  </a:cubicBezTo>
                  <a:cubicBezTo>
                    <a:pt x="2552" y="10224"/>
                    <a:pt x="2552" y="10224"/>
                    <a:pt x="2552" y="10224"/>
                  </a:cubicBezTo>
                  <a:cubicBezTo>
                    <a:pt x="2552" y="10360"/>
                    <a:pt x="2552" y="10360"/>
                    <a:pt x="2552" y="10360"/>
                  </a:cubicBezTo>
                  <a:cubicBezTo>
                    <a:pt x="2589" y="10292"/>
                    <a:pt x="2589" y="10292"/>
                    <a:pt x="2589" y="10292"/>
                  </a:cubicBezTo>
                  <a:cubicBezTo>
                    <a:pt x="2589" y="10360"/>
                    <a:pt x="2589" y="10360"/>
                    <a:pt x="2589" y="10360"/>
                  </a:cubicBezTo>
                  <a:cubicBezTo>
                    <a:pt x="2589" y="10360"/>
                    <a:pt x="2589" y="10360"/>
                    <a:pt x="2589" y="10360"/>
                  </a:cubicBezTo>
                  <a:cubicBezTo>
                    <a:pt x="2626" y="10360"/>
                    <a:pt x="2626" y="10360"/>
                    <a:pt x="2626" y="10360"/>
                  </a:cubicBezTo>
                  <a:cubicBezTo>
                    <a:pt x="2626" y="10360"/>
                    <a:pt x="2626" y="10360"/>
                    <a:pt x="2626" y="10360"/>
                  </a:cubicBezTo>
                  <a:close/>
                  <a:moveTo>
                    <a:pt x="2922" y="10428"/>
                  </a:moveTo>
                  <a:cubicBezTo>
                    <a:pt x="2959" y="10428"/>
                    <a:pt x="2959" y="10428"/>
                    <a:pt x="2959" y="10428"/>
                  </a:cubicBezTo>
                  <a:cubicBezTo>
                    <a:pt x="2959" y="10428"/>
                    <a:pt x="2959" y="10428"/>
                    <a:pt x="2959" y="10428"/>
                  </a:cubicBezTo>
                  <a:cubicBezTo>
                    <a:pt x="2996" y="10428"/>
                    <a:pt x="2996" y="10428"/>
                    <a:pt x="2996" y="10428"/>
                  </a:cubicBezTo>
                  <a:cubicBezTo>
                    <a:pt x="2996" y="10360"/>
                    <a:pt x="2996" y="10360"/>
                    <a:pt x="2996" y="10360"/>
                  </a:cubicBezTo>
                  <a:cubicBezTo>
                    <a:pt x="2959" y="10360"/>
                    <a:pt x="2959" y="10360"/>
                    <a:pt x="2959" y="10360"/>
                  </a:cubicBezTo>
                  <a:cubicBezTo>
                    <a:pt x="2922" y="10428"/>
                    <a:pt x="2922" y="10428"/>
                    <a:pt x="2922" y="10428"/>
                  </a:cubicBezTo>
                  <a:cubicBezTo>
                    <a:pt x="2922" y="10428"/>
                    <a:pt x="2922" y="10428"/>
                    <a:pt x="2922" y="10428"/>
                  </a:cubicBezTo>
                  <a:close/>
                  <a:moveTo>
                    <a:pt x="3403" y="10428"/>
                  </a:moveTo>
                  <a:cubicBezTo>
                    <a:pt x="3403" y="10428"/>
                    <a:pt x="3403" y="10428"/>
                    <a:pt x="3403" y="10428"/>
                  </a:cubicBezTo>
                  <a:cubicBezTo>
                    <a:pt x="3440" y="10360"/>
                    <a:pt x="3440" y="10360"/>
                    <a:pt x="3440" y="10360"/>
                  </a:cubicBezTo>
                  <a:cubicBezTo>
                    <a:pt x="3440" y="10360"/>
                    <a:pt x="3440" y="10360"/>
                    <a:pt x="3440" y="10360"/>
                  </a:cubicBezTo>
                  <a:cubicBezTo>
                    <a:pt x="3403" y="10360"/>
                    <a:pt x="3403" y="10360"/>
                    <a:pt x="3403" y="10360"/>
                  </a:cubicBezTo>
                  <a:cubicBezTo>
                    <a:pt x="3403" y="10428"/>
                    <a:pt x="3403" y="10428"/>
                    <a:pt x="3403" y="10428"/>
                  </a:cubicBezTo>
                  <a:cubicBezTo>
                    <a:pt x="3403" y="10428"/>
                    <a:pt x="3403" y="10428"/>
                    <a:pt x="3403" y="10428"/>
                  </a:cubicBezTo>
                  <a:close/>
                  <a:moveTo>
                    <a:pt x="3329" y="10428"/>
                  </a:moveTo>
                  <a:cubicBezTo>
                    <a:pt x="3366" y="10428"/>
                    <a:pt x="3366" y="10428"/>
                    <a:pt x="3366" y="10428"/>
                  </a:cubicBezTo>
                  <a:cubicBezTo>
                    <a:pt x="3403" y="10428"/>
                    <a:pt x="3403" y="10428"/>
                    <a:pt x="3403" y="10428"/>
                  </a:cubicBezTo>
                  <a:cubicBezTo>
                    <a:pt x="3366" y="10360"/>
                    <a:pt x="3366" y="10360"/>
                    <a:pt x="3366" y="10360"/>
                  </a:cubicBezTo>
                  <a:cubicBezTo>
                    <a:pt x="3366" y="10360"/>
                    <a:pt x="3366" y="10360"/>
                    <a:pt x="3366" y="10360"/>
                  </a:cubicBezTo>
                  <a:cubicBezTo>
                    <a:pt x="3329" y="10428"/>
                    <a:pt x="3329" y="10428"/>
                    <a:pt x="3329" y="10428"/>
                  </a:cubicBezTo>
                  <a:close/>
                  <a:moveTo>
                    <a:pt x="3736" y="10157"/>
                  </a:moveTo>
                  <a:cubicBezTo>
                    <a:pt x="3736" y="10157"/>
                    <a:pt x="3736" y="10157"/>
                    <a:pt x="3736" y="10157"/>
                  </a:cubicBezTo>
                  <a:cubicBezTo>
                    <a:pt x="3773" y="10157"/>
                    <a:pt x="3773" y="10157"/>
                    <a:pt x="3773" y="10157"/>
                  </a:cubicBezTo>
                  <a:cubicBezTo>
                    <a:pt x="3810" y="10089"/>
                    <a:pt x="3810" y="10089"/>
                    <a:pt x="3810" y="10089"/>
                  </a:cubicBezTo>
                  <a:cubicBezTo>
                    <a:pt x="3810" y="10089"/>
                    <a:pt x="3810" y="10089"/>
                    <a:pt x="3810" y="10089"/>
                  </a:cubicBezTo>
                  <a:cubicBezTo>
                    <a:pt x="3810" y="10089"/>
                    <a:pt x="3810" y="10089"/>
                    <a:pt x="3810" y="10089"/>
                  </a:cubicBezTo>
                  <a:cubicBezTo>
                    <a:pt x="3736" y="10089"/>
                    <a:pt x="3736" y="10089"/>
                    <a:pt x="3736" y="10089"/>
                  </a:cubicBezTo>
                  <a:cubicBezTo>
                    <a:pt x="3736" y="10157"/>
                    <a:pt x="3736" y="10157"/>
                    <a:pt x="3736" y="10157"/>
                  </a:cubicBezTo>
                  <a:close/>
                  <a:moveTo>
                    <a:pt x="3588" y="10089"/>
                  </a:moveTo>
                  <a:cubicBezTo>
                    <a:pt x="3588" y="10157"/>
                    <a:pt x="3588" y="10157"/>
                    <a:pt x="3588" y="10157"/>
                  </a:cubicBezTo>
                  <a:cubicBezTo>
                    <a:pt x="3625" y="10157"/>
                    <a:pt x="3625" y="10157"/>
                    <a:pt x="3625" y="10157"/>
                  </a:cubicBezTo>
                  <a:cubicBezTo>
                    <a:pt x="3625" y="10089"/>
                    <a:pt x="3625" y="10089"/>
                    <a:pt x="3625" y="10089"/>
                  </a:cubicBezTo>
                  <a:cubicBezTo>
                    <a:pt x="3588" y="10089"/>
                    <a:pt x="3588" y="10089"/>
                    <a:pt x="3588" y="10089"/>
                  </a:cubicBezTo>
                  <a:cubicBezTo>
                    <a:pt x="3588" y="10089"/>
                    <a:pt x="3588" y="10089"/>
                    <a:pt x="3588" y="10089"/>
                  </a:cubicBezTo>
                  <a:close/>
                  <a:moveTo>
                    <a:pt x="3477" y="10089"/>
                  </a:moveTo>
                  <a:cubicBezTo>
                    <a:pt x="3514" y="10089"/>
                    <a:pt x="3514" y="10089"/>
                    <a:pt x="3514" y="10089"/>
                  </a:cubicBezTo>
                  <a:cubicBezTo>
                    <a:pt x="3514" y="10157"/>
                    <a:pt x="3514" y="10157"/>
                    <a:pt x="3514" y="10157"/>
                  </a:cubicBezTo>
                  <a:cubicBezTo>
                    <a:pt x="3551" y="10157"/>
                    <a:pt x="3551" y="10157"/>
                    <a:pt x="3551" y="10157"/>
                  </a:cubicBezTo>
                  <a:cubicBezTo>
                    <a:pt x="3551" y="10089"/>
                    <a:pt x="3551" y="10089"/>
                    <a:pt x="3551" y="10089"/>
                  </a:cubicBezTo>
                  <a:cubicBezTo>
                    <a:pt x="3514" y="10089"/>
                    <a:pt x="3514" y="10089"/>
                    <a:pt x="3514" y="10089"/>
                  </a:cubicBezTo>
                  <a:cubicBezTo>
                    <a:pt x="3477" y="10089"/>
                    <a:pt x="3477" y="10089"/>
                    <a:pt x="3477" y="10089"/>
                  </a:cubicBezTo>
                  <a:close/>
                  <a:moveTo>
                    <a:pt x="3440" y="10089"/>
                  </a:moveTo>
                  <a:cubicBezTo>
                    <a:pt x="3440" y="10089"/>
                    <a:pt x="3440" y="10089"/>
                    <a:pt x="3440" y="10089"/>
                  </a:cubicBezTo>
                  <a:cubicBezTo>
                    <a:pt x="3440" y="10089"/>
                    <a:pt x="3440" y="10089"/>
                    <a:pt x="3440" y="10089"/>
                  </a:cubicBezTo>
                  <a:cubicBezTo>
                    <a:pt x="3477" y="10089"/>
                    <a:pt x="3477" y="10089"/>
                    <a:pt x="3477" y="10089"/>
                  </a:cubicBezTo>
                  <a:cubicBezTo>
                    <a:pt x="3440" y="10089"/>
                    <a:pt x="3440" y="10089"/>
                    <a:pt x="3440" y="10089"/>
                  </a:cubicBezTo>
                  <a:cubicBezTo>
                    <a:pt x="3440" y="10089"/>
                    <a:pt x="3440" y="10089"/>
                    <a:pt x="3440" y="10089"/>
                  </a:cubicBezTo>
                  <a:close/>
                  <a:moveTo>
                    <a:pt x="6953" y="8329"/>
                  </a:moveTo>
                  <a:cubicBezTo>
                    <a:pt x="6953" y="8396"/>
                    <a:pt x="6953" y="8396"/>
                    <a:pt x="6953" y="8396"/>
                  </a:cubicBezTo>
                  <a:cubicBezTo>
                    <a:pt x="6953" y="8396"/>
                    <a:pt x="6953" y="8396"/>
                    <a:pt x="6953" y="8396"/>
                  </a:cubicBezTo>
                  <a:cubicBezTo>
                    <a:pt x="6953" y="8396"/>
                    <a:pt x="6953" y="8396"/>
                    <a:pt x="6953" y="8396"/>
                  </a:cubicBezTo>
                  <a:cubicBezTo>
                    <a:pt x="6953" y="8329"/>
                    <a:pt x="6953" y="8329"/>
                    <a:pt x="6953" y="8329"/>
                  </a:cubicBezTo>
                  <a:cubicBezTo>
                    <a:pt x="6953" y="8329"/>
                    <a:pt x="6953" y="8329"/>
                    <a:pt x="6953" y="8329"/>
                  </a:cubicBezTo>
                  <a:close/>
                  <a:moveTo>
                    <a:pt x="6879" y="8193"/>
                  </a:moveTo>
                  <a:cubicBezTo>
                    <a:pt x="6879" y="8261"/>
                    <a:pt x="6879" y="8261"/>
                    <a:pt x="6879" y="8261"/>
                  </a:cubicBezTo>
                  <a:cubicBezTo>
                    <a:pt x="6879" y="8329"/>
                    <a:pt x="6879" y="8329"/>
                    <a:pt x="6879" y="8329"/>
                  </a:cubicBezTo>
                  <a:cubicBezTo>
                    <a:pt x="6879" y="8396"/>
                    <a:pt x="6879" y="8396"/>
                    <a:pt x="6879" y="8396"/>
                  </a:cubicBezTo>
                  <a:cubicBezTo>
                    <a:pt x="6879" y="8396"/>
                    <a:pt x="6879" y="8396"/>
                    <a:pt x="6879" y="8396"/>
                  </a:cubicBezTo>
                  <a:cubicBezTo>
                    <a:pt x="6916" y="8396"/>
                    <a:pt x="6916" y="8396"/>
                    <a:pt x="6916" y="8396"/>
                  </a:cubicBezTo>
                  <a:cubicBezTo>
                    <a:pt x="6916" y="8261"/>
                    <a:pt x="6916" y="8261"/>
                    <a:pt x="6916" y="8261"/>
                  </a:cubicBezTo>
                  <a:cubicBezTo>
                    <a:pt x="6879" y="8193"/>
                    <a:pt x="6879" y="8193"/>
                    <a:pt x="6879" y="8193"/>
                  </a:cubicBezTo>
                  <a:cubicBezTo>
                    <a:pt x="6879" y="8193"/>
                    <a:pt x="6879" y="8193"/>
                    <a:pt x="6879" y="8193"/>
                  </a:cubicBezTo>
                  <a:close/>
                  <a:moveTo>
                    <a:pt x="6842" y="8058"/>
                  </a:moveTo>
                  <a:cubicBezTo>
                    <a:pt x="6842" y="8125"/>
                    <a:pt x="6842" y="8125"/>
                    <a:pt x="6842" y="8125"/>
                  </a:cubicBezTo>
                  <a:cubicBezTo>
                    <a:pt x="6842" y="8125"/>
                    <a:pt x="6842" y="8125"/>
                    <a:pt x="6842" y="8125"/>
                  </a:cubicBezTo>
                  <a:cubicBezTo>
                    <a:pt x="6879" y="8058"/>
                    <a:pt x="6879" y="8058"/>
                    <a:pt x="6879" y="8058"/>
                  </a:cubicBezTo>
                  <a:cubicBezTo>
                    <a:pt x="6842" y="8058"/>
                    <a:pt x="6842" y="8058"/>
                    <a:pt x="6842" y="8058"/>
                  </a:cubicBezTo>
                  <a:cubicBezTo>
                    <a:pt x="6842" y="8058"/>
                    <a:pt x="6842" y="8058"/>
                    <a:pt x="6842" y="8058"/>
                  </a:cubicBezTo>
                  <a:close/>
                  <a:moveTo>
                    <a:pt x="3847" y="9683"/>
                  </a:moveTo>
                  <a:cubicBezTo>
                    <a:pt x="3847" y="9683"/>
                    <a:pt x="3847" y="9683"/>
                    <a:pt x="3847" y="9683"/>
                  </a:cubicBezTo>
                  <a:cubicBezTo>
                    <a:pt x="3847" y="9615"/>
                    <a:pt x="3847" y="9615"/>
                    <a:pt x="3847" y="9615"/>
                  </a:cubicBezTo>
                  <a:cubicBezTo>
                    <a:pt x="3847" y="9615"/>
                    <a:pt x="3847" y="9615"/>
                    <a:pt x="3847" y="9615"/>
                  </a:cubicBezTo>
                  <a:cubicBezTo>
                    <a:pt x="3847" y="9683"/>
                    <a:pt x="3847" y="9683"/>
                    <a:pt x="3847" y="9683"/>
                  </a:cubicBezTo>
                  <a:close/>
                  <a:moveTo>
                    <a:pt x="3995" y="9886"/>
                  </a:moveTo>
                  <a:cubicBezTo>
                    <a:pt x="3995" y="9886"/>
                    <a:pt x="4032" y="9886"/>
                    <a:pt x="4032" y="9886"/>
                  </a:cubicBezTo>
                  <a:cubicBezTo>
                    <a:pt x="3995" y="9886"/>
                    <a:pt x="3995" y="9886"/>
                    <a:pt x="3995" y="9886"/>
                  </a:cubicBezTo>
                  <a:cubicBezTo>
                    <a:pt x="3995" y="9886"/>
                    <a:pt x="3995" y="9886"/>
                    <a:pt x="3995" y="9886"/>
                  </a:cubicBezTo>
                  <a:close/>
                  <a:moveTo>
                    <a:pt x="3958" y="9818"/>
                  </a:moveTo>
                  <a:cubicBezTo>
                    <a:pt x="3958" y="9750"/>
                    <a:pt x="3958" y="9750"/>
                    <a:pt x="3958" y="9750"/>
                  </a:cubicBezTo>
                  <a:cubicBezTo>
                    <a:pt x="3921" y="9750"/>
                    <a:pt x="3921" y="9750"/>
                    <a:pt x="3921" y="9750"/>
                  </a:cubicBezTo>
                  <a:cubicBezTo>
                    <a:pt x="3884" y="9683"/>
                    <a:pt x="3884" y="9683"/>
                    <a:pt x="3884" y="9683"/>
                  </a:cubicBezTo>
                  <a:cubicBezTo>
                    <a:pt x="3884" y="9750"/>
                    <a:pt x="3884" y="9750"/>
                    <a:pt x="3884" y="9750"/>
                  </a:cubicBezTo>
                  <a:cubicBezTo>
                    <a:pt x="3921" y="9750"/>
                    <a:pt x="3921" y="9750"/>
                    <a:pt x="3921" y="9750"/>
                  </a:cubicBezTo>
                  <a:cubicBezTo>
                    <a:pt x="3958" y="9818"/>
                    <a:pt x="3958" y="9818"/>
                    <a:pt x="3958" y="9818"/>
                  </a:cubicBezTo>
                  <a:close/>
                  <a:moveTo>
                    <a:pt x="4068" y="9547"/>
                  </a:moveTo>
                  <a:cubicBezTo>
                    <a:pt x="4068" y="9547"/>
                    <a:pt x="4068" y="9547"/>
                    <a:pt x="4068" y="9547"/>
                  </a:cubicBezTo>
                  <a:cubicBezTo>
                    <a:pt x="4068" y="9412"/>
                    <a:pt x="4068" y="9412"/>
                    <a:pt x="4068" y="9412"/>
                  </a:cubicBezTo>
                  <a:cubicBezTo>
                    <a:pt x="3995" y="9344"/>
                    <a:pt x="3995" y="9344"/>
                    <a:pt x="3995" y="9344"/>
                  </a:cubicBezTo>
                  <a:cubicBezTo>
                    <a:pt x="3958" y="9276"/>
                    <a:pt x="3958" y="9276"/>
                    <a:pt x="3958" y="9276"/>
                  </a:cubicBezTo>
                  <a:cubicBezTo>
                    <a:pt x="3921" y="9276"/>
                    <a:pt x="3921" y="9276"/>
                    <a:pt x="3921" y="9276"/>
                  </a:cubicBezTo>
                  <a:cubicBezTo>
                    <a:pt x="3884" y="9209"/>
                    <a:pt x="3884" y="9209"/>
                    <a:pt x="3884" y="9209"/>
                  </a:cubicBezTo>
                  <a:cubicBezTo>
                    <a:pt x="3847" y="9209"/>
                    <a:pt x="3847" y="9209"/>
                    <a:pt x="3847" y="9209"/>
                  </a:cubicBezTo>
                  <a:cubicBezTo>
                    <a:pt x="3847" y="9141"/>
                    <a:pt x="3847" y="9141"/>
                    <a:pt x="3847" y="9141"/>
                  </a:cubicBezTo>
                  <a:cubicBezTo>
                    <a:pt x="3810" y="9141"/>
                    <a:pt x="3810" y="9141"/>
                    <a:pt x="3810" y="9141"/>
                  </a:cubicBezTo>
                  <a:cubicBezTo>
                    <a:pt x="3773" y="9141"/>
                    <a:pt x="3773" y="9141"/>
                    <a:pt x="3773" y="9141"/>
                  </a:cubicBezTo>
                  <a:cubicBezTo>
                    <a:pt x="3773" y="9141"/>
                    <a:pt x="3773" y="9141"/>
                    <a:pt x="3773" y="9141"/>
                  </a:cubicBezTo>
                  <a:cubicBezTo>
                    <a:pt x="3773" y="9141"/>
                    <a:pt x="3773" y="9141"/>
                    <a:pt x="3773" y="9141"/>
                  </a:cubicBezTo>
                  <a:cubicBezTo>
                    <a:pt x="3736" y="9209"/>
                    <a:pt x="3736" y="9209"/>
                    <a:pt x="3736" y="9209"/>
                  </a:cubicBezTo>
                  <a:cubicBezTo>
                    <a:pt x="3773" y="9276"/>
                    <a:pt x="3773" y="9276"/>
                    <a:pt x="3773" y="9276"/>
                  </a:cubicBezTo>
                  <a:cubicBezTo>
                    <a:pt x="3810" y="9276"/>
                    <a:pt x="3810" y="9276"/>
                    <a:pt x="3810" y="9276"/>
                  </a:cubicBezTo>
                  <a:cubicBezTo>
                    <a:pt x="3810" y="9276"/>
                    <a:pt x="3810" y="9276"/>
                    <a:pt x="3810" y="9276"/>
                  </a:cubicBezTo>
                  <a:cubicBezTo>
                    <a:pt x="3773" y="9276"/>
                    <a:pt x="3773" y="9276"/>
                    <a:pt x="3773" y="9276"/>
                  </a:cubicBezTo>
                  <a:cubicBezTo>
                    <a:pt x="3736" y="9276"/>
                    <a:pt x="3736" y="9276"/>
                    <a:pt x="3736" y="9276"/>
                  </a:cubicBezTo>
                  <a:cubicBezTo>
                    <a:pt x="3736" y="9276"/>
                    <a:pt x="3736" y="9276"/>
                    <a:pt x="3736" y="9276"/>
                  </a:cubicBezTo>
                  <a:cubicBezTo>
                    <a:pt x="3736" y="9276"/>
                    <a:pt x="3736" y="9276"/>
                    <a:pt x="3736" y="9276"/>
                  </a:cubicBezTo>
                  <a:cubicBezTo>
                    <a:pt x="3810" y="9412"/>
                    <a:pt x="3810" y="9412"/>
                    <a:pt x="3810" y="9412"/>
                  </a:cubicBezTo>
                  <a:cubicBezTo>
                    <a:pt x="3847" y="9412"/>
                    <a:pt x="3847" y="9412"/>
                    <a:pt x="3847" y="9412"/>
                  </a:cubicBezTo>
                  <a:cubicBezTo>
                    <a:pt x="3847" y="9480"/>
                    <a:pt x="3847" y="9480"/>
                    <a:pt x="3847" y="9480"/>
                  </a:cubicBezTo>
                  <a:cubicBezTo>
                    <a:pt x="3884" y="9480"/>
                    <a:pt x="3884" y="9480"/>
                    <a:pt x="3884" y="9480"/>
                  </a:cubicBezTo>
                  <a:cubicBezTo>
                    <a:pt x="3884" y="9412"/>
                    <a:pt x="3884" y="9412"/>
                    <a:pt x="3884" y="9412"/>
                  </a:cubicBezTo>
                  <a:cubicBezTo>
                    <a:pt x="3921" y="9480"/>
                    <a:pt x="3921" y="9480"/>
                    <a:pt x="3921" y="9480"/>
                  </a:cubicBezTo>
                  <a:cubicBezTo>
                    <a:pt x="3921" y="9412"/>
                    <a:pt x="3921" y="9412"/>
                    <a:pt x="3921" y="9412"/>
                  </a:cubicBezTo>
                  <a:cubicBezTo>
                    <a:pt x="3958" y="9480"/>
                    <a:pt x="3958" y="9480"/>
                    <a:pt x="3958" y="9480"/>
                  </a:cubicBezTo>
                  <a:cubicBezTo>
                    <a:pt x="3958" y="9547"/>
                    <a:pt x="3958" y="9547"/>
                    <a:pt x="3958" y="9547"/>
                  </a:cubicBezTo>
                  <a:cubicBezTo>
                    <a:pt x="3958" y="9547"/>
                    <a:pt x="3958" y="9547"/>
                    <a:pt x="3958" y="9547"/>
                  </a:cubicBezTo>
                  <a:cubicBezTo>
                    <a:pt x="3958" y="9615"/>
                    <a:pt x="3958" y="9615"/>
                    <a:pt x="3958" y="9615"/>
                  </a:cubicBezTo>
                  <a:cubicBezTo>
                    <a:pt x="3995" y="9615"/>
                    <a:pt x="3995" y="9615"/>
                    <a:pt x="3995" y="9615"/>
                  </a:cubicBezTo>
                  <a:cubicBezTo>
                    <a:pt x="4032" y="9547"/>
                    <a:pt x="4032" y="9547"/>
                    <a:pt x="4032" y="9547"/>
                  </a:cubicBezTo>
                  <a:cubicBezTo>
                    <a:pt x="4068" y="9547"/>
                    <a:pt x="4068" y="9547"/>
                    <a:pt x="4068" y="9547"/>
                  </a:cubicBezTo>
                  <a:close/>
                  <a:moveTo>
                    <a:pt x="4845" y="7245"/>
                  </a:moveTo>
                  <a:cubicBezTo>
                    <a:pt x="4845" y="7245"/>
                    <a:pt x="4845" y="7245"/>
                    <a:pt x="4845" y="7245"/>
                  </a:cubicBezTo>
                  <a:cubicBezTo>
                    <a:pt x="4845" y="7245"/>
                    <a:pt x="4845" y="7245"/>
                    <a:pt x="4845" y="7245"/>
                  </a:cubicBezTo>
                  <a:cubicBezTo>
                    <a:pt x="4845" y="7177"/>
                    <a:pt x="4845" y="7177"/>
                    <a:pt x="4845" y="7177"/>
                  </a:cubicBezTo>
                  <a:cubicBezTo>
                    <a:pt x="4845" y="7177"/>
                    <a:pt x="4845" y="7177"/>
                    <a:pt x="4845" y="7177"/>
                  </a:cubicBezTo>
                  <a:cubicBezTo>
                    <a:pt x="4882" y="7245"/>
                    <a:pt x="4882" y="7245"/>
                    <a:pt x="4882" y="7245"/>
                  </a:cubicBezTo>
                  <a:cubicBezTo>
                    <a:pt x="4882" y="7245"/>
                    <a:pt x="4882" y="7245"/>
                    <a:pt x="4882" y="7245"/>
                  </a:cubicBezTo>
                  <a:cubicBezTo>
                    <a:pt x="4919" y="7245"/>
                    <a:pt x="4919" y="7245"/>
                    <a:pt x="4919" y="7245"/>
                  </a:cubicBezTo>
                  <a:cubicBezTo>
                    <a:pt x="4919" y="7245"/>
                    <a:pt x="4919" y="7245"/>
                    <a:pt x="4919" y="7245"/>
                  </a:cubicBezTo>
                  <a:cubicBezTo>
                    <a:pt x="4956" y="7177"/>
                    <a:pt x="4956" y="7177"/>
                    <a:pt x="4956" y="7177"/>
                  </a:cubicBezTo>
                  <a:cubicBezTo>
                    <a:pt x="4956" y="7177"/>
                    <a:pt x="4956" y="7177"/>
                    <a:pt x="4956" y="7177"/>
                  </a:cubicBezTo>
                  <a:cubicBezTo>
                    <a:pt x="4993" y="7110"/>
                    <a:pt x="4993" y="7110"/>
                    <a:pt x="4993" y="7110"/>
                  </a:cubicBezTo>
                  <a:cubicBezTo>
                    <a:pt x="4993" y="7110"/>
                    <a:pt x="4993" y="7110"/>
                    <a:pt x="4993" y="7110"/>
                  </a:cubicBezTo>
                  <a:cubicBezTo>
                    <a:pt x="4993" y="7042"/>
                    <a:pt x="4993" y="7042"/>
                    <a:pt x="4993" y="7042"/>
                  </a:cubicBezTo>
                  <a:cubicBezTo>
                    <a:pt x="4956" y="7042"/>
                    <a:pt x="4956" y="7042"/>
                    <a:pt x="4956" y="7042"/>
                  </a:cubicBezTo>
                  <a:cubicBezTo>
                    <a:pt x="4956" y="6974"/>
                    <a:pt x="4956" y="6974"/>
                    <a:pt x="4956" y="6974"/>
                  </a:cubicBezTo>
                  <a:cubicBezTo>
                    <a:pt x="4919" y="6907"/>
                    <a:pt x="4919" y="6907"/>
                    <a:pt x="4919" y="6907"/>
                  </a:cubicBezTo>
                  <a:cubicBezTo>
                    <a:pt x="4882" y="6907"/>
                    <a:pt x="4882" y="6907"/>
                    <a:pt x="4882" y="6907"/>
                  </a:cubicBezTo>
                  <a:cubicBezTo>
                    <a:pt x="4882" y="6907"/>
                    <a:pt x="4882" y="6907"/>
                    <a:pt x="4882" y="6907"/>
                  </a:cubicBezTo>
                  <a:cubicBezTo>
                    <a:pt x="4845" y="6974"/>
                    <a:pt x="4845" y="6974"/>
                    <a:pt x="4845" y="6974"/>
                  </a:cubicBezTo>
                  <a:cubicBezTo>
                    <a:pt x="4808" y="6974"/>
                    <a:pt x="4808" y="6974"/>
                    <a:pt x="4808" y="6974"/>
                  </a:cubicBezTo>
                  <a:cubicBezTo>
                    <a:pt x="4771" y="7042"/>
                    <a:pt x="4771" y="7042"/>
                    <a:pt x="4771" y="7042"/>
                  </a:cubicBezTo>
                  <a:cubicBezTo>
                    <a:pt x="4771" y="7042"/>
                    <a:pt x="4771" y="7042"/>
                    <a:pt x="4771" y="7042"/>
                  </a:cubicBezTo>
                  <a:cubicBezTo>
                    <a:pt x="4808" y="7110"/>
                    <a:pt x="4808" y="7110"/>
                    <a:pt x="4808" y="7110"/>
                  </a:cubicBezTo>
                  <a:cubicBezTo>
                    <a:pt x="4808" y="7177"/>
                    <a:pt x="4808" y="7177"/>
                    <a:pt x="4808" y="7177"/>
                  </a:cubicBezTo>
                  <a:cubicBezTo>
                    <a:pt x="4808" y="7245"/>
                    <a:pt x="4808" y="7245"/>
                    <a:pt x="4808" y="7245"/>
                  </a:cubicBezTo>
                  <a:cubicBezTo>
                    <a:pt x="4845" y="7245"/>
                    <a:pt x="4845" y="7245"/>
                    <a:pt x="4845" y="7245"/>
                  </a:cubicBezTo>
                  <a:close/>
                  <a:moveTo>
                    <a:pt x="4919" y="9547"/>
                  </a:moveTo>
                  <a:cubicBezTo>
                    <a:pt x="4919" y="9547"/>
                    <a:pt x="4956" y="9547"/>
                    <a:pt x="4956" y="9547"/>
                  </a:cubicBezTo>
                  <a:cubicBezTo>
                    <a:pt x="4956" y="9615"/>
                    <a:pt x="4956" y="9615"/>
                    <a:pt x="4956" y="9615"/>
                  </a:cubicBezTo>
                  <a:cubicBezTo>
                    <a:pt x="4993" y="9547"/>
                    <a:pt x="4993" y="9547"/>
                    <a:pt x="4993" y="9547"/>
                  </a:cubicBezTo>
                  <a:cubicBezTo>
                    <a:pt x="4993" y="9480"/>
                    <a:pt x="4993" y="9480"/>
                    <a:pt x="4993" y="9480"/>
                  </a:cubicBezTo>
                  <a:cubicBezTo>
                    <a:pt x="4956" y="9480"/>
                    <a:pt x="4956" y="9480"/>
                    <a:pt x="4956" y="9480"/>
                  </a:cubicBezTo>
                  <a:cubicBezTo>
                    <a:pt x="4956" y="9480"/>
                    <a:pt x="4956" y="9480"/>
                    <a:pt x="4956" y="9480"/>
                  </a:cubicBezTo>
                  <a:cubicBezTo>
                    <a:pt x="4956" y="9547"/>
                    <a:pt x="4956" y="9547"/>
                    <a:pt x="4956" y="9547"/>
                  </a:cubicBezTo>
                  <a:cubicBezTo>
                    <a:pt x="4919" y="9547"/>
                    <a:pt x="4919" y="9547"/>
                    <a:pt x="4919" y="9547"/>
                  </a:cubicBezTo>
                  <a:close/>
                  <a:moveTo>
                    <a:pt x="5548" y="10834"/>
                  </a:moveTo>
                  <a:cubicBezTo>
                    <a:pt x="5548" y="10902"/>
                    <a:pt x="5548" y="10902"/>
                    <a:pt x="5548" y="10902"/>
                  </a:cubicBezTo>
                  <a:cubicBezTo>
                    <a:pt x="5585" y="10902"/>
                    <a:pt x="5585" y="10902"/>
                    <a:pt x="5585" y="10902"/>
                  </a:cubicBezTo>
                  <a:cubicBezTo>
                    <a:pt x="5585" y="10902"/>
                    <a:pt x="5585" y="10902"/>
                    <a:pt x="5585" y="10902"/>
                  </a:cubicBezTo>
                  <a:cubicBezTo>
                    <a:pt x="5622" y="10969"/>
                    <a:pt x="5622" y="10969"/>
                    <a:pt x="5622" y="10969"/>
                  </a:cubicBezTo>
                  <a:cubicBezTo>
                    <a:pt x="5659" y="10902"/>
                    <a:pt x="5659" y="10902"/>
                    <a:pt x="5659" y="10902"/>
                  </a:cubicBezTo>
                  <a:cubicBezTo>
                    <a:pt x="5659" y="10902"/>
                    <a:pt x="5659" y="10902"/>
                    <a:pt x="5659" y="10902"/>
                  </a:cubicBezTo>
                  <a:cubicBezTo>
                    <a:pt x="5659" y="10834"/>
                    <a:pt x="5659" y="10834"/>
                    <a:pt x="5659" y="10834"/>
                  </a:cubicBezTo>
                  <a:cubicBezTo>
                    <a:pt x="5622" y="10834"/>
                    <a:pt x="5622" y="10834"/>
                    <a:pt x="5622" y="10834"/>
                  </a:cubicBezTo>
                  <a:cubicBezTo>
                    <a:pt x="5585" y="10834"/>
                    <a:pt x="5585" y="10834"/>
                    <a:pt x="5585" y="10834"/>
                  </a:cubicBezTo>
                  <a:cubicBezTo>
                    <a:pt x="5585" y="10834"/>
                    <a:pt x="5585" y="10834"/>
                    <a:pt x="5585" y="10834"/>
                  </a:cubicBezTo>
                  <a:cubicBezTo>
                    <a:pt x="5548" y="10834"/>
                    <a:pt x="5548" y="10834"/>
                    <a:pt x="5548" y="10834"/>
                  </a:cubicBezTo>
                  <a:close/>
                  <a:moveTo>
                    <a:pt x="5437" y="7245"/>
                  </a:moveTo>
                  <a:cubicBezTo>
                    <a:pt x="5437" y="7177"/>
                    <a:pt x="5437" y="7177"/>
                    <a:pt x="5437" y="7177"/>
                  </a:cubicBezTo>
                  <a:cubicBezTo>
                    <a:pt x="5400" y="7177"/>
                    <a:pt x="5400" y="7177"/>
                    <a:pt x="5400" y="7177"/>
                  </a:cubicBezTo>
                  <a:cubicBezTo>
                    <a:pt x="5400" y="7110"/>
                    <a:pt x="5400" y="7110"/>
                    <a:pt x="5400" y="7110"/>
                  </a:cubicBezTo>
                  <a:cubicBezTo>
                    <a:pt x="5437" y="7110"/>
                    <a:pt x="5437" y="7110"/>
                    <a:pt x="5437" y="7110"/>
                  </a:cubicBezTo>
                  <a:cubicBezTo>
                    <a:pt x="5437" y="7042"/>
                    <a:pt x="5437" y="7042"/>
                    <a:pt x="5437" y="7042"/>
                  </a:cubicBezTo>
                  <a:cubicBezTo>
                    <a:pt x="5400" y="7042"/>
                    <a:pt x="5400" y="7042"/>
                    <a:pt x="5400" y="7042"/>
                  </a:cubicBezTo>
                  <a:cubicBezTo>
                    <a:pt x="5363" y="7042"/>
                    <a:pt x="5363" y="7042"/>
                    <a:pt x="5363" y="7042"/>
                  </a:cubicBezTo>
                  <a:cubicBezTo>
                    <a:pt x="5363" y="7177"/>
                    <a:pt x="5363" y="7177"/>
                    <a:pt x="5363" y="7177"/>
                  </a:cubicBezTo>
                  <a:cubicBezTo>
                    <a:pt x="5363" y="7177"/>
                    <a:pt x="5363" y="7177"/>
                    <a:pt x="5363" y="7177"/>
                  </a:cubicBezTo>
                  <a:cubicBezTo>
                    <a:pt x="5400" y="7177"/>
                    <a:pt x="5400" y="7177"/>
                    <a:pt x="5400" y="7177"/>
                  </a:cubicBezTo>
                  <a:cubicBezTo>
                    <a:pt x="5400" y="7245"/>
                    <a:pt x="5400" y="7245"/>
                    <a:pt x="5400" y="7245"/>
                  </a:cubicBezTo>
                  <a:cubicBezTo>
                    <a:pt x="5437" y="7245"/>
                    <a:pt x="5437" y="7245"/>
                    <a:pt x="5437" y="7245"/>
                  </a:cubicBezTo>
                  <a:close/>
                  <a:moveTo>
                    <a:pt x="5400" y="6839"/>
                  </a:moveTo>
                  <a:cubicBezTo>
                    <a:pt x="5400" y="6771"/>
                    <a:pt x="5400" y="6771"/>
                    <a:pt x="5400" y="6771"/>
                  </a:cubicBezTo>
                  <a:cubicBezTo>
                    <a:pt x="5437" y="6839"/>
                    <a:pt x="5437" y="6839"/>
                    <a:pt x="5437" y="6839"/>
                  </a:cubicBezTo>
                  <a:cubicBezTo>
                    <a:pt x="5474" y="6771"/>
                    <a:pt x="5474" y="6771"/>
                    <a:pt x="5474" y="6771"/>
                  </a:cubicBezTo>
                  <a:cubicBezTo>
                    <a:pt x="5437" y="6771"/>
                    <a:pt x="5437" y="6771"/>
                    <a:pt x="5437" y="6771"/>
                  </a:cubicBezTo>
                  <a:cubicBezTo>
                    <a:pt x="5474" y="6703"/>
                    <a:pt x="5474" y="6703"/>
                    <a:pt x="5474" y="6703"/>
                  </a:cubicBezTo>
                  <a:cubicBezTo>
                    <a:pt x="5474" y="6703"/>
                    <a:pt x="5474" y="6703"/>
                    <a:pt x="5474" y="6703"/>
                  </a:cubicBezTo>
                  <a:cubicBezTo>
                    <a:pt x="5474" y="6703"/>
                    <a:pt x="5474" y="6703"/>
                    <a:pt x="5474" y="6703"/>
                  </a:cubicBezTo>
                  <a:cubicBezTo>
                    <a:pt x="5437" y="6703"/>
                    <a:pt x="5437" y="6703"/>
                    <a:pt x="5437" y="6703"/>
                  </a:cubicBezTo>
                  <a:cubicBezTo>
                    <a:pt x="5400" y="6771"/>
                    <a:pt x="5400" y="6771"/>
                    <a:pt x="5400" y="6771"/>
                  </a:cubicBezTo>
                  <a:cubicBezTo>
                    <a:pt x="5400" y="6771"/>
                    <a:pt x="5400" y="6771"/>
                    <a:pt x="5400" y="6771"/>
                  </a:cubicBezTo>
                  <a:cubicBezTo>
                    <a:pt x="5400" y="6839"/>
                    <a:pt x="5400" y="6839"/>
                    <a:pt x="5400" y="6839"/>
                  </a:cubicBezTo>
                  <a:close/>
                  <a:moveTo>
                    <a:pt x="5511" y="6907"/>
                  </a:moveTo>
                  <a:cubicBezTo>
                    <a:pt x="5548" y="6974"/>
                    <a:pt x="5548" y="6974"/>
                    <a:pt x="5548" y="6974"/>
                  </a:cubicBezTo>
                  <a:cubicBezTo>
                    <a:pt x="5585" y="6974"/>
                    <a:pt x="5585" y="6974"/>
                    <a:pt x="5585" y="6974"/>
                  </a:cubicBezTo>
                  <a:cubicBezTo>
                    <a:pt x="5622" y="6974"/>
                    <a:pt x="5622" y="6974"/>
                    <a:pt x="5622" y="6974"/>
                  </a:cubicBezTo>
                  <a:cubicBezTo>
                    <a:pt x="5622" y="6907"/>
                    <a:pt x="5622" y="6907"/>
                    <a:pt x="5622" y="6907"/>
                  </a:cubicBezTo>
                  <a:cubicBezTo>
                    <a:pt x="5585" y="6907"/>
                    <a:pt x="5585" y="6907"/>
                    <a:pt x="5585" y="6907"/>
                  </a:cubicBezTo>
                  <a:cubicBezTo>
                    <a:pt x="5548" y="6907"/>
                    <a:pt x="5548" y="6907"/>
                    <a:pt x="5548" y="6907"/>
                  </a:cubicBezTo>
                  <a:cubicBezTo>
                    <a:pt x="5511" y="6907"/>
                    <a:pt x="5511" y="6907"/>
                    <a:pt x="5511" y="6907"/>
                  </a:cubicBezTo>
                  <a:close/>
                  <a:moveTo>
                    <a:pt x="5844" y="7313"/>
                  </a:moveTo>
                  <a:cubicBezTo>
                    <a:pt x="5844" y="7381"/>
                    <a:pt x="5844" y="7381"/>
                    <a:pt x="5844" y="7381"/>
                  </a:cubicBezTo>
                  <a:cubicBezTo>
                    <a:pt x="5807" y="7381"/>
                    <a:pt x="5807" y="7381"/>
                    <a:pt x="5807" y="7381"/>
                  </a:cubicBezTo>
                  <a:cubicBezTo>
                    <a:pt x="5807" y="7448"/>
                    <a:pt x="5807" y="7448"/>
                    <a:pt x="5807" y="7448"/>
                  </a:cubicBezTo>
                  <a:cubicBezTo>
                    <a:pt x="5807" y="7448"/>
                    <a:pt x="5807" y="7448"/>
                    <a:pt x="5807" y="7448"/>
                  </a:cubicBezTo>
                  <a:cubicBezTo>
                    <a:pt x="5807" y="7516"/>
                    <a:pt x="5807" y="7516"/>
                    <a:pt x="5807" y="7516"/>
                  </a:cubicBezTo>
                  <a:cubicBezTo>
                    <a:pt x="5844" y="7516"/>
                    <a:pt x="5844" y="7516"/>
                    <a:pt x="5844" y="7516"/>
                  </a:cubicBezTo>
                  <a:cubicBezTo>
                    <a:pt x="5881" y="7448"/>
                    <a:pt x="5881" y="7448"/>
                    <a:pt x="5881" y="7448"/>
                  </a:cubicBezTo>
                  <a:cubicBezTo>
                    <a:pt x="5881" y="7448"/>
                    <a:pt x="5881" y="7448"/>
                    <a:pt x="5881" y="7448"/>
                  </a:cubicBezTo>
                  <a:cubicBezTo>
                    <a:pt x="5918" y="7381"/>
                    <a:pt x="5918" y="7381"/>
                    <a:pt x="5918" y="7381"/>
                  </a:cubicBezTo>
                  <a:cubicBezTo>
                    <a:pt x="5918" y="7381"/>
                    <a:pt x="5918" y="7381"/>
                    <a:pt x="5918" y="7381"/>
                  </a:cubicBezTo>
                  <a:cubicBezTo>
                    <a:pt x="5955" y="7313"/>
                    <a:pt x="5955" y="7313"/>
                    <a:pt x="5955" y="7313"/>
                  </a:cubicBezTo>
                  <a:cubicBezTo>
                    <a:pt x="5955" y="7245"/>
                    <a:pt x="5955" y="7245"/>
                    <a:pt x="5955" y="7245"/>
                  </a:cubicBezTo>
                  <a:cubicBezTo>
                    <a:pt x="5955" y="7245"/>
                    <a:pt x="5955" y="7245"/>
                    <a:pt x="5955" y="7245"/>
                  </a:cubicBezTo>
                  <a:cubicBezTo>
                    <a:pt x="5918" y="7245"/>
                    <a:pt x="5918" y="7245"/>
                    <a:pt x="5918" y="7245"/>
                  </a:cubicBezTo>
                  <a:cubicBezTo>
                    <a:pt x="5881" y="7245"/>
                    <a:pt x="5881" y="7245"/>
                    <a:pt x="5881" y="7245"/>
                  </a:cubicBezTo>
                  <a:cubicBezTo>
                    <a:pt x="5844" y="7313"/>
                    <a:pt x="5844" y="7313"/>
                    <a:pt x="5844" y="7313"/>
                  </a:cubicBezTo>
                  <a:close/>
                  <a:moveTo>
                    <a:pt x="5955" y="6771"/>
                  </a:moveTo>
                  <a:cubicBezTo>
                    <a:pt x="5918" y="6839"/>
                    <a:pt x="5918" y="6839"/>
                    <a:pt x="5918" y="6839"/>
                  </a:cubicBezTo>
                  <a:cubicBezTo>
                    <a:pt x="5918" y="6974"/>
                    <a:pt x="5918" y="6974"/>
                    <a:pt x="5918" y="6974"/>
                  </a:cubicBezTo>
                  <a:cubicBezTo>
                    <a:pt x="5918" y="7042"/>
                    <a:pt x="5918" y="7042"/>
                    <a:pt x="5918" y="7042"/>
                  </a:cubicBezTo>
                  <a:cubicBezTo>
                    <a:pt x="5918" y="7042"/>
                    <a:pt x="5918" y="7042"/>
                    <a:pt x="5918" y="7042"/>
                  </a:cubicBezTo>
                  <a:cubicBezTo>
                    <a:pt x="5955" y="7042"/>
                    <a:pt x="5955" y="7042"/>
                    <a:pt x="5955" y="7042"/>
                  </a:cubicBezTo>
                  <a:cubicBezTo>
                    <a:pt x="5955" y="7110"/>
                    <a:pt x="5955" y="7110"/>
                    <a:pt x="5955" y="7110"/>
                  </a:cubicBezTo>
                  <a:cubicBezTo>
                    <a:pt x="5992" y="7110"/>
                    <a:pt x="5992" y="7110"/>
                    <a:pt x="5992" y="7110"/>
                  </a:cubicBezTo>
                  <a:cubicBezTo>
                    <a:pt x="6029" y="7110"/>
                    <a:pt x="6029" y="7110"/>
                    <a:pt x="6029" y="7110"/>
                  </a:cubicBezTo>
                  <a:cubicBezTo>
                    <a:pt x="6029" y="7110"/>
                    <a:pt x="6029" y="7110"/>
                    <a:pt x="6029" y="7110"/>
                  </a:cubicBezTo>
                  <a:cubicBezTo>
                    <a:pt x="6066" y="7042"/>
                    <a:pt x="6066" y="7042"/>
                    <a:pt x="6066" y="7042"/>
                  </a:cubicBezTo>
                  <a:cubicBezTo>
                    <a:pt x="6029" y="6974"/>
                    <a:pt x="6029" y="6974"/>
                    <a:pt x="6029" y="6974"/>
                  </a:cubicBezTo>
                  <a:cubicBezTo>
                    <a:pt x="6029" y="6907"/>
                    <a:pt x="6029" y="6907"/>
                    <a:pt x="6029" y="6907"/>
                  </a:cubicBezTo>
                  <a:cubicBezTo>
                    <a:pt x="5992" y="6839"/>
                    <a:pt x="5992" y="6839"/>
                    <a:pt x="5992" y="6839"/>
                  </a:cubicBezTo>
                  <a:cubicBezTo>
                    <a:pt x="5955" y="6771"/>
                    <a:pt x="5955" y="6771"/>
                    <a:pt x="5955" y="6771"/>
                  </a:cubicBezTo>
                  <a:close/>
                  <a:moveTo>
                    <a:pt x="5733" y="5891"/>
                  </a:moveTo>
                  <a:cubicBezTo>
                    <a:pt x="5733" y="5823"/>
                    <a:pt x="5733" y="5823"/>
                    <a:pt x="5733" y="5823"/>
                  </a:cubicBezTo>
                  <a:cubicBezTo>
                    <a:pt x="5733" y="5823"/>
                    <a:pt x="5733" y="5823"/>
                    <a:pt x="5733" y="5823"/>
                  </a:cubicBezTo>
                  <a:cubicBezTo>
                    <a:pt x="5696" y="5823"/>
                    <a:pt x="5696" y="5823"/>
                    <a:pt x="5696" y="5823"/>
                  </a:cubicBezTo>
                  <a:cubicBezTo>
                    <a:pt x="5659" y="5823"/>
                    <a:pt x="5659" y="5823"/>
                    <a:pt x="5659" y="5823"/>
                  </a:cubicBezTo>
                  <a:cubicBezTo>
                    <a:pt x="5659" y="5823"/>
                    <a:pt x="5659" y="5823"/>
                    <a:pt x="5659" y="5823"/>
                  </a:cubicBezTo>
                  <a:cubicBezTo>
                    <a:pt x="5696" y="5823"/>
                    <a:pt x="5696" y="5823"/>
                    <a:pt x="5696" y="5823"/>
                  </a:cubicBezTo>
                  <a:cubicBezTo>
                    <a:pt x="5696" y="5891"/>
                    <a:pt x="5696" y="5891"/>
                    <a:pt x="5696" y="5891"/>
                  </a:cubicBezTo>
                  <a:cubicBezTo>
                    <a:pt x="5696" y="5891"/>
                    <a:pt x="5696" y="5891"/>
                    <a:pt x="5696" y="5891"/>
                  </a:cubicBezTo>
                  <a:cubicBezTo>
                    <a:pt x="5733" y="5891"/>
                    <a:pt x="5733" y="5891"/>
                    <a:pt x="5733" y="5891"/>
                  </a:cubicBezTo>
                  <a:close/>
                  <a:moveTo>
                    <a:pt x="5844" y="5214"/>
                  </a:moveTo>
                  <a:cubicBezTo>
                    <a:pt x="5807" y="5214"/>
                    <a:pt x="5807" y="5214"/>
                    <a:pt x="5807" y="5214"/>
                  </a:cubicBezTo>
                  <a:cubicBezTo>
                    <a:pt x="5807" y="5146"/>
                    <a:pt x="5807" y="5146"/>
                    <a:pt x="5807" y="5146"/>
                  </a:cubicBezTo>
                  <a:cubicBezTo>
                    <a:pt x="5807" y="5282"/>
                    <a:pt x="5807" y="5282"/>
                    <a:pt x="5807" y="5282"/>
                  </a:cubicBezTo>
                  <a:cubicBezTo>
                    <a:pt x="5844" y="5282"/>
                    <a:pt x="5844" y="5282"/>
                    <a:pt x="5844" y="5282"/>
                  </a:cubicBezTo>
                  <a:cubicBezTo>
                    <a:pt x="5844" y="5282"/>
                    <a:pt x="5844" y="5282"/>
                    <a:pt x="5844" y="5282"/>
                  </a:cubicBezTo>
                  <a:cubicBezTo>
                    <a:pt x="5844" y="5282"/>
                    <a:pt x="5844" y="5282"/>
                    <a:pt x="5844" y="5282"/>
                  </a:cubicBezTo>
                  <a:cubicBezTo>
                    <a:pt x="5881" y="5349"/>
                    <a:pt x="5881" y="5349"/>
                    <a:pt x="5881" y="5349"/>
                  </a:cubicBezTo>
                  <a:cubicBezTo>
                    <a:pt x="5881" y="5349"/>
                    <a:pt x="5881" y="5349"/>
                    <a:pt x="5881" y="5349"/>
                  </a:cubicBezTo>
                  <a:cubicBezTo>
                    <a:pt x="5881" y="5349"/>
                    <a:pt x="5881" y="5349"/>
                    <a:pt x="5881" y="5349"/>
                  </a:cubicBezTo>
                  <a:cubicBezTo>
                    <a:pt x="5881" y="5282"/>
                    <a:pt x="5881" y="5282"/>
                    <a:pt x="5881" y="5282"/>
                  </a:cubicBezTo>
                  <a:cubicBezTo>
                    <a:pt x="5881" y="5214"/>
                    <a:pt x="5881" y="5214"/>
                    <a:pt x="5881" y="5214"/>
                  </a:cubicBezTo>
                  <a:cubicBezTo>
                    <a:pt x="5881" y="5214"/>
                    <a:pt x="5881" y="5214"/>
                    <a:pt x="5881" y="5214"/>
                  </a:cubicBezTo>
                  <a:cubicBezTo>
                    <a:pt x="5881" y="5146"/>
                    <a:pt x="5881" y="5146"/>
                    <a:pt x="5881" y="5146"/>
                  </a:cubicBezTo>
                  <a:cubicBezTo>
                    <a:pt x="5881" y="5146"/>
                    <a:pt x="5881" y="5146"/>
                    <a:pt x="5881" y="5146"/>
                  </a:cubicBezTo>
                  <a:cubicBezTo>
                    <a:pt x="5881" y="5078"/>
                    <a:pt x="5881" y="5078"/>
                    <a:pt x="5881" y="5078"/>
                  </a:cubicBezTo>
                  <a:cubicBezTo>
                    <a:pt x="5844" y="5078"/>
                    <a:pt x="5844" y="5078"/>
                    <a:pt x="5844" y="5078"/>
                  </a:cubicBezTo>
                  <a:cubicBezTo>
                    <a:pt x="5844" y="5078"/>
                    <a:pt x="5844" y="5078"/>
                    <a:pt x="5844" y="5078"/>
                  </a:cubicBezTo>
                  <a:cubicBezTo>
                    <a:pt x="5807" y="5146"/>
                    <a:pt x="5807" y="5146"/>
                    <a:pt x="5807" y="5146"/>
                  </a:cubicBezTo>
                  <a:cubicBezTo>
                    <a:pt x="5844" y="5146"/>
                    <a:pt x="5844" y="5146"/>
                    <a:pt x="5844" y="5146"/>
                  </a:cubicBezTo>
                  <a:cubicBezTo>
                    <a:pt x="5844" y="5214"/>
                    <a:pt x="5844" y="5214"/>
                    <a:pt x="5844" y="5214"/>
                  </a:cubicBezTo>
                  <a:close/>
                  <a:moveTo>
                    <a:pt x="5770" y="4875"/>
                  </a:moveTo>
                  <a:cubicBezTo>
                    <a:pt x="5733" y="4875"/>
                    <a:pt x="5733" y="4875"/>
                    <a:pt x="5733" y="4875"/>
                  </a:cubicBezTo>
                  <a:cubicBezTo>
                    <a:pt x="5733" y="4875"/>
                    <a:pt x="5733" y="4875"/>
                    <a:pt x="5733" y="4875"/>
                  </a:cubicBezTo>
                  <a:cubicBezTo>
                    <a:pt x="5696" y="4808"/>
                    <a:pt x="5696" y="4808"/>
                    <a:pt x="5696" y="4808"/>
                  </a:cubicBezTo>
                  <a:cubicBezTo>
                    <a:pt x="5696" y="4875"/>
                    <a:pt x="5696" y="4875"/>
                    <a:pt x="5696" y="4875"/>
                  </a:cubicBezTo>
                  <a:cubicBezTo>
                    <a:pt x="5696" y="4875"/>
                    <a:pt x="5696" y="4875"/>
                    <a:pt x="5696" y="4875"/>
                  </a:cubicBezTo>
                  <a:cubicBezTo>
                    <a:pt x="5733" y="4943"/>
                    <a:pt x="5733" y="4943"/>
                    <a:pt x="5733" y="4943"/>
                  </a:cubicBezTo>
                  <a:cubicBezTo>
                    <a:pt x="5770" y="4943"/>
                    <a:pt x="5770" y="4943"/>
                    <a:pt x="5770" y="4943"/>
                  </a:cubicBezTo>
                  <a:cubicBezTo>
                    <a:pt x="5770" y="4875"/>
                    <a:pt x="5770" y="4875"/>
                    <a:pt x="5770" y="4875"/>
                  </a:cubicBezTo>
                  <a:close/>
                  <a:moveTo>
                    <a:pt x="5770" y="4808"/>
                  </a:moveTo>
                  <a:cubicBezTo>
                    <a:pt x="5770" y="4808"/>
                    <a:pt x="5807" y="4875"/>
                    <a:pt x="5807" y="4875"/>
                  </a:cubicBezTo>
                  <a:cubicBezTo>
                    <a:pt x="5844" y="4808"/>
                    <a:pt x="5844" y="4808"/>
                    <a:pt x="5844" y="4808"/>
                  </a:cubicBezTo>
                  <a:cubicBezTo>
                    <a:pt x="5881" y="4875"/>
                    <a:pt x="5881" y="4875"/>
                    <a:pt x="5881" y="4875"/>
                  </a:cubicBezTo>
                  <a:cubicBezTo>
                    <a:pt x="5881" y="4808"/>
                    <a:pt x="5881" y="4808"/>
                    <a:pt x="5881" y="4808"/>
                  </a:cubicBezTo>
                  <a:cubicBezTo>
                    <a:pt x="5881" y="4808"/>
                    <a:pt x="5881" y="4808"/>
                    <a:pt x="5881" y="4808"/>
                  </a:cubicBezTo>
                  <a:cubicBezTo>
                    <a:pt x="5844" y="4808"/>
                    <a:pt x="5844" y="4808"/>
                    <a:pt x="5844" y="4808"/>
                  </a:cubicBezTo>
                  <a:cubicBezTo>
                    <a:pt x="5844" y="4740"/>
                    <a:pt x="5844" y="4740"/>
                    <a:pt x="5844" y="4740"/>
                  </a:cubicBezTo>
                  <a:cubicBezTo>
                    <a:pt x="5807" y="4808"/>
                    <a:pt x="5807" y="4808"/>
                    <a:pt x="5807" y="4808"/>
                  </a:cubicBezTo>
                  <a:cubicBezTo>
                    <a:pt x="5770" y="4808"/>
                    <a:pt x="5770" y="4808"/>
                    <a:pt x="5770" y="4808"/>
                  </a:cubicBezTo>
                  <a:close/>
                  <a:moveTo>
                    <a:pt x="6177" y="6162"/>
                  </a:moveTo>
                  <a:cubicBezTo>
                    <a:pt x="6177" y="6094"/>
                    <a:pt x="6177" y="6094"/>
                    <a:pt x="6177" y="6094"/>
                  </a:cubicBezTo>
                  <a:cubicBezTo>
                    <a:pt x="6177" y="6026"/>
                    <a:pt x="6177" y="6026"/>
                    <a:pt x="6177" y="6026"/>
                  </a:cubicBezTo>
                  <a:cubicBezTo>
                    <a:pt x="6140" y="6094"/>
                    <a:pt x="6140" y="6094"/>
                    <a:pt x="6140" y="6094"/>
                  </a:cubicBezTo>
                  <a:cubicBezTo>
                    <a:pt x="6140" y="6094"/>
                    <a:pt x="6140" y="6094"/>
                    <a:pt x="6140" y="6094"/>
                  </a:cubicBezTo>
                  <a:cubicBezTo>
                    <a:pt x="6140" y="6162"/>
                    <a:pt x="6140" y="6162"/>
                    <a:pt x="6140" y="6162"/>
                  </a:cubicBezTo>
                  <a:cubicBezTo>
                    <a:pt x="6177" y="6162"/>
                    <a:pt x="6177" y="6162"/>
                    <a:pt x="6177" y="6162"/>
                  </a:cubicBezTo>
                  <a:close/>
                  <a:moveTo>
                    <a:pt x="6251" y="6094"/>
                  </a:moveTo>
                  <a:cubicBezTo>
                    <a:pt x="6288" y="6094"/>
                    <a:pt x="6288" y="6094"/>
                    <a:pt x="6288" y="6094"/>
                  </a:cubicBezTo>
                  <a:cubicBezTo>
                    <a:pt x="6288" y="6026"/>
                    <a:pt x="6288" y="6026"/>
                    <a:pt x="6288" y="6026"/>
                  </a:cubicBezTo>
                  <a:cubicBezTo>
                    <a:pt x="6251" y="6026"/>
                    <a:pt x="6251" y="6026"/>
                    <a:pt x="6251" y="6026"/>
                  </a:cubicBezTo>
                  <a:cubicBezTo>
                    <a:pt x="6251" y="6026"/>
                    <a:pt x="6251" y="6026"/>
                    <a:pt x="6251" y="6026"/>
                  </a:cubicBezTo>
                  <a:cubicBezTo>
                    <a:pt x="6214" y="6026"/>
                    <a:pt x="6214" y="6026"/>
                    <a:pt x="6214" y="6026"/>
                  </a:cubicBezTo>
                  <a:cubicBezTo>
                    <a:pt x="6214" y="6094"/>
                    <a:pt x="6214" y="6094"/>
                    <a:pt x="6214" y="6094"/>
                  </a:cubicBezTo>
                  <a:cubicBezTo>
                    <a:pt x="6251" y="6094"/>
                    <a:pt x="6251" y="6094"/>
                    <a:pt x="6251" y="6094"/>
                  </a:cubicBezTo>
                  <a:close/>
                  <a:moveTo>
                    <a:pt x="6399" y="6162"/>
                  </a:moveTo>
                  <a:cubicBezTo>
                    <a:pt x="6436" y="6094"/>
                    <a:pt x="6436" y="6094"/>
                    <a:pt x="6436" y="6094"/>
                  </a:cubicBezTo>
                  <a:cubicBezTo>
                    <a:pt x="6399" y="6094"/>
                    <a:pt x="6399" y="6094"/>
                    <a:pt x="6399" y="6094"/>
                  </a:cubicBezTo>
                  <a:cubicBezTo>
                    <a:pt x="6362" y="6094"/>
                    <a:pt x="6362" y="6094"/>
                    <a:pt x="6362" y="6094"/>
                  </a:cubicBezTo>
                  <a:cubicBezTo>
                    <a:pt x="6362" y="6162"/>
                    <a:pt x="6362" y="6162"/>
                    <a:pt x="6362" y="6162"/>
                  </a:cubicBezTo>
                  <a:cubicBezTo>
                    <a:pt x="6399" y="6162"/>
                    <a:pt x="6399" y="6162"/>
                    <a:pt x="6399" y="6162"/>
                  </a:cubicBezTo>
                  <a:close/>
                  <a:moveTo>
                    <a:pt x="6621" y="6026"/>
                  </a:moveTo>
                  <a:cubicBezTo>
                    <a:pt x="6658" y="6094"/>
                    <a:pt x="6658" y="6094"/>
                    <a:pt x="6658" y="6094"/>
                  </a:cubicBezTo>
                  <a:cubicBezTo>
                    <a:pt x="6658" y="6094"/>
                    <a:pt x="6658" y="6094"/>
                    <a:pt x="6658" y="6094"/>
                  </a:cubicBezTo>
                  <a:cubicBezTo>
                    <a:pt x="6695" y="6094"/>
                    <a:pt x="6695" y="6094"/>
                    <a:pt x="6695" y="6094"/>
                  </a:cubicBezTo>
                  <a:cubicBezTo>
                    <a:pt x="6658" y="6026"/>
                    <a:pt x="6658" y="6026"/>
                    <a:pt x="6658" y="6026"/>
                  </a:cubicBezTo>
                  <a:cubicBezTo>
                    <a:pt x="6621" y="6026"/>
                    <a:pt x="6621" y="6026"/>
                    <a:pt x="6621" y="6026"/>
                  </a:cubicBezTo>
                  <a:close/>
                  <a:moveTo>
                    <a:pt x="6510" y="5959"/>
                  </a:moveTo>
                  <a:cubicBezTo>
                    <a:pt x="6547" y="5959"/>
                    <a:pt x="6547" y="5959"/>
                    <a:pt x="6547" y="5959"/>
                  </a:cubicBezTo>
                  <a:cubicBezTo>
                    <a:pt x="6547" y="5959"/>
                    <a:pt x="6547" y="5959"/>
                    <a:pt x="6547" y="5959"/>
                  </a:cubicBezTo>
                  <a:cubicBezTo>
                    <a:pt x="6510" y="5891"/>
                    <a:pt x="6510" y="5891"/>
                    <a:pt x="6510" y="5891"/>
                  </a:cubicBezTo>
                  <a:cubicBezTo>
                    <a:pt x="6510" y="5891"/>
                    <a:pt x="6510" y="5891"/>
                    <a:pt x="6510" y="5891"/>
                  </a:cubicBezTo>
                  <a:cubicBezTo>
                    <a:pt x="6510" y="5959"/>
                    <a:pt x="6510" y="5959"/>
                    <a:pt x="6510" y="5959"/>
                  </a:cubicBezTo>
                  <a:cubicBezTo>
                    <a:pt x="6510" y="5959"/>
                    <a:pt x="6510" y="5959"/>
                    <a:pt x="6510" y="5959"/>
                  </a:cubicBezTo>
                  <a:close/>
                  <a:moveTo>
                    <a:pt x="6399" y="5755"/>
                  </a:moveTo>
                  <a:cubicBezTo>
                    <a:pt x="6399" y="5688"/>
                    <a:pt x="6399" y="5688"/>
                    <a:pt x="6399" y="5688"/>
                  </a:cubicBezTo>
                  <a:cubicBezTo>
                    <a:pt x="6362" y="5688"/>
                    <a:pt x="6362" y="5688"/>
                    <a:pt x="6362" y="5688"/>
                  </a:cubicBezTo>
                  <a:cubicBezTo>
                    <a:pt x="6325" y="5755"/>
                    <a:pt x="6325" y="5755"/>
                    <a:pt x="6325" y="5755"/>
                  </a:cubicBezTo>
                  <a:cubicBezTo>
                    <a:pt x="6325" y="5823"/>
                    <a:pt x="6325" y="5823"/>
                    <a:pt x="6325" y="5823"/>
                  </a:cubicBezTo>
                  <a:cubicBezTo>
                    <a:pt x="6362" y="5823"/>
                    <a:pt x="6362" y="5823"/>
                    <a:pt x="6362" y="5823"/>
                  </a:cubicBezTo>
                  <a:cubicBezTo>
                    <a:pt x="6362" y="5823"/>
                    <a:pt x="6362" y="5823"/>
                    <a:pt x="6362" y="5823"/>
                  </a:cubicBezTo>
                  <a:cubicBezTo>
                    <a:pt x="6362" y="5755"/>
                    <a:pt x="6362" y="5755"/>
                    <a:pt x="6362" y="5755"/>
                  </a:cubicBezTo>
                  <a:cubicBezTo>
                    <a:pt x="6362" y="5755"/>
                    <a:pt x="6362" y="5755"/>
                    <a:pt x="6362" y="5755"/>
                  </a:cubicBezTo>
                  <a:cubicBezTo>
                    <a:pt x="6399" y="5755"/>
                    <a:pt x="6399" y="5755"/>
                    <a:pt x="6399" y="5755"/>
                  </a:cubicBezTo>
                  <a:close/>
                  <a:moveTo>
                    <a:pt x="6473" y="5688"/>
                  </a:moveTo>
                  <a:cubicBezTo>
                    <a:pt x="6473" y="5688"/>
                    <a:pt x="6473" y="5688"/>
                    <a:pt x="6473" y="5688"/>
                  </a:cubicBezTo>
                  <a:cubicBezTo>
                    <a:pt x="6436" y="5688"/>
                    <a:pt x="6436" y="5688"/>
                    <a:pt x="6436" y="5688"/>
                  </a:cubicBezTo>
                  <a:cubicBezTo>
                    <a:pt x="6436" y="5688"/>
                    <a:pt x="6436" y="5688"/>
                    <a:pt x="6436" y="5688"/>
                  </a:cubicBezTo>
                  <a:cubicBezTo>
                    <a:pt x="6436" y="5755"/>
                    <a:pt x="6436" y="5755"/>
                    <a:pt x="6436" y="5755"/>
                  </a:cubicBezTo>
                  <a:cubicBezTo>
                    <a:pt x="6473" y="5755"/>
                    <a:pt x="6473" y="5755"/>
                    <a:pt x="6473" y="5755"/>
                  </a:cubicBezTo>
                  <a:cubicBezTo>
                    <a:pt x="6473" y="5755"/>
                    <a:pt x="6473" y="5755"/>
                    <a:pt x="6473" y="5755"/>
                  </a:cubicBezTo>
                  <a:cubicBezTo>
                    <a:pt x="6473" y="5688"/>
                    <a:pt x="6473" y="5688"/>
                    <a:pt x="6473" y="5688"/>
                  </a:cubicBezTo>
                  <a:close/>
                  <a:moveTo>
                    <a:pt x="6510" y="5755"/>
                  </a:moveTo>
                  <a:cubicBezTo>
                    <a:pt x="6510" y="5755"/>
                    <a:pt x="6510" y="5755"/>
                    <a:pt x="6510" y="5755"/>
                  </a:cubicBezTo>
                  <a:cubicBezTo>
                    <a:pt x="6510" y="5755"/>
                    <a:pt x="6510" y="5755"/>
                    <a:pt x="6510" y="5755"/>
                  </a:cubicBezTo>
                  <a:cubicBezTo>
                    <a:pt x="6547" y="5688"/>
                    <a:pt x="6547" y="5688"/>
                    <a:pt x="6547" y="5688"/>
                  </a:cubicBezTo>
                  <a:cubicBezTo>
                    <a:pt x="6547" y="5688"/>
                    <a:pt x="6547" y="5688"/>
                    <a:pt x="6547" y="5688"/>
                  </a:cubicBezTo>
                  <a:cubicBezTo>
                    <a:pt x="6547" y="5620"/>
                    <a:pt x="6547" y="5620"/>
                    <a:pt x="6547" y="5620"/>
                  </a:cubicBezTo>
                  <a:cubicBezTo>
                    <a:pt x="6510" y="5620"/>
                    <a:pt x="6510" y="5620"/>
                    <a:pt x="6510" y="5620"/>
                  </a:cubicBezTo>
                  <a:cubicBezTo>
                    <a:pt x="6510" y="5688"/>
                    <a:pt x="6510" y="5688"/>
                    <a:pt x="6510" y="5688"/>
                  </a:cubicBezTo>
                  <a:cubicBezTo>
                    <a:pt x="6510" y="5688"/>
                    <a:pt x="6510" y="5688"/>
                    <a:pt x="6510" y="5688"/>
                  </a:cubicBezTo>
                  <a:cubicBezTo>
                    <a:pt x="6510" y="5755"/>
                    <a:pt x="6510" y="5755"/>
                    <a:pt x="6510" y="5755"/>
                  </a:cubicBezTo>
                  <a:close/>
                  <a:moveTo>
                    <a:pt x="6399" y="5552"/>
                  </a:moveTo>
                  <a:cubicBezTo>
                    <a:pt x="6436" y="5485"/>
                    <a:pt x="6436" y="5485"/>
                    <a:pt x="6436" y="5485"/>
                  </a:cubicBezTo>
                  <a:cubicBezTo>
                    <a:pt x="6399" y="5485"/>
                    <a:pt x="6399" y="5485"/>
                    <a:pt x="6399" y="5485"/>
                  </a:cubicBezTo>
                  <a:cubicBezTo>
                    <a:pt x="6399" y="5485"/>
                    <a:pt x="6399" y="5485"/>
                    <a:pt x="6399" y="5485"/>
                  </a:cubicBezTo>
                  <a:cubicBezTo>
                    <a:pt x="6362" y="5485"/>
                    <a:pt x="6362" y="5485"/>
                    <a:pt x="6362" y="5485"/>
                  </a:cubicBezTo>
                  <a:cubicBezTo>
                    <a:pt x="6325" y="5485"/>
                    <a:pt x="6325" y="5485"/>
                    <a:pt x="6325" y="5485"/>
                  </a:cubicBezTo>
                  <a:cubicBezTo>
                    <a:pt x="6325" y="5552"/>
                    <a:pt x="6325" y="5552"/>
                    <a:pt x="6325" y="5552"/>
                  </a:cubicBezTo>
                  <a:cubicBezTo>
                    <a:pt x="6399" y="5552"/>
                    <a:pt x="6399" y="5552"/>
                    <a:pt x="6399" y="5552"/>
                  </a:cubicBezTo>
                  <a:cubicBezTo>
                    <a:pt x="6399" y="5552"/>
                    <a:pt x="6399" y="5552"/>
                    <a:pt x="6399" y="5552"/>
                  </a:cubicBezTo>
                  <a:close/>
                  <a:moveTo>
                    <a:pt x="6547" y="5417"/>
                  </a:moveTo>
                  <a:cubicBezTo>
                    <a:pt x="6547" y="5417"/>
                    <a:pt x="6547" y="5417"/>
                    <a:pt x="6547" y="5417"/>
                  </a:cubicBezTo>
                  <a:cubicBezTo>
                    <a:pt x="6547" y="5417"/>
                    <a:pt x="6547" y="5417"/>
                    <a:pt x="6547" y="5417"/>
                  </a:cubicBezTo>
                  <a:cubicBezTo>
                    <a:pt x="6547" y="5349"/>
                    <a:pt x="6547" y="5349"/>
                    <a:pt x="6547" y="5349"/>
                  </a:cubicBezTo>
                  <a:cubicBezTo>
                    <a:pt x="6584" y="5349"/>
                    <a:pt x="6584" y="5349"/>
                    <a:pt x="6584" y="5349"/>
                  </a:cubicBezTo>
                  <a:cubicBezTo>
                    <a:pt x="6584" y="5349"/>
                    <a:pt x="6584" y="5349"/>
                    <a:pt x="6584" y="5349"/>
                  </a:cubicBezTo>
                  <a:cubicBezTo>
                    <a:pt x="6547" y="5282"/>
                    <a:pt x="6547" y="5282"/>
                    <a:pt x="6547" y="5282"/>
                  </a:cubicBezTo>
                  <a:cubicBezTo>
                    <a:pt x="6510" y="5282"/>
                    <a:pt x="6510" y="5282"/>
                    <a:pt x="6510" y="5282"/>
                  </a:cubicBezTo>
                  <a:cubicBezTo>
                    <a:pt x="6510" y="5349"/>
                    <a:pt x="6510" y="5349"/>
                    <a:pt x="6510" y="5349"/>
                  </a:cubicBezTo>
                  <a:cubicBezTo>
                    <a:pt x="6510" y="5349"/>
                    <a:pt x="6510" y="5349"/>
                    <a:pt x="6510" y="5349"/>
                  </a:cubicBezTo>
                  <a:cubicBezTo>
                    <a:pt x="6510" y="5349"/>
                    <a:pt x="6510" y="5349"/>
                    <a:pt x="6510" y="5349"/>
                  </a:cubicBezTo>
                  <a:cubicBezTo>
                    <a:pt x="6473" y="5349"/>
                    <a:pt x="6473" y="5349"/>
                    <a:pt x="6473" y="5349"/>
                  </a:cubicBezTo>
                  <a:cubicBezTo>
                    <a:pt x="6473" y="5349"/>
                    <a:pt x="6473" y="5349"/>
                    <a:pt x="6473" y="5349"/>
                  </a:cubicBezTo>
                  <a:cubicBezTo>
                    <a:pt x="6473" y="5417"/>
                    <a:pt x="6473" y="5417"/>
                    <a:pt x="6473" y="5417"/>
                  </a:cubicBezTo>
                  <a:cubicBezTo>
                    <a:pt x="6510" y="5417"/>
                    <a:pt x="6510" y="5417"/>
                    <a:pt x="6510" y="5417"/>
                  </a:cubicBezTo>
                  <a:cubicBezTo>
                    <a:pt x="6510" y="5417"/>
                    <a:pt x="6510" y="5417"/>
                    <a:pt x="6510" y="5417"/>
                  </a:cubicBezTo>
                  <a:cubicBezTo>
                    <a:pt x="6547" y="5417"/>
                    <a:pt x="6547" y="5417"/>
                    <a:pt x="6547" y="5417"/>
                  </a:cubicBezTo>
                  <a:close/>
                  <a:moveTo>
                    <a:pt x="6436" y="3115"/>
                  </a:moveTo>
                  <a:cubicBezTo>
                    <a:pt x="6436" y="3115"/>
                    <a:pt x="6436" y="3115"/>
                    <a:pt x="6436" y="3115"/>
                  </a:cubicBezTo>
                  <a:cubicBezTo>
                    <a:pt x="6436" y="3047"/>
                    <a:pt x="6436" y="3047"/>
                    <a:pt x="6436" y="3047"/>
                  </a:cubicBezTo>
                  <a:cubicBezTo>
                    <a:pt x="6436" y="3047"/>
                    <a:pt x="6436" y="3047"/>
                    <a:pt x="6436" y="3047"/>
                  </a:cubicBezTo>
                  <a:cubicBezTo>
                    <a:pt x="6399" y="3047"/>
                    <a:pt x="6399" y="3047"/>
                    <a:pt x="6399" y="3047"/>
                  </a:cubicBezTo>
                  <a:cubicBezTo>
                    <a:pt x="6436" y="3115"/>
                    <a:pt x="6436" y="3115"/>
                    <a:pt x="6436" y="3115"/>
                  </a:cubicBezTo>
                  <a:close/>
                  <a:moveTo>
                    <a:pt x="6251" y="3589"/>
                  </a:moveTo>
                  <a:cubicBezTo>
                    <a:pt x="6251" y="3589"/>
                    <a:pt x="6251" y="3589"/>
                    <a:pt x="6251" y="3589"/>
                  </a:cubicBezTo>
                  <a:cubicBezTo>
                    <a:pt x="6288" y="3589"/>
                    <a:pt x="6288" y="3589"/>
                    <a:pt x="6288" y="3589"/>
                  </a:cubicBezTo>
                  <a:cubicBezTo>
                    <a:pt x="6288" y="3589"/>
                    <a:pt x="6288" y="3589"/>
                    <a:pt x="6288" y="3589"/>
                  </a:cubicBezTo>
                  <a:cubicBezTo>
                    <a:pt x="6325" y="3589"/>
                    <a:pt x="6325" y="3589"/>
                    <a:pt x="6325" y="3589"/>
                  </a:cubicBezTo>
                  <a:cubicBezTo>
                    <a:pt x="6325" y="3521"/>
                    <a:pt x="6325" y="3521"/>
                    <a:pt x="6325" y="3521"/>
                  </a:cubicBezTo>
                  <a:cubicBezTo>
                    <a:pt x="6288" y="3453"/>
                    <a:pt x="6288" y="3453"/>
                    <a:pt x="6288" y="3453"/>
                  </a:cubicBezTo>
                  <a:cubicBezTo>
                    <a:pt x="6251" y="3453"/>
                    <a:pt x="6251" y="3453"/>
                    <a:pt x="6251" y="3453"/>
                  </a:cubicBezTo>
                  <a:cubicBezTo>
                    <a:pt x="6251" y="3453"/>
                    <a:pt x="6251" y="3453"/>
                    <a:pt x="6251" y="3453"/>
                  </a:cubicBezTo>
                  <a:cubicBezTo>
                    <a:pt x="6251" y="3521"/>
                    <a:pt x="6251" y="3521"/>
                    <a:pt x="6251" y="3521"/>
                  </a:cubicBezTo>
                  <a:cubicBezTo>
                    <a:pt x="6251" y="3589"/>
                    <a:pt x="6251" y="3589"/>
                    <a:pt x="6251" y="3589"/>
                  </a:cubicBezTo>
                  <a:close/>
                  <a:moveTo>
                    <a:pt x="6990" y="3453"/>
                  </a:moveTo>
                  <a:cubicBezTo>
                    <a:pt x="6990" y="3453"/>
                    <a:pt x="6990" y="3453"/>
                    <a:pt x="6990" y="3453"/>
                  </a:cubicBezTo>
                  <a:cubicBezTo>
                    <a:pt x="7027" y="3453"/>
                    <a:pt x="7027" y="3453"/>
                    <a:pt x="7027" y="3453"/>
                  </a:cubicBezTo>
                  <a:cubicBezTo>
                    <a:pt x="7027" y="3453"/>
                    <a:pt x="7027" y="3453"/>
                    <a:pt x="7027" y="3453"/>
                  </a:cubicBezTo>
                  <a:cubicBezTo>
                    <a:pt x="7064" y="3453"/>
                    <a:pt x="7064" y="3453"/>
                    <a:pt x="7064" y="3453"/>
                  </a:cubicBezTo>
                  <a:cubicBezTo>
                    <a:pt x="7064" y="3453"/>
                    <a:pt x="7064" y="3453"/>
                    <a:pt x="7064" y="3453"/>
                  </a:cubicBezTo>
                  <a:cubicBezTo>
                    <a:pt x="7064" y="3453"/>
                    <a:pt x="7064" y="3453"/>
                    <a:pt x="7064" y="3453"/>
                  </a:cubicBezTo>
                  <a:cubicBezTo>
                    <a:pt x="7101" y="3453"/>
                    <a:pt x="7101" y="3453"/>
                    <a:pt x="7101" y="3453"/>
                  </a:cubicBezTo>
                  <a:cubicBezTo>
                    <a:pt x="7101" y="3386"/>
                    <a:pt x="7101" y="3386"/>
                    <a:pt x="7101" y="3386"/>
                  </a:cubicBezTo>
                  <a:cubicBezTo>
                    <a:pt x="7101" y="3318"/>
                    <a:pt x="7101" y="3318"/>
                    <a:pt x="7101" y="3318"/>
                  </a:cubicBezTo>
                  <a:cubicBezTo>
                    <a:pt x="7138" y="3318"/>
                    <a:pt x="7138" y="3318"/>
                    <a:pt x="7138" y="3318"/>
                  </a:cubicBezTo>
                  <a:cubicBezTo>
                    <a:pt x="7138" y="3250"/>
                    <a:pt x="7138" y="3250"/>
                    <a:pt x="7138" y="3250"/>
                  </a:cubicBezTo>
                  <a:cubicBezTo>
                    <a:pt x="7138" y="3250"/>
                    <a:pt x="7138" y="3250"/>
                    <a:pt x="7138" y="3250"/>
                  </a:cubicBezTo>
                  <a:cubicBezTo>
                    <a:pt x="7101" y="3250"/>
                    <a:pt x="7101" y="3250"/>
                    <a:pt x="7101" y="3250"/>
                  </a:cubicBezTo>
                  <a:cubicBezTo>
                    <a:pt x="7101" y="3250"/>
                    <a:pt x="7101" y="3250"/>
                    <a:pt x="7101" y="3250"/>
                  </a:cubicBezTo>
                  <a:cubicBezTo>
                    <a:pt x="7064" y="3318"/>
                    <a:pt x="7064" y="3318"/>
                    <a:pt x="7064" y="3318"/>
                  </a:cubicBezTo>
                  <a:cubicBezTo>
                    <a:pt x="7027" y="3318"/>
                    <a:pt x="7027" y="3318"/>
                    <a:pt x="7027" y="3318"/>
                  </a:cubicBezTo>
                  <a:cubicBezTo>
                    <a:pt x="6990" y="3453"/>
                    <a:pt x="6990" y="3453"/>
                    <a:pt x="6990" y="3453"/>
                  </a:cubicBezTo>
                  <a:cubicBezTo>
                    <a:pt x="6990" y="3453"/>
                    <a:pt x="6990" y="3453"/>
                    <a:pt x="6990" y="3453"/>
                  </a:cubicBezTo>
                  <a:close/>
                  <a:moveTo>
                    <a:pt x="7286" y="3521"/>
                  </a:moveTo>
                  <a:cubicBezTo>
                    <a:pt x="7323" y="3521"/>
                    <a:pt x="7323" y="3521"/>
                    <a:pt x="7323" y="3521"/>
                  </a:cubicBezTo>
                  <a:cubicBezTo>
                    <a:pt x="7360" y="3453"/>
                    <a:pt x="7360" y="3453"/>
                    <a:pt x="7360" y="3453"/>
                  </a:cubicBezTo>
                  <a:cubicBezTo>
                    <a:pt x="7323" y="3453"/>
                    <a:pt x="7323" y="3453"/>
                    <a:pt x="7323" y="3453"/>
                  </a:cubicBezTo>
                  <a:cubicBezTo>
                    <a:pt x="7286" y="3453"/>
                    <a:pt x="7286" y="3453"/>
                    <a:pt x="7286" y="3453"/>
                  </a:cubicBezTo>
                  <a:cubicBezTo>
                    <a:pt x="7286" y="3521"/>
                    <a:pt x="7286" y="3521"/>
                    <a:pt x="7286" y="3521"/>
                  </a:cubicBezTo>
                  <a:cubicBezTo>
                    <a:pt x="7286" y="3521"/>
                    <a:pt x="7286" y="3521"/>
                    <a:pt x="7286" y="3521"/>
                  </a:cubicBezTo>
                  <a:close/>
                  <a:moveTo>
                    <a:pt x="7360" y="3656"/>
                  </a:moveTo>
                  <a:cubicBezTo>
                    <a:pt x="7360" y="3656"/>
                    <a:pt x="7360" y="3656"/>
                    <a:pt x="7360" y="3656"/>
                  </a:cubicBezTo>
                  <a:cubicBezTo>
                    <a:pt x="7360" y="3656"/>
                    <a:pt x="7360" y="3656"/>
                    <a:pt x="7360" y="3656"/>
                  </a:cubicBezTo>
                  <a:cubicBezTo>
                    <a:pt x="7397" y="3589"/>
                    <a:pt x="7397" y="3589"/>
                    <a:pt x="7397" y="3589"/>
                  </a:cubicBezTo>
                  <a:cubicBezTo>
                    <a:pt x="7360" y="3589"/>
                    <a:pt x="7360" y="3589"/>
                    <a:pt x="7360" y="3589"/>
                  </a:cubicBezTo>
                  <a:cubicBezTo>
                    <a:pt x="7360" y="3521"/>
                    <a:pt x="7360" y="3521"/>
                    <a:pt x="7360" y="3521"/>
                  </a:cubicBezTo>
                  <a:cubicBezTo>
                    <a:pt x="7323" y="3521"/>
                    <a:pt x="7323" y="3521"/>
                    <a:pt x="7323" y="3521"/>
                  </a:cubicBezTo>
                  <a:cubicBezTo>
                    <a:pt x="7323" y="3589"/>
                    <a:pt x="7323" y="3589"/>
                    <a:pt x="7323" y="3589"/>
                  </a:cubicBezTo>
                  <a:cubicBezTo>
                    <a:pt x="7360" y="3589"/>
                    <a:pt x="7360" y="3589"/>
                    <a:pt x="7360" y="3589"/>
                  </a:cubicBezTo>
                  <a:cubicBezTo>
                    <a:pt x="7360" y="3656"/>
                    <a:pt x="7360" y="3656"/>
                    <a:pt x="7360" y="3656"/>
                  </a:cubicBezTo>
                  <a:close/>
                  <a:moveTo>
                    <a:pt x="7064" y="3792"/>
                  </a:moveTo>
                  <a:cubicBezTo>
                    <a:pt x="7101" y="3724"/>
                    <a:pt x="7101" y="3724"/>
                    <a:pt x="7101" y="3724"/>
                  </a:cubicBezTo>
                  <a:cubicBezTo>
                    <a:pt x="7101" y="3724"/>
                    <a:pt x="7101" y="3724"/>
                    <a:pt x="7101" y="3724"/>
                  </a:cubicBezTo>
                  <a:cubicBezTo>
                    <a:pt x="7064" y="3724"/>
                    <a:pt x="7064" y="3724"/>
                    <a:pt x="7064" y="3724"/>
                  </a:cubicBezTo>
                  <a:cubicBezTo>
                    <a:pt x="7064" y="3724"/>
                    <a:pt x="7064" y="3724"/>
                    <a:pt x="7064" y="3724"/>
                  </a:cubicBezTo>
                  <a:cubicBezTo>
                    <a:pt x="7027" y="3724"/>
                    <a:pt x="7027" y="3724"/>
                    <a:pt x="7027" y="3724"/>
                  </a:cubicBezTo>
                  <a:cubicBezTo>
                    <a:pt x="7027" y="3792"/>
                    <a:pt x="7027" y="3792"/>
                    <a:pt x="7027" y="3792"/>
                  </a:cubicBezTo>
                  <a:cubicBezTo>
                    <a:pt x="7064" y="3792"/>
                    <a:pt x="7064" y="3792"/>
                    <a:pt x="7064" y="3792"/>
                  </a:cubicBezTo>
                  <a:close/>
                  <a:moveTo>
                    <a:pt x="7212" y="3792"/>
                  </a:moveTo>
                  <a:cubicBezTo>
                    <a:pt x="7249" y="3724"/>
                    <a:pt x="7249" y="3724"/>
                    <a:pt x="7249" y="3724"/>
                  </a:cubicBezTo>
                  <a:cubicBezTo>
                    <a:pt x="7249" y="3724"/>
                    <a:pt x="7249" y="3724"/>
                    <a:pt x="7249" y="3724"/>
                  </a:cubicBezTo>
                  <a:cubicBezTo>
                    <a:pt x="7249" y="3724"/>
                    <a:pt x="7249" y="3724"/>
                    <a:pt x="7249" y="3724"/>
                  </a:cubicBezTo>
                  <a:cubicBezTo>
                    <a:pt x="7249" y="3656"/>
                    <a:pt x="7249" y="3656"/>
                    <a:pt x="7249" y="3656"/>
                  </a:cubicBezTo>
                  <a:cubicBezTo>
                    <a:pt x="7212" y="3656"/>
                    <a:pt x="7212" y="3656"/>
                    <a:pt x="7212" y="3656"/>
                  </a:cubicBezTo>
                  <a:cubicBezTo>
                    <a:pt x="7212" y="3656"/>
                    <a:pt x="7212" y="3656"/>
                    <a:pt x="7212" y="3656"/>
                  </a:cubicBezTo>
                  <a:cubicBezTo>
                    <a:pt x="7175" y="3724"/>
                    <a:pt x="7175" y="3724"/>
                    <a:pt x="7175" y="3724"/>
                  </a:cubicBezTo>
                  <a:cubicBezTo>
                    <a:pt x="7175" y="3724"/>
                    <a:pt x="7175" y="3724"/>
                    <a:pt x="7175" y="3724"/>
                  </a:cubicBezTo>
                  <a:cubicBezTo>
                    <a:pt x="7175" y="3724"/>
                    <a:pt x="7175" y="3724"/>
                    <a:pt x="7175" y="3724"/>
                  </a:cubicBezTo>
                  <a:cubicBezTo>
                    <a:pt x="7175" y="3724"/>
                    <a:pt x="7175" y="3724"/>
                    <a:pt x="7175" y="3724"/>
                  </a:cubicBezTo>
                  <a:cubicBezTo>
                    <a:pt x="7212" y="3724"/>
                    <a:pt x="7212" y="3724"/>
                    <a:pt x="7212" y="3724"/>
                  </a:cubicBezTo>
                  <a:cubicBezTo>
                    <a:pt x="7212" y="3724"/>
                    <a:pt x="7212" y="3724"/>
                    <a:pt x="7212" y="3724"/>
                  </a:cubicBezTo>
                  <a:cubicBezTo>
                    <a:pt x="7212" y="3792"/>
                    <a:pt x="7212" y="3792"/>
                    <a:pt x="7212" y="3792"/>
                  </a:cubicBezTo>
                  <a:close/>
                  <a:moveTo>
                    <a:pt x="7249" y="4063"/>
                  </a:moveTo>
                  <a:cubicBezTo>
                    <a:pt x="7249" y="4063"/>
                    <a:pt x="7249" y="4063"/>
                    <a:pt x="7249" y="4063"/>
                  </a:cubicBezTo>
                  <a:cubicBezTo>
                    <a:pt x="7286" y="4063"/>
                    <a:pt x="7286" y="4063"/>
                    <a:pt x="7286" y="4063"/>
                  </a:cubicBezTo>
                  <a:cubicBezTo>
                    <a:pt x="7323" y="4063"/>
                    <a:pt x="7323" y="4063"/>
                    <a:pt x="7323" y="4063"/>
                  </a:cubicBezTo>
                  <a:cubicBezTo>
                    <a:pt x="7323" y="4063"/>
                    <a:pt x="7323" y="4063"/>
                    <a:pt x="7323" y="4063"/>
                  </a:cubicBezTo>
                  <a:cubicBezTo>
                    <a:pt x="7360" y="4063"/>
                    <a:pt x="7360" y="4063"/>
                    <a:pt x="7360" y="4063"/>
                  </a:cubicBezTo>
                  <a:cubicBezTo>
                    <a:pt x="7397" y="4063"/>
                    <a:pt x="7397" y="4063"/>
                    <a:pt x="7397" y="4063"/>
                  </a:cubicBezTo>
                  <a:cubicBezTo>
                    <a:pt x="7397" y="3995"/>
                    <a:pt x="7397" y="3995"/>
                    <a:pt x="7397" y="3995"/>
                  </a:cubicBezTo>
                  <a:cubicBezTo>
                    <a:pt x="7397" y="3995"/>
                    <a:pt x="7397" y="3995"/>
                    <a:pt x="7397" y="3995"/>
                  </a:cubicBezTo>
                  <a:cubicBezTo>
                    <a:pt x="7397" y="3995"/>
                    <a:pt x="7397" y="3995"/>
                    <a:pt x="7397" y="3995"/>
                  </a:cubicBezTo>
                  <a:cubicBezTo>
                    <a:pt x="7397" y="3995"/>
                    <a:pt x="7397" y="3995"/>
                    <a:pt x="7397" y="3995"/>
                  </a:cubicBezTo>
                  <a:cubicBezTo>
                    <a:pt x="7397" y="3927"/>
                    <a:pt x="7397" y="3927"/>
                    <a:pt x="7397" y="3927"/>
                  </a:cubicBezTo>
                  <a:cubicBezTo>
                    <a:pt x="7360" y="3927"/>
                    <a:pt x="7360" y="3927"/>
                    <a:pt x="7360" y="3927"/>
                  </a:cubicBezTo>
                  <a:cubicBezTo>
                    <a:pt x="7360" y="3927"/>
                    <a:pt x="7360" y="3927"/>
                    <a:pt x="7360" y="3927"/>
                  </a:cubicBezTo>
                  <a:cubicBezTo>
                    <a:pt x="7360" y="3995"/>
                    <a:pt x="7360" y="3995"/>
                    <a:pt x="7360" y="3995"/>
                  </a:cubicBezTo>
                  <a:cubicBezTo>
                    <a:pt x="7323" y="3995"/>
                    <a:pt x="7323" y="3995"/>
                    <a:pt x="7323" y="3995"/>
                  </a:cubicBezTo>
                  <a:cubicBezTo>
                    <a:pt x="7323" y="3995"/>
                    <a:pt x="7323" y="3995"/>
                    <a:pt x="7323" y="3995"/>
                  </a:cubicBezTo>
                  <a:cubicBezTo>
                    <a:pt x="7323" y="3927"/>
                    <a:pt x="7323" y="3927"/>
                    <a:pt x="7323" y="3927"/>
                  </a:cubicBezTo>
                  <a:cubicBezTo>
                    <a:pt x="7286" y="3927"/>
                    <a:pt x="7286" y="3927"/>
                    <a:pt x="7286" y="3927"/>
                  </a:cubicBezTo>
                  <a:cubicBezTo>
                    <a:pt x="7286" y="3995"/>
                    <a:pt x="7286" y="3995"/>
                    <a:pt x="7286" y="3995"/>
                  </a:cubicBezTo>
                  <a:cubicBezTo>
                    <a:pt x="7286" y="3995"/>
                    <a:pt x="7286" y="3995"/>
                    <a:pt x="7286" y="3995"/>
                  </a:cubicBezTo>
                  <a:cubicBezTo>
                    <a:pt x="7249" y="3995"/>
                    <a:pt x="7249" y="3995"/>
                    <a:pt x="7249" y="3995"/>
                  </a:cubicBezTo>
                  <a:cubicBezTo>
                    <a:pt x="7249" y="4063"/>
                    <a:pt x="7249" y="4063"/>
                    <a:pt x="7249" y="4063"/>
                  </a:cubicBezTo>
                  <a:cubicBezTo>
                    <a:pt x="7249" y="4063"/>
                    <a:pt x="7249" y="4063"/>
                    <a:pt x="7249" y="4063"/>
                  </a:cubicBezTo>
                  <a:close/>
                  <a:moveTo>
                    <a:pt x="4290" y="2438"/>
                  </a:moveTo>
                  <a:cubicBezTo>
                    <a:pt x="4327" y="2438"/>
                    <a:pt x="4327" y="2438"/>
                    <a:pt x="4327" y="2438"/>
                  </a:cubicBezTo>
                  <a:cubicBezTo>
                    <a:pt x="4364" y="2505"/>
                    <a:pt x="4364" y="2505"/>
                    <a:pt x="4364" y="2505"/>
                  </a:cubicBezTo>
                  <a:cubicBezTo>
                    <a:pt x="4364" y="2505"/>
                    <a:pt x="4364" y="2505"/>
                    <a:pt x="4364" y="2505"/>
                  </a:cubicBezTo>
                  <a:cubicBezTo>
                    <a:pt x="4401" y="2438"/>
                    <a:pt x="4401" y="2438"/>
                    <a:pt x="4401" y="2438"/>
                  </a:cubicBezTo>
                  <a:cubicBezTo>
                    <a:pt x="4438" y="2438"/>
                    <a:pt x="4438" y="2438"/>
                    <a:pt x="4438" y="2438"/>
                  </a:cubicBezTo>
                  <a:cubicBezTo>
                    <a:pt x="4401" y="2438"/>
                    <a:pt x="4401" y="2438"/>
                    <a:pt x="4401" y="2438"/>
                  </a:cubicBezTo>
                  <a:cubicBezTo>
                    <a:pt x="4364" y="2438"/>
                    <a:pt x="4364" y="2438"/>
                    <a:pt x="4364" y="2438"/>
                  </a:cubicBezTo>
                  <a:cubicBezTo>
                    <a:pt x="4327" y="2438"/>
                    <a:pt x="4327" y="2438"/>
                    <a:pt x="4327" y="2438"/>
                  </a:cubicBezTo>
                  <a:cubicBezTo>
                    <a:pt x="4327" y="2370"/>
                    <a:pt x="4327" y="2370"/>
                    <a:pt x="4327" y="2370"/>
                  </a:cubicBezTo>
                  <a:cubicBezTo>
                    <a:pt x="4290" y="2370"/>
                    <a:pt x="4290" y="2370"/>
                    <a:pt x="4290" y="2370"/>
                  </a:cubicBezTo>
                  <a:cubicBezTo>
                    <a:pt x="4290" y="2438"/>
                    <a:pt x="4290" y="2438"/>
                    <a:pt x="4290" y="2438"/>
                  </a:cubicBezTo>
                  <a:cubicBezTo>
                    <a:pt x="4290" y="2438"/>
                    <a:pt x="4290" y="2438"/>
                    <a:pt x="4290" y="2438"/>
                  </a:cubicBezTo>
                  <a:close/>
                  <a:moveTo>
                    <a:pt x="4216" y="1287"/>
                  </a:moveTo>
                  <a:cubicBezTo>
                    <a:pt x="4216" y="1287"/>
                    <a:pt x="4216" y="1287"/>
                    <a:pt x="4216" y="1287"/>
                  </a:cubicBezTo>
                  <a:cubicBezTo>
                    <a:pt x="4216" y="1219"/>
                    <a:pt x="4216" y="1219"/>
                    <a:pt x="4216" y="1219"/>
                  </a:cubicBezTo>
                  <a:cubicBezTo>
                    <a:pt x="4253" y="1151"/>
                    <a:pt x="4253" y="1151"/>
                    <a:pt x="4253" y="1151"/>
                  </a:cubicBezTo>
                  <a:cubicBezTo>
                    <a:pt x="4290" y="1151"/>
                    <a:pt x="4290" y="1151"/>
                    <a:pt x="4290" y="1151"/>
                  </a:cubicBezTo>
                  <a:cubicBezTo>
                    <a:pt x="4364" y="1219"/>
                    <a:pt x="4364" y="1219"/>
                    <a:pt x="4364" y="1219"/>
                  </a:cubicBezTo>
                  <a:cubicBezTo>
                    <a:pt x="4364" y="1219"/>
                    <a:pt x="4364" y="1219"/>
                    <a:pt x="4364" y="1219"/>
                  </a:cubicBezTo>
                  <a:cubicBezTo>
                    <a:pt x="4327" y="1287"/>
                    <a:pt x="4327" y="1287"/>
                    <a:pt x="4327" y="1287"/>
                  </a:cubicBezTo>
                  <a:cubicBezTo>
                    <a:pt x="4290" y="1287"/>
                    <a:pt x="4290" y="1287"/>
                    <a:pt x="4290" y="1287"/>
                  </a:cubicBezTo>
                  <a:cubicBezTo>
                    <a:pt x="4253" y="1287"/>
                    <a:pt x="4253" y="1287"/>
                    <a:pt x="4253" y="1287"/>
                  </a:cubicBezTo>
                  <a:cubicBezTo>
                    <a:pt x="4253" y="1287"/>
                    <a:pt x="4216" y="1287"/>
                    <a:pt x="4216" y="1287"/>
                  </a:cubicBezTo>
                  <a:close/>
                  <a:moveTo>
                    <a:pt x="5252" y="406"/>
                  </a:moveTo>
                  <a:cubicBezTo>
                    <a:pt x="5252" y="339"/>
                    <a:pt x="5252" y="339"/>
                    <a:pt x="5252" y="339"/>
                  </a:cubicBezTo>
                  <a:cubicBezTo>
                    <a:pt x="5289" y="339"/>
                    <a:pt x="5289" y="339"/>
                    <a:pt x="5289" y="339"/>
                  </a:cubicBezTo>
                  <a:cubicBezTo>
                    <a:pt x="5326" y="339"/>
                    <a:pt x="5326" y="339"/>
                    <a:pt x="5326" y="339"/>
                  </a:cubicBezTo>
                  <a:cubicBezTo>
                    <a:pt x="5363" y="339"/>
                    <a:pt x="5363" y="339"/>
                    <a:pt x="5363" y="339"/>
                  </a:cubicBezTo>
                  <a:cubicBezTo>
                    <a:pt x="5363" y="339"/>
                    <a:pt x="5363" y="339"/>
                    <a:pt x="5363" y="339"/>
                  </a:cubicBezTo>
                  <a:cubicBezTo>
                    <a:pt x="5363" y="406"/>
                    <a:pt x="5363" y="406"/>
                    <a:pt x="5363" y="406"/>
                  </a:cubicBezTo>
                  <a:cubicBezTo>
                    <a:pt x="5326" y="474"/>
                    <a:pt x="5326" y="474"/>
                    <a:pt x="5326" y="474"/>
                  </a:cubicBezTo>
                  <a:cubicBezTo>
                    <a:pt x="5289" y="474"/>
                    <a:pt x="5289" y="474"/>
                    <a:pt x="5289" y="474"/>
                  </a:cubicBezTo>
                  <a:cubicBezTo>
                    <a:pt x="5252" y="474"/>
                    <a:pt x="5252" y="474"/>
                    <a:pt x="5252" y="474"/>
                  </a:cubicBezTo>
                  <a:cubicBezTo>
                    <a:pt x="5252" y="406"/>
                    <a:pt x="5252" y="406"/>
                    <a:pt x="5252" y="406"/>
                  </a:cubicBezTo>
                  <a:close/>
                  <a:moveTo>
                    <a:pt x="5955" y="1219"/>
                  </a:moveTo>
                  <a:cubicBezTo>
                    <a:pt x="6029" y="1151"/>
                    <a:pt x="6029" y="1151"/>
                    <a:pt x="6029" y="1151"/>
                  </a:cubicBezTo>
                  <a:cubicBezTo>
                    <a:pt x="6066" y="1083"/>
                    <a:pt x="6066" y="1083"/>
                    <a:pt x="6066" y="1083"/>
                  </a:cubicBezTo>
                  <a:cubicBezTo>
                    <a:pt x="6066" y="1016"/>
                    <a:pt x="6066" y="1016"/>
                    <a:pt x="6066" y="1016"/>
                  </a:cubicBezTo>
                  <a:cubicBezTo>
                    <a:pt x="6103" y="948"/>
                    <a:pt x="6103" y="948"/>
                    <a:pt x="6103" y="948"/>
                  </a:cubicBezTo>
                  <a:cubicBezTo>
                    <a:pt x="6140" y="880"/>
                    <a:pt x="6140" y="880"/>
                    <a:pt x="6140" y="880"/>
                  </a:cubicBezTo>
                  <a:cubicBezTo>
                    <a:pt x="6214" y="813"/>
                    <a:pt x="6214" y="813"/>
                    <a:pt x="6214" y="813"/>
                  </a:cubicBezTo>
                  <a:cubicBezTo>
                    <a:pt x="6214" y="813"/>
                    <a:pt x="6214" y="813"/>
                    <a:pt x="6214" y="813"/>
                  </a:cubicBezTo>
                  <a:cubicBezTo>
                    <a:pt x="6214" y="745"/>
                    <a:pt x="6214" y="745"/>
                    <a:pt x="6214" y="745"/>
                  </a:cubicBezTo>
                  <a:cubicBezTo>
                    <a:pt x="6140" y="677"/>
                    <a:pt x="6140" y="677"/>
                    <a:pt x="6140" y="677"/>
                  </a:cubicBezTo>
                  <a:cubicBezTo>
                    <a:pt x="6103" y="609"/>
                    <a:pt x="6103" y="609"/>
                    <a:pt x="6103" y="609"/>
                  </a:cubicBezTo>
                  <a:cubicBezTo>
                    <a:pt x="6066" y="542"/>
                    <a:pt x="6066" y="542"/>
                    <a:pt x="6066" y="542"/>
                  </a:cubicBezTo>
                  <a:cubicBezTo>
                    <a:pt x="6066" y="474"/>
                    <a:pt x="6066" y="474"/>
                    <a:pt x="6066" y="474"/>
                  </a:cubicBezTo>
                  <a:cubicBezTo>
                    <a:pt x="6103" y="406"/>
                    <a:pt x="6103" y="406"/>
                    <a:pt x="6103" y="406"/>
                  </a:cubicBezTo>
                  <a:cubicBezTo>
                    <a:pt x="6103" y="339"/>
                    <a:pt x="6103" y="339"/>
                    <a:pt x="6103" y="339"/>
                  </a:cubicBezTo>
                  <a:cubicBezTo>
                    <a:pt x="6103" y="339"/>
                    <a:pt x="6103" y="339"/>
                    <a:pt x="6103" y="339"/>
                  </a:cubicBezTo>
                  <a:cubicBezTo>
                    <a:pt x="5992" y="339"/>
                    <a:pt x="5992" y="339"/>
                    <a:pt x="5992" y="339"/>
                  </a:cubicBezTo>
                  <a:cubicBezTo>
                    <a:pt x="5955" y="339"/>
                    <a:pt x="5955" y="339"/>
                    <a:pt x="5955" y="339"/>
                  </a:cubicBezTo>
                  <a:cubicBezTo>
                    <a:pt x="5881" y="271"/>
                    <a:pt x="5881" y="271"/>
                    <a:pt x="5881" y="271"/>
                  </a:cubicBezTo>
                  <a:cubicBezTo>
                    <a:pt x="5844" y="135"/>
                    <a:pt x="5844" y="135"/>
                    <a:pt x="5844" y="135"/>
                  </a:cubicBezTo>
                  <a:cubicBezTo>
                    <a:pt x="5770" y="68"/>
                    <a:pt x="5770" y="68"/>
                    <a:pt x="5770" y="68"/>
                  </a:cubicBezTo>
                  <a:cubicBezTo>
                    <a:pt x="5733" y="0"/>
                    <a:pt x="5733" y="0"/>
                    <a:pt x="5733" y="0"/>
                  </a:cubicBezTo>
                  <a:cubicBezTo>
                    <a:pt x="5696" y="0"/>
                    <a:pt x="5696" y="0"/>
                    <a:pt x="5696" y="0"/>
                  </a:cubicBezTo>
                  <a:cubicBezTo>
                    <a:pt x="5696" y="68"/>
                    <a:pt x="5696" y="68"/>
                    <a:pt x="5696" y="68"/>
                  </a:cubicBezTo>
                  <a:cubicBezTo>
                    <a:pt x="5696" y="68"/>
                    <a:pt x="5696" y="68"/>
                    <a:pt x="5696" y="68"/>
                  </a:cubicBezTo>
                  <a:cubicBezTo>
                    <a:pt x="5696" y="135"/>
                    <a:pt x="5696" y="135"/>
                    <a:pt x="5696" y="135"/>
                  </a:cubicBezTo>
                  <a:cubicBezTo>
                    <a:pt x="5696" y="203"/>
                    <a:pt x="5696" y="203"/>
                    <a:pt x="5696" y="203"/>
                  </a:cubicBezTo>
                  <a:cubicBezTo>
                    <a:pt x="5659" y="271"/>
                    <a:pt x="5659" y="271"/>
                    <a:pt x="5659" y="271"/>
                  </a:cubicBezTo>
                  <a:cubicBezTo>
                    <a:pt x="5622" y="339"/>
                    <a:pt x="5622" y="339"/>
                    <a:pt x="5622" y="339"/>
                  </a:cubicBezTo>
                  <a:cubicBezTo>
                    <a:pt x="5622" y="406"/>
                    <a:pt x="5622" y="406"/>
                    <a:pt x="5622" y="406"/>
                  </a:cubicBezTo>
                  <a:cubicBezTo>
                    <a:pt x="5585" y="474"/>
                    <a:pt x="5585" y="474"/>
                    <a:pt x="5585" y="474"/>
                  </a:cubicBezTo>
                  <a:cubicBezTo>
                    <a:pt x="5622" y="677"/>
                    <a:pt x="5622" y="677"/>
                    <a:pt x="5622" y="677"/>
                  </a:cubicBezTo>
                  <a:cubicBezTo>
                    <a:pt x="5622" y="745"/>
                    <a:pt x="5622" y="745"/>
                    <a:pt x="5622" y="745"/>
                  </a:cubicBezTo>
                  <a:cubicBezTo>
                    <a:pt x="5659" y="813"/>
                    <a:pt x="5659" y="813"/>
                    <a:pt x="5659" y="813"/>
                  </a:cubicBezTo>
                  <a:cubicBezTo>
                    <a:pt x="5659" y="813"/>
                    <a:pt x="5659" y="813"/>
                    <a:pt x="5659" y="813"/>
                  </a:cubicBezTo>
                  <a:cubicBezTo>
                    <a:pt x="5659" y="948"/>
                    <a:pt x="5659" y="948"/>
                    <a:pt x="5659" y="948"/>
                  </a:cubicBezTo>
                  <a:cubicBezTo>
                    <a:pt x="5622" y="1016"/>
                    <a:pt x="5622" y="1016"/>
                    <a:pt x="5622" y="1016"/>
                  </a:cubicBezTo>
                  <a:cubicBezTo>
                    <a:pt x="5622" y="1083"/>
                    <a:pt x="5622" y="1083"/>
                    <a:pt x="5622" y="1083"/>
                  </a:cubicBezTo>
                  <a:cubicBezTo>
                    <a:pt x="5622" y="1151"/>
                    <a:pt x="5622" y="1151"/>
                    <a:pt x="5622" y="1151"/>
                  </a:cubicBezTo>
                  <a:cubicBezTo>
                    <a:pt x="5659" y="1083"/>
                    <a:pt x="5659" y="1083"/>
                    <a:pt x="5659" y="1083"/>
                  </a:cubicBezTo>
                  <a:cubicBezTo>
                    <a:pt x="5659" y="1083"/>
                    <a:pt x="5659" y="1083"/>
                    <a:pt x="5659" y="1083"/>
                  </a:cubicBezTo>
                  <a:cubicBezTo>
                    <a:pt x="5696" y="1016"/>
                    <a:pt x="5696" y="1016"/>
                    <a:pt x="5696" y="1016"/>
                  </a:cubicBezTo>
                  <a:cubicBezTo>
                    <a:pt x="5733" y="1083"/>
                    <a:pt x="5733" y="1083"/>
                    <a:pt x="5733" y="1083"/>
                  </a:cubicBezTo>
                  <a:cubicBezTo>
                    <a:pt x="5733" y="1083"/>
                    <a:pt x="5733" y="1083"/>
                    <a:pt x="5733" y="1083"/>
                  </a:cubicBezTo>
                  <a:cubicBezTo>
                    <a:pt x="5770" y="1151"/>
                    <a:pt x="5770" y="1151"/>
                    <a:pt x="5770" y="1151"/>
                  </a:cubicBezTo>
                  <a:cubicBezTo>
                    <a:pt x="5807" y="1151"/>
                    <a:pt x="5807" y="1151"/>
                    <a:pt x="5807" y="1151"/>
                  </a:cubicBezTo>
                  <a:cubicBezTo>
                    <a:pt x="5807" y="1151"/>
                    <a:pt x="5807" y="1151"/>
                    <a:pt x="5807" y="1151"/>
                  </a:cubicBezTo>
                  <a:cubicBezTo>
                    <a:pt x="5844" y="1151"/>
                    <a:pt x="5844" y="1151"/>
                    <a:pt x="5844" y="1151"/>
                  </a:cubicBezTo>
                  <a:cubicBezTo>
                    <a:pt x="5881" y="1219"/>
                    <a:pt x="5881" y="1219"/>
                    <a:pt x="5881" y="1219"/>
                  </a:cubicBezTo>
                  <a:cubicBezTo>
                    <a:pt x="5918" y="1219"/>
                    <a:pt x="5918" y="1219"/>
                    <a:pt x="5918" y="1219"/>
                  </a:cubicBezTo>
                  <a:cubicBezTo>
                    <a:pt x="5955" y="1219"/>
                    <a:pt x="5955" y="1219"/>
                    <a:pt x="5955" y="1219"/>
                  </a:cubicBezTo>
                  <a:close/>
                  <a:moveTo>
                    <a:pt x="5807" y="1557"/>
                  </a:moveTo>
                  <a:cubicBezTo>
                    <a:pt x="5807" y="1557"/>
                    <a:pt x="5807" y="1557"/>
                    <a:pt x="5807" y="1557"/>
                  </a:cubicBezTo>
                  <a:cubicBezTo>
                    <a:pt x="5844" y="1625"/>
                    <a:pt x="5844" y="1625"/>
                    <a:pt x="5844" y="1625"/>
                  </a:cubicBezTo>
                  <a:cubicBezTo>
                    <a:pt x="5881" y="1625"/>
                    <a:pt x="5881" y="1625"/>
                    <a:pt x="5881" y="1625"/>
                  </a:cubicBezTo>
                  <a:cubicBezTo>
                    <a:pt x="5918" y="1557"/>
                    <a:pt x="5918" y="1557"/>
                    <a:pt x="5918" y="1557"/>
                  </a:cubicBezTo>
                  <a:cubicBezTo>
                    <a:pt x="5955" y="1557"/>
                    <a:pt x="5955" y="1557"/>
                    <a:pt x="5955" y="1557"/>
                  </a:cubicBezTo>
                  <a:cubicBezTo>
                    <a:pt x="5992" y="1490"/>
                    <a:pt x="5992" y="1490"/>
                    <a:pt x="5992" y="1490"/>
                  </a:cubicBezTo>
                  <a:cubicBezTo>
                    <a:pt x="5992" y="1422"/>
                    <a:pt x="5992" y="1422"/>
                    <a:pt x="5992" y="1422"/>
                  </a:cubicBezTo>
                  <a:cubicBezTo>
                    <a:pt x="6029" y="1354"/>
                    <a:pt x="6029" y="1354"/>
                    <a:pt x="6029" y="1354"/>
                  </a:cubicBezTo>
                  <a:cubicBezTo>
                    <a:pt x="5992" y="1287"/>
                    <a:pt x="5992" y="1287"/>
                    <a:pt x="5992" y="1287"/>
                  </a:cubicBezTo>
                  <a:cubicBezTo>
                    <a:pt x="5955" y="1287"/>
                    <a:pt x="5955" y="1287"/>
                    <a:pt x="5955" y="1287"/>
                  </a:cubicBezTo>
                  <a:cubicBezTo>
                    <a:pt x="5881" y="1219"/>
                    <a:pt x="5881" y="1219"/>
                    <a:pt x="5881" y="1219"/>
                  </a:cubicBezTo>
                  <a:cubicBezTo>
                    <a:pt x="5844" y="1287"/>
                    <a:pt x="5844" y="1287"/>
                    <a:pt x="5844" y="1287"/>
                  </a:cubicBezTo>
                  <a:cubicBezTo>
                    <a:pt x="5807" y="1287"/>
                    <a:pt x="5807" y="1287"/>
                    <a:pt x="5807" y="1287"/>
                  </a:cubicBezTo>
                  <a:cubicBezTo>
                    <a:pt x="5770" y="1287"/>
                    <a:pt x="5770" y="1287"/>
                    <a:pt x="5770" y="1287"/>
                  </a:cubicBezTo>
                  <a:cubicBezTo>
                    <a:pt x="5733" y="1287"/>
                    <a:pt x="5733" y="1287"/>
                    <a:pt x="5733" y="1287"/>
                  </a:cubicBezTo>
                  <a:cubicBezTo>
                    <a:pt x="5733" y="1287"/>
                    <a:pt x="5733" y="1287"/>
                    <a:pt x="5733" y="1287"/>
                  </a:cubicBezTo>
                  <a:cubicBezTo>
                    <a:pt x="5696" y="1287"/>
                    <a:pt x="5696" y="1287"/>
                    <a:pt x="5696" y="1287"/>
                  </a:cubicBezTo>
                  <a:cubicBezTo>
                    <a:pt x="5659" y="1287"/>
                    <a:pt x="5659" y="1287"/>
                    <a:pt x="5659" y="1287"/>
                  </a:cubicBezTo>
                  <a:cubicBezTo>
                    <a:pt x="5696" y="1354"/>
                    <a:pt x="5696" y="1354"/>
                    <a:pt x="5696" y="1354"/>
                  </a:cubicBezTo>
                  <a:cubicBezTo>
                    <a:pt x="5733" y="1354"/>
                    <a:pt x="5733" y="1354"/>
                    <a:pt x="5733" y="1354"/>
                  </a:cubicBezTo>
                  <a:cubicBezTo>
                    <a:pt x="5733" y="1422"/>
                    <a:pt x="5733" y="1422"/>
                    <a:pt x="5733" y="1422"/>
                  </a:cubicBezTo>
                  <a:cubicBezTo>
                    <a:pt x="5770" y="1422"/>
                    <a:pt x="5770" y="1422"/>
                    <a:pt x="5770" y="1422"/>
                  </a:cubicBezTo>
                  <a:cubicBezTo>
                    <a:pt x="5807" y="1490"/>
                    <a:pt x="5807" y="1490"/>
                    <a:pt x="5807" y="1490"/>
                  </a:cubicBezTo>
                  <a:cubicBezTo>
                    <a:pt x="5844" y="1490"/>
                    <a:pt x="5844" y="1490"/>
                    <a:pt x="5844" y="1490"/>
                  </a:cubicBezTo>
                  <a:cubicBezTo>
                    <a:pt x="5881" y="1490"/>
                    <a:pt x="5881" y="1490"/>
                    <a:pt x="5881" y="1490"/>
                  </a:cubicBezTo>
                  <a:cubicBezTo>
                    <a:pt x="5918" y="1557"/>
                    <a:pt x="5918" y="1557"/>
                    <a:pt x="5918" y="1557"/>
                  </a:cubicBezTo>
                  <a:cubicBezTo>
                    <a:pt x="5918" y="1557"/>
                    <a:pt x="5918" y="1557"/>
                    <a:pt x="5918" y="1557"/>
                  </a:cubicBezTo>
                  <a:cubicBezTo>
                    <a:pt x="5844" y="1557"/>
                    <a:pt x="5844" y="1557"/>
                    <a:pt x="5844" y="1557"/>
                  </a:cubicBezTo>
                  <a:cubicBezTo>
                    <a:pt x="5807" y="1557"/>
                    <a:pt x="5807" y="1557"/>
                    <a:pt x="5807" y="1557"/>
                  </a:cubicBezTo>
                  <a:close/>
                  <a:moveTo>
                    <a:pt x="6916" y="1761"/>
                  </a:moveTo>
                  <a:cubicBezTo>
                    <a:pt x="6916" y="1761"/>
                    <a:pt x="6916" y="1761"/>
                    <a:pt x="6916" y="1761"/>
                  </a:cubicBezTo>
                  <a:cubicBezTo>
                    <a:pt x="6879" y="1828"/>
                    <a:pt x="6879" y="1828"/>
                    <a:pt x="6879" y="1828"/>
                  </a:cubicBezTo>
                  <a:cubicBezTo>
                    <a:pt x="6842" y="1896"/>
                    <a:pt x="6842" y="1896"/>
                    <a:pt x="6842" y="1896"/>
                  </a:cubicBezTo>
                  <a:cubicBezTo>
                    <a:pt x="6805" y="1964"/>
                    <a:pt x="6805" y="1964"/>
                    <a:pt x="6805" y="1964"/>
                  </a:cubicBezTo>
                  <a:cubicBezTo>
                    <a:pt x="6768" y="1964"/>
                    <a:pt x="6768" y="1964"/>
                    <a:pt x="6768" y="1964"/>
                  </a:cubicBezTo>
                  <a:cubicBezTo>
                    <a:pt x="6732" y="1964"/>
                    <a:pt x="6732" y="1964"/>
                    <a:pt x="6732" y="1964"/>
                  </a:cubicBezTo>
                  <a:cubicBezTo>
                    <a:pt x="6732" y="1964"/>
                    <a:pt x="6732" y="1964"/>
                    <a:pt x="6732" y="1964"/>
                  </a:cubicBezTo>
                  <a:cubicBezTo>
                    <a:pt x="6695" y="1896"/>
                    <a:pt x="6695" y="1896"/>
                    <a:pt x="6695" y="1896"/>
                  </a:cubicBezTo>
                  <a:cubicBezTo>
                    <a:pt x="6658" y="1896"/>
                    <a:pt x="6658" y="1896"/>
                    <a:pt x="6658" y="1896"/>
                  </a:cubicBezTo>
                  <a:cubicBezTo>
                    <a:pt x="6621" y="1896"/>
                    <a:pt x="6621" y="1896"/>
                    <a:pt x="6621" y="1896"/>
                  </a:cubicBezTo>
                  <a:cubicBezTo>
                    <a:pt x="6621" y="1896"/>
                    <a:pt x="6621" y="1896"/>
                    <a:pt x="6621" y="1896"/>
                  </a:cubicBezTo>
                  <a:cubicBezTo>
                    <a:pt x="6510" y="1896"/>
                    <a:pt x="6510" y="1896"/>
                    <a:pt x="6510" y="1896"/>
                  </a:cubicBezTo>
                  <a:cubicBezTo>
                    <a:pt x="6473" y="1896"/>
                    <a:pt x="6473" y="1896"/>
                    <a:pt x="6473" y="1896"/>
                  </a:cubicBezTo>
                  <a:cubicBezTo>
                    <a:pt x="6473" y="1828"/>
                    <a:pt x="6473" y="1828"/>
                    <a:pt x="6473" y="1828"/>
                  </a:cubicBezTo>
                  <a:cubicBezTo>
                    <a:pt x="6436" y="1896"/>
                    <a:pt x="6436" y="1896"/>
                    <a:pt x="6436" y="1896"/>
                  </a:cubicBezTo>
                  <a:cubicBezTo>
                    <a:pt x="6362" y="1896"/>
                    <a:pt x="6362" y="1896"/>
                    <a:pt x="6362" y="1896"/>
                  </a:cubicBezTo>
                  <a:cubicBezTo>
                    <a:pt x="6362" y="1896"/>
                    <a:pt x="6362" y="1896"/>
                    <a:pt x="6362" y="1896"/>
                  </a:cubicBezTo>
                  <a:cubicBezTo>
                    <a:pt x="6325" y="1828"/>
                    <a:pt x="6325" y="1828"/>
                    <a:pt x="6325" y="1828"/>
                  </a:cubicBezTo>
                  <a:cubicBezTo>
                    <a:pt x="6288" y="1828"/>
                    <a:pt x="6288" y="1828"/>
                    <a:pt x="6288" y="1828"/>
                  </a:cubicBezTo>
                  <a:cubicBezTo>
                    <a:pt x="6251" y="1828"/>
                    <a:pt x="6251" y="1828"/>
                    <a:pt x="6251" y="1828"/>
                  </a:cubicBezTo>
                  <a:cubicBezTo>
                    <a:pt x="6214" y="1693"/>
                    <a:pt x="6214" y="1693"/>
                    <a:pt x="6214" y="1693"/>
                  </a:cubicBezTo>
                  <a:cubicBezTo>
                    <a:pt x="6214" y="1625"/>
                    <a:pt x="6214" y="1625"/>
                    <a:pt x="6214" y="1625"/>
                  </a:cubicBezTo>
                  <a:cubicBezTo>
                    <a:pt x="6177" y="1625"/>
                    <a:pt x="6177" y="1625"/>
                    <a:pt x="6177" y="1625"/>
                  </a:cubicBezTo>
                  <a:cubicBezTo>
                    <a:pt x="6140" y="1693"/>
                    <a:pt x="6140" y="1693"/>
                    <a:pt x="6140" y="1693"/>
                  </a:cubicBezTo>
                  <a:cubicBezTo>
                    <a:pt x="6140" y="1625"/>
                    <a:pt x="6140" y="1625"/>
                    <a:pt x="6140" y="1625"/>
                  </a:cubicBezTo>
                  <a:cubicBezTo>
                    <a:pt x="6103" y="1625"/>
                    <a:pt x="6103" y="1625"/>
                    <a:pt x="6103" y="1625"/>
                  </a:cubicBezTo>
                  <a:cubicBezTo>
                    <a:pt x="6103" y="1625"/>
                    <a:pt x="6103" y="1625"/>
                    <a:pt x="6103" y="1625"/>
                  </a:cubicBezTo>
                  <a:cubicBezTo>
                    <a:pt x="6103" y="1693"/>
                    <a:pt x="6103" y="1693"/>
                    <a:pt x="6103" y="1693"/>
                  </a:cubicBezTo>
                  <a:cubicBezTo>
                    <a:pt x="6066" y="1693"/>
                    <a:pt x="6066" y="1693"/>
                    <a:pt x="6066" y="1693"/>
                  </a:cubicBezTo>
                  <a:cubicBezTo>
                    <a:pt x="6066" y="1693"/>
                    <a:pt x="6066" y="1693"/>
                    <a:pt x="6066" y="1693"/>
                  </a:cubicBezTo>
                  <a:cubicBezTo>
                    <a:pt x="6029" y="1625"/>
                    <a:pt x="6029" y="1625"/>
                    <a:pt x="6029" y="1625"/>
                  </a:cubicBezTo>
                  <a:cubicBezTo>
                    <a:pt x="6029" y="1625"/>
                    <a:pt x="6029" y="1625"/>
                    <a:pt x="6029" y="1625"/>
                  </a:cubicBezTo>
                  <a:cubicBezTo>
                    <a:pt x="6066" y="1557"/>
                    <a:pt x="6066" y="1557"/>
                    <a:pt x="6066" y="1557"/>
                  </a:cubicBezTo>
                  <a:cubicBezTo>
                    <a:pt x="6103" y="1557"/>
                    <a:pt x="6103" y="1557"/>
                    <a:pt x="6103" y="1557"/>
                  </a:cubicBezTo>
                  <a:cubicBezTo>
                    <a:pt x="6066" y="1422"/>
                    <a:pt x="6066" y="1422"/>
                    <a:pt x="6066" y="1422"/>
                  </a:cubicBezTo>
                  <a:cubicBezTo>
                    <a:pt x="6066" y="1422"/>
                    <a:pt x="6066" y="1422"/>
                    <a:pt x="6066" y="1422"/>
                  </a:cubicBezTo>
                  <a:cubicBezTo>
                    <a:pt x="6103" y="1354"/>
                    <a:pt x="6103" y="1354"/>
                    <a:pt x="6103" y="1354"/>
                  </a:cubicBezTo>
                  <a:cubicBezTo>
                    <a:pt x="6103" y="1287"/>
                    <a:pt x="6103" y="1287"/>
                    <a:pt x="6103" y="1287"/>
                  </a:cubicBezTo>
                  <a:cubicBezTo>
                    <a:pt x="6103" y="1287"/>
                    <a:pt x="6103" y="1287"/>
                    <a:pt x="6103" y="1287"/>
                  </a:cubicBezTo>
                  <a:cubicBezTo>
                    <a:pt x="6066" y="1287"/>
                    <a:pt x="6066" y="1287"/>
                    <a:pt x="6066" y="1287"/>
                  </a:cubicBezTo>
                  <a:cubicBezTo>
                    <a:pt x="6066" y="1219"/>
                    <a:pt x="6066" y="1219"/>
                    <a:pt x="6066" y="1219"/>
                  </a:cubicBezTo>
                  <a:cubicBezTo>
                    <a:pt x="6066" y="1151"/>
                    <a:pt x="6066" y="1151"/>
                    <a:pt x="6066" y="1151"/>
                  </a:cubicBezTo>
                  <a:cubicBezTo>
                    <a:pt x="6103" y="1083"/>
                    <a:pt x="6103" y="1083"/>
                    <a:pt x="6103" y="1083"/>
                  </a:cubicBezTo>
                  <a:cubicBezTo>
                    <a:pt x="6140" y="1083"/>
                    <a:pt x="6140" y="1083"/>
                    <a:pt x="6140" y="1083"/>
                  </a:cubicBezTo>
                  <a:cubicBezTo>
                    <a:pt x="6140" y="1016"/>
                    <a:pt x="6140" y="1016"/>
                    <a:pt x="6140" y="1016"/>
                  </a:cubicBezTo>
                  <a:cubicBezTo>
                    <a:pt x="6140" y="1016"/>
                    <a:pt x="6140" y="1016"/>
                    <a:pt x="6140" y="1016"/>
                  </a:cubicBezTo>
                  <a:cubicBezTo>
                    <a:pt x="6214" y="948"/>
                    <a:pt x="6214" y="948"/>
                    <a:pt x="6214" y="948"/>
                  </a:cubicBezTo>
                  <a:cubicBezTo>
                    <a:pt x="6251" y="948"/>
                    <a:pt x="6251" y="948"/>
                    <a:pt x="6251" y="948"/>
                  </a:cubicBezTo>
                  <a:cubicBezTo>
                    <a:pt x="6251" y="880"/>
                    <a:pt x="6251" y="880"/>
                    <a:pt x="6251" y="880"/>
                  </a:cubicBezTo>
                  <a:cubicBezTo>
                    <a:pt x="6288" y="813"/>
                    <a:pt x="6288" y="813"/>
                    <a:pt x="6288" y="813"/>
                  </a:cubicBezTo>
                  <a:cubicBezTo>
                    <a:pt x="6325" y="813"/>
                    <a:pt x="6325" y="813"/>
                    <a:pt x="6325" y="813"/>
                  </a:cubicBezTo>
                  <a:cubicBezTo>
                    <a:pt x="6399" y="880"/>
                    <a:pt x="6399" y="880"/>
                    <a:pt x="6399" y="880"/>
                  </a:cubicBezTo>
                  <a:cubicBezTo>
                    <a:pt x="6436" y="1016"/>
                    <a:pt x="6436" y="1016"/>
                    <a:pt x="6436" y="1016"/>
                  </a:cubicBezTo>
                  <a:cubicBezTo>
                    <a:pt x="6436" y="1083"/>
                    <a:pt x="6436" y="1083"/>
                    <a:pt x="6436" y="1083"/>
                  </a:cubicBezTo>
                  <a:cubicBezTo>
                    <a:pt x="6436" y="1151"/>
                    <a:pt x="6436" y="1151"/>
                    <a:pt x="6436" y="1151"/>
                  </a:cubicBezTo>
                  <a:cubicBezTo>
                    <a:pt x="6436" y="1151"/>
                    <a:pt x="6436" y="1151"/>
                    <a:pt x="6436" y="1151"/>
                  </a:cubicBezTo>
                  <a:cubicBezTo>
                    <a:pt x="6436" y="1219"/>
                    <a:pt x="6436" y="1219"/>
                    <a:pt x="6436" y="1219"/>
                  </a:cubicBezTo>
                  <a:cubicBezTo>
                    <a:pt x="6436" y="1287"/>
                    <a:pt x="6436" y="1287"/>
                    <a:pt x="6436" y="1287"/>
                  </a:cubicBezTo>
                  <a:cubicBezTo>
                    <a:pt x="6436" y="1287"/>
                    <a:pt x="6436" y="1287"/>
                    <a:pt x="6436" y="1287"/>
                  </a:cubicBezTo>
                  <a:cubicBezTo>
                    <a:pt x="6436" y="1287"/>
                    <a:pt x="6436" y="1287"/>
                    <a:pt x="6436" y="1287"/>
                  </a:cubicBezTo>
                  <a:cubicBezTo>
                    <a:pt x="6473" y="1219"/>
                    <a:pt x="6473" y="1219"/>
                    <a:pt x="6473" y="1219"/>
                  </a:cubicBezTo>
                  <a:cubicBezTo>
                    <a:pt x="6473" y="1151"/>
                    <a:pt x="6473" y="1151"/>
                    <a:pt x="6473" y="1151"/>
                  </a:cubicBezTo>
                  <a:cubicBezTo>
                    <a:pt x="6473" y="1083"/>
                    <a:pt x="6473" y="1083"/>
                    <a:pt x="6473" y="1083"/>
                  </a:cubicBezTo>
                  <a:cubicBezTo>
                    <a:pt x="6473" y="1083"/>
                    <a:pt x="6473" y="1083"/>
                    <a:pt x="6473" y="1083"/>
                  </a:cubicBezTo>
                  <a:cubicBezTo>
                    <a:pt x="6473" y="1016"/>
                    <a:pt x="6473" y="1016"/>
                    <a:pt x="6473" y="1016"/>
                  </a:cubicBezTo>
                  <a:cubicBezTo>
                    <a:pt x="6436" y="948"/>
                    <a:pt x="6436" y="948"/>
                    <a:pt x="6436" y="948"/>
                  </a:cubicBezTo>
                  <a:cubicBezTo>
                    <a:pt x="6436" y="880"/>
                    <a:pt x="6436" y="880"/>
                    <a:pt x="6436" y="880"/>
                  </a:cubicBezTo>
                  <a:cubicBezTo>
                    <a:pt x="6436" y="880"/>
                    <a:pt x="6436" y="880"/>
                    <a:pt x="6436" y="880"/>
                  </a:cubicBezTo>
                  <a:cubicBezTo>
                    <a:pt x="6510" y="880"/>
                    <a:pt x="6510" y="880"/>
                    <a:pt x="6510" y="880"/>
                  </a:cubicBezTo>
                  <a:cubicBezTo>
                    <a:pt x="6547" y="880"/>
                    <a:pt x="6547" y="880"/>
                    <a:pt x="6547" y="880"/>
                  </a:cubicBezTo>
                  <a:cubicBezTo>
                    <a:pt x="6658" y="1016"/>
                    <a:pt x="6658" y="1016"/>
                    <a:pt x="6658" y="1016"/>
                  </a:cubicBezTo>
                  <a:cubicBezTo>
                    <a:pt x="6695" y="1016"/>
                    <a:pt x="6695" y="1016"/>
                    <a:pt x="6695" y="1016"/>
                  </a:cubicBezTo>
                  <a:cubicBezTo>
                    <a:pt x="6695" y="1016"/>
                    <a:pt x="6695" y="1016"/>
                    <a:pt x="6695" y="1016"/>
                  </a:cubicBezTo>
                  <a:cubicBezTo>
                    <a:pt x="6695" y="1083"/>
                    <a:pt x="6695" y="1083"/>
                    <a:pt x="6695" y="1083"/>
                  </a:cubicBezTo>
                  <a:cubicBezTo>
                    <a:pt x="6732" y="1151"/>
                    <a:pt x="6732" y="1151"/>
                    <a:pt x="6732" y="1151"/>
                  </a:cubicBezTo>
                  <a:cubicBezTo>
                    <a:pt x="6732" y="1219"/>
                    <a:pt x="6732" y="1219"/>
                    <a:pt x="6732" y="1219"/>
                  </a:cubicBezTo>
                  <a:cubicBezTo>
                    <a:pt x="6732" y="1287"/>
                    <a:pt x="6732" y="1287"/>
                    <a:pt x="6732" y="1287"/>
                  </a:cubicBezTo>
                  <a:cubicBezTo>
                    <a:pt x="6768" y="1354"/>
                    <a:pt x="6768" y="1354"/>
                    <a:pt x="6768" y="1354"/>
                  </a:cubicBezTo>
                  <a:cubicBezTo>
                    <a:pt x="6805" y="1422"/>
                    <a:pt x="6805" y="1422"/>
                    <a:pt x="6805" y="1422"/>
                  </a:cubicBezTo>
                  <a:cubicBezTo>
                    <a:pt x="6805" y="1490"/>
                    <a:pt x="6805" y="1490"/>
                    <a:pt x="6805" y="1490"/>
                  </a:cubicBezTo>
                  <a:cubicBezTo>
                    <a:pt x="6768" y="1490"/>
                    <a:pt x="6768" y="1490"/>
                    <a:pt x="6768" y="1490"/>
                  </a:cubicBezTo>
                  <a:cubicBezTo>
                    <a:pt x="6768" y="1422"/>
                    <a:pt x="6768" y="1422"/>
                    <a:pt x="6768" y="1422"/>
                  </a:cubicBezTo>
                  <a:cubicBezTo>
                    <a:pt x="6732" y="1490"/>
                    <a:pt x="6732" y="1490"/>
                    <a:pt x="6732" y="1490"/>
                  </a:cubicBezTo>
                  <a:cubicBezTo>
                    <a:pt x="6732" y="1490"/>
                    <a:pt x="6732" y="1490"/>
                    <a:pt x="6732" y="1490"/>
                  </a:cubicBezTo>
                  <a:cubicBezTo>
                    <a:pt x="6768" y="1557"/>
                    <a:pt x="6768" y="1557"/>
                    <a:pt x="6768" y="1557"/>
                  </a:cubicBezTo>
                  <a:cubicBezTo>
                    <a:pt x="6842" y="1557"/>
                    <a:pt x="6842" y="1557"/>
                    <a:pt x="6842" y="1557"/>
                  </a:cubicBezTo>
                  <a:cubicBezTo>
                    <a:pt x="6879" y="1625"/>
                    <a:pt x="6879" y="1625"/>
                    <a:pt x="6879" y="1625"/>
                  </a:cubicBezTo>
                  <a:cubicBezTo>
                    <a:pt x="6879" y="1625"/>
                    <a:pt x="6879" y="1625"/>
                    <a:pt x="6879" y="1625"/>
                  </a:cubicBezTo>
                  <a:cubicBezTo>
                    <a:pt x="6916" y="1761"/>
                    <a:pt x="6916" y="1761"/>
                    <a:pt x="6916" y="1761"/>
                  </a:cubicBezTo>
                  <a:close/>
                  <a:moveTo>
                    <a:pt x="12945" y="203"/>
                  </a:moveTo>
                  <a:cubicBezTo>
                    <a:pt x="12945" y="135"/>
                    <a:pt x="12945" y="135"/>
                    <a:pt x="12945" y="135"/>
                  </a:cubicBezTo>
                  <a:cubicBezTo>
                    <a:pt x="12982" y="68"/>
                    <a:pt x="12982" y="68"/>
                    <a:pt x="12982" y="68"/>
                  </a:cubicBezTo>
                  <a:cubicBezTo>
                    <a:pt x="12982" y="68"/>
                    <a:pt x="12982" y="68"/>
                    <a:pt x="12982" y="68"/>
                  </a:cubicBezTo>
                  <a:cubicBezTo>
                    <a:pt x="13019" y="68"/>
                    <a:pt x="13019" y="68"/>
                    <a:pt x="13019" y="68"/>
                  </a:cubicBezTo>
                  <a:cubicBezTo>
                    <a:pt x="13019" y="135"/>
                    <a:pt x="13019" y="135"/>
                    <a:pt x="13019" y="135"/>
                  </a:cubicBezTo>
                  <a:cubicBezTo>
                    <a:pt x="12982" y="135"/>
                    <a:pt x="12982" y="135"/>
                    <a:pt x="12982" y="135"/>
                  </a:cubicBezTo>
                  <a:cubicBezTo>
                    <a:pt x="12982" y="203"/>
                    <a:pt x="12982" y="203"/>
                    <a:pt x="12982" y="203"/>
                  </a:cubicBezTo>
                  <a:cubicBezTo>
                    <a:pt x="12945" y="203"/>
                    <a:pt x="12945" y="203"/>
                    <a:pt x="12945" y="203"/>
                  </a:cubicBezTo>
                  <a:close/>
                  <a:moveTo>
                    <a:pt x="13278" y="1151"/>
                  </a:moveTo>
                  <a:cubicBezTo>
                    <a:pt x="13278" y="1219"/>
                    <a:pt x="13278" y="1219"/>
                    <a:pt x="13278" y="1219"/>
                  </a:cubicBezTo>
                  <a:cubicBezTo>
                    <a:pt x="13352" y="1354"/>
                    <a:pt x="13352" y="1354"/>
                    <a:pt x="13352" y="1354"/>
                  </a:cubicBezTo>
                  <a:cubicBezTo>
                    <a:pt x="13352" y="1422"/>
                    <a:pt x="13352" y="1422"/>
                    <a:pt x="13352" y="1422"/>
                  </a:cubicBezTo>
                  <a:cubicBezTo>
                    <a:pt x="13463" y="1490"/>
                    <a:pt x="13463" y="1490"/>
                    <a:pt x="13463" y="1490"/>
                  </a:cubicBezTo>
                  <a:cubicBezTo>
                    <a:pt x="13574" y="1490"/>
                    <a:pt x="13574" y="1490"/>
                    <a:pt x="13574" y="1490"/>
                  </a:cubicBezTo>
                  <a:cubicBezTo>
                    <a:pt x="13611" y="1557"/>
                    <a:pt x="13611" y="1557"/>
                    <a:pt x="13611" y="1557"/>
                  </a:cubicBezTo>
                  <a:cubicBezTo>
                    <a:pt x="13685" y="1557"/>
                    <a:pt x="13685" y="1557"/>
                    <a:pt x="13685" y="1557"/>
                  </a:cubicBezTo>
                  <a:cubicBezTo>
                    <a:pt x="13722" y="1490"/>
                    <a:pt x="13722" y="1490"/>
                    <a:pt x="13722" y="1490"/>
                  </a:cubicBezTo>
                  <a:cubicBezTo>
                    <a:pt x="13759" y="1557"/>
                    <a:pt x="13759" y="1557"/>
                    <a:pt x="13759" y="1557"/>
                  </a:cubicBezTo>
                  <a:cubicBezTo>
                    <a:pt x="13796" y="1557"/>
                    <a:pt x="13796" y="1557"/>
                    <a:pt x="13796" y="1557"/>
                  </a:cubicBezTo>
                  <a:cubicBezTo>
                    <a:pt x="13870" y="1490"/>
                    <a:pt x="13870" y="1490"/>
                    <a:pt x="13870" y="1490"/>
                  </a:cubicBezTo>
                  <a:cubicBezTo>
                    <a:pt x="13870" y="1422"/>
                    <a:pt x="13870" y="1422"/>
                    <a:pt x="13870" y="1422"/>
                  </a:cubicBezTo>
                  <a:cubicBezTo>
                    <a:pt x="13907" y="1354"/>
                    <a:pt x="13907" y="1354"/>
                    <a:pt x="13907" y="1354"/>
                  </a:cubicBezTo>
                  <a:cubicBezTo>
                    <a:pt x="13870" y="1287"/>
                    <a:pt x="13870" y="1287"/>
                    <a:pt x="13870" y="1287"/>
                  </a:cubicBezTo>
                  <a:cubicBezTo>
                    <a:pt x="13870" y="1219"/>
                    <a:pt x="13870" y="1219"/>
                    <a:pt x="13870" y="1219"/>
                  </a:cubicBezTo>
                  <a:cubicBezTo>
                    <a:pt x="13833" y="1219"/>
                    <a:pt x="13833" y="1219"/>
                    <a:pt x="13833" y="1219"/>
                  </a:cubicBezTo>
                  <a:cubicBezTo>
                    <a:pt x="13833" y="1219"/>
                    <a:pt x="13833" y="1219"/>
                    <a:pt x="13833" y="1219"/>
                  </a:cubicBezTo>
                  <a:cubicBezTo>
                    <a:pt x="13833" y="1151"/>
                    <a:pt x="13833" y="1151"/>
                    <a:pt x="13833" y="1151"/>
                  </a:cubicBezTo>
                  <a:cubicBezTo>
                    <a:pt x="13796" y="1151"/>
                    <a:pt x="13796" y="1151"/>
                    <a:pt x="13796" y="1151"/>
                  </a:cubicBezTo>
                  <a:cubicBezTo>
                    <a:pt x="13796" y="1151"/>
                    <a:pt x="13796" y="1151"/>
                    <a:pt x="13796" y="1151"/>
                  </a:cubicBezTo>
                  <a:cubicBezTo>
                    <a:pt x="13722" y="1151"/>
                    <a:pt x="13722" y="1151"/>
                    <a:pt x="13722" y="1151"/>
                  </a:cubicBezTo>
                  <a:cubicBezTo>
                    <a:pt x="13648" y="1151"/>
                    <a:pt x="13648" y="1151"/>
                    <a:pt x="13648" y="1151"/>
                  </a:cubicBezTo>
                  <a:cubicBezTo>
                    <a:pt x="13611" y="1219"/>
                    <a:pt x="13611" y="1219"/>
                    <a:pt x="13611" y="1219"/>
                  </a:cubicBezTo>
                  <a:cubicBezTo>
                    <a:pt x="13574" y="1219"/>
                    <a:pt x="13574" y="1219"/>
                    <a:pt x="13574" y="1219"/>
                  </a:cubicBezTo>
                  <a:cubicBezTo>
                    <a:pt x="13574" y="1219"/>
                    <a:pt x="13574" y="1219"/>
                    <a:pt x="13574" y="1219"/>
                  </a:cubicBezTo>
                  <a:cubicBezTo>
                    <a:pt x="13537" y="1151"/>
                    <a:pt x="13537" y="1151"/>
                    <a:pt x="13537" y="1151"/>
                  </a:cubicBezTo>
                  <a:cubicBezTo>
                    <a:pt x="13537" y="1151"/>
                    <a:pt x="13537" y="1151"/>
                    <a:pt x="13537" y="1151"/>
                  </a:cubicBezTo>
                  <a:cubicBezTo>
                    <a:pt x="13500" y="1151"/>
                    <a:pt x="13500" y="1151"/>
                    <a:pt x="13500" y="1151"/>
                  </a:cubicBezTo>
                  <a:cubicBezTo>
                    <a:pt x="13426" y="1151"/>
                    <a:pt x="13426" y="1151"/>
                    <a:pt x="13426" y="1151"/>
                  </a:cubicBezTo>
                  <a:cubicBezTo>
                    <a:pt x="13426" y="1151"/>
                    <a:pt x="13426" y="1151"/>
                    <a:pt x="13426" y="1151"/>
                  </a:cubicBezTo>
                  <a:cubicBezTo>
                    <a:pt x="13426" y="1219"/>
                    <a:pt x="13426" y="1219"/>
                    <a:pt x="13426" y="1219"/>
                  </a:cubicBezTo>
                  <a:cubicBezTo>
                    <a:pt x="13389" y="1219"/>
                    <a:pt x="13389" y="1219"/>
                    <a:pt x="13389" y="1219"/>
                  </a:cubicBezTo>
                  <a:cubicBezTo>
                    <a:pt x="13352" y="1219"/>
                    <a:pt x="13352" y="1219"/>
                    <a:pt x="13352" y="1219"/>
                  </a:cubicBezTo>
                  <a:cubicBezTo>
                    <a:pt x="13315" y="1219"/>
                    <a:pt x="13315" y="1219"/>
                    <a:pt x="13315" y="1219"/>
                  </a:cubicBezTo>
                  <a:cubicBezTo>
                    <a:pt x="13315" y="1151"/>
                    <a:pt x="13315" y="1151"/>
                    <a:pt x="13315" y="1151"/>
                  </a:cubicBezTo>
                  <a:cubicBezTo>
                    <a:pt x="13278" y="1151"/>
                    <a:pt x="13278" y="1151"/>
                    <a:pt x="13278" y="1151"/>
                  </a:cubicBezTo>
                  <a:close/>
                  <a:moveTo>
                    <a:pt x="12021" y="2099"/>
                  </a:moveTo>
                  <a:cubicBezTo>
                    <a:pt x="11984" y="1964"/>
                    <a:pt x="11984" y="1964"/>
                    <a:pt x="11984" y="1964"/>
                  </a:cubicBezTo>
                  <a:cubicBezTo>
                    <a:pt x="11984" y="1896"/>
                    <a:pt x="11984" y="1896"/>
                    <a:pt x="11984" y="1896"/>
                  </a:cubicBezTo>
                  <a:cubicBezTo>
                    <a:pt x="11947" y="1828"/>
                    <a:pt x="11947" y="1828"/>
                    <a:pt x="11947" y="1828"/>
                  </a:cubicBezTo>
                  <a:cubicBezTo>
                    <a:pt x="11873" y="1828"/>
                    <a:pt x="11873" y="1828"/>
                    <a:pt x="11873" y="1828"/>
                  </a:cubicBezTo>
                  <a:cubicBezTo>
                    <a:pt x="11873" y="1761"/>
                    <a:pt x="11873" y="1761"/>
                    <a:pt x="11873" y="1761"/>
                  </a:cubicBezTo>
                  <a:cubicBezTo>
                    <a:pt x="11836" y="1761"/>
                    <a:pt x="11836" y="1761"/>
                    <a:pt x="11836" y="1761"/>
                  </a:cubicBezTo>
                  <a:cubicBezTo>
                    <a:pt x="11799" y="1693"/>
                    <a:pt x="11799" y="1693"/>
                    <a:pt x="11799" y="1693"/>
                  </a:cubicBezTo>
                  <a:cubicBezTo>
                    <a:pt x="11836" y="1761"/>
                    <a:pt x="11836" y="1761"/>
                    <a:pt x="11836" y="1761"/>
                  </a:cubicBezTo>
                  <a:cubicBezTo>
                    <a:pt x="11836" y="1828"/>
                    <a:pt x="11836" y="1828"/>
                    <a:pt x="11836" y="1828"/>
                  </a:cubicBezTo>
                  <a:cubicBezTo>
                    <a:pt x="11910" y="1896"/>
                    <a:pt x="11910" y="1896"/>
                    <a:pt x="11910" y="1896"/>
                  </a:cubicBezTo>
                  <a:cubicBezTo>
                    <a:pt x="11947" y="2031"/>
                    <a:pt x="11947" y="2031"/>
                    <a:pt x="11947" y="2031"/>
                  </a:cubicBezTo>
                  <a:cubicBezTo>
                    <a:pt x="11984" y="2167"/>
                    <a:pt x="11984" y="2167"/>
                    <a:pt x="11984" y="2167"/>
                  </a:cubicBezTo>
                  <a:cubicBezTo>
                    <a:pt x="11984" y="2167"/>
                    <a:pt x="11984" y="2167"/>
                    <a:pt x="11984" y="2167"/>
                  </a:cubicBezTo>
                  <a:cubicBezTo>
                    <a:pt x="12021" y="2167"/>
                    <a:pt x="12021" y="2167"/>
                    <a:pt x="12021" y="2167"/>
                  </a:cubicBezTo>
                  <a:cubicBezTo>
                    <a:pt x="12021" y="2099"/>
                    <a:pt x="12021" y="2099"/>
                    <a:pt x="12021" y="2099"/>
                  </a:cubicBezTo>
                  <a:close/>
                  <a:moveTo>
                    <a:pt x="12649" y="2167"/>
                  </a:moveTo>
                  <a:cubicBezTo>
                    <a:pt x="12649" y="2167"/>
                    <a:pt x="12649" y="2167"/>
                    <a:pt x="12649" y="2167"/>
                  </a:cubicBezTo>
                  <a:cubicBezTo>
                    <a:pt x="12612" y="2167"/>
                    <a:pt x="12612" y="2167"/>
                    <a:pt x="12612" y="2167"/>
                  </a:cubicBezTo>
                  <a:cubicBezTo>
                    <a:pt x="12612" y="2167"/>
                    <a:pt x="12612" y="2167"/>
                    <a:pt x="12612" y="2167"/>
                  </a:cubicBezTo>
                  <a:cubicBezTo>
                    <a:pt x="12612" y="2099"/>
                    <a:pt x="12612" y="2099"/>
                    <a:pt x="12612" y="2099"/>
                  </a:cubicBezTo>
                  <a:cubicBezTo>
                    <a:pt x="12649" y="2099"/>
                    <a:pt x="12649" y="2099"/>
                    <a:pt x="12649" y="2099"/>
                  </a:cubicBezTo>
                  <a:cubicBezTo>
                    <a:pt x="12649" y="2167"/>
                    <a:pt x="12649" y="2167"/>
                    <a:pt x="12649" y="2167"/>
                  </a:cubicBezTo>
                  <a:cubicBezTo>
                    <a:pt x="12686" y="2167"/>
                    <a:pt x="12686" y="2167"/>
                    <a:pt x="12686" y="2167"/>
                  </a:cubicBezTo>
                  <a:cubicBezTo>
                    <a:pt x="12686" y="2234"/>
                    <a:pt x="12686" y="2234"/>
                    <a:pt x="12686" y="2234"/>
                  </a:cubicBezTo>
                  <a:cubicBezTo>
                    <a:pt x="12686" y="2234"/>
                    <a:pt x="12686" y="2234"/>
                    <a:pt x="12686" y="2234"/>
                  </a:cubicBezTo>
                  <a:cubicBezTo>
                    <a:pt x="12723" y="2234"/>
                    <a:pt x="12723" y="2234"/>
                    <a:pt x="12723" y="2234"/>
                  </a:cubicBezTo>
                  <a:cubicBezTo>
                    <a:pt x="12760" y="2167"/>
                    <a:pt x="12760" y="2167"/>
                    <a:pt x="12760" y="2167"/>
                  </a:cubicBezTo>
                  <a:cubicBezTo>
                    <a:pt x="12797" y="2031"/>
                    <a:pt x="12797" y="2031"/>
                    <a:pt x="12797" y="2031"/>
                  </a:cubicBezTo>
                  <a:cubicBezTo>
                    <a:pt x="12834" y="1964"/>
                    <a:pt x="12834" y="1964"/>
                    <a:pt x="12834" y="1964"/>
                  </a:cubicBezTo>
                  <a:cubicBezTo>
                    <a:pt x="12871" y="1964"/>
                    <a:pt x="12871" y="1964"/>
                    <a:pt x="12871" y="1964"/>
                  </a:cubicBezTo>
                  <a:cubicBezTo>
                    <a:pt x="12908" y="1896"/>
                    <a:pt x="12908" y="1896"/>
                    <a:pt x="12908" y="1896"/>
                  </a:cubicBezTo>
                  <a:cubicBezTo>
                    <a:pt x="12908" y="1964"/>
                    <a:pt x="12908" y="1964"/>
                    <a:pt x="12908" y="1964"/>
                  </a:cubicBezTo>
                  <a:cubicBezTo>
                    <a:pt x="12908" y="1964"/>
                    <a:pt x="12908" y="1964"/>
                    <a:pt x="12908" y="1964"/>
                  </a:cubicBezTo>
                  <a:cubicBezTo>
                    <a:pt x="12945" y="1964"/>
                    <a:pt x="12945" y="1964"/>
                    <a:pt x="12945" y="1964"/>
                  </a:cubicBezTo>
                  <a:cubicBezTo>
                    <a:pt x="12945" y="2031"/>
                    <a:pt x="12945" y="2031"/>
                    <a:pt x="12945" y="2031"/>
                  </a:cubicBezTo>
                  <a:cubicBezTo>
                    <a:pt x="12982" y="1964"/>
                    <a:pt x="12982" y="1964"/>
                    <a:pt x="12982" y="1964"/>
                  </a:cubicBezTo>
                  <a:cubicBezTo>
                    <a:pt x="12982" y="1964"/>
                    <a:pt x="12982" y="1964"/>
                    <a:pt x="12982" y="1964"/>
                  </a:cubicBezTo>
                  <a:cubicBezTo>
                    <a:pt x="13056" y="1896"/>
                    <a:pt x="13056" y="1896"/>
                    <a:pt x="13056" y="1896"/>
                  </a:cubicBezTo>
                  <a:cubicBezTo>
                    <a:pt x="13056" y="1828"/>
                    <a:pt x="13056" y="1828"/>
                    <a:pt x="13056" y="1828"/>
                  </a:cubicBezTo>
                  <a:cubicBezTo>
                    <a:pt x="13056" y="1828"/>
                    <a:pt x="13056" y="1828"/>
                    <a:pt x="13056" y="1828"/>
                  </a:cubicBezTo>
                  <a:cubicBezTo>
                    <a:pt x="13019" y="1828"/>
                    <a:pt x="13019" y="1828"/>
                    <a:pt x="13019" y="1828"/>
                  </a:cubicBezTo>
                  <a:cubicBezTo>
                    <a:pt x="12945" y="1896"/>
                    <a:pt x="12945" y="1896"/>
                    <a:pt x="12945" y="1896"/>
                  </a:cubicBezTo>
                  <a:cubicBezTo>
                    <a:pt x="12908" y="1828"/>
                    <a:pt x="12908" y="1828"/>
                    <a:pt x="12908" y="1828"/>
                  </a:cubicBezTo>
                  <a:cubicBezTo>
                    <a:pt x="12871" y="1761"/>
                    <a:pt x="12871" y="1761"/>
                    <a:pt x="12871" y="1761"/>
                  </a:cubicBezTo>
                  <a:cubicBezTo>
                    <a:pt x="12834" y="1761"/>
                    <a:pt x="12834" y="1761"/>
                    <a:pt x="12834" y="1761"/>
                  </a:cubicBezTo>
                  <a:cubicBezTo>
                    <a:pt x="12797" y="1761"/>
                    <a:pt x="12797" y="1761"/>
                    <a:pt x="12797" y="1761"/>
                  </a:cubicBezTo>
                  <a:cubicBezTo>
                    <a:pt x="12797" y="1693"/>
                    <a:pt x="12797" y="1693"/>
                    <a:pt x="12797" y="1693"/>
                  </a:cubicBezTo>
                  <a:cubicBezTo>
                    <a:pt x="12760" y="1625"/>
                    <a:pt x="12760" y="1625"/>
                    <a:pt x="12760" y="1625"/>
                  </a:cubicBezTo>
                  <a:cubicBezTo>
                    <a:pt x="12723" y="1625"/>
                    <a:pt x="12723" y="1625"/>
                    <a:pt x="12723" y="1625"/>
                  </a:cubicBezTo>
                  <a:cubicBezTo>
                    <a:pt x="12686" y="1557"/>
                    <a:pt x="12686" y="1557"/>
                    <a:pt x="12686" y="1557"/>
                  </a:cubicBezTo>
                  <a:cubicBezTo>
                    <a:pt x="12686" y="1490"/>
                    <a:pt x="12686" y="1490"/>
                    <a:pt x="12686" y="1490"/>
                  </a:cubicBezTo>
                  <a:cubicBezTo>
                    <a:pt x="12686" y="1422"/>
                    <a:pt x="12686" y="1422"/>
                    <a:pt x="12686" y="1422"/>
                  </a:cubicBezTo>
                  <a:cubicBezTo>
                    <a:pt x="12649" y="1354"/>
                    <a:pt x="12649" y="1354"/>
                    <a:pt x="12649" y="1354"/>
                  </a:cubicBezTo>
                  <a:cubicBezTo>
                    <a:pt x="12612" y="1354"/>
                    <a:pt x="12612" y="1354"/>
                    <a:pt x="12612" y="1354"/>
                  </a:cubicBezTo>
                  <a:cubicBezTo>
                    <a:pt x="12612" y="1354"/>
                    <a:pt x="12612" y="1354"/>
                    <a:pt x="12612" y="1354"/>
                  </a:cubicBezTo>
                  <a:cubicBezTo>
                    <a:pt x="12649" y="1287"/>
                    <a:pt x="12649" y="1287"/>
                    <a:pt x="12649" y="1287"/>
                  </a:cubicBezTo>
                  <a:cubicBezTo>
                    <a:pt x="12649" y="1287"/>
                    <a:pt x="12649" y="1287"/>
                    <a:pt x="12649" y="1287"/>
                  </a:cubicBezTo>
                  <a:cubicBezTo>
                    <a:pt x="12649" y="1219"/>
                    <a:pt x="12649" y="1219"/>
                    <a:pt x="12649" y="1219"/>
                  </a:cubicBezTo>
                  <a:cubicBezTo>
                    <a:pt x="12649" y="1219"/>
                    <a:pt x="12649" y="1219"/>
                    <a:pt x="12649" y="1219"/>
                  </a:cubicBezTo>
                  <a:cubicBezTo>
                    <a:pt x="12649" y="1219"/>
                    <a:pt x="12649" y="1219"/>
                    <a:pt x="12649" y="1219"/>
                  </a:cubicBezTo>
                  <a:cubicBezTo>
                    <a:pt x="12649" y="1151"/>
                    <a:pt x="12649" y="1151"/>
                    <a:pt x="12649" y="1151"/>
                  </a:cubicBezTo>
                  <a:cubicBezTo>
                    <a:pt x="12612" y="1151"/>
                    <a:pt x="12612" y="1151"/>
                    <a:pt x="12612" y="1151"/>
                  </a:cubicBezTo>
                  <a:cubicBezTo>
                    <a:pt x="12538" y="1151"/>
                    <a:pt x="12538" y="1151"/>
                    <a:pt x="12538" y="1151"/>
                  </a:cubicBezTo>
                  <a:cubicBezTo>
                    <a:pt x="12501" y="1151"/>
                    <a:pt x="12501" y="1151"/>
                    <a:pt x="12501" y="1151"/>
                  </a:cubicBezTo>
                  <a:cubicBezTo>
                    <a:pt x="12501" y="1083"/>
                    <a:pt x="12501" y="1083"/>
                    <a:pt x="12501" y="1083"/>
                  </a:cubicBezTo>
                  <a:cubicBezTo>
                    <a:pt x="12464" y="1083"/>
                    <a:pt x="12464" y="1083"/>
                    <a:pt x="12464" y="1083"/>
                  </a:cubicBezTo>
                  <a:cubicBezTo>
                    <a:pt x="12427" y="1083"/>
                    <a:pt x="12427" y="1083"/>
                    <a:pt x="12427" y="1083"/>
                  </a:cubicBezTo>
                  <a:cubicBezTo>
                    <a:pt x="12390" y="1083"/>
                    <a:pt x="12390" y="1083"/>
                    <a:pt x="12390" y="1083"/>
                  </a:cubicBezTo>
                  <a:cubicBezTo>
                    <a:pt x="12464" y="1151"/>
                    <a:pt x="12464" y="1151"/>
                    <a:pt x="12464" y="1151"/>
                  </a:cubicBezTo>
                  <a:cubicBezTo>
                    <a:pt x="12501" y="1151"/>
                    <a:pt x="12501" y="1151"/>
                    <a:pt x="12501" y="1151"/>
                  </a:cubicBezTo>
                  <a:cubicBezTo>
                    <a:pt x="12501" y="1219"/>
                    <a:pt x="12501" y="1219"/>
                    <a:pt x="12501" y="1219"/>
                  </a:cubicBezTo>
                  <a:cubicBezTo>
                    <a:pt x="12464" y="1219"/>
                    <a:pt x="12464" y="1219"/>
                    <a:pt x="12464" y="1219"/>
                  </a:cubicBezTo>
                  <a:cubicBezTo>
                    <a:pt x="12464" y="1219"/>
                    <a:pt x="12464" y="1219"/>
                    <a:pt x="12464" y="1219"/>
                  </a:cubicBezTo>
                  <a:cubicBezTo>
                    <a:pt x="12427" y="1219"/>
                    <a:pt x="12427" y="1219"/>
                    <a:pt x="12427" y="1219"/>
                  </a:cubicBezTo>
                  <a:cubicBezTo>
                    <a:pt x="12390" y="1219"/>
                    <a:pt x="12390" y="1219"/>
                    <a:pt x="12390" y="1219"/>
                  </a:cubicBezTo>
                  <a:cubicBezTo>
                    <a:pt x="12427" y="1287"/>
                    <a:pt x="12427" y="1287"/>
                    <a:pt x="12427" y="1287"/>
                  </a:cubicBezTo>
                  <a:cubicBezTo>
                    <a:pt x="12427" y="1354"/>
                    <a:pt x="12427" y="1354"/>
                    <a:pt x="12427" y="1354"/>
                  </a:cubicBezTo>
                  <a:cubicBezTo>
                    <a:pt x="12427" y="1422"/>
                    <a:pt x="12427" y="1422"/>
                    <a:pt x="12427" y="1422"/>
                  </a:cubicBezTo>
                  <a:cubicBezTo>
                    <a:pt x="12501" y="1490"/>
                    <a:pt x="12501" y="1490"/>
                    <a:pt x="12501" y="1490"/>
                  </a:cubicBezTo>
                  <a:cubicBezTo>
                    <a:pt x="12501" y="1557"/>
                    <a:pt x="12501" y="1557"/>
                    <a:pt x="12501" y="1557"/>
                  </a:cubicBezTo>
                  <a:cubicBezTo>
                    <a:pt x="12501" y="1557"/>
                    <a:pt x="12501" y="1557"/>
                    <a:pt x="12501" y="1557"/>
                  </a:cubicBezTo>
                  <a:cubicBezTo>
                    <a:pt x="12464" y="1557"/>
                    <a:pt x="12464" y="1557"/>
                    <a:pt x="12464" y="1557"/>
                  </a:cubicBezTo>
                  <a:cubicBezTo>
                    <a:pt x="12427" y="1490"/>
                    <a:pt x="12427" y="1490"/>
                    <a:pt x="12427" y="1490"/>
                  </a:cubicBezTo>
                  <a:cubicBezTo>
                    <a:pt x="12390" y="1422"/>
                    <a:pt x="12390" y="1422"/>
                    <a:pt x="12390" y="1422"/>
                  </a:cubicBezTo>
                  <a:cubicBezTo>
                    <a:pt x="12353" y="1422"/>
                    <a:pt x="12353" y="1422"/>
                    <a:pt x="12353" y="1422"/>
                  </a:cubicBezTo>
                  <a:cubicBezTo>
                    <a:pt x="12353" y="1422"/>
                    <a:pt x="12353" y="1422"/>
                    <a:pt x="12353" y="1422"/>
                  </a:cubicBezTo>
                  <a:cubicBezTo>
                    <a:pt x="12316" y="1422"/>
                    <a:pt x="12316" y="1422"/>
                    <a:pt x="12316" y="1422"/>
                  </a:cubicBezTo>
                  <a:cubicBezTo>
                    <a:pt x="12316" y="1422"/>
                    <a:pt x="12316" y="1422"/>
                    <a:pt x="12316" y="1422"/>
                  </a:cubicBezTo>
                  <a:cubicBezTo>
                    <a:pt x="12279" y="1422"/>
                    <a:pt x="12279" y="1422"/>
                    <a:pt x="12279" y="1422"/>
                  </a:cubicBezTo>
                  <a:cubicBezTo>
                    <a:pt x="12279" y="1354"/>
                    <a:pt x="12279" y="1354"/>
                    <a:pt x="12279" y="1354"/>
                  </a:cubicBezTo>
                  <a:cubicBezTo>
                    <a:pt x="12279" y="1287"/>
                    <a:pt x="12279" y="1287"/>
                    <a:pt x="12279" y="1287"/>
                  </a:cubicBezTo>
                  <a:cubicBezTo>
                    <a:pt x="12242" y="1287"/>
                    <a:pt x="12242" y="1287"/>
                    <a:pt x="12242" y="1287"/>
                  </a:cubicBezTo>
                  <a:cubicBezTo>
                    <a:pt x="12205" y="1219"/>
                    <a:pt x="12205" y="1219"/>
                    <a:pt x="12205" y="1219"/>
                  </a:cubicBezTo>
                  <a:cubicBezTo>
                    <a:pt x="12168" y="1219"/>
                    <a:pt x="12168" y="1219"/>
                    <a:pt x="12168" y="1219"/>
                  </a:cubicBezTo>
                  <a:cubicBezTo>
                    <a:pt x="12132" y="1219"/>
                    <a:pt x="12132" y="1219"/>
                    <a:pt x="12132" y="1219"/>
                  </a:cubicBezTo>
                  <a:cubicBezTo>
                    <a:pt x="12132" y="1151"/>
                    <a:pt x="12132" y="1151"/>
                    <a:pt x="12132" y="1151"/>
                  </a:cubicBezTo>
                  <a:cubicBezTo>
                    <a:pt x="12095" y="1219"/>
                    <a:pt x="12095" y="1219"/>
                    <a:pt x="12095" y="1219"/>
                  </a:cubicBezTo>
                  <a:cubicBezTo>
                    <a:pt x="12058" y="1219"/>
                    <a:pt x="12058" y="1219"/>
                    <a:pt x="12058" y="1219"/>
                  </a:cubicBezTo>
                  <a:cubicBezTo>
                    <a:pt x="12058" y="1287"/>
                    <a:pt x="12058" y="1287"/>
                    <a:pt x="12058" y="1287"/>
                  </a:cubicBezTo>
                  <a:cubicBezTo>
                    <a:pt x="12058" y="1354"/>
                    <a:pt x="12058" y="1354"/>
                    <a:pt x="12058" y="1354"/>
                  </a:cubicBezTo>
                  <a:cubicBezTo>
                    <a:pt x="12058" y="1422"/>
                    <a:pt x="12058" y="1422"/>
                    <a:pt x="12058" y="1422"/>
                  </a:cubicBezTo>
                  <a:cubicBezTo>
                    <a:pt x="12021" y="1490"/>
                    <a:pt x="12021" y="1490"/>
                    <a:pt x="12021" y="1490"/>
                  </a:cubicBezTo>
                  <a:cubicBezTo>
                    <a:pt x="11984" y="1490"/>
                    <a:pt x="11984" y="1490"/>
                    <a:pt x="11984" y="1490"/>
                  </a:cubicBezTo>
                  <a:cubicBezTo>
                    <a:pt x="11984" y="1557"/>
                    <a:pt x="11984" y="1557"/>
                    <a:pt x="11984" y="1557"/>
                  </a:cubicBezTo>
                  <a:cubicBezTo>
                    <a:pt x="12021" y="1625"/>
                    <a:pt x="12021" y="1625"/>
                    <a:pt x="12021" y="1625"/>
                  </a:cubicBezTo>
                  <a:cubicBezTo>
                    <a:pt x="12058" y="1625"/>
                    <a:pt x="12058" y="1625"/>
                    <a:pt x="12058" y="1625"/>
                  </a:cubicBezTo>
                  <a:cubicBezTo>
                    <a:pt x="12095" y="1693"/>
                    <a:pt x="12095" y="1693"/>
                    <a:pt x="12095" y="1693"/>
                  </a:cubicBezTo>
                  <a:cubicBezTo>
                    <a:pt x="12058" y="1693"/>
                    <a:pt x="12058" y="1693"/>
                    <a:pt x="12058" y="1693"/>
                  </a:cubicBezTo>
                  <a:cubicBezTo>
                    <a:pt x="12058" y="1693"/>
                    <a:pt x="12058" y="1693"/>
                    <a:pt x="12058" y="1693"/>
                  </a:cubicBezTo>
                  <a:cubicBezTo>
                    <a:pt x="12058" y="1761"/>
                    <a:pt x="12058" y="1761"/>
                    <a:pt x="12058" y="1761"/>
                  </a:cubicBezTo>
                  <a:cubicBezTo>
                    <a:pt x="12095" y="1761"/>
                    <a:pt x="12095" y="1761"/>
                    <a:pt x="12095" y="1761"/>
                  </a:cubicBezTo>
                  <a:cubicBezTo>
                    <a:pt x="12095" y="1828"/>
                    <a:pt x="12095" y="1828"/>
                    <a:pt x="12095" y="1828"/>
                  </a:cubicBezTo>
                  <a:cubicBezTo>
                    <a:pt x="12095" y="1828"/>
                    <a:pt x="12095" y="1828"/>
                    <a:pt x="12095" y="1828"/>
                  </a:cubicBezTo>
                  <a:cubicBezTo>
                    <a:pt x="12095" y="1896"/>
                    <a:pt x="12095" y="1896"/>
                    <a:pt x="12095" y="1896"/>
                  </a:cubicBezTo>
                  <a:cubicBezTo>
                    <a:pt x="12132" y="1896"/>
                    <a:pt x="12132" y="1896"/>
                    <a:pt x="12132" y="1896"/>
                  </a:cubicBezTo>
                  <a:cubicBezTo>
                    <a:pt x="12168" y="1964"/>
                    <a:pt x="12168" y="1964"/>
                    <a:pt x="12168" y="1964"/>
                  </a:cubicBezTo>
                  <a:cubicBezTo>
                    <a:pt x="12168" y="1964"/>
                    <a:pt x="12168" y="1964"/>
                    <a:pt x="12168" y="1964"/>
                  </a:cubicBezTo>
                  <a:cubicBezTo>
                    <a:pt x="12168" y="1964"/>
                    <a:pt x="12168" y="1964"/>
                    <a:pt x="12168" y="1964"/>
                  </a:cubicBezTo>
                  <a:cubicBezTo>
                    <a:pt x="12168" y="1964"/>
                    <a:pt x="12168" y="1964"/>
                    <a:pt x="12168" y="1964"/>
                  </a:cubicBezTo>
                  <a:cubicBezTo>
                    <a:pt x="12205" y="1964"/>
                    <a:pt x="12205" y="1964"/>
                    <a:pt x="12205" y="1964"/>
                  </a:cubicBezTo>
                  <a:cubicBezTo>
                    <a:pt x="12205" y="2031"/>
                    <a:pt x="12205" y="2031"/>
                    <a:pt x="12205" y="2031"/>
                  </a:cubicBezTo>
                  <a:cubicBezTo>
                    <a:pt x="12205" y="2031"/>
                    <a:pt x="12205" y="2031"/>
                    <a:pt x="12205" y="2031"/>
                  </a:cubicBezTo>
                  <a:cubicBezTo>
                    <a:pt x="12168" y="2031"/>
                    <a:pt x="12168" y="2031"/>
                    <a:pt x="12168" y="2031"/>
                  </a:cubicBezTo>
                  <a:cubicBezTo>
                    <a:pt x="12168" y="2031"/>
                    <a:pt x="12168" y="2031"/>
                    <a:pt x="12168" y="2031"/>
                  </a:cubicBezTo>
                  <a:cubicBezTo>
                    <a:pt x="12168" y="2031"/>
                    <a:pt x="12168" y="2031"/>
                    <a:pt x="12168" y="2031"/>
                  </a:cubicBezTo>
                  <a:cubicBezTo>
                    <a:pt x="12168" y="2099"/>
                    <a:pt x="12168" y="2099"/>
                    <a:pt x="12168" y="2099"/>
                  </a:cubicBezTo>
                  <a:cubicBezTo>
                    <a:pt x="12279" y="2234"/>
                    <a:pt x="12279" y="2234"/>
                    <a:pt x="12279" y="2234"/>
                  </a:cubicBezTo>
                  <a:cubicBezTo>
                    <a:pt x="12316" y="2234"/>
                    <a:pt x="12316" y="2234"/>
                    <a:pt x="12316" y="2234"/>
                  </a:cubicBezTo>
                  <a:cubicBezTo>
                    <a:pt x="12353" y="2234"/>
                    <a:pt x="12353" y="2234"/>
                    <a:pt x="12353" y="2234"/>
                  </a:cubicBezTo>
                  <a:cubicBezTo>
                    <a:pt x="12390" y="2302"/>
                    <a:pt x="12390" y="2302"/>
                    <a:pt x="12390" y="2302"/>
                  </a:cubicBezTo>
                  <a:cubicBezTo>
                    <a:pt x="12427" y="2302"/>
                    <a:pt x="12427" y="2302"/>
                    <a:pt x="12427" y="2302"/>
                  </a:cubicBezTo>
                  <a:cubicBezTo>
                    <a:pt x="12427" y="2370"/>
                    <a:pt x="12427" y="2370"/>
                    <a:pt x="12427" y="2370"/>
                  </a:cubicBezTo>
                  <a:cubicBezTo>
                    <a:pt x="12464" y="2370"/>
                    <a:pt x="12464" y="2370"/>
                    <a:pt x="12464" y="2370"/>
                  </a:cubicBezTo>
                  <a:cubicBezTo>
                    <a:pt x="12501" y="2370"/>
                    <a:pt x="12501" y="2370"/>
                    <a:pt x="12501" y="2370"/>
                  </a:cubicBezTo>
                  <a:cubicBezTo>
                    <a:pt x="12538" y="2370"/>
                    <a:pt x="12538" y="2370"/>
                    <a:pt x="12538" y="2370"/>
                  </a:cubicBezTo>
                  <a:cubicBezTo>
                    <a:pt x="12612" y="2370"/>
                    <a:pt x="12612" y="2370"/>
                    <a:pt x="12612" y="2370"/>
                  </a:cubicBezTo>
                  <a:cubicBezTo>
                    <a:pt x="12649" y="2438"/>
                    <a:pt x="12649" y="2438"/>
                    <a:pt x="12649" y="2438"/>
                  </a:cubicBezTo>
                  <a:cubicBezTo>
                    <a:pt x="12649" y="2370"/>
                    <a:pt x="12649" y="2370"/>
                    <a:pt x="12649" y="2370"/>
                  </a:cubicBezTo>
                  <a:cubicBezTo>
                    <a:pt x="12686" y="2370"/>
                    <a:pt x="12686" y="2370"/>
                    <a:pt x="12686" y="2370"/>
                  </a:cubicBezTo>
                  <a:cubicBezTo>
                    <a:pt x="12686" y="2302"/>
                    <a:pt x="12686" y="2302"/>
                    <a:pt x="12686" y="2302"/>
                  </a:cubicBezTo>
                  <a:cubicBezTo>
                    <a:pt x="12649" y="2234"/>
                    <a:pt x="12649" y="2234"/>
                    <a:pt x="12649" y="2234"/>
                  </a:cubicBezTo>
                  <a:cubicBezTo>
                    <a:pt x="12649" y="2167"/>
                    <a:pt x="12649" y="2167"/>
                    <a:pt x="12649" y="2167"/>
                  </a:cubicBezTo>
                  <a:close/>
                  <a:moveTo>
                    <a:pt x="12686" y="1151"/>
                  </a:moveTo>
                  <a:cubicBezTo>
                    <a:pt x="12723" y="1151"/>
                    <a:pt x="12723" y="1151"/>
                    <a:pt x="12723" y="1151"/>
                  </a:cubicBezTo>
                  <a:cubicBezTo>
                    <a:pt x="12760" y="1151"/>
                    <a:pt x="12760" y="1151"/>
                    <a:pt x="12760" y="1151"/>
                  </a:cubicBezTo>
                  <a:cubicBezTo>
                    <a:pt x="12797" y="1151"/>
                    <a:pt x="12797" y="1151"/>
                    <a:pt x="12797" y="1151"/>
                  </a:cubicBezTo>
                  <a:cubicBezTo>
                    <a:pt x="12871" y="1219"/>
                    <a:pt x="12871" y="1219"/>
                    <a:pt x="12871" y="1219"/>
                  </a:cubicBezTo>
                  <a:cubicBezTo>
                    <a:pt x="12908" y="1219"/>
                    <a:pt x="12908" y="1219"/>
                    <a:pt x="12908" y="1219"/>
                  </a:cubicBezTo>
                  <a:cubicBezTo>
                    <a:pt x="12945" y="1219"/>
                    <a:pt x="12945" y="1219"/>
                    <a:pt x="12945" y="1219"/>
                  </a:cubicBezTo>
                  <a:cubicBezTo>
                    <a:pt x="13019" y="1219"/>
                    <a:pt x="13019" y="1219"/>
                    <a:pt x="13019" y="1219"/>
                  </a:cubicBezTo>
                  <a:cubicBezTo>
                    <a:pt x="13130" y="1287"/>
                    <a:pt x="13130" y="1287"/>
                    <a:pt x="13130" y="1287"/>
                  </a:cubicBezTo>
                  <a:cubicBezTo>
                    <a:pt x="13130" y="1287"/>
                    <a:pt x="13130" y="1287"/>
                    <a:pt x="13130" y="1287"/>
                  </a:cubicBezTo>
                  <a:cubicBezTo>
                    <a:pt x="13093" y="1287"/>
                    <a:pt x="13093" y="1287"/>
                    <a:pt x="13093" y="1287"/>
                  </a:cubicBezTo>
                  <a:cubicBezTo>
                    <a:pt x="13056" y="1354"/>
                    <a:pt x="13056" y="1354"/>
                    <a:pt x="13056" y="1354"/>
                  </a:cubicBezTo>
                  <a:cubicBezTo>
                    <a:pt x="13056" y="1422"/>
                    <a:pt x="13056" y="1422"/>
                    <a:pt x="13056" y="1422"/>
                  </a:cubicBezTo>
                  <a:cubicBezTo>
                    <a:pt x="13093" y="1490"/>
                    <a:pt x="13093" y="1490"/>
                    <a:pt x="13093" y="1490"/>
                  </a:cubicBezTo>
                  <a:cubicBezTo>
                    <a:pt x="13130" y="1490"/>
                    <a:pt x="13130" y="1490"/>
                    <a:pt x="13130" y="1490"/>
                  </a:cubicBezTo>
                  <a:cubicBezTo>
                    <a:pt x="13130" y="1557"/>
                    <a:pt x="13130" y="1557"/>
                    <a:pt x="13130" y="1557"/>
                  </a:cubicBezTo>
                  <a:cubicBezTo>
                    <a:pt x="13130" y="1557"/>
                    <a:pt x="13130" y="1557"/>
                    <a:pt x="13130" y="1557"/>
                  </a:cubicBezTo>
                  <a:cubicBezTo>
                    <a:pt x="13130" y="1625"/>
                    <a:pt x="13130" y="1625"/>
                    <a:pt x="13130" y="1625"/>
                  </a:cubicBezTo>
                  <a:cubicBezTo>
                    <a:pt x="13130" y="1693"/>
                    <a:pt x="13130" y="1693"/>
                    <a:pt x="13130" y="1693"/>
                  </a:cubicBezTo>
                  <a:cubicBezTo>
                    <a:pt x="13093" y="1761"/>
                    <a:pt x="13093" y="1761"/>
                    <a:pt x="13093" y="1761"/>
                  </a:cubicBezTo>
                  <a:cubicBezTo>
                    <a:pt x="13056" y="1761"/>
                    <a:pt x="13056" y="1761"/>
                    <a:pt x="13056" y="1761"/>
                  </a:cubicBezTo>
                  <a:cubicBezTo>
                    <a:pt x="13056" y="1761"/>
                    <a:pt x="13056" y="1761"/>
                    <a:pt x="13056" y="1761"/>
                  </a:cubicBezTo>
                  <a:cubicBezTo>
                    <a:pt x="13019" y="1761"/>
                    <a:pt x="13019" y="1761"/>
                    <a:pt x="13019" y="1761"/>
                  </a:cubicBezTo>
                  <a:cubicBezTo>
                    <a:pt x="12982" y="1761"/>
                    <a:pt x="12982" y="1761"/>
                    <a:pt x="12982" y="1761"/>
                  </a:cubicBezTo>
                  <a:cubicBezTo>
                    <a:pt x="12945" y="1828"/>
                    <a:pt x="12945" y="1828"/>
                    <a:pt x="12945" y="1828"/>
                  </a:cubicBezTo>
                  <a:cubicBezTo>
                    <a:pt x="12871" y="1761"/>
                    <a:pt x="12871" y="1761"/>
                    <a:pt x="12871" y="1761"/>
                  </a:cubicBezTo>
                  <a:cubicBezTo>
                    <a:pt x="12834" y="1693"/>
                    <a:pt x="12834" y="1693"/>
                    <a:pt x="12834" y="1693"/>
                  </a:cubicBezTo>
                  <a:cubicBezTo>
                    <a:pt x="12760" y="1557"/>
                    <a:pt x="12760" y="1557"/>
                    <a:pt x="12760" y="1557"/>
                  </a:cubicBezTo>
                  <a:cubicBezTo>
                    <a:pt x="12760" y="1490"/>
                    <a:pt x="12760" y="1490"/>
                    <a:pt x="12760" y="1490"/>
                  </a:cubicBezTo>
                  <a:cubicBezTo>
                    <a:pt x="12760" y="1422"/>
                    <a:pt x="12760" y="1422"/>
                    <a:pt x="12760" y="1422"/>
                  </a:cubicBezTo>
                  <a:cubicBezTo>
                    <a:pt x="12760" y="1422"/>
                    <a:pt x="12760" y="1422"/>
                    <a:pt x="12760" y="1422"/>
                  </a:cubicBezTo>
                  <a:cubicBezTo>
                    <a:pt x="12797" y="1354"/>
                    <a:pt x="12797" y="1354"/>
                    <a:pt x="12797" y="1354"/>
                  </a:cubicBezTo>
                  <a:cubicBezTo>
                    <a:pt x="12760" y="1354"/>
                    <a:pt x="12760" y="1354"/>
                    <a:pt x="12760" y="1354"/>
                  </a:cubicBezTo>
                  <a:cubicBezTo>
                    <a:pt x="12760" y="1287"/>
                    <a:pt x="12760" y="1287"/>
                    <a:pt x="12760" y="1287"/>
                  </a:cubicBezTo>
                  <a:cubicBezTo>
                    <a:pt x="12723" y="1287"/>
                    <a:pt x="12723" y="1287"/>
                    <a:pt x="12723" y="1287"/>
                  </a:cubicBezTo>
                  <a:cubicBezTo>
                    <a:pt x="12723" y="1219"/>
                    <a:pt x="12723" y="1219"/>
                    <a:pt x="12723" y="1219"/>
                  </a:cubicBezTo>
                  <a:cubicBezTo>
                    <a:pt x="12686" y="1219"/>
                    <a:pt x="12686" y="1219"/>
                    <a:pt x="12686" y="1219"/>
                  </a:cubicBezTo>
                  <a:cubicBezTo>
                    <a:pt x="12686" y="1151"/>
                    <a:pt x="12686" y="1151"/>
                    <a:pt x="12686" y="1151"/>
                  </a:cubicBezTo>
                  <a:close/>
                  <a:moveTo>
                    <a:pt x="7212" y="2573"/>
                  </a:moveTo>
                  <a:cubicBezTo>
                    <a:pt x="7212" y="2573"/>
                    <a:pt x="7249" y="2505"/>
                    <a:pt x="7249" y="2505"/>
                  </a:cubicBezTo>
                  <a:cubicBezTo>
                    <a:pt x="7286" y="2438"/>
                    <a:pt x="7286" y="2438"/>
                    <a:pt x="7286" y="2438"/>
                  </a:cubicBezTo>
                  <a:cubicBezTo>
                    <a:pt x="7323" y="2370"/>
                    <a:pt x="7323" y="2370"/>
                    <a:pt x="7323" y="2370"/>
                  </a:cubicBezTo>
                  <a:cubicBezTo>
                    <a:pt x="7360" y="2370"/>
                    <a:pt x="7360" y="2370"/>
                    <a:pt x="7360" y="2370"/>
                  </a:cubicBezTo>
                  <a:cubicBezTo>
                    <a:pt x="7323" y="2302"/>
                    <a:pt x="7323" y="2302"/>
                    <a:pt x="7323" y="2302"/>
                  </a:cubicBezTo>
                  <a:cubicBezTo>
                    <a:pt x="7360" y="2234"/>
                    <a:pt x="7360" y="2234"/>
                    <a:pt x="7360" y="2234"/>
                  </a:cubicBezTo>
                  <a:cubicBezTo>
                    <a:pt x="7397" y="2167"/>
                    <a:pt x="7397" y="2167"/>
                    <a:pt x="7397" y="2167"/>
                  </a:cubicBezTo>
                  <a:cubicBezTo>
                    <a:pt x="7434" y="2167"/>
                    <a:pt x="7434" y="2167"/>
                    <a:pt x="7434" y="2167"/>
                  </a:cubicBezTo>
                  <a:cubicBezTo>
                    <a:pt x="7471" y="2234"/>
                    <a:pt x="7471" y="2234"/>
                    <a:pt x="7471" y="2234"/>
                  </a:cubicBezTo>
                  <a:cubicBezTo>
                    <a:pt x="7471" y="2167"/>
                    <a:pt x="7471" y="2167"/>
                    <a:pt x="7471" y="2167"/>
                  </a:cubicBezTo>
                  <a:cubicBezTo>
                    <a:pt x="7508" y="2167"/>
                    <a:pt x="7508" y="2167"/>
                    <a:pt x="7508" y="2167"/>
                  </a:cubicBezTo>
                  <a:cubicBezTo>
                    <a:pt x="7508" y="2099"/>
                    <a:pt x="7508" y="2099"/>
                    <a:pt x="7508" y="2099"/>
                  </a:cubicBezTo>
                  <a:cubicBezTo>
                    <a:pt x="7545" y="2099"/>
                    <a:pt x="7545" y="2099"/>
                    <a:pt x="7545" y="2099"/>
                  </a:cubicBezTo>
                  <a:cubicBezTo>
                    <a:pt x="7619" y="2031"/>
                    <a:pt x="7619" y="2031"/>
                    <a:pt x="7619" y="2031"/>
                  </a:cubicBezTo>
                  <a:cubicBezTo>
                    <a:pt x="7619" y="1964"/>
                    <a:pt x="7619" y="1964"/>
                    <a:pt x="7619" y="1964"/>
                  </a:cubicBezTo>
                  <a:cubicBezTo>
                    <a:pt x="7619" y="1964"/>
                    <a:pt x="7619" y="1964"/>
                    <a:pt x="7619" y="1964"/>
                  </a:cubicBezTo>
                  <a:cubicBezTo>
                    <a:pt x="7656" y="1828"/>
                    <a:pt x="7656" y="1828"/>
                    <a:pt x="7656" y="1828"/>
                  </a:cubicBezTo>
                  <a:cubicBezTo>
                    <a:pt x="7656" y="1761"/>
                    <a:pt x="7656" y="1761"/>
                    <a:pt x="7656" y="1761"/>
                  </a:cubicBezTo>
                  <a:cubicBezTo>
                    <a:pt x="7619" y="1693"/>
                    <a:pt x="7619" y="1693"/>
                    <a:pt x="7619" y="1693"/>
                  </a:cubicBezTo>
                  <a:cubicBezTo>
                    <a:pt x="7582" y="1625"/>
                    <a:pt x="7582" y="1625"/>
                    <a:pt x="7582" y="1625"/>
                  </a:cubicBezTo>
                  <a:cubicBezTo>
                    <a:pt x="7582" y="1557"/>
                    <a:pt x="7582" y="1557"/>
                    <a:pt x="7582" y="1557"/>
                  </a:cubicBezTo>
                  <a:cubicBezTo>
                    <a:pt x="7545" y="1557"/>
                    <a:pt x="7545" y="1557"/>
                    <a:pt x="7545" y="1557"/>
                  </a:cubicBezTo>
                  <a:cubicBezTo>
                    <a:pt x="7508" y="1490"/>
                    <a:pt x="7508" y="1490"/>
                    <a:pt x="7508" y="1490"/>
                  </a:cubicBezTo>
                  <a:cubicBezTo>
                    <a:pt x="7508" y="1557"/>
                    <a:pt x="7508" y="1557"/>
                    <a:pt x="7508" y="1557"/>
                  </a:cubicBezTo>
                  <a:cubicBezTo>
                    <a:pt x="7471" y="1490"/>
                    <a:pt x="7471" y="1490"/>
                    <a:pt x="7471" y="1490"/>
                  </a:cubicBezTo>
                  <a:cubicBezTo>
                    <a:pt x="7434" y="1490"/>
                    <a:pt x="7434" y="1490"/>
                    <a:pt x="7434" y="1490"/>
                  </a:cubicBezTo>
                  <a:cubicBezTo>
                    <a:pt x="7397" y="1422"/>
                    <a:pt x="7397" y="1422"/>
                    <a:pt x="7397" y="1422"/>
                  </a:cubicBezTo>
                  <a:cubicBezTo>
                    <a:pt x="7360" y="1422"/>
                    <a:pt x="7360" y="1422"/>
                    <a:pt x="7360" y="1422"/>
                  </a:cubicBezTo>
                  <a:cubicBezTo>
                    <a:pt x="7360" y="1422"/>
                    <a:pt x="7360" y="1422"/>
                    <a:pt x="7360" y="1422"/>
                  </a:cubicBezTo>
                  <a:cubicBezTo>
                    <a:pt x="7323" y="1422"/>
                    <a:pt x="7323" y="1422"/>
                    <a:pt x="7323" y="1422"/>
                  </a:cubicBezTo>
                  <a:cubicBezTo>
                    <a:pt x="7323" y="1354"/>
                    <a:pt x="7323" y="1354"/>
                    <a:pt x="7323" y="1354"/>
                  </a:cubicBezTo>
                  <a:cubicBezTo>
                    <a:pt x="7323" y="1354"/>
                    <a:pt x="7323" y="1354"/>
                    <a:pt x="7323" y="1354"/>
                  </a:cubicBezTo>
                  <a:cubicBezTo>
                    <a:pt x="7286" y="1354"/>
                    <a:pt x="7286" y="1354"/>
                    <a:pt x="7286" y="1354"/>
                  </a:cubicBezTo>
                  <a:cubicBezTo>
                    <a:pt x="7286" y="1354"/>
                    <a:pt x="7286" y="1354"/>
                    <a:pt x="7286" y="1354"/>
                  </a:cubicBezTo>
                  <a:cubicBezTo>
                    <a:pt x="7249" y="1354"/>
                    <a:pt x="7249" y="1354"/>
                    <a:pt x="7249" y="1354"/>
                  </a:cubicBezTo>
                  <a:cubicBezTo>
                    <a:pt x="7212" y="1287"/>
                    <a:pt x="7212" y="1287"/>
                    <a:pt x="7212" y="1287"/>
                  </a:cubicBezTo>
                  <a:cubicBezTo>
                    <a:pt x="7212" y="1287"/>
                    <a:pt x="7212" y="1287"/>
                    <a:pt x="7212" y="1287"/>
                  </a:cubicBezTo>
                  <a:cubicBezTo>
                    <a:pt x="7212" y="1354"/>
                    <a:pt x="7212" y="1354"/>
                    <a:pt x="7212" y="1354"/>
                  </a:cubicBezTo>
                  <a:cubicBezTo>
                    <a:pt x="7249" y="1354"/>
                    <a:pt x="7249" y="1354"/>
                    <a:pt x="7249" y="1354"/>
                  </a:cubicBezTo>
                  <a:cubicBezTo>
                    <a:pt x="7249" y="1422"/>
                    <a:pt x="7249" y="1422"/>
                    <a:pt x="7249" y="1422"/>
                  </a:cubicBezTo>
                  <a:cubicBezTo>
                    <a:pt x="7212" y="1422"/>
                    <a:pt x="7212" y="1422"/>
                    <a:pt x="7212" y="1422"/>
                  </a:cubicBezTo>
                  <a:cubicBezTo>
                    <a:pt x="7212" y="1490"/>
                    <a:pt x="7212" y="1490"/>
                    <a:pt x="7212" y="1490"/>
                  </a:cubicBezTo>
                  <a:cubicBezTo>
                    <a:pt x="7212" y="1490"/>
                    <a:pt x="7212" y="1490"/>
                    <a:pt x="7212" y="1490"/>
                  </a:cubicBezTo>
                  <a:cubicBezTo>
                    <a:pt x="7175" y="1422"/>
                    <a:pt x="7175" y="1422"/>
                    <a:pt x="7175" y="1422"/>
                  </a:cubicBezTo>
                  <a:cubicBezTo>
                    <a:pt x="7175" y="1287"/>
                    <a:pt x="7175" y="1287"/>
                    <a:pt x="7175" y="1287"/>
                  </a:cubicBezTo>
                  <a:cubicBezTo>
                    <a:pt x="7138" y="1219"/>
                    <a:pt x="7138" y="1219"/>
                    <a:pt x="7138" y="1219"/>
                  </a:cubicBezTo>
                  <a:cubicBezTo>
                    <a:pt x="7101" y="1219"/>
                    <a:pt x="7101" y="1219"/>
                    <a:pt x="7101" y="1219"/>
                  </a:cubicBezTo>
                  <a:cubicBezTo>
                    <a:pt x="7064" y="1219"/>
                    <a:pt x="7064" y="1219"/>
                    <a:pt x="7064" y="1219"/>
                  </a:cubicBezTo>
                  <a:cubicBezTo>
                    <a:pt x="7064" y="1219"/>
                    <a:pt x="7064" y="1219"/>
                    <a:pt x="7064" y="1219"/>
                  </a:cubicBezTo>
                  <a:cubicBezTo>
                    <a:pt x="7027" y="1219"/>
                    <a:pt x="7027" y="1219"/>
                    <a:pt x="7027" y="1219"/>
                  </a:cubicBezTo>
                  <a:cubicBezTo>
                    <a:pt x="7027" y="1287"/>
                    <a:pt x="7027" y="1287"/>
                    <a:pt x="7027" y="1287"/>
                  </a:cubicBezTo>
                  <a:cubicBezTo>
                    <a:pt x="7064" y="1354"/>
                    <a:pt x="7064" y="1354"/>
                    <a:pt x="7064" y="1354"/>
                  </a:cubicBezTo>
                  <a:cubicBezTo>
                    <a:pt x="7101" y="1354"/>
                    <a:pt x="7101" y="1354"/>
                    <a:pt x="7101" y="1354"/>
                  </a:cubicBezTo>
                  <a:cubicBezTo>
                    <a:pt x="7064" y="1422"/>
                    <a:pt x="7064" y="1422"/>
                    <a:pt x="7064" y="1422"/>
                  </a:cubicBezTo>
                  <a:cubicBezTo>
                    <a:pt x="7064" y="1422"/>
                    <a:pt x="7064" y="1422"/>
                    <a:pt x="7064" y="1422"/>
                  </a:cubicBezTo>
                  <a:cubicBezTo>
                    <a:pt x="7027" y="1354"/>
                    <a:pt x="7027" y="1354"/>
                    <a:pt x="7027" y="1354"/>
                  </a:cubicBezTo>
                  <a:cubicBezTo>
                    <a:pt x="7027" y="1354"/>
                    <a:pt x="7027" y="1354"/>
                    <a:pt x="7027" y="1354"/>
                  </a:cubicBezTo>
                  <a:cubicBezTo>
                    <a:pt x="6990" y="1354"/>
                    <a:pt x="6990" y="1354"/>
                    <a:pt x="6990" y="1354"/>
                  </a:cubicBezTo>
                  <a:cubicBezTo>
                    <a:pt x="7027" y="1354"/>
                    <a:pt x="7027" y="1354"/>
                    <a:pt x="7027" y="1354"/>
                  </a:cubicBezTo>
                  <a:cubicBezTo>
                    <a:pt x="7027" y="1422"/>
                    <a:pt x="7027" y="1422"/>
                    <a:pt x="7027" y="1422"/>
                  </a:cubicBezTo>
                  <a:cubicBezTo>
                    <a:pt x="7027" y="1422"/>
                    <a:pt x="7027" y="1422"/>
                    <a:pt x="7027" y="1422"/>
                  </a:cubicBezTo>
                  <a:cubicBezTo>
                    <a:pt x="7027" y="1490"/>
                    <a:pt x="7027" y="1490"/>
                    <a:pt x="7027" y="1490"/>
                  </a:cubicBezTo>
                  <a:cubicBezTo>
                    <a:pt x="7027" y="1490"/>
                    <a:pt x="7027" y="1490"/>
                    <a:pt x="7027" y="1490"/>
                  </a:cubicBezTo>
                  <a:cubicBezTo>
                    <a:pt x="7064" y="1557"/>
                    <a:pt x="7064" y="1557"/>
                    <a:pt x="7064" y="1557"/>
                  </a:cubicBezTo>
                  <a:cubicBezTo>
                    <a:pt x="7064" y="1557"/>
                    <a:pt x="7064" y="1557"/>
                    <a:pt x="7064" y="1557"/>
                  </a:cubicBezTo>
                  <a:cubicBezTo>
                    <a:pt x="7064" y="1625"/>
                    <a:pt x="7064" y="1625"/>
                    <a:pt x="7064" y="1625"/>
                  </a:cubicBezTo>
                  <a:cubicBezTo>
                    <a:pt x="7101" y="1761"/>
                    <a:pt x="7101" y="1761"/>
                    <a:pt x="7101" y="1761"/>
                  </a:cubicBezTo>
                  <a:cubicBezTo>
                    <a:pt x="7138" y="1761"/>
                    <a:pt x="7138" y="1761"/>
                    <a:pt x="7138" y="1761"/>
                  </a:cubicBezTo>
                  <a:cubicBezTo>
                    <a:pt x="7138" y="1761"/>
                    <a:pt x="7138" y="1761"/>
                    <a:pt x="7138" y="1761"/>
                  </a:cubicBezTo>
                  <a:cubicBezTo>
                    <a:pt x="7138" y="1828"/>
                    <a:pt x="7138" y="1828"/>
                    <a:pt x="7138" y="1828"/>
                  </a:cubicBezTo>
                  <a:cubicBezTo>
                    <a:pt x="7101" y="1828"/>
                    <a:pt x="7101" y="1828"/>
                    <a:pt x="7101" y="1828"/>
                  </a:cubicBezTo>
                  <a:cubicBezTo>
                    <a:pt x="7101" y="1896"/>
                    <a:pt x="7101" y="1896"/>
                    <a:pt x="7101" y="1896"/>
                  </a:cubicBezTo>
                  <a:cubicBezTo>
                    <a:pt x="7101" y="2031"/>
                    <a:pt x="7101" y="2031"/>
                    <a:pt x="7101" y="2031"/>
                  </a:cubicBezTo>
                  <a:cubicBezTo>
                    <a:pt x="7138" y="2099"/>
                    <a:pt x="7138" y="2099"/>
                    <a:pt x="7138" y="2099"/>
                  </a:cubicBezTo>
                  <a:cubicBezTo>
                    <a:pt x="7138" y="2167"/>
                    <a:pt x="7138" y="2167"/>
                    <a:pt x="7138" y="2167"/>
                  </a:cubicBezTo>
                  <a:cubicBezTo>
                    <a:pt x="7138" y="2167"/>
                    <a:pt x="7138" y="2167"/>
                    <a:pt x="7138" y="2167"/>
                  </a:cubicBezTo>
                  <a:cubicBezTo>
                    <a:pt x="7138" y="2234"/>
                    <a:pt x="7138" y="2234"/>
                    <a:pt x="7138" y="2234"/>
                  </a:cubicBezTo>
                  <a:cubicBezTo>
                    <a:pt x="7138" y="2234"/>
                    <a:pt x="7138" y="2234"/>
                    <a:pt x="7138" y="2234"/>
                  </a:cubicBezTo>
                  <a:cubicBezTo>
                    <a:pt x="7138" y="2302"/>
                    <a:pt x="7138" y="2302"/>
                    <a:pt x="7138" y="2302"/>
                  </a:cubicBezTo>
                  <a:cubicBezTo>
                    <a:pt x="7175" y="2438"/>
                    <a:pt x="7175" y="2438"/>
                    <a:pt x="7175" y="2438"/>
                  </a:cubicBezTo>
                  <a:cubicBezTo>
                    <a:pt x="7212" y="2438"/>
                    <a:pt x="7212" y="2438"/>
                    <a:pt x="7212" y="2438"/>
                  </a:cubicBezTo>
                  <a:cubicBezTo>
                    <a:pt x="7212" y="2505"/>
                    <a:pt x="7212" y="2505"/>
                    <a:pt x="7212" y="2505"/>
                  </a:cubicBezTo>
                  <a:cubicBezTo>
                    <a:pt x="7212" y="2573"/>
                    <a:pt x="7212" y="2573"/>
                    <a:pt x="7212" y="2573"/>
                  </a:cubicBezTo>
                  <a:close/>
                  <a:moveTo>
                    <a:pt x="7841" y="1964"/>
                  </a:moveTo>
                  <a:cubicBezTo>
                    <a:pt x="7878" y="1896"/>
                    <a:pt x="7878" y="1896"/>
                    <a:pt x="7878" y="1896"/>
                  </a:cubicBezTo>
                  <a:cubicBezTo>
                    <a:pt x="7878" y="1896"/>
                    <a:pt x="7878" y="1896"/>
                    <a:pt x="7878" y="1896"/>
                  </a:cubicBezTo>
                  <a:cubicBezTo>
                    <a:pt x="7878" y="1896"/>
                    <a:pt x="7878" y="1896"/>
                    <a:pt x="7878" y="1896"/>
                  </a:cubicBezTo>
                  <a:cubicBezTo>
                    <a:pt x="7878" y="1828"/>
                    <a:pt x="7878" y="1828"/>
                    <a:pt x="7878" y="1828"/>
                  </a:cubicBezTo>
                  <a:cubicBezTo>
                    <a:pt x="7915" y="1828"/>
                    <a:pt x="7915" y="1828"/>
                    <a:pt x="7915" y="1828"/>
                  </a:cubicBezTo>
                  <a:cubicBezTo>
                    <a:pt x="7878" y="1761"/>
                    <a:pt x="7878" y="1761"/>
                    <a:pt x="7878" y="1761"/>
                  </a:cubicBezTo>
                  <a:cubicBezTo>
                    <a:pt x="7878" y="1828"/>
                    <a:pt x="7878" y="1828"/>
                    <a:pt x="7878" y="1828"/>
                  </a:cubicBezTo>
                  <a:cubicBezTo>
                    <a:pt x="7841" y="1828"/>
                    <a:pt x="7841" y="1828"/>
                    <a:pt x="7841" y="1828"/>
                  </a:cubicBezTo>
                  <a:cubicBezTo>
                    <a:pt x="7841" y="1896"/>
                    <a:pt x="7841" y="1896"/>
                    <a:pt x="7841" y="1896"/>
                  </a:cubicBezTo>
                  <a:cubicBezTo>
                    <a:pt x="7841" y="1896"/>
                    <a:pt x="7841" y="1896"/>
                    <a:pt x="7841" y="1896"/>
                  </a:cubicBezTo>
                  <a:cubicBezTo>
                    <a:pt x="7804" y="1964"/>
                    <a:pt x="7804" y="1964"/>
                    <a:pt x="7804" y="1964"/>
                  </a:cubicBezTo>
                  <a:cubicBezTo>
                    <a:pt x="7841" y="1964"/>
                    <a:pt x="7841" y="1964"/>
                    <a:pt x="7841" y="1964"/>
                  </a:cubicBezTo>
                  <a:cubicBezTo>
                    <a:pt x="7841" y="1964"/>
                    <a:pt x="7841" y="1964"/>
                    <a:pt x="7841" y="1964"/>
                  </a:cubicBezTo>
                  <a:close/>
                  <a:moveTo>
                    <a:pt x="7878" y="1964"/>
                  </a:moveTo>
                  <a:cubicBezTo>
                    <a:pt x="7915" y="1896"/>
                    <a:pt x="7915" y="1896"/>
                    <a:pt x="7915" y="1896"/>
                  </a:cubicBezTo>
                  <a:cubicBezTo>
                    <a:pt x="7952" y="1896"/>
                    <a:pt x="7952" y="1896"/>
                    <a:pt x="7952" y="1896"/>
                  </a:cubicBezTo>
                  <a:cubicBezTo>
                    <a:pt x="7989" y="1896"/>
                    <a:pt x="7989" y="1896"/>
                    <a:pt x="7989" y="1896"/>
                  </a:cubicBezTo>
                  <a:cubicBezTo>
                    <a:pt x="7989" y="1896"/>
                    <a:pt x="7989" y="1896"/>
                    <a:pt x="7989" y="1896"/>
                  </a:cubicBezTo>
                  <a:cubicBezTo>
                    <a:pt x="8026" y="1828"/>
                    <a:pt x="8026" y="1828"/>
                    <a:pt x="8026" y="1828"/>
                  </a:cubicBezTo>
                  <a:cubicBezTo>
                    <a:pt x="8026" y="1828"/>
                    <a:pt x="8026" y="1828"/>
                    <a:pt x="8026" y="1828"/>
                  </a:cubicBezTo>
                  <a:cubicBezTo>
                    <a:pt x="8063" y="1896"/>
                    <a:pt x="8063" y="1896"/>
                    <a:pt x="8063" y="1896"/>
                  </a:cubicBezTo>
                  <a:cubicBezTo>
                    <a:pt x="8026" y="1964"/>
                    <a:pt x="8026" y="1964"/>
                    <a:pt x="8026" y="1964"/>
                  </a:cubicBezTo>
                  <a:cubicBezTo>
                    <a:pt x="7989" y="1964"/>
                    <a:pt x="7989" y="1964"/>
                    <a:pt x="7989" y="1964"/>
                  </a:cubicBezTo>
                  <a:cubicBezTo>
                    <a:pt x="7989" y="1964"/>
                    <a:pt x="7989" y="1964"/>
                    <a:pt x="7989" y="1964"/>
                  </a:cubicBezTo>
                  <a:cubicBezTo>
                    <a:pt x="7952" y="1964"/>
                    <a:pt x="7952" y="1964"/>
                    <a:pt x="7952" y="1964"/>
                  </a:cubicBezTo>
                  <a:cubicBezTo>
                    <a:pt x="7878" y="1964"/>
                    <a:pt x="7878" y="1964"/>
                    <a:pt x="7878" y="1964"/>
                  </a:cubicBezTo>
                  <a:cubicBezTo>
                    <a:pt x="7878" y="1964"/>
                    <a:pt x="7878" y="1964"/>
                    <a:pt x="7878" y="1964"/>
                  </a:cubicBezTo>
                  <a:close/>
                  <a:moveTo>
                    <a:pt x="8211" y="2438"/>
                  </a:moveTo>
                  <a:cubicBezTo>
                    <a:pt x="8211" y="2505"/>
                    <a:pt x="8211" y="2505"/>
                    <a:pt x="8211" y="2505"/>
                  </a:cubicBezTo>
                  <a:cubicBezTo>
                    <a:pt x="8248" y="2573"/>
                    <a:pt x="8248" y="2573"/>
                    <a:pt x="8248" y="2573"/>
                  </a:cubicBezTo>
                  <a:cubicBezTo>
                    <a:pt x="8248" y="2573"/>
                    <a:pt x="8248" y="2573"/>
                    <a:pt x="8248" y="2573"/>
                  </a:cubicBezTo>
                  <a:cubicBezTo>
                    <a:pt x="8248" y="2641"/>
                    <a:pt x="8248" y="2641"/>
                    <a:pt x="8248" y="2641"/>
                  </a:cubicBezTo>
                  <a:cubicBezTo>
                    <a:pt x="8285" y="2573"/>
                    <a:pt x="8285" y="2573"/>
                    <a:pt x="8285" y="2573"/>
                  </a:cubicBezTo>
                  <a:cubicBezTo>
                    <a:pt x="8285" y="2505"/>
                    <a:pt x="8285" y="2505"/>
                    <a:pt x="8285" y="2505"/>
                  </a:cubicBezTo>
                  <a:cubicBezTo>
                    <a:pt x="8285" y="2438"/>
                    <a:pt x="8285" y="2438"/>
                    <a:pt x="8285" y="2438"/>
                  </a:cubicBezTo>
                  <a:cubicBezTo>
                    <a:pt x="8248" y="2438"/>
                    <a:pt x="8248" y="2438"/>
                    <a:pt x="8248" y="2438"/>
                  </a:cubicBezTo>
                  <a:cubicBezTo>
                    <a:pt x="8211" y="2438"/>
                    <a:pt x="8211" y="2438"/>
                    <a:pt x="8211" y="2438"/>
                  </a:cubicBezTo>
                  <a:close/>
                  <a:moveTo>
                    <a:pt x="11281" y="4130"/>
                  </a:moveTo>
                  <a:cubicBezTo>
                    <a:pt x="11281" y="4063"/>
                    <a:pt x="11281" y="4063"/>
                    <a:pt x="11281" y="4063"/>
                  </a:cubicBezTo>
                  <a:cubicBezTo>
                    <a:pt x="11318" y="3995"/>
                    <a:pt x="11318" y="3995"/>
                    <a:pt x="11318" y="3995"/>
                  </a:cubicBezTo>
                  <a:cubicBezTo>
                    <a:pt x="11318" y="3995"/>
                    <a:pt x="11318" y="3995"/>
                    <a:pt x="11318" y="3995"/>
                  </a:cubicBezTo>
                  <a:cubicBezTo>
                    <a:pt x="11244" y="3995"/>
                    <a:pt x="11244" y="3995"/>
                    <a:pt x="11244" y="3995"/>
                  </a:cubicBezTo>
                  <a:cubicBezTo>
                    <a:pt x="11244" y="4063"/>
                    <a:pt x="11244" y="4063"/>
                    <a:pt x="11244" y="4063"/>
                  </a:cubicBezTo>
                  <a:cubicBezTo>
                    <a:pt x="11244" y="4063"/>
                    <a:pt x="11244" y="4063"/>
                    <a:pt x="11244" y="4063"/>
                  </a:cubicBezTo>
                  <a:cubicBezTo>
                    <a:pt x="11281" y="4063"/>
                    <a:pt x="11281" y="4063"/>
                    <a:pt x="11281" y="4063"/>
                  </a:cubicBezTo>
                  <a:cubicBezTo>
                    <a:pt x="11281" y="4130"/>
                    <a:pt x="11281" y="4130"/>
                    <a:pt x="11281" y="4130"/>
                  </a:cubicBezTo>
                  <a:close/>
                  <a:moveTo>
                    <a:pt x="10874" y="4875"/>
                  </a:moveTo>
                  <a:cubicBezTo>
                    <a:pt x="10911" y="4875"/>
                    <a:pt x="10911" y="4875"/>
                    <a:pt x="10911" y="4875"/>
                  </a:cubicBezTo>
                  <a:cubicBezTo>
                    <a:pt x="10911" y="4808"/>
                    <a:pt x="10911" y="4808"/>
                    <a:pt x="10911" y="4808"/>
                  </a:cubicBezTo>
                  <a:cubicBezTo>
                    <a:pt x="10948" y="4875"/>
                    <a:pt x="10948" y="4875"/>
                    <a:pt x="10948" y="4875"/>
                  </a:cubicBezTo>
                  <a:cubicBezTo>
                    <a:pt x="10948" y="4808"/>
                    <a:pt x="10948" y="4808"/>
                    <a:pt x="10948" y="4808"/>
                  </a:cubicBezTo>
                  <a:cubicBezTo>
                    <a:pt x="10911" y="4808"/>
                    <a:pt x="10911" y="4808"/>
                    <a:pt x="10911" y="4808"/>
                  </a:cubicBezTo>
                  <a:cubicBezTo>
                    <a:pt x="10874" y="4740"/>
                    <a:pt x="10874" y="4740"/>
                    <a:pt x="10874" y="4740"/>
                  </a:cubicBezTo>
                  <a:cubicBezTo>
                    <a:pt x="10874" y="4740"/>
                    <a:pt x="10874" y="4740"/>
                    <a:pt x="10874" y="4740"/>
                  </a:cubicBezTo>
                  <a:cubicBezTo>
                    <a:pt x="10837" y="4740"/>
                    <a:pt x="10837" y="4740"/>
                    <a:pt x="10837" y="4740"/>
                  </a:cubicBezTo>
                  <a:cubicBezTo>
                    <a:pt x="10837" y="4808"/>
                    <a:pt x="10837" y="4808"/>
                    <a:pt x="10837" y="4808"/>
                  </a:cubicBezTo>
                  <a:cubicBezTo>
                    <a:pt x="10874" y="4808"/>
                    <a:pt x="10874" y="4808"/>
                    <a:pt x="10874" y="4808"/>
                  </a:cubicBezTo>
                  <a:cubicBezTo>
                    <a:pt x="10874" y="4808"/>
                    <a:pt x="10874" y="4875"/>
                    <a:pt x="10874" y="4875"/>
                  </a:cubicBezTo>
                  <a:close/>
                  <a:moveTo>
                    <a:pt x="9727" y="4537"/>
                  </a:moveTo>
                  <a:cubicBezTo>
                    <a:pt x="9764" y="4537"/>
                    <a:pt x="9764" y="4537"/>
                    <a:pt x="9764" y="4537"/>
                  </a:cubicBezTo>
                  <a:cubicBezTo>
                    <a:pt x="9801" y="4537"/>
                    <a:pt x="9801" y="4537"/>
                    <a:pt x="9801" y="4537"/>
                  </a:cubicBezTo>
                  <a:cubicBezTo>
                    <a:pt x="9801" y="4537"/>
                    <a:pt x="9801" y="4537"/>
                    <a:pt x="9801" y="4537"/>
                  </a:cubicBezTo>
                  <a:cubicBezTo>
                    <a:pt x="9801" y="4469"/>
                    <a:pt x="9801" y="4469"/>
                    <a:pt x="9801" y="4469"/>
                  </a:cubicBezTo>
                  <a:cubicBezTo>
                    <a:pt x="9838" y="4469"/>
                    <a:pt x="9838" y="4469"/>
                    <a:pt x="9838" y="4469"/>
                  </a:cubicBezTo>
                  <a:cubicBezTo>
                    <a:pt x="9838" y="4401"/>
                    <a:pt x="9838" y="4401"/>
                    <a:pt x="9838" y="4401"/>
                  </a:cubicBezTo>
                  <a:cubicBezTo>
                    <a:pt x="9801" y="4401"/>
                    <a:pt x="9801" y="4401"/>
                    <a:pt x="9801" y="4401"/>
                  </a:cubicBezTo>
                  <a:cubicBezTo>
                    <a:pt x="9801" y="4334"/>
                    <a:pt x="9801" y="4334"/>
                    <a:pt x="9801" y="4334"/>
                  </a:cubicBezTo>
                  <a:cubicBezTo>
                    <a:pt x="9801" y="4266"/>
                    <a:pt x="9801" y="4266"/>
                    <a:pt x="9801" y="4266"/>
                  </a:cubicBezTo>
                  <a:cubicBezTo>
                    <a:pt x="9764" y="4198"/>
                    <a:pt x="9764" y="4198"/>
                    <a:pt x="9764" y="4198"/>
                  </a:cubicBezTo>
                  <a:cubicBezTo>
                    <a:pt x="9764" y="4198"/>
                    <a:pt x="9764" y="4198"/>
                    <a:pt x="9764" y="4198"/>
                  </a:cubicBezTo>
                  <a:cubicBezTo>
                    <a:pt x="9764" y="4198"/>
                    <a:pt x="9764" y="4198"/>
                    <a:pt x="9764" y="4198"/>
                  </a:cubicBezTo>
                  <a:cubicBezTo>
                    <a:pt x="9690" y="4198"/>
                    <a:pt x="9690" y="4198"/>
                    <a:pt x="9690" y="4198"/>
                  </a:cubicBezTo>
                  <a:cubicBezTo>
                    <a:pt x="9653" y="4266"/>
                    <a:pt x="9653" y="4266"/>
                    <a:pt x="9653" y="4266"/>
                  </a:cubicBezTo>
                  <a:cubicBezTo>
                    <a:pt x="9616" y="4266"/>
                    <a:pt x="9616" y="4266"/>
                    <a:pt x="9616" y="4266"/>
                  </a:cubicBezTo>
                  <a:cubicBezTo>
                    <a:pt x="9579" y="4266"/>
                    <a:pt x="9579" y="4266"/>
                    <a:pt x="9579" y="4266"/>
                  </a:cubicBezTo>
                  <a:cubicBezTo>
                    <a:pt x="9616" y="4334"/>
                    <a:pt x="9616" y="4334"/>
                    <a:pt x="9616" y="4334"/>
                  </a:cubicBezTo>
                  <a:cubicBezTo>
                    <a:pt x="9616" y="4401"/>
                    <a:pt x="9616" y="4401"/>
                    <a:pt x="9616" y="4401"/>
                  </a:cubicBezTo>
                  <a:cubicBezTo>
                    <a:pt x="9653" y="4401"/>
                    <a:pt x="9653" y="4401"/>
                    <a:pt x="9653" y="4401"/>
                  </a:cubicBezTo>
                  <a:cubicBezTo>
                    <a:pt x="9616" y="4469"/>
                    <a:pt x="9616" y="4469"/>
                    <a:pt x="9616" y="4469"/>
                  </a:cubicBezTo>
                  <a:cubicBezTo>
                    <a:pt x="9579" y="4469"/>
                    <a:pt x="9579" y="4469"/>
                    <a:pt x="9579" y="4469"/>
                  </a:cubicBezTo>
                  <a:cubicBezTo>
                    <a:pt x="9579" y="4469"/>
                    <a:pt x="9579" y="4469"/>
                    <a:pt x="9579" y="4469"/>
                  </a:cubicBezTo>
                  <a:cubicBezTo>
                    <a:pt x="9616" y="4469"/>
                    <a:pt x="9616" y="4469"/>
                    <a:pt x="9616" y="4469"/>
                  </a:cubicBezTo>
                  <a:cubicBezTo>
                    <a:pt x="9653" y="4469"/>
                    <a:pt x="9653" y="4469"/>
                    <a:pt x="9653" y="4469"/>
                  </a:cubicBezTo>
                  <a:cubicBezTo>
                    <a:pt x="9727" y="4537"/>
                    <a:pt x="9727" y="4537"/>
                    <a:pt x="9727" y="4537"/>
                  </a:cubicBezTo>
                  <a:close/>
                  <a:moveTo>
                    <a:pt x="13056" y="2844"/>
                  </a:moveTo>
                  <a:cubicBezTo>
                    <a:pt x="13093" y="2844"/>
                    <a:pt x="13093" y="2844"/>
                    <a:pt x="13093" y="2844"/>
                  </a:cubicBezTo>
                  <a:cubicBezTo>
                    <a:pt x="13093" y="2844"/>
                    <a:pt x="13093" y="2844"/>
                    <a:pt x="13093" y="2844"/>
                  </a:cubicBezTo>
                  <a:cubicBezTo>
                    <a:pt x="13093" y="2776"/>
                    <a:pt x="13093" y="2776"/>
                    <a:pt x="13093" y="2776"/>
                  </a:cubicBezTo>
                  <a:cubicBezTo>
                    <a:pt x="13093" y="2708"/>
                    <a:pt x="13093" y="2708"/>
                    <a:pt x="13093" y="2708"/>
                  </a:cubicBezTo>
                  <a:cubicBezTo>
                    <a:pt x="13093" y="2708"/>
                    <a:pt x="13093" y="2708"/>
                    <a:pt x="13093" y="2708"/>
                  </a:cubicBezTo>
                  <a:cubicBezTo>
                    <a:pt x="13056" y="2641"/>
                    <a:pt x="13056" y="2641"/>
                    <a:pt x="13056" y="2641"/>
                  </a:cubicBezTo>
                  <a:cubicBezTo>
                    <a:pt x="13056" y="2573"/>
                    <a:pt x="13056" y="2573"/>
                    <a:pt x="13056" y="2573"/>
                  </a:cubicBezTo>
                  <a:cubicBezTo>
                    <a:pt x="13019" y="2505"/>
                    <a:pt x="13019" y="2505"/>
                    <a:pt x="13019" y="2505"/>
                  </a:cubicBezTo>
                  <a:cubicBezTo>
                    <a:pt x="12982" y="2573"/>
                    <a:pt x="12982" y="2573"/>
                    <a:pt x="12982" y="2573"/>
                  </a:cubicBezTo>
                  <a:cubicBezTo>
                    <a:pt x="12945" y="2573"/>
                    <a:pt x="12945" y="2573"/>
                    <a:pt x="12945" y="2573"/>
                  </a:cubicBezTo>
                  <a:cubicBezTo>
                    <a:pt x="12945" y="2641"/>
                    <a:pt x="12945" y="2641"/>
                    <a:pt x="12945" y="2641"/>
                  </a:cubicBezTo>
                  <a:cubicBezTo>
                    <a:pt x="12982" y="2708"/>
                    <a:pt x="12982" y="2708"/>
                    <a:pt x="12982" y="2708"/>
                  </a:cubicBezTo>
                  <a:cubicBezTo>
                    <a:pt x="12982" y="2708"/>
                    <a:pt x="12982" y="2708"/>
                    <a:pt x="12982" y="2708"/>
                  </a:cubicBezTo>
                  <a:cubicBezTo>
                    <a:pt x="12982" y="2776"/>
                    <a:pt x="12982" y="2776"/>
                    <a:pt x="12982" y="2776"/>
                  </a:cubicBezTo>
                  <a:cubicBezTo>
                    <a:pt x="13019" y="2776"/>
                    <a:pt x="13019" y="2776"/>
                    <a:pt x="13019" y="2776"/>
                  </a:cubicBezTo>
                  <a:cubicBezTo>
                    <a:pt x="13056" y="2844"/>
                    <a:pt x="13056" y="2844"/>
                    <a:pt x="13056" y="2844"/>
                  </a:cubicBezTo>
                  <a:cubicBezTo>
                    <a:pt x="13056" y="2844"/>
                    <a:pt x="13056" y="2844"/>
                    <a:pt x="13056" y="2844"/>
                  </a:cubicBezTo>
                  <a:close/>
                  <a:moveTo>
                    <a:pt x="13167" y="3250"/>
                  </a:moveTo>
                  <a:cubicBezTo>
                    <a:pt x="13204" y="3250"/>
                    <a:pt x="13204" y="3250"/>
                    <a:pt x="13204" y="3250"/>
                  </a:cubicBezTo>
                  <a:cubicBezTo>
                    <a:pt x="13204" y="3182"/>
                    <a:pt x="13204" y="3182"/>
                    <a:pt x="13204" y="3182"/>
                  </a:cubicBezTo>
                  <a:cubicBezTo>
                    <a:pt x="13278" y="3182"/>
                    <a:pt x="13278" y="3182"/>
                    <a:pt x="13278" y="3182"/>
                  </a:cubicBezTo>
                  <a:cubicBezTo>
                    <a:pt x="13315" y="3182"/>
                    <a:pt x="13315" y="3182"/>
                    <a:pt x="13315" y="3182"/>
                  </a:cubicBezTo>
                  <a:cubicBezTo>
                    <a:pt x="13389" y="3182"/>
                    <a:pt x="13389" y="3182"/>
                    <a:pt x="13389" y="3182"/>
                  </a:cubicBezTo>
                  <a:cubicBezTo>
                    <a:pt x="13426" y="3182"/>
                    <a:pt x="13426" y="3182"/>
                    <a:pt x="13426" y="3182"/>
                  </a:cubicBezTo>
                  <a:cubicBezTo>
                    <a:pt x="13500" y="3182"/>
                    <a:pt x="13500" y="3182"/>
                    <a:pt x="13500" y="3182"/>
                  </a:cubicBezTo>
                  <a:cubicBezTo>
                    <a:pt x="13537" y="3115"/>
                    <a:pt x="13537" y="3115"/>
                    <a:pt x="13537" y="3115"/>
                  </a:cubicBezTo>
                  <a:cubicBezTo>
                    <a:pt x="13574" y="3115"/>
                    <a:pt x="13574" y="3115"/>
                    <a:pt x="13574" y="3115"/>
                  </a:cubicBezTo>
                  <a:cubicBezTo>
                    <a:pt x="13611" y="3115"/>
                    <a:pt x="13611" y="3115"/>
                    <a:pt x="13611" y="3115"/>
                  </a:cubicBezTo>
                  <a:cubicBezTo>
                    <a:pt x="13648" y="3115"/>
                    <a:pt x="13648" y="3115"/>
                    <a:pt x="13648" y="3115"/>
                  </a:cubicBezTo>
                  <a:cubicBezTo>
                    <a:pt x="13611" y="3047"/>
                    <a:pt x="13611" y="3047"/>
                    <a:pt x="13611" y="3047"/>
                  </a:cubicBezTo>
                  <a:cubicBezTo>
                    <a:pt x="13611" y="2979"/>
                    <a:pt x="13611" y="2979"/>
                    <a:pt x="13611" y="2979"/>
                  </a:cubicBezTo>
                  <a:cubicBezTo>
                    <a:pt x="13574" y="2912"/>
                    <a:pt x="13574" y="2912"/>
                    <a:pt x="13574" y="2912"/>
                  </a:cubicBezTo>
                  <a:cubicBezTo>
                    <a:pt x="13500" y="2844"/>
                    <a:pt x="13500" y="2844"/>
                    <a:pt x="13500" y="2844"/>
                  </a:cubicBezTo>
                  <a:cubicBezTo>
                    <a:pt x="13463" y="2844"/>
                    <a:pt x="13463" y="2844"/>
                    <a:pt x="13463" y="2844"/>
                  </a:cubicBezTo>
                  <a:cubicBezTo>
                    <a:pt x="13426" y="2776"/>
                    <a:pt x="13426" y="2776"/>
                    <a:pt x="13426" y="2776"/>
                  </a:cubicBezTo>
                  <a:cubicBezTo>
                    <a:pt x="13389" y="2776"/>
                    <a:pt x="13389" y="2776"/>
                    <a:pt x="13389" y="2776"/>
                  </a:cubicBezTo>
                  <a:cubicBezTo>
                    <a:pt x="13352" y="2776"/>
                    <a:pt x="13352" y="2776"/>
                    <a:pt x="13352" y="2776"/>
                  </a:cubicBezTo>
                  <a:cubicBezTo>
                    <a:pt x="13315" y="2776"/>
                    <a:pt x="13315" y="2776"/>
                    <a:pt x="13315" y="2776"/>
                  </a:cubicBezTo>
                  <a:cubicBezTo>
                    <a:pt x="13278" y="2708"/>
                    <a:pt x="13278" y="2708"/>
                    <a:pt x="13278" y="2708"/>
                  </a:cubicBezTo>
                  <a:cubicBezTo>
                    <a:pt x="13241" y="2708"/>
                    <a:pt x="13241" y="2708"/>
                    <a:pt x="13241" y="2708"/>
                  </a:cubicBezTo>
                  <a:cubicBezTo>
                    <a:pt x="13241" y="2776"/>
                    <a:pt x="13241" y="2776"/>
                    <a:pt x="13241" y="2776"/>
                  </a:cubicBezTo>
                  <a:cubicBezTo>
                    <a:pt x="13204" y="2912"/>
                    <a:pt x="13204" y="2912"/>
                    <a:pt x="13204" y="2912"/>
                  </a:cubicBezTo>
                  <a:cubicBezTo>
                    <a:pt x="13204" y="2912"/>
                    <a:pt x="13204" y="2912"/>
                    <a:pt x="13204" y="2912"/>
                  </a:cubicBezTo>
                  <a:cubicBezTo>
                    <a:pt x="13204" y="3047"/>
                    <a:pt x="13204" y="3047"/>
                    <a:pt x="13204" y="3047"/>
                  </a:cubicBezTo>
                  <a:cubicBezTo>
                    <a:pt x="13167" y="3182"/>
                    <a:pt x="13167" y="3182"/>
                    <a:pt x="13167" y="3182"/>
                  </a:cubicBezTo>
                  <a:cubicBezTo>
                    <a:pt x="13130" y="3250"/>
                    <a:pt x="13130" y="3250"/>
                    <a:pt x="13130" y="3250"/>
                  </a:cubicBezTo>
                  <a:cubicBezTo>
                    <a:pt x="13130" y="3250"/>
                    <a:pt x="13130" y="3250"/>
                    <a:pt x="13130" y="3250"/>
                  </a:cubicBezTo>
                  <a:cubicBezTo>
                    <a:pt x="13167" y="3250"/>
                    <a:pt x="13167" y="3250"/>
                    <a:pt x="13167" y="3250"/>
                  </a:cubicBezTo>
                  <a:close/>
                  <a:moveTo>
                    <a:pt x="12390" y="2979"/>
                  </a:moveTo>
                  <a:cubicBezTo>
                    <a:pt x="12390" y="3047"/>
                    <a:pt x="12390" y="3047"/>
                    <a:pt x="12390" y="3047"/>
                  </a:cubicBezTo>
                  <a:cubicBezTo>
                    <a:pt x="12427" y="3115"/>
                    <a:pt x="12427" y="3115"/>
                    <a:pt x="12427" y="3115"/>
                  </a:cubicBezTo>
                  <a:cubicBezTo>
                    <a:pt x="12464" y="3115"/>
                    <a:pt x="12464" y="3115"/>
                    <a:pt x="12464" y="3115"/>
                  </a:cubicBezTo>
                  <a:cubicBezTo>
                    <a:pt x="12464" y="3115"/>
                    <a:pt x="12464" y="3115"/>
                    <a:pt x="12464" y="3115"/>
                  </a:cubicBezTo>
                  <a:cubicBezTo>
                    <a:pt x="12538" y="3115"/>
                    <a:pt x="12538" y="3115"/>
                    <a:pt x="12538" y="3115"/>
                  </a:cubicBezTo>
                  <a:cubicBezTo>
                    <a:pt x="12538" y="3182"/>
                    <a:pt x="12538" y="3182"/>
                    <a:pt x="12538" y="3182"/>
                  </a:cubicBezTo>
                  <a:cubicBezTo>
                    <a:pt x="12575" y="3182"/>
                    <a:pt x="12575" y="3182"/>
                    <a:pt x="12575" y="3182"/>
                  </a:cubicBezTo>
                  <a:cubicBezTo>
                    <a:pt x="12575" y="3182"/>
                    <a:pt x="12575" y="3182"/>
                    <a:pt x="12575" y="3182"/>
                  </a:cubicBezTo>
                  <a:cubicBezTo>
                    <a:pt x="12538" y="3115"/>
                    <a:pt x="12538" y="3115"/>
                    <a:pt x="12538" y="3115"/>
                  </a:cubicBezTo>
                  <a:cubicBezTo>
                    <a:pt x="12501" y="3047"/>
                    <a:pt x="12501" y="3047"/>
                    <a:pt x="12501" y="3047"/>
                  </a:cubicBezTo>
                  <a:cubicBezTo>
                    <a:pt x="12464" y="3047"/>
                    <a:pt x="12464" y="3047"/>
                    <a:pt x="12464" y="3047"/>
                  </a:cubicBezTo>
                  <a:cubicBezTo>
                    <a:pt x="12427" y="2979"/>
                    <a:pt x="12427" y="2979"/>
                    <a:pt x="12427" y="2979"/>
                  </a:cubicBezTo>
                  <a:cubicBezTo>
                    <a:pt x="12390" y="2979"/>
                    <a:pt x="12390" y="2979"/>
                    <a:pt x="12390" y="2979"/>
                  </a:cubicBezTo>
                  <a:cubicBezTo>
                    <a:pt x="12390" y="2979"/>
                    <a:pt x="12390" y="2979"/>
                    <a:pt x="12390" y="2979"/>
                  </a:cubicBezTo>
                  <a:close/>
                  <a:moveTo>
                    <a:pt x="13426" y="4740"/>
                  </a:moveTo>
                  <a:cubicBezTo>
                    <a:pt x="13463" y="4808"/>
                    <a:pt x="13463" y="4808"/>
                    <a:pt x="13463" y="4808"/>
                  </a:cubicBezTo>
                  <a:cubicBezTo>
                    <a:pt x="13500" y="4808"/>
                    <a:pt x="13500" y="4808"/>
                    <a:pt x="13500" y="4808"/>
                  </a:cubicBezTo>
                  <a:cubicBezTo>
                    <a:pt x="13500" y="4808"/>
                    <a:pt x="13500" y="4808"/>
                    <a:pt x="13500" y="4808"/>
                  </a:cubicBezTo>
                  <a:cubicBezTo>
                    <a:pt x="13537" y="4740"/>
                    <a:pt x="13537" y="4740"/>
                    <a:pt x="13537" y="4740"/>
                  </a:cubicBezTo>
                  <a:cubicBezTo>
                    <a:pt x="13537" y="4740"/>
                    <a:pt x="13537" y="4740"/>
                    <a:pt x="13537" y="4740"/>
                  </a:cubicBezTo>
                  <a:cubicBezTo>
                    <a:pt x="13537" y="4672"/>
                    <a:pt x="13537" y="4672"/>
                    <a:pt x="13537" y="4672"/>
                  </a:cubicBezTo>
                  <a:cubicBezTo>
                    <a:pt x="13500" y="4604"/>
                    <a:pt x="13500" y="4604"/>
                    <a:pt x="13500" y="4604"/>
                  </a:cubicBezTo>
                  <a:cubicBezTo>
                    <a:pt x="13500" y="4672"/>
                    <a:pt x="13500" y="4672"/>
                    <a:pt x="13500" y="4672"/>
                  </a:cubicBezTo>
                  <a:cubicBezTo>
                    <a:pt x="13500" y="4672"/>
                    <a:pt x="13500" y="4672"/>
                    <a:pt x="13500" y="4672"/>
                  </a:cubicBezTo>
                  <a:cubicBezTo>
                    <a:pt x="13463" y="4740"/>
                    <a:pt x="13463" y="4740"/>
                    <a:pt x="13463" y="4740"/>
                  </a:cubicBezTo>
                  <a:cubicBezTo>
                    <a:pt x="13463" y="4740"/>
                    <a:pt x="13426" y="4740"/>
                    <a:pt x="13426" y="4740"/>
                  </a:cubicBezTo>
                  <a:close/>
                  <a:moveTo>
                    <a:pt x="17088" y="4266"/>
                  </a:moveTo>
                  <a:cubicBezTo>
                    <a:pt x="17088" y="4266"/>
                    <a:pt x="17088" y="4266"/>
                    <a:pt x="17088" y="4266"/>
                  </a:cubicBezTo>
                  <a:cubicBezTo>
                    <a:pt x="17125" y="4198"/>
                    <a:pt x="17125" y="4198"/>
                    <a:pt x="17125" y="4198"/>
                  </a:cubicBezTo>
                  <a:cubicBezTo>
                    <a:pt x="17088" y="4198"/>
                    <a:pt x="17088" y="4198"/>
                    <a:pt x="17088" y="4198"/>
                  </a:cubicBezTo>
                  <a:cubicBezTo>
                    <a:pt x="17088" y="4198"/>
                    <a:pt x="17088" y="4198"/>
                    <a:pt x="17088" y="4198"/>
                  </a:cubicBezTo>
                  <a:cubicBezTo>
                    <a:pt x="17088" y="4198"/>
                    <a:pt x="17088" y="4198"/>
                    <a:pt x="17088" y="4198"/>
                  </a:cubicBezTo>
                  <a:cubicBezTo>
                    <a:pt x="17088" y="4266"/>
                    <a:pt x="17088" y="4266"/>
                    <a:pt x="17088" y="4266"/>
                  </a:cubicBezTo>
                  <a:close/>
                  <a:moveTo>
                    <a:pt x="17051" y="4334"/>
                  </a:moveTo>
                  <a:cubicBezTo>
                    <a:pt x="17088" y="4334"/>
                    <a:pt x="17088" y="4334"/>
                    <a:pt x="17088" y="4334"/>
                  </a:cubicBezTo>
                  <a:cubicBezTo>
                    <a:pt x="17088" y="4266"/>
                    <a:pt x="17088" y="4266"/>
                    <a:pt x="17088" y="4266"/>
                  </a:cubicBezTo>
                  <a:cubicBezTo>
                    <a:pt x="17051" y="4198"/>
                    <a:pt x="17051" y="4198"/>
                    <a:pt x="17051" y="4198"/>
                  </a:cubicBezTo>
                  <a:cubicBezTo>
                    <a:pt x="17051" y="4198"/>
                    <a:pt x="17051" y="4198"/>
                    <a:pt x="17051" y="4198"/>
                  </a:cubicBezTo>
                  <a:cubicBezTo>
                    <a:pt x="17051" y="4266"/>
                    <a:pt x="17051" y="4266"/>
                    <a:pt x="17051" y="4266"/>
                  </a:cubicBezTo>
                  <a:cubicBezTo>
                    <a:pt x="17051" y="4334"/>
                    <a:pt x="17051" y="4334"/>
                    <a:pt x="17051" y="4334"/>
                  </a:cubicBezTo>
                  <a:close/>
                  <a:moveTo>
                    <a:pt x="17051" y="4334"/>
                  </a:moveTo>
                  <a:cubicBezTo>
                    <a:pt x="17051" y="4401"/>
                    <a:pt x="17051" y="4401"/>
                    <a:pt x="17051" y="4401"/>
                  </a:cubicBezTo>
                  <a:cubicBezTo>
                    <a:pt x="17088" y="4469"/>
                    <a:pt x="17088" y="4469"/>
                    <a:pt x="17088" y="4469"/>
                  </a:cubicBezTo>
                  <a:cubicBezTo>
                    <a:pt x="17088" y="4401"/>
                    <a:pt x="17088" y="4401"/>
                    <a:pt x="17088" y="4401"/>
                  </a:cubicBezTo>
                  <a:cubicBezTo>
                    <a:pt x="17088" y="4334"/>
                    <a:pt x="17088" y="4334"/>
                    <a:pt x="17088" y="4334"/>
                  </a:cubicBezTo>
                  <a:cubicBezTo>
                    <a:pt x="17051" y="4334"/>
                    <a:pt x="17051" y="4334"/>
                    <a:pt x="17051" y="4334"/>
                  </a:cubicBezTo>
                  <a:cubicBezTo>
                    <a:pt x="17051" y="4334"/>
                    <a:pt x="17051" y="4334"/>
                    <a:pt x="17051" y="4334"/>
                  </a:cubicBezTo>
                  <a:cubicBezTo>
                    <a:pt x="17051" y="4334"/>
                    <a:pt x="17051" y="4334"/>
                    <a:pt x="17051" y="4334"/>
                  </a:cubicBezTo>
                  <a:close/>
                  <a:moveTo>
                    <a:pt x="16940" y="4266"/>
                  </a:moveTo>
                  <a:cubicBezTo>
                    <a:pt x="16977" y="4334"/>
                    <a:pt x="16977" y="4334"/>
                    <a:pt x="16977" y="4334"/>
                  </a:cubicBezTo>
                  <a:cubicBezTo>
                    <a:pt x="17014" y="4401"/>
                    <a:pt x="17014" y="4401"/>
                    <a:pt x="17014" y="4401"/>
                  </a:cubicBezTo>
                  <a:cubicBezTo>
                    <a:pt x="17014" y="4334"/>
                    <a:pt x="17014" y="4334"/>
                    <a:pt x="17014" y="4334"/>
                  </a:cubicBezTo>
                  <a:cubicBezTo>
                    <a:pt x="17014" y="4334"/>
                    <a:pt x="17014" y="4334"/>
                    <a:pt x="17014" y="4334"/>
                  </a:cubicBezTo>
                  <a:cubicBezTo>
                    <a:pt x="17014" y="4266"/>
                    <a:pt x="17014" y="4266"/>
                    <a:pt x="17014" y="4266"/>
                  </a:cubicBezTo>
                  <a:cubicBezTo>
                    <a:pt x="16977" y="4266"/>
                    <a:pt x="16977" y="4266"/>
                    <a:pt x="16977" y="4266"/>
                  </a:cubicBezTo>
                  <a:cubicBezTo>
                    <a:pt x="16977" y="4266"/>
                    <a:pt x="16977" y="4266"/>
                    <a:pt x="16977" y="4266"/>
                  </a:cubicBezTo>
                  <a:cubicBezTo>
                    <a:pt x="16940" y="4266"/>
                    <a:pt x="16940" y="4266"/>
                    <a:pt x="16940" y="4266"/>
                  </a:cubicBezTo>
                  <a:close/>
                  <a:moveTo>
                    <a:pt x="17864" y="3656"/>
                  </a:moveTo>
                  <a:cubicBezTo>
                    <a:pt x="17901" y="3724"/>
                    <a:pt x="17901" y="3724"/>
                    <a:pt x="17901" y="3724"/>
                  </a:cubicBezTo>
                  <a:cubicBezTo>
                    <a:pt x="17938" y="3656"/>
                    <a:pt x="17938" y="3656"/>
                    <a:pt x="17938" y="3656"/>
                  </a:cubicBezTo>
                  <a:cubicBezTo>
                    <a:pt x="17975" y="3656"/>
                    <a:pt x="17975" y="3656"/>
                    <a:pt x="17975" y="3656"/>
                  </a:cubicBezTo>
                  <a:cubicBezTo>
                    <a:pt x="17938" y="3589"/>
                    <a:pt x="17938" y="3589"/>
                    <a:pt x="17938" y="3589"/>
                  </a:cubicBezTo>
                  <a:cubicBezTo>
                    <a:pt x="17938" y="3521"/>
                    <a:pt x="17938" y="3521"/>
                    <a:pt x="17938" y="3521"/>
                  </a:cubicBezTo>
                  <a:cubicBezTo>
                    <a:pt x="17938" y="3521"/>
                    <a:pt x="17938" y="3521"/>
                    <a:pt x="17938" y="3521"/>
                  </a:cubicBezTo>
                  <a:cubicBezTo>
                    <a:pt x="17938" y="3453"/>
                    <a:pt x="17938" y="3453"/>
                    <a:pt x="17938" y="3453"/>
                  </a:cubicBezTo>
                  <a:cubicBezTo>
                    <a:pt x="17901" y="3386"/>
                    <a:pt x="17901" y="3386"/>
                    <a:pt x="17901" y="3386"/>
                  </a:cubicBezTo>
                  <a:cubicBezTo>
                    <a:pt x="17901" y="3453"/>
                    <a:pt x="17901" y="3453"/>
                    <a:pt x="17901" y="3453"/>
                  </a:cubicBezTo>
                  <a:cubicBezTo>
                    <a:pt x="17864" y="3453"/>
                    <a:pt x="17864" y="3453"/>
                    <a:pt x="17864" y="3453"/>
                  </a:cubicBezTo>
                  <a:cubicBezTo>
                    <a:pt x="17827" y="3386"/>
                    <a:pt x="17827" y="3386"/>
                    <a:pt x="17827" y="3386"/>
                  </a:cubicBezTo>
                  <a:cubicBezTo>
                    <a:pt x="17790" y="3386"/>
                    <a:pt x="17790" y="3386"/>
                    <a:pt x="17790" y="3386"/>
                  </a:cubicBezTo>
                  <a:cubicBezTo>
                    <a:pt x="17790" y="3453"/>
                    <a:pt x="17790" y="3453"/>
                    <a:pt x="17790" y="3453"/>
                  </a:cubicBezTo>
                  <a:cubicBezTo>
                    <a:pt x="17753" y="3453"/>
                    <a:pt x="17753" y="3453"/>
                    <a:pt x="17753" y="3453"/>
                  </a:cubicBezTo>
                  <a:cubicBezTo>
                    <a:pt x="17790" y="3453"/>
                    <a:pt x="17790" y="3453"/>
                    <a:pt x="17790" y="3453"/>
                  </a:cubicBezTo>
                  <a:cubicBezTo>
                    <a:pt x="17753" y="3453"/>
                    <a:pt x="17753" y="3453"/>
                    <a:pt x="17753" y="3453"/>
                  </a:cubicBezTo>
                  <a:cubicBezTo>
                    <a:pt x="17753" y="3521"/>
                    <a:pt x="17753" y="3521"/>
                    <a:pt x="17753" y="3521"/>
                  </a:cubicBezTo>
                  <a:cubicBezTo>
                    <a:pt x="17753" y="3589"/>
                    <a:pt x="17753" y="3589"/>
                    <a:pt x="17753" y="3589"/>
                  </a:cubicBezTo>
                  <a:cubicBezTo>
                    <a:pt x="17753" y="3589"/>
                    <a:pt x="17753" y="3589"/>
                    <a:pt x="17753" y="3589"/>
                  </a:cubicBezTo>
                  <a:cubicBezTo>
                    <a:pt x="17790" y="3589"/>
                    <a:pt x="17790" y="3589"/>
                    <a:pt x="17790" y="3589"/>
                  </a:cubicBezTo>
                  <a:cubicBezTo>
                    <a:pt x="17827" y="3656"/>
                    <a:pt x="17827" y="3656"/>
                    <a:pt x="17827" y="3656"/>
                  </a:cubicBezTo>
                  <a:cubicBezTo>
                    <a:pt x="17864" y="3656"/>
                    <a:pt x="17864" y="3656"/>
                    <a:pt x="17864" y="3656"/>
                  </a:cubicBezTo>
                  <a:close/>
                  <a:moveTo>
                    <a:pt x="18086" y="3521"/>
                  </a:moveTo>
                  <a:cubicBezTo>
                    <a:pt x="18086" y="3521"/>
                    <a:pt x="18086" y="3521"/>
                    <a:pt x="18086" y="3521"/>
                  </a:cubicBezTo>
                  <a:cubicBezTo>
                    <a:pt x="18086" y="3453"/>
                    <a:pt x="18086" y="3453"/>
                    <a:pt x="18086" y="3453"/>
                  </a:cubicBezTo>
                  <a:cubicBezTo>
                    <a:pt x="18086" y="3521"/>
                    <a:pt x="18086" y="3521"/>
                    <a:pt x="18086" y="3521"/>
                  </a:cubicBezTo>
                  <a:cubicBezTo>
                    <a:pt x="18049" y="3521"/>
                    <a:pt x="18049" y="3521"/>
                    <a:pt x="18049" y="3521"/>
                  </a:cubicBezTo>
                  <a:cubicBezTo>
                    <a:pt x="18086" y="3521"/>
                    <a:pt x="18086" y="3521"/>
                    <a:pt x="18086" y="3521"/>
                  </a:cubicBezTo>
                  <a:close/>
                  <a:moveTo>
                    <a:pt x="18308" y="18079"/>
                  </a:moveTo>
                  <a:cubicBezTo>
                    <a:pt x="18308" y="18079"/>
                    <a:pt x="18308" y="18079"/>
                    <a:pt x="18308" y="18079"/>
                  </a:cubicBezTo>
                  <a:cubicBezTo>
                    <a:pt x="18308" y="18011"/>
                    <a:pt x="18308" y="18011"/>
                    <a:pt x="18308" y="18011"/>
                  </a:cubicBezTo>
                  <a:cubicBezTo>
                    <a:pt x="18271" y="17944"/>
                    <a:pt x="18271" y="17944"/>
                    <a:pt x="18271" y="17944"/>
                  </a:cubicBezTo>
                  <a:cubicBezTo>
                    <a:pt x="18271" y="17876"/>
                    <a:pt x="18271" y="17876"/>
                    <a:pt x="18271" y="17876"/>
                  </a:cubicBezTo>
                  <a:cubicBezTo>
                    <a:pt x="18271" y="17808"/>
                    <a:pt x="18271" y="17808"/>
                    <a:pt x="18271" y="17808"/>
                  </a:cubicBezTo>
                  <a:cubicBezTo>
                    <a:pt x="18308" y="17740"/>
                    <a:pt x="18308" y="17740"/>
                    <a:pt x="18308" y="17740"/>
                  </a:cubicBezTo>
                  <a:cubicBezTo>
                    <a:pt x="18345" y="17740"/>
                    <a:pt x="18345" y="17740"/>
                    <a:pt x="18345" y="17740"/>
                  </a:cubicBezTo>
                  <a:cubicBezTo>
                    <a:pt x="18345" y="17808"/>
                    <a:pt x="18345" y="17808"/>
                    <a:pt x="18345" y="17808"/>
                  </a:cubicBezTo>
                  <a:cubicBezTo>
                    <a:pt x="18345" y="17808"/>
                    <a:pt x="18345" y="17808"/>
                    <a:pt x="18345" y="17808"/>
                  </a:cubicBezTo>
                  <a:cubicBezTo>
                    <a:pt x="18419" y="17808"/>
                    <a:pt x="18419" y="17808"/>
                    <a:pt x="18419" y="17808"/>
                  </a:cubicBezTo>
                  <a:cubicBezTo>
                    <a:pt x="18419" y="17808"/>
                    <a:pt x="18419" y="17808"/>
                    <a:pt x="18419" y="17808"/>
                  </a:cubicBezTo>
                  <a:cubicBezTo>
                    <a:pt x="18419" y="17808"/>
                    <a:pt x="18419" y="17808"/>
                    <a:pt x="18419" y="17808"/>
                  </a:cubicBezTo>
                  <a:cubicBezTo>
                    <a:pt x="18456" y="17808"/>
                    <a:pt x="18456" y="17808"/>
                    <a:pt x="18456" y="17808"/>
                  </a:cubicBezTo>
                  <a:cubicBezTo>
                    <a:pt x="18419" y="17808"/>
                    <a:pt x="18419" y="17808"/>
                    <a:pt x="18419" y="17808"/>
                  </a:cubicBezTo>
                  <a:cubicBezTo>
                    <a:pt x="18419" y="17876"/>
                    <a:pt x="18419" y="17876"/>
                    <a:pt x="18419" y="17876"/>
                  </a:cubicBezTo>
                  <a:cubicBezTo>
                    <a:pt x="18456" y="17944"/>
                    <a:pt x="18456" y="17944"/>
                    <a:pt x="18456" y="17944"/>
                  </a:cubicBezTo>
                  <a:cubicBezTo>
                    <a:pt x="18493" y="17944"/>
                    <a:pt x="18493" y="17944"/>
                    <a:pt x="18493" y="17944"/>
                  </a:cubicBezTo>
                  <a:cubicBezTo>
                    <a:pt x="18493" y="18011"/>
                    <a:pt x="18493" y="18011"/>
                    <a:pt x="18493" y="18011"/>
                  </a:cubicBezTo>
                  <a:cubicBezTo>
                    <a:pt x="18493" y="17944"/>
                    <a:pt x="18493" y="17944"/>
                    <a:pt x="18493" y="17944"/>
                  </a:cubicBezTo>
                  <a:cubicBezTo>
                    <a:pt x="18493" y="17944"/>
                    <a:pt x="18493" y="17944"/>
                    <a:pt x="18493" y="17944"/>
                  </a:cubicBezTo>
                  <a:cubicBezTo>
                    <a:pt x="18493" y="17876"/>
                    <a:pt x="18493" y="17876"/>
                    <a:pt x="18493" y="17876"/>
                  </a:cubicBezTo>
                  <a:cubicBezTo>
                    <a:pt x="18493" y="17808"/>
                    <a:pt x="18493" y="17808"/>
                    <a:pt x="18493" y="17808"/>
                  </a:cubicBezTo>
                  <a:cubicBezTo>
                    <a:pt x="18456" y="17808"/>
                    <a:pt x="18456" y="17808"/>
                    <a:pt x="18456" y="17808"/>
                  </a:cubicBezTo>
                  <a:cubicBezTo>
                    <a:pt x="18456" y="17673"/>
                    <a:pt x="18456" y="17673"/>
                    <a:pt x="18456" y="17673"/>
                  </a:cubicBezTo>
                  <a:cubicBezTo>
                    <a:pt x="18456" y="17673"/>
                    <a:pt x="18456" y="17673"/>
                    <a:pt x="18456" y="17673"/>
                  </a:cubicBezTo>
                  <a:cubicBezTo>
                    <a:pt x="18419" y="17673"/>
                    <a:pt x="18419" y="17673"/>
                    <a:pt x="18419" y="17673"/>
                  </a:cubicBezTo>
                  <a:cubicBezTo>
                    <a:pt x="18382" y="17673"/>
                    <a:pt x="18382" y="17673"/>
                    <a:pt x="18382" y="17673"/>
                  </a:cubicBezTo>
                  <a:cubicBezTo>
                    <a:pt x="18345" y="17605"/>
                    <a:pt x="18345" y="17605"/>
                    <a:pt x="18345" y="17605"/>
                  </a:cubicBezTo>
                  <a:cubicBezTo>
                    <a:pt x="18345" y="17537"/>
                    <a:pt x="18345" y="17537"/>
                    <a:pt x="18345" y="17537"/>
                  </a:cubicBezTo>
                  <a:cubicBezTo>
                    <a:pt x="18308" y="17470"/>
                    <a:pt x="18308" y="17470"/>
                    <a:pt x="18308" y="17470"/>
                  </a:cubicBezTo>
                  <a:cubicBezTo>
                    <a:pt x="18271" y="17402"/>
                    <a:pt x="18271" y="17402"/>
                    <a:pt x="18271" y="17402"/>
                  </a:cubicBezTo>
                  <a:cubicBezTo>
                    <a:pt x="18271" y="17402"/>
                    <a:pt x="18271" y="17402"/>
                    <a:pt x="18271" y="17402"/>
                  </a:cubicBezTo>
                  <a:cubicBezTo>
                    <a:pt x="18234" y="17334"/>
                    <a:pt x="18234" y="17334"/>
                    <a:pt x="18234" y="17334"/>
                  </a:cubicBezTo>
                  <a:cubicBezTo>
                    <a:pt x="18234" y="17266"/>
                    <a:pt x="18234" y="17266"/>
                    <a:pt x="18234" y="17266"/>
                  </a:cubicBezTo>
                  <a:cubicBezTo>
                    <a:pt x="18197" y="17199"/>
                    <a:pt x="18197" y="17199"/>
                    <a:pt x="18197" y="17199"/>
                  </a:cubicBezTo>
                  <a:cubicBezTo>
                    <a:pt x="18197" y="17131"/>
                    <a:pt x="18197" y="17131"/>
                    <a:pt x="18197" y="17131"/>
                  </a:cubicBezTo>
                  <a:cubicBezTo>
                    <a:pt x="18197" y="17063"/>
                    <a:pt x="18197" y="17063"/>
                    <a:pt x="18197" y="17063"/>
                  </a:cubicBezTo>
                  <a:cubicBezTo>
                    <a:pt x="18160" y="16928"/>
                    <a:pt x="18160" y="16928"/>
                    <a:pt x="18160" y="16928"/>
                  </a:cubicBezTo>
                  <a:cubicBezTo>
                    <a:pt x="18160" y="16860"/>
                    <a:pt x="18160" y="16860"/>
                    <a:pt x="18160" y="16860"/>
                  </a:cubicBezTo>
                  <a:cubicBezTo>
                    <a:pt x="18160" y="16792"/>
                    <a:pt x="18160" y="16792"/>
                    <a:pt x="18160" y="16792"/>
                  </a:cubicBezTo>
                  <a:cubicBezTo>
                    <a:pt x="18160" y="16725"/>
                    <a:pt x="18160" y="16725"/>
                    <a:pt x="18160" y="16725"/>
                  </a:cubicBezTo>
                  <a:cubicBezTo>
                    <a:pt x="18123" y="16657"/>
                    <a:pt x="18123" y="16657"/>
                    <a:pt x="18123" y="16657"/>
                  </a:cubicBezTo>
                  <a:cubicBezTo>
                    <a:pt x="18160" y="16657"/>
                    <a:pt x="18160" y="16657"/>
                    <a:pt x="18160" y="16657"/>
                  </a:cubicBezTo>
                  <a:cubicBezTo>
                    <a:pt x="18160" y="16589"/>
                    <a:pt x="18160" y="16589"/>
                    <a:pt x="18160" y="16589"/>
                  </a:cubicBezTo>
                  <a:cubicBezTo>
                    <a:pt x="18160" y="16589"/>
                    <a:pt x="18160" y="16589"/>
                    <a:pt x="18160" y="16589"/>
                  </a:cubicBezTo>
                  <a:cubicBezTo>
                    <a:pt x="18160" y="16589"/>
                    <a:pt x="18160" y="16589"/>
                    <a:pt x="18160" y="16589"/>
                  </a:cubicBezTo>
                  <a:cubicBezTo>
                    <a:pt x="18197" y="16589"/>
                    <a:pt x="18197" y="16589"/>
                    <a:pt x="18197" y="16589"/>
                  </a:cubicBezTo>
                  <a:cubicBezTo>
                    <a:pt x="18234" y="16589"/>
                    <a:pt x="18234" y="16589"/>
                    <a:pt x="18234" y="16589"/>
                  </a:cubicBezTo>
                  <a:cubicBezTo>
                    <a:pt x="18271" y="16589"/>
                    <a:pt x="18271" y="16589"/>
                    <a:pt x="18271" y="16589"/>
                  </a:cubicBezTo>
                  <a:cubicBezTo>
                    <a:pt x="18308" y="16589"/>
                    <a:pt x="18308" y="16589"/>
                    <a:pt x="18308" y="16589"/>
                  </a:cubicBezTo>
                  <a:cubicBezTo>
                    <a:pt x="18308" y="16657"/>
                    <a:pt x="18308" y="16657"/>
                    <a:pt x="18308" y="16657"/>
                  </a:cubicBezTo>
                  <a:cubicBezTo>
                    <a:pt x="18345" y="16725"/>
                    <a:pt x="18345" y="16725"/>
                    <a:pt x="18345" y="16725"/>
                  </a:cubicBezTo>
                  <a:cubicBezTo>
                    <a:pt x="18382" y="16725"/>
                    <a:pt x="18382" y="16725"/>
                    <a:pt x="18382" y="16725"/>
                  </a:cubicBezTo>
                  <a:cubicBezTo>
                    <a:pt x="18419" y="16792"/>
                    <a:pt x="18419" y="16792"/>
                    <a:pt x="18419" y="16792"/>
                  </a:cubicBezTo>
                  <a:cubicBezTo>
                    <a:pt x="18456" y="16792"/>
                    <a:pt x="18456" y="16792"/>
                    <a:pt x="18456" y="16792"/>
                  </a:cubicBezTo>
                  <a:cubicBezTo>
                    <a:pt x="18419" y="16725"/>
                    <a:pt x="18419" y="16725"/>
                    <a:pt x="18419" y="16725"/>
                  </a:cubicBezTo>
                  <a:cubicBezTo>
                    <a:pt x="18382" y="16657"/>
                    <a:pt x="18382" y="16657"/>
                    <a:pt x="18382" y="16657"/>
                  </a:cubicBezTo>
                  <a:cubicBezTo>
                    <a:pt x="18345" y="16657"/>
                    <a:pt x="18345" y="16657"/>
                    <a:pt x="18345" y="16657"/>
                  </a:cubicBezTo>
                  <a:cubicBezTo>
                    <a:pt x="18308" y="16522"/>
                    <a:pt x="18308" y="16522"/>
                    <a:pt x="18308" y="16522"/>
                  </a:cubicBezTo>
                  <a:cubicBezTo>
                    <a:pt x="18271" y="16454"/>
                    <a:pt x="18271" y="16454"/>
                    <a:pt x="18271" y="16454"/>
                  </a:cubicBezTo>
                  <a:cubicBezTo>
                    <a:pt x="18271" y="16454"/>
                    <a:pt x="18271" y="16454"/>
                    <a:pt x="18271" y="16454"/>
                  </a:cubicBezTo>
                  <a:cubicBezTo>
                    <a:pt x="18271" y="16454"/>
                    <a:pt x="18271" y="16454"/>
                    <a:pt x="18271" y="16454"/>
                  </a:cubicBezTo>
                  <a:cubicBezTo>
                    <a:pt x="18234" y="16318"/>
                    <a:pt x="18234" y="16318"/>
                    <a:pt x="18234" y="16318"/>
                  </a:cubicBezTo>
                  <a:cubicBezTo>
                    <a:pt x="18234" y="16251"/>
                    <a:pt x="18234" y="16251"/>
                    <a:pt x="18234" y="16251"/>
                  </a:cubicBezTo>
                  <a:cubicBezTo>
                    <a:pt x="18197" y="16251"/>
                    <a:pt x="18197" y="16251"/>
                    <a:pt x="18197" y="16251"/>
                  </a:cubicBezTo>
                  <a:cubicBezTo>
                    <a:pt x="18197" y="16183"/>
                    <a:pt x="18197" y="16183"/>
                    <a:pt x="18197" y="16183"/>
                  </a:cubicBezTo>
                  <a:cubicBezTo>
                    <a:pt x="18160" y="16115"/>
                    <a:pt x="18160" y="16115"/>
                    <a:pt x="18160" y="16115"/>
                  </a:cubicBezTo>
                  <a:cubicBezTo>
                    <a:pt x="18086" y="15980"/>
                    <a:pt x="18086" y="15980"/>
                    <a:pt x="18086" y="15980"/>
                  </a:cubicBezTo>
                  <a:cubicBezTo>
                    <a:pt x="18086" y="15912"/>
                    <a:pt x="18086" y="15912"/>
                    <a:pt x="18086" y="15912"/>
                  </a:cubicBezTo>
                  <a:cubicBezTo>
                    <a:pt x="18049" y="15777"/>
                    <a:pt x="18049" y="15777"/>
                    <a:pt x="18049" y="15777"/>
                  </a:cubicBezTo>
                  <a:cubicBezTo>
                    <a:pt x="18012" y="15709"/>
                    <a:pt x="18012" y="15709"/>
                    <a:pt x="18012" y="15709"/>
                  </a:cubicBezTo>
                  <a:cubicBezTo>
                    <a:pt x="17975" y="15641"/>
                    <a:pt x="17975" y="15641"/>
                    <a:pt x="17975" y="15641"/>
                  </a:cubicBezTo>
                  <a:cubicBezTo>
                    <a:pt x="17975" y="15574"/>
                    <a:pt x="17975" y="15574"/>
                    <a:pt x="17975" y="15574"/>
                  </a:cubicBezTo>
                  <a:cubicBezTo>
                    <a:pt x="17975" y="15574"/>
                    <a:pt x="17975" y="15574"/>
                    <a:pt x="17975" y="15574"/>
                  </a:cubicBezTo>
                  <a:cubicBezTo>
                    <a:pt x="17938" y="15506"/>
                    <a:pt x="17938" y="15506"/>
                    <a:pt x="17938" y="15506"/>
                  </a:cubicBezTo>
                  <a:cubicBezTo>
                    <a:pt x="17938" y="15574"/>
                    <a:pt x="17938" y="15574"/>
                    <a:pt x="17938" y="15574"/>
                  </a:cubicBezTo>
                  <a:cubicBezTo>
                    <a:pt x="17938" y="15574"/>
                    <a:pt x="17938" y="15574"/>
                    <a:pt x="17938" y="15574"/>
                  </a:cubicBezTo>
                  <a:cubicBezTo>
                    <a:pt x="17901" y="15506"/>
                    <a:pt x="17901" y="15506"/>
                    <a:pt x="17901" y="15506"/>
                  </a:cubicBezTo>
                  <a:cubicBezTo>
                    <a:pt x="17938" y="15506"/>
                    <a:pt x="17938" y="15506"/>
                    <a:pt x="17938" y="15506"/>
                  </a:cubicBezTo>
                  <a:cubicBezTo>
                    <a:pt x="17901" y="15438"/>
                    <a:pt x="17901" y="15438"/>
                    <a:pt x="17901" y="15438"/>
                  </a:cubicBezTo>
                  <a:cubicBezTo>
                    <a:pt x="17864" y="15438"/>
                    <a:pt x="17864" y="15438"/>
                    <a:pt x="17864" y="15438"/>
                  </a:cubicBezTo>
                  <a:cubicBezTo>
                    <a:pt x="17864" y="15371"/>
                    <a:pt x="17864" y="15371"/>
                    <a:pt x="17864" y="15371"/>
                  </a:cubicBezTo>
                  <a:cubicBezTo>
                    <a:pt x="17827" y="15303"/>
                    <a:pt x="17827" y="15303"/>
                    <a:pt x="17827" y="15303"/>
                  </a:cubicBezTo>
                  <a:cubicBezTo>
                    <a:pt x="17827" y="15235"/>
                    <a:pt x="17827" y="15235"/>
                    <a:pt x="17827" y="15235"/>
                  </a:cubicBezTo>
                  <a:cubicBezTo>
                    <a:pt x="17827" y="15167"/>
                    <a:pt x="17827" y="15167"/>
                    <a:pt x="17827" y="15167"/>
                  </a:cubicBezTo>
                  <a:cubicBezTo>
                    <a:pt x="17827" y="15167"/>
                    <a:pt x="17827" y="15167"/>
                    <a:pt x="17827" y="15167"/>
                  </a:cubicBezTo>
                  <a:cubicBezTo>
                    <a:pt x="17827" y="15167"/>
                    <a:pt x="17827" y="15167"/>
                    <a:pt x="17827" y="15167"/>
                  </a:cubicBezTo>
                  <a:cubicBezTo>
                    <a:pt x="17827" y="15100"/>
                    <a:pt x="17827" y="15100"/>
                    <a:pt x="17827" y="15100"/>
                  </a:cubicBezTo>
                  <a:cubicBezTo>
                    <a:pt x="17827" y="14964"/>
                    <a:pt x="17827" y="14964"/>
                    <a:pt x="17827" y="14964"/>
                  </a:cubicBezTo>
                  <a:cubicBezTo>
                    <a:pt x="17790" y="14897"/>
                    <a:pt x="17790" y="14897"/>
                    <a:pt x="17790" y="14897"/>
                  </a:cubicBezTo>
                  <a:cubicBezTo>
                    <a:pt x="17753" y="14897"/>
                    <a:pt x="17753" y="14897"/>
                    <a:pt x="17753" y="14897"/>
                  </a:cubicBezTo>
                  <a:cubicBezTo>
                    <a:pt x="17753" y="14829"/>
                    <a:pt x="17753" y="14829"/>
                    <a:pt x="17753" y="14829"/>
                  </a:cubicBezTo>
                  <a:cubicBezTo>
                    <a:pt x="17716" y="14829"/>
                    <a:pt x="17716" y="14829"/>
                    <a:pt x="17716" y="14829"/>
                  </a:cubicBezTo>
                  <a:cubicBezTo>
                    <a:pt x="17716" y="14761"/>
                    <a:pt x="17716" y="14761"/>
                    <a:pt x="17716" y="14761"/>
                  </a:cubicBezTo>
                  <a:cubicBezTo>
                    <a:pt x="17716" y="14761"/>
                    <a:pt x="17716" y="14761"/>
                    <a:pt x="17716" y="14761"/>
                  </a:cubicBezTo>
                  <a:cubicBezTo>
                    <a:pt x="17716" y="14761"/>
                    <a:pt x="17716" y="14761"/>
                    <a:pt x="17716" y="14761"/>
                  </a:cubicBezTo>
                  <a:cubicBezTo>
                    <a:pt x="17753" y="14761"/>
                    <a:pt x="17753" y="14761"/>
                    <a:pt x="17753" y="14761"/>
                  </a:cubicBezTo>
                  <a:cubicBezTo>
                    <a:pt x="17790" y="14829"/>
                    <a:pt x="17790" y="14829"/>
                    <a:pt x="17790" y="14829"/>
                  </a:cubicBezTo>
                  <a:cubicBezTo>
                    <a:pt x="17790" y="14761"/>
                    <a:pt x="17790" y="14761"/>
                    <a:pt x="17790" y="14761"/>
                  </a:cubicBezTo>
                  <a:cubicBezTo>
                    <a:pt x="17753" y="14693"/>
                    <a:pt x="17753" y="14693"/>
                    <a:pt x="17753" y="14693"/>
                  </a:cubicBezTo>
                  <a:cubicBezTo>
                    <a:pt x="17716" y="14626"/>
                    <a:pt x="17716" y="14626"/>
                    <a:pt x="17716" y="14626"/>
                  </a:cubicBezTo>
                  <a:cubicBezTo>
                    <a:pt x="17679" y="14626"/>
                    <a:pt x="17679" y="14626"/>
                    <a:pt x="17679" y="14626"/>
                  </a:cubicBezTo>
                  <a:cubicBezTo>
                    <a:pt x="17679" y="14558"/>
                    <a:pt x="17679" y="14558"/>
                    <a:pt x="17679" y="14558"/>
                  </a:cubicBezTo>
                  <a:cubicBezTo>
                    <a:pt x="17605" y="14490"/>
                    <a:pt x="17605" y="14490"/>
                    <a:pt x="17605" y="14490"/>
                  </a:cubicBezTo>
                  <a:cubicBezTo>
                    <a:pt x="17605" y="14423"/>
                    <a:pt x="17605" y="14423"/>
                    <a:pt x="17605" y="14423"/>
                  </a:cubicBezTo>
                  <a:cubicBezTo>
                    <a:pt x="17605" y="14355"/>
                    <a:pt x="17605" y="14355"/>
                    <a:pt x="17605" y="14355"/>
                  </a:cubicBezTo>
                  <a:cubicBezTo>
                    <a:pt x="17568" y="14287"/>
                    <a:pt x="17568" y="14287"/>
                    <a:pt x="17568" y="14287"/>
                  </a:cubicBezTo>
                  <a:cubicBezTo>
                    <a:pt x="17532" y="14287"/>
                    <a:pt x="17532" y="14287"/>
                    <a:pt x="17532" y="14287"/>
                  </a:cubicBezTo>
                  <a:cubicBezTo>
                    <a:pt x="17495" y="14219"/>
                    <a:pt x="17495" y="14219"/>
                    <a:pt x="17495" y="14219"/>
                  </a:cubicBezTo>
                  <a:cubicBezTo>
                    <a:pt x="17495" y="14152"/>
                    <a:pt x="17495" y="14152"/>
                    <a:pt x="17495" y="14152"/>
                  </a:cubicBezTo>
                  <a:cubicBezTo>
                    <a:pt x="17495" y="14219"/>
                    <a:pt x="17495" y="14219"/>
                    <a:pt x="17495" y="14219"/>
                  </a:cubicBezTo>
                  <a:cubicBezTo>
                    <a:pt x="17495" y="14219"/>
                    <a:pt x="17495" y="14219"/>
                    <a:pt x="17495" y="14219"/>
                  </a:cubicBezTo>
                  <a:cubicBezTo>
                    <a:pt x="17495" y="14287"/>
                    <a:pt x="17495" y="14287"/>
                    <a:pt x="17495" y="14287"/>
                  </a:cubicBezTo>
                  <a:cubicBezTo>
                    <a:pt x="17458" y="14287"/>
                    <a:pt x="17458" y="14287"/>
                    <a:pt x="17458" y="14287"/>
                  </a:cubicBezTo>
                  <a:cubicBezTo>
                    <a:pt x="17458" y="14287"/>
                    <a:pt x="17458" y="14287"/>
                    <a:pt x="17458" y="14287"/>
                  </a:cubicBezTo>
                  <a:cubicBezTo>
                    <a:pt x="17421" y="14287"/>
                    <a:pt x="17421" y="14287"/>
                    <a:pt x="17421" y="14287"/>
                  </a:cubicBezTo>
                  <a:cubicBezTo>
                    <a:pt x="17458" y="14355"/>
                    <a:pt x="17458" y="14355"/>
                    <a:pt x="17458" y="14355"/>
                  </a:cubicBezTo>
                  <a:cubicBezTo>
                    <a:pt x="17532" y="14355"/>
                    <a:pt x="17532" y="14355"/>
                    <a:pt x="17532" y="14355"/>
                  </a:cubicBezTo>
                  <a:cubicBezTo>
                    <a:pt x="17532" y="14423"/>
                    <a:pt x="17532" y="14423"/>
                    <a:pt x="17532" y="14423"/>
                  </a:cubicBezTo>
                  <a:cubicBezTo>
                    <a:pt x="17532" y="14490"/>
                    <a:pt x="17532" y="14490"/>
                    <a:pt x="17532" y="14490"/>
                  </a:cubicBezTo>
                  <a:cubicBezTo>
                    <a:pt x="17532" y="14490"/>
                    <a:pt x="17532" y="14490"/>
                    <a:pt x="17532" y="14490"/>
                  </a:cubicBezTo>
                  <a:cubicBezTo>
                    <a:pt x="17568" y="14490"/>
                    <a:pt x="17568" y="14490"/>
                    <a:pt x="17568" y="14490"/>
                  </a:cubicBezTo>
                  <a:cubicBezTo>
                    <a:pt x="17568" y="14490"/>
                    <a:pt x="17568" y="14490"/>
                    <a:pt x="17568" y="14490"/>
                  </a:cubicBezTo>
                  <a:cubicBezTo>
                    <a:pt x="17568" y="14558"/>
                    <a:pt x="17568" y="14558"/>
                    <a:pt x="17568" y="14558"/>
                  </a:cubicBezTo>
                  <a:cubicBezTo>
                    <a:pt x="17532" y="14558"/>
                    <a:pt x="17532" y="14558"/>
                    <a:pt x="17532" y="14558"/>
                  </a:cubicBezTo>
                  <a:cubicBezTo>
                    <a:pt x="17532" y="14558"/>
                    <a:pt x="17532" y="14558"/>
                    <a:pt x="17532" y="14558"/>
                  </a:cubicBezTo>
                  <a:cubicBezTo>
                    <a:pt x="17568" y="14558"/>
                    <a:pt x="17568" y="14558"/>
                    <a:pt x="17568" y="14558"/>
                  </a:cubicBezTo>
                  <a:cubicBezTo>
                    <a:pt x="17568" y="14626"/>
                    <a:pt x="17568" y="14626"/>
                    <a:pt x="17568" y="14626"/>
                  </a:cubicBezTo>
                  <a:cubicBezTo>
                    <a:pt x="17568" y="14626"/>
                    <a:pt x="17568" y="14626"/>
                    <a:pt x="17568" y="14626"/>
                  </a:cubicBezTo>
                  <a:cubicBezTo>
                    <a:pt x="17532" y="14626"/>
                    <a:pt x="17532" y="14626"/>
                    <a:pt x="17532" y="14626"/>
                  </a:cubicBezTo>
                  <a:cubicBezTo>
                    <a:pt x="17495" y="14626"/>
                    <a:pt x="17495" y="14626"/>
                    <a:pt x="17495" y="14626"/>
                  </a:cubicBezTo>
                  <a:cubicBezTo>
                    <a:pt x="17495" y="14626"/>
                    <a:pt x="17495" y="14626"/>
                    <a:pt x="17495" y="14626"/>
                  </a:cubicBezTo>
                  <a:cubicBezTo>
                    <a:pt x="17458" y="14693"/>
                    <a:pt x="17458" y="14693"/>
                    <a:pt x="17458" y="14693"/>
                  </a:cubicBezTo>
                  <a:cubicBezTo>
                    <a:pt x="17495" y="14761"/>
                    <a:pt x="17495" y="14761"/>
                    <a:pt x="17495" y="14761"/>
                  </a:cubicBezTo>
                  <a:cubicBezTo>
                    <a:pt x="17495" y="14829"/>
                    <a:pt x="17495" y="14829"/>
                    <a:pt x="17495" y="14829"/>
                  </a:cubicBezTo>
                  <a:cubicBezTo>
                    <a:pt x="17532" y="14897"/>
                    <a:pt x="17532" y="14897"/>
                    <a:pt x="17532" y="14897"/>
                  </a:cubicBezTo>
                  <a:cubicBezTo>
                    <a:pt x="17568" y="14964"/>
                    <a:pt x="17568" y="14964"/>
                    <a:pt x="17568" y="14964"/>
                  </a:cubicBezTo>
                  <a:cubicBezTo>
                    <a:pt x="17568" y="15100"/>
                    <a:pt x="17568" y="15100"/>
                    <a:pt x="17568" y="15100"/>
                  </a:cubicBezTo>
                  <a:cubicBezTo>
                    <a:pt x="17568" y="15100"/>
                    <a:pt x="17568" y="15100"/>
                    <a:pt x="17568" y="15100"/>
                  </a:cubicBezTo>
                  <a:cubicBezTo>
                    <a:pt x="17605" y="15235"/>
                    <a:pt x="17605" y="15235"/>
                    <a:pt x="17605" y="15235"/>
                  </a:cubicBezTo>
                  <a:cubicBezTo>
                    <a:pt x="17605" y="15371"/>
                    <a:pt x="17605" y="15371"/>
                    <a:pt x="17605" y="15371"/>
                  </a:cubicBezTo>
                  <a:cubicBezTo>
                    <a:pt x="17642" y="15438"/>
                    <a:pt x="17642" y="15438"/>
                    <a:pt x="17642" y="15438"/>
                  </a:cubicBezTo>
                  <a:cubicBezTo>
                    <a:pt x="17679" y="15438"/>
                    <a:pt x="17679" y="15438"/>
                    <a:pt x="17679" y="15438"/>
                  </a:cubicBezTo>
                  <a:cubicBezTo>
                    <a:pt x="17679" y="15506"/>
                    <a:pt x="17679" y="15506"/>
                    <a:pt x="17679" y="15506"/>
                  </a:cubicBezTo>
                  <a:cubicBezTo>
                    <a:pt x="17679" y="15506"/>
                    <a:pt x="17679" y="15506"/>
                    <a:pt x="17679" y="15506"/>
                  </a:cubicBezTo>
                  <a:cubicBezTo>
                    <a:pt x="17753" y="15641"/>
                    <a:pt x="17753" y="15641"/>
                    <a:pt x="17753" y="15641"/>
                  </a:cubicBezTo>
                  <a:cubicBezTo>
                    <a:pt x="17753" y="15641"/>
                    <a:pt x="17753" y="15641"/>
                    <a:pt x="17753" y="15641"/>
                  </a:cubicBezTo>
                  <a:cubicBezTo>
                    <a:pt x="17790" y="15709"/>
                    <a:pt x="17790" y="15709"/>
                    <a:pt x="17790" y="15709"/>
                  </a:cubicBezTo>
                  <a:cubicBezTo>
                    <a:pt x="17827" y="15845"/>
                    <a:pt x="17827" y="15845"/>
                    <a:pt x="17827" y="15845"/>
                  </a:cubicBezTo>
                  <a:cubicBezTo>
                    <a:pt x="17827" y="15912"/>
                    <a:pt x="17827" y="15912"/>
                    <a:pt x="17827" y="15912"/>
                  </a:cubicBezTo>
                  <a:cubicBezTo>
                    <a:pt x="17827" y="15980"/>
                    <a:pt x="17827" y="15980"/>
                    <a:pt x="17827" y="15980"/>
                  </a:cubicBezTo>
                  <a:cubicBezTo>
                    <a:pt x="17827" y="16048"/>
                    <a:pt x="17827" y="16048"/>
                    <a:pt x="17827" y="16048"/>
                  </a:cubicBezTo>
                  <a:cubicBezTo>
                    <a:pt x="17864" y="16048"/>
                    <a:pt x="17864" y="16048"/>
                    <a:pt x="17864" y="16048"/>
                  </a:cubicBezTo>
                  <a:cubicBezTo>
                    <a:pt x="17901" y="16115"/>
                    <a:pt x="17901" y="16115"/>
                    <a:pt x="17901" y="16115"/>
                  </a:cubicBezTo>
                  <a:cubicBezTo>
                    <a:pt x="17901" y="16115"/>
                    <a:pt x="17901" y="16115"/>
                    <a:pt x="17901" y="16115"/>
                  </a:cubicBezTo>
                  <a:cubicBezTo>
                    <a:pt x="17901" y="16183"/>
                    <a:pt x="17901" y="16183"/>
                    <a:pt x="17901" y="16183"/>
                  </a:cubicBezTo>
                  <a:cubicBezTo>
                    <a:pt x="17938" y="16251"/>
                    <a:pt x="17938" y="16251"/>
                    <a:pt x="17938" y="16251"/>
                  </a:cubicBezTo>
                  <a:cubicBezTo>
                    <a:pt x="17938" y="16318"/>
                    <a:pt x="17938" y="16318"/>
                    <a:pt x="17938" y="16318"/>
                  </a:cubicBezTo>
                  <a:cubicBezTo>
                    <a:pt x="17938" y="16386"/>
                    <a:pt x="17938" y="16386"/>
                    <a:pt x="17938" y="16386"/>
                  </a:cubicBezTo>
                  <a:cubicBezTo>
                    <a:pt x="17975" y="16522"/>
                    <a:pt x="17975" y="16522"/>
                    <a:pt x="17975" y="16522"/>
                  </a:cubicBezTo>
                  <a:cubicBezTo>
                    <a:pt x="17975" y="16522"/>
                    <a:pt x="17975" y="16522"/>
                    <a:pt x="17975" y="16522"/>
                  </a:cubicBezTo>
                  <a:cubicBezTo>
                    <a:pt x="17975" y="16589"/>
                    <a:pt x="17975" y="16589"/>
                    <a:pt x="17975" y="16589"/>
                  </a:cubicBezTo>
                  <a:cubicBezTo>
                    <a:pt x="17975" y="16657"/>
                    <a:pt x="17975" y="16657"/>
                    <a:pt x="17975" y="16657"/>
                  </a:cubicBezTo>
                  <a:cubicBezTo>
                    <a:pt x="18012" y="16792"/>
                    <a:pt x="18012" y="16792"/>
                    <a:pt x="18012" y="16792"/>
                  </a:cubicBezTo>
                  <a:cubicBezTo>
                    <a:pt x="17975" y="16792"/>
                    <a:pt x="17975" y="16792"/>
                    <a:pt x="17975" y="16792"/>
                  </a:cubicBezTo>
                  <a:cubicBezTo>
                    <a:pt x="18012" y="16928"/>
                    <a:pt x="18012" y="16928"/>
                    <a:pt x="18012" y="16928"/>
                  </a:cubicBezTo>
                  <a:cubicBezTo>
                    <a:pt x="18012" y="16928"/>
                    <a:pt x="18012" y="16928"/>
                    <a:pt x="18012" y="16928"/>
                  </a:cubicBezTo>
                  <a:cubicBezTo>
                    <a:pt x="18086" y="17063"/>
                    <a:pt x="18086" y="17063"/>
                    <a:pt x="18086" y="17063"/>
                  </a:cubicBezTo>
                  <a:cubicBezTo>
                    <a:pt x="18086" y="17131"/>
                    <a:pt x="18086" y="17131"/>
                    <a:pt x="18086" y="17131"/>
                  </a:cubicBezTo>
                  <a:cubicBezTo>
                    <a:pt x="18123" y="17199"/>
                    <a:pt x="18123" y="17199"/>
                    <a:pt x="18123" y="17199"/>
                  </a:cubicBezTo>
                  <a:cubicBezTo>
                    <a:pt x="18123" y="17334"/>
                    <a:pt x="18123" y="17334"/>
                    <a:pt x="18123" y="17334"/>
                  </a:cubicBezTo>
                  <a:cubicBezTo>
                    <a:pt x="18123" y="17402"/>
                    <a:pt x="18123" y="17402"/>
                    <a:pt x="18123" y="17402"/>
                  </a:cubicBezTo>
                  <a:cubicBezTo>
                    <a:pt x="18160" y="17470"/>
                    <a:pt x="18160" y="17470"/>
                    <a:pt x="18160" y="17470"/>
                  </a:cubicBezTo>
                  <a:cubicBezTo>
                    <a:pt x="18160" y="17537"/>
                    <a:pt x="18160" y="17537"/>
                    <a:pt x="18160" y="17537"/>
                  </a:cubicBezTo>
                  <a:cubicBezTo>
                    <a:pt x="18197" y="17605"/>
                    <a:pt x="18197" y="17605"/>
                    <a:pt x="18197" y="17605"/>
                  </a:cubicBezTo>
                  <a:cubicBezTo>
                    <a:pt x="18197" y="17673"/>
                    <a:pt x="18197" y="17673"/>
                    <a:pt x="18197" y="17673"/>
                  </a:cubicBezTo>
                  <a:cubicBezTo>
                    <a:pt x="18197" y="17740"/>
                    <a:pt x="18197" y="17740"/>
                    <a:pt x="18197" y="17740"/>
                  </a:cubicBezTo>
                  <a:cubicBezTo>
                    <a:pt x="18197" y="17876"/>
                    <a:pt x="18197" y="17876"/>
                    <a:pt x="18197" y="17876"/>
                  </a:cubicBezTo>
                  <a:cubicBezTo>
                    <a:pt x="18197" y="17944"/>
                    <a:pt x="18197" y="17944"/>
                    <a:pt x="18197" y="17944"/>
                  </a:cubicBezTo>
                  <a:cubicBezTo>
                    <a:pt x="18234" y="18011"/>
                    <a:pt x="18234" y="18011"/>
                    <a:pt x="18234" y="18011"/>
                  </a:cubicBezTo>
                  <a:cubicBezTo>
                    <a:pt x="18271" y="18079"/>
                    <a:pt x="18271" y="18079"/>
                    <a:pt x="18271" y="18079"/>
                  </a:cubicBezTo>
                  <a:cubicBezTo>
                    <a:pt x="18308" y="18079"/>
                    <a:pt x="18308" y="18079"/>
                    <a:pt x="18308" y="18079"/>
                  </a:cubicBezTo>
                  <a:close/>
                  <a:moveTo>
                    <a:pt x="16644" y="14287"/>
                  </a:moveTo>
                  <a:cubicBezTo>
                    <a:pt x="16644" y="14287"/>
                    <a:pt x="16644" y="14287"/>
                    <a:pt x="16644" y="14287"/>
                  </a:cubicBezTo>
                  <a:cubicBezTo>
                    <a:pt x="16644" y="14219"/>
                    <a:pt x="16644" y="14219"/>
                    <a:pt x="16644" y="14219"/>
                  </a:cubicBezTo>
                  <a:cubicBezTo>
                    <a:pt x="16644" y="14219"/>
                    <a:pt x="16644" y="14219"/>
                    <a:pt x="16644" y="14219"/>
                  </a:cubicBezTo>
                  <a:cubicBezTo>
                    <a:pt x="16681" y="14219"/>
                    <a:pt x="16681" y="14219"/>
                    <a:pt x="16681" y="14219"/>
                  </a:cubicBezTo>
                  <a:cubicBezTo>
                    <a:pt x="16681" y="14287"/>
                    <a:pt x="16681" y="14287"/>
                    <a:pt x="16681" y="14287"/>
                  </a:cubicBezTo>
                  <a:cubicBezTo>
                    <a:pt x="16718" y="14287"/>
                    <a:pt x="16718" y="14287"/>
                    <a:pt x="16718" y="14287"/>
                  </a:cubicBezTo>
                  <a:cubicBezTo>
                    <a:pt x="16718" y="14219"/>
                    <a:pt x="16718" y="14219"/>
                    <a:pt x="16718" y="14219"/>
                  </a:cubicBezTo>
                  <a:cubicBezTo>
                    <a:pt x="16755" y="14219"/>
                    <a:pt x="16755" y="14219"/>
                    <a:pt x="16755" y="14219"/>
                  </a:cubicBezTo>
                  <a:cubicBezTo>
                    <a:pt x="16718" y="14152"/>
                    <a:pt x="16718" y="14152"/>
                    <a:pt x="16718" y="14152"/>
                  </a:cubicBezTo>
                  <a:cubicBezTo>
                    <a:pt x="16718" y="14152"/>
                    <a:pt x="16718" y="14152"/>
                    <a:pt x="16718" y="14152"/>
                  </a:cubicBezTo>
                  <a:cubicBezTo>
                    <a:pt x="16755" y="14152"/>
                    <a:pt x="16755" y="14152"/>
                    <a:pt x="16755" y="14152"/>
                  </a:cubicBezTo>
                  <a:cubicBezTo>
                    <a:pt x="16755" y="14084"/>
                    <a:pt x="16755" y="14084"/>
                    <a:pt x="16755" y="14084"/>
                  </a:cubicBezTo>
                  <a:cubicBezTo>
                    <a:pt x="16718" y="14084"/>
                    <a:pt x="16718" y="14084"/>
                    <a:pt x="16718" y="14084"/>
                  </a:cubicBezTo>
                  <a:cubicBezTo>
                    <a:pt x="16718" y="14084"/>
                    <a:pt x="16718" y="14084"/>
                    <a:pt x="16718" y="14084"/>
                  </a:cubicBezTo>
                  <a:cubicBezTo>
                    <a:pt x="16718" y="14152"/>
                    <a:pt x="16718" y="14152"/>
                    <a:pt x="16718" y="14152"/>
                  </a:cubicBezTo>
                  <a:cubicBezTo>
                    <a:pt x="16681" y="14152"/>
                    <a:pt x="16681" y="14152"/>
                    <a:pt x="16681" y="14152"/>
                  </a:cubicBezTo>
                  <a:cubicBezTo>
                    <a:pt x="16718" y="14084"/>
                    <a:pt x="16718" y="14084"/>
                    <a:pt x="16718" y="14084"/>
                  </a:cubicBezTo>
                  <a:cubicBezTo>
                    <a:pt x="16718" y="14084"/>
                    <a:pt x="16718" y="14084"/>
                    <a:pt x="16718" y="14084"/>
                  </a:cubicBezTo>
                  <a:cubicBezTo>
                    <a:pt x="16718" y="14084"/>
                    <a:pt x="16718" y="14084"/>
                    <a:pt x="16718" y="14084"/>
                  </a:cubicBezTo>
                  <a:cubicBezTo>
                    <a:pt x="16681" y="14084"/>
                    <a:pt x="16681" y="14084"/>
                    <a:pt x="16681" y="14084"/>
                  </a:cubicBezTo>
                  <a:cubicBezTo>
                    <a:pt x="16644" y="14016"/>
                    <a:pt x="16644" y="14016"/>
                    <a:pt x="16644" y="14016"/>
                  </a:cubicBezTo>
                  <a:cubicBezTo>
                    <a:pt x="16644" y="14084"/>
                    <a:pt x="16644" y="14084"/>
                    <a:pt x="16644" y="14084"/>
                  </a:cubicBezTo>
                  <a:cubicBezTo>
                    <a:pt x="16607" y="14152"/>
                    <a:pt x="16607" y="14152"/>
                    <a:pt x="16607" y="14152"/>
                  </a:cubicBezTo>
                  <a:cubicBezTo>
                    <a:pt x="16607" y="14152"/>
                    <a:pt x="16607" y="14152"/>
                    <a:pt x="16607" y="14152"/>
                  </a:cubicBezTo>
                  <a:cubicBezTo>
                    <a:pt x="16607" y="14219"/>
                    <a:pt x="16607" y="14219"/>
                    <a:pt x="16607" y="14219"/>
                  </a:cubicBezTo>
                  <a:cubicBezTo>
                    <a:pt x="16644" y="14287"/>
                    <a:pt x="16644" y="14287"/>
                    <a:pt x="16644" y="14287"/>
                  </a:cubicBezTo>
                  <a:close/>
                  <a:moveTo>
                    <a:pt x="16533" y="14219"/>
                  </a:moveTo>
                  <a:cubicBezTo>
                    <a:pt x="16533" y="14219"/>
                    <a:pt x="16533" y="14219"/>
                    <a:pt x="16533" y="14219"/>
                  </a:cubicBezTo>
                  <a:cubicBezTo>
                    <a:pt x="16533" y="14219"/>
                    <a:pt x="16533" y="14219"/>
                    <a:pt x="16533" y="14219"/>
                  </a:cubicBezTo>
                  <a:cubicBezTo>
                    <a:pt x="16533" y="14152"/>
                    <a:pt x="16533" y="14152"/>
                    <a:pt x="16533" y="14152"/>
                  </a:cubicBezTo>
                  <a:cubicBezTo>
                    <a:pt x="16570" y="14219"/>
                    <a:pt x="16570" y="14219"/>
                    <a:pt x="16570" y="14219"/>
                  </a:cubicBezTo>
                  <a:cubicBezTo>
                    <a:pt x="16570" y="14219"/>
                    <a:pt x="16570" y="14219"/>
                    <a:pt x="16570" y="14219"/>
                  </a:cubicBezTo>
                  <a:cubicBezTo>
                    <a:pt x="16570" y="14152"/>
                    <a:pt x="16570" y="14152"/>
                    <a:pt x="16570" y="14152"/>
                  </a:cubicBezTo>
                  <a:cubicBezTo>
                    <a:pt x="16570" y="14152"/>
                    <a:pt x="16570" y="14152"/>
                    <a:pt x="16570" y="14152"/>
                  </a:cubicBezTo>
                  <a:cubicBezTo>
                    <a:pt x="16570" y="14084"/>
                    <a:pt x="16570" y="14084"/>
                    <a:pt x="16570" y="14084"/>
                  </a:cubicBezTo>
                  <a:cubicBezTo>
                    <a:pt x="16570" y="14084"/>
                    <a:pt x="16570" y="14084"/>
                    <a:pt x="16570" y="14084"/>
                  </a:cubicBezTo>
                  <a:cubicBezTo>
                    <a:pt x="16533" y="14152"/>
                    <a:pt x="16533" y="14152"/>
                    <a:pt x="16533" y="14152"/>
                  </a:cubicBezTo>
                  <a:cubicBezTo>
                    <a:pt x="16496" y="14152"/>
                    <a:pt x="16496" y="14152"/>
                    <a:pt x="16496" y="14152"/>
                  </a:cubicBezTo>
                  <a:cubicBezTo>
                    <a:pt x="16496" y="14219"/>
                    <a:pt x="16496" y="14219"/>
                    <a:pt x="16496" y="14219"/>
                  </a:cubicBezTo>
                  <a:cubicBezTo>
                    <a:pt x="16533" y="14219"/>
                    <a:pt x="16533" y="14219"/>
                    <a:pt x="16533" y="14219"/>
                  </a:cubicBezTo>
                  <a:close/>
                  <a:moveTo>
                    <a:pt x="16755" y="14423"/>
                  </a:moveTo>
                  <a:cubicBezTo>
                    <a:pt x="16755" y="14423"/>
                    <a:pt x="16755" y="14423"/>
                    <a:pt x="16755" y="14423"/>
                  </a:cubicBezTo>
                  <a:cubicBezTo>
                    <a:pt x="16755" y="14423"/>
                    <a:pt x="16755" y="14423"/>
                    <a:pt x="16755" y="14423"/>
                  </a:cubicBezTo>
                  <a:cubicBezTo>
                    <a:pt x="16792" y="14355"/>
                    <a:pt x="16792" y="14355"/>
                    <a:pt x="16792" y="14355"/>
                  </a:cubicBezTo>
                  <a:cubicBezTo>
                    <a:pt x="16755" y="14355"/>
                    <a:pt x="16755" y="14355"/>
                    <a:pt x="16755" y="14355"/>
                  </a:cubicBezTo>
                  <a:cubicBezTo>
                    <a:pt x="16755" y="14355"/>
                    <a:pt x="16755" y="14355"/>
                    <a:pt x="16755" y="14355"/>
                  </a:cubicBezTo>
                  <a:cubicBezTo>
                    <a:pt x="16755" y="14355"/>
                    <a:pt x="16755" y="14355"/>
                    <a:pt x="16755" y="14355"/>
                  </a:cubicBezTo>
                  <a:cubicBezTo>
                    <a:pt x="16755" y="14423"/>
                    <a:pt x="16755" y="14423"/>
                    <a:pt x="16755" y="14423"/>
                  </a:cubicBezTo>
                  <a:close/>
                  <a:moveTo>
                    <a:pt x="16718" y="14355"/>
                  </a:moveTo>
                  <a:cubicBezTo>
                    <a:pt x="16718" y="14355"/>
                    <a:pt x="16718" y="14355"/>
                    <a:pt x="16718" y="14355"/>
                  </a:cubicBezTo>
                  <a:cubicBezTo>
                    <a:pt x="16718" y="14423"/>
                    <a:pt x="16718" y="14423"/>
                    <a:pt x="16718" y="14423"/>
                  </a:cubicBezTo>
                  <a:cubicBezTo>
                    <a:pt x="16718" y="14355"/>
                    <a:pt x="16718" y="14355"/>
                    <a:pt x="16718" y="14355"/>
                  </a:cubicBezTo>
                  <a:cubicBezTo>
                    <a:pt x="16718" y="14355"/>
                    <a:pt x="16718" y="14355"/>
                    <a:pt x="16718" y="14355"/>
                  </a:cubicBezTo>
                  <a:cubicBezTo>
                    <a:pt x="16718" y="14355"/>
                    <a:pt x="16718" y="14355"/>
                    <a:pt x="16718" y="14355"/>
                  </a:cubicBezTo>
                  <a:cubicBezTo>
                    <a:pt x="16718" y="14355"/>
                    <a:pt x="16718" y="14355"/>
                    <a:pt x="16718" y="14355"/>
                  </a:cubicBezTo>
                  <a:close/>
                  <a:moveTo>
                    <a:pt x="16718" y="14558"/>
                  </a:moveTo>
                  <a:cubicBezTo>
                    <a:pt x="16718" y="14558"/>
                    <a:pt x="16718" y="14558"/>
                    <a:pt x="16718" y="14558"/>
                  </a:cubicBezTo>
                  <a:cubicBezTo>
                    <a:pt x="16755" y="14558"/>
                    <a:pt x="16755" y="14558"/>
                    <a:pt x="16755" y="14558"/>
                  </a:cubicBezTo>
                  <a:cubicBezTo>
                    <a:pt x="16755" y="14490"/>
                    <a:pt x="16755" y="14490"/>
                    <a:pt x="16755" y="14490"/>
                  </a:cubicBezTo>
                  <a:cubicBezTo>
                    <a:pt x="16755" y="14490"/>
                    <a:pt x="16755" y="14490"/>
                    <a:pt x="16755" y="14490"/>
                  </a:cubicBezTo>
                  <a:cubicBezTo>
                    <a:pt x="16755" y="14423"/>
                    <a:pt x="16755" y="14423"/>
                    <a:pt x="16755" y="14423"/>
                  </a:cubicBezTo>
                  <a:cubicBezTo>
                    <a:pt x="16718" y="14490"/>
                    <a:pt x="16718" y="14490"/>
                    <a:pt x="16718" y="14490"/>
                  </a:cubicBezTo>
                  <a:cubicBezTo>
                    <a:pt x="16681" y="14490"/>
                    <a:pt x="16681" y="14490"/>
                    <a:pt x="16681" y="14490"/>
                  </a:cubicBezTo>
                  <a:cubicBezTo>
                    <a:pt x="16681" y="14558"/>
                    <a:pt x="16681" y="14558"/>
                    <a:pt x="16681" y="14558"/>
                  </a:cubicBezTo>
                  <a:cubicBezTo>
                    <a:pt x="16718" y="14558"/>
                    <a:pt x="16718" y="14558"/>
                    <a:pt x="16718" y="14558"/>
                  </a:cubicBezTo>
                  <a:close/>
                  <a:moveTo>
                    <a:pt x="17975" y="11443"/>
                  </a:moveTo>
                  <a:cubicBezTo>
                    <a:pt x="17975" y="11443"/>
                    <a:pt x="17975" y="11443"/>
                    <a:pt x="17975" y="11443"/>
                  </a:cubicBezTo>
                  <a:cubicBezTo>
                    <a:pt x="18012" y="11376"/>
                    <a:pt x="18012" y="11376"/>
                    <a:pt x="18012" y="11376"/>
                  </a:cubicBezTo>
                  <a:cubicBezTo>
                    <a:pt x="18012" y="11308"/>
                    <a:pt x="18012" y="11308"/>
                    <a:pt x="18012" y="11308"/>
                  </a:cubicBezTo>
                  <a:cubicBezTo>
                    <a:pt x="17975" y="11308"/>
                    <a:pt x="17975" y="11308"/>
                    <a:pt x="17975" y="11308"/>
                  </a:cubicBezTo>
                  <a:cubicBezTo>
                    <a:pt x="17975" y="11376"/>
                    <a:pt x="17975" y="11376"/>
                    <a:pt x="17975" y="11376"/>
                  </a:cubicBezTo>
                  <a:cubicBezTo>
                    <a:pt x="17975" y="11443"/>
                    <a:pt x="17975" y="11443"/>
                    <a:pt x="17975" y="11443"/>
                  </a:cubicBezTo>
                  <a:close/>
                  <a:moveTo>
                    <a:pt x="19973" y="11037"/>
                  </a:moveTo>
                  <a:cubicBezTo>
                    <a:pt x="19973" y="11105"/>
                    <a:pt x="19973" y="11105"/>
                    <a:pt x="19973" y="11105"/>
                  </a:cubicBezTo>
                  <a:cubicBezTo>
                    <a:pt x="19973" y="11037"/>
                    <a:pt x="19973" y="11037"/>
                    <a:pt x="19973" y="11037"/>
                  </a:cubicBezTo>
                  <a:cubicBezTo>
                    <a:pt x="19973" y="10969"/>
                    <a:pt x="19973" y="10969"/>
                    <a:pt x="19973" y="10969"/>
                  </a:cubicBezTo>
                  <a:cubicBezTo>
                    <a:pt x="19973" y="10969"/>
                    <a:pt x="19973" y="10969"/>
                    <a:pt x="19973" y="10969"/>
                  </a:cubicBezTo>
                  <a:cubicBezTo>
                    <a:pt x="19973" y="10902"/>
                    <a:pt x="19973" y="10902"/>
                    <a:pt x="19973" y="10902"/>
                  </a:cubicBezTo>
                  <a:cubicBezTo>
                    <a:pt x="20010" y="10834"/>
                    <a:pt x="20010" y="10834"/>
                    <a:pt x="20010" y="10834"/>
                  </a:cubicBezTo>
                  <a:cubicBezTo>
                    <a:pt x="20010" y="10766"/>
                    <a:pt x="20010" y="10766"/>
                    <a:pt x="20010" y="10766"/>
                  </a:cubicBezTo>
                  <a:cubicBezTo>
                    <a:pt x="20047" y="10766"/>
                    <a:pt x="20047" y="10766"/>
                    <a:pt x="20047" y="10766"/>
                  </a:cubicBezTo>
                  <a:cubicBezTo>
                    <a:pt x="20084" y="10698"/>
                    <a:pt x="20084" y="10698"/>
                    <a:pt x="20084" y="10698"/>
                  </a:cubicBezTo>
                  <a:cubicBezTo>
                    <a:pt x="20084" y="10698"/>
                    <a:pt x="20084" y="10698"/>
                    <a:pt x="20084" y="10698"/>
                  </a:cubicBezTo>
                  <a:cubicBezTo>
                    <a:pt x="20047" y="10631"/>
                    <a:pt x="20047" y="10631"/>
                    <a:pt x="20047" y="10631"/>
                  </a:cubicBezTo>
                  <a:cubicBezTo>
                    <a:pt x="20010" y="10495"/>
                    <a:pt x="20010" y="10495"/>
                    <a:pt x="20010" y="10495"/>
                  </a:cubicBezTo>
                  <a:cubicBezTo>
                    <a:pt x="20010" y="10495"/>
                    <a:pt x="20010" y="10495"/>
                    <a:pt x="20010" y="10495"/>
                  </a:cubicBezTo>
                  <a:cubicBezTo>
                    <a:pt x="19973" y="10563"/>
                    <a:pt x="19973" y="10563"/>
                    <a:pt x="19973" y="10563"/>
                  </a:cubicBezTo>
                  <a:cubicBezTo>
                    <a:pt x="19973" y="10563"/>
                    <a:pt x="19973" y="10563"/>
                    <a:pt x="19973" y="10563"/>
                  </a:cubicBezTo>
                  <a:cubicBezTo>
                    <a:pt x="19973" y="10563"/>
                    <a:pt x="19973" y="10563"/>
                    <a:pt x="19973" y="10563"/>
                  </a:cubicBezTo>
                  <a:cubicBezTo>
                    <a:pt x="19936" y="10698"/>
                    <a:pt x="19936" y="10698"/>
                    <a:pt x="19936" y="10698"/>
                  </a:cubicBezTo>
                  <a:cubicBezTo>
                    <a:pt x="19899" y="10698"/>
                    <a:pt x="19899" y="10698"/>
                    <a:pt x="19899" y="10698"/>
                  </a:cubicBezTo>
                  <a:cubicBezTo>
                    <a:pt x="19899" y="10766"/>
                    <a:pt x="19899" y="10766"/>
                    <a:pt x="19899" y="10766"/>
                  </a:cubicBezTo>
                  <a:cubicBezTo>
                    <a:pt x="19899" y="10698"/>
                    <a:pt x="19899" y="10698"/>
                    <a:pt x="19899" y="10698"/>
                  </a:cubicBezTo>
                  <a:cubicBezTo>
                    <a:pt x="19936" y="10698"/>
                    <a:pt x="19936" y="10698"/>
                    <a:pt x="19936" y="10698"/>
                  </a:cubicBezTo>
                  <a:cubicBezTo>
                    <a:pt x="19936" y="10698"/>
                    <a:pt x="19936" y="10698"/>
                    <a:pt x="19936" y="10698"/>
                  </a:cubicBezTo>
                  <a:cubicBezTo>
                    <a:pt x="19936" y="10766"/>
                    <a:pt x="19936" y="10766"/>
                    <a:pt x="19936" y="10766"/>
                  </a:cubicBezTo>
                  <a:cubicBezTo>
                    <a:pt x="19936" y="10834"/>
                    <a:pt x="19936" y="10834"/>
                    <a:pt x="19936" y="10834"/>
                  </a:cubicBezTo>
                  <a:cubicBezTo>
                    <a:pt x="19973" y="10902"/>
                    <a:pt x="19973" y="10902"/>
                    <a:pt x="19973" y="10902"/>
                  </a:cubicBezTo>
                  <a:cubicBezTo>
                    <a:pt x="19973" y="10969"/>
                    <a:pt x="19973" y="10969"/>
                    <a:pt x="19973" y="10969"/>
                  </a:cubicBezTo>
                  <a:cubicBezTo>
                    <a:pt x="19936" y="10969"/>
                    <a:pt x="19936" y="10969"/>
                    <a:pt x="19936" y="10969"/>
                  </a:cubicBezTo>
                  <a:cubicBezTo>
                    <a:pt x="19936" y="11037"/>
                    <a:pt x="19936" y="11037"/>
                    <a:pt x="19936" y="11037"/>
                  </a:cubicBezTo>
                  <a:cubicBezTo>
                    <a:pt x="19973" y="11037"/>
                    <a:pt x="19973" y="11037"/>
                    <a:pt x="19973" y="11037"/>
                  </a:cubicBezTo>
                  <a:close/>
                  <a:moveTo>
                    <a:pt x="21156" y="12797"/>
                  </a:moveTo>
                  <a:cubicBezTo>
                    <a:pt x="21156" y="12797"/>
                    <a:pt x="21156" y="12797"/>
                    <a:pt x="21156" y="12797"/>
                  </a:cubicBezTo>
                  <a:cubicBezTo>
                    <a:pt x="21193" y="12797"/>
                    <a:pt x="21193" y="12797"/>
                    <a:pt x="21193" y="12797"/>
                  </a:cubicBezTo>
                  <a:cubicBezTo>
                    <a:pt x="21230" y="12865"/>
                    <a:pt x="21230" y="12865"/>
                    <a:pt x="21230" y="12865"/>
                  </a:cubicBezTo>
                  <a:cubicBezTo>
                    <a:pt x="21304" y="12933"/>
                    <a:pt x="21304" y="12933"/>
                    <a:pt x="21304" y="12933"/>
                  </a:cubicBezTo>
                  <a:cubicBezTo>
                    <a:pt x="21304" y="12933"/>
                    <a:pt x="21304" y="12933"/>
                    <a:pt x="21304" y="12933"/>
                  </a:cubicBezTo>
                  <a:cubicBezTo>
                    <a:pt x="21341" y="12933"/>
                    <a:pt x="21341" y="12933"/>
                    <a:pt x="21341" y="12933"/>
                  </a:cubicBezTo>
                  <a:cubicBezTo>
                    <a:pt x="21341" y="12865"/>
                    <a:pt x="21341" y="12865"/>
                    <a:pt x="21341" y="12865"/>
                  </a:cubicBezTo>
                  <a:cubicBezTo>
                    <a:pt x="21304" y="12865"/>
                    <a:pt x="21304" y="12865"/>
                    <a:pt x="21304" y="12865"/>
                  </a:cubicBezTo>
                  <a:cubicBezTo>
                    <a:pt x="21267" y="12865"/>
                    <a:pt x="21267" y="12865"/>
                    <a:pt x="21267" y="12865"/>
                  </a:cubicBezTo>
                  <a:cubicBezTo>
                    <a:pt x="21230" y="12797"/>
                    <a:pt x="21230" y="12797"/>
                    <a:pt x="21230" y="12797"/>
                  </a:cubicBezTo>
                  <a:cubicBezTo>
                    <a:pt x="21230" y="12797"/>
                    <a:pt x="21230" y="12797"/>
                    <a:pt x="21230" y="12797"/>
                  </a:cubicBezTo>
                  <a:cubicBezTo>
                    <a:pt x="21156" y="12797"/>
                    <a:pt x="21156" y="12797"/>
                    <a:pt x="21156" y="12797"/>
                  </a:cubicBezTo>
                  <a:cubicBezTo>
                    <a:pt x="21156" y="12797"/>
                    <a:pt x="21156" y="12797"/>
                    <a:pt x="21156" y="12797"/>
                  </a:cubicBezTo>
                  <a:close/>
                  <a:moveTo>
                    <a:pt x="20823" y="12662"/>
                  </a:moveTo>
                  <a:cubicBezTo>
                    <a:pt x="20860" y="12662"/>
                    <a:pt x="20860" y="12662"/>
                    <a:pt x="20860" y="12662"/>
                  </a:cubicBezTo>
                  <a:cubicBezTo>
                    <a:pt x="20860" y="12662"/>
                    <a:pt x="20860" y="12662"/>
                    <a:pt x="20860" y="12662"/>
                  </a:cubicBezTo>
                  <a:cubicBezTo>
                    <a:pt x="20897" y="12730"/>
                    <a:pt x="20897" y="12730"/>
                    <a:pt x="20897" y="12730"/>
                  </a:cubicBezTo>
                  <a:cubicBezTo>
                    <a:pt x="20897" y="12730"/>
                    <a:pt x="20897" y="12730"/>
                    <a:pt x="20897" y="12730"/>
                  </a:cubicBezTo>
                  <a:cubicBezTo>
                    <a:pt x="20934" y="12797"/>
                    <a:pt x="20934" y="12797"/>
                    <a:pt x="20934" y="12797"/>
                  </a:cubicBezTo>
                  <a:cubicBezTo>
                    <a:pt x="20934" y="12797"/>
                    <a:pt x="20934" y="12797"/>
                    <a:pt x="20934" y="12797"/>
                  </a:cubicBezTo>
                  <a:cubicBezTo>
                    <a:pt x="20971" y="12865"/>
                    <a:pt x="20971" y="12865"/>
                    <a:pt x="20971" y="12865"/>
                  </a:cubicBezTo>
                  <a:cubicBezTo>
                    <a:pt x="20971" y="12865"/>
                    <a:pt x="20971" y="12865"/>
                    <a:pt x="20971" y="12865"/>
                  </a:cubicBezTo>
                  <a:cubicBezTo>
                    <a:pt x="21008" y="12865"/>
                    <a:pt x="21008" y="12865"/>
                    <a:pt x="21008" y="12865"/>
                  </a:cubicBezTo>
                  <a:cubicBezTo>
                    <a:pt x="21045" y="12865"/>
                    <a:pt x="21045" y="12865"/>
                    <a:pt x="21045" y="12865"/>
                  </a:cubicBezTo>
                  <a:cubicBezTo>
                    <a:pt x="21082" y="12865"/>
                    <a:pt x="21082" y="12865"/>
                    <a:pt x="21082" y="12865"/>
                  </a:cubicBezTo>
                  <a:cubicBezTo>
                    <a:pt x="21082" y="12865"/>
                    <a:pt x="21082" y="12865"/>
                    <a:pt x="21082" y="12865"/>
                  </a:cubicBezTo>
                  <a:cubicBezTo>
                    <a:pt x="21045" y="12797"/>
                    <a:pt x="21045" y="12797"/>
                    <a:pt x="21045" y="12797"/>
                  </a:cubicBezTo>
                  <a:cubicBezTo>
                    <a:pt x="21008" y="12797"/>
                    <a:pt x="21008" y="12797"/>
                    <a:pt x="21008" y="12797"/>
                  </a:cubicBezTo>
                  <a:cubicBezTo>
                    <a:pt x="20971" y="12730"/>
                    <a:pt x="20971" y="12730"/>
                    <a:pt x="20971" y="12730"/>
                  </a:cubicBezTo>
                  <a:cubicBezTo>
                    <a:pt x="20971" y="12662"/>
                    <a:pt x="20971" y="12662"/>
                    <a:pt x="20971" y="12662"/>
                  </a:cubicBezTo>
                  <a:cubicBezTo>
                    <a:pt x="20934" y="12662"/>
                    <a:pt x="20934" y="12662"/>
                    <a:pt x="20934" y="12662"/>
                  </a:cubicBezTo>
                  <a:cubicBezTo>
                    <a:pt x="20897" y="12594"/>
                    <a:pt x="20897" y="12594"/>
                    <a:pt x="20897" y="12594"/>
                  </a:cubicBezTo>
                  <a:cubicBezTo>
                    <a:pt x="20897" y="12594"/>
                    <a:pt x="20897" y="12594"/>
                    <a:pt x="20897" y="12594"/>
                  </a:cubicBezTo>
                  <a:cubicBezTo>
                    <a:pt x="20934" y="12594"/>
                    <a:pt x="20934" y="12594"/>
                    <a:pt x="20934" y="12594"/>
                  </a:cubicBezTo>
                  <a:cubicBezTo>
                    <a:pt x="20897" y="12594"/>
                    <a:pt x="20897" y="12594"/>
                    <a:pt x="20897" y="12594"/>
                  </a:cubicBezTo>
                  <a:cubicBezTo>
                    <a:pt x="20860" y="12594"/>
                    <a:pt x="20860" y="12594"/>
                    <a:pt x="20860" y="12594"/>
                  </a:cubicBezTo>
                  <a:cubicBezTo>
                    <a:pt x="20823" y="12594"/>
                    <a:pt x="20823" y="12594"/>
                    <a:pt x="20823" y="12594"/>
                  </a:cubicBezTo>
                  <a:cubicBezTo>
                    <a:pt x="20823" y="12594"/>
                    <a:pt x="20823" y="12594"/>
                    <a:pt x="20823" y="12594"/>
                  </a:cubicBezTo>
                  <a:cubicBezTo>
                    <a:pt x="20823" y="12662"/>
                    <a:pt x="20823" y="12662"/>
                    <a:pt x="20823" y="12662"/>
                  </a:cubicBezTo>
                  <a:close/>
                  <a:moveTo>
                    <a:pt x="20010" y="15438"/>
                  </a:moveTo>
                  <a:cubicBezTo>
                    <a:pt x="20010" y="15438"/>
                    <a:pt x="20010" y="15438"/>
                    <a:pt x="20010" y="15438"/>
                  </a:cubicBezTo>
                  <a:cubicBezTo>
                    <a:pt x="20047" y="15438"/>
                    <a:pt x="20047" y="15438"/>
                    <a:pt x="20047" y="15438"/>
                  </a:cubicBezTo>
                  <a:cubicBezTo>
                    <a:pt x="20047" y="15371"/>
                    <a:pt x="20047" y="15371"/>
                    <a:pt x="20047" y="15371"/>
                  </a:cubicBezTo>
                  <a:cubicBezTo>
                    <a:pt x="20010" y="15371"/>
                    <a:pt x="20010" y="15371"/>
                    <a:pt x="20010" y="15371"/>
                  </a:cubicBezTo>
                  <a:cubicBezTo>
                    <a:pt x="19973" y="15371"/>
                    <a:pt x="19973" y="15371"/>
                    <a:pt x="19973" y="15371"/>
                  </a:cubicBezTo>
                  <a:cubicBezTo>
                    <a:pt x="19973" y="15438"/>
                    <a:pt x="19973" y="15438"/>
                    <a:pt x="19973" y="15438"/>
                  </a:cubicBezTo>
                  <a:cubicBezTo>
                    <a:pt x="20010" y="15438"/>
                    <a:pt x="20010" y="15438"/>
                    <a:pt x="20010" y="15438"/>
                  </a:cubicBezTo>
                  <a:close/>
                  <a:moveTo>
                    <a:pt x="19825" y="15371"/>
                  </a:moveTo>
                  <a:cubicBezTo>
                    <a:pt x="19825" y="15438"/>
                    <a:pt x="19825" y="15438"/>
                    <a:pt x="19825" y="15438"/>
                  </a:cubicBezTo>
                  <a:cubicBezTo>
                    <a:pt x="19862" y="15438"/>
                    <a:pt x="19862" y="15438"/>
                    <a:pt x="19862" y="15438"/>
                  </a:cubicBezTo>
                  <a:cubicBezTo>
                    <a:pt x="19899" y="15438"/>
                    <a:pt x="19899" y="15438"/>
                    <a:pt x="19899" y="15438"/>
                  </a:cubicBezTo>
                  <a:cubicBezTo>
                    <a:pt x="19899" y="15438"/>
                    <a:pt x="19899" y="15438"/>
                    <a:pt x="19899" y="15438"/>
                  </a:cubicBezTo>
                  <a:cubicBezTo>
                    <a:pt x="19862" y="15371"/>
                    <a:pt x="19862" y="15371"/>
                    <a:pt x="19862" y="15371"/>
                  </a:cubicBezTo>
                  <a:cubicBezTo>
                    <a:pt x="19825" y="15371"/>
                    <a:pt x="19825" y="15371"/>
                    <a:pt x="19825" y="15371"/>
                  </a:cubicBezTo>
                  <a:close/>
                  <a:moveTo>
                    <a:pt x="19936" y="15845"/>
                  </a:moveTo>
                  <a:cubicBezTo>
                    <a:pt x="19936" y="15845"/>
                    <a:pt x="19936" y="15845"/>
                    <a:pt x="19936" y="15845"/>
                  </a:cubicBezTo>
                  <a:cubicBezTo>
                    <a:pt x="19936" y="15777"/>
                    <a:pt x="19936" y="15777"/>
                    <a:pt x="19936" y="15777"/>
                  </a:cubicBezTo>
                  <a:cubicBezTo>
                    <a:pt x="19936" y="15709"/>
                    <a:pt x="19936" y="15709"/>
                    <a:pt x="19936" y="15709"/>
                  </a:cubicBezTo>
                  <a:cubicBezTo>
                    <a:pt x="19973" y="15709"/>
                    <a:pt x="19973" y="15709"/>
                    <a:pt x="19973" y="15709"/>
                  </a:cubicBezTo>
                  <a:cubicBezTo>
                    <a:pt x="20010" y="15641"/>
                    <a:pt x="20010" y="15641"/>
                    <a:pt x="20010" y="15641"/>
                  </a:cubicBezTo>
                  <a:cubicBezTo>
                    <a:pt x="19973" y="15574"/>
                    <a:pt x="19973" y="15574"/>
                    <a:pt x="19973" y="15574"/>
                  </a:cubicBezTo>
                  <a:cubicBezTo>
                    <a:pt x="20010" y="15574"/>
                    <a:pt x="20010" y="15574"/>
                    <a:pt x="20010" y="15574"/>
                  </a:cubicBezTo>
                  <a:cubicBezTo>
                    <a:pt x="20010" y="15506"/>
                    <a:pt x="20010" y="15506"/>
                    <a:pt x="20010" y="15506"/>
                  </a:cubicBezTo>
                  <a:cubicBezTo>
                    <a:pt x="20010" y="15506"/>
                    <a:pt x="20010" y="15506"/>
                    <a:pt x="20010" y="15506"/>
                  </a:cubicBezTo>
                  <a:cubicBezTo>
                    <a:pt x="19936" y="15438"/>
                    <a:pt x="19936" y="15438"/>
                    <a:pt x="19936" y="15438"/>
                  </a:cubicBezTo>
                  <a:cubicBezTo>
                    <a:pt x="19936" y="15438"/>
                    <a:pt x="19936" y="15438"/>
                    <a:pt x="19936" y="15438"/>
                  </a:cubicBezTo>
                  <a:cubicBezTo>
                    <a:pt x="19936" y="15574"/>
                    <a:pt x="19936" y="15574"/>
                    <a:pt x="19936" y="15574"/>
                  </a:cubicBezTo>
                  <a:cubicBezTo>
                    <a:pt x="19936" y="15574"/>
                    <a:pt x="19936" y="15574"/>
                    <a:pt x="19936" y="15574"/>
                  </a:cubicBezTo>
                  <a:cubicBezTo>
                    <a:pt x="19899" y="15641"/>
                    <a:pt x="19899" y="15641"/>
                    <a:pt x="19899" y="15641"/>
                  </a:cubicBezTo>
                  <a:cubicBezTo>
                    <a:pt x="19899" y="15641"/>
                    <a:pt x="19899" y="15641"/>
                    <a:pt x="19899" y="15641"/>
                  </a:cubicBezTo>
                  <a:cubicBezTo>
                    <a:pt x="19862" y="15641"/>
                    <a:pt x="19862" y="15641"/>
                    <a:pt x="19862" y="15641"/>
                  </a:cubicBezTo>
                  <a:cubicBezTo>
                    <a:pt x="19862" y="15709"/>
                    <a:pt x="19862" y="15709"/>
                    <a:pt x="19862" y="15709"/>
                  </a:cubicBezTo>
                  <a:cubicBezTo>
                    <a:pt x="19899" y="15709"/>
                    <a:pt x="19899" y="15709"/>
                    <a:pt x="19899" y="15709"/>
                  </a:cubicBezTo>
                  <a:cubicBezTo>
                    <a:pt x="19899" y="15777"/>
                    <a:pt x="19899" y="15777"/>
                    <a:pt x="19899" y="15777"/>
                  </a:cubicBezTo>
                  <a:cubicBezTo>
                    <a:pt x="19899" y="15777"/>
                    <a:pt x="19899" y="15777"/>
                    <a:pt x="19899" y="15777"/>
                  </a:cubicBezTo>
                  <a:cubicBezTo>
                    <a:pt x="19899" y="15777"/>
                    <a:pt x="19899" y="15777"/>
                    <a:pt x="19899" y="15777"/>
                  </a:cubicBezTo>
                  <a:cubicBezTo>
                    <a:pt x="19936" y="15777"/>
                    <a:pt x="19936" y="15777"/>
                    <a:pt x="19936" y="15777"/>
                  </a:cubicBezTo>
                  <a:cubicBezTo>
                    <a:pt x="19936" y="15845"/>
                    <a:pt x="19936" y="15845"/>
                    <a:pt x="19936" y="15845"/>
                  </a:cubicBezTo>
                  <a:close/>
                  <a:moveTo>
                    <a:pt x="19899" y="16183"/>
                  </a:moveTo>
                  <a:cubicBezTo>
                    <a:pt x="19899" y="16183"/>
                    <a:pt x="19899" y="16115"/>
                    <a:pt x="19899" y="16115"/>
                  </a:cubicBezTo>
                  <a:cubicBezTo>
                    <a:pt x="19899" y="16115"/>
                    <a:pt x="19899" y="16115"/>
                    <a:pt x="19899" y="16115"/>
                  </a:cubicBezTo>
                  <a:cubicBezTo>
                    <a:pt x="19899" y="16048"/>
                    <a:pt x="19899" y="16048"/>
                    <a:pt x="19899" y="16048"/>
                  </a:cubicBezTo>
                  <a:cubicBezTo>
                    <a:pt x="19899" y="16048"/>
                    <a:pt x="19899" y="16048"/>
                    <a:pt x="19899" y="16048"/>
                  </a:cubicBezTo>
                  <a:cubicBezTo>
                    <a:pt x="19899" y="16048"/>
                    <a:pt x="19899" y="16048"/>
                    <a:pt x="19899" y="16048"/>
                  </a:cubicBezTo>
                  <a:cubicBezTo>
                    <a:pt x="19862" y="16115"/>
                    <a:pt x="19862" y="16115"/>
                    <a:pt x="19862" y="16115"/>
                  </a:cubicBezTo>
                  <a:cubicBezTo>
                    <a:pt x="19899" y="16183"/>
                    <a:pt x="19899" y="16183"/>
                    <a:pt x="19899" y="16183"/>
                  </a:cubicBezTo>
                  <a:close/>
                  <a:moveTo>
                    <a:pt x="19899" y="16251"/>
                  </a:moveTo>
                  <a:cubicBezTo>
                    <a:pt x="19936" y="16251"/>
                    <a:pt x="19936" y="16251"/>
                    <a:pt x="19936" y="16251"/>
                  </a:cubicBezTo>
                  <a:cubicBezTo>
                    <a:pt x="19899" y="16251"/>
                    <a:pt x="19899" y="16251"/>
                    <a:pt x="19899" y="16251"/>
                  </a:cubicBezTo>
                  <a:cubicBezTo>
                    <a:pt x="19899" y="16183"/>
                    <a:pt x="19899" y="16183"/>
                    <a:pt x="19899" y="16183"/>
                  </a:cubicBezTo>
                  <a:cubicBezTo>
                    <a:pt x="19899" y="16251"/>
                    <a:pt x="19899" y="16251"/>
                    <a:pt x="19899" y="16251"/>
                  </a:cubicBezTo>
                  <a:cubicBezTo>
                    <a:pt x="19899" y="16251"/>
                    <a:pt x="19899" y="16251"/>
                    <a:pt x="19899" y="16251"/>
                  </a:cubicBezTo>
                  <a:cubicBezTo>
                    <a:pt x="19899" y="16251"/>
                    <a:pt x="19899" y="16251"/>
                    <a:pt x="19899" y="16251"/>
                  </a:cubicBezTo>
                  <a:close/>
                  <a:moveTo>
                    <a:pt x="19862" y="16318"/>
                  </a:moveTo>
                  <a:cubicBezTo>
                    <a:pt x="19862" y="16318"/>
                    <a:pt x="19862" y="16318"/>
                    <a:pt x="19862" y="16318"/>
                  </a:cubicBezTo>
                  <a:cubicBezTo>
                    <a:pt x="19862" y="16318"/>
                    <a:pt x="19862" y="16318"/>
                    <a:pt x="19862" y="16318"/>
                  </a:cubicBezTo>
                  <a:cubicBezTo>
                    <a:pt x="19825" y="16318"/>
                    <a:pt x="19825" y="16318"/>
                    <a:pt x="19825" y="16318"/>
                  </a:cubicBezTo>
                  <a:cubicBezTo>
                    <a:pt x="19825" y="16318"/>
                    <a:pt x="19825" y="16318"/>
                    <a:pt x="19825" y="16318"/>
                  </a:cubicBezTo>
                  <a:cubicBezTo>
                    <a:pt x="19862" y="16318"/>
                    <a:pt x="19862" y="16318"/>
                    <a:pt x="19862" y="16318"/>
                  </a:cubicBezTo>
                  <a:close/>
                  <a:moveTo>
                    <a:pt x="19862" y="16454"/>
                  </a:moveTo>
                  <a:cubicBezTo>
                    <a:pt x="19899" y="16454"/>
                    <a:pt x="19899" y="16454"/>
                    <a:pt x="19899" y="16454"/>
                  </a:cubicBezTo>
                  <a:cubicBezTo>
                    <a:pt x="19899" y="16454"/>
                    <a:pt x="19899" y="16454"/>
                    <a:pt x="19899" y="16454"/>
                  </a:cubicBezTo>
                  <a:cubicBezTo>
                    <a:pt x="19899" y="16386"/>
                    <a:pt x="19899" y="16386"/>
                    <a:pt x="19899" y="16386"/>
                  </a:cubicBezTo>
                  <a:cubicBezTo>
                    <a:pt x="19899" y="16386"/>
                    <a:pt x="19899" y="16386"/>
                    <a:pt x="19899" y="16386"/>
                  </a:cubicBezTo>
                  <a:cubicBezTo>
                    <a:pt x="19862" y="16386"/>
                    <a:pt x="19862" y="16386"/>
                    <a:pt x="19862" y="16386"/>
                  </a:cubicBezTo>
                  <a:cubicBezTo>
                    <a:pt x="19862" y="16454"/>
                    <a:pt x="19862" y="16454"/>
                    <a:pt x="19862" y="16454"/>
                  </a:cubicBezTo>
                  <a:close/>
                  <a:moveTo>
                    <a:pt x="19825" y="16792"/>
                  </a:moveTo>
                  <a:cubicBezTo>
                    <a:pt x="19825" y="16792"/>
                    <a:pt x="19825" y="16792"/>
                    <a:pt x="19825" y="16792"/>
                  </a:cubicBezTo>
                  <a:cubicBezTo>
                    <a:pt x="19825" y="16792"/>
                    <a:pt x="19825" y="16792"/>
                    <a:pt x="19825" y="16792"/>
                  </a:cubicBezTo>
                  <a:cubicBezTo>
                    <a:pt x="19825" y="16792"/>
                    <a:pt x="19825" y="16792"/>
                    <a:pt x="19825" y="16792"/>
                  </a:cubicBezTo>
                  <a:cubicBezTo>
                    <a:pt x="19825" y="16792"/>
                    <a:pt x="19825" y="16792"/>
                    <a:pt x="19825" y="16792"/>
                  </a:cubicBezTo>
                  <a:close/>
                  <a:moveTo>
                    <a:pt x="19825" y="16996"/>
                  </a:moveTo>
                  <a:cubicBezTo>
                    <a:pt x="19825" y="16928"/>
                    <a:pt x="19825" y="16928"/>
                    <a:pt x="19825" y="16928"/>
                  </a:cubicBezTo>
                  <a:cubicBezTo>
                    <a:pt x="19825" y="16928"/>
                    <a:pt x="19825" y="16928"/>
                    <a:pt x="19825" y="16928"/>
                  </a:cubicBezTo>
                  <a:cubicBezTo>
                    <a:pt x="19825" y="16928"/>
                    <a:pt x="19825" y="16928"/>
                    <a:pt x="19825" y="16928"/>
                  </a:cubicBezTo>
                  <a:cubicBezTo>
                    <a:pt x="19825" y="16996"/>
                    <a:pt x="19825" y="16996"/>
                    <a:pt x="19825" y="16996"/>
                  </a:cubicBezTo>
                  <a:close/>
                  <a:moveTo>
                    <a:pt x="19825" y="17063"/>
                  </a:moveTo>
                  <a:cubicBezTo>
                    <a:pt x="19825" y="17063"/>
                    <a:pt x="19825" y="17063"/>
                    <a:pt x="19825" y="17063"/>
                  </a:cubicBezTo>
                  <a:cubicBezTo>
                    <a:pt x="19825" y="17063"/>
                    <a:pt x="19825" y="17063"/>
                    <a:pt x="19825" y="17063"/>
                  </a:cubicBezTo>
                  <a:cubicBezTo>
                    <a:pt x="19825" y="17063"/>
                    <a:pt x="19825" y="17063"/>
                    <a:pt x="19825" y="17063"/>
                  </a:cubicBezTo>
                  <a:close/>
                  <a:moveTo>
                    <a:pt x="19788" y="17131"/>
                  </a:moveTo>
                  <a:cubicBezTo>
                    <a:pt x="19788" y="17131"/>
                    <a:pt x="19788" y="17131"/>
                    <a:pt x="19788" y="17131"/>
                  </a:cubicBezTo>
                  <a:cubicBezTo>
                    <a:pt x="19788" y="17131"/>
                    <a:pt x="19788" y="17131"/>
                    <a:pt x="19788" y="17131"/>
                  </a:cubicBezTo>
                  <a:cubicBezTo>
                    <a:pt x="19788" y="17131"/>
                    <a:pt x="19788" y="17131"/>
                    <a:pt x="19788" y="17131"/>
                  </a:cubicBezTo>
                  <a:cubicBezTo>
                    <a:pt x="19788" y="17131"/>
                    <a:pt x="19788" y="17131"/>
                    <a:pt x="19788" y="17131"/>
                  </a:cubicBezTo>
                  <a:cubicBezTo>
                    <a:pt x="19788" y="17131"/>
                    <a:pt x="19788" y="17131"/>
                    <a:pt x="19788" y="17131"/>
                  </a:cubicBezTo>
                  <a:close/>
                  <a:moveTo>
                    <a:pt x="19751" y="17334"/>
                  </a:moveTo>
                  <a:cubicBezTo>
                    <a:pt x="19751" y="17334"/>
                    <a:pt x="19751" y="17334"/>
                    <a:pt x="19751" y="17334"/>
                  </a:cubicBezTo>
                  <a:cubicBezTo>
                    <a:pt x="19751" y="17266"/>
                    <a:pt x="19751" y="17266"/>
                    <a:pt x="19751" y="17266"/>
                  </a:cubicBezTo>
                  <a:cubicBezTo>
                    <a:pt x="19751" y="17266"/>
                    <a:pt x="19751" y="17266"/>
                    <a:pt x="19751" y="17266"/>
                  </a:cubicBezTo>
                  <a:cubicBezTo>
                    <a:pt x="19751" y="17266"/>
                    <a:pt x="19751" y="17266"/>
                    <a:pt x="19751" y="17266"/>
                  </a:cubicBezTo>
                  <a:cubicBezTo>
                    <a:pt x="19751" y="17334"/>
                    <a:pt x="19751" y="17334"/>
                    <a:pt x="19751" y="17334"/>
                  </a:cubicBezTo>
                  <a:cubicBezTo>
                    <a:pt x="19751" y="17334"/>
                    <a:pt x="19751" y="17334"/>
                    <a:pt x="19751" y="17334"/>
                  </a:cubicBezTo>
                  <a:close/>
                  <a:moveTo>
                    <a:pt x="19455" y="18011"/>
                  </a:moveTo>
                  <a:cubicBezTo>
                    <a:pt x="19492" y="18011"/>
                    <a:pt x="19492" y="18011"/>
                    <a:pt x="19492" y="18011"/>
                  </a:cubicBezTo>
                  <a:cubicBezTo>
                    <a:pt x="19529" y="17944"/>
                    <a:pt x="19529" y="17944"/>
                    <a:pt x="19529" y="17944"/>
                  </a:cubicBezTo>
                  <a:cubicBezTo>
                    <a:pt x="19529" y="17876"/>
                    <a:pt x="19529" y="17876"/>
                    <a:pt x="19529" y="17876"/>
                  </a:cubicBezTo>
                  <a:cubicBezTo>
                    <a:pt x="19566" y="17876"/>
                    <a:pt x="19566" y="17876"/>
                    <a:pt x="19566" y="17876"/>
                  </a:cubicBezTo>
                  <a:cubicBezTo>
                    <a:pt x="19566" y="17808"/>
                    <a:pt x="19566" y="17808"/>
                    <a:pt x="19566" y="17808"/>
                  </a:cubicBezTo>
                  <a:cubicBezTo>
                    <a:pt x="19566" y="17740"/>
                    <a:pt x="19566" y="17740"/>
                    <a:pt x="19566" y="17740"/>
                  </a:cubicBezTo>
                  <a:cubicBezTo>
                    <a:pt x="19603" y="17673"/>
                    <a:pt x="19603" y="17673"/>
                    <a:pt x="19603" y="17673"/>
                  </a:cubicBezTo>
                  <a:cubicBezTo>
                    <a:pt x="19603" y="17673"/>
                    <a:pt x="19603" y="17673"/>
                    <a:pt x="19603" y="17673"/>
                  </a:cubicBezTo>
                  <a:cubicBezTo>
                    <a:pt x="19566" y="17673"/>
                    <a:pt x="19566" y="17673"/>
                    <a:pt x="19566" y="17673"/>
                  </a:cubicBezTo>
                  <a:cubicBezTo>
                    <a:pt x="19529" y="17740"/>
                    <a:pt x="19529" y="17740"/>
                    <a:pt x="19529" y="17740"/>
                  </a:cubicBezTo>
                  <a:cubicBezTo>
                    <a:pt x="19529" y="17740"/>
                    <a:pt x="19529" y="17740"/>
                    <a:pt x="19529" y="17740"/>
                  </a:cubicBezTo>
                  <a:cubicBezTo>
                    <a:pt x="19529" y="17808"/>
                    <a:pt x="19529" y="17808"/>
                    <a:pt x="19529" y="17808"/>
                  </a:cubicBezTo>
                  <a:cubicBezTo>
                    <a:pt x="19492" y="17808"/>
                    <a:pt x="19492" y="17808"/>
                    <a:pt x="19492" y="17808"/>
                  </a:cubicBezTo>
                  <a:cubicBezTo>
                    <a:pt x="19492" y="17876"/>
                    <a:pt x="19492" y="17876"/>
                    <a:pt x="19492" y="17876"/>
                  </a:cubicBezTo>
                  <a:cubicBezTo>
                    <a:pt x="19492" y="17876"/>
                    <a:pt x="19492" y="17876"/>
                    <a:pt x="19492" y="17876"/>
                  </a:cubicBezTo>
                  <a:cubicBezTo>
                    <a:pt x="19455" y="18011"/>
                    <a:pt x="19455" y="18011"/>
                    <a:pt x="19455" y="18011"/>
                  </a:cubicBezTo>
                  <a:close/>
                  <a:moveTo>
                    <a:pt x="19159" y="18553"/>
                  </a:moveTo>
                  <a:cubicBezTo>
                    <a:pt x="19196" y="18553"/>
                    <a:pt x="19196" y="18553"/>
                    <a:pt x="19196" y="18553"/>
                  </a:cubicBezTo>
                  <a:cubicBezTo>
                    <a:pt x="19196" y="18485"/>
                    <a:pt x="19196" y="18485"/>
                    <a:pt x="19196" y="18485"/>
                  </a:cubicBezTo>
                  <a:cubicBezTo>
                    <a:pt x="19196" y="18485"/>
                    <a:pt x="19196" y="18485"/>
                    <a:pt x="19196" y="18485"/>
                  </a:cubicBezTo>
                  <a:cubicBezTo>
                    <a:pt x="19196" y="18418"/>
                    <a:pt x="19196" y="18418"/>
                    <a:pt x="19196" y="18418"/>
                  </a:cubicBezTo>
                  <a:cubicBezTo>
                    <a:pt x="19233" y="18418"/>
                    <a:pt x="19233" y="18418"/>
                    <a:pt x="19233" y="18418"/>
                  </a:cubicBezTo>
                  <a:cubicBezTo>
                    <a:pt x="19233" y="18350"/>
                    <a:pt x="19233" y="18350"/>
                    <a:pt x="19233" y="18350"/>
                  </a:cubicBezTo>
                  <a:cubicBezTo>
                    <a:pt x="19233" y="18350"/>
                    <a:pt x="19233" y="18350"/>
                    <a:pt x="19233" y="18350"/>
                  </a:cubicBezTo>
                  <a:cubicBezTo>
                    <a:pt x="19270" y="18350"/>
                    <a:pt x="19270" y="18350"/>
                    <a:pt x="19270" y="18350"/>
                  </a:cubicBezTo>
                  <a:cubicBezTo>
                    <a:pt x="19270" y="18282"/>
                    <a:pt x="19270" y="18282"/>
                    <a:pt x="19270" y="18282"/>
                  </a:cubicBezTo>
                  <a:cubicBezTo>
                    <a:pt x="19307" y="18214"/>
                    <a:pt x="19307" y="18214"/>
                    <a:pt x="19307" y="18214"/>
                  </a:cubicBezTo>
                  <a:cubicBezTo>
                    <a:pt x="19344" y="18147"/>
                    <a:pt x="19344" y="18147"/>
                    <a:pt x="19344" y="18147"/>
                  </a:cubicBezTo>
                  <a:cubicBezTo>
                    <a:pt x="19381" y="18147"/>
                    <a:pt x="19381" y="18147"/>
                    <a:pt x="19381" y="18147"/>
                  </a:cubicBezTo>
                  <a:cubicBezTo>
                    <a:pt x="19381" y="18147"/>
                    <a:pt x="19381" y="18147"/>
                    <a:pt x="19381" y="18147"/>
                  </a:cubicBezTo>
                  <a:cubicBezTo>
                    <a:pt x="19381" y="18079"/>
                    <a:pt x="19381" y="18079"/>
                    <a:pt x="19381" y="18079"/>
                  </a:cubicBezTo>
                  <a:cubicBezTo>
                    <a:pt x="19381" y="18011"/>
                    <a:pt x="19381" y="18011"/>
                    <a:pt x="19381" y="18011"/>
                  </a:cubicBezTo>
                  <a:cubicBezTo>
                    <a:pt x="19344" y="18011"/>
                    <a:pt x="19344" y="18011"/>
                    <a:pt x="19344" y="18011"/>
                  </a:cubicBezTo>
                  <a:cubicBezTo>
                    <a:pt x="19344" y="18079"/>
                    <a:pt x="19344" y="18079"/>
                    <a:pt x="19344" y="18079"/>
                  </a:cubicBezTo>
                  <a:cubicBezTo>
                    <a:pt x="19307" y="18147"/>
                    <a:pt x="19307" y="18147"/>
                    <a:pt x="19307" y="18147"/>
                  </a:cubicBezTo>
                  <a:cubicBezTo>
                    <a:pt x="19307" y="18147"/>
                    <a:pt x="19307" y="18147"/>
                    <a:pt x="19307" y="18147"/>
                  </a:cubicBezTo>
                  <a:cubicBezTo>
                    <a:pt x="19270" y="18147"/>
                    <a:pt x="19270" y="18147"/>
                    <a:pt x="19270" y="18147"/>
                  </a:cubicBezTo>
                  <a:cubicBezTo>
                    <a:pt x="19270" y="18147"/>
                    <a:pt x="19270" y="18147"/>
                    <a:pt x="19270" y="18147"/>
                  </a:cubicBezTo>
                  <a:cubicBezTo>
                    <a:pt x="19233" y="18147"/>
                    <a:pt x="19233" y="18147"/>
                    <a:pt x="19233" y="18147"/>
                  </a:cubicBezTo>
                  <a:cubicBezTo>
                    <a:pt x="19233" y="18147"/>
                    <a:pt x="19233" y="18147"/>
                    <a:pt x="19233" y="18147"/>
                  </a:cubicBezTo>
                  <a:cubicBezTo>
                    <a:pt x="19233" y="18147"/>
                    <a:pt x="19233" y="18147"/>
                    <a:pt x="19233" y="18147"/>
                  </a:cubicBezTo>
                  <a:cubicBezTo>
                    <a:pt x="19233" y="18214"/>
                    <a:pt x="19233" y="18214"/>
                    <a:pt x="19233" y="18214"/>
                  </a:cubicBezTo>
                  <a:cubicBezTo>
                    <a:pt x="19233" y="18214"/>
                    <a:pt x="19233" y="18214"/>
                    <a:pt x="19233" y="18214"/>
                  </a:cubicBezTo>
                  <a:cubicBezTo>
                    <a:pt x="19196" y="18282"/>
                    <a:pt x="19196" y="18282"/>
                    <a:pt x="19196" y="18282"/>
                  </a:cubicBezTo>
                  <a:cubicBezTo>
                    <a:pt x="19196" y="18282"/>
                    <a:pt x="19196" y="18282"/>
                    <a:pt x="19196" y="18282"/>
                  </a:cubicBezTo>
                  <a:cubicBezTo>
                    <a:pt x="19196" y="18350"/>
                    <a:pt x="19196" y="18350"/>
                    <a:pt x="19196" y="18350"/>
                  </a:cubicBezTo>
                  <a:cubicBezTo>
                    <a:pt x="19196" y="18350"/>
                    <a:pt x="19196" y="18350"/>
                    <a:pt x="19196" y="18350"/>
                  </a:cubicBezTo>
                  <a:cubicBezTo>
                    <a:pt x="19159" y="18418"/>
                    <a:pt x="19159" y="18418"/>
                    <a:pt x="19159" y="18418"/>
                  </a:cubicBezTo>
                  <a:cubicBezTo>
                    <a:pt x="19159" y="18418"/>
                    <a:pt x="19159" y="18418"/>
                    <a:pt x="19159" y="18418"/>
                  </a:cubicBezTo>
                  <a:cubicBezTo>
                    <a:pt x="19159" y="18485"/>
                    <a:pt x="19159" y="18485"/>
                    <a:pt x="19159" y="18485"/>
                  </a:cubicBezTo>
                  <a:cubicBezTo>
                    <a:pt x="19159" y="18485"/>
                    <a:pt x="19159" y="18485"/>
                    <a:pt x="19159" y="18485"/>
                  </a:cubicBezTo>
                  <a:cubicBezTo>
                    <a:pt x="19159" y="18553"/>
                    <a:pt x="19159" y="18553"/>
                    <a:pt x="19159" y="18553"/>
                  </a:cubicBezTo>
                  <a:cubicBezTo>
                    <a:pt x="19159" y="18553"/>
                    <a:pt x="19159" y="18553"/>
                    <a:pt x="19159" y="18553"/>
                  </a:cubicBezTo>
                  <a:close/>
                  <a:moveTo>
                    <a:pt x="19011" y="18959"/>
                  </a:moveTo>
                  <a:cubicBezTo>
                    <a:pt x="19011" y="18959"/>
                    <a:pt x="19011" y="18892"/>
                    <a:pt x="19011" y="18892"/>
                  </a:cubicBezTo>
                  <a:cubicBezTo>
                    <a:pt x="19048" y="18756"/>
                    <a:pt x="19048" y="18756"/>
                    <a:pt x="19048" y="18756"/>
                  </a:cubicBezTo>
                  <a:cubicBezTo>
                    <a:pt x="19048" y="18756"/>
                    <a:pt x="19048" y="18756"/>
                    <a:pt x="19048" y="18756"/>
                  </a:cubicBezTo>
                  <a:cubicBezTo>
                    <a:pt x="19085" y="18688"/>
                    <a:pt x="19085" y="18688"/>
                    <a:pt x="19085" y="18688"/>
                  </a:cubicBezTo>
                  <a:cubicBezTo>
                    <a:pt x="19085" y="18621"/>
                    <a:pt x="19085" y="18621"/>
                    <a:pt x="19085" y="18621"/>
                  </a:cubicBezTo>
                  <a:cubicBezTo>
                    <a:pt x="19085" y="18621"/>
                    <a:pt x="19085" y="18621"/>
                    <a:pt x="19085" y="18621"/>
                  </a:cubicBezTo>
                  <a:cubicBezTo>
                    <a:pt x="19085" y="18621"/>
                    <a:pt x="19085" y="18621"/>
                    <a:pt x="19085" y="18621"/>
                  </a:cubicBezTo>
                  <a:cubicBezTo>
                    <a:pt x="19048" y="18621"/>
                    <a:pt x="19048" y="18621"/>
                    <a:pt x="19048" y="18621"/>
                  </a:cubicBezTo>
                  <a:cubicBezTo>
                    <a:pt x="19048" y="18553"/>
                    <a:pt x="19048" y="18553"/>
                    <a:pt x="19048" y="18553"/>
                  </a:cubicBezTo>
                  <a:cubicBezTo>
                    <a:pt x="19011" y="18621"/>
                    <a:pt x="19011" y="18621"/>
                    <a:pt x="19011" y="18621"/>
                  </a:cubicBezTo>
                  <a:cubicBezTo>
                    <a:pt x="19011" y="18688"/>
                    <a:pt x="19011" y="18688"/>
                    <a:pt x="19011" y="18688"/>
                  </a:cubicBezTo>
                  <a:cubicBezTo>
                    <a:pt x="19011" y="18688"/>
                    <a:pt x="19011" y="18688"/>
                    <a:pt x="19011" y="18688"/>
                  </a:cubicBezTo>
                  <a:cubicBezTo>
                    <a:pt x="19011" y="18824"/>
                    <a:pt x="19011" y="18824"/>
                    <a:pt x="19011" y="18824"/>
                  </a:cubicBezTo>
                  <a:cubicBezTo>
                    <a:pt x="18974" y="18824"/>
                    <a:pt x="18974" y="18824"/>
                    <a:pt x="18974" y="18824"/>
                  </a:cubicBezTo>
                  <a:cubicBezTo>
                    <a:pt x="19011" y="18892"/>
                    <a:pt x="19011" y="18892"/>
                    <a:pt x="19011" y="18892"/>
                  </a:cubicBezTo>
                  <a:cubicBezTo>
                    <a:pt x="19011" y="18959"/>
                    <a:pt x="19011" y="18959"/>
                    <a:pt x="19011" y="18959"/>
                  </a:cubicBezTo>
                  <a:close/>
                  <a:moveTo>
                    <a:pt x="333" y="14558"/>
                  </a:moveTo>
                  <a:cubicBezTo>
                    <a:pt x="333" y="14558"/>
                    <a:pt x="296" y="14626"/>
                    <a:pt x="296" y="14626"/>
                  </a:cubicBezTo>
                  <a:cubicBezTo>
                    <a:pt x="333" y="14693"/>
                    <a:pt x="333" y="14693"/>
                    <a:pt x="333" y="14693"/>
                  </a:cubicBezTo>
                  <a:cubicBezTo>
                    <a:pt x="370" y="14626"/>
                    <a:pt x="370" y="14626"/>
                    <a:pt x="370" y="14626"/>
                  </a:cubicBezTo>
                  <a:lnTo>
                    <a:pt x="333" y="14558"/>
                  </a:lnTo>
                  <a:close/>
                  <a:moveTo>
                    <a:pt x="333" y="1455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3" name="Google Shape;783;p16"/>
            <p:cNvSpPr/>
            <p:nvPr/>
          </p:nvSpPr>
          <p:spPr>
            <a:xfrm>
              <a:off x="7121" y="521"/>
              <a:ext cx="591" cy="633"/>
            </a:xfrm>
            <a:custGeom>
              <a:avLst/>
              <a:gdLst/>
              <a:ahLst/>
              <a:cxnLst/>
              <a:rect l="l" t="t" r="r" b="b"/>
              <a:pathLst>
                <a:path w="21600" h="21600" extrusionOk="0">
                  <a:moveTo>
                    <a:pt x="19886" y="1878"/>
                  </a:moveTo>
                  <a:cubicBezTo>
                    <a:pt x="20229" y="1878"/>
                    <a:pt x="20229" y="1565"/>
                    <a:pt x="20229" y="1565"/>
                  </a:cubicBezTo>
                  <a:cubicBezTo>
                    <a:pt x="20571" y="1565"/>
                    <a:pt x="20571" y="1565"/>
                    <a:pt x="20571" y="1565"/>
                  </a:cubicBezTo>
                  <a:cubicBezTo>
                    <a:pt x="20914" y="1565"/>
                    <a:pt x="20914" y="1565"/>
                    <a:pt x="20914" y="1565"/>
                  </a:cubicBezTo>
                  <a:cubicBezTo>
                    <a:pt x="20914" y="1252"/>
                    <a:pt x="20914" y="1252"/>
                    <a:pt x="20914" y="1252"/>
                  </a:cubicBezTo>
                  <a:cubicBezTo>
                    <a:pt x="21257" y="939"/>
                    <a:pt x="21257" y="939"/>
                    <a:pt x="21257" y="939"/>
                  </a:cubicBezTo>
                  <a:cubicBezTo>
                    <a:pt x="21600" y="939"/>
                    <a:pt x="21600" y="939"/>
                    <a:pt x="21600" y="939"/>
                  </a:cubicBezTo>
                  <a:cubicBezTo>
                    <a:pt x="21600" y="1252"/>
                    <a:pt x="21600" y="1252"/>
                    <a:pt x="21600" y="1252"/>
                  </a:cubicBezTo>
                  <a:cubicBezTo>
                    <a:pt x="21600" y="1252"/>
                    <a:pt x="21600" y="1252"/>
                    <a:pt x="21600" y="1252"/>
                  </a:cubicBezTo>
                  <a:cubicBezTo>
                    <a:pt x="21257" y="1565"/>
                    <a:pt x="21257" y="1565"/>
                    <a:pt x="21257" y="1565"/>
                  </a:cubicBezTo>
                  <a:cubicBezTo>
                    <a:pt x="20914" y="1565"/>
                    <a:pt x="20914" y="1565"/>
                    <a:pt x="20914" y="1565"/>
                  </a:cubicBezTo>
                  <a:cubicBezTo>
                    <a:pt x="20571" y="1878"/>
                    <a:pt x="20571" y="1878"/>
                    <a:pt x="20571" y="1878"/>
                  </a:cubicBezTo>
                  <a:cubicBezTo>
                    <a:pt x="20229" y="1878"/>
                    <a:pt x="20229" y="1878"/>
                    <a:pt x="20229" y="1878"/>
                  </a:cubicBezTo>
                  <a:cubicBezTo>
                    <a:pt x="20229" y="1878"/>
                    <a:pt x="20229" y="1878"/>
                    <a:pt x="20229" y="1878"/>
                  </a:cubicBezTo>
                  <a:cubicBezTo>
                    <a:pt x="19886" y="1878"/>
                    <a:pt x="19886" y="1878"/>
                    <a:pt x="19886" y="1878"/>
                  </a:cubicBezTo>
                  <a:close/>
                  <a:moveTo>
                    <a:pt x="16114" y="2191"/>
                  </a:moveTo>
                  <a:cubicBezTo>
                    <a:pt x="16457" y="2191"/>
                    <a:pt x="16457" y="2191"/>
                    <a:pt x="16457" y="2191"/>
                  </a:cubicBezTo>
                  <a:cubicBezTo>
                    <a:pt x="16457" y="2191"/>
                    <a:pt x="16457" y="2191"/>
                    <a:pt x="16457" y="2191"/>
                  </a:cubicBezTo>
                  <a:cubicBezTo>
                    <a:pt x="16800" y="2191"/>
                    <a:pt x="16800" y="2191"/>
                    <a:pt x="16800" y="2191"/>
                  </a:cubicBezTo>
                  <a:cubicBezTo>
                    <a:pt x="16457" y="1878"/>
                    <a:pt x="16457" y="1878"/>
                    <a:pt x="16457" y="1878"/>
                  </a:cubicBezTo>
                  <a:cubicBezTo>
                    <a:pt x="16457" y="1878"/>
                    <a:pt x="16457" y="1878"/>
                    <a:pt x="16457" y="1878"/>
                  </a:cubicBezTo>
                  <a:cubicBezTo>
                    <a:pt x="16114" y="1878"/>
                    <a:pt x="16114" y="1878"/>
                    <a:pt x="16114" y="1878"/>
                  </a:cubicBezTo>
                  <a:cubicBezTo>
                    <a:pt x="16114" y="2191"/>
                    <a:pt x="16114" y="2191"/>
                    <a:pt x="16114" y="2191"/>
                  </a:cubicBezTo>
                  <a:close/>
                  <a:moveTo>
                    <a:pt x="8914" y="0"/>
                  </a:moveTo>
                  <a:cubicBezTo>
                    <a:pt x="9257" y="313"/>
                    <a:pt x="9257" y="313"/>
                    <a:pt x="9257" y="313"/>
                  </a:cubicBezTo>
                  <a:cubicBezTo>
                    <a:pt x="9600" y="626"/>
                    <a:pt x="9600" y="626"/>
                    <a:pt x="9600" y="626"/>
                  </a:cubicBezTo>
                  <a:cubicBezTo>
                    <a:pt x="9600" y="313"/>
                    <a:pt x="9600" y="313"/>
                    <a:pt x="9600" y="313"/>
                  </a:cubicBezTo>
                  <a:cubicBezTo>
                    <a:pt x="9943" y="313"/>
                    <a:pt x="9943" y="313"/>
                    <a:pt x="9943" y="313"/>
                  </a:cubicBezTo>
                  <a:cubicBezTo>
                    <a:pt x="9600" y="0"/>
                    <a:pt x="9600" y="0"/>
                    <a:pt x="9600" y="0"/>
                  </a:cubicBezTo>
                  <a:cubicBezTo>
                    <a:pt x="9600" y="313"/>
                    <a:pt x="9600" y="313"/>
                    <a:pt x="9600" y="313"/>
                  </a:cubicBezTo>
                  <a:cubicBezTo>
                    <a:pt x="9257" y="0"/>
                    <a:pt x="9257" y="0"/>
                    <a:pt x="9257" y="0"/>
                  </a:cubicBezTo>
                  <a:cubicBezTo>
                    <a:pt x="8914" y="0"/>
                    <a:pt x="8914" y="0"/>
                    <a:pt x="8914" y="0"/>
                  </a:cubicBezTo>
                  <a:cubicBezTo>
                    <a:pt x="8914" y="0"/>
                    <a:pt x="8914" y="0"/>
                    <a:pt x="8914" y="0"/>
                  </a:cubicBezTo>
                  <a:cubicBezTo>
                    <a:pt x="8914" y="0"/>
                    <a:pt x="8914" y="0"/>
                    <a:pt x="8914" y="0"/>
                  </a:cubicBezTo>
                  <a:close/>
                  <a:moveTo>
                    <a:pt x="7543" y="2191"/>
                  </a:moveTo>
                  <a:cubicBezTo>
                    <a:pt x="7200" y="2191"/>
                    <a:pt x="7200" y="2191"/>
                    <a:pt x="7200" y="2191"/>
                  </a:cubicBezTo>
                  <a:cubicBezTo>
                    <a:pt x="7200" y="1878"/>
                    <a:pt x="7200" y="1878"/>
                    <a:pt x="7200" y="1878"/>
                  </a:cubicBezTo>
                  <a:cubicBezTo>
                    <a:pt x="7200" y="1878"/>
                    <a:pt x="7200" y="1878"/>
                    <a:pt x="7200" y="1878"/>
                  </a:cubicBezTo>
                  <a:cubicBezTo>
                    <a:pt x="7543" y="1878"/>
                    <a:pt x="7543" y="1878"/>
                    <a:pt x="7543" y="1878"/>
                  </a:cubicBezTo>
                  <a:cubicBezTo>
                    <a:pt x="7543" y="1878"/>
                    <a:pt x="7543" y="1878"/>
                    <a:pt x="7543" y="1878"/>
                  </a:cubicBezTo>
                  <a:cubicBezTo>
                    <a:pt x="7886" y="1878"/>
                    <a:pt x="7886" y="1878"/>
                    <a:pt x="7886" y="1878"/>
                  </a:cubicBezTo>
                  <a:cubicBezTo>
                    <a:pt x="7543" y="2191"/>
                    <a:pt x="7543" y="2191"/>
                    <a:pt x="7543" y="2191"/>
                  </a:cubicBezTo>
                  <a:cubicBezTo>
                    <a:pt x="7543" y="2191"/>
                    <a:pt x="7543" y="2191"/>
                    <a:pt x="7543" y="2191"/>
                  </a:cubicBezTo>
                  <a:cubicBezTo>
                    <a:pt x="7543" y="2191"/>
                    <a:pt x="7543" y="2191"/>
                    <a:pt x="7543" y="2191"/>
                  </a:cubicBezTo>
                  <a:close/>
                  <a:moveTo>
                    <a:pt x="8914" y="4070"/>
                  </a:moveTo>
                  <a:cubicBezTo>
                    <a:pt x="8914" y="4070"/>
                    <a:pt x="8914" y="4070"/>
                    <a:pt x="8914" y="4070"/>
                  </a:cubicBezTo>
                  <a:cubicBezTo>
                    <a:pt x="9257" y="4070"/>
                    <a:pt x="9257" y="4070"/>
                    <a:pt x="9257" y="4070"/>
                  </a:cubicBezTo>
                  <a:cubicBezTo>
                    <a:pt x="9600" y="4070"/>
                    <a:pt x="9600" y="4070"/>
                    <a:pt x="9600" y="4070"/>
                  </a:cubicBezTo>
                  <a:cubicBezTo>
                    <a:pt x="9943" y="3757"/>
                    <a:pt x="9943" y="3757"/>
                    <a:pt x="9943" y="3757"/>
                  </a:cubicBezTo>
                  <a:cubicBezTo>
                    <a:pt x="10629" y="3757"/>
                    <a:pt x="10629" y="3757"/>
                    <a:pt x="10629" y="3757"/>
                  </a:cubicBezTo>
                  <a:cubicBezTo>
                    <a:pt x="10629" y="3757"/>
                    <a:pt x="10629" y="3757"/>
                    <a:pt x="10629" y="3757"/>
                  </a:cubicBezTo>
                  <a:cubicBezTo>
                    <a:pt x="10971" y="3757"/>
                    <a:pt x="10971" y="3757"/>
                    <a:pt x="10971" y="3757"/>
                  </a:cubicBezTo>
                  <a:cubicBezTo>
                    <a:pt x="10971" y="3757"/>
                    <a:pt x="10971" y="3757"/>
                    <a:pt x="10971" y="3757"/>
                  </a:cubicBezTo>
                  <a:cubicBezTo>
                    <a:pt x="10971" y="4070"/>
                    <a:pt x="10971" y="4070"/>
                    <a:pt x="10971" y="4070"/>
                  </a:cubicBezTo>
                  <a:cubicBezTo>
                    <a:pt x="10971" y="4070"/>
                    <a:pt x="10971" y="4070"/>
                    <a:pt x="10971" y="4070"/>
                  </a:cubicBezTo>
                  <a:cubicBezTo>
                    <a:pt x="10971" y="4070"/>
                    <a:pt x="10971" y="4070"/>
                    <a:pt x="10971" y="4070"/>
                  </a:cubicBezTo>
                  <a:cubicBezTo>
                    <a:pt x="10629" y="4383"/>
                    <a:pt x="10629" y="4383"/>
                    <a:pt x="10629" y="4383"/>
                  </a:cubicBezTo>
                  <a:cubicBezTo>
                    <a:pt x="10286" y="4070"/>
                    <a:pt x="10286" y="4070"/>
                    <a:pt x="10286" y="4070"/>
                  </a:cubicBezTo>
                  <a:cubicBezTo>
                    <a:pt x="9943" y="4070"/>
                    <a:pt x="9943" y="4070"/>
                    <a:pt x="9943" y="4070"/>
                  </a:cubicBezTo>
                  <a:cubicBezTo>
                    <a:pt x="9600" y="4070"/>
                    <a:pt x="9600" y="4070"/>
                    <a:pt x="9600" y="4070"/>
                  </a:cubicBezTo>
                  <a:cubicBezTo>
                    <a:pt x="9600" y="4383"/>
                    <a:pt x="9600" y="4383"/>
                    <a:pt x="9600" y="4383"/>
                  </a:cubicBezTo>
                  <a:cubicBezTo>
                    <a:pt x="9600" y="4383"/>
                    <a:pt x="9600" y="4383"/>
                    <a:pt x="9600" y="4383"/>
                  </a:cubicBezTo>
                  <a:cubicBezTo>
                    <a:pt x="10286" y="4383"/>
                    <a:pt x="10286" y="4383"/>
                    <a:pt x="10286" y="4383"/>
                  </a:cubicBezTo>
                  <a:cubicBezTo>
                    <a:pt x="10286" y="4383"/>
                    <a:pt x="10286" y="4383"/>
                    <a:pt x="10286" y="4383"/>
                  </a:cubicBezTo>
                  <a:cubicBezTo>
                    <a:pt x="10286" y="4696"/>
                    <a:pt x="10286" y="4696"/>
                    <a:pt x="10286" y="4696"/>
                  </a:cubicBezTo>
                  <a:cubicBezTo>
                    <a:pt x="10286" y="4696"/>
                    <a:pt x="10286" y="4696"/>
                    <a:pt x="10286" y="4696"/>
                  </a:cubicBezTo>
                  <a:cubicBezTo>
                    <a:pt x="9943" y="4383"/>
                    <a:pt x="9943" y="4383"/>
                    <a:pt x="9943" y="4383"/>
                  </a:cubicBezTo>
                  <a:cubicBezTo>
                    <a:pt x="9943" y="4696"/>
                    <a:pt x="9943" y="4696"/>
                    <a:pt x="9943" y="4696"/>
                  </a:cubicBezTo>
                  <a:cubicBezTo>
                    <a:pt x="9600" y="4696"/>
                    <a:pt x="9600" y="4696"/>
                    <a:pt x="9600" y="4696"/>
                  </a:cubicBezTo>
                  <a:cubicBezTo>
                    <a:pt x="9257" y="4383"/>
                    <a:pt x="9257" y="4383"/>
                    <a:pt x="9257" y="4383"/>
                  </a:cubicBezTo>
                  <a:cubicBezTo>
                    <a:pt x="8914" y="4383"/>
                    <a:pt x="8914" y="4383"/>
                    <a:pt x="8914" y="4383"/>
                  </a:cubicBezTo>
                  <a:cubicBezTo>
                    <a:pt x="8571" y="4383"/>
                    <a:pt x="8571" y="4383"/>
                    <a:pt x="8571" y="4383"/>
                  </a:cubicBezTo>
                  <a:cubicBezTo>
                    <a:pt x="8571" y="4696"/>
                    <a:pt x="8571" y="4696"/>
                    <a:pt x="8571" y="4696"/>
                  </a:cubicBezTo>
                  <a:cubicBezTo>
                    <a:pt x="8914" y="4696"/>
                    <a:pt x="8914" y="4696"/>
                    <a:pt x="8914" y="4696"/>
                  </a:cubicBezTo>
                  <a:cubicBezTo>
                    <a:pt x="9600" y="5009"/>
                    <a:pt x="9600" y="5009"/>
                    <a:pt x="9600" y="5009"/>
                  </a:cubicBezTo>
                  <a:cubicBezTo>
                    <a:pt x="9600" y="5009"/>
                    <a:pt x="9600" y="5009"/>
                    <a:pt x="9600" y="5009"/>
                  </a:cubicBezTo>
                  <a:cubicBezTo>
                    <a:pt x="9943" y="5009"/>
                    <a:pt x="9943" y="5009"/>
                    <a:pt x="9943" y="5009"/>
                  </a:cubicBezTo>
                  <a:cubicBezTo>
                    <a:pt x="9943" y="5009"/>
                    <a:pt x="9943" y="5009"/>
                    <a:pt x="9943" y="5009"/>
                  </a:cubicBezTo>
                  <a:cubicBezTo>
                    <a:pt x="10286" y="5322"/>
                    <a:pt x="10286" y="5322"/>
                    <a:pt x="10286" y="5322"/>
                  </a:cubicBezTo>
                  <a:cubicBezTo>
                    <a:pt x="10286" y="5635"/>
                    <a:pt x="10286" y="5635"/>
                    <a:pt x="10286" y="5635"/>
                  </a:cubicBezTo>
                  <a:cubicBezTo>
                    <a:pt x="10286" y="5635"/>
                    <a:pt x="10286" y="5635"/>
                    <a:pt x="10286" y="5635"/>
                  </a:cubicBezTo>
                  <a:cubicBezTo>
                    <a:pt x="10629" y="5635"/>
                    <a:pt x="10629" y="5635"/>
                    <a:pt x="10629" y="5635"/>
                  </a:cubicBezTo>
                  <a:cubicBezTo>
                    <a:pt x="10971" y="5322"/>
                    <a:pt x="10971" y="5322"/>
                    <a:pt x="10971" y="5322"/>
                  </a:cubicBezTo>
                  <a:cubicBezTo>
                    <a:pt x="11314" y="5322"/>
                    <a:pt x="11314" y="5322"/>
                    <a:pt x="11314" y="5322"/>
                  </a:cubicBezTo>
                  <a:cubicBezTo>
                    <a:pt x="11657" y="5322"/>
                    <a:pt x="11657" y="5322"/>
                    <a:pt x="11657" y="5322"/>
                  </a:cubicBezTo>
                  <a:cubicBezTo>
                    <a:pt x="12000" y="5322"/>
                    <a:pt x="12000" y="5322"/>
                    <a:pt x="12000" y="5322"/>
                  </a:cubicBezTo>
                  <a:cubicBezTo>
                    <a:pt x="12343" y="5322"/>
                    <a:pt x="12343" y="5322"/>
                    <a:pt x="12343" y="5322"/>
                  </a:cubicBezTo>
                  <a:cubicBezTo>
                    <a:pt x="12000" y="5635"/>
                    <a:pt x="12000" y="5635"/>
                    <a:pt x="12000" y="5635"/>
                  </a:cubicBezTo>
                  <a:cubicBezTo>
                    <a:pt x="12343" y="5948"/>
                    <a:pt x="12343" y="5948"/>
                    <a:pt x="12343" y="5948"/>
                  </a:cubicBezTo>
                  <a:cubicBezTo>
                    <a:pt x="12686" y="5948"/>
                    <a:pt x="12686" y="5948"/>
                    <a:pt x="12686" y="5948"/>
                  </a:cubicBezTo>
                  <a:cubicBezTo>
                    <a:pt x="13029" y="5948"/>
                    <a:pt x="13029" y="5948"/>
                    <a:pt x="13029" y="5948"/>
                  </a:cubicBezTo>
                  <a:cubicBezTo>
                    <a:pt x="13371" y="5948"/>
                    <a:pt x="13371" y="5948"/>
                    <a:pt x="13371" y="5948"/>
                  </a:cubicBezTo>
                  <a:cubicBezTo>
                    <a:pt x="13371" y="5948"/>
                    <a:pt x="13371" y="5948"/>
                    <a:pt x="13371" y="5948"/>
                  </a:cubicBezTo>
                  <a:cubicBezTo>
                    <a:pt x="13371" y="5635"/>
                    <a:pt x="13371" y="5635"/>
                    <a:pt x="13371" y="5635"/>
                  </a:cubicBezTo>
                  <a:cubicBezTo>
                    <a:pt x="13371" y="5635"/>
                    <a:pt x="13371" y="5635"/>
                    <a:pt x="13371" y="5635"/>
                  </a:cubicBezTo>
                  <a:cubicBezTo>
                    <a:pt x="13371" y="5322"/>
                    <a:pt x="13371" y="5322"/>
                    <a:pt x="13371" y="5322"/>
                  </a:cubicBezTo>
                  <a:cubicBezTo>
                    <a:pt x="13714" y="5322"/>
                    <a:pt x="13714" y="5322"/>
                    <a:pt x="13714" y="5322"/>
                  </a:cubicBezTo>
                  <a:cubicBezTo>
                    <a:pt x="14057" y="5322"/>
                    <a:pt x="14057" y="5322"/>
                    <a:pt x="14057" y="5322"/>
                  </a:cubicBezTo>
                  <a:cubicBezTo>
                    <a:pt x="14057" y="5322"/>
                    <a:pt x="14057" y="5322"/>
                    <a:pt x="14057" y="5322"/>
                  </a:cubicBezTo>
                  <a:cubicBezTo>
                    <a:pt x="14400" y="5322"/>
                    <a:pt x="14400" y="5322"/>
                    <a:pt x="14400" y="5322"/>
                  </a:cubicBezTo>
                  <a:cubicBezTo>
                    <a:pt x="14743" y="5322"/>
                    <a:pt x="14743" y="5322"/>
                    <a:pt x="14743" y="5322"/>
                  </a:cubicBezTo>
                  <a:cubicBezTo>
                    <a:pt x="15086" y="5322"/>
                    <a:pt x="15086" y="5322"/>
                    <a:pt x="15086" y="5322"/>
                  </a:cubicBezTo>
                  <a:cubicBezTo>
                    <a:pt x="15086" y="5009"/>
                    <a:pt x="15086" y="5009"/>
                    <a:pt x="15086" y="5009"/>
                  </a:cubicBezTo>
                  <a:cubicBezTo>
                    <a:pt x="15086" y="4696"/>
                    <a:pt x="15086" y="4696"/>
                    <a:pt x="15086" y="4696"/>
                  </a:cubicBezTo>
                  <a:cubicBezTo>
                    <a:pt x="15086" y="4696"/>
                    <a:pt x="15086" y="4696"/>
                    <a:pt x="15086" y="4696"/>
                  </a:cubicBezTo>
                  <a:cubicBezTo>
                    <a:pt x="15086" y="4383"/>
                    <a:pt x="15086" y="4383"/>
                    <a:pt x="15086" y="4383"/>
                  </a:cubicBezTo>
                  <a:cubicBezTo>
                    <a:pt x="15429" y="4383"/>
                    <a:pt x="15429" y="4383"/>
                    <a:pt x="15429" y="4383"/>
                  </a:cubicBezTo>
                  <a:cubicBezTo>
                    <a:pt x="15429" y="3757"/>
                    <a:pt x="15429" y="3757"/>
                    <a:pt x="15429" y="3757"/>
                  </a:cubicBezTo>
                  <a:cubicBezTo>
                    <a:pt x="15771" y="3757"/>
                    <a:pt x="15771" y="3757"/>
                    <a:pt x="15771" y="3757"/>
                  </a:cubicBezTo>
                  <a:cubicBezTo>
                    <a:pt x="16114" y="3443"/>
                    <a:pt x="16114" y="3443"/>
                    <a:pt x="16114" y="3443"/>
                  </a:cubicBezTo>
                  <a:cubicBezTo>
                    <a:pt x="16114" y="3130"/>
                    <a:pt x="16114" y="3130"/>
                    <a:pt x="16114" y="3130"/>
                  </a:cubicBezTo>
                  <a:cubicBezTo>
                    <a:pt x="16114" y="3130"/>
                    <a:pt x="16114" y="3130"/>
                    <a:pt x="16114" y="3130"/>
                  </a:cubicBezTo>
                  <a:cubicBezTo>
                    <a:pt x="16114" y="2817"/>
                    <a:pt x="16114" y="2817"/>
                    <a:pt x="16114" y="2817"/>
                  </a:cubicBezTo>
                  <a:cubicBezTo>
                    <a:pt x="16114" y="2504"/>
                    <a:pt x="16114" y="2504"/>
                    <a:pt x="16114" y="2504"/>
                  </a:cubicBezTo>
                  <a:cubicBezTo>
                    <a:pt x="16114" y="2504"/>
                    <a:pt x="16114" y="2504"/>
                    <a:pt x="16114" y="2504"/>
                  </a:cubicBezTo>
                  <a:cubicBezTo>
                    <a:pt x="16114" y="2191"/>
                    <a:pt x="16114" y="2191"/>
                    <a:pt x="16114" y="2191"/>
                  </a:cubicBezTo>
                  <a:cubicBezTo>
                    <a:pt x="16114" y="2191"/>
                    <a:pt x="16114" y="2191"/>
                    <a:pt x="16114" y="2191"/>
                  </a:cubicBezTo>
                  <a:cubicBezTo>
                    <a:pt x="15429" y="2191"/>
                    <a:pt x="15429" y="2191"/>
                    <a:pt x="15429" y="2191"/>
                  </a:cubicBezTo>
                  <a:cubicBezTo>
                    <a:pt x="15429" y="2191"/>
                    <a:pt x="15429" y="2191"/>
                    <a:pt x="15429" y="2191"/>
                  </a:cubicBezTo>
                  <a:cubicBezTo>
                    <a:pt x="15086" y="2191"/>
                    <a:pt x="15086" y="2191"/>
                    <a:pt x="15086" y="2191"/>
                  </a:cubicBezTo>
                  <a:cubicBezTo>
                    <a:pt x="14743" y="2191"/>
                    <a:pt x="14743" y="2191"/>
                    <a:pt x="14743" y="2191"/>
                  </a:cubicBezTo>
                  <a:cubicBezTo>
                    <a:pt x="14400" y="2191"/>
                    <a:pt x="14400" y="2191"/>
                    <a:pt x="14400" y="2191"/>
                  </a:cubicBezTo>
                  <a:cubicBezTo>
                    <a:pt x="14057" y="1878"/>
                    <a:pt x="14057" y="1878"/>
                    <a:pt x="14057" y="1878"/>
                  </a:cubicBezTo>
                  <a:cubicBezTo>
                    <a:pt x="13714" y="1878"/>
                    <a:pt x="13714" y="1878"/>
                    <a:pt x="13714" y="1878"/>
                  </a:cubicBezTo>
                  <a:cubicBezTo>
                    <a:pt x="13714" y="1878"/>
                    <a:pt x="13714" y="1878"/>
                    <a:pt x="13714" y="1878"/>
                  </a:cubicBezTo>
                  <a:cubicBezTo>
                    <a:pt x="13714" y="1878"/>
                    <a:pt x="13714" y="1878"/>
                    <a:pt x="13714" y="1878"/>
                  </a:cubicBezTo>
                  <a:cubicBezTo>
                    <a:pt x="13371" y="1565"/>
                    <a:pt x="13371" y="1565"/>
                    <a:pt x="13371" y="1565"/>
                  </a:cubicBezTo>
                  <a:cubicBezTo>
                    <a:pt x="13371" y="1878"/>
                    <a:pt x="13371" y="1878"/>
                    <a:pt x="13371" y="1878"/>
                  </a:cubicBezTo>
                  <a:cubicBezTo>
                    <a:pt x="13371" y="1565"/>
                    <a:pt x="13371" y="1565"/>
                    <a:pt x="13371" y="1565"/>
                  </a:cubicBezTo>
                  <a:cubicBezTo>
                    <a:pt x="13371" y="1565"/>
                    <a:pt x="13371" y="1565"/>
                    <a:pt x="13371" y="1565"/>
                  </a:cubicBezTo>
                  <a:cubicBezTo>
                    <a:pt x="13371" y="1252"/>
                    <a:pt x="13371" y="1252"/>
                    <a:pt x="13371" y="1252"/>
                  </a:cubicBezTo>
                  <a:cubicBezTo>
                    <a:pt x="13029" y="1565"/>
                    <a:pt x="13029" y="1565"/>
                    <a:pt x="13029" y="1565"/>
                  </a:cubicBezTo>
                  <a:cubicBezTo>
                    <a:pt x="13029" y="1565"/>
                    <a:pt x="13029" y="1565"/>
                    <a:pt x="13029" y="1565"/>
                  </a:cubicBezTo>
                  <a:cubicBezTo>
                    <a:pt x="13029" y="1878"/>
                    <a:pt x="13029" y="1878"/>
                    <a:pt x="13029" y="1878"/>
                  </a:cubicBezTo>
                  <a:cubicBezTo>
                    <a:pt x="12686" y="1565"/>
                    <a:pt x="12686" y="1565"/>
                    <a:pt x="12686" y="1565"/>
                  </a:cubicBezTo>
                  <a:cubicBezTo>
                    <a:pt x="12686" y="1565"/>
                    <a:pt x="12686" y="1565"/>
                    <a:pt x="12686" y="1565"/>
                  </a:cubicBezTo>
                  <a:cubicBezTo>
                    <a:pt x="12686" y="1565"/>
                    <a:pt x="12686" y="1565"/>
                    <a:pt x="12686" y="1565"/>
                  </a:cubicBezTo>
                  <a:cubicBezTo>
                    <a:pt x="12686" y="1565"/>
                    <a:pt x="12686" y="1565"/>
                    <a:pt x="12686" y="1565"/>
                  </a:cubicBezTo>
                  <a:cubicBezTo>
                    <a:pt x="12686" y="1878"/>
                    <a:pt x="12686" y="1878"/>
                    <a:pt x="12686" y="1878"/>
                  </a:cubicBezTo>
                  <a:cubicBezTo>
                    <a:pt x="12343" y="1878"/>
                    <a:pt x="12343" y="1878"/>
                    <a:pt x="12343" y="1878"/>
                  </a:cubicBezTo>
                  <a:cubicBezTo>
                    <a:pt x="12343" y="2191"/>
                    <a:pt x="12343" y="2191"/>
                    <a:pt x="12343" y="2191"/>
                  </a:cubicBezTo>
                  <a:cubicBezTo>
                    <a:pt x="12343" y="2191"/>
                    <a:pt x="12343" y="2191"/>
                    <a:pt x="12343" y="2191"/>
                  </a:cubicBezTo>
                  <a:cubicBezTo>
                    <a:pt x="12343" y="2191"/>
                    <a:pt x="12343" y="2191"/>
                    <a:pt x="12343" y="2191"/>
                  </a:cubicBezTo>
                  <a:cubicBezTo>
                    <a:pt x="12000" y="2191"/>
                    <a:pt x="12000" y="2191"/>
                    <a:pt x="12000" y="2191"/>
                  </a:cubicBezTo>
                  <a:cubicBezTo>
                    <a:pt x="12000" y="2191"/>
                    <a:pt x="12000" y="2191"/>
                    <a:pt x="12000" y="2191"/>
                  </a:cubicBezTo>
                  <a:cubicBezTo>
                    <a:pt x="12000" y="2191"/>
                    <a:pt x="12000" y="2191"/>
                    <a:pt x="12000" y="2191"/>
                  </a:cubicBezTo>
                  <a:cubicBezTo>
                    <a:pt x="12000" y="2504"/>
                    <a:pt x="12000" y="2504"/>
                    <a:pt x="12000" y="2504"/>
                  </a:cubicBezTo>
                  <a:cubicBezTo>
                    <a:pt x="12000" y="2191"/>
                    <a:pt x="12000" y="2191"/>
                    <a:pt x="12000" y="2191"/>
                  </a:cubicBezTo>
                  <a:cubicBezTo>
                    <a:pt x="11657" y="2191"/>
                    <a:pt x="11657" y="2191"/>
                    <a:pt x="11657" y="2191"/>
                  </a:cubicBezTo>
                  <a:cubicBezTo>
                    <a:pt x="12000" y="1878"/>
                    <a:pt x="12000" y="1878"/>
                    <a:pt x="12000" y="1878"/>
                  </a:cubicBezTo>
                  <a:cubicBezTo>
                    <a:pt x="12000" y="1252"/>
                    <a:pt x="12000" y="1252"/>
                    <a:pt x="12000" y="1252"/>
                  </a:cubicBezTo>
                  <a:cubicBezTo>
                    <a:pt x="12000" y="1252"/>
                    <a:pt x="12000" y="1252"/>
                    <a:pt x="12000" y="1252"/>
                  </a:cubicBezTo>
                  <a:cubicBezTo>
                    <a:pt x="11657" y="939"/>
                    <a:pt x="11657" y="939"/>
                    <a:pt x="11657" y="939"/>
                  </a:cubicBezTo>
                  <a:cubicBezTo>
                    <a:pt x="11314" y="939"/>
                    <a:pt x="11314" y="939"/>
                    <a:pt x="11314" y="939"/>
                  </a:cubicBezTo>
                  <a:cubicBezTo>
                    <a:pt x="11314" y="939"/>
                    <a:pt x="11314" y="939"/>
                    <a:pt x="11314" y="939"/>
                  </a:cubicBezTo>
                  <a:cubicBezTo>
                    <a:pt x="11314" y="939"/>
                    <a:pt x="11314" y="939"/>
                    <a:pt x="11314" y="939"/>
                  </a:cubicBezTo>
                  <a:cubicBezTo>
                    <a:pt x="11314" y="1252"/>
                    <a:pt x="11314" y="1252"/>
                    <a:pt x="11314" y="1252"/>
                  </a:cubicBezTo>
                  <a:cubicBezTo>
                    <a:pt x="11314" y="1252"/>
                    <a:pt x="11314" y="1252"/>
                    <a:pt x="11314" y="1252"/>
                  </a:cubicBezTo>
                  <a:cubicBezTo>
                    <a:pt x="11314" y="1252"/>
                    <a:pt x="11314" y="1252"/>
                    <a:pt x="11314" y="1252"/>
                  </a:cubicBezTo>
                  <a:cubicBezTo>
                    <a:pt x="11314" y="1252"/>
                    <a:pt x="11314" y="1252"/>
                    <a:pt x="11314" y="1252"/>
                  </a:cubicBezTo>
                  <a:cubicBezTo>
                    <a:pt x="10971" y="1252"/>
                    <a:pt x="10971" y="1252"/>
                    <a:pt x="10971" y="1252"/>
                  </a:cubicBezTo>
                  <a:cubicBezTo>
                    <a:pt x="10971" y="1565"/>
                    <a:pt x="10971" y="1565"/>
                    <a:pt x="10971" y="1565"/>
                  </a:cubicBezTo>
                  <a:cubicBezTo>
                    <a:pt x="11314" y="1878"/>
                    <a:pt x="11314" y="1878"/>
                    <a:pt x="11314" y="1878"/>
                  </a:cubicBezTo>
                  <a:cubicBezTo>
                    <a:pt x="11314" y="1878"/>
                    <a:pt x="11314" y="1878"/>
                    <a:pt x="11314" y="1878"/>
                  </a:cubicBezTo>
                  <a:cubicBezTo>
                    <a:pt x="11314" y="2191"/>
                    <a:pt x="11314" y="2191"/>
                    <a:pt x="11314" y="2191"/>
                  </a:cubicBezTo>
                  <a:cubicBezTo>
                    <a:pt x="11314" y="2504"/>
                    <a:pt x="11314" y="2504"/>
                    <a:pt x="11314" y="2504"/>
                  </a:cubicBezTo>
                  <a:cubicBezTo>
                    <a:pt x="11314" y="2817"/>
                    <a:pt x="11314" y="2817"/>
                    <a:pt x="11314" y="2817"/>
                  </a:cubicBezTo>
                  <a:cubicBezTo>
                    <a:pt x="11314" y="3130"/>
                    <a:pt x="11314" y="3130"/>
                    <a:pt x="11314" y="3130"/>
                  </a:cubicBezTo>
                  <a:cubicBezTo>
                    <a:pt x="11314" y="3130"/>
                    <a:pt x="11314" y="3130"/>
                    <a:pt x="11314" y="3130"/>
                  </a:cubicBezTo>
                  <a:cubicBezTo>
                    <a:pt x="10971" y="2817"/>
                    <a:pt x="10971" y="2817"/>
                    <a:pt x="10971" y="2817"/>
                  </a:cubicBezTo>
                  <a:cubicBezTo>
                    <a:pt x="10971" y="2504"/>
                    <a:pt x="10971" y="2504"/>
                    <a:pt x="10971" y="2504"/>
                  </a:cubicBezTo>
                  <a:cubicBezTo>
                    <a:pt x="10629" y="2504"/>
                    <a:pt x="10629" y="2504"/>
                    <a:pt x="10629" y="2504"/>
                  </a:cubicBezTo>
                  <a:cubicBezTo>
                    <a:pt x="10629" y="2191"/>
                    <a:pt x="10629" y="2191"/>
                    <a:pt x="10629" y="2191"/>
                  </a:cubicBezTo>
                  <a:cubicBezTo>
                    <a:pt x="10629" y="2191"/>
                    <a:pt x="10629" y="2191"/>
                    <a:pt x="10629" y="2191"/>
                  </a:cubicBezTo>
                  <a:cubicBezTo>
                    <a:pt x="10629" y="1878"/>
                    <a:pt x="10629" y="1878"/>
                    <a:pt x="10629" y="1878"/>
                  </a:cubicBezTo>
                  <a:cubicBezTo>
                    <a:pt x="10286" y="1878"/>
                    <a:pt x="10286" y="1878"/>
                    <a:pt x="10286" y="1878"/>
                  </a:cubicBezTo>
                  <a:cubicBezTo>
                    <a:pt x="10286" y="2191"/>
                    <a:pt x="10286" y="2191"/>
                    <a:pt x="10286" y="2191"/>
                  </a:cubicBezTo>
                  <a:cubicBezTo>
                    <a:pt x="9943" y="2191"/>
                    <a:pt x="9943" y="2191"/>
                    <a:pt x="9943" y="2191"/>
                  </a:cubicBezTo>
                  <a:cubicBezTo>
                    <a:pt x="9943" y="2191"/>
                    <a:pt x="9943" y="2191"/>
                    <a:pt x="9943" y="2191"/>
                  </a:cubicBezTo>
                  <a:cubicBezTo>
                    <a:pt x="9600" y="2191"/>
                    <a:pt x="9600" y="2191"/>
                    <a:pt x="9600" y="2191"/>
                  </a:cubicBezTo>
                  <a:cubicBezTo>
                    <a:pt x="9600" y="2191"/>
                    <a:pt x="9600" y="2191"/>
                    <a:pt x="9600" y="2191"/>
                  </a:cubicBezTo>
                  <a:cubicBezTo>
                    <a:pt x="9600" y="2191"/>
                    <a:pt x="9600" y="2191"/>
                    <a:pt x="9600" y="2191"/>
                  </a:cubicBezTo>
                  <a:cubicBezTo>
                    <a:pt x="9600" y="1878"/>
                    <a:pt x="9600" y="1878"/>
                    <a:pt x="9600" y="1878"/>
                  </a:cubicBezTo>
                  <a:cubicBezTo>
                    <a:pt x="9257" y="1878"/>
                    <a:pt x="9257" y="1878"/>
                    <a:pt x="9257" y="1878"/>
                  </a:cubicBezTo>
                  <a:cubicBezTo>
                    <a:pt x="9257" y="1878"/>
                    <a:pt x="9257" y="1878"/>
                    <a:pt x="9257" y="1878"/>
                  </a:cubicBezTo>
                  <a:cubicBezTo>
                    <a:pt x="8914" y="1565"/>
                    <a:pt x="8914" y="1565"/>
                    <a:pt x="8914" y="1565"/>
                  </a:cubicBezTo>
                  <a:cubicBezTo>
                    <a:pt x="8914" y="1565"/>
                    <a:pt x="8914" y="1565"/>
                    <a:pt x="8914" y="1565"/>
                  </a:cubicBezTo>
                  <a:cubicBezTo>
                    <a:pt x="8914" y="1565"/>
                    <a:pt x="8914" y="1565"/>
                    <a:pt x="8914" y="1565"/>
                  </a:cubicBezTo>
                  <a:cubicBezTo>
                    <a:pt x="8571" y="1252"/>
                    <a:pt x="8571" y="1252"/>
                    <a:pt x="8571" y="1252"/>
                  </a:cubicBezTo>
                  <a:cubicBezTo>
                    <a:pt x="8571" y="1252"/>
                    <a:pt x="8571" y="1252"/>
                    <a:pt x="8571" y="1252"/>
                  </a:cubicBezTo>
                  <a:cubicBezTo>
                    <a:pt x="8571" y="939"/>
                    <a:pt x="8571" y="939"/>
                    <a:pt x="8571" y="939"/>
                  </a:cubicBezTo>
                  <a:cubicBezTo>
                    <a:pt x="8571" y="939"/>
                    <a:pt x="8571" y="939"/>
                    <a:pt x="8571" y="939"/>
                  </a:cubicBezTo>
                  <a:cubicBezTo>
                    <a:pt x="8229" y="939"/>
                    <a:pt x="8229" y="939"/>
                    <a:pt x="8229" y="939"/>
                  </a:cubicBezTo>
                  <a:cubicBezTo>
                    <a:pt x="8229" y="1565"/>
                    <a:pt x="8229" y="1565"/>
                    <a:pt x="8229" y="1565"/>
                  </a:cubicBezTo>
                  <a:cubicBezTo>
                    <a:pt x="8229" y="1565"/>
                    <a:pt x="8229" y="1565"/>
                    <a:pt x="8229" y="1565"/>
                  </a:cubicBezTo>
                  <a:cubicBezTo>
                    <a:pt x="8571" y="1878"/>
                    <a:pt x="8571" y="1878"/>
                    <a:pt x="8571" y="1878"/>
                  </a:cubicBezTo>
                  <a:cubicBezTo>
                    <a:pt x="8571" y="2191"/>
                    <a:pt x="8571" y="2191"/>
                    <a:pt x="8571" y="2191"/>
                  </a:cubicBezTo>
                  <a:cubicBezTo>
                    <a:pt x="8571" y="2191"/>
                    <a:pt x="8571" y="2191"/>
                    <a:pt x="8571" y="2191"/>
                  </a:cubicBezTo>
                  <a:cubicBezTo>
                    <a:pt x="8229" y="2191"/>
                    <a:pt x="8229" y="2191"/>
                    <a:pt x="8229" y="2191"/>
                  </a:cubicBezTo>
                  <a:cubicBezTo>
                    <a:pt x="8229" y="1878"/>
                    <a:pt x="8229" y="1878"/>
                    <a:pt x="8229" y="1878"/>
                  </a:cubicBezTo>
                  <a:cubicBezTo>
                    <a:pt x="7886" y="1878"/>
                    <a:pt x="7886" y="1878"/>
                    <a:pt x="7886" y="1878"/>
                  </a:cubicBezTo>
                  <a:cubicBezTo>
                    <a:pt x="7886" y="2191"/>
                    <a:pt x="7886" y="2191"/>
                    <a:pt x="7886" y="2191"/>
                  </a:cubicBezTo>
                  <a:cubicBezTo>
                    <a:pt x="8229" y="2504"/>
                    <a:pt x="8229" y="2504"/>
                    <a:pt x="8229" y="2504"/>
                  </a:cubicBezTo>
                  <a:cubicBezTo>
                    <a:pt x="8229" y="2504"/>
                    <a:pt x="8229" y="2504"/>
                    <a:pt x="8229" y="2504"/>
                  </a:cubicBezTo>
                  <a:cubicBezTo>
                    <a:pt x="8229" y="2817"/>
                    <a:pt x="8229" y="2817"/>
                    <a:pt x="8229" y="2817"/>
                  </a:cubicBezTo>
                  <a:cubicBezTo>
                    <a:pt x="8229" y="2817"/>
                    <a:pt x="8229" y="2817"/>
                    <a:pt x="8229" y="2817"/>
                  </a:cubicBezTo>
                  <a:cubicBezTo>
                    <a:pt x="7886" y="2817"/>
                    <a:pt x="7886" y="2817"/>
                    <a:pt x="7886" y="2817"/>
                  </a:cubicBezTo>
                  <a:cubicBezTo>
                    <a:pt x="7886" y="2504"/>
                    <a:pt x="7886" y="2504"/>
                    <a:pt x="7886" y="2504"/>
                  </a:cubicBezTo>
                  <a:cubicBezTo>
                    <a:pt x="7886" y="2504"/>
                    <a:pt x="7886" y="2504"/>
                    <a:pt x="7886" y="2504"/>
                  </a:cubicBezTo>
                  <a:cubicBezTo>
                    <a:pt x="7200" y="2504"/>
                    <a:pt x="7200" y="2504"/>
                    <a:pt x="7200" y="2504"/>
                  </a:cubicBezTo>
                  <a:cubicBezTo>
                    <a:pt x="7200" y="2504"/>
                    <a:pt x="7200" y="2504"/>
                    <a:pt x="7200" y="2504"/>
                  </a:cubicBezTo>
                  <a:cubicBezTo>
                    <a:pt x="6857" y="2504"/>
                    <a:pt x="6857" y="2504"/>
                    <a:pt x="6857" y="2504"/>
                  </a:cubicBezTo>
                  <a:cubicBezTo>
                    <a:pt x="7200" y="2817"/>
                    <a:pt x="7200" y="2817"/>
                    <a:pt x="7200" y="2817"/>
                  </a:cubicBezTo>
                  <a:cubicBezTo>
                    <a:pt x="7200" y="2817"/>
                    <a:pt x="7200" y="2817"/>
                    <a:pt x="7200" y="2817"/>
                  </a:cubicBezTo>
                  <a:cubicBezTo>
                    <a:pt x="7543" y="2817"/>
                    <a:pt x="7543" y="2817"/>
                    <a:pt x="7543" y="2817"/>
                  </a:cubicBezTo>
                  <a:cubicBezTo>
                    <a:pt x="7200" y="3130"/>
                    <a:pt x="7200" y="3130"/>
                    <a:pt x="7200" y="3130"/>
                  </a:cubicBezTo>
                  <a:cubicBezTo>
                    <a:pt x="7543" y="3130"/>
                    <a:pt x="7543" y="3130"/>
                    <a:pt x="7543" y="3130"/>
                  </a:cubicBezTo>
                  <a:cubicBezTo>
                    <a:pt x="7543" y="3130"/>
                    <a:pt x="7543" y="3130"/>
                    <a:pt x="7543" y="3130"/>
                  </a:cubicBezTo>
                  <a:cubicBezTo>
                    <a:pt x="7886" y="3130"/>
                    <a:pt x="7886" y="3130"/>
                    <a:pt x="7886" y="3130"/>
                  </a:cubicBezTo>
                  <a:cubicBezTo>
                    <a:pt x="7200" y="3443"/>
                    <a:pt x="7200" y="3443"/>
                    <a:pt x="7200" y="3443"/>
                  </a:cubicBezTo>
                  <a:cubicBezTo>
                    <a:pt x="7200" y="3443"/>
                    <a:pt x="7200" y="3443"/>
                    <a:pt x="7200" y="3443"/>
                  </a:cubicBezTo>
                  <a:cubicBezTo>
                    <a:pt x="7543" y="4070"/>
                    <a:pt x="7543" y="4070"/>
                    <a:pt x="7543" y="4070"/>
                  </a:cubicBezTo>
                  <a:cubicBezTo>
                    <a:pt x="7886" y="4070"/>
                    <a:pt x="7886" y="4070"/>
                    <a:pt x="7886" y="4070"/>
                  </a:cubicBezTo>
                  <a:cubicBezTo>
                    <a:pt x="8229" y="4070"/>
                    <a:pt x="8229" y="4070"/>
                    <a:pt x="8229" y="4070"/>
                  </a:cubicBezTo>
                  <a:cubicBezTo>
                    <a:pt x="8571" y="4070"/>
                    <a:pt x="8571" y="4070"/>
                    <a:pt x="8571" y="4070"/>
                  </a:cubicBezTo>
                  <a:cubicBezTo>
                    <a:pt x="8571" y="4070"/>
                    <a:pt x="8571" y="4070"/>
                    <a:pt x="8571" y="4070"/>
                  </a:cubicBezTo>
                  <a:cubicBezTo>
                    <a:pt x="8914" y="4070"/>
                    <a:pt x="8914" y="4070"/>
                    <a:pt x="8914" y="4070"/>
                  </a:cubicBezTo>
                  <a:close/>
                  <a:moveTo>
                    <a:pt x="17486" y="6887"/>
                  </a:moveTo>
                  <a:cubicBezTo>
                    <a:pt x="17829" y="6574"/>
                    <a:pt x="17829" y="6574"/>
                    <a:pt x="17829" y="6574"/>
                  </a:cubicBezTo>
                  <a:cubicBezTo>
                    <a:pt x="17829" y="6574"/>
                    <a:pt x="17829" y="6574"/>
                    <a:pt x="17829" y="6574"/>
                  </a:cubicBezTo>
                  <a:cubicBezTo>
                    <a:pt x="18171" y="6574"/>
                    <a:pt x="18171" y="6574"/>
                    <a:pt x="18171" y="6574"/>
                  </a:cubicBezTo>
                  <a:cubicBezTo>
                    <a:pt x="18171" y="6261"/>
                    <a:pt x="18171" y="6261"/>
                    <a:pt x="18171" y="6261"/>
                  </a:cubicBezTo>
                  <a:cubicBezTo>
                    <a:pt x="18514" y="6574"/>
                    <a:pt x="18514" y="6574"/>
                    <a:pt x="18514" y="6574"/>
                  </a:cubicBezTo>
                  <a:cubicBezTo>
                    <a:pt x="18857" y="6574"/>
                    <a:pt x="18857" y="6574"/>
                    <a:pt x="18857" y="6574"/>
                  </a:cubicBezTo>
                  <a:cubicBezTo>
                    <a:pt x="19200" y="6574"/>
                    <a:pt x="19200" y="6574"/>
                    <a:pt x="19200" y="6574"/>
                  </a:cubicBezTo>
                  <a:cubicBezTo>
                    <a:pt x="18857" y="6574"/>
                    <a:pt x="18857" y="6574"/>
                    <a:pt x="18857" y="6574"/>
                  </a:cubicBezTo>
                  <a:cubicBezTo>
                    <a:pt x="18857" y="6887"/>
                    <a:pt x="18857" y="6887"/>
                    <a:pt x="18857" y="6887"/>
                  </a:cubicBezTo>
                  <a:cubicBezTo>
                    <a:pt x="18171" y="6574"/>
                    <a:pt x="18171" y="6574"/>
                    <a:pt x="18171" y="6574"/>
                  </a:cubicBezTo>
                  <a:cubicBezTo>
                    <a:pt x="18171" y="6574"/>
                    <a:pt x="18171" y="6574"/>
                    <a:pt x="18171" y="6574"/>
                  </a:cubicBezTo>
                  <a:cubicBezTo>
                    <a:pt x="17829" y="6887"/>
                    <a:pt x="17829" y="6887"/>
                    <a:pt x="17829" y="6887"/>
                  </a:cubicBezTo>
                  <a:cubicBezTo>
                    <a:pt x="17829" y="6887"/>
                    <a:pt x="17829" y="6887"/>
                    <a:pt x="17829" y="6887"/>
                  </a:cubicBezTo>
                  <a:cubicBezTo>
                    <a:pt x="17486" y="6887"/>
                    <a:pt x="17486" y="6887"/>
                    <a:pt x="17486" y="6887"/>
                  </a:cubicBezTo>
                  <a:cubicBezTo>
                    <a:pt x="17486" y="6887"/>
                    <a:pt x="17486" y="6887"/>
                    <a:pt x="17486" y="6887"/>
                  </a:cubicBezTo>
                  <a:close/>
                  <a:moveTo>
                    <a:pt x="16457" y="7826"/>
                  </a:moveTo>
                  <a:cubicBezTo>
                    <a:pt x="16457" y="7513"/>
                    <a:pt x="16457" y="7513"/>
                    <a:pt x="16457" y="7513"/>
                  </a:cubicBezTo>
                  <a:cubicBezTo>
                    <a:pt x="16114" y="7513"/>
                    <a:pt x="16114" y="7513"/>
                    <a:pt x="16114" y="7513"/>
                  </a:cubicBezTo>
                  <a:cubicBezTo>
                    <a:pt x="16114" y="7200"/>
                    <a:pt x="16114" y="7200"/>
                    <a:pt x="16114" y="7200"/>
                  </a:cubicBezTo>
                  <a:cubicBezTo>
                    <a:pt x="16114" y="7200"/>
                    <a:pt x="16114" y="7200"/>
                    <a:pt x="16114" y="7200"/>
                  </a:cubicBezTo>
                  <a:cubicBezTo>
                    <a:pt x="16457" y="7200"/>
                    <a:pt x="16457" y="7200"/>
                    <a:pt x="16457" y="7200"/>
                  </a:cubicBezTo>
                  <a:cubicBezTo>
                    <a:pt x="16457" y="7200"/>
                    <a:pt x="16457" y="7200"/>
                    <a:pt x="16457" y="7200"/>
                  </a:cubicBezTo>
                  <a:cubicBezTo>
                    <a:pt x="16457" y="7200"/>
                    <a:pt x="16457" y="7200"/>
                    <a:pt x="16457" y="7200"/>
                  </a:cubicBezTo>
                  <a:cubicBezTo>
                    <a:pt x="16800" y="7513"/>
                    <a:pt x="16800" y="7513"/>
                    <a:pt x="16800" y="7513"/>
                  </a:cubicBezTo>
                  <a:cubicBezTo>
                    <a:pt x="16800" y="7513"/>
                    <a:pt x="16800" y="7513"/>
                    <a:pt x="16800" y="7513"/>
                  </a:cubicBezTo>
                  <a:cubicBezTo>
                    <a:pt x="16457" y="7826"/>
                    <a:pt x="16457" y="7826"/>
                    <a:pt x="16457" y="7826"/>
                  </a:cubicBezTo>
                  <a:cubicBezTo>
                    <a:pt x="16457" y="7826"/>
                    <a:pt x="16457" y="7826"/>
                    <a:pt x="16457" y="7826"/>
                  </a:cubicBezTo>
                  <a:close/>
                  <a:moveTo>
                    <a:pt x="10971" y="10017"/>
                  </a:moveTo>
                  <a:cubicBezTo>
                    <a:pt x="10971" y="9704"/>
                    <a:pt x="10971" y="9704"/>
                    <a:pt x="10971" y="9704"/>
                  </a:cubicBezTo>
                  <a:cubicBezTo>
                    <a:pt x="11314" y="9391"/>
                    <a:pt x="11314" y="9391"/>
                    <a:pt x="11314" y="9391"/>
                  </a:cubicBezTo>
                  <a:cubicBezTo>
                    <a:pt x="12000" y="9391"/>
                    <a:pt x="12000" y="9391"/>
                    <a:pt x="12000" y="9391"/>
                  </a:cubicBezTo>
                  <a:cubicBezTo>
                    <a:pt x="12343" y="9391"/>
                    <a:pt x="12343" y="9391"/>
                    <a:pt x="12343" y="9391"/>
                  </a:cubicBezTo>
                  <a:cubicBezTo>
                    <a:pt x="12686" y="9078"/>
                    <a:pt x="12686" y="9078"/>
                    <a:pt x="12686" y="9078"/>
                  </a:cubicBezTo>
                  <a:cubicBezTo>
                    <a:pt x="13029" y="8765"/>
                    <a:pt x="13029" y="8765"/>
                    <a:pt x="13029" y="8765"/>
                  </a:cubicBezTo>
                  <a:cubicBezTo>
                    <a:pt x="13029" y="9078"/>
                    <a:pt x="13029" y="9078"/>
                    <a:pt x="13029" y="9078"/>
                  </a:cubicBezTo>
                  <a:cubicBezTo>
                    <a:pt x="13371" y="9391"/>
                    <a:pt x="13371" y="9391"/>
                    <a:pt x="13371" y="9391"/>
                  </a:cubicBezTo>
                  <a:cubicBezTo>
                    <a:pt x="13371" y="9391"/>
                    <a:pt x="13371" y="9391"/>
                    <a:pt x="13371" y="9391"/>
                  </a:cubicBezTo>
                  <a:cubicBezTo>
                    <a:pt x="13029" y="9704"/>
                    <a:pt x="13029" y="9704"/>
                    <a:pt x="13029" y="9704"/>
                  </a:cubicBezTo>
                  <a:cubicBezTo>
                    <a:pt x="13029" y="9704"/>
                    <a:pt x="13029" y="9704"/>
                    <a:pt x="13029" y="9704"/>
                  </a:cubicBezTo>
                  <a:cubicBezTo>
                    <a:pt x="13029" y="10017"/>
                    <a:pt x="13029" y="10017"/>
                    <a:pt x="13029" y="10017"/>
                  </a:cubicBezTo>
                  <a:cubicBezTo>
                    <a:pt x="13371" y="10330"/>
                    <a:pt x="13371" y="10330"/>
                    <a:pt x="13371" y="10330"/>
                  </a:cubicBezTo>
                  <a:cubicBezTo>
                    <a:pt x="13714" y="10643"/>
                    <a:pt x="13714" y="10643"/>
                    <a:pt x="13714" y="10643"/>
                  </a:cubicBezTo>
                  <a:cubicBezTo>
                    <a:pt x="14057" y="10330"/>
                    <a:pt x="14057" y="10330"/>
                    <a:pt x="14057" y="10330"/>
                  </a:cubicBezTo>
                  <a:cubicBezTo>
                    <a:pt x="14400" y="10330"/>
                    <a:pt x="14400" y="10330"/>
                    <a:pt x="14400" y="10330"/>
                  </a:cubicBezTo>
                  <a:cubicBezTo>
                    <a:pt x="14743" y="10330"/>
                    <a:pt x="14743" y="10330"/>
                    <a:pt x="14743" y="10330"/>
                  </a:cubicBezTo>
                  <a:cubicBezTo>
                    <a:pt x="14743" y="10330"/>
                    <a:pt x="14743" y="10330"/>
                    <a:pt x="14743" y="10330"/>
                  </a:cubicBezTo>
                  <a:cubicBezTo>
                    <a:pt x="15086" y="10643"/>
                    <a:pt x="15086" y="10643"/>
                    <a:pt x="15086" y="10643"/>
                  </a:cubicBezTo>
                  <a:cubicBezTo>
                    <a:pt x="15086" y="10643"/>
                    <a:pt x="15086" y="10643"/>
                    <a:pt x="15086" y="10643"/>
                  </a:cubicBezTo>
                  <a:cubicBezTo>
                    <a:pt x="14743" y="10643"/>
                    <a:pt x="14743" y="10643"/>
                    <a:pt x="14743" y="10643"/>
                  </a:cubicBezTo>
                  <a:cubicBezTo>
                    <a:pt x="14400" y="11270"/>
                    <a:pt x="14400" y="11270"/>
                    <a:pt x="14400" y="11270"/>
                  </a:cubicBezTo>
                  <a:cubicBezTo>
                    <a:pt x="14400" y="11270"/>
                    <a:pt x="14400" y="11270"/>
                    <a:pt x="14400" y="11270"/>
                  </a:cubicBezTo>
                  <a:cubicBezTo>
                    <a:pt x="14057" y="11896"/>
                    <a:pt x="14057" y="11896"/>
                    <a:pt x="14057" y="11896"/>
                  </a:cubicBezTo>
                  <a:cubicBezTo>
                    <a:pt x="13714" y="11896"/>
                    <a:pt x="13714" y="11896"/>
                    <a:pt x="13714" y="11896"/>
                  </a:cubicBezTo>
                  <a:cubicBezTo>
                    <a:pt x="13714" y="11896"/>
                    <a:pt x="13714" y="11896"/>
                    <a:pt x="13714" y="11896"/>
                  </a:cubicBezTo>
                  <a:cubicBezTo>
                    <a:pt x="13371" y="12209"/>
                    <a:pt x="13371" y="12209"/>
                    <a:pt x="13371" y="12209"/>
                  </a:cubicBezTo>
                  <a:cubicBezTo>
                    <a:pt x="13371" y="12522"/>
                    <a:pt x="13371" y="12522"/>
                    <a:pt x="13371" y="12522"/>
                  </a:cubicBezTo>
                  <a:cubicBezTo>
                    <a:pt x="13029" y="12522"/>
                    <a:pt x="13029" y="12522"/>
                    <a:pt x="13029" y="12522"/>
                  </a:cubicBezTo>
                  <a:cubicBezTo>
                    <a:pt x="13029" y="12522"/>
                    <a:pt x="13029" y="12522"/>
                    <a:pt x="13029" y="12522"/>
                  </a:cubicBezTo>
                  <a:cubicBezTo>
                    <a:pt x="13029" y="12522"/>
                    <a:pt x="13029" y="12522"/>
                    <a:pt x="13029" y="12522"/>
                  </a:cubicBezTo>
                  <a:cubicBezTo>
                    <a:pt x="13029" y="12209"/>
                    <a:pt x="13029" y="12209"/>
                    <a:pt x="13029" y="12209"/>
                  </a:cubicBezTo>
                  <a:cubicBezTo>
                    <a:pt x="13029" y="11896"/>
                    <a:pt x="13029" y="11896"/>
                    <a:pt x="13029" y="11896"/>
                  </a:cubicBezTo>
                  <a:cubicBezTo>
                    <a:pt x="13029" y="11583"/>
                    <a:pt x="13029" y="11583"/>
                    <a:pt x="13029" y="11583"/>
                  </a:cubicBezTo>
                  <a:cubicBezTo>
                    <a:pt x="13029" y="11270"/>
                    <a:pt x="13029" y="11270"/>
                    <a:pt x="13029" y="11270"/>
                  </a:cubicBezTo>
                  <a:cubicBezTo>
                    <a:pt x="13029" y="11270"/>
                    <a:pt x="13029" y="11270"/>
                    <a:pt x="13029" y="11270"/>
                  </a:cubicBezTo>
                  <a:cubicBezTo>
                    <a:pt x="12686" y="11270"/>
                    <a:pt x="12686" y="11270"/>
                    <a:pt x="12686" y="11270"/>
                  </a:cubicBezTo>
                  <a:cubicBezTo>
                    <a:pt x="12686" y="11270"/>
                    <a:pt x="12686" y="11270"/>
                    <a:pt x="12686" y="11270"/>
                  </a:cubicBezTo>
                  <a:cubicBezTo>
                    <a:pt x="12343" y="11583"/>
                    <a:pt x="12343" y="11583"/>
                    <a:pt x="12343" y="11583"/>
                  </a:cubicBezTo>
                  <a:cubicBezTo>
                    <a:pt x="12343" y="11896"/>
                    <a:pt x="12343" y="11896"/>
                    <a:pt x="12343" y="11896"/>
                  </a:cubicBezTo>
                  <a:cubicBezTo>
                    <a:pt x="12000" y="11896"/>
                    <a:pt x="12000" y="11896"/>
                    <a:pt x="12000" y="11896"/>
                  </a:cubicBezTo>
                  <a:cubicBezTo>
                    <a:pt x="11657" y="12209"/>
                    <a:pt x="11657" y="12209"/>
                    <a:pt x="11657" y="12209"/>
                  </a:cubicBezTo>
                  <a:cubicBezTo>
                    <a:pt x="11314" y="12209"/>
                    <a:pt x="11314" y="12209"/>
                    <a:pt x="11314" y="12209"/>
                  </a:cubicBezTo>
                  <a:cubicBezTo>
                    <a:pt x="11314" y="12209"/>
                    <a:pt x="11314" y="12209"/>
                    <a:pt x="11314" y="12209"/>
                  </a:cubicBezTo>
                  <a:cubicBezTo>
                    <a:pt x="10971" y="12209"/>
                    <a:pt x="10971" y="12209"/>
                    <a:pt x="10971" y="12209"/>
                  </a:cubicBezTo>
                  <a:cubicBezTo>
                    <a:pt x="10971" y="11896"/>
                    <a:pt x="10971" y="11896"/>
                    <a:pt x="10971" y="11896"/>
                  </a:cubicBezTo>
                  <a:cubicBezTo>
                    <a:pt x="11314" y="11896"/>
                    <a:pt x="11314" y="11896"/>
                    <a:pt x="11314" y="11896"/>
                  </a:cubicBezTo>
                  <a:cubicBezTo>
                    <a:pt x="10971" y="11583"/>
                    <a:pt x="10971" y="11583"/>
                    <a:pt x="10971" y="11583"/>
                  </a:cubicBezTo>
                  <a:cubicBezTo>
                    <a:pt x="11314" y="11583"/>
                    <a:pt x="11314" y="11583"/>
                    <a:pt x="11314" y="11583"/>
                  </a:cubicBezTo>
                  <a:cubicBezTo>
                    <a:pt x="11314" y="11270"/>
                    <a:pt x="11314" y="11270"/>
                    <a:pt x="11314" y="11270"/>
                  </a:cubicBezTo>
                  <a:cubicBezTo>
                    <a:pt x="11657" y="10957"/>
                    <a:pt x="11657" y="10957"/>
                    <a:pt x="11657" y="10957"/>
                  </a:cubicBezTo>
                  <a:cubicBezTo>
                    <a:pt x="11657" y="10643"/>
                    <a:pt x="11657" y="10643"/>
                    <a:pt x="11657" y="10643"/>
                  </a:cubicBezTo>
                  <a:cubicBezTo>
                    <a:pt x="11657" y="10330"/>
                    <a:pt x="11657" y="10330"/>
                    <a:pt x="11657" y="10330"/>
                  </a:cubicBezTo>
                  <a:cubicBezTo>
                    <a:pt x="11657" y="10330"/>
                    <a:pt x="11657" y="10330"/>
                    <a:pt x="11657" y="10330"/>
                  </a:cubicBezTo>
                  <a:cubicBezTo>
                    <a:pt x="11314" y="10330"/>
                    <a:pt x="11314" y="10330"/>
                    <a:pt x="11314" y="10330"/>
                  </a:cubicBezTo>
                  <a:cubicBezTo>
                    <a:pt x="11314" y="10017"/>
                    <a:pt x="11314" y="10017"/>
                    <a:pt x="11314" y="10017"/>
                  </a:cubicBezTo>
                  <a:cubicBezTo>
                    <a:pt x="10971" y="10017"/>
                    <a:pt x="10971" y="10017"/>
                    <a:pt x="10971" y="10017"/>
                  </a:cubicBezTo>
                  <a:close/>
                  <a:moveTo>
                    <a:pt x="9600" y="6261"/>
                  </a:moveTo>
                  <a:cubicBezTo>
                    <a:pt x="9600" y="6574"/>
                    <a:pt x="9600" y="6574"/>
                    <a:pt x="9600" y="6574"/>
                  </a:cubicBezTo>
                  <a:cubicBezTo>
                    <a:pt x="9943" y="6574"/>
                    <a:pt x="9943" y="6574"/>
                    <a:pt x="9943" y="6574"/>
                  </a:cubicBezTo>
                  <a:cubicBezTo>
                    <a:pt x="9943" y="6574"/>
                    <a:pt x="9943" y="6574"/>
                    <a:pt x="9943" y="6574"/>
                  </a:cubicBezTo>
                  <a:cubicBezTo>
                    <a:pt x="10286" y="6574"/>
                    <a:pt x="10286" y="6574"/>
                    <a:pt x="10286" y="6574"/>
                  </a:cubicBezTo>
                  <a:cubicBezTo>
                    <a:pt x="10286" y="6574"/>
                    <a:pt x="10286" y="6574"/>
                    <a:pt x="10286" y="6574"/>
                  </a:cubicBezTo>
                  <a:cubicBezTo>
                    <a:pt x="10286" y="6261"/>
                    <a:pt x="10286" y="6261"/>
                    <a:pt x="10286" y="6261"/>
                  </a:cubicBezTo>
                  <a:cubicBezTo>
                    <a:pt x="9600" y="6261"/>
                    <a:pt x="9600" y="6261"/>
                    <a:pt x="9600" y="6261"/>
                  </a:cubicBezTo>
                  <a:cubicBezTo>
                    <a:pt x="9600" y="6261"/>
                    <a:pt x="9600" y="6261"/>
                    <a:pt x="9600" y="6261"/>
                  </a:cubicBezTo>
                  <a:cubicBezTo>
                    <a:pt x="9600" y="6261"/>
                    <a:pt x="9600" y="6261"/>
                    <a:pt x="9600" y="6261"/>
                  </a:cubicBezTo>
                  <a:close/>
                  <a:moveTo>
                    <a:pt x="9943" y="8452"/>
                  </a:moveTo>
                  <a:cubicBezTo>
                    <a:pt x="10286" y="8765"/>
                    <a:pt x="10286" y="8765"/>
                    <a:pt x="10286" y="8765"/>
                  </a:cubicBezTo>
                  <a:cubicBezTo>
                    <a:pt x="10629" y="8765"/>
                    <a:pt x="10629" y="8765"/>
                    <a:pt x="10629" y="8765"/>
                  </a:cubicBezTo>
                  <a:cubicBezTo>
                    <a:pt x="10629" y="8765"/>
                    <a:pt x="10629" y="8765"/>
                    <a:pt x="10629" y="8765"/>
                  </a:cubicBezTo>
                  <a:cubicBezTo>
                    <a:pt x="10971" y="9078"/>
                    <a:pt x="10971" y="9078"/>
                    <a:pt x="10971" y="9078"/>
                  </a:cubicBezTo>
                  <a:cubicBezTo>
                    <a:pt x="10971" y="9078"/>
                    <a:pt x="10971" y="9078"/>
                    <a:pt x="10971" y="9078"/>
                  </a:cubicBezTo>
                  <a:cubicBezTo>
                    <a:pt x="10971" y="9078"/>
                    <a:pt x="10971" y="9078"/>
                    <a:pt x="10971" y="9078"/>
                  </a:cubicBezTo>
                  <a:cubicBezTo>
                    <a:pt x="10971" y="9391"/>
                    <a:pt x="10971" y="9391"/>
                    <a:pt x="10971" y="9391"/>
                  </a:cubicBezTo>
                  <a:cubicBezTo>
                    <a:pt x="10971" y="9391"/>
                    <a:pt x="10971" y="9391"/>
                    <a:pt x="10971" y="9391"/>
                  </a:cubicBezTo>
                  <a:cubicBezTo>
                    <a:pt x="11314" y="9391"/>
                    <a:pt x="11314" y="9391"/>
                    <a:pt x="11314" y="9391"/>
                  </a:cubicBezTo>
                  <a:cubicBezTo>
                    <a:pt x="11314" y="9391"/>
                    <a:pt x="11314" y="9391"/>
                    <a:pt x="11314" y="9391"/>
                  </a:cubicBezTo>
                  <a:cubicBezTo>
                    <a:pt x="11657" y="9078"/>
                    <a:pt x="11657" y="9078"/>
                    <a:pt x="11657" y="9078"/>
                  </a:cubicBezTo>
                  <a:cubicBezTo>
                    <a:pt x="12000" y="9078"/>
                    <a:pt x="12000" y="9078"/>
                    <a:pt x="12000" y="9078"/>
                  </a:cubicBezTo>
                  <a:cubicBezTo>
                    <a:pt x="12000" y="9078"/>
                    <a:pt x="12000" y="9078"/>
                    <a:pt x="12000" y="9078"/>
                  </a:cubicBezTo>
                  <a:cubicBezTo>
                    <a:pt x="12000" y="8765"/>
                    <a:pt x="12000" y="8765"/>
                    <a:pt x="12000" y="8765"/>
                  </a:cubicBezTo>
                  <a:cubicBezTo>
                    <a:pt x="12000" y="8452"/>
                    <a:pt x="12000" y="8452"/>
                    <a:pt x="12000" y="8452"/>
                  </a:cubicBezTo>
                  <a:cubicBezTo>
                    <a:pt x="12343" y="8452"/>
                    <a:pt x="12343" y="8452"/>
                    <a:pt x="12343" y="8452"/>
                  </a:cubicBezTo>
                  <a:cubicBezTo>
                    <a:pt x="12343" y="8139"/>
                    <a:pt x="12343" y="8139"/>
                    <a:pt x="12343" y="8139"/>
                  </a:cubicBezTo>
                  <a:cubicBezTo>
                    <a:pt x="12343" y="8139"/>
                    <a:pt x="12343" y="8139"/>
                    <a:pt x="12343" y="8139"/>
                  </a:cubicBezTo>
                  <a:cubicBezTo>
                    <a:pt x="12000" y="8139"/>
                    <a:pt x="12000" y="8139"/>
                    <a:pt x="12000" y="8139"/>
                  </a:cubicBezTo>
                  <a:cubicBezTo>
                    <a:pt x="12000" y="7826"/>
                    <a:pt x="12000" y="7826"/>
                    <a:pt x="12000" y="7826"/>
                  </a:cubicBezTo>
                  <a:cubicBezTo>
                    <a:pt x="11657" y="7826"/>
                    <a:pt x="11657" y="7826"/>
                    <a:pt x="11657" y="7826"/>
                  </a:cubicBezTo>
                  <a:cubicBezTo>
                    <a:pt x="11657" y="7826"/>
                    <a:pt x="11657" y="7826"/>
                    <a:pt x="11657" y="7826"/>
                  </a:cubicBezTo>
                  <a:cubicBezTo>
                    <a:pt x="11314" y="8139"/>
                    <a:pt x="11314" y="8139"/>
                    <a:pt x="11314" y="8139"/>
                  </a:cubicBezTo>
                  <a:cubicBezTo>
                    <a:pt x="11314" y="7826"/>
                    <a:pt x="11314" y="7826"/>
                    <a:pt x="11314" y="7826"/>
                  </a:cubicBezTo>
                  <a:cubicBezTo>
                    <a:pt x="10971" y="7826"/>
                    <a:pt x="10971" y="7826"/>
                    <a:pt x="10971" y="7826"/>
                  </a:cubicBezTo>
                  <a:cubicBezTo>
                    <a:pt x="10971" y="8139"/>
                    <a:pt x="10971" y="8139"/>
                    <a:pt x="10971" y="8139"/>
                  </a:cubicBezTo>
                  <a:cubicBezTo>
                    <a:pt x="10971" y="8139"/>
                    <a:pt x="10971" y="8139"/>
                    <a:pt x="10971" y="8139"/>
                  </a:cubicBezTo>
                  <a:cubicBezTo>
                    <a:pt x="10629" y="8139"/>
                    <a:pt x="10629" y="8139"/>
                    <a:pt x="10629" y="8139"/>
                  </a:cubicBezTo>
                  <a:cubicBezTo>
                    <a:pt x="10286" y="8139"/>
                    <a:pt x="10286" y="8139"/>
                    <a:pt x="10286" y="8139"/>
                  </a:cubicBezTo>
                  <a:cubicBezTo>
                    <a:pt x="10286" y="8452"/>
                    <a:pt x="10286" y="8452"/>
                    <a:pt x="10286" y="8452"/>
                  </a:cubicBezTo>
                  <a:cubicBezTo>
                    <a:pt x="9943" y="8452"/>
                    <a:pt x="9943" y="8452"/>
                    <a:pt x="9943" y="8452"/>
                  </a:cubicBezTo>
                  <a:close/>
                  <a:moveTo>
                    <a:pt x="1714" y="9704"/>
                  </a:moveTo>
                  <a:cubicBezTo>
                    <a:pt x="1371" y="9391"/>
                    <a:pt x="1371" y="9391"/>
                    <a:pt x="1371" y="9391"/>
                  </a:cubicBezTo>
                  <a:cubicBezTo>
                    <a:pt x="1371" y="9391"/>
                    <a:pt x="1371" y="9391"/>
                    <a:pt x="1371" y="9391"/>
                  </a:cubicBezTo>
                  <a:cubicBezTo>
                    <a:pt x="1371" y="9078"/>
                    <a:pt x="1371" y="9078"/>
                    <a:pt x="1371" y="9078"/>
                  </a:cubicBezTo>
                  <a:cubicBezTo>
                    <a:pt x="1029" y="8765"/>
                    <a:pt x="1029" y="8765"/>
                    <a:pt x="1029" y="8765"/>
                  </a:cubicBezTo>
                  <a:cubicBezTo>
                    <a:pt x="686" y="8765"/>
                    <a:pt x="686" y="8765"/>
                    <a:pt x="686" y="8765"/>
                  </a:cubicBezTo>
                  <a:cubicBezTo>
                    <a:pt x="686" y="8765"/>
                    <a:pt x="686" y="8765"/>
                    <a:pt x="686" y="8765"/>
                  </a:cubicBezTo>
                  <a:cubicBezTo>
                    <a:pt x="686" y="8139"/>
                    <a:pt x="686" y="8139"/>
                    <a:pt x="686" y="8139"/>
                  </a:cubicBezTo>
                  <a:cubicBezTo>
                    <a:pt x="343" y="8139"/>
                    <a:pt x="343" y="8139"/>
                    <a:pt x="343" y="8139"/>
                  </a:cubicBezTo>
                  <a:cubicBezTo>
                    <a:pt x="343" y="7826"/>
                    <a:pt x="343" y="7826"/>
                    <a:pt x="343" y="7826"/>
                  </a:cubicBezTo>
                  <a:cubicBezTo>
                    <a:pt x="343" y="7513"/>
                    <a:pt x="343" y="7513"/>
                    <a:pt x="343" y="7513"/>
                  </a:cubicBezTo>
                  <a:cubicBezTo>
                    <a:pt x="343" y="7513"/>
                    <a:pt x="343" y="7513"/>
                    <a:pt x="343" y="7513"/>
                  </a:cubicBezTo>
                  <a:cubicBezTo>
                    <a:pt x="686" y="7513"/>
                    <a:pt x="686" y="7513"/>
                    <a:pt x="686" y="7513"/>
                  </a:cubicBezTo>
                  <a:cubicBezTo>
                    <a:pt x="686" y="7826"/>
                    <a:pt x="686" y="7826"/>
                    <a:pt x="686" y="7826"/>
                  </a:cubicBezTo>
                  <a:cubicBezTo>
                    <a:pt x="1029" y="7826"/>
                    <a:pt x="1029" y="7826"/>
                    <a:pt x="1029" y="7826"/>
                  </a:cubicBezTo>
                  <a:cubicBezTo>
                    <a:pt x="686" y="8139"/>
                    <a:pt x="686" y="8139"/>
                    <a:pt x="686" y="8139"/>
                  </a:cubicBezTo>
                  <a:cubicBezTo>
                    <a:pt x="1029" y="8452"/>
                    <a:pt x="1029" y="8452"/>
                    <a:pt x="1029" y="8452"/>
                  </a:cubicBezTo>
                  <a:cubicBezTo>
                    <a:pt x="1371" y="8765"/>
                    <a:pt x="1371" y="8765"/>
                    <a:pt x="1371" y="8765"/>
                  </a:cubicBezTo>
                  <a:cubicBezTo>
                    <a:pt x="1371" y="8765"/>
                    <a:pt x="1371" y="8765"/>
                    <a:pt x="1371" y="8765"/>
                  </a:cubicBezTo>
                  <a:cubicBezTo>
                    <a:pt x="1371" y="8765"/>
                    <a:pt x="1371" y="8765"/>
                    <a:pt x="1371" y="8765"/>
                  </a:cubicBezTo>
                  <a:cubicBezTo>
                    <a:pt x="1371" y="8765"/>
                    <a:pt x="1371" y="8765"/>
                    <a:pt x="1371" y="8765"/>
                  </a:cubicBezTo>
                  <a:cubicBezTo>
                    <a:pt x="1714" y="9078"/>
                    <a:pt x="1714" y="9078"/>
                    <a:pt x="1714" y="9078"/>
                  </a:cubicBezTo>
                  <a:cubicBezTo>
                    <a:pt x="1714" y="9391"/>
                    <a:pt x="1714" y="9391"/>
                    <a:pt x="1714" y="9391"/>
                  </a:cubicBezTo>
                  <a:cubicBezTo>
                    <a:pt x="2057" y="9391"/>
                    <a:pt x="2057" y="9391"/>
                    <a:pt x="2057" y="9391"/>
                  </a:cubicBezTo>
                  <a:cubicBezTo>
                    <a:pt x="1714" y="9704"/>
                    <a:pt x="1714" y="9704"/>
                    <a:pt x="1714" y="9704"/>
                  </a:cubicBezTo>
                  <a:cubicBezTo>
                    <a:pt x="1714" y="9704"/>
                    <a:pt x="1714" y="9704"/>
                    <a:pt x="1714" y="9704"/>
                  </a:cubicBezTo>
                  <a:cubicBezTo>
                    <a:pt x="1714" y="9704"/>
                    <a:pt x="1714" y="9704"/>
                    <a:pt x="1714" y="9704"/>
                  </a:cubicBezTo>
                  <a:close/>
                  <a:moveTo>
                    <a:pt x="7200" y="15339"/>
                  </a:moveTo>
                  <a:cubicBezTo>
                    <a:pt x="7200" y="15026"/>
                    <a:pt x="7200" y="15026"/>
                    <a:pt x="7200" y="15026"/>
                  </a:cubicBezTo>
                  <a:cubicBezTo>
                    <a:pt x="7200" y="15339"/>
                    <a:pt x="7200" y="15339"/>
                    <a:pt x="7200" y="15339"/>
                  </a:cubicBezTo>
                  <a:cubicBezTo>
                    <a:pt x="6857" y="15339"/>
                    <a:pt x="6857" y="15339"/>
                    <a:pt x="6857" y="15339"/>
                  </a:cubicBezTo>
                  <a:cubicBezTo>
                    <a:pt x="6857" y="15339"/>
                    <a:pt x="6857" y="15339"/>
                    <a:pt x="6857" y="15339"/>
                  </a:cubicBezTo>
                  <a:cubicBezTo>
                    <a:pt x="6857" y="15026"/>
                    <a:pt x="6857" y="15026"/>
                    <a:pt x="6857" y="15026"/>
                  </a:cubicBezTo>
                  <a:cubicBezTo>
                    <a:pt x="6857" y="14713"/>
                    <a:pt x="6857" y="14713"/>
                    <a:pt x="6857" y="14713"/>
                  </a:cubicBezTo>
                  <a:cubicBezTo>
                    <a:pt x="6857" y="14713"/>
                    <a:pt x="6857" y="14713"/>
                    <a:pt x="6857" y="14713"/>
                  </a:cubicBezTo>
                  <a:cubicBezTo>
                    <a:pt x="6514" y="14713"/>
                    <a:pt x="6514" y="14713"/>
                    <a:pt x="6514" y="14713"/>
                  </a:cubicBezTo>
                  <a:cubicBezTo>
                    <a:pt x="6171" y="14400"/>
                    <a:pt x="6171" y="14400"/>
                    <a:pt x="6171" y="14400"/>
                  </a:cubicBezTo>
                  <a:cubicBezTo>
                    <a:pt x="6171" y="14087"/>
                    <a:pt x="6171" y="14087"/>
                    <a:pt x="6171" y="14087"/>
                  </a:cubicBezTo>
                  <a:cubicBezTo>
                    <a:pt x="6514" y="14087"/>
                    <a:pt x="6514" y="14087"/>
                    <a:pt x="6514" y="14087"/>
                  </a:cubicBezTo>
                  <a:cubicBezTo>
                    <a:pt x="6514" y="14087"/>
                    <a:pt x="6514" y="14087"/>
                    <a:pt x="6514" y="14087"/>
                  </a:cubicBezTo>
                  <a:cubicBezTo>
                    <a:pt x="6514" y="13774"/>
                    <a:pt x="6514" y="13774"/>
                    <a:pt x="6514" y="13774"/>
                  </a:cubicBezTo>
                  <a:cubicBezTo>
                    <a:pt x="6514" y="13774"/>
                    <a:pt x="6514" y="13774"/>
                    <a:pt x="6514" y="13774"/>
                  </a:cubicBezTo>
                  <a:cubicBezTo>
                    <a:pt x="6514" y="13774"/>
                    <a:pt x="6514" y="13774"/>
                    <a:pt x="6514" y="13774"/>
                  </a:cubicBezTo>
                  <a:cubicBezTo>
                    <a:pt x="6514" y="13774"/>
                    <a:pt x="6514" y="13774"/>
                    <a:pt x="6514" y="13774"/>
                  </a:cubicBezTo>
                  <a:cubicBezTo>
                    <a:pt x="6171" y="13461"/>
                    <a:pt x="6171" y="13461"/>
                    <a:pt x="6171" y="13461"/>
                  </a:cubicBezTo>
                  <a:cubicBezTo>
                    <a:pt x="6171" y="13461"/>
                    <a:pt x="6171" y="13461"/>
                    <a:pt x="6171" y="13461"/>
                  </a:cubicBezTo>
                  <a:cubicBezTo>
                    <a:pt x="6171" y="13774"/>
                    <a:pt x="6171" y="13774"/>
                    <a:pt x="6171" y="13774"/>
                  </a:cubicBezTo>
                  <a:cubicBezTo>
                    <a:pt x="5829" y="13774"/>
                    <a:pt x="5829" y="13774"/>
                    <a:pt x="5829" y="13774"/>
                  </a:cubicBezTo>
                  <a:cubicBezTo>
                    <a:pt x="5486" y="13461"/>
                    <a:pt x="5486" y="13461"/>
                    <a:pt x="5486" y="13461"/>
                  </a:cubicBezTo>
                  <a:cubicBezTo>
                    <a:pt x="5486" y="13461"/>
                    <a:pt x="5486" y="13461"/>
                    <a:pt x="5486" y="13461"/>
                  </a:cubicBezTo>
                  <a:cubicBezTo>
                    <a:pt x="5143" y="13461"/>
                    <a:pt x="5143" y="13461"/>
                    <a:pt x="5143" y="13461"/>
                  </a:cubicBezTo>
                  <a:cubicBezTo>
                    <a:pt x="5143" y="13148"/>
                    <a:pt x="5143" y="13148"/>
                    <a:pt x="5143" y="13148"/>
                  </a:cubicBezTo>
                  <a:cubicBezTo>
                    <a:pt x="4800" y="13148"/>
                    <a:pt x="4800" y="13148"/>
                    <a:pt x="4800" y="13148"/>
                  </a:cubicBezTo>
                  <a:cubicBezTo>
                    <a:pt x="4800" y="13148"/>
                    <a:pt x="4800" y="13148"/>
                    <a:pt x="4800" y="13148"/>
                  </a:cubicBezTo>
                  <a:cubicBezTo>
                    <a:pt x="4800" y="13148"/>
                    <a:pt x="4800" y="13148"/>
                    <a:pt x="4800" y="13148"/>
                  </a:cubicBezTo>
                  <a:cubicBezTo>
                    <a:pt x="4800" y="12835"/>
                    <a:pt x="4800" y="12835"/>
                    <a:pt x="4800" y="12835"/>
                  </a:cubicBezTo>
                  <a:cubicBezTo>
                    <a:pt x="4457" y="12835"/>
                    <a:pt x="4457" y="12835"/>
                    <a:pt x="4457" y="12835"/>
                  </a:cubicBezTo>
                  <a:cubicBezTo>
                    <a:pt x="4457" y="12835"/>
                    <a:pt x="4457" y="12835"/>
                    <a:pt x="4457" y="12835"/>
                  </a:cubicBezTo>
                  <a:cubicBezTo>
                    <a:pt x="4457" y="12835"/>
                    <a:pt x="4457" y="12835"/>
                    <a:pt x="4457" y="12835"/>
                  </a:cubicBezTo>
                  <a:cubicBezTo>
                    <a:pt x="4457" y="12522"/>
                    <a:pt x="4457" y="12522"/>
                    <a:pt x="4457" y="12522"/>
                  </a:cubicBezTo>
                  <a:cubicBezTo>
                    <a:pt x="4114" y="12522"/>
                    <a:pt x="4114" y="12522"/>
                    <a:pt x="4114" y="12522"/>
                  </a:cubicBezTo>
                  <a:cubicBezTo>
                    <a:pt x="4114" y="12522"/>
                    <a:pt x="4114" y="12522"/>
                    <a:pt x="4114" y="12522"/>
                  </a:cubicBezTo>
                  <a:cubicBezTo>
                    <a:pt x="4114" y="12209"/>
                    <a:pt x="4114" y="12209"/>
                    <a:pt x="4114" y="12209"/>
                  </a:cubicBezTo>
                  <a:cubicBezTo>
                    <a:pt x="4114" y="12209"/>
                    <a:pt x="4114" y="12209"/>
                    <a:pt x="4114" y="12209"/>
                  </a:cubicBezTo>
                  <a:cubicBezTo>
                    <a:pt x="4114" y="12209"/>
                    <a:pt x="4114" y="12209"/>
                    <a:pt x="4114" y="12209"/>
                  </a:cubicBezTo>
                  <a:cubicBezTo>
                    <a:pt x="4114" y="11896"/>
                    <a:pt x="4114" y="11896"/>
                    <a:pt x="4114" y="11896"/>
                  </a:cubicBezTo>
                  <a:cubicBezTo>
                    <a:pt x="4114" y="11896"/>
                    <a:pt x="4114" y="11896"/>
                    <a:pt x="4114" y="11896"/>
                  </a:cubicBezTo>
                  <a:cubicBezTo>
                    <a:pt x="4114" y="11896"/>
                    <a:pt x="4114" y="11896"/>
                    <a:pt x="4114" y="11896"/>
                  </a:cubicBezTo>
                  <a:cubicBezTo>
                    <a:pt x="4457" y="11583"/>
                    <a:pt x="4457" y="11583"/>
                    <a:pt x="4457" y="11583"/>
                  </a:cubicBezTo>
                  <a:cubicBezTo>
                    <a:pt x="4457" y="11583"/>
                    <a:pt x="4457" y="11583"/>
                    <a:pt x="4457" y="11583"/>
                  </a:cubicBezTo>
                  <a:cubicBezTo>
                    <a:pt x="4800" y="11896"/>
                    <a:pt x="4800" y="11896"/>
                    <a:pt x="4800" y="11896"/>
                  </a:cubicBezTo>
                  <a:cubicBezTo>
                    <a:pt x="4800" y="11896"/>
                    <a:pt x="4800" y="11896"/>
                    <a:pt x="4800" y="11896"/>
                  </a:cubicBezTo>
                  <a:cubicBezTo>
                    <a:pt x="4800" y="11896"/>
                    <a:pt x="4800" y="11896"/>
                    <a:pt x="4800" y="11896"/>
                  </a:cubicBezTo>
                  <a:cubicBezTo>
                    <a:pt x="4800" y="11896"/>
                    <a:pt x="4800" y="11896"/>
                    <a:pt x="4800" y="11896"/>
                  </a:cubicBezTo>
                  <a:cubicBezTo>
                    <a:pt x="5143" y="11896"/>
                    <a:pt x="5143" y="11896"/>
                    <a:pt x="5143" y="11896"/>
                  </a:cubicBezTo>
                  <a:cubicBezTo>
                    <a:pt x="5486" y="11896"/>
                    <a:pt x="5486" y="11896"/>
                    <a:pt x="5486" y="11896"/>
                  </a:cubicBezTo>
                  <a:cubicBezTo>
                    <a:pt x="5486" y="11896"/>
                    <a:pt x="5486" y="11896"/>
                    <a:pt x="5486" y="11896"/>
                  </a:cubicBezTo>
                  <a:cubicBezTo>
                    <a:pt x="6171" y="11896"/>
                    <a:pt x="6171" y="11896"/>
                    <a:pt x="6171" y="11896"/>
                  </a:cubicBezTo>
                  <a:cubicBezTo>
                    <a:pt x="6171" y="11583"/>
                    <a:pt x="6171" y="11583"/>
                    <a:pt x="6171" y="11583"/>
                  </a:cubicBezTo>
                  <a:cubicBezTo>
                    <a:pt x="5829" y="11583"/>
                    <a:pt x="5829" y="11583"/>
                    <a:pt x="5829" y="11583"/>
                  </a:cubicBezTo>
                  <a:cubicBezTo>
                    <a:pt x="5486" y="11583"/>
                    <a:pt x="5486" y="11583"/>
                    <a:pt x="5486" y="11583"/>
                  </a:cubicBezTo>
                  <a:cubicBezTo>
                    <a:pt x="5143" y="11583"/>
                    <a:pt x="5143" y="11583"/>
                    <a:pt x="5143" y="11583"/>
                  </a:cubicBezTo>
                  <a:cubicBezTo>
                    <a:pt x="4800" y="11270"/>
                    <a:pt x="4800" y="11270"/>
                    <a:pt x="4800" y="11270"/>
                  </a:cubicBezTo>
                  <a:cubicBezTo>
                    <a:pt x="4800" y="11270"/>
                    <a:pt x="4800" y="11270"/>
                    <a:pt x="4800" y="11270"/>
                  </a:cubicBezTo>
                  <a:cubicBezTo>
                    <a:pt x="5143" y="11270"/>
                    <a:pt x="5143" y="11270"/>
                    <a:pt x="5143" y="11270"/>
                  </a:cubicBezTo>
                  <a:cubicBezTo>
                    <a:pt x="5486" y="11270"/>
                    <a:pt x="5486" y="11270"/>
                    <a:pt x="5486" y="11270"/>
                  </a:cubicBezTo>
                  <a:cubicBezTo>
                    <a:pt x="5829" y="10957"/>
                    <a:pt x="5829" y="10957"/>
                    <a:pt x="5829" y="10957"/>
                  </a:cubicBezTo>
                  <a:cubicBezTo>
                    <a:pt x="6171" y="10957"/>
                    <a:pt x="6171" y="10957"/>
                    <a:pt x="6171" y="10957"/>
                  </a:cubicBezTo>
                  <a:cubicBezTo>
                    <a:pt x="6514" y="10957"/>
                    <a:pt x="6514" y="10957"/>
                    <a:pt x="6514" y="10957"/>
                  </a:cubicBezTo>
                  <a:cubicBezTo>
                    <a:pt x="6514" y="10957"/>
                    <a:pt x="6514" y="10957"/>
                    <a:pt x="6514" y="10957"/>
                  </a:cubicBezTo>
                  <a:cubicBezTo>
                    <a:pt x="6857" y="10957"/>
                    <a:pt x="6857" y="10957"/>
                    <a:pt x="6857" y="10957"/>
                  </a:cubicBezTo>
                  <a:cubicBezTo>
                    <a:pt x="6857" y="10957"/>
                    <a:pt x="6857" y="10957"/>
                    <a:pt x="6857" y="10957"/>
                  </a:cubicBezTo>
                  <a:cubicBezTo>
                    <a:pt x="6857" y="10643"/>
                    <a:pt x="6857" y="10643"/>
                    <a:pt x="6857" y="10643"/>
                  </a:cubicBezTo>
                  <a:cubicBezTo>
                    <a:pt x="7200" y="10643"/>
                    <a:pt x="7200" y="10643"/>
                    <a:pt x="7200" y="10643"/>
                  </a:cubicBezTo>
                  <a:cubicBezTo>
                    <a:pt x="7200" y="10643"/>
                    <a:pt x="7200" y="10643"/>
                    <a:pt x="7200" y="10643"/>
                  </a:cubicBezTo>
                  <a:cubicBezTo>
                    <a:pt x="6857" y="10330"/>
                    <a:pt x="6857" y="10330"/>
                    <a:pt x="6857" y="10330"/>
                  </a:cubicBezTo>
                  <a:cubicBezTo>
                    <a:pt x="6857" y="10643"/>
                    <a:pt x="6857" y="10643"/>
                    <a:pt x="6857" y="10643"/>
                  </a:cubicBezTo>
                  <a:cubicBezTo>
                    <a:pt x="6514" y="10643"/>
                    <a:pt x="6514" y="10643"/>
                    <a:pt x="6514" y="10643"/>
                  </a:cubicBezTo>
                  <a:cubicBezTo>
                    <a:pt x="5829" y="10643"/>
                    <a:pt x="5829" y="10643"/>
                    <a:pt x="5829" y="10643"/>
                  </a:cubicBezTo>
                  <a:cubicBezTo>
                    <a:pt x="5829" y="10643"/>
                    <a:pt x="5829" y="10643"/>
                    <a:pt x="5829" y="10643"/>
                  </a:cubicBezTo>
                  <a:cubicBezTo>
                    <a:pt x="5829" y="10643"/>
                    <a:pt x="5829" y="10643"/>
                    <a:pt x="5829" y="10643"/>
                  </a:cubicBezTo>
                  <a:cubicBezTo>
                    <a:pt x="5486" y="10643"/>
                    <a:pt x="5486" y="10643"/>
                    <a:pt x="5486" y="10643"/>
                  </a:cubicBezTo>
                  <a:cubicBezTo>
                    <a:pt x="5486" y="10643"/>
                    <a:pt x="5486" y="10643"/>
                    <a:pt x="5486" y="10643"/>
                  </a:cubicBezTo>
                  <a:cubicBezTo>
                    <a:pt x="5143" y="10643"/>
                    <a:pt x="5143" y="10643"/>
                    <a:pt x="5143" y="10643"/>
                  </a:cubicBezTo>
                  <a:cubicBezTo>
                    <a:pt x="5143" y="10957"/>
                    <a:pt x="5143" y="10957"/>
                    <a:pt x="5143" y="10957"/>
                  </a:cubicBezTo>
                  <a:cubicBezTo>
                    <a:pt x="4800" y="10957"/>
                    <a:pt x="4800" y="10957"/>
                    <a:pt x="4800" y="10957"/>
                  </a:cubicBezTo>
                  <a:cubicBezTo>
                    <a:pt x="4800" y="10957"/>
                    <a:pt x="4800" y="10957"/>
                    <a:pt x="4800" y="10957"/>
                  </a:cubicBezTo>
                  <a:cubicBezTo>
                    <a:pt x="4457" y="10957"/>
                    <a:pt x="4457" y="10957"/>
                    <a:pt x="4457" y="10957"/>
                  </a:cubicBezTo>
                  <a:cubicBezTo>
                    <a:pt x="4114" y="10957"/>
                    <a:pt x="4114" y="10957"/>
                    <a:pt x="4114" y="10957"/>
                  </a:cubicBezTo>
                  <a:cubicBezTo>
                    <a:pt x="4114" y="11270"/>
                    <a:pt x="4114" y="11270"/>
                    <a:pt x="4114" y="11270"/>
                  </a:cubicBezTo>
                  <a:cubicBezTo>
                    <a:pt x="3771" y="11270"/>
                    <a:pt x="3771" y="11270"/>
                    <a:pt x="3771" y="11270"/>
                  </a:cubicBezTo>
                  <a:cubicBezTo>
                    <a:pt x="3771" y="11270"/>
                    <a:pt x="3771" y="11270"/>
                    <a:pt x="3771" y="11270"/>
                  </a:cubicBezTo>
                  <a:cubicBezTo>
                    <a:pt x="3771" y="10957"/>
                    <a:pt x="3771" y="10957"/>
                    <a:pt x="3771" y="10957"/>
                  </a:cubicBezTo>
                  <a:cubicBezTo>
                    <a:pt x="3429" y="10330"/>
                    <a:pt x="3429" y="10330"/>
                    <a:pt x="3429" y="10330"/>
                  </a:cubicBezTo>
                  <a:cubicBezTo>
                    <a:pt x="3771" y="10330"/>
                    <a:pt x="3771" y="10330"/>
                    <a:pt x="3771" y="10330"/>
                  </a:cubicBezTo>
                  <a:cubicBezTo>
                    <a:pt x="3771" y="10330"/>
                    <a:pt x="3771" y="10330"/>
                    <a:pt x="3771" y="10330"/>
                  </a:cubicBezTo>
                  <a:cubicBezTo>
                    <a:pt x="3771" y="10017"/>
                    <a:pt x="3771" y="10017"/>
                    <a:pt x="3771" y="10017"/>
                  </a:cubicBezTo>
                  <a:cubicBezTo>
                    <a:pt x="4114" y="10017"/>
                    <a:pt x="4114" y="10017"/>
                    <a:pt x="4114" y="10017"/>
                  </a:cubicBezTo>
                  <a:cubicBezTo>
                    <a:pt x="4114" y="10017"/>
                    <a:pt x="4114" y="10017"/>
                    <a:pt x="4114" y="10017"/>
                  </a:cubicBezTo>
                  <a:cubicBezTo>
                    <a:pt x="4114" y="10330"/>
                    <a:pt x="4114" y="10330"/>
                    <a:pt x="4114" y="10330"/>
                  </a:cubicBezTo>
                  <a:cubicBezTo>
                    <a:pt x="4114" y="10330"/>
                    <a:pt x="4114" y="10330"/>
                    <a:pt x="4114" y="10330"/>
                  </a:cubicBezTo>
                  <a:cubicBezTo>
                    <a:pt x="4457" y="10017"/>
                    <a:pt x="4457" y="10017"/>
                    <a:pt x="4457" y="10017"/>
                  </a:cubicBezTo>
                  <a:cubicBezTo>
                    <a:pt x="4457" y="10017"/>
                    <a:pt x="4457" y="10017"/>
                    <a:pt x="4457" y="10017"/>
                  </a:cubicBezTo>
                  <a:cubicBezTo>
                    <a:pt x="4800" y="10017"/>
                    <a:pt x="4800" y="10017"/>
                    <a:pt x="4800" y="10017"/>
                  </a:cubicBezTo>
                  <a:cubicBezTo>
                    <a:pt x="4800" y="9704"/>
                    <a:pt x="4800" y="9704"/>
                    <a:pt x="4800" y="9704"/>
                  </a:cubicBezTo>
                  <a:cubicBezTo>
                    <a:pt x="5143" y="9704"/>
                    <a:pt x="5143" y="9704"/>
                    <a:pt x="5143" y="9704"/>
                  </a:cubicBezTo>
                  <a:cubicBezTo>
                    <a:pt x="5486" y="9391"/>
                    <a:pt x="5486" y="9391"/>
                    <a:pt x="5486" y="9391"/>
                  </a:cubicBezTo>
                  <a:cubicBezTo>
                    <a:pt x="5486" y="9391"/>
                    <a:pt x="5486" y="9391"/>
                    <a:pt x="5486" y="9391"/>
                  </a:cubicBezTo>
                  <a:cubicBezTo>
                    <a:pt x="5486" y="9078"/>
                    <a:pt x="5486" y="9078"/>
                    <a:pt x="5486" y="9078"/>
                  </a:cubicBezTo>
                  <a:cubicBezTo>
                    <a:pt x="5829" y="9078"/>
                    <a:pt x="5829" y="9078"/>
                    <a:pt x="5829" y="9078"/>
                  </a:cubicBezTo>
                  <a:cubicBezTo>
                    <a:pt x="6171" y="9078"/>
                    <a:pt x="6171" y="9078"/>
                    <a:pt x="6171" y="9078"/>
                  </a:cubicBezTo>
                  <a:cubicBezTo>
                    <a:pt x="6514" y="8765"/>
                    <a:pt x="6514" y="8765"/>
                    <a:pt x="6514" y="8765"/>
                  </a:cubicBezTo>
                  <a:cubicBezTo>
                    <a:pt x="6857" y="8765"/>
                    <a:pt x="6857" y="8765"/>
                    <a:pt x="6857" y="8765"/>
                  </a:cubicBezTo>
                  <a:cubicBezTo>
                    <a:pt x="6857" y="8765"/>
                    <a:pt x="6857" y="8765"/>
                    <a:pt x="6857" y="8765"/>
                  </a:cubicBezTo>
                  <a:cubicBezTo>
                    <a:pt x="6857" y="8452"/>
                    <a:pt x="6857" y="8452"/>
                    <a:pt x="6857" y="8452"/>
                  </a:cubicBezTo>
                  <a:cubicBezTo>
                    <a:pt x="6857" y="8452"/>
                    <a:pt x="6857" y="8452"/>
                    <a:pt x="6857" y="8452"/>
                  </a:cubicBezTo>
                  <a:cubicBezTo>
                    <a:pt x="6514" y="8765"/>
                    <a:pt x="6514" y="8765"/>
                    <a:pt x="6514" y="8765"/>
                  </a:cubicBezTo>
                  <a:cubicBezTo>
                    <a:pt x="6514" y="8765"/>
                    <a:pt x="6514" y="8765"/>
                    <a:pt x="6514" y="8765"/>
                  </a:cubicBezTo>
                  <a:cubicBezTo>
                    <a:pt x="6171" y="8765"/>
                    <a:pt x="6171" y="8765"/>
                    <a:pt x="6171" y="8765"/>
                  </a:cubicBezTo>
                  <a:cubicBezTo>
                    <a:pt x="6171" y="8452"/>
                    <a:pt x="6171" y="8452"/>
                    <a:pt x="6171" y="8452"/>
                  </a:cubicBezTo>
                  <a:cubicBezTo>
                    <a:pt x="6171" y="8139"/>
                    <a:pt x="6171" y="8139"/>
                    <a:pt x="6171" y="8139"/>
                  </a:cubicBezTo>
                  <a:cubicBezTo>
                    <a:pt x="6171" y="7826"/>
                    <a:pt x="6171" y="7826"/>
                    <a:pt x="6171" y="7826"/>
                  </a:cubicBezTo>
                  <a:cubicBezTo>
                    <a:pt x="6171" y="7826"/>
                    <a:pt x="6171" y="7826"/>
                    <a:pt x="6171" y="7826"/>
                  </a:cubicBezTo>
                  <a:cubicBezTo>
                    <a:pt x="6171" y="7826"/>
                    <a:pt x="6171" y="7826"/>
                    <a:pt x="6171" y="7826"/>
                  </a:cubicBezTo>
                  <a:cubicBezTo>
                    <a:pt x="5829" y="7826"/>
                    <a:pt x="5829" y="7826"/>
                    <a:pt x="5829" y="7826"/>
                  </a:cubicBezTo>
                  <a:cubicBezTo>
                    <a:pt x="5829" y="8139"/>
                    <a:pt x="5829" y="8139"/>
                    <a:pt x="5829" y="8139"/>
                  </a:cubicBezTo>
                  <a:cubicBezTo>
                    <a:pt x="5829" y="8452"/>
                    <a:pt x="5829" y="8452"/>
                    <a:pt x="5829" y="8452"/>
                  </a:cubicBezTo>
                  <a:cubicBezTo>
                    <a:pt x="5486" y="8765"/>
                    <a:pt x="5486" y="8765"/>
                    <a:pt x="5486" y="8765"/>
                  </a:cubicBezTo>
                  <a:cubicBezTo>
                    <a:pt x="5143" y="8765"/>
                    <a:pt x="5143" y="8765"/>
                    <a:pt x="5143" y="8765"/>
                  </a:cubicBezTo>
                  <a:cubicBezTo>
                    <a:pt x="5143" y="8765"/>
                    <a:pt x="5143" y="8765"/>
                    <a:pt x="5143" y="8765"/>
                  </a:cubicBezTo>
                  <a:cubicBezTo>
                    <a:pt x="5143" y="8452"/>
                    <a:pt x="5143" y="8452"/>
                    <a:pt x="5143" y="8452"/>
                  </a:cubicBezTo>
                  <a:cubicBezTo>
                    <a:pt x="5143" y="8452"/>
                    <a:pt x="5143" y="8452"/>
                    <a:pt x="5143" y="8452"/>
                  </a:cubicBezTo>
                  <a:cubicBezTo>
                    <a:pt x="5143" y="8139"/>
                    <a:pt x="5143" y="8139"/>
                    <a:pt x="5143" y="8139"/>
                  </a:cubicBezTo>
                  <a:cubicBezTo>
                    <a:pt x="5143" y="8139"/>
                    <a:pt x="5143" y="8139"/>
                    <a:pt x="5143" y="8139"/>
                  </a:cubicBezTo>
                  <a:cubicBezTo>
                    <a:pt x="5143" y="7826"/>
                    <a:pt x="5143" y="7826"/>
                    <a:pt x="5143" y="7826"/>
                  </a:cubicBezTo>
                  <a:cubicBezTo>
                    <a:pt x="5143" y="7513"/>
                    <a:pt x="5143" y="7513"/>
                    <a:pt x="5143" y="7513"/>
                  </a:cubicBezTo>
                  <a:cubicBezTo>
                    <a:pt x="5143" y="7513"/>
                    <a:pt x="5143" y="7513"/>
                    <a:pt x="5143" y="7513"/>
                  </a:cubicBezTo>
                  <a:cubicBezTo>
                    <a:pt x="4800" y="7513"/>
                    <a:pt x="4800" y="7513"/>
                    <a:pt x="4800" y="7513"/>
                  </a:cubicBezTo>
                  <a:cubicBezTo>
                    <a:pt x="4800" y="7513"/>
                    <a:pt x="4800" y="7513"/>
                    <a:pt x="4800" y="7513"/>
                  </a:cubicBezTo>
                  <a:cubicBezTo>
                    <a:pt x="4800" y="8139"/>
                    <a:pt x="4800" y="8139"/>
                    <a:pt x="4800" y="8139"/>
                  </a:cubicBezTo>
                  <a:cubicBezTo>
                    <a:pt x="4800" y="8139"/>
                    <a:pt x="4800" y="8139"/>
                    <a:pt x="4800" y="8139"/>
                  </a:cubicBezTo>
                  <a:cubicBezTo>
                    <a:pt x="4800" y="8452"/>
                    <a:pt x="4800" y="8452"/>
                    <a:pt x="4800" y="8452"/>
                  </a:cubicBezTo>
                  <a:cubicBezTo>
                    <a:pt x="4457" y="8139"/>
                    <a:pt x="4457" y="8139"/>
                    <a:pt x="4457" y="8139"/>
                  </a:cubicBezTo>
                  <a:cubicBezTo>
                    <a:pt x="4457" y="8139"/>
                    <a:pt x="4457" y="8139"/>
                    <a:pt x="4457" y="8139"/>
                  </a:cubicBezTo>
                  <a:cubicBezTo>
                    <a:pt x="4457" y="7826"/>
                    <a:pt x="4457" y="7826"/>
                    <a:pt x="4457" y="7826"/>
                  </a:cubicBezTo>
                  <a:cubicBezTo>
                    <a:pt x="4457" y="7826"/>
                    <a:pt x="4457" y="7826"/>
                    <a:pt x="4457" y="7826"/>
                  </a:cubicBezTo>
                  <a:cubicBezTo>
                    <a:pt x="4114" y="7826"/>
                    <a:pt x="4114" y="7826"/>
                    <a:pt x="4114" y="7826"/>
                  </a:cubicBezTo>
                  <a:cubicBezTo>
                    <a:pt x="4114" y="8139"/>
                    <a:pt x="4114" y="8139"/>
                    <a:pt x="4114" y="8139"/>
                  </a:cubicBezTo>
                  <a:cubicBezTo>
                    <a:pt x="4114" y="8139"/>
                    <a:pt x="4114" y="8139"/>
                    <a:pt x="4114" y="8139"/>
                  </a:cubicBezTo>
                  <a:cubicBezTo>
                    <a:pt x="4114" y="8452"/>
                    <a:pt x="4114" y="8452"/>
                    <a:pt x="4114" y="8452"/>
                  </a:cubicBezTo>
                  <a:cubicBezTo>
                    <a:pt x="4457" y="8765"/>
                    <a:pt x="4457" y="8765"/>
                    <a:pt x="4457" y="8765"/>
                  </a:cubicBezTo>
                  <a:cubicBezTo>
                    <a:pt x="4457" y="9078"/>
                    <a:pt x="4457" y="9078"/>
                    <a:pt x="4457" y="9078"/>
                  </a:cubicBezTo>
                  <a:cubicBezTo>
                    <a:pt x="4457" y="9078"/>
                    <a:pt x="4457" y="9078"/>
                    <a:pt x="4457" y="9078"/>
                  </a:cubicBezTo>
                  <a:cubicBezTo>
                    <a:pt x="4457" y="9078"/>
                    <a:pt x="4457" y="9078"/>
                    <a:pt x="4457" y="9078"/>
                  </a:cubicBezTo>
                  <a:cubicBezTo>
                    <a:pt x="4114" y="9078"/>
                    <a:pt x="4114" y="9078"/>
                    <a:pt x="4114" y="9078"/>
                  </a:cubicBezTo>
                  <a:cubicBezTo>
                    <a:pt x="4114" y="9391"/>
                    <a:pt x="4114" y="9391"/>
                    <a:pt x="4114" y="9391"/>
                  </a:cubicBezTo>
                  <a:cubicBezTo>
                    <a:pt x="4114" y="9704"/>
                    <a:pt x="4114" y="9704"/>
                    <a:pt x="4114" y="9704"/>
                  </a:cubicBezTo>
                  <a:cubicBezTo>
                    <a:pt x="3771" y="9704"/>
                    <a:pt x="3771" y="9704"/>
                    <a:pt x="3771" y="9704"/>
                  </a:cubicBezTo>
                  <a:cubicBezTo>
                    <a:pt x="3429" y="9704"/>
                    <a:pt x="3429" y="9704"/>
                    <a:pt x="3429" y="9704"/>
                  </a:cubicBezTo>
                  <a:cubicBezTo>
                    <a:pt x="3086" y="9704"/>
                    <a:pt x="3086" y="9704"/>
                    <a:pt x="3086" y="9704"/>
                  </a:cubicBezTo>
                  <a:cubicBezTo>
                    <a:pt x="3086" y="9704"/>
                    <a:pt x="3086" y="9704"/>
                    <a:pt x="3086" y="9704"/>
                  </a:cubicBezTo>
                  <a:cubicBezTo>
                    <a:pt x="3086" y="9391"/>
                    <a:pt x="3086" y="9391"/>
                    <a:pt x="3086" y="9391"/>
                  </a:cubicBezTo>
                  <a:cubicBezTo>
                    <a:pt x="3086" y="9391"/>
                    <a:pt x="3086" y="9391"/>
                    <a:pt x="3086" y="9391"/>
                  </a:cubicBezTo>
                  <a:cubicBezTo>
                    <a:pt x="2743" y="9078"/>
                    <a:pt x="2743" y="9078"/>
                    <a:pt x="2743" y="9078"/>
                  </a:cubicBezTo>
                  <a:cubicBezTo>
                    <a:pt x="2400" y="9078"/>
                    <a:pt x="2400" y="9078"/>
                    <a:pt x="2400" y="9078"/>
                  </a:cubicBezTo>
                  <a:cubicBezTo>
                    <a:pt x="2400" y="9078"/>
                    <a:pt x="2400" y="9078"/>
                    <a:pt x="2400" y="9078"/>
                  </a:cubicBezTo>
                  <a:cubicBezTo>
                    <a:pt x="2057" y="8765"/>
                    <a:pt x="2057" y="8765"/>
                    <a:pt x="2057" y="8765"/>
                  </a:cubicBezTo>
                  <a:cubicBezTo>
                    <a:pt x="2057" y="8452"/>
                    <a:pt x="2057" y="8452"/>
                    <a:pt x="2057" y="8452"/>
                  </a:cubicBezTo>
                  <a:cubicBezTo>
                    <a:pt x="2400" y="8452"/>
                    <a:pt x="2400" y="8452"/>
                    <a:pt x="2400" y="8452"/>
                  </a:cubicBezTo>
                  <a:cubicBezTo>
                    <a:pt x="2743" y="8452"/>
                    <a:pt x="2743" y="8452"/>
                    <a:pt x="2743" y="8452"/>
                  </a:cubicBezTo>
                  <a:cubicBezTo>
                    <a:pt x="2743" y="8452"/>
                    <a:pt x="2743" y="8452"/>
                    <a:pt x="2743" y="8452"/>
                  </a:cubicBezTo>
                  <a:cubicBezTo>
                    <a:pt x="2400" y="8452"/>
                    <a:pt x="2400" y="8452"/>
                    <a:pt x="2400" y="8452"/>
                  </a:cubicBezTo>
                  <a:cubicBezTo>
                    <a:pt x="2057" y="8452"/>
                    <a:pt x="2057" y="8452"/>
                    <a:pt x="2057" y="8452"/>
                  </a:cubicBezTo>
                  <a:cubicBezTo>
                    <a:pt x="2057" y="8452"/>
                    <a:pt x="2057" y="8452"/>
                    <a:pt x="2057" y="8452"/>
                  </a:cubicBezTo>
                  <a:cubicBezTo>
                    <a:pt x="2057" y="8139"/>
                    <a:pt x="2057" y="8139"/>
                    <a:pt x="2057" y="8139"/>
                  </a:cubicBezTo>
                  <a:cubicBezTo>
                    <a:pt x="1714" y="8139"/>
                    <a:pt x="1714" y="8139"/>
                    <a:pt x="1714" y="8139"/>
                  </a:cubicBezTo>
                  <a:cubicBezTo>
                    <a:pt x="1371" y="7826"/>
                    <a:pt x="1371" y="7826"/>
                    <a:pt x="1371" y="7826"/>
                  </a:cubicBezTo>
                  <a:cubicBezTo>
                    <a:pt x="1371" y="7826"/>
                    <a:pt x="1371" y="7826"/>
                    <a:pt x="1371" y="7826"/>
                  </a:cubicBezTo>
                  <a:cubicBezTo>
                    <a:pt x="1371" y="7513"/>
                    <a:pt x="1371" y="7513"/>
                    <a:pt x="1371" y="7513"/>
                  </a:cubicBezTo>
                  <a:cubicBezTo>
                    <a:pt x="1371" y="7513"/>
                    <a:pt x="1371" y="7513"/>
                    <a:pt x="1371" y="7513"/>
                  </a:cubicBezTo>
                  <a:cubicBezTo>
                    <a:pt x="1371" y="7513"/>
                    <a:pt x="1371" y="7513"/>
                    <a:pt x="1371" y="7513"/>
                  </a:cubicBezTo>
                  <a:cubicBezTo>
                    <a:pt x="1029" y="7513"/>
                    <a:pt x="1029" y="7513"/>
                    <a:pt x="1029" y="7513"/>
                  </a:cubicBezTo>
                  <a:cubicBezTo>
                    <a:pt x="1029" y="7200"/>
                    <a:pt x="1029" y="7200"/>
                    <a:pt x="1029" y="7200"/>
                  </a:cubicBezTo>
                  <a:cubicBezTo>
                    <a:pt x="1029" y="6887"/>
                    <a:pt x="1029" y="6887"/>
                    <a:pt x="1029" y="6887"/>
                  </a:cubicBezTo>
                  <a:cubicBezTo>
                    <a:pt x="1029" y="6887"/>
                    <a:pt x="1029" y="6887"/>
                    <a:pt x="1029" y="6887"/>
                  </a:cubicBezTo>
                  <a:cubicBezTo>
                    <a:pt x="1371" y="7200"/>
                    <a:pt x="1371" y="7200"/>
                    <a:pt x="1371" y="7200"/>
                  </a:cubicBezTo>
                  <a:cubicBezTo>
                    <a:pt x="1371" y="7200"/>
                    <a:pt x="1371" y="7200"/>
                    <a:pt x="1371" y="7200"/>
                  </a:cubicBezTo>
                  <a:cubicBezTo>
                    <a:pt x="1371" y="7513"/>
                    <a:pt x="1371" y="7513"/>
                    <a:pt x="1371" y="7513"/>
                  </a:cubicBezTo>
                  <a:cubicBezTo>
                    <a:pt x="1714" y="7513"/>
                    <a:pt x="1714" y="7513"/>
                    <a:pt x="1714" y="7513"/>
                  </a:cubicBezTo>
                  <a:cubicBezTo>
                    <a:pt x="1714" y="7200"/>
                    <a:pt x="1714" y="7200"/>
                    <a:pt x="1714" y="7200"/>
                  </a:cubicBezTo>
                  <a:cubicBezTo>
                    <a:pt x="1714" y="7200"/>
                    <a:pt x="1714" y="7200"/>
                    <a:pt x="1714" y="7200"/>
                  </a:cubicBezTo>
                  <a:cubicBezTo>
                    <a:pt x="1714" y="6887"/>
                    <a:pt x="1714" y="6887"/>
                    <a:pt x="1714" y="6887"/>
                  </a:cubicBezTo>
                  <a:cubicBezTo>
                    <a:pt x="1714" y="6887"/>
                    <a:pt x="1714" y="6887"/>
                    <a:pt x="1714" y="6887"/>
                  </a:cubicBezTo>
                  <a:cubicBezTo>
                    <a:pt x="1371" y="6887"/>
                    <a:pt x="1371" y="6887"/>
                    <a:pt x="1371" y="6887"/>
                  </a:cubicBezTo>
                  <a:cubicBezTo>
                    <a:pt x="1371" y="6887"/>
                    <a:pt x="1371" y="6887"/>
                    <a:pt x="1371" y="6887"/>
                  </a:cubicBezTo>
                  <a:cubicBezTo>
                    <a:pt x="1029" y="6574"/>
                    <a:pt x="1029" y="6574"/>
                    <a:pt x="1029" y="6574"/>
                  </a:cubicBezTo>
                  <a:cubicBezTo>
                    <a:pt x="1029" y="6574"/>
                    <a:pt x="1029" y="6574"/>
                    <a:pt x="1029" y="6574"/>
                  </a:cubicBezTo>
                  <a:cubicBezTo>
                    <a:pt x="1371" y="6574"/>
                    <a:pt x="1371" y="6574"/>
                    <a:pt x="1371" y="6574"/>
                  </a:cubicBezTo>
                  <a:cubicBezTo>
                    <a:pt x="1371" y="6261"/>
                    <a:pt x="1371" y="6261"/>
                    <a:pt x="1371" y="6261"/>
                  </a:cubicBezTo>
                  <a:cubicBezTo>
                    <a:pt x="1371" y="5948"/>
                    <a:pt x="1371" y="5948"/>
                    <a:pt x="1371" y="5948"/>
                  </a:cubicBezTo>
                  <a:cubicBezTo>
                    <a:pt x="1371" y="5948"/>
                    <a:pt x="1371" y="5948"/>
                    <a:pt x="1371" y="5948"/>
                  </a:cubicBezTo>
                  <a:cubicBezTo>
                    <a:pt x="1371" y="5948"/>
                    <a:pt x="1371" y="5948"/>
                    <a:pt x="1371" y="5948"/>
                  </a:cubicBezTo>
                  <a:cubicBezTo>
                    <a:pt x="1029" y="5948"/>
                    <a:pt x="1029" y="5948"/>
                    <a:pt x="1029" y="5948"/>
                  </a:cubicBezTo>
                  <a:cubicBezTo>
                    <a:pt x="1029" y="5948"/>
                    <a:pt x="1029" y="5948"/>
                    <a:pt x="1029" y="5948"/>
                  </a:cubicBezTo>
                  <a:cubicBezTo>
                    <a:pt x="1029" y="6261"/>
                    <a:pt x="1029" y="6261"/>
                    <a:pt x="1029" y="6261"/>
                  </a:cubicBezTo>
                  <a:cubicBezTo>
                    <a:pt x="1029" y="6261"/>
                    <a:pt x="1029" y="6261"/>
                    <a:pt x="1029" y="6261"/>
                  </a:cubicBezTo>
                  <a:cubicBezTo>
                    <a:pt x="686" y="6574"/>
                    <a:pt x="686" y="6574"/>
                    <a:pt x="686" y="6574"/>
                  </a:cubicBezTo>
                  <a:cubicBezTo>
                    <a:pt x="686" y="6574"/>
                    <a:pt x="686" y="6574"/>
                    <a:pt x="686" y="6574"/>
                  </a:cubicBezTo>
                  <a:cubicBezTo>
                    <a:pt x="686" y="6261"/>
                    <a:pt x="686" y="6261"/>
                    <a:pt x="686" y="6261"/>
                  </a:cubicBezTo>
                  <a:cubicBezTo>
                    <a:pt x="343" y="5948"/>
                    <a:pt x="343" y="5948"/>
                    <a:pt x="343" y="5948"/>
                  </a:cubicBezTo>
                  <a:cubicBezTo>
                    <a:pt x="343" y="5635"/>
                    <a:pt x="343" y="5635"/>
                    <a:pt x="343" y="5635"/>
                  </a:cubicBezTo>
                  <a:cubicBezTo>
                    <a:pt x="0" y="5322"/>
                    <a:pt x="0" y="5322"/>
                    <a:pt x="0" y="5322"/>
                  </a:cubicBezTo>
                  <a:cubicBezTo>
                    <a:pt x="0" y="5322"/>
                    <a:pt x="0" y="5322"/>
                    <a:pt x="0" y="5322"/>
                  </a:cubicBezTo>
                  <a:cubicBezTo>
                    <a:pt x="343" y="5322"/>
                    <a:pt x="343" y="5322"/>
                    <a:pt x="343" y="5322"/>
                  </a:cubicBezTo>
                  <a:cubicBezTo>
                    <a:pt x="686" y="5009"/>
                    <a:pt x="686" y="5009"/>
                    <a:pt x="686" y="5009"/>
                  </a:cubicBezTo>
                  <a:cubicBezTo>
                    <a:pt x="686" y="5009"/>
                    <a:pt x="686" y="5009"/>
                    <a:pt x="686" y="5009"/>
                  </a:cubicBezTo>
                  <a:cubicBezTo>
                    <a:pt x="686" y="4696"/>
                    <a:pt x="686" y="4696"/>
                    <a:pt x="686" y="4696"/>
                  </a:cubicBezTo>
                  <a:cubicBezTo>
                    <a:pt x="686" y="4696"/>
                    <a:pt x="686" y="4696"/>
                    <a:pt x="686" y="4696"/>
                  </a:cubicBezTo>
                  <a:cubicBezTo>
                    <a:pt x="686" y="4383"/>
                    <a:pt x="686" y="4383"/>
                    <a:pt x="686" y="4383"/>
                  </a:cubicBezTo>
                  <a:cubicBezTo>
                    <a:pt x="686" y="4070"/>
                    <a:pt x="686" y="4070"/>
                    <a:pt x="686" y="4070"/>
                  </a:cubicBezTo>
                  <a:cubicBezTo>
                    <a:pt x="1029" y="4070"/>
                    <a:pt x="1029" y="4070"/>
                    <a:pt x="1029" y="4070"/>
                  </a:cubicBezTo>
                  <a:cubicBezTo>
                    <a:pt x="1029" y="4383"/>
                    <a:pt x="1029" y="4383"/>
                    <a:pt x="1029" y="4383"/>
                  </a:cubicBezTo>
                  <a:cubicBezTo>
                    <a:pt x="1371" y="4696"/>
                    <a:pt x="1371" y="4696"/>
                    <a:pt x="1371" y="4696"/>
                  </a:cubicBezTo>
                  <a:cubicBezTo>
                    <a:pt x="1371" y="4696"/>
                    <a:pt x="1371" y="4696"/>
                    <a:pt x="1371" y="4696"/>
                  </a:cubicBezTo>
                  <a:cubicBezTo>
                    <a:pt x="1714" y="4696"/>
                    <a:pt x="1714" y="4696"/>
                    <a:pt x="1714" y="4696"/>
                  </a:cubicBezTo>
                  <a:cubicBezTo>
                    <a:pt x="1371" y="4383"/>
                    <a:pt x="1371" y="4383"/>
                    <a:pt x="1371" y="4383"/>
                  </a:cubicBezTo>
                  <a:cubicBezTo>
                    <a:pt x="1371" y="4070"/>
                    <a:pt x="1371" y="4070"/>
                    <a:pt x="1371" y="4070"/>
                  </a:cubicBezTo>
                  <a:cubicBezTo>
                    <a:pt x="1371" y="4070"/>
                    <a:pt x="1371" y="4070"/>
                    <a:pt x="1371" y="4070"/>
                  </a:cubicBezTo>
                  <a:cubicBezTo>
                    <a:pt x="1714" y="4070"/>
                    <a:pt x="1714" y="4070"/>
                    <a:pt x="1714" y="4070"/>
                  </a:cubicBezTo>
                  <a:cubicBezTo>
                    <a:pt x="1714" y="4070"/>
                    <a:pt x="1714" y="4070"/>
                    <a:pt x="1714" y="4070"/>
                  </a:cubicBezTo>
                  <a:cubicBezTo>
                    <a:pt x="1714" y="4383"/>
                    <a:pt x="1714" y="4383"/>
                    <a:pt x="1714" y="4383"/>
                  </a:cubicBezTo>
                  <a:cubicBezTo>
                    <a:pt x="2057" y="4070"/>
                    <a:pt x="2057" y="4070"/>
                    <a:pt x="2057" y="4070"/>
                  </a:cubicBezTo>
                  <a:cubicBezTo>
                    <a:pt x="2743" y="3757"/>
                    <a:pt x="2743" y="3757"/>
                    <a:pt x="2743" y="3757"/>
                  </a:cubicBezTo>
                  <a:cubicBezTo>
                    <a:pt x="2743" y="3757"/>
                    <a:pt x="2743" y="3757"/>
                    <a:pt x="2743" y="3757"/>
                  </a:cubicBezTo>
                  <a:cubicBezTo>
                    <a:pt x="3086" y="3757"/>
                    <a:pt x="3086" y="3757"/>
                    <a:pt x="3086" y="3757"/>
                  </a:cubicBezTo>
                  <a:cubicBezTo>
                    <a:pt x="3086" y="4070"/>
                    <a:pt x="3086" y="4070"/>
                    <a:pt x="3086" y="4070"/>
                  </a:cubicBezTo>
                  <a:cubicBezTo>
                    <a:pt x="3086" y="4383"/>
                    <a:pt x="3086" y="4383"/>
                    <a:pt x="3086" y="4383"/>
                  </a:cubicBezTo>
                  <a:cubicBezTo>
                    <a:pt x="3086" y="4383"/>
                    <a:pt x="3086" y="4383"/>
                    <a:pt x="3086" y="4383"/>
                  </a:cubicBezTo>
                  <a:cubicBezTo>
                    <a:pt x="2743" y="4383"/>
                    <a:pt x="2743" y="4383"/>
                    <a:pt x="2743" y="4383"/>
                  </a:cubicBezTo>
                  <a:cubicBezTo>
                    <a:pt x="2743" y="4383"/>
                    <a:pt x="2743" y="4383"/>
                    <a:pt x="2743" y="4383"/>
                  </a:cubicBezTo>
                  <a:cubicBezTo>
                    <a:pt x="2743" y="4383"/>
                    <a:pt x="2743" y="4383"/>
                    <a:pt x="2743" y="4383"/>
                  </a:cubicBezTo>
                  <a:cubicBezTo>
                    <a:pt x="2400" y="4696"/>
                    <a:pt x="2400" y="4696"/>
                    <a:pt x="2400" y="4696"/>
                  </a:cubicBezTo>
                  <a:cubicBezTo>
                    <a:pt x="2400" y="4696"/>
                    <a:pt x="2400" y="4696"/>
                    <a:pt x="2400" y="4696"/>
                  </a:cubicBezTo>
                  <a:cubicBezTo>
                    <a:pt x="2057" y="4696"/>
                    <a:pt x="2057" y="4696"/>
                    <a:pt x="2057" y="4696"/>
                  </a:cubicBezTo>
                  <a:cubicBezTo>
                    <a:pt x="2057" y="5009"/>
                    <a:pt x="2057" y="5009"/>
                    <a:pt x="2057" y="5009"/>
                  </a:cubicBezTo>
                  <a:cubicBezTo>
                    <a:pt x="2057" y="5009"/>
                    <a:pt x="2057" y="5009"/>
                    <a:pt x="2057" y="5009"/>
                  </a:cubicBezTo>
                  <a:cubicBezTo>
                    <a:pt x="2400" y="5009"/>
                    <a:pt x="2400" y="5009"/>
                    <a:pt x="2400" y="5009"/>
                  </a:cubicBezTo>
                  <a:cubicBezTo>
                    <a:pt x="2743" y="4696"/>
                    <a:pt x="2743" y="4696"/>
                    <a:pt x="2743" y="4696"/>
                  </a:cubicBezTo>
                  <a:cubicBezTo>
                    <a:pt x="3086" y="4696"/>
                    <a:pt x="3086" y="4696"/>
                    <a:pt x="3086" y="4696"/>
                  </a:cubicBezTo>
                  <a:cubicBezTo>
                    <a:pt x="3086" y="5009"/>
                    <a:pt x="3086" y="5009"/>
                    <a:pt x="3086" y="5009"/>
                  </a:cubicBezTo>
                  <a:cubicBezTo>
                    <a:pt x="2743" y="5009"/>
                    <a:pt x="2743" y="5009"/>
                    <a:pt x="2743" y="5009"/>
                  </a:cubicBezTo>
                  <a:cubicBezTo>
                    <a:pt x="2743" y="5322"/>
                    <a:pt x="2743" y="5322"/>
                    <a:pt x="2743" y="5322"/>
                  </a:cubicBezTo>
                  <a:cubicBezTo>
                    <a:pt x="2743" y="5322"/>
                    <a:pt x="2743" y="5322"/>
                    <a:pt x="2743" y="5322"/>
                  </a:cubicBezTo>
                  <a:cubicBezTo>
                    <a:pt x="2743" y="5322"/>
                    <a:pt x="2743" y="5322"/>
                    <a:pt x="2743" y="5322"/>
                  </a:cubicBezTo>
                  <a:cubicBezTo>
                    <a:pt x="3086" y="5322"/>
                    <a:pt x="3086" y="5322"/>
                    <a:pt x="3086" y="5322"/>
                  </a:cubicBezTo>
                  <a:cubicBezTo>
                    <a:pt x="3086" y="5322"/>
                    <a:pt x="3086" y="5322"/>
                    <a:pt x="3086" y="5322"/>
                  </a:cubicBezTo>
                  <a:cubicBezTo>
                    <a:pt x="3086" y="5322"/>
                    <a:pt x="3086" y="5322"/>
                    <a:pt x="3086" y="5322"/>
                  </a:cubicBezTo>
                  <a:cubicBezTo>
                    <a:pt x="3086" y="5635"/>
                    <a:pt x="3086" y="5635"/>
                    <a:pt x="3086" y="5635"/>
                  </a:cubicBezTo>
                  <a:cubicBezTo>
                    <a:pt x="3429" y="5948"/>
                    <a:pt x="3429" y="5948"/>
                    <a:pt x="3429" y="5948"/>
                  </a:cubicBezTo>
                  <a:cubicBezTo>
                    <a:pt x="3429" y="5948"/>
                    <a:pt x="3429" y="5948"/>
                    <a:pt x="3429" y="5948"/>
                  </a:cubicBezTo>
                  <a:cubicBezTo>
                    <a:pt x="3429" y="5948"/>
                    <a:pt x="3429" y="5948"/>
                    <a:pt x="3429" y="5948"/>
                  </a:cubicBezTo>
                  <a:cubicBezTo>
                    <a:pt x="3429" y="5635"/>
                    <a:pt x="3429" y="5635"/>
                    <a:pt x="3429" y="5635"/>
                  </a:cubicBezTo>
                  <a:cubicBezTo>
                    <a:pt x="3429" y="5322"/>
                    <a:pt x="3429" y="5322"/>
                    <a:pt x="3429" y="5322"/>
                  </a:cubicBezTo>
                  <a:cubicBezTo>
                    <a:pt x="3429" y="5009"/>
                    <a:pt x="3429" y="5009"/>
                    <a:pt x="3429" y="5009"/>
                  </a:cubicBezTo>
                  <a:cubicBezTo>
                    <a:pt x="3429" y="5009"/>
                    <a:pt x="3429" y="5009"/>
                    <a:pt x="3429" y="5009"/>
                  </a:cubicBezTo>
                  <a:cubicBezTo>
                    <a:pt x="3771" y="4383"/>
                    <a:pt x="3771" y="4383"/>
                    <a:pt x="3771" y="4383"/>
                  </a:cubicBezTo>
                  <a:cubicBezTo>
                    <a:pt x="3771" y="4383"/>
                    <a:pt x="3771" y="4383"/>
                    <a:pt x="3771" y="4383"/>
                  </a:cubicBezTo>
                  <a:cubicBezTo>
                    <a:pt x="3771" y="4070"/>
                    <a:pt x="3771" y="4070"/>
                    <a:pt x="3771" y="4070"/>
                  </a:cubicBezTo>
                  <a:cubicBezTo>
                    <a:pt x="4114" y="4070"/>
                    <a:pt x="4114" y="4070"/>
                    <a:pt x="4114" y="4070"/>
                  </a:cubicBezTo>
                  <a:cubicBezTo>
                    <a:pt x="4114" y="4383"/>
                    <a:pt x="4114" y="4383"/>
                    <a:pt x="4114" y="4383"/>
                  </a:cubicBezTo>
                  <a:cubicBezTo>
                    <a:pt x="4457" y="4696"/>
                    <a:pt x="4457" y="4696"/>
                    <a:pt x="4457" y="4696"/>
                  </a:cubicBezTo>
                  <a:cubicBezTo>
                    <a:pt x="4457" y="4696"/>
                    <a:pt x="4457" y="4696"/>
                    <a:pt x="4457" y="4696"/>
                  </a:cubicBezTo>
                  <a:cubicBezTo>
                    <a:pt x="4457" y="5322"/>
                    <a:pt x="4457" y="5322"/>
                    <a:pt x="4457" y="5322"/>
                  </a:cubicBezTo>
                  <a:cubicBezTo>
                    <a:pt x="4800" y="5635"/>
                    <a:pt x="4800" y="5635"/>
                    <a:pt x="4800" y="5635"/>
                  </a:cubicBezTo>
                  <a:cubicBezTo>
                    <a:pt x="4800" y="5948"/>
                    <a:pt x="4800" y="5948"/>
                    <a:pt x="4800" y="5948"/>
                  </a:cubicBezTo>
                  <a:cubicBezTo>
                    <a:pt x="4800" y="6261"/>
                    <a:pt x="4800" y="6261"/>
                    <a:pt x="4800" y="6261"/>
                  </a:cubicBezTo>
                  <a:cubicBezTo>
                    <a:pt x="4457" y="6261"/>
                    <a:pt x="4457" y="6261"/>
                    <a:pt x="4457" y="6261"/>
                  </a:cubicBezTo>
                  <a:cubicBezTo>
                    <a:pt x="4457" y="6261"/>
                    <a:pt x="4457" y="6261"/>
                    <a:pt x="4457" y="6261"/>
                  </a:cubicBezTo>
                  <a:cubicBezTo>
                    <a:pt x="4800" y="6574"/>
                    <a:pt x="4800" y="6574"/>
                    <a:pt x="4800" y="6574"/>
                  </a:cubicBezTo>
                  <a:cubicBezTo>
                    <a:pt x="4800" y="6261"/>
                    <a:pt x="4800" y="6261"/>
                    <a:pt x="4800" y="6261"/>
                  </a:cubicBezTo>
                  <a:cubicBezTo>
                    <a:pt x="5143" y="6261"/>
                    <a:pt x="5143" y="6261"/>
                    <a:pt x="5143" y="6261"/>
                  </a:cubicBezTo>
                  <a:cubicBezTo>
                    <a:pt x="5143" y="6574"/>
                    <a:pt x="5143" y="6574"/>
                    <a:pt x="5143" y="6574"/>
                  </a:cubicBezTo>
                  <a:cubicBezTo>
                    <a:pt x="5486" y="6887"/>
                    <a:pt x="5486" y="6887"/>
                    <a:pt x="5486" y="6887"/>
                  </a:cubicBezTo>
                  <a:cubicBezTo>
                    <a:pt x="5486" y="7200"/>
                    <a:pt x="5486" y="7200"/>
                    <a:pt x="5486" y="7200"/>
                  </a:cubicBezTo>
                  <a:cubicBezTo>
                    <a:pt x="5829" y="7200"/>
                    <a:pt x="5829" y="7200"/>
                    <a:pt x="5829" y="7200"/>
                  </a:cubicBezTo>
                  <a:cubicBezTo>
                    <a:pt x="5829" y="6887"/>
                    <a:pt x="5829" y="6887"/>
                    <a:pt x="5829" y="6887"/>
                  </a:cubicBezTo>
                  <a:cubicBezTo>
                    <a:pt x="5486" y="6574"/>
                    <a:pt x="5486" y="6574"/>
                    <a:pt x="5486" y="6574"/>
                  </a:cubicBezTo>
                  <a:cubicBezTo>
                    <a:pt x="5486" y="6261"/>
                    <a:pt x="5486" y="6261"/>
                    <a:pt x="5486" y="6261"/>
                  </a:cubicBezTo>
                  <a:cubicBezTo>
                    <a:pt x="5143" y="5948"/>
                    <a:pt x="5143" y="5948"/>
                    <a:pt x="5143" y="5948"/>
                  </a:cubicBezTo>
                  <a:cubicBezTo>
                    <a:pt x="5143" y="5635"/>
                    <a:pt x="5143" y="5635"/>
                    <a:pt x="5143" y="5635"/>
                  </a:cubicBezTo>
                  <a:cubicBezTo>
                    <a:pt x="5143" y="5322"/>
                    <a:pt x="5143" y="5322"/>
                    <a:pt x="5143" y="5322"/>
                  </a:cubicBezTo>
                  <a:cubicBezTo>
                    <a:pt x="5143" y="4696"/>
                    <a:pt x="5143" y="4696"/>
                    <a:pt x="5143" y="4696"/>
                  </a:cubicBezTo>
                  <a:cubicBezTo>
                    <a:pt x="5143" y="4383"/>
                    <a:pt x="5143" y="4383"/>
                    <a:pt x="5143" y="4383"/>
                  </a:cubicBezTo>
                  <a:cubicBezTo>
                    <a:pt x="4800" y="4383"/>
                    <a:pt x="4800" y="4383"/>
                    <a:pt x="4800" y="4383"/>
                  </a:cubicBezTo>
                  <a:cubicBezTo>
                    <a:pt x="5143" y="4070"/>
                    <a:pt x="5143" y="4070"/>
                    <a:pt x="5143" y="4070"/>
                  </a:cubicBezTo>
                  <a:cubicBezTo>
                    <a:pt x="5143" y="4070"/>
                    <a:pt x="5143" y="4070"/>
                    <a:pt x="5143" y="4070"/>
                  </a:cubicBezTo>
                  <a:cubicBezTo>
                    <a:pt x="5143" y="3757"/>
                    <a:pt x="5143" y="3757"/>
                    <a:pt x="5143" y="3757"/>
                  </a:cubicBezTo>
                  <a:cubicBezTo>
                    <a:pt x="5143" y="3443"/>
                    <a:pt x="5143" y="3443"/>
                    <a:pt x="5143" y="3443"/>
                  </a:cubicBezTo>
                  <a:cubicBezTo>
                    <a:pt x="5143" y="3130"/>
                    <a:pt x="5143" y="3130"/>
                    <a:pt x="5143" y="3130"/>
                  </a:cubicBezTo>
                  <a:cubicBezTo>
                    <a:pt x="5486" y="3130"/>
                    <a:pt x="5486" y="3130"/>
                    <a:pt x="5486" y="3130"/>
                  </a:cubicBezTo>
                  <a:cubicBezTo>
                    <a:pt x="5486" y="3130"/>
                    <a:pt x="5486" y="3130"/>
                    <a:pt x="5486" y="3130"/>
                  </a:cubicBezTo>
                  <a:cubicBezTo>
                    <a:pt x="5829" y="3443"/>
                    <a:pt x="5829" y="3443"/>
                    <a:pt x="5829" y="3443"/>
                  </a:cubicBezTo>
                  <a:cubicBezTo>
                    <a:pt x="5829" y="3757"/>
                    <a:pt x="5829" y="3757"/>
                    <a:pt x="5829" y="3757"/>
                  </a:cubicBezTo>
                  <a:cubicBezTo>
                    <a:pt x="6171" y="3757"/>
                    <a:pt x="6171" y="3757"/>
                    <a:pt x="6171" y="3757"/>
                  </a:cubicBezTo>
                  <a:cubicBezTo>
                    <a:pt x="6171" y="3443"/>
                    <a:pt x="6171" y="3443"/>
                    <a:pt x="6171" y="3443"/>
                  </a:cubicBezTo>
                  <a:cubicBezTo>
                    <a:pt x="6514" y="3443"/>
                    <a:pt x="6514" y="3443"/>
                    <a:pt x="6514" y="3443"/>
                  </a:cubicBezTo>
                  <a:cubicBezTo>
                    <a:pt x="6514" y="3443"/>
                    <a:pt x="6514" y="3443"/>
                    <a:pt x="6514" y="3443"/>
                  </a:cubicBezTo>
                  <a:cubicBezTo>
                    <a:pt x="6857" y="4070"/>
                    <a:pt x="6857" y="4070"/>
                    <a:pt x="6857" y="4070"/>
                  </a:cubicBezTo>
                  <a:cubicBezTo>
                    <a:pt x="7200" y="4070"/>
                    <a:pt x="7200" y="4070"/>
                    <a:pt x="7200" y="4070"/>
                  </a:cubicBezTo>
                  <a:cubicBezTo>
                    <a:pt x="7200" y="4383"/>
                    <a:pt x="7200" y="4383"/>
                    <a:pt x="7200" y="4383"/>
                  </a:cubicBezTo>
                  <a:cubicBezTo>
                    <a:pt x="6857" y="4696"/>
                    <a:pt x="6857" y="4696"/>
                    <a:pt x="6857" y="4696"/>
                  </a:cubicBezTo>
                  <a:cubicBezTo>
                    <a:pt x="6857" y="5009"/>
                    <a:pt x="6857" y="5009"/>
                    <a:pt x="6857" y="5009"/>
                  </a:cubicBezTo>
                  <a:cubicBezTo>
                    <a:pt x="6857" y="5322"/>
                    <a:pt x="6857" y="5322"/>
                    <a:pt x="6857" y="5322"/>
                  </a:cubicBezTo>
                  <a:cubicBezTo>
                    <a:pt x="6857" y="5635"/>
                    <a:pt x="6857" y="5635"/>
                    <a:pt x="6857" y="5635"/>
                  </a:cubicBezTo>
                  <a:cubicBezTo>
                    <a:pt x="6857" y="5635"/>
                    <a:pt x="6857" y="5635"/>
                    <a:pt x="6857" y="5635"/>
                  </a:cubicBezTo>
                  <a:cubicBezTo>
                    <a:pt x="7200" y="5635"/>
                    <a:pt x="7200" y="5635"/>
                    <a:pt x="7200" y="5635"/>
                  </a:cubicBezTo>
                  <a:cubicBezTo>
                    <a:pt x="7200" y="5322"/>
                    <a:pt x="7200" y="5322"/>
                    <a:pt x="7200" y="5322"/>
                  </a:cubicBezTo>
                  <a:cubicBezTo>
                    <a:pt x="7200" y="4696"/>
                    <a:pt x="7200" y="4696"/>
                    <a:pt x="7200" y="4696"/>
                  </a:cubicBezTo>
                  <a:cubicBezTo>
                    <a:pt x="7200" y="4383"/>
                    <a:pt x="7200" y="4383"/>
                    <a:pt x="7200" y="4383"/>
                  </a:cubicBezTo>
                  <a:cubicBezTo>
                    <a:pt x="7543" y="4383"/>
                    <a:pt x="7543" y="4383"/>
                    <a:pt x="7543" y="4383"/>
                  </a:cubicBezTo>
                  <a:cubicBezTo>
                    <a:pt x="7886" y="4696"/>
                    <a:pt x="7886" y="4696"/>
                    <a:pt x="7886" y="4696"/>
                  </a:cubicBezTo>
                  <a:cubicBezTo>
                    <a:pt x="7886" y="5009"/>
                    <a:pt x="7886" y="5009"/>
                    <a:pt x="7886" y="5009"/>
                  </a:cubicBezTo>
                  <a:cubicBezTo>
                    <a:pt x="8229" y="5635"/>
                    <a:pt x="8229" y="5635"/>
                    <a:pt x="8229" y="5635"/>
                  </a:cubicBezTo>
                  <a:cubicBezTo>
                    <a:pt x="8229" y="5948"/>
                    <a:pt x="8229" y="5948"/>
                    <a:pt x="8229" y="5948"/>
                  </a:cubicBezTo>
                  <a:cubicBezTo>
                    <a:pt x="8229" y="5948"/>
                    <a:pt x="8229" y="5948"/>
                    <a:pt x="8229" y="5948"/>
                  </a:cubicBezTo>
                  <a:cubicBezTo>
                    <a:pt x="8571" y="5948"/>
                    <a:pt x="8571" y="5948"/>
                    <a:pt x="8571" y="5948"/>
                  </a:cubicBezTo>
                  <a:cubicBezTo>
                    <a:pt x="8914" y="5948"/>
                    <a:pt x="8914" y="5948"/>
                    <a:pt x="8914" y="5948"/>
                  </a:cubicBezTo>
                  <a:cubicBezTo>
                    <a:pt x="9257" y="6574"/>
                    <a:pt x="9257" y="6574"/>
                    <a:pt x="9257" y="6574"/>
                  </a:cubicBezTo>
                  <a:cubicBezTo>
                    <a:pt x="9257" y="6574"/>
                    <a:pt x="9257" y="6574"/>
                    <a:pt x="9257" y="6574"/>
                  </a:cubicBezTo>
                  <a:cubicBezTo>
                    <a:pt x="9943" y="6887"/>
                    <a:pt x="9943" y="6887"/>
                    <a:pt x="9943" y="6887"/>
                  </a:cubicBezTo>
                  <a:cubicBezTo>
                    <a:pt x="9943" y="7200"/>
                    <a:pt x="9943" y="7200"/>
                    <a:pt x="9943" y="7200"/>
                  </a:cubicBezTo>
                  <a:cubicBezTo>
                    <a:pt x="10629" y="7200"/>
                    <a:pt x="10629" y="7200"/>
                    <a:pt x="10629" y="7200"/>
                  </a:cubicBezTo>
                  <a:cubicBezTo>
                    <a:pt x="10971" y="7200"/>
                    <a:pt x="10971" y="7200"/>
                    <a:pt x="10971" y="7200"/>
                  </a:cubicBezTo>
                  <a:cubicBezTo>
                    <a:pt x="10971" y="7513"/>
                    <a:pt x="10971" y="7513"/>
                    <a:pt x="10971" y="7513"/>
                  </a:cubicBezTo>
                  <a:cubicBezTo>
                    <a:pt x="10971" y="7513"/>
                    <a:pt x="10971" y="7513"/>
                    <a:pt x="10971" y="7513"/>
                  </a:cubicBezTo>
                  <a:cubicBezTo>
                    <a:pt x="10971" y="7826"/>
                    <a:pt x="10971" y="7826"/>
                    <a:pt x="10971" y="7826"/>
                  </a:cubicBezTo>
                  <a:cubicBezTo>
                    <a:pt x="10629" y="7826"/>
                    <a:pt x="10629" y="7826"/>
                    <a:pt x="10629" y="7826"/>
                  </a:cubicBezTo>
                  <a:cubicBezTo>
                    <a:pt x="10629" y="7513"/>
                    <a:pt x="10629" y="7513"/>
                    <a:pt x="10629" y="7513"/>
                  </a:cubicBezTo>
                  <a:cubicBezTo>
                    <a:pt x="10286" y="7826"/>
                    <a:pt x="10286" y="7826"/>
                    <a:pt x="10286" y="7826"/>
                  </a:cubicBezTo>
                  <a:cubicBezTo>
                    <a:pt x="9943" y="7826"/>
                    <a:pt x="9943" y="7826"/>
                    <a:pt x="9943" y="7826"/>
                  </a:cubicBezTo>
                  <a:cubicBezTo>
                    <a:pt x="9600" y="7826"/>
                    <a:pt x="9600" y="7826"/>
                    <a:pt x="9600" y="7826"/>
                  </a:cubicBezTo>
                  <a:cubicBezTo>
                    <a:pt x="9257" y="8139"/>
                    <a:pt x="9257" y="8139"/>
                    <a:pt x="9257" y="8139"/>
                  </a:cubicBezTo>
                  <a:cubicBezTo>
                    <a:pt x="9257" y="8139"/>
                    <a:pt x="9257" y="8139"/>
                    <a:pt x="9257" y="8139"/>
                  </a:cubicBezTo>
                  <a:cubicBezTo>
                    <a:pt x="9257" y="8139"/>
                    <a:pt x="9257" y="8139"/>
                    <a:pt x="9257" y="8139"/>
                  </a:cubicBezTo>
                  <a:cubicBezTo>
                    <a:pt x="9257" y="8452"/>
                    <a:pt x="9257" y="8452"/>
                    <a:pt x="9257" y="8452"/>
                  </a:cubicBezTo>
                  <a:cubicBezTo>
                    <a:pt x="8914" y="8452"/>
                    <a:pt x="8914" y="8452"/>
                    <a:pt x="8914" y="8452"/>
                  </a:cubicBezTo>
                  <a:cubicBezTo>
                    <a:pt x="8914" y="8765"/>
                    <a:pt x="8914" y="8765"/>
                    <a:pt x="8914" y="8765"/>
                  </a:cubicBezTo>
                  <a:cubicBezTo>
                    <a:pt x="8914" y="9078"/>
                    <a:pt x="8914" y="9078"/>
                    <a:pt x="8914" y="9078"/>
                  </a:cubicBezTo>
                  <a:cubicBezTo>
                    <a:pt x="8914" y="9391"/>
                    <a:pt x="8914" y="9391"/>
                    <a:pt x="8914" y="9391"/>
                  </a:cubicBezTo>
                  <a:cubicBezTo>
                    <a:pt x="8914" y="9704"/>
                    <a:pt x="8914" y="9704"/>
                    <a:pt x="8914" y="9704"/>
                  </a:cubicBezTo>
                  <a:cubicBezTo>
                    <a:pt x="8914" y="10017"/>
                    <a:pt x="8914" y="10017"/>
                    <a:pt x="8914" y="10017"/>
                  </a:cubicBezTo>
                  <a:cubicBezTo>
                    <a:pt x="9257" y="10017"/>
                    <a:pt x="9257" y="10017"/>
                    <a:pt x="9257" y="10017"/>
                  </a:cubicBezTo>
                  <a:cubicBezTo>
                    <a:pt x="8914" y="10330"/>
                    <a:pt x="8914" y="10330"/>
                    <a:pt x="8914" y="10330"/>
                  </a:cubicBezTo>
                  <a:cubicBezTo>
                    <a:pt x="8571" y="10017"/>
                    <a:pt x="8571" y="10017"/>
                    <a:pt x="8571" y="10017"/>
                  </a:cubicBezTo>
                  <a:cubicBezTo>
                    <a:pt x="8571" y="10330"/>
                    <a:pt x="8571" y="10330"/>
                    <a:pt x="8571" y="10330"/>
                  </a:cubicBezTo>
                  <a:cubicBezTo>
                    <a:pt x="8571" y="10330"/>
                    <a:pt x="8571" y="10330"/>
                    <a:pt x="8571" y="10330"/>
                  </a:cubicBezTo>
                  <a:cubicBezTo>
                    <a:pt x="8914" y="10643"/>
                    <a:pt x="8914" y="10643"/>
                    <a:pt x="8914" y="10643"/>
                  </a:cubicBezTo>
                  <a:cubicBezTo>
                    <a:pt x="8914" y="10957"/>
                    <a:pt x="8914" y="10957"/>
                    <a:pt x="8914" y="10957"/>
                  </a:cubicBezTo>
                  <a:cubicBezTo>
                    <a:pt x="8571" y="11270"/>
                    <a:pt x="8571" y="11270"/>
                    <a:pt x="8571" y="11270"/>
                  </a:cubicBezTo>
                  <a:cubicBezTo>
                    <a:pt x="8571" y="11583"/>
                    <a:pt x="8571" y="11583"/>
                    <a:pt x="8571" y="11583"/>
                  </a:cubicBezTo>
                  <a:cubicBezTo>
                    <a:pt x="8571" y="11896"/>
                    <a:pt x="8571" y="11896"/>
                    <a:pt x="8571" y="11896"/>
                  </a:cubicBezTo>
                  <a:cubicBezTo>
                    <a:pt x="8571" y="11896"/>
                    <a:pt x="8571" y="11896"/>
                    <a:pt x="8571" y="11896"/>
                  </a:cubicBezTo>
                  <a:cubicBezTo>
                    <a:pt x="8229" y="11896"/>
                    <a:pt x="8229" y="11896"/>
                    <a:pt x="8229" y="11896"/>
                  </a:cubicBezTo>
                  <a:cubicBezTo>
                    <a:pt x="7886" y="12209"/>
                    <a:pt x="7886" y="12209"/>
                    <a:pt x="7886" y="12209"/>
                  </a:cubicBezTo>
                  <a:cubicBezTo>
                    <a:pt x="8229" y="12209"/>
                    <a:pt x="8229" y="12209"/>
                    <a:pt x="8229" y="12209"/>
                  </a:cubicBezTo>
                  <a:cubicBezTo>
                    <a:pt x="8229" y="12209"/>
                    <a:pt x="8229" y="12209"/>
                    <a:pt x="8229" y="12209"/>
                  </a:cubicBezTo>
                  <a:cubicBezTo>
                    <a:pt x="7886" y="12522"/>
                    <a:pt x="7886" y="12522"/>
                    <a:pt x="7886" y="12522"/>
                  </a:cubicBezTo>
                  <a:cubicBezTo>
                    <a:pt x="7886" y="12522"/>
                    <a:pt x="7886" y="12522"/>
                    <a:pt x="7886" y="12522"/>
                  </a:cubicBezTo>
                  <a:cubicBezTo>
                    <a:pt x="7886" y="12835"/>
                    <a:pt x="7886" y="12835"/>
                    <a:pt x="7886" y="12835"/>
                  </a:cubicBezTo>
                  <a:cubicBezTo>
                    <a:pt x="7886" y="13461"/>
                    <a:pt x="7886" y="13461"/>
                    <a:pt x="7886" y="13461"/>
                  </a:cubicBezTo>
                  <a:cubicBezTo>
                    <a:pt x="7886" y="13774"/>
                    <a:pt x="7886" y="13774"/>
                    <a:pt x="7886" y="13774"/>
                  </a:cubicBezTo>
                  <a:cubicBezTo>
                    <a:pt x="7543" y="14087"/>
                    <a:pt x="7543" y="14087"/>
                    <a:pt x="7543" y="14087"/>
                  </a:cubicBezTo>
                  <a:cubicBezTo>
                    <a:pt x="7886" y="14400"/>
                    <a:pt x="7886" y="14400"/>
                    <a:pt x="7886" y="14400"/>
                  </a:cubicBezTo>
                  <a:cubicBezTo>
                    <a:pt x="7886" y="14713"/>
                    <a:pt x="7886" y="14713"/>
                    <a:pt x="7886" y="14713"/>
                  </a:cubicBezTo>
                  <a:cubicBezTo>
                    <a:pt x="7886" y="14713"/>
                    <a:pt x="7886" y="14713"/>
                    <a:pt x="7886" y="14713"/>
                  </a:cubicBezTo>
                  <a:cubicBezTo>
                    <a:pt x="7886" y="14713"/>
                    <a:pt x="7886" y="14713"/>
                    <a:pt x="7886" y="14713"/>
                  </a:cubicBezTo>
                  <a:cubicBezTo>
                    <a:pt x="7886" y="15026"/>
                    <a:pt x="7886" y="15026"/>
                    <a:pt x="7886" y="15026"/>
                  </a:cubicBezTo>
                  <a:cubicBezTo>
                    <a:pt x="7543" y="15339"/>
                    <a:pt x="7543" y="15339"/>
                    <a:pt x="7543" y="15339"/>
                  </a:cubicBezTo>
                  <a:cubicBezTo>
                    <a:pt x="7200" y="15339"/>
                    <a:pt x="7200" y="15339"/>
                    <a:pt x="7200" y="15339"/>
                  </a:cubicBezTo>
                  <a:close/>
                  <a:moveTo>
                    <a:pt x="10629" y="21600"/>
                  </a:moveTo>
                  <a:cubicBezTo>
                    <a:pt x="10971" y="21600"/>
                    <a:pt x="10971" y="21600"/>
                    <a:pt x="10971" y="21600"/>
                  </a:cubicBezTo>
                  <a:cubicBezTo>
                    <a:pt x="10971" y="21287"/>
                    <a:pt x="10971" y="21287"/>
                    <a:pt x="10971" y="21287"/>
                  </a:cubicBezTo>
                  <a:cubicBezTo>
                    <a:pt x="10629" y="20974"/>
                    <a:pt x="10629" y="20974"/>
                    <a:pt x="10629" y="20974"/>
                  </a:cubicBezTo>
                  <a:cubicBezTo>
                    <a:pt x="10286" y="20974"/>
                    <a:pt x="10286" y="20974"/>
                    <a:pt x="10286" y="20974"/>
                  </a:cubicBezTo>
                  <a:cubicBezTo>
                    <a:pt x="10286" y="21287"/>
                    <a:pt x="10286" y="21287"/>
                    <a:pt x="10286" y="21287"/>
                  </a:cubicBezTo>
                  <a:cubicBezTo>
                    <a:pt x="10286" y="21287"/>
                    <a:pt x="10286" y="21287"/>
                    <a:pt x="10286" y="21287"/>
                  </a:cubicBezTo>
                  <a:cubicBezTo>
                    <a:pt x="10629" y="21600"/>
                    <a:pt x="10629" y="21600"/>
                    <a:pt x="10629" y="21600"/>
                  </a:cubicBezTo>
                  <a:cubicBezTo>
                    <a:pt x="10629" y="21600"/>
                    <a:pt x="10629" y="21600"/>
                    <a:pt x="10629" y="21600"/>
                  </a:cubicBezTo>
                  <a:close/>
                  <a:moveTo>
                    <a:pt x="10629"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4" name="Google Shape;784;p16"/>
            <p:cNvSpPr/>
            <p:nvPr/>
          </p:nvSpPr>
          <p:spPr>
            <a:xfrm>
              <a:off x="11967" y="2603"/>
              <a:ext cx="657" cy="1120"/>
            </a:xfrm>
            <a:custGeom>
              <a:avLst/>
              <a:gdLst/>
              <a:ahLst/>
              <a:cxnLst/>
              <a:rect l="l" t="t" r="r" b="b"/>
              <a:pathLst>
                <a:path w="21600" h="21600" extrusionOk="0">
                  <a:moveTo>
                    <a:pt x="8673" y="10442"/>
                  </a:moveTo>
                  <a:lnTo>
                    <a:pt x="9007" y="10442"/>
                  </a:lnTo>
                  <a:lnTo>
                    <a:pt x="8673" y="10442"/>
                  </a:lnTo>
                  <a:close/>
                  <a:moveTo>
                    <a:pt x="9007" y="10442"/>
                  </a:moveTo>
                  <a:lnTo>
                    <a:pt x="9007" y="10252"/>
                  </a:lnTo>
                  <a:lnTo>
                    <a:pt x="9257" y="10252"/>
                  </a:lnTo>
                  <a:lnTo>
                    <a:pt x="9007" y="10442"/>
                  </a:lnTo>
                  <a:close/>
                  <a:moveTo>
                    <a:pt x="334" y="21600"/>
                  </a:moveTo>
                  <a:lnTo>
                    <a:pt x="334" y="21409"/>
                  </a:lnTo>
                  <a:lnTo>
                    <a:pt x="0" y="21409"/>
                  </a:lnTo>
                  <a:lnTo>
                    <a:pt x="0" y="21600"/>
                  </a:lnTo>
                  <a:lnTo>
                    <a:pt x="334" y="21600"/>
                  </a:lnTo>
                  <a:close/>
                  <a:moveTo>
                    <a:pt x="667" y="21409"/>
                  </a:moveTo>
                  <a:lnTo>
                    <a:pt x="667" y="21219"/>
                  </a:lnTo>
                  <a:lnTo>
                    <a:pt x="917" y="21409"/>
                  </a:lnTo>
                  <a:lnTo>
                    <a:pt x="667" y="21600"/>
                  </a:lnTo>
                  <a:lnTo>
                    <a:pt x="667" y="21409"/>
                  </a:lnTo>
                  <a:close/>
                  <a:moveTo>
                    <a:pt x="1835" y="20885"/>
                  </a:moveTo>
                  <a:lnTo>
                    <a:pt x="1835" y="21028"/>
                  </a:lnTo>
                  <a:lnTo>
                    <a:pt x="2168" y="21028"/>
                  </a:lnTo>
                  <a:lnTo>
                    <a:pt x="1835" y="20885"/>
                  </a:lnTo>
                  <a:close/>
                  <a:moveTo>
                    <a:pt x="5004" y="19645"/>
                  </a:moveTo>
                  <a:lnTo>
                    <a:pt x="4670" y="19454"/>
                  </a:lnTo>
                  <a:lnTo>
                    <a:pt x="5004" y="19454"/>
                  </a:lnTo>
                  <a:lnTo>
                    <a:pt x="5004" y="19264"/>
                  </a:lnTo>
                  <a:lnTo>
                    <a:pt x="5254" y="19121"/>
                  </a:lnTo>
                  <a:lnTo>
                    <a:pt x="5588" y="19121"/>
                  </a:lnTo>
                  <a:lnTo>
                    <a:pt x="5254" y="19264"/>
                  </a:lnTo>
                  <a:lnTo>
                    <a:pt x="5254" y="19454"/>
                  </a:lnTo>
                  <a:lnTo>
                    <a:pt x="5004" y="19454"/>
                  </a:lnTo>
                  <a:lnTo>
                    <a:pt x="5004" y="19645"/>
                  </a:lnTo>
                  <a:close/>
                  <a:moveTo>
                    <a:pt x="6171" y="18215"/>
                  </a:moveTo>
                  <a:lnTo>
                    <a:pt x="6171" y="18405"/>
                  </a:lnTo>
                  <a:lnTo>
                    <a:pt x="5921" y="18405"/>
                  </a:lnTo>
                  <a:lnTo>
                    <a:pt x="5921" y="18215"/>
                  </a:lnTo>
                  <a:lnTo>
                    <a:pt x="6171" y="18215"/>
                  </a:lnTo>
                  <a:close/>
                  <a:moveTo>
                    <a:pt x="6505" y="18024"/>
                  </a:moveTo>
                  <a:lnTo>
                    <a:pt x="6505" y="17881"/>
                  </a:lnTo>
                  <a:lnTo>
                    <a:pt x="6171" y="17881"/>
                  </a:lnTo>
                  <a:lnTo>
                    <a:pt x="6505" y="17690"/>
                  </a:lnTo>
                  <a:lnTo>
                    <a:pt x="6839" y="17690"/>
                  </a:lnTo>
                  <a:lnTo>
                    <a:pt x="6839" y="17881"/>
                  </a:lnTo>
                  <a:lnTo>
                    <a:pt x="6505" y="18024"/>
                  </a:lnTo>
                  <a:close/>
                  <a:moveTo>
                    <a:pt x="13594" y="3910"/>
                  </a:moveTo>
                  <a:lnTo>
                    <a:pt x="13594" y="3719"/>
                  </a:lnTo>
                  <a:lnTo>
                    <a:pt x="13927" y="3528"/>
                  </a:lnTo>
                  <a:lnTo>
                    <a:pt x="13927" y="3910"/>
                  </a:lnTo>
                  <a:lnTo>
                    <a:pt x="13594" y="3910"/>
                  </a:lnTo>
                  <a:close/>
                  <a:moveTo>
                    <a:pt x="15429" y="4577"/>
                  </a:moveTo>
                  <a:lnTo>
                    <a:pt x="15178" y="4434"/>
                  </a:lnTo>
                  <a:lnTo>
                    <a:pt x="15178" y="4053"/>
                  </a:lnTo>
                  <a:lnTo>
                    <a:pt x="14845" y="3910"/>
                  </a:lnTo>
                  <a:lnTo>
                    <a:pt x="14511" y="3719"/>
                  </a:lnTo>
                  <a:lnTo>
                    <a:pt x="14261" y="3719"/>
                  </a:lnTo>
                  <a:lnTo>
                    <a:pt x="14261" y="3195"/>
                  </a:lnTo>
                  <a:lnTo>
                    <a:pt x="14511" y="3004"/>
                  </a:lnTo>
                  <a:lnTo>
                    <a:pt x="14845" y="2813"/>
                  </a:lnTo>
                  <a:lnTo>
                    <a:pt x="14845" y="2670"/>
                  </a:lnTo>
                  <a:lnTo>
                    <a:pt x="14511" y="2670"/>
                  </a:lnTo>
                  <a:lnTo>
                    <a:pt x="14511" y="2479"/>
                  </a:lnTo>
                  <a:lnTo>
                    <a:pt x="15178" y="2479"/>
                  </a:lnTo>
                  <a:lnTo>
                    <a:pt x="15429" y="2670"/>
                  </a:lnTo>
                  <a:lnTo>
                    <a:pt x="15762" y="2479"/>
                  </a:lnTo>
                  <a:lnTo>
                    <a:pt x="15762" y="2289"/>
                  </a:lnTo>
                  <a:lnTo>
                    <a:pt x="15429" y="2146"/>
                  </a:lnTo>
                  <a:lnTo>
                    <a:pt x="15429" y="1764"/>
                  </a:lnTo>
                  <a:lnTo>
                    <a:pt x="15762" y="1764"/>
                  </a:lnTo>
                  <a:lnTo>
                    <a:pt x="15429" y="1574"/>
                  </a:lnTo>
                  <a:lnTo>
                    <a:pt x="15429" y="906"/>
                  </a:lnTo>
                  <a:lnTo>
                    <a:pt x="14845" y="525"/>
                  </a:lnTo>
                  <a:lnTo>
                    <a:pt x="14845" y="191"/>
                  </a:lnTo>
                  <a:lnTo>
                    <a:pt x="15178" y="0"/>
                  </a:lnTo>
                  <a:lnTo>
                    <a:pt x="15429" y="0"/>
                  </a:lnTo>
                  <a:lnTo>
                    <a:pt x="15429" y="191"/>
                  </a:lnTo>
                  <a:lnTo>
                    <a:pt x="15762" y="334"/>
                  </a:lnTo>
                  <a:lnTo>
                    <a:pt x="16429" y="334"/>
                  </a:lnTo>
                  <a:lnTo>
                    <a:pt x="16429" y="525"/>
                  </a:lnTo>
                  <a:lnTo>
                    <a:pt x="17013" y="906"/>
                  </a:lnTo>
                  <a:lnTo>
                    <a:pt x="17347" y="1049"/>
                  </a:lnTo>
                  <a:lnTo>
                    <a:pt x="17597" y="1049"/>
                  </a:lnTo>
                  <a:lnTo>
                    <a:pt x="17931" y="1240"/>
                  </a:lnTo>
                  <a:lnTo>
                    <a:pt x="18514" y="1430"/>
                  </a:lnTo>
                  <a:lnTo>
                    <a:pt x="18848" y="1430"/>
                  </a:lnTo>
                  <a:lnTo>
                    <a:pt x="19181" y="1574"/>
                  </a:lnTo>
                  <a:lnTo>
                    <a:pt x="19181" y="1430"/>
                  </a:lnTo>
                  <a:lnTo>
                    <a:pt x="19515" y="1574"/>
                  </a:lnTo>
                  <a:lnTo>
                    <a:pt x="19765" y="1430"/>
                  </a:lnTo>
                  <a:lnTo>
                    <a:pt x="20099" y="1430"/>
                  </a:lnTo>
                  <a:lnTo>
                    <a:pt x="20432" y="1240"/>
                  </a:lnTo>
                  <a:lnTo>
                    <a:pt x="20432" y="1049"/>
                  </a:lnTo>
                  <a:lnTo>
                    <a:pt x="20432" y="1574"/>
                  </a:lnTo>
                  <a:lnTo>
                    <a:pt x="20683" y="1764"/>
                  </a:lnTo>
                  <a:lnTo>
                    <a:pt x="21016" y="1955"/>
                  </a:lnTo>
                  <a:lnTo>
                    <a:pt x="21016" y="2146"/>
                  </a:lnTo>
                  <a:lnTo>
                    <a:pt x="21350" y="2146"/>
                  </a:lnTo>
                  <a:lnTo>
                    <a:pt x="21350" y="1955"/>
                  </a:lnTo>
                  <a:lnTo>
                    <a:pt x="21600" y="1955"/>
                  </a:lnTo>
                  <a:lnTo>
                    <a:pt x="21600" y="2146"/>
                  </a:lnTo>
                  <a:lnTo>
                    <a:pt x="21350" y="2289"/>
                  </a:lnTo>
                  <a:lnTo>
                    <a:pt x="21016" y="2289"/>
                  </a:lnTo>
                  <a:lnTo>
                    <a:pt x="21016" y="2479"/>
                  </a:lnTo>
                  <a:lnTo>
                    <a:pt x="20432" y="2479"/>
                  </a:lnTo>
                  <a:lnTo>
                    <a:pt x="20432" y="2670"/>
                  </a:lnTo>
                  <a:lnTo>
                    <a:pt x="20099" y="2670"/>
                  </a:lnTo>
                  <a:lnTo>
                    <a:pt x="19765" y="2479"/>
                  </a:lnTo>
                  <a:lnTo>
                    <a:pt x="19765" y="2670"/>
                  </a:lnTo>
                  <a:lnTo>
                    <a:pt x="19181" y="2813"/>
                  </a:lnTo>
                  <a:lnTo>
                    <a:pt x="19181" y="3719"/>
                  </a:lnTo>
                  <a:lnTo>
                    <a:pt x="18848" y="3719"/>
                  </a:lnTo>
                  <a:lnTo>
                    <a:pt x="18848" y="3528"/>
                  </a:lnTo>
                  <a:lnTo>
                    <a:pt x="18264" y="3528"/>
                  </a:lnTo>
                  <a:lnTo>
                    <a:pt x="17931" y="3385"/>
                  </a:lnTo>
                  <a:lnTo>
                    <a:pt x="17597" y="3195"/>
                  </a:lnTo>
                  <a:lnTo>
                    <a:pt x="16680" y="3195"/>
                  </a:lnTo>
                  <a:lnTo>
                    <a:pt x="16680" y="3004"/>
                  </a:lnTo>
                  <a:lnTo>
                    <a:pt x="16429" y="3004"/>
                  </a:lnTo>
                  <a:lnTo>
                    <a:pt x="15762" y="3385"/>
                  </a:lnTo>
                  <a:lnTo>
                    <a:pt x="15429" y="3195"/>
                  </a:lnTo>
                  <a:lnTo>
                    <a:pt x="15178" y="3195"/>
                  </a:lnTo>
                  <a:lnTo>
                    <a:pt x="15178" y="3528"/>
                  </a:lnTo>
                  <a:lnTo>
                    <a:pt x="15429" y="3719"/>
                  </a:lnTo>
                  <a:lnTo>
                    <a:pt x="15762" y="3719"/>
                  </a:lnTo>
                  <a:lnTo>
                    <a:pt x="16096" y="3910"/>
                  </a:lnTo>
                  <a:lnTo>
                    <a:pt x="16680" y="3910"/>
                  </a:lnTo>
                  <a:lnTo>
                    <a:pt x="16429" y="4053"/>
                  </a:lnTo>
                  <a:lnTo>
                    <a:pt x="16429" y="4244"/>
                  </a:lnTo>
                  <a:lnTo>
                    <a:pt x="16429" y="4053"/>
                  </a:lnTo>
                  <a:lnTo>
                    <a:pt x="15762" y="4053"/>
                  </a:lnTo>
                  <a:lnTo>
                    <a:pt x="15762" y="4434"/>
                  </a:lnTo>
                  <a:lnTo>
                    <a:pt x="15429" y="4577"/>
                  </a:lnTo>
                  <a:close/>
                  <a:moveTo>
                    <a:pt x="14845" y="8487"/>
                  </a:moveTo>
                  <a:lnTo>
                    <a:pt x="14845" y="8297"/>
                  </a:lnTo>
                  <a:lnTo>
                    <a:pt x="15178" y="8297"/>
                  </a:lnTo>
                  <a:lnTo>
                    <a:pt x="14845" y="8297"/>
                  </a:lnTo>
                  <a:lnTo>
                    <a:pt x="14845" y="7963"/>
                  </a:lnTo>
                  <a:lnTo>
                    <a:pt x="15178" y="7963"/>
                  </a:lnTo>
                  <a:lnTo>
                    <a:pt x="15178" y="8487"/>
                  </a:lnTo>
                  <a:lnTo>
                    <a:pt x="14845" y="8487"/>
                  </a:lnTo>
                  <a:close/>
                  <a:moveTo>
                    <a:pt x="5004" y="13256"/>
                  </a:moveTo>
                  <a:lnTo>
                    <a:pt x="5004" y="13446"/>
                  </a:lnTo>
                  <a:lnTo>
                    <a:pt x="5004" y="13256"/>
                  </a:lnTo>
                  <a:close/>
                  <a:moveTo>
                    <a:pt x="4670" y="13446"/>
                  </a:moveTo>
                  <a:lnTo>
                    <a:pt x="5004" y="13446"/>
                  </a:lnTo>
                  <a:lnTo>
                    <a:pt x="4670" y="13446"/>
                  </a:lnTo>
                  <a:close/>
                  <a:moveTo>
                    <a:pt x="4670" y="13446"/>
                  </a:moveTo>
                  <a:close/>
                  <a:moveTo>
                    <a:pt x="4337" y="13637"/>
                  </a:moveTo>
                  <a:lnTo>
                    <a:pt x="4670" y="13637"/>
                  </a:lnTo>
                  <a:lnTo>
                    <a:pt x="4337" y="13637"/>
                  </a:lnTo>
                  <a:close/>
                  <a:moveTo>
                    <a:pt x="4337" y="13971"/>
                  </a:moveTo>
                  <a:lnTo>
                    <a:pt x="4003" y="13780"/>
                  </a:lnTo>
                  <a:lnTo>
                    <a:pt x="4003" y="13637"/>
                  </a:lnTo>
                  <a:lnTo>
                    <a:pt x="4337" y="13637"/>
                  </a:lnTo>
                  <a:lnTo>
                    <a:pt x="4337" y="13780"/>
                  </a:lnTo>
                  <a:lnTo>
                    <a:pt x="4670" y="13780"/>
                  </a:lnTo>
                  <a:lnTo>
                    <a:pt x="4337" y="13971"/>
                  </a:lnTo>
                  <a:close/>
                  <a:moveTo>
                    <a:pt x="6171" y="13971"/>
                  </a:moveTo>
                  <a:lnTo>
                    <a:pt x="6505" y="13780"/>
                  </a:lnTo>
                  <a:lnTo>
                    <a:pt x="6505" y="13971"/>
                  </a:lnTo>
                  <a:lnTo>
                    <a:pt x="6171" y="13971"/>
                  </a:lnTo>
                  <a:close/>
                  <a:moveTo>
                    <a:pt x="6171" y="14162"/>
                  </a:moveTo>
                  <a:lnTo>
                    <a:pt x="6171" y="14305"/>
                  </a:lnTo>
                  <a:lnTo>
                    <a:pt x="6171" y="14162"/>
                  </a:lnTo>
                  <a:close/>
                  <a:moveTo>
                    <a:pt x="5921" y="13780"/>
                  </a:moveTo>
                  <a:lnTo>
                    <a:pt x="5921" y="14162"/>
                  </a:lnTo>
                  <a:lnTo>
                    <a:pt x="6171" y="14162"/>
                  </a:lnTo>
                  <a:lnTo>
                    <a:pt x="6171" y="13780"/>
                  </a:lnTo>
                  <a:lnTo>
                    <a:pt x="5921" y="13780"/>
                  </a:lnTo>
                  <a:close/>
                  <a:moveTo>
                    <a:pt x="11759" y="12207"/>
                  </a:moveTo>
                  <a:lnTo>
                    <a:pt x="11759" y="11873"/>
                  </a:lnTo>
                  <a:lnTo>
                    <a:pt x="12093" y="11873"/>
                  </a:lnTo>
                  <a:lnTo>
                    <a:pt x="12093" y="12207"/>
                  </a:lnTo>
                  <a:lnTo>
                    <a:pt x="11759" y="12207"/>
                  </a:lnTo>
                  <a:close/>
                  <a:moveTo>
                    <a:pt x="10842" y="12016"/>
                  </a:moveTo>
                  <a:lnTo>
                    <a:pt x="11175" y="11873"/>
                  </a:lnTo>
                  <a:lnTo>
                    <a:pt x="11425" y="11873"/>
                  </a:lnTo>
                  <a:lnTo>
                    <a:pt x="11175" y="12016"/>
                  </a:lnTo>
                  <a:lnTo>
                    <a:pt x="10842" y="12016"/>
                  </a:lnTo>
                  <a:close/>
                  <a:moveTo>
                    <a:pt x="9591" y="13446"/>
                  </a:moveTo>
                  <a:lnTo>
                    <a:pt x="10175" y="13446"/>
                  </a:lnTo>
                  <a:lnTo>
                    <a:pt x="9924" y="13256"/>
                  </a:lnTo>
                  <a:lnTo>
                    <a:pt x="9924" y="13113"/>
                  </a:lnTo>
                  <a:lnTo>
                    <a:pt x="10175" y="12922"/>
                  </a:lnTo>
                  <a:lnTo>
                    <a:pt x="10508" y="12922"/>
                  </a:lnTo>
                  <a:lnTo>
                    <a:pt x="10508" y="12731"/>
                  </a:lnTo>
                  <a:lnTo>
                    <a:pt x="10842" y="12731"/>
                  </a:lnTo>
                  <a:lnTo>
                    <a:pt x="11175" y="12922"/>
                  </a:lnTo>
                  <a:lnTo>
                    <a:pt x="11425" y="12922"/>
                  </a:lnTo>
                  <a:lnTo>
                    <a:pt x="12093" y="12540"/>
                  </a:lnTo>
                  <a:lnTo>
                    <a:pt x="12093" y="12397"/>
                  </a:lnTo>
                  <a:lnTo>
                    <a:pt x="11759" y="12397"/>
                  </a:lnTo>
                  <a:lnTo>
                    <a:pt x="11425" y="12207"/>
                  </a:lnTo>
                  <a:lnTo>
                    <a:pt x="11175" y="12207"/>
                  </a:lnTo>
                  <a:lnTo>
                    <a:pt x="10842" y="12016"/>
                  </a:lnTo>
                  <a:lnTo>
                    <a:pt x="10508" y="12207"/>
                  </a:lnTo>
                  <a:lnTo>
                    <a:pt x="10508" y="12397"/>
                  </a:lnTo>
                  <a:lnTo>
                    <a:pt x="10175" y="12397"/>
                  </a:lnTo>
                  <a:lnTo>
                    <a:pt x="9924" y="12540"/>
                  </a:lnTo>
                  <a:lnTo>
                    <a:pt x="9591" y="12540"/>
                  </a:lnTo>
                  <a:lnTo>
                    <a:pt x="9591" y="12397"/>
                  </a:lnTo>
                  <a:lnTo>
                    <a:pt x="9257" y="12397"/>
                  </a:lnTo>
                  <a:lnTo>
                    <a:pt x="9007" y="12540"/>
                  </a:lnTo>
                  <a:lnTo>
                    <a:pt x="9007" y="12731"/>
                  </a:lnTo>
                  <a:lnTo>
                    <a:pt x="8673" y="12731"/>
                  </a:lnTo>
                  <a:lnTo>
                    <a:pt x="8673" y="12922"/>
                  </a:lnTo>
                  <a:lnTo>
                    <a:pt x="9257" y="12922"/>
                  </a:lnTo>
                  <a:lnTo>
                    <a:pt x="9257" y="13446"/>
                  </a:lnTo>
                  <a:lnTo>
                    <a:pt x="9591" y="13446"/>
                  </a:lnTo>
                  <a:close/>
                  <a:moveTo>
                    <a:pt x="7756" y="15926"/>
                  </a:moveTo>
                  <a:lnTo>
                    <a:pt x="7756" y="15735"/>
                  </a:lnTo>
                  <a:lnTo>
                    <a:pt x="7422" y="15735"/>
                  </a:lnTo>
                  <a:lnTo>
                    <a:pt x="7422" y="15926"/>
                  </a:lnTo>
                  <a:lnTo>
                    <a:pt x="7756" y="16117"/>
                  </a:lnTo>
                  <a:lnTo>
                    <a:pt x="8090" y="15926"/>
                  </a:lnTo>
                  <a:lnTo>
                    <a:pt x="7756" y="15926"/>
                  </a:lnTo>
                  <a:close/>
                  <a:moveTo>
                    <a:pt x="8090" y="15735"/>
                  </a:moveTo>
                  <a:lnTo>
                    <a:pt x="8090" y="15401"/>
                  </a:lnTo>
                  <a:lnTo>
                    <a:pt x="8340" y="15544"/>
                  </a:lnTo>
                  <a:lnTo>
                    <a:pt x="8090" y="15735"/>
                  </a:lnTo>
                  <a:close/>
                  <a:moveTo>
                    <a:pt x="7756" y="15401"/>
                  </a:moveTo>
                  <a:lnTo>
                    <a:pt x="7756" y="15211"/>
                  </a:lnTo>
                  <a:lnTo>
                    <a:pt x="8090" y="15020"/>
                  </a:lnTo>
                  <a:lnTo>
                    <a:pt x="8090" y="14877"/>
                  </a:lnTo>
                  <a:lnTo>
                    <a:pt x="7756" y="14877"/>
                  </a:lnTo>
                  <a:lnTo>
                    <a:pt x="8340" y="14877"/>
                  </a:lnTo>
                  <a:lnTo>
                    <a:pt x="8340" y="13637"/>
                  </a:lnTo>
                  <a:lnTo>
                    <a:pt x="8673" y="13637"/>
                  </a:lnTo>
                  <a:lnTo>
                    <a:pt x="8673" y="13446"/>
                  </a:lnTo>
                  <a:lnTo>
                    <a:pt x="8340" y="13446"/>
                  </a:lnTo>
                  <a:lnTo>
                    <a:pt x="8340" y="13256"/>
                  </a:lnTo>
                  <a:lnTo>
                    <a:pt x="8090" y="13256"/>
                  </a:lnTo>
                  <a:lnTo>
                    <a:pt x="7756" y="13113"/>
                  </a:lnTo>
                  <a:lnTo>
                    <a:pt x="8090" y="13113"/>
                  </a:lnTo>
                  <a:lnTo>
                    <a:pt x="8090" y="12731"/>
                  </a:lnTo>
                  <a:lnTo>
                    <a:pt x="7756" y="12731"/>
                  </a:lnTo>
                  <a:lnTo>
                    <a:pt x="7422" y="12922"/>
                  </a:lnTo>
                  <a:lnTo>
                    <a:pt x="7089" y="12731"/>
                  </a:lnTo>
                  <a:lnTo>
                    <a:pt x="7089" y="12540"/>
                  </a:lnTo>
                  <a:lnTo>
                    <a:pt x="7422" y="12540"/>
                  </a:lnTo>
                  <a:lnTo>
                    <a:pt x="7756" y="12397"/>
                  </a:lnTo>
                  <a:lnTo>
                    <a:pt x="8340" y="12540"/>
                  </a:lnTo>
                  <a:lnTo>
                    <a:pt x="8673" y="12540"/>
                  </a:lnTo>
                  <a:lnTo>
                    <a:pt x="8673" y="12207"/>
                  </a:lnTo>
                  <a:lnTo>
                    <a:pt x="8340" y="12207"/>
                  </a:lnTo>
                  <a:lnTo>
                    <a:pt x="8673" y="12016"/>
                  </a:lnTo>
                  <a:lnTo>
                    <a:pt x="9007" y="12207"/>
                  </a:lnTo>
                  <a:lnTo>
                    <a:pt x="9257" y="12016"/>
                  </a:lnTo>
                  <a:lnTo>
                    <a:pt x="10842" y="12016"/>
                  </a:lnTo>
                  <a:lnTo>
                    <a:pt x="10842" y="11873"/>
                  </a:lnTo>
                  <a:lnTo>
                    <a:pt x="11175" y="11873"/>
                  </a:lnTo>
                  <a:lnTo>
                    <a:pt x="11425" y="11682"/>
                  </a:lnTo>
                  <a:lnTo>
                    <a:pt x="11759" y="11491"/>
                  </a:lnTo>
                  <a:lnTo>
                    <a:pt x="12093" y="11682"/>
                  </a:lnTo>
                  <a:lnTo>
                    <a:pt x="12343" y="11682"/>
                  </a:lnTo>
                  <a:lnTo>
                    <a:pt x="12343" y="11873"/>
                  </a:lnTo>
                  <a:lnTo>
                    <a:pt x="12093" y="12016"/>
                  </a:lnTo>
                  <a:lnTo>
                    <a:pt x="12343" y="12016"/>
                  </a:lnTo>
                  <a:lnTo>
                    <a:pt x="12343" y="12540"/>
                  </a:lnTo>
                  <a:lnTo>
                    <a:pt x="12676" y="12540"/>
                  </a:lnTo>
                  <a:lnTo>
                    <a:pt x="13010" y="12731"/>
                  </a:lnTo>
                  <a:lnTo>
                    <a:pt x="13594" y="12731"/>
                  </a:lnTo>
                  <a:lnTo>
                    <a:pt x="13594" y="12540"/>
                  </a:lnTo>
                  <a:lnTo>
                    <a:pt x="13927" y="12397"/>
                  </a:lnTo>
                  <a:lnTo>
                    <a:pt x="13927" y="12207"/>
                  </a:lnTo>
                  <a:lnTo>
                    <a:pt x="14261" y="12016"/>
                  </a:lnTo>
                  <a:lnTo>
                    <a:pt x="14511" y="12016"/>
                  </a:lnTo>
                  <a:lnTo>
                    <a:pt x="14511" y="11682"/>
                  </a:lnTo>
                  <a:lnTo>
                    <a:pt x="13927" y="11682"/>
                  </a:lnTo>
                  <a:lnTo>
                    <a:pt x="13927" y="11301"/>
                  </a:lnTo>
                  <a:lnTo>
                    <a:pt x="14261" y="11301"/>
                  </a:lnTo>
                  <a:lnTo>
                    <a:pt x="14261" y="11491"/>
                  </a:lnTo>
                  <a:lnTo>
                    <a:pt x="15178" y="11491"/>
                  </a:lnTo>
                  <a:lnTo>
                    <a:pt x="14845" y="11682"/>
                  </a:lnTo>
                  <a:lnTo>
                    <a:pt x="15178" y="11682"/>
                  </a:lnTo>
                  <a:lnTo>
                    <a:pt x="15429" y="11491"/>
                  </a:lnTo>
                  <a:lnTo>
                    <a:pt x="16429" y="11491"/>
                  </a:lnTo>
                  <a:lnTo>
                    <a:pt x="16429" y="11158"/>
                  </a:lnTo>
                  <a:lnTo>
                    <a:pt x="17013" y="11158"/>
                  </a:lnTo>
                  <a:lnTo>
                    <a:pt x="17013" y="11491"/>
                  </a:lnTo>
                  <a:lnTo>
                    <a:pt x="17347" y="11491"/>
                  </a:lnTo>
                  <a:lnTo>
                    <a:pt x="17347" y="10967"/>
                  </a:lnTo>
                  <a:lnTo>
                    <a:pt x="17597" y="10776"/>
                  </a:lnTo>
                  <a:lnTo>
                    <a:pt x="17931" y="10776"/>
                  </a:lnTo>
                  <a:lnTo>
                    <a:pt x="17597" y="10633"/>
                  </a:lnTo>
                  <a:lnTo>
                    <a:pt x="17931" y="10442"/>
                  </a:lnTo>
                  <a:lnTo>
                    <a:pt x="18264" y="10442"/>
                  </a:lnTo>
                  <a:lnTo>
                    <a:pt x="18264" y="11301"/>
                  </a:lnTo>
                  <a:lnTo>
                    <a:pt x="18514" y="11158"/>
                  </a:lnTo>
                  <a:lnTo>
                    <a:pt x="18848" y="11158"/>
                  </a:lnTo>
                  <a:lnTo>
                    <a:pt x="19181" y="10967"/>
                  </a:lnTo>
                  <a:lnTo>
                    <a:pt x="19181" y="10633"/>
                  </a:lnTo>
                  <a:lnTo>
                    <a:pt x="19515" y="10442"/>
                  </a:lnTo>
                  <a:lnTo>
                    <a:pt x="18848" y="10061"/>
                  </a:lnTo>
                  <a:lnTo>
                    <a:pt x="18848" y="8869"/>
                  </a:lnTo>
                  <a:lnTo>
                    <a:pt x="18514" y="8487"/>
                  </a:lnTo>
                  <a:lnTo>
                    <a:pt x="18264" y="8154"/>
                  </a:lnTo>
                  <a:lnTo>
                    <a:pt x="18264" y="7772"/>
                  </a:lnTo>
                  <a:lnTo>
                    <a:pt x="18848" y="7629"/>
                  </a:lnTo>
                  <a:lnTo>
                    <a:pt x="19181" y="7772"/>
                  </a:lnTo>
                  <a:lnTo>
                    <a:pt x="19181" y="7438"/>
                  </a:lnTo>
                  <a:lnTo>
                    <a:pt x="18848" y="7438"/>
                  </a:lnTo>
                  <a:lnTo>
                    <a:pt x="18848" y="6199"/>
                  </a:lnTo>
                  <a:lnTo>
                    <a:pt x="18514" y="5817"/>
                  </a:lnTo>
                  <a:lnTo>
                    <a:pt x="18264" y="5817"/>
                  </a:lnTo>
                  <a:lnTo>
                    <a:pt x="18264" y="5483"/>
                  </a:lnTo>
                  <a:lnTo>
                    <a:pt x="17931" y="5483"/>
                  </a:lnTo>
                  <a:lnTo>
                    <a:pt x="17347" y="5150"/>
                  </a:lnTo>
                  <a:lnTo>
                    <a:pt x="17347" y="4959"/>
                  </a:lnTo>
                  <a:lnTo>
                    <a:pt x="17013" y="4768"/>
                  </a:lnTo>
                  <a:lnTo>
                    <a:pt x="17013" y="4577"/>
                  </a:lnTo>
                  <a:lnTo>
                    <a:pt x="16680" y="4434"/>
                  </a:lnTo>
                  <a:lnTo>
                    <a:pt x="16429" y="4434"/>
                  </a:lnTo>
                  <a:lnTo>
                    <a:pt x="16429" y="4768"/>
                  </a:lnTo>
                  <a:lnTo>
                    <a:pt x="16680" y="4768"/>
                  </a:lnTo>
                  <a:lnTo>
                    <a:pt x="17013" y="4577"/>
                  </a:lnTo>
                  <a:lnTo>
                    <a:pt x="17013" y="4959"/>
                  </a:lnTo>
                  <a:lnTo>
                    <a:pt x="16429" y="4959"/>
                  </a:lnTo>
                  <a:lnTo>
                    <a:pt x="16680" y="5150"/>
                  </a:lnTo>
                  <a:lnTo>
                    <a:pt x="16429" y="5150"/>
                  </a:lnTo>
                  <a:lnTo>
                    <a:pt x="16096" y="4959"/>
                  </a:lnTo>
                  <a:lnTo>
                    <a:pt x="16096" y="4768"/>
                  </a:lnTo>
                  <a:lnTo>
                    <a:pt x="15762" y="4768"/>
                  </a:lnTo>
                  <a:lnTo>
                    <a:pt x="15762" y="5293"/>
                  </a:lnTo>
                  <a:lnTo>
                    <a:pt x="15429" y="5483"/>
                  </a:lnTo>
                  <a:lnTo>
                    <a:pt x="15762" y="5674"/>
                  </a:lnTo>
                  <a:lnTo>
                    <a:pt x="16096" y="5817"/>
                  </a:lnTo>
                  <a:lnTo>
                    <a:pt x="15762" y="6008"/>
                  </a:lnTo>
                  <a:lnTo>
                    <a:pt x="15429" y="6008"/>
                  </a:lnTo>
                  <a:lnTo>
                    <a:pt x="15429" y="6199"/>
                  </a:lnTo>
                  <a:lnTo>
                    <a:pt x="15762" y="6199"/>
                  </a:lnTo>
                  <a:lnTo>
                    <a:pt x="16096" y="6008"/>
                  </a:lnTo>
                  <a:lnTo>
                    <a:pt x="16429" y="6389"/>
                  </a:lnTo>
                  <a:lnTo>
                    <a:pt x="16429" y="7248"/>
                  </a:lnTo>
                  <a:lnTo>
                    <a:pt x="16096" y="7772"/>
                  </a:lnTo>
                  <a:lnTo>
                    <a:pt x="16096" y="8154"/>
                  </a:lnTo>
                  <a:lnTo>
                    <a:pt x="15762" y="8297"/>
                  </a:lnTo>
                  <a:lnTo>
                    <a:pt x="15429" y="8487"/>
                  </a:lnTo>
                  <a:lnTo>
                    <a:pt x="15429" y="9012"/>
                  </a:lnTo>
                  <a:lnTo>
                    <a:pt x="15178" y="9203"/>
                  </a:lnTo>
                  <a:lnTo>
                    <a:pt x="14261" y="9393"/>
                  </a:lnTo>
                  <a:lnTo>
                    <a:pt x="13927" y="9536"/>
                  </a:lnTo>
                  <a:lnTo>
                    <a:pt x="13594" y="9393"/>
                  </a:lnTo>
                  <a:lnTo>
                    <a:pt x="13260" y="9203"/>
                  </a:lnTo>
                  <a:lnTo>
                    <a:pt x="13594" y="9012"/>
                  </a:lnTo>
                  <a:lnTo>
                    <a:pt x="13594" y="8869"/>
                  </a:lnTo>
                  <a:lnTo>
                    <a:pt x="13927" y="8869"/>
                  </a:lnTo>
                  <a:lnTo>
                    <a:pt x="13927" y="8678"/>
                  </a:lnTo>
                  <a:lnTo>
                    <a:pt x="13260" y="8869"/>
                  </a:lnTo>
                  <a:lnTo>
                    <a:pt x="13010" y="9012"/>
                  </a:lnTo>
                  <a:lnTo>
                    <a:pt x="13010" y="9727"/>
                  </a:lnTo>
                  <a:lnTo>
                    <a:pt x="12676" y="9918"/>
                  </a:lnTo>
                  <a:lnTo>
                    <a:pt x="12676" y="10633"/>
                  </a:lnTo>
                  <a:lnTo>
                    <a:pt x="12343" y="10633"/>
                  </a:lnTo>
                  <a:lnTo>
                    <a:pt x="12676" y="10776"/>
                  </a:lnTo>
                  <a:lnTo>
                    <a:pt x="12093" y="10776"/>
                  </a:lnTo>
                  <a:lnTo>
                    <a:pt x="11759" y="10633"/>
                  </a:lnTo>
                  <a:lnTo>
                    <a:pt x="11425" y="10633"/>
                  </a:lnTo>
                  <a:lnTo>
                    <a:pt x="10842" y="10776"/>
                  </a:lnTo>
                  <a:lnTo>
                    <a:pt x="10508" y="10776"/>
                  </a:lnTo>
                  <a:lnTo>
                    <a:pt x="10175" y="10967"/>
                  </a:lnTo>
                  <a:lnTo>
                    <a:pt x="9007" y="10967"/>
                  </a:lnTo>
                  <a:lnTo>
                    <a:pt x="8673" y="11158"/>
                  </a:lnTo>
                  <a:lnTo>
                    <a:pt x="8340" y="11301"/>
                  </a:lnTo>
                  <a:lnTo>
                    <a:pt x="8340" y="11491"/>
                  </a:lnTo>
                  <a:lnTo>
                    <a:pt x="7756" y="11682"/>
                  </a:lnTo>
                  <a:lnTo>
                    <a:pt x="7422" y="11873"/>
                  </a:lnTo>
                  <a:lnTo>
                    <a:pt x="7422" y="12016"/>
                  </a:lnTo>
                  <a:lnTo>
                    <a:pt x="6839" y="12016"/>
                  </a:lnTo>
                  <a:lnTo>
                    <a:pt x="6505" y="12207"/>
                  </a:lnTo>
                  <a:lnTo>
                    <a:pt x="6839" y="12397"/>
                  </a:lnTo>
                  <a:lnTo>
                    <a:pt x="6839" y="12540"/>
                  </a:lnTo>
                  <a:lnTo>
                    <a:pt x="6505" y="12540"/>
                  </a:lnTo>
                  <a:lnTo>
                    <a:pt x="6171" y="12731"/>
                  </a:lnTo>
                  <a:lnTo>
                    <a:pt x="6171" y="12922"/>
                  </a:lnTo>
                  <a:lnTo>
                    <a:pt x="5921" y="13113"/>
                  </a:lnTo>
                  <a:lnTo>
                    <a:pt x="5588" y="13113"/>
                  </a:lnTo>
                  <a:lnTo>
                    <a:pt x="5254" y="13256"/>
                  </a:lnTo>
                  <a:lnTo>
                    <a:pt x="5588" y="13256"/>
                  </a:lnTo>
                  <a:lnTo>
                    <a:pt x="5588" y="13446"/>
                  </a:lnTo>
                  <a:lnTo>
                    <a:pt x="5254" y="13446"/>
                  </a:lnTo>
                  <a:lnTo>
                    <a:pt x="5588" y="13637"/>
                  </a:lnTo>
                  <a:lnTo>
                    <a:pt x="5588" y="13780"/>
                  </a:lnTo>
                  <a:lnTo>
                    <a:pt x="5921" y="13637"/>
                  </a:lnTo>
                  <a:lnTo>
                    <a:pt x="6171" y="13637"/>
                  </a:lnTo>
                  <a:lnTo>
                    <a:pt x="6171" y="13780"/>
                  </a:lnTo>
                  <a:lnTo>
                    <a:pt x="6505" y="13780"/>
                  </a:lnTo>
                  <a:lnTo>
                    <a:pt x="6171" y="13637"/>
                  </a:lnTo>
                  <a:lnTo>
                    <a:pt x="5921" y="13637"/>
                  </a:lnTo>
                  <a:lnTo>
                    <a:pt x="5921" y="13256"/>
                  </a:lnTo>
                  <a:lnTo>
                    <a:pt x="6171" y="13256"/>
                  </a:lnTo>
                  <a:lnTo>
                    <a:pt x="6505" y="13446"/>
                  </a:lnTo>
                  <a:lnTo>
                    <a:pt x="6505" y="13637"/>
                  </a:lnTo>
                  <a:lnTo>
                    <a:pt x="6839" y="13780"/>
                  </a:lnTo>
                  <a:lnTo>
                    <a:pt x="6839" y="13971"/>
                  </a:lnTo>
                  <a:lnTo>
                    <a:pt x="6505" y="14162"/>
                  </a:lnTo>
                  <a:lnTo>
                    <a:pt x="6171" y="14162"/>
                  </a:lnTo>
                  <a:lnTo>
                    <a:pt x="6171" y="14305"/>
                  </a:lnTo>
                  <a:lnTo>
                    <a:pt x="6505" y="14495"/>
                  </a:lnTo>
                  <a:lnTo>
                    <a:pt x="6505" y="14686"/>
                  </a:lnTo>
                  <a:lnTo>
                    <a:pt x="6839" y="14877"/>
                  </a:lnTo>
                  <a:lnTo>
                    <a:pt x="6839" y="15211"/>
                  </a:lnTo>
                  <a:lnTo>
                    <a:pt x="7422" y="15211"/>
                  </a:lnTo>
                  <a:lnTo>
                    <a:pt x="7422" y="15020"/>
                  </a:lnTo>
                  <a:lnTo>
                    <a:pt x="7089" y="14877"/>
                  </a:lnTo>
                  <a:lnTo>
                    <a:pt x="7089" y="14686"/>
                  </a:lnTo>
                  <a:lnTo>
                    <a:pt x="7422" y="14686"/>
                  </a:lnTo>
                  <a:lnTo>
                    <a:pt x="7422" y="14877"/>
                  </a:lnTo>
                  <a:lnTo>
                    <a:pt x="7756" y="15211"/>
                  </a:lnTo>
                  <a:lnTo>
                    <a:pt x="7756" y="15401"/>
                  </a:lnTo>
                  <a:close/>
                  <a:moveTo>
                    <a:pt x="7756" y="1540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5" name="Google Shape;785;p16"/>
            <p:cNvSpPr/>
            <p:nvPr/>
          </p:nvSpPr>
          <p:spPr>
            <a:xfrm>
              <a:off x="11921" y="3026"/>
              <a:ext cx="188" cy="264"/>
            </a:xfrm>
            <a:custGeom>
              <a:avLst/>
              <a:gdLst/>
              <a:ahLst/>
              <a:cxnLst/>
              <a:rect l="l" t="t" r="r" b="b"/>
              <a:pathLst>
                <a:path w="21600" h="21600" extrusionOk="0">
                  <a:moveTo>
                    <a:pt x="12843" y="15746"/>
                  </a:moveTo>
                  <a:lnTo>
                    <a:pt x="14011" y="15746"/>
                  </a:lnTo>
                  <a:lnTo>
                    <a:pt x="12843" y="15746"/>
                  </a:lnTo>
                  <a:close/>
                  <a:moveTo>
                    <a:pt x="6422" y="17966"/>
                  </a:moveTo>
                  <a:lnTo>
                    <a:pt x="5254" y="17159"/>
                  </a:lnTo>
                  <a:lnTo>
                    <a:pt x="6422" y="17159"/>
                  </a:lnTo>
                  <a:lnTo>
                    <a:pt x="6422" y="17966"/>
                  </a:lnTo>
                  <a:close/>
                  <a:moveTo>
                    <a:pt x="17222" y="14938"/>
                  </a:moveTo>
                  <a:lnTo>
                    <a:pt x="16054" y="14938"/>
                  </a:lnTo>
                  <a:lnTo>
                    <a:pt x="16054" y="15746"/>
                  </a:lnTo>
                  <a:lnTo>
                    <a:pt x="17222" y="15746"/>
                  </a:lnTo>
                  <a:lnTo>
                    <a:pt x="17222" y="14938"/>
                  </a:lnTo>
                  <a:close/>
                  <a:moveTo>
                    <a:pt x="20432" y="18572"/>
                  </a:moveTo>
                  <a:lnTo>
                    <a:pt x="20432" y="17966"/>
                  </a:lnTo>
                  <a:lnTo>
                    <a:pt x="21600" y="17966"/>
                  </a:lnTo>
                  <a:lnTo>
                    <a:pt x="21600" y="18572"/>
                  </a:lnTo>
                  <a:lnTo>
                    <a:pt x="20432" y="18572"/>
                  </a:lnTo>
                  <a:close/>
                  <a:moveTo>
                    <a:pt x="21600" y="17159"/>
                  </a:moveTo>
                  <a:lnTo>
                    <a:pt x="20432" y="17966"/>
                  </a:lnTo>
                  <a:lnTo>
                    <a:pt x="20432" y="16351"/>
                  </a:lnTo>
                  <a:lnTo>
                    <a:pt x="21600" y="16351"/>
                  </a:lnTo>
                  <a:lnTo>
                    <a:pt x="21600" y="17159"/>
                  </a:lnTo>
                  <a:close/>
                  <a:moveTo>
                    <a:pt x="7589" y="21600"/>
                  </a:moveTo>
                  <a:lnTo>
                    <a:pt x="7589" y="20994"/>
                  </a:lnTo>
                  <a:lnTo>
                    <a:pt x="9632" y="20187"/>
                  </a:lnTo>
                  <a:lnTo>
                    <a:pt x="10800" y="20994"/>
                  </a:lnTo>
                  <a:lnTo>
                    <a:pt x="9632" y="21600"/>
                  </a:lnTo>
                  <a:lnTo>
                    <a:pt x="7589" y="21600"/>
                  </a:lnTo>
                  <a:close/>
                  <a:moveTo>
                    <a:pt x="0" y="3634"/>
                  </a:moveTo>
                  <a:lnTo>
                    <a:pt x="876" y="3634"/>
                  </a:lnTo>
                  <a:lnTo>
                    <a:pt x="3211" y="5249"/>
                  </a:lnTo>
                  <a:lnTo>
                    <a:pt x="4378" y="5854"/>
                  </a:lnTo>
                  <a:lnTo>
                    <a:pt x="5254" y="5854"/>
                  </a:lnTo>
                  <a:lnTo>
                    <a:pt x="5254" y="6662"/>
                  </a:lnTo>
                  <a:lnTo>
                    <a:pt x="6422" y="7469"/>
                  </a:lnTo>
                  <a:lnTo>
                    <a:pt x="4378" y="7469"/>
                  </a:lnTo>
                  <a:lnTo>
                    <a:pt x="4378" y="6662"/>
                  </a:lnTo>
                  <a:lnTo>
                    <a:pt x="3211" y="7469"/>
                  </a:lnTo>
                  <a:lnTo>
                    <a:pt x="2043" y="8075"/>
                  </a:lnTo>
                  <a:lnTo>
                    <a:pt x="4378" y="8882"/>
                  </a:lnTo>
                  <a:lnTo>
                    <a:pt x="5254" y="8882"/>
                  </a:lnTo>
                  <a:lnTo>
                    <a:pt x="5254" y="10497"/>
                  </a:lnTo>
                  <a:lnTo>
                    <a:pt x="6422" y="10497"/>
                  </a:lnTo>
                  <a:lnTo>
                    <a:pt x="6422" y="11910"/>
                  </a:lnTo>
                  <a:lnTo>
                    <a:pt x="5254" y="11910"/>
                  </a:lnTo>
                  <a:lnTo>
                    <a:pt x="5254" y="12718"/>
                  </a:lnTo>
                  <a:lnTo>
                    <a:pt x="6422" y="12718"/>
                  </a:lnTo>
                  <a:lnTo>
                    <a:pt x="6422" y="13323"/>
                  </a:lnTo>
                  <a:lnTo>
                    <a:pt x="5254" y="13323"/>
                  </a:lnTo>
                  <a:lnTo>
                    <a:pt x="5254" y="14131"/>
                  </a:lnTo>
                  <a:lnTo>
                    <a:pt x="6422" y="14938"/>
                  </a:lnTo>
                  <a:lnTo>
                    <a:pt x="5254" y="14938"/>
                  </a:lnTo>
                  <a:lnTo>
                    <a:pt x="6422" y="16351"/>
                  </a:lnTo>
                  <a:lnTo>
                    <a:pt x="7589" y="16351"/>
                  </a:lnTo>
                  <a:lnTo>
                    <a:pt x="7589" y="17966"/>
                  </a:lnTo>
                  <a:lnTo>
                    <a:pt x="8465" y="17159"/>
                  </a:lnTo>
                  <a:lnTo>
                    <a:pt x="8465" y="16351"/>
                  </a:lnTo>
                  <a:lnTo>
                    <a:pt x="8465" y="17159"/>
                  </a:lnTo>
                  <a:lnTo>
                    <a:pt x="11676" y="14938"/>
                  </a:lnTo>
                  <a:lnTo>
                    <a:pt x="12843" y="14938"/>
                  </a:lnTo>
                  <a:lnTo>
                    <a:pt x="12843" y="15746"/>
                  </a:lnTo>
                  <a:lnTo>
                    <a:pt x="12843" y="14938"/>
                  </a:lnTo>
                  <a:lnTo>
                    <a:pt x="14011" y="14938"/>
                  </a:lnTo>
                  <a:lnTo>
                    <a:pt x="14011" y="15746"/>
                  </a:lnTo>
                  <a:lnTo>
                    <a:pt x="15178" y="14938"/>
                  </a:lnTo>
                  <a:lnTo>
                    <a:pt x="16054" y="15746"/>
                  </a:lnTo>
                  <a:lnTo>
                    <a:pt x="16054" y="14938"/>
                  </a:lnTo>
                  <a:lnTo>
                    <a:pt x="17222" y="14131"/>
                  </a:lnTo>
                  <a:lnTo>
                    <a:pt x="18389" y="14131"/>
                  </a:lnTo>
                  <a:lnTo>
                    <a:pt x="19265" y="13323"/>
                  </a:lnTo>
                  <a:lnTo>
                    <a:pt x="19265" y="10497"/>
                  </a:lnTo>
                  <a:lnTo>
                    <a:pt x="18389" y="10497"/>
                  </a:lnTo>
                  <a:lnTo>
                    <a:pt x="18389" y="8075"/>
                  </a:lnTo>
                  <a:lnTo>
                    <a:pt x="17222" y="7469"/>
                  </a:lnTo>
                  <a:lnTo>
                    <a:pt x="17222" y="5854"/>
                  </a:lnTo>
                  <a:lnTo>
                    <a:pt x="14011" y="3634"/>
                  </a:lnTo>
                  <a:lnTo>
                    <a:pt x="11676" y="2221"/>
                  </a:lnTo>
                  <a:lnTo>
                    <a:pt x="9632" y="0"/>
                  </a:lnTo>
                  <a:lnTo>
                    <a:pt x="8465" y="606"/>
                  </a:lnTo>
                  <a:lnTo>
                    <a:pt x="5254" y="606"/>
                  </a:lnTo>
                  <a:lnTo>
                    <a:pt x="3211" y="2221"/>
                  </a:lnTo>
                  <a:lnTo>
                    <a:pt x="876" y="2221"/>
                  </a:lnTo>
                  <a:lnTo>
                    <a:pt x="0" y="3028"/>
                  </a:lnTo>
                  <a:lnTo>
                    <a:pt x="0" y="3634"/>
                  </a:lnTo>
                  <a:close/>
                  <a:moveTo>
                    <a:pt x="0" y="3634"/>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6" name="Google Shape;786;p16"/>
            <p:cNvSpPr/>
            <p:nvPr/>
          </p:nvSpPr>
          <p:spPr>
            <a:xfrm>
              <a:off x="11835" y="2778"/>
              <a:ext cx="198" cy="302"/>
            </a:xfrm>
            <a:custGeom>
              <a:avLst/>
              <a:gdLst/>
              <a:ahLst/>
              <a:cxnLst/>
              <a:rect l="l" t="t" r="r" b="b"/>
              <a:pathLst>
                <a:path w="21600" h="21600" extrusionOk="0">
                  <a:moveTo>
                    <a:pt x="0" y="13633"/>
                  </a:moveTo>
                  <a:lnTo>
                    <a:pt x="0" y="12393"/>
                  </a:lnTo>
                  <a:lnTo>
                    <a:pt x="1108" y="11685"/>
                  </a:lnTo>
                  <a:lnTo>
                    <a:pt x="1108" y="10446"/>
                  </a:lnTo>
                  <a:lnTo>
                    <a:pt x="3323" y="9738"/>
                  </a:lnTo>
                  <a:lnTo>
                    <a:pt x="3323" y="9030"/>
                  </a:lnTo>
                  <a:lnTo>
                    <a:pt x="4154" y="9030"/>
                  </a:lnTo>
                  <a:lnTo>
                    <a:pt x="5262" y="7790"/>
                  </a:lnTo>
                  <a:lnTo>
                    <a:pt x="5262" y="5843"/>
                  </a:lnTo>
                  <a:lnTo>
                    <a:pt x="6369" y="5134"/>
                  </a:lnTo>
                  <a:lnTo>
                    <a:pt x="7200" y="6551"/>
                  </a:lnTo>
                  <a:lnTo>
                    <a:pt x="9415" y="6551"/>
                  </a:lnTo>
                  <a:lnTo>
                    <a:pt x="10246" y="7082"/>
                  </a:lnTo>
                  <a:lnTo>
                    <a:pt x="12462" y="6551"/>
                  </a:lnTo>
                  <a:lnTo>
                    <a:pt x="13569" y="7082"/>
                  </a:lnTo>
                  <a:lnTo>
                    <a:pt x="14400" y="5843"/>
                  </a:lnTo>
                  <a:lnTo>
                    <a:pt x="13569" y="5843"/>
                  </a:lnTo>
                  <a:lnTo>
                    <a:pt x="13569" y="5134"/>
                  </a:lnTo>
                  <a:lnTo>
                    <a:pt x="12462" y="4426"/>
                  </a:lnTo>
                  <a:lnTo>
                    <a:pt x="13569" y="4426"/>
                  </a:lnTo>
                  <a:lnTo>
                    <a:pt x="15508" y="3895"/>
                  </a:lnTo>
                  <a:lnTo>
                    <a:pt x="15508" y="3187"/>
                  </a:lnTo>
                  <a:lnTo>
                    <a:pt x="16615" y="2479"/>
                  </a:lnTo>
                  <a:lnTo>
                    <a:pt x="17446" y="2479"/>
                  </a:lnTo>
                  <a:lnTo>
                    <a:pt x="17446" y="0"/>
                  </a:lnTo>
                  <a:lnTo>
                    <a:pt x="18554" y="531"/>
                  </a:lnTo>
                  <a:lnTo>
                    <a:pt x="18554" y="1239"/>
                  </a:lnTo>
                  <a:lnTo>
                    <a:pt x="20492" y="1948"/>
                  </a:lnTo>
                  <a:lnTo>
                    <a:pt x="21600" y="2479"/>
                  </a:lnTo>
                  <a:lnTo>
                    <a:pt x="19662" y="3187"/>
                  </a:lnTo>
                  <a:lnTo>
                    <a:pt x="19662" y="3895"/>
                  </a:lnTo>
                  <a:lnTo>
                    <a:pt x="18554" y="5134"/>
                  </a:lnTo>
                  <a:lnTo>
                    <a:pt x="18554" y="5843"/>
                  </a:lnTo>
                  <a:lnTo>
                    <a:pt x="19662" y="6551"/>
                  </a:lnTo>
                  <a:lnTo>
                    <a:pt x="19662" y="7790"/>
                  </a:lnTo>
                  <a:lnTo>
                    <a:pt x="20492" y="8498"/>
                  </a:lnTo>
                  <a:lnTo>
                    <a:pt x="19662" y="8498"/>
                  </a:lnTo>
                  <a:lnTo>
                    <a:pt x="18554" y="9030"/>
                  </a:lnTo>
                  <a:lnTo>
                    <a:pt x="19662" y="9738"/>
                  </a:lnTo>
                  <a:lnTo>
                    <a:pt x="16615" y="11154"/>
                  </a:lnTo>
                  <a:lnTo>
                    <a:pt x="17446" y="11154"/>
                  </a:lnTo>
                  <a:lnTo>
                    <a:pt x="16615" y="11685"/>
                  </a:lnTo>
                  <a:lnTo>
                    <a:pt x="15508" y="11685"/>
                  </a:lnTo>
                  <a:lnTo>
                    <a:pt x="14400" y="12393"/>
                  </a:lnTo>
                  <a:lnTo>
                    <a:pt x="14400" y="13102"/>
                  </a:lnTo>
                  <a:lnTo>
                    <a:pt x="12462" y="13102"/>
                  </a:lnTo>
                  <a:lnTo>
                    <a:pt x="12462" y="13633"/>
                  </a:lnTo>
                  <a:lnTo>
                    <a:pt x="13569" y="14341"/>
                  </a:lnTo>
                  <a:lnTo>
                    <a:pt x="12462" y="15049"/>
                  </a:lnTo>
                  <a:lnTo>
                    <a:pt x="13569" y="15757"/>
                  </a:lnTo>
                  <a:lnTo>
                    <a:pt x="14400" y="15757"/>
                  </a:lnTo>
                  <a:lnTo>
                    <a:pt x="15508" y="16289"/>
                  </a:lnTo>
                  <a:lnTo>
                    <a:pt x="18554" y="16997"/>
                  </a:lnTo>
                  <a:lnTo>
                    <a:pt x="18554" y="17705"/>
                  </a:lnTo>
                  <a:lnTo>
                    <a:pt x="17446" y="18236"/>
                  </a:lnTo>
                  <a:lnTo>
                    <a:pt x="14400" y="18236"/>
                  </a:lnTo>
                  <a:lnTo>
                    <a:pt x="12462" y="19652"/>
                  </a:lnTo>
                  <a:lnTo>
                    <a:pt x="10246" y="19652"/>
                  </a:lnTo>
                  <a:lnTo>
                    <a:pt x="9415" y="20361"/>
                  </a:lnTo>
                  <a:lnTo>
                    <a:pt x="9415" y="20892"/>
                  </a:lnTo>
                  <a:lnTo>
                    <a:pt x="8308" y="20361"/>
                  </a:lnTo>
                  <a:lnTo>
                    <a:pt x="7200" y="20892"/>
                  </a:lnTo>
                  <a:lnTo>
                    <a:pt x="8308" y="20892"/>
                  </a:lnTo>
                  <a:lnTo>
                    <a:pt x="7200" y="21600"/>
                  </a:lnTo>
                  <a:lnTo>
                    <a:pt x="5262" y="21600"/>
                  </a:lnTo>
                  <a:lnTo>
                    <a:pt x="6369" y="20892"/>
                  </a:lnTo>
                  <a:lnTo>
                    <a:pt x="5262" y="20361"/>
                  </a:lnTo>
                  <a:lnTo>
                    <a:pt x="4154" y="20892"/>
                  </a:lnTo>
                  <a:lnTo>
                    <a:pt x="4154" y="18944"/>
                  </a:lnTo>
                  <a:lnTo>
                    <a:pt x="5262" y="18236"/>
                  </a:lnTo>
                  <a:lnTo>
                    <a:pt x="6369" y="18236"/>
                  </a:lnTo>
                  <a:lnTo>
                    <a:pt x="7200" y="17705"/>
                  </a:lnTo>
                  <a:lnTo>
                    <a:pt x="6369" y="18236"/>
                  </a:lnTo>
                  <a:lnTo>
                    <a:pt x="4154" y="18236"/>
                  </a:lnTo>
                  <a:lnTo>
                    <a:pt x="4154" y="16289"/>
                  </a:lnTo>
                  <a:lnTo>
                    <a:pt x="5262" y="15757"/>
                  </a:lnTo>
                  <a:lnTo>
                    <a:pt x="4154" y="15049"/>
                  </a:lnTo>
                  <a:lnTo>
                    <a:pt x="5262" y="15049"/>
                  </a:lnTo>
                  <a:lnTo>
                    <a:pt x="5262" y="14341"/>
                  </a:lnTo>
                  <a:lnTo>
                    <a:pt x="4154" y="14341"/>
                  </a:lnTo>
                  <a:lnTo>
                    <a:pt x="3323" y="15049"/>
                  </a:lnTo>
                  <a:lnTo>
                    <a:pt x="2215" y="14341"/>
                  </a:lnTo>
                  <a:lnTo>
                    <a:pt x="1108" y="14341"/>
                  </a:lnTo>
                  <a:lnTo>
                    <a:pt x="1108" y="15049"/>
                  </a:lnTo>
                  <a:lnTo>
                    <a:pt x="0" y="13633"/>
                  </a:lnTo>
                  <a:close/>
                  <a:moveTo>
                    <a:pt x="0" y="1363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7" name="Google Shape;787;p16"/>
            <p:cNvSpPr/>
            <p:nvPr/>
          </p:nvSpPr>
          <p:spPr>
            <a:xfrm>
              <a:off x="10229" y="2393"/>
              <a:ext cx="1289" cy="531"/>
            </a:xfrm>
            <a:custGeom>
              <a:avLst/>
              <a:gdLst/>
              <a:ahLst/>
              <a:cxnLst/>
              <a:rect l="l" t="t" r="r" b="b"/>
              <a:pathLst>
                <a:path w="21600" h="21600" extrusionOk="0">
                  <a:moveTo>
                    <a:pt x="0" y="7836"/>
                  </a:moveTo>
                  <a:lnTo>
                    <a:pt x="170" y="7033"/>
                  </a:lnTo>
                  <a:lnTo>
                    <a:pt x="638" y="7033"/>
                  </a:lnTo>
                  <a:lnTo>
                    <a:pt x="935" y="6329"/>
                  </a:lnTo>
                  <a:lnTo>
                    <a:pt x="935" y="5927"/>
                  </a:lnTo>
                  <a:lnTo>
                    <a:pt x="1276" y="5526"/>
                  </a:lnTo>
                  <a:lnTo>
                    <a:pt x="1276" y="5224"/>
                  </a:lnTo>
                  <a:lnTo>
                    <a:pt x="1446" y="5224"/>
                  </a:lnTo>
                  <a:lnTo>
                    <a:pt x="1573" y="4822"/>
                  </a:lnTo>
                  <a:lnTo>
                    <a:pt x="1573" y="4420"/>
                  </a:lnTo>
                  <a:lnTo>
                    <a:pt x="1913" y="4420"/>
                  </a:lnTo>
                  <a:lnTo>
                    <a:pt x="1913" y="4119"/>
                  </a:lnTo>
                  <a:lnTo>
                    <a:pt x="2041" y="3717"/>
                  </a:lnTo>
                  <a:lnTo>
                    <a:pt x="3019" y="3717"/>
                  </a:lnTo>
                  <a:lnTo>
                    <a:pt x="3019" y="4119"/>
                  </a:lnTo>
                  <a:lnTo>
                    <a:pt x="3784" y="4119"/>
                  </a:lnTo>
                  <a:lnTo>
                    <a:pt x="3784" y="4420"/>
                  </a:lnTo>
                  <a:lnTo>
                    <a:pt x="4124" y="5224"/>
                  </a:lnTo>
                  <a:lnTo>
                    <a:pt x="4252" y="5224"/>
                  </a:lnTo>
                  <a:lnTo>
                    <a:pt x="4592" y="5526"/>
                  </a:lnTo>
                  <a:lnTo>
                    <a:pt x="4720" y="5224"/>
                  </a:lnTo>
                  <a:lnTo>
                    <a:pt x="6293" y="5224"/>
                  </a:lnTo>
                  <a:lnTo>
                    <a:pt x="6463" y="4822"/>
                  </a:lnTo>
                  <a:lnTo>
                    <a:pt x="6463" y="4420"/>
                  </a:lnTo>
                  <a:lnTo>
                    <a:pt x="6293" y="4420"/>
                  </a:lnTo>
                  <a:lnTo>
                    <a:pt x="6293" y="3315"/>
                  </a:lnTo>
                  <a:lnTo>
                    <a:pt x="6165" y="2913"/>
                  </a:lnTo>
                  <a:lnTo>
                    <a:pt x="5825" y="2913"/>
                  </a:lnTo>
                  <a:lnTo>
                    <a:pt x="5825" y="1808"/>
                  </a:lnTo>
                  <a:lnTo>
                    <a:pt x="5995" y="1507"/>
                  </a:lnTo>
                  <a:lnTo>
                    <a:pt x="5995" y="703"/>
                  </a:lnTo>
                  <a:lnTo>
                    <a:pt x="6293" y="703"/>
                  </a:lnTo>
                  <a:lnTo>
                    <a:pt x="6293" y="0"/>
                  </a:lnTo>
                  <a:lnTo>
                    <a:pt x="6633" y="0"/>
                  </a:lnTo>
                  <a:lnTo>
                    <a:pt x="6761" y="301"/>
                  </a:lnTo>
                  <a:lnTo>
                    <a:pt x="6931" y="301"/>
                  </a:lnTo>
                  <a:lnTo>
                    <a:pt x="7101" y="703"/>
                  </a:lnTo>
                  <a:lnTo>
                    <a:pt x="7739" y="703"/>
                  </a:lnTo>
                  <a:lnTo>
                    <a:pt x="7739" y="1105"/>
                  </a:lnTo>
                  <a:lnTo>
                    <a:pt x="8504" y="1105"/>
                  </a:lnTo>
                  <a:lnTo>
                    <a:pt x="8504" y="1507"/>
                  </a:lnTo>
                  <a:lnTo>
                    <a:pt x="8674" y="1808"/>
                  </a:lnTo>
                  <a:lnTo>
                    <a:pt x="8674" y="2210"/>
                  </a:lnTo>
                  <a:lnTo>
                    <a:pt x="8844" y="2612"/>
                  </a:lnTo>
                  <a:lnTo>
                    <a:pt x="8844" y="2913"/>
                  </a:lnTo>
                  <a:lnTo>
                    <a:pt x="8972" y="2913"/>
                  </a:lnTo>
                  <a:lnTo>
                    <a:pt x="9142" y="3315"/>
                  </a:lnTo>
                  <a:lnTo>
                    <a:pt x="9312" y="3315"/>
                  </a:lnTo>
                  <a:lnTo>
                    <a:pt x="9609" y="3717"/>
                  </a:lnTo>
                  <a:lnTo>
                    <a:pt x="10247" y="3717"/>
                  </a:lnTo>
                  <a:lnTo>
                    <a:pt x="10417" y="3315"/>
                  </a:lnTo>
                  <a:lnTo>
                    <a:pt x="10545" y="2913"/>
                  </a:lnTo>
                  <a:lnTo>
                    <a:pt x="11991" y="2913"/>
                  </a:lnTo>
                  <a:lnTo>
                    <a:pt x="12118" y="3315"/>
                  </a:lnTo>
                  <a:lnTo>
                    <a:pt x="12458" y="3717"/>
                  </a:lnTo>
                  <a:lnTo>
                    <a:pt x="12756" y="3717"/>
                  </a:lnTo>
                  <a:lnTo>
                    <a:pt x="12926" y="4119"/>
                  </a:lnTo>
                  <a:lnTo>
                    <a:pt x="13096" y="4420"/>
                  </a:lnTo>
                  <a:lnTo>
                    <a:pt x="13224" y="4420"/>
                  </a:lnTo>
                  <a:lnTo>
                    <a:pt x="13394" y="4822"/>
                  </a:lnTo>
                  <a:lnTo>
                    <a:pt x="15137" y="4822"/>
                  </a:lnTo>
                  <a:lnTo>
                    <a:pt x="15137" y="4420"/>
                  </a:lnTo>
                  <a:lnTo>
                    <a:pt x="15435" y="4119"/>
                  </a:lnTo>
                  <a:lnTo>
                    <a:pt x="15775" y="4119"/>
                  </a:lnTo>
                  <a:lnTo>
                    <a:pt x="15775" y="3717"/>
                  </a:lnTo>
                  <a:lnTo>
                    <a:pt x="16243" y="3717"/>
                  </a:lnTo>
                  <a:lnTo>
                    <a:pt x="16370" y="3315"/>
                  </a:lnTo>
                  <a:lnTo>
                    <a:pt x="16370" y="2913"/>
                  </a:lnTo>
                  <a:lnTo>
                    <a:pt x="16540" y="2612"/>
                  </a:lnTo>
                  <a:lnTo>
                    <a:pt x="16710" y="2612"/>
                  </a:lnTo>
                  <a:lnTo>
                    <a:pt x="16710" y="2210"/>
                  </a:lnTo>
                  <a:lnTo>
                    <a:pt x="16838" y="1808"/>
                  </a:lnTo>
                  <a:lnTo>
                    <a:pt x="17008" y="1808"/>
                  </a:lnTo>
                  <a:lnTo>
                    <a:pt x="17008" y="2210"/>
                  </a:lnTo>
                  <a:lnTo>
                    <a:pt x="17178" y="1808"/>
                  </a:lnTo>
                  <a:lnTo>
                    <a:pt x="17348" y="1808"/>
                  </a:lnTo>
                  <a:lnTo>
                    <a:pt x="17476" y="2210"/>
                  </a:lnTo>
                  <a:lnTo>
                    <a:pt x="17646" y="2612"/>
                  </a:lnTo>
                  <a:lnTo>
                    <a:pt x="17943" y="2612"/>
                  </a:lnTo>
                  <a:lnTo>
                    <a:pt x="18113" y="2210"/>
                  </a:lnTo>
                  <a:lnTo>
                    <a:pt x="18581" y="2210"/>
                  </a:lnTo>
                  <a:lnTo>
                    <a:pt x="18751" y="2612"/>
                  </a:lnTo>
                  <a:lnTo>
                    <a:pt x="18581" y="4822"/>
                  </a:lnTo>
                  <a:lnTo>
                    <a:pt x="18581" y="5927"/>
                  </a:lnTo>
                  <a:lnTo>
                    <a:pt x="18411" y="6631"/>
                  </a:lnTo>
                  <a:lnTo>
                    <a:pt x="18581" y="7033"/>
                  </a:lnTo>
                  <a:lnTo>
                    <a:pt x="18921" y="7434"/>
                  </a:lnTo>
                  <a:lnTo>
                    <a:pt x="19219" y="7033"/>
                  </a:lnTo>
                  <a:lnTo>
                    <a:pt x="19687" y="7033"/>
                  </a:lnTo>
                  <a:lnTo>
                    <a:pt x="19857" y="7434"/>
                  </a:lnTo>
                  <a:lnTo>
                    <a:pt x="20027" y="7033"/>
                  </a:lnTo>
                  <a:lnTo>
                    <a:pt x="20027" y="6329"/>
                  </a:lnTo>
                  <a:lnTo>
                    <a:pt x="20154" y="6329"/>
                  </a:lnTo>
                  <a:lnTo>
                    <a:pt x="20324" y="5927"/>
                  </a:lnTo>
                  <a:lnTo>
                    <a:pt x="20622" y="6329"/>
                  </a:lnTo>
                  <a:lnTo>
                    <a:pt x="20792" y="6631"/>
                  </a:lnTo>
                  <a:lnTo>
                    <a:pt x="21090" y="7033"/>
                  </a:lnTo>
                  <a:lnTo>
                    <a:pt x="21260" y="7836"/>
                  </a:lnTo>
                  <a:lnTo>
                    <a:pt x="21430" y="8138"/>
                  </a:lnTo>
                  <a:lnTo>
                    <a:pt x="21600" y="8540"/>
                  </a:lnTo>
                  <a:lnTo>
                    <a:pt x="21600" y="8941"/>
                  </a:lnTo>
                  <a:lnTo>
                    <a:pt x="21430" y="8941"/>
                  </a:lnTo>
                  <a:lnTo>
                    <a:pt x="21430" y="9243"/>
                  </a:lnTo>
                  <a:lnTo>
                    <a:pt x="20792" y="9243"/>
                  </a:lnTo>
                  <a:lnTo>
                    <a:pt x="20622" y="9645"/>
                  </a:lnTo>
                  <a:lnTo>
                    <a:pt x="20494" y="10047"/>
                  </a:lnTo>
                  <a:lnTo>
                    <a:pt x="20154" y="10047"/>
                  </a:lnTo>
                  <a:lnTo>
                    <a:pt x="20154" y="10448"/>
                  </a:lnTo>
                  <a:lnTo>
                    <a:pt x="19857" y="10448"/>
                  </a:lnTo>
                  <a:lnTo>
                    <a:pt x="19687" y="11152"/>
                  </a:lnTo>
                  <a:lnTo>
                    <a:pt x="19687" y="11855"/>
                  </a:lnTo>
                  <a:lnTo>
                    <a:pt x="19517" y="11855"/>
                  </a:lnTo>
                  <a:lnTo>
                    <a:pt x="19219" y="12659"/>
                  </a:lnTo>
                  <a:lnTo>
                    <a:pt x="19049" y="12659"/>
                  </a:lnTo>
                  <a:lnTo>
                    <a:pt x="18751" y="12257"/>
                  </a:lnTo>
                  <a:lnTo>
                    <a:pt x="18751" y="12659"/>
                  </a:lnTo>
                  <a:lnTo>
                    <a:pt x="18581" y="13060"/>
                  </a:lnTo>
                  <a:lnTo>
                    <a:pt x="18411" y="13362"/>
                  </a:lnTo>
                  <a:lnTo>
                    <a:pt x="18283" y="13362"/>
                  </a:lnTo>
                  <a:lnTo>
                    <a:pt x="18283" y="13764"/>
                  </a:lnTo>
                  <a:lnTo>
                    <a:pt x="18113" y="14166"/>
                  </a:lnTo>
                  <a:lnTo>
                    <a:pt x="17943" y="13764"/>
                  </a:lnTo>
                  <a:lnTo>
                    <a:pt x="17646" y="13764"/>
                  </a:lnTo>
                  <a:lnTo>
                    <a:pt x="17476" y="13362"/>
                  </a:lnTo>
                  <a:lnTo>
                    <a:pt x="17008" y="13362"/>
                  </a:lnTo>
                  <a:lnTo>
                    <a:pt x="16838" y="13764"/>
                  </a:lnTo>
                  <a:lnTo>
                    <a:pt x="16710" y="14166"/>
                  </a:lnTo>
                  <a:lnTo>
                    <a:pt x="16710" y="15271"/>
                  </a:lnTo>
                  <a:lnTo>
                    <a:pt x="17008" y="15673"/>
                  </a:lnTo>
                  <a:lnTo>
                    <a:pt x="17348" y="15974"/>
                  </a:lnTo>
                  <a:lnTo>
                    <a:pt x="17348" y="16376"/>
                  </a:lnTo>
                  <a:lnTo>
                    <a:pt x="17178" y="16376"/>
                  </a:lnTo>
                  <a:lnTo>
                    <a:pt x="17178" y="16778"/>
                  </a:lnTo>
                  <a:lnTo>
                    <a:pt x="16838" y="17481"/>
                  </a:lnTo>
                  <a:lnTo>
                    <a:pt x="16710" y="18184"/>
                  </a:lnTo>
                  <a:lnTo>
                    <a:pt x="16540" y="18586"/>
                  </a:lnTo>
                  <a:lnTo>
                    <a:pt x="16370" y="18586"/>
                  </a:lnTo>
                  <a:lnTo>
                    <a:pt x="16243" y="18988"/>
                  </a:lnTo>
                  <a:lnTo>
                    <a:pt x="15902" y="18988"/>
                  </a:lnTo>
                  <a:lnTo>
                    <a:pt x="15775" y="19390"/>
                  </a:lnTo>
                  <a:lnTo>
                    <a:pt x="15137" y="19390"/>
                  </a:lnTo>
                  <a:lnTo>
                    <a:pt x="14967" y="19691"/>
                  </a:lnTo>
                  <a:lnTo>
                    <a:pt x="14797" y="19691"/>
                  </a:lnTo>
                  <a:lnTo>
                    <a:pt x="13861" y="20495"/>
                  </a:lnTo>
                  <a:lnTo>
                    <a:pt x="13691" y="20796"/>
                  </a:lnTo>
                  <a:lnTo>
                    <a:pt x="13394" y="21600"/>
                  </a:lnTo>
                  <a:lnTo>
                    <a:pt x="12926" y="21600"/>
                  </a:lnTo>
                  <a:lnTo>
                    <a:pt x="12926" y="21198"/>
                  </a:lnTo>
                  <a:lnTo>
                    <a:pt x="12586" y="21198"/>
                  </a:lnTo>
                  <a:lnTo>
                    <a:pt x="12288" y="21600"/>
                  </a:lnTo>
                  <a:lnTo>
                    <a:pt x="12118" y="21198"/>
                  </a:lnTo>
                  <a:lnTo>
                    <a:pt x="11820" y="21198"/>
                  </a:lnTo>
                  <a:lnTo>
                    <a:pt x="11523" y="20796"/>
                  </a:lnTo>
                  <a:lnTo>
                    <a:pt x="11013" y="20495"/>
                  </a:lnTo>
                  <a:lnTo>
                    <a:pt x="10715" y="19691"/>
                  </a:lnTo>
                  <a:lnTo>
                    <a:pt x="9439" y="19691"/>
                  </a:lnTo>
                  <a:lnTo>
                    <a:pt x="9439" y="20093"/>
                  </a:lnTo>
                  <a:lnTo>
                    <a:pt x="6931" y="20093"/>
                  </a:lnTo>
                  <a:lnTo>
                    <a:pt x="6761" y="19390"/>
                  </a:lnTo>
                  <a:lnTo>
                    <a:pt x="6761" y="18988"/>
                  </a:lnTo>
                  <a:lnTo>
                    <a:pt x="6633" y="18586"/>
                  </a:lnTo>
                  <a:lnTo>
                    <a:pt x="6463" y="18184"/>
                  </a:lnTo>
                  <a:lnTo>
                    <a:pt x="6463" y="17883"/>
                  </a:lnTo>
                  <a:lnTo>
                    <a:pt x="6293" y="17481"/>
                  </a:lnTo>
                  <a:lnTo>
                    <a:pt x="6165" y="17481"/>
                  </a:lnTo>
                  <a:lnTo>
                    <a:pt x="6165" y="17079"/>
                  </a:lnTo>
                  <a:lnTo>
                    <a:pt x="5825" y="17079"/>
                  </a:lnTo>
                  <a:lnTo>
                    <a:pt x="5698" y="16778"/>
                  </a:lnTo>
                  <a:lnTo>
                    <a:pt x="5357" y="16376"/>
                  </a:lnTo>
                  <a:lnTo>
                    <a:pt x="5060" y="16376"/>
                  </a:lnTo>
                  <a:lnTo>
                    <a:pt x="5060" y="15974"/>
                  </a:lnTo>
                  <a:lnTo>
                    <a:pt x="4890" y="15974"/>
                  </a:lnTo>
                  <a:lnTo>
                    <a:pt x="4422" y="15673"/>
                  </a:lnTo>
                  <a:lnTo>
                    <a:pt x="3019" y="15673"/>
                  </a:lnTo>
                  <a:lnTo>
                    <a:pt x="2679" y="14869"/>
                  </a:lnTo>
                  <a:lnTo>
                    <a:pt x="2679" y="14166"/>
                  </a:lnTo>
                  <a:lnTo>
                    <a:pt x="2849" y="14166"/>
                  </a:lnTo>
                  <a:lnTo>
                    <a:pt x="2849" y="12659"/>
                  </a:lnTo>
                  <a:lnTo>
                    <a:pt x="2679" y="12257"/>
                  </a:lnTo>
                  <a:lnTo>
                    <a:pt x="2551" y="11855"/>
                  </a:lnTo>
                  <a:lnTo>
                    <a:pt x="2381" y="11553"/>
                  </a:lnTo>
                  <a:lnTo>
                    <a:pt x="2381" y="11152"/>
                  </a:lnTo>
                  <a:lnTo>
                    <a:pt x="2211" y="10750"/>
                  </a:lnTo>
                  <a:lnTo>
                    <a:pt x="2041" y="10448"/>
                  </a:lnTo>
                  <a:lnTo>
                    <a:pt x="1913" y="10047"/>
                  </a:lnTo>
                  <a:lnTo>
                    <a:pt x="1743" y="10047"/>
                  </a:lnTo>
                  <a:lnTo>
                    <a:pt x="1573" y="10448"/>
                  </a:lnTo>
                  <a:lnTo>
                    <a:pt x="1446" y="10047"/>
                  </a:lnTo>
                  <a:lnTo>
                    <a:pt x="1106" y="10047"/>
                  </a:lnTo>
                  <a:lnTo>
                    <a:pt x="935" y="10448"/>
                  </a:lnTo>
                  <a:lnTo>
                    <a:pt x="808" y="10047"/>
                  </a:lnTo>
                  <a:lnTo>
                    <a:pt x="808" y="9645"/>
                  </a:lnTo>
                  <a:lnTo>
                    <a:pt x="638" y="9645"/>
                  </a:lnTo>
                  <a:lnTo>
                    <a:pt x="170" y="8540"/>
                  </a:lnTo>
                  <a:lnTo>
                    <a:pt x="170" y="8138"/>
                  </a:lnTo>
                  <a:lnTo>
                    <a:pt x="170" y="8540"/>
                  </a:lnTo>
                  <a:lnTo>
                    <a:pt x="0" y="8138"/>
                  </a:lnTo>
                  <a:lnTo>
                    <a:pt x="0" y="7836"/>
                  </a:lnTo>
                  <a:close/>
                  <a:moveTo>
                    <a:pt x="0" y="7836"/>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8" name="Google Shape;788;p16"/>
            <p:cNvSpPr/>
            <p:nvPr/>
          </p:nvSpPr>
          <p:spPr>
            <a:xfrm>
              <a:off x="8633" y="2291"/>
              <a:ext cx="1578" cy="735"/>
            </a:xfrm>
            <a:custGeom>
              <a:avLst/>
              <a:gdLst/>
              <a:ahLst/>
              <a:cxnLst/>
              <a:rect l="l" t="t" r="r" b="b"/>
              <a:pathLst>
                <a:path w="21600" h="21600" extrusionOk="0">
                  <a:moveTo>
                    <a:pt x="1667" y="14545"/>
                  </a:moveTo>
                  <a:lnTo>
                    <a:pt x="1528" y="14327"/>
                  </a:lnTo>
                  <a:lnTo>
                    <a:pt x="1285" y="14545"/>
                  </a:lnTo>
                  <a:lnTo>
                    <a:pt x="1146" y="14327"/>
                  </a:lnTo>
                  <a:lnTo>
                    <a:pt x="1146" y="14036"/>
                  </a:lnTo>
                  <a:lnTo>
                    <a:pt x="1424" y="14036"/>
                  </a:lnTo>
                  <a:lnTo>
                    <a:pt x="1146" y="13236"/>
                  </a:lnTo>
                  <a:lnTo>
                    <a:pt x="903" y="12945"/>
                  </a:lnTo>
                  <a:lnTo>
                    <a:pt x="521" y="12655"/>
                  </a:lnTo>
                  <a:lnTo>
                    <a:pt x="521" y="12945"/>
                  </a:lnTo>
                  <a:lnTo>
                    <a:pt x="243" y="12436"/>
                  </a:lnTo>
                  <a:lnTo>
                    <a:pt x="243" y="12145"/>
                  </a:lnTo>
                  <a:lnTo>
                    <a:pt x="0" y="11855"/>
                  </a:lnTo>
                  <a:lnTo>
                    <a:pt x="0" y="11564"/>
                  </a:lnTo>
                  <a:lnTo>
                    <a:pt x="139" y="10764"/>
                  </a:lnTo>
                  <a:lnTo>
                    <a:pt x="0" y="10764"/>
                  </a:lnTo>
                  <a:lnTo>
                    <a:pt x="0" y="10255"/>
                  </a:lnTo>
                  <a:lnTo>
                    <a:pt x="139" y="9964"/>
                  </a:lnTo>
                  <a:lnTo>
                    <a:pt x="243" y="9673"/>
                  </a:lnTo>
                  <a:lnTo>
                    <a:pt x="243" y="9455"/>
                  </a:lnTo>
                  <a:lnTo>
                    <a:pt x="382" y="9164"/>
                  </a:lnTo>
                  <a:lnTo>
                    <a:pt x="625" y="9673"/>
                  </a:lnTo>
                  <a:lnTo>
                    <a:pt x="625" y="9964"/>
                  </a:lnTo>
                  <a:lnTo>
                    <a:pt x="903" y="10255"/>
                  </a:lnTo>
                  <a:lnTo>
                    <a:pt x="1007" y="9964"/>
                  </a:lnTo>
                  <a:lnTo>
                    <a:pt x="1007" y="9673"/>
                  </a:lnTo>
                  <a:lnTo>
                    <a:pt x="903" y="8873"/>
                  </a:lnTo>
                  <a:lnTo>
                    <a:pt x="1146" y="8655"/>
                  </a:lnTo>
                  <a:lnTo>
                    <a:pt x="1285" y="8655"/>
                  </a:lnTo>
                  <a:lnTo>
                    <a:pt x="1285" y="8073"/>
                  </a:lnTo>
                  <a:lnTo>
                    <a:pt x="1424" y="7782"/>
                  </a:lnTo>
                  <a:lnTo>
                    <a:pt x="1528" y="7782"/>
                  </a:lnTo>
                  <a:lnTo>
                    <a:pt x="1528" y="7564"/>
                  </a:lnTo>
                  <a:lnTo>
                    <a:pt x="1806" y="7564"/>
                  </a:lnTo>
                  <a:lnTo>
                    <a:pt x="1806" y="6982"/>
                  </a:lnTo>
                  <a:lnTo>
                    <a:pt x="1910" y="7273"/>
                  </a:lnTo>
                  <a:lnTo>
                    <a:pt x="2049" y="7273"/>
                  </a:lnTo>
                  <a:lnTo>
                    <a:pt x="2049" y="7782"/>
                  </a:lnTo>
                  <a:lnTo>
                    <a:pt x="2188" y="7564"/>
                  </a:lnTo>
                  <a:lnTo>
                    <a:pt x="2188" y="7273"/>
                  </a:lnTo>
                  <a:lnTo>
                    <a:pt x="2292" y="7273"/>
                  </a:lnTo>
                  <a:lnTo>
                    <a:pt x="2292" y="7564"/>
                  </a:lnTo>
                  <a:lnTo>
                    <a:pt x="2292" y="7273"/>
                  </a:lnTo>
                  <a:lnTo>
                    <a:pt x="2431" y="7273"/>
                  </a:lnTo>
                  <a:lnTo>
                    <a:pt x="2570" y="6982"/>
                  </a:lnTo>
                  <a:lnTo>
                    <a:pt x="2709" y="6982"/>
                  </a:lnTo>
                  <a:lnTo>
                    <a:pt x="2709" y="7273"/>
                  </a:lnTo>
                  <a:lnTo>
                    <a:pt x="2813" y="7564"/>
                  </a:lnTo>
                  <a:lnTo>
                    <a:pt x="3091" y="7273"/>
                  </a:lnTo>
                  <a:lnTo>
                    <a:pt x="3195" y="7273"/>
                  </a:lnTo>
                  <a:lnTo>
                    <a:pt x="3195" y="7564"/>
                  </a:lnTo>
                  <a:lnTo>
                    <a:pt x="3334" y="7564"/>
                  </a:lnTo>
                  <a:lnTo>
                    <a:pt x="3473" y="7782"/>
                  </a:lnTo>
                  <a:lnTo>
                    <a:pt x="3577" y="7782"/>
                  </a:lnTo>
                  <a:lnTo>
                    <a:pt x="3577" y="8073"/>
                  </a:lnTo>
                  <a:lnTo>
                    <a:pt x="3855" y="8364"/>
                  </a:lnTo>
                  <a:lnTo>
                    <a:pt x="3994" y="8364"/>
                  </a:lnTo>
                  <a:lnTo>
                    <a:pt x="3994" y="8655"/>
                  </a:lnTo>
                  <a:lnTo>
                    <a:pt x="4098" y="8655"/>
                  </a:lnTo>
                  <a:lnTo>
                    <a:pt x="4098" y="8364"/>
                  </a:lnTo>
                  <a:lnTo>
                    <a:pt x="4237" y="8073"/>
                  </a:lnTo>
                  <a:lnTo>
                    <a:pt x="4237" y="8364"/>
                  </a:lnTo>
                  <a:lnTo>
                    <a:pt x="4480" y="8364"/>
                  </a:lnTo>
                  <a:lnTo>
                    <a:pt x="4480" y="8655"/>
                  </a:lnTo>
                  <a:lnTo>
                    <a:pt x="4619" y="8655"/>
                  </a:lnTo>
                  <a:lnTo>
                    <a:pt x="4758" y="8364"/>
                  </a:lnTo>
                  <a:lnTo>
                    <a:pt x="4758" y="8073"/>
                  </a:lnTo>
                  <a:lnTo>
                    <a:pt x="4896" y="8073"/>
                  </a:lnTo>
                  <a:lnTo>
                    <a:pt x="4896" y="7782"/>
                  </a:lnTo>
                  <a:lnTo>
                    <a:pt x="5278" y="7782"/>
                  </a:lnTo>
                  <a:lnTo>
                    <a:pt x="5383" y="8073"/>
                  </a:lnTo>
                  <a:lnTo>
                    <a:pt x="5660" y="8073"/>
                  </a:lnTo>
                  <a:lnTo>
                    <a:pt x="5522" y="7782"/>
                  </a:lnTo>
                  <a:lnTo>
                    <a:pt x="5765" y="7782"/>
                  </a:lnTo>
                  <a:lnTo>
                    <a:pt x="5904" y="7564"/>
                  </a:lnTo>
                  <a:lnTo>
                    <a:pt x="6042" y="7782"/>
                  </a:lnTo>
                  <a:lnTo>
                    <a:pt x="6042" y="8073"/>
                  </a:lnTo>
                  <a:lnTo>
                    <a:pt x="5904" y="8073"/>
                  </a:lnTo>
                  <a:lnTo>
                    <a:pt x="6042" y="8364"/>
                  </a:lnTo>
                  <a:lnTo>
                    <a:pt x="6424" y="8364"/>
                  </a:lnTo>
                  <a:lnTo>
                    <a:pt x="6668" y="8655"/>
                  </a:lnTo>
                  <a:lnTo>
                    <a:pt x="6806" y="8655"/>
                  </a:lnTo>
                  <a:lnTo>
                    <a:pt x="6806" y="8073"/>
                  </a:lnTo>
                  <a:lnTo>
                    <a:pt x="6945" y="8073"/>
                  </a:lnTo>
                  <a:lnTo>
                    <a:pt x="7050" y="8364"/>
                  </a:lnTo>
                  <a:lnTo>
                    <a:pt x="7188" y="8364"/>
                  </a:lnTo>
                  <a:lnTo>
                    <a:pt x="7466" y="8073"/>
                  </a:lnTo>
                  <a:lnTo>
                    <a:pt x="7466" y="6982"/>
                  </a:lnTo>
                  <a:lnTo>
                    <a:pt x="7188" y="6982"/>
                  </a:lnTo>
                  <a:lnTo>
                    <a:pt x="7050" y="6764"/>
                  </a:lnTo>
                  <a:lnTo>
                    <a:pt x="6945" y="6764"/>
                  </a:lnTo>
                  <a:lnTo>
                    <a:pt x="6945" y="6473"/>
                  </a:lnTo>
                  <a:lnTo>
                    <a:pt x="6806" y="6473"/>
                  </a:lnTo>
                  <a:lnTo>
                    <a:pt x="6668" y="6182"/>
                  </a:lnTo>
                  <a:lnTo>
                    <a:pt x="6806" y="6182"/>
                  </a:lnTo>
                  <a:lnTo>
                    <a:pt x="6945" y="5964"/>
                  </a:lnTo>
                  <a:lnTo>
                    <a:pt x="6945" y="5382"/>
                  </a:lnTo>
                  <a:lnTo>
                    <a:pt x="6806" y="5382"/>
                  </a:lnTo>
                  <a:lnTo>
                    <a:pt x="6806" y="5091"/>
                  </a:lnTo>
                  <a:lnTo>
                    <a:pt x="6945" y="4873"/>
                  </a:lnTo>
                  <a:lnTo>
                    <a:pt x="7050" y="4582"/>
                  </a:lnTo>
                  <a:lnTo>
                    <a:pt x="7466" y="4582"/>
                  </a:lnTo>
                  <a:lnTo>
                    <a:pt x="7466" y="4291"/>
                  </a:lnTo>
                  <a:lnTo>
                    <a:pt x="7327" y="4073"/>
                  </a:lnTo>
                  <a:lnTo>
                    <a:pt x="7188" y="4073"/>
                  </a:lnTo>
                  <a:lnTo>
                    <a:pt x="7188" y="4291"/>
                  </a:lnTo>
                  <a:lnTo>
                    <a:pt x="7050" y="4073"/>
                  </a:lnTo>
                  <a:lnTo>
                    <a:pt x="6945" y="4073"/>
                  </a:lnTo>
                  <a:lnTo>
                    <a:pt x="7050" y="4073"/>
                  </a:lnTo>
                  <a:lnTo>
                    <a:pt x="7050" y="3782"/>
                  </a:lnTo>
                  <a:lnTo>
                    <a:pt x="6806" y="3782"/>
                  </a:lnTo>
                  <a:lnTo>
                    <a:pt x="6806" y="3200"/>
                  </a:lnTo>
                  <a:lnTo>
                    <a:pt x="6945" y="3200"/>
                  </a:lnTo>
                  <a:lnTo>
                    <a:pt x="6945" y="2982"/>
                  </a:lnTo>
                  <a:lnTo>
                    <a:pt x="7050" y="2982"/>
                  </a:lnTo>
                  <a:lnTo>
                    <a:pt x="7050" y="3200"/>
                  </a:lnTo>
                  <a:lnTo>
                    <a:pt x="7466" y="3200"/>
                  </a:lnTo>
                  <a:lnTo>
                    <a:pt x="7466" y="2982"/>
                  </a:lnTo>
                  <a:lnTo>
                    <a:pt x="7570" y="2982"/>
                  </a:lnTo>
                  <a:lnTo>
                    <a:pt x="7709" y="3200"/>
                  </a:lnTo>
                  <a:lnTo>
                    <a:pt x="7709" y="2982"/>
                  </a:lnTo>
                  <a:lnTo>
                    <a:pt x="7952" y="2691"/>
                  </a:lnTo>
                  <a:lnTo>
                    <a:pt x="8334" y="2691"/>
                  </a:lnTo>
                  <a:lnTo>
                    <a:pt x="8334" y="2400"/>
                  </a:lnTo>
                  <a:lnTo>
                    <a:pt x="8473" y="2400"/>
                  </a:lnTo>
                  <a:lnTo>
                    <a:pt x="8612" y="2182"/>
                  </a:lnTo>
                  <a:lnTo>
                    <a:pt x="8994" y="2182"/>
                  </a:lnTo>
                  <a:lnTo>
                    <a:pt x="8994" y="1891"/>
                  </a:lnTo>
                  <a:lnTo>
                    <a:pt x="9133" y="1891"/>
                  </a:lnTo>
                  <a:lnTo>
                    <a:pt x="9133" y="1600"/>
                  </a:lnTo>
                  <a:lnTo>
                    <a:pt x="9654" y="1600"/>
                  </a:lnTo>
                  <a:lnTo>
                    <a:pt x="9897" y="1091"/>
                  </a:lnTo>
                  <a:lnTo>
                    <a:pt x="10140" y="1091"/>
                  </a:lnTo>
                  <a:lnTo>
                    <a:pt x="10140" y="800"/>
                  </a:lnTo>
                  <a:lnTo>
                    <a:pt x="10418" y="800"/>
                  </a:lnTo>
                  <a:lnTo>
                    <a:pt x="10418" y="509"/>
                  </a:lnTo>
                  <a:lnTo>
                    <a:pt x="10522" y="509"/>
                  </a:lnTo>
                  <a:lnTo>
                    <a:pt x="10522" y="291"/>
                  </a:lnTo>
                  <a:lnTo>
                    <a:pt x="10661" y="0"/>
                  </a:lnTo>
                  <a:lnTo>
                    <a:pt x="10800" y="291"/>
                  </a:lnTo>
                  <a:lnTo>
                    <a:pt x="10800" y="0"/>
                  </a:lnTo>
                  <a:lnTo>
                    <a:pt x="11043" y="291"/>
                  </a:lnTo>
                  <a:lnTo>
                    <a:pt x="11703" y="291"/>
                  </a:lnTo>
                  <a:lnTo>
                    <a:pt x="11703" y="509"/>
                  </a:lnTo>
                  <a:lnTo>
                    <a:pt x="11807" y="800"/>
                  </a:lnTo>
                  <a:lnTo>
                    <a:pt x="11807" y="1091"/>
                  </a:lnTo>
                  <a:lnTo>
                    <a:pt x="11946" y="1091"/>
                  </a:lnTo>
                  <a:lnTo>
                    <a:pt x="11946" y="1600"/>
                  </a:lnTo>
                  <a:lnTo>
                    <a:pt x="11807" y="1600"/>
                  </a:lnTo>
                  <a:lnTo>
                    <a:pt x="11946" y="1891"/>
                  </a:lnTo>
                  <a:lnTo>
                    <a:pt x="12328" y="1891"/>
                  </a:lnTo>
                  <a:lnTo>
                    <a:pt x="12328" y="1600"/>
                  </a:lnTo>
                  <a:lnTo>
                    <a:pt x="12328" y="1891"/>
                  </a:lnTo>
                  <a:lnTo>
                    <a:pt x="12467" y="1891"/>
                  </a:lnTo>
                  <a:lnTo>
                    <a:pt x="12467" y="1600"/>
                  </a:lnTo>
                  <a:lnTo>
                    <a:pt x="12710" y="1891"/>
                  </a:lnTo>
                  <a:lnTo>
                    <a:pt x="12710" y="2400"/>
                  </a:lnTo>
                  <a:lnTo>
                    <a:pt x="12849" y="2400"/>
                  </a:lnTo>
                  <a:lnTo>
                    <a:pt x="12849" y="1891"/>
                  </a:lnTo>
                  <a:lnTo>
                    <a:pt x="12988" y="1891"/>
                  </a:lnTo>
                  <a:lnTo>
                    <a:pt x="13092" y="2182"/>
                  </a:lnTo>
                  <a:lnTo>
                    <a:pt x="13370" y="2182"/>
                  </a:lnTo>
                  <a:lnTo>
                    <a:pt x="13370" y="2400"/>
                  </a:lnTo>
                  <a:lnTo>
                    <a:pt x="13231" y="2400"/>
                  </a:lnTo>
                  <a:lnTo>
                    <a:pt x="13231" y="2691"/>
                  </a:lnTo>
                  <a:lnTo>
                    <a:pt x="13370" y="2982"/>
                  </a:lnTo>
                  <a:lnTo>
                    <a:pt x="13509" y="2691"/>
                  </a:lnTo>
                  <a:lnTo>
                    <a:pt x="13891" y="2691"/>
                  </a:lnTo>
                  <a:lnTo>
                    <a:pt x="13891" y="2982"/>
                  </a:lnTo>
                  <a:lnTo>
                    <a:pt x="13995" y="2691"/>
                  </a:lnTo>
                  <a:lnTo>
                    <a:pt x="13891" y="2400"/>
                  </a:lnTo>
                  <a:lnTo>
                    <a:pt x="14273" y="2400"/>
                  </a:lnTo>
                  <a:lnTo>
                    <a:pt x="14273" y="2182"/>
                  </a:lnTo>
                  <a:lnTo>
                    <a:pt x="14412" y="2182"/>
                  </a:lnTo>
                  <a:lnTo>
                    <a:pt x="14412" y="1891"/>
                  </a:lnTo>
                  <a:lnTo>
                    <a:pt x="14516" y="1891"/>
                  </a:lnTo>
                  <a:lnTo>
                    <a:pt x="14655" y="1600"/>
                  </a:lnTo>
                  <a:lnTo>
                    <a:pt x="14655" y="1309"/>
                  </a:lnTo>
                  <a:lnTo>
                    <a:pt x="14898" y="1309"/>
                  </a:lnTo>
                  <a:lnTo>
                    <a:pt x="15037" y="1091"/>
                  </a:lnTo>
                  <a:lnTo>
                    <a:pt x="15037" y="1600"/>
                  </a:lnTo>
                  <a:lnTo>
                    <a:pt x="14898" y="1600"/>
                  </a:lnTo>
                  <a:lnTo>
                    <a:pt x="14898" y="1891"/>
                  </a:lnTo>
                  <a:lnTo>
                    <a:pt x="15940" y="3200"/>
                  </a:lnTo>
                  <a:lnTo>
                    <a:pt x="17363" y="6473"/>
                  </a:lnTo>
                  <a:lnTo>
                    <a:pt x="17606" y="6473"/>
                  </a:lnTo>
                  <a:lnTo>
                    <a:pt x="17606" y="5964"/>
                  </a:lnTo>
                  <a:lnTo>
                    <a:pt x="17745" y="5964"/>
                  </a:lnTo>
                  <a:lnTo>
                    <a:pt x="17850" y="6182"/>
                  </a:lnTo>
                  <a:lnTo>
                    <a:pt x="17850" y="6473"/>
                  </a:lnTo>
                  <a:lnTo>
                    <a:pt x="17988" y="6473"/>
                  </a:lnTo>
                  <a:lnTo>
                    <a:pt x="18127" y="6764"/>
                  </a:lnTo>
                  <a:lnTo>
                    <a:pt x="18266" y="6473"/>
                  </a:lnTo>
                  <a:lnTo>
                    <a:pt x="18370" y="6473"/>
                  </a:lnTo>
                  <a:lnTo>
                    <a:pt x="18509" y="6764"/>
                  </a:lnTo>
                  <a:lnTo>
                    <a:pt x="18648" y="6473"/>
                  </a:lnTo>
                  <a:lnTo>
                    <a:pt x="18891" y="6473"/>
                  </a:lnTo>
                  <a:lnTo>
                    <a:pt x="18752" y="6182"/>
                  </a:lnTo>
                  <a:lnTo>
                    <a:pt x="19412" y="6182"/>
                  </a:lnTo>
                  <a:lnTo>
                    <a:pt x="19551" y="6473"/>
                  </a:lnTo>
                  <a:lnTo>
                    <a:pt x="19655" y="6764"/>
                  </a:lnTo>
                  <a:lnTo>
                    <a:pt x="19655" y="6982"/>
                  </a:lnTo>
                  <a:lnTo>
                    <a:pt x="19933" y="6982"/>
                  </a:lnTo>
                  <a:lnTo>
                    <a:pt x="20037" y="7273"/>
                  </a:lnTo>
                  <a:lnTo>
                    <a:pt x="20176" y="7273"/>
                  </a:lnTo>
                  <a:lnTo>
                    <a:pt x="20176" y="8073"/>
                  </a:lnTo>
                  <a:lnTo>
                    <a:pt x="20558" y="8073"/>
                  </a:lnTo>
                  <a:lnTo>
                    <a:pt x="20836" y="7782"/>
                  </a:lnTo>
                  <a:lnTo>
                    <a:pt x="21079" y="7782"/>
                  </a:lnTo>
                  <a:lnTo>
                    <a:pt x="21218" y="7564"/>
                  </a:lnTo>
                  <a:lnTo>
                    <a:pt x="21218" y="8073"/>
                  </a:lnTo>
                  <a:lnTo>
                    <a:pt x="21322" y="8073"/>
                  </a:lnTo>
                  <a:lnTo>
                    <a:pt x="21461" y="8364"/>
                  </a:lnTo>
                  <a:lnTo>
                    <a:pt x="21600" y="8364"/>
                  </a:lnTo>
                  <a:lnTo>
                    <a:pt x="21600" y="8655"/>
                  </a:lnTo>
                  <a:lnTo>
                    <a:pt x="21461" y="8873"/>
                  </a:lnTo>
                  <a:lnTo>
                    <a:pt x="21322" y="9164"/>
                  </a:lnTo>
                  <a:lnTo>
                    <a:pt x="21322" y="9455"/>
                  </a:lnTo>
                  <a:lnTo>
                    <a:pt x="21218" y="9673"/>
                  </a:lnTo>
                  <a:lnTo>
                    <a:pt x="21079" y="9673"/>
                  </a:lnTo>
                  <a:lnTo>
                    <a:pt x="20940" y="9964"/>
                  </a:lnTo>
                  <a:lnTo>
                    <a:pt x="20940" y="10545"/>
                  </a:lnTo>
                  <a:lnTo>
                    <a:pt x="21079" y="11055"/>
                  </a:lnTo>
                  <a:lnTo>
                    <a:pt x="21218" y="11345"/>
                  </a:lnTo>
                  <a:lnTo>
                    <a:pt x="21218" y="11564"/>
                  </a:lnTo>
                  <a:lnTo>
                    <a:pt x="21079" y="11855"/>
                  </a:lnTo>
                  <a:lnTo>
                    <a:pt x="20940" y="11855"/>
                  </a:lnTo>
                  <a:lnTo>
                    <a:pt x="20836" y="12145"/>
                  </a:lnTo>
                  <a:lnTo>
                    <a:pt x="20697" y="12145"/>
                  </a:lnTo>
                  <a:lnTo>
                    <a:pt x="20697" y="11855"/>
                  </a:lnTo>
                  <a:lnTo>
                    <a:pt x="20558" y="11855"/>
                  </a:lnTo>
                  <a:lnTo>
                    <a:pt x="20315" y="12145"/>
                  </a:lnTo>
                  <a:lnTo>
                    <a:pt x="20176" y="12145"/>
                  </a:lnTo>
                  <a:lnTo>
                    <a:pt x="19933" y="11855"/>
                  </a:lnTo>
                  <a:lnTo>
                    <a:pt x="19794" y="11855"/>
                  </a:lnTo>
                  <a:lnTo>
                    <a:pt x="19655" y="12436"/>
                  </a:lnTo>
                  <a:lnTo>
                    <a:pt x="19655" y="12945"/>
                  </a:lnTo>
                  <a:lnTo>
                    <a:pt x="19551" y="13455"/>
                  </a:lnTo>
                  <a:lnTo>
                    <a:pt x="19551" y="14327"/>
                  </a:lnTo>
                  <a:lnTo>
                    <a:pt x="19794" y="14327"/>
                  </a:lnTo>
                  <a:lnTo>
                    <a:pt x="19655" y="14545"/>
                  </a:lnTo>
                  <a:lnTo>
                    <a:pt x="19655" y="14836"/>
                  </a:lnTo>
                  <a:lnTo>
                    <a:pt x="19169" y="14836"/>
                  </a:lnTo>
                  <a:lnTo>
                    <a:pt x="18891" y="15127"/>
                  </a:lnTo>
                  <a:lnTo>
                    <a:pt x="18509" y="15127"/>
                  </a:lnTo>
                  <a:lnTo>
                    <a:pt x="18370" y="15345"/>
                  </a:lnTo>
                  <a:lnTo>
                    <a:pt x="18509" y="15636"/>
                  </a:lnTo>
                  <a:lnTo>
                    <a:pt x="18752" y="15636"/>
                  </a:lnTo>
                  <a:lnTo>
                    <a:pt x="18752" y="16436"/>
                  </a:lnTo>
                  <a:lnTo>
                    <a:pt x="18891" y="16436"/>
                  </a:lnTo>
                  <a:lnTo>
                    <a:pt x="18891" y="16727"/>
                  </a:lnTo>
                  <a:lnTo>
                    <a:pt x="19030" y="17018"/>
                  </a:lnTo>
                  <a:lnTo>
                    <a:pt x="19030" y="17236"/>
                  </a:lnTo>
                  <a:lnTo>
                    <a:pt x="19169" y="17236"/>
                  </a:lnTo>
                  <a:lnTo>
                    <a:pt x="19169" y="17818"/>
                  </a:lnTo>
                  <a:lnTo>
                    <a:pt x="19030" y="18036"/>
                  </a:lnTo>
                  <a:lnTo>
                    <a:pt x="19169" y="18327"/>
                  </a:lnTo>
                  <a:lnTo>
                    <a:pt x="19030" y="18327"/>
                  </a:lnTo>
                  <a:lnTo>
                    <a:pt x="19030" y="18909"/>
                  </a:lnTo>
                  <a:lnTo>
                    <a:pt x="18891" y="19127"/>
                  </a:lnTo>
                  <a:lnTo>
                    <a:pt x="18648" y="18909"/>
                  </a:lnTo>
                  <a:lnTo>
                    <a:pt x="18370" y="18327"/>
                  </a:lnTo>
                  <a:lnTo>
                    <a:pt x="16565" y="18327"/>
                  </a:lnTo>
                  <a:lnTo>
                    <a:pt x="16460" y="18618"/>
                  </a:lnTo>
                  <a:lnTo>
                    <a:pt x="16183" y="18327"/>
                  </a:lnTo>
                  <a:lnTo>
                    <a:pt x="15280" y="18327"/>
                  </a:lnTo>
                  <a:lnTo>
                    <a:pt x="15280" y="19127"/>
                  </a:lnTo>
                  <a:lnTo>
                    <a:pt x="14412" y="19127"/>
                  </a:lnTo>
                  <a:lnTo>
                    <a:pt x="14273" y="18909"/>
                  </a:lnTo>
                  <a:lnTo>
                    <a:pt x="13995" y="18909"/>
                  </a:lnTo>
                  <a:lnTo>
                    <a:pt x="13995" y="19127"/>
                  </a:lnTo>
                  <a:lnTo>
                    <a:pt x="13891" y="19418"/>
                  </a:lnTo>
                  <a:lnTo>
                    <a:pt x="13752" y="19418"/>
                  </a:lnTo>
                  <a:lnTo>
                    <a:pt x="13752" y="19709"/>
                  </a:lnTo>
                  <a:lnTo>
                    <a:pt x="13613" y="19927"/>
                  </a:lnTo>
                  <a:lnTo>
                    <a:pt x="13370" y="20218"/>
                  </a:lnTo>
                  <a:lnTo>
                    <a:pt x="13231" y="20800"/>
                  </a:lnTo>
                  <a:lnTo>
                    <a:pt x="13092" y="21309"/>
                  </a:lnTo>
                  <a:lnTo>
                    <a:pt x="12849" y="21600"/>
                  </a:lnTo>
                  <a:lnTo>
                    <a:pt x="12606" y="21309"/>
                  </a:lnTo>
                  <a:lnTo>
                    <a:pt x="12224" y="21309"/>
                  </a:lnTo>
                  <a:lnTo>
                    <a:pt x="11946" y="21600"/>
                  </a:lnTo>
                  <a:lnTo>
                    <a:pt x="11807" y="21600"/>
                  </a:lnTo>
                  <a:lnTo>
                    <a:pt x="11564" y="20218"/>
                  </a:lnTo>
                  <a:lnTo>
                    <a:pt x="11182" y="20218"/>
                  </a:lnTo>
                  <a:lnTo>
                    <a:pt x="11182" y="18618"/>
                  </a:lnTo>
                  <a:lnTo>
                    <a:pt x="10939" y="18909"/>
                  </a:lnTo>
                  <a:lnTo>
                    <a:pt x="10800" y="18036"/>
                  </a:lnTo>
                  <a:lnTo>
                    <a:pt x="10522" y="17818"/>
                  </a:lnTo>
                  <a:lnTo>
                    <a:pt x="8751" y="17818"/>
                  </a:lnTo>
                  <a:lnTo>
                    <a:pt x="8230" y="17236"/>
                  </a:lnTo>
                  <a:lnTo>
                    <a:pt x="7952" y="17018"/>
                  </a:lnTo>
                  <a:lnTo>
                    <a:pt x="7050" y="15927"/>
                  </a:lnTo>
                  <a:lnTo>
                    <a:pt x="5522" y="16436"/>
                  </a:lnTo>
                  <a:lnTo>
                    <a:pt x="6042" y="21600"/>
                  </a:lnTo>
                  <a:lnTo>
                    <a:pt x="5660" y="21600"/>
                  </a:lnTo>
                  <a:lnTo>
                    <a:pt x="5278" y="20800"/>
                  </a:lnTo>
                  <a:lnTo>
                    <a:pt x="4896" y="20509"/>
                  </a:lnTo>
                  <a:lnTo>
                    <a:pt x="4480" y="20218"/>
                  </a:lnTo>
                  <a:lnTo>
                    <a:pt x="4237" y="20509"/>
                  </a:lnTo>
                  <a:lnTo>
                    <a:pt x="3855" y="21018"/>
                  </a:lnTo>
                  <a:lnTo>
                    <a:pt x="3855" y="20218"/>
                  </a:lnTo>
                  <a:lnTo>
                    <a:pt x="3994" y="19927"/>
                  </a:lnTo>
                  <a:lnTo>
                    <a:pt x="3994" y="19709"/>
                  </a:lnTo>
                  <a:lnTo>
                    <a:pt x="3473" y="19709"/>
                  </a:lnTo>
                  <a:lnTo>
                    <a:pt x="3473" y="19418"/>
                  </a:lnTo>
                  <a:lnTo>
                    <a:pt x="3334" y="19418"/>
                  </a:lnTo>
                  <a:lnTo>
                    <a:pt x="3334" y="19127"/>
                  </a:lnTo>
                  <a:lnTo>
                    <a:pt x="3091" y="19127"/>
                  </a:lnTo>
                  <a:lnTo>
                    <a:pt x="3091" y="18909"/>
                  </a:lnTo>
                  <a:lnTo>
                    <a:pt x="2952" y="18327"/>
                  </a:lnTo>
                  <a:lnTo>
                    <a:pt x="2813" y="18327"/>
                  </a:lnTo>
                  <a:lnTo>
                    <a:pt x="2813" y="18036"/>
                  </a:lnTo>
                  <a:lnTo>
                    <a:pt x="2709" y="18036"/>
                  </a:lnTo>
                  <a:lnTo>
                    <a:pt x="2709" y="17818"/>
                  </a:lnTo>
                  <a:lnTo>
                    <a:pt x="2431" y="17818"/>
                  </a:lnTo>
                  <a:lnTo>
                    <a:pt x="2431" y="17236"/>
                  </a:lnTo>
                  <a:lnTo>
                    <a:pt x="2813" y="17236"/>
                  </a:lnTo>
                  <a:lnTo>
                    <a:pt x="2813" y="17527"/>
                  </a:lnTo>
                  <a:lnTo>
                    <a:pt x="2952" y="17236"/>
                  </a:lnTo>
                  <a:lnTo>
                    <a:pt x="3091" y="17236"/>
                  </a:lnTo>
                  <a:lnTo>
                    <a:pt x="2952" y="17236"/>
                  </a:lnTo>
                  <a:lnTo>
                    <a:pt x="2952" y="17018"/>
                  </a:lnTo>
                  <a:lnTo>
                    <a:pt x="2813" y="16727"/>
                  </a:lnTo>
                  <a:lnTo>
                    <a:pt x="2813" y="16436"/>
                  </a:lnTo>
                  <a:lnTo>
                    <a:pt x="2952" y="16145"/>
                  </a:lnTo>
                  <a:lnTo>
                    <a:pt x="3334" y="16145"/>
                  </a:lnTo>
                  <a:lnTo>
                    <a:pt x="3473" y="15927"/>
                  </a:lnTo>
                  <a:lnTo>
                    <a:pt x="3473" y="16145"/>
                  </a:lnTo>
                  <a:lnTo>
                    <a:pt x="3994" y="16145"/>
                  </a:lnTo>
                  <a:lnTo>
                    <a:pt x="3855" y="15927"/>
                  </a:lnTo>
                  <a:lnTo>
                    <a:pt x="3716" y="15927"/>
                  </a:lnTo>
                  <a:lnTo>
                    <a:pt x="3716" y="15345"/>
                  </a:lnTo>
                  <a:lnTo>
                    <a:pt x="3855" y="15345"/>
                  </a:lnTo>
                  <a:lnTo>
                    <a:pt x="3716" y="15127"/>
                  </a:lnTo>
                  <a:lnTo>
                    <a:pt x="3716" y="14836"/>
                  </a:lnTo>
                  <a:lnTo>
                    <a:pt x="3855" y="14545"/>
                  </a:lnTo>
                  <a:lnTo>
                    <a:pt x="3716" y="14545"/>
                  </a:lnTo>
                  <a:lnTo>
                    <a:pt x="3716" y="14036"/>
                  </a:lnTo>
                  <a:lnTo>
                    <a:pt x="3577" y="14036"/>
                  </a:lnTo>
                  <a:lnTo>
                    <a:pt x="3577" y="13745"/>
                  </a:lnTo>
                  <a:lnTo>
                    <a:pt x="3195" y="13745"/>
                  </a:lnTo>
                  <a:lnTo>
                    <a:pt x="3195" y="14036"/>
                  </a:lnTo>
                  <a:lnTo>
                    <a:pt x="2813" y="14036"/>
                  </a:lnTo>
                  <a:lnTo>
                    <a:pt x="2813" y="13745"/>
                  </a:lnTo>
                  <a:lnTo>
                    <a:pt x="2570" y="13745"/>
                  </a:lnTo>
                  <a:lnTo>
                    <a:pt x="2431" y="14036"/>
                  </a:lnTo>
                  <a:lnTo>
                    <a:pt x="2292" y="14036"/>
                  </a:lnTo>
                  <a:lnTo>
                    <a:pt x="2188" y="14327"/>
                  </a:lnTo>
                  <a:lnTo>
                    <a:pt x="2049" y="14327"/>
                  </a:lnTo>
                  <a:lnTo>
                    <a:pt x="2049" y="14545"/>
                  </a:lnTo>
                  <a:lnTo>
                    <a:pt x="1667" y="14545"/>
                  </a:lnTo>
                  <a:close/>
                  <a:moveTo>
                    <a:pt x="1667" y="1454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9" name="Google Shape;789;p16"/>
            <p:cNvSpPr/>
            <p:nvPr/>
          </p:nvSpPr>
          <p:spPr>
            <a:xfrm>
              <a:off x="9037" y="2833"/>
              <a:ext cx="667" cy="366"/>
            </a:xfrm>
            <a:custGeom>
              <a:avLst/>
              <a:gdLst/>
              <a:ahLst/>
              <a:cxnLst/>
              <a:rect l="l" t="t" r="r" b="b"/>
              <a:pathLst>
                <a:path w="21600" h="21600" extrusionOk="0">
                  <a:moveTo>
                    <a:pt x="17001" y="21600"/>
                  </a:moveTo>
                  <a:lnTo>
                    <a:pt x="17329" y="19995"/>
                  </a:lnTo>
                  <a:lnTo>
                    <a:pt x="17658" y="19411"/>
                  </a:lnTo>
                  <a:lnTo>
                    <a:pt x="17658" y="18389"/>
                  </a:lnTo>
                  <a:lnTo>
                    <a:pt x="17329" y="18389"/>
                  </a:lnTo>
                  <a:lnTo>
                    <a:pt x="17329" y="16784"/>
                  </a:lnTo>
                  <a:lnTo>
                    <a:pt x="16754" y="16784"/>
                  </a:lnTo>
                  <a:lnTo>
                    <a:pt x="16426" y="16200"/>
                  </a:lnTo>
                  <a:lnTo>
                    <a:pt x="16426" y="15178"/>
                  </a:lnTo>
                  <a:lnTo>
                    <a:pt x="17329" y="15178"/>
                  </a:lnTo>
                  <a:lnTo>
                    <a:pt x="17329" y="14595"/>
                  </a:lnTo>
                  <a:lnTo>
                    <a:pt x="17904" y="14011"/>
                  </a:lnTo>
                  <a:lnTo>
                    <a:pt x="17658" y="13573"/>
                  </a:lnTo>
                  <a:lnTo>
                    <a:pt x="18233" y="13573"/>
                  </a:lnTo>
                  <a:lnTo>
                    <a:pt x="18890" y="12989"/>
                  </a:lnTo>
                  <a:lnTo>
                    <a:pt x="18561" y="12405"/>
                  </a:lnTo>
                  <a:lnTo>
                    <a:pt x="18561" y="11822"/>
                  </a:lnTo>
                  <a:lnTo>
                    <a:pt x="18890" y="11822"/>
                  </a:lnTo>
                  <a:lnTo>
                    <a:pt x="19136" y="11384"/>
                  </a:lnTo>
                  <a:lnTo>
                    <a:pt x="19465" y="11384"/>
                  </a:lnTo>
                  <a:lnTo>
                    <a:pt x="19793" y="10800"/>
                  </a:lnTo>
                  <a:lnTo>
                    <a:pt x="20040" y="11384"/>
                  </a:lnTo>
                  <a:lnTo>
                    <a:pt x="21271" y="11384"/>
                  </a:lnTo>
                  <a:lnTo>
                    <a:pt x="21600" y="10800"/>
                  </a:lnTo>
                  <a:lnTo>
                    <a:pt x="21600" y="10216"/>
                  </a:lnTo>
                  <a:lnTo>
                    <a:pt x="21025" y="9195"/>
                  </a:lnTo>
                  <a:lnTo>
                    <a:pt x="20697" y="9195"/>
                  </a:lnTo>
                  <a:lnTo>
                    <a:pt x="20697" y="10216"/>
                  </a:lnTo>
                  <a:lnTo>
                    <a:pt x="20368" y="10216"/>
                  </a:lnTo>
                  <a:lnTo>
                    <a:pt x="20040" y="9778"/>
                  </a:lnTo>
                  <a:lnTo>
                    <a:pt x="19465" y="9778"/>
                  </a:lnTo>
                  <a:lnTo>
                    <a:pt x="19136" y="9195"/>
                  </a:lnTo>
                  <a:lnTo>
                    <a:pt x="19465" y="8611"/>
                  </a:lnTo>
                  <a:lnTo>
                    <a:pt x="19793" y="7589"/>
                  </a:lnTo>
                  <a:lnTo>
                    <a:pt x="19793" y="7005"/>
                  </a:lnTo>
                  <a:lnTo>
                    <a:pt x="19465" y="7005"/>
                  </a:lnTo>
                  <a:lnTo>
                    <a:pt x="19465" y="7589"/>
                  </a:lnTo>
                  <a:lnTo>
                    <a:pt x="19136" y="8027"/>
                  </a:lnTo>
                  <a:lnTo>
                    <a:pt x="18561" y="8611"/>
                  </a:lnTo>
                  <a:lnTo>
                    <a:pt x="18233" y="9778"/>
                  </a:lnTo>
                  <a:lnTo>
                    <a:pt x="17904" y="10800"/>
                  </a:lnTo>
                  <a:lnTo>
                    <a:pt x="17329" y="11384"/>
                  </a:lnTo>
                  <a:lnTo>
                    <a:pt x="16754" y="10800"/>
                  </a:lnTo>
                  <a:lnTo>
                    <a:pt x="15851" y="10800"/>
                  </a:lnTo>
                  <a:lnTo>
                    <a:pt x="15194" y="11384"/>
                  </a:lnTo>
                  <a:lnTo>
                    <a:pt x="14865" y="11384"/>
                  </a:lnTo>
                  <a:lnTo>
                    <a:pt x="14290" y="8611"/>
                  </a:lnTo>
                  <a:lnTo>
                    <a:pt x="13387" y="8611"/>
                  </a:lnTo>
                  <a:lnTo>
                    <a:pt x="13387" y="5400"/>
                  </a:lnTo>
                  <a:lnTo>
                    <a:pt x="12812" y="5984"/>
                  </a:lnTo>
                  <a:lnTo>
                    <a:pt x="12484" y="4232"/>
                  </a:lnTo>
                  <a:lnTo>
                    <a:pt x="11827" y="3795"/>
                  </a:lnTo>
                  <a:lnTo>
                    <a:pt x="7638" y="3795"/>
                  </a:lnTo>
                  <a:lnTo>
                    <a:pt x="6406" y="2627"/>
                  </a:lnTo>
                  <a:lnTo>
                    <a:pt x="5749" y="2189"/>
                  </a:lnTo>
                  <a:lnTo>
                    <a:pt x="3614" y="0"/>
                  </a:lnTo>
                  <a:lnTo>
                    <a:pt x="0" y="1022"/>
                  </a:lnTo>
                  <a:lnTo>
                    <a:pt x="1232" y="11384"/>
                  </a:lnTo>
                  <a:lnTo>
                    <a:pt x="2135" y="11384"/>
                  </a:lnTo>
                  <a:lnTo>
                    <a:pt x="2464" y="10800"/>
                  </a:lnTo>
                  <a:lnTo>
                    <a:pt x="2135" y="10216"/>
                  </a:lnTo>
                  <a:lnTo>
                    <a:pt x="2135" y="9778"/>
                  </a:lnTo>
                  <a:lnTo>
                    <a:pt x="2464" y="8611"/>
                  </a:lnTo>
                  <a:lnTo>
                    <a:pt x="2710" y="8611"/>
                  </a:lnTo>
                  <a:lnTo>
                    <a:pt x="3039" y="8027"/>
                  </a:lnTo>
                  <a:lnTo>
                    <a:pt x="3614" y="8027"/>
                  </a:lnTo>
                  <a:lnTo>
                    <a:pt x="3614" y="7589"/>
                  </a:lnTo>
                  <a:lnTo>
                    <a:pt x="4271" y="7589"/>
                  </a:lnTo>
                  <a:lnTo>
                    <a:pt x="5174" y="8027"/>
                  </a:lnTo>
                  <a:lnTo>
                    <a:pt x="5749" y="9195"/>
                  </a:lnTo>
                  <a:lnTo>
                    <a:pt x="6078" y="9778"/>
                  </a:lnTo>
                  <a:lnTo>
                    <a:pt x="6981" y="10216"/>
                  </a:lnTo>
                  <a:lnTo>
                    <a:pt x="7884" y="11384"/>
                  </a:lnTo>
                  <a:lnTo>
                    <a:pt x="7884" y="10800"/>
                  </a:lnTo>
                  <a:lnTo>
                    <a:pt x="8213" y="10800"/>
                  </a:lnTo>
                  <a:lnTo>
                    <a:pt x="8788" y="11384"/>
                  </a:lnTo>
                  <a:lnTo>
                    <a:pt x="9116" y="12989"/>
                  </a:lnTo>
                  <a:lnTo>
                    <a:pt x="9445" y="12989"/>
                  </a:lnTo>
                  <a:lnTo>
                    <a:pt x="9445" y="13573"/>
                  </a:lnTo>
                  <a:lnTo>
                    <a:pt x="9773" y="14595"/>
                  </a:lnTo>
                  <a:lnTo>
                    <a:pt x="10348" y="15178"/>
                  </a:lnTo>
                  <a:lnTo>
                    <a:pt x="10923" y="15616"/>
                  </a:lnTo>
                  <a:lnTo>
                    <a:pt x="11827" y="16784"/>
                  </a:lnTo>
                  <a:lnTo>
                    <a:pt x="13059" y="17805"/>
                  </a:lnTo>
                  <a:lnTo>
                    <a:pt x="13962" y="18973"/>
                  </a:lnTo>
                  <a:lnTo>
                    <a:pt x="14865" y="18973"/>
                  </a:lnTo>
                  <a:lnTo>
                    <a:pt x="15522" y="19411"/>
                  </a:lnTo>
                  <a:lnTo>
                    <a:pt x="15522" y="21016"/>
                  </a:lnTo>
                  <a:lnTo>
                    <a:pt x="16097" y="21016"/>
                  </a:lnTo>
                  <a:lnTo>
                    <a:pt x="16426" y="21600"/>
                  </a:lnTo>
                  <a:lnTo>
                    <a:pt x="16754" y="21600"/>
                  </a:lnTo>
                  <a:lnTo>
                    <a:pt x="16754" y="21016"/>
                  </a:lnTo>
                  <a:lnTo>
                    <a:pt x="17001" y="21600"/>
                  </a:lnTo>
                  <a:close/>
                  <a:moveTo>
                    <a:pt x="17001"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0" name="Google Shape;790;p16"/>
            <p:cNvSpPr/>
            <p:nvPr/>
          </p:nvSpPr>
          <p:spPr>
            <a:xfrm>
              <a:off x="8915" y="2961"/>
              <a:ext cx="601" cy="329"/>
            </a:xfrm>
            <a:custGeom>
              <a:avLst/>
              <a:gdLst/>
              <a:ahLst/>
              <a:cxnLst/>
              <a:rect l="l" t="t" r="r" b="b"/>
              <a:pathLst>
                <a:path w="21600" h="21600" extrusionOk="0">
                  <a:moveTo>
                    <a:pt x="21600" y="14941"/>
                  </a:moveTo>
                  <a:lnTo>
                    <a:pt x="21600" y="13155"/>
                  </a:lnTo>
                  <a:lnTo>
                    <a:pt x="20871" y="12668"/>
                  </a:lnTo>
                  <a:lnTo>
                    <a:pt x="19868" y="12668"/>
                  </a:lnTo>
                  <a:lnTo>
                    <a:pt x="18866" y="11368"/>
                  </a:lnTo>
                  <a:lnTo>
                    <a:pt x="17499" y="10232"/>
                  </a:lnTo>
                  <a:lnTo>
                    <a:pt x="16496" y="8932"/>
                  </a:lnTo>
                  <a:lnTo>
                    <a:pt x="15858" y="8445"/>
                  </a:lnTo>
                  <a:lnTo>
                    <a:pt x="15220" y="7795"/>
                  </a:lnTo>
                  <a:lnTo>
                    <a:pt x="14856" y="6659"/>
                  </a:lnTo>
                  <a:lnTo>
                    <a:pt x="14856" y="6009"/>
                  </a:lnTo>
                  <a:lnTo>
                    <a:pt x="14491" y="6009"/>
                  </a:lnTo>
                  <a:lnTo>
                    <a:pt x="14127" y="4223"/>
                  </a:lnTo>
                  <a:lnTo>
                    <a:pt x="13489" y="3573"/>
                  </a:lnTo>
                  <a:lnTo>
                    <a:pt x="13124" y="3573"/>
                  </a:lnTo>
                  <a:lnTo>
                    <a:pt x="13124" y="4223"/>
                  </a:lnTo>
                  <a:lnTo>
                    <a:pt x="12122" y="2923"/>
                  </a:lnTo>
                  <a:lnTo>
                    <a:pt x="11119" y="2436"/>
                  </a:lnTo>
                  <a:lnTo>
                    <a:pt x="10754" y="1786"/>
                  </a:lnTo>
                  <a:lnTo>
                    <a:pt x="10116" y="487"/>
                  </a:lnTo>
                  <a:lnTo>
                    <a:pt x="9114" y="0"/>
                  </a:lnTo>
                  <a:lnTo>
                    <a:pt x="8385" y="0"/>
                  </a:lnTo>
                  <a:lnTo>
                    <a:pt x="8385" y="487"/>
                  </a:lnTo>
                  <a:lnTo>
                    <a:pt x="7747" y="487"/>
                  </a:lnTo>
                  <a:lnTo>
                    <a:pt x="7382" y="1137"/>
                  </a:lnTo>
                  <a:lnTo>
                    <a:pt x="7109" y="1137"/>
                  </a:lnTo>
                  <a:lnTo>
                    <a:pt x="6744" y="2436"/>
                  </a:lnTo>
                  <a:lnTo>
                    <a:pt x="6744" y="2923"/>
                  </a:lnTo>
                  <a:lnTo>
                    <a:pt x="7109" y="3573"/>
                  </a:lnTo>
                  <a:lnTo>
                    <a:pt x="6744" y="4223"/>
                  </a:lnTo>
                  <a:lnTo>
                    <a:pt x="4739" y="4223"/>
                  </a:lnTo>
                  <a:lnTo>
                    <a:pt x="3737" y="2436"/>
                  </a:lnTo>
                  <a:lnTo>
                    <a:pt x="2734" y="1786"/>
                  </a:lnTo>
                  <a:lnTo>
                    <a:pt x="1641" y="1137"/>
                  </a:lnTo>
                  <a:lnTo>
                    <a:pt x="1003" y="1786"/>
                  </a:lnTo>
                  <a:lnTo>
                    <a:pt x="0" y="2923"/>
                  </a:lnTo>
                  <a:lnTo>
                    <a:pt x="0" y="3573"/>
                  </a:lnTo>
                  <a:lnTo>
                    <a:pt x="365" y="3573"/>
                  </a:lnTo>
                  <a:lnTo>
                    <a:pt x="365" y="4223"/>
                  </a:lnTo>
                  <a:lnTo>
                    <a:pt x="638" y="4223"/>
                  </a:lnTo>
                  <a:lnTo>
                    <a:pt x="638" y="4710"/>
                  </a:lnTo>
                  <a:lnTo>
                    <a:pt x="1003" y="5359"/>
                  </a:lnTo>
                  <a:lnTo>
                    <a:pt x="1003" y="8932"/>
                  </a:lnTo>
                  <a:lnTo>
                    <a:pt x="1641" y="9582"/>
                  </a:lnTo>
                  <a:lnTo>
                    <a:pt x="1641" y="8932"/>
                  </a:lnTo>
                  <a:lnTo>
                    <a:pt x="1367" y="8932"/>
                  </a:lnTo>
                  <a:lnTo>
                    <a:pt x="2005" y="8932"/>
                  </a:lnTo>
                  <a:lnTo>
                    <a:pt x="2370" y="8445"/>
                  </a:lnTo>
                  <a:lnTo>
                    <a:pt x="2370" y="9582"/>
                  </a:lnTo>
                  <a:lnTo>
                    <a:pt x="2734" y="9582"/>
                  </a:lnTo>
                  <a:lnTo>
                    <a:pt x="2734" y="10232"/>
                  </a:lnTo>
                  <a:lnTo>
                    <a:pt x="1641" y="10232"/>
                  </a:lnTo>
                  <a:lnTo>
                    <a:pt x="1641" y="10719"/>
                  </a:lnTo>
                  <a:lnTo>
                    <a:pt x="2005" y="11368"/>
                  </a:lnTo>
                  <a:lnTo>
                    <a:pt x="2005" y="10719"/>
                  </a:lnTo>
                  <a:lnTo>
                    <a:pt x="2370" y="10719"/>
                  </a:lnTo>
                  <a:lnTo>
                    <a:pt x="2734" y="11368"/>
                  </a:lnTo>
                  <a:lnTo>
                    <a:pt x="3008" y="11368"/>
                  </a:lnTo>
                  <a:lnTo>
                    <a:pt x="3008" y="14454"/>
                  </a:lnTo>
                  <a:lnTo>
                    <a:pt x="3372" y="14941"/>
                  </a:lnTo>
                  <a:lnTo>
                    <a:pt x="3737" y="16241"/>
                  </a:lnTo>
                  <a:lnTo>
                    <a:pt x="4739" y="16241"/>
                  </a:lnTo>
                  <a:lnTo>
                    <a:pt x="4739" y="15591"/>
                  </a:lnTo>
                  <a:lnTo>
                    <a:pt x="5013" y="14941"/>
                  </a:lnTo>
                  <a:lnTo>
                    <a:pt x="5742" y="14454"/>
                  </a:lnTo>
                  <a:lnTo>
                    <a:pt x="6380" y="13805"/>
                  </a:lnTo>
                  <a:lnTo>
                    <a:pt x="7109" y="14454"/>
                  </a:lnTo>
                  <a:lnTo>
                    <a:pt x="7109" y="13805"/>
                  </a:lnTo>
                  <a:lnTo>
                    <a:pt x="7382" y="13155"/>
                  </a:lnTo>
                  <a:lnTo>
                    <a:pt x="7747" y="13805"/>
                  </a:lnTo>
                  <a:lnTo>
                    <a:pt x="8111" y="13805"/>
                  </a:lnTo>
                  <a:lnTo>
                    <a:pt x="8385" y="14454"/>
                  </a:lnTo>
                  <a:lnTo>
                    <a:pt x="9114" y="14454"/>
                  </a:lnTo>
                  <a:lnTo>
                    <a:pt x="9752" y="15591"/>
                  </a:lnTo>
                  <a:lnTo>
                    <a:pt x="10116" y="15591"/>
                  </a:lnTo>
                  <a:lnTo>
                    <a:pt x="10481" y="14941"/>
                  </a:lnTo>
                  <a:lnTo>
                    <a:pt x="11119" y="15591"/>
                  </a:lnTo>
                  <a:lnTo>
                    <a:pt x="11484" y="15591"/>
                  </a:lnTo>
                  <a:lnTo>
                    <a:pt x="11484" y="16890"/>
                  </a:lnTo>
                  <a:lnTo>
                    <a:pt x="11757" y="16241"/>
                  </a:lnTo>
                  <a:lnTo>
                    <a:pt x="12486" y="16890"/>
                  </a:lnTo>
                  <a:lnTo>
                    <a:pt x="13124" y="18027"/>
                  </a:lnTo>
                  <a:lnTo>
                    <a:pt x="13853" y="18027"/>
                  </a:lnTo>
                  <a:lnTo>
                    <a:pt x="14127" y="18677"/>
                  </a:lnTo>
                  <a:lnTo>
                    <a:pt x="14127" y="20463"/>
                  </a:lnTo>
                  <a:lnTo>
                    <a:pt x="14491" y="20463"/>
                  </a:lnTo>
                  <a:lnTo>
                    <a:pt x="14856" y="21113"/>
                  </a:lnTo>
                  <a:lnTo>
                    <a:pt x="16223" y="21113"/>
                  </a:lnTo>
                  <a:lnTo>
                    <a:pt x="16223" y="21600"/>
                  </a:lnTo>
                  <a:lnTo>
                    <a:pt x="16861" y="21600"/>
                  </a:lnTo>
                  <a:lnTo>
                    <a:pt x="17225" y="21113"/>
                  </a:lnTo>
                  <a:lnTo>
                    <a:pt x="17225" y="20463"/>
                  </a:lnTo>
                  <a:lnTo>
                    <a:pt x="17499" y="20463"/>
                  </a:lnTo>
                  <a:lnTo>
                    <a:pt x="17225" y="19814"/>
                  </a:lnTo>
                  <a:lnTo>
                    <a:pt x="17863" y="19814"/>
                  </a:lnTo>
                  <a:lnTo>
                    <a:pt x="18592" y="19164"/>
                  </a:lnTo>
                  <a:lnTo>
                    <a:pt x="18592" y="18677"/>
                  </a:lnTo>
                  <a:lnTo>
                    <a:pt x="18866" y="18677"/>
                  </a:lnTo>
                  <a:lnTo>
                    <a:pt x="18866" y="17377"/>
                  </a:lnTo>
                  <a:lnTo>
                    <a:pt x="19230" y="16890"/>
                  </a:lnTo>
                  <a:lnTo>
                    <a:pt x="19230" y="15591"/>
                  </a:lnTo>
                  <a:lnTo>
                    <a:pt x="19868" y="15591"/>
                  </a:lnTo>
                  <a:lnTo>
                    <a:pt x="20597" y="14941"/>
                  </a:lnTo>
                  <a:lnTo>
                    <a:pt x="21600" y="14941"/>
                  </a:lnTo>
                  <a:close/>
                  <a:moveTo>
                    <a:pt x="21600" y="1494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1" name="Google Shape;791;p16"/>
            <p:cNvSpPr/>
            <p:nvPr/>
          </p:nvSpPr>
          <p:spPr>
            <a:xfrm>
              <a:off x="11741" y="3923"/>
              <a:ext cx="414" cy="551"/>
            </a:xfrm>
            <a:custGeom>
              <a:avLst/>
              <a:gdLst/>
              <a:ahLst/>
              <a:cxnLst/>
              <a:rect l="l" t="t" r="r" b="b"/>
              <a:pathLst>
                <a:path w="21600" h="21600" extrusionOk="0">
                  <a:moveTo>
                    <a:pt x="7855" y="720"/>
                  </a:moveTo>
                  <a:cubicBezTo>
                    <a:pt x="8345" y="720"/>
                    <a:pt x="8345" y="720"/>
                    <a:pt x="8345" y="720"/>
                  </a:cubicBezTo>
                  <a:cubicBezTo>
                    <a:pt x="8345" y="1080"/>
                    <a:pt x="8345" y="1080"/>
                    <a:pt x="8345" y="1080"/>
                  </a:cubicBezTo>
                  <a:cubicBezTo>
                    <a:pt x="7855" y="720"/>
                    <a:pt x="7855" y="720"/>
                    <a:pt x="7855" y="720"/>
                  </a:cubicBezTo>
                  <a:close/>
                  <a:moveTo>
                    <a:pt x="7855" y="360"/>
                  </a:moveTo>
                  <a:cubicBezTo>
                    <a:pt x="7855" y="360"/>
                    <a:pt x="7855" y="360"/>
                    <a:pt x="7855" y="360"/>
                  </a:cubicBezTo>
                  <a:cubicBezTo>
                    <a:pt x="7364" y="360"/>
                    <a:pt x="7364" y="360"/>
                    <a:pt x="7364" y="360"/>
                  </a:cubicBezTo>
                  <a:cubicBezTo>
                    <a:pt x="7855" y="360"/>
                    <a:pt x="7855" y="360"/>
                    <a:pt x="7855" y="360"/>
                  </a:cubicBezTo>
                  <a:close/>
                  <a:moveTo>
                    <a:pt x="8345" y="0"/>
                  </a:moveTo>
                  <a:cubicBezTo>
                    <a:pt x="8345" y="0"/>
                    <a:pt x="8345" y="0"/>
                    <a:pt x="8345" y="0"/>
                  </a:cubicBezTo>
                  <a:cubicBezTo>
                    <a:pt x="8345" y="0"/>
                    <a:pt x="8345" y="0"/>
                    <a:pt x="8345" y="0"/>
                  </a:cubicBezTo>
                  <a:cubicBezTo>
                    <a:pt x="8345" y="0"/>
                    <a:pt x="8345" y="0"/>
                    <a:pt x="8345" y="0"/>
                  </a:cubicBezTo>
                  <a:close/>
                  <a:moveTo>
                    <a:pt x="9327" y="720"/>
                  </a:moveTo>
                  <a:cubicBezTo>
                    <a:pt x="9327" y="720"/>
                    <a:pt x="9327" y="720"/>
                    <a:pt x="9327" y="720"/>
                  </a:cubicBezTo>
                  <a:cubicBezTo>
                    <a:pt x="9327" y="1080"/>
                    <a:pt x="9327" y="1080"/>
                    <a:pt x="9327" y="1080"/>
                  </a:cubicBezTo>
                  <a:cubicBezTo>
                    <a:pt x="9818" y="720"/>
                    <a:pt x="9818" y="720"/>
                    <a:pt x="9818" y="720"/>
                  </a:cubicBezTo>
                  <a:cubicBezTo>
                    <a:pt x="9818" y="720"/>
                    <a:pt x="9327" y="720"/>
                    <a:pt x="9327" y="720"/>
                  </a:cubicBezTo>
                  <a:close/>
                  <a:moveTo>
                    <a:pt x="9818" y="7920"/>
                  </a:moveTo>
                  <a:cubicBezTo>
                    <a:pt x="9818" y="7920"/>
                    <a:pt x="9818" y="7920"/>
                    <a:pt x="9818" y="7920"/>
                  </a:cubicBezTo>
                  <a:cubicBezTo>
                    <a:pt x="10309" y="8280"/>
                    <a:pt x="10309" y="8280"/>
                    <a:pt x="10309" y="8280"/>
                  </a:cubicBezTo>
                  <a:cubicBezTo>
                    <a:pt x="10800" y="8640"/>
                    <a:pt x="10800" y="8640"/>
                    <a:pt x="10800" y="8640"/>
                  </a:cubicBezTo>
                  <a:cubicBezTo>
                    <a:pt x="11291" y="8280"/>
                    <a:pt x="11291" y="8280"/>
                    <a:pt x="11291" y="8280"/>
                  </a:cubicBezTo>
                  <a:cubicBezTo>
                    <a:pt x="11291" y="8280"/>
                    <a:pt x="11291" y="8280"/>
                    <a:pt x="11291" y="8280"/>
                  </a:cubicBezTo>
                  <a:cubicBezTo>
                    <a:pt x="11782" y="7920"/>
                    <a:pt x="11782" y="7920"/>
                    <a:pt x="11782" y="7920"/>
                  </a:cubicBezTo>
                  <a:cubicBezTo>
                    <a:pt x="12273" y="7920"/>
                    <a:pt x="12273" y="7920"/>
                    <a:pt x="12273" y="7920"/>
                  </a:cubicBezTo>
                  <a:cubicBezTo>
                    <a:pt x="12764" y="8280"/>
                    <a:pt x="12764" y="8280"/>
                    <a:pt x="12764" y="8280"/>
                  </a:cubicBezTo>
                  <a:cubicBezTo>
                    <a:pt x="13255" y="8640"/>
                    <a:pt x="13255" y="8640"/>
                    <a:pt x="13255" y="8640"/>
                  </a:cubicBezTo>
                  <a:cubicBezTo>
                    <a:pt x="12764" y="8640"/>
                    <a:pt x="12764" y="8640"/>
                    <a:pt x="12764" y="8640"/>
                  </a:cubicBezTo>
                  <a:cubicBezTo>
                    <a:pt x="13255" y="9000"/>
                    <a:pt x="13255" y="9000"/>
                    <a:pt x="13255" y="9000"/>
                  </a:cubicBezTo>
                  <a:cubicBezTo>
                    <a:pt x="13745" y="8640"/>
                    <a:pt x="13745" y="8640"/>
                    <a:pt x="13745" y="8640"/>
                  </a:cubicBezTo>
                  <a:cubicBezTo>
                    <a:pt x="13255" y="8640"/>
                    <a:pt x="13255" y="8640"/>
                    <a:pt x="13255" y="8640"/>
                  </a:cubicBezTo>
                  <a:cubicBezTo>
                    <a:pt x="13745" y="8280"/>
                    <a:pt x="13745" y="8280"/>
                    <a:pt x="13745" y="8280"/>
                  </a:cubicBezTo>
                  <a:cubicBezTo>
                    <a:pt x="13745" y="8640"/>
                    <a:pt x="13745" y="8640"/>
                    <a:pt x="13745" y="8640"/>
                  </a:cubicBezTo>
                  <a:cubicBezTo>
                    <a:pt x="14236" y="8640"/>
                    <a:pt x="14236" y="8640"/>
                    <a:pt x="14236" y="8640"/>
                  </a:cubicBezTo>
                  <a:cubicBezTo>
                    <a:pt x="14727" y="9000"/>
                    <a:pt x="14727" y="9000"/>
                    <a:pt x="14727" y="9000"/>
                  </a:cubicBezTo>
                  <a:cubicBezTo>
                    <a:pt x="14727" y="9000"/>
                    <a:pt x="14727" y="9000"/>
                    <a:pt x="14727" y="9000"/>
                  </a:cubicBezTo>
                  <a:cubicBezTo>
                    <a:pt x="14727" y="9000"/>
                    <a:pt x="14727" y="9000"/>
                    <a:pt x="14727" y="9000"/>
                  </a:cubicBezTo>
                  <a:cubicBezTo>
                    <a:pt x="14236" y="9000"/>
                    <a:pt x="14236" y="9000"/>
                    <a:pt x="14236" y="9000"/>
                  </a:cubicBezTo>
                  <a:cubicBezTo>
                    <a:pt x="14236" y="9000"/>
                    <a:pt x="14236" y="9000"/>
                    <a:pt x="14236" y="9000"/>
                  </a:cubicBezTo>
                  <a:cubicBezTo>
                    <a:pt x="14236" y="9360"/>
                    <a:pt x="14236" y="9360"/>
                    <a:pt x="14236" y="9360"/>
                  </a:cubicBezTo>
                  <a:cubicBezTo>
                    <a:pt x="14727" y="9720"/>
                    <a:pt x="14727" y="9720"/>
                    <a:pt x="14727" y="9720"/>
                  </a:cubicBezTo>
                  <a:cubicBezTo>
                    <a:pt x="14727" y="10080"/>
                    <a:pt x="14727" y="10080"/>
                    <a:pt x="14727" y="10080"/>
                  </a:cubicBezTo>
                  <a:cubicBezTo>
                    <a:pt x="15218" y="10080"/>
                    <a:pt x="15218" y="10080"/>
                    <a:pt x="15218" y="10080"/>
                  </a:cubicBezTo>
                  <a:cubicBezTo>
                    <a:pt x="15218" y="10080"/>
                    <a:pt x="15218" y="10080"/>
                    <a:pt x="15218" y="10080"/>
                  </a:cubicBezTo>
                  <a:cubicBezTo>
                    <a:pt x="15709" y="10080"/>
                    <a:pt x="15709" y="10080"/>
                    <a:pt x="15709" y="10080"/>
                  </a:cubicBezTo>
                  <a:cubicBezTo>
                    <a:pt x="15709" y="10080"/>
                    <a:pt x="15709" y="10080"/>
                    <a:pt x="15709" y="10080"/>
                  </a:cubicBezTo>
                  <a:cubicBezTo>
                    <a:pt x="15709" y="10440"/>
                    <a:pt x="15709" y="10440"/>
                    <a:pt x="15709" y="10440"/>
                  </a:cubicBezTo>
                  <a:cubicBezTo>
                    <a:pt x="15709" y="10440"/>
                    <a:pt x="15709" y="10440"/>
                    <a:pt x="15709" y="10440"/>
                  </a:cubicBezTo>
                  <a:cubicBezTo>
                    <a:pt x="15709" y="10800"/>
                    <a:pt x="15709" y="10800"/>
                    <a:pt x="15709" y="10800"/>
                  </a:cubicBezTo>
                  <a:cubicBezTo>
                    <a:pt x="15218" y="10800"/>
                    <a:pt x="15218" y="10800"/>
                    <a:pt x="15218" y="10800"/>
                  </a:cubicBezTo>
                  <a:cubicBezTo>
                    <a:pt x="14727" y="10440"/>
                    <a:pt x="14727" y="10440"/>
                    <a:pt x="14727" y="10440"/>
                  </a:cubicBezTo>
                  <a:cubicBezTo>
                    <a:pt x="15218" y="10440"/>
                    <a:pt x="15218" y="10440"/>
                    <a:pt x="15218" y="10440"/>
                  </a:cubicBezTo>
                  <a:cubicBezTo>
                    <a:pt x="15218" y="10440"/>
                    <a:pt x="15218" y="10440"/>
                    <a:pt x="15218" y="10440"/>
                  </a:cubicBezTo>
                  <a:cubicBezTo>
                    <a:pt x="14727" y="10080"/>
                    <a:pt x="14727" y="10080"/>
                    <a:pt x="14727" y="10080"/>
                  </a:cubicBezTo>
                  <a:cubicBezTo>
                    <a:pt x="14727" y="10440"/>
                    <a:pt x="14727" y="10440"/>
                    <a:pt x="14727" y="10440"/>
                  </a:cubicBezTo>
                  <a:cubicBezTo>
                    <a:pt x="14236" y="10440"/>
                    <a:pt x="14236" y="10440"/>
                    <a:pt x="14236" y="10440"/>
                  </a:cubicBezTo>
                  <a:cubicBezTo>
                    <a:pt x="13745" y="10080"/>
                    <a:pt x="13745" y="10080"/>
                    <a:pt x="13745" y="10080"/>
                  </a:cubicBezTo>
                  <a:cubicBezTo>
                    <a:pt x="13745" y="10080"/>
                    <a:pt x="13745" y="10080"/>
                    <a:pt x="13745" y="10080"/>
                  </a:cubicBezTo>
                  <a:cubicBezTo>
                    <a:pt x="13745" y="9720"/>
                    <a:pt x="13745" y="9720"/>
                    <a:pt x="13745" y="9720"/>
                  </a:cubicBezTo>
                  <a:cubicBezTo>
                    <a:pt x="13255" y="9360"/>
                    <a:pt x="13255" y="9360"/>
                    <a:pt x="13255" y="9360"/>
                  </a:cubicBezTo>
                  <a:cubicBezTo>
                    <a:pt x="12764" y="9360"/>
                    <a:pt x="12764" y="9360"/>
                    <a:pt x="12764" y="9360"/>
                  </a:cubicBezTo>
                  <a:cubicBezTo>
                    <a:pt x="12764" y="9000"/>
                    <a:pt x="12764" y="9000"/>
                    <a:pt x="12764" y="9000"/>
                  </a:cubicBezTo>
                  <a:cubicBezTo>
                    <a:pt x="12273" y="8640"/>
                    <a:pt x="12273" y="8640"/>
                    <a:pt x="12273" y="8640"/>
                  </a:cubicBezTo>
                  <a:cubicBezTo>
                    <a:pt x="12273" y="8640"/>
                    <a:pt x="12273" y="8640"/>
                    <a:pt x="12273" y="8640"/>
                  </a:cubicBezTo>
                  <a:cubicBezTo>
                    <a:pt x="11782" y="8640"/>
                    <a:pt x="11782" y="8640"/>
                    <a:pt x="11782" y="8640"/>
                  </a:cubicBezTo>
                  <a:cubicBezTo>
                    <a:pt x="11782" y="8640"/>
                    <a:pt x="11782" y="8640"/>
                    <a:pt x="11782" y="8640"/>
                  </a:cubicBezTo>
                  <a:cubicBezTo>
                    <a:pt x="12273" y="9360"/>
                    <a:pt x="12273" y="9360"/>
                    <a:pt x="12273" y="9360"/>
                  </a:cubicBezTo>
                  <a:cubicBezTo>
                    <a:pt x="12273" y="9720"/>
                    <a:pt x="12273" y="9720"/>
                    <a:pt x="12273" y="9720"/>
                  </a:cubicBezTo>
                  <a:cubicBezTo>
                    <a:pt x="12273" y="9720"/>
                    <a:pt x="12273" y="9720"/>
                    <a:pt x="12273" y="9720"/>
                  </a:cubicBezTo>
                  <a:cubicBezTo>
                    <a:pt x="11782" y="9360"/>
                    <a:pt x="11782" y="9360"/>
                    <a:pt x="11782" y="9360"/>
                  </a:cubicBezTo>
                  <a:cubicBezTo>
                    <a:pt x="11291" y="9000"/>
                    <a:pt x="11291" y="9000"/>
                    <a:pt x="11291" y="9000"/>
                  </a:cubicBezTo>
                  <a:cubicBezTo>
                    <a:pt x="11291" y="9000"/>
                    <a:pt x="11291" y="9000"/>
                    <a:pt x="11291" y="9000"/>
                  </a:cubicBezTo>
                  <a:cubicBezTo>
                    <a:pt x="10309" y="8640"/>
                    <a:pt x="10309" y="8640"/>
                    <a:pt x="10309" y="8640"/>
                  </a:cubicBezTo>
                  <a:cubicBezTo>
                    <a:pt x="9818" y="8640"/>
                    <a:pt x="9818" y="8640"/>
                    <a:pt x="9818" y="8640"/>
                  </a:cubicBezTo>
                  <a:cubicBezTo>
                    <a:pt x="9327" y="9000"/>
                    <a:pt x="9327" y="9000"/>
                    <a:pt x="9327" y="9000"/>
                  </a:cubicBezTo>
                  <a:cubicBezTo>
                    <a:pt x="9818" y="9000"/>
                    <a:pt x="9818" y="9000"/>
                    <a:pt x="9818" y="9000"/>
                  </a:cubicBezTo>
                  <a:cubicBezTo>
                    <a:pt x="9327" y="9360"/>
                    <a:pt x="9327" y="9360"/>
                    <a:pt x="9327" y="9360"/>
                  </a:cubicBezTo>
                  <a:cubicBezTo>
                    <a:pt x="8836" y="9000"/>
                    <a:pt x="8836" y="9000"/>
                    <a:pt x="8836" y="9000"/>
                  </a:cubicBezTo>
                  <a:cubicBezTo>
                    <a:pt x="8345" y="9000"/>
                    <a:pt x="8345" y="9000"/>
                    <a:pt x="8345" y="9000"/>
                  </a:cubicBezTo>
                  <a:cubicBezTo>
                    <a:pt x="7855" y="9000"/>
                    <a:pt x="7855" y="9000"/>
                    <a:pt x="7855" y="9000"/>
                  </a:cubicBezTo>
                  <a:cubicBezTo>
                    <a:pt x="8345" y="9000"/>
                    <a:pt x="8345" y="9000"/>
                    <a:pt x="8345" y="9000"/>
                  </a:cubicBezTo>
                  <a:cubicBezTo>
                    <a:pt x="7855" y="8640"/>
                    <a:pt x="7855" y="8640"/>
                    <a:pt x="7855" y="8640"/>
                  </a:cubicBezTo>
                  <a:cubicBezTo>
                    <a:pt x="7855" y="8640"/>
                    <a:pt x="7855" y="8640"/>
                    <a:pt x="7855" y="8640"/>
                  </a:cubicBezTo>
                  <a:cubicBezTo>
                    <a:pt x="7855" y="9000"/>
                    <a:pt x="7855" y="9000"/>
                    <a:pt x="7855" y="9000"/>
                  </a:cubicBezTo>
                  <a:cubicBezTo>
                    <a:pt x="7364" y="8640"/>
                    <a:pt x="7364" y="8640"/>
                    <a:pt x="7364" y="8640"/>
                  </a:cubicBezTo>
                  <a:cubicBezTo>
                    <a:pt x="7364" y="8280"/>
                    <a:pt x="7364" y="8280"/>
                    <a:pt x="7364" y="8280"/>
                  </a:cubicBezTo>
                  <a:cubicBezTo>
                    <a:pt x="7364" y="8280"/>
                    <a:pt x="7364" y="8280"/>
                    <a:pt x="7364" y="8280"/>
                  </a:cubicBezTo>
                  <a:cubicBezTo>
                    <a:pt x="7855" y="7920"/>
                    <a:pt x="7855" y="7920"/>
                    <a:pt x="7855" y="7920"/>
                  </a:cubicBezTo>
                  <a:cubicBezTo>
                    <a:pt x="8345" y="7560"/>
                    <a:pt x="8345" y="7560"/>
                    <a:pt x="8345" y="7560"/>
                  </a:cubicBezTo>
                  <a:cubicBezTo>
                    <a:pt x="7855" y="7200"/>
                    <a:pt x="7855" y="7200"/>
                    <a:pt x="7855" y="7200"/>
                  </a:cubicBezTo>
                  <a:cubicBezTo>
                    <a:pt x="7364" y="7200"/>
                    <a:pt x="7364" y="7200"/>
                    <a:pt x="7364" y="7200"/>
                  </a:cubicBezTo>
                  <a:cubicBezTo>
                    <a:pt x="7364" y="7560"/>
                    <a:pt x="7364" y="7560"/>
                    <a:pt x="7364" y="7560"/>
                  </a:cubicBezTo>
                  <a:cubicBezTo>
                    <a:pt x="7364" y="7560"/>
                    <a:pt x="7364" y="7560"/>
                    <a:pt x="7364" y="7560"/>
                  </a:cubicBezTo>
                  <a:cubicBezTo>
                    <a:pt x="7364" y="7920"/>
                    <a:pt x="7364" y="7920"/>
                    <a:pt x="7364" y="7920"/>
                  </a:cubicBezTo>
                  <a:cubicBezTo>
                    <a:pt x="6873" y="7920"/>
                    <a:pt x="6873" y="7920"/>
                    <a:pt x="6873" y="7920"/>
                  </a:cubicBezTo>
                  <a:cubicBezTo>
                    <a:pt x="6382" y="7560"/>
                    <a:pt x="6382" y="7560"/>
                    <a:pt x="6382" y="7560"/>
                  </a:cubicBezTo>
                  <a:cubicBezTo>
                    <a:pt x="6382" y="7200"/>
                    <a:pt x="6382" y="7200"/>
                    <a:pt x="6382" y="7200"/>
                  </a:cubicBezTo>
                  <a:cubicBezTo>
                    <a:pt x="6382" y="7200"/>
                    <a:pt x="6382" y="7200"/>
                    <a:pt x="6382" y="7200"/>
                  </a:cubicBezTo>
                  <a:cubicBezTo>
                    <a:pt x="6382" y="7200"/>
                    <a:pt x="6382" y="7200"/>
                    <a:pt x="6382" y="7200"/>
                  </a:cubicBezTo>
                  <a:cubicBezTo>
                    <a:pt x="5891" y="7200"/>
                    <a:pt x="5891" y="7200"/>
                    <a:pt x="5891" y="7200"/>
                  </a:cubicBezTo>
                  <a:cubicBezTo>
                    <a:pt x="5891" y="6480"/>
                    <a:pt x="5891" y="6480"/>
                    <a:pt x="5891" y="6480"/>
                  </a:cubicBezTo>
                  <a:cubicBezTo>
                    <a:pt x="5891" y="6120"/>
                    <a:pt x="5891" y="6120"/>
                    <a:pt x="5891" y="6120"/>
                  </a:cubicBezTo>
                  <a:cubicBezTo>
                    <a:pt x="5400" y="5760"/>
                    <a:pt x="5400" y="5760"/>
                    <a:pt x="5400" y="5760"/>
                  </a:cubicBezTo>
                  <a:cubicBezTo>
                    <a:pt x="5891" y="5760"/>
                    <a:pt x="5891" y="5760"/>
                    <a:pt x="5891" y="5760"/>
                  </a:cubicBezTo>
                  <a:cubicBezTo>
                    <a:pt x="5400" y="5400"/>
                    <a:pt x="5400" y="5400"/>
                    <a:pt x="5400" y="5400"/>
                  </a:cubicBezTo>
                  <a:cubicBezTo>
                    <a:pt x="5400" y="5400"/>
                    <a:pt x="5400" y="5400"/>
                    <a:pt x="5400" y="5400"/>
                  </a:cubicBezTo>
                  <a:cubicBezTo>
                    <a:pt x="5400" y="5040"/>
                    <a:pt x="5400" y="5040"/>
                    <a:pt x="5400" y="5040"/>
                  </a:cubicBezTo>
                  <a:cubicBezTo>
                    <a:pt x="5400" y="4680"/>
                    <a:pt x="5400" y="4680"/>
                    <a:pt x="5400" y="4680"/>
                  </a:cubicBezTo>
                  <a:cubicBezTo>
                    <a:pt x="5400" y="5040"/>
                    <a:pt x="5400" y="5040"/>
                    <a:pt x="5400" y="5040"/>
                  </a:cubicBezTo>
                  <a:cubicBezTo>
                    <a:pt x="5891" y="5040"/>
                    <a:pt x="5891" y="5040"/>
                    <a:pt x="5891" y="5040"/>
                  </a:cubicBezTo>
                  <a:cubicBezTo>
                    <a:pt x="6382" y="5040"/>
                    <a:pt x="6382" y="5040"/>
                    <a:pt x="6382" y="5040"/>
                  </a:cubicBezTo>
                  <a:cubicBezTo>
                    <a:pt x="6382" y="4680"/>
                    <a:pt x="6382" y="4680"/>
                    <a:pt x="6382" y="4680"/>
                  </a:cubicBezTo>
                  <a:cubicBezTo>
                    <a:pt x="5891" y="4320"/>
                    <a:pt x="5891" y="4320"/>
                    <a:pt x="5891" y="4320"/>
                  </a:cubicBezTo>
                  <a:cubicBezTo>
                    <a:pt x="5891" y="3960"/>
                    <a:pt x="5891" y="3960"/>
                    <a:pt x="5891" y="3960"/>
                  </a:cubicBezTo>
                  <a:cubicBezTo>
                    <a:pt x="6382" y="3240"/>
                    <a:pt x="6382" y="3240"/>
                    <a:pt x="6382" y="3240"/>
                  </a:cubicBezTo>
                  <a:cubicBezTo>
                    <a:pt x="6382" y="2520"/>
                    <a:pt x="6382" y="2520"/>
                    <a:pt x="6382" y="2520"/>
                  </a:cubicBezTo>
                  <a:cubicBezTo>
                    <a:pt x="6382" y="2160"/>
                    <a:pt x="6382" y="2160"/>
                    <a:pt x="6382" y="2160"/>
                  </a:cubicBezTo>
                  <a:cubicBezTo>
                    <a:pt x="6873" y="1800"/>
                    <a:pt x="6873" y="1800"/>
                    <a:pt x="6873" y="1800"/>
                  </a:cubicBezTo>
                  <a:cubicBezTo>
                    <a:pt x="6873" y="1440"/>
                    <a:pt x="6873" y="1440"/>
                    <a:pt x="6873" y="1440"/>
                  </a:cubicBezTo>
                  <a:cubicBezTo>
                    <a:pt x="7364" y="1440"/>
                    <a:pt x="7364" y="1440"/>
                    <a:pt x="7364" y="1440"/>
                  </a:cubicBezTo>
                  <a:cubicBezTo>
                    <a:pt x="8345" y="1440"/>
                    <a:pt x="8345" y="1440"/>
                    <a:pt x="8345" y="1440"/>
                  </a:cubicBezTo>
                  <a:cubicBezTo>
                    <a:pt x="8345" y="1800"/>
                    <a:pt x="8345" y="1800"/>
                    <a:pt x="8345" y="1800"/>
                  </a:cubicBezTo>
                  <a:cubicBezTo>
                    <a:pt x="8836" y="1800"/>
                    <a:pt x="8836" y="1800"/>
                    <a:pt x="8836" y="1800"/>
                  </a:cubicBezTo>
                  <a:cubicBezTo>
                    <a:pt x="8836" y="1800"/>
                    <a:pt x="8836" y="1800"/>
                    <a:pt x="8836" y="1800"/>
                  </a:cubicBezTo>
                  <a:cubicBezTo>
                    <a:pt x="9818" y="1800"/>
                    <a:pt x="9818" y="1800"/>
                    <a:pt x="9818" y="1800"/>
                  </a:cubicBezTo>
                  <a:cubicBezTo>
                    <a:pt x="9818" y="1440"/>
                    <a:pt x="9818" y="1440"/>
                    <a:pt x="9818" y="1440"/>
                  </a:cubicBezTo>
                  <a:cubicBezTo>
                    <a:pt x="9818" y="1440"/>
                    <a:pt x="9818" y="1440"/>
                    <a:pt x="9818" y="1440"/>
                  </a:cubicBezTo>
                  <a:cubicBezTo>
                    <a:pt x="10309" y="1440"/>
                    <a:pt x="10309" y="1440"/>
                    <a:pt x="10309" y="1440"/>
                  </a:cubicBezTo>
                  <a:cubicBezTo>
                    <a:pt x="10309" y="1440"/>
                    <a:pt x="10309" y="1440"/>
                    <a:pt x="10309" y="1440"/>
                  </a:cubicBezTo>
                  <a:cubicBezTo>
                    <a:pt x="10309" y="1800"/>
                    <a:pt x="10309" y="1800"/>
                    <a:pt x="10309" y="1800"/>
                  </a:cubicBezTo>
                  <a:cubicBezTo>
                    <a:pt x="10309" y="1800"/>
                    <a:pt x="10309" y="1800"/>
                    <a:pt x="10309" y="1800"/>
                  </a:cubicBezTo>
                  <a:cubicBezTo>
                    <a:pt x="9818" y="2520"/>
                    <a:pt x="9818" y="2520"/>
                    <a:pt x="9818" y="2520"/>
                  </a:cubicBezTo>
                  <a:cubicBezTo>
                    <a:pt x="10309" y="2880"/>
                    <a:pt x="10309" y="2880"/>
                    <a:pt x="10309" y="2880"/>
                  </a:cubicBezTo>
                  <a:cubicBezTo>
                    <a:pt x="10800" y="2880"/>
                    <a:pt x="10800" y="2880"/>
                    <a:pt x="10800" y="2880"/>
                  </a:cubicBezTo>
                  <a:cubicBezTo>
                    <a:pt x="10800" y="3240"/>
                    <a:pt x="10800" y="3240"/>
                    <a:pt x="10800" y="3240"/>
                  </a:cubicBezTo>
                  <a:cubicBezTo>
                    <a:pt x="11291" y="3600"/>
                    <a:pt x="11291" y="3600"/>
                    <a:pt x="11291" y="3600"/>
                  </a:cubicBezTo>
                  <a:cubicBezTo>
                    <a:pt x="10800" y="4320"/>
                    <a:pt x="10800" y="4320"/>
                    <a:pt x="10800" y="4320"/>
                  </a:cubicBezTo>
                  <a:cubicBezTo>
                    <a:pt x="10800" y="4680"/>
                    <a:pt x="10800" y="4680"/>
                    <a:pt x="10800" y="4680"/>
                  </a:cubicBezTo>
                  <a:cubicBezTo>
                    <a:pt x="10800" y="5040"/>
                    <a:pt x="10800" y="5040"/>
                    <a:pt x="10800" y="5040"/>
                  </a:cubicBezTo>
                  <a:cubicBezTo>
                    <a:pt x="10309" y="5400"/>
                    <a:pt x="10309" y="5400"/>
                    <a:pt x="10309" y="5400"/>
                  </a:cubicBezTo>
                  <a:cubicBezTo>
                    <a:pt x="10309" y="5400"/>
                    <a:pt x="10309" y="5400"/>
                    <a:pt x="10309" y="5400"/>
                  </a:cubicBezTo>
                  <a:cubicBezTo>
                    <a:pt x="10309" y="5040"/>
                    <a:pt x="10309" y="5040"/>
                    <a:pt x="10309" y="5040"/>
                  </a:cubicBezTo>
                  <a:cubicBezTo>
                    <a:pt x="10309" y="5040"/>
                    <a:pt x="10309" y="5040"/>
                    <a:pt x="10309" y="5040"/>
                  </a:cubicBezTo>
                  <a:cubicBezTo>
                    <a:pt x="9327" y="5400"/>
                    <a:pt x="9327" y="5400"/>
                    <a:pt x="9327" y="5400"/>
                  </a:cubicBezTo>
                  <a:cubicBezTo>
                    <a:pt x="9327" y="5760"/>
                    <a:pt x="9327" y="5760"/>
                    <a:pt x="9327" y="5760"/>
                  </a:cubicBezTo>
                  <a:cubicBezTo>
                    <a:pt x="9327" y="6120"/>
                    <a:pt x="9327" y="6120"/>
                    <a:pt x="9327" y="6120"/>
                  </a:cubicBezTo>
                  <a:cubicBezTo>
                    <a:pt x="9327" y="6480"/>
                    <a:pt x="9327" y="6480"/>
                    <a:pt x="9327" y="6480"/>
                  </a:cubicBezTo>
                  <a:cubicBezTo>
                    <a:pt x="9327" y="6840"/>
                    <a:pt x="9327" y="6840"/>
                    <a:pt x="9327" y="6840"/>
                  </a:cubicBezTo>
                  <a:cubicBezTo>
                    <a:pt x="9327" y="6840"/>
                    <a:pt x="9327" y="6840"/>
                    <a:pt x="9327" y="6840"/>
                  </a:cubicBezTo>
                  <a:cubicBezTo>
                    <a:pt x="9327" y="7200"/>
                    <a:pt x="9327" y="7200"/>
                    <a:pt x="9327" y="7200"/>
                  </a:cubicBezTo>
                  <a:cubicBezTo>
                    <a:pt x="9818" y="7560"/>
                    <a:pt x="9818" y="7560"/>
                    <a:pt x="9818" y="7560"/>
                  </a:cubicBezTo>
                  <a:cubicBezTo>
                    <a:pt x="9818" y="7560"/>
                    <a:pt x="9818" y="7560"/>
                    <a:pt x="9818" y="7560"/>
                  </a:cubicBezTo>
                  <a:cubicBezTo>
                    <a:pt x="9818" y="7920"/>
                    <a:pt x="9818" y="7920"/>
                    <a:pt x="9818" y="7920"/>
                  </a:cubicBezTo>
                  <a:close/>
                  <a:moveTo>
                    <a:pt x="10309" y="7920"/>
                  </a:moveTo>
                  <a:cubicBezTo>
                    <a:pt x="10309" y="8280"/>
                    <a:pt x="10309" y="8280"/>
                    <a:pt x="10309" y="8280"/>
                  </a:cubicBezTo>
                  <a:cubicBezTo>
                    <a:pt x="10800" y="8280"/>
                    <a:pt x="10800" y="8280"/>
                    <a:pt x="10800" y="8280"/>
                  </a:cubicBezTo>
                  <a:cubicBezTo>
                    <a:pt x="10800" y="8280"/>
                    <a:pt x="10800" y="8280"/>
                    <a:pt x="10800" y="8280"/>
                  </a:cubicBezTo>
                  <a:cubicBezTo>
                    <a:pt x="10309" y="7920"/>
                    <a:pt x="10309" y="7920"/>
                    <a:pt x="10309" y="7920"/>
                  </a:cubicBezTo>
                  <a:close/>
                  <a:moveTo>
                    <a:pt x="10309" y="6840"/>
                  </a:moveTo>
                  <a:cubicBezTo>
                    <a:pt x="10309" y="7200"/>
                    <a:pt x="10309" y="7200"/>
                    <a:pt x="10309" y="7200"/>
                  </a:cubicBezTo>
                  <a:cubicBezTo>
                    <a:pt x="10309" y="7560"/>
                    <a:pt x="10309" y="7560"/>
                    <a:pt x="10309" y="7560"/>
                  </a:cubicBezTo>
                  <a:cubicBezTo>
                    <a:pt x="10309" y="7560"/>
                    <a:pt x="10309" y="7560"/>
                    <a:pt x="10309" y="7560"/>
                  </a:cubicBezTo>
                  <a:cubicBezTo>
                    <a:pt x="10800" y="7560"/>
                    <a:pt x="10800" y="7560"/>
                    <a:pt x="10800" y="7560"/>
                  </a:cubicBezTo>
                  <a:cubicBezTo>
                    <a:pt x="10800" y="6840"/>
                    <a:pt x="10800" y="6840"/>
                    <a:pt x="10800" y="6840"/>
                  </a:cubicBezTo>
                  <a:cubicBezTo>
                    <a:pt x="10800" y="6840"/>
                    <a:pt x="10800" y="6840"/>
                    <a:pt x="10800" y="6840"/>
                  </a:cubicBezTo>
                  <a:cubicBezTo>
                    <a:pt x="10800" y="6840"/>
                    <a:pt x="10800" y="6840"/>
                    <a:pt x="10800" y="6840"/>
                  </a:cubicBezTo>
                  <a:cubicBezTo>
                    <a:pt x="10309" y="6840"/>
                    <a:pt x="10309" y="6840"/>
                    <a:pt x="10309" y="6840"/>
                  </a:cubicBezTo>
                  <a:close/>
                  <a:moveTo>
                    <a:pt x="6382" y="8640"/>
                  </a:moveTo>
                  <a:cubicBezTo>
                    <a:pt x="6382" y="9000"/>
                    <a:pt x="6382" y="9000"/>
                    <a:pt x="6382" y="9000"/>
                  </a:cubicBezTo>
                  <a:cubicBezTo>
                    <a:pt x="6873" y="9000"/>
                    <a:pt x="6873" y="9000"/>
                    <a:pt x="6873" y="9000"/>
                  </a:cubicBezTo>
                  <a:cubicBezTo>
                    <a:pt x="6873" y="9000"/>
                    <a:pt x="6873" y="9000"/>
                    <a:pt x="6873" y="9000"/>
                  </a:cubicBezTo>
                  <a:cubicBezTo>
                    <a:pt x="6382" y="8640"/>
                    <a:pt x="6382" y="8640"/>
                    <a:pt x="6382" y="8640"/>
                  </a:cubicBezTo>
                  <a:cubicBezTo>
                    <a:pt x="6382" y="8640"/>
                    <a:pt x="6382" y="8640"/>
                    <a:pt x="6382" y="8640"/>
                  </a:cubicBezTo>
                  <a:close/>
                  <a:moveTo>
                    <a:pt x="6873" y="9360"/>
                  </a:moveTo>
                  <a:cubicBezTo>
                    <a:pt x="6873" y="9360"/>
                    <a:pt x="6873" y="9360"/>
                    <a:pt x="6873" y="9360"/>
                  </a:cubicBezTo>
                  <a:cubicBezTo>
                    <a:pt x="7364" y="9360"/>
                    <a:pt x="7364" y="9360"/>
                    <a:pt x="7364" y="9360"/>
                  </a:cubicBezTo>
                  <a:cubicBezTo>
                    <a:pt x="7364" y="9720"/>
                    <a:pt x="7364" y="9720"/>
                    <a:pt x="7364" y="9720"/>
                  </a:cubicBezTo>
                  <a:cubicBezTo>
                    <a:pt x="7855" y="10080"/>
                    <a:pt x="7855" y="10080"/>
                    <a:pt x="7855" y="10080"/>
                  </a:cubicBezTo>
                  <a:cubicBezTo>
                    <a:pt x="7855" y="10080"/>
                    <a:pt x="7855" y="10080"/>
                    <a:pt x="7855" y="10080"/>
                  </a:cubicBezTo>
                  <a:cubicBezTo>
                    <a:pt x="7855" y="10440"/>
                    <a:pt x="7855" y="10440"/>
                    <a:pt x="7855" y="10440"/>
                  </a:cubicBezTo>
                  <a:cubicBezTo>
                    <a:pt x="8345" y="10800"/>
                    <a:pt x="8345" y="10800"/>
                    <a:pt x="8345" y="10800"/>
                  </a:cubicBezTo>
                  <a:cubicBezTo>
                    <a:pt x="8345" y="11160"/>
                    <a:pt x="8345" y="11160"/>
                    <a:pt x="8345" y="11160"/>
                  </a:cubicBezTo>
                  <a:cubicBezTo>
                    <a:pt x="8836" y="11160"/>
                    <a:pt x="8836" y="11160"/>
                    <a:pt x="8836" y="11160"/>
                  </a:cubicBezTo>
                  <a:cubicBezTo>
                    <a:pt x="9327" y="11520"/>
                    <a:pt x="9327" y="11520"/>
                    <a:pt x="9327" y="11520"/>
                  </a:cubicBezTo>
                  <a:cubicBezTo>
                    <a:pt x="9818" y="11160"/>
                    <a:pt x="9818" y="11160"/>
                    <a:pt x="9818" y="11160"/>
                  </a:cubicBezTo>
                  <a:cubicBezTo>
                    <a:pt x="9818" y="10800"/>
                    <a:pt x="9818" y="10800"/>
                    <a:pt x="9818" y="10800"/>
                  </a:cubicBezTo>
                  <a:cubicBezTo>
                    <a:pt x="9818" y="10800"/>
                    <a:pt x="9818" y="10800"/>
                    <a:pt x="9818" y="10800"/>
                  </a:cubicBezTo>
                  <a:cubicBezTo>
                    <a:pt x="9818" y="10440"/>
                    <a:pt x="9818" y="10440"/>
                    <a:pt x="9818" y="10440"/>
                  </a:cubicBezTo>
                  <a:cubicBezTo>
                    <a:pt x="9818" y="10440"/>
                    <a:pt x="9818" y="10440"/>
                    <a:pt x="9818" y="10440"/>
                  </a:cubicBezTo>
                  <a:cubicBezTo>
                    <a:pt x="9818" y="10080"/>
                    <a:pt x="9818" y="10080"/>
                    <a:pt x="9818" y="10080"/>
                  </a:cubicBezTo>
                  <a:cubicBezTo>
                    <a:pt x="9818" y="10080"/>
                    <a:pt x="9818" y="10080"/>
                    <a:pt x="9818" y="10080"/>
                  </a:cubicBezTo>
                  <a:cubicBezTo>
                    <a:pt x="9327" y="9720"/>
                    <a:pt x="9327" y="9720"/>
                    <a:pt x="9327" y="9720"/>
                  </a:cubicBezTo>
                  <a:cubicBezTo>
                    <a:pt x="8345" y="9360"/>
                    <a:pt x="8345" y="9360"/>
                    <a:pt x="8345" y="9360"/>
                  </a:cubicBezTo>
                  <a:cubicBezTo>
                    <a:pt x="7855" y="9360"/>
                    <a:pt x="7855" y="9360"/>
                    <a:pt x="7855" y="9360"/>
                  </a:cubicBezTo>
                  <a:cubicBezTo>
                    <a:pt x="7364" y="9360"/>
                    <a:pt x="7364" y="9360"/>
                    <a:pt x="7364" y="9360"/>
                  </a:cubicBezTo>
                  <a:cubicBezTo>
                    <a:pt x="6873" y="9360"/>
                    <a:pt x="6873" y="9360"/>
                    <a:pt x="6873" y="9360"/>
                  </a:cubicBezTo>
                  <a:close/>
                  <a:moveTo>
                    <a:pt x="15709" y="8280"/>
                  </a:moveTo>
                  <a:cubicBezTo>
                    <a:pt x="15218" y="8640"/>
                    <a:pt x="15218" y="8640"/>
                    <a:pt x="15218" y="8640"/>
                  </a:cubicBezTo>
                  <a:cubicBezTo>
                    <a:pt x="15709" y="8640"/>
                    <a:pt x="15709" y="8640"/>
                    <a:pt x="15709" y="8640"/>
                  </a:cubicBezTo>
                  <a:cubicBezTo>
                    <a:pt x="15218" y="9000"/>
                    <a:pt x="15218" y="9000"/>
                    <a:pt x="15218" y="9000"/>
                  </a:cubicBezTo>
                  <a:cubicBezTo>
                    <a:pt x="15218" y="9000"/>
                    <a:pt x="15218" y="9000"/>
                    <a:pt x="15218" y="9000"/>
                  </a:cubicBezTo>
                  <a:cubicBezTo>
                    <a:pt x="15218" y="9360"/>
                    <a:pt x="15218" y="9360"/>
                    <a:pt x="15218" y="9360"/>
                  </a:cubicBezTo>
                  <a:cubicBezTo>
                    <a:pt x="16200" y="9000"/>
                    <a:pt x="16200" y="9000"/>
                    <a:pt x="16200" y="9000"/>
                  </a:cubicBezTo>
                  <a:cubicBezTo>
                    <a:pt x="16200" y="9000"/>
                    <a:pt x="16200" y="9000"/>
                    <a:pt x="16200" y="9000"/>
                  </a:cubicBezTo>
                  <a:cubicBezTo>
                    <a:pt x="15709" y="8640"/>
                    <a:pt x="15709" y="8640"/>
                    <a:pt x="15709" y="8640"/>
                  </a:cubicBezTo>
                  <a:cubicBezTo>
                    <a:pt x="15709" y="8280"/>
                    <a:pt x="15709" y="8280"/>
                    <a:pt x="15709" y="8280"/>
                  </a:cubicBezTo>
                  <a:close/>
                  <a:moveTo>
                    <a:pt x="10309" y="9360"/>
                  </a:moveTo>
                  <a:cubicBezTo>
                    <a:pt x="10800" y="9720"/>
                    <a:pt x="10800" y="9720"/>
                    <a:pt x="10800" y="9720"/>
                  </a:cubicBezTo>
                  <a:cubicBezTo>
                    <a:pt x="10800" y="9720"/>
                    <a:pt x="10800" y="9720"/>
                    <a:pt x="10800" y="9720"/>
                  </a:cubicBezTo>
                  <a:cubicBezTo>
                    <a:pt x="11291" y="9360"/>
                    <a:pt x="11291" y="9360"/>
                    <a:pt x="11291" y="9360"/>
                  </a:cubicBezTo>
                  <a:cubicBezTo>
                    <a:pt x="10800" y="9360"/>
                    <a:pt x="10800" y="9360"/>
                    <a:pt x="10800" y="9360"/>
                  </a:cubicBezTo>
                  <a:cubicBezTo>
                    <a:pt x="10309" y="9000"/>
                    <a:pt x="10309" y="9000"/>
                    <a:pt x="10309" y="9000"/>
                  </a:cubicBezTo>
                  <a:cubicBezTo>
                    <a:pt x="10309" y="9360"/>
                    <a:pt x="10309" y="9360"/>
                    <a:pt x="10309" y="9360"/>
                  </a:cubicBezTo>
                  <a:cubicBezTo>
                    <a:pt x="10309" y="9360"/>
                    <a:pt x="10309" y="9360"/>
                    <a:pt x="10309" y="9360"/>
                  </a:cubicBezTo>
                  <a:close/>
                  <a:moveTo>
                    <a:pt x="11291" y="10800"/>
                  </a:moveTo>
                  <a:cubicBezTo>
                    <a:pt x="10800" y="10800"/>
                    <a:pt x="10800" y="10800"/>
                    <a:pt x="10800" y="10800"/>
                  </a:cubicBezTo>
                  <a:cubicBezTo>
                    <a:pt x="10800" y="11160"/>
                    <a:pt x="10800" y="11160"/>
                    <a:pt x="10800" y="11160"/>
                  </a:cubicBezTo>
                  <a:cubicBezTo>
                    <a:pt x="10800" y="11520"/>
                    <a:pt x="10800" y="11520"/>
                    <a:pt x="10800" y="11520"/>
                  </a:cubicBezTo>
                  <a:cubicBezTo>
                    <a:pt x="11291" y="11520"/>
                    <a:pt x="11291" y="11520"/>
                    <a:pt x="11291" y="11520"/>
                  </a:cubicBezTo>
                  <a:cubicBezTo>
                    <a:pt x="11291" y="11160"/>
                    <a:pt x="11291" y="11160"/>
                    <a:pt x="11291" y="11160"/>
                  </a:cubicBezTo>
                  <a:cubicBezTo>
                    <a:pt x="11291" y="10800"/>
                    <a:pt x="11291" y="10800"/>
                    <a:pt x="11291" y="10800"/>
                  </a:cubicBezTo>
                  <a:cubicBezTo>
                    <a:pt x="11291" y="10440"/>
                    <a:pt x="11291" y="10440"/>
                    <a:pt x="11291" y="10440"/>
                  </a:cubicBezTo>
                  <a:cubicBezTo>
                    <a:pt x="11291" y="10800"/>
                    <a:pt x="11291" y="10800"/>
                    <a:pt x="11291" y="10800"/>
                  </a:cubicBezTo>
                  <a:close/>
                  <a:moveTo>
                    <a:pt x="12273" y="10800"/>
                  </a:moveTo>
                  <a:cubicBezTo>
                    <a:pt x="11782" y="10800"/>
                    <a:pt x="11782" y="10800"/>
                    <a:pt x="11782" y="10800"/>
                  </a:cubicBezTo>
                  <a:cubicBezTo>
                    <a:pt x="12273" y="11160"/>
                    <a:pt x="12273" y="11160"/>
                    <a:pt x="12273" y="11160"/>
                  </a:cubicBezTo>
                  <a:cubicBezTo>
                    <a:pt x="12273" y="11160"/>
                    <a:pt x="12273" y="11160"/>
                    <a:pt x="12273" y="11160"/>
                  </a:cubicBezTo>
                  <a:cubicBezTo>
                    <a:pt x="12764" y="10800"/>
                    <a:pt x="12764" y="10800"/>
                    <a:pt x="12764" y="10800"/>
                  </a:cubicBezTo>
                  <a:cubicBezTo>
                    <a:pt x="12273" y="10800"/>
                    <a:pt x="12273" y="10800"/>
                    <a:pt x="12273" y="10800"/>
                  </a:cubicBezTo>
                  <a:close/>
                  <a:moveTo>
                    <a:pt x="13745" y="10080"/>
                  </a:moveTo>
                  <a:cubicBezTo>
                    <a:pt x="13255" y="9720"/>
                    <a:pt x="13255" y="9720"/>
                    <a:pt x="13255" y="9720"/>
                  </a:cubicBezTo>
                  <a:cubicBezTo>
                    <a:pt x="12764" y="9720"/>
                    <a:pt x="12764" y="9720"/>
                    <a:pt x="12764" y="9720"/>
                  </a:cubicBezTo>
                  <a:cubicBezTo>
                    <a:pt x="12764" y="10080"/>
                    <a:pt x="12764" y="10080"/>
                    <a:pt x="12764" y="10080"/>
                  </a:cubicBezTo>
                  <a:cubicBezTo>
                    <a:pt x="13745" y="10440"/>
                    <a:pt x="13745" y="10440"/>
                    <a:pt x="13745" y="10440"/>
                  </a:cubicBezTo>
                  <a:cubicBezTo>
                    <a:pt x="13745" y="10440"/>
                    <a:pt x="13745" y="10440"/>
                    <a:pt x="13745" y="10440"/>
                  </a:cubicBezTo>
                  <a:cubicBezTo>
                    <a:pt x="13745" y="10080"/>
                    <a:pt x="13745" y="10080"/>
                    <a:pt x="13745" y="10080"/>
                  </a:cubicBezTo>
                  <a:close/>
                  <a:moveTo>
                    <a:pt x="14236" y="10800"/>
                  </a:moveTo>
                  <a:cubicBezTo>
                    <a:pt x="14727" y="10800"/>
                    <a:pt x="14727" y="10800"/>
                    <a:pt x="14727" y="10800"/>
                  </a:cubicBezTo>
                  <a:cubicBezTo>
                    <a:pt x="14727" y="11160"/>
                    <a:pt x="14727" y="11160"/>
                    <a:pt x="14727" y="11160"/>
                  </a:cubicBezTo>
                  <a:cubicBezTo>
                    <a:pt x="15218" y="11160"/>
                    <a:pt x="15218" y="11160"/>
                    <a:pt x="15218" y="11160"/>
                  </a:cubicBezTo>
                  <a:cubicBezTo>
                    <a:pt x="14727" y="10800"/>
                    <a:pt x="14727" y="10800"/>
                    <a:pt x="14727" y="10800"/>
                  </a:cubicBezTo>
                  <a:cubicBezTo>
                    <a:pt x="14236" y="10800"/>
                    <a:pt x="14236" y="10800"/>
                    <a:pt x="14236" y="10800"/>
                  </a:cubicBezTo>
                  <a:close/>
                  <a:moveTo>
                    <a:pt x="13745" y="11880"/>
                  </a:moveTo>
                  <a:cubicBezTo>
                    <a:pt x="14236" y="11520"/>
                    <a:pt x="14236" y="11520"/>
                    <a:pt x="14236" y="11520"/>
                  </a:cubicBezTo>
                  <a:cubicBezTo>
                    <a:pt x="14236" y="11160"/>
                    <a:pt x="14236" y="11160"/>
                    <a:pt x="14236" y="11160"/>
                  </a:cubicBezTo>
                  <a:cubicBezTo>
                    <a:pt x="14727" y="11880"/>
                    <a:pt x="14727" y="11880"/>
                    <a:pt x="14727" y="11880"/>
                  </a:cubicBezTo>
                  <a:cubicBezTo>
                    <a:pt x="15218" y="11880"/>
                    <a:pt x="15218" y="11880"/>
                    <a:pt x="15218" y="11880"/>
                  </a:cubicBezTo>
                  <a:cubicBezTo>
                    <a:pt x="15709" y="11880"/>
                    <a:pt x="15709" y="11880"/>
                    <a:pt x="15709" y="11880"/>
                  </a:cubicBezTo>
                  <a:cubicBezTo>
                    <a:pt x="15709" y="11520"/>
                    <a:pt x="15709" y="11520"/>
                    <a:pt x="15709" y="11520"/>
                  </a:cubicBezTo>
                  <a:cubicBezTo>
                    <a:pt x="15218" y="11520"/>
                    <a:pt x="15218" y="11520"/>
                    <a:pt x="15218" y="11520"/>
                  </a:cubicBezTo>
                  <a:cubicBezTo>
                    <a:pt x="14727" y="11160"/>
                    <a:pt x="14727" y="11160"/>
                    <a:pt x="14727" y="11160"/>
                  </a:cubicBezTo>
                  <a:cubicBezTo>
                    <a:pt x="14236" y="11160"/>
                    <a:pt x="14236" y="11160"/>
                    <a:pt x="14236" y="11160"/>
                  </a:cubicBezTo>
                  <a:cubicBezTo>
                    <a:pt x="14236" y="10800"/>
                    <a:pt x="14236" y="10800"/>
                    <a:pt x="14236" y="10800"/>
                  </a:cubicBezTo>
                  <a:cubicBezTo>
                    <a:pt x="13745" y="10800"/>
                    <a:pt x="13745" y="10800"/>
                    <a:pt x="13745" y="10800"/>
                  </a:cubicBezTo>
                  <a:cubicBezTo>
                    <a:pt x="13745" y="10800"/>
                    <a:pt x="13745" y="10800"/>
                    <a:pt x="13745" y="10800"/>
                  </a:cubicBezTo>
                  <a:cubicBezTo>
                    <a:pt x="13745" y="10800"/>
                    <a:pt x="13745" y="10800"/>
                    <a:pt x="13745" y="10800"/>
                  </a:cubicBezTo>
                  <a:cubicBezTo>
                    <a:pt x="13745" y="11160"/>
                    <a:pt x="13745" y="11160"/>
                    <a:pt x="13745" y="11160"/>
                  </a:cubicBezTo>
                  <a:cubicBezTo>
                    <a:pt x="13745" y="11160"/>
                    <a:pt x="13745" y="11160"/>
                    <a:pt x="13745" y="11160"/>
                  </a:cubicBezTo>
                  <a:cubicBezTo>
                    <a:pt x="13745" y="11520"/>
                    <a:pt x="13745" y="11520"/>
                    <a:pt x="13745" y="11520"/>
                  </a:cubicBezTo>
                  <a:cubicBezTo>
                    <a:pt x="13745" y="11520"/>
                    <a:pt x="13745" y="11520"/>
                    <a:pt x="13745" y="11520"/>
                  </a:cubicBezTo>
                  <a:cubicBezTo>
                    <a:pt x="13745" y="11880"/>
                    <a:pt x="13745" y="11880"/>
                    <a:pt x="13745" y="11880"/>
                  </a:cubicBezTo>
                  <a:close/>
                  <a:moveTo>
                    <a:pt x="11782" y="13680"/>
                  </a:moveTo>
                  <a:cubicBezTo>
                    <a:pt x="11291" y="14040"/>
                    <a:pt x="11291" y="14040"/>
                    <a:pt x="11291" y="14040"/>
                  </a:cubicBezTo>
                  <a:cubicBezTo>
                    <a:pt x="11291" y="14040"/>
                    <a:pt x="11291" y="14040"/>
                    <a:pt x="11291" y="14040"/>
                  </a:cubicBezTo>
                  <a:cubicBezTo>
                    <a:pt x="10800" y="13680"/>
                    <a:pt x="10800" y="13680"/>
                    <a:pt x="10800" y="13680"/>
                  </a:cubicBezTo>
                  <a:cubicBezTo>
                    <a:pt x="11291" y="13320"/>
                    <a:pt x="11291" y="13320"/>
                    <a:pt x="11291" y="13320"/>
                  </a:cubicBezTo>
                  <a:cubicBezTo>
                    <a:pt x="11291" y="12600"/>
                    <a:pt x="11291" y="12600"/>
                    <a:pt x="11291" y="12600"/>
                  </a:cubicBezTo>
                  <a:cubicBezTo>
                    <a:pt x="11291" y="12240"/>
                    <a:pt x="11291" y="12240"/>
                    <a:pt x="11291" y="12240"/>
                  </a:cubicBezTo>
                  <a:cubicBezTo>
                    <a:pt x="11291" y="12240"/>
                    <a:pt x="11291" y="12240"/>
                    <a:pt x="11291" y="12240"/>
                  </a:cubicBezTo>
                  <a:cubicBezTo>
                    <a:pt x="11291" y="12240"/>
                    <a:pt x="11291" y="12240"/>
                    <a:pt x="11291" y="12240"/>
                  </a:cubicBezTo>
                  <a:cubicBezTo>
                    <a:pt x="10800" y="11880"/>
                    <a:pt x="10800" y="11880"/>
                    <a:pt x="10800" y="11880"/>
                  </a:cubicBezTo>
                  <a:cubicBezTo>
                    <a:pt x="10800" y="11880"/>
                    <a:pt x="10800" y="11880"/>
                    <a:pt x="10800" y="11880"/>
                  </a:cubicBezTo>
                  <a:cubicBezTo>
                    <a:pt x="11291" y="11880"/>
                    <a:pt x="11291" y="11880"/>
                    <a:pt x="11291" y="11880"/>
                  </a:cubicBezTo>
                  <a:cubicBezTo>
                    <a:pt x="11782" y="11880"/>
                    <a:pt x="11782" y="11880"/>
                    <a:pt x="11782" y="11880"/>
                  </a:cubicBezTo>
                  <a:cubicBezTo>
                    <a:pt x="11782" y="12240"/>
                    <a:pt x="11782" y="12240"/>
                    <a:pt x="11782" y="12240"/>
                  </a:cubicBezTo>
                  <a:cubicBezTo>
                    <a:pt x="11782" y="12240"/>
                    <a:pt x="11782" y="12240"/>
                    <a:pt x="11782" y="12240"/>
                  </a:cubicBezTo>
                  <a:cubicBezTo>
                    <a:pt x="12273" y="12240"/>
                    <a:pt x="12273" y="12240"/>
                    <a:pt x="12273" y="12240"/>
                  </a:cubicBezTo>
                  <a:cubicBezTo>
                    <a:pt x="12273" y="12240"/>
                    <a:pt x="12273" y="12240"/>
                    <a:pt x="12273" y="12240"/>
                  </a:cubicBezTo>
                  <a:cubicBezTo>
                    <a:pt x="12764" y="12240"/>
                    <a:pt x="12764" y="12240"/>
                    <a:pt x="12764" y="12240"/>
                  </a:cubicBezTo>
                  <a:cubicBezTo>
                    <a:pt x="13255" y="12600"/>
                    <a:pt x="13255" y="12600"/>
                    <a:pt x="13255" y="12600"/>
                  </a:cubicBezTo>
                  <a:cubicBezTo>
                    <a:pt x="13255" y="12240"/>
                    <a:pt x="13255" y="12240"/>
                    <a:pt x="13255" y="12240"/>
                  </a:cubicBezTo>
                  <a:cubicBezTo>
                    <a:pt x="13745" y="12240"/>
                    <a:pt x="13745" y="12240"/>
                    <a:pt x="13745" y="12240"/>
                  </a:cubicBezTo>
                  <a:cubicBezTo>
                    <a:pt x="13745" y="12240"/>
                    <a:pt x="13745" y="12240"/>
                    <a:pt x="13745" y="12240"/>
                  </a:cubicBezTo>
                  <a:cubicBezTo>
                    <a:pt x="13745" y="12600"/>
                    <a:pt x="13745" y="12600"/>
                    <a:pt x="13745" y="12600"/>
                  </a:cubicBezTo>
                  <a:cubicBezTo>
                    <a:pt x="13745" y="12600"/>
                    <a:pt x="13745" y="12600"/>
                    <a:pt x="13745" y="12600"/>
                  </a:cubicBezTo>
                  <a:cubicBezTo>
                    <a:pt x="13255" y="12960"/>
                    <a:pt x="13255" y="12960"/>
                    <a:pt x="13255" y="12960"/>
                  </a:cubicBezTo>
                  <a:cubicBezTo>
                    <a:pt x="12764" y="13320"/>
                    <a:pt x="12764" y="13320"/>
                    <a:pt x="12764" y="13320"/>
                  </a:cubicBezTo>
                  <a:cubicBezTo>
                    <a:pt x="12764" y="13680"/>
                    <a:pt x="12764" y="13680"/>
                    <a:pt x="12764" y="13680"/>
                  </a:cubicBezTo>
                  <a:cubicBezTo>
                    <a:pt x="12273" y="13680"/>
                    <a:pt x="12273" y="13680"/>
                    <a:pt x="12273" y="13680"/>
                  </a:cubicBezTo>
                  <a:cubicBezTo>
                    <a:pt x="12273" y="13680"/>
                    <a:pt x="12273" y="13680"/>
                    <a:pt x="12273" y="13680"/>
                  </a:cubicBezTo>
                  <a:cubicBezTo>
                    <a:pt x="12273" y="13680"/>
                    <a:pt x="12273" y="13680"/>
                    <a:pt x="12273" y="13680"/>
                  </a:cubicBezTo>
                  <a:cubicBezTo>
                    <a:pt x="11782" y="13680"/>
                    <a:pt x="11782" y="13680"/>
                    <a:pt x="11782" y="13680"/>
                  </a:cubicBezTo>
                  <a:close/>
                  <a:moveTo>
                    <a:pt x="12764" y="13680"/>
                  </a:moveTo>
                  <a:cubicBezTo>
                    <a:pt x="12273" y="13680"/>
                    <a:pt x="12273" y="13680"/>
                    <a:pt x="12273" y="13680"/>
                  </a:cubicBezTo>
                  <a:cubicBezTo>
                    <a:pt x="12273" y="14040"/>
                    <a:pt x="12273" y="14040"/>
                    <a:pt x="12273" y="14040"/>
                  </a:cubicBezTo>
                  <a:cubicBezTo>
                    <a:pt x="12273" y="14040"/>
                    <a:pt x="12273" y="14040"/>
                    <a:pt x="12273" y="14040"/>
                  </a:cubicBezTo>
                  <a:cubicBezTo>
                    <a:pt x="12764" y="14040"/>
                    <a:pt x="12764" y="14040"/>
                    <a:pt x="12764" y="14040"/>
                  </a:cubicBezTo>
                  <a:cubicBezTo>
                    <a:pt x="12764" y="13680"/>
                    <a:pt x="12764" y="13680"/>
                    <a:pt x="12764" y="13680"/>
                  </a:cubicBezTo>
                  <a:cubicBezTo>
                    <a:pt x="12764" y="13680"/>
                    <a:pt x="12764" y="13680"/>
                    <a:pt x="12764" y="13680"/>
                  </a:cubicBezTo>
                  <a:close/>
                  <a:moveTo>
                    <a:pt x="16200" y="13680"/>
                  </a:moveTo>
                  <a:cubicBezTo>
                    <a:pt x="16200" y="13680"/>
                    <a:pt x="16200" y="13680"/>
                    <a:pt x="16200" y="13680"/>
                  </a:cubicBezTo>
                  <a:cubicBezTo>
                    <a:pt x="16200" y="13680"/>
                    <a:pt x="16200" y="13680"/>
                    <a:pt x="16200" y="13680"/>
                  </a:cubicBezTo>
                  <a:cubicBezTo>
                    <a:pt x="16200" y="13680"/>
                    <a:pt x="16200" y="13680"/>
                    <a:pt x="16200" y="13680"/>
                  </a:cubicBezTo>
                  <a:close/>
                  <a:moveTo>
                    <a:pt x="14236" y="15480"/>
                  </a:moveTo>
                  <a:cubicBezTo>
                    <a:pt x="14727" y="15120"/>
                    <a:pt x="14727" y="15120"/>
                    <a:pt x="14727" y="15120"/>
                  </a:cubicBezTo>
                  <a:cubicBezTo>
                    <a:pt x="14727" y="14760"/>
                    <a:pt x="14727" y="14760"/>
                    <a:pt x="14727" y="14760"/>
                  </a:cubicBezTo>
                  <a:cubicBezTo>
                    <a:pt x="15709" y="14040"/>
                    <a:pt x="15709" y="14040"/>
                    <a:pt x="15709" y="14040"/>
                  </a:cubicBezTo>
                  <a:cubicBezTo>
                    <a:pt x="15709" y="14040"/>
                    <a:pt x="15709" y="14040"/>
                    <a:pt x="15709" y="14040"/>
                  </a:cubicBezTo>
                  <a:cubicBezTo>
                    <a:pt x="15709" y="13680"/>
                    <a:pt x="15709" y="13680"/>
                    <a:pt x="15709" y="13680"/>
                  </a:cubicBezTo>
                  <a:cubicBezTo>
                    <a:pt x="15709" y="13320"/>
                    <a:pt x="15709" y="13320"/>
                    <a:pt x="15709" y="13320"/>
                  </a:cubicBezTo>
                  <a:cubicBezTo>
                    <a:pt x="15709" y="12960"/>
                    <a:pt x="15709" y="12960"/>
                    <a:pt x="15709" y="12960"/>
                  </a:cubicBezTo>
                  <a:cubicBezTo>
                    <a:pt x="15218" y="12960"/>
                    <a:pt x="15218" y="12960"/>
                    <a:pt x="15218" y="12960"/>
                  </a:cubicBezTo>
                  <a:cubicBezTo>
                    <a:pt x="15218" y="13680"/>
                    <a:pt x="15218" y="13680"/>
                    <a:pt x="15218" y="13680"/>
                  </a:cubicBezTo>
                  <a:cubicBezTo>
                    <a:pt x="14727" y="14040"/>
                    <a:pt x="14727" y="14040"/>
                    <a:pt x="14727" y="14040"/>
                  </a:cubicBezTo>
                  <a:cubicBezTo>
                    <a:pt x="14727" y="14400"/>
                    <a:pt x="14727" y="14400"/>
                    <a:pt x="14727" y="14400"/>
                  </a:cubicBezTo>
                  <a:cubicBezTo>
                    <a:pt x="14727" y="14760"/>
                    <a:pt x="14727" y="14760"/>
                    <a:pt x="14727" y="14760"/>
                  </a:cubicBezTo>
                  <a:cubicBezTo>
                    <a:pt x="14236" y="15120"/>
                    <a:pt x="14236" y="15120"/>
                    <a:pt x="14236" y="15120"/>
                  </a:cubicBezTo>
                  <a:cubicBezTo>
                    <a:pt x="14236" y="15120"/>
                    <a:pt x="14236" y="15120"/>
                    <a:pt x="14236" y="15120"/>
                  </a:cubicBezTo>
                  <a:cubicBezTo>
                    <a:pt x="14236" y="15480"/>
                    <a:pt x="14236" y="15480"/>
                    <a:pt x="14236" y="15480"/>
                  </a:cubicBezTo>
                  <a:close/>
                  <a:moveTo>
                    <a:pt x="13745" y="15480"/>
                  </a:moveTo>
                  <a:cubicBezTo>
                    <a:pt x="13745" y="14760"/>
                    <a:pt x="13745" y="14760"/>
                    <a:pt x="13745" y="14760"/>
                  </a:cubicBezTo>
                  <a:cubicBezTo>
                    <a:pt x="14236" y="14040"/>
                    <a:pt x="14236" y="14040"/>
                    <a:pt x="14236" y="14040"/>
                  </a:cubicBezTo>
                  <a:cubicBezTo>
                    <a:pt x="14727" y="13680"/>
                    <a:pt x="14727" y="13680"/>
                    <a:pt x="14727" y="13680"/>
                  </a:cubicBezTo>
                  <a:cubicBezTo>
                    <a:pt x="14727" y="13320"/>
                    <a:pt x="14727" y="13320"/>
                    <a:pt x="14727" y="13320"/>
                  </a:cubicBezTo>
                  <a:cubicBezTo>
                    <a:pt x="14236" y="13320"/>
                    <a:pt x="14236" y="13320"/>
                    <a:pt x="14236" y="13320"/>
                  </a:cubicBezTo>
                  <a:cubicBezTo>
                    <a:pt x="14236" y="13320"/>
                    <a:pt x="14236" y="13320"/>
                    <a:pt x="14236" y="13320"/>
                  </a:cubicBezTo>
                  <a:cubicBezTo>
                    <a:pt x="13745" y="13320"/>
                    <a:pt x="13745" y="13320"/>
                    <a:pt x="13745" y="13320"/>
                  </a:cubicBezTo>
                  <a:cubicBezTo>
                    <a:pt x="13255" y="13320"/>
                    <a:pt x="13255" y="13320"/>
                    <a:pt x="13255" y="13320"/>
                  </a:cubicBezTo>
                  <a:cubicBezTo>
                    <a:pt x="13255" y="13680"/>
                    <a:pt x="13255" y="13680"/>
                    <a:pt x="13255" y="13680"/>
                  </a:cubicBezTo>
                  <a:cubicBezTo>
                    <a:pt x="13255" y="14040"/>
                    <a:pt x="13255" y="14040"/>
                    <a:pt x="13255" y="14040"/>
                  </a:cubicBezTo>
                  <a:cubicBezTo>
                    <a:pt x="13255" y="14400"/>
                    <a:pt x="13255" y="14400"/>
                    <a:pt x="13255" y="14400"/>
                  </a:cubicBezTo>
                  <a:cubicBezTo>
                    <a:pt x="12764" y="14760"/>
                    <a:pt x="12764" y="14760"/>
                    <a:pt x="12764" y="14760"/>
                  </a:cubicBezTo>
                  <a:cubicBezTo>
                    <a:pt x="12273" y="14760"/>
                    <a:pt x="12273" y="14760"/>
                    <a:pt x="12273" y="14760"/>
                  </a:cubicBezTo>
                  <a:cubicBezTo>
                    <a:pt x="12273" y="15120"/>
                    <a:pt x="12273" y="15120"/>
                    <a:pt x="12273" y="15120"/>
                  </a:cubicBezTo>
                  <a:cubicBezTo>
                    <a:pt x="12273" y="15480"/>
                    <a:pt x="12273" y="15480"/>
                    <a:pt x="12273" y="15480"/>
                  </a:cubicBezTo>
                  <a:cubicBezTo>
                    <a:pt x="12764" y="15480"/>
                    <a:pt x="12764" y="15480"/>
                    <a:pt x="12764" y="15480"/>
                  </a:cubicBezTo>
                  <a:cubicBezTo>
                    <a:pt x="13255" y="15840"/>
                    <a:pt x="13255" y="15840"/>
                    <a:pt x="13255" y="15840"/>
                  </a:cubicBezTo>
                  <a:cubicBezTo>
                    <a:pt x="13255" y="15840"/>
                    <a:pt x="13255" y="15840"/>
                    <a:pt x="13255" y="15840"/>
                  </a:cubicBezTo>
                  <a:cubicBezTo>
                    <a:pt x="13255" y="16200"/>
                    <a:pt x="13255" y="16200"/>
                    <a:pt x="13255" y="16200"/>
                  </a:cubicBezTo>
                  <a:cubicBezTo>
                    <a:pt x="13745" y="16200"/>
                    <a:pt x="13745" y="16200"/>
                    <a:pt x="13745" y="16200"/>
                  </a:cubicBezTo>
                  <a:cubicBezTo>
                    <a:pt x="14236" y="15840"/>
                    <a:pt x="14236" y="15840"/>
                    <a:pt x="14236" y="15840"/>
                  </a:cubicBezTo>
                  <a:cubicBezTo>
                    <a:pt x="14236" y="15840"/>
                    <a:pt x="14236" y="15840"/>
                    <a:pt x="14236" y="15840"/>
                  </a:cubicBezTo>
                  <a:cubicBezTo>
                    <a:pt x="13745" y="15480"/>
                    <a:pt x="13745" y="15480"/>
                    <a:pt x="13745" y="15480"/>
                  </a:cubicBezTo>
                  <a:close/>
                  <a:moveTo>
                    <a:pt x="15218" y="15840"/>
                  </a:moveTo>
                  <a:cubicBezTo>
                    <a:pt x="15218" y="15840"/>
                    <a:pt x="15218" y="15840"/>
                    <a:pt x="15218" y="15840"/>
                  </a:cubicBezTo>
                  <a:cubicBezTo>
                    <a:pt x="15218" y="16200"/>
                    <a:pt x="15218" y="16200"/>
                    <a:pt x="15218" y="16200"/>
                  </a:cubicBezTo>
                  <a:cubicBezTo>
                    <a:pt x="14727" y="16200"/>
                    <a:pt x="14727" y="16200"/>
                    <a:pt x="14727" y="16200"/>
                  </a:cubicBezTo>
                  <a:cubicBezTo>
                    <a:pt x="14727" y="16200"/>
                    <a:pt x="14727" y="16200"/>
                    <a:pt x="14727" y="16200"/>
                  </a:cubicBezTo>
                  <a:cubicBezTo>
                    <a:pt x="14727" y="15840"/>
                    <a:pt x="14727" y="15840"/>
                    <a:pt x="14727" y="15840"/>
                  </a:cubicBezTo>
                  <a:cubicBezTo>
                    <a:pt x="15218" y="15840"/>
                    <a:pt x="15218" y="15840"/>
                    <a:pt x="15218" y="15840"/>
                  </a:cubicBezTo>
                  <a:close/>
                  <a:moveTo>
                    <a:pt x="16200" y="14400"/>
                  </a:moveTo>
                  <a:cubicBezTo>
                    <a:pt x="16691" y="14400"/>
                    <a:pt x="16691" y="14400"/>
                    <a:pt x="16691" y="14400"/>
                  </a:cubicBezTo>
                  <a:cubicBezTo>
                    <a:pt x="16691" y="14760"/>
                    <a:pt x="16691" y="14760"/>
                    <a:pt x="16691" y="14760"/>
                  </a:cubicBezTo>
                  <a:cubicBezTo>
                    <a:pt x="16691" y="15120"/>
                    <a:pt x="16691" y="15120"/>
                    <a:pt x="16691" y="15120"/>
                  </a:cubicBezTo>
                  <a:cubicBezTo>
                    <a:pt x="16691" y="15120"/>
                    <a:pt x="16691" y="15120"/>
                    <a:pt x="16691" y="15120"/>
                  </a:cubicBezTo>
                  <a:cubicBezTo>
                    <a:pt x="16200" y="15480"/>
                    <a:pt x="16200" y="15480"/>
                    <a:pt x="16200" y="15480"/>
                  </a:cubicBezTo>
                  <a:cubicBezTo>
                    <a:pt x="15709" y="15480"/>
                    <a:pt x="15709" y="15480"/>
                    <a:pt x="15709" y="15480"/>
                  </a:cubicBezTo>
                  <a:cubicBezTo>
                    <a:pt x="15709" y="15120"/>
                    <a:pt x="15709" y="15120"/>
                    <a:pt x="15709" y="15120"/>
                  </a:cubicBezTo>
                  <a:cubicBezTo>
                    <a:pt x="15218" y="15120"/>
                    <a:pt x="15218" y="15120"/>
                    <a:pt x="15218" y="15120"/>
                  </a:cubicBezTo>
                  <a:cubicBezTo>
                    <a:pt x="15709" y="14760"/>
                    <a:pt x="15709" y="14760"/>
                    <a:pt x="15709" y="14760"/>
                  </a:cubicBezTo>
                  <a:cubicBezTo>
                    <a:pt x="16200" y="14400"/>
                    <a:pt x="16200" y="14400"/>
                    <a:pt x="16200" y="14400"/>
                  </a:cubicBezTo>
                  <a:close/>
                  <a:moveTo>
                    <a:pt x="18164" y="14400"/>
                  </a:moveTo>
                  <a:cubicBezTo>
                    <a:pt x="18655" y="14760"/>
                    <a:pt x="18655" y="14760"/>
                    <a:pt x="18655" y="14760"/>
                  </a:cubicBezTo>
                  <a:cubicBezTo>
                    <a:pt x="18655" y="15120"/>
                    <a:pt x="18655" y="15120"/>
                    <a:pt x="18655" y="15120"/>
                  </a:cubicBezTo>
                  <a:cubicBezTo>
                    <a:pt x="18164" y="14760"/>
                    <a:pt x="18164" y="14760"/>
                    <a:pt x="18164" y="14760"/>
                  </a:cubicBezTo>
                  <a:cubicBezTo>
                    <a:pt x="18164" y="14400"/>
                    <a:pt x="18164" y="14400"/>
                    <a:pt x="18164" y="14400"/>
                  </a:cubicBezTo>
                  <a:close/>
                  <a:moveTo>
                    <a:pt x="17182" y="15840"/>
                  </a:moveTo>
                  <a:cubicBezTo>
                    <a:pt x="17673" y="15840"/>
                    <a:pt x="17673" y="15840"/>
                    <a:pt x="17673" y="15840"/>
                  </a:cubicBezTo>
                  <a:cubicBezTo>
                    <a:pt x="17673" y="16200"/>
                    <a:pt x="17673" y="16200"/>
                    <a:pt x="17673" y="16200"/>
                  </a:cubicBezTo>
                  <a:cubicBezTo>
                    <a:pt x="17182" y="15840"/>
                    <a:pt x="17182" y="15840"/>
                    <a:pt x="17182" y="15840"/>
                  </a:cubicBezTo>
                  <a:cubicBezTo>
                    <a:pt x="17182" y="15840"/>
                    <a:pt x="17182" y="15840"/>
                    <a:pt x="17182" y="15840"/>
                  </a:cubicBezTo>
                  <a:cubicBezTo>
                    <a:pt x="17182" y="15840"/>
                    <a:pt x="17182" y="15840"/>
                    <a:pt x="17182" y="15840"/>
                  </a:cubicBezTo>
                  <a:close/>
                  <a:moveTo>
                    <a:pt x="16691" y="12240"/>
                  </a:moveTo>
                  <a:cubicBezTo>
                    <a:pt x="16691" y="12600"/>
                    <a:pt x="16691" y="12600"/>
                    <a:pt x="16691" y="12600"/>
                  </a:cubicBezTo>
                  <a:cubicBezTo>
                    <a:pt x="16200" y="12600"/>
                    <a:pt x="16200" y="12600"/>
                    <a:pt x="16200" y="12600"/>
                  </a:cubicBezTo>
                  <a:cubicBezTo>
                    <a:pt x="16200" y="12240"/>
                    <a:pt x="16200" y="12240"/>
                    <a:pt x="16200" y="12240"/>
                  </a:cubicBezTo>
                  <a:cubicBezTo>
                    <a:pt x="16200" y="12240"/>
                    <a:pt x="16200" y="12240"/>
                    <a:pt x="16200" y="12240"/>
                  </a:cubicBezTo>
                  <a:cubicBezTo>
                    <a:pt x="16691" y="12240"/>
                    <a:pt x="16691" y="12240"/>
                    <a:pt x="16691" y="12240"/>
                  </a:cubicBezTo>
                  <a:close/>
                  <a:moveTo>
                    <a:pt x="17673" y="12600"/>
                  </a:moveTo>
                  <a:cubicBezTo>
                    <a:pt x="18164" y="12960"/>
                    <a:pt x="18164" y="12960"/>
                    <a:pt x="18164" y="12960"/>
                  </a:cubicBezTo>
                  <a:cubicBezTo>
                    <a:pt x="18164" y="12960"/>
                    <a:pt x="18164" y="12960"/>
                    <a:pt x="18164" y="12960"/>
                  </a:cubicBezTo>
                  <a:cubicBezTo>
                    <a:pt x="18655" y="12960"/>
                    <a:pt x="18655" y="12960"/>
                    <a:pt x="18655" y="12960"/>
                  </a:cubicBezTo>
                  <a:cubicBezTo>
                    <a:pt x="19145" y="12960"/>
                    <a:pt x="19145" y="12960"/>
                    <a:pt x="19145" y="12960"/>
                  </a:cubicBezTo>
                  <a:cubicBezTo>
                    <a:pt x="19145" y="12960"/>
                    <a:pt x="19145" y="12960"/>
                    <a:pt x="19145" y="12960"/>
                  </a:cubicBezTo>
                  <a:cubicBezTo>
                    <a:pt x="19145" y="12960"/>
                    <a:pt x="19145" y="12960"/>
                    <a:pt x="19145" y="12960"/>
                  </a:cubicBezTo>
                  <a:cubicBezTo>
                    <a:pt x="19145" y="12960"/>
                    <a:pt x="19145" y="12960"/>
                    <a:pt x="19145" y="12960"/>
                  </a:cubicBezTo>
                  <a:cubicBezTo>
                    <a:pt x="19145" y="12600"/>
                    <a:pt x="19145" y="12600"/>
                    <a:pt x="19145" y="12600"/>
                  </a:cubicBezTo>
                  <a:cubicBezTo>
                    <a:pt x="18655" y="12600"/>
                    <a:pt x="18655" y="12600"/>
                    <a:pt x="18655" y="12600"/>
                  </a:cubicBezTo>
                  <a:cubicBezTo>
                    <a:pt x="18655" y="12240"/>
                    <a:pt x="18655" y="12240"/>
                    <a:pt x="18655" y="12240"/>
                  </a:cubicBezTo>
                  <a:cubicBezTo>
                    <a:pt x="18655" y="11520"/>
                    <a:pt x="18655" y="11520"/>
                    <a:pt x="18655" y="11520"/>
                  </a:cubicBezTo>
                  <a:cubicBezTo>
                    <a:pt x="18655" y="11520"/>
                    <a:pt x="18655" y="11520"/>
                    <a:pt x="18655" y="11520"/>
                  </a:cubicBezTo>
                  <a:cubicBezTo>
                    <a:pt x="18655" y="11160"/>
                    <a:pt x="18655" y="11160"/>
                    <a:pt x="18655" y="11160"/>
                  </a:cubicBezTo>
                  <a:cubicBezTo>
                    <a:pt x="18164" y="10800"/>
                    <a:pt x="18164" y="10800"/>
                    <a:pt x="18164" y="10800"/>
                  </a:cubicBezTo>
                  <a:cubicBezTo>
                    <a:pt x="18164" y="10800"/>
                    <a:pt x="18164" y="10800"/>
                    <a:pt x="18164" y="10800"/>
                  </a:cubicBezTo>
                  <a:cubicBezTo>
                    <a:pt x="17673" y="10800"/>
                    <a:pt x="17673" y="10800"/>
                    <a:pt x="17673" y="10800"/>
                  </a:cubicBezTo>
                  <a:cubicBezTo>
                    <a:pt x="17673" y="10800"/>
                    <a:pt x="17673" y="10800"/>
                    <a:pt x="17673" y="10800"/>
                  </a:cubicBezTo>
                  <a:cubicBezTo>
                    <a:pt x="17182" y="10800"/>
                    <a:pt x="17182" y="10800"/>
                    <a:pt x="17182" y="10800"/>
                  </a:cubicBezTo>
                  <a:cubicBezTo>
                    <a:pt x="17182" y="10800"/>
                    <a:pt x="17182" y="10800"/>
                    <a:pt x="17182" y="10800"/>
                  </a:cubicBezTo>
                  <a:cubicBezTo>
                    <a:pt x="17182" y="10800"/>
                    <a:pt x="17182" y="10800"/>
                    <a:pt x="17182" y="10800"/>
                  </a:cubicBezTo>
                  <a:cubicBezTo>
                    <a:pt x="16691" y="10800"/>
                    <a:pt x="16691" y="10800"/>
                    <a:pt x="16691" y="10800"/>
                  </a:cubicBezTo>
                  <a:cubicBezTo>
                    <a:pt x="16200" y="10800"/>
                    <a:pt x="16200" y="10800"/>
                    <a:pt x="16200" y="10800"/>
                  </a:cubicBezTo>
                  <a:cubicBezTo>
                    <a:pt x="16200" y="10800"/>
                    <a:pt x="16200" y="10800"/>
                    <a:pt x="16200" y="10800"/>
                  </a:cubicBezTo>
                  <a:cubicBezTo>
                    <a:pt x="16200" y="10800"/>
                    <a:pt x="16200" y="10800"/>
                    <a:pt x="16200" y="10800"/>
                  </a:cubicBezTo>
                  <a:cubicBezTo>
                    <a:pt x="16200" y="11520"/>
                    <a:pt x="16200" y="11520"/>
                    <a:pt x="16200" y="11520"/>
                  </a:cubicBezTo>
                  <a:cubicBezTo>
                    <a:pt x="17182" y="11520"/>
                    <a:pt x="17182" y="11520"/>
                    <a:pt x="17182" y="11520"/>
                  </a:cubicBezTo>
                  <a:cubicBezTo>
                    <a:pt x="17673" y="12240"/>
                    <a:pt x="17673" y="12240"/>
                    <a:pt x="17673" y="12240"/>
                  </a:cubicBezTo>
                  <a:cubicBezTo>
                    <a:pt x="17673" y="12240"/>
                    <a:pt x="17673" y="12240"/>
                    <a:pt x="17673" y="12240"/>
                  </a:cubicBezTo>
                  <a:cubicBezTo>
                    <a:pt x="17673" y="12240"/>
                    <a:pt x="17673" y="12240"/>
                    <a:pt x="17673" y="12240"/>
                  </a:cubicBezTo>
                  <a:cubicBezTo>
                    <a:pt x="17182" y="12600"/>
                    <a:pt x="17182" y="12600"/>
                    <a:pt x="17182" y="12600"/>
                  </a:cubicBezTo>
                  <a:cubicBezTo>
                    <a:pt x="17182" y="12600"/>
                    <a:pt x="17182" y="12600"/>
                    <a:pt x="17182" y="12600"/>
                  </a:cubicBezTo>
                  <a:cubicBezTo>
                    <a:pt x="17673" y="12600"/>
                    <a:pt x="17673" y="12600"/>
                    <a:pt x="17673" y="12600"/>
                  </a:cubicBezTo>
                  <a:cubicBezTo>
                    <a:pt x="17673" y="12600"/>
                    <a:pt x="17673" y="12600"/>
                    <a:pt x="17673" y="12600"/>
                  </a:cubicBezTo>
                  <a:cubicBezTo>
                    <a:pt x="17673" y="12600"/>
                    <a:pt x="17673" y="12600"/>
                    <a:pt x="17673" y="12600"/>
                  </a:cubicBezTo>
                  <a:close/>
                  <a:moveTo>
                    <a:pt x="17182" y="12600"/>
                  </a:moveTo>
                  <a:cubicBezTo>
                    <a:pt x="17182" y="12960"/>
                    <a:pt x="17182" y="12960"/>
                    <a:pt x="17182" y="12960"/>
                  </a:cubicBezTo>
                  <a:cubicBezTo>
                    <a:pt x="16691" y="12600"/>
                    <a:pt x="16691" y="12600"/>
                    <a:pt x="16691" y="12600"/>
                  </a:cubicBezTo>
                  <a:cubicBezTo>
                    <a:pt x="16200" y="12600"/>
                    <a:pt x="16200" y="12600"/>
                    <a:pt x="16200" y="12600"/>
                  </a:cubicBezTo>
                  <a:cubicBezTo>
                    <a:pt x="16200" y="12960"/>
                    <a:pt x="16200" y="12960"/>
                    <a:pt x="16200" y="12960"/>
                  </a:cubicBezTo>
                  <a:cubicBezTo>
                    <a:pt x="16200" y="13320"/>
                    <a:pt x="16200" y="13320"/>
                    <a:pt x="16200" y="13320"/>
                  </a:cubicBezTo>
                  <a:cubicBezTo>
                    <a:pt x="16691" y="13320"/>
                    <a:pt x="16691" y="13320"/>
                    <a:pt x="16691" y="13320"/>
                  </a:cubicBezTo>
                  <a:cubicBezTo>
                    <a:pt x="16691" y="13320"/>
                    <a:pt x="16691" y="13320"/>
                    <a:pt x="16691" y="13320"/>
                  </a:cubicBezTo>
                  <a:cubicBezTo>
                    <a:pt x="17182" y="13320"/>
                    <a:pt x="17182" y="13320"/>
                    <a:pt x="17182" y="13320"/>
                  </a:cubicBezTo>
                  <a:cubicBezTo>
                    <a:pt x="17182" y="13680"/>
                    <a:pt x="17182" y="13680"/>
                    <a:pt x="17182" y="13680"/>
                  </a:cubicBezTo>
                  <a:cubicBezTo>
                    <a:pt x="17182" y="14040"/>
                    <a:pt x="17182" y="14040"/>
                    <a:pt x="17182" y="14040"/>
                  </a:cubicBezTo>
                  <a:cubicBezTo>
                    <a:pt x="17182" y="14400"/>
                    <a:pt x="17182" y="14400"/>
                    <a:pt x="17182" y="14400"/>
                  </a:cubicBezTo>
                  <a:cubicBezTo>
                    <a:pt x="17673" y="14760"/>
                    <a:pt x="17673" y="14760"/>
                    <a:pt x="17673" y="14760"/>
                  </a:cubicBezTo>
                  <a:cubicBezTo>
                    <a:pt x="17673" y="14400"/>
                    <a:pt x="17673" y="14400"/>
                    <a:pt x="17673" y="14400"/>
                  </a:cubicBezTo>
                  <a:cubicBezTo>
                    <a:pt x="18164" y="14400"/>
                    <a:pt x="18164" y="14400"/>
                    <a:pt x="18164" y="14400"/>
                  </a:cubicBezTo>
                  <a:cubicBezTo>
                    <a:pt x="18655" y="14400"/>
                    <a:pt x="18655" y="14400"/>
                    <a:pt x="18655" y="14400"/>
                  </a:cubicBezTo>
                  <a:cubicBezTo>
                    <a:pt x="18655" y="14040"/>
                    <a:pt x="18655" y="14040"/>
                    <a:pt x="18655" y="14040"/>
                  </a:cubicBezTo>
                  <a:cubicBezTo>
                    <a:pt x="18164" y="13680"/>
                    <a:pt x="18164" y="13680"/>
                    <a:pt x="18164" y="13680"/>
                  </a:cubicBezTo>
                  <a:cubicBezTo>
                    <a:pt x="17673" y="13680"/>
                    <a:pt x="17673" y="13680"/>
                    <a:pt x="17673" y="13680"/>
                  </a:cubicBezTo>
                  <a:cubicBezTo>
                    <a:pt x="17673" y="13320"/>
                    <a:pt x="17673" y="13320"/>
                    <a:pt x="17673" y="13320"/>
                  </a:cubicBezTo>
                  <a:cubicBezTo>
                    <a:pt x="17673" y="12960"/>
                    <a:pt x="17673" y="12960"/>
                    <a:pt x="17673" y="12960"/>
                  </a:cubicBezTo>
                  <a:cubicBezTo>
                    <a:pt x="17182" y="12600"/>
                    <a:pt x="17182" y="12600"/>
                    <a:pt x="17182" y="12600"/>
                  </a:cubicBezTo>
                  <a:close/>
                  <a:moveTo>
                    <a:pt x="19636" y="13320"/>
                  </a:moveTo>
                  <a:cubicBezTo>
                    <a:pt x="19636" y="13320"/>
                    <a:pt x="19636" y="13320"/>
                    <a:pt x="19636" y="13320"/>
                  </a:cubicBezTo>
                  <a:cubicBezTo>
                    <a:pt x="19636" y="13320"/>
                    <a:pt x="19636" y="13320"/>
                    <a:pt x="19636" y="13320"/>
                  </a:cubicBezTo>
                  <a:cubicBezTo>
                    <a:pt x="19636" y="13320"/>
                    <a:pt x="19636" y="13320"/>
                    <a:pt x="19636" y="13320"/>
                  </a:cubicBezTo>
                  <a:cubicBezTo>
                    <a:pt x="19636" y="13320"/>
                    <a:pt x="19636" y="13320"/>
                    <a:pt x="19636" y="13320"/>
                  </a:cubicBezTo>
                  <a:close/>
                  <a:moveTo>
                    <a:pt x="19636" y="13680"/>
                  </a:moveTo>
                  <a:cubicBezTo>
                    <a:pt x="19145" y="13680"/>
                    <a:pt x="19145" y="13680"/>
                    <a:pt x="19145" y="13680"/>
                  </a:cubicBezTo>
                  <a:cubicBezTo>
                    <a:pt x="19145" y="13680"/>
                    <a:pt x="19145" y="13680"/>
                    <a:pt x="19145" y="13680"/>
                  </a:cubicBezTo>
                  <a:cubicBezTo>
                    <a:pt x="19636" y="13680"/>
                    <a:pt x="19636" y="13680"/>
                    <a:pt x="19636" y="13680"/>
                  </a:cubicBezTo>
                  <a:cubicBezTo>
                    <a:pt x="19636" y="13680"/>
                    <a:pt x="19636" y="13680"/>
                    <a:pt x="19636" y="13680"/>
                  </a:cubicBezTo>
                  <a:close/>
                  <a:moveTo>
                    <a:pt x="19636" y="15120"/>
                  </a:moveTo>
                  <a:cubicBezTo>
                    <a:pt x="19636" y="14760"/>
                    <a:pt x="19636" y="14760"/>
                    <a:pt x="19636" y="14760"/>
                  </a:cubicBezTo>
                  <a:cubicBezTo>
                    <a:pt x="19145" y="14400"/>
                    <a:pt x="19145" y="14400"/>
                    <a:pt x="19145" y="14400"/>
                  </a:cubicBezTo>
                  <a:cubicBezTo>
                    <a:pt x="19145" y="14400"/>
                    <a:pt x="19145" y="14400"/>
                    <a:pt x="19145" y="14400"/>
                  </a:cubicBezTo>
                  <a:cubicBezTo>
                    <a:pt x="19636" y="14040"/>
                    <a:pt x="19636" y="14040"/>
                    <a:pt x="19636" y="14040"/>
                  </a:cubicBezTo>
                  <a:cubicBezTo>
                    <a:pt x="19145" y="14040"/>
                    <a:pt x="19145" y="14040"/>
                    <a:pt x="19145" y="14040"/>
                  </a:cubicBezTo>
                  <a:cubicBezTo>
                    <a:pt x="19145" y="14040"/>
                    <a:pt x="19145" y="14040"/>
                    <a:pt x="19145" y="14040"/>
                  </a:cubicBezTo>
                  <a:cubicBezTo>
                    <a:pt x="19145" y="14400"/>
                    <a:pt x="19145" y="14400"/>
                    <a:pt x="19145" y="14400"/>
                  </a:cubicBezTo>
                  <a:cubicBezTo>
                    <a:pt x="19145" y="14760"/>
                    <a:pt x="19145" y="14760"/>
                    <a:pt x="19145" y="14760"/>
                  </a:cubicBezTo>
                  <a:cubicBezTo>
                    <a:pt x="19145" y="14760"/>
                    <a:pt x="19145" y="14760"/>
                    <a:pt x="19145" y="14760"/>
                  </a:cubicBezTo>
                  <a:cubicBezTo>
                    <a:pt x="19145" y="15120"/>
                    <a:pt x="19145" y="15120"/>
                    <a:pt x="19145" y="15120"/>
                  </a:cubicBezTo>
                  <a:cubicBezTo>
                    <a:pt x="19636" y="15120"/>
                    <a:pt x="19636" y="15120"/>
                    <a:pt x="19636" y="15120"/>
                  </a:cubicBezTo>
                  <a:close/>
                  <a:moveTo>
                    <a:pt x="20127" y="15120"/>
                  </a:moveTo>
                  <a:cubicBezTo>
                    <a:pt x="20127" y="15480"/>
                    <a:pt x="20127" y="15480"/>
                    <a:pt x="20127" y="15480"/>
                  </a:cubicBezTo>
                  <a:cubicBezTo>
                    <a:pt x="20127" y="15480"/>
                    <a:pt x="20127" y="15480"/>
                    <a:pt x="20127" y="15480"/>
                  </a:cubicBezTo>
                  <a:cubicBezTo>
                    <a:pt x="20127" y="15120"/>
                    <a:pt x="20127" y="15120"/>
                    <a:pt x="20127" y="15120"/>
                  </a:cubicBezTo>
                  <a:cubicBezTo>
                    <a:pt x="20127" y="15120"/>
                    <a:pt x="20127" y="15120"/>
                    <a:pt x="20127" y="15120"/>
                  </a:cubicBezTo>
                  <a:close/>
                  <a:moveTo>
                    <a:pt x="20127" y="14400"/>
                  </a:moveTo>
                  <a:cubicBezTo>
                    <a:pt x="20127" y="14760"/>
                    <a:pt x="20127" y="14760"/>
                    <a:pt x="20127" y="14760"/>
                  </a:cubicBezTo>
                  <a:cubicBezTo>
                    <a:pt x="20127" y="15120"/>
                    <a:pt x="20127" y="15120"/>
                    <a:pt x="20127" y="15120"/>
                  </a:cubicBezTo>
                  <a:cubicBezTo>
                    <a:pt x="20127" y="15120"/>
                    <a:pt x="20127" y="15120"/>
                    <a:pt x="20127" y="15120"/>
                  </a:cubicBezTo>
                  <a:cubicBezTo>
                    <a:pt x="20618" y="15120"/>
                    <a:pt x="20618" y="15120"/>
                    <a:pt x="20618" y="15120"/>
                  </a:cubicBezTo>
                  <a:cubicBezTo>
                    <a:pt x="20618" y="14760"/>
                    <a:pt x="20618" y="14760"/>
                    <a:pt x="20618" y="14760"/>
                  </a:cubicBezTo>
                  <a:cubicBezTo>
                    <a:pt x="20127" y="14400"/>
                    <a:pt x="20127" y="14400"/>
                    <a:pt x="20127" y="14400"/>
                  </a:cubicBezTo>
                  <a:close/>
                  <a:moveTo>
                    <a:pt x="11782" y="19440"/>
                  </a:moveTo>
                  <a:cubicBezTo>
                    <a:pt x="11291" y="19080"/>
                    <a:pt x="11291" y="19080"/>
                    <a:pt x="11291" y="19080"/>
                  </a:cubicBezTo>
                  <a:cubicBezTo>
                    <a:pt x="11782" y="18720"/>
                    <a:pt x="11782" y="18720"/>
                    <a:pt x="11782" y="18720"/>
                  </a:cubicBezTo>
                  <a:cubicBezTo>
                    <a:pt x="11782" y="18360"/>
                    <a:pt x="11782" y="18360"/>
                    <a:pt x="11782" y="18360"/>
                  </a:cubicBezTo>
                  <a:cubicBezTo>
                    <a:pt x="11782" y="18360"/>
                    <a:pt x="11782" y="18360"/>
                    <a:pt x="11782" y="18360"/>
                  </a:cubicBezTo>
                  <a:cubicBezTo>
                    <a:pt x="12273" y="18000"/>
                    <a:pt x="12273" y="18000"/>
                    <a:pt x="12273" y="18000"/>
                  </a:cubicBezTo>
                  <a:cubicBezTo>
                    <a:pt x="12273" y="18000"/>
                    <a:pt x="12273" y="18000"/>
                    <a:pt x="12273" y="18000"/>
                  </a:cubicBezTo>
                  <a:cubicBezTo>
                    <a:pt x="12764" y="17640"/>
                    <a:pt x="12764" y="17640"/>
                    <a:pt x="12764" y="17640"/>
                  </a:cubicBezTo>
                  <a:cubicBezTo>
                    <a:pt x="13255" y="17640"/>
                    <a:pt x="13255" y="17640"/>
                    <a:pt x="13255" y="17640"/>
                  </a:cubicBezTo>
                  <a:cubicBezTo>
                    <a:pt x="13745" y="17640"/>
                    <a:pt x="13745" y="17640"/>
                    <a:pt x="13745" y="17640"/>
                  </a:cubicBezTo>
                  <a:cubicBezTo>
                    <a:pt x="13745" y="17280"/>
                    <a:pt x="13745" y="17280"/>
                    <a:pt x="13745" y="17280"/>
                  </a:cubicBezTo>
                  <a:cubicBezTo>
                    <a:pt x="13745" y="17280"/>
                    <a:pt x="13745" y="17280"/>
                    <a:pt x="13745" y="17280"/>
                  </a:cubicBezTo>
                  <a:cubicBezTo>
                    <a:pt x="14236" y="16920"/>
                    <a:pt x="14236" y="16920"/>
                    <a:pt x="14236" y="16920"/>
                  </a:cubicBezTo>
                  <a:cubicBezTo>
                    <a:pt x="14727" y="16560"/>
                    <a:pt x="14727" y="16560"/>
                    <a:pt x="14727" y="16560"/>
                  </a:cubicBezTo>
                  <a:cubicBezTo>
                    <a:pt x="14727" y="16560"/>
                    <a:pt x="14727" y="16560"/>
                    <a:pt x="14727" y="16560"/>
                  </a:cubicBezTo>
                  <a:cubicBezTo>
                    <a:pt x="15709" y="16920"/>
                    <a:pt x="15709" y="16920"/>
                    <a:pt x="15709" y="16920"/>
                  </a:cubicBezTo>
                  <a:cubicBezTo>
                    <a:pt x="15709" y="17640"/>
                    <a:pt x="15709" y="17640"/>
                    <a:pt x="15709" y="17640"/>
                  </a:cubicBezTo>
                  <a:cubicBezTo>
                    <a:pt x="15218" y="18000"/>
                    <a:pt x="15218" y="18000"/>
                    <a:pt x="15218" y="18000"/>
                  </a:cubicBezTo>
                  <a:cubicBezTo>
                    <a:pt x="15218" y="17640"/>
                    <a:pt x="15218" y="17640"/>
                    <a:pt x="15218" y="17640"/>
                  </a:cubicBezTo>
                  <a:cubicBezTo>
                    <a:pt x="15709" y="17640"/>
                    <a:pt x="15709" y="17640"/>
                    <a:pt x="15709" y="17640"/>
                  </a:cubicBezTo>
                  <a:cubicBezTo>
                    <a:pt x="16200" y="17640"/>
                    <a:pt x="16200" y="17640"/>
                    <a:pt x="16200" y="17640"/>
                  </a:cubicBezTo>
                  <a:cubicBezTo>
                    <a:pt x="16691" y="16920"/>
                    <a:pt x="16691" y="16920"/>
                    <a:pt x="16691" y="16920"/>
                  </a:cubicBezTo>
                  <a:cubicBezTo>
                    <a:pt x="17182" y="16920"/>
                    <a:pt x="17182" y="16920"/>
                    <a:pt x="17182" y="16920"/>
                  </a:cubicBezTo>
                  <a:cubicBezTo>
                    <a:pt x="17182" y="17280"/>
                    <a:pt x="17182" y="17280"/>
                    <a:pt x="17182" y="17280"/>
                  </a:cubicBezTo>
                  <a:cubicBezTo>
                    <a:pt x="17673" y="16920"/>
                    <a:pt x="17673" y="16920"/>
                    <a:pt x="17673" y="16920"/>
                  </a:cubicBezTo>
                  <a:cubicBezTo>
                    <a:pt x="17673" y="16920"/>
                    <a:pt x="17673" y="16920"/>
                    <a:pt x="17673" y="16920"/>
                  </a:cubicBezTo>
                  <a:cubicBezTo>
                    <a:pt x="17182" y="16920"/>
                    <a:pt x="17182" y="16920"/>
                    <a:pt x="17182" y="16920"/>
                  </a:cubicBezTo>
                  <a:cubicBezTo>
                    <a:pt x="17673" y="16200"/>
                    <a:pt x="17673" y="16200"/>
                    <a:pt x="17673" y="16200"/>
                  </a:cubicBezTo>
                  <a:cubicBezTo>
                    <a:pt x="18164" y="16200"/>
                    <a:pt x="18164" y="16200"/>
                    <a:pt x="18164" y="16200"/>
                  </a:cubicBezTo>
                  <a:cubicBezTo>
                    <a:pt x="18164" y="16560"/>
                    <a:pt x="18164" y="16560"/>
                    <a:pt x="18164" y="16560"/>
                  </a:cubicBezTo>
                  <a:cubicBezTo>
                    <a:pt x="18655" y="16200"/>
                    <a:pt x="18655" y="16200"/>
                    <a:pt x="18655" y="16200"/>
                  </a:cubicBezTo>
                  <a:cubicBezTo>
                    <a:pt x="18655" y="15840"/>
                    <a:pt x="18655" y="15840"/>
                    <a:pt x="18655" y="15840"/>
                  </a:cubicBezTo>
                  <a:cubicBezTo>
                    <a:pt x="18655" y="15840"/>
                    <a:pt x="18655" y="15840"/>
                    <a:pt x="18655" y="15840"/>
                  </a:cubicBezTo>
                  <a:cubicBezTo>
                    <a:pt x="19145" y="16200"/>
                    <a:pt x="19145" y="16200"/>
                    <a:pt x="19145" y="16200"/>
                  </a:cubicBezTo>
                  <a:cubicBezTo>
                    <a:pt x="19145" y="15840"/>
                    <a:pt x="19145" y="15840"/>
                    <a:pt x="19145" y="15840"/>
                  </a:cubicBezTo>
                  <a:cubicBezTo>
                    <a:pt x="18655" y="15480"/>
                    <a:pt x="18655" y="15480"/>
                    <a:pt x="18655" y="15480"/>
                  </a:cubicBezTo>
                  <a:cubicBezTo>
                    <a:pt x="18655" y="15120"/>
                    <a:pt x="18655" y="15120"/>
                    <a:pt x="18655" y="15120"/>
                  </a:cubicBezTo>
                  <a:cubicBezTo>
                    <a:pt x="19145" y="15120"/>
                    <a:pt x="19145" y="15120"/>
                    <a:pt x="19145" y="15120"/>
                  </a:cubicBezTo>
                  <a:cubicBezTo>
                    <a:pt x="19145" y="15120"/>
                    <a:pt x="19145" y="15120"/>
                    <a:pt x="19145" y="15120"/>
                  </a:cubicBezTo>
                  <a:cubicBezTo>
                    <a:pt x="19636" y="15480"/>
                    <a:pt x="19636" y="15480"/>
                    <a:pt x="19636" y="15480"/>
                  </a:cubicBezTo>
                  <a:cubicBezTo>
                    <a:pt x="20127" y="15840"/>
                    <a:pt x="20127" y="15840"/>
                    <a:pt x="20127" y="15840"/>
                  </a:cubicBezTo>
                  <a:cubicBezTo>
                    <a:pt x="20618" y="15840"/>
                    <a:pt x="20618" y="15840"/>
                    <a:pt x="20618" y="15840"/>
                  </a:cubicBezTo>
                  <a:cubicBezTo>
                    <a:pt x="20618" y="15840"/>
                    <a:pt x="20618" y="15840"/>
                    <a:pt x="20618" y="15840"/>
                  </a:cubicBezTo>
                  <a:cubicBezTo>
                    <a:pt x="20618" y="15840"/>
                    <a:pt x="20618" y="15840"/>
                    <a:pt x="20618" y="15840"/>
                  </a:cubicBezTo>
                  <a:cubicBezTo>
                    <a:pt x="21109" y="16200"/>
                    <a:pt x="21109" y="16200"/>
                    <a:pt x="21109" y="16200"/>
                  </a:cubicBezTo>
                  <a:cubicBezTo>
                    <a:pt x="21109" y="16560"/>
                    <a:pt x="21109" y="16560"/>
                    <a:pt x="21109" y="16560"/>
                  </a:cubicBezTo>
                  <a:cubicBezTo>
                    <a:pt x="20618" y="16560"/>
                    <a:pt x="20618" y="16560"/>
                    <a:pt x="20618" y="16560"/>
                  </a:cubicBezTo>
                  <a:cubicBezTo>
                    <a:pt x="20618" y="16920"/>
                    <a:pt x="20618" y="16920"/>
                    <a:pt x="20618" y="16920"/>
                  </a:cubicBezTo>
                  <a:cubicBezTo>
                    <a:pt x="21109" y="16920"/>
                    <a:pt x="21109" y="16920"/>
                    <a:pt x="21109" y="16920"/>
                  </a:cubicBezTo>
                  <a:cubicBezTo>
                    <a:pt x="21109" y="16920"/>
                    <a:pt x="21109" y="16920"/>
                    <a:pt x="21109" y="16920"/>
                  </a:cubicBezTo>
                  <a:cubicBezTo>
                    <a:pt x="21109" y="17280"/>
                    <a:pt x="21109" y="17280"/>
                    <a:pt x="21109" y="17280"/>
                  </a:cubicBezTo>
                  <a:cubicBezTo>
                    <a:pt x="21109" y="17640"/>
                    <a:pt x="21109" y="17640"/>
                    <a:pt x="21109" y="17640"/>
                  </a:cubicBezTo>
                  <a:cubicBezTo>
                    <a:pt x="21109" y="17280"/>
                    <a:pt x="21109" y="17280"/>
                    <a:pt x="21109" y="17280"/>
                  </a:cubicBezTo>
                  <a:cubicBezTo>
                    <a:pt x="21109" y="17640"/>
                    <a:pt x="21109" y="17640"/>
                    <a:pt x="21109" y="17640"/>
                  </a:cubicBezTo>
                  <a:cubicBezTo>
                    <a:pt x="21109" y="18000"/>
                    <a:pt x="21109" y="18000"/>
                    <a:pt x="21109" y="18000"/>
                  </a:cubicBezTo>
                  <a:cubicBezTo>
                    <a:pt x="21600" y="18360"/>
                    <a:pt x="21600" y="18360"/>
                    <a:pt x="21600" y="18360"/>
                  </a:cubicBezTo>
                  <a:cubicBezTo>
                    <a:pt x="21600" y="18720"/>
                    <a:pt x="21600" y="18720"/>
                    <a:pt x="21600" y="18720"/>
                  </a:cubicBezTo>
                  <a:cubicBezTo>
                    <a:pt x="21600" y="19080"/>
                    <a:pt x="21600" y="19080"/>
                    <a:pt x="21600" y="19080"/>
                  </a:cubicBezTo>
                  <a:cubicBezTo>
                    <a:pt x="21600" y="19440"/>
                    <a:pt x="21600" y="19440"/>
                    <a:pt x="21600" y="19440"/>
                  </a:cubicBezTo>
                  <a:cubicBezTo>
                    <a:pt x="21600" y="19440"/>
                    <a:pt x="21600" y="19440"/>
                    <a:pt x="21600" y="19440"/>
                  </a:cubicBezTo>
                  <a:cubicBezTo>
                    <a:pt x="21600" y="19440"/>
                    <a:pt x="21600" y="19440"/>
                    <a:pt x="21600" y="19440"/>
                  </a:cubicBezTo>
                  <a:cubicBezTo>
                    <a:pt x="21109" y="19440"/>
                    <a:pt x="21109" y="19440"/>
                    <a:pt x="21109" y="19440"/>
                  </a:cubicBezTo>
                  <a:cubicBezTo>
                    <a:pt x="21109" y="19440"/>
                    <a:pt x="21109" y="19440"/>
                    <a:pt x="21109" y="19440"/>
                  </a:cubicBezTo>
                  <a:cubicBezTo>
                    <a:pt x="21109" y="19440"/>
                    <a:pt x="21109" y="19440"/>
                    <a:pt x="21109" y="19440"/>
                  </a:cubicBezTo>
                  <a:cubicBezTo>
                    <a:pt x="21109" y="20160"/>
                    <a:pt x="21109" y="20160"/>
                    <a:pt x="21109" y="20160"/>
                  </a:cubicBezTo>
                  <a:cubicBezTo>
                    <a:pt x="21109" y="20160"/>
                    <a:pt x="21109" y="20160"/>
                    <a:pt x="21109" y="20160"/>
                  </a:cubicBezTo>
                  <a:cubicBezTo>
                    <a:pt x="21109" y="20520"/>
                    <a:pt x="21109" y="20520"/>
                    <a:pt x="21109" y="20520"/>
                  </a:cubicBezTo>
                  <a:cubicBezTo>
                    <a:pt x="21109" y="20160"/>
                    <a:pt x="21109" y="20160"/>
                    <a:pt x="21109" y="20160"/>
                  </a:cubicBezTo>
                  <a:cubicBezTo>
                    <a:pt x="20618" y="19800"/>
                    <a:pt x="20618" y="19800"/>
                    <a:pt x="20618" y="19800"/>
                  </a:cubicBezTo>
                  <a:cubicBezTo>
                    <a:pt x="20618" y="19800"/>
                    <a:pt x="20618" y="19800"/>
                    <a:pt x="20618" y="19800"/>
                  </a:cubicBezTo>
                  <a:cubicBezTo>
                    <a:pt x="20618" y="19440"/>
                    <a:pt x="20618" y="19440"/>
                    <a:pt x="20618" y="19440"/>
                  </a:cubicBezTo>
                  <a:cubicBezTo>
                    <a:pt x="20618" y="19080"/>
                    <a:pt x="20618" y="19080"/>
                    <a:pt x="20618" y="19080"/>
                  </a:cubicBezTo>
                  <a:cubicBezTo>
                    <a:pt x="20127" y="18720"/>
                    <a:pt x="20127" y="18720"/>
                    <a:pt x="20127" y="18720"/>
                  </a:cubicBezTo>
                  <a:cubicBezTo>
                    <a:pt x="19636" y="19080"/>
                    <a:pt x="19636" y="19080"/>
                    <a:pt x="19636" y="19080"/>
                  </a:cubicBezTo>
                  <a:cubicBezTo>
                    <a:pt x="19145" y="19440"/>
                    <a:pt x="19145" y="19440"/>
                    <a:pt x="19145" y="19440"/>
                  </a:cubicBezTo>
                  <a:cubicBezTo>
                    <a:pt x="19145" y="19800"/>
                    <a:pt x="19145" y="19800"/>
                    <a:pt x="19145" y="19800"/>
                  </a:cubicBezTo>
                  <a:cubicBezTo>
                    <a:pt x="19636" y="20160"/>
                    <a:pt x="19636" y="20160"/>
                    <a:pt x="19636" y="20160"/>
                  </a:cubicBezTo>
                  <a:cubicBezTo>
                    <a:pt x="19636" y="20520"/>
                    <a:pt x="19636" y="20520"/>
                    <a:pt x="19636" y="20520"/>
                  </a:cubicBezTo>
                  <a:cubicBezTo>
                    <a:pt x="20127" y="20520"/>
                    <a:pt x="20127" y="20520"/>
                    <a:pt x="20127" y="20520"/>
                  </a:cubicBezTo>
                  <a:cubicBezTo>
                    <a:pt x="20127" y="20880"/>
                    <a:pt x="20127" y="20880"/>
                    <a:pt x="20127" y="20880"/>
                  </a:cubicBezTo>
                  <a:cubicBezTo>
                    <a:pt x="19145" y="21240"/>
                    <a:pt x="19145" y="21240"/>
                    <a:pt x="19145" y="21240"/>
                  </a:cubicBezTo>
                  <a:cubicBezTo>
                    <a:pt x="19145" y="21600"/>
                    <a:pt x="19145" y="21600"/>
                    <a:pt x="19145" y="21600"/>
                  </a:cubicBezTo>
                  <a:cubicBezTo>
                    <a:pt x="19145" y="21240"/>
                    <a:pt x="19145" y="21240"/>
                    <a:pt x="19145" y="21240"/>
                  </a:cubicBezTo>
                  <a:cubicBezTo>
                    <a:pt x="18655" y="21240"/>
                    <a:pt x="18655" y="21240"/>
                    <a:pt x="18655" y="21240"/>
                  </a:cubicBezTo>
                  <a:cubicBezTo>
                    <a:pt x="19145" y="20880"/>
                    <a:pt x="19145" y="20880"/>
                    <a:pt x="19145" y="20880"/>
                  </a:cubicBezTo>
                  <a:cubicBezTo>
                    <a:pt x="18655" y="20880"/>
                    <a:pt x="18655" y="20880"/>
                    <a:pt x="18655" y="20880"/>
                  </a:cubicBezTo>
                  <a:cubicBezTo>
                    <a:pt x="18655" y="20880"/>
                    <a:pt x="18655" y="20880"/>
                    <a:pt x="18655" y="20880"/>
                  </a:cubicBezTo>
                  <a:cubicBezTo>
                    <a:pt x="18655" y="21240"/>
                    <a:pt x="18655" y="21240"/>
                    <a:pt x="18655" y="21240"/>
                  </a:cubicBezTo>
                  <a:cubicBezTo>
                    <a:pt x="18164" y="21240"/>
                    <a:pt x="18164" y="21240"/>
                    <a:pt x="18164" y="21240"/>
                  </a:cubicBezTo>
                  <a:cubicBezTo>
                    <a:pt x="17673" y="21240"/>
                    <a:pt x="17673" y="21240"/>
                    <a:pt x="17673" y="21240"/>
                  </a:cubicBezTo>
                  <a:cubicBezTo>
                    <a:pt x="17182" y="20880"/>
                    <a:pt x="17182" y="20880"/>
                    <a:pt x="17182" y="20880"/>
                  </a:cubicBezTo>
                  <a:cubicBezTo>
                    <a:pt x="16691" y="20880"/>
                    <a:pt x="16691" y="20880"/>
                    <a:pt x="16691" y="20880"/>
                  </a:cubicBezTo>
                  <a:cubicBezTo>
                    <a:pt x="16691" y="20520"/>
                    <a:pt x="16691" y="20520"/>
                    <a:pt x="16691" y="20520"/>
                  </a:cubicBezTo>
                  <a:cubicBezTo>
                    <a:pt x="16200" y="20160"/>
                    <a:pt x="16200" y="20160"/>
                    <a:pt x="16200" y="20160"/>
                  </a:cubicBezTo>
                  <a:cubicBezTo>
                    <a:pt x="16200" y="20160"/>
                    <a:pt x="16200" y="20160"/>
                    <a:pt x="16200" y="20160"/>
                  </a:cubicBezTo>
                  <a:cubicBezTo>
                    <a:pt x="16200" y="19800"/>
                    <a:pt x="16200" y="19800"/>
                    <a:pt x="16200" y="19800"/>
                  </a:cubicBezTo>
                  <a:cubicBezTo>
                    <a:pt x="16200" y="19800"/>
                    <a:pt x="16200" y="19800"/>
                    <a:pt x="16200" y="19800"/>
                  </a:cubicBezTo>
                  <a:cubicBezTo>
                    <a:pt x="15709" y="19440"/>
                    <a:pt x="15709" y="19440"/>
                    <a:pt x="15709" y="19440"/>
                  </a:cubicBezTo>
                  <a:cubicBezTo>
                    <a:pt x="16200" y="19440"/>
                    <a:pt x="16200" y="19440"/>
                    <a:pt x="16200" y="19440"/>
                  </a:cubicBezTo>
                  <a:cubicBezTo>
                    <a:pt x="16200" y="19080"/>
                    <a:pt x="16200" y="19080"/>
                    <a:pt x="16200" y="19080"/>
                  </a:cubicBezTo>
                  <a:cubicBezTo>
                    <a:pt x="16200" y="19080"/>
                    <a:pt x="16200" y="19080"/>
                    <a:pt x="16200" y="19080"/>
                  </a:cubicBezTo>
                  <a:cubicBezTo>
                    <a:pt x="16691" y="19080"/>
                    <a:pt x="16691" y="19080"/>
                    <a:pt x="16691" y="19080"/>
                  </a:cubicBezTo>
                  <a:cubicBezTo>
                    <a:pt x="16200" y="19080"/>
                    <a:pt x="16200" y="19080"/>
                    <a:pt x="16200" y="19080"/>
                  </a:cubicBezTo>
                  <a:cubicBezTo>
                    <a:pt x="16200" y="18720"/>
                    <a:pt x="16200" y="18720"/>
                    <a:pt x="16200" y="18720"/>
                  </a:cubicBezTo>
                  <a:cubicBezTo>
                    <a:pt x="15709" y="18360"/>
                    <a:pt x="15709" y="18360"/>
                    <a:pt x="15709" y="18360"/>
                  </a:cubicBezTo>
                  <a:cubicBezTo>
                    <a:pt x="15218" y="18360"/>
                    <a:pt x="15218" y="18360"/>
                    <a:pt x="15218" y="18360"/>
                  </a:cubicBezTo>
                  <a:cubicBezTo>
                    <a:pt x="15218" y="18360"/>
                    <a:pt x="15218" y="18360"/>
                    <a:pt x="15218" y="18360"/>
                  </a:cubicBezTo>
                  <a:cubicBezTo>
                    <a:pt x="14727" y="18360"/>
                    <a:pt x="14727" y="18360"/>
                    <a:pt x="14727" y="18360"/>
                  </a:cubicBezTo>
                  <a:cubicBezTo>
                    <a:pt x="14727" y="18360"/>
                    <a:pt x="14727" y="18360"/>
                    <a:pt x="14727" y="18360"/>
                  </a:cubicBezTo>
                  <a:cubicBezTo>
                    <a:pt x="14727" y="18360"/>
                    <a:pt x="14727" y="18360"/>
                    <a:pt x="14727" y="18360"/>
                  </a:cubicBezTo>
                  <a:cubicBezTo>
                    <a:pt x="14727" y="18720"/>
                    <a:pt x="14727" y="18720"/>
                    <a:pt x="14727" y="18720"/>
                  </a:cubicBezTo>
                  <a:cubicBezTo>
                    <a:pt x="14727" y="18720"/>
                    <a:pt x="14727" y="18720"/>
                    <a:pt x="14727" y="18720"/>
                  </a:cubicBezTo>
                  <a:cubicBezTo>
                    <a:pt x="14727" y="18720"/>
                    <a:pt x="14727" y="18720"/>
                    <a:pt x="14727" y="18720"/>
                  </a:cubicBezTo>
                  <a:cubicBezTo>
                    <a:pt x="14236" y="18720"/>
                    <a:pt x="14236" y="18720"/>
                    <a:pt x="14236" y="18720"/>
                  </a:cubicBezTo>
                  <a:cubicBezTo>
                    <a:pt x="14236" y="18720"/>
                    <a:pt x="14236" y="18720"/>
                    <a:pt x="14236" y="18720"/>
                  </a:cubicBezTo>
                  <a:cubicBezTo>
                    <a:pt x="14236" y="18360"/>
                    <a:pt x="14236" y="18360"/>
                    <a:pt x="14236" y="18360"/>
                  </a:cubicBezTo>
                  <a:cubicBezTo>
                    <a:pt x="13745" y="18360"/>
                    <a:pt x="13745" y="18360"/>
                    <a:pt x="13745" y="18360"/>
                  </a:cubicBezTo>
                  <a:cubicBezTo>
                    <a:pt x="13745" y="18360"/>
                    <a:pt x="13745" y="18360"/>
                    <a:pt x="13745" y="18360"/>
                  </a:cubicBezTo>
                  <a:cubicBezTo>
                    <a:pt x="13745" y="18720"/>
                    <a:pt x="13745" y="18720"/>
                    <a:pt x="13745" y="18720"/>
                  </a:cubicBezTo>
                  <a:cubicBezTo>
                    <a:pt x="13745" y="18720"/>
                    <a:pt x="13745" y="18720"/>
                    <a:pt x="13745" y="18720"/>
                  </a:cubicBezTo>
                  <a:cubicBezTo>
                    <a:pt x="13255" y="18720"/>
                    <a:pt x="13255" y="18720"/>
                    <a:pt x="13255" y="18720"/>
                  </a:cubicBezTo>
                  <a:cubicBezTo>
                    <a:pt x="13255" y="18720"/>
                    <a:pt x="13255" y="18720"/>
                    <a:pt x="13255" y="18720"/>
                  </a:cubicBezTo>
                  <a:cubicBezTo>
                    <a:pt x="13255" y="18360"/>
                    <a:pt x="13255" y="18360"/>
                    <a:pt x="13255" y="18360"/>
                  </a:cubicBezTo>
                  <a:cubicBezTo>
                    <a:pt x="13255" y="18360"/>
                    <a:pt x="13255" y="18360"/>
                    <a:pt x="13255" y="18360"/>
                  </a:cubicBezTo>
                  <a:cubicBezTo>
                    <a:pt x="12764" y="18360"/>
                    <a:pt x="12764" y="18360"/>
                    <a:pt x="12764" y="18360"/>
                  </a:cubicBezTo>
                  <a:cubicBezTo>
                    <a:pt x="12764" y="18720"/>
                    <a:pt x="12764" y="18720"/>
                    <a:pt x="12764" y="18720"/>
                  </a:cubicBezTo>
                  <a:cubicBezTo>
                    <a:pt x="12273" y="18720"/>
                    <a:pt x="12273" y="18720"/>
                    <a:pt x="12273" y="18720"/>
                  </a:cubicBezTo>
                  <a:cubicBezTo>
                    <a:pt x="11782" y="19440"/>
                    <a:pt x="11782" y="19440"/>
                    <a:pt x="11782" y="19440"/>
                  </a:cubicBezTo>
                  <a:cubicBezTo>
                    <a:pt x="11782" y="19440"/>
                    <a:pt x="11782" y="19440"/>
                    <a:pt x="11782" y="19440"/>
                  </a:cubicBezTo>
                  <a:close/>
                  <a:moveTo>
                    <a:pt x="11291" y="19800"/>
                  </a:moveTo>
                  <a:cubicBezTo>
                    <a:pt x="11291" y="20160"/>
                    <a:pt x="11291" y="20160"/>
                    <a:pt x="11291" y="20160"/>
                  </a:cubicBezTo>
                  <a:cubicBezTo>
                    <a:pt x="11291" y="20160"/>
                    <a:pt x="11291" y="20160"/>
                    <a:pt x="11291" y="20160"/>
                  </a:cubicBezTo>
                  <a:cubicBezTo>
                    <a:pt x="11782" y="20520"/>
                    <a:pt x="11782" y="20520"/>
                    <a:pt x="11782" y="20520"/>
                  </a:cubicBezTo>
                  <a:cubicBezTo>
                    <a:pt x="12273" y="20160"/>
                    <a:pt x="12273" y="20160"/>
                    <a:pt x="12273" y="20160"/>
                  </a:cubicBezTo>
                  <a:cubicBezTo>
                    <a:pt x="12273" y="19800"/>
                    <a:pt x="12273" y="19800"/>
                    <a:pt x="12273" y="19800"/>
                  </a:cubicBezTo>
                  <a:cubicBezTo>
                    <a:pt x="11782" y="19800"/>
                    <a:pt x="11782" y="19800"/>
                    <a:pt x="11782" y="19800"/>
                  </a:cubicBezTo>
                  <a:cubicBezTo>
                    <a:pt x="11782" y="19800"/>
                    <a:pt x="11782" y="19800"/>
                    <a:pt x="11782" y="19800"/>
                  </a:cubicBezTo>
                  <a:cubicBezTo>
                    <a:pt x="11291" y="19800"/>
                    <a:pt x="11291" y="19800"/>
                    <a:pt x="11291" y="19800"/>
                  </a:cubicBezTo>
                  <a:cubicBezTo>
                    <a:pt x="11291" y="19800"/>
                    <a:pt x="11291" y="19800"/>
                    <a:pt x="11291" y="19800"/>
                  </a:cubicBezTo>
                  <a:close/>
                  <a:moveTo>
                    <a:pt x="6382" y="11520"/>
                  </a:moveTo>
                  <a:cubicBezTo>
                    <a:pt x="5891" y="11520"/>
                    <a:pt x="5891" y="11520"/>
                    <a:pt x="5891" y="11520"/>
                  </a:cubicBezTo>
                  <a:cubicBezTo>
                    <a:pt x="5891" y="11160"/>
                    <a:pt x="5891" y="11160"/>
                    <a:pt x="5891" y="11160"/>
                  </a:cubicBezTo>
                  <a:cubicBezTo>
                    <a:pt x="5891" y="11160"/>
                    <a:pt x="5891" y="11160"/>
                    <a:pt x="5891" y="11160"/>
                  </a:cubicBezTo>
                  <a:cubicBezTo>
                    <a:pt x="6382" y="11160"/>
                    <a:pt x="6382" y="11160"/>
                    <a:pt x="6382" y="11160"/>
                  </a:cubicBezTo>
                  <a:cubicBezTo>
                    <a:pt x="6382" y="11520"/>
                    <a:pt x="6382" y="11520"/>
                    <a:pt x="6382" y="11520"/>
                  </a:cubicBezTo>
                  <a:cubicBezTo>
                    <a:pt x="6873" y="11520"/>
                    <a:pt x="6873" y="11520"/>
                    <a:pt x="6873" y="11520"/>
                  </a:cubicBezTo>
                  <a:cubicBezTo>
                    <a:pt x="6873" y="11520"/>
                    <a:pt x="6873" y="11520"/>
                    <a:pt x="6873" y="11520"/>
                  </a:cubicBezTo>
                  <a:cubicBezTo>
                    <a:pt x="6873" y="11880"/>
                    <a:pt x="6873" y="11880"/>
                    <a:pt x="6873" y="11880"/>
                  </a:cubicBezTo>
                  <a:cubicBezTo>
                    <a:pt x="6873" y="11520"/>
                    <a:pt x="6873" y="11520"/>
                    <a:pt x="6873" y="11520"/>
                  </a:cubicBezTo>
                  <a:cubicBezTo>
                    <a:pt x="6382" y="11520"/>
                    <a:pt x="6382" y="11520"/>
                    <a:pt x="6382" y="11520"/>
                  </a:cubicBezTo>
                  <a:close/>
                  <a:moveTo>
                    <a:pt x="5891" y="11880"/>
                  </a:moveTo>
                  <a:cubicBezTo>
                    <a:pt x="6382" y="11880"/>
                    <a:pt x="6382" y="11880"/>
                    <a:pt x="6382" y="11880"/>
                  </a:cubicBezTo>
                  <a:cubicBezTo>
                    <a:pt x="6382" y="11880"/>
                    <a:pt x="6382" y="11880"/>
                    <a:pt x="6382" y="11880"/>
                  </a:cubicBezTo>
                  <a:cubicBezTo>
                    <a:pt x="6382" y="12240"/>
                    <a:pt x="6382" y="12240"/>
                    <a:pt x="6382" y="12240"/>
                  </a:cubicBezTo>
                  <a:cubicBezTo>
                    <a:pt x="6382" y="12240"/>
                    <a:pt x="6382" y="12240"/>
                    <a:pt x="6382" y="12240"/>
                  </a:cubicBezTo>
                  <a:cubicBezTo>
                    <a:pt x="5891" y="12240"/>
                    <a:pt x="5891" y="12240"/>
                    <a:pt x="5891" y="12240"/>
                  </a:cubicBezTo>
                  <a:cubicBezTo>
                    <a:pt x="5891" y="11880"/>
                    <a:pt x="5891" y="11880"/>
                    <a:pt x="5891" y="11880"/>
                  </a:cubicBezTo>
                  <a:cubicBezTo>
                    <a:pt x="5891" y="11880"/>
                    <a:pt x="5891" y="11880"/>
                    <a:pt x="5891" y="11880"/>
                  </a:cubicBezTo>
                  <a:close/>
                  <a:moveTo>
                    <a:pt x="6382" y="14040"/>
                  </a:moveTo>
                  <a:cubicBezTo>
                    <a:pt x="6382" y="13680"/>
                    <a:pt x="6382" y="13680"/>
                    <a:pt x="6382" y="13680"/>
                  </a:cubicBezTo>
                  <a:cubicBezTo>
                    <a:pt x="6382" y="13680"/>
                    <a:pt x="6382" y="13680"/>
                    <a:pt x="6382" y="13680"/>
                  </a:cubicBezTo>
                  <a:cubicBezTo>
                    <a:pt x="6382" y="13680"/>
                    <a:pt x="6382" y="13680"/>
                    <a:pt x="6382" y="13680"/>
                  </a:cubicBezTo>
                  <a:cubicBezTo>
                    <a:pt x="6873" y="14040"/>
                    <a:pt x="6873" y="14040"/>
                    <a:pt x="6873" y="14040"/>
                  </a:cubicBezTo>
                  <a:cubicBezTo>
                    <a:pt x="6873" y="14040"/>
                    <a:pt x="6873" y="14040"/>
                    <a:pt x="6873" y="14040"/>
                  </a:cubicBezTo>
                  <a:cubicBezTo>
                    <a:pt x="6382" y="14040"/>
                    <a:pt x="6382" y="14040"/>
                    <a:pt x="6382" y="14040"/>
                  </a:cubicBezTo>
                  <a:cubicBezTo>
                    <a:pt x="5891" y="14040"/>
                    <a:pt x="5891" y="14040"/>
                    <a:pt x="5891" y="14040"/>
                  </a:cubicBezTo>
                  <a:cubicBezTo>
                    <a:pt x="6382" y="14040"/>
                    <a:pt x="6382" y="14040"/>
                    <a:pt x="6382" y="14040"/>
                  </a:cubicBezTo>
                  <a:close/>
                  <a:moveTo>
                    <a:pt x="982" y="17280"/>
                  </a:moveTo>
                  <a:cubicBezTo>
                    <a:pt x="1473" y="16920"/>
                    <a:pt x="1473" y="16920"/>
                    <a:pt x="1473" y="16920"/>
                  </a:cubicBezTo>
                  <a:cubicBezTo>
                    <a:pt x="1473" y="16920"/>
                    <a:pt x="1473" y="16920"/>
                    <a:pt x="1473" y="16920"/>
                  </a:cubicBezTo>
                  <a:cubicBezTo>
                    <a:pt x="1964" y="16560"/>
                    <a:pt x="1964" y="16560"/>
                    <a:pt x="1964" y="16560"/>
                  </a:cubicBezTo>
                  <a:cubicBezTo>
                    <a:pt x="2455" y="16560"/>
                    <a:pt x="2455" y="16560"/>
                    <a:pt x="2455" y="16560"/>
                  </a:cubicBezTo>
                  <a:cubicBezTo>
                    <a:pt x="2945" y="16200"/>
                    <a:pt x="2945" y="16200"/>
                    <a:pt x="2945" y="16200"/>
                  </a:cubicBezTo>
                  <a:cubicBezTo>
                    <a:pt x="3436" y="15840"/>
                    <a:pt x="3436" y="15840"/>
                    <a:pt x="3436" y="15840"/>
                  </a:cubicBezTo>
                  <a:cubicBezTo>
                    <a:pt x="3436" y="15840"/>
                    <a:pt x="3436" y="15840"/>
                    <a:pt x="3436" y="15840"/>
                  </a:cubicBezTo>
                  <a:cubicBezTo>
                    <a:pt x="3927" y="15480"/>
                    <a:pt x="3927" y="15480"/>
                    <a:pt x="3927" y="15480"/>
                  </a:cubicBezTo>
                  <a:cubicBezTo>
                    <a:pt x="3927" y="15480"/>
                    <a:pt x="3927" y="15480"/>
                    <a:pt x="3927" y="15480"/>
                  </a:cubicBezTo>
                  <a:cubicBezTo>
                    <a:pt x="3927" y="15120"/>
                    <a:pt x="3927" y="15120"/>
                    <a:pt x="3927" y="15120"/>
                  </a:cubicBezTo>
                  <a:cubicBezTo>
                    <a:pt x="4418" y="14760"/>
                    <a:pt x="4418" y="14760"/>
                    <a:pt x="4418" y="14760"/>
                  </a:cubicBezTo>
                  <a:cubicBezTo>
                    <a:pt x="4909" y="14760"/>
                    <a:pt x="4909" y="14760"/>
                    <a:pt x="4909" y="14760"/>
                  </a:cubicBezTo>
                  <a:cubicBezTo>
                    <a:pt x="4909" y="14400"/>
                    <a:pt x="4909" y="14400"/>
                    <a:pt x="4909" y="14400"/>
                  </a:cubicBezTo>
                  <a:cubicBezTo>
                    <a:pt x="5400" y="14040"/>
                    <a:pt x="5400" y="14040"/>
                    <a:pt x="5400" y="14040"/>
                  </a:cubicBezTo>
                  <a:cubicBezTo>
                    <a:pt x="5891" y="14040"/>
                    <a:pt x="5891" y="14040"/>
                    <a:pt x="5891" y="14040"/>
                  </a:cubicBezTo>
                  <a:cubicBezTo>
                    <a:pt x="5891" y="14040"/>
                    <a:pt x="5891" y="14040"/>
                    <a:pt x="5891" y="14040"/>
                  </a:cubicBezTo>
                  <a:cubicBezTo>
                    <a:pt x="5891" y="13680"/>
                    <a:pt x="5891" y="13680"/>
                    <a:pt x="5891" y="13680"/>
                  </a:cubicBezTo>
                  <a:cubicBezTo>
                    <a:pt x="5400" y="13320"/>
                    <a:pt x="5400" y="13320"/>
                    <a:pt x="5400" y="13320"/>
                  </a:cubicBezTo>
                  <a:cubicBezTo>
                    <a:pt x="5400" y="12960"/>
                    <a:pt x="5400" y="12960"/>
                    <a:pt x="5400" y="12960"/>
                  </a:cubicBezTo>
                  <a:cubicBezTo>
                    <a:pt x="5400" y="12600"/>
                    <a:pt x="5400" y="12600"/>
                    <a:pt x="5400" y="12600"/>
                  </a:cubicBezTo>
                  <a:cubicBezTo>
                    <a:pt x="5400" y="12600"/>
                    <a:pt x="5400" y="12600"/>
                    <a:pt x="5400" y="12600"/>
                  </a:cubicBezTo>
                  <a:cubicBezTo>
                    <a:pt x="4909" y="12960"/>
                    <a:pt x="4909" y="12960"/>
                    <a:pt x="4909" y="12960"/>
                  </a:cubicBezTo>
                  <a:cubicBezTo>
                    <a:pt x="4909" y="13680"/>
                    <a:pt x="4909" y="13680"/>
                    <a:pt x="4909" y="13680"/>
                  </a:cubicBezTo>
                  <a:cubicBezTo>
                    <a:pt x="4909" y="13320"/>
                    <a:pt x="4909" y="13320"/>
                    <a:pt x="4909" y="13320"/>
                  </a:cubicBezTo>
                  <a:cubicBezTo>
                    <a:pt x="4909" y="13680"/>
                    <a:pt x="4909" y="13680"/>
                    <a:pt x="4909" y="13680"/>
                  </a:cubicBezTo>
                  <a:cubicBezTo>
                    <a:pt x="4909" y="14040"/>
                    <a:pt x="4909" y="14040"/>
                    <a:pt x="4909" y="14040"/>
                  </a:cubicBezTo>
                  <a:cubicBezTo>
                    <a:pt x="4909" y="14040"/>
                    <a:pt x="4909" y="14040"/>
                    <a:pt x="4909" y="14040"/>
                  </a:cubicBezTo>
                  <a:cubicBezTo>
                    <a:pt x="4418" y="14040"/>
                    <a:pt x="4418" y="14040"/>
                    <a:pt x="4418" y="14040"/>
                  </a:cubicBezTo>
                  <a:cubicBezTo>
                    <a:pt x="3927" y="14400"/>
                    <a:pt x="3927" y="14400"/>
                    <a:pt x="3927" y="14400"/>
                  </a:cubicBezTo>
                  <a:cubicBezTo>
                    <a:pt x="3927" y="14760"/>
                    <a:pt x="3927" y="14760"/>
                    <a:pt x="3927" y="14760"/>
                  </a:cubicBezTo>
                  <a:cubicBezTo>
                    <a:pt x="3436" y="14760"/>
                    <a:pt x="3436" y="14760"/>
                    <a:pt x="3436" y="14760"/>
                  </a:cubicBezTo>
                  <a:cubicBezTo>
                    <a:pt x="2945" y="15480"/>
                    <a:pt x="2945" y="15480"/>
                    <a:pt x="2945" y="15480"/>
                  </a:cubicBezTo>
                  <a:cubicBezTo>
                    <a:pt x="2455" y="15840"/>
                    <a:pt x="2455" y="15840"/>
                    <a:pt x="2455" y="15840"/>
                  </a:cubicBezTo>
                  <a:cubicBezTo>
                    <a:pt x="1964" y="15840"/>
                    <a:pt x="1964" y="15840"/>
                    <a:pt x="1964" y="15840"/>
                  </a:cubicBezTo>
                  <a:cubicBezTo>
                    <a:pt x="1964" y="16200"/>
                    <a:pt x="1964" y="16200"/>
                    <a:pt x="1964" y="16200"/>
                  </a:cubicBezTo>
                  <a:cubicBezTo>
                    <a:pt x="1473" y="16200"/>
                    <a:pt x="1473" y="16200"/>
                    <a:pt x="1473" y="16200"/>
                  </a:cubicBezTo>
                  <a:cubicBezTo>
                    <a:pt x="982" y="16920"/>
                    <a:pt x="982" y="16920"/>
                    <a:pt x="982" y="16920"/>
                  </a:cubicBezTo>
                  <a:cubicBezTo>
                    <a:pt x="982" y="16920"/>
                    <a:pt x="982" y="16920"/>
                    <a:pt x="982" y="16920"/>
                  </a:cubicBezTo>
                  <a:cubicBezTo>
                    <a:pt x="982" y="17280"/>
                    <a:pt x="982" y="17280"/>
                    <a:pt x="982" y="17280"/>
                  </a:cubicBezTo>
                  <a:close/>
                  <a:moveTo>
                    <a:pt x="982" y="17280"/>
                  </a:moveTo>
                  <a:cubicBezTo>
                    <a:pt x="491" y="17280"/>
                    <a:pt x="491" y="17280"/>
                    <a:pt x="491" y="17280"/>
                  </a:cubicBezTo>
                  <a:cubicBezTo>
                    <a:pt x="982" y="17280"/>
                    <a:pt x="982" y="17280"/>
                    <a:pt x="982" y="17280"/>
                  </a:cubicBezTo>
                  <a:cubicBezTo>
                    <a:pt x="982" y="17280"/>
                    <a:pt x="982" y="17280"/>
                    <a:pt x="982" y="17280"/>
                  </a:cubicBezTo>
                  <a:close/>
                  <a:moveTo>
                    <a:pt x="982" y="17280"/>
                  </a:moveTo>
                  <a:cubicBezTo>
                    <a:pt x="982" y="17280"/>
                    <a:pt x="982" y="17280"/>
                    <a:pt x="982" y="17280"/>
                  </a:cubicBezTo>
                  <a:cubicBezTo>
                    <a:pt x="1473" y="17640"/>
                    <a:pt x="1473" y="17640"/>
                    <a:pt x="1473" y="17640"/>
                  </a:cubicBezTo>
                  <a:cubicBezTo>
                    <a:pt x="982" y="17280"/>
                    <a:pt x="982" y="17280"/>
                    <a:pt x="982" y="17280"/>
                  </a:cubicBezTo>
                  <a:close/>
                  <a:moveTo>
                    <a:pt x="491" y="17640"/>
                  </a:moveTo>
                  <a:cubicBezTo>
                    <a:pt x="0" y="17640"/>
                    <a:pt x="0" y="17640"/>
                    <a:pt x="0" y="17640"/>
                  </a:cubicBezTo>
                  <a:cubicBezTo>
                    <a:pt x="0" y="18000"/>
                    <a:pt x="0" y="18000"/>
                    <a:pt x="0" y="18000"/>
                  </a:cubicBezTo>
                  <a:cubicBezTo>
                    <a:pt x="491" y="18360"/>
                    <a:pt x="491" y="18360"/>
                    <a:pt x="491" y="18360"/>
                  </a:cubicBezTo>
                  <a:cubicBezTo>
                    <a:pt x="491" y="18360"/>
                    <a:pt x="491" y="18360"/>
                    <a:pt x="491" y="18360"/>
                  </a:cubicBezTo>
                  <a:cubicBezTo>
                    <a:pt x="491" y="18000"/>
                    <a:pt x="491" y="18000"/>
                    <a:pt x="491" y="18000"/>
                  </a:cubicBezTo>
                  <a:cubicBezTo>
                    <a:pt x="491" y="17640"/>
                    <a:pt x="491" y="17640"/>
                    <a:pt x="491" y="17640"/>
                  </a:cubicBezTo>
                  <a:close/>
                  <a:moveTo>
                    <a:pt x="491" y="1764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2" name="Google Shape;792;p16"/>
            <p:cNvSpPr/>
            <p:nvPr/>
          </p:nvSpPr>
          <p:spPr>
            <a:xfrm>
              <a:off x="10851" y="4437"/>
              <a:ext cx="1915" cy="670"/>
            </a:xfrm>
            <a:custGeom>
              <a:avLst/>
              <a:gdLst/>
              <a:ahLst/>
              <a:cxnLst/>
              <a:rect l="l" t="t" r="r" b="b"/>
              <a:pathLst>
                <a:path w="21600" h="21600" extrusionOk="0">
                  <a:moveTo>
                    <a:pt x="21600" y="11244"/>
                  </a:moveTo>
                  <a:cubicBezTo>
                    <a:pt x="21494" y="15682"/>
                    <a:pt x="21494" y="15682"/>
                    <a:pt x="21494" y="15682"/>
                  </a:cubicBezTo>
                  <a:cubicBezTo>
                    <a:pt x="21494" y="15978"/>
                    <a:pt x="21494" y="15978"/>
                    <a:pt x="21494" y="15978"/>
                  </a:cubicBezTo>
                  <a:cubicBezTo>
                    <a:pt x="21494" y="16274"/>
                    <a:pt x="21494" y="16274"/>
                    <a:pt x="21494" y="16274"/>
                  </a:cubicBezTo>
                  <a:cubicBezTo>
                    <a:pt x="21494" y="16274"/>
                    <a:pt x="21494" y="16274"/>
                    <a:pt x="21494" y="16274"/>
                  </a:cubicBezTo>
                  <a:cubicBezTo>
                    <a:pt x="21494" y="19233"/>
                    <a:pt x="21494" y="19233"/>
                    <a:pt x="21494" y="19233"/>
                  </a:cubicBezTo>
                  <a:cubicBezTo>
                    <a:pt x="21494" y="19233"/>
                    <a:pt x="21494" y="19233"/>
                    <a:pt x="21494" y="19233"/>
                  </a:cubicBezTo>
                  <a:cubicBezTo>
                    <a:pt x="21388" y="19233"/>
                    <a:pt x="21388" y="19233"/>
                    <a:pt x="21388" y="19233"/>
                  </a:cubicBezTo>
                  <a:cubicBezTo>
                    <a:pt x="21176" y="18937"/>
                    <a:pt x="21176" y="18937"/>
                    <a:pt x="21176" y="18937"/>
                  </a:cubicBezTo>
                  <a:cubicBezTo>
                    <a:pt x="21176" y="18641"/>
                    <a:pt x="21176" y="18641"/>
                    <a:pt x="21176" y="18641"/>
                  </a:cubicBezTo>
                  <a:cubicBezTo>
                    <a:pt x="21176" y="18641"/>
                    <a:pt x="21176" y="18641"/>
                    <a:pt x="21176" y="18641"/>
                  </a:cubicBezTo>
                  <a:cubicBezTo>
                    <a:pt x="21071" y="18345"/>
                    <a:pt x="21071" y="18345"/>
                    <a:pt x="21071" y="18345"/>
                  </a:cubicBezTo>
                  <a:cubicBezTo>
                    <a:pt x="21071" y="18345"/>
                    <a:pt x="21071" y="18345"/>
                    <a:pt x="21071" y="18345"/>
                  </a:cubicBezTo>
                  <a:cubicBezTo>
                    <a:pt x="21071" y="18049"/>
                    <a:pt x="21071" y="18049"/>
                    <a:pt x="21071" y="18049"/>
                  </a:cubicBezTo>
                  <a:cubicBezTo>
                    <a:pt x="21071" y="18049"/>
                    <a:pt x="21071" y="18049"/>
                    <a:pt x="21071" y="18049"/>
                  </a:cubicBezTo>
                  <a:cubicBezTo>
                    <a:pt x="21071" y="17753"/>
                    <a:pt x="21071" y="17753"/>
                    <a:pt x="21071" y="17753"/>
                  </a:cubicBezTo>
                  <a:cubicBezTo>
                    <a:pt x="21071" y="18049"/>
                    <a:pt x="21071" y="18049"/>
                    <a:pt x="21071" y="18049"/>
                  </a:cubicBezTo>
                  <a:cubicBezTo>
                    <a:pt x="20965" y="18049"/>
                    <a:pt x="20965" y="18049"/>
                    <a:pt x="20965" y="18049"/>
                  </a:cubicBezTo>
                  <a:cubicBezTo>
                    <a:pt x="20859" y="18049"/>
                    <a:pt x="20859" y="18049"/>
                    <a:pt x="20859" y="18049"/>
                  </a:cubicBezTo>
                  <a:cubicBezTo>
                    <a:pt x="20753" y="18049"/>
                    <a:pt x="20753" y="18049"/>
                    <a:pt x="20753" y="18049"/>
                  </a:cubicBezTo>
                  <a:cubicBezTo>
                    <a:pt x="20647" y="18049"/>
                    <a:pt x="20647" y="18049"/>
                    <a:pt x="20647" y="18049"/>
                  </a:cubicBezTo>
                  <a:cubicBezTo>
                    <a:pt x="20647" y="18049"/>
                    <a:pt x="20647" y="18049"/>
                    <a:pt x="20647" y="18049"/>
                  </a:cubicBezTo>
                  <a:cubicBezTo>
                    <a:pt x="20541" y="18049"/>
                    <a:pt x="20541" y="18049"/>
                    <a:pt x="20541" y="18049"/>
                  </a:cubicBezTo>
                  <a:cubicBezTo>
                    <a:pt x="20435" y="18049"/>
                    <a:pt x="20435" y="18049"/>
                    <a:pt x="20435" y="18049"/>
                  </a:cubicBezTo>
                  <a:cubicBezTo>
                    <a:pt x="20541" y="18049"/>
                    <a:pt x="20541" y="18049"/>
                    <a:pt x="20541" y="18049"/>
                  </a:cubicBezTo>
                  <a:cubicBezTo>
                    <a:pt x="20541" y="17753"/>
                    <a:pt x="20541" y="17753"/>
                    <a:pt x="20541" y="17753"/>
                  </a:cubicBezTo>
                  <a:cubicBezTo>
                    <a:pt x="20541" y="17458"/>
                    <a:pt x="20541" y="17458"/>
                    <a:pt x="20541" y="17458"/>
                  </a:cubicBezTo>
                  <a:cubicBezTo>
                    <a:pt x="20541" y="17458"/>
                    <a:pt x="20541" y="17458"/>
                    <a:pt x="20541" y="17458"/>
                  </a:cubicBezTo>
                  <a:cubicBezTo>
                    <a:pt x="20647" y="17162"/>
                    <a:pt x="20647" y="17162"/>
                    <a:pt x="20647" y="17162"/>
                  </a:cubicBezTo>
                  <a:cubicBezTo>
                    <a:pt x="20541" y="17162"/>
                    <a:pt x="20541" y="17162"/>
                    <a:pt x="20541" y="17162"/>
                  </a:cubicBezTo>
                  <a:cubicBezTo>
                    <a:pt x="20435" y="16866"/>
                    <a:pt x="20435" y="16866"/>
                    <a:pt x="20435" y="16866"/>
                  </a:cubicBezTo>
                  <a:cubicBezTo>
                    <a:pt x="20541" y="16866"/>
                    <a:pt x="20541" y="16866"/>
                    <a:pt x="20541" y="16866"/>
                  </a:cubicBezTo>
                  <a:cubicBezTo>
                    <a:pt x="20541" y="16866"/>
                    <a:pt x="20541" y="16866"/>
                    <a:pt x="20541" y="16866"/>
                  </a:cubicBezTo>
                  <a:cubicBezTo>
                    <a:pt x="20647" y="16866"/>
                    <a:pt x="20647" y="16866"/>
                    <a:pt x="20647" y="16866"/>
                  </a:cubicBezTo>
                  <a:cubicBezTo>
                    <a:pt x="20753" y="16866"/>
                    <a:pt x="20753" y="16866"/>
                    <a:pt x="20753" y="16866"/>
                  </a:cubicBezTo>
                  <a:cubicBezTo>
                    <a:pt x="20647" y="16866"/>
                    <a:pt x="20647" y="16866"/>
                    <a:pt x="20647" y="16866"/>
                  </a:cubicBezTo>
                  <a:cubicBezTo>
                    <a:pt x="20541" y="16866"/>
                    <a:pt x="20541" y="16866"/>
                    <a:pt x="20541" y="16866"/>
                  </a:cubicBezTo>
                  <a:cubicBezTo>
                    <a:pt x="20435" y="16866"/>
                    <a:pt x="20435" y="16866"/>
                    <a:pt x="20435" y="16866"/>
                  </a:cubicBezTo>
                  <a:cubicBezTo>
                    <a:pt x="20435" y="16570"/>
                    <a:pt x="20435" y="16570"/>
                    <a:pt x="20435" y="16570"/>
                  </a:cubicBezTo>
                  <a:cubicBezTo>
                    <a:pt x="20435" y="16570"/>
                    <a:pt x="20435" y="16570"/>
                    <a:pt x="20435" y="16570"/>
                  </a:cubicBezTo>
                  <a:cubicBezTo>
                    <a:pt x="20435" y="16570"/>
                    <a:pt x="20435" y="16570"/>
                    <a:pt x="20435" y="16570"/>
                  </a:cubicBezTo>
                  <a:cubicBezTo>
                    <a:pt x="20541" y="16570"/>
                    <a:pt x="20541" y="16570"/>
                    <a:pt x="20541" y="16570"/>
                  </a:cubicBezTo>
                  <a:cubicBezTo>
                    <a:pt x="20541" y="16274"/>
                    <a:pt x="20541" y="16274"/>
                    <a:pt x="20541" y="16274"/>
                  </a:cubicBezTo>
                  <a:cubicBezTo>
                    <a:pt x="20329" y="15978"/>
                    <a:pt x="20329" y="15978"/>
                    <a:pt x="20329" y="15978"/>
                  </a:cubicBezTo>
                  <a:cubicBezTo>
                    <a:pt x="20329" y="15978"/>
                    <a:pt x="20329" y="15978"/>
                    <a:pt x="20329" y="15978"/>
                  </a:cubicBezTo>
                  <a:cubicBezTo>
                    <a:pt x="20224" y="15682"/>
                    <a:pt x="20224" y="15682"/>
                    <a:pt x="20224" y="15682"/>
                  </a:cubicBezTo>
                  <a:cubicBezTo>
                    <a:pt x="20329" y="15682"/>
                    <a:pt x="20329" y="15682"/>
                    <a:pt x="20329" y="15682"/>
                  </a:cubicBezTo>
                  <a:cubicBezTo>
                    <a:pt x="20224" y="15386"/>
                    <a:pt x="20224" y="15386"/>
                    <a:pt x="20224" y="15386"/>
                  </a:cubicBezTo>
                  <a:cubicBezTo>
                    <a:pt x="20224" y="15090"/>
                    <a:pt x="20224" y="15090"/>
                    <a:pt x="20224" y="15090"/>
                  </a:cubicBezTo>
                  <a:cubicBezTo>
                    <a:pt x="20329" y="15090"/>
                    <a:pt x="20329" y="15090"/>
                    <a:pt x="20329" y="15090"/>
                  </a:cubicBezTo>
                  <a:cubicBezTo>
                    <a:pt x="20224" y="15090"/>
                    <a:pt x="20224" y="15090"/>
                    <a:pt x="20224" y="15090"/>
                  </a:cubicBezTo>
                  <a:cubicBezTo>
                    <a:pt x="20118" y="14795"/>
                    <a:pt x="20118" y="14795"/>
                    <a:pt x="20118" y="14795"/>
                  </a:cubicBezTo>
                  <a:cubicBezTo>
                    <a:pt x="20118" y="14795"/>
                    <a:pt x="20118" y="14795"/>
                    <a:pt x="20118" y="14795"/>
                  </a:cubicBezTo>
                  <a:cubicBezTo>
                    <a:pt x="20118" y="14795"/>
                    <a:pt x="20118" y="14795"/>
                    <a:pt x="20118" y="14795"/>
                  </a:cubicBezTo>
                  <a:cubicBezTo>
                    <a:pt x="20224" y="14499"/>
                    <a:pt x="20224" y="14499"/>
                    <a:pt x="20224" y="14499"/>
                  </a:cubicBezTo>
                  <a:cubicBezTo>
                    <a:pt x="20118" y="14795"/>
                    <a:pt x="20118" y="14795"/>
                    <a:pt x="20118" y="14795"/>
                  </a:cubicBezTo>
                  <a:cubicBezTo>
                    <a:pt x="20012" y="14499"/>
                    <a:pt x="20012" y="14499"/>
                    <a:pt x="20012" y="14499"/>
                  </a:cubicBezTo>
                  <a:cubicBezTo>
                    <a:pt x="20012" y="14499"/>
                    <a:pt x="20012" y="14499"/>
                    <a:pt x="20012" y="14499"/>
                  </a:cubicBezTo>
                  <a:cubicBezTo>
                    <a:pt x="20012" y="14499"/>
                    <a:pt x="20012" y="14499"/>
                    <a:pt x="20012" y="14499"/>
                  </a:cubicBezTo>
                  <a:cubicBezTo>
                    <a:pt x="20012" y="14203"/>
                    <a:pt x="20012" y="14203"/>
                    <a:pt x="20012" y="14203"/>
                  </a:cubicBezTo>
                  <a:cubicBezTo>
                    <a:pt x="20012" y="14499"/>
                    <a:pt x="20012" y="14499"/>
                    <a:pt x="20012" y="14499"/>
                  </a:cubicBezTo>
                  <a:cubicBezTo>
                    <a:pt x="19906" y="14499"/>
                    <a:pt x="19906" y="14499"/>
                    <a:pt x="19906" y="14499"/>
                  </a:cubicBezTo>
                  <a:cubicBezTo>
                    <a:pt x="19800" y="14203"/>
                    <a:pt x="19800" y="14203"/>
                    <a:pt x="19800" y="14203"/>
                  </a:cubicBezTo>
                  <a:cubicBezTo>
                    <a:pt x="19694" y="14203"/>
                    <a:pt x="19694" y="14203"/>
                    <a:pt x="19694" y="14203"/>
                  </a:cubicBezTo>
                  <a:cubicBezTo>
                    <a:pt x="19588" y="13907"/>
                    <a:pt x="19588" y="13907"/>
                    <a:pt x="19588" y="13907"/>
                  </a:cubicBezTo>
                  <a:cubicBezTo>
                    <a:pt x="19482" y="13907"/>
                    <a:pt x="19482" y="13907"/>
                    <a:pt x="19482" y="13907"/>
                  </a:cubicBezTo>
                  <a:cubicBezTo>
                    <a:pt x="19271" y="13907"/>
                    <a:pt x="19271" y="13907"/>
                    <a:pt x="19271" y="13907"/>
                  </a:cubicBezTo>
                  <a:cubicBezTo>
                    <a:pt x="18953" y="13611"/>
                    <a:pt x="18953" y="13611"/>
                    <a:pt x="18953" y="13611"/>
                  </a:cubicBezTo>
                  <a:cubicBezTo>
                    <a:pt x="18847" y="13611"/>
                    <a:pt x="18847" y="13611"/>
                    <a:pt x="18847" y="13611"/>
                  </a:cubicBezTo>
                  <a:cubicBezTo>
                    <a:pt x="18741" y="13315"/>
                    <a:pt x="18741" y="13315"/>
                    <a:pt x="18741" y="13315"/>
                  </a:cubicBezTo>
                  <a:cubicBezTo>
                    <a:pt x="18635" y="13315"/>
                    <a:pt x="18635" y="13315"/>
                    <a:pt x="18635" y="13315"/>
                  </a:cubicBezTo>
                  <a:cubicBezTo>
                    <a:pt x="18635" y="13315"/>
                    <a:pt x="18635" y="13315"/>
                    <a:pt x="18635" y="13315"/>
                  </a:cubicBezTo>
                  <a:cubicBezTo>
                    <a:pt x="18529" y="13019"/>
                    <a:pt x="18529" y="13019"/>
                    <a:pt x="18529" y="13019"/>
                  </a:cubicBezTo>
                  <a:cubicBezTo>
                    <a:pt x="18529" y="13019"/>
                    <a:pt x="18529" y="13019"/>
                    <a:pt x="18529" y="13019"/>
                  </a:cubicBezTo>
                  <a:cubicBezTo>
                    <a:pt x="18635" y="13019"/>
                    <a:pt x="18635" y="13019"/>
                    <a:pt x="18635" y="13019"/>
                  </a:cubicBezTo>
                  <a:cubicBezTo>
                    <a:pt x="18635" y="13019"/>
                    <a:pt x="18635" y="13019"/>
                    <a:pt x="18635" y="13019"/>
                  </a:cubicBezTo>
                  <a:cubicBezTo>
                    <a:pt x="18635" y="13019"/>
                    <a:pt x="18635" y="13019"/>
                    <a:pt x="18635" y="13019"/>
                  </a:cubicBezTo>
                  <a:cubicBezTo>
                    <a:pt x="18635" y="13019"/>
                    <a:pt x="18635" y="13019"/>
                    <a:pt x="18635" y="13019"/>
                  </a:cubicBezTo>
                  <a:cubicBezTo>
                    <a:pt x="18529" y="13019"/>
                    <a:pt x="18529" y="13019"/>
                    <a:pt x="18529" y="13019"/>
                  </a:cubicBezTo>
                  <a:cubicBezTo>
                    <a:pt x="18424" y="13019"/>
                    <a:pt x="18424" y="13019"/>
                    <a:pt x="18424" y="13019"/>
                  </a:cubicBezTo>
                  <a:cubicBezTo>
                    <a:pt x="18424" y="12723"/>
                    <a:pt x="18424" y="12723"/>
                    <a:pt x="18424" y="12723"/>
                  </a:cubicBezTo>
                  <a:cubicBezTo>
                    <a:pt x="18424" y="12723"/>
                    <a:pt x="18424" y="12723"/>
                    <a:pt x="18424" y="12723"/>
                  </a:cubicBezTo>
                  <a:cubicBezTo>
                    <a:pt x="18318" y="13019"/>
                    <a:pt x="18318" y="13019"/>
                    <a:pt x="18318" y="13019"/>
                  </a:cubicBezTo>
                  <a:cubicBezTo>
                    <a:pt x="18318" y="12723"/>
                    <a:pt x="18318" y="12723"/>
                    <a:pt x="18318" y="12723"/>
                  </a:cubicBezTo>
                  <a:cubicBezTo>
                    <a:pt x="18318" y="12723"/>
                    <a:pt x="18318" y="12723"/>
                    <a:pt x="18318" y="12723"/>
                  </a:cubicBezTo>
                  <a:cubicBezTo>
                    <a:pt x="18318" y="12723"/>
                    <a:pt x="18318" y="12723"/>
                    <a:pt x="18318" y="12723"/>
                  </a:cubicBezTo>
                  <a:cubicBezTo>
                    <a:pt x="18212" y="12723"/>
                    <a:pt x="18212" y="12723"/>
                    <a:pt x="18212" y="12723"/>
                  </a:cubicBezTo>
                  <a:cubicBezTo>
                    <a:pt x="18212" y="12723"/>
                    <a:pt x="18212" y="12723"/>
                    <a:pt x="18212" y="12723"/>
                  </a:cubicBezTo>
                  <a:cubicBezTo>
                    <a:pt x="18212" y="12427"/>
                    <a:pt x="18212" y="12427"/>
                    <a:pt x="18212" y="12427"/>
                  </a:cubicBezTo>
                  <a:cubicBezTo>
                    <a:pt x="18106" y="12132"/>
                    <a:pt x="18106" y="12132"/>
                    <a:pt x="18106" y="12132"/>
                  </a:cubicBezTo>
                  <a:cubicBezTo>
                    <a:pt x="18212" y="11836"/>
                    <a:pt x="18212" y="11836"/>
                    <a:pt x="18212" y="11836"/>
                  </a:cubicBezTo>
                  <a:cubicBezTo>
                    <a:pt x="18212" y="11540"/>
                    <a:pt x="18212" y="11540"/>
                    <a:pt x="18212" y="11540"/>
                  </a:cubicBezTo>
                  <a:cubicBezTo>
                    <a:pt x="18106" y="11836"/>
                    <a:pt x="18106" y="11836"/>
                    <a:pt x="18106" y="11836"/>
                  </a:cubicBezTo>
                  <a:cubicBezTo>
                    <a:pt x="18106" y="12132"/>
                    <a:pt x="18106" y="12132"/>
                    <a:pt x="18106" y="12132"/>
                  </a:cubicBezTo>
                  <a:cubicBezTo>
                    <a:pt x="18106" y="12132"/>
                    <a:pt x="18106" y="12132"/>
                    <a:pt x="18106" y="12132"/>
                  </a:cubicBezTo>
                  <a:cubicBezTo>
                    <a:pt x="18000" y="12427"/>
                    <a:pt x="18000" y="12427"/>
                    <a:pt x="18000" y="12427"/>
                  </a:cubicBezTo>
                  <a:cubicBezTo>
                    <a:pt x="18000" y="12723"/>
                    <a:pt x="18000" y="12723"/>
                    <a:pt x="18000" y="12723"/>
                  </a:cubicBezTo>
                  <a:cubicBezTo>
                    <a:pt x="18000" y="12723"/>
                    <a:pt x="18000" y="12723"/>
                    <a:pt x="18000" y="12723"/>
                  </a:cubicBezTo>
                  <a:cubicBezTo>
                    <a:pt x="17894" y="13019"/>
                    <a:pt x="17894" y="13019"/>
                    <a:pt x="17894" y="13019"/>
                  </a:cubicBezTo>
                  <a:cubicBezTo>
                    <a:pt x="17788" y="13315"/>
                    <a:pt x="17788" y="13315"/>
                    <a:pt x="17788" y="13315"/>
                  </a:cubicBezTo>
                  <a:cubicBezTo>
                    <a:pt x="17682" y="13019"/>
                    <a:pt x="17682" y="13019"/>
                    <a:pt x="17682" y="13019"/>
                  </a:cubicBezTo>
                  <a:cubicBezTo>
                    <a:pt x="17682" y="12723"/>
                    <a:pt x="17682" y="12723"/>
                    <a:pt x="17682" y="12723"/>
                  </a:cubicBezTo>
                  <a:cubicBezTo>
                    <a:pt x="17682" y="12427"/>
                    <a:pt x="17682" y="12427"/>
                    <a:pt x="17682" y="12427"/>
                  </a:cubicBezTo>
                  <a:cubicBezTo>
                    <a:pt x="17682" y="12427"/>
                    <a:pt x="17682" y="12427"/>
                    <a:pt x="17682" y="12427"/>
                  </a:cubicBezTo>
                  <a:cubicBezTo>
                    <a:pt x="17682" y="12427"/>
                    <a:pt x="17682" y="12427"/>
                    <a:pt x="17682" y="12427"/>
                  </a:cubicBezTo>
                  <a:cubicBezTo>
                    <a:pt x="17682" y="12132"/>
                    <a:pt x="17682" y="12132"/>
                    <a:pt x="17682" y="12132"/>
                  </a:cubicBezTo>
                  <a:cubicBezTo>
                    <a:pt x="17576" y="12132"/>
                    <a:pt x="17576" y="12132"/>
                    <a:pt x="17576" y="12132"/>
                  </a:cubicBezTo>
                  <a:cubicBezTo>
                    <a:pt x="17576" y="12132"/>
                    <a:pt x="17576" y="12132"/>
                    <a:pt x="17576" y="12132"/>
                  </a:cubicBezTo>
                  <a:cubicBezTo>
                    <a:pt x="17576" y="11836"/>
                    <a:pt x="17576" y="11836"/>
                    <a:pt x="17576" y="11836"/>
                  </a:cubicBezTo>
                  <a:cubicBezTo>
                    <a:pt x="17471" y="11836"/>
                    <a:pt x="17471" y="11836"/>
                    <a:pt x="17471" y="11836"/>
                  </a:cubicBezTo>
                  <a:cubicBezTo>
                    <a:pt x="17365" y="11836"/>
                    <a:pt x="17365" y="11836"/>
                    <a:pt x="17365" y="11836"/>
                  </a:cubicBezTo>
                  <a:cubicBezTo>
                    <a:pt x="17365" y="11540"/>
                    <a:pt x="17365" y="11540"/>
                    <a:pt x="17365" y="11540"/>
                  </a:cubicBezTo>
                  <a:cubicBezTo>
                    <a:pt x="17365" y="11540"/>
                    <a:pt x="17365" y="11540"/>
                    <a:pt x="17365" y="11540"/>
                  </a:cubicBezTo>
                  <a:cubicBezTo>
                    <a:pt x="17471" y="11540"/>
                    <a:pt x="17471" y="11540"/>
                    <a:pt x="17471" y="11540"/>
                  </a:cubicBezTo>
                  <a:cubicBezTo>
                    <a:pt x="17576" y="11540"/>
                    <a:pt x="17576" y="11540"/>
                    <a:pt x="17576" y="11540"/>
                  </a:cubicBezTo>
                  <a:cubicBezTo>
                    <a:pt x="17576" y="11540"/>
                    <a:pt x="17576" y="11540"/>
                    <a:pt x="17576" y="11540"/>
                  </a:cubicBezTo>
                  <a:cubicBezTo>
                    <a:pt x="17682" y="11540"/>
                    <a:pt x="17682" y="11540"/>
                    <a:pt x="17682" y="11540"/>
                  </a:cubicBezTo>
                  <a:cubicBezTo>
                    <a:pt x="17788" y="11540"/>
                    <a:pt x="17788" y="11540"/>
                    <a:pt x="17788" y="11540"/>
                  </a:cubicBezTo>
                  <a:cubicBezTo>
                    <a:pt x="17788" y="11244"/>
                    <a:pt x="17788" y="11244"/>
                    <a:pt x="17788" y="11244"/>
                  </a:cubicBezTo>
                  <a:cubicBezTo>
                    <a:pt x="17894" y="11244"/>
                    <a:pt x="17894" y="11244"/>
                    <a:pt x="17894" y="11244"/>
                  </a:cubicBezTo>
                  <a:cubicBezTo>
                    <a:pt x="18000" y="11244"/>
                    <a:pt x="18000" y="11244"/>
                    <a:pt x="18000" y="11244"/>
                  </a:cubicBezTo>
                  <a:cubicBezTo>
                    <a:pt x="18106" y="11540"/>
                    <a:pt x="18106" y="11540"/>
                    <a:pt x="18106" y="11540"/>
                  </a:cubicBezTo>
                  <a:cubicBezTo>
                    <a:pt x="18106" y="11244"/>
                    <a:pt x="18106" y="11244"/>
                    <a:pt x="18106" y="11244"/>
                  </a:cubicBezTo>
                  <a:cubicBezTo>
                    <a:pt x="18212" y="11244"/>
                    <a:pt x="18212" y="11244"/>
                    <a:pt x="18212" y="11244"/>
                  </a:cubicBezTo>
                  <a:cubicBezTo>
                    <a:pt x="18212" y="11244"/>
                    <a:pt x="18212" y="11244"/>
                    <a:pt x="18212" y="11244"/>
                  </a:cubicBezTo>
                  <a:cubicBezTo>
                    <a:pt x="18212" y="10948"/>
                    <a:pt x="18212" y="10948"/>
                    <a:pt x="18212" y="10948"/>
                  </a:cubicBezTo>
                  <a:cubicBezTo>
                    <a:pt x="18212" y="10652"/>
                    <a:pt x="18212" y="10652"/>
                    <a:pt x="18212" y="10652"/>
                  </a:cubicBezTo>
                  <a:cubicBezTo>
                    <a:pt x="18000" y="10652"/>
                    <a:pt x="18000" y="10652"/>
                    <a:pt x="18000" y="10652"/>
                  </a:cubicBezTo>
                  <a:cubicBezTo>
                    <a:pt x="18000" y="10652"/>
                    <a:pt x="18000" y="10652"/>
                    <a:pt x="18000" y="10652"/>
                  </a:cubicBezTo>
                  <a:cubicBezTo>
                    <a:pt x="18000" y="10948"/>
                    <a:pt x="18000" y="10948"/>
                    <a:pt x="18000" y="10948"/>
                  </a:cubicBezTo>
                  <a:cubicBezTo>
                    <a:pt x="17894" y="10652"/>
                    <a:pt x="17894" y="10652"/>
                    <a:pt x="17894" y="10652"/>
                  </a:cubicBezTo>
                  <a:cubicBezTo>
                    <a:pt x="17788" y="10948"/>
                    <a:pt x="17788" y="10948"/>
                    <a:pt x="17788" y="10948"/>
                  </a:cubicBezTo>
                  <a:cubicBezTo>
                    <a:pt x="17682" y="10948"/>
                    <a:pt x="17682" y="10948"/>
                    <a:pt x="17682" y="10948"/>
                  </a:cubicBezTo>
                  <a:cubicBezTo>
                    <a:pt x="17682" y="10948"/>
                    <a:pt x="17682" y="10948"/>
                    <a:pt x="17682" y="10948"/>
                  </a:cubicBezTo>
                  <a:cubicBezTo>
                    <a:pt x="17576" y="10948"/>
                    <a:pt x="17576" y="10948"/>
                    <a:pt x="17576" y="10948"/>
                  </a:cubicBezTo>
                  <a:cubicBezTo>
                    <a:pt x="17471" y="10948"/>
                    <a:pt x="17471" y="10948"/>
                    <a:pt x="17471" y="10948"/>
                  </a:cubicBezTo>
                  <a:cubicBezTo>
                    <a:pt x="17471" y="10948"/>
                    <a:pt x="17471" y="10948"/>
                    <a:pt x="17471" y="10948"/>
                  </a:cubicBezTo>
                  <a:cubicBezTo>
                    <a:pt x="17365" y="10652"/>
                    <a:pt x="17365" y="10652"/>
                    <a:pt x="17365" y="10652"/>
                  </a:cubicBezTo>
                  <a:cubicBezTo>
                    <a:pt x="17259" y="10356"/>
                    <a:pt x="17259" y="10356"/>
                    <a:pt x="17259" y="10356"/>
                  </a:cubicBezTo>
                  <a:cubicBezTo>
                    <a:pt x="17365" y="10356"/>
                    <a:pt x="17365" y="10356"/>
                    <a:pt x="17365" y="10356"/>
                  </a:cubicBezTo>
                  <a:cubicBezTo>
                    <a:pt x="17259" y="10060"/>
                    <a:pt x="17259" y="10060"/>
                    <a:pt x="17259" y="10060"/>
                  </a:cubicBezTo>
                  <a:cubicBezTo>
                    <a:pt x="17153" y="9764"/>
                    <a:pt x="17153" y="9764"/>
                    <a:pt x="17153" y="9764"/>
                  </a:cubicBezTo>
                  <a:cubicBezTo>
                    <a:pt x="17047" y="9764"/>
                    <a:pt x="17047" y="9764"/>
                    <a:pt x="17047" y="9764"/>
                  </a:cubicBezTo>
                  <a:cubicBezTo>
                    <a:pt x="17047" y="9764"/>
                    <a:pt x="17047" y="9764"/>
                    <a:pt x="17047" y="9764"/>
                  </a:cubicBezTo>
                  <a:cubicBezTo>
                    <a:pt x="16941" y="10060"/>
                    <a:pt x="16941" y="10060"/>
                    <a:pt x="16941" y="10060"/>
                  </a:cubicBezTo>
                  <a:cubicBezTo>
                    <a:pt x="16835" y="9764"/>
                    <a:pt x="16835" y="9764"/>
                    <a:pt x="16835" y="9764"/>
                  </a:cubicBezTo>
                  <a:cubicBezTo>
                    <a:pt x="16941" y="9764"/>
                    <a:pt x="16941" y="9764"/>
                    <a:pt x="16941" y="9764"/>
                  </a:cubicBezTo>
                  <a:cubicBezTo>
                    <a:pt x="17047" y="9468"/>
                    <a:pt x="17047" y="9468"/>
                    <a:pt x="17047" y="9468"/>
                  </a:cubicBezTo>
                  <a:cubicBezTo>
                    <a:pt x="17047" y="9468"/>
                    <a:pt x="17047" y="9468"/>
                    <a:pt x="17047" y="9468"/>
                  </a:cubicBezTo>
                  <a:cubicBezTo>
                    <a:pt x="16941" y="9173"/>
                    <a:pt x="16941" y="9173"/>
                    <a:pt x="16941" y="9173"/>
                  </a:cubicBezTo>
                  <a:cubicBezTo>
                    <a:pt x="17047" y="9173"/>
                    <a:pt x="17047" y="9173"/>
                    <a:pt x="17047" y="9173"/>
                  </a:cubicBezTo>
                  <a:cubicBezTo>
                    <a:pt x="17153" y="9173"/>
                    <a:pt x="17153" y="9173"/>
                    <a:pt x="17153" y="9173"/>
                  </a:cubicBezTo>
                  <a:cubicBezTo>
                    <a:pt x="17259" y="8877"/>
                    <a:pt x="17259" y="8877"/>
                    <a:pt x="17259" y="8877"/>
                  </a:cubicBezTo>
                  <a:cubicBezTo>
                    <a:pt x="17365" y="8877"/>
                    <a:pt x="17365" y="8877"/>
                    <a:pt x="17365" y="8877"/>
                  </a:cubicBezTo>
                  <a:cubicBezTo>
                    <a:pt x="17471" y="8581"/>
                    <a:pt x="17471" y="8581"/>
                    <a:pt x="17471" y="8581"/>
                  </a:cubicBezTo>
                  <a:cubicBezTo>
                    <a:pt x="17471" y="8581"/>
                    <a:pt x="17471" y="8581"/>
                    <a:pt x="17471" y="8581"/>
                  </a:cubicBezTo>
                  <a:cubicBezTo>
                    <a:pt x="17576" y="8581"/>
                    <a:pt x="17576" y="8581"/>
                    <a:pt x="17576" y="8581"/>
                  </a:cubicBezTo>
                  <a:cubicBezTo>
                    <a:pt x="17894" y="8581"/>
                    <a:pt x="17894" y="8581"/>
                    <a:pt x="17894" y="8581"/>
                  </a:cubicBezTo>
                  <a:cubicBezTo>
                    <a:pt x="18000" y="8877"/>
                    <a:pt x="18000" y="8877"/>
                    <a:pt x="18000" y="8877"/>
                  </a:cubicBezTo>
                  <a:cubicBezTo>
                    <a:pt x="18212" y="8877"/>
                    <a:pt x="18212" y="8877"/>
                    <a:pt x="18212" y="8877"/>
                  </a:cubicBezTo>
                  <a:cubicBezTo>
                    <a:pt x="18318" y="8877"/>
                    <a:pt x="18318" y="8877"/>
                    <a:pt x="18318" y="8877"/>
                  </a:cubicBezTo>
                  <a:cubicBezTo>
                    <a:pt x="18318" y="9173"/>
                    <a:pt x="18318" y="9173"/>
                    <a:pt x="18318" y="9173"/>
                  </a:cubicBezTo>
                  <a:cubicBezTo>
                    <a:pt x="18318" y="9173"/>
                    <a:pt x="18318" y="9173"/>
                    <a:pt x="18318" y="9173"/>
                  </a:cubicBezTo>
                  <a:cubicBezTo>
                    <a:pt x="18318" y="9468"/>
                    <a:pt x="18318" y="9468"/>
                    <a:pt x="18318" y="9468"/>
                  </a:cubicBezTo>
                  <a:cubicBezTo>
                    <a:pt x="18424" y="9764"/>
                    <a:pt x="18424" y="9764"/>
                    <a:pt x="18424" y="9764"/>
                  </a:cubicBezTo>
                  <a:cubicBezTo>
                    <a:pt x="18424" y="9764"/>
                    <a:pt x="18424" y="9764"/>
                    <a:pt x="18424" y="9764"/>
                  </a:cubicBezTo>
                  <a:cubicBezTo>
                    <a:pt x="18424" y="10060"/>
                    <a:pt x="18424" y="10060"/>
                    <a:pt x="18424" y="10060"/>
                  </a:cubicBezTo>
                  <a:cubicBezTo>
                    <a:pt x="18318" y="10356"/>
                    <a:pt x="18318" y="10356"/>
                    <a:pt x="18318" y="10356"/>
                  </a:cubicBezTo>
                  <a:cubicBezTo>
                    <a:pt x="18318" y="10652"/>
                    <a:pt x="18318" y="10652"/>
                    <a:pt x="18318" y="10652"/>
                  </a:cubicBezTo>
                  <a:cubicBezTo>
                    <a:pt x="18424" y="11244"/>
                    <a:pt x="18424" y="11244"/>
                    <a:pt x="18424" y="11244"/>
                  </a:cubicBezTo>
                  <a:cubicBezTo>
                    <a:pt x="18424" y="11540"/>
                    <a:pt x="18424" y="11540"/>
                    <a:pt x="18424" y="11540"/>
                  </a:cubicBezTo>
                  <a:cubicBezTo>
                    <a:pt x="18529" y="11540"/>
                    <a:pt x="18529" y="11540"/>
                    <a:pt x="18529" y="11540"/>
                  </a:cubicBezTo>
                  <a:cubicBezTo>
                    <a:pt x="18529" y="11540"/>
                    <a:pt x="18529" y="11540"/>
                    <a:pt x="18529" y="11540"/>
                  </a:cubicBezTo>
                  <a:cubicBezTo>
                    <a:pt x="18529" y="11244"/>
                    <a:pt x="18529" y="11244"/>
                    <a:pt x="18529" y="11244"/>
                  </a:cubicBezTo>
                  <a:cubicBezTo>
                    <a:pt x="18529" y="11244"/>
                    <a:pt x="18529" y="11244"/>
                    <a:pt x="18529" y="11244"/>
                  </a:cubicBezTo>
                  <a:cubicBezTo>
                    <a:pt x="18635" y="11244"/>
                    <a:pt x="18635" y="11244"/>
                    <a:pt x="18635" y="11244"/>
                  </a:cubicBezTo>
                  <a:cubicBezTo>
                    <a:pt x="18635" y="11540"/>
                    <a:pt x="18635" y="11540"/>
                    <a:pt x="18635" y="11540"/>
                  </a:cubicBezTo>
                  <a:cubicBezTo>
                    <a:pt x="18635" y="11836"/>
                    <a:pt x="18635" y="11836"/>
                    <a:pt x="18635" y="11836"/>
                  </a:cubicBezTo>
                  <a:cubicBezTo>
                    <a:pt x="18635" y="11836"/>
                    <a:pt x="18635" y="11836"/>
                    <a:pt x="18635" y="11836"/>
                  </a:cubicBezTo>
                  <a:cubicBezTo>
                    <a:pt x="18741" y="11836"/>
                    <a:pt x="18741" y="11836"/>
                    <a:pt x="18741" y="11836"/>
                  </a:cubicBezTo>
                  <a:cubicBezTo>
                    <a:pt x="18847" y="12132"/>
                    <a:pt x="18847" y="12132"/>
                    <a:pt x="18847" y="12132"/>
                  </a:cubicBezTo>
                  <a:cubicBezTo>
                    <a:pt x="18847" y="12132"/>
                    <a:pt x="18847" y="12132"/>
                    <a:pt x="18847" y="12132"/>
                  </a:cubicBezTo>
                  <a:cubicBezTo>
                    <a:pt x="18953" y="12132"/>
                    <a:pt x="18953" y="12132"/>
                    <a:pt x="18953" y="12132"/>
                  </a:cubicBezTo>
                  <a:cubicBezTo>
                    <a:pt x="19059" y="12132"/>
                    <a:pt x="19059" y="12132"/>
                    <a:pt x="19059" y="12132"/>
                  </a:cubicBezTo>
                  <a:cubicBezTo>
                    <a:pt x="19059" y="11836"/>
                    <a:pt x="19059" y="11836"/>
                    <a:pt x="19059" y="11836"/>
                  </a:cubicBezTo>
                  <a:cubicBezTo>
                    <a:pt x="19059" y="11836"/>
                    <a:pt x="19059" y="11836"/>
                    <a:pt x="19059" y="11836"/>
                  </a:cubicBezTo>
                  <a:cubicBezTo>
                    <a:pt x="19165" y="11836"/>
                    <a:pt x="19165" y="11836"/>
                    <a:pt x="19165" y="11836"/>
                  </a:cubicBezTo>
                  <a:cubicBezTo>
                    <a:pt x="19165" y="11540"/>
                    <a:pt x="19165" y="11540"/>
                    <a:pt x="19165" y="11540"/>
                  </a:cubicBezTo>
                  <a:cubicBezTo>
                    <a:pt x="19165" y="11244"/>
                    <a:pt x="19165" y="11244"/>
                    <a:pt x="19165" y="11244"/>
                  </a:cubicBezTo>
                  <a:cubicBezTo>
                    <a:pt x="19271" y="11244"/>
                    <a:pt x="19271" y="11244"/>
                    <a:pt x="19271" y="11244"/>
                  </a:cubicBezTo>
                  <a:cubicBezTo>
                    <a:pt x="19376" y="11244"/>
                    <a:pt x="19376" y="11244"/>
                    <a:pt x="19376" y="11244"/>
                  </a:cubicBezTo>
                  <a:cubicBezTo>
                    <a:pt x="19376" y="10948"/>
                    <a:pt x="19376" y="10948"/>
                    <a:pt x="19376" y="10948"/>
                  </a:cubicBezTo>
                  <a:cubicBezTo>
                    <a:pt x="19482" y="10652"/>
                    <a:pt x="19482" y="10652"/>
                    <a:pt x="19482" y="10652"/>
                  </a:cubicBezTo>
                  <a:cubicBezTo>
                    <a:pt x="19482" y="10948"/>
                    <a:pt x="19482" y="10948"/>
                    <a:pt x="19482" y="10948"/>
                  </a:cubicBezTo>
                  <a:cubicBezTo>
                    <a:pt x="19588" y="10948"/>
                    <a:pt x="19588" y="10948"/>
                    <a:pt x="19588" y="10948"/>
                  </a:cubicBezTo>
                  <a:cubicBezTo>
                    <a:pt x="19588" y="10652"/>
                    <a:pt x="19588" y="10652"/>
                    <a:pt x="19588" y="10652"/>
                  </a:cubicBezTo>
                  <a:cubicBezTo>
                    <a:pt x="19800" y="10652"/>
                    <a:pt x="19800" y="10652"/>
                    <a:pt x="19800" y="10652"/>
                  </a:cubicBezTo>
                  <a:cubicBezTo>
                    <a:pt x="19800" y="10652"/>
                    <a:pt x="19800" y="10652"/>
                    <a:pt x="19800" y="10652"/>
                  </a:cubicBezTo>
                  <a:cubicBezTo>
                    <a:pt x="19694" y="10356"/>
                    <a:pt x="19694" y="10356"/>
                    <a:pt x="19694" y="10356"/>
                  </a:cubicBezTo>
                  <a:cubicBezTo>
                    <a:pt x="19800" y="10060"/>
                    <a:pt x="19800" y="10060"/>
                    <a:pt x="19800" y="10060"/>
                  </a:cubicBezTo>
                  <a:cubicBezTo>
                    <a:pt x="20012" y="9764"/>
                    <a:pt x="20012" y="9764"/>
                    <a:pt x="20012" y="9764"/>
                  </a:cubicBezTo>
                  <a:cubicBezTo>
                    <a:pt x="20118" y="9764"/>
                    <a:pt x="20118" y="9764"/>
                    <a:pt x="20118" y="9764"/>
                  </a:cubicBezTo>
                  <a:cubicBezTo>
                    <a:pt x="20224" y="10060"/>
                    <a:pt x="20224" y="10060"/>
                    <a:pt x="20224" y="10060"/>
                  </a:cubicBezTo>
                  <a:cubicBezTo>
                    <a:pt x="20329" y="10060"/>
                    <a:pt x="20329" y="10060"/>
                    <a:pt x="20329" y="10060"/>
                  </a:cubicBezTo>
                  <a:cubicBezTo>
                    <a:pt x="20435" y="10356"/>
                    <a:pt x="20435" y="10356"/>
                    <a:pt x="20435" y="10356"/>
                  </a:cubicBezTo>
                  <a:cubicBezTo>
                    <a:pt x="20541" y="10356"/>
                    <a:pt x="20541" y="10356"/>
                    <a:pt x="20541" y="10356"/>
                  </a:cubicBezTo>
                  <a:cubicBezTo>
                    <a:pt x="20647" y="10652"/>
                    <a:pt x="20647" y="10652"/>
                    <a:pt x="20647" y="10652"/>
                  </a:cubicBezTo>
                  <a:cubicBezTo>
                    <a:pt x="20753" y="10652"/>
                    <a:pt x="20753" y="10652"/>
                    <a:pt x="20753" y="10652"/>
                  </a:cubicBezTo>
                  <a:cubicBezTo>
                    <a:pt x="21071" y="10948"/>
                    <a:pt x="21071" y="10948"/>
                    <a:pt x="21071" y="10948"/>
                  </a:cubicBezTo>
                  <a:cubicBezTo>
                    <a:pt x="21176" y="10948"/>
                    <a:pt x="21176" y="10948"/>
                    <a:pt x="21176" y="10948"/>
                  </a:cubicBezTo>
                  <a:cubicBezTo>
                    <a:pt x="21176" y="10948"/>
                    <a:pt x="21176" y="10948"/>
                    <a:pt x="21176" y="10948"/>
                  </a:cubicBezTo>
                  <a:cubicBezTo>
                    <a:pt x="21282" y="10948"/>
                    <a:pt x="21282" y="10948"/>
                    <a:pt x="21282" y="10948"/>
                  </a:cubicBezTo>
                  <a:cubicBezTo>
                    <a:pt x="21388" y="10948"/>
                    <a:pt x="21388" y="10948"/>
                    <a:pt x="21388" y="10948"/>
                  </a:cubicBezTo>
                  <a:cubicBezTo>
                    <a:pt x="21494" y="10948"/>
                    <a:pt x="21494" y="10948"/>
                    <a:pt x="21494" y="10948"/>
                  </a:cubicBezTo>
                  <a:cubicBezTo>
                    <a:pt x="21494" y="11244"/>
                    <a:pt x="21494" y="11244"/>
                    <a:pt x="21494" y="11244"/>
                  </a:cubicBezTo>
                  <a:cubicBezTo>
                    <a:pt x="21494" y="11244"/>
                    <a:pt x="21494" y="11244"/>
                    <a:pt x="21494" y="11244"/>
                  </a:cubicBezTo>
                  <a:cubicBezTo>
                    <a:pt x="21494" y="11244"/>
                    <a:pt x="21494" y="11244"/>
                    <a:pt x="21494" y="11244"/>
                  </a:cubicBezTo>
                  <a:cubicBezTo>
                    <a:pt x="21600" y="11244"/>
                    <a:pt x="21600" y="11244"/>
                    <a:pt x="21600" y="11244"/>
                  </a:cubicBezTo>
                  <a:cubicBezTo>
                    <a:pt x="21600" y="11244"/>
                    <a:pt x="21600" y="11244"/>
                    <a:pt x="21600" y="11244"/>
                  </a:cubicBezTo>
                  <a:close/>
                  <a:moveTo>
                    <a:pt x="15988" y="7989"/>
                  </a:moveTo>
                  <a:cubicBezTo>
                    <a:pt x="16200" y="8285"/>
                    <a:pt x="16200" y="8285"/>
                    <a:pt x="16200" y="8285"/>
                  </a:cubicBezTo>
                  <a:cubicBezTo>
                    <a:pt x="16200" y="8285"/>
                    <a:pt x="16200" y="8285"/>
                    <a:pt x="16200" y="8285"/>
                  </a:cubicBezTo>
                  <a:cubicBezTo>
                    <a:pt x="16094" y="8285"/>
                    <a:pt x="16094" y="8285"/>
                    <a:pt x="16094" y="8285"/>
                  </a:cubicBezTo>
                  <a:cubicBezTo>
                    <a:pt x="15988" y="7989"/>
                    <a:pt x="15988" y="7989"/>
                    <a:pt x="15988" y="7989"/>
                  </a:cubicBezTo>
                  <a:close/>
                  <a:moveTo>
                    <a:pt x="16941" y="8581"/>
                  </a:moveTo>
                  <a:cubicBezTo>
                    <a:pt x="17047" y="8581"/>
                    <a:pt x="17047" y="8581"/>
                    <a:pt x="17047" y="8581"/>
                  </a:cubicBezTo>
                  <a:cubicBezTo>
                    <a:pt x="17047" y="8581"/>
                    <a:pt x="17047" y="8581"/>
                    <a:pt x="17047" y="8581"/>
                  </a:cubicBezTo>
                  <a:cubicBezTo>
                    <a:pt x="17047" y="8285"/>
                    <a:pt x="17047" y="8285"/>
                    <a:pt x="17047" y="8285"/>
                  </a:cubicBezTo>
                  <a:cubicBezTo>
                    <a:pt x="16941" y="8285"/>
                    <a:pt x="16941" y="8285"/>
                    <a:pt x="16941" y="8285"/>
                  </a:cubicBezTo>
                  <a:cubicBezTo>
                    <a:pt x="16835" y="8285"/>
                    <a:pt x="16835" y="8285"/>
                    <a:pt x="16835" y="8285"/>
                  </a:cubicBezTo>
                  <a:cubicBezTo>
                    <a:pt x="16729" y="8285"/>
                    <a:pt x="16729" y="8285"/>
                    <a:pt x="16729" y="8285"/>
                  </a:cubicBezTo>
                  <a:cubicBezTo>
                    <a:pt x="16624" y="8285"/>
                    <a:pt x="16624" y="8285"/>
                    <a:pt x="16624" y="8285"/>
                  </a:cubicBezTo>
                  <a:cubicBezTo>
                    <a:pt x="16624" y="8285"/>
                    <a:pt x="16624" y="8285"/>
                    <a:pt x="16624" y="8285"/>
                  </a:cubicBezTo>
                  <a:cubicBezTo>
                    <a:pt x="16624" y="8285"/>
                    <a:pt x="16624" y="8285"/>
                    <a:pt x="16624" y="8285"/>
                  </a:cubicBezTo>
                  <a:cubicBezTo>
                    <a:pt x="16518" y="8581"/>
                    <a:pt x="16518" y="8581"/>
                    <a:pt x="16518" y="8581"/>
                  </a:cubicBezTo>
                  <a:cubicBezTo>
                    <a:pt x="16729" y="8581"/>
                    <a:pt x="16729" y="8581"/>
                    <a:pt x="16729" y="8581"/>
                  </a:cubicBezTo>
                  <a:cubicBezTo>
                    <a:pt x="16729" y="8581"/>
                    <a:pt x="16729" y="8581"/>
                    <a:pt x="16729" y="8581"/>
                  </a:cubicBezTo>
                  <a:cubicBezTo>
                    <a:pt x="16835" y="8581"/>
                    <a:pt x="16835" y="8581"/>
                    <a:pt x="16835" y="8581"/>
                  </a:cubicBezTo>
                  <a:cubicBezTo>
                    <a:pt x="16835" y="8581"/>
                    <a:pt x="16835" y="8581"/>
                    <a:pt x="16835" y="8581"/>
                  </a:cubicBezTo>
                  <a:cubicBezTo>
                    <a:pt x="16729" y="8285"/>
                    <a:pt x="16729" y="8285"/>
                    <a:pt x="16729" y="8285"/>
                  </a:cubicBezTo>
                  <a:cubicBezTo>
                    <a:pt x="16729" y="8285"/>
                    <a:pt x="16729" y="8285"/>
                    <a:pt x="16729" y="8285"/>
                  </a:cubicBezTo>
                  <a:cubicBezTo>
                    <a:pt x="16835" y="8285"/>
                    <a:pt x="16835" y="8285"/>
                    <a:pt x="16835" y="8285"/>
                  </a:cubicBezTo>
                  <a:cubicBezTo>
                    <a:pt x="16941" y="8581"/>
                    <a:pt x="16941" y="8581"/>
                    <a:pt x="16941" y="8581"/>
                  </a:cubicBezTo>
                  <a:close/>
                  <a:moveTo>
                    <a:pt x="16835" y="9173"/>
                  </a:moveTo>
                  <a:cubicBezTo>
                    <a:pt x="16729" y="9173"/>
                    <a:pt x="16729" y="9173"/>
                    <a:pt x="16729" y="9173"/>
                  </a:cubicBezTo>
                  <a:cubicBezTo>
                    <a:pt x="16624" y="9173"/>
                    <a:pt x="16624" y="9173"/>
                    <a:pt x="16624" y="9173"/>
                  </a:cubicBezTo>
                  <a:cubicBezTo>
                    <a:pt x="16624" y="9173"/>
                    <a:pt x="16624" y="9173"/>
                    <a:pt x="16624" y="9173"/>
                  </a:cubicBezTo>
                  <a:cubicBezTo>
                    <a:pt x="16835" y="9173"/>
                    <a:pt x="16835" y="9173"/>
                    <a:pt x="16835" y="9173"/>
                  </a:cubicBezTo>
                  <a:close/>
                  <a:moveTo>
                    <a:pt x="16835" y="9173"/>
                  </a:moveTo>
                  <a:cubicBezTo>
                    <a:pt x="16835" y="9173"/>
                    <a:pt x="16835" y="9173"/>
                    <a:pt x="16835" y="9173"/>
                  </a:cubicBezTo>
                  <a:cubicBezTo>
                    <a:pt x="16729" y="9173"/>
                    <a:pt x="16729" y="9173"/>
                    <a:pt x="16729" y="9173"/>
                  </a:cubicBezTo>
                  <a:cubicBezTo>
                    <a:pt x="16835" y="9173"/>
                    <a:pt x="16835" y="9173"/>
                    <a:pt x="16835" y="9173"/>
                  </a:cubicBezTo>
                  <a:close/>
                  <a:moveTo>
                    <a:pt x="16835" y="9173"/>
                  </a:moveTo>
                  <a:cubicBezTo>
                    <a:pt x="16729" y="9468"/>
                    <a:pt x="16729" y="9468"/>
                    <a:pt x="16729" y="9468"/>
                  </a:cubicBezTo>
                  <a:cubicBezTo>
                    <a:pt x="16729" y="9764"/>
                    <a:pt x="16729" y="9764"/>
                    <a:pt x="16729" y="9764"/>
                  </a:cubicBezTo>
                  <a:cubicBezTo>
                    <a:pt x="16835" y="9764"/>
                    <a:pt x="16835" y="9764"/>
                    <a:pt x="16835" y="9764"/>
                  </a:cubicBezTo>
                  <a:cubicBezTo>
                    <a:pt x="16835" y="9764"/>
                    <a:pt x="16835" y="9764"/>
                    <a:pt x="16835" y="9764"/>
                  </a:cubicBezTo>
                  <a:cubicBezTo>
                    <a:pt x="16941" y="9173"/>
                    <a:pt x="16941" y="9173"/>
                    <a:pt x="16941" y="9173"/>
                  </a:cubicBezTo>
                  <a:cubicBezTo>
                    <a:pt x="16835" y="9173"/>
                    <a:pt x="16835" y="9173"/>
                    <a:pt x="16835" y="9173"/>
                  </a:cubicBezTo>
                  <a:close/>
                  <a:moveTo>
                    <a:pt x="14188" y="3551"/>
                  </a:moveTo>
                  <a:cubicBezTo>
                    <a:pt x="14294" y="3551"/>
                    <a:pt x="14294" y="3551"/>
                    <a:pt x="14294" y="3551"/>
                  </a:cubicBezTo>
                  <a:cubicBezTo>
                    <a:pt x="14294" y="3847"/>
                    <a:pt x="14294" y="3847"/>
                    <a:pt x="14294" y="3847"/>
                  </a:cubicBezTo>
                  <a:cubicBezTo>
                    <a:pt x="14294" y="4142"/>
                    <a:pt x="14294" y="4142"/>
                    <a:pt x="14294" y="4142"/>
                  </a:cubicBezTo>
                  <a:cubicBezTo>
                    <a:pt x="14188" y="3847"/>
                    <a:pt x="14188" y="3847"/>
                    <a:pt x="14188" y="3847"/>
                  </a:cubicBezTo>
                  <a:cubicBezTo>
                    <a:pt x="14188" y="3551"/>
                    <a:pt x="14188" y="3551"/>
                    <a:pt x="14188" y="3551"/>
                  </a:cubicBezTo>
                  <a:cubicBezTo>
                    <a:pt x="14188" y="3551"/>
                    <a:pt x="14188" y="3551"/>
                    <a:pt x="14188" y="3551"/>
                  </a:cubicBezTo>
                  <a:close/>
                  <a:moveTo>
                    <a:pt x="14824" y="2663"/>
                  </a:moveTo>
                  <a:cubicBezTo>
                    <a:pt x="14824" y="2959"/>
                    <a:pt x="14824" y="2959"/>
                    <a:pt x="14824" y="2959"/>
                  </a:cubicBezTo>
                  <a:cubicBezTo>
                    <a:pt x="14824" y="2959"/>
                    <a:pt x="14824" y="2959"/>
                    <a:pt x="14824" y="2959"/>
                  </a:cubicBezTo>
                  <a:cubicBezTo>
                    <a:pt x="14929" y="2959"/>
                    <a:pt x="14929" y="2959"/>
                    <a:pt x="14929" y="2959"/>
                  </a:cubicBezTo>
                  <a:cubicBezTo>
                    <a:pt x="14929" y="2959"/>
                    <a:pt x="14929" y="2959"/>
                    <a:pt x="14929" y="2959"/>
                  </a:cubicBezTo>
                  <a:cubicBezTo>
                    <a:pt x="14929" y="2663"/>
                    <a:pt x="14929" y="2663"/>
                    <a:pt x="14929" y="2663"/>
                  </a:cubicBezTo>
                  <a:cubicBezTo>
                    <a:pt x="14824" y="2367"/>
                    <a:pt x="14824" y="2367"/>
                    <a:pt x="14824" y="2367"/>
                  </a:cubicBezTo>
                  <a:cubicBezTo>
                    <a:pt x="14824" y="2663"/>
                    <a:pt x="14824" y="2663"/>
                    <a:pt x="14824" y="2663"/>
                  </a:cubicBezTo>
                  <a:close/>
                  <a:moveTo>
                    <a:pt x="14824" y="3255"/>
                  </a:moveTo>
                  <a:cubicBezTo>
                    <a:pt x="14824" y="3255"/>
                    <a:pt x="14824" y="3255"/>
                    <a:pt x="14824" y="3255"/>
                  </a:cubicBezTo>
                  <a:cubicBezTo>
                    <a:pt x="14824" y="3255"/>
                    <a:pt x="14824" y="3255"/>
                    <a:pt x="14824" y="3255"/>
                  </a:cubicBezTo>
                  <a:cubicBezTo>
                    <a:pt x="14824" y="3255"/>
                    <a:pt x="14824" y="3255"/>
                    <a:pt x="14824" y="3255"/>
                  </a:cubicBezTo>
                  <a:cubicBezTo>
                    <a:pt x="14824" y="3255"/>
                    <a:pt x="14824" y="3255"/>
                    <a:pt x="14824" y="3255"/>
                  </a:cubicBezTo>
                  <a:close/>
                  <a:moveTo>
                    <a:pt x="15565" y="5326"/>
                  </a:moveTo>
                  <a:cubicBezTo>
                    <a:pt x="15565" y="5622"/>
                    <a:pt x="15565" y="5622"/>
                    <a:pt x="15565" y="5622"/>
                  </a:cubicBezTo>
                  <a:cubicBezTo>
                    <a:pt x="15671" y="5622"/>
                    <a:pt x="15671" y="5622"/>
                    <a:pt x="15671" y="5622"/>
                  </a:cubicBezTo>
                  <a:cubicBezTo>
                    <a:pt x="15671" y="5622"/>
                    <a:pt x="15671" y="5622"/>
                    <a:pt x="15671" y="5622"/>
                  </a:cubicBezTo>
                  <a:cubicBezTo>
                    <a:pt x="15776" y="5326"/>
                    <a:pt x="15776" y="5326"/>
                    <a:pt x="15776" y="5326"/>
                  </a:cubicBezTo>
                  <a:cubicBezTo>
                    <a:pt x="15776" y="5326"/>
                    <a:pt x="15776" y="5326"/>
                    <a:pt x="15776" y="5326"/>
                  </a:cubicBezTo>
                  <a:cubicBezTo>
                    <a:pt x="15671" y="5030"/>
                    <a:pt x="15671" y="5030"/>
                    <a:pt x="15671" y="5030"/>
                  </a:cubicBezTo>
                  <a:cubicBezTo>
                    <a:pt x="15565" y="5326"/>
                    <a:pt x="15565" y="5326"/>
                    <a:pt x="15565" y="5326"/>
                  </a:cubicBezTo>
                  <a:cubicBezTo>
                    <a:pt x="15565" y="5326"/>
                    <a:pt x="15565" y="5326"/>
                    <a:pt x="15565" y="5326"/>
                  </a:cubicBezTo>
                  <a:close/>
                  <a:moveTo>
                    <a:pt x="15459" y="8581"/>
                  </a:moveTo>
                  <a:cubicBezTo>
                    <a:pt x="15459" y="8877"/>
                    <a:pt x="15459" y="8877"/>
                    <a:pt x="15459" y="8877"/>
                  </a:cubicBezTo>
                  <a:cubicBezTo>
                    <a:pt x="15565" y="9173"/>
                    <a:pt x="15565" y="9173"/>
                    <a:pt x="15565" y="9173"/>
                  </a:cubicBezTo>
                  <a:cubicBezTo>
                    <a:pt x="15671" y="9173"/>
                    <a:pt x="15671" y="9173"/>
                    <a:pt x="15671" y="9173"/>
                  </a:cubicBezTo>
                  <a:cubicBezTo>
                    <a:pt x="15565" y="9173"/>
                    <a:pt x="15565" y="9173"/>
                    <a:pt x="15565" y="9173"/>
                  </a:cubicBezTo>
                  <a:cubicBezTo>
                    <a:pt x="15565" y="9468"/>
                    <a:pt x="15565" y="9468"/>
                    <a:pt x="15565" y="9468"/>
                  </a:cubicBezTo>
                  <a:cubicBezTo>
                    <a:pt x="15565" y="9173"/>
                    <a:pt x="15565" y="9173"/>
                    <a:pt x="15565" y="9173"/>
                  </a:cubicBezTo>
                  <a:cubicBezTo>
                    <a:pt x="15459" y="9173"/>
                    <a:pt x="15459" y="9173"/>
                    <a:pt x="15459" y="9173"/>
                  </a:cubicBezTo>
                  <a:cubicBezTo>
                    <a:pt x="15459" y="8877"/>
                    <a:pt x="15459" y="8877"/>
                    <a:pt x="15459" y="8877"/>
                  </a:cubicBezTo>
                  <a:cubicBezTo>
                    <a:pt x="15353" y="8581"/>
                    <a:pt x="15353" y="8581"/>
                    <a:pt x="15353" y="8581"/>
                  </a:cubicBezTo>
                  <a:cubicBezTo>
                    <a:pt x="15247" y="8285"/>
                    <a:pt x="15247" y="8285"/>
                    <a:pt x="15247" y="8285"/>
                  </a:cubicBezTo>
                  <a:cubicBezTo>
                    <a:pt x="15353" y="7989"/>
                    <a:pt x="15353" y="7989"/>
                    <a:pt x="15353" y="7989"/>
                  </a:cubicBezTo>
                  <a:cubicBezTo>
                    <a:pt x="15247" y="7989"/>
                    <a:pt x="15247" y="7989"/>
                    <a:pt x="15247" y="7989"/>
                  </a:cubicBezTo>
                  <a:cubicBezTo>
                    <a:pt x="15247" y="7693"/>
                    <a:pt x="15247" y="7693"/>
                    <a:pt x="15247" y="7693"/>
                  </a:cubicBezTo>
                  <a:cubicBezTo>
                    <a:pt x="15247" y="7693"/>
                    <a:pt x="15247" y="7693"/>
                    <a:pt x="15247" y="7693"/>
                  </a:cubicBezTo>
                  <a:cubicBezTo>
                    <a:pt x="15247" y="7397"/>
                    <a:pt x="15247" y="7397"/>
                    <a:pt x="15247" y="7397"/>
                  </a:cubicBezTo>
                  <a:cubicBezTo>
                    <a:pt x="15247" y="7101"/>
                    <a:pt x="15247" y="7101"/>
                    <a:pt x="15247" y="7101"/>
                  </a:cubicBezTo>
                  <a:cubicBezTo>
                    <a:pt x="15247" y="7101"/>
                    <a:pt x="15247" y="7101"/>
                    <a:pt x="15247" y="7101"/>
                  </a:cubicBezTo>
                  <a:cubicBezTo>
                    <a:pt x="15141" y="6805"/>
                    <a:pt x="15141" y="6805"/>
                    <a:pt x="15141" y="6805"/>
                  </a:cubicBezTo>
                  <a:cubicBezTo>
                    <a:pt x="15141" y="6510"/>
                    <a:pt x="15141" y="6510"/>
                    <a:pt x="15141" y="6510"/>
                  </a:cubicBezTo>
                  <a:cubicBezTo>
                    <a:pt x="15247" y="6510"/>
                    <a:pt x="15247" y="6510"/>
                    <a:pt x="15247" y="6510"/>
                  </a:cubicBezTo>
                  <a:cubicBezTo>
                    <a:pt x="15247" y="6214"/>
                    <a:pt x="15247" y="6214"/>
                    <a:pt x="15247" y="6214"/>
                  </a:cubicBezTo>
                  <a:cubicBezTo>
                    <a:pt x="15247" y="5918"/>
                    <a:pt x="15247" y="5918"/>
                    <a:pt x="15247" y="5918"/>
                  </a:cubicBezTo>
                  <a:cubicBezTo>
                    <a:pt x="15459" y="5326"/>
                    <a:pt x="15459" y="5326"/>
                    <a:pt x="15459" y="5326"/>
                  </a:cubicBezTo>
                  <a:cubicBezTo>
                    <a:pt x="15459" y="5326"/>
                    <a:pt x="15459" y="5326"/>
                    <a:pt x="15459" y="5326"/>
                  </a:cubicBezTo>
                  <a:cubicBezTo>
                    <a:pt x="15459" y="5622"/>
                    <a:pt x="15459" y="5622"/>
                    <a:pt x="15459" y="5622"/>
                  </a:cubicBezTo>
                  <a:cubicBezTo>
                    <a:pt x="15353" y="5918"/>
                    <a:pt x="15353" y="5918"/>
                    <a:pt x="15353" y="5918"/>
                  </a:cubicBezTo>
                  <a:cubicBezTo>
                    <a:pt x="15353" y="5918"/>
                    <a:pt x="15353" y="5918"/>
                    <a:pt x="15353" y="5918"/>
                  </a:cubicBezTo>
                  <a:cubicBezTo>
                    <a:pt x="15459" y="5918"/>
                    <a:pt x="15459" y="5918"/>
                    <a:pt x="15459" y="5918"/>
                  </a:cubicBezTo>
                  <a:cubicBezTo>
                    <a:pt x="15459" y="6214"/>
                    <a:pt x="15459" y="6214"/>
                    <a:pt x="15459" y="6214"/>
                  </a:cubicBezTo>
                  <a:cubicBezTo>
                    <a:pt x="15459" y="6510"/>
                    <a:pt x="15459" y="6510"/>
                    <a:pt x="15459" y="6510"/>
                  </a:cubicBezTo>
                  <a:cubicBezTo>
                    <a:pt x="15353" y="6805"/>
                    <a:pt x="15353" y="6805"/>
                    <a:pt x="15353" y="6805"/>
                  </a:cubicBezTo>
                  <a:cubicBezTo>
                    <a:pt x="15247" y="6805"/>
                    <a:pt x="15247" y="6805"/>
                    <a:pt x="15247" y="6805"/>
                  </a:cubicBezTo>
                  <a:cubicBezTo>
                    <a:pt x="15353" y="7101"/>
                    <a:pt x="15353" y="7101"/>
                    <a:pt x="15353" y="7101"/>
                  </a:cubicBezTo>
                  <a:cubicBezTo>
                    <a:pt x="15353" y="7101"/>
                    <a:pt x="15353" y="7101"/>
                    <a:pt x="15353" y="7101"/>
                  </a:cubicBezTo>
                  <a:cubicBezTo>
                    <a:pt x="15459" y="6805"/>
                    <a:pt x="15459" y="6805"/>
                    <a:pt x="15459" y="6805"/>
                  </a:cubicBezTo>
                  <a:cubicBezTo>
                    <a:pt x="15459" y="6805"/>
                    <a:pt x="15459" y="6805"/>
                    <a:pt x="15459" y="6805"/>
                  </a:cubicBezTo>
                  <a:cubicBezTo>
                    <a:pt x="15565" y="6510"/>
                    <a:pt x="15565" y="6510"/>
                    <a:pt x="15565" y="6510"/>
                  </a:cubicBezTo>
                  <a:cubicBezTo>
                    <a:pt x="15459" y="6510"/>
                    <a:pt x="15459" y="6510"/>
                    <a:pt x="15459" y="6510"/>
                  </a:cubicBezTo>
                  <a:cubicBezTo>
                    <a:pt x="15459" y="6510"/>
                    <a:pt x="15459" y="6510"/>
                    <a:pt x="15459" y="6510"/>
                  </a:cubicBezTo>
                  <a:cubicBezTo>
                    <a:pt x="15671" y="6214"/>
                    <a:pt x="15671" y="6214"/>
                    <a:pt x="15671" y="6214"/>
                  </a:cubicBezTo>
                  <a:cubicBezTo>
                    <a:pt x="15776" y="6214"/>
                    <a:pt x="15776" y="6214"/>
                    <a:pt x="15776" y="6214"/>
                  </a:cubicBezTo>
                  <a:cubicBezTo>
                    <a:pt x="15882" y="6214"/>
                    <a:pt x="15882" y="6214"/>
                    <a:pt x="15882" y="6214"/>
                  </a:cubicBezTo>
                  <a:cubicBezTo>
                    <a:pt x="15882" y="6510"/>
                    <a:pt x="15882" y="6510"/>
                    <a:pt x="15882" y="6510"/>
                  </a:cubicBezTo>
                  <a:cubicBezTo>
                    <a:pt x="15776" y="6805"/>
                    <a:pt x="15776" y="6805"/>
                    <a:pt x="15776" y="6805"/>
                  </a:cubicBezTo>
                  <a:cubicBezTo>
                    <a:pt x="15565" y="7101"/>
                    <a:pt x="15565" y="7101"/>
                    <a:pt x="15565" y="7101"/>
                  </a:cubicBezTo>
                  <a:cubicBezTo>
                    <a:pt x="15565" y="7101"/>
                    <a:pt x="15565" y="7101"/>
                    <a:pt x="15565" y="7101"/>
                  </a:cubicBezTo>
                  <a:cubicBezTo>
                    <a:pt x="15565" y="7397"/>
                    <a:pt x="15565" y="7397"/>
                    <a:pt x="15565" y="7397"/>
                  </a:cubicBezTo>
                  <a:cubicBezTo>
                    <a:pt x="15671" y="7397"/>
                    <a:pt x="15671" y="7397"/>
                    <a:pt x="15671" y="7397"/>
                  </a:cubicBezTo>
                  <a:cubicBezTo>
                    <a:pt x="15776" y="7693"/>
                    <a:pt x="15776" y="7693"/>
                    <a:pt x="15776" y="7693"/>
                  </a:cubicBezTo>
                  <a:cubicBezTo>
                    <a:pt x="15776" y="7693"/>
                    <a:pt x="15776" y="7693"/>
                    <a:pt x="15776" y="7693"/>
                  </a:cubicBezTo>
                  <a:cubicBezTo>
                    <a:pt x="15882" y="7693"/>
                    <a:pt x="15882" y="7693"/>
                    <a:pt x="15882" y="7693"/>
                  </a:cubicBezTo>
                  <a:cubicBezTo>
                    <a:pt x="15776" y="7989"/>
                    <a:pt x="15776" y="7989"/>
                    <a:pt x="15776" y="7989"/>
                  </a:cubicBezTo>
                  <a:cubicBezTo>
                    <a:pt x="15671" y="7693"/>
                    <a:pt x="15671" y="7693"/>
                    <a:pt x="15671" y="7693"/>
                  </a:cubicBezTo>
                  <a:cubicBezTo>
                    <a:pt x="15565" y="7693"/>
                    <a:pt x="15565" y="7693"/>
                    <a:pt x="15565" y="7693"/>
                  </a:cubicBezTo>
                  <a:cubicBezTo>
                    <a:pt x="15459" y="7693"/>
                    <a:pt x="15459" y="7693"/>
                    <a:pt x="15459" y="7693"/>
                  </a:cubicBezTo>
                  <a:cubicBezTo>
                    <a:pt x="15353" y="7693"/>
                    <a:pt x="15353" y="7693"/>
                    <a:pt x="15353" y="7693"/>
                  </a:cubicBezTo>
                  <a:cubicBezTo>
                    <a:pt x="15353" y="7989"/>
                    <a:pt x="15353" y="7989"/>
                    <a:pt x="15353" y="7989"/>
                  </a:cubicBezTo>
                  <a:cubicBezTo>
                    <a:pt x="15459" y="8581"/>
                    <a:pt x="15459" y="8581"/>
                    <a:pt x="15459" y="8581"/>
                  </a:cubicBezTo>
                  <a:close/>
                  <a:moveTo>
                    <a:pt x="15035" y="9173"/>
                  </a:moveTo>
                  <a:cubicBezTo>
                    <a:pt x="15141" y="9173"/>
                    <a:pt x="15141" y="9173"/>
                    <a:pt x="15141" y="9173"/>
                  </a:cubicBezTo>
                  <a:cubicBezTo>
                    <a:pt x="15035" y="9173"/>
                    <a:pt x="15035" y="9173"/>
                    <a:pt x="15035" y="9173"/>
                  </a:cubicBezTo>
                  <a:cubicBezTo>
                    <a:pt x="15035" y="8877"/>
                    <a:pt x="15035" y="8877"/>
                    <a:pt x="15035" y="8877"/>
                  </a:cubicBezTo>
                  <a:cubicBezTo>
                    <a:pt x="15035" y="9173"/>
                    <a:pt x="15035" y="9173"/>
                    <a:pt x="15035" y="9173"/>
                  </a:cubicBezTo>
                  <a:close/>
                  <a:moveTo>
                    <a:pt x="15035" y="8581"/>
                  </a:moveTo>
                  <a:cubicBezTo>
                    <a:pt x="15035" y="8581"/>
                    <a:pt x="15035" y="8581"/>
                    <a:pt x="15035" y="8581"/>
                  </a:cubicBezTo>
                  <a:cubicBezTo>
                    <a:pt x="15035" y="8877"/>
                    <a:pt x="15035" y="8877"/>
                    <a:pt x="15035" y="8877"/>
                  </a:cubicBezTo>
                  <a:cubicBezTo>
                    <a:pt x="15035" y="8877"/>
                    <a:pt x="15035" y="8877"/>
                    <a:pt x="15035" y="8877"/>
                  </a:cubicBezTo>
                  <a:cubicBezTo>
                    <a:pt x="15035" y="8581"/>
                    <a:pt x="15035" y="8581"/>
                    <a:pt x="15035" y="8581"/>
                  </a:cubicBezTo>
                  <a:cubicBezTo>
                    <a:pt x="15035" y="8581"/>
                    <a:pt x="15035" y="8581"/>
                    <a:pt x="15035" y="8581"/>
                  </a:cubicBezTo>
                  <a:close/>
                  <a:moveTo>
                    <a:pt x="15141" y="8581"/>
                  </a:moveTo>
                  <a:cubicBezTo>
                    <a:pt x="15141" y="8877"/>
                    <a:pt x="15141" y="8877"/>
                    <a:pt x="15141" y="8877"/>
                  </a:cubicBezTo>
                  <a:cubicBezTo>
                    <a:pt x="15141" y="8877"/>
                    <a:pt x="15141" y="8877"/>
                    <a:pt x="15141" y="8877"/>
                  </a:cubicBezTo>
                  <a:cubicBezTo>
                    <a:pt x="15141" y="9173"/>
                    <a:pt x="15141" y="9173"/>
                    <a:pt x="15141" y="9173"/>
                  </a:cubicBezTo>
                  <a:cubicBezTo>
                    <a:pt x="15247" y="9173"/>
                    <a:pt x="15247" y="9173"/>
                    <a:pt x="15247" y="9173"/>
                  </a:cubicBezTo>
                  <a:cubicBezTo>
                    <a:pt x="15353" y="9173"/>
                    <a:pt x="15353" y="9173"/>
                    <a:pt x="15353" y="9173"/>
                  </a:cubicBezTo>
                  <a:cubicBezTo>
                    <a:pt x="15353" y="9173"/>
                    <a:pt x="15353" y="9173"/>
                    <a:pt x="15353" y="9173"/>
                  </a:cubicBezTo>
                  <a:cubicBezTo>
                    <a:pt x="15353" y="8877"/>
                    <a:pt x="15353" y="8877"/>
                    <a:pt x="15353" y="8877"/>
                  </a:cubicBezTo>
                  <a:cubicBezTo>
                    <a:pt x="15247" y="8877"/>
                    <a:pt x="15247" y="8877"/>
                    <a:pt x="15247" y="8877"/>
                  </a:cubicBezTo>
                  <a:cubicBezTo>
                    <a:pt x="15247" y="8877"/>
                    <a:pt x="15247" y="8877"/>
                    <a:pt x="15247" y="8877"/>
                  </a:cubicBezTo>
                  <a:cubicBezTo>
                    <a:pt x="15247" y="8581"/>
                    <a:pt x="15247" y="8581"/>
                    <a:pt x="15247" y="8581"/>
                  </a:cubicBezTo>
                  <a:cubicBezTo>
                    <a:pt x="15141" y="8581"/>
                    <a:pt x="15141" y="8581"/>
                    <a:pt x="15141" y="8581"/>
                  </a:cubicBezTo>
                  <a:close/>
                  <a:moveTo>
                    <a:pt x="15141" y="10060"/>
                  </a:moveTo>
                  <a:cubicBezTo>
                    <a:pt x="15247" y="9764"/>
                    <a:pt x="15247" y="9764"/>
                    <a:pt x="15247" y="9764"/>
                  </a:cubicBezTo>
                  <a:cubicBezTo>
                    <a:pt x="15353" y="9764"/>
                    <a:pt x="15353" y="9764"/>
                    <a:pt x="15353" y="9764"/>
                  </a:cubicBezTo>
                  <a:cubicBezTo>
                    <a:pt x="15459" y="10060"/>
                    <a:pt x="15459" y="10060"/>
                    <a:pt x="15459" y="10060"/>
                  </a:cubicBezTo>
                  <a:cubicBezTo>
                    <a:pt x="15459" y="10356"/>
                    <a:pt x="15459" y="10356"/>
                    <a:pt x="15459" y="10356"/>
                  </a:cubicBezTo>
                  <a:cubicBezTo>
                    <a:pt x="15459" y="10356"/>
                    <a:pt x="15459" y="10356"/>
                    <a:pt x="15459" y="10356"/>
                  </a:cubicBezTo>
                  <a:cubicBezTo>
                    <a:pt x="15353" y="10356"/>
                    <a:pt x="15353" y="10356"/>
                    <a:pt x="15353" y="10356"/>
                  </a:cubicBezTo>
                  <a:cubicBezTo>
                    <a:pt x="15247" y="10356"/>
                    <a:pt x="15247" y="10356"/>
                    <a:pt x="15247" y="10356"/>
                  </a:cubicBezTo>
                  <a:cubicBezTo>
                    <a:pt x="15141" y="10356"/>
                    <a:pt x="15141" y="10356"/>
                    <a:pt x="15141" y="10356"/>
                  </a:cubicBezTo>
                  <a:cubicBezTo>
                    <a:pt x="15141" y="10060"/>
                    <a:pt x="15141" y="10060"/>
                    <a:pt x="15141" y="10060"/>
                  </a:cubicBezTo>
                  <a:close/>
                  <a:moveTo>
                    <a:pt x="16518" y="10060"/>
                  </a:moveTo>
                  <a:cubicBezTo>
                    <a:pt x="16306" y="10356"/>
                    <a:pt x="16306" y="10356"/>
                    <a:pt x="16306" y="10356"/>
                  </a:cubicBezTo>
                  <a:cubicBezTo>
                    <a:pt x="16306" y="10356"/>
                    <a:pt x="16306" y="10356"/>
                    <a:pt x="16306" y="10356"/>
                  </a:cubicBezTo>
                  <a:cubicBezTo>
                    <a:pt x="16306" y="10356"/>
                    <a:pt x="16306" y="10356"/>
                    <a:pt x="16306" y="10356"/>
                  </a:cubicBezTo>
                  <a:cubicBezTo>
                    <a:pt x="16412" y="10652"/>
                    <a:pt x="16412" y="10652"/>
                    <a:pt x="16412" y="10652"/>
                  </a:cubicBezTo>
                  <a:cubicBezTo>
                    <a:pt x="16624" y="10652"/>
                    <a:pt x="16624" y="10652"/>
                    <a:pt x="16624" y="10652"/>
                  </a:cubicBezTo>
                  <a:cubicBezTo>
                    <a:pt x="16518" y="10356"/>
                    <a:pt x="16518" y="10356"/>
                    <a:pt x="16518" y="10356"/>
                  </a:cubicBezTo>
                  <a:cubicBezTo>
                    <a:pt x="16518" y="10356"/>
                    <a:pt x="16518" y="10356"/>
                    <a:pt x="16518" y="10356"/>
                  </a:cubicBezTo>
                  <a:cubicBezTo>
                    <a:pt x="16518" y="10060"/>
                    <a:pt x="16518" y="10060"/>
                    <a:pt x="16518" y="10060"/>
                  </a:cubicBezTo>
                  <a:close/>
                  <a:moveTo>
                    <a:pt x="15671" y="12427"/>
                  </a:moveTo>
                  <a:cubicBezTo>
                    <a:pt x="15776" y="12427"/>
                    <a:pt x="15776" y="12427"/>
                    <a:pt x="15776" y="12427"/>
                  </a:cubicBezTo>
                  <a:cubicBezTo>
                    <a:pt x="15776" y="12427"/>
                    <a:pt x="15776" y="12427"/>
                    <a:pt x="15776" y="12427"/>
                  </a:cubicBezTo>
                  <a:cubicBezTo>
                    <a:pt x="15671" y="12723"/>
                    <a:pt x="15671" y="12723"/>
                    <a:pt x="15671" y="12723"/>
                  </a:cubicBezTo>
                  <a:cubicBezTo>
                    <a:pt x="15671" y="12427"/>
                    <a:pt x="15671" y="12427"/>
                    <a:pt x="15671" y="12427"/>
                  </a:cubicBezTo>
                  <a:close/>
                  <a:moveTo>
                    <a:pt x="15565" y="12427"/>
                  </a:moveTo>
                  <a:cubicBezTo>
                    <a:pt x="15671" y="12427"/>
                    <a:pt x="15671" y="12427"/>
                    <a:pt x="15671" y="12427"/>
                  </a:cubicBezTo>
                  <a:cubicBezTo>
                    <a:pt x="15671" y="12723"/>
                    <a:pt x="15671" y="12723"/>
                    <a:pt x="15671" y="12723"/>
                  </a:cubicBezTo>
                  <a:cubicBezTo>
                    <a:pt x="15565" y="12723"/>
                    <a:pt x="15565" y="12723"/>
                    <a:pt x="15565" y="12723"/>
                  </a:cubicBezTo>
                  <a:cubicBezTo>
                    <a:pt x="15565" y="12427"/>
                    <a:pt x="15565" y="12427"/>
                    <a:pt x="15565" y="12427"/>
                  </a:cubicBezTo>
                  <a:close/>
                  <a:moveTo>
                    <a:pt x="15353" y="12723"/>
                  </a:moveTo>
                  <a:cubicBezTo>
                    <a:pt x="15459" y="12427"/>
                    <a:pt x="15459" y="12427"/>
                    <a:pt x="15459" y="12427"/>
                  </a:cubicBezTo>
                  <a:cubicBezTo>
                    <a:pt x="15459" y="12427"/>
                    <a:pt x="15459" y="12427"/>
                    <a:pt x="15459" y="12427"/>
                  </a:cubicBezTo>
                  <a:cubicBezTo>
                    <a:pt x="15565" y="12427"/>
                    <a:pt x="15565" y="12427"/>
                    <a:pt x="15565" y="12427"/>
                  </a:cubicBezTo>
                  <a:cubicBezTo>
                    <a:pt x="15459" y="12723"/>
                    <a:pt x="15459" y="12723"/>
                    <a:pt x="15459" y="12723"/>
                  </a:cubicBezTo>
                  <a:cubicBezTo>
                    <a:pt x="15459" y="12723"/>
                    <a:pt x="15459" y="12723"/>
                    <a:pt x="15459" y="12723"/>
                  </a:cubicBezTo>
                  <a:cubicBezTo>
                    <a:pt x="15459" y="12723"/>
                    <a:pt x="15459" y="12723"/>
                    <a:pt x="15459" y="12723"/>
                  </a:cubicBezTo>
                  <a:cubicBezTo>
                    <a:pt x="15353" y="12723"/>
                    <a:pt x="15353" y="12723"/>
                    <a:pt x="15353" y="12723"/>
                  </a:cubicBezTo>
                  <a:close/>
                  <a:moveTo>
                    <a:pt x="15353" y="11836"/>
                  </a:moveTo>
                  <a:cubicBezTo>
                    <a:pt x="15247" y="12132"/>
                    <a:pt x="15247" y="12132"/>
                    <a:pt x="15247" y="12132"/>
                  </a:cubicBezTo>
                  <a:cubicBezTo>
                    <a:pt x="15353" y="12132"/>
                    <a:pt x="15353" y="12132"/>
                    <a:pt x="15353" y="12132"/>
                  </a:cubicBezTo>
                  <a:cubicBezTo>
                    <a:pt x="15353" y="11836"/>
                    <a:pt x="15353" y="11836"/>
                    <a:pt x="15353" y="11836"/>
                  </a:cubicBezTo>
                  <a:close/>
                  <a:moveTo>
                    <a:pt x="15459" y="11540"/>
                  </a:moveTo>
                  <a:cubicBezTo>
                    <a:pt x="15353" y="11836"/>
                    <a:pt x="15353" y="11836"/>
                    <a:pt x="15353" y="11836"/>
                  </a:cubicBezTo>
                  <a:cubicBezTo>
                    <a:pt x="15353" y="11836"/>
                    <a:pt x="15353" y="11836"/>
                    <a:pt x="15353" y="11836"/>
                  </a:cubicBezTo>
                  <a:cubicBezTo>
                    <a:pt x="15459" y="11836"/>
                    <a:pt x="15459" y="11836"/>
                    <a:pt x="15459" y="11836"/>
                  </a:cubicBezTo>
                  <a:cubicBezTo>
                    <a:pt x="15459" y="11540"/>
                    <a:pt x="15459" y="11540"/>
                    <a:pt x="15459" y="11540"/>
                  </a:cubicBezTo>
                  <a:close/>
                  <a:moveTo>
                    <a:pt x="15459" y="12427"/>
                  </a:moveTo>
                  <a:cubicBezTo>
                    <a:pt x="15565" y="12132"/>
                    <a:pt x="15565" y="12132"/>
                    <a:pt x="15565" y="12132"/>
                  </a:cubicBezTo>
                  <a:cubicBezTo>
                    <a:pt x="15565" y="12132"/>
                    <a:pt x="15565" y="12132"/>
                    <a:pt x="15565" y="12132"/>
                  </a:cubicBezTo>
                  <a:cubicBezTo>
                    <a:pt x="15671" y="12427"/>
                    <a:pt x="15671" y="12427"/>
                    <a:pt x="15671" y="12427"/>
                  </a:cubicBezTo>
                  <a:cubicBezTo>
                    <a:pt x="15776" y="12427"/>
                    <a:pt x="15776" y="12427"/>
                    <a:pt x="15776" y="12427"/>
                  </a:cubicBezTo>
                  <a:cubicBezTo>
                    <a:pt x="15776" y="12132"/>
                    <a:pt x="15776" y="12132"/>
                    <a:pt x="15776" y="12132"/>
                  </a:cubicBezTo>
                  <a:cubicBezTo>
                    <a:pt x="15882" y="12132"/>
                    <a:pt x="15882" y="12132"/>
                    <a:pt x="15882" y="12132"/>
                  </a:cubicBezTo>
                  <a:cubicBezTo>
                    <a:pt x="15882" y="12427"/>
                    <a:pt x="15882" y="12427"/>
                    <a:pt x="15882" y="12427"/>
                  </a:cubicBezTo>
                  <a:cubicBezTo>
                    <a:pt x="16094" y="12427"/>
                    <a:pt x="16094" y="12427"/>
                    <a:pt x="16094" y="12427"/>
                  </a:cubicBezTo>
                  <a:cubicBezTo>
                    <a:pt x="16200" y="12132"/>
                    <a:pt x="16200" y="12132"/>
                    <a:pt x="16200" y="12132"/>
                  </a:cubicBezTo>
                  <a:cubicBezTo>
                    <a:pt x="16306" y="12132"/>
                    <a:pt x="16306" y="12132"/>
                    <a:pt x="16306" y="12132"/>
                  </a:cubicBezTo>
                  <a:cubicBezTo>
                    <a:pt x="16412" y="12427"/>
                    <a:pt x="16412" y="12427"/>
                    <a:pt x="16412" y="12427"/>
                  </a:cubicBezTo>
                  <a:cubicBezTo>
                    <a:pt x="16518" y="12427"/>
                    <a:pt x="16518" y="12427"/>
                    <a:pt x="16518" y="12427"/>
                  </a:cubicBezTo>
                  <a:cubicBezTo>
                    <a:pt x="16624" y="12723"/>
                    <a:pt x="16624" y="12723"/>
                    <a:pt x="16624" y="12723"/>
                  </a:cubicBezTo>
                  <a:cubicBezTo>
                    <a:pt x="16729" y="12723"/>
                    <a:pt x="16729" y="12723"/>
                    <a:pt x="16729" y="12723"/>
                  </a:cubicBezTo>
                  <a:cubicBezTo>
                    <a:pt x="16729" y="12723"/>
                    <a:pt x="16729" y="12723"/>
                    <a:pt x="16729" y="12723"/>
                  </a:cubicBezTo>
                  <a:cubicBezTo>
                    <a:pt x="16729" y="12132"/>
                    <a:pt x="16729" y="12132"/>
                    <a:pt x="16729" y="12132"/>
                  </a:cubicBezTo>
                  <a:cubicBezTo>
                    <a:pt x="16518" y="11836"/>
                    <a:pt x="16518" y="11836"/>
                    <a:pt x="16518" y="11836"/>
                  </a:cubicBezTo>
                  <a:cubicBezTo>
                    <a:pt x="16306" y="11836"/>
                    <a:pt x="16306" y="11836"/>
                    <a:pt x="16306" y="11836"/>
                  </a:cubicBezTo>
                  <a:cubicBezTo>
                    <a:pt x="16200" y="11540"/>
                    <a:pt x="16200" y="11540"/>
                    <a:pt x="16200" y="11540"/>
                  </a:cubicBezTo>
                  <a:cubicBezTo>
                    <a:pt x="16094" y="11540"/>
                    <a:pt x="16094" y="11540"/>
                    <a:pt x="16094" y="11540"/>
                  </a:cubicBezTo>
                  <a:cubicBezTo>
                    <a:pt x="15988" y="11836"/>
                    <a:pt x="15988" y="11836"/>
                    <a:pt x="15988" y="11836"/>
                  </a:cubicBezTo>
                  <a:cubicBezTo>
                    <a:pt x="15882" y="11836"/>
                    <a:pt x="15882" y="11836"/>
                    <a:pt x="15882" y="11836"/>
                  </a:cubicBezTo>
                  <a:cubicBezTo>
                    <a:pt x="15882" y="11540"/>
                    <a:pt x="15882" y="11540"/>
                    <a:pt x="15882" y="11540"/>
                  </a:cubicBezTo>
                  <a:cubicBezTo>
                    <a:pt x="15671" y="11540"/>
                    <a:pt x="15671" y="11540"/>
                    <a:pt x="15671" y="11540"/>
                  </a:cubicBezTo>
                  <a:cubicBezTo>
                    <a:pt x="15565" y="11540"/>
                    <a:pt x="15565" y="11540"/>
                    <a:pt x="15565" y="11540"/>
                  </a:cubicBezTo>
                  <a:cubicBezTo>
                    <a:pt x="15459" y="11836"/>
                    <a:pt x="15459" y="11836"/>
                    <a:pt x="15459" y="11836"/>
                  </a:cubicBezTo>
                  <a:cubicBezTo>
                    <a:pt x="15459" y="11836"/>
                    <a:pt x="15459" y="11836"/>
                    <a:pt x="15459" y="11836"/>
                  </a:cubicBezTo>
                  <a:cubicBezTo>
                    <a:pt x="15353" y="12132"/>
                    <a:pt x="15353" y="12132"/>
                    <a:pt x="15353" y="12132"/>
                  </a:cubicBezTo>
                  <a:cubicBezTo>
                    <a:pt x="15353" y="12132"/>
                    <a:pt x="15353" y="12132"/>
                    <a:pt x="15353" y="12132"/>
                  </a:cubicBezTo>
                  <a:cubicBezTo>
                    <a:pt x="15353" y="12427"/>
                    <a:pt x="15353" y="12427"/>
                    <a:pt x="15353" y="12427"/>
                  </a:cubicBezTo>
                  <a:cubicBezTo>
                    <a:pt x="15459" y="12427"/>
                    <a:pt x="15459" y="12427"/>
                    <a:pt x="15459" y="12427"/>
                  </a:cubicBezTo>
                  <a:close/>
                  <a:moveTo>
                    <a:pt x="14506" y="11836"/>
                  </a:moveTo>
                  <a:cubicBezTo>
                    <a:pt x="14612" y="12132"/>
                    <a:pt x="14612" y="12132"/>
                    <a:pt x="14612" y="12132"/>
                  </a:cubicBezTo>
                  <a:cubicBezTo>
                    <a:pt x="14718" y="11836"/>
                    <a:pt x="14718" y="11836"/>
                    <a:pt x="14718" y="11836"/>
                  </a:cubicBezTo>
                  <a:cubicBezTo>
                    <a:pt x="14824" y="11836"/>
                    <a:pt x="14824" y="11836"/>
                    <a:pt x="14824" y="11836"/>
                  </a:cubicBezTo>
                  <a:cubicBezTo>
                    <a:pt x="15035" y="12132"/>
                    <a:pt x="15035" y="12132"/>
                    <a:pt x="15035" y="12132"/>
                  </a:cubicBezTo>
                  <a:cubicBezTo>
                    <a:pt x="15035" y="12132"/>
                    <a:pt x="15035" y="12132"/>
                    <a:pt x="15035" y="12132"/>
                  </a:cubicBezTo>
                  <a:cubicBezTo>
                    <a:pt x="15035" y="12427"/>
                    <a:pt x="15035" y="12427"/>
                    <a:pt x="15035" y="12427"/>
                  </a:cubicBezTo>
                  <a:cubicBezTo>
                    <a:pt x="15035" y="12723"/>
                    <a:pt x="15035" y="12723"/>
                    <a:pt x="15035" y="12723"/>
                  </a:cubicBezTo>
                  <a:cubicBezTo>
                    <a:pt x="15035" y="12723"/>
                    <a:pt x="15035" y="12723"/>
                    <a:pt x="15035" y="12723"/>
                  </a:cubicBezTo>
                  <a:cubicBezTo>
                    <a:pt x="14929" y="12723"/>
                    <a:pt x="14929" y="12723"/>
                    <a:pt x="14929" y="12723"/>
                  </a:cubicBezTo>
                  <a:cubicBezTo>
                    <a:pt x="14824" y="12723"/>
                    <a:pt x="14824" y="12723"/>
                    <a:pt x="14824" y="12723"/>
                  </a:cubicBezTo>
                  <a:cubicBezTo>
                    <a:pt x="14718" y="12723"/>
                    <a:pt x="14718" y="12723"/>
                    <a:pt x="14718" y="12723"/>
                  </a:cubicBezTo>
                  <a:cubicBezTo>
                    <a:pt x="14612" y="12723"/>
                    <a:pt x="14612" y="12723"/>
                    <a:pt x="14612" y="12723"/>
                  </a:cubicBezTo>
                  <a:cubicBezTo>
                    <a:pt x="14506" y="12723"/>
                    <a:pt x="14506" y="12723"/>
                    <a:pt x="14506" y="12723"/>
                  </a:cubicBezTo>
                  <a:cubicBezTo>
                    <a:pt x="14400" y="12427"/>
                    <a:pt x="14400" y="12427"/>
                    <a:pt x="14400" y="12427"/>
                  </a:cubicBezTo>
                  <a:cubicBezTo>
                    <a:pt x="14400" y="12132"/>
                    <a:pt x="14400" y="12132"/>
                    <a:pt x="14400" y="12132"/>
                  </a:cubicBezTo>
                  <a:cubicBezTo>
                    <a:pt x="14506" y="11836"/>
                    <a:pt x="14506" y="11836"/>
                    <a:pt x="14506" y="11836"/>
                  </a:cubicBezTo>
                  <a:close/>
                  <a:moveTo>
                    <a:pt x="11965" y="16866"/>
                  </a:moveTo>
                  <a:cubicBezTo>
                    <a:pt x="11859" y="16866"/>
                    <a:pt x="11859" y="16866"/>
                    <a:pt x="11859" y="16866"/>
                  </a:cubicBezTo>
                  <a:cubicBezTo>
                    <a:pt x="11859" y="16866"/>
                    <a:pt x="11859" y="16866"/>
                    <a:pt x="11859" y="16866"/>
                  </a:cubicBezTo>
                  <a:cubicBezTo>
                    <a:pt x="11859" y="16866"/>
                    <a:pt x="11859" y="16866"/>
                    <a:pt x="11859" y="16866"/>
                  </a:cubicBezTo>
                  <a:cubicBezTo>
                    <a:pt x="11965" y="16866"/>
                    <a:pt x="11965" y="16866"/>
                    <a:pt x="11965" y="16866"/>
                  </a:cubicBezTo>
                  <a:close/>
                  <a:moveTo>
                    <a:pt x="11859" y="15090"/>
                  </a:moveTo>
                  <a:cubicBezTo>
                    <a:pt x="11859" y="15682"/>
                    <a:pt x="11859" y="15682"/>
                    <a:pt x="11859" y="15682"/>
                  </a:cubicBezTo>
                  <a:cubicBezTo>
                    <a:pt x="11859" y="15682"/>
                    <a:pt x="11859" y="15682"/>
                    <a:pt x="11859" y="15682"/>
                  </a:cubicBezTo>
                  <a:cubicBezTo>
                    <a:pt x="11859" y="15978"/>
                    <a:pt x="11859" y="15978"/>
                    <a:pt x="11859" y="15978"/>
                  </a:cubicBezTo>
                  <a:cubicBezTo>
                    <a:pt x="11859" y="15978"/>
                    <a:pt x="11859" y="15978"/>
                    <a:pt x="11859" y="15978"/>
                  </a:cubicBezTo>
                  <a:cubicBezTo>
                    <a:pt x="11753" y="15682"/>
                    <a:pt x="11753" y="15682"/>
                    <a:pt x="11753" y="15682"/>
                  </a:cubicBezTo>
                  <a:cubicBezTo>
                    <a:pt x="11753" y="15386"/>
                    <a:pt x="11753" y="15386"/>
                    <a:pt x="11753" y="15386"/>
                  </a:cubicBezTo>
                  <a:cubicBezTo>
                    <a:pt x="11859" y="15386"/>
                    <a:pt x="11859" y="15386"/>
                    <a:pt x="11859" y="15386"/>
                  </a:cubicBezTo>
                  <a:cubicBezTo>
                    <a:pt x="11859" y="15090"/>
                    <a:pt x="11859" y="15090"/>
                    <a:pt x="11859" y="15090"/>
                  </a:cubicBezTo>
                  <a:close/>
                  <a:moveTo>
                    <a:pt x="14400" y="10652"/>
                  </a:moveTo>
                  <a:cubicBezTo>
                    <a:pt x="14400" y="10948"/>
                    <a:pt x="14400" y="10948"/>
                    <a:pt x="14400" y="10948"/>
                  </a:cubicBezTo>
                  <a:cubicBezTo>
                    <a:pt x="14506" y="10948"/>
                    <a:pt x="14506" y="10948"/>
                    <a:pt x="14506" y="10948"/>
                  </a:cubicBezTo>
                  <a:cubicBezTo>
                    <a:pt x="14506" y="11244"/>
                    <a:pt x="14506" y="11244"/>
                    <a:pt x="14506" y="11244"/>
                  </a:cubicBezTo>
                  <a:cubicBezTo>
                    <a:pt x="14506" y="11244"/>
                    <a:pt x="14506" y="11244"/>
                    <a:pt x="14506" y="11244"/>
                  </a:cubicBezTo>
                  <a:cubicBezTo>
                    <a:pt x="14400" y="10948"/>
                    <a:pt x="14400" y="10948"/>
                    <a:pt x="14400" y="10948"/>
                  </a:cubicBezTo>
                  <a:cubicBezTo>
                    <a:pt x="14400" y="10652"/>
                    <a:pt x="14400" y="10652"/>
                    <a:pt x="14400" y="10652"/>
                  </a:cubicBezTo>
                  <a:cubicBezTo>
                    <a:pt x="14400" y="10652"/>
                    <a:pt x="14400" y="10652"/>
                    <a:pt x="14400" y="10652"/>
                  </a:cubicBezTo>
                  <a:close/>
                  <a:moveTo>
                    <a:pt x="14188" y="10356"/>
                  </a:moveTo>
                  <a:cubicBezTo>
                    <a:pt x="14188" y="10356"/>
                    <a:pt x="14188" y="10356"/>
                    <a:pt x="14188" y="10356"/>
                  </a:cubicBezTo>
                  <a:cubicBezTo>
                    <a:pt x="14294" y="10356"/>
                    <a:pt x="14294" y="10356"/>
                    <a:pt x="14294" y="10356"/>
                  </a:cubicBezTo>
                  <a:cubicBezTo>
                    <a:pt x="14400" y="10356"/>
                    <a:pt x="14400" y="10356"/>
                    <a:pt x="14400" y="10356"/>
                  </a:cubicBezTo>
                  <a:cubicBezTo>
                    <a:pt x="14506" y="10356"/>
                    <a:pt x="14506" y="10356"/>
                    <a:pt x="14506" y="10356"/>
                  </a:cubicBezTo>
                  <a:cubicBezTo>
                    <a:pt x="14612" y="10356"/>
                    <a:pt x="14612" y="10356"/>
                    <a:pt x="14612" y="10356"/>
                  </a:cubicBezTo>
                  <a:cubicBezTo>
                    <a:pt x="14506" y="10356"/>
                    <a:pt x="14506" y="10356"/>
                    <a:pt x="14506" y="10356"/>
                  </a:cubicBezTo>
                  <a:cubicBezTo>
                    <a:pt x="14294" y="10652"/>
                    <a:pt x="14294" y="10652"/>
                    <a:pt x="14294" y="10652"/>
                  </a:cubicBezTo>
                  <a:cubicBezTo>
                    <a:pt x="14188" y="10356"/>
                    <a:pt x="14188" y="10356"/>
                    <a:pt x="14188" y="10356"/>
                  </a:cubicBezTo>
                  <a:cubicBezTo>
                    <a:pt x="14188" y="10356"/>
                    <a:pt x="14188" y="10356"/>
                    <a:pt x="14188" y="10356"/>
                  </a:cubicBezTo>
                  <a:cubicBezTo>
                    <a:pt x="14188" y="10356"/>
                    <a:pt x="14188" y="10356"/>
                    <a:pt x="14188" y="10356"/>
                  </a:cubicBezTo>
                  <a:close/>
                  <a:moveTo>
                    <a:pt x="13659" y="10356"/>
                  </a:moveTo>
                  <a:cubicBezTo>
                    <a:pt x="13765" y="10356"/>
                    <a:pt x="13765" y="10356"/>
                    <a:pt x="13765" y="10356"/>
                  </a:cubicBezTo>
                  <a:cubicBezTo>
                    <a:pt x="13765" y="10356"/>
                    <a:pt x="13765" y="10356"/>
                    <a:pt x="13765" y="10356"/>
                  </a:cubicBezTo>
                  <a:cubicBezTo>
                    <a:pt x="13871" y="10060"/>
                    <a:pt x="13871" y="10060"/>
                    <a:pt x="13871" y="10060"/>
                  </a:cubicBezTo>
                  <a:cubicBezTo>
                    <a:pt x="13976" y="10356"/>
                    <a:pt x="13976" y="10356"/>
                    <a:pt x="13976" y="10356"/>
                  </a:cubicBezTo>
                  <a:cubicBezTo>
                    <a:pt x="13976" y="10356"/>
                    <a:pt x="13976" y="10356"/>
                    <a:pt x="13976" y="10356"/>
                  </a:cubicBezTo>
                  <a:cubicBezTo>
                    <a:pt x="14082" y="10356"/>
                    <a:pt x="14082" y="10356"/>
                    <a:pt x="14082" y="10356"/>
                  </a:cubicBezTo>
                  <a:cubicBezTo>
                    <a:pt x="14188" y="10356"/>
                    <a:pt x="14188" y="10356"/>
                    <a:pt x="14188" y="10356"/>
                  </a:cubicBezTo>
                  <a:cubicBezTo>
                    <a:pt x="14188" y="10356"/>
                    <a:pt x="14188" y="10356"/>
                    <a:pt x="14188" y="10356"/>
                  </a:cubicBezTo>
                  <a:cubicBezTo>
                    <a:pt x="14082" y="10356"/>
                    <a:pt x="14082" y="10356"/>
                    <a:pt x="14082" y="10356"/>
                  </a:cubicBezTo>
                  <a:cubicBezTo>
                    <a:pt x="13976" y="10652"/>
                    <a:pt x="13976" y="10652"/>
                    <a:pt x="13976" y="10652"/>
                  </a:cubicBezTo>
                  <a:cubicBezTo>
                    <a:pt x="13976" y="10356"/>
                    <a:pt x="13976" y="10356"/>
                    <a:pt x="13976" y="10356"/>
                  </a:cubicBezTo>
                  <a:cubicBezTo>
                    <a:pt x="13871" y="10652"/>
                    <a:pt x="13871" y="10652"/>
                    <a:pt x="13871" y="10652"/>
                  </a:cubicBezTo>
                  <a:cubicBezTo>
                    <a:pt x="13765" y="10652"/>
                    <a:pt x="13765" y="10652"/>
                    <a:pt x="13765" y="10652"/>
                  </a:cubicBezTo>
                  <a:cubicBezTo>
                    <a:pt x="13659" y="10356"/>
                    <a:pt x="13659" y="10356"/>
                    <a:pt x="13659" y="10356"/>
                  </a:cubicBezTo>
                  <a:cubicBezTo>
                    <a:pt x="13659" y="10356"/>
                    <a:pt x="13659" y="10356"/>
                    <a:pt x="13659" y="10356"/>
                  </a:cubicBezTo>
                  <a:close/>
                  <a:moveTo>
                    <a:pt x="12918" y="14795"/>
                  </a:moveTo>
                  <a:cubicBezTo>
                    <a:pt x="12918" y="14499"/>
                    <a:pt x="12918" y="14499"/>
                    <a:pt x="12918" y="14499"/>
                  </a:cubicBezTo>
                  <a:cubicBezTo>
                    <a:pt x="13024" y="13907"/>
                    <a:pt x="13024" y="13907"/>
                    <a:pt x="13024" y="13907"/>
                  </a:cubicBezTo>
                  <a:cubicBezTo>
                    <a:pt x="13024" y="13611"/>
                    <a:pt x="13024" y="13611"/>
                    <a:pt x="13024" y="13611"/>
                  </a:cubicBezTo>
                  <a:cubicBezTo>
                    <a:pt x="13024" y="13611"/>
                    <a:pt x="13024" y="13611"/>
                    <a:pt x="13024" y="13611"/>
                  </a:cubicBezTo>
                  <a:cubicBezTo>
                    <a:pt x="13129" y="13611"/>
                    <a:pt x="13129" y="13611"/>
                    <a:pt x="13129" y="13611"/>
                  </a:cubicBezTo>
                  <a:cubicBezTo>
                    <a:pt x="13129" y="13611"/>
                    <a:pt x="13129" y="13611"/>
                    <a:pt x="13129" y="13611"/>
                  </a:cubicBezTo>
                  <a:cubicBezTo>
                    <a:pt x="13129" y="13907"/>
                    <a:pt x="13129" y="13907"/>
                    <a:pt x="13129" y="13907"/>
                  </a:cubicBezTo>
                  <a:cubicBezTo>
                    <a:pt x="13129" y="13907"/>
                    <a:pt x="13129" y="13907"/>
                    <a:pt x="13129" y="13907"/>
                  </a:cubicBezTo>
                  <a:cubicBezTo>
                    <a:pt x="13129" y="13907"/>
                    <a:pt x="13129" y="13907"/>
                    <a:pt x="13129" y="13907"/>
                  </a:cubicBezTo>
                  <a:cubicBezTo>
                    <a:pt x="13129" y="13907"/>
                    <a:pt x="13129" y="13907"/>
                    <a:pt x="13129" y="13907"/>
                  </a:cubicBezTo>
                  <a:cubicBezTo>
                    <a:pt x="13024" y="14203"/>
                    <a:pt x="13024" y="14203"/>
                    <a:pt x="13024" y="14203"/>
                  </a:cubicBezTo>
                  <a:cubicBezTo>
                    <a:pt x="13024" y="14203"/>
                    <a:pt x="13024" y="14203"/>
                    <a:pt x="13024" y="14203"/>
                  </a:cubicBezTo>
                  <a:cubicBezTo>
                    <a:pt x="13024" y="14499"/>
                    <a:pt x="13024" y="14499"/>
                    <a:pt x="13024" y="14499"/>
                  </a:cubicBezTo>
                  <a:cubicBezTo>
                    <a:pt x="13129" y="14499"/>
                    <a:pt x="13129" y="14499"/>
                    <a:pt x="13129" y="14499"/>
                  </a:cubicBezTo>
                  <a:cubicBezTo>
                    <a:pt x="13129" y="14499"/>
                    <a:pt x="13129" y="14499"/>
                    <a:pt x="13129" y="14499"/>
                  </a:cubicBezTo>
                  <a:cubicBezTo>
                    <a:pt x="13129" y="14795"/>
                    <a:pt x="13129" y="14795"/>
                    <a:pt x="13129" y="14795"/>
                  </a:cubicBezTo>
                  <a:cubicBezTo>
                    <a:pt x="13024" y="14795"/>
                    <a:pt x="13024" y="14795"/>
                    <a:pt x="13024" y="14795"/>
                  </a:cubicBezTo>
                  <a:cubicBezTo>
                    <a:pt x="13024" y="14795"/>
                    <a:pt x="13024" y="14795"/>
                    <a:pt x="13024" y="14795"/>
                  </a:cubicBezTo>
                  <a:cubicBezTo>
                    <a:pt x="12918" y="15090"/>
                    <a:pt x="12918" y="15090"/>
                    <a:pt x="12918" y="15090"/>
                  </a:cubicBezTo>
                  <a:cubicBezTo>
                    <a:pt x="12918" y="14795"/>
                    <a:pt x="12918" y="14795"/>
                    <a:pt x="12918" y="14795"/>
                  </a:cubicBezTo>
                  <a:cubicBezTo>
                    <a:pt x="12918" y="14795"/>
                    <a:pt x="12918" y="14795"/>
                    <a:pt x="12918" y="14795"/>
                  </a:cubicBezTo>
                  <a:close/>
                  <a:moveTo>
                    <a:pt x="12706" y="14499"/>
                  </a:moveTo>
                  <a:cubicBezTo>
                    <a:pt x="12706" y="14499"/>
                    <a:pt x="12706" y="14499"/>
                    <a:pt x="12706" y="14499"/>
                  </a:cubicBezTo>
                  <a:cubicBezTo>
                    <a:pt x="12706" y="14795"/>
                    <a:pt x="12706" y="14795"/>
                    <a:pt x="12706" y="14795"/>
                  </a:cubicBezTo>
                  <a:cubicBezTo>
                    <a:pt x="12812" y="14795"/>
                    <a:pt x="12812" y="14795"/>
                    <a:pt x="12812" y="14795"/>
                  </a:cubicBezTo>
                  <a:cubicBezTo>
                    <a:pt x="12812" y="14499"/>
                    <a:pt x="12812" y="14499"/>
                    <a:pt x="12812" y="14499"/>
                  </a:cubicBezTo>
                  <a:cubicBezTo>
                    <a:pt x="12812" y="14499"/>
                    <a:pt x="12812" y="14499"/>
                    <a:pt x="12812" y="14499"/>
                  </a:cubicBezTo>
                  <a:cubicBezTo>
                    <a:pt x="12812" y="14203"/>
                    <a:pt x="12812" y="14203"/>
                    <a:pt x="12812" y="14203"/>
                  </a:cubicBezTo>
                  <a:cubicBezTo>
                    <a:pt x="12918" y="14203"/>
                    <a:pt x="12918" y="14203"/>
                    <a:pt x="12918" y="14203"/>
                  </a:cubicBezTo>
                  <a:cubicBezTo>
                    <a:pt x="12918" y="14203"/>
                    <a:pt x="12918" y="14203"/>
                    <a:pt x="12918" y="14203"/>
                  </a:cubicBezTo>
                  <a:cubicBezTo>
                    <a:pt x="12812" y="13907"/>
                    <a:pt x="12812" y="13907"/>
                    <a:pt x="12812" y="13907"/>
                  </a:cubicBezTo>
                  <a:cubicBezTo>
                    <a:pt x="12812" y="13907"/>
                    <a:pt x="12812" y="13907"/>
                    <a:pt x="12812" y="13907"/>
                  </a:cubicBezTo>
                  <a:cubicBezTo>
                    <a:pt x="12706" y="14203"/>
                    <a:pt x="12706" y="14203"/>
                    <a:pt x="12706" y="14203"/>
                  </a:cubicBezTo>
                  <a:cubicBezTo>
                    <a:pt x="12706" y="14203"/>
                    <a:pt x="12706" y="14203"/>
                    <a:pt x="12706" y="14203"/>
                  </a:cubicBezTo>
                  <a:cubicBezTo>
                    <a:pt x="12706" y="14499"/>
                    <a:pt x="12706" y="14499"/>
                    <a:pt x="12706" y="14499"/>
                  </a:cubicBezTo>
                  <a:close/>
                  <a:moveTo>
                    <a:pt x="12494" y="14203"/>
                  </a:moveTo>
                  <a:cubicBezTo>
                    <a:pt x="12494" y="14499"/>
                    <a:pt x="12494" y="14499"/>
                    <a:pt x="12494" y="14499"/>
                  </a:cubicBezTo>
                  <a:cubicBezTo>
                    <a:pt x="12388" y="14499"/>
                    <a:pt x="12388" y="14499"/>
                    <a:pt x="12388" y="14499"/>
                  </a:cubicBezTo>
                  <a:cubicBezTo>
                    <a:pt x="12494" y="14795"/>
                    <a:pt x="12494" y="14795"/>
                    <a:pt x="12494" y="14795"/>
                  </a:cubicBezTo>
                  <a:cubicBezTo>
                    <a:pt x="12494" y="14795"/>
                    <a:pt x="12494" y="14795"/>
                    <a:pt x="12494" y="14795"/>
                  </a:cubicBezTo>
                  <a:cubicBezTo>
                    <a:pt x="12600" y="14795"/>
                    <a:pt x="12600" y="14795"/>
                    <a:pt x="12600" y="14795"/>
                  </a:cubicBezTo>
                  <a:cubicBezTo>
                    <a:pt x="12600" y="14499"/>
                    <a:pt x="12600" y="14499"/>
                    <a:pt x="12600" y="14499"/>
                  </a:cubicBezTo>
                  <a:cubicBezTo>
                    <a:pt x="12494" y="14203"/>
                    <a:pt x="12494" y="14203"/>
                    <a:pt x="12494" y="14203"/>
                  </a:cubicBezTo>
                  <a:cubicBezTo>
                    <a:pt x="12494" y="14203"/>
                    <a:pt x="12494" y="14203"/>
                    <a:pt x="12494" y="14203"/>
                  </a:cubicBezTo>
                  <a:close/>
                  <a:moveTo>
                    <a:pt x="13129" y="10356"/>
                  </a:moveTo>
                  <a:cubicBezTo>
                    <a:pt x="13024" y="10652"/>
                    <a:pt x="13024" y="10652"/>
                    <a:pt x="13024" y="10652"/>
                  </a:cubicBezTo>
                  <a:cubicBezTo>
                    <a:pt x="13129" y="10652"/>
                    <a:pt x="13129" y="10652"/>
                    <a:pt x="13129" y="10652"/>
                  </a:cubicBezTo>
                  <a:cubicBezTo>
                    <a:pt x="13129" y="10652"/>
                    <a:pt x="13129" y="10356"/>
                    <a:pt x="13129" y="10356"/>
                  </a:cubicBezTo>
                  <a:close/>
                  <a:moveTo>
                    <a:pt x="13235" y="10356"/>
                  </a:moveTo>
                  <a:cubicBezTo>
                    <a:pt x="13235" y="10356"/>
                    <a:pt x="13235" y="10356"/>
                    <a:pt x="13235" y="10356"/>
                  </a:cubicBezTo>
                  <a:cubicBezTo>
                    <a:pt x="13235" y="10356"/>
                    <a:pt x="13235" y="10356"/>
                    <a:pt x="13235" y="10356"/>
                  </a:cubicBezTo>
                  <a:cubicBezTo>
                    <a:pt x="13235" y="10356"/>
                    <a:pt x="13235" y="10356"/>
                    <a:pt x="13235" y="10356"/>
                  </a:cubicBezTo>
                  <a:close/>
                  <a:moveTo>
                    <a:pt x="13341" y="10060"/>
                  </a:moveTo>
                  <a:cubicBezTo>
                    <a:pt x="13341" y="10060"/>
                    <a:pt x="13341" y="10060"/>
                    <a:pt x="13341" y="10060"/>
                  </a:cubicBezTo>
                  <a:cubicBezTo>
                    <a:pt x="13341" y="10356"/>
                    <a:pt x="13341" y="10356"/>
                    <a:pt x="13341" y="10356"/>
                  </a:cubicBezTo>
                  <a:cubicBezTo>
                    <a:pt x="13341" y="10060"/>
                    <a:pt x="13341" y="10060"/>
                    <a:pt x="13341" y="10060"/>
                  </a:cubicBezTo>
                  <a:close/>
                  <a:moveTo>
                    <a:pt x="13024" y="9764"/>
                  </a:moveTo>
                  <a:cubicBezTo>
                    <a:pt x="13129" y="9764"/>
                    <a:pt x="13129" y="9764"/>
                    <a:pt x="13129" y="9764"/>
                  </a:cubicBezTo>
                  <a:cubicBezTo>
                    <a:pt x="13235" y="9764"/>
                    <a:pt x="13235" y="9764"/>
                    <a:pt x="13235" y="9764"/>
                  </a:cubicBezTo>
                  <a:cubicBezTo>
                    <a:pt x="13235" y="9764"/>
                    <a:pt x="13235" y="9764"/>
                    <a:pt x="13235" y="9764"/>
                  </a:cubicBezTo>
                  <a:cubicBezTo>
                    <a:pt x="13235" y="9764"/>
                    <a:pt x="13235" y="9764"/>
                    <a:pt x="13235" y="9764"/>
                  </a:cubicBezTo>
                  <a:cubicBezTo>
                    <a:pt x="13235" y="9764"/>
                    <a:pt x="13235" y="9764"/>
                    <a:pt x="13235" y="9764"/>
                  </a:cubicBezTo>
                  <a:cubicBezTo>
                    <a:pt x="13341" y="9764"/>
                    <a:pt x="13341" y="9764"/>
                    <a:pt x="13341" y="9764"/>
                  </a:cubicBezTo>
                  <a:cubicBezTo>
                    <a:pt x="13341" y="9764"/>
                    <a:pt x="13341" y="9764"/>
                    <a:pt x="13341" y="9764"/>
                  </a:cubicBezTo>
                  <a:cubicBezTo>
                    <a:pt x="13341" y="10060"/>
                    <a:pt x="13341" y="10060"/>
                    <a:pt x="13341" y="10060"/>
                  </a:cubicBezTo>
                  <a:cubicBezTo>
                    <a:pt x="13235" y="10060"/>
                    <a:pt x="13235" y="10060"/>
                    <a:pt x="13235" y="10060"/>
                  </a:cubicBezTo>
                  <a:cubicBezTo>
                    <a:pt x="13235" y="10060"/>
                    <a:pt x="13235" y="10060"/>
                    <a:pt x="13235" y="10060"/>
                  </a:cubicBezTo>
                  <a:cubicBezTo>
                    <a:pt x="13235" y="10060"/>
                    <a:pt x="13235" y="10060"/>
                    <a:pt x="13235" y="10060"/>
                  </a:cubicBezTo>
                  <a:cubicBezTo>
                    <a:pt x="13129" y="10060"/>
                    <a:pt x="13129" y="10060"/>
                    <a:pt x="13129" y="10060"/>
                  </a:cubicBezTo>
                  <a:cubicBezTo>
                    <a:pt x="13024" y="10060"/>
                    <a:pt x="13024" y="10060"/>
                    <a:pt x="13024" y="10060"/>
                  </a:cubicBezTo>
                  <a:cubicBezTo>
                    <a:pt x="13024" y="10060"/>
                    <a:pt x="13024" y="10060"/>
                    <a:pt x="13024" y="10060"/>
                  </a:cubicBezTo>
                  <a:cubicBezTo>
                    <a:pt x="13024" y="9764"/>
                    <a:pt x="13024" y="9764"/>
                    <a:pt x="13024" y="9764"/>
                  </a:cubicBezTo>
                  <a:close/>
                  <a:moveTo>
                    <a:pt x="12494" y="8581"/>
                  </a:moveTo>
                  <a:cubicBezTo>
                    <a:pt x="12600" y="8581"/>
                    <a:pt x="12600" y="8581"/>
                    <a:pt x="12600" y="8581"/>
                  </a:cubicBezTo>
                  <a:cubicBezTo>
                    <a:pt x="12600" y="8581"/>
                    <a:pt x="12600" y="8581"/>
                    <a:pt x="12600" y="8581"/>
                  </a:cubicBezTo>
                  <a:cubicBezTo>
                    <a:pt x="12600" y="8581"/>
                    <a:pt x="12494" y="8581"/>
                    <a:pt x="12494" y="8581"/>
                  </a:cubicBezTo>
                  <a:close/>
                  <a:moveTo>
                    <a:pt x="12388" y="8581"/>
                  </a:moveTo>
                  <a:cubicBezTo>
                    <a:pt x="12494" y="8581"/>
                    <a:pt x="12494" y="8581"/>
                    <a:pt x="12494" y="8581"/>
                  </a:cubicBezTo>
                  <a:cubicBezTo>
                    <a:pt x="12494" y="8877"/>
                    <a:pt x="12494" y="8877"/>
                    <a:pt x="12494" y="8877"/>
                  </a:cubicBezTo>
                  <a:cubicBezTo>
                    <a:pt x="12494" y="8877"/>
                    <a:pt x="12494" y="8877"/>
                    <a:pt x="12494" y="8877"/>
                  </a:cubicBezTo>
                  <a:cubicBezTo>
                    <a:pt x="12388" y="8581"/>
                    <a:pt x="12388" y="8581"/>
                    <a:pt x="12388" y="8581"/>
                  </a:cubicBezTo>
                  <a:close/>
                  <a:moveTo>
                    <a:pt x="11859" y="7693"/>
                  </a:moveTo>
                  <a:cubicBezTo>
                    <a:pt x="11965" y="7397"/>
                    <a:pt x="11965" y="7397"/>
                    <a:pt x="11965" y="7397"/>
                  </a:cubicBezTo>
                  <a:cubicBezTo>
                    <a:pt x="12071" y="7693"/>
                    <a:pt x="12071" y="7693"/>
                    <a:pt x="12071" y="7693"/>
                  </a:cubicBezTo>
                  <a:cubicBezTo>
                    <a:pt x="12176" y="7693"/>
                    <a:pt x="12176" y="7693"/>
                    <a:pt x="12176" y="7693"/>
                  </a:cubicBezTo>
                  <a:cubicBezTo>
                    <a:pt x="12388" y="7397"/>
                    <a:pt x="12388" y="7397"/>
                    <a:pt x="12388" y="7397"/>
                  </a:cubicBezTo>
                  <a:cubicBezTo>
                    <a:pt x="12494" y="7397"/>
                    <a:pt x="12494" y="7397"/>
                    <a:pt x="12494" y="7397"/>
                  </a:cubicBezTo>
                  <a:cubicBezTo>
                    <a:pt x="12494" y="7693"/>
                    <a:pt x="12494" y="7693"/>
                    <a:pt x="12494" y="7693"/>
                  </a:cubicBezTo>
                  <a:cubicBezTo>
                    <a:pt x="12600" y="7693"/>
                    <a:pt x="12600" y="7693"/>
                    <a:pt x="12600" y="7693"/>
                  </a:cubicBezTo>
                  <a:cubicBezTo>
                    <a:pt x="12706" y="7693"/>
                    <a:pt x="12706" y="7693"/>
                    <a:pt x="12706" y="7693"/>
                  </a:cubicBezTo>
                  <a:cubicBezTo>
                    <a:pt x="12918" y="7693"/>
                    <a:pt x="12918" y="7693"/>
                    <a:pt x="12918" y="7693"/>
                  </a:cubicBezTo>
                  <a:cubicBezTo>
                    <a:pt x="13024" y="7693"/>
                    <a:pt x="13024" y="7693"/>
                    <a:pt x="13024" y="7693"/>
                  </a:cubicBezTo>
                  <a:cubicBezTo>
                    <a:pt x="13024" y="7693"/>
                    <a:pt x="13024" y="7693"/>
                    <a:pt x="13024" y="7693"/>
                  </a:cubicBezTo>
                  <a:cubicBezTo>
                    <a:pt x="13129" y="7693"/>
                    <a:pt x="13129" y="7693"/>
                    <a:pt x="13129" y="7693"/>
                  </a:cubicBezTo>
                  <a:cubicBezTo>
                    <a:pt x="13235" y="7693"/>
                    <a:pt x="13235" y="7693"/>
                    <a:pt x="13235" y="7693"/>
                  </a:cubicBezTo>
                  <a:cubicBezTo>
                    <a:pt x="13235" y="7693"/>
                    <a:pt x="13235" y="7693"/>
                    <a:pt x="13235" y="7693"/>
                  </a:cubicBezTo>
                  <a:cubicBezTo>
                    <a:pt x="13341" y="7989"/>
                    <a:pt x="13341" y="7989"/>
                    <a:pt x="13341" y="7989"/>
                  </a:cubicBezTo>
                  <a:cubicBezTo>
                    <a:pt x="13659" y="7693"/>
                    <a:pt x="13659" y="7693"/>
                    <a:pt x="13659" y="7693"/>
                  </a:cubicBezTo>
                  <a:cubicBezTo>
                    <a:pt x="13871" y="7397"/>
                    <a:pt x="13871" y="7397"/>
                    <a:pt x="13871" y="7397"/>
                  </a:cubicBezTo>
                  <a:cubicBezTo>
                    <a:pt x="13871" y="7101"/>
                    <a:pt x="13871" y="7101"/>
                    <a:pt x="13871" y="7101"/>
                  </a:cubicBezTo>
                  <a:cubicBezTo>
                    <a:pt x="13976" y="7101"/>
                    <a:pt x="13976" y="7101"/>
                    <a:pt x="13976" y="7101"/>
                  </a:cubicBezTo>
                  <a:cubicBezTo>
                    <a:pt x="13976" y="7101"/>
                    <a:pt x="13976" y="7101"/>
                    <a:pt x="13976" y="7101"/>
                  </a:cubicBezTo>
                  <a:cubicBezTo>
                    <a:pt x="14082" y="6805"/>
                    <a:pt x="14082" y="6805"/>
                    <a:pt x="14082" y="6805"/>
                  </a:cubicBezTo>
                  <a:cubicBezTo>
                    <a:pt x="14082" y="6805"/>
                    <a:pt x="14082" y="6805"/>
                    <a:pt x="14082" y="6805"/>
                  </a:cubicBezTo>
                  <a:cubicBezTo>
                    <a:pt x="14082" y="6510"/>
                    <a:pt x="14082" y="6510"/>
                    <a:pt x="14082" y="6510"/>
                  </a:cubicBezTo>
                  <a:cubicBezTo>
                    <a:pt x="14188" y="6510"/>
                    <a:pt x="14188" y="6510"/>
                    <a:pt x="14188" y="6510"/>
                  </a:cubicBezTo>
                  <a:cubicBezTo>
                    <a:pt x="14082" y="6214"/>
                    <a:pt x="14082" y="6214"/>
                    <a:pt x="14082" y="6214"/>
                  </a:cubicBezTo>
                  <a:cubicBezTo>
                    <a:pt x="14082" y="6214"/>
                    <a:pt x="14082" y="6214"/>
                    <a:pt x="14082" y="6214"/>
                  </a:cubicBezTo>
                  <a:cubicBezTo>
                    <a:pt x="13976" y="6214"/>
                    <a:pt x="13976" y="6214"/>
                    <a:pt x="13976" y="6214"/>
                  </a:cubicBezTo>
                  <a:cubicBezTo>
                    <a:pt x="13871" y="6214"/>
                    <a:pt x="13871" y="6214"/>
                    <a:pt x="13871" y="6214"/>
                  </a:cubicBezTo>
                  <a:cubicBezTo>
                    <a:pt x="13871" y="6510"/>
                    <a:pt x="13871" y="6510"/>
                    <a:pt x="13871" y="6510"/>
                  </a:cubicBezTo>
                  <a:cubicBezTo>
                    <a:pt x="13765" y="6510"/>
                    <a:pt x="13765" y="6510"/>
                    <a:pt x="13765" y="6510"/>
                  </a:cubicBezTo>
                  <a:cubicBezTo>
                    <a:pt x="13765" y="6805"/>
                    <a:pt x="13765" y="6805"/>
                    <a:pt x="13765" y="6805"/>
                  </a:cubicBezTo>
                  <a:cubicBezTo>
                    <a:pt x="13659" y="6805"/>
                    <a:pt x="13659" y="6805"/>
                    <a:pt x="13659" y="6805"/>
                  </a:cubicBezTo>
                  <a:cubicBezTo>
                    <a:pt x="13659" y="6805"/>
                    <a:pt x="13659" y="6805"/>
                    <a:pt x="13659" y="6805"/>
                  </a:cubicBezTo>
                  <a:cubicBezTo>
                    <a:pt x="13553" y="7101"/>
                    <a:pt x="13553" y="7101"/>
                    <a:pt x="13553" y="7101"/>
                  </a:cubicBezTo>
                  <a:cubicBezTo>
                    <a:pt x="13447" y="7101"/>
                    <a:pt x="13447" y="7101"/>
                    <a:pt x="13447" y="7101"/>
                  </a:cubicBezTo>
                  <a:cubicBezTo>
                    <a:pt x="13235" y="7101"/>
                    <a:pt x="13235" y="7101"/>
                    <a:pt x="13235" y="7101"/>
                  </a:cubicBezTo>
                  <a:cubicBezTo>
                    <a:pt x="13024" y="7101"/>
                    <a:pt x="13024" y="7101"/>
                    <a:pt x="13024" y="7101"/>
                  </a:cubicBezTo>
                  <a:cubicBezTo>
                    <a:pt x="13024" y="7101"/>
                    <a:pt x="13024" y="7101"/>
                    <a:pt x="13024" y="7101"/>
                  </a:cubicBezTo>
                  <a:cubicBezTo>
                    <a:pt x="12918" y="7101"/>
                    <a:pt x="12918" y="7101"/>
                    <a:pt x="12918" y="7101"/>
                  </a:cubicBezTo>
                  <a:cubicBezTo>
                    <a:pt x="12918" y="6805"/>
                    <a:pt x="12918" y="6805"/>
                    <a:pt x="12918" y="6805"/>
                  </a:cubicBezTo>
                  <a:cubicBezTo>
                    <a:pt x="12812" y="6805"/>
                    <a:pt x="12812" y="6805"/>
                    <a:pt x="12812" y="6805"/>
                  </a:cubicBezTo>
                  <a:cubicBezTo>
                    <a:pt x="12706" y="6805"/>
                    <a:pt x="12706" y="6805"/>
                    <a:pt x="12706" y="6805"/>
                  </a:cubicBezTo>
                  <a:cubicBezTo>
                    <a:pt x="12600" y="6805"/>
                    <a:pt x="12600" y="6805"/>
                    <a:pt x="12600" y="6805"/>
                  </a:cubicBezTo>
                  <a:cubicBezTo>
                    <a:pt x="12494" y="6805"/>
                    <a:pt x="12494" y="6805"/>
                    <a:pt x="12494" y="6805"/>
                  </a:cubicBezTo>
                  <a:cubicBezTo>
                    <a:pt x="12494" y="6805"/>
                    <a:pt x="12494" y="6805"/>
                    <a:pt x="12494" y="6805"/>
                  </a:cubicBezTo>
                  <a:cubicBezTo>
                    <a:pt x="12388" y="6805"/>
                    <a:pt x="12388" y="6805"/>
                    <a:pt x="12388" y="6805"/>
                  </a:cubicBezTo>
                  <a:cubicBezTo>
                    <a:pt x="12282" y="6510"/>
                    <a:pt x="12282" y="6510"/>
                    <a:pt x="12282" y="6510"/>
                  </a:cubicBezTo>
                  <a:cubicBezTo>
                    <a:pt x="12176" y="6510"/>
                    <a:pt x="12176" y="6510"/>
                    <a:pt x="12176" y="6510"/>
                  </a:cubicBezTo>
                  <a:cubicBezTo>
                    <a:pt x="12071" y="6510"/>
                    <a:pt x="12071" y="6510"/>
                    <a:pt x="12071" y="6510"/>
                  </a:cubicBezTo>
                  <a:cubicBezTo>
                    <a:pt x="12071" y="6805"/>
                    <a:pt x="12071" y="6805"/>
                    <a:pt x="12071" y="6805"/>
                  </a:cubicBezTo>
                  <a:cubicBezTo>
                    <a:pt x="11965" y="6805"/>
                    <a:pt x="11965" y="6805"/>
                    <a:pt x="11965" y="6805"/>
                  </a:cubicBezTo>
                  <a:cubicBezTo>
                    <a:pt x="11965" y="7101"/>
                    <a:pt x="11965" y="7101"/>
                    <a:pt x="11965" y="7101"/>
                  </a:cubicBezTo>
                  <a:cubicBezTo>
                    <a:pt x="11859" y="7397"/>
                    <a:pt x="11859" y="7397"/>
                    <a:pt x="11859" y="7397"/>
                  </a:cubicBezTo>
                  <a:cubicBezTo>
                    <a:pt x="11753" y="7101"/>
                    <a:pt x="11753" y="7101"/>
                    <a:pt x="11753" y="7101"/>
                  </a:cubicBezTo>
                  <a:cubicBezTo>
                    <a:pt x="11647" y="7101"/>
                    <a:pt x="11647" y="7101"/>
                    <a:pt x="11647" y="7101"/>
                  </a:cubicBezTo>
                  <a:cubicBezTo>
                    <a:pt x="11647" y="7397"/>
                    <a:pt x="11647" y="7397"/>
                    <a:pt x="11647" y="7397"/>
                  </a:cubicBezTo>
                  <a:cubicBezTo>
                    <a:pt x="11647" y="7397"/>
                    <a:pt x="11647" y="7397"/>
                    <a:pt x="11647" y="7397"/>
                  </a:cubicBezTo>
                  <a:cubicBezTo>
                    <a:pt x="11541" y="7693"/>
                    <a:pt x="11541" y="7693"/>
                    <a:pt x="11541" y="7693"/>
                  </a:cubicBezTo>
                  <a:cubicBezTo>
                    <a:pt x="11541" y="7989"/>
                    <a:pt x="11541" y="7989"/>
                    <a:pt x="11541" y="7989"/>
                  </a:cubicBezTo>
                  <a:cubicBezTo>
                    <a:pt x="11541" y="8285"/>
                    <a:pt x="11541" y="8285"/>
                    <a:pt x="11541" y="8285"/>
                  </a:cubicBezTo>
                  <a:cubicBezTo>
                    <a:pt x="11541" y="8581"/>
                    <a:pt x="11541" y="8581"/>
                    <a:pt x="11541" y="8581"/>
                  </a:cubicBezTo>
                  <a:cubicBezTo>
                    <a:pt x="11541" y="8877"/>
                    <a:pt x="11541" y="8877"/>
                    <a:pt x="11541" y="8877"/>
                  </a:cubicBezTo>
                  <a:cubicBezTo>
                    <a:pt x="11541" y="9173"/>
                    <a:pt x="11541" y="9173"/>
                    <a:pt x="11541" y="9173"/>
                  </a:cubicBezTo>
                  <a:cubicBezTo>
                    <a:pt x="11541" y="9173"/>
                    <a:pt x="11541" y="9173"/>
                    <a:pt x="11541" y="9173"/>
                  </a:cubicBezTo>
                  <a:cubicBezTo>
                    <a:pt x="11541" y="9173"/>
                    <a:pt x="11541" y="9173"/>
                    <a:pt x="11541" y="9173"/>
                  </a:cubicBezTo>
                  <a:cubicBezTo>
                    <a:pt x="11541" y="8877"/>
                    <a:pt x="11541" y="8877"/>
                    <a:pt x="11541" y="8877"/>
                  </a:cubicBezTo>
                  <a:cubicBezTo>
                    <a:pt x="11435" y="9173"/>
                    <a:pt x="11435" y="9173"/>
                    <a:pt x="11435" y="9173"/>
                  </a:cubicBezTo>
                  <a:cubicBezTo>
                    <a:pt x="11329" y="9173"/>
                    <a:pt x="11329" y="9173"/>
                    <a:pt x="11329" y="9173"/>
                  </a:cubicBezTo>
                  <a:cubicBezTo>
                    <a:pt x="11329" y="9468"/>
                    <a:pt x="11329" y="9468"/>
                    <a:pt x="11329" y="9468"/>
                  </a:cubicBezTo>
                  <a:cubicBezTo>
                    <a:pt x="11224" y="9468"/>
                    <a:pt x="11224" y="9468"/>
                    <a:pt x="11224" y="9468"/>
                  </a:cubicBezTo>
                  <a:cubicBezTo>
                    <a:pt x="11329" y="9764"/>
                    <a:pt x="11329" y="9764"/>
                    <a:pt x="11329" y="9764"/>
                  </a:cubicBezTo>
                  <a:cubicBezTo>
                    <a:pt x="11224" y="10060"/>
                    <a:pt x="11224" y="10060"/>
                    <a:pt x="11224" y="10060"/>
                  </a:cubicBezTo>
                  <a:cubicBezTo>
                    <a:pt x="11329" y="10652"/>
                    <a:pt x="11329" y="10652"/>
                    <a:pt x="11329" y="10652"/>
                  </a:cubicBezTo>
                  <a:cubicBezTo>
                    <a:pt x="11224" y="10652"/>
                    <a:pt x="11224" y="10652"/>
                    <a:pt x="11224" y="10652"/>
                  </a:cubicBezTo>
                  <a:cubicBezTo>
                    <a:pt x="11224" y="10948"/>
                    <a:pt x="11224" y="10948"/>
                    <a:pt x="11224" y="10948"/>
                  </a:cubicBezTo>
                  <a:cubicBezTo>
                    <a:pt x="11224" y="10948"/>
                    <a:pt x="11224" y="10948"/>
                    <a:pt x="11224" y="10948"/>
                  </a:cubicBezTo>
                  <a:cubicBezTo>
                    <a:pt x="11224" y="11244"/>
                    <a:pt x="11224" y="11244"/>
                    <a:pt x="11224" y="11244"/>
                  </a:cubicBezTo>
                  <a:cubicBezTo>
                    <a:pt x="11118" y="11540"/>
                    <a:pt x="11118" y="11540"/>
                    <a:pt x="11118" y="11540"/>
                  </a:cubicBezTo>
                  <a:cubicBezTo>
                    <a:pt x="11012" y="11836"/>
                    <a:pt x="11012" y="11836"/>
                    <a:pt x="11012" y="11836"/>
                  </a:cubicBezTo>
                  <a:cubicBezTo>
                    <a:pt x="11012" y="11836"/>
                    <a:pt x="11012" y="11836"/>
                    <a:pt x="11012" y="11836"/>
                  </a:cubicBezTo>
                  <a:cubicBezTo>
                    <a:pt x="11012" y="11836"/>
                    <a:pt x="11012" y="11836"/>
                    <a:pt x="11012" y="11836"/>
                  </a:cubicBezTo>
                  <a:cubicBezTo>
                    <a:pt x="11118" y="12427"/>
                    <a:pt x="11118" y="12427"/>
                    <a:pt x="11118" y="12427"/>
                  </a:cubicBezTo>
                  <a:cubicBezTo>
                    <a:pt x="11118" y="12427"/>
                    <a:pt x="11118" y="12427"/>
                    <a:pt x="11118" y="12427"/>
                  </a:cubicBezTo>
                  <a:cubicBezTo>
                    <a:pt x="11118" y="12427"/>
                    <a:pt x="11118" y="12427"/>
                    <a:pt x="11118" y="12427"/>
                  </a:cubicBezTo>
                  <a:cubicBezTo>
                    <a:pt x="11224" y="12427"/>
                    <a:pt x="11224" y="12427"/>
                    <a:pt x="11224" y="12427"/>
                  </a:cubicBezTo>
                  <a:cubicBezTo>
                    <a:pt x="11329" y="12427"/>
                    <a:pt x="11329" y="12427"/>
                    <a:pt x="11329" y="12427"/>
                  </a:cubicBezTo>
                  <a:cubicBezTo>
                    <a:pt x="11329" y="12427"/>
                    <a:pt x="11329" y="12427"/>
                    <a:pt x="11329" y="12427"/>
                  </a:cubicBezTo>
                  <a:cubicBezTo>
                    <a:pt x="11329" y="12723"/>
                    <a:pt x="11329" y="12723"/>
                    <a:pt x="11329" y="12723"/>
                  </a:cubicBezTo>
                  <a:cubicBezTo>
                    <a:pt x="11435" y="13315"/>
                    <a:pt x="11435" y="13315"/>
                    <a:pt x="11435" y="13315"/>
                  </a:cubicBezTo>
                  <a:cubicBezTo>
                    <a:pt x="11435" y="13315"/>
                    <a:pt x="11435" y="13315"/>
                    <a:pt x="11435" y="13315"/>
                  </a:cubicBezTo>
                  <a:cubicBezTo>
                    <a:pt x="11329" y="13611"/>
                    <a:pt x="11329" y="13611"/>
                    <a:pt x="11329" y="13611"/>
                  </a:cubicBezTo>
                  <a:cubicBezTo>
                    <a:pt x="11329" y="13907"/>
                    <a:pt x="11329" y="13907"/>
                    <a:pt x="11329" y="13907"/>
                  </a:cubicBezTo>
                  <a:cubicBezTo>
                    <a:pt x="11329" y="14499"/>
                    <a:pt x="11329" y="14499"/>
                    <a:pt x="11329" y="14499"/>
                  </a:cubicBezTo>
                  <a:cubicBezTo>
                    <a:pt x="11329" y="14795"/>
                    <a:pt x="11329" y="14795"/>
                    <a:pt x="11329" y="14795"/>
                  </a:cubicBezTo>
                  <a:cubicBezTo>
                    <a:pt x="11329" y="14795"/>
                    <a:pt x="11329" y="14795"/>
                    <a:pt x="11329" y="14795"/>
                  </a:cubicBezTo>
                  <a:cubicBezTo>
                    <a:pt x="11435" y="15090"/>
                    <a:pt x="11435" y="15090"/>
                    <a:pt x="11435" y="15090"/>
                  </a:cubicBezTo>
                  <a:cubicBezTo>
                    <a:pt x="11541" y="15090"/>
                    <a:pt x="11541" y="15090"/>
                    <a:pt x="11541" y="15090"/>
                  </a:cubicBezTo>
                  <a:cubicBezTo>
                    <a:pt x="11541" y="14795"/>
                    <a:pt x="11541" y="14795"/>
                    <a:pt x="11541" y="14795"/>
                  </a:cubicBezTo>
                  <a:cubicBezTo>
                    <a:pt x="11647" y="14795"/>
                    <a:pt x="11647" y="14795"/>
                    <a:pt x="11647" y="14795"/>
                  </a:cubicBezTo>
                  <a:cubicBezTo>
                    <a:pt x="11753" y="14795"/>
                    <a:pt x="11753" y="14795"/>
                    <a:pt x="11753" y="14795"/>
                  </a:cubicBezTo>
                  <a:cubicBezTo>
                    <a:pt x="11753" y="15090"/>
                    <a:pt x="11753" y="15090"/>
                    <a:pt x="11753" y="15090"/>
                  </a:cubicBezTo>
                  <a:cubicBezTo>
                    <a:pt x="11859" y="14795"/>
                    <a:pt x="11859" y="14795"/>
                    <a:pt x="11859" y="14795"/>
                  </a:cubicBezTo>
                  <a:cubicBezTo>
                    <a:pt x="11753" y="14499"/>
                    <a:pt x="11753" y="14499"/>
                    <a:pt x="11753" y="14499"/>
                  </a:cubicBezTo>
                  <a:cubicBezTo>
                    <a:pt x="11753" y="14499"/>
                    <a:pt x="11753" y="14499"/>
                    <a:pt x="11753" y="14499"/>
                  </a:cubicBezTo>
                  <a:cubicBezTo>
                    <a:pt x="11753" y="14203"/>
                    <a:pt x="11753" y="14203"/>
                    <a:pt x="11753" y="14203"/>
                  </a:cubicBezTo>
                  <a:cubicBezTo>
                    <a:pt x="11753" y="13907"/>
                    <a:pt x="11753" y="13907"/>
                    <a:pt x="11753" y="13907"/>
                  </a:cubicBezTo>
                  <a:cubicBezTo>
                    <a:pt x="11753" y="13611"/>
                    <a:pt x="11753" y="13611"/>
                    <a:pt x="11753" y="13611"/>
                  </a:cubicBezTo>
                  <a:cubicBezTo>
                    <a:pt x="11753" y="13315"/>
                    <a:pt x="11753" y="13315"/>
                    <a:pt x="11753" y="13315"/>
                  </a:cubicBezTo>
                  <a:cubicBezTo>
                    <a:pt x="11753" y="13019"/>
                    <a:pt x="11753" y="13019"/>
                    <a:pt x="11753" y="13019"/>
                  </a:cubicBezTo>
                  <a:cubicBezTo>
                    <a:pt x="11859" y="12723"/>
                    <a:pt x="11859" y="12723"/>
                    <a:pt x="11859" y="12723"/>
                  </a:cubicBezTo>
                  <a:cubicBezTo>
                    <a:pt x="11859" y="12427"/>
                    <a:pt x="11859" y="12427"/>
                    <a:pt x="11859" y="12427"/>
                  </a:cubicBezTo>
                  <a:cubicBezTo>
                    <a:pt x="11859" y="12132"/>
                    <a:pt x="11859" y="12132"/>
                    <a:pt x="11859" y="12132"/>
                  </a:cubicBezTo>
                  <a:cubicBezTo>
                    <a:pt x="11753" y="11836"/>
                    <a:pt x="11753" y="11836"/>
                    <a:pt x="11753" y="11836"/>
                  </a:cubicBezTo>
                  <a:cubicBezTo>
                    <a:pt x="11753" y="11836"/>
                    <a:pt x="11753" y="11836"/>
                    <a:pt x="11753" y="11836"/>
                  </a:cubicBezTo>
                  <a:cubicBezTo>
                    <a:pt x="11859" y="11540"/>
                    <a:pt x="11859" y="11540"/>
                    <a:pt x="11859" y="11540"/>
                  </a:cubicBezTo>
                  <a:cubicBezTo>
                    <a:pt x="11965" y="11540"/>
                    <a:pt x="11965" y="11540"/>
                    <a:pt x="11965" y="11540"/>
                  </a:cubicBezTo>
                  <a:cubicBezTo>
                    <a:pt x="11965" y="11540"/>
                    <a:pt x="11965" y="11540"/>
                    <a:pt x="11965" y="11540"/>
                  </a:cubicBezTo>
                  <a:cubicBezTo>
                    <a:pt x="12071" y="11540"/>
                    <a:pt x="12071" y="11540"/>
                    <a:pt x="12071" y="11540"/>
                  </a:cubicBezTo>
                  <a:cubicBezTo>
                    <a:pt x="12071" y="11540"/>
                    <a:pt x="12071" y="11540"/>
                    <a:pt x="12071" y="11540"/>
                  </a:cubicBezTo>
                  <a:cubicBezTo>
                    <a:pt x="12176" y="11836"/>
                    <a:pt x="12176" y="11836"/>
                    <a:pt x="12176" y="11836"/>
                  </a:cubicBezTo>
                  <a:cubicBezTo>
                    <a:pt x="12176" y="12132"/>
                    <a:pt x="12176" y="12132"/>
                    <a:pt x="12176" y="12132"/>
                  </a:cubicBezTo>
                  <a:cubicBezTo>
                    <a:pt x="12071" y="12427"/>
                    <a:pt x="12071" y="12427"/>
                    <a:pt x="12071" y="12427"/>
                  </a:cubicBezTo>
                  <a:cubicBezTo>
                    <a:pt x="12071" y="12427"/>
                    <a:pt x="12071" y="12427"/>
                    <a:pt x="12071" y="12427"/>
                  </a:cubicBezTo>
                  <a:cubicBezTo>
                    <a:pt x="12071" y="12723"/>
                    <a:pt x="12071" y="12723"/>
                    <a:pt x="12071" y="12723"/>
                  </a:cubicBezTo>
                  <a:cubicBezTo>
                    <a:pt x="12176" y="12723"/>
                    <a:pt x="12176" y="12723"/>
                    <a:pt x="12176" y="12723"/>
                  </a:cubicBezTo>
                  <a:cubicBezTo>
                    <a:pt x="12176" y="13019"/>
                    <a:pt x="12176" y="13019"/>
                    <a:pt x="12176" y="13019"/>
                  </a:cubicBezTo>
                  <a:cubicBezTo>
                    <a:pt x="12282" y="13019"/>
                    <a:pt x="12282" y="13019"/>
                    <a:pt x="12282" y="13019"/>
                  </a:cubicBezTo>
                  <a:cubicBezTo>
                    <a:pt x="12388" y="13315"/>
                    <a:pt x="12388" y="13315"/>
                    <a:pt x="12388" y="13315"/>
                  </a:cubicBezTo>
                  <a:cubicBezTo>
                    <a:pt x="12282" y="13315"/>
                    <a:pt x="12282" y="13315"/>
                    <a:pt x="12282" y="13315"/>
                  </a:cubicBezTo>
                  <a:cubicBezTo>
                    <a:pt x="12282" y="13907"/>
                    <a:pt x="12282" y="13907"/>
                    <a:pt x="12282" y="13907"/>
                  </a:cubicBezTo>
                  <a:cubicBezTo>
                    <a:pt x="12282" y="13907"/>
                    <a:pt x="12282" y="13907"/>
                    <a:pt x="12282" y="13907"/>
                  </a:cubicBezTo>
                  <a:cubicBezTo>
                    <a:pt x="12388" y="14203"/>
                    <a:pt x="12388" y="14203"/>
                    <a:pt x="12388" y="14203"/>
                  </a:cubicBezTo>
                  <a:cubicBezTo>
                    <a:pt x="12388" y="13907"/>
                    <a:pt x="12388" y="13907"/>
                    <a:pt x="12388" y="13907"/>
                  </a:cubicBezTo>
                  <a:cubicBezTo>
                    <a:pt x="12494" y="14203"/>
                    <a:pt x="12494" y="14203"/>
                    <a:pt x="12494" y="14203"/>
                  </a:cubicBezTo>
                  <a:cubicBezTo>
                    <a:pt x="12600" y="14203"/>
                    <a:pt x="12600" y="14203"/>
                    <a:pt x="12600" y="14203"/>
                  </a:cubicBezTo>
                  <a:cubicBezTo>
                    <a:pt x="12600" y="13907"/>
                    <a:pt x="12600" y="13907"/>
                    <a:pt x="12600" y="13907"/>
                  </a:cubicBezTo>
                  <a:cubicBezTo>
                    <a:pt x="12600" y="13907"/>
                    <a:pt x="12600" y="13907"/>
                    <a:pt x="12600" y="13907"/>
                  </a:cubicBezTo>
                  <a:cubicBezTo>
                    <a:pt x="12706" y="13611"/>
                    <a:pt x="12706" y="13611"/>
                    <a:pt x="12706" y="13611"/>
                  </a:cubicBezTo>
                  <a:cubicBezTo>
                    <a:pt x="12706" y="13611"/>
                    <a:pt x="12706" y="13611"/>
                    <a:pt x="12706" y="13611"/>
                  </a:cubicBezTo>
                  <a:cubicBezTo>
                    <a:pt x="12812" y="13315"/>
                    <a:pt x="12812" y="13315"/>
                    <a:pt x="12812" y="13315"/>
                  </a:cubicBezTo>
                  <a:cubicBezTo>
                    <a:pt x="13024" y="13315"/>
                    <a:pt x="13024" y="13315"/>
                    <a:pt x="13024" y="13315"/>
                  </a:cubicBezTo>
                  <a:cubicBezTo>
                    <a:pt x="13024" y="13315"/>
                    <a:pt x="13024" y="13315"/>
                    <a:pt x="13024" y="13315"/>
                  </a:cubicBezTo>
                  <a:cubicBezTo>
                    <a:pt x="13129" y="13315"/>
                    <a:pt x="13129" y="13315"/>
                    <a:pt x="13129" y="13315"/>
                  </a:cubicBezTo>
                  <a:cubicBezTo>
                    <a:pt x="13129" y="13315"/>
                    <a:pt x="13129" y="13315"/>
                    <a:pt x="13129" y="13315"/>
                  </a:cubicBezTo>
                  <a:cubicBezTo>
                    <a:pt x="13235" y="13315"/>
                    <a:pt x="13235" y="13315"/>
                    <a:pt x="13235" y="13315"/>
                  </a:cubicBezTo>
                  <a:cubicBezTo>
                    <a:pt x="13129" y="13019"/>
                    <a:pt x="13129" y="13019"/>
                    <a:pt x="13129" y="13019"/>
                  </a:cubicBezTo>
                  <a:cubicBezTo>
                    <a:pt x="13024" y="13019"/>
                    <a:pt x="13024" y="13019"/>
                    <a:pt x="13024" y="13019"/>
                  </a:cubicBezTo>
                  <a:cubicBezTo>
                    <a:pt x="13024" y="13019"/>
                    <a:pt x="13024" y="13019"/>
                    <a:pt x="13024" y="13019"/>
                  </a:cubicBezTo>
                  <a:cubicBezTo>
                    <a:pt x="13024" y="13019"/>
                    <a:pt x="13024" y="13019"/>
                    <a:pt x="13024" y="13019"/>
                  </a:cubicBezTo>
                  <a:cubicBezTo>
                    <a:pt x="12918" y="13019"/>
                    <a:pt x="12918" y="13019"/>
                    <a:pt x="12918" y="13019"/>
                  </a:cubicBezTo>
                  <a:cubicBezTo>
                    <a:pt x="12918" y="13019"/>
                    <a:pt x="12918" y="13019"/>
                    <a:pt x="12918" y="13019"/>
                  </a:cubicBezTo>
                  <a:cubicBezTo>
                    <a:pt x="12812" y="13019"/>
                    <a:pt x="12812" y="13019"/>
                    <a:pt x="12812" y="13019"/>
                  </a:cubicBezTo>
                  <a:cubicBezTo>
                    <a:pt x="12812" y="12723"/>
                    <a:pt x="12812" y="12723"/>
                    <a:pt x="12812" y="12723"/>
                  </a:cubicBezTo>
                  <a:cubicBezTo>
                    <a:pt x="12812" y="12723"/>
                    <a:pt x="12812" y="12723"/>
                    <a:pt x="12812" y="12723"/>
                  </a:cubicBezTo>
                  <a:cubicBezTo>
                    <a:pt x="12812" y="12723"/>
                    <a:pt x="12812" y="12723"/>
                    <a:pt x="12812" y="12723"/>
                  </a:cubicBezTo>
                  <a:cubicBezTo>
                    <a:pt x="12706" y="12723"/>
                    <a:pt x="12706" y="12723"/>
                    <a:pt x="12706" y="12723"/>
                  </a:cubicBezTo>
                  <a:cubicBezTo>
                    <a:pt x="12706" y="12723"/>
                    <a:pt x="12706" y="12723"/>
                    <a:pt x="12706" y="12723"/>
                  </a:cubicBezTo>
                  <a:cubicBezTo>
                    <a:pt x="12600" y="12427"/>
                    <a:pt x="12600" y="12427"/>
                    <a:pt x="12600" y="12427"/>
                  </a:cubicBezTo>
                  <a:cubicBezTo>
                    <a:pt x="12706" y="12427"/>
                    <a:pt x="12706" y="12427"/>
                    <a:pt x="12706" y="12427"/>
                  </a:cubicBezTo>
                  <a:cubicBezTo>
                    <a:pt x="12706" y="12132"/>
                    <a:pt x="12706" y="12132"/>
                    <a:pt x="12706" y="12132"/>
                  </a:cubicBezTo>
                  <a:cubicBezTo>
                    <a:pt x="12706" y="12427"/>
                    <a:pt x="12706" y="12427"/>
                    <a:pt x="12706" y="12427"/>
                  </a:cubicBezTo>
                  <a:cubicBezTo>
                    <a:pt x="12706" y="12132"/>
                    <a:pt x="12706" y="12132"/>
                    <a:pt x="12706" y="12132"/>
                  </a:cubicBezTo>
                  <a:cubicBezTo>
                    <a:pt x="12812" y="12132"/>
                    <a:pt x="12812" y="12132"/>
                    <a:pt x="12812" y="12132"/>
                  </a:cubicBezTo>
                  <a:cubicBezTo>
                    <a:pt x="12812" y="12132"/>
                    <a:pt x="12812" y="12132"/>
                    <a:pt x="12812" y="12132"/>
                  </a:cubicBezTo>
                  <a:cubicBezTo>
                    <a:pt x="12706" y="11836"/>
                    <a:pt x="12706" y="11836"/>
                    <a:pt x="12706" y="11836"/>
                  </a:cubicBezTo>
                  <a:cubicBezTo>
                    <a:pt x="12706" y="11836"/>
                    <a:pt x="12706" y="11836"/>
                    <a:pt x="12706" y="11836"/>
                  </a:cubicBezTo>
                  <a:cubicBezTo>
                    <a:pt x="12706" y="11836"/>
                    <a:pt x="12706" y="11836"/>
                    <a:pt x="12706" y="11836"/>
                  </a:cubicBezTo>
                  <a:cubicBezTo>
                    <a:pt x="12706" y="11540"/>
                    <a:pt x="12706" y="11540"/>
                    <a:pt x="12706" y="11540"/>
                  </a:cubicBezTo>
                  <a:cubicBezTo>
                    <a:pt x="12600" y="11540"/>
                    <a:pt x="12600" y="11540"/>
                    <a:pt x="12600" y="11540"/>
                  </a:cubicBezTo>
                  <a:cubicBezTo>
                    <a:pt x="12600" y="11540"/>
                    <a:pt x="12600" y="11540"/>
                    <a:pt x="12600" y="11540"/>
                  </a:cubicBezTo>
                  <a:cubicBezTo>
                    <a:pt x="12494" y="11244"/>
                    <a:pt x="12494" y="11244"/>
                    <a:pt x="12494" y="11244"/>
                  </a:cubicBezTo>
                  <a:cubicBezTo>
                    <a:pt x="12388" y="10948"/>
                    <a:pt x="12388" y="10948"/>
                    <a:pt x="12388" y="10948"/>
                  </a:cubicBezTo>
                  <a:cubicBezTo>
                    <a:pt x="12282" y="10652"/>
                    <a:pt x="12282" y="10652"/>
                    <a:pt x="12282" y="10652"/>
                  </a:cubicBezTo>
                  <a:cubicBezTo>
                    <a:pt x="12282" y="10652"/>
                    <a:pt x="12282" y="10652"/>
                    <a:pt x="12282" y="10652"/>
                  </a:cubicBezTo>
                  <a:cubicBezTo>
                    <a:pt x="12282" y="10356"/>
                    <a:pt x="12282" y="10356"/>
                    <a:pt x="12282" y="10356"/>
                  </a:cubicBezTo>
                  <a:cubicBezTo>
                    <a:pt x="12282" y="10356"/>
                    <a:pt x="12282" y="10356"/>
                    <a:pt x="12282" y="10356"/>
                  </a:cubicBezTo>
                  <a:cubicBezTo>
                    <a:pt x="12388" y="10652"/>
                    <a:pt x="12388" y="10652"/>
                    <a:pt x="12388" y="10652"/>
                  </a:cubicBezTo>
                  <a:cubicBezTo>
                    <a:pt x="12388" y="10652"/>
                    <a:pt x="12388" y="10652"/>
                    <a:pt x="12388" y="10652"/>
                  </a:cubicBezTo>
                  <a:cubicBezTo>
                    <a:pt x="12494" y="10356"/>
                    <a:pt x="12494" y="10356"/>
                    <a:pt x="12494" y="10356"/>
                  </a:cubicBezTo>
                  <a:cubicBezTo>
                    <a:pt x="12494" y="10356"/>
                    <a:pt x="12494" y="10356"/>
                    <a:pt x="12494" y="10356"/>
                  </a:cubicBezTo>
                  <a:cubicBezTo>
                    <a:pt x="12706" y="10060"/>
                    <a:pt x="12706" y="10060"/>
                    <a:pt x="12706" y="10060"/>
                  </a:cubicBezTo>
                  <a:cubicBezTo>
                    <a:pt x="12812" y="9764"/>
                    <a:pt x="12812" y="9764"/>
                    <a:pt x="12812" y="9764"/>
                  </a:cubicBezTo>
                  <a:cubicBezTo>
                    <a:pt x="12918" y="9468"/>
                    <a:pt x="12918" y="9468"/>
                    <a:pt x="12918" y="9468"/>
                  </a:cubicBezTo>
                  <a:cubicBezTo>
                    <a:pt x="13024" y="9468"/>
                    <a:pt x="13024" y="9468"/>
                    <a:pt x="13024" y="9468"/>
                  </a:cubicBezTo>
                  <a:cubicBezTo>
                    <a:pt x="13024" y="9173"/>
                    <a:pt x="13024" y="9173"/>
                    <a:pt x="13024" y="9173"/>
                  </a:cubicBezTo>
                  <a:cubicBezTo>
                    <a:pt x="13129" y="9173"/>
                    <a:pt x="13129" y="9173"/>
                    <a:pt x="13129" y="9173"/>
                  </a:cubicBezTo>
                  <a:cubicBezTo>
                    <a:pt x="13235" y="9468"/>
                    <a:pt x="13235" y="9468"/>
                    <a:pt x="13235" y="9468"/>
                  </a:cubicBezTo>
                  <a:cubicBezTo>
                    <a:pt x="13235" y="9468"/>
                    <a:pt x="13235" y="9468"/>
                    <a:pt x="13235" y="9468"/>
                  </a:cubicBezTo>
                  <a:cubicBezTo>
                    <a:pt x="13341" y="9173"/>
                    <a:pt x="13341" y="9173"/>
                    <a:pt x="13341" y="9173"/>
                  </a:cubicBezTo>
                  <a:cubicBezTo>
                    <a:pt x="13341" y="8877"/>
                    <a:pt x="13341" y="8877"/>
                    <a:pt x="13341" y="8877"/>
                  </a:cubicBezTo>
                  <a:cubicBezTo>
                    <a:pt x="13235" y="8877"/>
                    <a:pt x="13235" y="8877"/>
                    <a:pt x="13235" y="8877"/>
                  </a:cubicBezTo>
                  <a:cubicBezTo>
                    <a:pt x="13024" y="8877"/>
                    <a:pt x="13024" y="8877"/>
                    <a:pt x="13024" y="8877"/>
                  </a:cubicBezTo>
                  <a:cubicBezTo>
                    <a:pt x="12918" y="8877"/>
                    <a:pt x="12918" y="8877"/>
                    <a:pt x="12918" y="8877"/>
                  </a:cubicBezTo>
                  <a:cubicBezTo>
                    <a:pt x="12812" y="8877"/>
                    <a:pt x="12812" y="8877"/>
                    <a:pt x="12812" y="8877"/>
                  </a:cubicBezTo>
                  <a:cubicBezTo>
                    <a:pt x="12706" y="9173"/>
                    <a:pt x="12706" y="9173"/>
                    <a:pt x="12706" y="9173"/>
                  </a:cubicBezTo>
                  <a:cubicBezTo>
                    <a:pt x="12706" y="9173"/>
                    <a:pt x="12706" y="9173"/>
                    <a:pt x="12706" y="9173"/>
                  </a:cubicBezTo>
                  <a:cubicBezTo>
                    <a:pt x="12600" y="9173"/>
                    <a:pt x="12600" y="9173"/>
                    <a:pt x="12600" y="9173"/>
                  </a:cubicBezTo>
                  <a:cubicBezTo>
                    <a:pt x="12494" y="9173"/>
                    <a:pt x="12494" y="9173"/>
                    <a:pt x="12494" y="9173"/>
                  </a:cubicBezTo>
                  <a:cubicBezTo>
                    <a:pt x="12388" y="9173"/>
                    <a:pt x="12388" y="9173"/>
                    <a:pt x="12388" y="9173"/>
                  </a:cubicBezTo>
                  <a:cubicBezTo>
                    <a:pt x="12282" y="9173"/>
                    <a:pt x="12282" y="9173"/>
                    <a:pt x="12282" y="9173"/>
                  </a:cubicBezTo>
                  <a:cubicBezTo>
                    <a:pt x="12282" y="9468"/>
                    <a:pt x="12282" y="9468"/>
                    <a:pt x="12282" y="9468"/>
                  </a:cubicBezTo>
                  <a:cubicBezTo>
                    <a:pt x="12176" y="9764"/>
                    <a:pt x="12176" y="9764"/>
                    <a:pt x="12176" y="9764"/>
                  </a:cubicBezTo>
                  <a:cubicBezTo>
                    <a:pt x="12071" y="10060"/>
                    <a:pt x="12071" y="10060"/>
                    <a:pt x="12071" y="10060"/>
                  </a:cubicBezTo>
                  <a:cubicBezTo>
                    <a:pt x="11965" y="9764"/>
                    <a:pt x="11965" y="9764"/>
                    <a:pt x="11965" y="9764"/>
                  </a:cubicBezTo>
                  <a:cubicBezTo>
                    <a:pt x="11965" y="9764"/>
                    <a:pt x="11965" y="9764"/>
                    <a:pt x="11965" y="9764"/>
                  </a:cubicBezTo>
                  <a:cubicBezTo>
                    <a:pt x="11859" y="9468"/>
                    <a:pt x="11859" y="9468"/>
                    <a:pt x="11859" y="9468"/>
                  </a:cubicBezTo>
                  <a:cubicBezTo>
                    <a:pt x="11753" y="9173"/>
                    <a:pt x="11753" y="9173"/>
                    <a:pt x="11753" y="9173"/>
                  </a:cubicBezTo>
                  <a:cubicBezTo>
                    <a:pt x="11647" y="8877"/>
                    <a:pt x="11647" y="8877"/>
                    <a:pt x="11647" y="8877"/>
                  </a:cubicBezTo>
                  <a:cubicBezTo>
                    <a:pt x="11647" y="8285"/>
                    <a:pt x="11647" y="8285"/>
                    <a:pt x="11647" y="8285"/>
                  </a:cubicBezTo>
                  <a:cubicBezTo>
                    <a:pt x="11753" y="7989"/>
                    <a:pt x="11753" y="7989"/>
                    <a:pt x="11753" y="7989"/>
                  </a:cubicBezTo>
                  <a:cubicBezTo>
                    <a:pt x="11859" y="7693"/>
                    <a:pt x="11859" y="7693"/>
                    <a:pt x="11859" y="7693"/>
                  </a:cubicBezTo>
                  <a:close/>
                  <a:moveTo>
                    <a:pt x="11965" y="0"/>
                  </a:moveTo>
                  <a:cubicBezTo>
                    <a:pt x="11859" y="0"/>
                    <a:pt x="11859" y="0"/>
                    <a:pt x="11859" y="0"/>
                  </a:cubicBezTo>
                  <a:cubicBezTo>
                    <a:pt x="11859" y="296"/>
                    <a:pt x="11859" y="296"/>
                    <a:pt x="11859" y="296"/>
                  </a:cubicBezTo>
                  <a:cubicBezTo>
                    <a:pt x="11965" y="0"/>
                    <a:pt x="11965" y="0"/>
                    <a:pt x="11965" y="0"/>
                  </a:cubicBezTo>
                  <a:cubicBezTo>
                    <a:pt x="11965" y="0"/>
                    <a:pt x="11965" y="0"/>
                    <a:pt x="11965" y="0"/>
                  </a:cubicBezTo>
                  <a:close/>
                  <a:moveTo>
                    <a:pt x="12071" y="888"/>
                  </a:moveTo>
                  <a:cubicBezTo>
                    <a:pt x="12071" y="888"/>
                    <a:pt x="12071" y="888"/>
                    <a:pt x="12071" y="888"/>
                  </a:cubicBezTo>
                  <a:cubicBezTo>
                    <a:pt x="12176" y="592"/>
                    <a:pt x="12176" y="592"/>
                    <a:pt x="12176" y="592"/>
                  </a:cubicBezTo>
                  <a:cubicBezTo>
                    <a:pt x="12176" y="888"/>
                    <a:pt x="12176" y="888"/>
                    <a:pt x="12176" y="888"/>
                  </a:cubicBezTo>
                  <a:cubicBezTo>
                    <a:pt x="12282" y="592"/>
                    <a:pt x="12282" y="592"/>
                    <a:pt x="12282" y="592"/>
                  </a:cubicBezTo>
                  <a:cubicBezTo>
                    <a:pt x="12282" y="592"/>
                    <a:pt x="12282" y="592"/>
                    <a:pt x="12282" y="592"/>
                  </a:cubicBezTo>
                  <a:cubicBezTo>
                    <a:pt x="12176" y="592"/>
                    <a:pt x="12176" y="592"/>
                    <a:pt x="12176" y="592"/>
                  </a:cubicBezTo>
                  <a:cubicBezTo>
                    <a:pt x="12071" y="592"/>
                    <a:pt x="12071" y="592"/>
                    <a:pt x="12071" y="592"/>
                  </a:cubicBezTo>
                  <a:cubicBezTo>
                    <a:pt x="11965" y="592"/>
                    <a:pt x="11965" y="592"/>
                    <a:pt x="11965" y="592"/>
                  </a:cubicBezTo>
                  <a:cubicBezTo>
                    <a:pt x="12071" y="888"/>
                    <a:pt x="12071" y="888"/>
                    <a:pt x="12071" y="888"/>
                  </a:cubicBezTo>
                  <a:close/>
                  <a:moveTo>
                    <a:pt x="11329" y="2071"/>
                  </a:moveTo>
                  <a:cubicBezTo>
                    <a:pt x="11329" y="2071"/>
                    <a:pt x="11329" y="2071"/>
                    <a:pt x="11329" y="2071"/>
                  </a:cubicBezTo>
                  <a:cubicBezTo>
                    <a:pt x="11329" y="2367"/>
                    <a:pt x="11329" y="2367"/>
                    <a:pt x="11329" y="2367"/>
                  </a:cubicBezTo>
                  <a:cubicBezTo>
                    <a:pt x="11329" y="2071"/>
                    <a:pt x="11329" y="2071"/>
                    <a:pt x="11329" y="2071"/>
                  </a:cubicBezTo>
                  <a:cubicBezTo>
                    <a:pt x="11329" y="2071"/>
                    <a:pt x="11329" y="2071"/>
                    <a:pt x="11329" y="2071"/>
                  </a:cubicBezTo>
                  <a:close/>
                  <a:moveTo>
                    <a:pt x="11435" y="1775"/>
                  </a:moveTo>
                  <a:cubicBezTo>
                    <a:pt x="11647" y="1479"/>
                    <a:pt x="11647" y="1479"/>
                    <a:pt x="11647" y="1479"/>
                  </a:cubicBezTo>
                  <a:cubicBezTo>
                    <a:pt x="11753" y="1479"/>
                    <a:pt x="11753" y="1479"/>
                    <a:pt x="11753" y="1479"/>
                  </a:cubicBezTo>
                  <a:cubicBezTo>
                    <a:pt x="11753" y="1479"/>
                    <a:pt x="11753" y="1479"/>
                    <a:pt x="11753" y="1479"/>
                  </a:cubicBezTo>
                  <a:cubicBezTo>
                    <a:pt x="11647" y="1775"/>
                    <a:pt x="11647" y="1775"/>
                    <a:pt x="11647" y="1775"/>
                  </a:cubicBezTo>
                  <a:cubicBezTo>
                    <a:pt x="11541" y="1775"/>
                    <a:pt x="11541" y="1775"/>
                    <a:pt x="11541" y="1775"/>
                  </a:cubicBezTo>
                  <a:cubicBezTo>
                    <a:pt x="11435" y="1775"/>
                    <a:pt x="11435" y="1775"/>
                    <a:pt x="11435" y="1775"/>
                  </a:cubicBezTo>
                  <a:close/>
                  <a:moveTo>
                    <a:pt x="10482" y="2959"/>
                  </a:moveTo>
                  <a:cubicBezTo>
                    <a:pt x="10588" y="3255"/>
                    <a:pt x="10588" y="3255"/>
                    <a:pt x="10588" y="3255"/>
                  </a:cubicBezTo>
                  <a:cubicBezTo>
                    <a:pt x="10482" y="2959"/>
                    <a:pt x="10482" y="2959"/>
                    <a:pt x="10482" y="2959"/>
                  </a:cubicBezTo>
                  <a:cubicBezTo>
                    <a:pt x="10482" y="2959"/>
                    <a:pt x="10482" y="2959"/>
                    <a:pt x="10482" y="2959"/>
                  </a:cubicBezTo>
                  <a:close/>
                  <a:moveTo>
                    <a:pt x="10482" y="2959"/>
                  </a:moveTo>
                  <a:cubicBezTo>
                    <a:pt x="10482" y="2959"/>
                    <a:pt x="10482" y="2959"/>
                    <a:pt x="10482" y="2959"/>
                  </a:cubicBezTo>
                  <a:cubicBezTo>
                    <a:pt x="10588" y="2959"/>
                    <a:pt x="10588" y="2959"/>
                    <a:pt x="10588" y="2959"/>
                  </a:cubicBezTo>
                  <a:cubicBezTo>
                    <a:pt x="10588" y="2959"/>
                    <a:pt x="10588" y="2959"/>
                    <a:pt x="10588" y="2959"/>
                  </a:cubicBezTo>
                  <a:cubicBezTo>
                    <a:pt x="10588" y="2959"/>
                    <a:pt x="10588" y="2959"/>
                    <a:pt x="10588" y="2959"/>
                  </a:cubicBezTo>
                  <a:cubicBezTo>
                    <a:pt x="10482" y="2959"/>
                    <a:pt x="10482" y="2959"/>
                    <a:pt x="10482" y="2959"/>
                  </a:cubicBezTo>
                  <a:close/>
                  <a:moveTo>
                    <a:pt x="10588" y="3551"/>
                  </a:moveTo>
                  <a:cubicBezTo>
                    <a:pt x="10482" y="3551"/>
                    <a:pt x="10482" y="3551"/>
                    <a:pt x="10482" y="3551"/>
                  </a:cubicBezTo>
                  <a:cubicBezTo>
                    <a:pt x="10588" y="3551"/>
                    <a:pt x="10588" y="3551"/>
                    <a:pt x="10588" y="3551"/>
                  </a:cubicBezTo>
                  <a:cubicBezTo>
                    <a:pt x="10588" y="3551"/>
                    <a:pt x="10588" y="3551"/>
                    <a:pt x="10588" y="3551"/>
                  </a:cubicBezTo>
                  <a:close/>
                  <a:moveTo>
                    <a:pt x="10482" y="3847"/>
                  </a:moveTo>
                  <a:cubicBezTo>
                    <a:pt x="10482" y="3847"/>
                    <a:pt x="10482" y="3847"/>
                    <a:pt x="10482" y="3847"/>
                  </a:cubicBezTo>
                  <a:cubicBezTo>
                    <a:pt x="10482" y="4142"/>
                    <a:pt x="10482" y="4142"/>
                    <a:pt x="10482" y="4142"/>
                  </a:cubicBezTo>
                  <a:cubicBezTo>
                    <a:pt x="10482" y="4142"/>
                    <a:pt x="10482" y="4142"/>
                    <a:pt x="10482" y="4142"/>
                  </a:cubicBezTo>
                  <a:cubicBezTo>
                    <a:pt x="10482" y="3847"/>
                    <a:pt x="10482" y="3847"/>
                    <a:pt x="10482" y="3847"/>
                  </a:cubicBezTo>
                  <a:close/>
                  <a:moveTo>
                    <a:pt x="9847" y="12427"/>
                  </a:moveTo>
                  <a:cubicBezTo>
                    <a:pt x="9953" y="12427"/>
                    <a:pt x="9953" y="12427"/>
                    <a:pt x="9953" y="12427"/>
                  </a:cubicBezTo>
                  <a:cubicBezTo>
                    <a:pt x="9953" y="12723"/>
                    <a:pt x="9953" y="12723"/>
                    <a:pt x="9953" y="12723"/>
                  </a:cubicBezTo>
                  <a:cubicBezTo>
                    <a:pt x="9847" y="12723"/>
                    <a:pt x="9847" y="12723"/>
                    <a:pt x="9847" y="12723"/>
                  </a:cubicBezTo>
                  <a:cubicBezTo>
                    <a:pt x="9847" y="12427"/>
                    <a:pt x="9847" y="12427"/>
                    <a:pt x="9847" y="12427"/>
                  </a:cubicBezTo>
                  <a:cubicBezTo>
                    <a:pt x="9847" y="12427"/>
                    <a:pt x="9847" y="12427"/>
                    <a:pt x="9847" y="12427"/>
                  </a:cubicBezTo>
                  <a:close/>
                  <a:moveTo>
                    <a:pt x="9847" y="12427"/>
                  </a:moveTo>
                  <a:cubicBezTo>
                    <a:pt x="9847" y="12723"/>
                    <a:pt x="9847" y="12723"/>
                    <a:pt x="9847" y="12723"/>
                  </a:cubicBezTo>
                  <a:cubicBezTo>
                    <a:pt x="9847" y="13019"/>
                    <a:pt x="9847" y="13019"/>
                    <a:pt x="9847" y="13019"/>
                  </a:cubicBezTo>
                  <a:cubicBezTo>
                    <a:pt x="9741" y="13019"/>
                    <a:pt x="9741" y="13019"/>
                    <a:pt x="9741" y="13019"/>
                  </a:cubicBezTo>
                  <a:cubicBezTo>
                    <a:pt x="9741" y="13019"/>
                    <a:pt x="9741" y="13019"/>
                    <a:pt x="9741" y="13019"/>
                  </a:cubicBezTo>
                  <a:cubicBezTo>
                    <a:pt x="9741" y="12723"/>
                    <a:pt x="9741" y="12723"/>
                    <a:pt x="9741" y="12723"/>
                  </a:cubicBezTo>
                  <a:cubicBezTo>
                    <a:pt x="9741" y="12427"/>
                    <a:pt x="9741" y="12427"/>
                    <a:pt x="9741" y="12427"/>
                  </a:cubicBezTo>
                  <a:cubicBezTo>
                    <a:pt x="9847" y="12132"/>
                    <a:pt x="9847" y="12132"/>
                    <a:pt x="9847" y="12132"/>
                  </a:cubicBezTo>
                  <a:cubicBezTo>
                    <a:pt x="9847" y="12427"/>
                    <a:pt x="9847" y="12427"/>
                    <a:pt x="9847" y="12427"/>
                  </a:cubicBezTo>
                  <a:close/>
                  <a:moveTo>
                    <a:pt x="6565" y="8581"/>
                  </a:moveTo>
                  <a:cubicBezTo>
                    <a:pt x="6671" y="8581"/>
                    <a:pt x="6671" y="8581"/>
                    <a:pt x="6671" y="8581"/>
                  </a:cubicBezTo>
                  <a:cubicBezTo>
                    <a:pt x="6776" y="8877"/>
                    <a:pt x="6776" y="8877"/>
                    <a:pt x="6776" y="8877"/>
                  </a:cubicBezTo>
                  <a:cubicBezTo>
                    <a:pt x="6671" y="8877"/>
                    <a:pt x="6671" y="8877"/>
                    <a:pt x="6671" y="8877"/>
                  </a:cubicBezTo>
                  <a:cubicBezTo>
                    <a:pt x="6565" y="8877"/>
                    <a:pt x="6565" y="8877"/>
                    <a:pt x="6565" y="8877"/>
                  </a:cubicBezTo>
                  <a:cubicBezTo>
                    <a:pt x="6565" y="8581"/>
                    <a:pt x="6565" y="8581"/>
                    <a:pt x="6565" y="8581"/>
                  </a:cubicBezTo>
                  <a:cubicBezTo>
                    <a:pt x="6565" y="8581"/>
                    <a:pt x="6565" y="8581"/>
                    <a:pt x="6565" y="8581"/>
                  </a:cubicBezTo>
                  <a:close/>
                  <a:moveTo>
                    <a:pt x="6671" y="9173"/>
                  </a:moveTo>
                  <a:cubicBezTo>
                    <a:pt x="6776" y="9173"/>
                    <a:pt x="6776" y="9173"/>
                    <a:pt x="6776" y="9173"/>
                  </a:cubicBezTo>
                  <a:cubicBezTo>
                    <a:pt x="6776" y="9173"/>
                    <a:pt x="6776" y="9173"/>
                    <a:pt x="6776" y="9173"/>
                  </a:cubicBezTo>
                  <a:cubicBezTo>
                    <a:pt x="6882" y="9468"/>
                    <a:pt x="6882" y="9468"/>
                    <a:pt x="6882" y="9468"/>
                  </a:cubicBezTo>
                  <a:cubicBezTo>
                    <a:pt x="6882" y="9468"/>
                    <a:pt x="6882" y="9468"/>
                    <a:pt x="6882" y="9468"/>
                  </a:cubicBezTo>
                  <a:cubicBezTo>
                    <a:pt x="6776" y="9468"/>
                    <a:pt x="6776" y="9468"/>
                    <a:pt x="6776" y="9468"/>
                  </a:cubicBezTo>
                  <a:cubicBezTo>
                    <a:pt x="6671" y="9468"/>
                    <a:pt x="6671" y="9468"/>
                    <a:pt x="6671" y="9468"/>
                  </a:cubicBezTo>
                  <a:cubicBezTo>
                    <a:pt x="6671" y="9173"/>
                    <a:pt x="6671" y="9173"/>
                    <a:pt x="6671" y="9173"/>
                  </a:cubicBezTo>
                  <a:cubicBezTo>
                    <a:pt x="6671" y="9173"/>
                    <a:pt x="6671" y="9173"/>
                    <a:pt x="6671" y="9173"/>
                  </a:cubicBezTo>
                  <a:close/>
                  <a:moveTo>
                    <a:pt x="6776" y="9468"/>
                  </a:moveTo>
                  <a:cubicBezTo>
                    <a:pt x="6882" y="9468"/>
                    <a:pt x="6882" y="9468"/>
                    <a:pt x="6882" y="9468"/>
                  </a:cubicBezTo>
                  <a:cubicBezTo>
                    <a:pt x="6882" y="9764"/>
                    <a:pt x="6882" y="9764"/>
                    <a:pt x="6882" y="9764"/>
                  </a:cubicBezTo>
                  <a:cubicBezTo>
                    <a:pt x="6882" y="9764"/>
                    <a:pt x="6882" y="9764"/>
                    <a:pt x="6882" y="9764"/>
                  </a:cubicBezTo>
                  <a:cubicBezTo>
                    <a:pt x="6776" y="10060"/>
                    <a:pt x="6776" y="10060"/>
                    <a:pt x="6776" y="10060"/>
                  </a:cubicBezTo>
                  <a:cubicBezTo>
                    <a:pt x="6776" y="9764"/>
                    <a:pt x="6776" y="9764"/>
                    <a:pt x="6776" y="9764"/>
                  </a:cubicBezTo>
                  <a:cubicBezTo>
                    <a:pt x="6776" y="9764"/>
                    <a:pt x="6776" y="9764"/>
                    <a:pt x="6776" y="9764"/>
                  </a:cubicBezTo>
                  <a:cubicBezTo>
                    <a:pt x="6776" y="9468"/>
                    <a:pt x="6776" y="9468"/>
                    <a:pt x="6776" y="9468"/>
                  </a:cubicBezTo>
                  <a:close/>
                  <a:moveTo>
                    <a:pt x="6565" y="6805"/>
                  </a:moveTo>
                  <a:cubicBezTo>
                    <a:pt x="6565" y="6214"/>
                    <a:pt x="6565" y="6214"/>
                    <a:pt x="6565" y="6214"/>
                  </a:cubicBezTo>
                  <a:cubicBezTo>
                    <a:pt x="6671" y="5918"/>
                    <a:pt x="6671" y="5918"/>
                    <a:pt x="6671" y="5918"/>
                  </a:cubicBezTo>
                  <a:cubicBezTo>
                    <a:pt x="6776" y="5918"/>
                    <a:pt x="6776" y="5918"/>
                    <a:pt x="6776" y="5918"/>
                  </a:cubicBezTo>
                  <a:cubicBezTo>
                    <a:pt x="6776" y="5622"/>
                    <a:pt x="6776" y="5622"/>
                    <a:pt x="6776" y="5622"/>
                  </a:cubicBezTo>
                  <a:cubicBezTo>
                    <a:pt x="6882" y="6214"/>
                    <a:pt x="6882" y="6214"/>
                    <a:pt x="6882" y="6214"/>
                  </a:cubicBezTo>
                  <a:cubicBezTo>
                    <a:pt x="7094" y="6510"/>
                    <a:pt x="7094" y="6510"/>
                    <a:pt x="7094" y="6510"/>
                  </a:cubicBezTo>
                  <a:cubicBezTo>
                    <a:pt x="7094" y="6510"/>
                    <a:pt x="7094" y="6510"/>
                    <a:pt x="7094" y="6510"/>
                  </a:cubicBezTo>
                  <a:cubicBezTo>
                    <a:pt x="7200" y="6805"/>
                    <a:pt x="7200" y="6805"/>
                    <a:pt x="7200" y="6805"/>
                  </a:cubicBezTo>
                  <a:cubicBezTo>
                    <a:pt x="7200" y="7101"/>
                    <a:pt x="7200" y="7101"/>
                    <a:pt x="7200" y="7101"/>
                  </a:cubicBezTo>
                  <a:cubicBezTo>
                    <a:pt x="7306" y="7101"/>
                    <a:pt x="7306" y="7101"/>
                    <a:pt x="7306" y="7101"/>
                  </a:cubicBezTo>
                  <a:cubicBezTo>
                    <a:pt x="7412" y="6805"/>
                    <a:pt x="7412" y="6805"/>
                    <a:pt x="7412" y="6805"/>
                  </a:cubicBezTo>
                  <a:cubicBezTo>
                    <a:pt x="7412" y="6805"/>
                    <a:pt x="7412" y="6805"/>
                    <a:pt x="7412" y="6805"/>
                  </a:cubicBezTo>
                  <a:cubicBezTo>
                    <a:pt x="7518" y="6805"/>
                    <a:pt x="7518" y="6805"/>
                    <a:pt x="7518" y="6805"/>
                  </a:cubicBezTo>
                  <a:cubicBezTo>
                    <a:pt x="7624" y="6805"/>
                    <a:pt x="7624" y="6805"/>
                    <a:pt x="7624" y="6805"/>
                  </a:cubicBezTo>
                  <a:cubicBezTo>
                    <a:pt x="7941" y="6805"/>
                    <a:pt x="7941" y="6805"/>
                    <a:pt x="7941" y="6805"/>
                  </a:cubicBezTo>
                  <a:cubicBezTo>
                    <a:pt x="8153" y="6510"/>
                    <a:pt x="8153" y="6510"/>
                    <a:pt x="8153" y="6510"/>
                  </a:cubicBezTo>
                  <a:cubicBezTo>
                    <a:pt x="8259" y="6214"/>
                    <a:pt x="8259" y="6214"/>
                    <a:pt x="8259" y="6214"/>
                  </a:cubicBezTo>
                  <a:cubicBezTo>
                    <a:pt x="8471" y="6214"/>
                    <a:pt x="8471" y="6214"/>
                    <a:pt x="8471" y="6214"/>
                  </a:cubicBezTo>
                  <a:cubicBezTo>
                    <a:pt x="8576" y="6510"/>
                    <a:pt x="8576" y="6510"/>
                    <a:pt x="8576" y="6510"/>
                  </a:cubicBezTo>
                  <a:cubicBezTo>
                    <a:pt x="8576" y="6510"/>
                    <a:pt x="8576" y="6510"/>
                    <a:pt x="8576" y="6510"/>
                  </a:cubicBezTo>
                  <a:cubicBezTo>
                    <a:pt x="8682" y="6510"/>
                    <a:pt x="8682" y="6510"/>
                    <a:pt x="8682" y="6510"/>
                  </a:cubicBezTo>
                  <a:cubicBezTo>
                    <a:pt x="8894" y="6214"/>
                    <a:pt x="8894" y="6214"/>
                    <a:pt x="8894" y="6214"/>
                  </a:cubicBezTo>
                  <a:cubicBezTo>
                    <a:pt x="9106" y="6214"/>
                    <a:pt x="9106" y="6214"/>
                    <a:pt x="9106" y="6214"/>
                  </a:cubicBezTo>
                  <a:cubicBezTo>
                    <a:pt x="9106" y="5918"/>
                    <a:pt x="9106" y="5918"/>
                    <a:pt x="9106" y="5918"/>
                  </a:cubicBezTo>
                  <a:cubicBezTo>
                    <a:pt x="9318" y="5326"/>
                    <a:pt x="9318" y="5326"/>
                    <a:pt x="9318" y="5326"/>
                  </a:cubicBezTo>
                  <a:cubicBezTo>
                    <a:pt x="9424" y="4734"/>
                    <a:pt x="9424" y="4734"/>
                    <a:pt x="9424" y="4734"/>
                  </a:cubicBezTo>
                  <a:cubicBezTo>
                    <a:pt x="9529" y="4438"/>
                    <a:pt x="9529" y="4438"/>
                    <a:pt x="9529" y="4438"/>
                  </a:cubicBezTo>
                  <a:cubicBezTo>
                    <a:pt x="9635" y="3255"/>
                    <a:pt x="9635" y="3255"/>
                    <a:pt x="9635" y="3255"/>
                  </a:cubicBezTo>
                  <a:cubicBezTo>
                    <a:pt x="9635" y="3255"/>
                    <a:pt x="9635" y="3255"/>
                    <a:pt x="9635" y="3255"/>
                  </a:cubicBezTo>
                  <a:cubicBezTo>
                    <a:pt x="9635" y="2959"/>
                    <a:pt x="9635" y="2959"/>
                    <a:pt x="9635" y="2959"/>
                  </a:cubicBezTo>
                  <a:cubicBezTo>
                    <a:pt x="9635" y="2959"/>
                    <a:pt x="9635" y="2959"/>
                    <a:pt x="9635" y="2959"/>
                  </a:cubicBezTo>
                  <a:cubicBezTo>
                    <a:pt x="9741" y="2663"/>
                    <a:pt x="9741" y="2663"/>
                    <a:pt x="9741" y="2663"/>
                  </a:cubicBezTo>
                  <a:cubicBezTo>
                    <a:pt x="9847" y="2663"/>
                    <a:pt x="9847" y="2663"/>
                    <a:pt x="9847" y="2663"/>
                  </a:cubicBezTo>
                  <a:cubicBezTo>
                    <a:pt x="9953" y="2663"/>
                    <a:pt x="9953" y="2663"/>
                    <a:pt x="9953" y="2663"/>
                  </a:cubicBezTo>
                  <a:cubicBezTo>
                    <a:pt x="10165" y="2663"/>
                    <a:pt x="10165" y="2663"/>
                    <a:pt x="10165" y="2663"/>
                  </a:cubicBezTo>
                  <a:cubicBezTo>
                    <a:pt x="10271" y="2663"/>
                    <a:pt x="10271" y="2663"/>
                    <a:pt x="10271" y="2663"/>
                  </a:cubicBezTo>
                  <a:cubicBezTo>
                    <a:pt x="10376" y="2663"/>
                    <a:pt x="10376" y="2663"/>
                    <a:pt x="10376" y="2663"/>
                  </a:cubicBezTo>
                  <a:cubicBezTo>
                    <a:pt x="10482" y="2663"/>
                    <a:pt x="10482" y="2663"/>
                    <a:pt x="10482" y="2663"/>
                  </a:cubicBezTo>
                  <a:cubicBezTo>
                    <a:pt x="10482" y="2959"/>
                    <a:pt x="10482" y="2959"/>
                    <a:pt x="10482" y="2959"/>
                  </a:cubicBezTo>
                  <a:cubicBezTo>
                    <a:pt x="10376" y="2959"/>
                    <a:pt x="10376" y="2959"/>
                    <a:pt x="10376" y="2959"/>
                  </a:cubicBezTo>
                  <a:cubicBezTo>
                    <a:pt x="10482" y="2959"/>
                    <a:pt x="10482" y="2959"/>
                    <a:pt x="10482" y="2959"/>
                  </a:cubicBezTo>
                  <a:cubicBezTo>
                    <a:pt x="10376" y="2959"/>
                    <a:pt x="10376" y="2959"/>
                    <a:pt x="10376" y="2959"/>
                  </a:cubicBezTo>
                  <a:cubicBezTo>
                    <a:pt x="10482" y="3255"/>
                    <a:pt x="10482" y="3255"/>
                    <a:pt x="10482" y="3255"/>
                  </a:cubicBezTo>
                  <a:cubicBezTo>
                    <a:pt x="10588" y="3551"/>
                    <a:pt x="10588" y="3551"/>
                    <a:pt x="10588" y="3551"/>
                  </a:cubicBezTo>
                  <a:cubicBezTo>
                    <a:pt x="10482" y="3551"/>
                    <a:pt x="10482" y="3551"/>
                    <a:pt x="10482" y="3551"/>
                  </a:cubicBezTo>
                  <a:cubicBezTo>
                    <a:pt x="10376" y="3551"/>
                    <a:pt x="10376" y="3551"/>
                    <a:pt x="10376" y="3551"/>
                  </a:cubicBezTo>
                  <a:cubicBezTo>
                    <a:pt x="10376" y="3551"/>
                    <a:pt x="10376" y="3551"/>
                    <a:pt x="10376" y="3551"/>
                  </a:cubicBezTo>
                  <a:cubicBezTo>
                    <a:pt x="10376" y="3847"/>
                    <a:pt x="10376" y="3847"/>
                    <a:pt x="10376" y="3847"/>
                  </a:cubicBezTo>
                  <a:cubicBezTo>
                    <a:pt x="10482" y="3847"/>
                    <a:pt x="10482" y="3847"/>
                    <a:pt x="10482" y="3847"/>
                  </a:cubicBezTo>
                  <a:cubicBezTo>
                    <a:pt x="10482" y="3847"/>
                    <a:pt x="10482" y="3847"/>
                    <a:pt x="10482" y="3847"/>
                  </a:cubicBezTo>
                  <a:cubicBezTo>
                    <a:pt x="10376" y="4142"/>
                    <a:pt x="10376" y="4142"/>
                    <a:pt x="10376" y="4142"/>
                  </a:cubicBezTo>
                  <a:cubicBezTo>
                    <a:pt x="10376" y="4142"/>
                    <a:pt x="10376" y="4142"/>
                    <a:pt x="10376" y="4142"/>
                  </a:cubicBezTo>
                  <a:cubicBezTo>
                    <a:pt x="10482" y="4438"/>
                    <a:pt x="10482" y="4438"/>
                    <a:pt x="10482" y="4438"/>
                  </a:cubicBezTo>
                  <a:cubicBezTo>
                    <a:pt x="10482" y="4734"/>
                    <a:pt x="10482" y="4734"/>
                    <a:pt x="10482" y="4734"/>
                  </a:cubicBezTo>
                  <a:cubicBezTo>
                    <a:pt x="10694" y="5030"/>
                    <a:pt x="10694" y="5030"/>
                    <a:pt x="10694" y="5030"/>
                  </a:cubicBezTo>
                  <a:cubicBezTo>
                    <a:pt x="10694" y="5030"/>
                    <a:pt x="10694" y="5030"/>
                    <a:pt x="10694" y="5030"/>
                  </a:cubicBezTo>
                  <a:cubicBezTo>
                    <a:pt x="10694" y="5326"/>
                    <a:pt x="10694" y="5326"/>
                    <a:pt x="10694" y="5326"/>
                  </a:cubicBezTo>
                  <a:cubicBezTo>
                    <a:pt x="10588" y="5326"/>
                    <a:pt x="10588" y="5326"/>
                    <a:pt x="10588" y="5326"/>
                  </a:cubicBezTo>
                  <a:cubicBezTo>
                    <a:pt x="10482" y="5622"/>
                    <a:pt x="10482" y="5622"/>
                    <a:pt x="10482" y="5622"/>
                  </a:cubicBezTo>
                  <a:cubicBezTo>
                    <a:pt x="10588" y="5622"/>
                    <a:pt x="10588" y="5622"/>
                    <a:pt x="10588" y="5622"/>
                  </a:cubicBezTo>
                  <a:cubicBezTo>
                    <a:pt x="10588" y="5918"/>
                    <a:pt x="10588" y="5918"/>
                    <a:pt x="10588" y="5918"/>
                  </a:cubicBezTo>
                  <a:cubicBezTo>
                    <a:pt x="10694" y="5918"/>
                    <a:pt x="10694" y="5918"/>
                    <a:pt x="10694" y="5918"/>
                  </a:cubicBezTo>
                  <a:cubicBezTo>
                    <a:pt x="10906" y="6510"/>
                    <a:pt x="10906" y="6510"/>
                    <a:pt x="10906" y="6510"/>
                  </a:cubicBezTo>
                  <a:cubicBezTo>
                    <a:pt x="10906" y="6510"/>
                    <a:pt x="10906" y="6510"/>
                    <a:pt x="10906" y="6510"/>
                  </a:cubicBezTo>
                  <a:cubicBezTo>
                    <a:pt x="11012" y="6805"/>
                    <a:pt x="11012" y="6805"/>
                    <a:pt x="11012" y="6805"/>
                  </a:cubicBezTo>
                  <a:cubicBezTo>
                    <a:pt x="11012" y="6805"/>
                    <a:pt x="11012" y="6805"/>
                    <a:pt x="11012" y="6805"/>
                  </a:cubicBezTo>
                  <a:cubicBezTo>
                    <a:pt x="11118" y="6805"/>
                    <a:pt x="11118" y="6805"/>
                    <a:pt x="11118" y="6805"/>
                  </a:cubicBezTo>
                  <a:cubicBezTo>
                    <a:pt x="11118" y="7101"/>
                    <a:pt x="11118" y="7101"/>
                    <a:pt x="11118" y="7101"/>
                  </a:cubicBezTo>
                  <a:cubicBezTo>
                    <a:pt x="11012" y="7101"/>
                    <a:pt x="11012" y="7101"/>
                    <a:pt x="11012" y="7101"/>
                  </a:cubicBezTo>
                  <a:cubicBezTo>
                    <a:pt x="11012" y="7101"/>
                    <a:pt x="11012" y="7101"/>
                    <a:pt x="11012" y="7101"/>
                  </a:cubicBezTo>
                  <a:cubicBezTo>
                    <a:pt x="10906" y="7101"/>
                    <a:pt x="10906" y="7101"/>
                    <a:pt x="10906" y="7101"/>
                  </a:cubicBezTo>
                  <a:cubicBezTo>
                    <a:pt x="10800" y="7101"/>
                    <a:pt x="10800" y="7101"/>
                    <a:pt x="10800" y="7101"/>
                  </a:cubicBezTo>
                  <a:cubicBezTo>
                    <a:pt x="10588" y="6805"/>
                    <a:pt x="10588" y="6805"/>
                    <a:pt x="10588" y="6805"/>
                  </a:cubicBezTo>
                  <a:cubicBezTo>
                    <a:pt x="10694" y="7101"/>
                    <a:pt x="10694" y="7101"/>
                    <a:pt x="10694" y="7101"/>
                  </a:cubicBezTo>
                  <a:cubicBezTo>
                    <a:pt x="10694" y="7101"/>
                    <a:pt x="10694" y="7101"/>
                    <a:pt x="10694" y="7101"/>
                  </a:cubicBezTo>
                  <a:cubicBezTo>
                    <a:pt x="10588" y="7101"/>
                    <a:pt x="10588" y="7101"/>
                    <a:pt x="10588" y="7101"/>
                  </a:cubicBezTo>
                  <a:cubicBezTo>
                    <a:pt x="10482" y="7397"/>
                    <a:pt x="10482" y="7397"/>
                    <a:pt x="10482" y="7397"/>
                  </a:cubicBezTo>
                  <a:cubicBezTo>
                    <a:pt x="10482" y="7397"/>
                    <a:pt x="10482" y="7397"/>
                    <a:pt x="10482" y="7397"/>
                  </a:cubicBezTo>
                  <a:cubicBezTo>
                    <a:pt x="10482" y="7693"/>
                    <a:pt x="10482" y="7693"/>
                    <a:pt x="10482" y="7693"/>
                  </a:cubicBezTo>
                  <a:cubicBezTo>
                    <a:pt x="10482" y="7989"/>
                    <a:pt x="10482" y="7989"/>
                    <a:pt x="10482" y="7989"/>
                  </a:cubicBezTo>
                  <a:cubicBezTo>
                    <a:pt x="10376" y="8285"/>
                    <a:pt x="10376" y="8285"/>
                    <a:pt x="10376" y="8285"/>
                  </a:cubicBezTo>
                  <a:cubicBezTo>
                    <a:pt x="10376" y="8581"/>
                    <a:pt x="10376" y="8581"/>
                    <a:pt x="10376" y="8581"/>
                  </a:cubicBezTo>
                  <a:cubicBezTo>
                    <a:pt x="10271" y="8877"/>
                    <a:pt x="10271" y="8877"/>
                    <a:pt x="10271" y="8877"/>
                  </a:cubicBezTo>
                  <a:cubicBezTo>
                    <a:pt x="10271" y="9173"/>
                    <a:pt x="10271" y="9173"/>
                    <a:pt x="10271" y="9173"/>
                  </a:cubicBezTo>
                  <a:cubicBezTo>
                    <a:pt x="10271" y="9468"/>
                    <a:pt x="10271" y="9468"/>
                    <a:pt x="10271" y="9468"/>
                  </a:cubicBezTo>
                  <a:cubicBezTo>
                    <a:pt x="10165" y="9764"/>
                    <a:pt x="10165" y="9764"/>
                    <a:pt x="10165" y="9764"/>
                  </a:cubicBezTo>
                  <a:cubicBezTo>
                    <a:pt x="10059" y="9468"/>
                    <a:pt x="10059" y="9468"/>
                    <a:pt x="10059" y="9468"/>
                  </a:cubicBezTo>
                  <a:cubicBezTo>
                    <a:pt x="10059" y="9468"/>
                    <a:pt x="10059" y="9468"/>
                    <a:pt x="10059" y="9468"/>
                  </a:cubicBezTo>
                  <a:cubicBezTo>
                    <a:pt x="10059" y="9468"/>
                    <a:pt x="10059" y="9468"/>
                    <a:pt x="10059" y="9468"/>
                  </a:cubicBezTo>
                  <a:cubicBezTo>
                    <a:pt x="10059" y="9764"/>
                    <a:pt x="10059" y="9764"/>
                    <a:pt x="10059" y="9764"/>
                  </a:cubicBezTo>
                  <a:cubicBezTo>
                    <a:pt x="9953" y="10060"/>
                    <a:pt x="9953" y="10060"/>
                    <a:pt x="9953" y="10060"/>
                  </a:cubicBezTo>
                  <a:cubicBezTo>
                    <a:pt x="9953" y="10356"/>
                    <a:pt x="9953" y="10356"/>
                    <a:pt x="9953" y="10356"/>
                  </a:cubicBezTo>
                  <a:cubicBezTo>
                    <a:pt x="9953" y="10356"/>
                    <a:pt x="9953" y="10356"/>
                    <a:pt x="9953" y="10356"/>
                  </a:cubicBezTo>
                  <a:cubicBezTo>
                    <a:pt x="9847" y="10356"/>
                    <a:pt x="9847" y="10356"/>
                    <a:pt x="9847" y="10356"/>
                  </a:cubicBezTo>
                  <a:cubicBezTo>
                    <a:pt x="9847" y="10356"/>
                    <a:pt x="9847" y="10356"/>
                    <a:pt x="9847" y="10356"/>
                  </a:cubicBezTo>
                  <a:cubicBezTo>
                    <a:pt x="9847" y="10652"/>
                    <a:pt x="9847" y="10652"/>
                    <a:pt x="9847" y="10652"/>
                  </a:cubicBezTo>
                  <a:cubicBezTo>
                    <a:pt x="9953" y="10356"/>
                    <a:pt x="9953" y="10356"/>
                    <a:pt x="9953" y="10356"/>
                  </a:cubicBezTo>
                  <a:cubicBezTo>
                    <a:pt x="9953" y="10652"/>
                    <a:pt x="9953" y="10652"/>
                    <a:pt x="9953" y="10652"/>
                  </a:cubicBezTo>
                  <a:cubicBezTo>
                    <a:pt x="9953" y="10652"/>
                    <a:pt x="9953" y="10652"/>
                    <a:pt x="9953" y="10652"/>
                  </a:cubicBezTo>
                  <a:cubicBezTo>
                    <a:pt x="9847" y="10948"/>
                    <a:pt x="9847" y="10948"/>
                    <a:pt x="9847" y="10948"/>
                  </a:cubicBezTo>
                  <a:cubicBezTo>
                    <a:pt x="9953" y="10948"/>
                    <a:pt x="9953" y="10948"/>
                    <a:pt x="9953" y="10948"/>
                  </a:cubicBezTo>
                  <a:cubicBezTo>
                    <a:pt x="9953" y="10948"/>
                    <a:pt x="9953" y="10948"/>
                    <a:pt x="9953" y="10948"/>
                  </a:cubicBezTo>
                  <a:cubicBezTo>
                    <a:pt x="9953" y="10948"/>
                    <a:pt x="9953" y="10948"/>
                    <a:pt x="9953" y="10948"/>
                  </a:cubicBezTo>
                  <a:cubicBezTo>
                    <a:pt x="9953" y="11244"/>
                    <a:pt x="9953" y="11244"/>
                    <a:pt x="9953" y="11244"/>
                  </a:cubicBezTo>
                  <a:cubicBezTo>
                    <a:pt x="9847" y="11244"/>
                    <a:pt x="9847" y="11244"/>
                    <a:pt x="9847" y="11244"/>
                  </a:cubicBezTo>
                  <a:cubicBezTo>
                    <a:pt x="9847" y="11244"/>
                    <a:pt x="9847" y="11244"/>
                    <a:pt x="9847" y="11244"/>
                  </a:cubicBezTo>
                  <a:cubicBezTo>
                    <a:pt x="9847" y="11244"/>
                    <a:pt x="9847" y="11244"/>
                    <a:pt x="9847" y="11244"/>
                  </a:cubicBezTo>
                  <a:cubicBezTo>
                    <a:pt x="9953" y="11244"/>
                    <a:pt x="9953" y="11244"/>
                    <a:pt x="9953" y="11244"/>
                  </a:cubicBezTo>
                  <a:cubicBezTo>
                    <a:pt x="9953" y="11540"/>
                    <a:pt x="9953" y="11540"/>
                    <a:pt x="9953" y="11540"/>
                  </a:cubicBezTo>
                  <a:cubicBezTo>
                    <a:pt x="9847" y="11836"/>
                    <a:pt x="9847" y="11836"/>
                    <a:pt x="9847" y="11836"/>
                  </a:cubicBezTo>
                  <a:cubicBezTo>
                    <a:pt x="9847" y="11836"/>
                    <a:pt x="9847" y="11836"/>
                    <a:pt x="9847" y="11836"/>
                  </a:cubicBezTo>
                  <a:cubicBezTo>
                    <a:pt x="9741" y="11836"/>
                    <a:pt x="9741" y="11836"/>
                    <a:pt x="9741" y="11836"/>
                  </a:cubicBezTo>
                  <a:cubicBezTo>
                    <a:pt x="9741" y="12132"/>
                    <a:pt x="9741" y="12132"/>
                    <a:pt x="9741" y="12132"/>
                  </a:cubicBezTo>
                  <a:cubicBezTo>
                    <a:pt x="9741" y="12132"/>
                    <a:pt x="9741" y="12132"/>
                    <a:pt x="9741" y="12132"/>
                  </a:cubicBezTo>
                  <a:cubicBezTo>
                    <a:pt x="9635" y="12723"/>
                    <a:pt x="9635" y="12723"/>
                    <a:pt x="9635" y="12723"/>
                  </a:cubicBezTo>
                  <a:cubicBezTo>
                    <a:pt x="9529" y="13019"/>
                    <a:pt x="9529" y="13019"/>
                    <a:pt x="9529" y="13019"/>
                  </a:cubicBezTo>
                  <a:cubicBezTo>
                    <a:pt x="9318" y="13019"/>
                    <a:pt x="9318" y="13019"/>
                    <a:pt x="9318" y="13019"/>
                  </a:cubicBezTo>
                  <a:cubicBezTo>
                    <a:pt x="9212" y="13315"/>
                    <a:pt x="9212" y="13315"/>
                    <a:pt x="9212" y="13315"/>
                  </a:cubicBezTo>
                  <a:cubicBezTo>
                    <a:pt x="9106" y="13315"/>
                    <a:pt x="9106" y="13315"/>
                    <a:pt x="9106" y="13315"/>
                  </a:cubicBezTo>
                  <a:cubicBezTo>
                    <a:pt x="9106" y="13019"/>
                    <a:pt x="9106" y="13019"/>
                    <a:pt x="9106" y="13019"/>
                  </a:cubicBezTo>
                  <a:cubicBezTo>
                    <a:pt x="9106" y="12723"/>
                    <a:pt x="9106" y="12723"/>
                    <a:pt x="9106" y="12723"/>
                  </a:cubicBezTo>
                  <a:cubicBezTo>
                    <a:pt x="9000" y="12427"/>
                    <a:pt x="9000" y="12427"/>
                    <a:pt x="9000" y="12427"/>
                  </a:cubicBezTo>
                  <a:cubicBezTo>
                    <a:pt x="9000" y="12427"/>
                    <a:pt x="9000" y="12427"/>
                    <a:pt x="9000" y="12427"/>
                  </a:cubicBezTo>
                  <a:cubicBezTo>
                    <a:pt x="9000" y="12427"/>
                    <a:pt x="9000" y="12427"/>
                    <a:pt x="9000" y="12427"/>
                  </a:cubicBezTo>
                  <a:cubicBezTo>
                    <a:pt x="8894" y="12427"/>
                    <a:pt x="8894" y="12427"/>
                    <a:pt x="8894" y="12427"/>
                  </a:cubicBezTo>
                  <a:cubicBezTo>
                    <a:pt x="8894" y="12427"/>
                    <a:pt x="8894" y="12427"/>
                    <a:pt x="8894" y="12427"/>
                  </a:cubicBezTo>
                  <a:cubicBezTo>
                    <a:pt x="8788" y="12427"/>
                    <a:pt x="8788" y="12427"/>
                    <a:pt x="8788" y="12427"/>
                  </a:cubicBezTo>
                  <a:cubicBezTo>
                    <a:pt x="8788" y="12132"/>
                    <a:pt x="8788" y="12132"/>
                    <a:pt x="8788" y="12132"/>
                  </a:cubicBezTo>
                  <a:cubicBezTo>
                    <a:pt x="8682" y="12427"/>
                    <a:pt x="8682" y="12427"/>
                    <a:pt x="8682" y="12427"/>
                  </a:cubicBezTo>
                  <a:cubicBezTo>
                    <a:pt x="8788" y="12427"/>
                    <a:pt x="8788" y="12427"/>
                    <a:pt x="8788" y="12427"/>
                  </a:cubicBezTo>
                  <a:cubicBezTo>
                    <a:pt x="8682" y="12427"/>
                    <a:pt x="8682" y="12427"/>
                    <a:pt x="8682" y="12427"/>
                  </a:cubicBezTo>
                  <a:cubicBezTo>
                    <a:pt x="8682" y="12427"/>
                    <a:pt x="8682" y="12427"/>
                    <a:pt x="8682" y="12427"/>
                  </a:cubicBezTo>
                  <a:cubicBezTo>
                    <a:pt x="8682" y="12132"/>
                    <a:pt x="8682" y="12132"/>
                    <a:pt x="8682" y="12132"/>
                  </a:cubicBezTo>
                  <a:cubicBezTo>
                    <a:pt x="8576" y="12132"/>
                    <a:pt x="8576" y="12132"/>
                    <a:pt x="8576" y="12132"/>
                  </a:cubicBezTo>
                  <a:cubicBezTo>
                    <a:pt x="8576" y="12132"/>
                    <a:pt x="8576" y="12132"/>
                    <a:pt x="8576" y="12132"/>
                  </a:cubicBezTo>
                  <a:cubicBezTo>
                    <a:pt x="8471" y="11836"/>
                    <a:pt x="8471" y="11836"/>
                    <a:pt x="8471" y="11836"/>
                  </a:cubicBezTo>
                  <a:cubicBezTo>
                    <a:pt x="8365" y="11836"/>
                    <a:pt x="8365" y="11836"/>
                    <a:pt x="8365" y="11836"/>
                  </a:cubicBezTo>
                  <a:cubicBezTo>
                    <a:pt x="8365" y="12132"/>
                    <a:pt x="8365" y="12132"/>
                    <a:pt x="8365" y="12132"/>
                  </a:cubicBezTo>
                  <a:cubicBezTo>
                    <a:pt x="8153" y="12132"/>
                    <a:pt x="8153" y="12132"/>
                    <a:pt x="8153" y="12132"/>
                  </a:cubicBezTo>
                  <a:cubicBezTo>
                    <a:pt x="8153" y="12427"/>
                    <a:pt x="8153" y="12427"/>
                    <a:pt x="8153" y="12427"/>
                  </a:cubicBezTo>
                  <a:cubicBezTo>
                    <a:pt x="8153" y="12427"/>
                    <a:pt x="8153" y="12427"/>
                    <a:pt x="8153" y="12427"/>
                  </a:cubicBezTo>
                  <a:cubicBezTo>
                    <a:pt x="8047" y="12132"/>
                    <a:pt x="8047" y="12132"/>
                    <a:pt x="8047" y="12132"/>
                  </a:cubicBezTo>
                  <a:cubicBezTo>
                    <a:pt x="8047" y="12427"/>
                    <a:pt x="8047" y="12427"/>
                    <a:pt x="8047" y="12427"/>
                  </a:cubicBezTo>
                  <a:cubicBezTo>
                    <a:pt x="7941" y="12723"/>
                    <a:pt x="7941" y="12723"/>
                    <a:pt x="7941" y="12723"/>
                  </a:cubicBezTo>
                  <a:cubicBezTo>
                    <a:pt x="7835" y="12723"/>
                    <a:pt x="7835" y="12723"/>
                    <a:pt x="7835" y="12723"/>
                  </a:cubicBezTo>
                  <a:cubicBezTo>
                    <a:pt x="7835" y="12427"/>
                    <a:pt x="7835" y="12427"/>
                    <a:pt x="7835" y="12427"/>
                  </a:cubicBezTo>
                  <a:cubicBezTo>
                    <a:pt x="7835" y="12132"/>
                    <a:pt x="7835" y="12132"/>
                    <a:pt x="7835" y="12132"/>
                  </a:cubicBezTo>
                  <a:cubicBezTo>
                    <a:pt x="7835" y="11836"/>
                    <a:pt x="7835" y="11836"/>
                    <a:pt x="7835" y="11836"/>
                  </a:cubicBezTo>
                  <a:cubicBezTo>
                    <a:pt x="7835" y="11540"/>
                    <a:pt x="7835" y="11540"/>
                    <a:pt x="7835" y="11540"/>
                  </a:cubicBezTo>
                  <a:cubicBezTo>
                    <a:pt x="7835" y="11244"/>
                    <a:pt x="7835" y="11244"/>
                    <a:pt x="7835" y="11244"/>
                  </a:cubicBezTo>
                  <a:cubicBezTo>
                    <a:pt x="7835" y="11540"/>
                    <a:pt x="7835" y="11540"/>
                    <a:pt x="7835" y="11540"/>
                  </a:cubicBezTo>
                  <a:cubicBezTo>
                    <a:pt x="7729" y="11836"/>
                    <a:pt x="7729" y="11836"/>
                    <a:pt x="7729" y="11836"/>
                  </a:cubicBezTo>
                  <a:cubicBezTo>
                    <a:pt x="7729" y="11836"/>
                    <a:pt x="7729" y="11836"/>
                    <a:pt x="7729" y="11836"/>
                  </a:cubicBezTo>
                  <a:cubicBezTo>
                    <a:pt x="7624" y="11836"/>
                    <a:pt x="7624" y="11836"/>
                    <a:pt x="7624" y="11836"/>
                  </a:cubicBezTo>
                  <a:cubicBezTo>
                    <a:pt x="7518" y="11836"/>
                    <a:pt x="7518" y="11836"/>
                    <a:pt x="7518" y="11836"/>
                  </a:cubicBezTo>
                  <a:cubicBezTo>
                    <a:pt x="7412" y="11836"/>
                    <a:pt x="7412" y="11836"/>
                    <a:pt x="7412" y="11836"/>
                  </a:cubicBezTo>
                  <a:cubicBezTo>
                    <a:pt x="7412" y="11836"/>
                    <a:pt x="7412" y="11836"/>
                    <a:pt x="7412" y="11836"/>
                  </a:cubicBezTo>
                  <a:cubicBezTo>
                    <a:pt x="7306" y="11836"/>
                    <a:pt x="7306" y="11836"/>
                    <a:pt x="7306" y="11836"/>
                  </a:cubicBezTo>
                  <a:cubicBezTo>
                    <a:pt x="7200" y="11540"/>
                    <a:pt x="7200" y="11540"/>
                    <a:pt x="7200" y="11540"/>
                  </a:cubicBezTo>
                  <a:cubicBezTo>
                    <a:pt x="7200" y="11836"/>
                    <a:pt x="7200" y="11836"/>
                    <a:pt x="7200" y="11836"/>
                  </a:cubicBezTo>
                  <a:cubicBezTo>
                    <a:pt x="7094" y="11836"/>
                    <a:pt x="7094" y="11836"/>
                    <a:pt x="7094" y="11836"/>
                  </a:cubicBezTo>
                  <a:cubicBezTo>
                    <a:pt x="7094" y="11540"/>
                    <a:pt x="7094" y="11540"/>
                    <a:pt x="7094" y="11540"/>
                  </a:cubicBezTo>
                  <a:cubicBezTo>
                    <a:pt x="7094" y="11244"/>
                    <a:pt x="7094" y="11244"/>
                    <a:pt x="7094" y="11244"/>
                  </a:cubicBezTo>
                  <a:cubicBezTo>
                    <a:pt x="6988" y="10652"/>
                    <a:pt x="6988" y="10652"/>
                    <a:pt x="6988" y="10652"/>
                  </a:cubicBezTo>
                  <a:cubicBezTo>
                    <a:pt x="6988" y="10652"/>
                    <a:pt x="6988" y="10652"/>
                    <a:pt x="6988" y="10652"/>
                  </a:cubicBezTo>
                  <a:cubicBezTo>
                    <a:pt x="6882" y="10356"/>
                    <a:pt x="6882" y="10356"/>
                    <a:pt x="6882" y="10356"/>
                  </a:cubicBezTo>
                  <a:cubicBezTo>
                    <a:pt x="6988" y="10356"/>
                    <a:pt x="6988" y="10356"/>
                    <a:pt x="6988" y="10356"/>
                  </a:cubicBezTo>
                  <a:cubicBezTo>
                    <a:pt x="6988" y="10060"/>
                    <a:pt x="6988" y="10060"/>
                    <a:pt x="6988" y="10060"/>
                  </a:cubicBezTo>
                  <a:cubicBezTo>
                    <a:pt x="6988" y="9764"/>
                    <a:pt x="6988" y="9764"/>
                    <a:pt x="6988" y="9764"/>
                  </a:cubicBezTo>
                  <a:cubicBezTo>
                    <a:pt x="6988" y="9468"/>
                    <a:pt x="6988" y="9468"/>
                    <a:pt x="6988" y="9468"/>
                  </a:cubicBezTo>
                  <a:cubicBezTo>
                    <a:pt x="6882" y="9173"/>
                    <a:pt x="6882" y="9173"/>
                    <a:pt x="6882" y="9173"/>
                  </a:cubicBezTo>
                  <a:cubicBezTo>
                    <a:pt x="6776" y="9173"/>
                    <a:pt x="6776" y="9173"/>
                    <a:pt x="6776" y="9173"/>
                  </a:cubicBezTo>
                  <a:cubicBezTo>
                    <a:pt x="6671" y="8877"/>
                    <a:pt x="6671" y="8877"/>
                    <a:pt x="6671" y="8877"/>
                  </a:cubicBezTo>
                  <a:cubicBezTo>
                    <a:pt x="6671" y="8877"/>
                    <a:pt x="6671" y="8877"/>
                    <a:pt x="6671" y="8877"/>
                  </a:cubicBezTo>
                  <a:cubicBezTo>
                    <a:pt x="6671" y="8877"/>
                    <a:pt x="6671" y="8877"/>
                    <a:pt x="6671" y="8877"/>
                  </a:cubicBezTo>
                  <a:cubicBezTo>
                    <a:pt x="6776" y="8877"/>
                    <a:pt x="6776" y="8877"/>
                    <a:pt x="6776" y="8877"/>
                  </a:cubicBezTo>
                  <a:cubicBezTo>
                    <a:pt x="6988" y="8581"/>
                    <a:pt x="6988" y="8581"/>
                    <a:pt x="6988" y="8581"/>
                  </a:cubicBezTo>
                  <a:cubicBezTo>
                    <a:pt x="7094" y="8285"/>
                    <a:pt x="7094" y="8285"/>
                    <a:pt x="7094" y="8285"/>
                  </a:cubicBezTo>
                  <a:cubicBezTo>
                    <a:pt x="7094" y="8285"/>
                    <a:pt x="7094" y="8285"/>
                    <a:pt x="7094" y="8285"/>
                  </a:cubicBezTo>
                  <a:cubicBezTo>
                    <a:pt x="7094" y="8285"/>
                    <a:pt x="7094" y="8285"/>
                    <a:pt x="7094" y="8285"/>
                  </a:cubicBezTo>
                  <a:cubicBezTo>
                    <a:pt x="6882" y="8581"/>
                    <a:pt x="6882" y="8581"/>
                    <a:pt x="6882" y="8581"/>
                  </a:cubicBezTo>
                  <a:cubicBezTo>
                    <a:pt x="6776" y="8581"/>
                    <a:pt x="6776" y="8581"/>
                    <a:pt x="6776" y="8581"/>
                  </a:cubicBezTo>
                  <a:cubicBezTo>
                    <a:pt x="6776" y="8581"/>
                    <a:pt x="6776" y="8581"/>
                    <a:pt x="6776" y="8581"/>
                  </a:cubicBezTo>
                  <a:cubicBezTo>
                    <a:pt x="6671" y="8581"/>
                    <a:pt x="6671" y="8581"/>
                    <a:pt x="6671" y="8581"/>
                  </a:cubicBezTo>
                  <a:cubicBezTo>
                    <a:pt x="6565" y="8285"/>
                    <a:pt x="6565" y="8285"/>
                    <a:pt x="6565" y="8285"/>
                  </a:cubicBezTo>
                  <a:cubicBezTo>
                    <a:pt x="6565" y="8285"/>
                    <a:pt x="6565" y="8285"/>
                    <a:pt x="6565" y="8285"/>
                  </a:cubicBezTo>
                  <a:cubicBezTo>
                    <a:pt x="6671" y="8285"/>
                    <a:pt x="6671" y="8285"/>
                    <a:pt x="6671" y="8285"/>
                  </a:cubicBezTo>
                  <a:cubicBezTo>
                    <a:pt x="6565" y="7989"/>
                    <a:pt x="6565" y="7989"/>
                    <a:pt x="6565" y="7989"/>
                  </a:cubicBezTo>
                  <a:cubicBezTo>
                    <a:pt x="6459" y="7693"/>
                    <a:pt x="6459" y="7693"/>
                    <a:pt x="6459" y="7693"/>
                  </a:cubicBezTo>
                  <a:cubicBezTo>
                    <a:pt x="6459" y="7101"/>
                    <a:pt x="6459" y="7101"/>
                    <a:pt x="6459" y="7101"/>
                  </a:cubicBezTo>
                  <a:cubicBezTo>
                    <a:pt x="6565" y="7101"/>
                    <a:pt x="6565" y="7101"/>
                    <a:pt x="6565" y="7101"/>
                  </a:cubicBezTo>
                  <a:cubicBezTo>
                    <a:pt x="6565" y="7101"/>
                    <a:pt x="6565" y="7101"/>
                    <a:pt x="6565" y="7101"/>
                  </a:cubicBezTo>
                  <a:cubicBezTo>
                    <a:pt x="6459" y="6805"/>
                    <a:pt x="6459" y="6805"/>
                    <a:pt x="6459" y="6805"/>
                  </a:cubicBezTo>
                  <a:cubicBezTo>
                    <a:pt x="6565" y="6805"/>
                    <a:pt x="6565" y="6805"/>
                    <a:pt x="6565" y="6805"/>
                  </a:cubicBezTo>
                  <a:close/>
                  <a:moveTo>
                    <a:pt x="18635" y="9173"/>
                  </a:moveTo>
                  <a:cubicBezTo>
                    <a:pt x="18635" y="9173"/>
                    <a:pt x="18635" y="9173"/>
                    <a:pt x="18635" y="9173"/>
                  </a:cubicBezTo>
                  <a:cubicBezTo>
                    <a:pt x="18635" y="9468"/>
                    <a:pt x="18635" y="9468"/>
                    <a:pt x="18635" y="9468"/>
                  </a:cubicBezTo>
                  <a:cubicBezTo>
                    <a:pt x="18741" y="9468"/>
                    <a:pt x="18741" y="9468"/>
                    <a:pt x="18741" y="9468"/>
                  </a:cubicBezTo>
                  <a:cubicBezTo>
                    <a:pt x="18635" y="9173"/>
                    <a:pt x="18635" y="9173"/>
                    <a:pt x="18635" y="9173"/>
                  </a:cubicBezTo>
                  <a:close/>
                  <a:moveTo>
                    <a:pt x="18847" y="10060"/>
                  </a:moveTo>
                  <a:cubicBezTo>
                    <a:pt x="18741" y="10060"/>
                    <a:pt x="18741" y="10060"/>
                    <a:pt x="18741" y="10060"/>
                  </a:cubicBezTo>
                  <a:cubicBezTo>
                    <a:pt x="18847" y="10060"/>
                    <a:pt x="18847" y="10060"/>
                    <a:pt x="18847" y="10060"/>
                  </a:cubicBezTo>
                  <a:cubicBezTo>
                    <a:pt x="18847" y="10060"/>
                    <a:pt x="18847" y="10060"/>
                    <a:pt x="18847" y="10060"/>
                  </a:cubicBezTo>
                  <a:close/>
                  <a:moveTo>
                    <a:pt x="18953" y="10060"/>
                  </a:moveTo>
                  <a:cubicBezTo>
                    <a:pt x="18953" y="10060"/>
                    <a:pt x="18953" y="10060"/>
                    <a:pt x="18953" y="10060"/>
                  </a:cubicBezTo>
                  <a:cubicBezTo>
                    <a:pt x="19165" y="10356"/>
                    <a:pt x="19165" y="10356"/>
                    <a:pt x="19165" y="10356"/>
                  </a:cubicBezTo>
                  <a:cubicBezTo>
                    <a:pt x="19376" y="10356"/>
                    <a:pt x="19376" y="10356"/>
                    <a:pt x="19376" y="10356"/>
                  </a:cubicBezTo>
                  <a:cubicBezTo>
                    <a:pt x="19588" y="10356"/>
                    <a:pt x="19588" y="10356"/>
                    <a:pt x="19588" y="10356"/>
                  </a:cubicBezTo>
                  <a:cubicBezTo>
                    <a:pt x="19588" y="10356"/>
                    <a:pt x="19588" y="10356"/>
                    <a:pt x="19588" y="10356"/>
                  </a:cubicBezTo>
                  <a:cubicBezTo>
                    <a:pt x="19482" y="10060"/>
                    <a:pt x="19482" y="10060"/>
                    <a:pt x="19482" y="10060"/>
                  </a:cubicBezTo>
                  <a:cubicBezTo>
                    <a:pt x="19376" y="10060"/>
                    <a:pt x="19376" y="10060"/>
                    <a:pt x="19376" y="10060"/>
                  </a:cubicBezTo>
                  <a:cubicBezTo>
                    <a:pt x="19165" y="10060"/>
                    <a:pt x="19165" y="10060"/>
                    <a:pt x="19165" y="10060"/>
                  </a:cubicBezTo>
                  <a:cubicBezTo>
                    <a:pt x="19165" y="10060"/>
                    <a:pt x="19165" y="10060"/>
                    <a:pt x="19165" y="10060"/>
                  </a:cubicBezTo>
                  <a:cubicBezTo>
                    <a:pt x="18953" y="10060"/>
                    <a:pt x="18953" y="10060"/>
                    <a:pt x="18953" y="10060"/>
                  </a:cubicBezTo>
                  <a:close/>
                  <a:moveTo>
                    <a:pt x="18953" y="8877"/>
                  </a:moveTo>
                  <a:cubicBezTo>
                    <a:pt x="19059" y="9173"/>
                    <a:pt x="19059" y="9173"/>
                    <a:pt x="19059" y="9173"/>
                  </a:cubicBezTo>
                  <a:cubicBezTo>
                    <a:pt x="19059" y="8877"/>
                    <a:pt x="19059" y="8877"/>
                    <a:pt x="19059" y="8877"/>
                  </a:cubicBezTo>
                  <a:cubicBezTo>
                    <a:pt x="19059" y="8877"/>
                    <a:pt x="19059" y="8877"/>
                    <a:pt x="19059" y="8877"/>
                  </a:cubicBezTo>
                  <a:cubicBezTo>
                    <a:pt x="19165" y="9173"/>
                    <a:pt x="19165" y="9173"/>
                    <a:pt x="19165" y="9173"/>
                  </a:cubicBezTo>
                  <a:cubicBezTo>
                    <a:pt x="19165" y="9468"/>
                    <a:pt x="19165" y="9468"/>
                    <a:pt x="19165" y="9468"/>
                  </a:cubicBezTo>
                  <a:cubicBezTo>
                    <a:pt x="19165" y="9468"/>
                    <a:pt x="19165" y="9468"/>
                    <a:pt x="19165" y="9468"/>
                  </a:cubicBezTo>
                  <a:cubicBezTo>
                    <a:pt x="19271" y="9468"/>
                    <a:pt x="19271" y="9468"/>
                    <a:pt x="19271" y="9468"/>
                  </a:cubicBezTo>
                  <a:cubicBezTo>
                    <a:pt x="19271" y="9468"/>
                    <a:pt x="19271" y="9468"/>
                    <a:pt x="19271" y="9468"/>
                  </a:cubicBezTo>
                  <a:cubicBezTo>
                    <a:pt x="19376" y="9468"/>
                    <a:pt x="19376" y="9468"/>
                    <a:pt x="19376" y="9468"/>
                  </a:cubicBezTo>
                  <a:cubicBezTo>
                    <a:pt x="19376" y="9468"/>
                    <a:pt x="19376" y="9468"/>
                    <a:pt x="19376" y="9468"/>
                  </a:cubicBezTo>
                  <a:cubicBezTo>
                    <a:pt x="19271" y="9173"/>
                    <a:pt x="19271" y="9173"/>
                    <a:pt x="19271" y="9173"/>
                  </a:cubicBezTo>
                  <a:cubicBezTo>
                    <a:pt x="19165" y="8877"/>
                    <a:pt x="19165" y="8877"/>
                    <a:pt x="19165" y="8877"/>
                  </a:cubicBezTo>
                  <a:cubicBezTo>
                    <a:pt x="19165" y="8877"/>
                    <a:pt x="19165" y="8877"/>
                    <a:pt x="19165" y="8877"/>
                  </a:cubicBezTo>
                  <a:cubicBezTo>
                    <a:pt x="19059" y="8877"/>
                    <a:pt x="19059" y="8877"/>
                    <a:pt x="19059" y="8877"/>
                  </a:cubicBezTo>
                  <a:cubicBezTo>
                    <a:pt x="18953" y="8877"/>
                    <a:pt x="18953" y="8877"/>
                    <a:pt x="18953" y="8877"/>
                  </a:cubicBezTo>
                  <a:cubicBezTo>
                    <a:pt x="18953" y="8877"/>
                    <a:pt x="18953" y="8877"/>
                    <a:pt x="18953" y="8877"/>
                  </a:cubicBezTo>
                  <a:close/>
                  <a:moveTo>
                    <a:pt x="17576" y="14795"/>
                  </a:moveTo>
                  <a:cubicBezTo>
                    <a:pt x="17576" y="15090"/>
                    <a:pt x="17576" y="15090"/>
                    <a:pt x="17576" y="15090"/>
                  </a:cubicBezTo>
                  <a:cubicBezTo>
                    <a:pt x="17576" y="15386"/>
                    <a:pt x="17576" y="15386"/>
                    <a:pt x="17576" y="15386"/>
                  </a:cubicBezTo>
                  <a:cubicBezTo>
                    <a:pt x="17682" y="15386"/>
                    <a:pt x="17682" y="15386"/>
                    <a:pt x="17682" y="15386"/>
                  </a:cubicBezTo>
                  <a:cubicBezTo>
                    <a:pt x="17682" y="15090"/>
                    <a:pt x="17682" y="15090"/>
                    <a:pt x="17682" y="15090"/>
                  </a:cubicBezTo>
                  <a:cubicBezTo>
                    <a:pt x="17576" y="14795"/>
                    <a:pt x="17576" y="14795"/>
                    <a:pt x="17576" y="14795"/>
                  </a:cubicBezTo>
                  <a:close/>
                  <a:moveTo>
                    <a:pt x="17788" y="14499"/>
                  </a:moveTo>
                  <a:cubicBezTo>
                    <a:pt x="17788" y="14795"/>
                    <a:pt x="17788" y="14795"/>
                    <a:pt x="17788" y="14795"/>
                  </a:cubicBezTo>
                  <a:cubicBezTo>
                    <a:pt x="17682" y="15090"/>
                    <a:pt x="17682" y="15090"/>
                    <a:pt x="17682" y="15090"/>
                  </a:cubicBezTo>
                  <a:cubicBezTo>
                    <a:pt x="17682" y="15386"/>
                    <a:pt x="17682" y="15386"/>
                    <a:pt x="17682" y="15386"/>
                  </a:cubicBezTo>
                  <a:cubicBezTo>
                    <a:pt x="17682" y="15386"/>
                    <a:pt x="17682" y="15386"/>
                    <a:pt x="17682" y="15386"/>
                  </a:cubicBezTo>
                  <a:cubicBezTo>
                    <a:pt x="17788" y="14795"/>
                    <a:pt x="17788" y="14795"/>
                    <a:pt x="17788" y="14795"/>
                  </a:cubicBezTo>
                  <a:cubicBezTo>
                    <a:pt x="17788" y="14499"/>
                    <a:pt x="17788" y="14499"/>
                    <a:pt x="17788" y="14499"/>
                  </a:cubicBezTo>
                  <a:close/>
                  <a:moveTo>
                    <a:pt x="18529" y="16274"/>
                  </a:moveTo>
                  <a:cubicBezTo>
                    <a:pt x="18529" y="16274"/>
                    <a:pt x="18529" y="16274"/>
                    <a:pt x="18529" y="16274"/>
                  </a:cubicBezTo>
                  <a:cubicBezTo>
                    <a:pt x="18529" y="16274"/>
                    <a:pt x="18529" y="16274"/>
                    <a:pt x="18529" y="16274"/>
                  </a:cubicBezTo>
                  <a:cubicBezTo>
                    <a:pt x="18635" y="16274"/>
                    <a:pt x="18635" y="16274"/>
                    <a:pt x="18635" y="16274"/>
                  </a:cubicBezTo>
                  <a:cubicBezTo>
                    <a:pt x="18529" y="16274"/>
                    <a:pt x="18529" y="16274"/>
                    <a:pt x="18529" y="16274"/>
                  </a:cubicBezTo>
                  <a:close/>
                  <a:moveTo>
                    <a:pt x="18318" y="15682"/>
                  </a:moveTo>
                  <a:cubicBezTo>
                    <a:pt x="18318" y="15682"/>
                    <a:pt x="18318" y="15682"/>
                    <a:pt x="18318" y="15682"/>
                  </a:cubicBezTo>
                  <a:cubicBezTo>
                    <a:pt x="18318" y="15682"/>
                    <a:pt x="18318" y="15682"/>
                    <a:pt x="18318" y="15682"/>
                  </a:cubicBezTo>
                  <a:cubicBezTo>
                    <a:pt x="18318" y="15978"/>
                    <a:pt x="18318" y="15978"/>
                    <a:pt x="18318" y="15978"/>
                  </a:cubicBezTo>
                  <a:cubicBezTo>
                    <a:pt x="18318" y="16274"/>
                    <a:pt x="18318" y="16274"/>
                    <a:pt x="18318" y="16274"/>
                  </a:cubicBezTo>
                  <a:cubicBezTo>
                    <a:pt x="18318" y="16274"/>
                    <a:pt x="18318" y="16274"/>
                    <a:pt x="18318" y="16274"/>
                  </a:cubicBezTo>
                  <a:cubicBezTo>
                    <a:pt x="18318" y="16274"/>
                    <a:pt x="18318" y="16274"/>
                    <a:pt x="18318" y="16274"/>
                  </a:cubicBezTo>
                  <a:cubicBezTo>
                    <a:pt x="18318" y="16274"/>
                    <a:pt x="18318" y="16274"/>
                    <a:pt x="18318" y="16274"/>
                  </a:cubicBezTo>
                  <a:cubicBezTo>
                    <a:pt x="18318" y="16274"/>
                    <a:pt x="18318" y="16274"/>
                    <a:pt x="18318" y="16274"/>
                  </a:cubicBezTo>
                  <a:cubicBezTo>
                    <a:pt x="18318" y="16570"/>
                    <a:pt x="18318" y="16570"/>
                    <a:pt x="18318" y="16570"/>
                  </a:cubicBezTo>
                  <a:cubicBezTo>
                    <a:pt x="18318" y="16570"/>
                    <a:pt x="18318" y="16570"/>
                    <a:pt x="18318" y="16570"/>
                  </a:cubicBezTo>
                  <a:cubicBezTo>
                    <a:pt x="18424" y="16274"/>
                    <a:pt x="18424" y="16274"/>
                    <a:pt x="18424" y="16274"/>
                  </a:cubicBezTo>
                  <a:cubicBezTo>
                    <a:pt x="18424" y="16274"/>
                    <a:pt x="18424" y="16274"/>
                    <a:pt x="18424" y="16274"/>
                  </a:cubicBezTo>
                  <a:cubicBezTo>
                    <a:pt x="18424" y="16274"/>
                    <a:pt x="18424" y="16274"/>
                    <a:pt x="18424" y="16274"/>
                  </a:cubicBezTo>
                  <a:cubicBezTo>
                    <a:pt x="18424" y="15978"/>
                    <a:pt x="18424" y="15978"/>
                    <a:pt x="18424" y="15978"/>
                  </a:cubicBezTo>
                  <a:cubicBezTo>
                    <a:pt x="18318" y="15682"/>
                    <a:pt x="18318" y="15682"/>
                    <a:pt x="18318" y="15682"/>
                  </a:cubicBezTo>
                  <a:close/>
                  <a:moveTo>
                    <a:pt x="18424" y="15978"/>
                  </a:moveTo>
                  <a:cubicBezTo>
                    <a:pt x="18424" y="15978"/>
                    <a:pt x="18424" y="15978"/>
                    <a:pt x="18424" y="15978"/>
                  </a:cubicBezTo>
                  <a:cubicBezTo>
                    <a:pt x="18424" y="15978"/>
                    <a:pt x="18424" y="15978"/>
                    <a:pt x="18424" y="15978"/>
                  </a:cubicBezTo>
                  <a:cubicBezTo>
                    <a:pt x="18529" y="15978"/>
                    <a:pt x="18529" y="15978"/>
                    <a:pt x="18529" y="15978"/>
                  </a:cubicBezTo>
                  <a:cubicBezTo>
                    <a:pt x="18529" y="15978"/>
                    <a:pt x="18529" y="15978"/>
                    <a:pt x="18529" y="15978"/>
                  </a:cubicBezTo>
                  <a:cubicBezTo>
                    <a:pt x="18529" y="15978"/>
                    <a:pt x="18529" y="15978"/>
                    <a:pt x="18529" y="15978"/>
                  </a:cubicBezTo>
                  <a:cubicBezTo>
                    <a:pt x="18424" y="15978"/>
                    <a:pt x="18424" y="15978"/>
                    <a:pt x="18424" y="15978"/>
                  </a:cubicBezTo>
                  <a:close/>
                  <a:moveTo>
                    <a:pt x="18318" y="15386"/>
                  </a:moveTo>
                  <a:cubicBezTo>
                    <a:pt x="18318" y="15386"/>
                    <a:pt x="18318" y="15386"/>
                    <a:pt x="18318" y="15386"/>
                  </a:cubicBezTo>
                  <a:cubicBezTo>
                    <a:pt x="18318" y="15682"/>
                    <a:pt x="18318" y="15682"/>
                    <a:pt x="18318" y="15682"/>
                  </a:cubicBezTo>
                  <a:cubicBezTo>
                    <a:pt x="18318" y="15682"/>
                    <a:pt x="18318" y="15682"/>
                    <a:pt x="18318" y="15682"/>
                  </a:cubicBezTo>
                  <a:cubicBezTo>
                    <a:pt x="18424" y="15978"/>
                    <a:pt x="18424" y="15978"/>
                    <a:pt x="18424" y="15978"/>
                  </a:cubicBezTo>
                  <a:cubicBezTo>
                    <a:pt x="18424" y="15682"/>
                    <a:pt x="18424" y="15682"/>
                    <a:pt x="18424" y="15682"/>
                  </a:cubicBezTo>
                  <a:cubicBezTo>
                    <a:pt x="18318" y="15682"/>
                    <a:pt x="18318" y="15682"/>
                    <a:pt x="18318" y="15682"/>
                  </a:cubicBezTo>
                  <a:cubicBezTo>
                    <a:pt x="18318" y="15386"/>
                    <a:pt x="18318" y="15386"/>
                    <a:pt x="18318" y="15386"/>
                  </a:cubicBezTo>
                  <a:close/>
                  <a:moveTo>
                    <a:pt x="18529" y="15386"/>
                  </a:moveTo>
                  <a:cubicBezTo>
                    <a:pt x="18424" y="15386"/>
                    <a:pt x="18424" y="15386"/>
                    <a:pt x="18424" y="15386"/>
                  </a:cubicBezTo>
                  <a:cubicBezTo>
                    <a:pt x="18318" y="15682"/>
                    <a:pt x="18318" y="15682"/>
                    <a:pt x="18318" y="15682"/>
                  </a:cubicBezTo>
                  <a:cubicBezTo>
                    <a:pt x="18424" y="15682"/>
                    <a:pt x="18424" y="15682"/>
                    <a:pt x="18424" y="15682"/>
                  </a:cubicBezTo>
                  <a:cubicBezTo>
                    <a:pt x="18529" y="15682"/>
                    <a:pt x="18529" y="15682"/>
                    <a:pt x="18529" y="15682"/>
                  </a:cubicBezTo>
                  <a:cubicBezTo>
                    <a:pt x="18529" y="15682"/>
                    <a:pt x="18529" y="15682"/>
                    <a:pt x="18529" y="15682"/>
                  </a:cubicBezTo>
                  <a:cubicBezTo>
                    <a:pt x="18529" y="15682"/>
                    <a:pt x="18529" y="15682"/>
                    <a:pt x="18529" y="15682"/>
                  </a:cubicBezTo>
                  <a:cubicBezTo>
                    <a:pt x="18529" y="15682"/>
                    <a:pt x="18529" y="15682"/>
                    <a:pt x="18529" y="15682"/>
                  </a:cubicBezTo>
                  <a:cubicBezTo>
                    <a:pt x="18529" y="15386"/>
                    <a:pt x="18529" y="15386"/>
                    <a:pt x="18529" y="15386"/>
                  </a:cubicBezTo>
                  <a:cubicBezTo>
                    <a:pt x="18529" y="15386"/>
                    <a:pt x="18529" y="15386"/>
                    <a:pt x="18529" y="15386"/>
                  </a:cubicBezTo>
                  <a:cubicBezTo>
                    <a:pt x="18529" y="15386"/>
                    <a:pt x="18529" y="15386"/>
                    <a:pt x="18529" y="15386"/>
                  </a:cubicBezTo>
                  <a:cubicBezTo>
                    <a:pt x="18529" y="15386"/>
                    <a:pt x="18529" y="15386"/>
                    <a:pt x="18529" y="15386"/>
                  </a:cubicBezTo>
                  <a:close/>
                  <a:moveTo>
                    <a:pt x="18318" y="15090"/>
                  </a:moveTo>
                  <a:cubicBezTo>
                    <a:pt x="18318" y="15090"/>
                    <a:pt x="18318" y="15090"/>
                    <a:pt x="18318" y="15090"/>
                  </a:cubicBezTo>
                  <a:cubicBezTo>
                    <a:pt x="18318" y="15090"/>
                    <a:pt x="18318" y="15090"/>
                    <a:pt x="18318" y="15090"/>
                  </a:cubicBezTo>
                  <a:cubicBezTo>
                    <a:pt x="18318" y="15090"/>
                    <a:pt x="18318" y="15090"/>
                    <a:pt x="18318" y="15090"/>
                  </a:cubicBezTo>
                  <a:cubicBezTo>
                    <a:pt x="18318" y="15090"/>
                    <a:pt x="18318" y="15090"/>
                    <a:pt x="18318" y="15090"/>
                  </a:cubicBezTo>
                  <a:close/>
                  <a:moveTo>
                    <a:pt x="18529" y="14795"/>
                  </a:moveTo>
                  <a:cubicBezTo>
                    <a:pt x="18529" y="14795"/>
                    <a:pt x="18529" y="14795"/>
                    <a:pt x="18529" y="14795"/>
                  </a:cubicBezTo>
                  <a:cubicBezTo>
                    <a:pt x="18529" y="14795"/>
                    <a:pt x="18529" y="14795"/>
                    <a:pt x="18529" y="14795"/>
                  </a:cubicBezTo>
                  <a:cubicBezTo>
                    <a:pt x="18529" y="14795"/>
                    <a:pt x="18529" y="14795"/>
                    <a:pt x="18529" y="14795"/>
                  </a:cubicBezTo>
                  <a:cubicBezTo>
                    <a:pt x="18529" y="14795"/>
                    <a:pt x="18529" y="14795"/>
                    <a:pt x="18529" y="14795"/>
                  </a:cubicBezTo>
                  <a:close/>
                  <a:moveTo>
                    <a:pt x="18424" y="14795"/>
                  </a:moveTo>
                  <a:cubicBezTo>
                    <a:pt x="18424" y="14795"/>
                    <a:pt x="18424" y="14795"/>
                    <a:pt x="18424" y="14795"/>
                  </a:cubicBezTo>
                  <a:cubicBezTo>
                    <a:pt x="18424" y="15090"/>
                    <a:pt x="18424" y="15090"/>
                    <a:pt x="18424" y="15090"/>
                  </a:cubicBezTo>
                  <a:cubicBezTo>
                    <a:pt x="18318" y="15090"/>
                    <a:pt x="18318" y="15090"/>
                    <a:pt x="18318" y="15090"/>
                  </a:cubicBezTo>
                  <a:cubicBezTo>
                    <a:pt x="18424" y="15090"/>
                    <a:pt x="18424" y="15090"/>
                    <a:pt x="18424" y="15090"/>
                  </a:cubicBezTo>
                  <a:cubicBezTo>
                    <a:pt x="18424" y="15090"/>
                    <a:pt x="18424" y="15090"/>
                    <a:pt x="18424" y="15090"/>
                  </a:cubicBezTo>
                  <a:cubicBezTo>
                    <a:pt x="18424" y="15090"/>
                    <a:pt x="18424" y="15090"/>
                    <a:pt x="18424" y="15090"/>
                  </a:cubicBezTo>
                  <a:cubicBezTo>
                    <a:pt x="18424" y="15090"/>
                    <a:pt x="18424" y="15090"/>
                    <a:pt x="18424" y="15090"/>
                  </a:cubicBezTo>
                  <a:cubicBezTo>
                    <a:pt x="18424" y="15386"/>
                    <a:pt x="18424" y="15386"/>
                    <a:pt x="18424" y="15386"/>
                  </a:cubicBezTo>
                  <a:cubicBezTo>
                    <a:pt x="18424" y="15386"/>
                    <a:pt x="18424" y="15386"/>
                    <a:pt x="18424" y="15386"/>
                  </a:cubicBezTo>
                  <a:cubicBezTo>
                    <a:pt x="18529" y="15386"/>
                    <a:pt x="18529" y="15386"/>
                    <a:pt x="18529" y="15386"/>
                  </a:cubicBezTo>
                  <a:cubicBezTo>
                    <a:pt x="18529" y="15386"/>
                    <a:pt x="18529" y="15386"/>
                    <a:pt x="18529" y="15386"/>
                  </a:cubicBezTo>
                  <a:cubicBezTo>
                    <a:pt x="18529" y="15090"/>
                    <a:pt x="18529" y="15090"/>
                    <a:pt x="18529" y="15090"/>
                  </a:cubicBezTo>
                  <a:cubicBezTo>
                    <a:pt x="18529" y="14795"/>
                    <a:pt x="18529" y="14795"/>
                    <a:pt x="18529" y="14795"/>
                  </a:cubicBezTo>
                  <a:cubicBezTo>
                    <a:pt x="18529" y="14795"/>
                    <a:pt x="18529" y="14795"/>
                    <a:pt x="18529" y="14795"/>
                  </a:cubicBezTo>
                  <a:cubicBezTo>
                    <a:pt x="18424" y="14795"/>
                    <a:pt x="18424" y="14795"/>
                    <a:pt x="18424" y="14795"/>
                  </a:cubicBezTo>
                  <a:close/>
                  <a:moveTo>
                    <a:pt x="17259" y="16570"/>
                  </a:moveTo>
                  <a:cubicBezTo>
                    <a:pt x="17259" y="16570"/>
                    <a:pt x="17259" y="16570"/>
                    <a:pt x="17259" y="16570"/>
                  </a:cubicBezTo>
                  <a:cubicBezTo>
                    <a:pt x="17259" y="16570"/>
                    <a:pt x="17259" y="16570"/>
                    <a:pt x="17259" y="16570"/>
                  </a:cubicBezTo>
                  <a:cubicBezTo>
                    <a:pt x="17259" y="16570"/>
                    <a:pt x="17259" y="16570"/>
                    <a:pt x="17259" y="16570"/>
                  </a:cubicBezTo>
                  <a:close/>
                  <a:moveTo>
                    <a:pt x="17153" y="16866"/>
                  </a:moveTo>
                  <a:cubicBezTo>
                    <a:pt x="17259" y="16866"/>
                    <a:pt x="17259" y="16866"/>
                    <a:pt x="17259" y="16866"/>
                  </a:cubicBezTo>
                  <a:cubicBezTo>
                    <a:pt x="17259" y="16866"/>
                    <a:pt x="17259" y="16866"/>
                    <a:pt x="17259" y="16866"/>
                  </a:cubicBezTo>
                  <a:cubicBezTo>
                    <a:pt x="17153" y="16866"/>
                    <a:pt x="17153" y="16866"/>
                    <a:pt x="17153" y="16866"/>
                  </a:cubicBezTo>
                  <a:close/>
                  <a:moveTo>
                    <a:pt x="16729" y="17162"/>
                  </a:moveTo>
                  <a:cubicBezTo>
                    <a:pt x="16729" y="17458"/>
                    <a:pt x="16729" y="17458"/>
                    <a:pt x="16729" y="17458"/>
                  </a:cubicBezTo>
                  <a:cubicBezTo>
                    <a:pt x="16729" y="17458"/>
                    <a:pt x="16729" y="17458"/>
                    <a:pt x="16729" y="17458"/>
                  </a:cubicBezTo>
                  <a:cubicBezTo>
                    <a:pt x="16729" y="17458"/>
                    <a:pt x="16729" y="17162"/>
                    <a:pt x="16729" y="17162"/>
                  </a:cubicBezTo>
                  <a:close/>
                  <a:moveTo>
                    <a:pt x="16835" y="17162"/>
                  </a:moveTo>
                  <a:cubicBezTo>
                    <a:pt x="16729" y="17162"/>
                    <a:pt x="16729" y="17162"/>
                    <a:pt x="16729" y="17162"/>
                  </a:cubicBezTo>
                  <a:cubicBezTo>
                    <a:pt x="16835" y="17162"/>
                    <a:pt x="16835" y="17162"/>
                    <a:pt x="16835" y="17162"/>
                  </a:cubicBezTo>
                  <a:cubicBezTo>
                    <a:pt x="16835" y="17162"/>
                    <a:pt x="16835" y="17162"/>
                    <a:pt x="16835" y="17162"/>
                  </a:cubicBezTo>
                  <a:cubicBezTo>
                    <a:pt x="16835" y="17162"/>
                    <a:pt x="16835" y="17162"/>
                    <a:pt x="16835" y="17162"/>
                  </a:cubicBezTo>
                  <a:close/>
                  <a:moveTo>
                    <a:pt x="16835" y="18049"/>
                  </a:moveTo>
                  <a:cubicBezTo>
                    <a:pt x="16835" y="18049"/>
                    <a:pt x="16835" y="18049"/>
                    <a:pt x="16835" y="18049"/>
                  </a:cubicBezTo>
                  <a:cubicBezTo>
                    <a:pt x="16729" y="18049"/>
                    <a:pt x="16729" y="18049"/>
                    <a:pt x="16729" y="18049"/>
                  </a:cubicBezTo>
                  <a:cubicBezTo>
                    <a:pt x="16729" y="18345"/>
                    <a:pt x="16729" y="18345"/>
                    <a:pt x="16729" y="18345"/>
                  </a:cubicBezTo>
                  <a:cubicBezTo>
                    <a:pt x="16835" y="18345"/>
                    <a:pt x="16835" y="18345"/>
                    <a:pt x="16835" y="18345"/>
                  </a:cubicBezTo>
                  <a:cubicBezTo>
                    <a:pt x="16835" y="18049"/>
                    <a:pt x="16835" y="18049"/>
                    <a:pt x="16835" y="18049"/>
                  </a:cubicBezTo>
                  <a:cubicBezTo>
                    <a:pt x="16835" y="18049"/>
                    <a:pt x="16835" y="18049"/>
                    <a:pt x="16835" y="18049"/>
                  </a:cubicBezTo>
                  <a:close/>
                  <a:moveTo>
                    <a:pt x="17047" y="17162"/>
                  </a:moveTo>
                  <a:cubicBezTo>
                    <a:pt x="16941" y="17458"/>
                    <a:pt x="16941" y="17458"/>
                    <a:pt x="16941" y="17458"/>
                  </a:cubicBezTo>
                  <a:cubicBezTo>
                    <a:pt x="16941" y="17458"/>
                    <a:pt x="16941" y="17458"/>
                    <a:pt x="16941" y="17458"/>
                  </a:cubicBezTo>
                  <a:cubicBezTo>
                    <a:pt x="16941" y="17458"/>
                    <a:pt x="16941" y="17458"/>
                    <a:pt x="16941" y="17458"/>
                  </a:cubicBezTo>
                  <a:cubicBezTo>
                    <a:pt x="16835" y="17753"/>
                    <a:pt x="16835" y="17753"/>
                    <a:pt x="16835" y="17753"/>
                  </a:cubicBezTo>
                  <a:cubicBezTo>
                    <a:pt x="16835" y="17753"/>
                    <a:pt x="16835" y="17753"/>
                    <a:pt x="16835" y="17753"/>
                  </a:cubicBezTo>
                  <a:cubicBezTo>
                    <a:pt x="16941" y="18049"/>
                    <a:pt x="16941" y="18049"/>
                    <a:pt x="16941" y="18049"/>
                  </a:cubicBezTo>
                  <a:cubicBezTo>
                    <a:pt x="16941" y="17753"/>
                    <a:pt x="16941" y="17753"/>
                    <a:pt x="16941" y="17753"/>
                  </a:cubicBezTo>
                  <a:cubicBezTo>
                    <a:pt x="17047" y="17458"/>
                    <a:pt x="17047" y="17458"/>
                    <a:pt x="17047" y="17458"/>
                  </a:cubicBezTo>
                  <a:cubicBezTo>
                    <a:pt x="17153" y="17162"/>
                    <a:pt x="17153" y="17162"/>
                    <a:pt x="17153" y="17162"/>
                  </a:cubicBezTo>
                  <a:cubicBezTo>
                    <a:pt x="17153" y="17162"/>
                    <a:pt x="17153" y="17162"/>
                    <a:pt x="17153" y="17162"/>
                  </a:cubicBezTo>
                  <a:cubicBezTo>
                    <a:pt x="17153" y="16866"/>
                    <a:pt x="17153" y="16866"/>
                    <a:pt x="17153" y="16866"/>
                  </a:cubicBezTo>
                  <a:cubicBezTo>
                    <a:pt x="17153" y="16866"/>
                    <a:pt x="17153" y="16866"/>
                    <a:pt x="17153" y="16866"/>
                  </a:cubicBezTo>
                  <a:cubicBezTo>
                    <a:pt x="17047" y="16866"/>
                    <a:pt x="17047" y="16866"/>
                    <a:pt x="17047" y="16866"/>
                  </a:cubicBezTo>
                  <a:cubicBezTo>
                    <a:pt x="17047" y="16866"/>
                    <a:pt x="17047" y="16866"/>
                    <a:pt x="17047" y="16866"/>
                  </a:cubicBezTo>
                  <a:cubicBezTo>
                    <a:pt x="17047" y="17162"/>
                    <a:pt x="17047" y="17162"/>
                    <a:pt x="17047" y="17162"/>
                  </a:cubicBezTo>
                  <a:close/>
                  <a:moveTo>
                    <a:pt x="16306" y="15978"/>
                  </a:moveTo>
                  <a:cubicBezTo>
                    <a:pt x="16412" y="15682"/>
                    <a:pt x="16412" y="15682"/>
                    <a:pt x="16412" y="15682"/>
                  </a:cubicBezTo>
                  <a:cubicBezTo>
                    <a:pt x="16306" y="15682"/>
                    <a:pt x="16306" y="15682"/>
                    <a:pt x="16306" y="15682"/>
                  </a:cubicBezTo>
                  <a:cubicBezTo>
                    <a:pt x="16306" y="15978"/>
                    <a:pt x="16306" y="15978"/>
                    <a:pt x="16306" y="15978"/>
                  </a:cubicBezTo>
                  <a:close/>
                  <a:moveTo>
                    <a:pt x="16094" y="16274"/>
                  </a:moveTo>
                  <a:cubicBezTo>
                    <a:pt x="16094" y="16274"/>
                    <a:pt x="16094" y="16274"/>
                    <a:pt x="16094" y="16274"/>
                  </a:cubicBezTo>
                  <a:cubicBezTo>
                    <a:pt x="16094" y="16274"/>
                    <a:pt x="16094" y="16274"/>
                    <a:pt x="16094" y="16274"/>
                  </a:cubicBezTo>
                  <a:cubicBezTo>
                    <a:pt x="16094" y="16274"/>
                    <a:pt x="16094" y="16274"/>
                    <a:pt x="16094" y="16274"/>
                  </a:cubicBezTo>
                  <a:close/>
                  <a:moveTo>
                    <a:pt x="16306" y="18049"/>
                  </a:moveTo>
                  <a:cubicBezTo>
                    <a:pt x="16200" y="18049"/>
                    <a:pt x="16200" y="18049"/>
                    <a:pt x="16200" y="18049"/>
                  </a:cubicBezTo>
                  <a:cubicBezTo>
                    <a:pt x="16200" y="18049"/>
                    <a:pt x="16200" y="18049"/>
                    <a:pt x="16200" y="18049"/>
                  </a:cubicBezTo>
                  <a:cubicBezTo>
                    <a:pt x="16306" y="18049"/>
                    <a:pt x="16306" y="18049"/>
                    <a:pt x="16306" y="18049"/>
                  </a:cubicBezTo>
                  <a:close/>
                  <a:moveTo>
                    <a:pt x="16094" y="17753"/>
                  </a:moveTo>
                  <a:cubicBezTo>
                    <a:pt x="16200" y="17458"/>
                    <a:pt x="16200" y="17458"/>
                    <a:pt x="16200" y="17458"/>
                  </a:cubicBezTo>
                  <a:cubicBezTo>
                    <a:pt x="16200" y="17753"/>
                    <a:pt x="16200" y="17753"/>
                    <a:pt x="16200" y="17753"/>
                  </a:cubicBezTo>
                  <a:cubicBezTo>
                    <a:pt x="16200" y="17753"/>
                    <a:pt x="16200" y="17753"/>
                    <a:pt x="16200" y="17753"/>
                  </a:cubicBezTo>
                  <a:cubicBezTo>
                    <a:pt x="16200" y="18049"/>
                    <a:pt x="16200" y="18049"/>
                    <a:pt x="16200" y="18049"/>
                  </a:cubicBezTo>
                  <a:cubicBezTo>
                    <a:pt x="16094" y="17753"/>
                    <a:pt x="16094" y="17753"/>
                    <a:pt x="16094" y="17753"/>
                  </a:cubicBezTo>
                  <a:cubicBezTo>
                    <a:pt x="16094" y="17753"/>
                    <a:pt x="16094" y="17753"/>
                    <a:pt x="16094" y="17753"/>
                  </a:cubicBezTo>
                  <a:close/>
                  <a:moveTo>
                    <a:pt x="15565" y="16866"/>
                  </a:moveTo>
                  <a:cubicBezTo>
                    <a:pt x="15671" y="16866"/>
                    <a:pt x="15671" y="16866"/>
                    <a:pt x="15671" y="16866"/>
                  </a:cubicBezTo>
                  <a:cubicBezTo>
                    <a:pt x="15671" y="16866"/>
                    <a:pt x="15671" y="16866"/>
                    <a:pt x="15671" y="16866"/>
                  </a:cubicBezTo>
                  <a:cubicBezTo>
                    <a:pt x="15671" y="16866"/>
                    <a:pt x="15671" y="16866"/>
                    <a:pt x="15671" y="16866"/>
                  </a:cubicBezTo>
                  <a:cubicBezTo>
                    <a:pt x="15671" y="16866"/>
                    <a:pt x="15671" y="16866"/>
                    <a:pt x="15671" y="16866"/>
                  </a:cubicBezTo>
                  <a:cubicBezTo>
                    <a:pt x="15565" y="16866"/>
                    <a:pt x="15565" y="16866"/>
                    <a:pt x="15565" y="16866"/>
                  </a:cubicBezTo>
                  <a:close/>
                  <a:moveTo>
                    <a:pt x="15671" y="18345"/>
                  </a:moveTo>
                  <a:cubicBezTo>
                    <a:pt x="15776" y="18345"/>
                    <a:pt x="15776" y="18345"/>
                    <a:pt x="15776" y="18345"/>
                  </a:cubicBezTo>
                  <a:cubicBezTo>
                    <a:pt x="15882" y="18345"/>
                    <a:pt x="15882" y="18345"/>
                    <a:pt x="15882" y="18345"/>
                  </a:cubicBezTo>
                  <a:cubicBezTo>
                    <a:pt x="15776" y="18345"/>
                    <a:pt x="15776" y="18345"/>
                    <a:pt x="15776" y="18345"/>
                  </a:cubicBezTo>
                  <a:cubicBezTo>
                    <a:pt x="15671" y="18345"/>
                    <a:pt x="15671" y="18345"/>
                    <a:pt x="15671" y="18345"/>
                  </a:cubicBezTo>
                  <a:close/>
                  <a:moveTo>
                    <a:pt x="15035" y="17458"/>
                  </a:moveTo>
                  <a:cubicBezTo>
                    <a:pt x="15035" y="17162"/>
                    <a:pt x="15035" y="17162"/>
                    <a:pt x="15035" y="17162"/>
                  </a:cubicBezTo>
                  <a:cubicBezTo>
                    <a:pt x="15035" y="17162"/>
                    <a:pt x="15035" y="17162"/>
                    <a:pt x="15035" y="17162"/>
                  </a:cubicBezTo>
                  <a:cubicBezTo>
                    <a:pt x="15035" y="17162"/>
                    <a:pt x="15035" y="17162"/>
                    <a:pt x="15035" y="17162"/>
                  </a:cubicBezTo>
                  <a:cubicBezTo>
                    <a:pt x="15035" y="17458"/>
                    <a:pt x="15035" y="17458"/>
                    <a:pt x="15035" y="17458"/>
                  </a:cubicBezTo>
                  <a:close/>
                  <a:moveTo>
                    <a:pt x="15247" y="18049"/>
                  </a:moveTo>
                  <a:cubicBezTo>
                    <a:pt x="15353" y="18049"/>
                    <a:pt x="15353" y="18049"/>
                    <a:pt x="15353" y="18049"/>
                  </a:cubicBezTo>
                  <a:cubicBezTo>
                    <a:pt x="15459" y="18049"/>
                    <a:pt x="15459" y="18049"/>
                    <a:pt x="15459" y="18049"/>
                  </a:cubicBezTo>
                  <a:cubicBezTo>
                    <a:pt x="15459" y="18345"/>
                    <a:pt x="15459" y="18345"/>
                    <a:pt x="15459" y="18345"/>
                  </a:cubicBezTo>
                  <a:cubicBezTo>
                    <a:pt x="15353" y="18345"/>
                    <a:pt x="15353" y="18345"/>
                    <a:pt x="15353" y="18345"/>
                  </a:cubicBezTo>
                  <a:cubicBezTo>
                    <a:pt x="15247" y="18345"/>
                    <a:pt x="15247" y="18345"/>
                    <a:pt x="15247" y="18345"/>
                  </a:cubicBezTo>
                  <a:cubicBezTo>
                    <a:pt x="15247" y="18049"/>
                    <a:pt x="15247" y="18049"/>
                    <a:pt x="15247" y="18049"/>
                  </a:cubicBezTo>
                  <a:close/>
                  <a:moveTo>
                    <a:pt x="15141" y="18345"/>
                  </a:moveTo>
                  <a:cubicBezTo>
                    <a:pt x="15141" y="18049"/>
                    <a:pt x="15141" y="18049"/>
                    <a:pt x="15141" y="18049"/>
                  </a:cubicBezTo>
                  <a:cubicBezTo>
                    <a:pt x="15141" y="18345"/>
                    <a:pt x="15141" y="18345"/>
                    <a:pt x="15141" y="18345"/>
                  </a:cubicBezTo>
                  <a:cubicBezTo>
                    <a:pt x="15141" y="18345"/>
                    <a:pt x="15141" y="18345"/>
                    <a:pt x="15141" y="18345"/>
                  </a:cubicBezTo>
                  <a:close/>
                  <a:moveTo>
                    <a:pt x="14929" y="18049"/>
                  </a:moveTo>
                  <a:cubicBezTo>
                    <a:pt x="14929" y="18049"/>
                    <a:pt x="14929" y="18049"/>
                    <a:pt x="14929" y="18049"/>
                  </a:cubicBezTo>
                  <a:cubicBezTo>
                    <a:pt x="15035" y="18049"/>
                    <a:pt x="15035" y="18049"/>
                    <a:pt x="15035" y="18049"/>
                  </a:cubicBezTo>
                  <a:cubicBezTo>
                    <a:pt x="14929" y="18345"/>
                    <a:pt x="14929" y="18345"/>
                    <a:pt x="14929" y="18345"/>
                  </a:cubicBezTo>
                  <a:cubicBezTo>
                    <a:pt x="14929" y="18049"/>
                    <a:pt x="14929" y="18049"/>
                    <a:pt x="14929" y="18049"/>
                  </a:cubicBezTo>
                  <a:close/>
                  <a:moveTo>
                    <a:pt x="13129" y="20712"/>
                  </a:moveTo>
                  <a:cubicBezTo>
                    <a:pt x="13129" y="21008"/>
                    <a:pt x="13129" y="21008"/>
                    <a:pt x="13129" y="21008"/>
                  </a:cubicBezTo>
                  <a:cubicBezTo>
                    <a:pt x="13129" y="21008"/>
                    <a:pt x="13129" y="21008"/>
                    <a:pt x="13129" y="21008"/>
                  </a:cubicBezTo>
                  <a:cubicBezTo>
                    <a:pt x="13341" y="21008"/>
                    <a:pt x="13341" y="21008"/>
                    <a:pt x="13341" y="21008"/>
                  </a:cubicBezTo>
                  <a:cubicBezTo>
                    <a:pt x="13447" y="20712"/>
                    <a:pt x="13447" y="20712"/>
                    <a:pt x="13447" y="20712"/>
                  </a:cubicBezTo>
                  <a:cubicBezTo>
                    <a:pt x="13553" y="20712"/>
                    <a:pt x="13553" y="20712"/>
                    <a:pt x="13553" y="20712"/>
                  </a:cubicBezTo>
                  <a:cubicBezTo>
                    <a:pt x="13659" y="20712"/>
                    <a:pt x="13659" y="20712"/>
                    <a:pt x="13659" y="20712"/>
                  </a:cubicBezTo>
                  <a:cubicBezTo>
                    <a:pt x="13659" y="20416"/>
                    <a:pt x="13659" y="20416"/>
                    <a:pt x="13659" y="20416"/>
                  </a:cubicBezTo>
                  <a:cubicBezTo>
                    <a:pt x="13765" y="20416"/>
                    <a:pt x="13765" y="20416"/>
                    <a:pt x="13765" y="20416"/>
                  </a:cubicBezTo>
                  <a:cubicBezTo>
                    <a:pt x="13976" y="19825"/>
                    <a:pt x="13976" y="19825"/>
                    <a:pt x="13976" y="19825"/>
                  </a:cubicBezTo>
                  <a:cubicBezTo>
                    <a:pt x="13976" y="19825"/>
                    <a:pt x="13976" y="19825"/>
                    <a:pt x="13976" y="19825"/>
                  </a:cubicBezTo>
                  <a:cubicBezTo>
                    <a:pt x="13976" y="19825"/>
                    <a:pt x="13976" y="19825"/>
                    <a:pt x="13976" y="19825"/>
                  </a:cubicBezTo>
                  <a:cubicBezTo>
                    <a:pt x="13871" y="19529"/>
                    <a:pt x="13871" y="19529"/>
                    <a:pt x="13871" y="19529"/>
                  </a:cubicBezTo>
                  <a:cubicBezTo>
                    <a:pt x="13765" y="19233"/>
                    <a:pt x="13765" y="19233"/>
                    <a:pt x="13765" y="19233"/>
                  </a:cubicBezTo>
                  <a:cubicBezTo>
                    <a:pt x="13765" y="19233"/>
                    <a:pt x="13765" y="19233"/>
                    <a:pt x="13765" y="19233"/>
                  </a:cubicBezTo>
                  <a:cubicBezTo>
                    <a:pt x="13659" y="19233"/>
                    <a:pt x="13659" y="19233"/>
                    <a:pt x="13659" y="19233"/>
                  </a:cubicBezTo>
                  <a:cubicBezTo>
                    <a:pt x="13659" y="19529"/>
                    <a:pt x="13659" y="19529"/>
                    <a:pt x="13659" y="19529"/>
                  </a:cubicBezTo>
                  <a:cubicBezTo>
                    <a:pt x="13553" y="19529"/>
                    <a:pt x="13553" y="19529"/>
                    <a:pt x="13553" y="19529"/>
                  </a:cubicBezTo>
                  <a:cubicBezTo>
                    <a:pt x="13553" y="19825"/>
                    <a:pt x="13553" y="19825"/>
                    <a:pt x="13553" y="19825"/>
                  </a:cubicBezTo>
                  <a:cubicBezTo>
                    <a:pt x="13447" y="19529"/>
                    <a:pt x="13447" y="19529"/>
                    <a:pt x="13447" y="19529"/>
                  </a:cubicBezTo>
                  <a:cubicBezTo>
                    <a:pt x="13447" y="19529"/>
                    <a:pt x="13447" y="19529"/>
                    <a:pt x="13447" y="19529"/>
                  </a:cubicBezTo>
                  <a:cubicBezTo>
                    <a:pt x="13341" y="19825"/>
                    <a:pt x="13341" y="19825"/>
                    <a:pt x="13341" y="19825"/>
                  </a:cubicBezTo>
                  <a:cubicBezTo>
                    <a:pt x="13235" y="20121"/>
                    <a:pt x="13235" y="20121"/>
                    <a:pt x="13235" y="20121"/>
                  </a:cubicBezTo>
                  <a:cubicBezTo>
                    <a:pt x="13235" y="20416"/>
                    <a:pt x="13235" y="20416"/>
                    <a:pt x="13235" y="20416"/>
                  </a:cubicBezTo>
                  <a:cubicBezTo>
                    <a:pt x="13129" y="20416"/>
                    <a:pt x="13129" y="20416"/>
                    <a:pt x="13129" y="20416"/>
                  </a:cubicBezTo>
                  <a:cubicBezTo>
                    <a:pt x="13235" y="20712"/>
                    <a:pt x="13235" y="20712"/>
                    <a:pt x="13235" y="20712"/>
                  </a:cubicBezTo>
                  <a:cubicBezTo>
                    <a:pt x="13235" y="20712"/>
                    <a:pt x="13235" y="20712"/>
                    <a:pt x="13235" y="20712"/>
                  </a:cubicBezTo>
                  <a:cubicBezTo>
                    <a:pt x="13235" y="20712"/>
                    <a:pt x="13235" y="20712"/>
                    <a:pt x="13235" y="20712"/>
                  </a:cubicBezTo>
                  <a:cubicBezTo>
                    <a:pt x="13129" y="20712"/>
                    <a:pt x="13129" y="20712"/>
                    <a:pt x="13129" y="20712"/>
                  </a:cubicBezTo>
                  <a:close/>
                  <a:moveTo>
                    <a:pt x="13024" y="21008"/>
                  </a:moveTo>
                  <a:cubicBezTo>
                    <a:pt x="13129" y="20712"/>
                    <a:pt x="13129" y="20712"/>
                    <a:pt x="13129" y="20712"/>
                  </a:cubicBezTo>
                  <a:cubicBezTo>
                    <a:pt x="13024" y="20712"/>
                    <a:pt x="13024" y="20712"/>
                    <a:pt x="13024" y="20712"/>
                  </a:cubicBezTo>
                  <a:cubicBezTo>
                    <a:pt x="13024" y="20712"/>
                    <a:pt x="13024" y="20712"/>
                    <a:pt x="13024" y="20712"/>
                  </a:cubicBezTo>
                  <a:cubicBezTo>
                    <a:pt x="13024" y="21008"/>
                    <a:pt x="13024" y="21008"/>
                    <a:pt x="13024" y="21008"/>
                  </a:cubicBezTo>
                  <a:close/>
                  <a:moveTo>
                    <a:pt x="13024" y="21008"/>
                  </a:moveTo>
                  <a:cubicBezTo>
                    <a:pt x="13024" y="21008"/>
                    <a:pt x="13024" y="21008"/>
                    <a:pt x="13024" y="21008"/>
                  </a:cubicBezTo>
                  <a:cubicBezTo>
                    <a:pt x="13024" y="21304"/>
                    <a:pt x="13024" y="21304"/>
                    <a:pt x="13024" y="21304"/>
                  </a:cubicBezTo>
                  <a:cubicBezTo>
                    <a:pt x="12812" y="21304"/>
                    <a:pt x="12812" y="21304"/>
                    <a:pt x="12812" y="21304"/>
                  </a:cubicBezTo>
                  <a:cubicBezTo>
                    <a:pt x="12812" y="21600"/>
                    <a:pt x="12812" y="21600"/>
                    <a:pt x="12812" y="21600"/>
                  </a:cubicBezTo>
                  <a:cubicBezTo>
                    <a:pt x="12812" y="21600"/>
                    <a:pt x="12812" y="21600"/>
                    <a:pt x="12812" y="21600"/>
                  </a:cubicBezTo>
                  <a:cubicBezTo>
                    <a:pt x="13024" y="21304"/>
                    <a:pt x="13024" y="21304"/>
                    <a:pt x="13024" y="21304"/>
                  </a:cubicBezTo>
                  <a:cubicBezTo>
                    <a:pt x="13129" y="21304"/>
                    <a:pt x="13129" y="21304"/>
                    <a:pt x="13129" y="21304"/>
                  </a:cubicBezTo>
                  <a:cubicBezTo>
                    <a:pt x="13024" y="21008"/>
                    <a:pt x="13024" y="21008"/>
                    <a:pt x="13024" y="21008"/>
                  </a:cubicBezTo>
                  <a:close/>
                  <a:moveTo>
                    <a:pt x="12388" y="21008"/>
                  </a:moveTo>
                  <a:cubicBezTo>
                    <a:pt x="12388" y="21008"/>
                    <a:pt x="12388" y="21008"/>
                    <a:pt x="12388" y="21008"/>
                  </a:cubicBezTo>
                  <a:cubicBezTo>
                    <a:pt x="12388" y="21304"/>
                    <a:pt x="12388" y="21304"/>
                    <a:pt x="12388" y="21304"/>
                  </a:cubicBezTo>
                  <a:cubicBezTo>
                    <a:pt x="12388" y="21304"/>
                    <a:pt x="12388" y="21304"/>
                    <a:pt x="12388" y="21304"/>
                  </a:cubicBezTo>
                  <a:cubicBezTo>
                    <a:pt x="12282" y="21304"/>
                    <a:pt x="12282" y="21304"/>
                    <a:pt x="12282" y="21304"/>
                  </a:cubicBezTo>
                  <a:cubicBezTo>
                    <a:pt x="12282" y="21008"/>
                    <a:pt x="12282" y="21008"/>
                    <a:pt x="12282" y="21008"/>
                  </a:cubicBezTo>
                  <a:cubicBezTo>
                    <a:pt x="12388" y="21008"/>
                    <a:pt x="12388" y="21008"/>
                    <a:pt x="12388" y="21008"/>
                  </a:cubicBezTo>
                  <a:close/>
                  <a:moveTo>
                    <a:pt x="11012" y="19825"/>
                  </a:moveTo>
                  <a:cubicBezTo>
                    <a:pt x="11224" y="19529"/>
                    <a:pt x="11224" y="19529"/>
                    <a:pt x="11224" y="19529"/>
                  </a:cubicBezTo>
                  <a:cubicBezTo>
                    <a:pt x="11329" y="19825"/>
                    <a:pt x="11329" y="19825"/>
                    <a:pt x="11329" y="19825"/>
                  </a:cubicBezTo>
                  <a:cubicBezTo>
                    <a:pt x="11435" y="19825"/>
                    <a:pt x="11435" y="19825"/>
                    <a:pt x="11435" y="19825"/>
                  </a:cubicBezTo>
                  <a:cubicBezTo>
                    <a:pt x="11541" y="19529"/>
                    <a:pt x="11541" y="19529"/>
                    <a:pt x="11541" y="19529"/>
                  </a:cubicBezTo>
                  <a:cubicBezTo>
                    <a:pt x="11647" y="19825"/>
                    <a:pt x="11647" y="19825"/>
                    <a:pt x="11647" y="19825"/>
                  </a:cubicBezTo>
                  <a:cubicBezTo>
                    <a:pt x="11647" y="19825"/>
                    <a:pt x="11647" y="19825"/>
                    <a:pt x="11647" y="19825"/>
                  </a:cubicBezTo>
                  <a:cubicBezTo>
                    <a:pt x="11753" y="19825"/>
                    <a:pt x="11753" y="19825"/>
                    <a:pt x="11753" y="19825"/>
                  </a:cubicBezTo>
                  <a:cubicBezTo>
                    <a:pt x="11859" y="20121"/>
                    <a:pt x="11859" y="20121"/>
                    <a:pt x="11859" y="20121"/>
                  </a:cubicBezTo>
                  <a:cubicBezTo>
                    <a:pt x="11859" y="20416"/>
                    <a:pt x="11859" y="20416"/>
                    <a:pt x="11859" y="20416"/>
                  </a:cubicBezTo>
                  <a:cubicBezTo>
                    <a:pt x="11859" y="20712"/>
                    <a:pt x="11859" y="20712"/>
                    <a:pt x="11859" y="20712"/>
                  </a:cubicBezTo>
                  <a:cubicBezTo>
                    <a:pt x="11753" y="20712"/>
                    <a:pt x="11753" y="20712"/>
                    <a:pt x="11753" y="20712"/>
                  </a:cubicBezTo>
                  <a:cubicBezTo>
                    <a:pt x="11647" y="20712"/>
                    <a:pt x="11647" y="20712"/>
                    <a:pt x="11647" y="20712"/>
                  </a:cubicBezTo>
                  <a:cubicBezTo>
                    <a:pt x="11541" y="20712"/>
                    <a:pt x="11541" y="20712"/>
                    <a:pt x="11541" y="20712"/>
                  </a:cubicBezTo>
                  <a:cubicBezTo>
                    <a:pt x="11435" y="20416"/>
                    <a:pt x="11435" y="20416"/>
                    <a:pt x="11435" y="20416"/>
                  </a:cubicBezTo>
                  <a:cubicBezTo>
                    <a:pt x="11329" y="20416"/>
                    <a:pt x="11329" y="20416"/>
                    <a:pt x="11329" y="20416"/>
                  </a:cubicBezTo>
                  <a:cubicBezTo>
                    <a:pt x="11329" y="20121"/>
                    <a:pt x="11329" y="20121"/>
                    <a:pt x="11329" y="20121"/>
                  </a:cubicBezTo>
                  <a:cubicBezTo>
                    <a:pt x="11224" y="20121"/>
                    <a:pt x="11224" y="20121"/>
                    <a:pt x="11224" y="20121"/>
                  </a:cubicBezTo>
                  <a:cubicBezTo>
                    <a:pt x="11118" y="20121"/>
                    <a:pt x="11118" y="20121"/>
                    <a:pt x="11118" y="20121"/>
                  </a:cubicBezTo>
                  <a:cubicBezTo>
                    <a:pt x="11012" y="19825"/>
                    <a:pt x="11012" y="19825"/>
                    <a:pt x="11012" y="19825"/>
                  </a:cubicBezTo>
                  <a:cubicBezTo>
                    <a:pt x="11012" y="19825"/>
                    <a:pt x="11012" y="19825"/>
                    <a:pt x="11012" y="19825"/>
                  </a:cubicBezTo>
                  <a:close/>
                  <a:moveTo>
                    <a:pt x="9529" y="16866"/>
                  </a:moveTo>
                  <a:cubicBezTo>
                    <a:pt x="9635" y="17162"/>
                    <a:pt x="9635" y="17162"/>
                    <a:pt x="9635" y="17162"/>
                  </a:cubicBezTo>
                  <a:cubicBezTo>
                    <a:pt x="9635" y="16866"/>
                    <a:pt x="9635" y="16866"/>
                    <a:pt x="9635" y="16866"/>
                  </a:cubicBezTo>
                  <a:cubicBezTo>
                    <a:pt x="9635" y="17162"/>
                    <a:pt x="9635" y="17162"/>
                    <a:pt x="9635" y="17162"/>
                  </a:cubicBezTo>
                  <a:cubicBezTo>
                    <a:pt x="9529" y="17162"/>
                    <a:pt x="9529" y="17162"/>
                    <a:pt x="9529" y="17162"/>
                  </a:cubicBezTo>
                  <a:cubicBezTo>
                    <a:pt x="9529" y="16866"/>
                    <a:pt x="9529" y="16866"/>
                    <a:pt x="9529" y="16866"/>
                  </a:cubicBezTo>
                  <a:close/>
                  <a:moveTo>
                    <a:pt x="9318" y="16570"/>
                  </a:moveTo>
                  <a:cubicBezTo>
                    <a:pt x="9318" y="16866"/>
                    <a:pt x="9318" y="16866"/>
                    <a:pt x="9318" y="16866"/>
                  </a:cubicBezTo>
                  <a:cubicBezTo>
                    <a:pt x="9424" y="16570"/>
                    <a:pt x="9424" y="16570"/>
                    <a:pt x="9424" y="16570"/>
                  </a:cubicBezTo>
                  <a:cubicBezTo>
                    <a:pt x="9424" y="16570"/>
                    <a:pt x="9424" y="16570"/>
                    <a:pt x="9424" y="16570"/>
                  </a:cubicBezTo>
                  <a:cubicBezTo>
                    <a:pt x="9529" y="16570"/>
                    <a:pt x="9529" y="16570"/>
                    <a:pt x="9529" y="16570"/>
                  </a:cubicBezTo>
                  <a:cubicBezTo>
                    <a:pt x="9424" y="16570"/>
                    <a:pt x="9424" y="16570"/>
                    <a:pt x="9424" y="16570"/>
                  </a:cubicBezTo>
                  <a:cubicBezTo>
                    <a:pt x="9424" y="16570"/>
                    <a:pt x="9424" y="16570"/>
                    <a:pt x="9424" y="16570"/>
                  </a:cubicBezTo>
                  <a:cubicBezTo>
                    <a:pt x="9318" y="16570"/>
                    <a:pt x="9318" y="16570"/>
                    <a:pt x="9318" y="16570"/>
                  </a:cubicBezTo>
                  <a:cubicBezTo>
                    <a:pt x="9318" y="16570"/>
                    <a:pt x="9318" y="16570"/>
                    <a:pt x="9318" y="16570"/>
                  </a:cubicBezTo>
                  <a:cubicBezTo>
                    <a:pt x="9318" y="16570"/>
                    <a:pt x="9318" y="16570"/>
                    <a:pt x="9318" y="16570"/>
                  </a:cubicBezTo>
                  <a:close/>
                  <a:moveTo>
                    <a:pt x="14294" y="17753"/>
                  </a:moveTo>
                  <a:cubicBezTo>
                    <a:pt x="14400" y="17753"/>
                    <a:pt x="14400" y="17753"/>
                    <a:pt x="14400" y="17753"/>
                  </a:cubicBezTo>
                  <a:cubicBezTo>
                    <a:pt x="14612" y="17753"/>
                    <a:pt x="14612" y="17753"/>
                    <a:pt x="14612" y="17753"/>
                  </a:cubicBezTo>
                  <a:cubicBezTo>
                    <a:pt x="14612" y="17753"/>
                    <a:pt x="14612" y="17753"/>
                    <a:pt x="14612" y="17753"/>
                  </a:cubicBezTo>
                  <a:cubicBezTo>
                    <a:pt x="14612" y="17753"/>
                    <a:pt x="14612" y="17753"/>
                    <a:pt x="14612" y="17753"/>
                  </a:cubicBezTo>
                  <a:cubicBezTo>
                    <a:pt x="14718" y="17753"/>
                    <a:pt x="14718" y="17753"/>
                    <a:pt x="14718" y="17753"/>
                  </a:cubicBezTo>
                  <a:cubicBezTo>
                    <a:pt x="14824" y="17458"/>
                    <a:pt x="14824" y="17458"/>
                    <a:pt x="14824" y="17458"/>
                  </a:cubicBezTo>
                  <a:cubicBezTo>
                    <a:pt x="14824" y="17458"/>
                    <a:pt x="14824" y="17458"/>
                    <a:pt x="14824" y="17458"/>
                  </a:cubicBezTo>
                  <a:cubicBezTo>
                    <a:pt x="14718" y="17458"/>
                    <a:pt x="14718" y="17458"/>
                    <a:pt x="14718" y="17458"/>
                  </a:cubicBezTo>
                  <a:cubicBezTo>
                    <a:pt x="14612" y="17458"/>
                    <a:pt x="14612" y="17458"/>
                    <a:pt x="14612" y="17458"/>
                  </a:cubicBezTo>
                  <a:cubicBezTo>
                    <a:pt x="14506" y="17458"/>
                    <a:pt x="14506" y="17458"/>
                    <a:pt x="14506" y="17458"/>
                  </a:cubicBezTo>
                  <a:cubicBezTo>
                    <a:pt x="14400" y="17458"/>
                    <a:pt x="14400" y="17458"/>
                    <a:pt x="14400" y="17458"/>
                  </a:cubicBezTo>
                  <a:cubicBezTo>
                    <a:pt x="14294" y="17458"/>
                    <a:pt x="14294" y="17458"/>
                    <a:pt x="14294" y="17458"/>
                  </a:cubicBezTo>
                  <a:cubicBezTo>
                    <a:pt x="14294" y="17753"/>
                    <a:pt x="14294" y="17753"/>
                    <a:pt x="14294" y="17753"/>
                  </a:cubicBezTo>
                  <a:cubicBezTo>
                    <a:pt x="14294" y="17753"/>
                    <a:pt x="14294" y="17753"/>
                    <a:pt x="14294" y="17753"/>
                  </a:cubicBezTo>
                  <a:close/>
                  <a:moveTo>
                    <a:pt x="14188" y="18049"/>
                  </a:moveTo>
                  <a:cubicBezTo>
                    <a:pt x="14188" y="18345"/>
                    <a:pt x="14188" y="18345"/>
                    <a:pt x="14188" y="18345"/>
                  </a:cubicBezTo>
                  <a:cubicBezTo>
                    <a:pt x="14188" y="18345"/>
                    <a:pt x="14188" y="18345"/>
                    <a:pt x="14188" y="18345"/>
                  </a:cubicBezTo>
                  <a:cubicBezTo>
                    <a:pt x="14188" y="18345"/>
                    <a:pt x="14188" y="18345"/>
                    <a:pt x="14188" y="18345"/>
                  </a:cubicBezTo>
                  <a:cubicBezTo>
                    <a:pt x="14188" y="18049"/>
                    <a:pt x="14188" y="18049"/>
                    <a:pt x="14188" y="18049"/>
                  </a:cubicBezTo>
                  <a:close/>
                  <a:moveTo>
                    <a:pt x="13765" y="18049"/>
                  </a:moveTo>
                  <a:cubicBezTo>
                    <a:pt x="13659" y="18345"/>
                    <a:pt x="13659" y="18345"/>
                    <a:pt x="13659" y="18345"/>
                  </a:cubicBezTo>
                  <a:cubicBezTo>
                    <a:pt x="13659" y="18345"/>
                    <a:pt x="13659" y="18345"/>
                    <a:pt x="13659" y="18345"/>
                  </a:cubicBezTo>
                  <a:cubicBezTo>
                    <a:pt x="13659" y="18345"/>
                    <a:pt x="13659" y="18345"/>
                    <a:pt x="13659" y="18345"/>
                  </a:cubicBezTo>
                  <a:cubicBezTo>
                    <a:pt x="13659" y="18641"/>
                    <a:pt x="13659" y="18641"/>
                    <a:pt x="13659" y="18641"/>
                  </a:cubicBezTo>
                  <a:cubicBezTo>
                    <a:pt x="13765" y="18641"/>
                    <a:pt x="13765" y="18641"/>
                    <a:pt x="13765" y="18641"/>
                  </a:cubicBezTo>
                  <a:cubicBezTo>
                    <a:pt x="13871" y="18345"/>
                    <a:pt x="13871" y="18345"/>
                    <a:pt x="13871" y="18345"/>
                  </a:cubicBezTo>
                  <a:cubicBezTo>
                    <a:pt x="13976" y="18345"/>
                    <a:pt x="13976" y="18345"/>
                    <a:pt x="13976" y="18345"/>
                  </a:cubicBezTo>
                  <a:cubicBezTo>
                    <a:pt x="13871" y="18049"/>
                    <a:pt x="13871" y="18049"/>
                    <a:pt x="13871" y="18049"/>
                  </a:cubicBezTo>
                  <a:cubicBezTo>
                    <a:pt x="13765" y="18345"/>
                    <a:pt x="13765" y="18345"/>
                    <a:pt x="13765" y="18345"/>
                  </a:cubicBezTo>
                  <a:cubicBezTo>
                    <a:pt x="13765" y="18049"/>
                    <a:pt x="13765" y="18049"/>
                    <a:pt x="13765" y="18049"/>
                  </a:cubicBezTo>
                  <a:close/>
                  <a:moveTo>
                    <a:pt x="13447" y="18641"/>
                  </a:moveTo>
                  <a:cubicBezTo>
                    <a:pt x="13447" y="18641"/>
                    <a:pt x="13447" y="18641"/>
                    <a:pt x="13447" y="18641"/>
                  </a:cubicBezTo>
                  <a:cubicBezTo>
                    <a:pt x="13553" y="18641"/>
                    <a:pt x="13553" y="18641"/>
                    <a:pt x="13553" y="18641"/>
                  </a:cubicBezTo>
                  <a:cubicBezTo>
                    <a:pt x="13553" y="18345"/>
                    <a:pt x="13553" y="18345"/>
                    <a:pt x="13553" y="18345"/>
                  </a:cubicBezTo>
                  <a:cubicBezTo>
                    <a:pt x="13553" y="18345"/>
                    <a:pt x="13553" y="18345"/>
                    <a:pt x="13553" y="18345"/>
                  </a:cubicBezTo>
                  <a:cubicBezTo>
                    <a:pt x="13553" y="18345"/>
                    <a:pt x="13553" y="18345"/>
                    <a:pt x="13553" y="18345"/>
                  </a:cubicBezTo>
                  <a:cubicBezTo>
                    <a:pt x="13447" y="18641"/>
                    <a:pt x="13447" y="18641"/>
                    <a:pt x="13447" y="18641"/>
                  </a:cubicBezTo>
                  <a:cubicBezTo>
                    <a:pt x="13447" y="18641"/>
                    <a:pt x="13447" y="18641"/>
                    <a:pt x="13447" y="18641"/>
                  </a:cubicBezTo>
                  <a:close/>
                  <a:moveTo>
                    <a:pt x="13129" y="18641"/>
                  </a:moveTo>
                  <a:cubicBezTo>
                    <a:pt x="13235" y="18345"/>
                    <a:pt x="13235" y="18345"/>
                    <a:pt x="13235" y="18345"/>
                  </a:cubicBezTo>
                  <a:cubicBezTo>
                    <a:pt x="13235" y="18345"/>
                    <a:pt x="13235" y="18345"/>
                    <a:pt x="13235" y="18345"/>
                  </a:cubicBezTo>
                  <a:cubicBezTo>
                    <a:pt x="13235" y="18345"/>
                    <a:pt x="13235" y="18345"/>
                    <a:pt x="13235" y="18345"/>
                  </a:cubicBezTo>
                  <a:cubicBezTo>
                    <a:pt x="13341" y="18345"/>
                    <a:pt x="13341" y="18345"/>
                    <a:pt x="13341" y="18345"/>
                  </a:cubicBezTo>
                  <a:cubicBezTo>
                    <a:pt x="13341" y="18345"/>
                    <a:pt x="13341" y="18345"/>
                    <a:pt x="13341" y="18345"/>
                  </a:cubicBezTo>
                  <a:cubicBezTo>
                    <a:pt x="13447" y="18345"/>
                    <a:pt x="13447" y="18345"/>
                    <a:pt x="13447" y="18345"/>
                  </a:cubicBezTo>
                  <a:cubicBezTo>
                    <a:pt x="13341" y="18641"/>
                    <a:pt x="13341" y="18641"/>
                    <a:pt x="13341" y="18641"/>
                  </a:cubicBezTo>
                  <a:cubicBezTo>
                    <a:pt x="13235" y="18641"/>
                    <a:pt x="13235" y="18641"/>
                    <a:pt x="13235" y="18641"/>
                  </a:cubicBezTo>
                  <a:cubicBezTo>
                    <a:pt x="13129" y="18641"/>
                    <a:pt x="13129" y="18641"/>
                    <a:pt x="13129" y="18641"/>
                  </a:cubicBezTo>
                  <a:cubicBezTo>
                    <a:pt x="13129" y="18641"/>
                    <a:pt x="13129" y="18641"/>
                    <a:pt x="13129" y="18641"/>
                  </a:cubicBezTo>
                  <a:close/>
                  <a:moveTo>
                    <a:pt x="13024" y="18641"/>
                  </a:moveTo>
                  <a:cubicBezTo>
                    <a:pt x="12918" y="18641"/>
                    <a:pt x="12918" y="18641"/>
                    <a:pt x="12918" y="18641"/>
                  </a:cubicBezTo>
                  <a:cubicBezTo>
                    <a:pt x="12918" y="18937"/>
                    <a:pt x="12918" y="18937"/>
                    <a:pt x="12918" y="18937"/>
                  </a:cubicBezTo>
                  <a:cubicBezTo>
                    <a:pt x="12918" y="18641"/>
                    <a:pt x="12918" y="18641"/>
                    <a:pt x="12918" y="18641"/>
                  </a:cubicBezTo>
                  <a:cubicBezTo>
                    <a:pt x="13024" y="18641"/>
                    <a:pt x="13024" y="18641"/>
                    <a:pt x="13024" y="18641"/>
                  </a:cubicBezTo>
                  <a:close/>
                  <a:moveTo>
                    <a:pt x="13129" y="18345"/>
                  </a:moveTo>
                  <a:cubicBezTo>
                    <a:pt x="13024" y="18345"/>
                    <a:pt x="13024" y="18345"/>
                    <a:pt x="13024" y="18345"/>
                  </a:cubicBezTo>
                  <a:cubicBezTo>
                    <a:pt x="13024" y="18345"/>
                    <a:pt x="13024" y="18345"/>
                    <a:pt x="13024" y="18345"/>
                  </a:cubicBezTo>
                  <a:cubicBezTo>
                    <a:pt x="13129" y="18345"/>
                    <a:pt x="13129" y="18345"/>
                    <a:pt x="13129" y="18345"/>
                  </a:cubicBezTo>
                  <a:cubicBezTo>
                    <a:pt x="13129" y="18345"/>
                    <a:pt x="13129" y="18345"/>
                    <a:pt x="13129" y="18345"/>
                  </a:cubicBezTo>
                  <a:close/>
                  <a:moveTo>
                    <a:pt x="11435" y="18641"/>
                  </a:moveTo>
                  <a:cubicBezTo>
                    <a:pt x="11435" y="18641"/>
                    <a:pt x="11435" y="18641"/>
                    <a:pt x="11435" y="18641"/>
                  </a:cubicBezTo>
                  <a:cubicBezTo>
                    <a:pt x="11541" y="18345"/>
                    <a:pt x="11541" y="18345"/>
                    <a:pt x="11541" y="18345"/>
                  </a:cubicBezTo>
                  <a:cubicBezTo>
                    <a:pt x="11859" y="18049"/>
                    <a:pt x="11859" y="18049"/>
                    <a:pt x="11859" y="18049"/>
                  </a:cubicBezTo>
                  <a:cubicBezTo>
                    <a:pt x="11965" y="18345"/>
                    <a:pt x="11965" y="18345"/>
                    <a:pt x="11965" y="18345"/>
                  </a:cubicBezTo>
                  <a:cubicBezTo>
                    <a:pt x="11965" y="18345"/>
                    <a:pt x="11965" y="18345"/>
                    <a:pt x="11965" y="18345"/>
                  </a:cubicBezTo>
                  <a:cubicBezTo>
                    <a:pt x="12071" y="18345"/>
                    <a:pt x="12071" y="18345"/>
                    <a:pt x="12071" y="18345"/>
                  </a:cubicBezTo>
                  <a:cubicBezTo>
                    <a:pt x="12282" y="18641"/>
                    <a:pt x="12282" y="18641"/>
                    <a:pt x="12282" y="18641"/>
                  </a:cubicBezTo>
                  <a:cubicBezTo>
                    <a:pt x="12388" y="18345"/>
                    <a:pt x="12388" y="18345"/>
                    <a:pt x="12388" y="18345"/>
                  </a:cubicBezTo>
                  <a:cubicBezTo>
                    <a:pt x="12494" y="18641"/>
                    <a:pt x="12494" y="18641"/>
                    <a:pt x="12494" y="18641"/>
                  </a:cubicBezTo>
                  <a:cubicBezTo>
                    <a:pt x="12494" y="18641"/>
                    <a:pt x="12494" y="18641"/>
                    <a:pt x="12494" y="18641"/>
                  </a:cubicBezTo>
                  <a:cubicBezTo>
                    <a:pt x="12600" y="18641"/>
                    <a:pt x="12600" y="18641"/>
                    <a:pt x="12600" y="18641"/>
                  </a:cubicBezTo>
                  <a:cubicBezTo>
                    <a:pt x="12706" y="18345"/>
                    <a:pt x="12706" y="18345"/>
                    <a:pt x="12706" y="18345"/>
                  </a:cubicBezTo>
                  <a:cubicBezTo>
                    <a:pt x="12812" y="18345"/>
                    <a:pt x="12812" y="18345"/>
                    <a:pt x="12812" y="18345"/>
                  </a:cubicBezTo>
                  <a:cubicBezTo>
                    <a:pt x="12812" y="18049"/>
                    <a:pt x="12812" y="18049"/>
                    <a:pt x="12812" y="18049"/>
                  </a:cubicBezTo>
                  <a:cubicBezTo>
                    <a:pt x="12812" y="18049"/>
                    <a:pt x="12812" y="18049"/>
                    <a:pt x="12812" y="18049"/>
                  </a:cubicBezTo>
                  <a:cubicBezTo>
                    <a:pt x="12918" y="18049"/>
                    <a:pt x="12918" y="18049"/>
                    <a:pt x="12918" y="18049"/>
                  </a:cubicBezTo>
                  <a:cubicBezTo>
                    <a:pt x="13024" y="18049"/>
                    <a:pt x="13024" y="18049"/>
                    <a:pt x="13024" y="18049"/>
                  </a:cubicBezTo>
                  <a:cubicBezTo>
                    <a:pt x="13024" y="18345"/>
                    <a:pt x="13024" y="18345"/>
                    <a:pt x="13024" y="18345"/>
                  </a:cubicBezTo>
                  <a:cubicBezTo>
                    <a:pt x="12918" y="18345"/>
                    <a:pt x="12918" y="18345"/>
                    <a:pt x="12918" y="18345"/>
                  </a:cubicBezTo>
                  <a:cubicBezTo>
                    <a:pt x="12918" y="18641"/>
                    <a:pt x="12918" y="18641"/>
                    <a:pt x="12918" y="18641"/>
                  </a:cubicBezTo>
                  <a:cubicBezTo>
                    <a:pt x="12812" y="18641"/>
                    <a:pt x="12812" y="18641"/>
                    <a:pt x="12812" y="18641"/>
                  </a:cubicBezTo>
                  <a:cubicBezTo>
                    <a:pt x="12706" y="18937"/>
                    <a:pt x="12706" y="18937"/>
                    <a:pt x="12706" y="18937"/>
                  </a:cubicBezTo>
                  <a:cubicBezTo>
                    <a:pt x="12706" y="18937"/>
                    <a:pt x="12706" y="18937"/>
                    <a:pt x="12706" y="18937"/>
                  </a:cubicBezTo>
                  <a:cubicBezTo>
                    <a:pt x="12600" y="18937"/>
                    <a:pt x="12600" y="18937"/>
                    <a:pt x="12600" y="18937"/>
                  </a:cubicBezTo>
                  <a:cubicBezTo>
                    <a:pt x="12494" y="18937"/>
                    <a:pt x="12494" y="18937"/>
                    <a:pt x="12494" y="18937"/>
                  </a:cubicBezTo>
                  <a:cubicBezTo>
                    <a:pt x="12282" y="18937"/>
                    <a:pt x="12282" y="18937"/>
                    <a:pt x="12282" y="18937"/>
                  </a:cubicBezTo>
                  <a:cubicBezTo>
                    <a:pt x="12176" y="18937"/>
                    <a:pt x="12176" y="18937"/>
                    <a:pt x="12176" y="18937"/>
                  </a:cubicBezTo>
                  <a:cubicBezTo>
                    <a:pt x="12071" y="18937"/>
                    <a:pt x="12071" y="18937"/>
                    <a:pt x="12071" y="18937"/>
                  </a:cubicBezTo>
                  <a:cubicBezTo>
                    <a:pt x="12071" y="19233"/>
                    <a:pt x="12071" y="19233"/>
                    <a:pt x="12071" y="19233"/>
                  </a:cubicBezTo>
                  <a:cubicBezTo>
                    <a:pt x="11965" y="19233"/>
                    <a:pt x="11965" y="19233"/>
                    <a:pt x="11965" y="19233"/>
                  </a:cubicBezTo>
                  <a:cubicBezTo>
                    <a:pt x="11965" y="18937"/>
                    <a:pt x="11965" y="18937"/>
                    <a:pt x="11965" y="18937"/>
                  </a:cubicBezTo>
                  <a:cubicBezTo>
                    <a:pt x="11859" y="19233"/>
                    <a:pt x="11859" y="19233"/>
                    <a:pt x="11859" y="19233"/>
                  </a:cubicBezTo>
                  <a:cubicBezTo>
                    <a:pt x="11753" y="18937"/>
                    <a:pt x="11753" y="18937"/>
                    <a:pt x="11753" y="18937"/>
                  </a:cubicBezTo>
                  <a:cubicBezTo>
                    <a:pt x="11753" y="18937"/>
                    <a:pt x="11753" y="18937"/>
                    <a:pt x="11753" y="18937"/>
                  </a:cubicBezTo>
                  <a:cubicBezTo>
                    <a:pt x="11647" y="18937"/>
                    <a:pt x="11647" y="18937"/>
                    <a:pt x="11647" y="18937"/>
                  </a:cubicBezTo>
                  <a:cubicBezTo>
                    <a:pt x="11541" y="18937"/>
                    <a:pt x="11541" y="18937"/>
                    <a:pt x="11541" y="18937"/>
                  </a:cubicBezTo>
                  <a:cubicBezTo>
                    <a:pt x="11541" y="18937"/>
                    <a:pt x="11541" y="18937"/>
                    <a:pt x="11541" y="18937"/>
                  </a:cubicBezTo>
                  <a:cubicBezTo>
                    <a:pt x="11435" y="18937"/>
                    <a:pt x="11435" y="18937"/>
                    <a:pt x="11435" y="18937"/>
                  </a:cubicBezTo>
                  <a:cubicBezTo>
                    <a:pt x="11435" y="18641"/>
                    <a:pt x="11435" y="18641"/>
                    <a:pt x="11435" y="18641"/>
                  </a:cubicBezTo>
                  <a:close/>
                  <a:moveTo>
                    <a:pt x="11329" y="18641"/>
                  </a:moveTo>
                  <a:cubicBezTo>
                    <a:pt x="11329" y="18937"/>
                    <a:pt x="11329" y="18937"/>
                    <a:pt x="11329" y="18937"/>
                  </a:cubicBezTo>
                  <a:cubicBezTo>
                    <a:pt x="11435" y="18937"/>
                    <a:pt x="11435" y="18937"/>
                    <a:pt x="11435" y="18937"/>
                  </a:cubicBezTo>
                  <a:cubicBezTo>
                    <a:pt x="11435" y="18641"/>
                    <a:pt x="11435" y="18641"/>
                    <a:pt x="11435" y="18641"/>
                  </a:cubicBezTo>
                  <a:cubicBezTo>
                    <a:pt x="11329" y="18641"/>
                    <a:pt x="11329" y="18641"/>
                    <a:pt x="11329" y="18641"/>
                  </a:cubicBezTo>
                  <a:close/>
                  <a:moveTo>
                    <a:pt x="11329" y="18641"/>
                  </a:moveTo>
                  <a:cubicBezTo>
                    <a:pt x="11224" y="18641"/>
                    <a:pt x="11224" y="18641"/>
                    <a:pt x="11224" y="18641"/>
                  </a:cubicBezTo>
                  <a:cubicBezTo>
                    <a:pt x="11224" y="18937"/>
                    <a:pt x="11224" y="18937"/>
                    <a:pt x="11224" y="18937"/>
                  </a:cubicBezTo>
                  <a:cubicBezTo>
                    <a:pt x="11224" y="18937"/>
                    <a:pt x="11224" y="18937"/>
                    <a:pt x="11224" y="18937"/>
                  </a:cubicBezTo>
                  <a:cubicBezTo>
                    <a:pt x="11329" y="18641"/>
                    <a:pt x="11329" y="18641"/>
                    <a:pt x="11329" y="18641"/>
                  </a:cubicBezTo>
                  <a:cubicBezTo>
                    <a:pt x="11329" y="18641"/>
                    <a:pt x="11329" y="18641"/>
                    <a:pt x="11329" y="18641"/>
                  </a:cubicBezTo>
                  <a:close/>
                  <a:moveTo>
                    <a:pt x="9953" y="18641"/>
                  </a:moveTo>
                  <a:cubicBezTo>
                    <a:pt x="9953" y="18937"/>
                    <a:pt x="9953" y="18937"/>
                    <a:pt x="9953" y="18937"/>
                  </a:cubicBezTo>
                  <a:cubicBezTo>
                    <a:pt x="9953" y="18937"/>
                    <a:pt x="9953" y="18937"/>
                    <a:pt x="9953" y="18937"/>
                  </a:cubicBezTo>
                  <a:cubicBezTo>
                    <a:pt x="9953" y="18937"/>
                    <a:pt x="9953" y="18937"/>
                    <a:pt x="9953" y="18937"/>
                  </a:cubicBezTo>
                  <a:cubicBezTo>
                    <a:pt x="10059" y="19233"/>
                    <a:pt x="10059" y="19233"/>
                    <a:pt x="10059" y="19233"/>
                  </a:cubicBezTo>
                  <a:cubicBezTo>
                    <a:pt x="10059" y="19233"/>
                    <a:pt x="10059" y="19233"/>
                    <a:pt x="10059" y="19233"/>
                  </a:cubicBezTo>
                  <a:cubicBezTo>
                    <a:pt x="10165" y="19233"/>
                    <a:pt x="10165" y="19233"/>
                    <a:pt x="10165" y="19233"/>
                  </a:cubicBezTo>
                  <a:cubicBezTo>
                    <a:pt x="10271" y="19233"/>
                    <a:pt x="10271" y="19233"/>
                    <a:pt x="10271" y="19233"/>
                  </a:cubicBezTo>
                  <a:cubicBezTo>
                    <a:pt x="10376" y="19233"/>
                    <a:pt x="10376" y="19233"/>
                    <a:pt x="10376" y="19233"/>
                  </a:cubicBezTo>
                  <a:cubicBezTo>
                    <a:pt x="10376" y="18937"/>
                    <a:pt x="10376" y="18937"/>
                    <a:pt x="10376" y="18937"/>
                  </a:cubicBezTo>
                  <a:cubicBezTo>
                    <a:pt x="10482" y="19233"/>
                    <a:pt x="10482" y="19233"/>
                    <a:pt x="10482" y="19233"/>
                  </a:cubicBezTo>
                  <a:cubicBezTo>
                    <a:pt x="10588" y="18937"/>
                    <a:pt x="10588" y="18937"/>
                    <a:pt x="10588" y="18937"/>
                  </a:cubicBezTo>
                  <a:cubicBezTo>
                    <a:pt x="10694" y="19233"/>
                    <a:pt x="10694" y="19233"/>
                    <a:pt x="10694" y="19233"/>
                  </a:cubicBezTo>
                  <a:cubicBezTo>
                    <a:pt x="10800" y="18937"/>
                    <a:pt x="10800" y="18937"/>
                    <a:pt x="10800" y="18937"/>
                  </a:cubicBezTo>
                  <a:cubicBezTo>
                    <a:pt x="10800" y="18937"/>
                    <a:pt x="10800" y="18937"/>
                    <a:pt x="10800" y="18937"/>
                  </a:cubicBezTo>
                  <a:cubicBezTo>
                    <a:pt x="10906" y="18937"/>
                    <a:pt x="10906" y="18937"/>
                    <a:pt x="10906" y="18937"/>
                  </a:cubicBezTo>
                  <a:cubicBezTo>
                    <a:pt x="11012" y="18937"/>
                    <a:pt x="11012" y="18937"/>
                    <a:pt x="11012" y="18937"/>
                  </a:cubicBezTo>
                  <a:cubicBezTo>
                    <a:pt x="11012" y="18937"/>
                    <a:pt x="11012" y="18937"/>
                    <a:pt x="11012" y="18937"/>
                  </a:cubicBezTo>
                  <a:cubicBezTo>
                    <a:pt x="11118" y="18937"/>
                    <a:pt x="11118" y="18937"/>
                    <a:pt x="11118" y="18937"/>
                  </a:cubicBezTo>
                  <a:cubicBezTo>
                    <a:pt x="11118" y="18641"/>
                    <a:pt x="11118" y="18641"/>
                    <a:pt x="11118" y="18641"/>
                  </a:cubicBezTo>
                  <a:cubicBezTo>
                    <a:pt x="11118" y="18641"/>
                    <a:pt x="11118" y="18641"/>
                    <a:pt x="11118" y="18641"/>
                  </a:cubicBezTo>
                  <a:cubicBezTo>
                    <a:pt x="11118" y="18641"/>
                    <a:pt x="11118" y="18641"/>
                    <a:pt x="11118" y="18641"/>
                  </a:cubicBezTo>
                  <a:cubicBezTo>
                    <a:pt x="11118" y="18345"/>
                    <a:pt x="11118" y="18345"/>
                    <a:pt x="11118" y="18345"/>
                  </a:cubicBezTo>
                  <a:cubicBezTo>
                    <a:pt x="11012" y="18345"/>
                    <a:pt x="11012" y="18345"/>
                    <a:pt x="11012" y="18345"/>
                  </a:cubicBezTo>
                  <a:cubicBezTo>
                    <a:pt x="11012" y="18345"/>
                    <a:pt x="11012" y="18345"/>
                    <a:pt x="11012" y="18345"/>
                  </a:cubicBezTo>
                  <a:cubicBezTo>
                    <a:pt x="10906" y="18641"/>
                    <a:pt x="10906" y="18641"/>
                    <a:pt x="10906" y="18641"/>
                  </a:cubicBezTo>
                  <a:cubicBezTo>
                    <a:pt x="10906" y="18345"/>
                    <a:pt x="10906" y="18345"/>
                    <a:pt x="10906" y="18345"/>
                  </a:cubicBezTo>
                  <a:cubicBezTo>
                    <a:pt x="10800" y="18049"/>
                    <a:pt x="10800" y="18049"/>
                    <a:pt x="10800" y="18049"/>
                  </a:cubicBezTo>
                  <a:cubicBezTo>
                    <a:pt x="10694" y="18345"/>
                    <a:pt x="10694" y="18345"/>
                    <a:pt x="10694" y="18345"/>
                  </a:cubicBezTo>
                  <a:cubicBezTo>
                    <a:pt x="10694" y="18049"/>
                    <a:pt x="10694" y="18049"/>
                    <a:pt x="10694" y="18049"/>
                  </a:cubicBezTo>
                  <a:cubicBezTo>
                    <a:pt x="10588" y="18049"/>
                    <a:pt x="10588" y="18049"/>
                    <a:pt x="10588" y="18049"/>
                  </a:cubicBezTo>
                  <a:cubicBezTo>
                    <a:pt x="10482" y="18345"/>
                    <a:pt x="10482" y="18345"/>
                    <a:pt x="10482" y="18345"/>
                  </a:cubicBezTo>
                  <a:cubicBezTo>
                    <a:pt x="10482" y="18345"/>
                    <a:pt x="10482" y="18345"/>
                    <a:pt x="10482" y="18345"/>
                  </a:cubicBezTo>
                  <a:cubicBezTo>
                    <a:pt x="10694" y="18641"/>
                    <a:pt x="10694" y="18641"/>
                    <a:pt x="10694" y="18641"/>
                  </a:cubicBezTo>
                  <a:cubicBezTo>
                    <a:pt x="10694" y="18641"/>
                    <a:pt x="10694" y="18641"/>
                    <a:pt x="10694" y="18641"/>
                  </a:cubicBezTo>
                  <a:cubicBezTo>
                    <a:pt x="10588" y="18641"/>
                    <a:pt x="10588" y="18641"/>
                    <a:pt x="10588" y="18641"/>
                  </a:cubicBezTo>
                  <a:cubicBezTo>
                    <a:pt x="10482" y="18937"/>
                    <a:pt x="10482" y="18937"/>
                    <a:pt x="10482" y="18937"/>
                  </a:cubicBezTo>
                  <a:cubicBezTo>
                    <a:pt x="10376" y="18641"/>
                    <a:pt x="10376" y="18641"/>
                    <a:pt x="10376" y="18641"/>
                  </a:cubicBezTo>
                  <a:cubicBezTo>
                    <a:pt x="10376" y="18345"/>
                    <a:pt x="10376" y="18345"/>
                    <a:pt x="10376" y="18345"/>
                  </a:cubicBezTo>
                  <a:cubicBezTo>
                    <a:pt x="10376" y="18345"/>
                    <a:pt x="10376" y="18345"/>
                    <a:pt x="10376" y="18345"/>
                  </a:cubicBezTo>
                  <a:cubicBezTo>
                    <a:pt x="10271" y="18345"/>
                    <a:pt x="10271" y="18345"/>
                    <a:pt x="10271" y="18345"/>
                  </a:cubicBezTo>
                  <a:cubicBezTo>
                    <a:pt x="10165" y="18345"/>
                    <a:pt x="10165" y="18345"/>
                    <a:pt x="10165" y="18345"/>
                  </a:cubicBezTo>
                  <a:cubicBezTo>
                    <a:pt x="10059" y="18641"/>
                    <a:pt x="10059" y="18641"/>
                    <a:pt x="10059" y="18641"/>
                  </a:cubicBezTo>
                  <a:cubicBezTo>
                    <a:pt x="10059" y="18641"/>
                    <a:pt x="9953" y="18641"/>
                    <a:pt x="9953" y="18641"/>
                  </a:cubicBezTo>
                  <a:close/>
                  <a:moveTo>
                    <a:pt x="9741" y="18345"/>
                  </a:moveTo>
                  <a:cubicBezTo>
                    <a:pt x="9847" y="18345"/>
                    <a:pt x="9847" y="18345"/>
                    <a:pt x="9847" y="18345"/>
                  </a:cubicBezTo>
                  <a:cubicBezTo>
                    <a:pt x="9953" y="18345"/>
                    <a:pt x="9953" y="18345"/>
                    <a:pt x="9953" y="18345"/>
                  </a:cubicBezTo>
                  <a:cubicBezTo>
                    <a:pt x="9953" y="18641"/>
                    <a:pt x="9953" y="18641"/>
                    <a:pt x="9953" y="18641"/>
                  </a:cubicBezTo>
                  <a:cubicBezTo>
                    <a:pt x="9847" y="18937"/>
                    <a:pt x="9847" y="18937"/>
                    <a:pt x="9847" y="18937"/>
                  </a:cubicBezTo>
                  <a:cubicBezTo>
                    <a:pt x="9847" y="18937"/>
                    <a:pt x="9847" y="18937"/>
                    <a:pt x="9847" y="18937"/>
                  </a:cubicBezTo>
                  <a:cubicBezTo>
                    <a:pt x="9847" y="18937"/>
                    <a:pt x="9847" y="18937"/>
                    <a:pt x="9847" y="18937"/>
                  </a:cubicBezTo>
                  <a:cubicBezTo>
                    <a:pt x="9741" y="18937"/>
                    <a:pt x="9741" y="18937"/>
                    <a:pt x="9741" y="18937"/>
                  </a:cubicBezTo>
                  <a:cubicBezTo>
                    <a:pt x="9635" y="18937"/>
                    <a:pt x="9635" y="18937"/>
                    <a:pt x="9635" y="18937"/>
                  </a:cubicBezTo>
                  <a:cubicBezTo>
                    <a:pt x="9529" y="18937"/>
                    <a:pt x="9529" y="18937"/>
                    <a:pt x="9529" y="18937"/>
                  </a:cubicBezTo>
                  <a:cubicBezTo>
                    <a:pt x="9635" y="18641"/>
                    <a:pt x="9635" y="18641"/>
                    <a:pt x="9635" y="18641"/>
                  </a:cubicBezTo>
                  <a:cubicBezTo>
                    <a:pt x="9635" y="18641"/>
                    <a:pt x="9635" y="18641"/>
                    <a:pt x="9635" y="18641"/>
                  </a:cubicBezTo>
                  <a:cubicBezTo>
                    <a:pt x="9741" y="18345"/>
                    <a:pt x="9741" y="18345"/>
                    <a:pt x="9741" y="18345"/>
                  </a:cubicBezTo>
                  <a:close/>
                  <a:moveTo>
                    <a:pt x="9424" y="18937"/>
                  </a:moveTo>
                  <a:cubicBezTo>
                    <a:pt x="9424" y="18641"/>
                    <a:pt x="9424" y="18641"/>
                    <a:pt x="9424" y="18641"/>
                  </a:cubicBezTo>
                  <a:cubicBezTo>
                    <a:pt x="9424" y="18937"/>
                    <a:pt x="9424" y="18937"/>
                    <a:pt x="9424" y="18937"/>
                  </a:cubicBezTo>
                  <a:cubicBezTo>
                    <a:pt x="9424" y="18937"/>
                    <a:pt x="9424" y="18937"/>
                    <a:pt x="9424" y="18937"/>
                  </a:cubicBezTo>
                  <a:cubicBezTo>
                    <a:pt x="9424" y="18937"/>
                    <a:pt x="9424" y="18937"/>
                    <a:pt x="9424" y="18937"/>
                  </a:cubicBezTo>
                  <a:close/>
                  <a:moveTo>
                    <a:pt x="9000" y="18049"/>
                  </a:moveTo>
                  <a:cubicBezTo>
                    <a:pt x="9000" y="18345"/>
                    <a:pt x="9000" y="18345"/>
                    <a:pt x="9000" y="18345"/>
                  </a:cubicBezTo>
                  <a:cubicBezTo>
                    <a:pt x="9000" y="18345"/>
                    <a:pt x="9000" y="18345"/>
                    <a:pt x="9000" y="18345"/>
                  </a:cubicBezTo>
                  <a:cubicBezTo>
                    <a:pt x="9106" y="18641"/>
                    <a:pt x="9106" y="18641"/>
                    <a:pt x="9106" y="18641"/>
                  </a:cubicBezTo>
                  <a:cubicBezTo>
                    <a:pt x="9212" y="18641"/>
                    <a:pt x="9212" y="18641"/>
                    <a:pt x="9212" y="18641"/>
                  </a:cubicBezTo>
                  <a:cubicBezTo>
                    <a:pt x="9212" y="18937"/>
                    <a:pt x="9212" y="18937"/>
                    <a:pt x="9212" y="18937"/>
                  </a:cubicBezTo>
                  <a:cubicBezTo>
                    <a:pt x="9318" y="18641"/>
                    <a:pt x="9318" y="18641"/>
                    <a:pt x="9318" y="18641"/>
                  </a:cubicBezTo>
                  <a:cubicBezTo>
                    <a:pt x="9424" y="18641"/>
                    <a:pt x="9424" y="18641"/>
                    <a:pt x="9424" y="18641"/>
                  </a:cubicBezTo>
                  <a:cubicBezTo>
                    <a:pt x="9424" y="18641"/>
                    <a:pt x="9424" y="18641"/>
                    <a:pt x="9424" y="18641"/>
                  </a:cubicBezTo>
                  <a:cubicBezTo>
                    <a:pt x="9529" y="18641"/>
                    <a:pt x="9529" y="18641"/>
                    <a:pt x="9529" y="18641"/>
                  </a:cubicBezTo>
                  <a:cubicBezTo>
                    <a:pt x="9529" y="18345"/>
                    <a:pt x="9529" y="18345"/>
                    <a:pt x="9529" y="18345"/>
                  </a:cubicBezTo>
                  <a:cubicBezTo>
                    <a:pt x="9424" y="18049"/>
                    <a:pt x="9424" y="18049"/>
                    <a:pt x="9424" y="18049"/>
                  </a:cubicBezTo>
                  <a:cubicBezTo>
                    <a:pt x="9318" y="18049"/>
                    <a:pt x="9318" y="18049"/>
                    <a:pt x="9318" y="18049"/>
                  </a:cubicBezTo>
                  <a:cubicBezTo>
                    <a:pt x="9212" y="18049"/>
                    <a:pt x="9212" y="18049"/>
                    <a:pt x="9212" y="18049"/>
                  </a:cubicBezTo>
                  <a:cubicBezTo>
                    <a:pt x="9106" y="18049"/>
                    <a:pt x="9106" y="18049"/>
                    <a:pt x="9106" y="18049"/>
                  </a:cubicBezTo>
                  <a:cubicBezTo>
                    <a:pt x="9000" y="18049"/>
                    <a:pt x="9000" y="18049"/>
                    <a:pt x="9000" y="18049"/>
                  </a:cubicBezTo>
                  <a:close/>
                  <a:moveTo>
                    <a:pt x="20329" y="18345"/>
                  </a:moveTo>
                  <a:cubicBezTo>
                    <a:pt x="20435" y="18345"/>
                    <a:pt x="20435" y="18345"/>
                    <a:pt x="20435" y="18345"/>
                  </a:cubicBezTo>
                  <a:cubicBezTo>
                    <a:pt x="20435" y="18345"/>
                    <a:pt x="20435" y="18345"/>
                    <a:pt x="20435" y="18345"/>
                  </a:cubicBezTo>
                  <a:cubicBezTo>
                    <a:pt x="20541" y="18345"/>
                    <a:pt x="20541" y="18345"/>
                    <a:pt x="20541" y="18345"/>
                  </a:cubicBezTo>
                  <a:cubicBezTo>
                    <a:pt x="20435" y="18049"/>
                    <a:pt x="20435" y="18049"/>
                    <a:pt x="20435" y="18049"/>
                  </a:cubicBezTo>
                  <a:cubicBezTo>
                    <a:pt x="20435" y="18049"/>
                    <a:pt x="20435" y="18049"/>
                    <a:pt x="20435" y="18049"/>
                  </a:cubicBezTo>
                  <a:cubicBezTo>
                    <a:pt x="20435" y="18049"/>
                    <a:pt x="20435" y="18049"/>
                    <a:pt x="20435" y="18049"/>
                  </a:cubicBezTo>
                  <a:cubicBezTo>
                    <a:pt x="20329" y="18345"/>
                    <a:pt x="20329" y="18345"/>
                    <a:pt x="20329" y="18345"/>
                  </a:cubicBezTo>
                  <a:close/>
                  <a:moveTo>
                    <a:pt x="19906" y="18345"/>
                  </a:moveTo>
                  <a:cubicBezTo>
                    <a:pt x="19906" y="18345"/>
                    <a:pt x="20012" y="18345"/>
                    <a:pt x="20012" y="18345"/>
                  </a:cubicBezTo>
                  <a:cubicBezTo>
                    <a:pt x="20118" y="18345"/>
                    <a:pt x="20118" y="18345"/>
                    <a:pt x="20118" y="18345"/>
                  </a:cubicBezTo>
                  <a:cubicBezTo>
                    <a:pt x="20224" y="18345"/>
                    <a:pt x="20224" y="18345"/>
                    <a:pt x="20224" y="18345"/>
                  </a:cubicBezTo>
                  <a:cubicBezTo>
                    <a:pt x="20329" y="18345"/>
                    <a:pt x="20329" y="18345"/>
                    <a:pt x="20329" y="18345"/>
                  </a:cubicBezTo>
                  <a:cubicBezTo>
                    <a:pt x="20329" y="18049"/>
                    <a:pt x="20329" y="18049"/>
                    <a:pt x="20329" y="18049"/>
                  </a:cubicBezTo>
                  <a:cubicBezTo>
                    <a:pt x="20435" y="18049"/>
                    <a:pt x="20435" y="18049"/>
                    <a:pt x="20435" y="18049"/>
                  </a:cubicBezTo>
                  <a:cubicBezTo>
                    <a:pt x="20541" y="17753"/>
                    <a:pt x="20541" y="17753"/>
                    <a:pt x="20541" y="17753"/>
                  </a:cubicBezTo>
                  <a:cubicBezTo>
                    <a:pt x="20541" y="17753"/>
                    <a:pt x="20541" y="17753"/>
                    <a:pt x="20541" y="17753"/>
                  </a:cubicBezTo>
                  <a:cubicBezTo>
                    <a:pt x="20541" y="17753"/>
                    <a:pt x="20541" y="17753"/>
                    <a:pt x="20541" y="17753"/>
                  </a:cubicBezTo>
                  <a:cubicBezTo>
                    <a:pt x="20541" y="17458"/>
                    <a:pt x="20541" y="17458"/>
                    <a:pt x="20541" y="17458"/>
                  </a:cubicBezTo>
                  <a:cubicBezTo>
                    <a:pt x="20541" y="17458"/>
                    <a:pt x="20541" y="17458"/>
                    <a:pt x="20541" y="17458"/>
                  </a:cubicBezTo>
                  <a:cubicBezTo>
                    <a:pt x="20435" y="17162"/>
                    <a:pt x="20435" y="17162"/>
                    <a:pt x="20435" y="17162"/>
                  </a:cubicBezTo>
                  <a:cubicBezTo>
                    <a:pt x="20435" y="17162"/>
                    <a:pt x="20435" y="17162"/>
                    <a:pt x="20435" y="17162"/>
                  </a:cubicBezTo>
                  <a:cubicBezTo>
                    <a:pt x="20329" y="17162"/>
                    <a:pt x="20329" y="17162"/>
                    <a:pt x="20329" y="17162"/>
                  </a:cubicBezTo>
                  <a:cubicBezTo>
                    <a:pt x="20224" y="17162"/>
                    <a:pt x="20224" y="17162"/>
                    <a:pt x="20224" y="17162"/>
                  </a:cubicBezTo>
                  <a:cubicBezTo>
                    <a:pt x="20118" y="17458"/>
                    <a:pt x="20118" y="17458"/>
                    <a:pt x="20118" y="17458"/>
                  </a:cubicBezTo>
                  <a:cubicBezTo>
                    <a:pt x="20118" y="17753"/>
                    <a:pt x="20118" y="17753"/>
                    <a:pt x="20118" y="17753"/>
                  </a:cubicBezTo>
                  <a:cubicBezTo>
                    <a:pt x="19906" y="18345"/>
                    <a:pt x="19906" y="18345"/>
                    <a:pt x="19906" y="18345"/>
                  </a:cubicBezTo>
                  <a:close/>
                  <a:moveTo>
                    <a:pt x="8259" y="16570"/>
                  </a:moveTo>
                  <a:cubicBezTo>
                    <a:pt x="8153" y="16866"/>
                    <a:pt x="8153" y="16866"/>
                    <a:pt x="8153" y="16866"/>
                  </a:cubicBezTo>
                  <a:cubicBezTo>
                    <a:pt x="8259" y="16866"/>
                    <a:pt x="8259" y="16866"/>
                    <a:pt x="8259" y="16866"/>
                  </a:cubicBezTo>
                  <a:cubicBezTo>
                    <a:pt x="8365" y="17162"/>
                    <a:pt x="8365" y="17162"/>
                    <a:pt x="8365" y="17162"/>
                  </a:cubicBezTo>
                  <a:cubicBezTo>
                    <a:pt x="8365" y="16866"/>
                    <a:pt x="8365" y="16866"/>
                    <a:pt x="8365" y="16866"/>
                  </a:cubicBezTo>
                  <a:cubicBezTo>
                    <a:pt x="8576" y="16866"/>
                    <a:pt x="8576" y="16866"/>
                    <a:pt x="8576" y="16866"/>
                  </a:cubicBezTo>
                  <a:cubicBezTo>
                    <a:pt x="8682" y="16866"/>
                    <a:pt x="8682" y="16866"/>
                    <a:pt x="8682" y="16866"/>
                  </a:cubicBezTo>
                  <a:cubicBezTo>
                    <a:pt x="8788" y="16866"/>
                    <a:pt x="8788" y="16866"/>
                    <a:pt x="8788" y="16866"/>
                  </a:cubicBezTo>
                  <a:cubicBezTo>
                    <a:pt x="8788" y="16570"/>
                    <a:pt x="8788" y="16570"/>
                    <a:pt x="8788" y="16570"/>
                  </a:cubicBezTo>
                  <a:cubicBezTo>
                    <a:pt x="8682" y="16570"/>
                    <a:pt x="8682" y="16570"/>
                    <a:pt x="8682" y="16570"/>
                  </a:cubicBezTo>
                  <a:cubicBezTo>
                    <a:pt x="8576" y="16570"/>
                    <a:pt x="8576" y="16570"/>
                    <a:pt x="8576" y="16570"/>
                  </a:cubicBezTo>
                  <a:cubicBezTo>
                    <a:pt x="8576" y="16570"/>
                    <a:pt x="8576" y="16570"/>
                    <a:pt x="8576" y="16570"/>
                  </a:cubicBezTo>
                  <a:cubicBezTo>
                    <a:pt x="8259" y="16570"/>
                    <a:pt x="8259" y="16570"/>
                    <a:pt x="8259" y="16570"/>
                  </a:cubicBezTo>
                  <a:cubicBezTo>
                    <a:pt x="8259" y="16570"/>
                    <a:pt x="8259" y="16570"/>
                    <a:pt x="8259" y="16570"/>
                  </a:cubicBezTo>
                  <a:close/>
                  <a:moveTo>
                    <a:pt x="4659" y="16274"/>
                  </a:moveTo>
                  <a:cubicBezTo>
                    <a:pt x="4659" y="16274"/>
                    <a:pt x="4659" y="16274"/>
                    <a:pt x="4659" y="16274"/>
                  </a:cubicBezTo>
                  <a:cubicBezTo>
                    <a:pt x="4765" y="16274"/>
                    <a:pt x="4765" y="16274"/>
                    <a:pt x="4765" y="16274"/>
                  </a:cubicBezTo>
                  <a:cubicBezTo>
                    <a:pt x="4765" y="16274"/>
                    <a:pt x="4765" y="16274"/>
                    <a:pt x="4765" y="16274"/>
                  </a:cubicBezTo>
                  <a:cubicBezTo>
                    <a:pt x="4659" y="16274"/>
                    <a:pt x="4659" y="16274"/>
                    <a:pt x="4659" y="16274"/>
                  </a:cubicBezTo>
                  <a:close/>
                  <a:moveTo>
                    <a:pt x="4765" y="16274"/>
                  </a:moveTo>
                  <a:cubicBezTo>
                    <a:pt x="4765" y="16274"/>
                    <a:pt x="4765" y="16274"/>
                    <a:pt x="4765" y="16274"/>
                  </a:cubicBezTo>
                  <a:cubicBezTo>
                    <a:pt x="4871" y="16274"/>
                    <a:pt x="4871" y="16274"/>
                    <a:pt x="4871" y="16274"/>
                  </a:cubicBezTo>
                  <a:cubicBezTo>
                    <a:pt x="4871" y="15978"/>
                    <a:pt x="4871" y="15978"/>
                    <a:pt x="4871" y="15978"/>
                  </a:cubicBezTo>
                  <a:cubicBezTo>
                    <a:pt x="4976" y="15978"/>
                    <a:pt x="4976" y="15978"/>
                    <a:pt x="4976" y="15978"/>
                  </a:cubicBezTo>
                  <a:cubicBezTo>
                    <a:pt x="4976" y="15682"/>
                    <a:pt x="4976" y="15682"/>
                    <a:pt x="4976" y="15682"/>
                  </a:cubicBezTo>
                  <a:cubicBezTo>
                    <a:pt x="4976" y="15682"/>
                    <a:pt x="4976" y="15682"/>
                    <a:pt x="4976" y="15682"/>
                  </a:cubicBezTo>
                  <a:cubicBezTo>
                    <a:pt x="5082" y="15386"/>
                    <a:pt x="5082" y="15386"/>
                    <a:pt x="5082" y="15386"/>
                  </a:cubicBezTo>
                  <a:cubicBezTo>
                    <a:pt x="5188" y="15386"/>
                    <a:pt x="5188" y="15386"/>
                    <a:pt x="5188" y="15386"/>
                  </a:cubicBezTo>
                  <a:cubicBezTo>
                    <a:pt x="5294" y="15386"/>
                    <a:pt x="5294" y="15386"/>
                    <a:pt x="5294" y="15386"/>
                  </a:cubicBezTo>
                  <a:cubicBezTo>
                    <a:pt x="5400" y="15386"/>
                    <a:pt x="5400" y="15386"/>
                    <a:pt x="5400" y="15386"/>
                  </a:cubicBezTo>
                  <a:cubicBezTo>
                    <a:pt x="5506" y="15682"/>
                    <a:pt x="5506" y="15682"/>
                    <a:pt x="5506" y="15682"/>
                  </a:cubicBezTo>
                  <a:cubicBezTo>
                    <a:pt x="5506" y="15386"/>
                    <a:pt x="5506" y="15386"/>
                    <a:pt x="5506" y="15386"/>
                  </a:cubicBezTo>
                  <a:cubicBezTo>
                    <a:pt x="5612" y="15386"/>
                    <a:pt x="5612" y="15386"/>
                    <a:pt x="5612" y="15386"/>
                  </a:cubicBezTo>
                  <a:cubicBezTo>
                    <a:pt x="5718" y="15386"/>
                    <a:pt x="5718" y="15386"/>
                    <a:pt x="5718" y="15386"/>
                  </a:cubicBezTo>
                  <a:cubicBezTo>
                    <a:pt x="5824" y="15682"/>
                    <a:pt x="5824" y="15682"/>
                    <a:pt x="5824" y="15682"/>
                  </a:cubicBezTo>
                  <a:cubicBezTo>
                    <a:pt x="5929" y="15682"/>
                    <a:pt x="5929" y="15682"/>
                    <a:pt x="5929" y="15682"/>
                  </a:cubicBezTo>
                  <a:cubicBezTo>
                    <a:pt x="6141" y="15682"/>
                    <a:pt x="6141" y="15682"/>
                    <a:pt x="6141" y="15682"/>
                  </a:cubicBezTo>
                  <a:cubicBezTo>
                    <a:pt x="6247" y="15978"/>
                    <a:pt x="6247" y="15978"/>
                    <a:pt x="6247" y="15978"/>
                  </a:cubicBezTo>
                  <a:cubicBezTo>
                    <a:pt x="6247" y="16274"/>
                    <a:pt x="6247" y="16274"/>
                    <a:pt x="6247" y="16274"/>
                  </a:cubicBezTo>
                  <a:cubicBezTo>
                    <a:pt x="6247" y="16274"/>
                    <a:pt x="6247" y="16274"/>
                    <a:pt x="6247" y="16274"/>
                  </a:cubicBezTo>
                  <a:cubicBezTo>
                    <a:pt x="6459" y="16570"/>
                    <a:pt x="6459" y="16570"/>
                    <a:pt x="6459" y="16570"/>
                  </a:cubicBezTo>
                  <a:cubicBezTo>
                    <a:pt x="6671" y="16570"/>
                    <a:pt x="6671" y="16570"/>
                    <a:pt x="6671" y="16570"/>
                  </a:cubicBezTo>
                  <a:cubicBezTo>
                    <a:pt x="6988" y="16570"/>
                    <a:pt x="6988" y="16570"/>
                    <a:pt x="6988" y="16570"/>
                  </a:cubicBezTo>
                  <a:cubicBezTo>
                    <a:pt x="7200" y="16570"/>
                    <a:pt x="7200" y="16570"/>
                    <a:pt x="7200" y="16570"/>
                  </a:cubicBezTo>
                  <a:cubicBezTo>
                    <a:pt x="7200" y="16274"/>
                    <a:pt x="7200" y="16274"/>
                    <a:pt x="7200" y="16274"/>
                  </a:cubicBezTo>
                  <a:cubicBezTo>
                    <a:pt x="7200" y="15978"/>
                    <a:pt x="7200" y="15978"/>
                    <a:pt x="7200" y="15978"/>
                  </a:cubicBezTo>
                  <a:cubicBezTo>
                    <a:pt x="7306" y="15978"/>
                    <a:pt x="7306" y="15978"/>
                    <a:pt x="7306" y="15978"/>
                  </a:cubicBezTo>
                  <a:cubicBezTo>
                    <a:pt x="7412" y="16274"/>
                    <a:pt x="7412" y="16274"/>
                    <a:pt x="7412" y="16274"/>
                  </a:cubicBezTo>
                  <a:cubicBezTo>
                    <a:pt x="7518" y="16274"/>
                    <a:pt x="7518" y="16274"/>
                    <a:pt x="7518" y="16274"/>
                  </a:cubicBezTo>
                  <a:cubicBezTo>
                    <a:pt x="7624" y="15978"/>
                    <a:pt x="7624" y="15978"/>
                    <a:pt x="7624" y="15978"/>
                  </a:cubicBezTo>
                  <a:cubicBezTo>
                    <a:pt x="7624" y="16274"/>
                    <a:pt x="7624" y="16274"/>
                    <a:pt x="7624" y="16274"/>
                  </a:cubicBezTo>
                  <a:cubicBezTo>
                    <a:pt x="7729" y="16570"/>
                    <a:pt x="7729" y="16570"/>
                    <a:pt x="7729" y="16570"/>
                  </a:cubicBezTo>
                  <a:cubicBezTo>
                    <a:pt x="7835" y="16274"/>
                    <a:pt x="7835" y="16274"/>
                    <a:pt x="7835" y="16274"/>
                  </a:cubicBezTo>
                  <a:cubicBezTo>
                    <a:pt x="7941" y="16570"/>
                    <a:pt x="7941" y="16570"/>
                    <a:pt x="7941" y="16570"/>
                  </a:cubicBezTo>
                  <a:cubicBezTo>
                    <a:pt x="7941" y="16570"/>
                    <a:pt x="7941" y="16570"/>
                    <a:pt x="7941" y="16570"/>
                  </a:cubicBezTo>
                  <a:cubicBezTo>
                    <a:pt x="8153" y="16570"/>
                    <a:pt x="8153" y="16570"/>
                    <a:pt x="8153" y="16570"/>
                  </a:cubicBezTo>
                  <a:cubicBezTo>
                    <a:pt x="8153" y="16866"/>
                    <a:pt x="8153" y="16866"/>
                    <a:pt x="8153" y="16866"/>
                  </a:cubicBezTo>
                  <a:cubicBezTo>
                    <a:pt x="8153" y="17162"/>
                    <a:pt x="8153" y="17162"/>
                    <a:pt x="8153" y="17162"/>
                  </a:cubicBezTo>
                  <a:cubicBezTo>
                    <a:pt x="8259" y="17458"/>
                    <a:pt x="8259" y="17458"/>
                    <a:pt x="8259" y="17458"/>
                  </a:cubicBezTo>
                  <a:cubicBezTo>
                    <a:pt x="8259" y="17458"/>
                    <a:pt x="8259" y="17458"/>
                    <a:pt x="8259" y="17458"/>
                  </a:cubicBezTo>
                  <a:cubicBezTo>
                    <a:pt x="8365" y="17753"/>
                    <a:pt x="8365" y="17753"/>
                    <a:pt x="8365" y="17753"/>
                  </a:cubicBezTo>
                  <a:cubicBezTo>
                    <a:pt x="8471" y="17458"/>
                    <a:pt x="8471" y="17458"/>
                    <a:pt x="8471" y="17458"/>
                  </a:cubicBezTo>
                  <a:cubicBezTo>
                    <a:pt x="8576" y="17753"/>
                    <a:pt x="8576" y="17753"/>
                    <a:pt x="8576" y="17753"/>
                  </a:cubicBezTo>
                  <a:cubicBezTo>
                    <a:pt x="8576" y="17753"/>
                    <a:pt x="8576" y="17753"/>
                    <a:pt x="8576" y="17753"/>
                  </a:cubicBezTo>
                  <a:cubicBezTo>
                    <a:pt x="8682" y="17458"/>
                    <a:pt x="8682" y="17458"/>
                    <a:pt x="8682" y="17458"/>
                  </a:cubicBezTo>
                  <a:cubicBezTo>
                    <a:pt x="8788" y="17458"/>
                    <a:pt x="8788" y="17458"/>
                    <a:pt x="8788" y="17458"/>
                  </a:cubicBezTo>
                  <a:cubicBezTo>
                    <a:pt x="8788" y="17753"/>
                    <a:pt x="8788" y="17753"/>
                    <a:pt x="8788" y="17753"/>
                  </a:cubicBezTo>
                  <a:cubicBezTo>
                    <a:pt x="8894" y="17753"/>
                    <a:pt x="8894" y="17753"/>
                    <a:pt x="8894" y="17753"/>
                  </a:cubicBezTo>
                  <a:cubicBezTo>
                    <a:pt x="8894" y="17753"/>
                    <a:pt x="8894" y="17753"/>
                    <a:pt x="8894" y="17753"/>
                  </a:cubicBezTo>
                  <a:cubicBezTo>
                    <a:pt x="8894" y="18345"/>
                    <a:pt x="8894" y="18345"/>
                    <a:pt x="8894" y="18345"/>
                  </a:cubicBezTo>
                  <a:cubicBezTo>
                    <a:pt x="8894" y="18345"/>
                    <a:pt x="8894" y="18345"/>
                    <a:pt x="8894" y="18345"/>
                  </a:cubicBezTo>
                  <a:cubicBezTo>
                    <a:pt x="8894" y="18641"/>
                    <a:pt x="8894" y="18641"/>
                    <a:pt x="8894" y="18641"/>
                  </a:cubicBezTo>
                  <a:cubicBezTo>
                    <a:pt x="8894" y="18937"/>
                    <a:pt x="8894" y="18937"/>
                    <a:pt x="8894" y="18937"/>
                  </a:cubicBezTo>
                  <a:cubicBezTo>
                    <a:pt x="8894" y="18937"/>
                    <a:pt x="8894" y="18937"/>
                    <a:pt x="8894" y="18937"/>
                  </a:cubicBezTo>
                  <a:cubicBezTo>
                    <a:pt x="8788" y="18641"/>
                    <a:pt x="8788" y="18641"/>
                    <a:pt x="8788" y="18641"/>
                  </a:cubicBezTo>
                  <a:cubicBezTo>
                    <a:pt x="8682" y="18937"/>
                    <a:pt x="8682" y="18937"/>
                    <a:pt x="8682" y="18937"/>
                  </a:cubicBezTo>
                  <a:cubicBezTo>
                    <a:pt x="8576" y="18641"/>
                    <a:pt x="8576" y="18641"/>
                    <a:pt x="8576" y="18641"/>
                  </a:cubicBezTo>
                  <a:cubicBezTo>
                    <a:pt x="8471" y="18345"/>
                    <a:pt x="8471" y="18345"/>
                    <a:pt x="8471" y="18345"/>
                  </a:cubicBezTo>
                  <a:cubicBezTo>
                    <a:pt x="8365" y="18345"/>
                    <a:pt x="8365" y="18345"/>
                    <a:pt x="8365" y="18345"/>
                  </a:cubicBezTo>
                  <a:cubicBezTo>
                    <a:pt x="8365" y="18345"/>
                    <a:pt x="8365" y="18345"/>
                    <a:pt x="8365" y="18345"/>
                  </a:cubicBezTo>
                  <a:cubicBezTo>
                    <a:pt x="8153" y="18345"/>
                    <a:pt x="8153" y="18345"/>
                    <a:pt x="8153" y="18345"/>
                  </a:cubicBezTo>
                  <a:cubicBezTo>
                    <a:pt x="8047" y="18345"/>
                    <a:pt x="8047" y="18345"/>
                    <a:pt x="8047" y="18345"/>
                  </a:cubicBezTo>
                  <a:cubicBezTo>
                    <a:pt x="7941" y="18345"/>
                    <a:pt x="7941" y="18345"/>
                    <a:pt x="7941" y="18345"/>
                  </a:cubicBezTo>
                  <a:cubicBezTo>
                    <a:pt x="7835" y="18049"/>
                    <a:pt x="7835" y="18049"/>
                    <a:pt x="7835" y="18049"/>
                  </a:cubicBezTo>
                  <a:cubicBezTo>
                    <a:pt x="7729" y="18345"/>
                    <a:pt x="7729" y="18345"/>
                    <a:pt x="7729" y="18345"/>
                  </a:cubicBezTo>
                  <a:cubicBezTo>
                    <a:pt x="7518" y="18345"/>
                    <a:pt x="7518" y="18345"/>
                    <a:pt x="7518" y="18345"/>
                  </a:cubicBezTo>
                  <a:cubicBezTo>
                    <a:pt x="7412" y="18049"/>
                    <a:pt x="7412" y="18049"/>
                    <a:pt x="7412" y="18049"/>
                  </a:cubicBezTo>
                  <a:cubicBezTo>
                    <a:pt x="7306" y="18345"/>
                    <a:pt x="7306" y="18345"/>
                    <a:pt x="7306" y="18345"/>
                  </a:cubicBezTo>
                  <a:cubicBezTo>
                    <a:pt x="7094" y="18049"/>
                    <a:pt x="7094" y="18049"/>
                    <a:pt x="7094" y="18049"/>
                  </a:cubicBezTo>
                  <a:cubicBezTo>
                    <a:pt x="6776" y="17753"/>
                    <a:pt x="6776" y="17753"/>
                    <a:pt x="6776" y="17753"/>
                  </a:cubicBezTo>
                  <a:cubicBezTo>
                    <a:pt x="6671" y="17753"/>
                    <a:pt x="6671" y="17753"/>
                    <a:pt x="6671" y="17753"/>
                  </a:cubicBezTo>
                  <a:cubicBezTo>
                    <a:pt x="6565" y="17458"/>
                    <a:pt x="6565" y="17458"/>
                    <a:pt x="6565" y="17458"/>
                  </a:cubicBezTo>
                  <a:cubicBezTo>
                    <a:pt x="6459" y="17458"/>
                    <a:pt x="6459" y="17458"/>
                    <a:pt x="6459" y="17458"/>
                  </a:cubicBezTo>
                  <a:cubicBezTo>
                    <a:pt x="6459" y="17753"/>
                    <a:pt x="6459" y="17753"/>
                    <a:pt x="6459" y="17753"/>
                  </a:cubicBezTo>
                  <a:cubicBezTo>
                    <a:pt x="6353" y="17753"/>
                    <a:pt x="6353" y="17753"/>
                    <a:pt x="6353" y="17753"/>
                  </a:cubicBezTo>
                  <a:cubicBezTo>
                    <a:pt x="6247" y="17458"/>
                    <a:pt x="6247" y="17458"/>
                    <a:pt x="6247" y="17458"/>
                  </a:cubicBezTo>
                  <a:cubicBezTo>
                    <a:pt x="6247" y="17458"/>
                    <a:pt x="6247" y="17458"/>
                    <a:pt x="6247" y="17458"/>
                  </a:cubicBezTo>
                  <a:cubicBezTo>
                    <a:pt x="6141" y="17753"/>
                    <a:pt x="6141" y="17753"/>
                    <a:pt x="6141" y="17753"/>
                  </a:cubicBezTo>
                  <a:cubicBezTo>
                    <a:pt x="5929" y="17458"/>
                    <a:pt x="5929" y="17458"/>
                    <a:pt x="5929" y="17458"/>
                  </a:cubicBezTo>
                  <a:cubicBezTo>
                    <a:pt x="5824" y="17162"/>
                    <a:pt x="5824" y="17162"/>
                    <a:pt x="5824" y="17162"/>
                  </a:cubicBezTo>
                  <a:cubicBezTo>
                    <a:pt x="5612" y="17162"/>
                    <a:pt x="5612" y="17162"/>
                    <a:pt x="5612" y="17162"/>
                  </a:cubicBezTo>
                  <a:cubicBezTo>
                    <a:pt x="5612" y="17162"/>
                    <a:pt x="5612" y="17162"/>
                    <a:pt x="5612" y="17162"/>
                  </a:cubicBezTo>
                  <a:cubicBezTo>
                    <a:pt x="5506" y="17458"/>
                    <a:pt x="5506" y="17458"/>
                    <a:pt x="5506" y="17458"/>
                  </a:cubicBezTo>
                  <a:cubicBezTo>
                    <a:pt x="5400" y="17162"/>
                    <a:pt x="5400" y="17162"/>
                    <a:pt x="5400" y="17162"/>
                  </a:cubicBezTo>
                  <a:cubicBezTo>
                    <a:pt x="5294" y="17162"/>
                    <a:pt x="5294" y="17162"/>
                    <a:pt x="5294" y="17162"/>
                  </a:cubicBezTo>
                  <a:cubicBezTo>
                    <a:pt x="5188" y="17162"/>
                    <a:pt x="5188" y="17162"/>
                    <a:pt x="5188" y="17162"/>
                  </a:cubicBezTo>
                  <a:cubicBezTo>
                    <a:pt x="5294" y="16866"/>
                    <a:pt x="5294" y="16866"/>
                    <a:pt x="5294" y="16866"/>
                  </a:cubicBezTo>
                  <a:cubicBezTo>
                    <a:pt x="5294" y="16570"/>
                    <a:pt x="5294" y="16570"/>
                    <a:pt x="5294" y="16570"/>
                  </a:cubicBezTo>
                  <a:cubicBezTo>
                    <a:pt x="5294" y="16570"/>
                    <a:pt x="5294" y="16570"/>
                    <a:pt x="5294" y="16570"/>
                  </a:cubicBezTo>
                  <a:cubicBezTo>
                    <a:pt x="5188" y="16866"/>
                    <a:pt x="5188" y="16866"/>
                    <a:pt x="5188" y="16866"/>
                  </a:cubicBezTo>
                  <a:cubicBezTo>
                    <a:pt x="5082" y="16570"/>
                    <a:pt x="5082" y="16570"/>
                    <a:pt x="5082" y="16570"/>
                  </a:cubicBezTo>
                  <a:cubicBezTo>
                    <a:pt x="5082" y="16570"/>
                    <a:pt x="5082" y="16570"/>
                    <a:pt x="5082" y="16570"/>
                  </a:cubicBezTo>
                  <a:cubicBezTo>
                    <a:pt x="4976" y="16570"/>
                    <a:pt x="4976" y="16570"/>
                    <a:pt x="4976" y="16570"/>
                  </a:cubicBezTo>
                  <a:cubicBezTo>
                    <a:pt x="4765" y="16570"/>
                    <a:pt x="4765" y="16570"/>
                    <a:pt x="4765" y="16570"/>
                  </a:cubicBezTo>
                  <a:cubicBezTo>
                    <a:pt x="4765" y="16570"/>
                    <a:pt x="4765" y="16570"/>
                    <a:pt x="4765" y="16570"/>
                  </a:cubicBezTo>
                  <a:cubicBezTo>
                    <a:pt x="4765" y="16274"/>
                    <a:pt x="4765" y="16274"/>
                    <a:pt x="4765" y="16274"/>
                  </a:cubicBezTo>
                  <a:cubicBezTo>
                    <a:pt x="4765" y="16274"/>
                    <a:pt x="4765" y="16274"/>
                    <a:pt x="4765" y="16274"/>
                  </a:cubicBezTo>
                  <a:close/>
                  <a:moveTo>
                    <a:pt x="6035" y="2959"/>
                  </a:moveTo>
                  <a:cubicBezTo>
                    <a:pt x="6035" y="3255"/>
                    <a:pt x="6035" y="3255"/>
                    <a:pt x="6035" y="3255"/>
                  </a:cubicBezTo>
                  <a:cubicBezTo>
                    <a:pt x="6141" y="3255"/>
                    <a:pt x="6141" y="3255"/>
                    <a:pt x="6141" y="3255"/>
                  </a:cubicBezTo>
                  <a:cubicBezTo>
                    <a:pt x="6141" y="3255"/>
                    <a:pt x="6141" y="3255"/>
                    <a:pt x="6141" y="3255"/>
                  </a:cubicBezTo>
                  <a:cubicBezTo>
                    <a:pt x="6141" y="3255"/>
                    <a:pt x="6141" y="3255"/>
                    <a:pt x="6141" y="3255"/>
                  </a:cubicBezTo>
                  <a:cubicBezTo>
                    <a:pt x="6247" y="2959"/>
                    <a:pt x="6247" y="2959"/>
                    <a:pt x="6247" y="2959"/>
                  </a:cubicBezTo>
                  <a:cubicBezTo>
                    <a:pt x="6141" y="2663"/>
                    <a:pt x="6141" y="2663"/>
                    <a:pt x="6141" y="2663"/>
                  </a:cubicBezTo>
                  <a:cubicBezTo>
                    <a:pt x="6035" y="2663"/>
                    <a:pt x="6035" y="2663"/>
                    <a:pt x="6035" y="2663"/>
                  </a:cubicBezTo>
                  <a:cubicBezTo>
                    <a:pt x="6035" y="2959"/>
                    <a:pt x="6035" y="2959"/>
                    <a:pt x="6035" y="2959"/>
                  </a:cubicBezTo>
                  <a:close/>
                  <a:moveTo>
                    <a:pt x="5188" y="4438"/>
                  </a:moveTo>
                  <a:cubicBezTo>
                    <a:pt x="5188" y="4734"/>
                    <a:pt x="5188" y="4734"/>
                    <a:pt x="5188" y="4734"/>
                  </a:cubicBezTo>
                  <a:cubicBezTo>
                    <a:pt x="5294" y="4438"/>
                    <a:pt x="5294" y="4438"/>
                    <a:pt x="5294" y="4438"/>
                  </a:cubicBezTo>
                  <a:cubicBezTo>
                    <a:pt x="5188" y="4438"/>
                    <a:pt x="5188" y="4438"/>
                    <a:pt x="5188" y="4438"/>
                  </a:cubicBezTo>
                  <a:close/>
                  <a:moveTo>
                    <a:pt x="5188" y="3847"/>
                  </a:moveTo>
                  <a:cubicBezTo>
                    <a:pt x="5294" y="3847"/>
                    <a:pt x="5294" y="3847"/>
                    <a:pt x="5294" y="3847"/>
                  </a:cubicBezTo>
                  <a:cubicBezTo>
                    <a:pt x="5188" y="3847"/>
                    <a:pt x="5188" y="3847"/>
                    <a:pt x="5188" y="3847"/>
                  </a:cubicBezTo>
                  <a:cubicBezTo>
                    <a:pt x="5188" y="3847"/>
                    <a:pt x="5188" y="3847"/>
                    <a:pt x="5188" y="3847"/>
                  </a:cubicBezTo>
                  <a:close/>
                  <a:moveTo>
                    <a:pt x="5188" y="4142"/>
                  </a:moveTo>
                  <a:cubicBezTo>
                    <a:pt x="5188" y="4142"/>
                    <a:pt x="5188" y="4142"/>
                    <a:pt x="5188" y="4142"/>
                  </a:cubicBezTo>
                  <a:cubicBezTo>
                    <a:pt x="5294" y="4142"/>
                    <a:pt x="5294" y="4142"/>
                    <a:pt x="5294" y="4142"/>
                  </a:cubicBezTo>
                  <a:cubicBezTo>
                    <a:pt x="5188" y="4142"/>
                    <a:pt x="5188" y="4142"/>
                    <a:pt x="5188" y="4142"/>
                  </a:cubicBezTo>
                  <a:close/>
                  <a:moveTo>
                    <a:pt x="4871" y="4142"/>
                  </a:moveTo>
                  <a:cubicBezTo>
                    <a:pt x="4871" y="4438"/>
                    <a:pt x="4871" y="4438"/>
                    <a:pt x="4871" y="4438"/>
                  </a:cubicBezTo>
                  <a:cubicBezTo>
                    <a:pt x="4976" y="4438"/>
                    <a:pt x="4976" y="4438"/>
                    <a:pt x="4976" y="4438"/>
                  </a:cubicBezTo>
                  <a:cubicBezTo>
                    <a:pt x="5082" y="4142"/>
                    <a:pt x="5082" y="4142"/>
                    <a:pt x="5082" y="4142"/>
                  </a:cubicBezTo>
                  <a:cubicBezTo>
                    <a:pt x="4976" y="4142"/>
                    <a:pt x="4976" y="4142"/>
                    <a:pt x="4976" y="4142"/>
                  </a:cubicBezTo>
                  <a:cubicBezTo>
                    <a:pt x="4871" y="4142"/>
                    <a:pt x="4871" y="4142"/>
                    <a:pt x="4871" y="4142"/>
                  </a:cubicBezTo>
                  <a:close/>
                  <a:moveTo>
                    <a:pt x="4129" y="6805"/>
                  </a:moveTo>
                  <a:cubicBezTo>
                    <a:pt x="4235" y="6805"/>
                    <a:pt x="4235" y="6805"/>
                    <a:pt x="4235" y="6805"/>
                  </a:cubicBezTo>
                  <a:cubicBezTo>
                    <a:pt x="4235" y="6805"/>
                    <a:pt x="4235" y="6805"/>
                    <a:pt x="4235" y="6805"/>
                  </a:cubicBezTo>
                  <a:cubicBezTo>
                    <a:pt x="4235" y="6510"/>
                    <a:pt x="4235" y="6510"/>
                    <a:pt x="4235" y="6510"/>
                  </a:cubicBezTo>
                  <a:cubicBezTo>
                    <a:pt x="4129" y="6805"/>
                    <a:pt x="4129" y="6805"/>
                    <a:pt x="4129" y="6805"/>
                  </a:cubicBezTo>
                  <a:close/>
                  <a:moveTo>
                    <a:pt x="4341" y="6510"/>
                  </a:moveTo>
                  <a:cubicBezTo>
                    <a:pt x="4341" y="6805"/>
                    <a:pt x="4341" y="6805"/>
                    <a:pt x="4341" y="6805"/>
                  </a:cubicBezTo>
                  <a:cubicBezTo>
                    <a:pt x="4447" y="6805"/>
                    <a:pt x="4447" y="6805"/>
                    <a:pt x="4447" y="6805"/>
                  </a:cubicBezTo>
                  <a:cubicBezTo>
                    <a:pt x="4447" y="7101"/>
                    <a:pt x="4447" y="7101"/>
                    <a:pt x="4447" y="7101"/>
                  </a:cubicBezTo>
                  <a:cubicBezTo>
                    <a:pt x="4447" y="7101"/>
                    <a:pt x="4447" y="7101"/>
                    <a:pt x="4447" y="7101"/>
                  </a:cubicBezTo>
                  <a:cubicBezTo>
                    <a:pt x="4553" y="6805"/>
                    <a:pt x="4553" y="6805"/>
                    <a:pt x="4553" y="6805"/>
                  </a:cubicBezTo>
                  <a:cubicBezTo>
                    <a:pt x="4447" y="6805"/>
                    <a:pt x="4447" y="6805"/>
                    <a:pt x="4447" y="6805"/>
                  </a:cubicBezTo>
                  <a:cubicBezTo>
                    <a:pt x="4553" y="6510"/>
                    <a:pt x="4553" y="6510"/>
                    <a:pt x="4553" y="6510"/>
                  </a:cubicBezTo>
                  <a:cubicBezTo>
                    <a:pt x="4447" y="6510"/>
                    <a:pt x="4447" y="6510"/>
                    <a:pt x="4447" y="6510"/>
                  </a:cubicBezTo>
                  <a:cubicBezTo>
                    <a:pt x="4447" y="6510"/>
                    <a:pt x="4447" y="6510"/>
                    <a:pt x="4447" y="6510"/>
                  </a:cubicBezTo>
                  <a:cubicBezTo>
                    <a:pt x="4341" y="6510"/>
                    <a:pt x="4341" y="6510"/>
                    <a:pt x="4341" y="6510"/>
                  </a:cubicBezTo>
                  <a:close/>
                  <a:moveTo>
                    <a:pt x="6459" y="10060"/>
                  </a:moveTo>
                  <a:cubicBezTo>
                    <a:pt x="6459" y="10356"/>
                    <a:pt x="6459" y="10356"/>
                    <a:pt x="6459" y="10356"/>
                  </a:cubicBezTo>
                  <a:cubicBezTo>
                    <a:pt x="6459" y="10356"/>
                    <a:pt x="6459" y="10356"/>
                    <a:pt x="6459" y="10356"/>
                  </a:cubicBezTo>
                  <a:cubicBezTo>
                    <a:pt x="6565" y="10356"/>
                    <a:pt x="6565" y="10356"/>
                    <a:pt x="6565" y="10356"/>
                  </a:cubicBezTo>
                  <a:cubicBezTo>
                    <a:pt x="6459" y="10060"/>
                    <a:pt x="6459" y="10060"/>
                    <a:pt x="6459" y="10060"/>
                  </a:cubicBezTo>
                  <a:cubicBezTo>
                    <a:pt x="6459" y="10060"/>
                    <a:pt x="6459" y="10060"/>
                    <a:pt x="6459" y="10060"/>
                  </a:cubicBezTo>
                  <a:close/>
                  <a:moveTo>
                    <a:pt x="5824" y="11244"/>
                  </a:moveTo>
                  <a:cubicBezTo>
                    <a:pt x="5824" y="11540"/>
                    <a:pt x="5824" y="11540"/>
                    <a:pt x="5824" y="11540"/>
                  </a:cubicBezTo>
                  <a:cubicBezTo>
                    <a:pt x="5824" y="11540"/>
                    <a:pt x="5824" y="11540"/>
                    <a:pt x="5824" y="11540"/>
                  </a:cubicBezTo>
                  <a:cubicBezTo>
                    <a:pt x="5718" y="11540"/>
                    <a:pt x="5718" y="11540"/>
                    <a:pt x="5718" y="11540"/>
                  </a:cubicBezTo>
                  <a:cubicBezTo>
                    <a:pt x="5718" y="11836"/>
                    <a:pt x="5718" y="11836"/>
                    <a:pt x="5718" y="11836"/>
                  </a:cubicBezTo>
                  <a:cubicBezTo>
                    <a:pt x="5824" y="11836"/>
                    <a:pt x="5824" y="11836"/>
                    <a:pt x="5824" y="11836"/>
                  </a:cubicBezTo>
                  <a:cubicBezTo>
                    <a:pt x="5824" y="11836"/>
                    <a:pt x="5824" y="11836"/>
                    <a:pt x="5824" y="11836"/>
                  </a:cubicBezTo>
                  <a:cubicBezTo>
                    <a:pt x="5824" y="11540"/>
                    <a:pt x="5824" y="11540"/>
                    <a:pt x="5824" y="11540"/>
                  </a:cubicBezTo>
                  <a:cubicBezTo>
                    <a:pt x="5824" y="11836"/>
                    <a:pt x="5824" y="11836"/>
                    <a:pt x="5824" y="11836"/>
                  </a:cubicBezTo>
                  <a:cubicBezTo>
                    <a:pt x="5929" y="12132"/>
                    <a:pt x="5929" y="12132"/>
                    <a:pt x="5929" y="12132"/>
                  </a:cubicBezTo>
                  <a:cubicBezTo>
                    <a:pt x="6035" y="11836"/>
                    <a:pt x="6035" y="11836"/>
                    <a:pt x="6035" y="11836"/>
                  </a:cubicBezTo>
                  <a:cubicBezTo>
                    <a:pt x="6035" y="12132"/>
                    <a:pt x="6035" y="12132"/>
                    <a:pt x="6035" y="12132"/>
                  </a:cubicBezTo>
                  <a:cubicBezTo>
                    <a:pt x="6141" y="12132"/>
                    <a:pt x="6141" y="12132"/>
                    <a:pt x="6141" y="12132"/>
                  </a:cubicBezTo>
                  <a:cubicBezTo>
                    <a:pt x="6141" y="11836"/>
                    <a:pt x="6141" y="11836"/>
                    <a:pt x="6141" y="11836"/>
                  </a:cubicBezTo>
                  <a:cubicBezTo>
                    <a:pt x="6247" y="11836"/>
                    <a:pt x="6247" y="11836"/>
                    <a:pt x="6247" y="11836"/>
                  </a:cubicBezTo>
                  <a:cubicBezTo>
                    <a:pt x="6141" y="11540"/>
                    <a:pt x="6141" y="11540"/>
                    <a:pt x="6141" y="11540"/>
                  </a:cubicBezTo>
                  <a:cubicBezTo>
                    <a:pt x="6035" y="11244"/>
                    <a:pt x="6035" y="11244"/>
                    <a:pt x="6035" y="11244"/>
                  </a:cubicBezTo>
                  <a:cubicBezTo>
                    <a:pt x="5824" y="11244"/>
                    <a:pt x="5824" y="11244"/>
                    <a:pt x="5824" y="11244"/>
                  </a:cubicBezTo>
                  <a:cubicBezTo>
                    <a:pt x="5824" y="11244"/>
                    <a:pt x="5824" y="11244"/>
                    <a:pt x="5824" y="11244"/>
                  </a:cubicBezTo>
                  <a:close/>
                  <a:moveTo>
                    <a:pt x="5506" y="11836"/>
                  </a:moveTo>
                  <a:cubicBezTo>
                    <a:pt x="5506" y="11836"/>
                    <a:pt x="5506" y="11836"/>
                    <a:pt x="5506" y="11836"/>
                  </a:cubicBezTo>
                  <a:cubicBezTo>
                    <a:pt x="5506" y="11836"/>
                    <a:pt x="5506" y="11836"/>
                    <a:pt x="5506" y="11836"/>
                  </a:cubicBezTo>
                  <a:cubicBezTo>
                    <a:pt x="5506" y="11836"/>
                    <a:pt x="5506" y="11836"/>
                    <a:pt x="5506" y="11836"/>
                  </a:cubicBezTo>
                  <a:close/>
                  <a:moveTo>
                    <a:pt x="4871" y="10356"/>
                  </a:moveTo>
                  <a:cubicBezTo>
                    <a:pt x="4871" y="10356"/>
                    <a:pt x="4871" y="10356"/>
                    <a:pt x="4871" y="10356"/>
                  </a:cubicBezTo>
                  <a:cubicBezTo>
                    <a:pt x="4765" y="10652"/>
                    <a:pt x="4765" y="10652"/>
                    <a:pt x="4765" y="10652"/>
                  </a:cubicBezTo>
                  <a:cubicBezTo>
                    <a:pt x="4765" y="10652"/>
                    <a:pt x="4765" y="10652"/>
                    <a:pt x="4765" y="10652"/>
                  </a:cubicBezTo>
                  <a:cubicBezTo>
                    <a:pt x="4976" y="10948"/>
                    <a:pt x="4976" y="10948"/>
                    <a:pt x="4976" y="10948"/>
                  </a:cubicBezTo>
                  <a:cubicBezTo>
                    <a:pt x="4976" y="10948"/>
                    <a:pt x="4976" y="10948"/>
                    <a:pt x="4976" y="10948"/>
                  </a:cubicBezTo>
                  <a:cubicBezTo>
                    <a:pt x="4976" y="11244"/>
                    <a:pt x="4976" y="11244"/>
                    <a:pt x="4976" y="11244"/>
                  </a:cubicBezTo>
                  <a:cubicBezTo>
                    <a:pt x="5082" y="11244"/>
                    <a:pt x="5082" y="11244"/>
                    <a:pt x="5082" y="11244"/>
                  </a:cubicBezTo>
                  <a:cubicBezTo>
                    <a:pt x="5082" y="11540"/>
                    <a:pt x="5082" y="11540"/>
                    <a:pt x="5082" y="11540"/>
                  </a:cubicBezTo>
                  <a:cubicBezTo>
                    <a:pt x="5188" y="11836"/>
                    <a:pt x="5188" y="11836"/>
                    <a:pt x="5188" y="11836"/>
                  </a:cubicBezTo>
                  <a:cubicBezTo>
                    <a:pt x="5294" y="11836"/>
                    <a:pt x="5294" y="11836"/>
                    <a:pt x="5294" y="11836"/>
                  </a:cubicBezTo>
                  <a:cubicBezTo>
                    <a:pt x="5294" y="11836"/>
                    <a:pt x="5294" y="11836"/>
                    <a:pt x="5294" y="11836"/>
                  </a:cubicBezTo>
                  <a:cubicBezTo>
                    <a:pt x="5400" y="12132"/>
                    <a:pt x="5400" y="12132"/>
                    <a:pt x="5400" y="12132"/>
                  </a:cubicBezTo>
                  <a:cubicBezTo>
                    <a:pt x="5400" y="11836"/>
                    <a:pt x="5400" y="11836"/>
                    <a:pt x="5400" y="11836"/>
                  </a:cubicBezTo>
                  <a:cubicBezTo>
                    <a:pt x="5400" y="11540"/>
                    <a:pt x="5400" y="11540"/>
                    <a:pt x="5400" y="11540"/>
                  </a:cubicBezTo>
                  <a:cubicBezTo>
                    <a:pt x="5400" y="11244"/>
                    <a:pt x="5400" y="11244"/>
                    <a:pt x="5400" y="11244"/>
                  </a:cubicBezTo>
                  <a:cubicBezTo>
                    <a:pt x="5294" y="11244"/>
                    <a:pt x="5294" y="11244"/>
                    <a:pt x="5294" y="11244"/>
                  </a:cubicBezTo>
                  <a:cubicBezTo>
                    <a:pt x="5188" y="10948"/>
                    <a:pt x="5188" y="10948"/>
                    <a:pt x="5188" y="10948"/>
                  </a:cubicBezTo>
                  <a:cubicBezTo>
                    <a:pt x="5188" y="10356"/>
                    <a:pt x="5188" y="10356"/>
                    <a:pt x="5188" y="10356"/>
                  </a:cubicBezTo>
                  <a:cubicBezTo>
                    <a:pt x="5082" y="10356"/>
                    <a:pt x="5082" y="10356"/>
                    <a:pt x="5082" y="10356"/>
                  </a:cubicBezTo>
                  <a:cubicBezTo>
                    <a:pt x="5082" y="10060"/>
                    <a:pt x="5082" y="10060"/>
                    <a:pt x="5082" y="10060"/>
                  </a:cubicBezTo>
                  <a:cubicBezTo>
                    <a:pt x="5082" y="10060"/>
                    <a:pt x="5082" y="10060"/>
                    <a:pt x="5082" y="10060"/>
                  </a:cubicBezTo>
                  <a:cubicBezTo>
                    <a:pt x="4976" y="10060"/>
                    <a:pt x="4976" y="10060"/>
                    <a:pt x="4976" y="10060"/>
                  </a:cubicBezTo>
                  <a:cubicBezTo>
                    <a:pt x="4976" y="10356"/>
                    <a:pt x="4976" y="10356"/>
                    <a:pt x="4976" y="10356"/>
                  </a:cubicBezTo>
                  <a:cubicBezTo>
                    <a:pt x="4976" y="10356"/>
                    <a:pt x="4976" y="10356"/>
                    <a:pt x="4976" y="10356"/>
                  </a:cubicBezTo>
                  <a:cubicBezTo>
                    <a:pt x="4976" y="10356"/>
                    <a:pt x="4976" y="10356"/>
                    <a:pt x="4976" y="10356"/>
                  </a:cubicBezTo>
                  <a:cubicBezTo>
                    <a:pt x="4871" y="10060"/>
                    <a:pt x="4871" y="10060"/>
                    <a:pt x="4871" y="10060"/>
                  </a:cubicBezTo>
                  <a:cubicBezTo>
                    <a:pt x="4871" y="10356"/>
                    <a:pt x="4871" y="10356"/>
                    <a:pt x="4871" y="10356"/>
                  </a:cubicBezTo>
                  <a:close/>
                  <a:moveTo>
                    <a:pt x="4341" y="8877"/>
                  </a:moveTo>
                  <a:cubicBezTo>
                    <a:pt x="4341" y="8877"/>
                    <a:pt x="4341" y="8877"/>
                    <a:pt x="4341" y="8877"/>
                  </a:cubicBezTo>
                  <a:cubicBezTo>
                    <a:pt x="4447" y="9173"/>
                    <a:pt x="4447" y="9173"/>
                    <a:pt x="4447" y="9173"/>
                  </a:cubicBezTo>
                  <a:cubicBezTo>
                    <a:pt x="4447" y="8877"/>
                    <a:pt x="4447" y="8877"/>
                    <a:pt x="4447" y="8877"/>
                  </a:cubicBezTo>
                  <a:cubicBezTo>
                    <a:pt x="4447" y="8877"/>
                    <a:pt x="4447" y="8877"/>
                    <a:pt x="4447" y="8877"/>
                  </a:cubicBezTo>
                  <a:cubicBezTo>
                    <a:pt x="4341" y="8877"/>
                    <a:pt x="4341" y="8877"/>
                    <a:pt x="4341" y="8877"/>
                  </a:cubicBezTo>
                  <a:close/>
                  <a:moveTo>
                    <a:pt x="4447" y="8285"/>
                  </a:moveTo>
                  <a:cubicBezTo>
                    <a:pt x="4447" y="8581"/>
                    <a:pt x="4447" y="8581"/>
                    <a:pt x="4447" y="8581"/>
                  </a:cubicBezTo>
                  <a:cubicBezTo>
                    <a:pt x="4447" y="8581"/>
                    <a:pt x="4447" y="8581"/>
                    <a:pt x="4447" y="8581"/>
                  </a:cubicBezTo>
                  <a:cubicBezTo>
                    <a:pt x="4553" y="8581"/>
                    <a:pt x="4553" y="8581"/>
                    <a:pt x="4553" y="8581"/>
                  </a:cubicBezTo>
                  <a:cubicBezTo>
                    <a:pt x="4659" y="8581"/>
                    <a:pt x="4659" y="8581"/>
                    <a:pt x="4659" y="8581"/>
                  </a:cubicBezTo>
                  <a:cubicBezTo>
                    <a:pt x="4659" y="8581"/>
                    <a:pt x="4659" y="8581"/>
                    <a:pt x="4659" y="8581"/>
                  </a:cubicBezTo>
                  <a:cubicBezTo>
                    <a:pt x="4553" y="8285"/>
                    <a:pt x="4553" y="8285"/>
                    <a:pt x="4553" y="8285"/>
                  </a:cubicBezTo>
                  <a:cubicBezTo>
                    <a:pt x="4447" y="8285"/>
                    <a:pt x="4447" y="8285"/>
                    <a:pt x="4447" y="8285"/>
                  </a:cubicBezTo>
                  <a:close/>
                  <a:moveTo>
                    <a:pt x="3494" y="6805"/>
                  </a:moveTo>
                  <a:cubicBezTo>
                    <a:pt x="3494" y="7101"/>
                    <a:pt x="3494" y="7101"/>
                    <a:pt x="3494" y="7101"/>
                  </a:cubicBezTo>
                  <a:cubicBezTo>
                    <a:pt x="3494" y="7101"/>
                    <a:pt x="3494" y="7101"/>
                    <a:pt x="3494" y="7101"/>
                  </a:cubicBezTo>
                  <a:cubicBezTo>
                    <a:pt x="3600" y="7101"/>
                    <a:pt x="3600" y="7101"/>
                    <a:pt x="3600" y="7101"/>
                  </a:cubicBezTo>
                  <a:cubicBezTo>
                    <a:pt x="3706" y="7397"/>
                    <a:pt x="3706" y="7397"/>
                    <a:pt x="3706" y="7397"/>
                  </a:cubicBezTo>
                  <a:cubicBezTo>
                    <a:pt x="3812" y="7397"/>
                    <a:pt x="3812" y="7397"/>
                    <a:pt x="3812" y="7397"/>
                  </a:cubicBezTo>
                  <a:cubicBezTo>
                    <a:pt x="3706" y="6805"/>
                    <a:pt x="3706" y="6805"/>
                    <a:pt x="3706" y="6805"/>
                  </a:cubicBezTo>
                  <a:cubicBezTo>
                    <a:pt x="3600" y="6805"/>
                    <a:pt x="3600" y="6805"/>
                    <a:pt x="3600" y="6805"/>
                  </a:cubicBezTo>
                  <a:cubicBezTo>
                    <a:pt x="3494" y="6805"/>
                    <a:pt x="3494" y="6805"/>
                    <a:pt x="3494" y="6805"/>
                  </a:cubicBezTo>
                  <a:close/>
                  <a:moveTo>
                    <a:pt x="3282" y="6214"/>
                  </a:moveTo>
                  <a:cubicBezTo>
                    <a:pt x="3282" y="6214"/>
                    <a:pt x="3282" y="6214"/>
                    <a:pt x="3282" y="6214"/>
                  </a:cubicBezTo>
                  <a:cubicBezTo>
                    <a:pt x="3388" y="6510"/>
                    <a:pt x="3388" y="6510"/>
                    <a:pt x="3388" y="6510"/>
                  </a:cubicBezTo>
                  <a:cubicBezTo>
                    <a:pt x="3494" y="6510"/>
                    <a:pt x="3494" y="6510"/>
                    <a:pt x="3494" y="6510"/>
                  </a:cubicBezTo>
                  <a:cubicBezTo>
                    <a:pt x="3388" y="6805"/>
                    <a:pt x="3388" y="6805"/>
                    <a:pt x="3388" y="6805"/>
                  </a:cubicBezTo>
                  <a:cubicBezTo>
                    <a:pt x="3388" y="6805"/>
                    <a:pt x="3388" y="6805"/>
                    <a:pt x="3388" y="6805"/>
                  </a:cubicBezTo>
                  <a:cubicBezTo>
                    <a:pt x="3282" y="6214"/>
                    <a:pt x="3282" y="6214"/>
                    <a:pt x="3282" y="6214"/>
                  </a:cubicBezTo>
                  <a:close/>
                  <a:moveTo>
                    <a:pt x="2965" y="5622"/>
                  </a:moveTo>
                  <a:cubicBezTo>
                    <a:pt x="2965" y="6214"/>
                    <a:pt x="2965" y="6214"/>
                    <a:pt x="2965" y="6214"/>
                  </a:cubicBezTo>
                  <a:cubicBezTo>
                    <a:pt x="3071" y="5918"/>
                    <a:pt x="3071" y="5918"/>
                    <a:pt x="3071" y="5918"/>
                  </a:cubicBezTo>
                  <a:cubicBezTo>
                    <a:pt x="3176" y="5918"/>
                    <a:pt x="3176" y="5918"/>
                    <a:pt x="3176" y="5918"/>
                  </a:cubicBezTo>
                  <a:cubicBezTo>
                    <a:pt x="3071" y="5622"/>
                    <a:pt x="3071" y="5622"/>
                    <a:pt x="3071" y="5622"/>
                  </a:cubicBezTo>
                  <a:cubicBezTo>
                    <a:pt x="2965" y="5622"/>
                    <a:pt x="2965" y="5622"/>
                    <a:pt x="2965" y="5622"/>
                  </a:cubicBezTo>
                  <a:cubicBezTo>
                    <a:pt x="2965" y="5622"/>
                    <a:pt x="2965" y="5622"/>
                    <a:pt x="2965" y="5622"/>
                  </a:cubicBezTo>
                  <a:close/>
                  <a:moveTo>
                    <a:pt x="3282" y="14499"/>
                  </a:moveTo>
                  <a:cubicBezTo>
                    <a:pt x="3388" y="14795"/>
                    <a:pt x="3388" y="14795"/>
                    <a:pt x="3388" y="14795"/>
                  </a:cubicBezTo>
                  <a:cubicBezTo>
                    <a:pt x="3388" y="14795"/>
                    <a:pt x="3388" y="14795"/>
                    <a:pt x="3388" y="14795"/>
                  </a:cubicBezTo>
                  <a:cubicBezTo>
                    <a:pt x="3282" y="14499"/>
                    <a:pt x="3282" y="14499"/>
                    <a:pt x="3282" y="14499"/>
                  </a:cubicBezTo>
                  <a:cubicBezTo>
                    <a:pt x="3282" y="14499"/>
                    <a:pt x="3282" y="14499"/>
                    <a:pt x="3282" y="14499"/>
                  </a:cubicBezTo>
                  <a:close/>
                  <a:moveTo>
                    <a:pt x="2435" y="11540"/>
                  </a:moveTo>
                  <a:cubicBezTo>
                    <a:pt x="2329" y="11836"/>
                    <a:pt x="2329" y="11836"/>
                    <a:pt x="2329" y="11836"/>
                  </a:cubicBezTo>
                  <a:cubicBezTo>
                    <a:pt x="2541" y="12132"/>
                    <a:pt x="2541" y="12132"/>
                    <a:pt x="2541" y="12132"/>
                  </a:cubicBezTo>
                  <a:cubicBezTo>
                    <a:pt x="2435" y="12132"/>
                    <a:pt x="2435" y="12132"/>
                    <a:pt x="2435" y="12132"/>
                  </a:cubicBezTo>
                  <a:cubicBezTo>
                    <a:pt x="2435" y="11836"/>
                    <a:pt x="2435" y="11836"/>
                    <a:pt x="2435" y="11836"/>
                  </a:cubicBezTo>
                  <a:cubicBezTo>
                    <a:pt x="2435" y="11540"/>
                    <a:pt x="2435" y="11540"/>
                    <a:pt x="2435" y="11540"/>
                  </a:cubicBezTo>
                  <a:close/>
                  <a:moveTo>
                    <a:pt x="2224" y="11244"/>
                  </a:moveTo>
                  <a:cubicBezTo>
                    <a:pt x="2329" y="11540"/>
                    <a:pt x="2329" y="11540"/>
                    <a:pt x="2329" y="11540"/>
                  </a:cubicBezTo>
                  <a:cubicBezTo>
                    <a:pt x="2224" y="11540"/>
                    <a:pt x="2224" y="11540"/>
                    <a:pt x="2224" y="11540"/>
                  </a:cubicBezTo>
                  <a:cubicBezTo>
                    <a:pt x="2224" y="11244"/>
                    <a:pt x="2224" y="11244"/>
                    <a:pt x="2224" y="11244"/>
                  </a:cubicBezTo>
                  <a:close/>
                  <a:moveTo>
                    <a:pt x="2118" y="10652"/>
                  </a:moveTo>
                  <a:cubicBezTo>
                    <a:pt x="2012" y="10652"/>
                    <a:pt x="2012" y="10652"/>
                    <a:pt x="2012" y="10652"/>
                  </a:cubicBezTo>
                  <a:cubicBezTo>
                    <a:pt x="2118" y="10948"/>
                    <a:pt x="2118" y="10948"/>
                    <a:pt x="2118" y="10948"/>
                  </a:cubicBezTo>
                  <a:cubicBezTo>
                    <a:pt x="2224" y="10948"/>
                    <a:pt x="2224" y="10948"/>
                    <a:pt x="2224" y="10948"/>
                  </a:cubicBezTo>
                  <a:cubicBezTo>
                    <a:pt x="2118" y="10652"/>
                    <a:pt x="2118" y="10652"/>
                    <a:pt x="2118" y="10652"/>
                  </a:cubicBezTo>
                  <a:close/>
                  <a:moveTo>
                    <a:pt x="1588" y="9468"/>
                  </a:moveTo>
                  <a:cubicBezTo>
                    <a:pt x="1588" y="9764"/>
                    <a:pt x="1588" y="9764"/>
                    <a:pt x="1588" y="9764"/>
                  </a:cubicBezTo>
                  <a:cubicBezTo>
                    <a:pt x="1694" y="9764"/>
                    <a:pt x="1694" y="9764"/>
                    <a:pt x="1694" y="9764"/>
                  </a:cubicBezTo>
                  <a:cubicBezTo>
                    <a:pt x="1800" y="10356"/>
                    <a:pt x="1800" y="10356"/>
                    <a:pt x="1800" y="10356"/>
                  </a:cubicBezTo>
                  <a:cubicBezTo>
                    <a:pt x="1906" y="10356"/>
                    <a:pt x="1906" y="10356"/>
                    <a:pt x="1906" y="10356"/>
                  </a:cubicBezTo>
                  <a:cubicBezTo>
                    <a:pt x="1906" y="10060"/>
                    <a:pt x="1906" y="10060"/>
                    <a:pt x="1906" y="10060"/>
                  </a:cubicBezTo>
                  <a:cubicBezTo>
                    <a:pt x="1800" y="9468"/>
                    <a:pt x="1800" y="9468"/>
                    <a:pt x="1800" y="9468"/>
                  </a:cubicBezTo>
                  <a:cubicBezTo>
                    <a:pt x="1694" y="9468"/>
                    <a:pt x="1694" y="9468"/>
                    <a:pt x="1694" y="9468"/>
                  </a:cubicBezTo>
                  <a:cubicBezTo>
                    <a:pt x="1588" y="9468"/>
                    <a:pt x="1588" y="9468"/>
                    <a:pt x="1588" y="9468"/>
                  </a:cubicBezTo>
                  <a:close/>
                  <a:moveTo>
                    <a:pt x="1482" y="8581"/>
                  </a:moveTo>
                  <a:cubicBezTo>
                    <a:pt x="1482" y="8877"/>
                    <a:pt x="1482" y="8877"/>
                    <a:pt x="1482" y="8877"/>
                  </a:cubicBezTo>
                  <a:cubicBezTo>
                    <a:pt x="1482" y="9173"/>
                    <a:pt x="1482" y="9173"/>
                    <a:pt x="1482" y="9173"/>
                  </a:cubicBezTo>
                  <a:cubicBezTo>
                    <a:pt x="1588" y="8877"/>
                    <a:pt x="1588" y="8877"/>
                    <a:pt x="1588" y="8877"/>
                  </a:cubicBezTo>
                  <a:cubicBezTo>
                    <a:pt x="1588" y="8877"/>
                    <a:pt x="1588" y="8877"/>
                    <a:pt x="1588" y="8877"/>
                  </a:cubicBezTo>
                  <a:cubicBezTo>
                    <a:pt x="1482" y="8581"/>
                    <a:pt x="1482" y="8581"/>
                    <a:pt x="1482" y="8581"/>
                  </a:cubicBezTo>
                  <a:close/>
                  <a:moveTo>
                    <a:pt x="1588" y="7989"/>
                  </a:moveTo>
                  <a:cubicBezTo>
                    <a:pt x="1694" y="7989"/>
                    <a:pt x="1694" y="7989"/>
                    <a:pt x="1694" y="7989"/>
                  </a:cubicBezTo>
                  <a:cubicBezTo>
                    <a:pt x="1694" y="7989"/>
                    <a:pt x="1694" y="7989"/>
                    <a:pt x="1694" y="7989"/>
                  </a:cubicBezTo>
                  <a:cubicBezTo>
                    <a:pt x="1694" y="7989"/>
                    <a:pt x="1694" y="7989"/>
                    <a:pt x="1694" y="7989"/>
                  </a:cubicBezTo>
                  <a:cubicBezTo>
                    <a:pt x="1588" y="7989"/>
                    <a:pt x="1588" y="7989"/>
                    <a:pt x="1588" y="7989"/>
                  </a:cubicBezTo>
                  <a:cubicBezTo>
                    <a:pt x="1588" y="7989"/>
                    <a:pt x="1588" y="7989"/>
                    <a:pt x="1588" y="7989"/>
                  </a:cubicBezTo>
                  <a:close/>
                  <a:moveTo>
                    <a:pt x="847" y="6510"/>
                  </a:moveTo>
                  <a:cubicBezTo>
                    <a:pt x="953" y="6510"/>
                    <a:pt x="953" y="6510"/>
                    <a:pt x="953" y="6510"/>
                  </a:cubicBezTo>
                  <a:cubicBezTo>
                    <a:pt x="1059" y="6214"/>
                    <a:pt x="1059" y="6214"/>
                    <a:pt x="1059" y="6214"/>
                  </a:cubicBezTo>
                  <a:cubicBezTo>
                    <a:pt x="1059" y="6214"/>
                    <a:pt x="1059" y="6214"/>
                    <a:pt x="1059" y="6214"/>
                  </a:cubicBezTo>
                  <a:cubicBezTo>
                    <a:pt x="1165" y="6805"/>
                    <a:pt x="1165" y="6805"/>
                    <a:pt x="1165" y="6805"/>
                  </a:cubicBezTo>
                  <a:cubicBezTo>
                    <a:pt x="1271" y="6805"/>
                    <a:pt x="1271" y="6805"/>
                    <a:pt x="1271" y="6805"/>
                  </a:cubicBezTo>
                  <a:cubicBezTo>
                    <a:pt x="1271" y="7101"/>
                    <a:pt x="1271" y="7101"/>
                    <a:pt x="1271" y="7101"/>
                  </a:cubicBezTo>
                  <a:cubicBezTo>
                    <a:pt x="1271" y="7397"/>
                    <a:pt x="1271" y="7397"/>
                    <a:pt x="1271" y="7397"/>
                  </a:cubicBezTo>
                  <a:cubicBezTo>
                    <a:pt x="1165" y="7397"/>
                    <a:pt x="1165" y="7397"/>
                    <a:pt x="1165" y="7397"/>
                  </a:cubicBezTo>
                  <a:cubicBezTo>
                    <a:pt x="1059" y="7101"/>
                    <a:pt x="1059" y="7101"/>
                    <a:pt x="1059" y="7101"/>
                  </a:cubicBezTo>
                  <a:cubicBezTo>
                    <a:pt x="1059" y="7101"/>
                    <a:pt x="1059" y="7101"/>
                    <a:pt x="1059" y="7101"/>
                  </a:cubicBezTo>
                  <a:cubicBezTo>
                    <a:pt x="953" y="6805"/>
                    <a:pt x="953" y="6805"/>
                    <a:pt x="953" y="6805"/>
                  </a:cubicBezTo>
                  <a:cubicBezTo>
                    <a:pt x="847" y="6510"/>
                    <a:pt x="847" y="6510"/>
                    <a:pt x="847" y="6510"/>
                  </a:cubicBezTo>
                  <a:close/>
                  <a:moveTo>
                    <a:pt x="847" y="5622"/>
                  </a:moveTo>
                  <a:cubicBezTo>
                    <a:pt x="953" y="5622"/>
                    <a:pt x="953" y="5622"/>
                    <a:pt x="953" y="5622"/>
                  </a:cubicBezTo>
                  <a:cubicBezTo>
                    <a:pt x="953" y="5326"/>
                    <a:pt x="953" y="5326"/>
                    <a:pt x="953" y="5326"/>
                  </a:cubicBezTo>
                  <a:cubicBezTo>
                    <a:pt x="847" y="5622"/>
                    <a:pt x="847" y="5622"/>
                    <a:pt x="847" y="5622"/>
                  </a:cubicBezTo>
                  <a:close/>
                  <a:moveTo>
                    <a:pt x="212" y="4438"/>
                  </a:moveTo>
                  <a:cubicBezTo>
                    <a:pt x="212" y="4438"/>
                    <a:pt x="212" y="4438"/>
                    <a:pt x="212" y="4438"/>
                  </a:cubicBezTo>
                  <a:cubicBezTo>
                    <a:pt x="212" y="4734"/>
                    <a:pt x="212" y="4734"/>
                    <a:pt x="212" y="4734"/>
                  </a:cubicBezTo>
                  <a:cubicBezTo>
                    <a:pt x="318" y="4734"/>
                    <a:pt x="318" y="4734"/>
                    <a:pt x="318" y="4734"/>
                  </a:cubicBezTo>
                  <a:cubicBezTo>
                    <a:pt x="424" y="4734"/>
                    <a:pt x="424" y="4734"/>
                    <a:pt x="424" y="4734"/>
                  </a:cubicBezTo>
                  <a:cubicBezTo>
                    <a:pt x="318" y="4734"/>
                    <a:pt x="318" y="4734"/>
                    <a:pt x="318" y="4734"/>
                  </a:cubicBezTo>
                  <a:cubicBezTo>
                    <a:pt x="212" y="4438"/>
                    <a:pt x="212" y="4438"/>
                    <a:pt x="212" y="4438"/>
                  </a:cubicBezTo>
                  <a:close/>
                  <a:moveTo>
                    <a:pt x="0" y="1184"/>
                  </a:moveTo>
                  <a:cubicBezTo>
                    <a:pt x="0" y="1184"/>
                    <a:pt x="0" y="1184"/>
                    <a:pt x="0" y="1184"/>
                  </a:cubicBezTo>
                  <a:cubicBezTo>
                    <a:pt x="0" y="1775"/>
                    <a:pt x="0" y="1775"/>
                    <a:pt x="0" y="1775"/>
                  </a:cubicBezTo>
                  <a:cubicBezTo>
                    <a:pt x="106" y="2367"/>
                    <a:pt x="106" y="2367"/>
                    <a:pt x="106" y="2367"/>
                  </a:cubicBezTo>
                  <a:cubicBezTo>
                    <a:pt x="212" y="2367"/>
                    <a:pt x="212" y="2367"/>
                    <a:pt x="212" y="2367"/>
                  </a:cubicBezTo>
                  <a:cubicBezTo>
                    <a:pt x="424" y="2959"/>
                    <a:pt x="424" y="2959"/>
                    <a:pt x="424" y="2959"/>
                  </a:cubicBezTo>
                  <a:cubicBezTo>
                    <a:pt x="424" y="2959"/>
                    <a:pt x="424" y="2959"/>
                    <a:pt x="424" y="2959"/>
                  </a:cubicBezTo>
                  <a:cubicBezTo>
                    <a:pt x="529" y="3255"/>
                    <a:pt x="529" y="3255"/>
                    <a:pt x="529" y="3255"/>
                  </a:cubicBezTo>
                  <a:cubicBezTo>
                    <a:pt x="635" y="3255"/>
                    <a:pt x="635" y="3255"/>
                    <a:pt x="635" y="3255"/>
                  </a:cubicBezTo>
                  <a:cubicBezTo>
                    <a:pt x="741" y="3255"/>
                    <a:pt x="741" y="3255"/>
                    <a:pt x="741" y="3255"/>
                  </a:cubicBezTo>
                  <a:cubicBezTo>
                    <a:pt x="847" y="3551"/>
                    <a:pt x="847" y="3551"/>
                    <a:pt x="847" y="3551"/>
                  </a:cubicBezTo>
                  <a:cubicBezTo>
                    <a:pt x="1059" y="4438"/>
                    <a:pt x="1059" y="4438"/>
                    <a:pt x="1059" y="4438"/>
                  </a:cubicBezTo>
                  <a:cubicBezTo>
                    <a:pt x="1165" y="4734"/>
                    <a:pt x="1165" y="4734"/>
                    <a:pt x="1165" y="4734"/>
                  </a:cubicBezTo>
                  <a:cubicBezTo>
                    <a:pt x="1271" y="4734"/>
                    <a:pt x="1271" y="4734"/>
                    <a:pt x="1271" y="4734"/>
                  </a:cubicBezTo>
                  <a:cubicBezTo>
                    <a:pt x="1271" y="5030"/>
                    <a:pt x="1271" y="5030"/>
                    <a:pt x="1271" y="5030"/>
                  </a:cubicBezTo>
                  <a:cubicBezTo>
                    <a:pt x="1271" y="5030"/>
                    <a:pt x="1271" y="5030"/>
                    <a:pt x="1271" y="5030"/>
                  </a:cubicBezTo>
                  <a:cubicBezTo>
                    <a:pt x="1271" y="5326"/>
                    <a:pt x="1271" y="5326"/>
                    <a:pt x="1271" y="5326"/>
                  </a:cubicBezTo>
                  <a:cubicBezTo>
                    <a:pt x="1376" y="5622"/>
                    <a:pt x="1376" y="5622"/>
                    <a:pt x="1376" y="5622"/>
                  </a:cubicBezTo>
                  <a:cubicBezTo>
                    <a:pt x="1482" y="5622"/>
                    <a:pt x="1482" y="5622"/>
                    <a:pt x="1482" y="5622"/>
                  </a:cubicBezTo>
                  <a:cubicBezTo>
                    <a:pt x="1588" y="5918"/>
                    <a:pt x="1588" y="5918"/>
                    <a:pt x="1588" y="5918"/>
                  </a:cubicBezTo>
                  <a:cubicBezTo>
                    <a:pt x="1588" y="5918"/>
                    <a:pt x="1588" y="5918"/>
                    <a:pt x="1588" y="5918"/>
                  </a:cubicBezTo>
                  <a:cubicBezTo>
                    <a:pt x="1694" y="5918"/>
                    <a:pt x="1694" y="5918"/>
                    <a:pt x="1694" y="5918"/>
                  </a:cubicBezTo>
                  <a:cubicBezTo>
                    <a:pt x="1694" y="6214"/>
                    <a:pt x="1694" y="6214"/>
                    <a:pt x="1694" y="6214"/>
                  </a:cubicBezTo>
                  <a:cubicBezTo>
                    <a:pt x="1694" y="6214"/>
                    <a:pt x="1694" y="6214"/>
                    <a:pt x="1694" y="6214"/>
                  </a:cubicBezTo>
                  <a:cubicBezTo>
                    <a:pt x="1694" y="6510"/>
                    <a:pt x="1694" y="6510"/>
                    <a:pt x="1694" y="6510"/>
                  </a:cubicBezTo>
                  <a:cubicBezTo>
                    <a:pt x="1800" y="6805"/>
                    <a:pt x="1800" y="6805"/>
                    <a:pt x="1800" y="6805"/>
                  </a:cubicBezTo>
                  <a:cubicBezTo>
                    <a:pt x="1800" y="6805"/>
                    <a:pt x="1800" y="6805"/>
                    <a:pt x="1800" y="6805"/>
                  </a:cubicBezTo>
                  <a:cubicBezTo>
                    <a:pt x="1906" y="7397"/>
                    <a:pt x="1906" y="7397"/>
                    <a:pt x="1906" y="7397"/>
                  </a:cubicBezTo>
                  <a:cubicBezTo>
                    <a:pt x="1906" y="7693"/>
                    <a:pt x="1906" y="7693"/>
                    <a:pt x="1906" y="7693"/>
                  </a:cubicBezTo>
                  <a:cubicBezTo>
                    <a:pt x="2012" y="7989"/>
                    <a:pt x="2012" y="7989"/>
                    <a:pt x="2012" y="7989"/>
                  </a:cubicBezTo>
                  <a:cubicBezTo>
                    <a:pt x="2224" y="8285"/>
                    <a:pt x="2224" y="8285"/>
                    <a:pt x="2224" y="8285"/>
                  </a:cubicBezTo>
                  <a:cubicBezTo>
                    <a:pt x="2224" y="8285"/>
                    <a:pt x="2224" y="8285"/>
                    <a:pt x="2224" y="8285"/>
                  </a:cubicBezTo>
                  <a:cubicBezTo>
                    <a:pt x="2329" y="8877"/>
                    <a:pt x="2329" y="8877"/>
                    <a:pt x="2329" y="8877"/>
                  </a:cubicBezTo>
                  <a:cubicBezTo>
                    <a:pt x="2435" y="9173"/>
                    <a:pt x="2435" y="9173"/>
                    <a:pt x="2435" y="9173"/>
                  </a:cubicBezTo>
                  <a:cubicBezTo>
                    <a:pt x="2435" y="9764"/>
                    <a:pt x="2435" y="9764"/>
                    <a:pt x="2435" y="9764"/>
                  </a:cubicBezTo>
                  <a:cubicBezTo>
                    <a:pt x="2541" y="10356"/>
                    <a:pt x="2541" y="10356"/>
                    <a:pt x="2541" y="10356"/>
                  </a:cubicBezTo>
                  <a:cubicBezTo>
                    <a:pt x="2541" y="10948"/>
                    <a:pt x="2541" y="10948"/>
                    <a:pt x="2541" y="10948"/>
                  </a:cubicBezTo>
                  <a:cubicBezTo>
                    <a:pt x="2647" y="11244"/>
                    <a:pt x="2647" y="11244"/>
                    <a:pt x="2647" y="11244"/>
                  </a:cubicBezTo>
                  <a:cubicBezTo>
                    <a:pt x="2753" y="11540"/>
                    <a:pt x="2753" y="11540"/>
                    <a:pt x="2753" y="11540"/>
                  </a:cubicBezTo>
                  <a:cubicBezTo>
                    <a:pt x="2965" y="12132"/>
                    <a:pt x="2965" y="12132"/>
                    <a:pt x="2965" y="12132"/>
                  </a:cubicBezTo>
                  <a:cubicBezTo>
                    <a:pt x="2965" y="12132"/>
                    <a:pt x="2965" y="12132"/>
                    <a:pt x="2965" y="12132"/>
                  </a:cubicBezTo>
                  <a:cubicBezTo>
                    <a:pt x="3176" y="12427"/>
                    <a:pt x="3176" y="12427"/>
                    <a:pt x="3176" y="12427"/>
                  </a:cubicBezTo>
                  <a:cubicBezTo>
                    <a:pt x="3176" y="12427"/>
                    <a:pt x="3176" y="12427"/>
                    <a:pt x="3176" y="12427"/>
                  </a:cubicBezTo>
                  <a:cubicBezTo>
                    <a:pt x="3282" y="12723"/>
                    <a:pt x="3282" y="12723"/>
                    <a:pt x="3282" y="12723"/>
                  </a:cubicBezTo>
                  <a:cubicBezTo>
                    <a:pt x="3282" y="13019"/>
                    <a:pt x="3282" y="13019"/>
                    <a:pt x="3282" y="13019"/>
                  </a:cubicBezTo>
                  <a:cubicBezTo>
                    <a:pt x="3388" y="13315"/>
                    <a:pt x="3388" y="13315"/>
                    <a:pt x="3388" y="13315"/>
                  </a:cubicBezTo>
                  <a:cubicBezTo>
                    <a:pt x="3600" y="13611"/>
                    <a:pt x="3600" y="13611"/>
                    <a:pt x="3600" y="13611"/>
                  </a:cubicBezTo>
                  <a:cubicBezTo>
                    <a:pt x="3706" y="13907"/>
                    <a:pt x="3706" y="13907"/>
                    <a:pt x="3706" y="13907"/>
                  </a:cubicBezTo>
                  <a:cubicBezTo>
                    <a:pt x="3812" y="14203"/>
                    <a:pt x="3812" y="14203"/>
                    <a:pt x="3812" y="14203"/>
                  </a:cubicBezTo>
                  <a:cubicBezTo>
                    <a:pt x="3918" y="14203"/>
                    <a:pt x="3918" y="14203"/>
                    <a:pt x="3918" y="14203"/>
                  </a:cubicBezTo>
                  <a:cubicBezTo>
                    <a:pt x="4235" y="14795"/>
                    <a:pt x="4235" y="14795"/>
                    <a:pt x="4235" y="14795"/>
                  </a:cubicBezTo>
                  <a:cubicBezTo>
                    <a:pt x="4235" y="15090"/>
                    <a:pt x="4235" y="15090"/>
                    <a:pt x="4235" y="15090"/>
                  </a:cubicBezTo>
                  <a:cubicBezTo>
                    <a:pt x="4341" y="15090"/>
                    <a:pt x="4341" y="15090"/>
                    <a:pt x="4341" y="15090"/>
                  </a:cubicBezTo>
                  <a:cubicBezTo>
                    <a:pt x="4341" y="15386"/>
                    <a:pt x="4341" y="15386"/>
                    <a:pt x="4341" y="15386"/>
                  </a:cubicBezTo>
                  <a:cubicBezTo>
                    <a:pt x="4447" y="15386"/>
                    <a:pt x="4447" y="15386"/>
                    <a:pt x="4447" y="15386"/>
                  </a:cubicBezTo>
                  <a:cubicBezTo>
                    <a:pt x="4447" y="15090"/>
                    <a:pt x="4447" y="15090"/>
                    <a:pt x="4447" y="15090"/>
                  </a:cubicBezTo>
                  <a:cubicBezTo>
                    <a:pt x="4341" y="15090"/>
                    <a:pt x="4341" y="15090"/>
                    <a:pt x="4341" y="15090"/>
                  </a:cubicBezTo>
                  <a:cubicBezTo>
                    <a:pt x="4341" y="14795"/>
                    <a:pt x="4341" y="14795"/>
                    <a:pt x="4341" y="14795"/>
                  </a:cubicBezTo>
                  <a:cubicBezTo>
                    <a:pt x="4447" y="14795"/>
                    <a:pt x="4447" y="14795"/>
                    <a:pt x="4447" y="14795"/>
                  </a:cubicBezTo>
                  <a:cubicBezTo>
                    <a:pt x="4659" y="15386"/>
                    <a:pt x="4659" y="15386"/>
                    <a:pt x="4659" y="15386"/>
                  </a:cubicBezTo>
                  <a:cubicBezTo>
                    <a:pt x="4659" y="15090"/>
                    <a:pt x="4659" y="15090"/>
                    <a:pt x="4659" y="15090"/>
                  </a:cubicBezTo>
                  <a:cubicBezTo>
                    <a:pt x="4659" y="14795"/>
                    <a:pt x="4659" y="14795"/>
                    <a:pt x="4659" y="14795"/>
                  </a:cubicBezTo>
                  <a:cubicBezTo>
                    <a:pt x="4765" y="14795"/>
                    <a:pt x="4765" y="14795"/>
                    <a:pt x="4765" y="14795"/>
                  </a:cubicBezTo>
                  <a:cubicBezTo>
                    <a:pt x="4765" y="14795"/>
                    <a:pt x="4765" y="14795"/>
                    <a:pt x="4765" y="14795"/>
                  </a:cubicBezTo>
                  <a:cubicBezTo>
                    <a:pt x="4871" y="15090"/>
                    <a:pt x="4871" y="15090"/>
                    <a:pt x="4871" y="15090"/>
                  </a:cubicBezTo>
                  <a:cubicBezTo>
                    <a:pt x="4976" y="15090"/>
                    <a:pt x="4976" y="15090"/>
                    <a:pt x="4976" y="15090"/>
                  </a:cubicBezTo>
                  <a:cubicBezTo>
                    <a:pt x="4976" y="15090"/>
                    <a:pt x="4976" y="15090"/>
                    <a:pt x="4976" y="15090"/>
                  </a:cubicBezTo>
                  <a:cubicBezTo>
                    <a:pt x="4976" y="14499"/>
                    <a:pt x="4976" y="14499"/>
                    <a:pt x="4976" y="14499"/>
                  </a:cubicBezTo>
                  <a:cubicBezTo>
                    <a:pt x="5082" y="13907"/>
                    <a:pt x="5082" y="13907"/>
                    <a:pt x="5082" y="13907"/>
                  </a:cubicBezTo>
                  <a:cubicBezTo>
                    <a:pt x="4976" y="13315"/>
                    <a:pt x="4976" y="13315"/>
                    <a:pt x="4976" y="13315"/>
                  </a:cubicBezTo>
                  <a:cubicBezTo>
                    <a:pt x="5082" y="13019"/>
                    <a:pt x="5082" y="13019"/>
                    <a:pt x="5082" y="13019"/>
                  </a:cubicBezTo>
                  <a:cubicBezTo>
                    <a:pt x="4976" y="12723"/>
                    <a:pt x="4976" y="12723"/>
                    <a:pt x="4976" y="12723"/>
                  </a:cubicBezTo>
                  <a:cubicBezTo>
                    <a:pt x="5082" y="12427"/>
                    <a:pt x="5082" y="12427"/>
                    <a:pt x="5082" y="12427"/>
                  </a:cubicBezTo>
                  <a:cubicBezTo>
                    <a:pt x="5082" y="12427"/>
                    <a:pt x="5082" y="12427"/>
                    <a:pt x="5082" y="12427"/>
                  </a:cubicBezTo>
                  <a:cubicBezTo>
                    <a:pt x="5188" y="12132"/>
                    <a:pt x="5188" y="12132"/>
                    <a:pt x="5188" y="12132"/>
                  </a:cubicBezTo>
                  <a:cubicBezTo>
                    <a:pt x="5188" y="11836"/>
                    <a:pt x="5188" y="11836"/>
                    <a:pt x="5188" y="11836"/>
                  </a:cubicBezTo>
                  <a:cubicBezTo>
                    <a:pt x="5082" y="11836"/>
                    <a:pt x="5082" y="11836"/>
                    <a:pt x="5082" y="11836"/>
                  </a:cubicBezTo>
                  <a:cubicBezTo>
                    <a:pt x="4976" y="11540"/>
                    <a:pt x="4976" y="11540"/>
                    <a:pt x="4976" y="11540"/>
                  </a:cubicBezTo>
                  <a:cubicBezTo>
                    <a:pt x="4976" y="11244"/>
                    <a:pt x="4976" y="11244"/>
                    <a:pt x="4976" y="11244"/>
                  </a:cubicBezTo>
                  <a:cubicBezTo>
                    <a:pt x="4871" y="11244"/>
                    <a:pt x="4871" y="11244"/>
                    <a:pt x="4871" y="11244"/>
                  </a:cubicBezTo>
                  <a:cubicBezTo>
                    <a:pt x="4871" y="11244"/>
                    <a:pt x="4871" y="11244"/>
                    <a:pt x="4871" y="11244"/>
                  </a:cubicBezTo>
                  <a:cubicBezTo>
                    <a:pt x="4765" y="10948"/>
                    <a:pt x="4765" y="10948"/>
                    <a:pt x="4765" y="10948"/>
                  </a:cubicBezTo>
                  <a:cubicBezTo>
                    <a:pt x="4659" y="10948"/>
                    <a:pt x="4659" y="10948"/>
                    <a:pt x="4659" y="10948"/>
                  </a:cubicBezTo>
                  <a:cubicBezTo>
                    <a:pt x="4553" y="10948"/>
                    <a:pt x="4553" y="10948"/>
                    <a:pt x="4553" y="10948"/>
                  </a:cubicBezTo>
                  <a:cubicBezTo>
                    <a:pt x="4553" y="10652"/>
                    <a:pt x="4553" y="10652"/>
                    <a:pt x="4553" y="10652"/>
                  </a:cubicBezTo>
                  <a:cubicBezTo>
                    <a:pt x="4447" y="10356"/>
                    <a:pt x="4447" y="10356"/>
                    <a:pt x="4447" y="10356"/>
                  </a:cubicBezTo>
                  <a:cubicBezTo>
                    <a:pt x="4447" y="10652"/>
                    <a:pt x="4447" y="10652"/>
                    <a:pt x="4447" y="10652"/>
                  </a:cubicBezTo>
                  <a:cubicBezTo>
                    <a:pt x="4447" y="10356"/>
                    <a:pt x="4447" y="10356"/>
                    <a:pt x="4447" y="10356"/>
                  </a:cubicBezTo>
                  <a:cubicBezTo>
                    <a:pt x="4447" y="10060"/>
                    <a:pt x="4447" y="10060"/>
                    <a:pt x="4447" y="10060"/>
                  </a:cubicBezTo>
                  <a:cubicBezTo>
                    <a:pt x="4341" y="9468"/>
                    <a:pt x="4341" y="9468"/>
                    <a:pt x="4341" y="9468"/>
                  </a:cubicBezTo>
                  <a:cubicBezTo>
                    <a:pt x="4235" y="9468"/>
                    <a:pt x="4235" y="9468"/>
                    <a:pt x="4235" y="9468"/>
                  </a:cubicBezTo>
                  <a:cubicBezTo>
                    <a:pt x="4235" y="9468"/>
                    <a:pt x="4235" y="9468"/>
                    <a:pt x="4235" y="9468"/>
                  </a:cubicBezTo>
                  <a:cubicBezTo>
                    <a:pt x="4024" y="9468"/>
                    <a:pt x="4024" y="9468"/>
                    <a:pt x="4024" y="9468"/>
                  </a:cubicBezTo>
                  <a:cubicBezTo>
                    <a:pt x="3918" y="9173"/>
                    <a:pt x="3918" y="9173"/>
                    <a:pt x="3918" y="9173"/>
                  </a:cubicBezTo>
                  <a:cubicBezTo>
                    <a:pt x="3918" y="8877"/>
                    <a:pt x="3918" y="8877"/>
                    <a:pt x="3918" y="8877"/>
                  </a:cubicBezTo>
                  <a:cubicBezTo>
                    <a:pt x="4024" y="8877"/>
                    <a:pt x="4024" y="8877"/>
                    <a:pt x="4024" y="8877"/>
                  </a:cubicBezTo>
                  <a:cubicBezTo>
                    <a:pt x="4129" y="8581"/>
                    <a:pt x="4129" y="8581"/>
                    <a:pt x="4129" y="8581"/>
                  </a:cubicBezTo>
                  <a:cubicBezTo>
                    <a:pt x="4024" y="8581"/>
                    <a:pt x="4024" y="8581"/>
                    <a:pt x="4024" y="8581"/>
                  </a:cubicBezTo>
                  <a:cubicBezTo>
                    <a:pt x="3918" y="8581"/>
                    <a:pt x="3918" y="8581"/>
                    <a:pt x="3918" y="8581"/>
                  </a:cubicBezTo>
                  <a:cubicBezTo>
                    <a:pt x="3918" y="8581"/>
                    <a:pt x="3918" y="8581"/>
                    <a:pt x="3918" y="8581"/>
                  </a:cubicBezTo>
                  <a:cubicBezTo>
                    <a:pt x="3812" y="8581"/>
                    <a:pt x="3812" y="8581"/>
                    <a:pt x="3812" y="8581"/>
                  </a:cubicBezTo>
                  <a:cubicBezTo>
                    <a:pt x="3812" y="8581"/>
                    <a:pt x="3812" y="8581"/>
                    <a:pt x="3812" y="8581"/>
                  </a:cubicBezTo>
                  <a:cubicBezTo>
                    <a:pt x="3918" y="8285"/>
                    <a:pt x="3918" y="8285"/>
                    <a:pt x="3918" y="8285"/>
                  </a:cubicBezTo>
                  <a:cubicBezTo>
                    <a:pt x="4129" y="8285"/>
                    <a:pt x="4129" y="8285"/>
                    <a:pt x="4129" y="8285"/>
                  </a:cubicBezTo>
                  <a:cubicBezTo>
                    <a:pt x="4024" y="7989"/>
                    <a:pt x="4024" y="7989"/>
                    <a:pt x="4024" y="7989"/>
                  </a:cubicBezTo>
                  <a:cubicBezTo>
                    <a:pt x="3918" y="7693"/>
                    <a:pt x="3918" y="7693"/>
                    <a:pt x="3918" y="7693"/>
                  </a:cubicBezTo>
                  <a:cubicBezTo>
                    <a:pt x="3812" y="7693"/>
                    <a:pt x="3812" y="7693"/>
                    <a:pt x="3812" y="7693"/>
                  </a:cubicBezTo>
                  <a:cubicBezTo>
                    <a:pt x="3706" y="7693"/>
                    <a:pt x="3706" y="7693"/>
                    <a:pt x="3706" y="7693"/>
                  </a:cubicBezTo>
                  <a:cubicBezTo>
                    <a:pt x="3600" y="7989"/>
                    <a:pt x="3600" y="7989"/>
                    <a:pt x="3600" y="7989"/>
                  </a:cubicBezTo>
                  <a:cubicBezTo>
                    <a:pt x="3494" y="7989"/>
                    <a:pt x="3494" y="7989"/>
                    <a:pt x="3494" y="7989"/>
                  </a:cubicBezTo>
                  <a:cubicBezTo>
                    <a:pt x="3600" y="7989"/>
                    <a:pt x="3600" y="7989"/>
                    <a:pt x="3600" y="7989"/>
                  </a:cubicBezTo>
                  <a:cubicBezTo>
                    <a:pt x="3600" y="7693"/>
                    <a:pt x="3600" y="7693"/>
                    <a:pt x="3600" y="7693"/>
                  </a:cubicBezTo>
                  <a:cubicBezTo>
                    <a:pt x="3706" y="7693"/>
                    <a:pt x="3706" y="7693"/>
                    <a:pt x="3706" y="7693"/>
                  </a:cubicBezTo>
                  <a:cubicBezTo>
                    <a:pt x="3706" y="7693"/>
                    <a:pt x="3706" y="7693"/>
                    <a:pt x="3706" y="7693"/>
                  </a:cubicBezTo>
                  <a:cubicBezTo>
                    <a:pt x="3706" y="7397"/>
                    <a:pt x="3706" y="7397"/>
                    <a:pt x="3706" y="7397"/>
                  </a:cubicBezTo>
                  <a:cubicBezTo>
                    <a:pt x="3600" y="7397"/>
                    <a:pt x="3600" y="7397"/>
                    <a:pt x="3600" y="7397"/>
                  </a:cubicBezTo>
                  <a:cubicBezTo>
                    <a:pt x="3388" y="7397"/>
                    <a:pt x="3388" y="7397"/>
                    <a:pt x="3388" y="7397"/>
                  </a:cubicBezTo>
                  <a:cubicBezTo>
                    <a:pt x="3282" y="7101"/>
                    <a:pt x="3282" y="7101"/>
                    <a:pt x="3282" y="7101"/>
                  </a:cubicBezTo>
                  <a:cubicBezTo>
                    <a:pt x="3282" y="6805"/>
                    <a:pt x="3282" y="6805"/>
                    <a:pt x="3282" y="6805"/>
                  </a:cubicBezTo>
                  <a:cubicBezTo>
                    <a:pt x="3282" y="6510"/>
                    <a:pt x="3282" y="6510"/>
                    <a:pt x="3282" y="6510"/>
                  </a:cubicBezTo>
                  <a:cubicBezTo>
                    <a:pt x="3071" y="6214"/>
                    <a:pt x="3071" y="6214"/>
                    <a:pt x="3071" y="6214"/>
                  </a:cubicBezTo>
                  <a:cubicBezTo>
                    <a:pt x="3071" y="6214"/>
                    <a:pt x="3071" y="6214"/>
                    <a:pt x="3071" y="6214"/>
                  </a:cubicBezTo>
                  <a:cubicBezTo>
                    <a:pt x="2965" y="6214"/>
                    <a:pt x="2965" y="6214"/>
                    <a:pt x="2965" y="6214"/>
                  </a:cubicBezTo>
                  <a:cubicBezTo>
                    <a:pt x="2859" y="5918"/>
                    <a:pt x="2859" y="5918"/>
                    <a:pt x="2859" y="5918"/>
                  </a:cubicBezTo>
                  <a:cubicBezTo>
                    <a:pt x="2859" y="5622"/>
                    <a:pt x="2859" y="5622"/>
                    <a:pt x="2859" y="5622"/>
                  </a:cubicBezTo>
                  <a:cubicBezTo>
                    <a:pt x="2753" y="5326"/>
                    <a:pt x="2753" y="5326"/>
                    <a:pt x="2753" y="5326"/>
                  </a:cubicBezTo>
                  <a:cubicBezTo>
                    <a:pt x="2541" y="5030"/>
                    <a:pt x="2541" y="5030"/>
                    <a:pt x="2541" y="5030"/>
                  </a:cubicBezTo>
                  <a:cubicBezTo>
                    <a:pt x="2435" y="5030"/>
                    <a:pt x="2435" y="5030"/>
                    <a:pt x="2435" y="5030"/>
                  </a:cubicBezTo>
                  <a:cubicBezTo>
                    <a:pt x="2435" y="5030"/>
                    <a:pt x="2435" y="5030"/>
                    <a:pt x="2435" y="5030"/>
                  </a:cubicBezTo>
                  <a:cubicBezTo>
                    <a:pt x="2329" y="5030"/>
                    <a:pt x="2329" y="5030"/>
                    <a:pt x="2329" y="5030"/>
                  </a:cubicBezTo>
                  <a:cubicBezTo>
                    <a:pt x="2329" y="4734"/>
                    <a:pt x="2329" y="4734"/>
                    <a:pt x="2329" y="4734"/>
                  </a:cubicBezTo>
                  <a:cubicBezTo>
                    <a:pt x="2329" y="4734"/>
                    <a:pt x="2329" y="4734"/>
                    <a:pt x="2329" y="4734"/>
                  </a:cubicBezTo>
                  <a:cubicBezTo>
                    <a:pt x="2224" y="4734"/>
                    <a:pt x="2224" y="4734"/>
                    <a:pt x="2224" y="4734"/>
                  </a:cubicBezTo>
                  <a:cubicBezTo>
                    <a:pt x="2224" y="4438"/>
                    <a:pt x="2224" y="4438"/>
                    <a:pt x="2224" y="4438"/>
                  </a:cubicBezTo>
                  <a:cubicBezTo>
                    <a:pt x="2118" y="4142"/>
                    <a:pt x="2118" y="4142"/>
                    <a:pt x="2118" y="4142"/>
                  </a:cubicBezTo>
                  <a:cubicBezTo>
                    <a:pt x="2012" y="3847"/>
                    <a:pt x="2012" y="3847"/>
                    <a:pt x="2012" y="3847"/>
                  </a:cubicBezTo>
                  <a:cubicBezTo>
                    <a:pt x="2012" y="3847"/>
                    <a:pt x="2012" y="3847"/>
                    <a:pt x="2012" y="3847"/>
                  </a:cubicBezTo>
                  <a:cubicBezTo>
                    <a:pt x="1694" y="3255"/>
                    <a:pt x="1694" y="3255"/>
                    <a:pt x="1694" y="3255"/>
                  </a:cubicBezTo>
                  <a:cubicBezTo>
                    <a:pt x="1588" y="3255"/>
                    <a:pt x="1588" y="3255"/>
                    <a:pt x="1588" y="3255"/>
                  </a:cubicBezTo>
                  <a:cubicBezTo>
                    <a:pt x="1482" y="2959"/>
                    <a:pt x="1482" y="2959"/>
                    <a:pt x="1482" y="2959"/>
                  </a:cubicBezTo>
                  <a:cubicBezTo>
                    <a:pt x="1376" y="2959"/>
                    <a:pt x="1376" y="2959"/>
                    <a:pt x="1376" y="2959"/>
                  </a:cubicBezTo>
                  <a:cubicBezTo>
                    <a:pt x="1376" y="2663"/>
                    <a:pt x="1376" y="2663"/>
                    <a:pt x="1376" y="2663"/>
                  </a:cubicBezTo>
                  <a:cubicBezTo>
                    <a:pt x="1376" y="2367"/>
                    <a:pt x="1376" y="2367"/>
                    <a:pt x="1376" y="2367"/>
                  </a:cubicBezTo>
                  <a:cubicBezTo>
                    <a:pt x="1271" y="2367"/>
                    <a:pt x="1271" y="2367"/>
                    <a:pt x="1271" y="2367"/>
                  </a:cubicBezTo>
                  <a:cubicBezTo>
                    <a:pt x="1165" y="2071"/>
                    <a:pt x="1165" y="2071"/>
                    <a:pt x="1165" y="2071"/>
                  </a:cubicBezTo>
                  <a:cubicBezTo>
                    <a:pt x="1165" y="2071"/>
                    <a:pt x="1165" y="2071"/>
                    <a:pt x="1165" y="2071"/>
                  </a:cubicBezTo>
                  <a:cubicBezTo>
                    <a:pt x="1059" y="1775"/>
                    <a:pt x="1059" y="1775"/>
                    <a:pt x="1059" y="1775"/>
                  </a:cubicBezTo>
                  <a:cubicBezTo>
                    <a:pt x="953" y="1479"/>
                    <a:pt x="953" y="1479"/>
                    <a:pt x="953" y="1479"/>
                  </a:cubicBezTo>
                  <a:cubicBezTo>
                    <a:pt x="847" y="1479"/>
                    <a:pt x="847" y="1479"/>
                    <a:pt x="847" y="1479"/>
                  </a:cubicBezTo>
                  <a:cubicBezTo>
                    <a:pt x="847" y="1479"/>
                    <a:pt x="847" y="1479"/>
                    <a:pt x="847" y="1479"/>
                  </a:cubicBezTo>
                  <a:cubicBezTo>
                    <a:pt x="741" y="1479"/>
                    <a:pt x="741" y="1479"/>
                    <a:pt x="741" y="1479"/>
                  </a:cubicBezTo>
                  <a:cubicBezTo>
                    <a:pt x="635" y="1479"/>
                    <a:pt x="635" y="1479"/>
                    <a:pt x="635" y="1479"/>
                  </a:cubicBezTo>
                  <a:cubicBezTo>
                    <a:pt x="529" y="1479"/>
                    <a:pt x="529" y="1479"/>
                    <a:pt x="529" y="1479"/>
                  </a:cubicBezTo>
                  <a:cubicBezTo>
                    <a:pt x="424" y="1479"/>
                    <a:pt x="424" y="1479"/>
                    <a:pt x="424" y="1479"/>
                  </a:cubicBezTo>
                  <a:cubicBezTo>
                    <a:pt x="212" y="1184"/>
                    <a:pt x="212" y="1184"/>
                    <a:pt x="212" y="1184"/>
                  </a:cubicBezTo>
                  <a:cubicBezTo>
                    <a:pt x="0" y="1184"/>
                    <a:pt x="0" y="1184"/>
                    <a:pt x="0" y="1184"/>
                  </a:cubicBezTo>
                  <a:close/>
                  <a:moveTo>
                    <a:pt x="0" y="1184"/>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3" name="Google Shape;793;p16"/>
            <p:cNvSpPr/>
            <p:nvPr/>
          </p:nvSpPr>
          <p:spPr>
            <a:xfrm>
              <a:off x="12043" y="5016"/>
              <a:ext cx="132" cy="34"/>
            </a:xfrm>
            <a:custGeom>
              <a:avLst/>
              <a:gdLst/>
              <a:ahLst/>
              <a:cxnLst/>
              <a:rect l="l" t="t" r="r" b="b"/>
              <a:pathLst>
                <a:path w="21600" h="21600" extrusionOk="0">
                  <a:moveTo>
                    <a:pt x="0" y="16971"/>
                  </a:moveTo>
                  <a:lnTo>
                    <a:pt x="1662" y="21600"/>
                  </a:lnTo>
                  <a:lnTo>
                    <a:pt x="1662" y="16971"/>
                  </a:lnTo>
                  <a:lnTo>
                    <a:pt x="2908" y="16971"/>
                  </a:lnTo>
                  <a:lnTo>
                    <a:pt x="2908" y="10800"/>
                  </a:lnTo>
                  <a:lnTo>
                    <a:pt x="1662" y="16971"/>
                  </a:lnTo>
                  <a:lnTo>
                    <a:pt x="0" y="16971"/>
                  </a:lnTo>
                  <a:close/>
                  <a:moveTo>
                    <a:pt x="4569" y="10800"/>
                  </a:moveTo>
                  <a:lnTo>
                    <a:pt x="7477" y="21600"/>
                  </a:lnTo>
                  <a:lnTo>
                    <a:pt x="9138" y="21600"/>
                  </a:lnTo>
                  <a:lnTo>
                    <a:pt x="9138" y="16971"/>
                  </a:lnTo>
                  <a:lnTo>
                    <a:pt x="15369" y="16971"/>
                  </a:lnTo>
                  <a:lnTo>
                    <a:pt x="17031" y="10800"/>
                  </a:lnTo>
                  <a:lnTo>
                    <a:pt x="18277" y="10800"/>
                  </a:lnTo>
                  <a:lnTo>
                    <a:pt x="19938" y="4629"/>
                  </a:lnTo>
                  <a:lnTo>
                    <a:pt x="21600" y="0"/>
                  </a:lnTo>
                  <a:lnTo>
                    <a:pt x="9138" y="0"/>
                  </a:lnTo>
                  <a:lnTo>
                    <a:pt x="7477" y="4629"/>
                  </a:lnTo>
                  <a:lnTo>
                    <a:pt x="4569" y="10800"/>
                  </a:lnTo>
                  <a:close/>
                  <a:moveTo>
                    <a:pt x="4569" y="108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4" name="Google Shape;794;p16"/>
            <p:cNvSpPr/>
            <p:nvPr/>
          </p:nvSpPr>
          <p:spPr>
            <a:xfrm>
              <a:off x="11046" y="4400"/>
              <a:ext cx="799" cy="257"/>
            </a:xfrm>
            <a:custGeom>
              <a:avLst/>
              <a:gdLst/>
              <a:ahLst/>
              <a:cxnLst/>
              <a:rect l="l" t="t" r="r" b="b"/>
              <a:pathLst>
                <a:path w="21600" h="21600" extrusionOk="0">
                  <a:moveTo>
                    <a:pt x="13234" y="15369"/>
                  </a:moveTo>
                  <a:lnTo>
                    <a:pt x="13234" y="16200"/>
                  </a:lnTo>
                  <a:lnTo>
                    <a:pt x="12960" y="16200"/>
                  </a:lnTo>
                  <a:lnTo>
                    <a:pt x="13234" y="15369"/>
                  </a:lnTo>
                  <a:close/>
                  <a:moveTo>
                    <a:pt x="0" y="6231"/>
                  </a:moveTo>
                  <a:lnTo>
                    <a:pt x="0" y="6854"/>
                  </a:lnTo>
                  <a:lnTo>
                    <a:pt x="274" y="6854"/>
                  </a:lnTo>
                  <a:lnTo>
                    <a:pt x="274" y="6231"/>
                  </a:lnTo>
                  <a:lnTo>
                    <a:pt x="0" y="6231"/>
                  </a:lnTo>
                  <a:close/>
                  <a:moveTo>
                    <a:pt x="10971" y="17654"/>
                  </a:moveTo>
                  <a:lnTo>
                    <a:pt x="11177" y="19315"/>
                  </a:lnTo>
                  <a:lnTo>
                    <a:pt x="11726" y="20146"/>
                  </a:lnTo>
                  <a:lnTo>
                    <a:pt x="11931" y="20769"/>
                  </a:lnTo>
                  <a:lnTo>
                    <a:pt x="11931" y="21600"/>
                  </a:lnTo>
                  <a:lnTo>
                    <a:pt x="12206" y="21600"/>
                  </a:lnTo>
                  <a:lnTo>
                    <a:pt x="12480" y="20769"/>
                  </a:lnTo>
                  <a:lnTo>
                    <a:pt x="13714" y="20769"/>
                  </a:lnTo>
                  <a:lnTo>
                    <a:pt x="14263" y="20146"/>
                  </a:lnTo>
                  <a:lnTo>
                    <a:pt x="14469" y="19315"/>
                  </a:lnTo>
                  <a:lnTo>
                    <a:pt x="15017" y="19315"/>
                  </a:lnTo>
                  <a:lnTo>
                    <a:pt x="15291" y="20146"/>
                  </a:lnTo>
                  <a:lnTo>
                    <a:pt x="15497" y="20146"/>
                  </a:lnTo>
                  <a:lnTo>
                    <a:pt x="16046" y="19315"/>
                  </a:lnTo>
                  <a:lnTo>
                    <a:pt x="16526" y="19315"/>
                  </a:lnTo>
                  <a:lnTo>
                    <a:pt x="16526" y="18485"/>
                  </a:lnTo>
                  <a:lnTo>
                    <a:pt x="17006" y="17031"/>
                  </a:lnTo>
                  <a:lnTo>
                    <a:pt x="17280" y="15369"/>
                  </a:lnTo>
                  <a:lnTo>
                    <a:pt x="17554" y="14746"/>
                  </a:lnTo>
                  <a:lnTo>
                    <a:pt x="17829" y="11631"/>
                  </a:lnTo>
                  <a:lnTo>
                    <a:pt x="17829" y="10800"/>
                  </a:lnTo>
                  <a:lnTo>
                    <a:pt x="18034" y="9969"/>
                  </a:lnTo>
                  <a:lnTo>
                    <a:pt x="19817" y="9969"/>
                  </a:lnTo>
                  <a:lnTo>
                    <a:pt x="20091" y="10800"/>
                  </a:lnTo>
                  <a:lnTo>
                    <a:pt x="20366" y="10800"/>
                  </a:lnTo>
                  <a:lnTo>
                    <a:pt x="20571" y="9969"/>
                  </a:lnTo>
                  <a:lnTo>
                    <a:pt x="20846" y="9969"/>
                  </a:lnTo>
                  <a:lnTo>
                    <a:pt x="20571" y="9346"/>
                  </a:lnTo>
                  <a:lnTo>
                    <a:pt x="20571" y="7685"/>
                  </a:lnTo>
                  <a:lnTo>
                    <a:pt x="21120" y="8515"/>
                  </a:lnTo>
                  <a:lnTo>
                    <a:pt x="21600" y="7685"/>
                  </a:lnTo>
                  <a:lnTo>
                    <a:pt x="21600" y="6854"/>
                  </a:lnTo>
                  <a:lnTo>
                    <a:pt x="21326" y="6854"/>
                  </a:lnTo>
                  <a:lnTo>
                    <a:pt x="21120" y="6231"/>
                  </a:lnTo>
                  <a:lnTo>
                    <a:pt x="20846" y="6231"/>
                  </a:lnTo>
                  <a:lnTo>
                    <a:pt x="20571" y="5400"/>
                  </a:lnTo>
                  <a:lnTo>
                    <a:pt x="20366" y="5400"/>
                  </a:lnTo>
                  <a:lnTo>
                    <a:pt x="20366" y="6231"/>
                  </a:lnTo>
                  <a:lnTo>
                    <a:pt x="20091" y="6231"/>
                  </a:lnTo>
                  <a:lnTo>
                    <a:pt x="20366" y="5400"/>
                  </a:lnTo>
                  <a:lnTo>
                    <a:pt x="20366" y="4569"/>
                  </a:lnTo>
                  <a:lnTo>
                    <a:pt x="20091" y="4569"/>
                  </a:lnTo>
                  <a:lnTo>
                    <a:pt x="20091" y="5400"/>
                  </a:lnTo>
                  <a:lnTo>
                    <a:pt x="19817" y="5400"/>
                  </a:lnTo>
                  <a:lnTo>
                    <a:pt x="19817" y="3946"/>
                  </a:lnTo>
                  <a:lnTo>
                    <a:pt x="20091" y="3946"/>
                  </a:lnTo>
                  <a:lnTo>
                    <a:pt x="19817" y="3115"/>
                  </a:lnTo>
                  <a:lnTo>
                    <a:pt x="19337" y="3115"/>
                  </a:lnTo>
                  <a:lnTo>
                    <a:pt x="19337" y="1662"/>
                  </a:lnTo>
                  <a:lnTo>
                    <a:pt x="19063" y="1662"/>
                  </a:lnTo>
                  <a:lnTo>
                    <a:pt x="19063" y="2285"/>
                  </a:lnTo>
                  <a:lnTo>
                    <a:pt x="18789" y="3115"/>
                  </a:lnTo>
                  <a:lnTo>
                    <a:pt x="18789" y="1662"/>
                  </a:lnTo>
                  <a:lnTo>
                    <a:pt x="18583" y="3115"/>
                  </a:lnTo>
                  <a:lnTo>
                    <a:pt x="18309" y="3115"/>
                  </a:lnTo>
                  <a:lnTo>
                    <a:pt x="18034" y="4569"/>
                  </a:lnTo>
                  <a:lnTo>
                    <a:pt x="18034" y="5400"/>
                  </a:lnTo>
                  <a:lnTo>
                    <a:pt x="17829" y="6854"/>
                  </a:lnTo>
                  <a:lnTo>
                    <a:pt x="17280" y="6854"/>
                  </a:lnTo>
                  <a:lnTo>
                    <a:pt x="17006" y="7685"/>
                  </a:lnTo>
                  <a:lnTo>
                    <a:pt x="17280" y="7685"/>
                  </a:lnTo>
                  <a:lnTo>
                    <a:pt x="17006" y="7685"/>
                  </a:lnTo>
                  <a:lnTo>
                    <a:pt x="17280" y="7685"/>
                  </a:lnTo>
                  <a:lnTo>
                    <a:pt x="17280" y="8515"/>
                  </a:lnTo>
                  <a:lnTo>
                    <a:pt x="17006" y="8515"/>
                  </a:lnTo>
                  <a:lnTo>
                    <a:pt x="17280" y="8515"/>
                  </a:lnTo>
                  <a:lnTo>
                    <a:pt x="17280" y="9969"/>
                  </a:lnTo>
                  <a:lnTo>
                    <a:pt x="17006" y="9969"/>
                  </a:lnTo>
                  <a:lnTo>
                    <a:pt x="17006" y="8515"/>
                  </a:lnTo>
                  <a:lnTo>
                    <a:pt x="16800" y="8515"/>
                  </a:lnTo>
                  <a:lnTo>
                    <a:pt x="16800" y="10800"/>
                  </a:lnTo>
                  <a:lnTo>
                    <a:pt x="16526" y="9969"/>
                  </a:lnTo>
                  <a:lnTo>
                    <a:pt x="16251" y="9346"/>
                  </a:lnTo>
                  <a:lnTo>
                    <a:pt x="15771" y="9346"/>
                  </a:lnTo>
                  <a:lnTo>
                    <a:pt x="15771" y="9969"/>
                  </a:lnTo>
                  <a:lnTo>
                    <a:pt x="15497" y="10800"/>
                  </a:lnTo>
                  <a:lnTo>
                    <a:pt x="15497" y="11631"/>
                  </a:lnTo>
                  <a:lnTo>
                    <a:pt x="15017" y="12254"/>
                  </a:lnTo>
                  <a:lnTo>
                    <a:pt x="15017" y="13085"/>
                  </a:lnTo>
                  <a:lnTo>
                    <a:pt x="14469" y="14746"/>
                  </a:lnTo>
                  <a:lnTo>
                    <a:pt x="13509" y="15369"/>
                  </a:lnTo>
                  <a:lnTo>
                    <a:pt x="13509" y="16200"/>
                  </a:lnTo>
                  <a:lnTo>
                    <a:pt x="13714" y="16200"/>
                  </a:lnTo>
                  <a:lnTo>
                    <a:pt x="13509" y="16200"/>
                  </a:lnTo>
                  <a:lnTo>
                    <a:pt x="13234" y="17031"/>
                  </a:lnTo>
                  <a:lnTo>
                    <a:pt x="12960" y="17031"/>
                  </a:lnTo>
                  <a:lnTo>
                    <a:pt x="12960" y="18485"/>
                  </a:lnTo>
                  <a:lnTo>
                    <a:pt x="12754" y="19315"/>
                  </a:lnTo>
                  <a:lnTo>
                    <a:pt x="11451" y="19315"/>
                  </a:lnTo>
                  <a:lnTo>
                    <a:pt x="11451" y="18485"/>
                  </a:lnTo>
                  <a:lnTo>
                    <a:pt x="11177" y="17654"/>
                  </a:lnTo>
                  <a:lnTo>
                    <a:pt x="10971" y="17654"/>
                  </a:lnTo>
                  <a:close/>
                  <a:moveTo>
                    <a:pt x="19063" y="0"/>
                  </a:moveTo>
                  <a:lnTo>
                    <a:pt x="18789" y="831"/>
                  </a:lnTo>
                  <a:lnTo>
                    <a:pt x="19063" y="831"/>
                  </a:lnTo>
                  <a:lnTo>
                    <a:pt x="19063" y="0"/>
                  </a:lnTo>
                  <a:close/>
                  <a:moveTo>
                    <a:pt x="19337" y="0"/>
                  </a:moveTo>
                  <a:lnTo>
                    <a:pt x="19063" y="831"/>
                  </a:lnTo>
                  <a:lnTo>
                    <a:pt x="19611" y="831"/>
                  </a:lnTo>
                  <a:lnTo>
                    <a:pt x="19337" y="0"/>
                  </a:lnTo>
                  <a:close/>
                  <a:moveTo>
                    <a:pt x="13234" y="17031"/>
                  </a:moveTo>
                  <a:lnTo>
                    <a:pt x="12960" y="17031"/>
                  </a:lnTo>
                  <a:lnTo>
                    <a:pt x="12960" y="16200"/>
                  </a:lnTo>
                  <a:lnTo>
                    <a:pt x="13234" y="17031"/>
                  </a:lnTo>
                  <a:close/>
                  <a:moveTo>
                    <a:pt x="13234" y="16200"/>
                  </a:moveTo>
                  <a:close/>
                  <a:moveTo>
                    <a:pt x="13509" y="15369"/>
                  </a:moveTo>
                  <a:lnTo>
                    <a:pt x="13509" y="16200"/>
                  </a:lnTo>
                  <a:lnTo>
                    <a:pt x="13234" y="16200"/>
                  </a:lnTo>
                  <a:lnTo>
                    <a:pt x="13234" y="15369"/>
                  </a:lnTo>
                  <a:lnTo>
                    <a:pt x="13509" y="15369"/>
                  </a:lnTo>
                  <a:close/>
                  <a:moveTo>
                    <a:pt x="0" y="3115"/>
                  </a:moveTo>
                  <a:lnTo>
                    <a:pt x="274" y="2285"/>
                  </a:lnTo>
                  <a:lnTo>
                    <a:pt x="549" y="2285"/>
                  </a:lnTo>
                  <a:lnTo>
                    <a:pt x="823" y="3115"/>
                  </a:lnTo>
                  <a:lnTo>
                    <a:pt x="1029" y="3115"/>
                  </a:lnTo>
                  <a:lnTo>
                    <a:pt x="1303" y="3946"/>
                  </a:lnTo>
                  <a:lnTo>
                    <a:pt x="1303" y="4569"/>
                  </a:lnTo>
                  <a:lnTo>
                    <a:pt x="1029" y="4569"/>
                  </a:lnTo>
                  <a:lnTo>
                    <a:pt x="1029" y="5400"/>
                  </a:lnTo>
                  <a:lnTo>
                    <a:pt x="1783" y="5400"/>
                  </a:lnTo>
                  <a:lnTo>
                    <a:pt x="1783" y="4569"/>
                  </a:lnTo>
                  <a:lnTo>
                    <a:pt x="2057" y="5400"/>
                  </a:lnTo>
                  <a:lnTo>
                    <a:pt x="2537" y="3946"/>
                  </a:lnTo>
                  <a:lnTo>
                    <a:pt x="2811" y="4569"/>
                  </a:lnTo>
                  <a:lnTo>
                    <a:pt x="3566" y="6854"/>
                  </a:lnTo>
                  <a:lnTo>
                    <a:pt x="3840" y="8515"/>
                  </a:lnTo>
                  <a:lnTo>
                    <a:pt x="3840" y="13915"/>
                  </a:lnTo>
                  <a:lnTo>
                    <a:pt x="4320" y="15369"/>
                  </a:lnTo>
                  <a:lnTo>
                    <a:pt x="4594" y="15369"/>
                  </a:lnTo>
                  <a:lnTo>
                    <a:pt x="4594" y="17654"/>
                  </a:lnTo>
                  <a:lnTo>
                    <a:pt x="4869" y="17654"/>
                  </a:lnTo>
                  <a:lnTo>
                    <a:pt x="5074" y="18485"/>
                  </a:lnTo>
                  <a:lnTo>
                    <a:pt x="5074" y="19315"/>
                  </a:lnTo>
                  <a:lnTo>
                    <a:pt x="4869" y="19315"/>
                  </a:lnTo>
                  <a:lnTo>
                    <a:pt x="4594" y="18485"/>
                  </a:lnTo>
                  <a:lnTo>
                    <a:pt x="4869" y="19315"/>
                  </a:lnTo>
                  <a:lnTo>
                    <a:pt x="4594" y="19315"/>
                  </a:lnTo>
                  <a:lnTo>
                    <a:pt x="4869" y="19315"/>
                  </a:lnTo>
                  <a:lnTo>
                    <a:pt x="4594" y="20146"/>
                  </a:lnTo>
                  <a:lnTo>
                    <a:pt x="4320" y="19315"/>
                  </a:lnTo>
                  <a:lnTo>
                    <a:pt x="4320" y="20146"/>
                  </a:lnTo>
                  <a:lnTo>
                    <a:pt x="4114" y="19315"/>
                  </a:lnTo>
                  <a:lnTo>
                    <a:pt x="3566" y="18485"/>
                  </a:lnTo>
                  <a:lnTo>
                    <a:pt x="3360" y="18485"/>
                  </a:lnTo>
                  <a:lnTo>
                    <a:pt x="3086" y="17654"/>
                  </a:lnTo>
                  <a:lnTo>
                    <a:pt x="2537" y="17654"/>
                  </a:lnTo>
                  <a:lnTo>
                    <a:pt x="2331" y="17031"/>
                  </a:lnTo>
                  <a:lnTo>
                    <a:pt x="2331" y="16200"/>
                  </a:lnTo>
                  <a:lnTo>
                    <a:pt x="2057" y="15369"/>
                  </a:lnTo>
                  <a:lnTo>
                    <a:pt x="1783" y="15369"/>
                  </a:lnTo>
                  <a:lnTo>
                    <a:pt x="1577" y="14746"/>
                  </a:lnTo>
                  <a:lnTo>
                    <a:pt x="1783" y="13915"/>
                  </a:lnTo>
                  <a:lnTo>
                    <a:pt x="1577" y="13085"/>
                  </a:lnTo>
                  <a:lnTo>
                    <a:pt x="1303" y="13085"/>
                  </a:lnTo>
                  <a:lnTo>
                    <a:pt x="1303" y="12254"/>
                  </a:lnTo>
                  <a:lnTo>
                    <a:pt x="823" y="11631"/>
                  </a:lnTo>
                  <a:lnTo>
                    <a:pt x="823" y="10800"/>
                  </a:lnTo>
                  <a:lnTo>
                    <a:pt x="549" y="9969"/>
                  </a:lnTo>
                  <a:lnTo>
                    <a:pt x="823" y="9346"/>
                  </a:lnTo>
                  <a:lnTo>
                    <a:pt x="823" y="8515"/>
                  </a:lnTo>
                  <a:lnTo>
                    <a:pt x="549" y="7685"/>
                  </a:lnTo>
                  <a:lnTo>
                    <a:pt x="549" y="6854"/>
                  </a:lnTo>
                  <a:lnTo>
                    <a:pt x="274" y="4569"/>
                  </a:lnTo>
                  <a:lnTo>
                    <a:pt x="0" y="3115"/>
                  </a:lnTo>
                  <a:close/>
                  <a:moveTo>
                    <a:pt x="0" y="311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5" name="Google Shape;795;p16"/>
            <p:cNvSpPr/>
            <p:nvPr/>
          </p:nvSpPr>
          <p:spPr>
            <a:xfrm>
              <a:off x="11640" y="4492"/>
              <a:ext cx="45" cy="37"/>
            </a:xfrm>
            <a:custGeom>
              <a:avLst/>
              <a:gdLst/>
              <a:ahLst/>
              <a:cxnLst/>
              <a:rect l="l" t="t" r="r" b="b"/>
              <a:pathLst>
                <a:path w="21600" h="21600" extrusionOk="0">
                  <a:moveTo>
                    <a:pt x="0" y="11520"/>
                  </a:moveTo>
                  <a:lnTo>
                    <a:pt x="3600" y="11520"/>
                  </a:lnTo>
                  <a:lnTo>
                    <a:pt x="8400" y="15840"/>
                  </a:lnTo>
                  <a:lnTo>
                    <a:pt x="13200" y="21600"/>
                  </a:lnTo>
                  <a:lnTo>
                    <a:pt x="13200" y="5760"/>
                  </a:lnTo>
                  <a:lnTo>
                    <a:pt x="16800" y="5760"/>
                  </a:lnTo>
                  <a:lnTo>
                    <a:pt x="16800" y="0"/>
                  </a:lnTo>
                  <a:lnTo>
                    <a:pt x="13200" y="0"/>
                  </a:lnTo>
                  <a:lnTo>
                    <a:pt x="8400" y="5760"/>
                  </a:lnTo>
                  <a:lnTo>
                    <a:pt x="0" y="11520"/>
                  </a:lnTo>
                  <a:close/>
                  <a:moveTo>
                    <a:pt x="16800" y="5760"/>
                  </a:moveTo>
                  <a:lnTo>
                    <a:pt x="16800" y="15840"/>
                  </a:lnTo>
                  <a:lnTo>
                    <a:pt x="21600" y="15840"/>
                  </a:lnTo>
                  <a:lnTo>
                    <a:pt x="21600" y="5760"/>
                  </a:lnTo>
                  <a:lnTo>
                    <a:pt x="16800" y="5760"/>
                  </a:lnTo>
                  <a:close/>
                  <a:moveTo>
                    <a:pt x="16800" y="576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6" name="Google Shape;796;p16"/>
            <p:cNvSpPr/>
            <p:nvPr/>
          </p:nvSpPr>
          <p:spPr>
            <a:xfrm>
              <a:off x="11084" y="3767"/>
              <a:ext cx="348" cy="589"/>
            </a:xfrm>
            <a:custGeom>
              <a:avLst/>
              <a:gdLst/>
              <a:ahLst/>
              <a:cxnLst/>
              <a:rect l="l" t="t" r="r" b="b"/>
              <a:pathLst>
                <a:path w="21600" h="21600" extrusionOk="0">
                  <a:moveTo>
                    <a:pt x="0" y="1361"/>
                  </a:moveTo>
                  <a:lnTo>
                    <a:pt x="631" y="1361"/>
                  </a:lnTo>
                  <a:lnTo>
                    <a:pt x="631" y="998"/>
                  </a:lnTo>
                  <a:lnTo>
                    <a:pt x="1734" y="998"/>
                  </a:lnTo>
                  <a:lnTo>
                    <a:pt x="1734" y="1361"/>
                  </a:lnTo>
                  <a:lnTo>
                    <a:pt x="2365" y="1361"/>
                  </a:lnTo>
                  <a:lnTo>
                    <a:pt x="2365" y="998"/>
                  </a:lnTo>
                  <a:lnTo>
                    <a:pt x="3469" y="998"/>
                  </a:lnTo>
                  <a:lnTo>
                    <a:pt x="4099" y="1361"/>
                  </a:lnTo>
                  <a:lnTo>
                    <a:pt x="4730" y="998"/>
                  </a:lnTo>
                  <a:lnTo>
                    <a:pt x="4730" y="726"/>
                  </a:lnTo>
                  <a:lnTo>
                    <a:pt x="5361" y="726"/>
                  </a:lnTo>
                  <a:lnTo>
                    <a:pt x="5834" y="998"/>
                  </a:lnTo>
                  <a:lnTo>
                    <a:pt x="6464" y="726"/>
                  </a:lnTo>
                  <a:lnTo>
                    <a:pt x="6464" y="363"/>
                  </a:lnTo>
                  <a:lnTo>
                    <a:pt x="7095" y="0"/>
                  </a:lnTo>
                  <a:lnTo>
                    <a:pt x="8199" y="0"/>
                  </a:lnTo>
                  <a:lnTo>
                    <a:pt x="8829" y="363"/>
                  </a:lnTo>
                  <a:lnTo>
                    <a:pt x="9302" y="363"/>
                  </a:lnTo>
                  <a:lnTo>
                    <a:pt x="9302" y="726"/>
                  </a:lnTo>
                  <a:lnTo>
                    <a:pt x="12298" y="726"/>
                  </a:lnTo>
                  <a:lnTo>
                    <a:pt x="11667" y="998"/>
                  </a:lnTo>
                  <a:lnTo>
                    <a:pt x="11194" y="1724"/>
                  </a:lnTo>
                  <a:lnTo>
                    <a:pt x="11667" y="1724"/>
                  </a:lnTo>
                  <a:lnTo>
                    <a:pt x="11667" y="1997"/>
                  </a:lnTo>
                  <a:lnTo>
                    <a:pt x="12928" y="1997"/>
                  </a:lnTo>
                  <a:lnTo>
                    <a:pt x="12928" y="2360"/>
                  </a:lnTo>
                  <a:lnTo>
                    <a:pt x="13401" y="2360"/>
                  </a:lnTo>
                  <a:lnTo>
                    <a:pt x="14032" y="2723"/>
                  </a:lnTo>
                  <a:lnTo>
                    <a:pt x="14663" y="2360"/>
                  </a:lnTo>
                  <a:lnTo>
                    <a:pt x="14663" y="2723"/>
                  </a:lnTo>
                  <a:lnTo>
                    <a:pt x="15136" y="2360"/>
                  </a:lnTo>
                  <a:lnTo>
                    <a:pt x="15136" y="2723"/>
                  </a:lnTo>
                  <a:lnTo>
                    <a:pt x="15766" y="2723"/>
                  </a:lnTo>
                  <a:lnTo>
                    <a:pt x="15136" y="3086"/>
                  </a:lnTo>
                  <a:lnTo>
                    <a:pt x="13401" y="3086"/>
                  </a:lnTo>
                  <a:lnTo>
                    <a:pt x="13401" y="3721"/>
                  </a:lnTo>
                  <a:lnTo>
                    <a:pt x="11667" y="3721"/>
                  </a:lnTo>
                  <a:lnTo>
                    <a:pt x="11667" y="4719"/>
                  </a:lnTo>
                  <a:lnTo>
                    <a:pt x="11194" y="4719"/>
                  </a:lnTo>
                  <a:lnTo>
                    <a:pt x="11194" y="5082"/>
                  </a:lnTo>
                  <a:lnTo>
                    <a:pt x="10564" y="5082"/>
                  </a:lnTo>
                  <a:lnTo>
                    <a:pt x="10564" y="5355"/>
                  </a:lnTo>
                  <a:lnTo>
                    <a:pt x="9933" y="5355"/>
                  </a:lnTo>
                  <a:lnTo>
                    <a:pt x="9933" y="5718"/>
                  </a:lnTo>
                  <a:lnTo>
                    <a:pt x="10564" y="6081"/>
                  </a:lnTo>
                  <a:lnTo>
                    <a:pt x="9933" y="6444"/>
                  </a:lnTo>
                  <a:lnTo>
                    <a:pt x="9933" y="6716"/>
                  </a:lnTo>
                  <a:lnTo>
                    <a:pt x="10564" y="6716"/>
                  </a:lnTo>
                  <a:lnTo>
                    <a:pt x="9933" y="7079"/>
                  </a:lnTo>
                  <a:lnTo>
                    <a:pt x="11194" y="7442"/>
                  </a:lnTo>
                  <a:lnTo>
                    <a:pt x="12298" y="8077"/>
                  </a:lnTo>
                  <a:lnTo>
                    <a:pt x="12298" y="8803"/>
                  </a:lnTo>
                  <a:lnTo>
                    <a:pt x="13401" y="9076"/>
                  </a:lnTo>
                  <a:lnTo>
                    <a:pt x="14032" y="9439"/>
                  </a:lnTo>
                  <a:lnTo>
                    <a:pt x="15136" y="9802"/>
                  </a:lnTo>
                  <a:lnTo>
                    <a:pt x="17028" y="10437"/>
                  </a:lnTo>
                  <a:lnTo>
                    <a:pt x="18131" y="11163"/>
                  </a:lnTo>
                  <a:lnTo>
                    <a:pt x="18762" y="11435"/>
                  </a:lnTo>
                  <a:lnTo>
                    <a:pt x="18762" y="11798"/>
                  </a:lnTo>
                  <a:lnTo>
                    <a:pt x="19235" y="12161"/>
                  </a:lnTo>
                  <a:lnTo>
                    <a:pt x="19235" y="12434"/>
                  </a:lnTo>
                  <a:lnTo>
                    <a:pt x="19866" y="12797"/>
                  </a:lnTo>
                  <a:lnTo>
                    <a:pt x="19866" y="13523"/>
                  </a:lnTo>
                  <a:lnTo>
                    <a:pt x="20496" y="13795"/>
                  </a:lnTo>
                  <a:lnTo>
                    <a:pt x="20496" y="15156"/>
                  </a:lnTo>
                  <a:lnTo>
                    <a:pt x="21127" y="15156"/>
                  </a:lnTo>
                  <a:lnTo>
                    <a:pt x="21600" y="15519"/>
                  </a:lnTo>
                  <a:lnTo>
                    <a:pt x="21127" y="15792"/>
                  </a:lnTo>
                  <a:lnTo>
                    <a:pt x="21127" y="15519"/>
                  </a:lnTo>
                  <a:lnTo>
                    <a:pt x="21127" y="16155"/>
                  </a:lnTo>
                  <a:lnTo>
                    <a:pt x="20496" y="16155"/>
                  </a:lnTo>
                  <a:lnTo>
                    <a:pt x="20496" y="17153"/>
                  </a:lnTo>
                  <a:lnTo>
                    <a:pt x="19866" y="17516"/>
                  </a:lnTo>
                  <a:lnTo>
                    <a:pt x="19866" y="17879"/>
                  </a:lnTo>
                  <a:lnTo>
                    <a:pt x="19235" y="18151"/>
                  </a:lnTo>
                  <a:lnTo>
                    <a:pt x="18762" y="18151"/>
                  </a:lnTo>
                  <a:lnTo>
                    <a:pt x="18131" y="18514"/>
                  </a:lnTo>
                  <a:lnTo>
                    <a:pt x="17501" y="18514"/>
                  </a:lnTo>
                  <a:lnTo>
                    <a:pt x="17501" y="18877"/>
                  </a:lnTo>
                  <a:lnTo>
                    <a:pt x="16397" y="19240"/>
                  </a:lnTo>
                  <a:lnTo>
                    <a:pt x="14663" y="19240"/>
                  </a:lnTo>
                  <a:lnTo>
                    <a:pt x="14663" y="18877"/>
                  </a:lnTo>
                  <a:lnTo>
                    <a:pt x="14032" y="18877"/>
                  </a:lnTo>
                  <a:lnTo>
                    <a:pt x="14663" y="19240"/>
                  </a:lnTo>
                  <a:lnTo>
                    <a:pt x="14032" y="19240"/>
                  </a:lnTo>
                  <a:lnTo>
                    <a:pt x="14663" y="19240"/>
                  </a:lnTo>
                  <a:lnTo>
                    <a:pt x="14663" y="19513"/>
                  </a:lnTo>
                  <a:lnTo>
                    <a:pt x="14032" y="19876"/>
                  </a:lnTo>
                  <a:lnTo>
                    <a:pt x="13401" y="19513"/>
                  </a:lnTo>
                  <a:lnTo>
                    <a:pt x="14032" y="19876"/>
                  </a:lnTo>
                  <a:lnTo>
                    <a:pt x="14032" y="20239"/>
                  </a:lnTo>
                  <a:lnTo>
                    <a:pt x="13401" y="20239"/>
                  </a:lnTo>
                  <a:lnTo>
                    <a:pt x="13401" y="19876"/>
                  </a:lnTo>
                  <a:lnTo>
                    <a:pt x="12928" y="19876"/>
                  </a:lnTo>
                  <a:lnTo>
                    <a:pt x="13401" y="20239"/>
                  </a:lnTo>
                  <a:lnTo>
                    <a:pt x="12928" y="20239"/>
                  </a:lnTo>
                  <a:lnTo>
                    <a:pt x="12928" y="20511"/>
                  </a:lnTo>
                  <a:lnTo>
                    <a:pt x="12298" y="20511"/>
                  </a:lnTo>
                  <a:lnTo>
                    <a:pt x="12298" y="20874"/>
                  </a:lnTo>
                  <a:lnTo>
                    <a:pt x="11667" y="20874"/>
                  </a:lnTo>
                  <a:lnTo>
                    <a:pt x="11667" y="21237"/>
                  </a:lnTo>
                  <a:lnTo>
                    <a:pt x="11194" y="21237"/>
                  </a:lnTo>
                  <a:lnTo>
                    <a:pt x="9933" y="21600"/>
                  </a:lnTo>
                  <a:lnTo>
                    <a:pt x="9302" y="21600"/>
                  </a:lnTo>
                  <a:lnTo>
                    <a:pt x="9933" y="21600"/>
                  </a:lnTo>
                  <a:lnTo>
                    <a:pt x="9933" y="21237"/>
                  </a:lnTo>
                  <a:lnTo>
                    <a:pt x="10564" y="21237"/>
                  </a:lnTo>
                  <a:lnTo>
                    <a:pt x="9933" y="21237"/>
                  </a:lnTo>
                  <a:lnTo>
                    <a:pt x="9933" y="19876"/>
                  </a:lnTo>
                  <a:lnTo>
                    <a:pt x="11194" y="19513"/>
                  </a:lnTo>
                  <a:lnTo>
                    <a:pt x="11194" y="19240"/>
                  </a:lnTo>
                  <a:lnTo>
                    <a:pt x="10564" y="19513"/>
                  </a:lnTo>
                  <a:lnTo>
                    <a:pt x="9933" y="19513"/>
                  </a:lnTo>
                  <a:lnTo>
                    <a:pt x="9302" y="19240"/>
                  </a:lnTo>
                  <a:lnTo>
                    <a:pt x="9302" y="19513"/>
                  </a:lnTo>
                  <a:lnTo>
                    <a:pt x="8829" y="19240"/>
                  </a:lnTo>
                  <a:lnTo>
                    <a:pt x="8829" y="18877"/>
                  </a:lnTo>
                  <a:lnTo>
                    <a:pt x="9302" y="18514"/>
                  </a:lnTo>
                  <a:lnTo>
                    <a:pt x="9933" y="18514"/>
                  </a:lnTo>
                  <a:lnTo>
                    <a:pt x="9933" y="18151"/>
                  </a:lnTo>
                  <a:lnTo>
                    <a:pt x="12928" y="18151"/>
                  </a:lnTo>
                  <a:lnTo>
                    <a:pt x="12928" y="18514"/>
                  </a:lnTo>
                  <a:lnTo>
                    <a:pt x="13401" y="18514"/>
                  </a:lnTo>
                  <a:lnTo>
                    <a:pt x="13401" y="18151"/>
                  </a:lnTo>
                  <a:lnTo>
                    <a:pt x="12928" y="17879"/>
                  </a:lnTo>
                  <a:lnTo>
                    <a:pt x="12298" y="17879"/>
                  </a:lnTo>
                  <a:lnTo>
                    <a:pt x="12298" y="17153"/>
                  </a:lnTo>
                  <a:lnTo>
                    <a:pt x="14032" y="17153"/>
                  </a:lnTo>
                  <a:lnTo>
                    <a:pt x="14032" y="16881"/>
                  </a:lnTo>
                  <a:lnTo>
                    <a:pt x="14663" y="16518"/>
                  </a:lnTo>
                  <a:lnTo>
                    <a:pt x="15136" y="16518"/>
                  </a:lnTo>
                  <a:lnTo>
                    <a:pt x="16397" y="15792"/>
                  </a:lnTo>
                  <a:lnTo>
                    <a:pt x="16397" y="14521"/>
                  </a:lnTo>
                  <a:lnTo>
                    <a:pt x="15766" y="13795"/>
                  </a:lnTo>
                  <a:lnTo>
                    <a:pt x="15136" y="13795"/>
                  </a:lnTo>
                  <a:lnTo>
                    <a:pt x="15136" y="13523"/>
                  </a:lnTo>
                  <a:lnTo>
                    <a:pt x="15766" y="13160"/>
                  </a:lnTo>
                  <a:lnTo>
                    <a:pt x="15766" y="12797"/>
                  </a:lnTo>
                  <a:lnTo>
                    <a:pt x="15136" y="12434"/>
                  </a:lnTo>
                  <a:lnTo>
                    <a:pt x="15136" y="12161"/>
                  </a:lnTo>
                  <a:lnTo>
                    <a:pt x="15766" y="11798"/>
                  </a:lnTo>
                  <a:lnTo>
                    <a:pt x="15766" y="11435"/>
                  </a:lnTo>
                  <a:lnTo>
                    <a:pt x="15136" y="11435"/>
                  </a:lnTo>
                  <a:lnTo>
                    <a:pt x="15766" y="11163"/>
                  </a:lnTo>
                  <a:lnTo>
                    <a:pt x="15766" y="10800"/>
                  </a:lnTo>
                  <a:lnTo>
                    <a:pt x="15136" y="10800"/>
                  </a:lnTo>
                  <a:lnTo>
                    <a:pt x="14663" y="10437"/>
                  </a:lnTo>
                  <a:lnTo>
                    <a:pt x="14032" y="10437"/>
                  </a:lnTo>
                  <a:lnTo>
                    <a:pt x="14032" y="10074"/>
                  </a:lnTo>
                  <a:lnTo>
                    <a:pt x="13401" y="10074"/>
                  </a:lnTo>
                  <a:lnTo>
                    <a:pt x="12928" y="9802"/>
                  </a:lnTo>
                  <a:lnTo>
                    <a:pt x="12928" y="9439"/>
                  </a:lnTo>
                  <a:lnTo>
                    <a:pt x="11667" y="9439"/>
                  </a:lnTo>
                  <a:lnTo>
                    <a:pt x="11667" y="9076"/>
                  </a:lnTo>
                  <a:lnTo>
                    <a:pt x="8829" y="7442"/>
                  </a:lnTo>
                  <a:lnTo>
                    <a:pt x="8199" y="7442"/>
                  </a:lnTo>
                  <a:lnTo>
                    <a:pt x="7568" y="7079"/>
                  </a:lnTo>
                  <a:lnTo>
                    <a:pt x="6464" y="7079"/>
                  </a:lnTo>
                  <a:lnTo>
                    <a:pt x="6464" y="6716"/>
                  </a:lnTo>
                  <a:lnTo>
                    <a:pt x="5834" y="6716"/>
                  </a:lnTo>
                  <a:lnTo>
                    <a:pt x="5834" y="6444"/>
                  </a:lnTo>
                  <a:lnTo>
                    <a:pt x="6464" y="6444"/>
                  </a:lnTo>
                  <a:lnTo>
                    <a:pt x="5834" y="6081"/>
                  </a:lnTo>
                  <a:lnTo>
                    <a:pt x="5834" y="5718"/>
                  </a:lnTo>
                  <a:lnTo>
                    <a:pt x="6464" y="5718"/>
                  </a:lnTo>
                  <a:lnTo>
                    <a:pt x="7095" y="5355"/>
                  </a:lnTo>
                  <a:lnTo>
                    <a:pt x="7568" y="5355"/>
                  </a:lnTo>
                  <a:lnTo>
                    <a:pt x="7568" y="4719"/>
                  </a:lnTo>
                  <a:lnTo>
                    <a:pt x="8199" y="4719"/>
                  </a:lnTo>
                  <a:lnTo>
                    <a:pt x="7568" y="4356"/>
                  </a:lnTo>
                  <a:lnTo>
                    <a:pt x="7568" y="4084"/>
                  </a:lnTo>
                  <a:lnTo>
                    <a:pt x="6464" y="4084"/>
                  </a:lnTo>
                  <a:lnTo>
                    <a:pt x="6464" y="3721"/>
                  </a:lnTo>
                  <a:lnTo>
                    <a:pt x="5834" y="3721"/>
                  </a:lnTo>
                  <a:lnTo>
                    <a:pt x="5361" y="4084"/>
                  </a:lnTo>
                  <a:lnTo>
                    <a:pt x="4099" y="3721"/>
                  </a:lnTo>
                  <a:lnTo>
                    <a:pt x="3469" y="3721"/>
                  </a:lnTo>
                  <a:lnTo>
                    <a:pt x="2996" y="3358"/>
                  </a:lnTo>
                  <a:lnTo>
                    <a:pt x="1734" y="3086"/>
                  </a:lnTo>
                  <a:lnTo>
                    <a:pt x="1734" y="1997"/>
                  </a:lnTo>
                  <a:lnTo>
                    <a:pt x="1261" y="1724"/>
                  </a:lnTo>
                  <a:lnTo>
                    <a:pt x="0" y="1724"/>
                  </a:lnTo>
                  <a:lnTo>
                    <a:pt x="0" y="1361"/>
                  </a:lnTo>
                  <a:close/>
                  <a:moveTo>
                    <a:pt x="7095" y="19240"/>
                  </a:moveTo>
                  <a:lnTo>
                    <a:pt x="7568" y="19240"/>
                  </a:lnTo>
                  <a:lnTo>
                    <a:pt x="7568" y="19513"/>
                  </a:lnTo>
                  <a:lnTo>
                    <a:pt x="8199" y="19240"/>
                  </a:lnTo>
                  <a:lnTo>
                    <a:pt x="7568" y="19240"/>
                  </a:lnTo>
                  <a:lnTo>
                    <a:pt x="7568" y="18877"/>
                  </a:lnTo>
                  <a:lnTo>
                    <a:pt x="7095" y="19240"/>
                  </a:lnTo>
                  <a:close/>
                  <a:moveTo>
                    <a:pt x="7095" y="1924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7" name="Google Shape;797;p16"/>
            <p:cNvSpPr/>
            <p:nvPr/>
          </p:nvSpPr>
          <p:spPr>
            <a:xfrm>
              <a:off x="11132" y="4116"/>
              <a:ext cx="216" cy="165"/>
            </a:xfrm>
            <a:custGeom>
              <a:avLst/>
              <a:gdLst/>
              <a:ahLst/>
              <a:cxnLst/>
              <a:rect l="l" t="t" r="r" b="b"/>
              <a:pathLst>
                <a:path w="21600" h="21600" extrusionOk="0">
                  <a:moveTo>
                    <a:pt x="9402" y="21600"/>
                  </a:moveTo>
                  <a:lnTo>
                    <a:pt x="10165" y="20310"/>
                  </a:lnTo>
                  <a:lnTo>
                    <a:pt x="11181" y="20310"/>
                  </a:lnTo>
                  <a:lnTo>
                    <a:pt x="11181" y="19021"/>
                  </a:lnTo>
                  <a:lnTo>
                    <a:pt x="16009" y="19021"/>
                  </a:lnTo>
                  <a:lnTo>
                    <a:pt x="16009" y="20310"/>
                  </a:lnTo>
                  <a:lnTo>
                    <a:pt x="16772" y="20310"/>
                  </a:lnTo>
                  <a:lnTo>
                    <a:pt x="16772" y="19021"/>
                  </a:lnTo>
                  <a:lnTo>
                    <a:pt x="16009" y="18054"/>
                  </a:lnTo>
                  <a:lnTo>
                    <a:pt x="14993" y="18054"/>
                  </a:lnTo>
                  <a:lnTo>
                    <a:pt x="14993" y="15475"/>
                  </a:lnTo>
                  <a:lnTo>
                    <a:pt x="17788" y="15475"/>
                  </a:lnTo>
                  <a:lnTo>
                    <a:pt x="17788" y="14507"/>
                  </a:lnTo>
                  <a:lnTo>
                    <a:pt x="18805" y="13218"/>
                  </a:lnTo>
                  <a:lnTo>
                    <a:pt x="19567" y="13218"/>
                  </a:lnTo>
                  <a:lnTo>
                    <a:pt x="21600" y="10639"/>
                  </a:lnTo>
                  <a:lnTo>
                    <a:pt x="21600" y="6125"/>
                  </a:lnTo>
                  <a:lnTo>
                    <a:pt x="20584" y="3546"/>
                  </a:lnTo>
                  <a:lnTo>
                    <a:pt x="19567" y="3546"/>
                  </a:lnTo>
                  <a:lnTo>
                    <a:pt x="19567" y="2579"/>
                  </a:lnTo>
                  <a:lnTo>
                    <a:pt x="18805" y="2579"/>
                  </a:lnTo>
                  <a:lnTo>
                    <a:pt x="16772" y="0"/>
                  </a:lnTo>
                  <a:lnTo>
                    <a:pt x="16009" y="1290"/>
                  </a:lnTo>
                  <a:lnTo>
                    <a:pt x="14993" y="1290"/>
                  </a:lnTo>
                  <a:lnTo>
                    <a:pt x="16009" y="2579"/>
                  </a:lnTo>
                  <a:lnTo>
                    <a:pt x="16009" y="4836"/>
                  </a:lnTo>
                  <a:lnTo>
                    <a:pt x="14993" y="4836"/>
                  </a:lnTo>
                  <a:lnTo>
                    <a:pt x="13976" y="2579"/>
                  </a:lnTo>
                  <a:lnTo>
                    <a:pt x="12198" y="2579"/>
                  </a:lnTo>
                  <a:lnTo>
                    <a:pt x="11181" y="1290"/>
                  </a:lnTo>
                  <a:lnTo>
                    <a:pt x="1779" y="1290"/>
                  </a:lnTo>
                  <a:lnTo>
                    <a:pt x="762" y="3546"/>
                  </a:lnTo>
                  <a:lnTo>
                    <a:pt x="762" y="4836"/>
                  </a:lnTo>
                  <a:lnTo>
                    <a:pt x="0" y="6125"/>
                  </a:lnTo>
                  <a:lnTo>
                    <a:pt x="0" y="9672"/>
                  </a:lnTo>
                  <a:lnTo>
                    <a:pt x="762" y="9672"/>
                  </a:lnTo>
                  <a:lnTo>
                    <a:pt x="762" y="13218"/>
                  </a:lnTo>
                  <a:lnTo>
                    <a:pt x="1779" y="14507"/>
                  </a:lnTo>
                  <a:lnTo>
                    <a:pt x="1779" y="16764"/>
                  </a:lnTo>
                  <a:lnTo>
                    <a:pt x="2795" y="18054"/>
                  </a:lnTo>
                  <a:lnTo>
                    <a:pt x="2795" y="16764"/>
                  </a:lnTo>
                  <a:lnTo>
                    <a:pt x="3812" y="18054"/>
                  </a:lnTo>
                  <a:lnTo>
                    <a:pt x="3812" y="20310"/>
                  </a:lnTo>
                  <a:lnTo>
                    <a:pt x="4574" y="20310"/>
                  </a:lnTo>
                  <a:lnTo>
                    <a:pt x="4574" y="19021"/>
                  </a:lnTo>
                  <a:lnTo>
                    <a:pt x="5591" y="19021"/>
                  </a:lnTo>
                  <a:lnTo>
                    <a:pt x="5591" y="18054"/>
                  </a:lnTo>
                  <a:lnTo>
                    <a:pt x="5591" y="19021"/>
                  </a:lnTo>
                  <a:lnTo>
                    <a:pt x="6607" y="19021"/>
                  </a:lnTo>
                  <a:lnTo>
                    <a:pt x="5591" y="20310"/>
                  </a:lnTo>
                  <a:lnTo>
                    <a:pt x="5591" y="21600"/>
                  </a:lnTo>
                  <a:lnTo>
                    <a:pt x="6607" y="21600"/>
                  </a:lnTo>
                  <a:lnTo>
                    <a:pt x="7369" y="20310"/>
                  </a:lnTo>
                  <a:lnTo>
                    <a:pt x="7369" y="21600"/>
                  </a:lnTo>
                  <a:lnTo>
                    <a:pt x="9402" y="21600"/>
                  </a:lnTo>
                  <a:close/>
                  <a:moveTo>
                    <a:pt x="9402"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8" name="Google Shape;798;p16"/>
            <p:cNvSpPr/>
            <p:nvPr/>
          </p:nvSpPr>
          <p:spPr>
            <a:xfrm>
              <a:off x="11000" y="3804"/>
              <a:ext cx="338" cy="349"/>
            </a:xfrm>
            <a:custGeom>
              <a:avLst/>
              <a:gdLst/>
              <a:ahLst/>
              <a:cxnLst/>
              <a:rect l="l" t="t" r="r" b="b"/>
              <a:pathLst>
                <a:path w="21600" h="21600" extrusionOk="0">
                  <a:moveTo>
                    <a:pt x="2436" y="2911"/>
                  </a:moveTo>
                  <a:lnTo>
                    <a:pt x="2923" y="2911"/>
                  </a:lnTo>
                  <a:lnTo>
                    <a:pt x="2923" y="3370"/>
                  </a:lnTo>
                  <a:lnTo>
                    <a:pt x="4223" y="2911"/>
                  </a:lnTo>
                  <a:lnTo>
                    <a:pt x="4223" y="0"/>
                  </a:lnTo>
                  <a:lnTo>
                    <a:pt x="5359" y="0"/>
                  </a:lnTo>
                  <a:lnTo>
                    <a:pt x="5359" y="613"/>
                  </a:lnTo>
                  <a:lnTo>
                    <a:pt x="6659" y="613"/>
                  </a:lnTo>
                  <a:lnTo>
                    <a:pt x="7146" y="1072"/>
                  </a:lnTo>
                  <a:lnTo>
                    <a:pt x="7146" y="2911"/>
                  </a:lnTo>
                  <a:lnTo>
                    <a:pt x="8445" y="3370"/>
                  </a:lnTo>
                  <a:lnTo>
                    <a:pt x="8932" y="3983"/>
                  </a:lnTo>
                  <a:lnTo>
                    <a:pt x="9582" y="3983"/>
                  </a:lnTo>
                  <a:lnTo>
                    <a:pt x="10881" y="4596"/>
                  </a:lnTo>
                  <a:lnTo>
                    <a:pt x="11368" y="3983"/>
                  </a:lnTo>
                  <a:lnTo>
                    <a:pt x="12018" y="3983"/>
                  </a:lnTo>
                  <a:lnTo>
                    <a:pt x="12018" y="4596"/>
                  </a:lnTo>
                  <a:lnTo>
                    <a:pt x="13155" y="4596"/>
                  </a:lnTo>
                  <a:lnTo>
                    <a:pt x="13155" y="5055"/>
                  </a:lnTo>
                  <a:lnTo>
                    <a:pt x="13805" y="5668"/>
                  </a:lnTo>
                  <a:lnTo>
                    <a:pt x="13155" y="5668"/>
                  </a:lnTo>
                  <a:lnTo>
                    <a:pt x="13155" y="6740"/>
                  </a:lnTo>
                  <a:lnTo>
                    <a:pt x="12668" y="6740"/>
                  </a:lnTo>
                  <a:lnTo>
                    <a:pt x="12018" y="7353"/>
                  </a:lnTo>
                  <a:lnTo>
                    <a:pt x="11368" y="7353"/>
                  </a:lnTo>
                  <a:lnTo>
                    <a:pt x="11368" y="7966"/>
                  </a:lnTo>
                  <a:lnTo>
                    <a:pt x="12018" y="8579"/>
                  </a:lnTo>
                  <a:lnTo>
                    <a:pt x="11368" y="8579"/>
                  </a:lnTo>
                  <a:lnTo>
                    <a:pt x="11368" y="9038"/>
                  </a:lnTo>
                  <a:lnTo>
                    <a:pt x="12018" y="9038"/>
                  </a:lnTo>
                  <a:lnTo>
                    <a:pt x="12018" y="9651"/>
                  </a:lnTo>
                  <a:lnTo>
                    <a:pt x="13155" y="9651"/>
                  </a:lnTo>
                  <a:lnTo>
                    <a:pt x="13805" y="10264"/>
                  </a:lnTo>
                  <a:lnTo>
                    <a:pt x="14454" y="10264"/>
                  </a:lnTo>
                  <a:lnTo>
                    <a:pt x="17377" y="13021"/>
                  </a:lnTo>
                  <a:lnTo>
                    <a:pt x="17377" y="13634"/>
                  </a:lnTo>
                  <a:lnTo>
                    <a:pt x="18677" y="13634"/>
                  </a:lnTo>
                  <a:lnTo>
                    <a:pt x="18677" y="14247"/>
                  </a:lnTo>
                  <a:lnTo>
                    <a:pt x="19164" y="14706"/>
                  </a:lnTo>
                  <a:lnTo>
                    <a:pt x="19814" y="14706"/>
                  </a:lnTo>
                  <a:lnTo>
                    <a:pt x="19814" y="15319"/>
                  </a:lnTo>
                  <a:lnTo>
                    <a:pt x="20463" y="15319"/>
                  </a:lnTo>
                  <a:lnTo>
                    <a:pt x="20950" y="15932"/>
                  </a:lnTo>
                  <a:lnTo>
                    <a:pt x="21600" y="15932"/>
                  </a:lnTo>
                  <a:lnTo>
                    <a:pt x="21600" y="16545"/>
                  </a:lnTo>
                  <a:lnTo>
                    <a:pt x="20950" y="17004"/>
                  </a:lnTo>
                  <a:lnTo>
                    <a:pt x="21600" y="17004"/>
                  </a:lnTo>
                  <a:lnTo>
                    <a:pt x="21600" y="17617"/>
                  </a:lnTo>
                  <a:lnTo>
                    <a:pt x="20950" y="18230"/>
                  </a:lnTo>
                  <a:lnTo>
                    <a:pt x="20950" y="18689"/>
                  </a:lnTo>
                  <a:lnTo>
                    <a:pt x="21600" y="19302"/>
                  </a:lnTo>
                  <a:lnTo>
                    <a:pt x="21600" y="19915"/>
                  </a:lnTo>
                  <a:lnTo>
                    <a:pt x="20950" y="20528"/>
                  </a:lnTo>
                  <a:lnTo>
                    <a:pt x="20463" y="20528"/>
                  </a:lnTo>
                  <a:lnTo>
                    <a:pt x="19164" y="19302"/>
                  </a:lnTo>
                  <a:lnTo>
                    <a:pt x="18677" y="19915"/>
                  </a:lnTo>
                  <a:lnTo>
                    <a:pt x="18027" y="19915"/>
                  </a:lnTo>
                  <a:lnTo>
                    <a:pt x="18677" y="20528"/>
                  </a:lnTo>
                  <a:lnTo>
                    <a:pt x="18677" y="21600"/>
                  </a:lnTo>
                  <a:lnTo>
                    <a:pt x="18027" y="21600"/>
                  </a:lnTo>
                  <a:lnTo>
                    <a:pt x="17377" y="20528"/>
                  </a:lnTo>
                  <a:lnTo>
                    <a:pt x="16241" y="20528"/>
                  </a:lnTo>
                  <a:lnTo>
                    <a:pt x="15591" y="19915"/>
                  </a:lnTo>
                  <a:lnTo>
                    <a:pt x="16241" y="19915"/>
                  </a:lnTo>
                  <a:lnTo>
                    <a:pt x="16241" y="17617"/>
                  </a:lnTo>
                  <a:lnTo>
                    <a:pt x="16890" y="17004"/>
                  </a:lnTo>
                  <a:lnTo>
                    <a:pt x="16241" y="17004"/>
                  </a:lnTo>
                  <a:lnTo>
                    <a:pt x="15591" y="16545"/>
                  </a:lnTo>
                  <a:lnTo>
                    <a:pt x="16241" y="16545"/>
                  </a:lnTo>
                  <a:lnTo>
                    <a:pt x="15591" y="15932"/>
                  </a:lnTo>
                  <a:lnTo>
                    <a:pt x="14941" y="15932"/>
                  </a:lnTo>
                  <a:lnTo>
                    <a:pt x="14454" y="15319"/>
                  </a:lnTo>
                  <a:lnTo>
                    <a:pt x="13805" y="15319"/>
                  </a:lnTo>
                  <a:lnTo>
                    <a:pt x="13805" y="12562"/>
                  </a:lnTo>
                  <a:lnTo>
                    <a:pt x="13155" y="11949"/>
                  </a:lnTo>
                  <a:lnTo>
                    <a:pt x="12018" y="11336"/>
                  </a:lnTo>
                  <a:lnTo>
                    <a:pt x="11368" y="10723"/>
                  </a:lnTo>
                  <a:lnTo>
                    <a:pt x="10232" y="10264"/>
                  </a:lnTo>
                  <a:lnTo>
                    <a:pt x="9582" y="10723"/>
                  </a:lnTo>
                  <a:lnTo>
                    <a:pt x="8932" y="11336"/>
                  </a:lnTo>
                  <a:lnTo>
                    <a:pt x="7795" y="11949"/>
                  </a:lnTo>
                  <a:lnTo>
                    <a:pt x="7146" y="11336"/>
                  </a:lnTo>
                  <a:lnTo>
                    <a:pt x="6659" y="11336"/>
                  </a:lnTo>
                  <a:lnTo>
                    <a:pt x="6009" y="10723"/>
                  </a:lnTo>
                  <a:lnTo>
                    <a:pt x="5359" y="11336"/>
                  </a:lnTo>
                  <a:lnTo>
                    <a:pt x="4872" y="11949"/>
                  </a:lnTo>
                  <a:lnTo>
                    <a:pt x="3573" y="11949"/>
                  </a:lnTo>
                  <a:lnTo>
                    <a:pt x="3573" y="7353"/>
                  </a:lnTo>
                  <a:lnTo>
                    <a:pt x="2923" y="7353"/>
                  </a:lnTo>
                  <a:lnTo>
                    <a:pt x="2436" y="7966"/>
                  </a:lnTo>
                  <a:lnTo>
                    <a:pt x="1786" y="7966"/>
                  </a:lnTo>
                  <a:lnTo>
                    <a:pt x="1137" y="7353"/>
                  </a:lnTo>
                  <a:lnTo>
                    <a:pt x="1786" y="6740"/>
                  </a:lnTo>
                  <a:lnTo>
                    <a:pt x="1786" y="6281"/>
                  </a:lnTo>
                  <a:lnTo>
                    <a:pt x="1137" y="5668"/>
                  </a:lnTo>
                  <a:lnTo>
                    <a:pt x="650" y="5668"/>
                  </a:lnTo>
                  <a:lnTo>
                    <a:pt x="0" y="5055"/>
                  </a:lnTo>
                  <a:lnTo>
                    <a:pt x="650" y="4596"/>
                  </a:lnTo>
                  <a:lnTo>
                    <a:pt x="1137" y="3983"/>
                  </a:lnTo>
                  <a:lnTo>
                    <a:pt x="1137" y="2911"/>
                  </a:lnTo>
                  <a:lnTo>
                    <a:pt x="2436" y="2911"/>
                  </a:lnTo>
                  <a:close/>
                  <a:moveTo>
                    <a:pt x="2436" y="291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9" name="Google Shape;799;p16"/>
            <p:cNvSpPr/>
            <p:nvPr/>
          </p:nvSpPr>
          <p:spPr>
            <a:xfrm>
              <a:off x="10907" y="3886"/>
              <a:ext cx="357" cy="578"/>
            </a:xfrm>
            <a:custGeom>
              <a:avLst/>
              <a:gdLst/>
              <a:ahLst/>
              <a:cxnLst/>
              <a:rect l="l" t="t" r="r" b="b"/>
              <a:pathLst>
                <a:path w="21600" h="21600" extrusionOk="0">
                  <a:moveTo>
                    <a:pt x="5684" y="0"/>
                  </a:moveTo>
                  <a:cubicBezTo>
                    <a:pt x="6253" y="343"/>
                    <a:pt x="6253" y="343"/>
                    <a:pt x="6253" y="343"/>
                  </a:cubicBezTo>
                  <a:cubicBezTo>
                    <a:pt x="6821" y="343"/>
                    <a:pt x="6821" y="343"/>
                    <a:pt x="6821" y="343"/>
                  </a:cubicBezTo>
                  <a:cubicBezTo>
                    <a:pt x="7389" y="686"/>
                    <a:pt x="7389" y="686"/>
                    <a:pt x="7389" y="686"/>
                  </a:cubicBezTo>
                  <a:cubicBezTo>
                    <a:pt x="7389" y="1029"/>
                    <a:pt x="7389" y="1029"/>
                    <a:pt x="7389" y="1029"/>
                  </a:cubicBezTo>
                  <a:cubicBezTo>
                    <a:pt x="6821" y="1371"/>
                    <a:pt x="6821" y="1371"/>
                    <a:pt x="6821" y="1371"/>
                  </a:cubicBezTo>
                  <a:cubicBezTo>
                    <a:pt x="7389" y="1714"/>
                    <a:pt x="7389" y="1714"/>
                    <a:pt x="7389" y="1714"/>
                  </a:cubicBezTo>
                  <a:cubicBezTo>
                    <a:pt x="7958" y="1714"/>
                    <a:pt x="7958" y="1714"/>
                    <a:pt x="7958" y="1714"/>
                  </a:cubicBezTo>
                  <a:cubicBezTo>
                    <a:pt x="8526" y="1371"/>
                    <a:pt x="8526" y="1371"/>
                    <a:pt x="8526" y="1371"/>
                  </a:cubicBezTo>
                  <a:cubicBezTo>
                    <a:pt x="9095" y="1371"/>
                    <a:pt x="9095" y="1371"/>
                    <a:pt x="9095" y="1371"/>
                  </a:cubicBezTo>
                  <a:cubicBezTo>
                    <a:pt x="9095" y="1714"/>
                    <a:pt x="9095" y="1714"/>
                    <a:pt x="9095" y="1714"/>
                  </a:cubicBezTo>
                  <a:cubicBezTo>
                    <a:pt x="9095" y="2057"/>
                    <a:pt x="9095" y="2057"/>
                    <a:pt x="9095" y="2057"/>
                  </a:cubicBezTo>
                  <a:cubicBezTo>
                    <a:pt x="9095" y="2400"/>
                    <a:pt x="9095" y="2400"/>
                    <a:pt x="9095" y="2400"/>
                  </a:cubicBezTo>
                  <a:cubicBezTo>
                    <a:pt x="9095" y="2400"/>
                    <a:pt x="9095" y="2400"/>
                    <a:pt x="9095" y="2400"/>
                  </a:cubicBezTo>
                  <a:cubicBezTo>
                    <a:pt x="9095" y="2743"/>
                    <a:pt x="9095" y="2743"/>
                    <a:pt x="9095" y="2743"/>
                  </a:cubicBezTo>
                  <a:cubicBezTo>
                    <a:pt x="9095" y="3086"/>
                    <a:pt x="9095" y="3086"/>
                    <a:pt x="9095" y="3086"/>
                  </a:cubicBezTo>
                  <a:cubicBezTo>
                    <a:pt x="9095" y="3429"/>
                    <a:pt x="9095" y="3429"/>
                    <a:pt x="9095" y="3429"/>
                  </a:cubicBezTo>
                  <a:cubicBezTo>
                    <a:pt x="9095" y="4114"/>
                    <a:pt x="9095" y="4114"/>
                    <a:pt x="9095" y="4114"/>
                  </a:cubicBezTo>
                  <a:cubicBezTo>
                    <a:pt x="9663" y="4114"/>
                    <a:pt x="9663" y="4114"/>
                    <a:pt x="9663" y="4114"/>
                  </a:cubicBezTo>
                  <a:cubicBezTo>
                    <a:pt x="10232" y="4114"/>
                    <a:pt x="10232" y="4114"/>
                    <a:pt x="10232" y="4114"/>
                  </a:cubicBezTo>
                  <a:cubicBezTo>
                    <a:pt x="10800" y="3771"/>
                    <a:pt x="10800" y="3771"/>
                    <a:pt x="10800" y="3771"/>
                  </a:cubicBezTo>
                  <a:cubicBezTo>
                    <a:pt x="11368" y="3429"/>
                    <a:pt x="11368" y="3429"/>
                    <a:pt x="11368" y="3429"/>
                  </a:cubicBezTo>
                  <a:cubicBezTo>
                    <a:pt x="11937" y="3771"/>
                    <a:pt x="11937" y="3771"/>
                    <a:pt x="11937" y="3771"/>
                  </a:cubicBezTo>
                  <a:cubicBezTo>
                    <a:pt x="12505" y="3771"/>
                    <a:pt x="12505" y="3771"/>
                    <a:pt x="12505" y="3771"/>
                  </a:cubicBezTo>
                  <a:cubicBezTo>
                    <a:pt x="13074" y="4114"/>
                    <a:pt x="13074" y="4114"/>
                    <a:pt x="13074" y="4114"/>
                  </a:cubicBezTo>
                  <a:cubicBezTo>
                    <a:pt x="14211" y="3771"/>
                    <a:pt x="14211" y="3771"/>
                    <a:pt x="14211" y="3771"/>
                  </a:cubicBezTo>
                  <a:cubicBezTo>
                    <a:pt x="14779" y="3429"/>
                    <a:pt x="14779" y="3429"/>
                    <a:pt x="14779" y="3429"/>
                  </a:cubicBezTo>
                  <a:cubicBezTo>
                    <a:pt x="15347" y="3086"/>
                    <a:pt x="15347" y="3086"/>
                    <a:pt x="15347" y="3086"/>
                  </a:cubicBezTo>
                  <a:cubicBezTo>
                    <a:pt x="16484" y="3429"/>
                    <a:pt x="16484" y="3429"/>
                    <a:pt x="16484" y="3429"/>
                  </a:cubicBezTo>
                  <a:cubicBezTo>
                    <a:pt x="17053" y="3771"/>
                    <a:pt x="17053" y="3771"/>
                    <a:pt x="17053" y="3771"/>
                  </a:cubicBezTo>
                  <a:cubicBezTo>
                    <a:pt x="18189" y="4114"/>
                    <a:pt x="18189" y="4114"/>
                    <a:pt x="18189" y="4114"/>
                  </a:cubicBezTo>
                  <a:cubicBezTo>
                    <a:pt x="18758" y="4457"/>
                    <a:pt x="18758" y="4457"/>
                    <a:pt x="18758" y="4457"/>
                  </a:cubicBezTo>
                  <a:cubicBezTo>
                    <a:pt x="18758" y="4800"/>
                    <a:pt x="18758" y="4800"/>
                    <a:pt x="18758" y="4800"/>
                  </a:cubicBezTo>
                  <a:cubicBezTo>
                    <a:pt x="18758" y="5143"/>
                    <a:pt x="18758" y="5143"/>
                    <a:pt x="18758" y="5143"/>
                  </a:cubicBezTo>
                  <a:cubicBezTo>
                    <a:pt x="18758" y="5143"/>
                    <a:pt x="18758" y="5143"/>
                    <a:pt x="18758" y="5143"/>
                  </a:cubicBezTo>
                  <a:cubicBezTo>
                    <a:pt x="18758" y="5486"/>
                    <a:pt x="18758" y="5486"/>
                    <a:pt x="18758" y="5486"/>
                  </a:cubicBezTo>
                  <a:cubicBezTo>
                    <a:pt x="18758" y="5829"/>
                    <a:pt x="18758" y="5829"/>
                    <a:pt x="18758" y="5829"/>
                  </a:cubicBezTo>
                  <a:cubicBezTo>
                    <a:pt x="18758" y="6171"/>
                    <a:pt x="18758" y="6171"/>
                    <a:pt x="18758" y="6171"/>
                  </a:cubicBezTo>
                  <a:cubicBezTo>
                    <a:pt x="19326" y="6171"/>
                    <a:pt x="19326" y="6171"/>
                    <a:pt x="19326" y="6171"/>
                  </a:cubicBezTo>
                  <a:cubicBezTo>
                    <a:pt x="19895" y="6514"/>
                    <a:pt x="19895" y="6514"/>
                    <a:pt x="19895" y="6514"/>
                  </a:cubicBezTo>
                  <a:cubicBezTo>
                    <a:pt x="20463" y="6514"/>
                    <a:pt x="20463" y="6514"/>
                    <a:pt x="20463" y="6514"/>
                  </a:cubicBezTo>
                  <a:cubicBezTo>
                    <a:pt x="21032" y="6857"/>
                    <a:pt x="21032" y="6857"/>
                    <a:pt x="21032" y="6857"/>
                  </a:cubicBezTo>
                  <a:cubicBezTo>
                    <a:pt x="20463" y="6857"/>
                    <a:pt x="20463" y="6857"/>
                    <a:pt x="20463" y="6857"/>
                  </a:cubicBezTo>
                  <a:cubicBezTo>
                    <a:pt x="21032" y="7200"/>
                    <a:pt x="21032" y="7200"/>
                    <a:pt x="21032" y="7200"/>
                  </a:cubicBezTo>
                  <a:cubicBezTo>
                    <a:pt x="21600" y="7200"/>
                    <a:pt x="21600" y="7200"/>
                    <a:pt x="21600" y="7200"/>
                  </a:cubicBezTo>
                  <a:cubicBezTo>
                    <a:pt x="21032" y="7543"/>
                    <a:pt x="21032" y="7543"/>
                    <a:pt x="21032" y="7543"/>
                  </a:cubicBezTo>
                  <a:cubicBezTo>
                    <a:pt x="21032" y="7886"/>
                    <a:pt x="21032" y="7886"/>
                    <a:pt x="21032" y="7886"/>
                  </a:cubicBezTo>
                  <a:cubicBezTo>
                    <a:pt x="21032" y="7886"/>
                    <a:pt x="21032" y="7886"/>
                    <a:pt x="21032" y="7886"/>
                  </a:cubicBezTo>
                  <a:cubicBezTo>
                    <a:pt x="21032" y="8229"/>
                    <a:pt x="21032" y="8229"/>
                    <a:pt x="21032" y="8229"/>
                  </a:cubicBezTo>
                  <a:cubicBezTo>
                    <a:pt x="21032" y="8571"/>
                    <a:pt x="21032" y="8571"/>
                    <a:pt x="21032" y="8571"/>
                  </a:cubicBezTo>
                  <a:cubicBezTo>
                    <a:pt x="21032" y="8914"/>
                    <a:pt x="21032" y="8914"/>
                    <a:pt x="21032" y="8914"/>
                  </a:cubicBezTo>
                  <a:cubicBezTo>
                    <a:pt x="20463" y="8914"/>
                    <a:pt x="20463" y="8914"/>
                    <a:pt x="20463" y="8914"/>
                  </a:cubicBezTo>
                  <a:cubicBezTo>
                    <a:pt x="19895" y="8914"/>
                    <a:pt x="19895" y="8914"/>
                    <a:pt x="19895" y="8914"/>
                  </a:cubicBezTo>
                  <a:cubicBezTo>
                    <a:pt x="19326" y="8914"/>
                    <a:pt x="19326" y="8914"/>
                    <a:pt x="19326" y="8914"/>
                  </a:cubicBezTo>
                  <a:cubicBezTo>
                    <a:pt x="18758" y="8914"/>
                    <a:pt x="18758" y="8914"/>
                    <a:pt x="18758" y="8914"/>
                  </a:cubicBezTo>
                  <a:cubicBezTo>
                    <a:pt x="18189" y="8914"/>
                    <a:pt x="18189" y="8914"/>
                    <a:pt x="18189" y="8914"/>
                  </a:cubicBezTo>
                  <a:cubicBezTo>
                    <a:pt x="17053" y="8914"/>
                    <a:pt x="17053" y="8914"/>
                    <a:pt x="17053" y="8914"/>
                  </a:cubicBezTo>
                  <a:cubicBezTo>
                    <a:pt x="17053" y="8914"/>
                    <a:pt x="17053" y="8914"/>
                    <a:pt x="17053" y="8914"/>
                  </a:cubicBezTo>
                  <a:cubicBezTo>
                    <a:pt x="16484" y="8914"/>
                    <a:pt x="16484" y="8914"/>
                    <a:pt x="16484" y="8914"/>
                  </a:cubicBezTo>
                  <a:cubicBezTo>
                    <a:pt x="15347" y="8914"/>
                    <a:pt x="15347" y="8914"/>
                    <a:pt x="15347" y="8914"/>
                  </a:cubicBezTo>
                  <a:cubicBezTo>
                    <a:pt x="14779" y="8914"/>
                    <a:pt x="14779" y="8914"/>
                    <a:pt x="14779" y="8914"/>
                  </a:cubicBezTo>
                  <a:cubicBezTo>
                    <a:pt x="14211" y="9600"/>
                    <a:pt x="14211" y="9600"/>
                    <a:pt x="14211" y="9600"/>
                  </a:cubicBezTo>
                  <a:cubicBezTo>
                    <a:pt x="14211" y="9943"/>
                    <a:pt x="14211" y="9943"/>
                    <a:pt x="14211" y="9943"/>
                  </a:cubicBezTo>
                  <a:cubicBezTo>
                    <a:pt x="13642" y="10286"/>
                    <a:pt x="13642" y="10286"/>
                    <a:pt x="13642" y="10286"/>
                  </a:cubicBezTo>
                  <a:cubicBezTo>
                    <a:pt x="13642" y="10629"/>
                    <a:pt x="13642" y="10629"/>
                    <a:pt x="13642" y="10629"/>
                  </a:cubicBezTo>
                  <a:cubicBezTo>
                    <a:pt x="13642" y="11314"/>
                    <a:pt x="13642" y="11314"/>
                    <a:pt x="13642" y="11314"/>
                  </a:cubicBezTo>
                  <a:cubicBezTo>
                    <a:pt x="14211" y="11314"/>
                    <a:pt x="14211" y="11314"/>
                    <a:pt x="14211" y="11314"/>
                  </a:cubicBezTo>
                  <a:cubicBezTo>
                    <a:pt x="14211" y="11657"/>
                    <a:pt x="14211" y="11657"/>
                    <a:pt x="14211" y="11657"/>
                  </a:cubicBezTo>
                  <a:cubicBezTo>
                    <a:pt x="14211" y="12000"/>
                    <a:pt x="14211" y="12000"/>
                    <a:pt x="14211" y="12000"/>
                  </a:cubicBezTo>
                  <a:cubicBezTo>
                    <a:pt x="14211" y="12343"/>
                    <a:pt x="14211" y="12343"/>
                    <a:pt x="14211" y="12343"/>
                  </a:cubicBezTo>
                  <a:cubicBezTo>
                    <a:pt x="14211" y="12343"/>
                    <a:pt x="14211" y="12343"/>
                    <a:pt x="14211" y="12343"/>
                  </a:cubicBezTo>
                  <a:cubicBezTo>
                    <a:pt x="14211" y="12686"/>
                    <a:pt x="14211" y="12686"/>
                    <a:pt x="14211" y="12686"/>
                  </a:cubicBezTo>
                  <a:cubicBezTo>
                    <a:pt x="14211" y="12686"/>
                    <a:pt x="14211" y="12686"/>
                    <a:pt x="14211" y="12686"/>
                  </a:cubicBezTo>
                  <a:cubicBezTo>
                    <a:pt x="13642" y="12343"/>
                    <a:pt x="13642" y="12343"/>
                    <a:pt x="13642" y="12343"/>
                  </a:cubicBezTo>
                  <a:cubicBezTo>
                    <a:pt x="13074" y="12343"/>
                    <a:pt x="13074" y="12343"/>
                    <a:pt x="13074" y="12343"/>
                  </a:cubicBezTo>
                  <a:cubicBezTo>
                    <a:pt x="13074" y="12343"/>
                    <a:pt x="13074" y="12343"/>
                    <a:pt x="13074" y="12343"/>
                  </a:cubicBezTo>
                  <a:cubicBezTo>
                    <a:pt x="13074" y="12000"/>
                    <a:pt x="13074" y="12000"/>
                    <a:pt x="13074" y="12000"/>
                  </a:cubicBezTo>
                  <a:cubicBezTo>
                    <a:pt x="13074" y="12000"/>
                    <a:pt x="13074" y="12000"/>
                    <a:pt x="13074" y="12000"/>
                  </a:cubicBezTo>
                  <a:cubicBezTo>
                    <a:pt x="11937" y="11657"/>
                    <a:pt x="11937" y="11657"/>
                    <a:pt x="11937" y="11657"/>
                  </a:cubicBezTo>
                  <a:cubicBezTo>
                    <a:pt x="11937" y="11657"/>
                    <a:pt x="11937" y="11657"/>
                    <a:pt x="11937" y="11657"/>
                  </a:cubicBezTo>
                  <a:cubicBezTo>
                    <a:pt x="11368" y="11657"/>
                    <a:pt x="11368" y="11657"/>
                    <a:pt x="11368" y="11657"/>
                  </a:cubicBezTo>
                  <a:cubicBezTo>
                    <a:pt x="11368" y="11657"/>
                    <a:pt x="11368" y="11657"/>
                    <a:pt x="11368" y="11657"/>
                  </a:cubicBezTo>
                  <a:cubicBezTo>
                    <a:pt x="11368" y="12000"/>
                    <a:pt x="11368" y="12000"/>
                    <a:pt x="11368" y="12000"/>
                  </a:cubicBezTo>
                  <a:cubicBezTo>
                    <a:pt x="11368" y="11657"/>
                    <a:pt x="11368" y="11657"/>
                    <a:pt x="11368" y="11657"/>
                  </a:cubicBezTo>
                  <a:cubicBezTo>
                    <a:pt x="10800" y="11657"/>
                    <a:pt x="10800" y="11657"/>
                    <a:pt x="10800" y="11657"/>
                  </a:cubicBezTo>
                  <a:cubicBezTo>
                    <a:pt x="10232" y="11657"/>
                    <a:pt x="10232" y="11657"/>
                    <a:pt x="10232" y="11657"/>
                  </a:cubicBezTo>
                  <a:cubicBezTo>
                    <a:pt x="9663" y="11657"/>
                    <a:pt x="9663" y="11657"/>
                    <a:pt x="9663" y="11657"/>
                  </a:cubicBezTo>
                  <a:cubicBezTo>
                    <a:pt x="9663" y="11657"/>
                    <a:pt x="9663" y="11657"/>
                    <a:pt x="9663" y="11657"/>
                  </a:cubicBezTo>
                  <a:cubicBezTo>
                    <a:pt x="9663" y="11657"/>
                    <a:pt x="9663" y="11657"/>
                    <a:pt x="9663" y="11657"/>
                  </a:cubicBezTo>
                  <a:cubicBezTo>
                    <a:pt x="9663" y="11314"/>
                    <a:pt x="9663" y="11314"/>
                    <a:pt x="9663" y="11314"/>
                  </a:cubicBezTo>
                  <a:cubicBezTo>
                    <a:pt x="9663" y="11314"/>
                    <a:pt x="9663" y="11314"/>
                    <a:pt x="9663" y="11314"/>
                  </a:cubicBezTo>
                  <a:cubicBezTo>
                    <a:pt x="9663" y="10971"/>
                    <a:pt x="9663" y="10971"/>
                    <a:pt x="9663" y="10971"/>
                  </a:cubicBezTo>
                  <a:cubicBezTo>
                    <a:pt x="9663" y="10629"/>
                    <a:pt x="9663" y="10629"/>
                    <a:pt x="9663" y="10629"/>
                  </a:cubicBezTo>
                  <a:cubicBezTo>
                    <a:pt x="9663" y="10629"/>
                    <a:pt x="9663" y="10629"/>
                    <a:pt x="9663" y="10629"/>
                  </a:cubicBezTo>
                  <a:cubicBezTo>
                    <a:pt x="9095" y="10629"/>
                    <a:pt x="9095" y="10629"/>
                    <a:pt x="9095" y="10629"/>
                  </a:cubicBezTo>
                  <a:cubicBezTo>
                    <a:pt x="9095" y="10629"/>
                    <a:pt x="9095" y="10629"/>
                    <a:pt x="9095" y="10629"/>
                  </a:cubicBezTo>
                  <a:cubicBezTo>
                    <a:pt x="9095" y="10629"/>
                    <a:pt x="9095" y="10629"/>
                    <a:pt x="9095" y="10629"/>
                  </a:cubicBezTo>
                  <a:cubicBezTo>
                    <a:pt x="8526" y="10286"/>
                    <a:pt x="8526" y="10286"/>
                    <a:pt x="8526" y="10286"/>
                  </a:cubicBezTo>
                  <a:cubicBezTo>
                    <a:pt x="8526" y="10629"/>
                    <a:pt x="8526" y="10629"/>
                    <a:pt x="8526" y="10629"/>
                  </a:cubicBezTo>
                  <a:cubicBezTo>
                    <a:pt x="7958" y="10629"/>
                    <a:pt x="7958" y="10629"/>
                    <a:pt x="7958" y="10629"/>
                  </a:cubicBezTo>
                  <a:cubicBezTo>
                    <a:pt x="7958" y="10629"/>
                    <a:pt x="7958" y="10629"/>
                    <a:pt x="7958" y="10629"/>
                  </a:cubicBezTo>
                  <a:cubicBezTo>
                    <a:pt x="7958" y="10629"/>
                    <a:pt x="7958" y="10629"/>
                    <a:pt x="7958" y="10629"/>
                  </a:cubicBezTo>
                  <a:cubicBezTo>
                    <a:pt x="7389" y="10629"/>
                    <a:pt x="7389" y="10629"/>
                    <a:pt x="7389" y="10629"/>
                  </a:cubicBezTo>
                  <a:cubicBezTo>
                    <a:pt x="7389" y="10629"/>
                    <a:pt x="7389" y="10629"/>
                    <a:pt x="7389" y="10629"/>
                  </a:cubicBezTo>
                  <a:cubicBezTo>
                    <a:pt x="7389" y="10629"/>
                    <a:pt x="7389" y="10629"/>
                    <a:pt x="7389" y="10629"/>
                  </a:cubicBezTo>
                  <a:cubicBezTo>
                    <a:pt x="7389" y="10629"/>
                    <a:pt x="7389" y="10629"/>
                    <a:pt x="7389" y="10629"/>
                  </a:cubicBezTo>
                  <a:cubicBezTo>
                    <a:pt x="7389" y="10971"/>
                    <a:pt x="7389" y="10971"/>
                    <a:pt x="7389" y="10971"/>
                  </a:cubicBezTo>
                  <a:cubicBezTo>
                    <a:pt x="7958" y="11314"/>
                    <a:pt x="7958" y="11314"/>
                    <a:pt x="7958" y="11314"/>
                  </a:cubicBezTo>
                  <a:cubicBezTo>
                    <a:pt x="7389" y="11314"/>
                    <a:pt x="7389" y="11314"/>
                    <a:pt x="7389" y="11314"/>
                  </a:cubicBezTo>
                  <a:cubicBezTo>
                    <a:pt x="7389" y="11657"/>
                    <a:pt x="7389" y="11657"/>
                    <a:pt x="7389" y="11657"/>
                  </a:cubicBezTo>
                  <a:cubicBezTo>
                    <a:pt x="7389" y="12000"/>
                    <a:pt x="7389" y="12000"/>
                    <a:pt x="7389" y="12000"/>
                  </a:cubicBezTo>
                  <a:cubicBezTo>
                    <a:pt x="7389" y="12000"/>
                    <a:pt x="7389" y="12000"/>
                    <a:pt x="7389" y="12000"/>
                  </a:cubicBezTo>
                  <a:cubicBezTo>
                    <a:pt x="7389" y="12343"/>
                    <a:pt x="7389" y="12343"/>
                    <a:pt x="7389" y="12343"/>
                  </a:cubicBezTo>
                  <a:cubicBezTo>
                    <a:pt x="7389" y="12686"/>
                    <a:pt x="7389" y="12686"/>
                    <a:pt x="7389" y="12686"/>
                  </a:cubicBezTo>
                  <a:cubicBezTo>
                    <a:pt x="6821" y="13029"/>
                    <a:pt x="6821" y="13029"/>
                    <a:pt x="6821" y="13029"/>
                  </a:cubicBezTo>
                  <a:cubicBezTo>
                    <a:pt x="6821" y="13029"/>
                    <a:pt x="6821" y="13029"/>
                    <a:pt x="6821" y="13029"/>
                  </a:cubicBezTo>
                  <a:cubicBezTo>
                    <a:pt x="6253" y="14057"/>
                    <a:pt x="6253" y="14057"/>
                    <a:pt x="6253" y="14057"/>
                  </a:cubicBezTo>
                  <a:cubicBezTo>
                    <a:pt x="5684" y="14743"/>
                    <a:pt x="5684" y="14743"/>
                    <a:pt x="5684" y="14743"/>
                  </a:cubicBezTo>
                  <a:cubicBezTo>
                    <a:pt x="5684" y="14743"/>
                    <a:pt x="5684" y="14743"/>
                    <a:pt x="5684" y="14743"/>
                  </a:cubicBezTo>
                  <a:cubicBezTo>
                    <a:pt x="5684" y="15086"/>
                    <a:pt x="5684" y="15086"/>
                    <a:pt x="5684" y="15086"/>
                  </a:cubicBezTo>
                  <a:cubicBezTo>
                    <a:pt x="5684" y="15086"/>
                    <a:pt x="5684" y="15086"/>
                    <a:pt x="5684" y="15086"/>
                  </a:cubicBezTo>
                  <a:cubicBezTo>
                    <a:pt x="6253" y="15429"/>
                    <a:pt x="6253" y="15429"/>
                    <a:pt x="6253" y="15429"/>
                  </a:cubicBezTo>
                  <a:cubicBezTo>
                    <a:pt x="5684" y="15429"/>
                    <a:pt x="5684" y="15429"/>
                    <a:pt x="5684" y="15429"/>
                  </a:cubicBezTo>
                  <a:cubicBezTo>
                    <a:pt x="5684" y="15429"/>
                    <a:pt x="5684" y="15429"/>
                    <a:pt x="5684" y="15429"/>
                  </a:cubicBezTo>
                  <a:cubicBezTo>
                    <a:pt x="5684" y="15771"/>
                    <a:pt x="5684" y="15771"/>
                    <a:pt x="5684" y="15771"/>
                  </a:cubicBezTo>
                  <a:cubicBezTo>
                    <a:pt x="5684" y="16114"/>
                    <a:pt x="5684" y="16114"/>
                    <a:pt x="5684" y="16114"/>
                  </a:cubicBezTo>
                  <a:cubicBezTo>
                    <a:pt x="6253" y="16457"/>
                    <a:pt x="6253" y="16457"/>
                    <a:pt x="6253" y="16457"/>
                  </a:cubicBezTo>
                  <a:cubicBezTo>
                    <a:pt x="6253" y="16800"/>
                    <a:pt x="6253" y="16800"/>
                    <a:pt x="6253" y="16800"/>
                  </a:cubicBezTo>
                  <a:cubicBezTo>
                    <a:pt x="6253" y="16800"/>
                    <a:pt x="6253" y="16800"/>
                    <a:pt x="6253" y="16800"/>
                  </a:cubicBezTo>
                  <a:cubicBezTo>
                    <a:pt x="6821" y="16800"/>
                    <a:pt x="6821" y="16800"/>
                    <a:pt x="6821" y="16800"/>
                  </a:cubicBezTo>
                  <a:cubicBezTo>
                    <a:pt x="6821" y="16800"/>
                    <a:pt x="6821" y="16800"/>
                    <a:pt x="6821" y="16800"/>
                  </a:cubicBezTo>
                  <a:cubicBezTo>
                    <a:pt x="6821" y="16457"/>
                    <a:pt x="6821" y="16457"/>
                    <a:pt x="6821" y="16457"/>
                  </a:cubicBezTo>
                  <a:cubicBezTo>
                    <a:pt x="6821" y="16457"/>
                    <a:pt x="6821" y="16457"/>
                    <a:pt x="6821" y="16457"/>
                  </a:cubicBezTo>
                  <a:cubicBezTo>
                    <a:pt x="7389" y="16457"/>
                    <a:pt x="7389" y="16457"/>
                    <a:pt x="7389" y="16457"/>
                  </a:cubicBezTo>
                  <a:cubicBezTo>
                    <a:pt x="7389" y="16800"/>
                    <a:pt x="7389" y="16800"/>
                    <a:pt x="7389" y="16800"/>
                  </a:cubicBezTo>
                  <a:cubicBezTo>
                    <a:pt x="7958" y="17143"/>
                    <a:pt x="7958" y="17143"/>
                    <a:pt x="7958" y="17143"/>
                  </a:cubicBezTo>
                  <a:cubicBezTo>
                    <a:pt x="7958" y="17143"/>
                    <a:pt x="7958" y="17143"/>
                    <a:pt x="7958" y="17143"/>
                  </a:cubicBezTo>
                  <a:cubicBezTo>
                    <a:pt x="7958" y="17486"/>
                    <a:pt x="7958" y="17486"/>
                    <a:pt x="7958" y="17486"/>
                  </a:cubicBezTo>
                  <a:cubicBezTo>
                    <a:pt x="7958" y="17486"/>
                    <a:pt x="7958" y="17486"/>
                    <a:pt x="7958" y="17486"/>
                  </a:cubicBezTo>
                  <a:cubicBezTo>
                    <a:pt x="8526" y="17829"/>
                    <a:pt x="8526" y="17829"/>
                    <a:pt x="8526" y="17829"/>
                  </a:cubicBezTo>
                  <a:cubicBezTo>
                    <a:pt x="8526" y="17829"/>
                    <a:pt x="8526" y="17829"/>
                    <a:pt x="8526" y="17829"/>
                  </a:cubicBezTo>
                  <a:cubicBezTo>
                    <a:pt x="8526" y="17486"/>
                    <a:pt x="8526" y="17486"/>
                    <a:pt x="8526" y="17486"/>
                  </a:cubicBezTo>
                  <a:cubicBezTo>
                    <a:pt x="8526" y="17486"/>
                    <a:pt x="8526" y="17486"/>
                    <a:pt x="8526" y="17486"/>
                  </a:cubicBezTo>
                  <a:cubicBezTo>
                    <a:pt x="9095" y="17829"/>
                    <a:pt x="9095" y="17829"/>
                    <a:pt x="9095" y="17829"/>
                  </a:cubicBezTo>
                  <a:cubicBezTo>
                    <a:pt x="9095" y="17829"/>
                    <a:pt x="9095" y="17829"/>
                    <a:pt x="9095" y="17829"/>
                  </a:cubicBezTo>
                  <a:cubicBezTo>
                    <a:pt x="9095" y="18171"/>
                    <a:pt x="9095" y="18171"/>
                    <a:pt x="9095" y="18171"/>
                  </a:cubicBezTo>
                  <a:cubicBezTo>
                    <a:pt x="9663" y="18171"/>
                    <a:pt x="9663" y="18171"/>
                    <a:pt x="9663" y="18171"/>
                  </a:cubicBezTo>
                  <a:cubicBezTo>
                    <a:pt x="9663" y="18857"/>
                    <a:pt x="9663" y="18857"/>
                    <a:pt x="9663" y="18857"/>
                  </a:cubicBezTo>
                  <a:cubicBezTo>
                    <a:pt x="9663" y="18857"/>
                    <a:pt x="9663" y="18857"/>
                    <a:pt x="9663" y="18857"/>
                  </a:cubicBezTo>
                  <a:cubicBezTo>
                    <a:pt x="9663" y="18857"/>
                    <a:pt x="9663" y="18857"/>
                    <a:pt x="9663" y="18857"/>
                  </a:cubicBezTo>
                  <a:cubicBezTo>
                    <a:pt x="9095" y="18857"/>
                    <a:pt x="9095" y="18857"/>
                    <a:pt x="9095" y="18857"/>
                  </a:cubicBezTo>
                  <a:cubicBezTo>
                    <a:pt x="9095" y="19200"/>
                    <a:pt x="9095" y="19200"/>
                    <a:pt x="9095" y="19200"/>
                  </a:cubicBezTo>
                  <a:cubicBezTo>
                    <a:pt x="9095" y="19200"/>
                    <a:pt x="9095" y="19200"/>
                    <a:pt x="9095" y="19200"/>
                  </a:cubicBezTo>
                  <a:cubicBezTo>
                    <a:pt x="9663" y="19543"/>
                    <a:pt x="9663" y="19543"/>
                    <a:pt x="9663" y="19543"/>
                  </a:cubicBezTo>
                  <a:cubicBezTo>
                    <a:pt x="9663" y="19200"/>
                    <a:pt x="9663" y="19200"/>
                    <a:pt x="9663" y="19200"/>
                  </a:cubicBezTo>
                  <a:cubicBezTo>
                    <a:pt x="9663" y="19200"/>
                    <a:pt x="9663" y="19200"/>
                    <a:pt x="9663" y="19200"/>
                  </a:cubicBezTo>
                  <a:cubicBezTo>
                    <a:pt x="9663" y="19543"/>
                    <a:pt x="9663" y="19543"/>
                    <a:pt x="9663" y="19543"/>
                  </a:cubicBezTo>
                  <a:cubicBezTo>
                    <a:pt x="10232" y="19543"/>
                    <a:pt x="10232" y="19543"/>
                    <a:pt x="10232" y="19543"/>
                  </a:cubicBezTo>
                  <a:cubicBezTo>
                    <a:pt x="10800" y="19886"/>
                    <a:pt x="10800" y="19886"/>
                    <a:pt x="10800" y="19886"/>
                  </a:cubicBezTo>
                  <a:cubicBezTo>
                    <a:pt x="11368" y="20229"/>
                    <a:pt x="11368" y="20229"/>
                    <a:pt x="11368" y="20229"/>
                  </a:cubicBezTo>
                  <a:cubicBezTo>
                    <a:pt x="11368" y="20229"/>
                    <a:pt x="11368" y="20229"/>
                    <a:pt x="11368" y="20229"/>
                  </a:cubicBezTo>
                  <a:cubicBezTo>
                    <a:pt x="11937" y="20229"/>
                    <a:pt x="11937" y="20229"/>
                    <a:pt x="11937" y="20229"/>
                  </a:cubicBezTo>
                  <a:cubicBezTo>
                    <a:pt x="12505" y="20229"/>
                    <a:pt x="12505" y="20229"/>
                    <a:pt x="12505" y="20229"/>
                  </a:cubicBezTo>
                  <a:cubicBezTo>
                    <a:pt x="12505" y="20571"/>
                    <a:pt x="12505" y="20571"/>
                    <a:pt x="12505" y="20571"/>
                  </a:cubicBezTo>
                  <a:cubicBezTo>
                    <a:pt x="13074" y="20914"/>
                    <a:pt x="13074" y="20914"/>
                    <a:pt x="13074" y="20914"/>
                  </a:cubicBezTo>
                  <a:cubicBezTo>
                    <a:pt x="13642" y="20914"/>
                    <a:pt x="13642" y="20914"/>
                    <a:pt x="13642" y="20914"/>
                  </a:cubicBezTo>
                  <a:cubicBezTo>
                    <a:pt x="13642" y="21257"/>
                    <a:pt x="13642" y="21257"/>
                    <a:pt x="13642" y="21257"/>
                  </a:cubicBezTo>
                  <a:cubicBezTo>
                    <a:pt x="13642" y="21257"/>
                    <a:pt x="13642" y="21257"/>
                    <a:pt x="13642" y="21257"/>
                  </a:cubicBezTo>
                  <a:cubicBezTo>
                    <a:pt x="13642" y="21257"/>
                    <a:pt x="13642" y="21257"/>
                    <a:pt x="13642" y="21257"/>
                  </a:cubicBezTo>
                  <a:cubicBezTo>
                    <a:pt x="13074" y="21600"/>
                    <a:pt x="13074" y="21600"/>
                    <a:pt x="13074" y="21600"/>
                  </a:cubicBezTo>
                  <a:cubicBezTo>
                    <a:pt x="12505" y="21257"/>
                    <a:pt x="12505" y="21257"/>
                    <a:pt x="12505" y="21257"/>
                  </a:cubicBezTo>
                  <a:cubicBezTo>
                    <a:pt x="12505" y="21600"/>
                    <a:pt x="12505" y="21600"/>
                    <a:pt x="12505" y="21600"/>
                  </a:cubicBezTo>
                  <a:cubicBezTo>
                    <a:pt x="11937" y="21600"/>
                    <a:pt x="11937" y="21600"/>
                    <a:pt x="11937" y="21600"/>
                  </a:cubicBezTo>
                  <a:cubicBezTo>
                    <a:pt x="10800" y="21600"/>
                    <a:pt x="10800" y="21600"/>
                    <a:pt x="10800" y="21600"/>
                  </a:cubicBezTo>
                  <a:cubicBezTo>
                    <a:pt x="10800" y="21257"/>
                    <a:pt x="10800" y="21257"/>
                    <a:pt x="10800" y="21257"/>
                  </a:cubicBezTo>
                  <a:cubicBezTo>
                    <a:pt x="11368" y="21257"/>
                    <a:pt x="11368" y="21257"/>
                    <a:pt x="11368" y="21257"/>
                  </a:cubicBezTo>
                  <a:cubicBezTo>
                    <a:pt x="11368" y="20914"/>
                    <a:pt x="11368" y="20914"/>
                    <a:pt x="11368" y="20914"/>
                  </a:cubicBezTo>
                  <a:cubicBezTo>
                    <a:pt x="10800" y="20571"/>
                    <a:pt x="10800" y="20571"/>
                    <a:pt x="10800" y="20571"/>
                  </a:cubicBezTo>
                  <a:cubicBezTo>
                    <a:pt x="10800" y="20571"/>
                    <a:pt x="10800" y="20571"/>
                    <a:pt x="10800" y="20571"/>
                  </a:cubicBezTo>
                  <a:cubicBezTo>
                    <a:pt x="10232" y="20571"/>
                    <a:pt x="10232" y="20571"/>
                    <a:pt x="10232" y="20571"/>
                  </a:cubicBezTo>
                  <a:cubicBezTo>
                    <a:pt x="9663" y="20229"/>
                    <a:pt x="9663" y="20229"/>
                    <a:pt x="9663" y="20229"/>
                  </a:cubicBezTo>
                  <a:cubicBezTo>
                    <a:pt x="9095" y="20229"/>
                    <a:pt x="9095" y="20229"/>
                    <a:pt x="9095" y="20229"/>
                  </a:cubicBezTo>
                  <a:cubicBezTo>
                    <a:pt x="9095" y="20229"/>
                    <a:pt x="9095" y="20229"/>
                    <a:pt x="9095" y="20229"/>
                  </a:cubicBezTo>
                  <a:cubicBezTo>
                    <a:pt x="8526" y="20571"/>
                    <a:pt x="8526" y="20571"/>
                    <a:pt x="8526" y="20571"/>
                  </a:cubicBezTo>
                  <a:cubicBezTo>
                    <a:pt x="8526" y="20571"/>
                    <a:pt x="8526" y="20571"/>
                    <a:pt x="8526" y="20571"/>
                  </a:cubicBezTo>
                  <a:cubicBezTo>
                    <a:pt x="7389" y="20229"/>
                    <a:pt x="7389" y="20229"/>
                    <a:pt x="7389" y="20229"/>
                  </a:cubicBezTo>
                  <a:cubicBezTo>
                    <a:pt x="7389" y="19886"/>
                    <a:pt x="7389" y="19886"/>
                    <a:pt x="7389" y="19886"/>
                  </a:cubicBezTo>
                  <a:cubicBezTo>
                    <a:pt x="7389" y="19886"/>
                    <a:pt x="7389" y="19886"/>
                    <a:pt x="7389" y="19886"/>
                  </a:cubicBezTo>
                  <a:cubicBezTo>
                    <a:pt x="7389" y="19543"/>
                    <a:pt x="7389" y="19543"/>
                    <a:pt x="7389" y="19543"/>
                  </a:cubicBezTo>
                  <a:cubicBezTo>
                    <a:pt x="7389" y="19543"/>
                    <a:pt x="7389" y="19543"/>
                    <a:pt x="7389" y="19543"/>
                  </a:cubicBezTo>
                  <a:cubicBezTo>
                    <a:pt x="7389" y="19543"/>
                    <a:pt x="7389" y="19543"/>
                    <a:pt x="7389" y="19543"/>
                  </a:cubicBezTo>
                  <a:cubicBezTo>
                    <a:pt x="6821" y="19543"/>
                    <a:pt x="6821" y="19543"/>
                    <a:pt x="6821" y="19543"/>
                  </a:cubicBezTo>
                  <a:cubicBezTo>
                    <a:pt x="6821" y="19200"/>
                    <a:pt x="6821" y="19200"/>
                    <a:pt x="6821" y="19200"/>
                  </a:cubicBezTo>
                  <a:cubicBezTo>
                    <a:pt x="6253" y="18857"/>
                    <a:pt x="6253" y="18857"/>
                    <a:pt x="6253" y="18857"/>
                  </a:cubicBezTo>
                  <a:cubicBezTo>
                    <a:pt x="5684" y="18857"/>
                    <a:pt x="5684" y="18857"/>
                    <a:pt x="5684" y="18857"/>
                  </a:cubicBezTo>
                  <a:cubicBezTo>
                    <a:pt x="5684" y="18171"/>
                    <a:pt x="5684" y="18171"/>
                    <a:pt x="5684" y="18171"/>
                  </a:cubicBezTo>
                  <a:cubicBezTo>
                    <a:pt x="5116" y="18171"/>
                    <a:pt x="5116" y="18171"/>
                    <a:pt x="5116" y="18171"/>
                  </a:cubicBezTo>
                  <a:cubicBezTo>
                    <a:pt x="5116" y="18171"/>
                    <a:pt x="5116" y="18171"/>
                    <a:pt x="5116" y="18171"/>
                  </a:cubicBezTo>
                  <a:cubicBezTo>
                    <a:pt x="4547" y="17829"/>
                    <a:pt x="4547" y="17829"/>
                    <a:pt x="4547" y="17829"/>
                  </a:cubicBezTo>
                  <a:cubicBezTo>
                    <a:pt x="4547" y="17829"/>
                    <a:pt x="4547" y="17829"/>
                    <a:pt x="4547" y="17829"/>
                  </a:cubicBezTo>
                  <a:cubicBezTo>
                    <a:pt x="4547" y="17829"/>
                    <a:pt x="4547" y="17829"/>
                    <a:pt x="4547" y="17829"/>
                  </a:cubicBezTo>
                  <a:cubicBezTo>
                    <a:pt x="4547" y="18171"/>
                    <a:pt x="4547" y="18171"/>
                    <a:pt x="4547" y="18171"/>
                  </a:cubicBezTo>
                  <a:cubicBezTo>
                    <a:pt x="3979" y="18171"/>
                    <a:pt x="3979" y="18171"/>
                    <a:pt x="3979" y="18171"/>
                  </a:cubicBezTo>
                  <a:cubicBezTo>
                    <a:pt x="3979" y="17829"/>
                    <a:pt x="3979" y="17829"/>
                    <a:pt x="3979" y="17829"/>
                  </a:cubicBezTo>
                  <a:cubicBezTo>
                    <a:pt x="3411" y="17486"/>
                    <a:pt x="3411" y="17486"/>
                    <a:pt x="3411" y="17486"/>
                  </a:cubicBezTo>
                  <a:cubicBezTo>
                    <a:pt x="3979" y="17486"/>
                    <a:pt x="3979" y="17486"/>
                    <a:pt x="3979" y="17486"/>
                  </a:cubicBezTo>
                  <a:cubicBezTo>
                    <a:pt x="3411" y="17143"/>
                    <a:pt x="3411" y="17143"/>
                    <a:pt x="3411" y="17143"/>
                  </a:cubicBezTo>
                  <a:cubicBezTo>
                    <a:pt x="3979" y="16800"/>
                    <a:pt x="3979" y="16800"/>
                    <a:pt x="3979" y="16800"/>
                  </a:cubicBezTo>
                  <a:cubicBezTo>
                    <a:pt x="3979" y="16457"/>
                    <a:pt x="3979" y="16457"/>
                    <a:pt x="3979" y="16457"/>
                  </a:cubicBezTo>
                  <a:cubicBezTo>
                    <a:pt x="3979" y="16457"/>
                    <a:pt x="3979" y="16457"/>
                    <a:pt x="3979" y="16457"/>
                  </a:cubicBezTo>
                  <a:cubicBezTo>
                    <a:pt x="4547" y="16114"/>
                    <a:pt x="4547" y="16114"/>
                    <a:pt x="4547" y="16114"/>
                  </a:cubicBezTo>
                  <a:cubicBezTo>
                    <a:pt x="3979" y="16114"/>
                    <a:pt x="3979" y="16114"/>
                    <a:pt x="3979" y="16114"/>
                  </a:cubicBezTo>
                  <a:cubicBezTo>
                    <a:pt x="4547" y="15771"/>
                    <a:pt x="4547" y="15771"/>
                    <a:pt x="4547" y="15771"/>
                  </a:cubicBezTo>
                  <a:cubicBezTo>
                    <a:pt x="4547" y="15771"/>
                    <a:pt x="4547" y="15771"/>
                    <a:pt x="4547" y="15771"/>
                  </a:cubicBezTo>
                  <a:cubicBezTo>
                    <a:pt x="4547" y="15429"/>
                    <a:pt x="4547" y="15429"/>
                    <a:pt x="4547" y="15429"/>
                  </a:cubicBezTo>
                  <a:cubicBezTo>
                    <a:pt x="4547" y="15429"/>
                    <a:pt x="4547" y="15429"/>
                    <a:pt x="4547" y="15429"/>
                  </a:cubicBezTo>
                  <a:cubicBezTo>
                    <a:pt x="4547" y="15086"/>
                    <a:pt x="4547" y="15086"/>
                    <a:pt x="4547" y="15086"/>
                  </a:cubicBezTo>
                  <a:cubicBezTo>
                    <a:pt x="4547" y="14743"/>
                    <a:pt x="4547" y="14743"/>
                    <a:pt x="4547" y="14743"/>
                  </a:cubicBezTo>
                  <a:cubicBezTo>
                    <a:pt x="5116" y="14743"/>
                    <a:pt x="5116" y="14743"/>
                    <a:pt x="5116" y="14743"/>
                  </a:cubicBezTo>
                  <a:cubicBezTo>
                    <a:pt x="5116" y="14400"/>
                    <a:pt x="5116" y="14400"/>
                    <a:pt x="5116" y="14400"/>
                  </a:cubicBezTo>
                  <a:cubicBezTo>
                    <a:pt x="5684" y="14057"/>
                    <a:pt x="5684" y="14057"/>
                    <a:pt x="5684" y="14057"/>
                  </a:cubicBezTo>
                  <a:cubicBezTo>
                    <a:pt x="6253" y="13029"/>
                    <a:pt x="6253" y="13029"/>
                    <a:pt x="6253" y="13029"/>
                  </a:cubicBezTo>
                  <a:cubicBezTo>
                    <a:pt x="6253" y="13029"/>
                    <a:pt x="6253" y="13029"/>
                    <a:pt x="6253" y="13029"/>
                  </a:cubicBezTo>
                  <a:cubicBezTo>
                    <a:pt x="6253" y="12686"/>
                    <a:pt x="6253" y="12686"/>
                    <a:pt x="6253" y="12686"/>
                  </a:cubicBezTo>
                  <a:cubicBezTo>
                    <a:pt x="6253" y="12343"/>
                    <a:pt x="6253" y="12343"/>
                    <a:pt x="6253" y="12343"/>
                  </a:cubicBezTo>
                  <a:cubicBezTo>
                    <a:pt x="6253" y="12000"/>
                    <a:pt x="6253" y="12000"/>
                    <a:pt x="6253" y="12000"/>
                  </a:cubicBezTo>
                  <a:cubicBezTo>
                    <a:pt x="5684" y="11657"/>
                    <a:pt x="5684" y="11657"/>
                    <a:pt x="5684" y="11657"/>
                  </a:cubicBezTo>
                  <a:cubicBezTo>
                    <a:pt x="5684" y="11314"/>
                    <a:pt x="5684" y="11314"/>
                    <a:pt x="5684" y="11314"/>
                  </a:cubicBezTo>
                  <a:cubicBezTo>
                    <a:pt x="5684" y="10971"/>
                    <a:pt x="5684" y="10971"/>
                    <a:pt x="5684" y="10971"/>
                  </a:cubicBezTo>
                  <a:cubicBezTo>
                    <a:pt x="5684" y="10629"/>
                    <a:pt x="5684" y="10629"/>
                    <a:pt x="5684" y="10629"/>
                  </a:cubicBezTo>
                  <a:cubicBezTo>
                    <a:pt x="5684" y="10629"/>
                    <a:pt x="5684" y="10629"/>
                    <a:pt x="5684" y="10629"/>
                  </a:cubicBezTo>
                  <a:cubicBezTo>
                    <a:pt x="5684" y="10286"/>
                    <a:pt x="5684" y="10286"/>
                    <a:pt x="5684" y="10286"/>
                  </a:cubicBezTo>
                  <a:cubicBezTo>
                    <a:pt x="5116" y="9600"/>
                    <a:pt x="5116" y="9600"/>
                    <a:pt x="5116" y="9600"/>
                  </a:cubicBezTo>
                  <a:cubicBezTo>
                    <a:pt x="4547" y="9257"/>
                    <a:pt x="4547" y="9257"/>
                    <a:pt x="4547" y="9257"/>
                  </a:cubicBezTo>
                  <a:cubicBezTo>
                    <a:pt x="3979" y="8914"/>
                    <a:pt x="3979" y="8914"/>
                    <a:pt x="3979" y="8914"/>
                  </a:cubicBezTo>
                  <a:cubicBezTo>
                    <a:pt x="3411" y="8571"/>
                    <a:pt x="3411" y="8571"/>
                    <a:pt x="3411" y="8571"/>
                  </a:cubicBezTo>
                  <a:cubicBezTo>
                    <a:pt x="3411" y="8229"/>
                    <a:pt x="3411" y="8229"/>
                    <a:pt x="3411" y="8229"/>
                  </a:cubicBezTo>
                  <a:cubicBezTo>
                    <a:pt x="2842" y="7886"/>
                    <a:pt x="2842" y="7886"/>
                    <a:pt x="2842" y="7886"/>
                  </a:cubicBezTo>
                  <a:cubicBezTo>
                    <a:pt x="3411" y="7543"/>
                    <a:pt x="3411" y="7543"/>
                    <a:pt x="3411" y="7543"/>
                  </a:cubicBezTo>
                  <a:cubicBezTo>
                    <a:pt x="3411" y="7543"/>
                    <a:pt x="3411" y="7543"/>
                    <a:pt x="3411" y="7543"/>
                  </a:cubicBezTo>
                  <a:cubicBezTo>
                    <a:pt x="3411" y="6857"/>
                    <a:pt x="3411" y="6857"/>
                    <a:pt x="3411" y="6857"/>
                  </a:cubicBezTo>
                  <a:cubicBezTo>
                    <a:pt x="3411" y="6514"/>
                    <a:pt x="3411" y="6514"/>
                    <a:pt x="3411" y="6514"/>
                  </a:cubicBezTo>
                  <a:cubicBezTo>
                    <a:pt x="3979" y="6514"/>
                    <a:pt x="3979" y="6514"/>
                    <a:pt x="3979" y="6514"/>
                  </a:cubicBezTo>
                  <a:cubicBezTo>
                    <a:pt x="3979" y="6171"/>
                    <a:pt x="3979" y="6171"/>
                    <a:pt x="3979" y="6171"/>
                  </a:cubicBezTo>
                  <a:cubicBezTo>
                    <a:pt x="3411" y="6171"/>
                    <a:pt x="3411" y="6171"/>
                    <a:pt x="3411" y="6171"/>
                  </a:cubicBezTo>
                  <a:cubicBezTo>
                    <a:pt x="3411" y="5829"/>
                    <a:pt x="3411" y="5829"/>
                    <a:pt x="3411" y="5829"/>
                  </a:cubicBezTo>
                  <a:cubicBezTo>
                    <a:pt x="2842" y="5486"/>
                    <a:pt x="2842" y="5486"/>
                    <a:pt x="2842" y="5486"/>
                  </a:cubicBezTo>
                  <a:cubicBezTo>
                    <a:pt x="2274" y="5143"/>
                    <a:pt x="2274" y="5143"/>
                    <a:pt x="2274" y="5143"/>
                  </a:cubicBezTo>
                  <a:cubicBezTo>
                    <a:pt x="1705" y="4457"/>
                    <a:pt x="1705" y="4457"/>
                    <a:pt x="1705" y="4457"/>
                  </a:cubicBezTo>
                  <a:cubicBezTo>
                    <a:pt x="1137" y="4457"/>
                    <a:pt x="1137" y="4457"/>
                    <a:pt x="1137" y="4457"/>
                  </a:cubicBezTo>
                  <a:cubicBezTo>
                    <a:pt x="1137" y="4114"/>
                    <a:pt x="1137" y="4114"/>
                    <a:pt x="1137" y="4114"/>
                  </a:cubicBezTo>
                  <a:cubicBezTo>
                    <a:pt x="568" y="3771"/>
                    <a:pt x="568" y="3771"/>
                    <a:pt x="568" y="3771"/>
                  </a:cubicBezTo>
                  <a:cubicBezTo>
                    <a:pt x="0" y="3429"/>
                    <a:pt x="0" y="3429"/>
                    <a:pt x="0" y="3429"/>
                  </a:cubicBezTo>
                  <a:cubicBezTo>
                    <a:pt x="0" y="3429"/>
                    <a:pt x="0" y="3429"/>
                    <a:pt x="0" y="3429"/>
                  </a:cubicBezTo>
                  <a:cubicBezTo>
                    <a:pt x="0" y="3429"/>
                    <a:pt x="0" y="3429"/>
                    <a:pt x="0" y="3429"/>
                  </a:cubicBezTo>
                  <a:cubicBezTo>
                    <a:pt x="568" y="3086"/>
                    <a:pt x="568" y="3086"/>
                    <a:pt x="568" y="3086"/>
                  </a:cubicBezTo>
                  <a:cubicBezTo>
                    <a:pt x="1137" y="3086"/>
                    <a:pt x="1137" y="3086"/>
                    <a:pt x="1137" y="3086"/>
                  </a:cubicBezTo>
                  <a:cubicBezTo>
                    <a:pt x="568" y="2743"/>
                    <a:pt x="568" y="2743"/>
                    <a:pt x="568" y="2743"/>
                  </a:cubicBezTo>
                  <a:cubicBezTo>
                    <a:pt x="568" y="2400"/>
                    <a:pt x="568" y="2400"/>
                    <a:pt x="568" y="2400"/>
                  </a:cubicBezTo>
                  <a:cubicBezTo>
                    <a:pt x="1137" y="2057"/>
                    <a:pt x="1137" y="2057"/>
                    <a:pt x="1137" y="2057"/>
                  </a:cubicBezTo>
                  <a:cubicBezTo>
                    <a:pt x="1137" y="1714"/>
                    <a:pt x="1137" y="1714"/>
                    <a:pt x="1137" y="1714"/>
                  </a:cubicBezTo>
                  <a:cubicBezTo>
                    <a:pt x="1137" y="1371"/>
                    <a:pt x="1137" y="1371"/>
                    <a:pt x="1137" y="1371"/>
                  </a:cubicBezTo>
                  <a:cubicBezTo>
                    <a:pt x="2274" y="1371"/>
                    <a:pt x="2274" y="1371"/>
                    <a:pt x="2274" y="1371"/>
                  </a:cubicBezTo>
                  <a:cubicBezTo>
                    <a:pt x="2842" y="1371"/>
                    <a:pt x="2842" y="1371"/>
                    <a:pt x="2842" y="1371"/>
                  </a:cubicBezTo>
                  <a:cubicBezTo>
                    <a:pt x="3411" y="1371"/>
                    <a:pt x="3411" y="1371"/>
                    <a:pt x="3411" y="1371"/>
                  </a:cubicBezTo>
                  <a:cubicBezTo>
                    <a:pt x="3411" y="1029"/>
                    <a:pt x="3411" y="1029"/>
                    <a:pt x="3411" y="1029"/>
                  </a:cubicBezTo>
                  <a:cubicBezTo>
                    <a:pt x="3411" y="686"/>
                    <a:pt x="3411" y="686"/>
                    <a:pt x="3411" y="686"/>
                  </a:cubicBezTo>
                  <a:cubicBezTo>
                    <a:pt x="3979" y="686"/>
                    <a:pt x="3979" y="686"/>
                    <a:pt x="3979" y="686"/>
                  </a:cubicBezTo>
                  <a:cubicBezTo>
                    <a:pt x="4547" y="686"/>
                    <a:pt x="4547" y="686"/>
                    <a:pt x="4547" y="686"/>
                  </a:cubicBezTo>
                  <a:cubicBezTo>
                    <a:pt x="5116" y="686"/>
                    <a:pt x="5116" y="686"/>
                    <a:pt x="5116" y="686"/>
                  </a:cubicBezTo>
                  <a:cubicBezTo>
                    <a:pt x="4547" y="343"/>
                    <a:pt x="4547" y="343"/>
                    <a:pt x="4547" y="343"/>
                  </a:cubicBezTo>
                  <a:cubicBezTo>
                    <a:pt x="4547" y="343"/>
                    <a:pt x="4547" y="343"/>
                    <a:pt x="4547" y="343"/>
                  </a:cubicBezTo>
                  <a:cubicBezTo>
                    <a:pt x="5116" y="0"/>
                    <a:pt x="5116" y="0"/>
                    <a:pt x="5116" y="0"/>
                  </a:cubicBezTo>
                  <a:cubicBezTo>
                    <a:pt x="5684" y="0"/>
                    <a:pt x="5684" y="0"/>
                    <a:pt x="5684" y="0"/>
                  </a:cubicBezTo>
                  <a:cubicBezTo>
                    <a:pt x="5684" y="0"/>
                    <a:pt x="5684" y="0"/>
                    <a:pt x="5684" y="0"/>
                  </a:cubicBezTo>
                  <a:close/>
                  <a:moveTo>
                    <a:pt x="7389" y="20229"/>
                  </a:moveTo>
                  <a:cubicBezTo>
                    <a:pt x="7389" y="20571"/>
                    <a:pt x="7389" y="20571"/>
                    <a:pt x="7389" y="20571"/>
                  </a:cubicBezTo>
                  <a:cubicBezTo>
                    <a:pt x="7389" y="20571"/>
                    <a:pt x="7389" y="20571"/>
                    <a:pt x="7389" y="20571"/>
                  </a:cubicBezTo>
                  <a:cubicBezTo>
                    <a:pt x="7389" y="20229"/>
                    <a:pt x="7389" y="20229"/>
                    <a:pt x="7389" y="20229"/>
                  </a:cubicBezTo>
                  <a:cubicBezTo>
                    <a:pt x="7389" y="20229"/>
                    <a:pt x="7389" y="20229"/>
                    <a:pt x="7389" y="20229"/>
                  </a:cubicBezTo>
                  <a:cubicBezTo>
                    <a:pt x="7389" y="20229"/>
                    <a:pt x="7389" y="20229"/>
                    <a:pt x="7389" y="20229"/>
                  </a:cubicBezTo>
                  <a:close/>
                  <a:moveTo>
                    <a:pt x="5684" y="18857"/>
                  </a:moveTo>
                  <a:cubicBezTo>
                    <a:pt x="5684" y="19200"/>
                    <a:pt x="5684" y="19200"/>
                    <a:pt x="5684" y="19200"/>
                  </a:cubicBezTo>
                  <a:cubicBezTo>
                    <a:pt x="5684" y="19200"/>
                    <a:pt x="5684" y="19200"/>
                    <a:pt x="5684" y="19200"/>
                  </a:cubicBezTo>
                  <a:cubicBezTo>
                    <a:pt x="5684" y="18857"/>
                    <a:pt x="5684" y="18857"/>
                    <a:pt x="5684" y="18857"/>
                  </a:cubicBezTo>
                  <a:cubicBezTo>
                    <a:pt x="5684" y="18857"/>
                    <a:pt x="5684" y="18857"/>
                    <a:pt x="5684" y="18857"/>
                  </a:cubicBezTo>
                  <a:close/>
                  <a:moveTo>
                    <a:pt x="3979" y="18171"/>
                  </a:moveTo>
                  <a:cubicBezTo>
                    <a:pt x="3979" y="18514"/>
                    <a:pt x="3979" y="18514"/>
                    <a:pt x="3979" y="18514"/>
                  </a:cubicBezTo>
                  <a:cubicBezTo>
                    <a:pt x="3979" y="18514"/>
                    <a:pt x="3979" y="18514"/>
                    <a:pt x="3979" y="18514"/>
                  </a:cubicBezTo>
                  <a:cubicBezTo>
                    <a:pt x="3979" y="18857"/>
                    <a:pt x="3979" y="18857"/>
                    <a:pt x="3979" y="18857"/>
                  </a:cubicBezTo>
                  <a:cubicBezTo>
                    <a:pt x="3979" y="18514"/>
                    <a:pt x="3979" y="18514"/>
                    <a:pt x="3979" y="18514"/>
                  </a:cubicBezTo>
                  <a:cubicBezTo>
                    <a:pt x="3979" y="18171"/>
                    <a:pt x="3979" y="18171"/>
                    <a:pt x="3979" y="18171"/>
                  </a:cubicBezTo>
                  <a:cubicBezTo>
                    <a:pt x="3979" y="18171"/>
                    <a:pt x="3979" y="18171"/>
                    <a:pt x="3979" y="18171"/>
                  </a:cubicBezTo>
                  <a:close/>
                  <a:moveTo>
                    <a:pt x="13074" y="12343"/>
                  </a:moveTo>
                  <a:cubicBezTo>
                    <a:pt x="13074" y="12686"/>
                    <a:pt x="13074" y="12686"/>
                    <a:pt x="13074" y="12686"/>
                  </a:cubicBezTo>
                  <a:cubicBezTo>
                    <a:pt x="13642" y="12686"/>
                    <a:pt x="13642" y="12686"/>
                    <a:pt x="13642" y="12686"/>
                  </a:cubicBezTo>
                  <a:cubicBezTo>
                    <a:pt x="13642" y="12686"/>
                    <a:pt x="13642" y="12686"/>
                    <a:pt x="13642" y="12686"/>
                  </a:cubicBezTo>
                  <a:cubicBezTo>
                    <a:pt x="13074" y="12343"/>
                    <a:pt x="13074" y="12343"/>
                    <a:pt x="13074" y="12343"/>
                  </a:cubicBezTo>
                  <a:close/>
                  <a:moveTo>
                    <a:pt x="7958" y="15771"/>
                  </a:moveTo>
                  <a:cubicBezTo>
                    <a:pt x="7389" y="15771"/>
                    <a:pt x="7389" y="15771"/>
                    <a:pt x="7389" y="15771"/>
                  </a:cubicBezTo>
                  <a:cubicBezTo>
                    <a:pt x="7958" y="15771"/>
                    <a:pt x="7958" y="15771"/>
                    <a:pt x="7958" y="15771"/>
                  </a:cubicBezTo>
                  <a:cubicBezTo>
                    <a:pt x="7958" y="15771"/>
                    <a:pt x="7958" y="15771"/>
                    <a:pt x="7958" y="15771"/>
                  </a:cubicBezTo>
                  <a:close/>
                  <a:moveTo>
                    <a:pt x="7958" y="16114"/>
                  </a:moveTo>
                  <a:cubicBezTo>
                    <a:pt x="7958" y="16114"/>
                    <a:pt x="7958" y="16114"/>
                    <a:pt x="7958" y="16114"/>
                  </a:cubicBezTo>
                  <a:cubicBezTo>
                    <a:pt x="7958" y="16457"/>
                    <a:pt x="7958" y="16457"/>
                    <a:pt x="7958" y="16457"/>
                  </a:cubicBezTo>
                  <a:cubicBezTo>
                    <a:pt x="8526" y="16457"/>
                    <a:pt x="8526" y="16457"/>
                    <a:pt x="8526" y="16457"/>
                  </a:cubicBezTo>
                  <a:cubicBezTo>
                    <a:pt x="8526" y="16114"/>
                    <a:pt x="8526" y="16114"/>
                    <a:pt x="8526" y="16114"/>
                  </a:cubicBezTo>
                  <a:lnTo>
                    <a:pt x="7958" y="16114"/>
                  </a:lnTo>
                  <a:close/>
                  <a:moveTo>
                    <a:pt x="7958" y="16114"/>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0" name="Google Shape;800;p16"/>
            <p:cNvSpPr/>
            <p:nvPr/>
          </p:nvSpPr>
          <p:spPr>
            <a:xfrm>
              <a:off x="10671" y="3574"/>
              <a:ext cx="375" cy="735"/>
            </a:xfrm>
            <a:custGeom>
              <a:avLst/>
              <a:gdLst/>
              <a:ahLst/>
              <a:cxnLst/>
              <a:rect l="l" t="t" r="r" b="b"/>
              <a:pathLst>
                <a:path w="21600" h="21600" extrusionOk="0">
                  <a:moveTo>
                    <a:pt x="9778" y="0"/>
                  </a:moveTo>
                  <a:lnTo>
                    <a:pt x="11968" y="0"/>
                  </a:lnTo>
                  <a:lnTo>
                    <a:pt x="11968" y="291"/>
                  </a:lnTo>
                  <a:lnTo>
                    <a:pt x="12405" y="291"/>
                  </a:lnTo>
                  <a:lnTo>
                    <a:pt x="12405" y="800"/>
                  </a:lnTo>
                  <a:lnTo>
                    <a:pt x="12989" y="582"/>
                  </a:lnTo>
                  <a:lnTo>
                    <a:pt x="13573" y="800"/>
                  </a:lnTo>
                  <a:lnTo>
                    <a:pt x="13573" y="1091"/>
                  </a:lnTo>
                  <a:lnTo>
                    <a:pt x="14157" y="1600"/>
                  </a:lnTo>
                  <a:lnTo>
                    <a:pt x="14157" y="2691"/>
                  </a:lnTo>
                  <a:lnTo>
                    <a:pt x="13573" y="2691"/>
                  </a:lnTo>
                  <a:lnTo>
                    <a:pt x="12989" y="2982"/>
                  </a:lnTo>
                  <a:lnTo>
                    <a:pt x="12989" y="3491"/>
                  </a:lnTo>
                  <a:lnTo>
                    <a:pt x="12405" y="3491"/>
                  </a:lnTo>
                  <a:lnTo>
                    <a:pt x="11968" y="3782"/>
                  </a:lnTo>
                  <a:lnTo>
                    <a:pt x="12405" y="4073"/>
                  </a:lnTo>
                  <a:lnTo>
                    <a:pt x="11968" y="4073"/>
                  </a:lnTo>
                  <a:lnTo>
                    <a:pt x="11968" y="4364"/>
                  </a:lnTo>
                  <a:lnTo>
                    <a:pt x="12405" y="4364"/>
                  </a:lnTo>
                  <a:lnTo>
                    <a:pt x="12405" y="4582"/>
                  </a:lnTo>
                  <a:lnTo>
                    <a:pt x="12989" y="4582"/>
                  </a:lnTo>
                  <a:lnTo>
                    <a:pt x="12989" y="5164"/>
                  </a:lnTo>
                  <a:lnTo>
                    <a:pt x="13573" y="4873"/>
                  </a:lnTo>
                  <a:lnTo>
                    <a:pt x="14595" y="4873"/>
                  </a:lnTo>
                  <a:lnTo>
                    <a:pt x="14595" y="5164"/>
                  </a:lnTo>
                  <a:lnTo>
                    <a:pt x="15178" y="5382"/>
                  </a:lnTo>
                  <a:lnTo>
                    <a:pt x="15762" y="5164"/>
                  </a:lnTo>
                  <a:lnTo>
                    <a:pt x="15762" y="5673"/>
                  </a:lnTo>
                  <a:lnTo>
                    <a:pt x="16200" y="5964"/>
                  </a:lnTo>
                  <a:lnTo>
                    <a:pt x="17368" y="5964"/>
                  </a:lnTo>
                  <a:lnTo>
                    <a:pt x="17805" y="6255"/>
                  </a:lnTo>
                  <a:lnTo>
                    <a:pt x="17805" y="6473"/>
                  </a:lnTo>
                  <a:lnTo>
                    <a:pt x="17368" y="7055"/>
                  </a:lnTo>
                  <a:lnTo>
                    <a:pt x="16784" y="7055"/>
                  </a:lnTo>
                  <a:lnTo>
                    <a:pt x="16784" y="7273"/>
                  </a:lnTo>
                  <a:lnTo>
                    <a:pt x="18389" y="7273"/>
                  </a:lnTo>
                  <a:lnTo>
                    <a:pt x="18389" y="7855"/>
                  </a:lnTo>
                  <a:lnTo>
                    <a:pt x="18973" y="8145"/>
                  </a:lnTo>
                  <a:lnTo>
                    <a:pt x="19557" y="7855"/>
                  </a:lnTo>
                  <a:lnTo>
                    <a:pt x="19995" y="7855"/>
                  </a:lnTo>
                  <a:lnTo>
                    <a:pt x="21162" y="7564"/>
                  </a:lnTo>
                  <a:lnTo>
                    <a:pt x="21600" y="7855"/>
                  </a:lnTo>
                  <a:lnTo>
                    <a:pt x="21162" y="8145"/>
                  </a:lnTo>
                  <a:lnTo>
                    <a:pt x="19995" y="8145"/>
                  </a:lnTo>
                  <a:lnTo>
                    <a:pt x="19995" y="8655"/>
                  </a:lnTo>
                  <a:lnTo>
                    <a:pt x="19557" y="8945"/>
                  </a:lnTo>
                  <a:lnTo>
                    <a:pt x="18973" y="9164"/>
                  </a:lnTo>
                  <a:lnTo>
                    <a:pt x="18389" y="9164"/>
                  </a:lnTo>
                  <a:lnTo>
                    <a:pt x="17805" y="9455"/>
                  </a:lnTo>
                  <a:lnTo>
                    <a:pt x="18389" y="9745"/>
                  </a:lnTo>
                  <a:lnTo>
                    <a:pt x="16784" y="9745"/>
                  </a:lnTo>
                  <a:lnTo>
                    <a:pt x="16784" y="10255"/>
                  </a:lnTo>
                  <a:lnTo>
                    <a:pt x="14595" y="10255"/>
                  </a:lnTo>
                  <a:lnTo>
                    <a:pt x="14595" y="10836"/>
                  </a:lnTo>
                  <a:lnTo>
                    <a:pt x="14157" y="11055"/>
                  </a:lnTo>
                  <a:lnTo>
                    <a:pt x="14157" y="11345"/>
                  </a:lnTo>
                  <a:lnTo>
                    <a:pt x="14595" y="11636"/>
                  </a:lnTo>
                  <a:lnTo>
                    <a:pt x="14157" y="11636"/>
                  </a:lnTo>
                  <a:lnTo>
                    <a:pt x="13573" y="11855"/>
                  </a:lnTo>
                  <a:lnTo>
                    <a:pt x="14157" y="12145"/>
                  </a:lnTo>
                  <a:lnTo>
                    <a:pt x="14595" y="12436"/>
                  </a:lnTo>
                  <a:lnTo>
                    <a:pt x="14595" y="12727"/>
                  </a:lnTo>
                  <a:lnTo>
                    <a:pt x="15178" y="12727"/>
                  </a:lnTo>
                  <a:lnTo>
                    <a:pt x="15762" y="13236"/>
                  </a:lnTo>
                  <a:lnTo>
                    <a:pt x="16200" y="13527"/>
                  </a:lnTo>
                  <a:lnTo>
                    <a:pt x="16784" y="13745"/>
                  </a:lnTo>
                  <a:lnTo>
                    <a:pt x="16784" y="14036"/>
                  </a:lnTo>
                  <a:lnTo>
                    <a:pt x="17368" y="14036"/>
                  </a:lnTo>
                  <a:lnTo>
                    <a:pt x="17368" y="14327"/>
                  </a:lnTo>
                  <a:lnTo>
                    <a:pt x="16784" y="14327"/>
                  </a:lnTo>
                  <a:lnTo>
                    <a:pt x="16784" y="15127"/>
                  </a:lnTo>
                  <a:lnTo>
                    <a:pt x="16200" y="15418"/>
                  </a:lnTo>
                  <a:lnTo>
                    <a:pt x="16784" y="15636"/>
                  </a:lnTo>
                  <a:lnTo>
                    <a:pt x="16784" y="15927"/>
                  </a:lnTo>
                  <a:lnTo>
                    <a:pt x="17368" y="16218"/>
                  </a:lnTo>
                  <a:lnTo>
                    <a:pt x="17805" y="16509"/>
                  </a:lnTo>
                  <a:lnTo>
                    <a:pt x="18389" y="16727"/>
                  </a:lnTo>
                  <a:lnTo>
                    <a:pt x="18973" y="17309"/>
                  </a:lnTo>
                  <a:lnTo>
                    <a:pt x="18973" y="18327"/>
                  </a:lnTo>
                  <a:lnTo>
                    <a:pt x="19557" y="18618"/>
                  </a:lnTo>
                  <a:lnTo>
                    <a:pt x="19557" y="19418"/>
                  </a:lnTo>
                  <a:lnTo>
                    <a:pt x="18973" y="20218"/>
                  </a:lnTo>
                  <a:lnTo>
                    <a:pt x="18389" y="20509"/>
                  </a:lnTo>
                  <a:lnTo>
                    <a:pt x="18389" y="20800"/>
                  </a:lnTo>
                  <a:lnTo>
                    <a:pt x="17805" y="20800"/>
                  </a:lnTo>
                  <a:lnTo>
                    <a:pt x="17805" y="21309"/>
                  </a:lnTo>
                  <a:lnTo>
                    <a:pt x="17368" y="21600"/>
                  </a:lnTo>
                  <a:lnTo>
                    <a:pt x="17368" y="20509"/>
                  </a:lnTo>
                  <a:lnTo>
                    <a:pt x="17805" y="20218"/>
                  </a:lnTo>
                  <a:lnTo>
                    <a:pt x="17805" y="19200"/>
                  </a:lnTo>
                  <a:lnTo>
                    <a:pt x="17368" y="18909"/>
                  </a:lnTo>
                  <a:lnTo>
                    <a:pt x="17368" y="18618"/>
                  </a:lnTo>
                  <a:lnTo>
                    <a:pt x="17805" y="18618"/>
                  </a:lnTo>
                  <a:lnTo>
                    <a:pt x="17368" y="18327"/>
                  </a:lnTo>
                  <a:lnTo>
                    <a:pt x="17368" y="17527"/>
                  </a:lnTo>
                  <a:lnTo>
                    <a:pt x="16784" y="17527"/>
                  </a:lnTo>
                  <a:lnTo>
                    <a:pt x="16784" y="17309"/>
                  </a:lnTo>
                  <a:lnTo>
                    <a:pt x="16200" y="17018"/>
                  </a:lnTo>
                  <a:lnTo>
                    <a:pt x="16200" y="17309"/>
                  </a:lnTo>
                  <a:lnTo>
                    <a:pt x="15762" y="17018"/>
                  </a:lnTo>
                  <a:lnTo>
                    <a:pt x="15762" y="15927"/>
                  </a:lnTo>
                  <a:lnTo>
                    <a:pt x="15178" y="15927"/>
                  </a:lnTo>
                  <a:lnTo>
                    <a:pt x="15178" y="15418"/>
                  </a:lnTo>
                  <a:lnTo>
                    <a:pt x="14595" y="14618"/>
                  </a:lnTo>
                  <a:lnTo>
                    <a:pt x="14595" y="14327"/>
                  </a:lnTo>
                  <a:lnTo>
                    <a:pt x="14157" y="14036"/>
                  </a:lnTo>
                  <a:lnTo>
                    <a:pt x="14595" y="13745"/>
                  </a:lnTo>
                  <a:lnTo>
                    <a:pt x="14157" y="14036"/>
                  </a:lnTo>
                  <a:lnTo>
                    <a:pt x="13573" y="14036"/>
                  </a:lnTo>
                  <a:lnTo>
                    <a:pt x="13573" y="13745"/>
                  </a:lnTo>
                  <a:lnTo>
                    <a:pt x="12989" y="13527"/>
                  </a:lnTo>
                  <a:lnTo>
                    <a:pt x="12405" y="13236"/>
                  </a:lnTo>
                  <a:lnTo>
                    <a:pt x="12405" y="12945"/>
                  </a:lnTo>
                  <a:lnTo>
                    <a:pt x="11968" y="12727"/>
                  </a:lnTo>
                  <a:lnTo>
                    <a:pt x="12405" y="12945"/>
                  </a:lnTo>
                  <a:lnTo>
                    <a:pt x="11968" y="12945"/>
                  </a:lnTo>
                  <a:lnTo>
                    <a:pt x="11968" y="13236"/>
                  </a:lnTo>
                  <a:lnTo>
                    <a:pt x="12405" y="13236"/>
                  </a:lnTo>
                  <a:lnTo>
                    <a:pt x="12405" y="13527"/>
                  </a:lnTo>
                  <a:lnTo>
                    <a:pt x="11968" y="13527"/>
                  </a:lnTo>
                  <a:lnTo>
                    <a:pt x="12405" y="13745"/>
                  </a:lnTo>
                  <a:lnTo>
                    <a:pt x="11384" y="14036"/>
                  </a:lnTo>
                  <a:lnTo>
                    <a:pt x="11384" y="13745"/>
                  </a:lnTo>
                  <a:lnTo>
                    <a:pt x="10800" y="13745"/>
                  </a:lnTo>
                  <a:lnTo>
                    <a:pt x="10800" y="14036"/>
                  </a:lnTo>
                  <a:lnTo>
                    <a:pt x="11384" y="14036"/>
                  </a:lnTo>
                  <a:lnTo>
                    <a:pt x="10362" y="14036"/>
                  </a:lnTo>
                  <a:lnTo>
                    <a:pt x="10362" y="14327"/>
                  </a:lnTo>
                  <a:lnTo>
                    <a:pt x="9195" y="14618"/>
                  </a:lnTo>
                  <a:lnTo>
                    <a:pt x="7005" y="14618"/>
                  </a:lnTo>
                  <a:lnTo>
                    <a:pt x="7005" y="14836"/>
                  </a:lnTo>
                  <a:lnTo>
                    <a:pt x="6568" y="14836"/>
                  </a:lnTo>
                  <a:lnTo>
                    <a:pt x="6568" y="14618"/>
                  </a:lnTo>
                  <a:lnTo>
                    <a:pt x="7589" y="14327"/>
                  </a:lnTo>
                  <a:lnTo>
                    <a:pt x="7589" y="14036"/>
                  </a:lnTo>
                  <a:lnTo>
                    <a:pt x="7005" y="14327"/>
                  </a:lnTo>
                  <a:lnTo>
                    <a:pt x="6568" y="14327"/>
                  </a:lnTo>
                  <a:lnTo>
                    <a:pt x="5984" y="14618"/>
                  </a:lnTo>
                  <a:lnTo>
                    <a:pt x="5984" y="14327"/>
                  </a:lnTo>
                  <a:lnTo>
                    <a:pt x="6568" y="13236"/>
                  </a:lnTo>
                  <a:lnTo>
                    <a:pt x="7005" y="12945"/>
                  </a:lnTo>
                  <a:lnTo>
                    <a:pt x="6568" y="12436"/>
                  </a:lnTo>
                  <a:lnTo>
                    <a:pt x="6568" y="12145"/>
                  </a:lnTo>
                  <a:lnTo>
                    <a:pt x="5984" y="11855"/>
                  </a:lnTo>
                  <a:lnTo>
                    <a:pt x="5984" y="11636"/>
                  </a:lnTo>
                  <a:lnTo>
                    <a:pt x="5400" y="11345"/>
                  </a:lnTo>
                  <a:lnTo>
                    <a:pt x="4962" y="11055"/>
                  </a:lnTo>
                  <a:lnTo>
                    <a:pt x="4962" y="10836"/>
                  </a:lnTo>
                  <a:lnTo>
                    <a:pt x="4378" y="10836"/>
                  </a:lnTo>
                  <a:lnTo>
                    <a:pt x="4962" y="10836"/>
                  </a:lnTo>
                  <a:lnTo>
                    <a:pt x="4962" y="11345"/>
                  </a:lnTo>
                  <a:lnTo>
                    <a:pt x="3795" y="11055"/>
                  </a:lnTo>
                  <a:lnTo>
                    <a:pt x="3357" y="11055"/>
                  </a:lnTo>
                  <a:lnTo>
                    <a:pt x="3357" y="10545"/>
                  </a:lnTo>
                  <a:lnTo>
                    <a:pt x="2773" y="10545"/>
                  </a:lnTo>
                  <a:lnTo>
                    <a:pt x="3357" y="10545"/>
                  </a:lnTo>
                  <a:lnTo>
                    <a:pt x="3795" y="10836"/>
                  </a:lnTo>
                  <a:lnTo>
                    <a:pt x="4378" y="10836"/>
                  </a:lnTo>
                  <a:lnTo>
                    <a:pt x="3795" y="10836"/>
                  </a:lnTo>
                  <a:lnTo>
                    <a:pt x="3795" y="10545"/>
                  </a:lnTo>
                  <a:lnTo>
                    <a:pt x="4378" y="10545"/>
                  </a:lnTo>
                  <a:lnTo>
                    <a:pt x="4378" y="10255"/>
                  </a:lnTo>
                  <a:lnTo>
                    <a:pt x="3795" y="9964"/>
                  </a:lnTo>
                  <a:lnTo>
                    <a:pt x="3357" y="9964"/>
                  </a:lnTo>
                  <a:lnTo>
                    <a:pt x="3357" y="9745"/>
                  </a:lnTo>
                  <a:lnTo>
                    <a:pt x="2189" y="9745"/>
                  </a:lnTo>
                  <a:lnTo>
                    <a:pt x="2189" y="9455"/>
                  </a:lnTo>
                  <a:lnTo>
                    <a:pt x="1605" y="9455"/>
                  </a:lnTo>
                  <a:lnTo>
                    <a:pt x="1605" y="9745"/>
                  </a:lnTo>
                  <a:lnTo>
                    <a:pt x="584" y="9164"/>
                  </a:lnTo>
                  <a:lnTo>
                    <a:pt x="584" y="8655"/>
                  </a:lnTo>
                  <a:lnTo>
                    <a:pt x="0" y="8655"/>
                  </a:lnTo>
                  <a:lnTo>
                    <a:pt x="584" y="8364"/>
                  </a:lnTo>
                  <a:lnTo>
                    <a:pt x="584" y="8145"/>
                  </a:lnTo>
                  <a:lnTo>
                    <a:pt x="1168" y="8364"/>
                  </a:lnTo>
                  <a:lnTo>
                    <a:pt x="1168" y="7564"/>
                  </a:lnTo>
                  <a:lnTo>
                    <a:pt x="1605" y="7564"/>
                  </a:lnTo>
                  <a:lnTo>
                    <a:pt x="1605" y="7273"/>
                  </a:lnTo>
                  <a:lnTo>
                    <a:pt x="2189" y="7055"/>
                  </a:lnTo>
                  <a:lnTo>
                    <a:pt x="2189" y="6255"/>
                  </a:lnTo>
                  <a:lnTo>
                    <a:pt x="2773" y="6255"/>
                  </a:lnTo>
                  <a:lnTo>
                    <a:pt x="2773" y="5673"/>
                  </a:lnTo>
                  <a:lnTo>
                    <a:pt x="2189" y="5164"/>
                  </a:lnTo>
                  <a:lnTo>
                    <a:pt x="3795" y="5164"/>
                  </a:lnTo>
                  <a:lnTo>
                    <a:pt x="4378" y="4873"/>
                  </a:lnTo>
                  <a:lnTo>
                    <a:pt x="4378" y="4364"/>
                  </a:lnTo>
                  <a:lnTo>
                    <a:pt x="4962" y="3782"/>
                  </a:lnTo>
                  <a:lnTo>
                    <a:pt x="4378" y="3491"/>
                  </a:lnTo>
                  <a:lnTo>
                    <a:pt x="4962" y="2982"/>
                  </a:lnTo>
                  <a:lnTo>
                    <a:pt x="5400" y="2473"/>
                  </a:lnTo>
                  <a:lnTo>
                    <a:pt x="4962" y="2473"/>
                  </a:lnTo>
                  <a:lnTo>
                    <a:pt x="5400" y="2182"/>
                  </a:lnTo>
                  <a:lnTo>
                    <a:pt x="5984" y="1600"/>
                  </a:lnTo>
                  <a:lnTo>
                    <a:pt x="6568" y="1600"/>
                  </a:lnTo>
                  <a:lnTo>
                    <a:pt x="7005" y="1091"/>
                  </a:lnTo>
                  <a:lnTo>
                    <a:pt x="7589" y="800"/>
                  </a:lnTo>
                  <a:lnTo>
                    <a:pt x="8173" y="800"/>
                  </a:lnTo>
                  <a:lnTo>
                    <a:pt x="8757" y="582"/>
                  </a:lnTo>
                  <a:lnTo>
                    <a:pt x="9195" y="800"/>
                  </a:lnTo>
                  <a:lnTo>
                    <a:pt x="9778" y="800"/>
                  </a:lnTo>
                  <a:lnTo>
                    <a:pt x="9778" y="291"/>
                  </a:lnTo>
                  <a:lnTo>
                    <a:pt x="10362" y="291"/>
                  </a:lnTo>
                  <a:lnTo>
                    <a:pt x="9778" y="0"/>
                  </a:lnTo>
                  <a:close/>
                  <a:moveTo>
                    <a:pt x="3357" y="11345"/>
                  </a:moveTo>
                  <a:lnTo>
                    <a:pt x="3795" y="11636"/>
                  </a:lnTo>
                  <a:lnTo>
                    <a:pt x="4378" y="11636"/>
                  </a:lnTo>
                  <a:lnTo>
                    <a:pt x="3795" y="11345"/>
                  </a:lnTo>
                  <a:lnTo>
                    <a:pt x="3357" y="11345"/>
                  </a:lnTo>
                  <a:close/>
                  <a:moveTo>
                    <a:pt x="3357" y="1134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1" name="Google Shape;801;p16"/>
            <p:cNvSpPr/>
            <p:nvPr/>
          </p:nvSpPr>
          <p:spPr>
            <a:xfrm>
              <a:off x="10191" y="4309"/>
              <a:ext cx="94" cy="155"/>
            </a:xfrm>
            <a:custGeom>
              <a:avLst/>
              <a:gdLst/>
              <a:ahLst/>
              <a:cxnLst/>
              <a:rect l="l" t="t" r="r" b="b"/>
              <a:pathLst>
                <a:path w="21600" h="21600" extrusionOk="0">
                  <a:moveTo>
                    <a:pt x="0" y="10286"/>
                  </a:moveTo>
                  <a:lnTo>
                    <a:pt x="0" y="8914"/>
                  </a:lnTo>
                  <a:lnTo>
                    <a:pt x="2335" y="7543"/>
                  </a:lnTo>
                  <a:lnTo>
                    <a:pt x="0" y="8914"/>
                  </a:lnTo>
                  <a:lnTo>
                    <a:pt x="0" y="10286"/>
                  </a:lnTo>
                  <a:close/>
                  <a:moveTo>
                    <a:pt x="4670" y="1371"/>
                  </a:moveTo>
                  <a:lnTo>
                    <a:pt x="2335" y="1371"/>
                  </a:lnTo>
                  <a:lnTo>
                    <a:pt x="0" y="0"/>
                  </a:lnTo>
                  <a:lnTo>
                    <a:pt x="4670" y="0"/>
                  </a:lnTo>
                  <a:lnTo>
                    <a:pt x="4670" y="1371"/>
                  </a:lnTo>
                  <a:close/>
                  <a:moveTo>
                    <a:pt x="7005" y="1371"/>
                  </a:moveTo>
                  <a:lnTo>
                    <a:pt x="8757" y="2400"/>
                  </a:lnTo>
                  <a:lnTo>
                    <a:pt x="11092" y="2400"/>
                  </a:lnTo>
                  <a:lnTo>
                    <a:pt x="7005" y="2400"/>
                  </a:lnTo>
                  <a:lnTo>
                    <a:pt x="4670" y="1371"/>
                  </a:lnTo>
                  <a:lnTo>
                    <a:pt x="7005" y="1371"/>
                  </a:lnTo>
                  <a:lnTo>
                    <a:pt x="4670" y="1371"/>
                  </a:lnTo>
                  <a:lnTo>
                    <a:pt x="7005" y="1371"/>
                  </a:lnTo>
                  <a:close/>
                  <a:moveTo>
                    <a:pt x="4670" y="2400"/>
                  </a:moveTo>
                  <a:lnTo>
                    <a:pt x="4670" y="3771"/>
                  </a:lnTo>
                  <a:lnTo>
                    <a:pt x="2335" y="5143"/>
                  </a:lnTo>
                  <a:lnTo>
                    <a:pt x="2335" y="3771"/>
                  </a:lnTo>
                  <a:lnTo>
                    <a:pt x="0" y="3771"/>
                  </a:lnTo>
                  <a:lnTo>
                    <a:pt x="0" y="5143"/>
                  </a:lnTo>
                  <a:lnTo>
                    <a:pt x="2335" y="5143"/>
                  </a:lnTo>
                  <a:lnTo>
                    <a:pt x="2335" y="8914"/>
                  </a:lnTo>
                  <a:lnTo>
                    <a:pt x="0" y="10286"/>
                  </a:lnTo>
                  <a:lnTo>
                    <a:pt x="0" y="11314"/>
                  </a:lnTo>
                  <a:lnTo>
                    <a:pt x="2335" y="14057"/>
                  </a:lnTo>
                  <a:lnTo>
                    <a:pt x="0" y="14057"/>
                  </a:lnTo>
                  <a:lnTo>
                    <a:pt x="2335" y="16457"/>
                  </a:lnTo>
                  <a:lnTo>
                    <a:pt x="4670" y="19200"/>
                  </a:lnTo>
                  <a:lnTo>
                    <a:pt x="4670" y="20229"/>
                  </a:lnTo>
                  <a:lnTo>
                    <a:pt x="7005" y="21600"/>
                  </a:lnTo>
                  <a:lnTo>
                    <a:pt x="8757" y="20229"/>
                  </a:lnTo>
                  <a:lnTo>
                    <a:pt x="15178" y="20229"/>
                  </a:lnTo>
                  <a:lnTo>
                    <a:pt x="19849" y="19200"/>
                  </a:lnTo>
                  <a:lnTo>
                    <a:pt x="19849" y="16457"/>
                  </a:lnTo>
                  <a:lnTo>
                    <a:pt x="21600" y="16457"/>
                  </a:lnTo>
                  <a:lnTo>
                    <a:pt x="21600" y="14057"/>
                  </a:lnTo>
                  <a:lnTo>
                    <a:pt x="19849" y="12686"/>
                  </a:lnTo>
                  <a:lnTo>
                    <a:pt x="21600" y="12686"/>
                  </a:lnTo>
                  <a:lnTo>
                    <a:pt x="19849" y="11314"/>
                  </a:lnTo>
                  <a:lnTo>
                    <a:pt x="17514" y="8914"/>
                  </a:lnTo>
                  <a:lnTo>
                    <a:pt x="17514" y="7543"/>
                  </a:lnTo>
                  <a:lnTo>
                    <a:pt x="15178" y="7543"/>
                  </a:lnTo>
                  <a:lnTo>
                    <a:pt x="15178" y="6514"/>
                  </a:lnTo>
                  <a:lnTo>
                    <a:pt x="13427" y="6514"/>
                  </a:lnTo>
                  <a:lnTo>
                    <a:pt x="13427" y="5143"/>
                  </a:lnTo>
                  <a:lnTo>
                    <a:pt x="11092" y="5143"/>
                  </a:lnTo>
                  <a:lnTo>
                    <a:pt x="11092" y="3771"/>
                  </a:lnTo>
                  <a:lnTo>
                    <a:pt x="8757" y="2400"/>
                  </a:lnTo>
                  <a:lnTo>
                    <a:pt x="4670" y="2400"/>
                  </a:lnTo>
                  <a:close/>
                  <a:moveTo>
                    <a:pt x="4670" y="24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2" name="Google Shape;802;p16"/>
            <p:cNvSpPr/>
            <p:nvPr/>
          </p:nvSpPr>
          <p:spPr>
            <a:xfrm>
              <a:off x="9676" y="3364"/>
              <a:ext cx="1175" cy="1019"/>
            </a:xfrm>
            <a:custGeom>
              <a:avLst/>
              <a:gdLst/>
              <a:ahLst/>
              <a:cxnLst/>
              <a:rect l="l" t="t" r="r" b="b"/>
              <a:pathLst>
                <a:path w="21600" h="21600" extrusionOk="0">
                  <a:moveTo>
                    <a:pt x="6905" y="786"/>
                  </a:moveTo>
                  <a:lnTo>
                    <a:pt x="6905" y="944"/>
                  </a:lnTo>
                  <a:lnTo>
                    <a:pt x="7091" y="1153"/>
                  </a:lnTo>
                  <a:lnTo>
                    <a:pt x="7091" y="1363"/>
                  </a:lnTo>
                  <a:lnTo>
                    <a:pt x="7231" y="1573"/>
                  </a:lnTo>
                  <a:lnTo>
                    <a:pt x="7091" y="1573"/>
                  </a:lnTo>
                  <a:lnTo>
                    <a:pt x="7231" y="1730"/>
                  </a:lnTo>
                  <a:lnTo>
                    <a:pt x="7231" y="1940"/>
                  </a:lnTo>
                  <a:lnTo>
                    <a:pt x="7418" y="1940"/>
                  </a:lnTo>
                  <a:lnTo>
                    <a:pt x="7418" y="2150"/>
                  </a:lnTo>
                  <a:lnTo>
                    <a:pt x="8117" y="2150"/>
                  </a:lnTo>
                  <a:lnTo>
                    <a:pt x="8304" y="2307"/>
                  </a:lnTo>
                  <a:lnTo>
                    <a:pt x="8444" y="2307"/>
                  </a:lnTo>
                  <a:lnTo>
                    <a:pt x="8444" y="2517"/>
                  </a:lnTo>
                  <a:lnTo>
                    <a:pt x="8631" y="2517"/>
                  </a:lnTo>
                  <a:lnTo>
                    <a:pt x="8631" y="3670"/>
                  </a:lnTo>
                  <a:lnTo>
                    <a:pt x="8444" y="3880"/>
                  </a:lnTo>
                  <a:lnTo>
                    <a:pt x="8444" y="4089"/>
                  </a:lnTo>
                  <a:lnTo>
                    <a:pt x="8631" y="4089"/>
                  </a:lnTo>
                  <a:lnTo>
                    <a:pt x="8817" y="4299"/>
                  </a:lnTo>
                  <a:lnTo>
                    <a:pt x="8957" y="4299"/>
                  </a:lnTo>
                  <a:lnTo>
                    <a:pt x="9330" y="4456"/>
                  </a:lnTo>
                  <a:lnTo>
                    <a:pt x="9657" y="4666"/>
                  </a:lnTo>
                  <a:lnTo>
                    <a:pt x="9844" y="4876"/>
                  </a:lnTo>
                  <a:lnTo>
                    <a:pt x="10170" y="5033"/>
                  </a:lnTo>
                  <a:lnTo>
                    <a:pt x="10543" y="5033"/>
                  </a:lnTo>
                  <a:lnTo>
                    <a:pt x="10683" y="5243"/>
                  </a:lnTo>
                  <a:lnTo>
                    <a:pt x="11197" y="5243"/>
                  </a:lnTo>
                  <a:lnTo>
                    <a:pt x="11197" y="5452"/>
                  </a:lnTo>
                  <a:lnTo>
                    <a:pt x="11756" y="5243"/>
                  </a:lnTo>
                  <a:lnTo>
                    <a:pt x="12083" y="5452"/>
                  </a:lnTo>
                  <a:lnTo>
                    <a:pt x="12083" y="5610"/>
                  </a:lnTo>
                  <a:lnTo>
                    <a:pt x="12270" y="5610"/>
                  </a:lnTo>
                  <a:lnTo>
                    <a:pt x="12783" y="5819"/>
                  </a:lnTo>
                  <a:lnTo>
                    <a:pt x="13109" y="5819"/>
                  </a:lnTo>
                  <a:lnTo>
                    <a:pt x="13809" y="6029"/>
                  </a:lnTo>
                  <a:lnTo>
                    <a:pt x="13996" y="5819"/>
                  </a:lnTo>
                  <a:lnTo>
                    <a:pt x="14136" y="6029"/>
                  </a:lnTo>
                  <a:lnTo>
                    <a:pt x="14695" y="6029"/>
                  </a:lnTo>
                  <a:lnTo>
                    <a:pt x="14835" y="5610"/>
                  </a:lnTo>
                  <a:lnTo>
                    <a:pt x="14695" y="5243"/>
                  </a:lnTo>
                  <a:lnTo>
                    <a:pt x="14695" y="4876"/>
                  </a:lnTo>
                  <a:lnTo>
                    <a:pt x="14835" y="4666"/>
                  </a:lnTo>
                  <a:lnTo>
                    <a:pt x="15022" y="4666"/>
                  </a:lnTo>
                  <a:lnTo>
                    <a:pt x="15022" y="5033"/>
                  </a:lnTo>
                  <a:lnTo>
                    <a:pt x="15209" y="5033"/>
                  </a:lnTo>
                  <a:lnTo>
                    <a:pt x="15209" y="5452"/>
                  </a:lnTo>
                  <a:lnTo>
                    <a:pt x="15349" y="5610"/>
                  </a:lnTo>
                  <a:lnTo>
                    <a:pt x="15722" y="5610"/>
                  </a:lnTo>
                  <a:lnTo>
                    <a:pt x="16048" y="5819"/>
                  </a:lnTo>
                  <a:lnTo>
                    <a:pt x="16235" y="5819"/>
                  </a:lnTo>
                  <a:lnTo>
                    <a:pt x="16422" y="5610"/>
                  </a:lnTo>
                  <a:lnTo>
                    <a:pt x="17261" y="5610"/>
                  </a:lnTo>
                  <a:lnTo>
                    <a:pt x="17588" y="5452"/>
                  </a:lnTo>
                  <a:lnTo>
                    <a:pt x="17448" y="5452"/>
                  </a:lnTo>
                  <a:lnTo>
                    <a:pt x="17448" y="5243"/>
                  </a:lnTo>
                  <a:lnTo>
                    <a:pt x="17261" y="5033"/>
                  </a:lnTo>
                  <a:lnTo>
                    <a:pt x="17261" y="4666"/>
                  </a:lnTo>
                  <a:lnTo>
                    <a:pt x="17775" y="4666"/>
                  </a:lnTo>
                  <a:lnTo>
                    <a:pt x="17961" y="4456"/>
                  </a:lnTo>
                  <a:lnTo>
                    <a:pt x="18148" y="4456"/>
                  </a:lnTo>
                  <a:lnTo>
                    <a:pt x="18148" y="4299"/>
                  </a:lnTo>
                  <a:lnTo>
                    <a:pt x="18288" y="4299"/>
                  </a:lnTo>
                  <a:lnTo>
                    <a:pt x="18288" y="4089"/>
                  </a:lnTo>
                  <a:lnTo>
                    <a:pt x="18474" y="3880"/>
                  </a:lnTo>
                  <a:lnTo>
                    <a:pt x="18987" y="3880"/>
                  </a:lnTo>
                  <a:lnTo>
                    <a:pt x="19174" y="3670"/>
                  </a:lnTo>
                  <a:lnTo>
                    <a:pt x="19174" y="3513"/>
                  </a:lnTo>
                  <a:lnTo>
                    <a:pt x="19361" y="3303"/>
                  </a:lnTo>
                  <a:lnTo>
                    <a:pt x="19501" y="3513"/>
                  </a:lnTo>
                  <a:lnTo>
                    <a:pt x="20014" y="3513"/>
                  </a:lnTo>
                  <a:lnTo>
                    <a:pt x="20014" y="3303"/>
                  </a:lnTo>
                  <a:lnTo>
                    <a:pt x="20387" y="3093"/>
                  </a:lnTo>
                  <a:lnTo>
                    <a:pt x="20527" y="3093"/>
                  </a:lnTo>
                  <a:lnTo>
                    <a:pt x="20527" y="3303"/>
                  </a:lnTo>
                  <a:lnTo>
                    <a:pt x="20714" y="3303"/>
                  </a:lnTo>
                  <a:lnTo>
                    <a:pt x="20527" y="3513"/>
                  </a:lnTo>
                  <a:lnTo>
                    <a:pt x="20714" y="3670"/>
                  </a:lnTo>
                  <a:lnTo>
                    <a:pt x="20900" y="3670"/>
                  </a:lnTo>
                  <a:lnTo>
                    <a:pt x="21087" y="3880"/>
                  </a:lnTo>
                  <a:lnTo>
                    <a:pt x="21087" y="4089"/>
                  </a:lnTo>
                  <a:lnTo>
                    <a:pt x="20900" y="4089"/>
                  </a:lnTo>
                  <a:lnTo>
                    <a:pt x="20900" y="4299"/>
                  </a:lnTo>
                  <a:lnTo>
                    <a:pt x="21413" y="4299"/>
                  </a:lnTo>
                  <a:lnTo>
                    <a:pt x="21413" y="4456"/>
                  </a:lnTo>
                  <a:lnTo>
                    <a:pt x="21600" y="4666"/>
                  </a:lnTo>
                  <a:lnTo>
                    <a:pt x="21413" y="4666"/>
                  </a:lnTo>
                  <a:lnTo>
                    <a:pt x="21413" y="5033"/>
                  </a:lnTo>
                  <a:lnTo>
                    <a:pt x="21227" y="5033"/>
                  </a:lnTo>
                  <a:lnTo>
                    <a:pt x="21087" y="4876"/>
                  </a:lnTo>
                  <a:lnTo>
                    <a:pt x="20900" y="5033"/>
                  </a:lnTo>
                  <a:lnTo>
                    <a:pt x="20714" y="5033"/>
                  </a:lnTo>
                  <a:lnTo>
                    <a:pt x="20527" y="5243"/>
                  </a:lnTo>
                  <a:lnTo>
                    <a:pt x="20387" y="5610"/>
                  </a:lnTo>
                  <a:lnTo>
                    <a:pt x="20200" y="5610"/>
                  </a:lnTo>
                  <a:lnTo>
                    <a:pt x="20014" y="6029"/>
                  </a:lnTo>
                  <a:lnTo>
                    <a:pt x="19874" y="6239"/>
                  </a:lnTo>
                  <a:lnTo>
                    <a:pt x="20014" y="6239"/>
                  </a:lnTo>
                  <a:lnTo>
                    <a:pt x="19874" y="6606"/>
                  </a:lnTo>
                  <a:lnTo>
                    <a:pt x="19687" y="6973"/>
                  </a:lnTo>
                  <a:lnTo>
                    <a:pt x="19874" y="7183"/>
                  </a:lnTo>
                  <a:lnTo>
                    <a:pt x="19687" y="7602"/>
                  </a:lnTo>
                  <a:lnTo>
                    <a:pt x="19687" y="7969"/>
                  </a:lnTo>
                  <a:lnTo>
                    <a:pt x="19501" y="8179"/>
                  </a:lnTo>
                  <a:lnTo>
                    <a:pt x="18987" y="8179"/>
                  </a:lnTo>
                  <a:lnTo>
                    <a:pt x="19174" y="8546"/>
                  </a:lnTo>
                  <a:lnTo>
                    <a:pt x="19174" y="8965"/>
                  </a:lnTo>
                  <a:lnTo>
                    <a:pt x="18987" y="8965"/>
                  </a:lnTo>
                  <a:lnTo>
                    <a:pt x="18987" y="9542"/>
                  </a:lnTo>
                  <a:lnTo>
                    <a:pt x="18801" y="9699"/>
                  </a:lnTo>
                  <a:lnTo>
                    <a:pt x="18801" y="9909"/>
                  </a:lnTo>
                  <a:lnTo>
                    <a:pt x="18661" y="9909"/>
                  </a:lnTo>
                  <a:lnTo>
                    <a:pt x="18661" y="10118"/>
                  </a:lnTo>
                  <a:lnTo>
                    <a:pt x="18661" y="9909"/>
                  </a:lnTo>
                  <a:lnTo>
                    <a:pt x="18474" y="9699"/>
                  </a:lnTo>
                  <a:lnTo>
                    <a:pt x="18474" y="9122"/>
                  </a:lnTo>
                  <a:lnTo>
                    <a:pt x="18288" y="9122"/>
                  </a:lnTo>
                  <a:lnTo>
                    <a:pt x="18288" y="8546"/>
                  </a:lnTo>
                  <a:lnTo>
                    <a:pt x="18148" y="8546"/>
                  </a:lnTo>
                  <a:lnTo>
                    <a:pt x="17961" y="8336"/>
                  </a:lnTo>
                  <a:lnTo>
                    <a:pt x="17961" y="8755"/>
                  </a:lnTo>
                  <a:lnTo>
                    <a:pt x="17775" y="8965"/>
                  </a:lnTo>
                  <a:lnTo>
                    <a:pt x="17961" y="8965"/>
                  </a:lnTo>
                  <a:lnTo>
                    <a:pt x="17588" y="8965"/>
                  </a:lnTo>
                  <a:lnTo>
                    <a:pt x="17588" y="8755"/>
                  </a:lnTo>
                  <a:lnTo>
                    <a:pt x="17448" y="8546"/>
                  </a:lnTo>
                  <a:lnTo>
                    <a:pt x="17448" y="8179"/>
                  </a:lnTo>
                  <a:lnTo>
                    <a:pt x="17588" y="7969"/>
                  </a:lnTo>
                  <a:lnTo>
                    <a:pt x="17588" y="8179"/>
                  </a:lnTo>
                  <a:lnTo>
                    <a:pt x="17775" y="8179"/>
                  </a:lnTo>
                  <a:lnTo>
                    <a:pt x="17775" y="7969"/>
                  </a:lnTo>
                  <a:lnTo>
                    <a:pt x="17961" y="7759"/>
                  </a:lnTo>
                  <a:lnTo>
                    <a:pt x="17961" y="7392"/>
                  </a:lnTo>
                  <a:lnTo>
                    <a:pt x="18148" y="7183"/>
                  </a:lnTo>
                  <a:lnTo>
                    <a:pt x="17961" y="7183"/>
                  </a:lnTo>
                  <a:lnTo>
                    <a:pt x="17961" y="6973"/>
                  </a:lnTo>
                  <a:lnTo>
                    <a:pt x="17775" y="7183"/>
                  </a:lnTo>
                  <a:lnTo>
                    <a:pt x="17775" y="6973"/>
                  </a:lnTo>
                  <a:lnTo>
                    <a:pt x="16235" y="6973"/>
                  </a:lnTo>
                  <a:lnTo>
                    <a:pt x="16235" y="6816"/>
                  </a:lnTo>
                  <a:lnTo>
                    <a:pt x="16048" y="6606"/>
                  </a:lnTo>
                  <a:lnTo>
                    <a:pt x="16048" y="6239"/>
                  </a:lnTo>
                  <a:lnTo>
                    <a:pt x="15722" y="6239"/>
                  </a:lnTo>
                  <a:lnTo>
                    <a:pt x="15535" y="6029"/>
                  </a:lnTo>
                  <a:lnTo>
                    <a:pt x="15349" y="6239"/>
                  </a:lnTo>
                  <a:lnTo>
                    <a:pt x="15535" y="6239"/>
                  </a:lnTo>
                  <a:lnTo>
                    <a:pt x="15349" y="6239"/>
                  </a:lnTo>
                  <a:lnTo>
                    <a:pt x="15209" y="6029"/>
                  </a:lnTo>
                  <a:lnTo>
                    <a:pt x="15209" y="5819"/>
                  </a:lnTo>
                  <a:lnTo>
                    <a:pt x="15022" y="5819"/>
                  </a:lnTo>
                  <a:lnTo>
                    <a:pt x="15022" y="6239"/>
                  </a:lnTo>
                  <a:lnTo>
                    <a:pt x="14835" y="6396"/>
                  </a:lnTo>
                  <a:lnTo>
                    <a:pt x="14835" y="6606"/>
                  </a:lnTo>
                  <a:lnTo>
                    <a:pt x="15209" y="6816"/>
                  </a:lnTo>
                  <a:lnTo>
                    <a:pt x="15349" y="6816"/>
                  </a:lnTo>
                  <a:lnTo>
                    <a:pt x="15535" y="6973"/>
                  </a:lnTo>
                  <a:lnTo>
                    <a:pt x="15349" y="7183"/>
                  </a:lnTo>
                  <a:lnTo>
                    <a:pt x="15349" y="6973"/>
                  </a:lnTo>
                  <a:lnTo>
                    <a:pt x="15209" y="7183"/>
                  </a:lnTo>
                  <a:lnTo>
                    <a:pt x="15209" y="7392"/>
                  </a:lnTo>
                  <a:lnTo>
                    <a:pt x="15022" y="7392"/>
                  </a:lnTo>
                  <a:lnTo>
                    <a:pt x="15022" y="7759"/>
                  </a:lnTo>
                  <a:lnTo>
                    <a:pt x="15209" y="7969"/>
                  </a:lnTo>
                  <a:lnTo>
                    <a:pt x="15349" y="7969"/>
                  </a:lnTo>
                  <a:lnTo>
                    <a:pt x="15535" y="8179"/>
                  </a:lnTo>
                  <a:lnTo>
                    <a:pt x="15535" y="9122"/>
                  </a:lnTo>
                  <a:lnTo>
                    <a:pt x="15862" y="9332"/>
                  </a:lnTo>
                  <a:lnTo>
                    <a:pt x="15862" y="10328"/>
                  </a:lnTo>
                  <a:lnTo>
                    <a:pt x="15722" y="10118"/>
                  </a:lnTo>
                  <a:lnTo>
                    <a:pt x="15722" y="10328"/>
                  </a:lnTo>
                  <a:lnTo>
                    <a:pt x="15722" y="10118"/>
                  </a:lnTo>
                  <a:lnTo>
                    <a:pt x="15535" y="10118"/>
                  </a:lnTo>
                  <a:lnTo>
                    <a:pt x="15535" y="9909"/>
                  </a:lnTo>
                  <a:lnTo>
                    <a:pt x="15535" y="10118"/>
                  </a:lnTo>
                  <a:lnTo>
                    <a:pt x="15209" y="10118"/>
                  </a:lnTo>
                  <a:lnTo>
                    <a:pt x="15209" y="9699"/>
                  </a:lnTo>
                  <a:lnTo>
                    <a:pt x="15022" y="9699"/>
                  </a:lnTo>
                  <a:lnTo>
                    <a:pt x="15209" y="9699"/>
                  </a:lnTo>
                  <a:lnTo>
                    <a:pt x="15022" y="9909"/>
                  </a:lnTo>
                  <a:lnTo>
                    <a:pt x="15022" y="10118"/>
                  </a:lnTo>
                  <a:lnTo>
                    <a:pt x="14835" y="10118"/>
                  </a:lnTo>
                  <a:lnTo>
                    <a:pt x="14509" y="10328"/>
                  </a:lnTo>
                  <a:lnTo>
                    <a:pt x="14322" y="10485"/>
                  </a:lnTo>
                  <a:lnTo>
                    <a:pt x="14322" y="11062"/>
                  </a:lnTo>
                  <a:lnTo>
                    <a:pt x="14136" y="11272"/>
                  </a:lnTo>
                  <a:lnTo>
                    <a:pt x="14136" y="11482"/>
                  </a:lnTo>
                  <a:lnTo>
                    <a:pt x="13809" y="11639"/>
                  </a:lnTo>
                  <a:lnTo>
                    <a:pt x="13483" y="12058"/>
                  </a:lnTo>
                  <a:lnTo>
                    <a:pt x="13483" y="11849"/>
                  </a:lnTo>
                  <a:lnTo>
                    <a:pt x="13109" y="11849"/>
                  </a:lnTo>
                  <a:lnTo>
                    <a:pt x="13109" y="12058"/>
                  </a:lnTo>
                  <a:lnTo>
                    <a:pt x="13296" y="12058"/>
                  </a:lnTo>
                  <a:lnTo>
                    <a:pt x="12783" y="12425"/>
                  </a:lnTo>
                  <a:lnTo>
                    <a:pt x="12596" y="12845"/>
                  </a:lnTo>
                  <a:lnTo>
                    <a:pt x="11896" y="13421"/>
                  </a:lnTo>
                  <a:lnTo>
                    <a:pt x="11896" y="13631"/>
                  </a:lnTo>
                  <a:lnTo>
                    <a:pt x="11756" y="13788"/>
                  </a:lnTo>
                  <a:lnTo>
                    <a:pt x="11383" y="13998"/>
                  </a:lnTo>
                  <a:lnTo>
                    <a:pt x="11197" y="13998"/>
                  </a:lnTo>
                  <a:lnTo>
                    <a:pt x="11197" y="14365"/>
                  </a:lnTo>
                  <a:lnTo>
                    <a:pt x="11057" y="14575"/>
                  </a:lnTo>
                  <a:lnTo>
                    <a:pt x="10870" y="14784"/>
                  </a:lnTo>
                  <a:lnTo>
                    <a:pt x="10357" y="14784"/>
                  </a:lnTo>
                  <a:lnTo>
                    <a:pt x="10357" y="14994"/>
                  </a:lnTo>
                  <a:lnTo>
                    <a:pt x="10170" y="15151"/>
                  </a:lnTo>
                  <a:lnTo>
                    <a:pt x="9844" y="15151"/>
                  </a:lnTo>
                  <a:lnTo>
                    <a:pt x="9657" y="15361"/>
                  </a:lnTo>
                  <a:lnTo>
                    <a:pt x="9657" y="17091"/>
                  </a:lnTo>
                  <a:lnTo>
                    <a:pt x="9844" y="17301"/>
                  </a:lnTo>
                  <a:lnTo>
                    <a:pt x="9844" y="17511"/>
                  </a:lnTo>
                  <a:lnTo>
                    <a:pt x="9657" y="18087"/>
                  </a:lnTo>
                  <a:lnTo>
                    <a:pt x="9470" y="18454"/>
                  </a:lnTo>
                  <a:lnTo>
                    <a:pt x="9470" y="18874"/>
                  </a:lnTo>
                  <a:lnTo>
                    <a:pt x="9657" y="19450"/>
                  </a:lnTo>
                  <a:lnTo>
                    <a:pt x="9657" y="19660"/>
                  </a:lnTo>
                  <a:lnTo>
                    <a:pt x="9470" y="19817"/>
                  </a:lnTo>
                  <a:lnTo>
                    <a:pt x="9330" y="19660"/>
                  </a:lnTo>
                  <a:lnTo>
                    <a:pt x="9144" y="19817"/>
                  </a:lnTo>
                  <a:lnTo>
                    <a:pt x="9144" y="20027"/>
                  </a:lnTo>
                  <a:lnTo>
                    <a:pt x="8817" y="20394"/>
                  </a:lnTo>
                  <a:lnTo>
                    <a:pt x="8957" y="20394"/>
                  </a:lnTo>
                  <a:lnTo>
                    <a:pt x="9144" y="20604"/>
                  </a:lnTo>
                  <a:lnTo>
                    <a:pt x="8631" y="20604"/>
                  </a:lnTo>
                  <a:lnTo>
                    <a:pt x="8444" y="20814"/>
                  </a:lnTo>
                  <a:lnTo>
                    <a:pt x="8304" y="21023"/>
                  </a:lnTo>
                  <a:lnTo>
                    <a:pt x="8304" y="21390"/>
                  </a:lnTo>
                  <a:lnTo>
                    <a:pt x="7931" y="21600"/>
                  </a:lnTo>
                  <a:lnTo>
                    <a:pt x="7604" y="21390"/>
                  </a:lnTo>
                  <a:lnTo>
                    <a:pt x="7418" y="21390"/>
                  </a:lnTo>
                  <a:lnTo>
                    <a:pt x="7231" y="21023"/>
                  </a:lnTo>
                  <a:lnTo>
                    <a:pt x="6905" y="20394"/>
                  </a:lnTo>
                  <a:lnTo>
                    <a:pt x="6905" y="19817"/>
                  </a:lnTo>
                  <a:lnTo>
                    <a:pt x="6718" y="19450"/>
                  </a:lnTo>
                  <a:lnTo>
                    <a:pt x="6578" y="19450"/>
                  </a:lnTo>
                  <a:lnTo>
                    <a:pt x="6578" y="19031"/>
                  </a:lnTo>
                  <a:lnTo>
                    <a:pt x="6391" y="18874"/>
                  </a:lnTo>
                  <a:lnTo>
                    <a:pt x="6018" y="18454"/>
                  </a:lnTo>
                  <a:lnTo>
                    <a:pt x="5878" y="18087"/>
                  </a:lnTo>
                  <a:lnTo>
                    <a:pt x="5692" y="17878"/>
                  </a:lnTo>
                  <a:lnTo>
                    <a:pt x="5692" y="17511"/>
                  </a:lnTo>
                  <a:lnTo>
                    <a:pt x="5505" y="17511"/>
                  </a:lnTo>
                  <a:lnTo>
                    <a:pt x="5365" y="17091"/>
                  </a:lnTo>
                  <a:lnTo>
                    <a:pt x="5365" y="16724"/>
                  </a:lnTo>
                  <a:lnTo>
                    <a:pt x="5178" y="16515"/>
                  </a:lnTo>
                  <a:lnTo>
                    <a:pt x="5178" y="16357"/>
                  </a:lnTo>
                  <a:lnTo>
                    <a:pt x="4992" y="15938"/>
                  </a:lnTo>
                  <a:lnTo>
                    <a:pt x="4805" y="15938"/>
                  </a:lnTo>
                  <a:lnTo>
                    <a:pt x="4665" y="15571"/>
                  </a:lnTo>
                  <a:lnTo>
                    <a:pt x="4665" y="15361"/>
                  </a:lnTo>
                  <a:lnTo>
                    <a:pt x="4479" y="15151"/>
                  </a:lnTo>
                  <a:lnTo>
                    <a:pt x="4292" y="14784"/>
                  </a:lnTo>
                  <a:lnTo>
                    <a:pt x="4292" y="14365"/>
                  </a:lnTo>
                  <a:lnTo>
                    <a:pt x="3965" y="13631"/>
                  </a:lnTo>
                  <a:lnTo>
                    <a:pt x="3965" y="13421"/>
                  </a:lnTo>
                  <a:lnTo>
                    <a:pt x="3779" y="13212"/>
                  </a:lnTo>
                  <a:lnTo>
                    <a:pt x="3965" y="13212"/>
                  </a:lnTo>
                  <a:lnTo>
                    <a:pt x="3779" y="13002"/>
                  </a:lnTo>
                  <a:lnTo>
                    <a:pt x="3779" y="12845"/>
                  </a:lnTo>
                  <a:lnTo>
                    <a:pt x="3965" y="12845"/>
                  </a:lnTo>
                  <a:lnTo>
                    <a:pt x="3779" y="12635"/>
                  </a:lnTo>
                  <a:lnTo>
                    <a:pt x="3779" y="12425"/>
                  </a:lnTo>
                  <a:lnTo>
                    <a:pt x="3639" y="12058"/>
                  </a:lnTo>
                  <a:lnTo>
                    <a:pt x="3452" y="11849"/>
                  </a:lnTo>
                  <a:lnTo>
                    <a:pt x="3639" y="11639"/>
                  </a:lnTo>
                  <a:lnTo>
                    <a:pt x="3639" y="10905"/>
                  </a:lnTo>
                  <a:lnTo>
                    <a:pt x="3452" y="10905"/>
                  </a:lnTo>
                  <a:lnTo>
                    <a:pt x="3452" y="10485"/>
                  </a:lnTo>
                  <a:lnTo>
                    <a:pt x="3639" y="10328"/>
                  </a:lnTo>
                  <a:lnTo>
                    <a:pt x="3779" y="10328"/>
                  </a:lnTo>
                  <a:lnTo>
                    <a:pt x="3266" y="10328"/>
                  </a:lnTo>
                  <a:lnTo>
                    <a:pt x="3266" y="9909"/>
                  </a:lnTo>
                  <a:lnTo>
                    <a:pt x="3452" y="9909"/>
                  </a:lnTo>
                  <a:lnTo>
                    <a:pt x="3639" y="9699"/>
                  </a:lnTo>
                  <a:lnTo>
                    <a:pt x="3266" y="9699"/>
                  </a:lnTo>
                  <a:lnTo>
                    <a:pt x="3079" y="9542"/>
                  </a:lnTo>
                  <a:lnTo>
                    <a:pt x="3079" y="9909"/>
                  </a:lnTo>
                  <a:lnTo>
                    <a:pt x="2939" y="10118"/>
                  </a:lnTo>
                  <a:lnTo>
                    <a:pt x="3079" y="10328"/>
                  </a:lnTo>
                  <a:lnTo>
                    <a:pt x="3079" y="10485"/>
                  </a:lnTo>
                  <a:lnTo>
                    <a:pt x="2939" y="10695"/>
                  </a:lnTo>
                  <a:lnTo>
                    <a:pt x="2752" y="10905"/>
                  </a:lnTo>
                  <a:lnTo>
                    <a:pt x="2239" y="11062"/>
                  </a:lnTo>
                  <a:lnTo>
                    <a:pt x="2053" y="11272"/>
                  </a:lnTo>
                  <a:lnTo>
                    <a:pt x="1913" y="11062"/>
                  </a:lnTo>
                  <a:lnTo>
                    <a:pt x="1213" y="10695"/>
                  </a:lnTo>
                  <a:lnTo>
                    <a:pt x="1026" y="10328"/>
                  </a:lnTo>
                  <a:lnTo>
                    <a:pt x="840" y="10328"/>
                  </a:lnTo>
                  <a:lnTo>
                    <a:pt x="513" y="9909"/>
                  </a:lnTo>
                  <a:lnTo>
                    <a:pt x="513" y="9699"/>
                  </a:lnTo>
                  <a:lnTo>
                    <a:pt x="700" y="9699"/>
                  </a:lnTo>
                  <a:lnTo>
                    <a:pt x="700" y="9909"/>
                  </a:lnTo>
                  <a:lnTo>
                    <a:pt x="840" y="9909"/>
                  </a:lnTo>
                  <a:lnTo>
                    <a:pt x="1026" y="9699"/>
                  </a:lnTo>
                  <a:lnTo>
                    <a:pt x="1026" y="9909"/>
                  </a:lnTo>
                  <a:lnTo>
                    <a:pt x="1026" y="9699"/>
                  </a:lnTo>
                  <a:lnTo>
                    <a:pt x="1353" y="9542"/>
                  </a:lnTo>
                  <a:lnTo>
                    <a:pt x="1540" y="9542"/>
                  </a:lnTo>
                  <a:lnTo>
                    <a:pt x="1726" y="9332"/>
                  </a:lnTo>
                  <a:lnTo>
                    <a:pt x="1726" y="9122"/>
                  </a:lnTo>
                  <a:lnTo>
                    <a:pt x="1540" y="9122"/>
                  </a:lnTo>
                  <a:lnTo>
                    <a:pt x="1540" y="9332"/>
                  </a:lnTo>
                  <a:lnTo>
                    <a:pt x="1026" y="9332"/>
                  </a:lnTo>
                  <a:lnTo>
                    <a:pt x="840" y="9542"/>
                  </a:lnTo>
                  <a:lnTo>
                    <a:pt x="327" y="9332"/>
                  </a:lnTo>
                  <a:lnTo>
                    <a:pt x="187" y="8965"/>
                  </a:lnTo>
                  <a:lnTo>
                    <a:pt x="0" y="8965"/>
                  </a:lnTo>
                  <a:lnTo>
                    <a:pt x="187" y="8755"/>
                  </a:lnTo>
                  <a:lnTo>
                    <a:pt x="187" y="8546"/>
                  </a:lnTo>
                  <a:lnTo>
                    <a:pt x="327" y="8546"/>
                  </a:lnTo>
                  <a:lnTo>
                    <a:pt x="187" y="8546"/>
                  </a:lnTo>
                  <a:lnTo>
                    <a:pt x="0" y="8755"/>
                  </a:lnTo>
                  <a:lnTo>
                    <a:pt x="0" y="8546"/>
                  </a:lnTo>
                  <a:lnTo>
                    <a:pt x="327" y="8179"/>
                  </a:lnTo>
                  <a:lnTo>
                    <a:pt x="1026" y="8179"/>
                  </a:lnTo>
                  <a:lnTo>
                    <a:pt x="1353" y="7969"/>
                  </a:lnTo>
                  <a:lnTo>
                    <a:pt x="1540" y="7969"/>
                  </a:lnTo>
                  <a:lnTo>
                    <a:pt x="1726" y="8179"/>
                  </a:lnTo>
                  <a:lnTo>
                    <a:pt x="1913" y="7969"/>
                  </a:lnTo>
                  <a:lnTo>
                    <a:pt x="1913" y="7759"/>
                  </a:lnTo>
                  <a:lnTo>
                    <a:pt x="1726" y="7183"/>
                  </a:lnTo>
                  <a:lnTo>
                    <a:pt x="1540" y="6973"/>
                  </a:lnTo>
                  <a:lnTo>
                    <a:pt x="1540" y="6816"/>
                  </a:lnTo>
                  <a:lnTo>
                    <a:pt x="1213" y="6816"/>
                  </a:lnTo>
                  <a:lnTo>
                    <a:pt x="1026" y="6396"/>
                  </a:lnTo>
                  <a:lnTo>
                    <a:pt x="1026" y="6029"/>
                  </a:lnTo>
                  <a:lnTo>
                    <a:pt x="513" y="6029"/>
                  </a:lnTo>
                  <a:lnTo>
                    <a:pt x="513" y="5452"/>
                  </a:lnTo>
                  <a:lnTo>
                    <a:pt x="700" y="5452"/>
                  </a:lnTo>
                  <a:lnTo>
                    <a:pt x="840" y="5033"/>
                  </a:lnTo>
                  <a:lnTo>
                    <a:pt x="1026" y="4876"/>
                  </a:lnTo>
                  <a:lnTo>
                    <a:pt x="1353" y="4876"/>
                  </a:lnTo>
                  <a:lnTo>
                    <a:pt x="1353" y="5033"/>
                  </a:lnTo>
                  <a:lnTo>
                    <a:pt x="1726" y="5033"/>
                  </a:lnTo>
                  <a:lnTo>
                    <a:pt x="2239" y="4876"/>
                  </a:lnTo>
                  <a:lnTo>
                    <a:pt x="2426" y="4666"/>
                  </a:lnTo>
                  <a:lnTo>
                    <a:pt x="2566" y="4299"/>
                  </a:lnTo>
                  <a:lnTo>
                    <a:pt x="2939" y="3880"/>
                  </a:lnTo>
                  <a:lnTo>
                    <a:pt x="2939" y="3670"/>
                  </a:lnTo>
                  <a:lnTo>
                    <a:pt x="3452" y="3093"/>
                  </a:lnTo>
                  <a:lnTo>
                    <a:pt x="3639" y="2936"/>
                  </a:lnTo>
                  <a:lnTo>
                    <a:pt x="3452" y="2726"/>
                  </a:lnTo>
                  <a:lnTo>
                    <a:pt x="3639" y="2517"/>
                  </a:lnTo>
                  <a:lnTo>
                    <a:pt x="3779" y="2307"/>
                  </a:lnTo>
                  <a:lnTo>
                    <a:pt x="3779" y="1573"/>
                  </a:lnTo>
                  <a:lnTo>
                    <a:pt x="3965" y="1153"/>
                  </a:lnTo>
                  <a:lnTo>
                    <a:pt x="4292" y="1153"/>
                  </a:lnTo>
                  <a:lnTo>
                    <a:pt x="4992" y="367"/>
                  </a:lnTo>
                  <a:lnTo>
                    <a:pt x="5178" y="210"/>
                  </a:lnTo>
                  <a:lnTo>
                    <a:pt x="5365" y="0"/>
                  </a:lnTo>
                  <a:lnTo>
                    <a:pt x="5505" y="0"/>
                  </a:lnTo>
                  <a:lnTo>
                    <a:pt x="5878" y="367"/>
                  </a:lnTo>
                  <a:lnTo>
                    <a:pt x="6018" y="210"/>
                  </a:lnTo>
                  <a:lnTo>
                    <a:pt x="6391" y="367"/>
                  </a:lnTo>
                  <a:lnTo>
                    <a:pt x="6391" y="577"/>
                  </a:lnTo>
                  <a:lnTo>
                    <a:pt x="6578" y="577"/>
                  </a:lnTo>
                  <a:lnTo>
                    <a:pt x="6905" y="786"/>
                  </a:lnTo>
                  <a:close/>
                  <a:moveTo>
                    <a:pt x="15535" y="10328"/>
                  </a:moveTo>
                  <a:close/>
                  <a:moveTo>
                    <a:pt x="15535" y="10118"/>
                  </a:moveTo>
                  <a:lnTo>
                    <a:pt x="15349" y="10118"/>
                  </a:lnTo>
                  <a:lnTo>
                    <a:pt x="15349" y="10328"/>
                  </a:lnTo>
                  <a:lnTo>
                    <a:pt x="15535" y="10328"/>
                  </a:lnTo>
                  <a:lnTo>
                    <a:pt x="15535" y="10118"/>
                  </a:lnTo>
                  <a:close/>
                  <a:moveTo>
                    <a:pt x="15349" y="10118"/>
                  </a:moveTo>
                  <a:lnTo>
                    <a:pt x="15349" y="10328"/>
                  </a:lnTo>
                  <a:lnTo>
                    <a:pt x="15349" y="10118"/>
                  </a:lnTo>
                  <a:close/>
                  <a:moveTo>
                    <a:pt x="15022" y="10328"/>
                  </a:moveTo>
                  <a:lnTo>
                    <a:pt x="15209" y="10328"/>
                  </a:lnTo>
                  <a:lnTo>
                    <a:pt x="15209" y="10118"/>
                  </a:lnTo>
                  <a:lnTo>
                    <a:pt x="15022" y="10328"/>
                  </a:lnTo>
                  <a:close/>
                  <a:moveTo>
                    <a:pt x="15022" y="1032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3" name="Google Shape;803;p16"/>
            <p:cNvSpPr/>
            <p:nvPr/>
          </p:nvSpPr>
          <p:spPr>
            <a:xfrm>
              <a:off x="10483" y="3639"/>
              <a:ext cx="208" cy="247"/>
            </a:xfrm>
            <a:custGeom>
              <a:avLst/>
              <a:gdLst/>
              <a:ahLst/>
              <a:cxnLst/>
              <a:rect l="l" t="t" r="r" b="b"/>
              <a:pathLst>
                <a:path w="21600" h="21600" extrusionOk="0">
                  <a:moveTo>
                    <a:pt x="21600" y="17600"/>
                  </a:moveTo>
                  <a:cubicBezTo>
                    <a:pt x="21600" y="18400"/>
                    <a:pt x="21600" y="18400"/>
                    <a:pt x="21600" y="18400"/>
                  </a:cubicBezTo>
                  <a:cubicBezTo>
                    <a:pt x="21600" y="19200"/>
                    <a:pt x="21600" y="19200"/>
                    <a:pt x="21600" y="19200"/>
                  </a:cubicBezTo>
                  <a:cubicBezTo>
                    <a:pt x="20618" y="18400"/>
                    <a:pt x="20618" y="18400"/>
                    <a:pt x="20618" y="18400"/>
                  </a:cubicBezTo>
                  <a:cubicBezTo>
                    <a:pt x="20618" y="19200"/>
                    <a:pt x="20618" y="19200"/>
                    <a:pt x="20618" y="19200"/>
                  </a:cubicBezTo>
                  <a:cubicBezTo>
                    <a:pt x="19636" y="20000"/>
                    <a:pt x="19636" y="20000"/>
                    <a:pt x="19636" y="20000"/>
                  </a:cubicBezTo>
                  <a:cubicBezTo>
                    <a:pt x="20618" y="20000"/>
                    <a:pt x="20618" y="20000"/>
                    <a:pt x="20618" y="20000"/>
                  </a:cubicBezTo>
                  <a:cubicBezTo>
                    <a:pt x="19636" y="20800"/>
                    <a:pt x="19636" y="20800"/>
                    <a:pt x="19636" y="20800"/>
                  </a:cubicBezTo>
                  <a:cubicBezTo>
                    <a:pt x="20618" y="21600"/>
                    <a:pt x="20618" y="21600"/>
                    <a:pt x="20618" y="21600"/>
                  </a:cubicBezTo>
                  <a:cubicBezTo>
                    <a:pt x="20618" y="21600"/>
                    <a:pt x="20618" y="21600"/>
                    <a:pt x="20618" y="21600"/>
                  </a:cubicBezTo>
                  <a:cubicBezTo>
                    <a:pt x="19636" y="20000"/>
                    <a:pt x="19636" y="20000"/>
                    <a:pt x="19636" y="20000"/>
                  </a:cubicBezTo>
                  <a:cubicBezTo>
                    <a:pt x="18655" y="19200"/>
                    <a:pt x="18655" y="19200"/>
                    <a:pt x="18655" y="19200"/>
                  </a:cubicBezTo>
                  <a:cubicBezTo>
                    <a:pt x="18655" y="19200"/>
                    <a:pt x="18655" y="19200"/>
                    <a:pt x="18655" y="19200"/>
                  </a:cubicBezTo>
                  <a:cubicBezTo>
                    <a:pt x="18655" y="18400"/>
                    <a:pt x="18655" y="18400"/>
                    <a:pt x="18655" y="18400"/>
                  </a:cubicBezTo>
                  <a:cubicBezTo>
                    <a:pt x="18655" y="18400"/>
                    <a:pt x="18655" y="18400"/>
                    <a:pt x="18655" y="18400"/>
                  </a:cubicBezTo>
                  <a:cubicBezTo>
                    <a:pt x="18655" y="18400"/>
                    <a:pt x="18655" y="18400"/>
                    <a:pt x="18655" y="18400"/>
                  </a:cubicBezTo>
                  <a:cubicBezTo>
                    <a:pt x="17673" y="18400"/>
                    <a:pt x="17673" y="18400"/>
                    <a:pt x="17673" y="18400"/>
                  </a:cubicBezTo>
                  <a:cubicBezTo>
                    <a:pt x="17673" y="18400"/>
                    <a:pt x="17673" y="18400"/>
                    <a:pt x="17673" y="18400"/>
                  </a:cubicBezTo>
                  <a:cubicBezTo>
                    <a:pt x="17673" y="17600"/>
                    <a:pt x="17673" y="17600"/>
                    <a:pt x="17673" y="17600"/>
                  </a:cubicBezTo>
                  <a:cubicBezTo>
                    <a:pt x="17673" y="17600"/>
                    <a:pt x="17673" y="17600"/>
                    <a:pt x="17673" y="17600"/>
                  </a:cubicBezTo>
                  <a:cubicBezTo>
                    <a:pt x="17673" y="16800"/>
                    <a:pt x="17673" y="16800"/>
                    <a:pt x="17673" y="16800"/>
                  </a:cubicBezTo>
                  <a:cubicBezTo>
                    <a:pt x="17673" y="16000"/>
                    <a:pt x="17673" y="16000"/>
                    <a:pt x="17673" y="16000"/>
                  </a:cubicBezTo>
                  <a:cubicBezTo>
                    <a:pt x="17673" y="16000"/>
                    <a:pt x="17673" y="16000"/>
                    <a:pt x="17673" y="16000"/>
                  </a:cubicBezTo>
                  <a:cubicBezTo>
                    <a:pt x="15709" y="13600"/>
                    <a:pt x="15709" y="13600"/>
                    <a:pt x="15709" y="13600"/>
                  </a:cubicBezTo>
                  <a:cubicBezTo>
                    <a:pt x="15709" y="13600"/>
                    <a:pt x="15709" y="13600"/>
                    <a:pt x="15709" y="13600"/>
                  </a:cubicBezTo>
                  <a:cubicBezTo>
                    <a:pt x="15709" y="13600"/>
                    <a:pt x="15709" y="13600"/>
                    <a:pt x="15709" y="13600"/>
                  </a:cubicBezTo>
                  <a:cubicBezTo>
                    <a:pt x="15709" y="13600"/>
                    <a:pt x="15709" y="13600"/>
                    <a:pt x="15709" y="13600"/>
                  </a:cubicBezTo>
                  <a:cubicBezTo>
                    <a:pt x="14727" y="14400"/>
                    <a:pt x="14727" y="14400"/>
                    <a:pt x="14727" y="14400"/>
                  </a:cubicBezTo>
                  <a:cubicBezTo>
                    <a:pt x="12764" y="13600"/>
                    <a:pt x="12764" y="13600"/>
                    <a:pt x="12764" y="13600"/>
                  </a:cubicBezTo>
                  <a:cubicBezTo>
                    <a:pt x="12764" y="13600"/>
                    <a:pt x="12764" y="13600"/>
                    <a:pt x="12764" y="13600"/>
                  </a:cubicBezTo>
                  <a:cubicBezTo>
                    <a:pt x="12764" y="13600"/>
                    <a:pt x="12764" y="13600"/>
                    <a:pt x="12764" y="13600"/>
                  </a:cubicBezTo>
                  <a:cubicBezTo>
                    <a:pt x="11782" y="12800"/>
                    <a:pt x="11782" y="12800"/>
                    <a:pt x="11782" y="12800"/>
                  </a:cubicBezTo>
                  <a:cubicBezTo>
                    <a:pt x="10800" y="12000"/>
                    <a:pt x="10800" y="12000"/>
                    <a:pt x="10800" y="12000"/>
                  </a:cubicBezTo>
                  <a:cubicBezTo>
                    <a:pt x="11782" y="12800"/>
                    <a:pt x="11782" y="12800"/>
                    <a:pt x="11782" y="12800"/>
                  </a:cubicBezTo>
                  <a:cubicBezTo>
                    <a:pt x="11782" y="13600"/>
                    <a:pt x="11782" y="13600"/>
                    <a:pt x="11782" y="13600"/>
                  </a:cubicBezTo>
                  <a:cubicBezTo>
                    <a:pt x="11782" y="14400"/>
                    <a:pt x="11782" y="14400"/>
                    <a:pt x="11782" y="14400"/>
                  </a:cubicBezTo>
                  <a:cubicBezTo>
                    <a:pt x="10800" y="14400"/>
                    <a:pt x="10800" y="14400"/>
                    <a:pt x="10800" y="14400"/>
                  </a:cubicBezTo>
                  <a:cubicBezTo>
                    <a:pt x="11782" y="14400"/>
                    <a:pt x="11782" y="14400"/>
                    <a:pt x="11782" y="14400"/>
                  </a:cubicBezTo>
                  <a:cubicBezTo>
                    <a:pt x="11782" y="15200"/>
                    <a:pt x="11782" y="15200"/>
                    <a:pt x="11782" y="15200"/>
                  </a:cubicBezTo>
                  <a:cubicBezTo>
                    <a:pt x="11782" y="16000"/>
                    <a:pt x="11782" y="16000"/>
                    <a:pt x="11782" y="16000"/>
                  </a:cubicBezTo>
                  <a:cubicBezTo>
                    <a:pt x="10800" y="16000"/>
                    <a:pt x="10800" y="16000"/>
                    <a:pt x="10800" y="16000"/>
                  </a:cubicBezTo>
                  <a:cubicBezTo>
                    <a:pt x="10800" y="17600"/>
                    <a:pt x="10800" y="17600"/>
                    <a:pt x="10800" y="17600"/>
                  </a:cubicBezTo>
                  <a:cubicBezTo>
                    <a:pt x="9818" y="16800"/>
                    <a:pt x="9818" y="16800"/>
                    <a:pt x="9818" y="16800"/>
                  </a:cubicBezTo>
                  <a:cubicBezTo>
                    <a:pt x="9818" y="16000"/>
                    <a:pt x="9818" y="16000"/>
                    <a:pt x="9818" y="16000"/>
                  </a:cubicBezTo>
                  <a:cubicBezTo>
                    <a:pt x="10800" y="16000"/>
                    <a:pt x="10800" y="16000"/>
                    <a:pt x="10800" y="16000"/>
                  </a:cubicBezTo>
                  <a:cubicBezTo>
                    <a:pt x="10800" y="16000"/>
                    <a:pt x="10800" y="16000"/>
                    <a:pt x="10800" y="16000"/>
                  </a:cubicBezTo>
                  <a:cubicBezTo>
                    <a:pt x="9818" y="16000"/>
                    <a:pt x="9818" y="16000"/>
                    <a:pt x="9818" y="16000"/>
                  </a:cubicBezTo>
                  <a:cubicBezTo>
                    <a:pt x="9818" y="16800"/>
                    <a:pt x="9818" y="16800"/>
                    <a:pt x="9818" y="16800"/>
                  </a:cubicBezTo>
                  <a:cubicBezTo>
                    <a:pt x="8836" y="16000"/>
                    <a:pt x="8836" y="16000"/>
                    <a:pt x="8836" y="16000"/>
                  </a:cubicBezTo>
                  <a:cubicBezTo>
                    <a:pt x="9818" y="15200"/>
                    <a:pt x="9818" y="15200"/>
                    <a:pt x="9818" y="15200"/>
                  </a:cubicBezTo>
                  <a:cubicBezTo>
                    <a:pt x="9818" y="15200"/>
                    <a:pt x="9818" y="15200"/>
                    <a:pt x="9818" y="15200"/>
                  </a:cubicBezTo>
                  <a:cubicBezTo>
                    <a:pt x="8836" y="14400"/>
                    <a:pt x="8836" y="14400"/>
                    <a:pt x="8836" y="14400"/>
                  </a:cubicBezTo>
                  <a:cubicBezTo>
                    <a:pt x="9818" y="15200"/>
                    <a:pt x="9818" y="15200"/>
                    <a:pt x="9818" y="15200"/>
                  </a:cubicBezTo>
                  <a:cubicBezTo>
                    <a:pt x="8836" y="15200"/>
                    <a:pt x="8836" y="15200"/>
                    <a:pt x="8836" y="15200"/>
                  </a:cubicBezTo>
                  <a:cubicBezTo>
                    <a:pt x="8836" y="16000"/>
                    <a:pt x="8836" y="16000"/>
                    <a:pt x="8836" y="16000"/>
                  </a:cubicBezTo>
                  <a:cubicBezTo>
                    <a:pt x="8836" y="16000"/>
                    <a:pt x="8836" y="16000"/>
                    <a:pt x="8836" y="16000"/>
                  </a:cubicBezTo>
                  <a:cubicBezTo>
                    <a:pt x="8836" y="16800"/>
                    <a:pt x="8836" y="16800"/>
                    <a:pt x="8836" y="16800"/>
                  </a:cubicBezTo>
                  <a:cubicBezTo>
                    <a:pt x="8836" y="17600"/>
                    <a:pt x="8836" y="17600"/>
                    <a:pt x="8836" y="17600"/>
                  </a:cubicBezTo>
                  <a:cubicBezTo>
                    <a:pt x="8836" y="17600"/>
                    <a:pt x="8836" y="17600"/>
                    <a:pt x="8836" y="17600"/>
                  </a:cubicBezTo>
                  <a:cubicBezTo>
                    <a:pt x="8836" y="17600"/>
                    <a:pt x="8836" y="17600"/>
                    <a:pt x="8836" y="17600"/>
                  </a:cubicBezTo>
                  <a:cubicBezTo>
                    <a:pt x="7855" y="17600"/>
                    <a:pt x="7855" y="17600"/>
                    <a:pt x="7855" y="17600"/>
                  </a:cubicBezTo>
                  <a:cubicBezTo>
                    <a:pt x="7855" y="17600"/>
                    <a:pt x="7855" y="17600"/>
                    <a:pt x="7855" y="17600"/>
                  </a:cubicBezTo>
                  <a:cubicBezTo>
                    <a:pt x="7855" y="17600"/>
                    <a:pt x="7855" y="17600"/>
                    <a:pt x="7855" y="17600"/>
                  </a:cubicBezTo>
                  <a:cubicBezTo>
                    <a:pt x="6873" y="17600"/>
                    <a:pt x="6873" y="17600"/>
                    <a:pt x="6873" y="17600"/>
                  </a:cubicBezTo>
                  <a:cubicBezTo>
                    <a:pt x="6873" y="17600"/>
                    <a:pt x="6873" y="17600"/>
                    <a:pt x="6873" y="17600"/>
                  </a:cubicBezTo>
                  <a:cubicBezTo>
                    <a:pt x="6873" y="16800"/>
                    <a:pt x="6873" y="16800"/>
                    <a:pt x="6873" y="16800"/>
                  </a:cubicBezTo>
                  <a:cubicBezTo>
                    <a:pt x="5891" y="16800"/>
                    <a:pt x="5891" y="16800"/>
                    <a:pt x="5891" y="16800"/>
                  </a:cubicBezTo>
                  <a:cubicBezTo>
                    <a:pt x="5891" y="16000"/>
                    <a:pt x="5891" y="16000"/>
                    <a:pt x="5891" y="16000"/>
                  </a:cubicBezTo>
                  <a:cubicBezTo>
                    <a:pt x="5891" y="15200"/>
                    <a:pt x="5891" y="15200"/>
                    <a:pt x="5891" y="15200"/>
                  </a:cubicBezTo>
                  <a:cubicBezTo>
                    <a:pt x="5891" y="14400"/>
                    <a:pt x="5891" y="14400"/>
                    <a:pt x="5891" y="14400"/>
                  </a:cubicBezTo>
                  <a:cubicBezTo>
                    <a:pt x="3927" y="13600"/>
                    <a:pt x="3927" y="13600"/>
                    <a:pt x="3927" y="13600"/>
                  </a:cubicBezTo>
                  <a:cubicBezTo>
                    <a:pt x="3927" y="12000"/>
                    <a:pt x="3927" y="12000"/>
                    <a:pt x="3927" y="12000"/>
                  </a:cubicBezTo>
                  <a:cubicBezTo>
                    <a:pt x="3927" y="12000"/>
                    <a:pt x="3927" y="12000"/>
                    <a:pt x="3927" y="12000"/>
                  </a:cubicBezTo>
                  <a:cubicBezTo>
                    <a:pt x="3927" y="11200"/>
                    <a:pt x="3927" y="11200"/>
                    <a:pt x="3927" y="11200"/>
                  </a:cubicBezTo>
                  <a:cubicBezTo>
                    <a:pt x="3927" y="9600"/>
                    <a:pt x="3927" y="9600"/>
                    <a:pt x="3927" y="9600"/>
                  </a:cubicBezTo>
                  <a:cubicBezTo>
                    <a:pt x="2945" y="8800"/>
                    <a:pt x="2945" y="8800"/>
                    <a:pt x="2945" y="8800"/>
                  </a:cubicBezTo>
                  <a:cubicBezTo>
                    <a:pt x="1964" y="8800"/>
                    <a:pt x="1964" y="8800"/>
                    <a:pt x="1964" y="8800"/>
                  </a:cubicBezTo>
                  <a:cubicBezTo>
                    <a:pt x="982" y="8000"/>
                    <a:pt x="982" y="8000"/>
                    <a:pt x="982" y="8000"/>
                  </a:cubicBezTo>
                  <a:cubicBezTo>
                    <a:pt x="982" y="6400"/>
                    <a:pt x="982" y="6400"/>
                    <a:pt x="982" y="6400"/>
                  </a:cubicBezTo>
                  <a:cubicBezTo>
                    <a:pt x="1964" y="6400"/>
                    <a:pt x="1964" y="6400"/>
                    <a:pt x="1964" y="6400"/>
                  </a:cubicBezTo>
                  <a:cubicBezTo>
                    <a:pt x="1964" y="5600"/>
                    <a:pt x="1964" y="5600"/>
                    <a:pt x="1964" y="5600"/>
                  </a:cubicBezTo>
                  <a:cubicBezTo>
                    <a:pt x="2945" y="4800"/>
                    <a:pt x="2945" y="4800"/>
                    <a:pt x="2945" y="4800"/>
                  </a:cubicBezTo>
                  <a:cubicBezTo>
                    <a:pt x="2945" y="5600"/>
                    <a:pt x="2945" y="5600"/>
                    <a:pt x="2945" y="5600"/>
                  </a:cubicBezTo>
                  <a:cubicBezTo>
                    <a:pt x="3927" y="4800"/>
                    <a:pt x="3927" y="4800"/>
                    <a:pt x="3927" y="4800"/>
                  </a:cubicBezTo>
                  <a:cubicBezTo>
                    <a:pt x="2945" y="4000"/>
                    <a:pt x="2945" y="4000"/>
                    <a:pt x="2945" y="4000"/>
                  </a:cubicBezTo>
                  <a:cubicBezTo>
                    <a:pt x="3927" y="4000"/>
                    <a:pt x="3927" y="4000"/>
                    <a:pt x="3927" y="4000"/>
                  </a:cubicBezTo>
                  <a:cubicBezTo>
                    <a:pt x="2945" y="4000"/>
                    <a:pt x="2945" y="4000"/>
                    <a:pt x="2945" y="4000"/>
                  </a:cubicBezTo>
                  <a:cubicBezTo>
                    <a:pt x="1964" y="4000"/>
                    <a:pt x="1964" y="4000"/>
                    <a:pt x="1964" y="4000"/>
                  </a:cubicBezTo>
                  <a:cubicBezTo>
                    <a:pt x="0" y="3200"/>
                    <a:pt x="0" y="3200"/>
                    <a:pt x="0" y="3200"/>
                  </a:cubicBezTo>
                  <a:cubicBezTo>
                    <a:pt x="0" y="2400"/>
                    <a:pt x="0" y="2400"/>
                    <a:pt x="0" y="2400"/>
                  </a:cubicBezTo>
                  <a:cubicBezTo>
                    <a:pt x="982" y="1600"/>
                    <a:pt x="982" y="1600"/>
                    <a:pt x="982" y="1600"/>
                  </a:cubicBezTo>
                  <a:cubicBezTo>
                    <a:pt x="982" y="800"/>
                    <a:pt x="982" y="800"/>
                    <a:pt x="982" y="800"/>
                  </a:cubicBezTo>
                  <a:cubicBezTo>
                    <a:pt x="982" y="800"/>
                    <a:pt x="982" y="800"/>
                    <a:pt x="982" y="800"/>
                  </a:cubicBezTo>
                  <a:cubicBezTo>
                    <a:pt x="982" y="0"/>
                    <a:pt x="982" y="0"/>
                    <a:pt x="982" y="0"/>
                  </a:cubicBezTo>
                  <a:cubicBezTo>
                    <a:pt x="982" y="0"/>
                    <a:pt x="982" y="0"/>
                    <a:pt x="982" y="0"/>
                  </a:cubicBezTo>
                  <a:cubicBezTo>
                    <a:pt x="982" y="0"/>
                    <a:pt x="982" y="0"/>
                    <a:pt x="982" y="0"/>
                  </a:cubicBezTo>
                  <a:cubicBezTo>
                    <a:pt x="1964" y="0"/>
                    <a:pt x="1964" y="0"/>
                    <a:pt x="1964" y="0"/>
                  </a:cubicBezTo>
                  <a:cubicBezTo>
                    <a:pt x="1964" y="800"/>
                    <a:pt x="1964" y="800"/>
                    <a:pt x="1964" y="800"/>
                  </a:cubicBezTo>
                  <a:cubicBezTo>
                    <a:pt x="1964" y="800"/>
                    <a:pt x="1964" y="800"/>
                    <a:pt x="1964" y="800"/>
                  </a:cubicBezTo>
                  <a:cubicBezTo>
                    <a:pt x="2945" y="1600"/>
                    <a:pt x="2945" y="1600"/>
                    <a:pt x="2945" y="1600"/>
                  </a:cubicBezTo>
                  <a:cubicBezTo>
                    <a:pt x="3927" y="1600"/>
                    <a:pt x="3927" y="1600"/>
                    <a:pt x="3927" y="1600"/>
                  </a:cubicBezTo>
                  <a:cubicBezTo>
                    <a:pt x="3927" y="1600"/>
                    <a:pt x="3927" y="1600"/>
                    <a:pt x="3927" y="1600"/>
                  </a:cubicBezTo>
                  <a:cubicBezTo>
                    <a:pt x="2945" y="1600"/>
                    <a:pt x="2945" y="1600"/>
                    <a:pt x="2945" y="1600"/>
                  </a:cubicBezTo>
                  <a:cubicBezTo>
                    <a:pt x="3927" y="800"/>
                    <a:pt x="3927" y="800"/>
                    <a:pt x="3927" y="800"/>
                  </a:cubicBezTo>
                  <a:cubicBezTo>
                    <a:pt x="3927" y="800"/>
                    <a:pt x="3927" y="800"/>
                    <a:pt x="3927" y="800"/>
                  </a:cubicBezTo>
                  <a:cubicBezTo>
                    <a:pt x="4909" y="1600"/>
                    <a:pt x="4909" y="1600"/>
                    <a:pt x="4909" y="1600"/>
                  </a:cubicBezTo>
                  <a:cubicBezTo>
                    <a:pt x="4909" y="1600"/>
                    <a:pt x="4909" y="1600"/>
                    <a:pt x="4909" y="1600"/>
                  </a:cubicBezTo>
                  <a:cubicBezTo>
                    <a:pt x="5891" y="1600"/>
                    <a:pt x="5891" y="1600"/>
                    <a:pt x="5891" y="1600"/>
                  </a:cubicBezTo>
                  <a:cubicBezTo>
                    <a:pt x="5891" y="1600"/>
                    <a:pt x="5891" y="1600"/>
                    <a:pt x="5891" y="1600"/>
                  </a:cubicBezTo>
                  <a:cubicBezTo>
                    <a:pt x="6873" y="1600"/>
                    <a:pt x="6873" y="1600"/>
                    <a:pt x="6873" y="1600"/>
                  </a:cubicBezTo>
                  <a:cubicBezTo>
                    <a:pt x="6873" y="2400"/>
                    <a:pt x="6873" y="2400"/>
                    <a:pt x="6873" y="2400"/>
                  </a:cubicBezTo>
                  <a:cubicBezTo>
                    <a:pt x="6873" y="3200"/>
                    <a:pt x="6873" y="3200"/>
                    <a:pt x="6873" y="3200"/>
                  </a:cubicBezTo>
                  <a:cubicBezTo>
                    <a:pt x="6873" y="3200"/>
                    <a:pt x="6873" y="3200"/>
                    <a:pt x="6873" y="3200"/>
                  </a:cubicBezTo>
                  <a:cubicBezTo>
                    <a:pt x="7855" y="4000"/>
                    <a:pt x="7855" y="4000"/>
                    <a:pt x="7855" y="4000"/>
                  </a:cubicBezTo>
                  <a:cubicBezTo>
                    <a:pt x="7855" y="4800"/>
                    <a:pt x="7855" y="4800"/>
                    <a:pt x="7855" y="4800"/>
                  </a:cubicBezTo>
                  <a:cubicBezTo>
                    <a:pt x="8836" y="4800"/>
                    <a:pt x="8836" y="4800"/>
                    <a:pt x="8836" y="4800"/>
                  </a:cubicBezTo>
                  <a:cubicBezTo>
                    <a:pt x="8836" y="4800"/>
                    <a:pt x="8836" y="4800"/>
                    <a:pt x="8836" y="4800"/>
                  </a:cubicBezTo>
                  <a:cubicBezTo>
                    <a:pt x="9818" y="4800"/>
                    <a:pt x="9818" y="4800"/>
                    <a:pt x="9818" y="4800"/>
                  </a:cubicBezTo>
                  <a:cubicBezTo>
                    <a:pt x="11782" y="4800"/>
                    <a:pt x="11782" y="4800"/>
                    <a:pt x="11782" y="4800"/>
                  </a:cubicBezTo>
                  <a:cubicBezTo>
                    <a:pt x="12764" y="4800"/>
                    <a:pt x="12764" y="4800"/>
                    <a:pt x="12764" y="4800"/>
                  </a:cubicBezTo>
                  <a:cubicBezTo>
                    <a:pt x="14727" y="4800"/>
                    <a:pt x="14727" y="4800"/>
                    <a:pt x="14727" y="4800"/>
                  </a:cubicBezTo>
                  <a:cubicBezTo>
                    <a:pt x="15709" y="4800"/>
                    <a:pt x="15709" y="4800"/>
                    <a:pt x="15709" y="4800"/>
                  </a:cubicBezTo>
                  <a:cubicBezTo>
                    <a:pt x="16691" y="4800"/>
                    <a:pt x="16691" y="4800"/>
                    <a:pt x="16691" y="4800"/>
                  </a:cubicBezTo>
                  <a:cubicBezTo>
                    <a:pt x="16691" y="5600"/>
                    <a:pt x="16691" y="5600"/>
                    <a:pt x="16691" y="5600"/>
                  </a:cubicBezTo>
                  <a:cubicBezTo>
                    <a:pt x="17673" y="4800"/>
                    <a:pt x="17673" y="4800"/>
                    <a:pt x="17673" y="4800"/>
                  </a:cubicBezTo>
                  <a:cubicBezTo>
                    <a:pt x="17673" y="5600"/>
                    <a:pt x="17673" y="5600"/>
                    <a:pt x="17673" y="5600"/>
                  </a:cubicBezTo>
                  <a:cubicBezTo>
                    <a:pt x="18655" y="5600"/>
                    <a:pt x="18655" y="5600"/>
                    <a:pt x="18655" y="5600"/>
                  </a:cubicBezTo>
                  <a:cubicBezTo>
                    <a:pt x="17673" y="6400"/>
                    <a:pt x="17673" y="6400"/>
                    <a:pt x="17673" y="6400"/>
                  </a:cubicBezTo>
                  <a:cubicBezTo>
                    <a:pt x="17673" y="7200"/>
                    <a:pt x="17673" y="7200"/>
                    <a:pt x="17673" y="7200"/>
                  </a:cubicBezTo>
                  <a:cubicBezTo>
                    <a:pt x="17673" y="8000"/>
                    <a:pt x="17673" y="8000"/>
                    <a:pt x="17673" y="8000"/>
                  </a:cubicBezTo>
                  <a:cubicBezTo>
                    <a:pt x="16691" y="8800"/>
                    <a:pt x="16691" y="8800"/>
                    <a:pt x="16691" y="8800"/>
                  </a:cubicBezTo>
                  <a:cubicBezTo>
                    <a:pt x="16691" y="8800"/>
                    <a:pt x="16691" y="8800"/>
                    <a:pt x="16691" y="8800"/>
                  </a:cubicBezTo>
                  <a:cubicBezTo>
                    <a:pt x="16691" y="9600"/>
                    <a:pt x="16691" y="9600"/>
                    <a:pt x="16691" y="9600"/>
                  </a:cubicBezTo>
                  <a:cubicBezTo>
                    <a:pt x="15709" y="9600"/>
                    <a:pt x="15709" y="9600"/>
                    <a:pt x="15709" y="9600"/>
                  </a:cubicBezTo>
                  <a:cubicBezTo>
                    <a:pt x="15709" y="8800"/>
                    <a:pt x="15709" y="8800"/>
                    <a:pt x="15709" y="8800"/>
                  </a:cubicBezTo>
                  <a:cubicBezTo>
                    <a:pt x="14727" y="9600"/>
                    <a:pt x="14727" y="9600"/>
                    <a:pt x="14727" y="9600"/>
                  </a:cubicBezTo>
                  <a:cubicBezTo>
                    <a:pt x="14727" y="9600"/>
                    <a:pt x="14727" y="9600"/>
                    <a:pt x="14727" y="9600"/>
                  </a:cubicBezTo>
                  <a:cubicBezTo>
                    <a:pt x="14727" y="10400"/>
                    <a:pt x="14727" y="10400"/>
                    <a:pt x="14727" y="10400"/>
                  </a:cubicBezTo>
                  <a:cubicBezTo>
                    <a:pt x="14727" y="10400"/>
                    <a:pt x="14727" y="10400"/>
                    <a:pt x="14727" y="10400"/>
                  </a:cubicBezTo>
                  <a:cubicBezTo>
                    <a:pt x="14727" y="11200"/>
                    <a:pt x="14727" y="11200"/>
                    <a:pt x="14727" y="11200"/>
                  </a:cubicBezTo>
                  <a:cubicBezTo>
                    <a:pt x="15709" y="12000"/>
                    <a:pt x="15709" y="12000"/>
                    <a:pt x="15709" y="12000"/>
                  </a:cubicBezTo>
                  <a:cubicBezTo>
                    <a:pt x="15709" y="12000"/>
                    <a:pt x="15709" y="12000"/>
                    <a:pt x="15709" y="12000"/>
                  </a:cubicBezTo>
                  <a:cubicBezTo>
                    <a:pt x="15709" y="12800"/>
                    <a:pt x="15709" y="12800"/>
                    <a:pt x="15709" y="12800"/>
                  </a:cubicBezTo>
                  <a:cubicBezTo>
                    <a:pt x="16691" y="12800"/>
                    <a:pt x="16691" y="12800"/>
                    <a:pt x="16691" y="12800"/>
                  </a:cubicBezTo>
                  <a:cubicBezTo>
                    <a:pt x="17673" y="12800"/>
                    <a:pt x="17673" y="12800"/>
                    <a:pt x="17673" y="12800"/>
                  </a:cubicBezTo>
                  <a:cubicBezTo>
                    <a:pt x="17673" y="12800"/>
                    <a:pt x="17673" y="12800"/>
                    <a:pt x="17673" y="12800"/>
                  </a:cubicBezTo>
                  <a:cubicBezTo>
                    <a:pt x="16691" y="12800"/>
                    <a:pt x="16691" y="12800"/>
                    <a:pt x="16691" y="12800"/>
                  </a:cubicBezTo>
                  <a:cubicBezTo>
                    <a:pt x="17673" y="12000"/>
                    <a:pt x="17673" y="12000"/>
                    <a:pt x="17673" y="12000"/>
                  </a:cubicBezTo>
                  <a:cubicBezTo>
                    <a:pt x="17673" y="11200"/>
                    <a:pt x="17673" y="11200"/>
                    <a:pt x="17673" y="11200"/>
                  </a:cubicBezTo>
                  <a:cubicBezTo>
                    <a:pt x="17673" y="11200"/>
                    <a:pt x="17673" y="11200"/>
                    <a:pt x="17673" y="11200"/>
                  </a:cubicBezTo>
                  <a:cubicBezTo>
                    <a:pt x="17673" y="11200"/>
                    <a:pt x="17673" y="11200"/>
                    <a:pt x="17673" y="11200"/>
                  </a:cubicBezTo>
                  <a:cubicBezTo>
                    <a:pt x="17673" y="10400"/>
                    <a:pt x="17673" y="10400"/>
                    <a:pt x="17673" y="10400"/>
                  </a:cubicBezTo>
                  <a:cubicBezTo>
                    <a:pt x="18655" y="11200"/>
                    <a:pt x="18655" y="11200"/>
                    <a:pt x="18655" y="11200"/>
                  </a:cubicBezTo>
                  <a:cubicBezTo>
                    <a:pt x="19636" y="11200"/>
                    <a:pt x="19636" y="11200"/>
                    <a:pt x="19636" y="11200"/>
                  </a:cubicBezTo>
                  <a:cubicBezTo>
                    <a:pt x="19636" y="11200"/>
                    <a:pt x="19636" y="11200"/>
                    <a:pt x="19636" y="11200"/>
                  </a:cubicBezTo>
                  <a:cubicBezTo>
                    <a:pt x="19636" y="12000"/>
                    <a:pt x="19636" y="12000"/>
                    <a:pt x="19636" y="12000"/>
                  </a:cubicBezTo>
                  <a:cubicBezTo>
                    <a:pt x="19636" y="12800"/>
                    <a:pt x="19636" y="12800"/>
                    <a:pt x="19636" y="12800"/>
                  </a:cubicBezTo>
                  <a:cubicBezTo>
                    <a:pt x="19636" y="13600"/>
                    <a:pt x="19636" y="13600"/>
                    <a:pt x="19636" y="13600"/>
                  </a:cubicBezTo>
                  <a:cubicBezTo>
                    <a:pt x="20618" y="13600"/>
                    <a:pt x="20618" y="13600"/>
                    <a:pt x="20618" y="13600"/>
                  </a:cubicBezTo>
                  <a:cubicBezTo>
                    <a:pt x="20618" y="15200"/>
                    <a:pt x="20618" y="15200"/>
                    <a:pt x="20618" y="15200"/>
                  </a:cubicBezTo>
                  <a:cubicBezTo>
                    <a:pt x="20618" y="16000"/>
                    <a:pt x="20618" y="16000"/>
                    <a:pt x="20618" y="16000"/>
                  </a:cubicBezTo>
                  <a:cubicBezTo>
                    <a:pt x="21600" y="16800"/>
                    <a:pt x="21600" y="16800"/>
                    <a:pt x="21600" y="16800"/>
                  </a:cubicBezTo>
                  <a:cubicBezTo>
                    <a:pt x="21600" y="16800"/>
                    <a:pt x="21600" y="16800"/>
                    <a:pt x="21600" y="16800"/>
                  </a:cubicBezTo>
                  <a:cubicBezTo>
                    <a:pt x="21600" y="16800"/>
                    <a:pt x="21600" y="16800"/>
                    <a:pt x="21600" y="16800"/>
                  </a:cubicBezTo>
                  <a:cubicBezTo>
                    <a:pt x="21600" y="17600"/>
                    <a:pt x="21600" y="17600"/>
                    <a:pt x="21600" y="17600"/>
                  </a:cubicBezTo>
                  <a:cubicBezTo>
                    <a:pt x="21600" y="17600"/>
                    <a:pt x="21600" y="17600"/>
                    <a:pt x="21600" y="17600"/>
                  </a:cubicBezTo>
                  <a:close/>
                  <a:moveTo>
                    <a:pt x="15709" y="15200"/>
                  </a:moveTo>
                  <a:cubicBezTo>
                    <a:pt x="15709" y="14400"/>
                    <a:pt x="15709" y="14400"/>
                    <a:pt x="15709" y="14400"/>
                  </a:cubicBezTo>
                  <a:cubicBezTo>
                    <a:pt x="15709" y="14400"/>
                    <a:pt x="15709" y="14400"/>
                    <a:pt x="15709" y="14400"/>
                  </a:cubicBezTo>
                  <a:cubicBezTo>
                    <a:pt x="15709" y="15200"/>
                    <a:pt x="15709" y="15200"/>
                    <a:pt x="15709" y="15200"/>
                  </a:cubicBezTo>
                  <a:cubicBezTo>
                    <a:pt x="15709" y="15200"/>
                    <a:pt x="15709" y="15200"/>
                    <a:pt x="15709" y="15200"/>
                  </a:cubicBezTo>
                  <a:cubicBezTo>
                    <a:pt x="15709" y="15200"/>
                    <a:pt x="15709" y="15200"/>
                    <a:pt x="15709" y="15200"/>
                  </a:cubicBezTo>
                  <a:close/>
                  <a:moveTo>
                    <a:pt x="13745" y="14400"/>
                  </a:moveTo>
                  <a:cubicBezTo>
                    <a:pt x="13745" y="15200"/>
                    <a:pt x="13745" y="15200"/>
                    <a:pt x="13745" y="15200"/>
                  </a:cubicBezTo>
                  <a:cubicBezTo>
                    <a:pt x="13745" y="16000"/>
                    <a:pt x="13745" y="16000"/>
                    <a:pt x="13745" y="16000"/>
                  </a:cubicBezTo>
                  <a:cubicBezTo>
                    <a:pt x="14727" y="16000"/>
                    <a:pt x="14727" y="16000"/>
                    <a:pt x="14727" y="16000"/>
                  </a:cubicBezTo>
                  <a:cubicBezTo>
                    <a:pt x="14727" y="15200"/>
                    <a:pt x="14727" y="15200"/>
                    <a:pt x="14727" y="15200"/>
                  </a:cubicBezTo>
                  <a:cubicBezTo>
                    <a:pt x="14727" y="15200"/>
                    <a:pt x="14727" y="15200"/>
                    <a:pt x="14727" y="15200"/>
                  </a:cubicBezTo>
                  <a:cubicBezTo>
                    <a:pt x="13745" y="14400"/>
                    <a:pt x="13745" y="14400"/>
                    <a:pt x="13745" y="14400"/>
                  </a:cubicBezTo>
                  <a:cubicBezTo>
                    <a:pt x="13745" y="14400"/>
                    <a:pt x="13745" y="14400"/>
                    <a:pt x="13745" y="14400"/>
                  </a:cubicBezTo>
                  <a:close/>
                  <a:moveTo>
                    <a:pt x="12764" y="14400"/>
                  </a:moveTo>
                  <a:cubicBezTo>
                    <a:pt x="11782" y="14400"/>
                    <a:pt x="11782" y="14400"/>
                    <a:pt x="11782" y="14400"/>
                  </a:cubicBezTo>
                  <a:cubicBezTo>
                    <a:pt x="11782" y="14400"/>
                    <a:pt x="11782" y="14400"/>
                    <a:pt x="11782" y="14400"/>
                  </a:cubicBezTo>
                  <a:cubicBezTo>
                    <a:pt x="12764" y="16000"/>
                    <a:pt x="12764" y="16000"/>
                    <a:pt x="12764" y="16000"/>
                  </a:cubicBezTo>
                  <a:cubicBezTo>
                    <a:pt x="13745" y="16000"/>
                    <a:pt x="13745" y="16000"/>
                    <a:pt x="13745" y="16000"/>
                  </a:cubicBezTo>
                  <a:cubicBezTo>
                    <a:pt x="13745" y="14400"/>
                    <a:pt x="13745" y="14400"/>
                    <a:pt x="13745" y="14400"/>
                  </a:cubicBezTo>
                  <a:lnTo>
                    <a:pt x="12764" y="14400"/>
                  </a:lnTo>
                  <a:close/>
                  <a:moveTo>
                    <a:pt x="12764" y="144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4" name="Google Shape;804;p16"/>
            <p:cNvSpPr/>
            <p:nvPr/>
          </p:nvSpPr>
          <p:spPr>
            <a:xfrm>
              <a:off x="10503" y="3574"/>
              <a:ext cx="130" cy="65"/>
            </a:xfrm>
            <a:custGeom>
              <a:avLst/>
              <a:gdLst/>
              <a:ahLst/>
              <a:cxnLst/>
              <a:rect l="l" t="t" r="r" b="b"/>
              <a:pathLst>
                <a:path w="21600" h="21600" extrusionOk="0">
                  <a:moveTo>
                    <a:pt x="0" y="9138"/>
                  </a:moveTo>
                  <a:lnTo>
                    <a:pt x="1271" y="9138"/>
                  </a:lnTo>
                  <a:lnTo>
                    <a:pt x="2965" y="3323"/>
                  </a:lnTo>
                  <a:lnTo>
                    <a:pt x="5929" y="0"/>
                  </a:lnTo>
                  <a:lnTo>
                    <a:pt x="9318" y="0"/>
                  </a:lnTo>
                  <a:lnTo>
                    <a:pt x="12282" y="3323"/>
                  </a:lnTo>
                  <a:lnTo>
                    <a:pt x="18635" y="3323"/>
                  </a:lnTo>
                  <a:lnTo>
                    <a:pt x="18635" y="9138"/>
                  </a:lnTo>
                  <a:lnTo>
                    <a:pt x="20329" y="12462"/>
                  </a:lnTo>
                  <a:lnTo>
                    <a:pt x="20329" y="15785"/>
                  </a:lnTo>
                  <a:lnTo>
                    <a:pt x="21600" y="15785"/>
                  </a:lnTo>
                  <a:lnTo>
                    <a:pt x="18635" y="18277"/>
                  </a:lnTo>
                  <a:lnTo>
                    <a:pt x="11012" y="18277"/>
                  </a:lnTo>
                  <a:lnTo>
                    <a:pt x="9318" y="21600"/>
                  </a:lnTo>
                  <a:lnTo>
                    <a:pt x="7624" y="21600"/>
                  </a:lnTo>
                  <a:lnTo>
                    <a:pt x="4659" y="18277"/>
                  </a:lnTo>
                  <a:lnTo>
                    <a:pt x="1271" y="18277"/>
                  </a:lnTo>
                  <a:lnTo>
                    <a:pt x="0" y="15785"/>
                  </a:lnTo>
                  <a:lnTo>
                    <a:pt x="0" y="9138"/>
                  </a:lnTo>
                  <a:close/>
                  <a:moveTo>
                    <a:pt x="0" y="913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5" name="Google Shape;805;p16"/>
            <p:cNvSpPr/>
            <p:nvPr/>
          </p:nvSpPr>
          <p:spPr>
            <a:xfrm>
              <a:off x="10135" y="3493"/>
              <a:ext cx="348" cy="156"/>
            </a:xfrm>
            <a:custGeom>
              <a:avLst/>
              <a:gdLst/>
              <a:ahLst/>
              <a:cxnLst/>
              <a:rect l="l" t="t" r="r" b="b"/>
              <a:pathLst>
                <a:path w="21600" h="21600" extrusionOk="0">
                  <a:moveTo>
                    <a:pt x="631" y="0"/>
                  </a:moveTo>
                  <a:lnTo>
                    <a:pt x="1734" y="0"/>
                  </a:lnTo>
                  <a:lnTo>
                    <a:pt x="1734" y="1371"/>
                  </a:lnTo>
                  <a:lnTo>
                    <a:pt x="2365" y="1371"/>
                  </a:lnTo>
                  <a:lnTo>
                    <a:pt x="2996" y="0"/>
                  </a:lnTo>
                  <a:lnTo>
                    <a:pt x="3469" y="0"/>
                  </a:lnTo>
                  <a:lnTo>
                    <a:pt x="4730" y="1371"/>
                  </a:lnTo>
                  <a:lnTo>
                    <a:pt x="5834" y="1371"/>
                  </a:lnTo>
                  <a:lnTo>
                    <a:pt x="6464" y="3771"/>
                  </a:lnTo>
                  <a:lnTo>
                    <a:pt x="7568" y="3771"/>
                  </a:lnTo>
                  <a:lnTo>
                    <a:pt x="8199" y="5143"/>
                  </a:lnTo>
                  <a:lnTo>
                    <a:pt x="8199" y="6171"/>
                  </a:lnTo>
                  <a:lnTo>
                    <a:pt x="8829" y="6171"/>
                  </a:lnTo>
                  <a:lnTo>
                    <a:pt x="8829" y="5143"/>
                  </a:lnTo>
                  <a:lnTo>
                    <a:pt x="10564" y="5143"/>
                  </a:lnTo>
                  <a:lnTo>
                    <a:pt x="10564" y="7543"/>
                  </a:lnTo>
                  <a:lnTo>
                    <a:pt x="12928" y="7543"/>
                  </a:lnTo>
                  <a:lnTo>
                    <a:pt x="12298" y="10286"/>
                  </a:lnTo>
                  <a:lnTo>
                    <a:pt x="12928" y="11314"/>
                  </a:lnTo>
                  <a:lnTo>
                    <a:pt x="14663" y="11314"/>
                  </a:lnTo>
                  <a:lnTo>
                    <a:pt x="15293" y="10286"/>
                  </a:lnTo>
                  <a:lnTo>
                    <a:pt x="17028" y="10286"/>
                  </a:lnTo>
                  <a:lnTo>
                    <a:pt x="17028" y="11314"/>
                  </a:lnTo>
                  <a:lnTo>
                    <a:pt x="18131" y="12686"/>
                  </a:lnTo>
                  <a:lnTo>
                    <a:pt x="18131" y="14057"/>
                  </a:lnTo>
                  <a:lnTo>
                    <a:pt x="19866" y="14057"/>
                  </a:lnTo>
                  <a:lnTo>
                    <a:pt x="20496" y="12686"/>
                  </a:lnTo>
                  <a:lnTo>
                    <a:pt x="21127" y="14057"/>
                  </a:lnTo>
                  <a:lnTo>
                    <a:pt x="21127" y="16457"/>
                  </a:lnTo>
                  <a:lnTo>
                    <a:pt x="21600" y="18857"/>
                  </a:lnTo>
                  <a:lnTo>
                    <a:pt x="21127" y="21600"/>
                  </a:lnTo>
                  <a:lnTo>
                    <a:pt x="19235" y="21600"/>
                  </a:lnTo>
                  <a:lnTo>
                    <a:pt x="18762" y="20229"/>
                  </a:lnTo>
                  <a:lnTo>
                    <a:pt x="18131" y="21600"/>
                  </a:lnTo>
                  <a:lnTo>
                    <a:pt x="15766" y="20229"/>
                  </a:lnTo>
                  <a:lnTo>
                    <a:pt x="14663" y="20229"/>
                  </a:lnTo>
                  <a:lnTo>
                    <a:pt x="12928" y="18857"/>
                  </a:lnTo>
                  <a:lnTo>
                    <a:pt x="12298" y="18857"/>
                  </a:lnTo>
                  <a:lnTo>
                    <a:pt x="12298" y="17829"/>
                  </a:lnTo>
                  <a:lnTo>
                    <a:pt x="11194" y="16457"/>
                  </a:lnTo>
                  <a:lnTo>
                    <a:pt x="9302" y="17829"/>
                  </a:lnTo>
                  <a:lnTo>
                    <a:pt x="9302" y="16457"/>
                  </a:lnTo>
                  <a:lnTo>
                    <a:pt x="7568" y="16457"/>
                  </a:lnTo>
                  <a:lnTo>
                    <a:pt x="7095" y="15086"/>
                  </a:lnTo>
                  <a:lnTo>
                    <a:pt x="5834" y="15086"/>
                  </a:lnTo>
                  <a:lnTo>
                    <a:pt x="4730" y="14057"/>
                  </a:lnTo>
                  <a:lnTo>
                    <a:pt x="4099" y="12686"/>
                  </a:lnTo>
                  <a:lnTo>
                    <a:pt x="2996" y="11314"/>
                  </a:lnTo>
                  <a:lnTo>
                    <a:pt x="1734" y="10286"/>
                  </a:lnTo>
                  <a:lnTo>
                    <a:pt x="1261" y="10286"/>
                  </a:lnTo>
                  <a:lnTo>
                    <a:pt x="631" y="8914"/>
                  </a:lnTo>
                  <a:lnTo>
                    <a:pt x="0" y="8914"/>
                  </a:lnTo>
                  <a:lnTo>
                    <a:pt x="0" y="7543"/>
                  </a:lnTo>
                  <a:lnTo>
                    <a:pt x="631" y="6171"/>
                  </a:lnTo>
                  <a:lnTo>
                    <a:pt x="631" y="0"/>
                  </a:lnTo>
                  <a:close/>
                  <a:moveTo>
                    <a:pt x="631"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6" name="Google Shape;806;p16"/>
            <p:cNvSpPr/>
            <p:nvPr/>
          </p:nvSpPr>
          <p:spPr>
            <a:xfrm>
              <a:off x="9339" y="3218"/>
              <a:ext cx="581" cy="559"/>
            </a:xfrm>
            <a:custGeom>
              <a:avLst/>
              <a:gdLst/>
              <a:ahLst/>
              <a:cxnLst/>
              <a:rect l="l" t="t" r="r" b="b"/>
              <a:pathLst>
                <a:path w="21600" h="21600" extrusionOk="0">
                  <a:moveTo>
                    <a:pt x="12545" y="21600"/>
                  </a:moveTo>
                  <a:lnTo>
                    <a:pt x="12545" y="21218"/>
                  </a:lnTo>
                  <a:lnTo>
                    <a:pt x="13205" y="20549"/>
                  </a:lnTo>
                  <a:lnTo>
                    <a:pt x="14620" y="20549"/>
                  </a:lnTo>
                  <a:lnTo>
                    <a:pt x="15280" y="20166"/>
                  </a:lnTo>
                  <a:lnTo>
                    <a:pt x="15658" y="20166"/>
                  </a:lnTo>
                  <a:lnTo>
                    <a:pt x="16035" y="20549"/>
                  </a:lnTo>
                  <a:lnTo>
                    <a:pt x="16412" y="20166"/>
                  </a:lnTo>
                  <a:lnTo>
                    <a:pt x="16412" y="19784"/>
                  </a:lnTo>
                  <a:lnTo>
                    <a:pt x="16035" y="18733"/>
                  </a:lnTo>
                  <a:lnTo>
                    <a:pt x="15658" y="18350"/>
                  </a:lnTo>
                  <a:lnTo>
                    <a:pt x="15658" y="18064"/>
                  </a:lnTo>
                  <a:lnTo>
                    <a:pt x="14997" y="18064"/>
                  </a:lnTo>
                  <a:lnTo>
                    <a:pt x="14620" y="17299"/>
                  </a:lnTo>
                  <a:lnTo>
                    <a:pt x="14620" y="16630"/>
                  </a:lnTo>
                  <a:lnTo>
                    <a:pt x="13583" y="16630"/>
                  </a:lnTo>
                  <a:lnTo>
                    <a:pt x="13583" y="15579"/>
                  </a:lnTo>
                  <a:lnTo>
                    <a:pt x="13960" y="15579"/>
                  </a:lnTo>
                  <a:lnTo>
                    <a:pt x="14243" y="14814"/>
                  </a:lnTo>
                  <a:lnTo>
                    <a:pt x="14620" y="14527"/>
                  </a:lnTo>
                  <a:lnTo>
                    <a:pt x="15280" y="14527"/>
                  </a:lnTo>
                  <a:lnTo>
                    <a:pt x="15280" y="14814"/>
                  </a:lnTo>
                  <a:lnTo>
                    <a:pt x="16035" y="14814"/>
                  </a:lnTo>
                  <a:lnTo>
                    <a:pt x="17072" y="14527"/>
                  </a:lnTo>
                  <a:lnTo>
                    <a:pt x="17450" y="14145"/>
                  </a:lnTo>
                  <a:lnTo>
                    <a:pt x="17733" y="13476"/>
                  </a:lnTo>
                  <a:lnTo>
                    <a:pt x="18487" y="12712"/>
                  </a:lnTo>
                  <a:lnTo>
                    <a:pt x="18487" y="12329"/>
                  </a:lnTo>
                  <a:lnTo>
                    <a:pt x="19525" y="11278"/>
                  </a:lnTo>
                  <a:lnTo>
                    <a:pt x="19902" y="10991"/>
                  </a:lnTo>
                  <a:lnTo>
                    <a:pt x="19525" y="10609"/>
                  </a:lnTo>
                  <a:lnTo>
                    <a:pt x="19902" y="10227"/>
                  </a:lnTo>
                  <a:lnTo>
                    <a:pt x="20185" y="9844"/>
                  </a:lnTo>
                  <a:lnTo>
                    <a:pt x="20185" y="8506"/>
                  </a:lnTo>
                  <a:lnTo>
                    <a:pt x="20562" y="7742"/>
                  </a:lnTo>
                  <a:lnTo>
                    <a:pt x="21223" y="7742"/>
                  </a:lnTo>
                  <a:lnTo>
                    <a:pt x="21600" y="7359"/>
                  </a:lnTo>
                  <a:lnTo>
                    <a:pt x="21600" y="7073"/>
                  </a:lnTo>
                  <a:lnTo>
                    <a:pt x="20185" y="7073"/>
                  </a:lnTo>
                  <a:lnTo>
                    <a:pt x="20185" y="6690"/>
                  </a:lnTo>
                  <a:lnTo>
                    <a:pt x="19525" y="6308"/>
                  </a:lnTo>
                  <a:lnTo>
                    <a:pt x="19148" y="6308"/>
                  </a:lnTo>
                  <a:lnTo>
                    <a:pt x="18487" y="6021"/>
                  </a:lnTo>
                  <a:lnTo>
                    <a:pt x="18487" y="5257"/>
                  </a:lnTo>
                  <a:lnTo>
                    <a:pt x="18110" y="4588"/>
                  </a:lnTo>
                  <a:lnTo>
                    <a:pt x="17733" y="3823"/>
                  </a:lnTo>
                  <a:lnTo>
                    <a:pt x="17733" y="3536"/>
                  </a:lnTo>
                  <a:lnTo>
                    <a:pt x="18110" y="3536"/>
                  </a:lnTo>
                  <a:lnTo>
                    <a:pt x="18110" y="3154"/>
                  </a:lnTo>
                  <a:lnTo>
                    <a:pt x="18487" y="2772"/>
                  </a:lnTo>
                  <a:lnTo>
                    <a:pt x="18487" y="2485"/>
                  </a:lnTo>
                  <a:lnTo>
                    <a:pt x="18110" y="2485"/>
                  </a:lnTo>
                  <a:lnTo>
                    <a:pt x="18110" y="2103"/>
                  </a:lnTo>
                  <a:lnTo>
                    <a:pt x="17733" y="2103"/>
                  </a:lnTo>
                  <a:lnTo>
                    <a:pt x="17072" y="1720"/>
                  </a:lnTo>
                  <a:lnTo>
                    <a:pt x="17072" y="1338"/>
                  </a:lnTo>
                  <a:lnTo>
                    <a:pt x="16035" y="1338"/>
                  </a:lnTo>
                  <a:lnTo>
                    <a:pt x="16035" y="669"/>
                  </a:lnTo>
                  <a:lnTo>
                    <a:pt x="16695" y="287"/>
                  </a:lnTo>
                  <a:lnTo>
                    <a:pt x="16695" y="0"/>
                  </a:lnTo>
                  <a:lnTo>
                    <a:pt x="15280" y="0"/>
                  </a:lnTo>
                  <a:lnTo>
                    <a:pt x="14997" y="287"/>
                  </a:lnTo>
                  <a:lnTo>
                    <a:pt x="14620" y="287"/>
                  </a:lnTo>
                  <a:lnTo>
                    <a:pt x="14243" y="669"/>
                  </a:lnTo>
                  <a:lnTo>
                    <a:pt x="13960" y="1051"/>
                  </a:lnTo>
                  <a:lnTo>
                    <a:pt x="14620" y="2103"/>
                  </a:lnTo>
                  <a:lnTo>
                    <a:pt x="14997" y="2485"/>
                  </a:lnTo>
                  <a:lnTo>
                    <a:pt x="13960" y="3536"/>
                  </a:lnTo>
                  <a:lnTo>
                    <a:pt x="14243" y="3823"/>
                  </a:lnTo>
                  <a:lnTo>
                    <a:pt x="14243" y="4205"/>
                  </a:lnTo>
                  <a:lnTo>
                    <a:pt x="13960" y="4588"/>
                  </a:lnTo>
                  <a:lnTo>
                    <a:pt x="12545" y="4588"/>
                  </a:lnTo>
                  <a:lnTo>
                    <a:pt x="12545" y="5257"/>
                  </a:lnTo>
                  <a:lnTo>
                    <a:pt x="12922" y="5257"/>
                  </a:lnTo>
                  <a:lnTo>
                    <a:pt x="13205" y="5639"/>
                  </a:lnTo>
                  <a:lnTo>
                    <a:pt x="13205" y="6021"/>
                  </a:lnTo>
                  <a:lnTo>
                    <a:pt x="12545" y="6021"/>
                  </a:lnTo>
                  <a:lnTo>
                    <a:pt x="12168" y="6308"/>
                  </a:lnTo>
                  <a:lnTo>
                    <a:pt x="12168" y="8124"/>
                  </a:lnTo>
                  <a:lnTo>
                    <a:pt x="11790" y="8506"/>
                  </a:lnTo>
                  <a:lnTo>
                    <a:pt x="11507" y="8124"/>
                  </a:lnTo>
                  <a:lnTo>
                    <a:pt x="11507" y="8506"/>
                  </a:lnTo>
                  <a:lnTo>
                    <a:pt x="10753" y="8506"/>
                  </a:lnTo>
                  <a:lnTo>
                    <a:pt x="10753" y="8124"/>
                  </a:lnTo>
                  <a:lnTo>
                    <a:pt x="10470" y="8506"/>
                  </a:lnTo>
                  <a:lnTo>
                    <a:pt x="9715" y="8793"/>
                  </a:lnTo>
                  <a:lnTo>
                    <a:pt x="10093" y="8793"/>
                  </a:lnTo>
                  <a:lnTo>
                    <a:pt x="9338" y="9558"/>
                  </a:lnTo>
                  <a:lnTo>
                    <a:pt x="9055" y="9175"/>
                  </a:lnTo>
                  <a:lnTo>
                    <a:pt x="8678" y="9558"/>
                  </a:lnTo>
                  <a:lnTo>
                    <a:pt x="8300" y="9844"/>
                  </a:lnTo>
                  <a:lnTo>
                    <a:pt x="8017" y="10227"/>
                  </a:lnTo>
                  <a:lnTo>
                    <a:pt x="8017" y="11278"/>
                  </a:lnTo>
                  <a:lnTo>
                    <a:pt x="8300" y="11660"/>
                  </a:lnTo>
                  <a:lnTo>
                    <a:pt x="8017" y="11660"/>
                  </a:lnTo>
                  <a:lnTo>
                    <a:pt x="7640" y="12042"/>
                  </a:lnTo>
                  <a:lnTo>
                    <a:pt x="5565" y="12042"/>
                  </a:lnTo>
                  <a:lnTo>
                    <a:pt x="5188" y="12329"/>
                  </a:lnTo>
                  <a:lnTo>
                    <a:pt x="3773" y="12329"/>
                  </a:lnTo>
                  <a:lnTo>
                    <a:pt x="2075" y="12712"/>
                  </a:lnTo>
                  <a:lnTo>
                    <a:pt x="0" y="12042"/>
                  </a:lnTo>
                  <a:lnTo>
                    <a:pt x="1038" y="13094"/>
                  </a:lnTo>
                  <a:lnTo>
                    <a:pt x="1038" y="13476"/>
                  </a:lnTo>
                  <a:lnTo>
                    <a:pt x="1321" y="13763"/>
                  </a:lnTo>
                  <a:lnTo>
                    <a:pt x="1698" y="13763"/>
                  </a:lnTo>
                  <a:lnTo>
                    <a:pt x="2075" y="14145"/>
                  </a:lnTo>
                  <a:lnTo>
                    <a:pt x="2735" y="14145"/>
                  </a:lnTo>
                  <a:lnTo>
                    <a:pt x="2735" y="14527"/>
                  </a:lnTo>
                  <a:lnTo>
                    <a:pt x="3113" y="14527"/>
                  </a:lnTo>
                  <a:lnTo>
                    <a:pt x="3113" y="14814"/>
                  </a:lnTo>
                  <a:lnTo>
                    <a:pt x="3490" y="15196"/>
                  </a:lnTo>
                  <a:lnTo>
                    <a:pt x="3490" y="15865"/>
                  </a:lnTo>
                  <a:lnTo>
                    <a:pt x="4150" y="15865"/>
                  </a:lnTo>
                  <a:lnTo>
                    <a:pt x="4150" y="17012"/>
                  </a:lnTo>
                  <a:lnTo>
                    <a:pt x="3773" y="16630"/>
                  </a:lnTo>
                  <a:lnTo>
                    <a:pt x="2735" y="17012"/>
                  </a:lnTo>
                  <a:lnTo>
                    <a:pt x="2358" y="17299"/>
                  </a:lnTo>
                  <a:lnTo>
                    <a:pt x="2075" y="17299"/>
                  </a:lnTo>
                  <a:lnTo>
                    <a:pt x="2075" y="19497"/>
                  </a:lnTo>
                  <a:lnTo>
                    <a:pt x="2358" y="19497"/>
                  </a:lnTo>
                  <a:lnTo>
                    <a:pt x="2735" y="19115"/>
                  </a:lnTo>
                  <a:lnTo>
                    <a:pt x="4528" y="19115"/>
                  </a:lnTo>
                  <a:lnTo>
                    <a:pt x="4528" y="18733"/>
                  </a:lnTo>
                  <a:lnTo>
                    <a:pt x="4810" y="18733"/>
                  </a:lnTo>
                  <a:lnTo>
                    <a:pt x="5188" y="19115"/>
                  </a:lnTo>
                  <a:lnTo>
                    <a:pt x="5188" y="18733"/>
                  </a:lnTo>
                  <a:lnTo>
                    <a:pt x="5565" y="18733"/>
                  </a:lnTo>
                  <a:lnTo>
                    <a:pt x="5565" y="19115"/>
                  </a:lnTo>
                  <a:lnTo>
                    <a:pt x="6225" y="19115"/>
                  </a:lnTo>
                  <a:lnTo>
                    <a:pt x="6603" y="18733"/>
                  </a:lnTo>
                  <a:lnTo>
                    <a:pt x="9338" y="18733"/>
                  </a:lnTo>
                  <a:lnTo>
                    <a:pt x="9715" y="19115"/>
                  </a:lnTo>
                  <a:lnTo>
                    <a:pt x="9715" y="19497"/>
                  </a:lnTo>
                  <a:lnTo>
                    <a:pt x="10470" y="19497"/>
                  </a:lnTo>
                  <a:lnTo>
                    <a:pt x="10470" y="19784"/>
                  </a:lnTo>
                  <a:lnTo>
                    <a:pt x="10753" y="20166"/>
                  </a:lnTo>
                  <a:lnTo>
                    <a:pt x="10753" y="20835"/>
                  </a:lnTo>
                  <a:lnTo>
                    <a:pt x="11130" y="21218"/>
                  </a:lnTo>
                  <a:lnTo>
                    <a:pt x="11790" y="21218"/>
                  </a:lnTo>
                  <a:lnTo>
                    <a:pt x="12168" y="21600"/>
                  </a:lnTo>
                  <a:lnTo>
                    <a:pt x="12545" y="21600"/>
                  </a:lnTo>
                  <a:close/>
                  <a:moveTo>
                    <a:pt x="12545"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7" name="Google Shape;807;p16"/>
            <p:cNvSpPr/>
            <p:nvPr/>
          </p:nvSpPr>
          <p:spPr>
            <a:xfrm>
              <a:off x="9770" y="3189"/>
              <a:ext cx="309" cy="220"/>
            </a:xfrm>
            <a:custGeom>
              <a:avLst/>
              <a:gdLst/>
              <a:ahLst/>
              <a:cxnLst/>
              <a:rect l="l" t="t" r="r" b="b"/>
              <a:pathLst>
                <a:path w="21600" h="21600" extrusionOk="0">
                  <a:moveTo>
                    <a:pt x="10446" y="21600"/>
                  </a:moveTo>
                  <a:lnTo>
                    <a:pt x="12393" y="18930"/>
                  </a:lnTo>
                  <a:lnTo>
                    <a:pt x="13102" y="18202"/>
                  </a:lnTo>
                  <a:lnTo>
                    <a:pt x="13810" y="17231"/>
                  </a:lnTo>
                  <a:lnTo>
                    <a:pt x="14341" y="17231"/>
                  </a:lnTo>
                  <a:lnTo>
                    <a:pt x="15757" y="18930"/>
                  </a:lnTo>
                  <a:lnTo>
                    <a:pt x="16289" y="18202"/>
                  </a:lnTo>
                  <a:lnTo>
                    <a:pt x="17705" y="18930"/>
                  </a:lnTo>
                  <a:lnTo>
                    <a:pt x="17705" y="19901"/>
                  </a:lnTo>
                  <a:lnTo>
                    <a:pt x="18413" y="19901"/>
                  </a:lnTo>
                  <a:lnTo>
                    <a:pt x="19652" y="20872"/>
                  </a:lnTo>
                  <a:lnTo>
                    <a:pt x="20361" y="19901"/>
                  </a:lnTo>
                  <a:lnTo>
                    <a:pt x="21600" y="19901"/>
                  </a:lnTo>
                  <a:lnTo>
                    <a:pt x="20892" y="18202"/>
                  </a:lnTo>
                  <a:lnTo>
                    <a:pt x="20892" y="16261"/>
                  </a:lnTo>
                  <a:lnTo>
                    <a:pt x="20361" y="16261"/>
                  </a:lnTo>
                  <a:lnTo>
                    <a:pt x="19652" y="14562"/>
                  </a:lnTo>
                  <a:lnTo>
                    <a:pt x="19652" y="12620"/>
                  </a:lnTo>
                  <a:lnTo>
                    <a:pt x="18944" y="11892"/>
                  </a:lnTo>
                  <a:lnTo>
                    <a:pt x="18413" y="11892"/>
                  </a:lnTo>
                  <a:lnTo>
                    <a:pt x="17705" y="9951"/>
                  </a:lnTo>
                  <a:lnTo>
                    <a:pt x="16997" y="9222"/>
                  </a:lnTo>
                  <a:lnTo>
                    <a:pt x="15757" y="8252"/>
                  </a:lnTo>
                  <a:lnTo>
                    <a:pt x="14341" y="6310"/>
                  </a:lnTo>
                  <a:lnTo>
                    <a:pt x="11685" y="6310"/>
                  </a:lnTo>
                  <a:lnTo>
                    <a:pt x="11685" y="5582"/>
                  </a:lnTo>
                  <a:lnTo>
                    <a:pt x="11154" y="5582"/>
                  </a:lnTo>
                  <a:lnTo>
                    <a:pt x="11154" y="4611"/>
                  </a:lnTo>
                  <a:lnTo>
                    <a:pt x="9207" y="1942"/>
                  </a:lnTo>
                  <a:lnTo>
                    <a:pt x="8498" y="0"/>
                  </a:lnTo>
                  <a:lnTo>
                    <a:pt x="6551" y="0"/>
                  </a:lnTo>
                  <a:lnTo>
                    <a:pt x="6551" y="971"/>
                  </a:lnTo>
                  <a:lnTo>
                    <a:pt x="5843" y="0"/>
                  </a:lnTo>
                  <a:lnTo>
                    <a:pt x="5134" y="0"/>
                  </a:lnTo>
                  <a:lnTo>
                    <a:pt x="4603" y="1942"/>
                  </a:lnTo>
                  <a:lnTo>
                    <a:pt x="3187" y="1942"/>
                  </a:lnTo>
                  <a:lnTo>
                    <a:pt x="1239" y="2912"/>
                  </a:lnTo>
                  <a:lnTo>
                    <a:pt x="1239" y="3640"/>
                  </a:lnTo>
                  <a:lnTo>
                    <a:pt x="0" y="4611"/>
                  </a:lnTo>
                  <a:lnTo>
                    <a:pt x="0" y="6310"/>
                  </a:lnTo>
                  <a:lnTo>
                    <a:pt x="1948" y="6310"/>
                  </a:lnTo>
                  <a:lnTo>
                    <a:pt x="1948" y="7281"/>
                  </a:lnTo>
                  <a:lnTo>
                    <a:pt x="3187" y="8252"/>
                  </a:lnTo>
                  <a:lnTo>
                    <a:pt x="3895" y="8252"/>
                  </a:lnTo>
                  <a:lnTo>
                    <a:pt x="3895" y="9222"/>
                  </a:lnTo>
                  <a:lnTo>
                    <a:pt x="4603" y="9222"/>
                  </a:lnTo>
                  <a:lnTo>
                    <a:pt x="4603" y="9951"/>
                  </a:lnTo>
                  <a:lnTo>
                    <a:pt x="3895" y="10921"/>
                  </a:lnTo>
                  <a:lnTo>
                    <a:pt x="3895" y="11892"/>
                  </a:lnTo>
                  <a:lnTo>
                    <a:pt x="3187" y="11892"/>
                  </a:lnTo>
                  <a:lnTo>
                    <a:pt x="3187" y="12620"/>
                  </a:lnTo>
                  <a:lnTo>
                    <a:pt x="3895" y="14562"/>
                  </a:lnTo>
                  <a:lnTo>
                    <a:pt x="4603" y="16261"/>
                  </a:lnTo>
                  <a:lnTo>
                    <a:pt x="4603" y="18202"/>
                  </a:lnTo>
                  <a:lnTo>
                    <a:pt x="5843" y="18930"/>
                  </a:lnTo>
                  <a:lnTo>
                    <a:pt x="6551" y="18930"/>
                  </a:lnTo>
                  <a:lnTo>
                    <a:pt x="7790" y="19901"/>
                  </a:lnTo>
                  <a:lnTo>
                    <a:pt x="7790" y="20872"/>
                  </a:lnTo>
                  <a:lnTo>
                    <a:pt x="10446" y="20872"/>
                  </a:lnTo>
                  <a:lnTo>
                    <a:pt x="10446" y="21600"/>
                  </a:lnTo>
                  <a:close/>
                  <a:moveTo>
                    <a:pt x="10446"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8" name="Google Shape;808;p16"/>
            <p:cNvSpPr/>
            <p:nvPr/>
          </p:nvSpPr>
          <p:spPr>
            <a:xfrm>
              <a:off x="9301" y="3134"/>
              <a:ext cx="553" cy="413"/>
            </a:xfrm>
            <a:custGeom>
              <a:avLst/>
              <a:gdLst/>
              <a:ahLst/>
              <a:cxnLst/>
              <a:rect l="l" t="t" r="r" b="b"/>
              <a:pathLst>
                <a:path w="21600" h="21600" extrusionOk="0">
                  <a:moveTo>
                    <a:pt x="18727" y="2846"/>
                  </a:moveTo>
                  <a:lnTo>
                    <a:pt x="19420" y="2457"/>
                  </a:lnTo>
                  <a:lnTo>
                    <a:pt x="19817" y="1940"/>
                  </a:lnTo>
                  <a:lnTo>
                    <a:pt x="19817" y="2457"/>
                  </a:lnTo>
                  <a:lnTo>
                    <a:pt x="20510" y="2457"/>
                  </a:lnTo>
                  <a:lnTo>
                    <a:pt x="20906" y="1940"/>
                  </a:lnTo>
                  <a:lnTo>
                    <a:pt x="21600" y="1940"/>
                  </a:lnTo>
                  <a:lnTo>
                    <a:pt x="21600" y="2457"/>
                  </a:lnTo>
                  <a:lnTo>
                    <a:pt x="20906" y="2846"/>
                  </a:lnTo>
                  <a:lnTo>
                    <a:pt x="21204" y="2846"/>
                  </a:lnTo>
                  <a:lnTo>
                    <a:pt x="20906" y="3880"/>
                  </a:lnTo>
                  <a:lnTo>
                    <a:pt x="20114" y="3880"/>
                  </a:lnTo>
                  <a:lnTo>
                    <a:pt x="18727" y="4398"/>
                  </a:lnTo>
                  <a:lnTo>
                    <a:pt x="17538" y="4398"/>
                  </a:lnTo>
                  <a:lnTo>
                    <a:pt x="17240" y="4786"/>
                  </a:lnTo>
                  <a:lnTo>
                    <a:pt x="16844" y="4786"/>
                  </a:lnTo>
                  <a:lnTo>
                    <a:pt x="16448" y="5303"/>
                  </a:lnTo>
                  <a:lnTo>
                    <a:pt x="16150" y="5820"/>
                  </a:lnTo>
                  <a:lnTo>
                    <a:pt x="16844" y="7243"/>
                  </a:lnTo>
                  <a:lnTo>
                    <a:pt x="17240" y="7760"/>
                  </a:lnTo>
                  <a:lnTo>
                    <a:pt x="16150" y="9183"/>
                  </a:lnTo>
                  <a:lnTo>
                    <a:pt x="16448" y="9571"/>
                  </a:lnTo>
                  <a:lnTo>
                    <a:pt x="16448" y="10089"/>
                  </a:lnTo>
                  <a:lnTo>
                    <a:pt x="16150" y="10606"/>
                  </a:lnTo>
                  <a:lnTo>
                    <a:pt x="14664" y="10606"/>
                  </a:lnTo>
                  <a:lnTo>
                    <a:pt x="14664" y="11511"/>
                  </a:lnTo>
                  <a:lnTo>
                    <a:pt x="15061" y="11511"/>
                  </a:lnTo>
                  <a:lnTo>
                    <a:pt x="15358" y="12029"/>
                  </a:lnTo>
                  <a:lnTo>
                    <a:pt x="15358" y="12546"/>
                  </a:lnTo>
                  <a:lnTo>
                    <a:pt x="14664" y="12546"/>
                  </a:lnTo>
                  <a:lnTo>
                    <a:pt x="14268" y="12934"/>
                  </a:lnTo>
                  <a:lnTo>
                    <a:pt x="14268" y="15392"/>
                  </a:lnTo>
                  <a:lnTo>
                    <a:pt x="13872" y="15909"/>
                  </a:lnTo>
                  <a:lnTo>
                    <a:pt x="13574" y="15392"/>
                  </a:lnTo>
                  <a:lnTo>
                    <a:pt x="13574" y="15909"/>
                  </a:lnTo>
                  <a:lnTo>
                    <a:pt x="12782" y="15909"/>
                  </a:lnTo>
                  <a:lnTo>
                    <a:pt x="12782" y="15392"/>
                  </a:lnTo>
                  <a:lnTo>
                    <a:pt x="12484" y="15909"/>
                  </a:lnTo>
                  <a:lnTo>
                    <a:pt x="11692" y="16297"/>
                  </a:lnTo>
                  <a:lnTo>
                    <a:pt x="12088" y="16297"/>
                  </a:lnTo>
                  <a:lnTo>
                    <a:pt x="11295" y="17332"/>
                  </a:lnTo>
                  <a:lnTo>
                    <a:pt x="10998" y="16814"/>
                  </a:lnTo>
                  <a:lnTo>
                    <a:pt x="10602" y="17332"/>
                  </a:lnTo>
                  <a:lnTo>
                    <a:pt x="10206" y="17720"/>
                  </a:lnTo>
                  <a:lnTo>
                    <a:pt x="9908" y="18237"/>
                  </a:lnTo>
                  <a:lnTo>
                    <a:pt x="9908" y="19660"/>
                  </a:lnTo>
                  <a:lnTo>
                    <a:pt x="10206" y="20177"/>
                  </a:lnTo>
                  <a:lnTo>
                    <a:pt x="9908" y="20177"/>
                  </a:lnTo>
                  <a:lnTo>
                    <a:pt x="9512" y="20695"/>
                  </a:lnTo>
                  <a:lnTo>
                    <a:pt x="7332" y="20695"/>
                  </a:lnTo>
                  <a:lnTo>
                    <a:pt x="6936" y="21083"/>
                  </a:lnTo>
                  <a:lnTo>
                    <a:pt x="5450" y="21083"/>
                  </a:lnTo>
                  <a:lnTo>
                    <a:pt x="3666" y="21600"/>
                  </a:lnTo>
                  <a:lnTo>
                    <a:pt x="1486" y="20695"/>
                  </a:lnTo>
                  <a:lnTo>
                    <a:pt x="2873" y="18754"/>
                  </a:lnTo>
                  <a:lnTo>
                    <a:pt x="2873" y="18237"/>
                  </a:lnTo>
                  <a:lnTo>
                    <a:pt x="2576" y="17720"/>
                  </a:lnTo>
                  <a:lnTo>
                    <a:pt x="2873" y="17332"/>
                  </a:lnTo>
                  <a:lnTo>
                    <a:pt x="2576" y="16297"/>
                  </a:lnTo>
                  <a:lnTo>
                    <a:pt x="1090" y="16297"/>
                  </a:lnTo>
                  <a:lnTo>
                    <a:pt x="1090" y="15909"/>
                  </a:lnTo>
                  <a:lnTo>
                    <a:pt x="694" y="15392"/>
                  </a:lnTo>
                  <a:lnTo>
                    <a:pt x="1090" y="15392"/>
                  </a:lnTo>
                  <a:lnTo>
                    <a:pt x="694" y="14357"/>
                  </a:lnTo>
                  <a:lnTo>
                    <a:pt x="297" y="13451"/>
                  </a:lnTo>
                  <a:lnTo>
                    <a:pt x="297" y="12934"/>
                  </a:lnTo>
                  <a:lnTo>
                    <a:pt x="694" y="12029"/>
                  </a:lnTo>
                  <a:lnTo>
                    <a:pt x="297" y="12029"/>
                  </a:lnTo>
                  <a:lnTo>
                    <a:pt x="297" y="11511"/>
                  </a:lnTo>
                  <a:lnTo>
                    <a:pt x="0" y="10994"/>
                  </a:lnTo>
                  <a:lnTo>
                    <a:pt x="0" y="10606"/>
                  </a:lnTo>
                  <a:lnTo>
                    <a:pt x="297" y="10089"/>
                  </a:lnTo>
                  <a:lnTo>
                    <a:pt x="0" y="10089"/>
                  </a:lnTo>
                  <a:lnTo>
                    <a:pt x="0" y="9571"/>
                  </a:lnTo>
                  <a:lnTo>
                    <a:pt x="297" y="9571"/>
                  </a:lnTo>
                  <a:lnTo>
                    <a:pt x="694" y="9183"/>
                  </a:lnTo>
                  <a:lnTo>
                    <a:pt x="297" y="8666"/>
                  </a:lnTo>
                  <a:lnTo>
                    <a:pt x="694" y="8149"/>
                  </a:lnTo>
                  <a:lnTo>
                    <a:pt x="694" y="7243"/>
                  </a:lnTo>
                  <a:lnTo>
                    <a:pt x="1090" y="7760"/>
                  </a:lnTo>
                  <a:lnTo>
                    <a:pt x="2576" y="7760"/>
                  </a:lnTo>
                  <a:lnTo>
                    <a:pt x="2576" y="8149"/>
                  </a:lnTo>
                  <a:lnTo>
                    <a:pt x="3270" y="8149"/>
                  </a:lnTo>
                  <a:lnTo>
                    <a:pt x="3666" y="7760"/>
                  </a:lnTo>
                  <a:lnTo>
                    <a:pt x="3666" y="7243"/>
                  </a:lnTo>
                  <a:lnTo>
                    <a:pt x="3963" y="7243"/>
                  </a:lnTo>
                  <a:lnTo>
                    <a:pt x="3666" y="6726"/>
                  </a:lnTo>
                  <a:lnTo>
                    <a:pt x="4360" y="6726"/>
                  </a:lnTo>
                  <a:lnTo>
                    <a:pt x="5152" y="6208"/>
                  </a:lnTo>
                  <a:lnTo>
                    <a:pt x="5152" y="5820"/>
                  </a:lnTo>
                  <a:lnTo>
                    <a:pt x="5450" y="5820"/>
                  </a:lnTo>
                  <a:lnTo>
                    <a:pt x="5450" y="4786"/>
                  </a:lnTo>
                  <a:lnTo>
                    <a:pt x="5846" y="4398"/>
                  </a:lnTo>
                  <a:lnTo>
                    <a:pt x="5846" y="3363"/>
                  </a:lnTo>
                  <a:lnTo>
                    <a:pt x="6539" y="3363"/>
                  </a:lnTo>
                  <a:lnTo>
                    <a:pt x="7332" y="2846"/>
                  </a:lnTo>
                  <a:lnTo>
                    <a:pt x="9116" y="2846"/>
                  </a:lnTo>
                  <a:lnTo>
                    <a:pt x="9512" y="3363"/>
                  </a:lnTo>
                  <a:lnTo>
                    <a:pt x="9908" y="3363"/>
                  </a:lnTo>
                  <a:lnTo>
                    <a:pt x="9908" y="2846"/>
                  </a:lnTo>
                  <a:lnTo>
                    <a:pt x="10206" y="3363"/>
                  </a:lnTo>
                  <a:lnTo>
                    <a:pt x="10602" y="3880"/>
                  </a:lnTo>
                  <a:lnTo>
                    <a:pt x="11295" y="3880"/>
                  </a:lnTo>
                  <a:lnTo>
                    <a:pt x="11692" y="3363"/>
                  </a:lnTo>
                  <a:lnTo>
                    <a:pt x="12088" y="3363"/>
                  </a:lnTo>
                  <a:lnTo>
                    <a:pt x="12088" y="2846"/>
                  </a:lnTo>
                  <a:lnTo>
                    <a:pt x="12484" y="2846"/>
                  </a:lnTo>
                  <a:lnTo>
                    <a:pt x="12782" y="3363"/>
                  </a:lnTo>
                  <a:lnTo>
                    <a:pt x="13178" y="3363"/>
                  </a:lnTo>
                  <a:lnTo>
                    <a:pt x="13178" y="2457"/>
                  </a:lnTo>
                  <a:lnTo>
                    <a:pt x="14268" y="2457"/>
                  </a:lnTo>
                  <a:lnTo>
                    <a:pt x="14268" y="1423"/>
                  </a:lnTo>
                  <a:lnTo>
                    <a:pt x="14664" y="1035"/>
                  </a:lnTo>
                  <a:lnTo>
                    <a:pt x="14664" y="0"/>
                  </a:lnTo>
                  <a:lnTo>
                    <a:pt x="15358" y="0"/>
                  </a:lnTo>
                  <a:lnTo>
                    <a:pt x="15358" y="517"/>
                  </a:lnTo>
                  <a:lnTo>
                    <a:pt x="15754" y="517"/>
                  </a:lnTo>
                  <a:lnTo>
                    <a:pt x="15754" y="1423"/>
                  </a:lnTo>
                  <a:lnTo>
                    <a:pt x="16150" y="1423"/>
                  </a:lnTo>
                  <a:lnTo>
                    <a:pt x="16150" y="3880"/>
                  </a:lnTo>
                  <a:lnTo>
                    <a:pt x="16448" y="3880"/>
                  </a:lnTo>
                  <a:lnTo>
                    <a:pt x="16448" y="4398"/>
                  </a:lnTo>
                  <a:lnTo>
                    <a:pt x="17538" y="4398"/>
                  </a:lnTo>
                  <a:lnTo>
                    <a:pt x="17538" y="3880"/>
                  </a:lnTo>
                  <a:lnTo>
                    <a:pt x="17934" y="3880"/>
                  </a:lnTo>
                  <a:lnTo>
                    <a:pt x="18330" y="3363"/>
                  </a:lnTo>
                  <a:lnTo>
                    <a:pt x="18330" y="2846"/>
                  </a:lnTo>
                  <a:lnTo>
                    <a:pt x="18727" y="2846"/>
                  </a:lnTo>
                  <a:close/>
                  <a:moveTo>
                    <a:pt x="18727" y="2846"/>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9" name="Google Shape;809;p16"/>
            <p:cNvSpPr/>
            <p:nvPr/>
          </p:nvSpPr>
          <p:spPr>
            <a:xfrm>
              <a:off x="7139" y="2264"/>
              <a:ext cx="264" cy="183"/>
            </a:xfrm>
            <a:custGeom>
              <a:avLst/>
              <a:gdLst/>
              <a:ahLst/>
              <a:cxnLst/>
              <a:rect l="l" t="t" r="r" b="b"/>
              <a:pathLst>
                <a:path w="21600" h="21600" extrusionOk="0">
                  <a:moveTo>
                    <a:pt x="15429" y="20520"/>
                  </a:moveTo>
                  <a:cubicBezTo>
                    <a:pt x="15429" y="21600"/>
                    <a:pt x="15429" y="21600"/>
                    <a:pt x="15429" y="21600"/>
                  </a:cubicBezTo>
                  <a:cubicBezTo>
                    <a:pt x="16200" y="21600"/>
                    <a:pt x="16200" y="21600"/>
                    <a:pt x="16200" y="21600"/>
                  </a:cubicBezTo>
                  <a:cubicBezTo>
                    <a:pt x="16971" y="20520"/>
                    <a:pt x="16971" y="20520"/>
                    <a:pt x="16971" y="20520"/>
                  </a:cubicBezTo>
                  <a:cubicBezTo>
                    <a:pt x="16971" y="20520"/>
                    <a:pt x="16971" y="20520"/>
                    <a:pt x="16971" y="20520"/>
                  </a:cubicBezTo>
                  <a:cubicBezTo>
                    <a:pt x="16971" y="20520"/>
                    <a:pt x="16971" y="20520"/>
                    <a:pt x="16971" y="20520"/>
                  </a:cubicBezTo>
                  <a:cubicBezTo>
                    <a:pt x="16971" y="19440"/>
                    <a:pt x="16971" y="19440"/>
                    <a:pt x="16971" y="19440"/>
                  </a:cubicBezTo>
                  <a:cubicBezTo>
                    <a:pt x="16971" y="19440"/>
                    <a:pt x="16971" y="19440"/>
                    <a:pt x="16971" y="19440"/>
                  </a:cubicBezTo>
                  <a:cubicBezTo>
                    <a:pt x="16200" y="19440"/>
                    <a:pt x="16200" y="19440"/>
                    <a:pt x="16200" y="19440"/>
                  </a:cubicBezTo>
                  <a:cubicBezTo>
                    <a:pt x="16200" y="19440"/>
                    <a:pt x="16200" y="19440"/>
                    <a:pt x="16200" y="19440"/>
                  </a:cubicBezTo>
                  <a:cubicBezTo>
                    <a:pt x="16200" y="19440"/>
                    <a:pt x="16200" y="19440"/>
                    <a:pt x="16200" y="19440"/>
                  </a:cubicBezTo>
                  <a:cubicBezTo>
                    <a:pt x="15429" y="19440"/>
                    <a:pt x="15429" y="19440"/>
                    <a:pt x="15429" y="19440"/>
                  </a:cubicBezTo>
                  <a:cubicBezTo>
                    <a:pt x="15429" y="19440"/>
                    <a:pt x="15429" y="19440"/>
                    <a:pt x="15429" y="19440"/>
                  </a:cubicBezTo>
                  <a:cubicBezTo>
                    <a:pt x="16200" y="19440"/>
                    <a:pt x="16200" y="19440"/>
                    <a:pt x="16200" y="19440"/>
                  </a:cubicBezTo>
                  <a:cubicBezTo>
                    <a:pt x="16200" y="19440"/>
                    <a:pt x="16200" y="19440"/>
                    <a:pt x="16200" y="19440"/>
                  </a:cubicBezTo>
                  <a:cubicBezTo>
                    <a:pt x="15429" y="20520"/>
                    <a:pt x="15429" y="20520"/>
                    <a:pt x="15429" y="20520"/>
                  </a:cubicBezTo>
                  <a:cubicBezTo>
                    <a:pt x="15429" y="20520"/>
                    <a:pt x="15429" y="20520"/>
                    <a:pt x="15429" y="20520"/>
                  </a:cubicBezTo>
                  <a:close/>
                  <a:moveTo>
                    <a:pt x="20057" y="15120"/>
                  </a:moveTo>
                  <a:cubicBezTo>
                    <a:pt x="20057" y="16200"/>
                    <a:pt x="20057" y="16200"/>
                    <a:pt x="20057" y="16200"/>
                  </a:cubicBezTo>
                  <a:cubicBezTo>
                    <a:pt x="20057" y="17280"/>
                    <a:pt x="20057" y="17280"/>
                    <a:pt x="20057" y="17280"/>
                  </a:cubicBezTo>
                  <a:cubicBezTo>
                    <a:pt x="21600" y="17280"/>
                    <a:pt x="21600" y="17280"/>
                    <a:pt x="21600" y="17280"/>
                  </a:cubicBezTo>
                  <a:cubicBezTo>
                    <a:pt x="21600" y="16200"/>
                    <a:pt x="21600" y="16200"/>
                    <a:pt x="21600" y="16200"/>
                  </a:cubicBezTo>
                  <a:cubicBezTo>
                    <a:pt x="20829" y="15120"/>
                    <a:pt x="20829" y="15120"/>
                    <a:pt x="20829" y="15120"/>
                  </a:cubicBezTo>
                  <a:cubicBezTo>
                    <a:pt x="20057" y="15120"/>
                    <a:pt x="20057" y="15120"/>
                    <a:pt x="20057" y="15120"/>
                  </a:cubicBezTo>
                  <a:close/>
                  <a:moveTo>
                    <a:pt x="13886" y="12960"/>
                  </a:moveTo>
                  <a:cubicBezTo>
                    <a:pt x="13114" y="14040"/>
                    <a:pt x="13114" y="14040"/>
                    <a:pt x="13114" y="14040"/>
                  </a:cubicBezTo>
                  <a:cubicBezTo>
                    <a:pt x="13886" y="14040"/>
                    <a:pt x="13886" y="14040"/>
                    <a:pt x="13886" y="14040"/>
                  </a:cubicBezTo>
                  <a:cubicBezTo>
                    <a:pt x="13886" y="12960"/>
                    <a:pt x="13886" y="12960"/>
                    <a:pt x="13886" y="12960"/>
                  </a:cubicBezTo>
                  <a:close/>
                  <a:moveTo>
                    <a:pt x="11571" y="17280"/>
                  </a:moveTo>
                  <a:cubicBezTo>
                    <a:pt x="11571" y="17280"/>
                    <a:pt x="11571" y="17280"/>
                    <a:pt x="11571" y="17280"/>
                  </a:cubicBezTo>
                  <a:cubicBezTo>
                    <a:pt x="10800" y="17280"/>
                    <a:pt x="10800" y="17280"/>
                    <a:pt x="10800" y="17280"/>
                  </a:cubicBezTo>
                  <a:cubicBezTo>
                    <a:pt x="11571" y="16200"/>
                    <a:pt x="11571" y="16200"/>
                    <a:pt x="11571" y="16200"/>
                  </a:cubicBezTo>
                  <a:cubicBezTo>
                    <a:pt x="11571" y="16200"/>
                    <a:pt x="11571" y="16200"/>
                    <a:pt x="11571" y="16200"/>
                  </a:cubicBezTo>
                  <a:cubicBezTo>
                    <a:pt x="10800" y="16200"/>
                    <a:pt x="10800" y="16200"/>
                    <a:pt x="10800" y="16200"/>
                  </a:cubicBezTo>
                  <a:cubicBezTo>
                    <a:pt x="10029" y="16200"/>
                    <a:pt x="10029" y="16200"/>
                    <a:pt x="10029" y="16200"/>
                  </a:cubicBezTo>
                  <a:cubicBezTo>
                    <a:pt x="10029" y="15120"/>
                    <a:pt x="10029" y="15120"/>
                    <a:pt x="10029" y="15120"/>
                  </a:cubicBezTo>
                  <a:cubicBezTo>
                    <a:pt x="10029" y="14040"/>
                    <a:pt x="10029" y="14040"/>
                    <a:pt x="10029" y="14040"/>
                  </a:cubicBezTo>
                  <a:cubicBezTo>
                    <a:pt x="9257" y="14040"/>
                    <a:pt x="9257" y="14040"/>
                    <a:pt x="9257" y="14040"/>
                  </a:cubicBezTo>
                  <a:cubicBezTo>
                    <a:pt x="9257" y="12960"/>
                    <a:pt x="9257" y="12960"/>
                    <a:pt x="9257" y="12960"/>
                  </a:cubicBezTo>
                  <a:cubicBezTo>
                    <a:pt x="10029" y="12960"/>
                    <a:pt x="10029" y="12960"/>
                    <a:pt x="10029" y="12960"/>
                  </a:cubicBezTo>
                  <a:cubicBezTo>
                    <a:pt x="10029" y="11880"/>
                    <a:pt x="10029" y="11880"/>
                    <a:pt x="10029" y="11880"/>
                  </a:cubicBezTo>
                  <a:cubicBezTo>
                    <a:pt x="10029" y="11880"/>
                    <a:pt x="10029" y="11880"/>
                    <a:pt x="10029" y="11880"/>
                  </a:cubicBezTo>
                  <a:cubicBezTo>
                    <a:pt x="10800" y="12960"/>
                    <a:pt x="10800" y="12960"/>
                    <a:pt x="10800" y="12960"/>
                  </a:cubicBezTo>
                  <a:cubicBezTo>
                    <a:pt x="10800" y="12960"/>
                    <a:pt x="10800" y="12960"/>
                    <a:pt x="10800" y="12960"/>
                  </a:cubicBezTo>
                  <a:cubicBezTo>
                    <a:pt x="11571" y="12960"/>
                    <a:pt x="11571" y="12960"/>
                    <a:pt x="11571" y="12960"/>
                  </a:cubicBezTo>
                  <a:cubicBezTo>
                    <a:pt x="11571" y="12960"/>
                    <a:pt x="11571" y="12960"/>
                    <a:pt x="11571" y="12960"/>
                  </a:cubicBezTo>
                  <a:cubicBezTo>
                    <a:pt x="11571" y="12960"/>
                    <a:pt x="11571" y="12960"/>
                    <a:pt x="11571" y="12960"/>
                  </a:cubicBezTo>
                  <a:cubicBezTo>
                    <a:pt x="11571" y="12960"/>
                    <a:pt x="11571" y="12960"/>
                    <a:pt x="11571" y="12960"/>
                  </a:cubicBezTo>
                  <a:cubicBezTo>
                    <a:pt x="11571" y="11880"/>
                    <a:pt x="11571" y="11880"/>
                    <a:pt x="11571" y="11880"/>
                  </a:cubicBezTo>
                  <a:cubicBezTo>
                    <a:pt x="10800" y="11880"/>
                    <a:pt x="10800" y="11880"/>
                    <a:pt x="10800" y="11880"/>
                  </a:cubicBezTo>
                  <a:cubicBezTo>
                    <a:pt x="11571" y="10800"/>
                    <a:pt x="11571" y="10800"/>
                    <a:pt x="11571" y="10800"/>
                  </a:cubicBezTo>
                  <a:cubicBezTo>
                    <a:pt x="12343" y="10800"/>
                    <a:pt x="12343" y="10800"/>
                    <a:pt x="12343" y="10800"/>
                  </a:cubicBezTo>
                  <a:cubicBezTo>
                    <a:pt x="13114" y="10800"/>
                    <a:pt x="13114" y="10800"/>
                    <a:pt x="13114" y="10800"/>
                  </a:cubicBezTo>
                  <a:cubicBezTo>
                    <a:pt x="13114" y="11880"/>
                    <a:pt x="13114" y="11880"/>
                    <a:pt x="13114" y="11880"/>
                  </a:cubicBezTo>
                  <a:cubicBezTo>
                    <a:pt x="13114" y="12960"/>
                    <a:pt x="13114" y="12960"/>
                    <a:pt x="13114" y="12960"/>
                  </a:cubicBezTo>
                  <a:cubicBezTo>
                    <a:pt x="13114" y="14040"/>
                    <a:pt x="13114" y="14040"/>
                    <a:pt x="13114" y="14040"/>
                  </a:cubicBezTo>
                  <a:cubicBezTo>
                    <a:pt x="12343" y="14040"/>
                    <a:pt x="12343" y="14040"/>
                    <a:pt x="12343" y="14040"/>
                  </a:cubicBezTo>
                  <a:cubicBezTo>
                    <a:pt x="12343" y="14040"/>
                    <a:pt x="12343" y="14040"/>
                    <a:pt x="12343" y="14040"/>
                  </a:cubicBezTo>
                  <a:cubicBezTo>
                    <a:pt x="13114" y="15120"/>
                    <a:pt x="13114" y="15120"/>
                    <a:pt x="13114" y="15120"/>
                  </a:cubicBezTo>
                  <a:cubicBezTo>
                    <a:pt x="13114" y="15120"/>
                    <a:pt x="13114" y="15120"/>
                    <a:pt x="13114" y="15120"/>
                  </a:cubicBezTo>
                  <a:cubicBezTo>
                    <a:pt x="13114" y="16200"/>
                    <a:pt x="13114" y="16200"/>
                    <a:pt x="13114" y="16200"/>
                  </a:cubicBezTo>
                  <a:cubicBezTo>
                    <a:pt x="12343" y="16200"/>
                    <a:pt x="12343" y="16200"/>
                    <a:pt x="12343" y="16200"/>
                  </a:cubicBezTo>
                  <a:cubicBezTo>
                    <a:pt x="12343" y="17280"/>
                    <a:pt x="12343" y="17280"/>
                    <a:pt x="12343" y="17280"/>
                  </a:cubicBezTo>
                  <a:cubicBezTo>
                    <a:pt x="11571" y="17280"/>
                    <a:pt x="11571" y="17280"/>
                    <a:pt x="11571" y="17280"/>
                  </a:cubicBezTo>
                  <a:close/>
                  <a:moveTo>
                    <a:pt x="12343" y="17280"/>
                  </a:moveTo>
                  <a:cubicBezTo>
                    <a:pt x="12343" y="17280"/>
                    <a:pt x="12343" y="17280"/>
                    <a:pt x="12343" y="17280"/>
                  </a:cubicBezTo>
                  <a:cubicBezTo>
                    <a:pt x="12343" y="17280"/>
                    <a:pt x="12343" y="17280"/>
                    <a:pt x="12343" y="17280"/>
                  </a:cubicBezTo>
                  <a:cubicBezTo>
                    <a:pt x="13114" y="17280"/>
                    <a:pt x="13114" y="17280"/>
                    <a:pt x="13114" y="17280"/>
                  </a:cubicBezTo>
                  <a:cubicBezTo>
                    <a:pt x="13114" y="16200"/>
                    <a:pt x="13114" y="16200"/>
                    <a:pt x="13114" y="16200"/>
                  </a:cubicBezTo>
                  <a:cubicBezTo>
                    <a:pt x="12343" y="17280"/>
                    <a:pt x="12343" y="17280"/>
                    <a:pt x="12343" y="17280"/>
                  </a:cubicBezTo>
                  <a:cubicBezTo>
                    <a:pt x="12343" y="17280"/>
                    <a:pt x="12343" y="17280"/>
                    <a:pt x="12343" y="17280"/>
                  </a:cubicBezTo>
                  <a:close/>
                  <a:moveTo>
                    <a:pt x="10029" y="17280"/>
                  </a:moveTo>
                  <a:cubicBezTo>
                    <a:pt x="10029" y="18360"/>
                    <a:pt x="10029" y="18360"/>
                    <a:pt x="10029" y="18360"/>
                  </a:cubicBezTo>
                  <a:cubicBezTo>
                    <a:pt x="10800" y="18360"/>
                    <a:pt x="10800" y="18360"/>
                    <a:pt x="10800" y="18360"/>
                  </a:cubicBezTo>
                  <a:cubicBezTo>
                    <a:pt x="10800" y="18360"/>
                    <a:pt x="10800" y="18360"/>
                    <a:pt x="10800" y="18360"/>
                  </a:cubicBezTo>
                  <a:cubicBezTo>
                    <a:pt x="11571" y="17280"/>
                    <a:pt x="11571" y="17280"/>
                    <a:pt x="11571" y="17280"/>
                  </a:cubicBezTo>
                  <a:cubicBezTo>
                    <a:pt x="11571" y="17280"/>
                    <a:pt x="11571" y="17280"/>
                    <a:pt x="11571" y="17280"/>
                  </a:cubicBezTo>
                  <a:cubicBezTo>
                    <a:pt x="12343" y="17280"/>
                    <a:pt x="12343" y="17280"/>
                    <a:pt x="12343" y="17280"/>
                  </a:cubicBezTo>
                  <a:cubicBezTo>
                    <a:pt x="12343" y="18360"/>
                    <a:pt x="12343" y="18360"/>
                    <a:pt x="12343" y="18360"/>
                  </a:cubicBezTo>
                  <a:cubicBezTo>
                    <a:pt x="11571" y="18360"/>
                    <a:pt x="11571" y="18360"/>
                    <a:pt x="11571" y="18360"/>
                  </a:cubicBezTo>
                  <a:cubicBezTo>
                    <a:pt x="11571" y="19440"/>
                    <a:pt x="11571" y="19440"/>
                    <a:pt x="11571" y="19440"/>
                  </a:cubicBezTo>
                  <a:cubicBezTo>
                    <a:pt x="11571" y="19440"/>
                    <a:pt x="11571" y="19440"/>
                    <a:pt x="11571" y="19440"/>
                  </a:cubicBezTo>
                  <a:cubicBezTo>
                    <a:pt x="11571" y="18360"/>
                    <a:pt x="11571" y="18360"/>
                    <a:pt x="11571" y="18360"/>
                  </a:cubicBezTo>
                  <a:cubicBezTo>
                    <a:pt x="10800" y="19440"/>
                    <a:pt x="10800" y="19440"/>
                    <a:pt x="10800" y="19440"/>
                  </a:cubicBezTo>
                  <a:cubicBezTo>
                    <a:pt x="10029" y="19440"/>
                    <a:pt x="10029" y="19440"/>
                    <a:pt x="10029" y="19440"/>
                  </a:cubicBezTo>
                  <a:cubicBezTo>
                    <a:pt x="9257" y="19440"/>
                    <a:pt x="9257" y="19440"/>
                    <a:pt x="9257" y="19440"/>
                  </a:cubicBezTo>
                  <a:cubicBezTo>
                    <a:pt x="9257" y="18360"/>
                    <a:pt x="9257" y="18360"/>
                    <a:pt x="9257" y="18360"/>
                  </a:cubicBezTo>
                  <a:cubicBezTo>
                    <a:pt x="9257" y="18360"/>
                    <a:pt x="9257" y="18360"/>
                    <a:pt x="9257" y="18360"/>
                  </a:cubicBezTo>
                  <a:cubicBezTo>
                    <a:pt x="9257" y="18360"/>
                    <a:pt x="9257" y="18360"/>
                    <a:pt x="9257" y="18360"/>
                  </a:cubicBezTo>
                  <a:cubicBezTo>
                    <a:pt x="9257" y="17280"/>
                    <a:pt x="9257" y="17280"/>
                    <a:pt x="9257" y="17280"/>
                  </a:cubicBezTo>
                  <a:cubicBezTo>
                    <a:pt x="10029" y="17280"/>
                    <a:pt x="10029" y="17280"/>
                    <a:pt x="10029" y="17280"/>
                  </a:cubicBezTo>
                  <a:close/>
                  <a:moveTo>
                    <a:pt x="6943" y="12960"/>
                  </a:moveTo>
                  <a:cubicBezTo>
                    <a:pt x="7714" y="11880"/>
                    <a:pt x="7714" y="11880"/>
                    <a:pt x="7714" y="11880"/>
                  </a:cubicBezTo>
                  <a:cubicBezTo>
                    <a:pt x="7714" y="10800"/>
                    <a:pt x="7714" y="10800"/>
                    <a:pt x="7714" y="10800"/>
                  </a:cubicBezTo>
                  <a:cubicBezTo>
                    <a:pt x="7714" y="11880"/>
                    <a:pt x="7714" y="11880"/>
                    <a:pt x="7714" y="11880"/>
                  </a:cubicBezTo>
                  <a:cubicBezTo>
                    <a:pt x="7714" y="12960"/>
                    <a:pt x="7714" y="12960"/>
                    <a:pt x="7714" y="12960"/>
                  </a:cubicBezTo>
                  <a:cubicBezTo>
                    <a:pt x="6943" y="12960"/>
                    <a:pt x="6943" y="12960"/>
                    <a:pt x="6943" y="12960"/>
                  </a:cubicBezTo>
                  <a:close/>
                  <a:moveTo>
                    <a:pt x="6943" y="17280"/>
                  </a:moveTo>
                  <a:cubicBezTo>
                    <a:pt x="7714" y="18360"/>
                    <a:pt x="7714" y="18360"/>
                    <a:pt x="7714" y="18360"/>
                  </a:cubicBezTo>
                  <a:cubicBezTo>
                    <a:pt x="7714" y="18360"/>
                    <a:pt x="7714" y="18360"/>
                    <a:pt x="7714" y="18360"/>
                  </a:cubicBezTo>
                  <a:cubicBezTo>
                    <a:pt x="6943" y="17280"/>
                    <a:pt x="6943" y="17280"/>
                    <a:pt x="6943" y="17280"/>
                  </a:cubicBezTo>
                  <a:close/>
                  <a:moveTo>
                    <a:pt x="8486" y="16200"/>
                  </a:moveTo>
                  <a:cubicBezTo>
                    <a:pt x="8486" y="17280"/>
                    <a:pt x="8486" y="17280"/>
                    <a:pt x="8486" y="17280"/>
                  </a:cubicBezTo>
                  <a:cubicBezTo>
                    <a:pt x="7714" y="18360"/>
                    <a:pt x="7714" y="18360"/>
                    <a:pt x="7714" y="18360"/>
                  </a:cubicBezTo>
                  <a:cubicBezTo>
                    <a:pt x="8486" y="18360"/>
                    <a:pt x="8486" y="18360"/>
                    <a:pt x="8486" y="18360"/>
                  </a:cubicBezTo>
                  <a:cubicBezTo>
                    <a:pt x="8486" y="18360"/>
                    <a:pt x="8486" y="18360"/>
                    <a:pt x="8486" y="18360"/>
                  </a:cubicBezTo>
                  <a:cubicBezTo>
                    <a:pt x="9257" y="17280"/>
                    <a:pt x="9257" y="17280"/>
                    <a:pt x="9257" y="17280"/>
                  </a:cubicBezTo>
                  <a:cubicBezTo>
                    <a:pt x="9257" y="17280"/>
                    <a:pt x="8486" y="16200"/>
                    <a:pt x="8486" y="16200"/>
                  </a:cubicBezTo>
                  <a:close/>
                  <a:moveTo>
                    <a:pt x="5400" y="14040"/>
                  </a:moveTo>
                  <a:cubicBezTo>
                    <a:pt x="6171" y="14040"/>
                    <a:pt x="6171" y="14040"/>
                    <a:pt x="6171" y="14040"/>
                  </a:cubicBezTo>
                  <a:cubicBezTo>
                    <a:pt x="6943" y="14040"/>
                    <a:pt x="6943" y="14040"/>
                    <a:pt x="6943" y="14040"/>
                  </a:cubicBezTo>
                  <a:cubicBezTo>
                    <a:pt x="7714" y="14040"/>
                    <a:pt x="7714" y="14040"/>
                    <a:pt x="7714" y="14040"/>
                  </a:cubicBezTo>
                  <a:cubicBezTo>
                    <a:pt x="7714" y="15120"/>
                    <a:pt x="7714" y="15120"/>
                    <a:pt x="7714" y="15120"/>
                  </a:cubicBezTo>
                  <a:cubicBezTo>
                    <a:pt x="8486" y="16200"/>
                    <a:pt x="8486" y="16200"/>
                    <a:pt x="8486" y="16200"/>
                  </a:cubicBezTo>
                  <a:cubicBezTo>
                    <a:pt x="7714" y="17280"/>
                    <a:pt x="7714" y="17280"/>
                    <a:pt x="7714" y="17280"/>
                  </a:cubicBezTo>
                  <a:cubicBezTo>
                    <a:pt x="6943" y="17280"/>
                    <a:pt x="6943" y="17280"/>
                    <a:pt x="6943" y="17280"/>
                  </a:cubicBezTo>
                  <a:cubicBezTo>
                    <a:pt x="6943" y="17280"/>
                    <a:pt x="6943" y="17280"/>
                    <a:pt x="6943" y="17280"/>
                  </a:cubicBezTo>
                  <a:cubicBezTo>
                    <a:pt x="6171" y="17280"/>
                    <a:pt x="6171" y="17280"/>
                    <a:pt x="6171" y="17280"/>
                  </a:cubicBezTo>
                  <a:cubicBezTo>
                    <a:pt x="5400" y="16200"/>
                    <a:pt x="5400" y="16200"/>
                    <a:pt x="5400" y="16200"/>
                  </a:cubicBezTo>
                  <a:cubicBezTo>
                    <a:pt x="5400" y="15120"/>
                    <a:pt x="5400" y="15120"/>
                    <a:pt x="5400" y="15120"/>
                  </a:cubicBezTo>
                  <a:cubicBezTo>
                    <a:pt x="5400" y="14040"/>
                    <a:pt x="5400" y="14040"/>
                    <a:pt x="5400" y="14040"/>
                  </a:cubicBezTo>
                  <a:close/>
                  <a:moveTo>
                    <a:pt x="8486" y="3240"/>
                  </a:moveTo>
                  <a:cubicBezTo>
                    <a:pt x="8486" y="2160"/>
                    <a:pt x="8486" y="2160"/>
                    <a:pt x="8486" y="2160"/>
                  </a:cubicBezTo>
                  <a:cubicBezTo>
                    <a:pt x="9257" y="2160"/>
                    <a:pt x="9257" y="2160"/>
                    <a:pt x="9257" y="2160"/>
                  </a:cubicBezTo>
                  <a:cubicBezTo>
                    <a:pt x="8486" y="3240"/>
                    <a:pt x="8486" y="3240"/>
                    <a:pt x="8486" y="3240"/>
                  </a:cubicBezTo>
                  <a:cubicBezTo>
                    <a:pt x="8486" y="3240"/>
                    <a:pt x="8486" y="3240"/>
                    <a:pt x="8486" y="3240"/>
                  </a:cubicBezTo>
                  <a:close/>
                  <a:moveTo>
                    <a:pt x="2314" y="7560"/>
                  </a:moveTo>
                  <a:cubicBezTo>
                    <a:pt x="2314" y="6480"/>
                    <a:pt x="2314" y="6480"/>
                    <a:pt x="2314" y="6480"/>
                  </a:cubicBezTo>
                  <a:cubicBezTo>
                    <a:pt x="2314" y="5400"/>
                    <a:pt x="2314" y="5400"/>
                    <a:pt x="2314" y="5400"/>
                  </a:cubicBezTo>
                  <a:cubicBezTo>
                    <a:pt x="3086" y="5400"/>
                    <a:pt x="3086" y="5400"/>
                    <a:pt x="3086" y="5400"/>
                  </a:cubicBezTo>
                  <a:cubicBezTo>
                    <a:pt x="3086" y="6480"/>
                    <a:pt x="3086" y="6480"/>
                    <a:pt x="3086" y="6480"/>
                  </a:cubicBezTo>
                  <a:cubicBezTo>
                    <a:pt x="2314" y="7560"/>
                    <a:pt x="2314" y="7560"/>
                    <a:pt x="2314" y="7560"/>
                  </a:cubicBezTo>
                  <a:cubicBezTo>
                    <a:pt x="2314" y="7560"/>
                    <a:pt x="2314" y="7560"/>
                    <a:pt x="2314" y="7560"/>
                  </a:cubicBezTo>
                  <a:close/>
                  <a:moveTo>
                    <a:pt x="1543" y="7560"/>
                  </a:moveTo>
                  <a:cubicBezTo>
                    <a:pt x="1543" y="6480"/>
                    <a:pt x="1543" y="6480"/>
                    <a:pt x="1543" y="6480"/>
                  </a:cubicBezTo>
                  <a:cubicBezTo>
                    <a:pt x="1543" y="6480"/>
                    <a:pt x="1543" y="6480"/>
                    <a:pt x="1543" y="6480"/>
                  </a:cubicBezTo>
                  <a:cubicBezTo>
                    <a:pt x="3086" y="5400"/>
                    <a:pt x="3086" y="5400"/>
                    <a:pt x="3086" y="5400"/>
                  </a:cubicBezTo>
                  <a:cubicBezTo>
                    <a:pt x="3086" y="5400"/>
                    <a:pt x="3086" y="5400"/>
                    <a:pt x="3086" y="5400"/>
                  </a:cubicBezTo>
                  <a:cubicBezTo>
                    <a:pt x="3857" y="5400"/>
                    <a:pt x="3857" y="5400"/>
                    <a:pt x="3857" y="5400"/>
                  </a:cubicBezTo>
                  <a:cubicBezTo>
                    <a:pt x="4629" y="5400"/>
                    <a:pt x="4629" y="5400"/>
                    <a:pt x="4629" y="5400"/>
                  </a:cubicBezTo>
                  <a:cubicBezTo>
                    <a:pt x="4629" y="5400"/>
                    <a:pt x="4629" y="5400"/>
                    <a:pt x="4629" y="5400"/>
                  </a:cubicBezTo>
                  <a:cubicBezTo>
                    <a:pt x="5400" y="5400"/>
                    <a:pt x="5400" y="5400"/>
                    <a:pt x="5400" y="5400"/>
                  </a:cubicBezTo>
                  <a:cubicBezTo>
                    <a:pt x="6171" y="5400"/>
                    <a:pt x="6171" y="5400"/>
                    <a:pt x="6171" y="5400"/>
                  </a:cubicBezTo>
                  <a:cubicBezTo>
                    <a:pt x="6171" y="5400"/>
                    <a:pt x="6171" y="5400"/>
                    <a:pt x="6171" y="5400"/>
                  </a:cubicBezTo>
                  <a:cubicBezTo>
                    <a:pt x="6943" y="3240"/>
                    <a:pt x="6943" y="3240"/>
                    <a:pt x="6943" y="3240"/>
                  </a:cubicBezTo>
                  <a:cubicBezTo>
                    <a:pt x="6943" y="3240"/>
                    <a:pt x="6943" y="3240"/>
                    <a:pt x="6943" y="3240"/>
                  </a:cubicBezTo>
                  <a:cubicBezTo>
                    <a:pt x="6943" y="2160"/>
                    <a:pt x="6943" y="2160"/>
                    <a:pt x="6943" y="2160"/>
                  </a:cubicBezTo>
                  <a:cubicBezTo>
                    <a:pt x="6943" y="1080"/>
                    <a:pt x="6943" y="1080"/>
                    <a:pt x="6943" y="1080"/>
                  </a:cubicBezTo>
                  <a:cubicBezTo>
                    <a:pt x="7714" y="0"/>
                    <a:pt x="7714" y="0"/>
                    <a:pt x="7714" y="0"/>
                  </a:cubicBezTo>
                  <a:cubicBezTo>
                    <a:pt x="7714" y="0"/>
                    <a:pt x="7714" y="0"/>
                    <a:pt x="7714" y="0"/>
                  </a:cubicBezTo>
                  <a:cubicBezTo>
                    <a:pt x="6171" y="1080"/>
                    <a:pt x="6171" y="1080"/>
                    <a:pt x="6171" y="1080"/>
                  </a:cubicBezTo>
                  <a:cubicBezTo>
                    <a:pt x="5400" y="2160"/>
                    <a:pt x="5400" y="2160"/>
                    <a:pt x="5400" y="2160"/>
                  </a:cubicBezTo>
                  <a:cubicBezTo>
                    <a:pt x="4629" y="2160"/>
                    <a:pt x="4629" y="2160"/>
                    <a:pt x="4629" y="2160"/>
                  </a:cubicBezTo>
                  <a:cubicBezTo>
                    <a:pt x="4629" y="2160"/>
                    <a:pt x="4629" y="2160"/>
                    <a:pt x="4629" y="2160"/>
                  </a:cubicBezTo>
                  <a:cubicBezTo>
                    <a:pt x="3857" y="3240"/>
                    <a:pt x="3857" y="3240"/>
                    <a:pt x="3857" y="3240"/>
                  </a:cubicBezTo>
                  <a:cubicBezTo>
                    <a:pt x="3857" y="4320"/>
                    <a:pt x="3857" y="4320"/>
                    <a:pt x="3857" y="4320"/>
                  </a:cubicBezTo>
                  <a:cubicBezTo>
                    <a:pt x="3086" y="4320"/>
                    <a:pt x="3086" y="4320"/>
                    <a:pt x="3086" y="4320"/>
                  </a:cubicBezTo>
                  <a:cubicBezTo>
                    <a:pt x="2314" y="5400"/>
                    <a:pt x="2314" y="5400"/>
                    <a:pt x="2314" y="5400"/>
                  </a:cubicBezTo>
                  <a:cubicBezTo>
                    <a:pt x="1543" y="5400"/>
                    <a:pt x="1543" y="5400"/>
                    <a:pt x="1543" y="5400"/>
                  </a:cubicBezTo>
                  <a:cubicBezTo>
                    <a:pt x="1543" y="5400"/>
                    <a:pt x="1543" y="5400"/>
                    <a:pt x="1543" y="5400"/>
                  </a:cubicBezTo>
                  <a:cubicBezTo>
                    <a:pt x="771" y="5400"/>
                    <a:pt x="771" y="5400"/>
                    <a:pt x="771" y="5400"/>
                  </a:cubicBezTo>
                  <a:cubicBezTo>
                    <a:pt x="771" y="6480"/>
                    <a:pt x="771" y="6480"/>
                    <a:pt x="771" y="6480"/>
                  </a:cubicBezTo>
                  <a:cubicBezTo>
                    <a:pt x="771" y="6480"/>
                    <a:pt x="771" y="6480"/>
                    <a:pt x="771" y="6480"/>
                  </a:cubicBezTo>
                  <a:cubicBezTo>
                    <a:pt x="771" y="6480"/>
                    <a:pt x="771" y="6480"/>
                    <a:pt x="771" y="6480"/>
                  </a:cubicBezTo>
                  <a:cubicBezTo>
                    <a:pt x="1543" y="7560"/>
                    <a:pt x="1543" y="7560"/>
                    <a:pt x="1543" y="7560"/>
                  </a:cubicBezTo>
                  <a:close/>
                  <a:moveTo>
                    <a:pt x="4629" y="18360"/>
                  </a:moveTo>
                  <a:cubicBezTo>
                    <a:pt x="4629" y="18360"/>
                    <a:pt x="4629" y="18360"/>
                    <a:pt x="4629" y="18360"/>
                  </a:cubicBezTo>
                  <a:cubicBezTo>
                    <a:pt x="4629" y="17280"/>
                    <a:pt x="4629" y="17280"/>
                    <a:pt x="4629" y="17280"/>
                  </a:cubicBezTo>
                  <a:cubicBezTo>
                    <a:pt x="4629" y="17280"/>
                    <a:pt x="4629" y="17280"/>
                    <a:pt x="4629" y="17280"/>
                  </a:cubicBezTo>
                  <a:cubicBezTo>
                    <a:pt x="3857" y="17280"/>
                    <a:pt x="3857" y="17280"/>
                    <a:pt x="3857" y="17280"/>
                  </a:cubicBezTo>
                  <a:cubicBezTo>
                    <a:pt x="3857" y="16200"/>
                    <a:pt x="3857" y="16200"/>
                    <a:pt x="3857" y="16200"/>
                  </a:cubicBezTo>
                  <a:cubicBezTo>
                    <a:pt x="4629" y="16200"/>
                    <a:pt x="4629" y="16200"/>
                    <a:pt x="4629" y="16200"/>
                  </a:cubicBezTo>
                  <a:cubicBezTo>
                    <a:pt x="4629" y="15120"/>
                    <a:pt x="4629" y="15120"/>
                    <a:pt x="4629" y="15120"/>
                  </a:cubicBezTo>
                  <a:cubicBezTo>
                    <a:pt x="4629" y="15120"/>
                    <a:pt x="4629" y="15120"/>
                    <a:pt x="4629" y="15120"/>
                  </a:cubicBezTo>
                  <a:cubicBezTo>
                    <a:pt x="4629" y="14040"/>
                    <a:pt x="4629" y="14040"/>
                    <a:pt x="4629" y="14040"/>
                  </a:cubicBezTo>
                  <a:cubicBezTo>
                    <a:pt x="5400" y="12960"/>
                    <a:pt x="5400" y="12960"/>
                    <a:pt x="5400" y="12960"/>
                  </a:cubicBezTo>
                  <a:cubicBezTo>
                    <a:pt x="5400" y="12960"/>
                    <a:pt x="5400" y="12960"/>
                    <a:pt x="5400" y="12960"/>
                  </a:cubicBezTo>
                  <a:cubicBezTo>
                    <a:pt x="6171" y="12960"/>
                    <a:pt x="6171" y="12960"/>
                    <a:pt x="6171" y="12960"/>
                  </a:cubicBezTo>
                  <a:cubicBezTo>
                    <a:pt x="6171" y="12960"/>
                    <a:pt x="6171" y="12960"/>
                    <a:pt x="6171" y="12960"/>
                  </a:cubicBezTo>
                  <a:cubicBezTo>
                    <a:pt x="6943" y="11880"/>
                    <a:pt x="6943" y="11880"/>
                    <a:pt x="6943" y="11880"/>
                  </a:cubicBezTo>
                  <a:cubicBezTo>
                    <a:pt x="6943" y="10800"/>
                    <a:pt x="6943" y="10800"/>
                    <a:pt x="6943" y="10800"/>
                  </a:cubicBezTo>
                  <a:cubicBezTo>
                    <a:pt x="6171" y="10800"/>
                    <a:pt x="6171" y="10800"/>
                    <a:pt x="6171" y="10800"/>
                  </a:cubicBezTo>
                  <a:cubicBezTo>
                    <a:pt x="6943" y="9720"/>
                    <a:pt x="6943" y="9720"/>
                    <a:pt x="6943" y="9720"/>
                  </a:cubicBezTo>
                  <a:cubicBezTo>
                    <a:pt x="7714" y="9720"/>
                    <a:pt x="7714" y="9720"/>
                    <a:pt x="7714" y="9720"/>
                  </a:cubicBezTo>
                  <a:cubicBezTo>
                    <a:pt x="7714" y="10800"/>
                    <a:pt x="7714" y="10800"/>
                    <a:pt x="7714" y="10800"/>
                  </a:cubicBezTo>
                  <a:cubicBezTo>
                    <a:pt x="8486" y="9720"/>
                    <a:pt x="8486" y="9720"/>
                    <a:pt x="8486" y="9720"/>
                  </a:cubicBezTo>
                  <a:cubicBezTo>
                    <a:pt x="8486" y="10800"/>
                    <a:pt x="8486" y="10800"/>
                    <a:pt x="8486" y="10800"/>
                  </a:cubicBezTo>
                  <a:cubicBezTo>
                    <a:pt x="8486" y="9720"/>
                    <a:pt x="8486" y="9720"/>
                    <a:pt x="8486" y="9720"/>
                  </a:cubicBezTo>
                  <a:cubicBezTo>
                    <a:pt x="8486" y="8640"/>
                    <a:pt x="8486" y="8640"/>
                    <a:pt x="8486" y="8640"/>
                  </a:cubicBezTo>
                  <a:cubicBezTo>
                    <a:pt x="8486" y="8640"/>
                    <a:pt x="8486" y="8640"/>
                    <a:pt x="8486" y="8640"/>
                  </a:cubicBezTo>
                  <a:cubicBezTo>
                    <a:pt x="7714" y="8640"/>
                    <a:pt x="7714" y="8640"/>
                    <a:pt x="7714" y="8640"/>
                  </a:cubicBezTo>
                  <a:cubicBezTo>
                    <a:pt x="6943" y="8640"/>
                    <a:pt x="6943" y="8640"/>
                    <a:pt x="6943" y="8640"/>
                  </a:cubicBezTo>
                  <a:cubicBezTo>
                    <a:pt x="6943" y="7560"/>
                    <a:pt x="6943" y="7560"/>
                    <a:pt x="6943" y="7560"/>
                  </a:cubicBezTo>
                  <a:cubicBezTo>
                    <a:pt x="6171" y="7560"/>
                    <a:pt x="6171" y="7560"/>
                    <a:pt x="6171" y="7560"/>
                  </a:cubicBezTo>
                  <a:cubicBezTo>
                    <a:pt x="6171" y="7560"/>
                    <a:pt x="6171" y="7560"/>
                    <a:pt x="6171" y="7560"/>
                  </a:cubicBezTo>
                  <a:cubicBezTo>
                    <a:pt x="6171" y="6480"/>
                    <a:pt x="6171" y="6480"/>
                    <a:pt x="6171" y="6480"/>
                  </a:cubicBezTo>
                  <a:cubicBezTo>
                    <a:pt x="6171" y="6480"/>
                    <a:pt x="6171" y="6480"/>
                    <a:pt x="6171" y="6480"/>
                  </a:cubicBezTo>
                  <a:cubicBezTo>
                    <a:pt x="5400" y="5400"/>
                    <a:pt x="5400" y="5400"/>
                    <a:pt x="5400" y="5400"/>
                  </a:cubicBezTo>
                  <a:cubicBezTo>
                    <a:pt x="4629" y="5400"/>
                    <a:pt x="4629" y="5400"/>
                    <a:pt x="4629" y="5400"/>
                  </a:cubicBezTo>
                  <a:cubicBezTo>
                    <a:pt x="3857" y="5400"/>
                    <a:pt x="3857" y="5400"/>
                    <a:pt x="3857" y="5400"/>
                  </a:cubicBezTo>
                  <a:cubicBezTo>
                    <a:pt x="3857" y="5400"/>
                    <a:pt x="3857" y="5400"/>
                    <a:pt x="3857" y="5400"/>
                  </a:cubicBezTo>
                  <a:cubicBezTo>
                    <a:pt x="3086" y="6480"/>
                    <a:pt x="3086" y="6480"/>
                    <a:pt x="3086" y="6480"/>
                  </a:cubicBezTo>
                  <a:cubicBezTo>
                    <a:pt x="3857" y="6480"/>
                    <a:pt x="3857" y="6480"/>
                    <a:pt x="3857" y="6480"/>
                  </a:cubicBezTo>
                  <a:cubicBezTo>
                    <a:pt x="3857" y="7560"/>
                    <a:pt x="3857" y="7560"/>
                    <a:pt x="3857" y="7560"/>
                  </a:cubicBezTo>
                  <a:cubicBezTo>
                    <a:pt x="4629" y="8640"/>
                    <a:pt x="4629" y="8640"/>
                    <a:pt x="4629" y="8640"/>
                  </a:cubicBezTo>
                  <a:cubicBezTo>
                    <a:pt x="4629" y="8640"/>
                    <a:pt x="4629" y="8640"/>
                    <a:pt x="4629" y="8640"/>
                  </a:cubicBezTo>
                  <a:cubicBezTo>
                    <a:pt x="3857" y="8640"/>
                    <a:pt x="3857" y="8640"/>
                    <a:pt x="3857" y="8640"/>
                  </a:cubicBezTo>
                  <a:cubicBezTo>
                    <a:pt x="3086" y="8640"/>
                    <a:pt x="3086" y="8640"/>
                    <a:pt x="3086" y="8640"/>
                  </a:cubicBezTo>
                  <a:cubicBezTo>
                    <a:pt x="3086" y="7560"/>
                    <a:pt x="3086" y="7560"/>
                    <a:pt x="3086" y="7560"/>
                  </a:cubicBezTo>
                  <a:cubicBezTo>
                    <a:pt x="3086" y="7560"/>
                    <a:pt x="3086" y="7560"/>
                    <a:pt x="3086" y="7560"/>
                  </a:cubicBezTo>
                  <a:cubicBezTo>
                    <a:pt x="3086" y="6480"/>
                    <a:pt x="3086" y="6480"/>
                    <a:pt x="3086" y="6480"/>
                  </a:cubicBezTo>
                  <a:cubicBezTo>
                    <a:pt x="3086" y="6480"/>
                    <a:pt x="3086" y="6480"/>
                    <a:pt x="3086" y="6480"/>
                  </a:cubicBezTo>
                  <a:cubicBezTo>
                    <a:pt x="2314" y="7560"/>
                    <a:pt x="2314" y="7560"/>
                    <a:pt x="2314" y="7560"/>
                  </a:cubicBezTo>
                  <a:cubicBezTo>
                    <a:pt x="2314" y="8640"/>
                    <a:pt x="2314" y="8640"/>
                    <a:pt x="2314" y="8640"/>
                  </a:cubicBezTo>
                  <a:cubicBezTo>
                    <a:pt x="2314" y="8640"/>
                    <a:pt x="2314" y="8640"/>
                    <a:pt x="2314" y="8640"/>
                  </a:cubicBezTo>
                  <a:cubicBezTo>
                    <a:pt x="1543" y="8640"/>
                    <a:pt x="1543" y="8640"/>
                    <a:pt x="1543" y="8640"/>
                  </a:cubicBezTo>
                  <a:cubicBezTo>
                    <a:pt x="771" y="8640"/>
                    <a:pt x="771" y="8640"/>
                    <a:pt x="771" y="8640"/>
                  </a:cubicBezTo>
                  <a:cubicBezTo>
                    <a:pt x="771" y="7560"/>
                    <a:pt x="771" y="7560"/>
                    <a:pt x="771" y="7560"/>
                  </a:cubicBezTo>
                  <a:cubicBezTo>
                    <a:pt x="0" y="8640"/>
                    <a:pt x="0" y="8640"/>
                    <a:pt x="0" y="8640"/>
                  </a:cubicBezTo>
                  <a:cubicBezTo>
                    <a:pt x="771" y="9720"/>
                    <a:pt x="771" y="9720"/>
                    <a:pt x="771" y="9720"/>
                  </a:cubicBezTo>
                  <a:cubicBezTo>
                    <a:pt x="771" y="9720"/>
                    <a:pt x="771" y="9720"/>
                    <a:pt x="771" y="9720"/>
                  </a:cubicBezTo>
                  <a:cubicBezTo>
                    <a:pt x="771" y="9720"/>
                    <a:pt x="771" y="9720"/>
                    <a:pt x="771" y="9720"/>
                  </a:cubicBezTo>
                  <a:cubicBezTo>
                    <a:pt x="0" y="9720"/>
                    <a:pt x="0" y="9720"/>
                    <a:pt x="0" y="9720"/>
                  </a:cubicBezTo>
                  <a:cubicBezTo>
                    <a:pt x="0" y="10800"/>
                    <a:pt x="0" y="10800"/>
                    <a:pt x="0" y="10800"/>
                  </a:cubicBezTo>
                  <a:cubicBezTo>
                    <a:pt x="771" y="10800"/>
                    <a:pt x="771" y="10800"/>
                    <a:pt x="771" y="10800"/>
                  </a:cubicBezTo>
                  <a:cubicBezTo>
                    <a:pt x="771" y="11880"/>
                    <a:pt x="771" y="11880"/>
                    <a:pt x="771" y="11880"/>
                  </a:cubicBezTo>
                  <a:cubicBezTo>
                    <a:pt x="1543" y="12960"/>
                    <a:pt x="1543" y="12960"/>
                    <a:pt x="1543" y="12960"/>
                  </a:cubicBezTo>
                  <a:cubicBezTo>
                    <a:pt x="0" y="12960"/>
                    <a:pt x="0" y="12960"/>
                    <a:pt x="0" y="12960"/>
                  </a:cubicBezTo>
                  <a:cubicBezTo>
                    <a:pt x="0" y="14040"/>
                    <a:pt x="0" y="14040"/>
                    <a:pt x="0" y="14040"/>
                  </a:cubicBezTo>
                  <a:cubicBezTo>
                    <a:pt x="0" y="15120"/>
                    <a:pt x="0" y="15120"/>
                    <a:pt x="0" y="15120"/>
                  </a:cubicBezTo>
                  <a:cubicBezTo>
                    <a:pt x="771" y="14040"/>
                    <a:pt x="771" y="14040"/>
                    <a:pt x="771" y="14040"/>
                  </a:cubicBezTo>
                  <a:cubicBezTo>
                    <a:pt x="1543" y="15120"/>
                    <a:pt x="1543" y="15120"/>
                    <a:pt x="1543" y="15120"/>
                  </a:cubicBezTo>
                  <a:cubicBezTo>
                    <a:pt x="1543" y="16200"/>
                    <a:pt x="1543" y="16200"/>
                    <a:pt x="1543" y="16200"/>
                  </a:cubicBezTo>
                  <a:cubicBezTo>
                    <a:pt x="1543" y="17280"/>
                    <a:pt x="1543" y="17280"/>
                    <a:pt x="1543" y="17280"/>
                  </a:cubicBezTo>
                  <a:cubicBezTo>
                    <a:pt x="1543" y="17280"/>
                    <a:pt x="1543" y="17280"/>
                    <a:pt x="1543" y="17280"/>
                  </a:cubicBezTo>
                  <a:cubicBezTo>
                    <a:pt x="2314" y="17280"/>
                    <a:pt x="2314" y="17280"/>
                    <a:pt x="2314" y="17280"/>
                  </a:cubicBezTo>
                  <a:cubicBezTo>
                    <a:pt x="3857" y="18360"/>
                    <a:pt x="3857" y="18360"/>
                    <a:pt x="3857" y="18360"/>
                  </a:cubicBezTo>
                  <a:cubicBezTo>
                    <a:pt x="3857" y="18360"/>
                    <a:pt x="3857" y="18360"/>
                    <a:pt x="3857" y="18360"/>
                  </a:cubicBezTo>
                  <a:lnTo>
                    <a:pt x="4629" y="18360"/>
                  </a:lnTo>
                  <a:close/>
                  <a:moveTo>
                    <a:pt x="4629" y="1836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0" name="Google Shape;810;p16"/>
            <p:cNvSpPr/>
            <p:nvPr/>
          </p:nvSpPr>
          <p:spPr>
            <a:xfrm>
              <a:off x="7007" y="1391"/>
              <a:ext cx="845" cy="863"/>
            </a:xfrm>
            <a:custGeom>
              <a:avLst/>
              <a:gdLst/>
              <a:ahLst/>
              <a:cxnLst/>
              <a:rect l="l" t="t" r="r" b="b"/>
              <a:pathLst>
                <a:path w="21600" h="21600" extrusionOk="0">
                  <a:moveTo>
                    <a:pt x="19920" y="3906"/>
                  </a:moveTo>
                  <a:cubicBezTo>
                    <a:pt x="20160" y="3906"/>
                    <a:pt x="20160" y="3906"/>
                    <a:pt x="20160" y="3906"/>
                  </a:cubicBezTo>
                  <a:cubicBezTo>
                    <a:pt x="20160" y="3677"/>
                    <a:pt x="20160" y="3677"/>
                    <a:pt x="20160" y="3677"/>
                  </a:cubicBezTo>
                  <a:cubicBezTo>
                    <a:pt x="20400" y="3447"/>
                    <a:pt x="20400" y="3447"/>
                    <a:pt x="20400" y="3447"/>
                  </a:cubicBezTo>
                  <a:cubicBezTo>
                    <a:pt x="20640" y="3447"/>
                    <a:pt x="20640" y="3447"/>
                    <a:pt x="20640" y="3447"/>
                  </a:cubicBezTo>
                  <a:cubicBezTo>
                    <a:pt x="20880" y="3217"/>
                    <a:pt x="20880" y="3217"/>
                    <a:pt x="20880" y="3217"/>
                  </a:cubicBezTo>
                  <a:cubicBezTo>
                    <a:pt x="20880" y="2987"/>
                    <a:pt x="20880" y="2987"/>
                    <a:pt x="20880" y="2987"/>
                  </a:cubicBezTo>
                  <a:cubicBezTo>
                    <a:pt x="21120" y="2987"/>
                    <a:pt x="21120" y="2987"/>
                    <a:pt x="21120" y="2987"/>
                  </a:cubicBezTo>
                  <a:cubicBezTo>
                    <a:pt x="21360" y="2987"/>
                    <a:pt x="21360" y="2987"/>
                    <a:pt x="21360" y="2987"/>
                  </a:cubicBezTo>
                  <a:cubicBezTo>
                    <a:pt x="21360" y="2757"/>
                    <a:pt x="21360" y="2757"/>
                    <a:pt x="21360" y="2757"/>
                  </a:cubicBezTo>
                  <a:cubicBezTo>
                    <a:pt x="21360" y="2528"/>
                    <a:pt x="21360" y="2528"/>
                    <a:pt x="21360" y="2528"/>
                  </a:cubicBezTo>
                  <a:cubicBezTo>
                    <a:pt x="21360" y="2528"/>
                    <a:pt x="21360" y="2528"/>
                    <a:pt x="21360" y="2528"/>
                  </a:cubicBezTo>
                  <a:cubicBezTo>
                    <a:pt x="21120" y="2528"/>
                    <a:pt x="21120" y="2528"/>
                    <a:pt x="21120" y="2528"/>
                  </a:cubicBezTo>
                  <a:cubicBezTo>
                    <a:pt x="21120" y="2528"/>
                    <a:pt x="21120" y="2528"/>
                    <a:pt x="21120" y="2528"/>
                  </a:cubicBezTo>
                  <a:cubicBezTo>
                    <a:pt x="20880" y="2528"/>
                    <a:pt x="20880" y="2528"/>
                    <a:pt x="20880" y="2528"/>
                  </a:cubicBezTo>
                  <a:cubicBezTo>
                    <a:pt x="20880" y="2757"/>
                    <a:pt x="20880" y="2757"/>
                    <a:pt x="20880" y="2757"/>
                  </a:cubicBezTo>
                  <a:cubicBezTo>
                    <a:pt x="20880" y="2528"/>
                    <a:pt x="20880" y="2528"/>
                    <a:pt x="20880" y="2528"/>
                  </a:cubicBezTo>
                  <a:cubicBezTo>
                    <a:pt x="20880" y="2528"/>
                    <a:pt x="20880" y="2528"/>
                    <a:pt x="20880" y="2528"/>
                  </a:cubicBezTo>
                  <a:cubicBezTo>
                    <a:pt x="20640" y="2528"/>
                    <a:pt x="20640" y="2528"/>
                    <a:pt x="20640" y="2528"/>
                  </a:cubicBezTo>
                  <a:cubicBezTo>
                    <a:pt x="20640" y="2528"/>
                    <a:pt x="20640" y="2528"/>
                    <a:pt x="20640" y="2528"/>
                  </a:cubicBezTo>
                  <a:cubicBezTo>
                    <a:pt x="20640" y="2757"/>
                    <a:pt x="20640" y="2757"/>
                    <a:pt x="20640" y="2757"/>
                  </a:cubicBezTo>
                  <a:cubicBezTo>
                    <a:pt x="20640" y="2757"/>
                    <a:pt x="20640" y="2757"/>
                    <a:pt x="20640" y="2757"/>
                  </a:cubicBezTo>
                  <a:cubicBezTo>
                    <a:pt x="20640" y="2528"/>
                    <a:pt x="20640" y="2528"/>
                    <a:pt x="20640" y="2528"/>
                  </a:cubicBezTo>
                  <a:cubicBezTo>
                    <a:pt x="20400" y="2757"/>
                    <a:pt x="20400" y="2757"/>
                    <a:pt x="20400" y="2757"/>
                  </a:cubicBezTo>
                  <a:cubicBezTo>
                    <a:pt x="20400" y="2757"/>
                    <a:pt x="20400" y="2757"/>
                    <a:pt x="20400" y="2757"/>
                  </a:cubicBezTo>
                  <a:cubicBezTo>
                    <a:pt x="20400" y="2757"/>
                    <a:pt x="20400" y="2757"/>
                    <a:pt x="20400" y="2757"/>
                  </a:cubicBezTo>
                  <a:cubicBezTo>
                    <a:pt x="20160" y="2528"/>
                    <a:pt x="20160" y="2528"/>
                    <a:pt x="20160" y="2528"/>
                  </a:cubicBezTo>
                  <a:cubicBezTo>
                    <a:pt x="20160" y="2528"/>
                    <a:pt x="20160" y="2528"/>
                    <a:pt x="20160" y="2528"/>
                  </a:cubicBezTo>
                  <a:cubicBezTo>
                    <a:pt x="20160" y="2298"/>
                    <a:pt x="20160" y="2298"/>
                    <a:pt x="20160" y="2298"/>
                  </a:cubicBezTo>
                  <a:cubicBezTo>
                    <a:pt x="19920" y="2298"/>
                    <a:pt x="19920" y="2298"/>
                    <a:pt x="19920" y="2298"/>
                  </a:cubicBezTo>
                  <a:cubicBezTo>
                    <a:pt x="19920" y="2298"/>
                    <a:pt x="19920" y="2298"/>
                    <a:pt x="19920" y="2298"/>
                  </a:cubicBezTo>
                  <a:cubicBezTo>
                    <a:pt x="19680" y="2068"/>
                    <a:pt x="19680" y="2068"/>
                    <a:pt x="19680" y="2068"/>
                  </a:cubicBezTo>
                  <a:cubicBezTo>
                    <a:pt x="19440" y="2068"/>
                    <a:pt x="19440" y="2068"/>
                    <a:pt x="19440" y="2068"/>
                  </a:cubicBezTo>
                  <a:cubicBezTo>
                    <a:pt x="19200" y="2068"/>
                    <a:pt x="19200" y="2068"/>
                    <a:pt x="19200" y="2068"/>
                  </a:cubicBezTo>
                  <a:cubicBezTo>
                    <a:pt x="19440" y="2068"/>
                    <a:pt x="19440" y="2068"/>
                    <a:pt x="19440" y="2068"/>
                  </a:cubicBezTo>
                  <a:cubicBezTo>
                    <a:pt x="19680" y="2068"/>
                    <a:pt x="19680" y="2068"/>
                    <a:pt x="19680" y="2068"/>
                  </a:cubicBezTo>
                  <a:cubicBezTo>
                    <a:pt x="19920" y="2068"/>
                    <a:pt x="19920" y="2068"/>
                    <a:pt x="19920" y="2068"/>
                  </a:cubicBezTo>
                  <a:cubicBezTo>
                    <a:pt x="20160" y="2068"/>
                    <a:pt x="20160" y="2068"/>
                    <a:pt x="20160" y="2068"/>
                  </a:cubicBezTo>
                  <a:cubicBezTo>
                    <a:pt x="20640" y="2068"/>
                    <a:pt x="20640" y="2068"/>
                    <a:pt x="20640" y="2068"/>
                  </a:cubicBezTo>
                  <a:cubicBezTo>
                    <a:pt x="20880" y="2068"/>
                    <a:pt x="20880" y="2068"/>
                    <a:pt x="20880" y="2068"/>
                  </a:cubicBezTo>
                  <a:cubicBezTo>
                    <a:pt x="21120" y="1609"/>
                    <a:pt x="21120" y="1609"/>
                    <a:pt x="21120" y="1609"/>
                  </a:cubicBezTo>
                  <a:cubicBezTo>
                    <a:pt x="21360" y="1609"/>
                    <a:pt x="21360" y="1609"/>
                    <a:pt x="21360" y="1609"/>
                  </a:cubicBezTo>
                  <a:cubicBezTo>
                    <a:pt x="21600" y="1379"/>
                    <a:pt x="21600" y="1379"/>
                    <a:pt x="21600" y="1379"/>
                  </a:cubicBezTo>
                  <a:cubicBezTo>
                    <a:pt x="21600" y="1379"/>
                    <a:pt x="21600" y="1379"/>
                    <a:pt x="21600" y="1379"/>
                  </a:cubicBezTo>
                  <a:cubicBezTo>
                    <a:pt x="21360" y="1379"/>
                    <a:pt x="21360" y="1379"/>
                    <a:pt x="21360" y="1379"/>
                  </a:cubicBezTo>
                  <a:cubicBezTo>
                    <a:pt x="21360" y="1379"/>
                    <a:pt x="21360" y="1379"/>
                    <a:pt x="21360" y="1379"/>
                  </a:cubicBezTo>
                  <a:cubicBezTo>
                    <a:pt x="21360" y="1149"/>
                    <a:pt x="21360" y="1149"/>
                    <a:pt x="21360" y="1149"/>
                  </a:cubicBezTo>
                  <a:cubicBezTo>
                    <a:pt x="21120" y="1379"/>
                    <a:pt x="21120" y="1379"/>
                    <a:pt x="21120" y="1379"/>
                  </a:cubicBezTo>
                  <a:cubicBezTo>
                    <a:pt x="20880" y="1149"/>
                    <a:pt x="20880" y="1149"/>
                    <a:pt x="20880" y="1149"/>
                  </a:cubicBezTo>
                  <a:cubicBezTo>
                    <a:pt x="20640" y="1149"/>
                    <a:pt x="20640" y="1149"/>
                    <a:pt x="20640" y="1149"/>
                  </a:cubicBezTo>
                  <a:cubicBezTo>
                    <a:pt x="20640" y="1379"/>
                    <a:pt x="20640" y="1379"/>
                    <a:pt x="20640" y="1379"/>
                  </a:cubicBezTo>
                  <a:cubicBezTo>
                    <a:pt x="20400" y="1379"/>
                    <a:pt x="20400" y="1379"/>
                    <a:pt x="20400" y="1379"/>
                  </a:cubicBezTo>
                  <a:cubicBezTo>
                    <a:pt x="20400" y="1149"/>
                    <a:pt x="20400" y="1149"/>
                    <a:pt x="20400" y="1149"/>
                  </a:cubicBezTo>
                  <a:cubicBezTo>
                    <a:pt x="20640" y="1149"/>
                    <a:pt x="20640" y="1149"/>
                    <a:pt x="20640" y="1149"/>
                  </a:cubicBezTo>
                  <a:cubicBezTo>
                    <a:pt x="20640" y="919"/>
                    <a:pt x="20640" y="919"/>
                    <a:pt x="20640" y="919"/>
                  </a:cubicBezTo>
                  <a:cubicBezTo>
                    <a:pt x="20400" y="919"/>
                    <a:pt x="20400" y="919"/>
                    <a:pt x="20400" y="919"/>
                  </a:cubicBezTo>
                  <a:cubicBezTo>
                    <a:pt x="20400" y="919"/>
                    <a:pt x="20400" y="919"/>
                    <a:pt x="20400" y="919"/>
                  </a:cubicBezTo>
                  <a:cubicBezTo>
                    <a:pt x="20160" y="919"/>
                    <a:pt x="20160" y="919"/>
                    <a:pt x="20160" y="919"/>
                  </a:cubicBezTo>
                  <a:cubicBezTo>
                    <a:pt x="20160" y="1149"/>
                    <a:pt x="20160" y="1149"/>
                    <a:pt x="20160" y="1149"/>
                  </a:cubicBezTo>
                  <a:cubicBezTo>
                    <a:pt x="19920" y="1149"/>
                    <a:pt x="19920" y="1149"/>
                    <a:pt x="19920" y="1149"/>
                  </a:cubicBezTo>
                  <a:cubicBezTo>
                    <a:pt x="19920" y="919"/>
                    <a:pt x="19920" y="919"/>
                    <a:pt x="19920" y="919"/>
                  </a:cubicBezTo>
                  <a:cubicBezTo>
                    <a:pt x="19920" y="919"/>
                    <a:pt x="19920" y="919"/>
                    <a:pt x="19920" y="919"/>
                  </a:cubicBezTo>
                  <a:cubicBezTo>
                    <a:pt x="19920" y="1149"/>
                    <a:pt x="19920" y="1149"/>
                    <a:pt x="19920" y="1149"/>
                  </a:cubicBezTo>
                  <a:cubicBezTo>
                    <a:pt x="19680" y="1149"/>
                    <a:pt x="19680" y="1149"/>
                    <a:pt x="19680" y="1149"/>
                  </a:cubicBezTo>
                  <a:cubicBezTo>
                    <a:pt x="19680" y="919"/>
                    <a:pt x="19680" y="919"/>
                    <a:pt x="19680" y="919"/>
                  </a:cubicBezTo>
                  <a:cubicBezTo>
                    <a:pt x="19920" y="919"/>
                    <a:pt x="19920" y="919"/>
                    <a:pt x="19920" y="919"/>
                  </a:cubicBezTo>
                  <a:cubicBezTo>
                    <a:pt x="19920" y="689"/>
                    <a:pt x="19920" y="689"/>
                    <a:pt x="19920" y="689"/>
                  </a:cubicBezTo>
                  <a:cubicBezTo>
                    <a:pt x="19680" y="689"/>
                    <a:pt x="19680" y="689"/>
                    <a:pt x="19680" y="689"/>
                  </a:cubicBezTo>
                  <a:cubicBezTo>
                    <a:pt x="19440" y="689"/>
                    <a:pt x="19440" y="689"/>
                    <a:pt x="19440" y="689"/>
                  </a:cubicBezTo>
                  <a:cubicBezTo>
                    <a:pt x="19200" y="689"/>
                    <a:pt x="19200" y="689"/>
                    <a:pt x="19200" y="689"/>
                  </a:cubicBezTo>
                  <a:cubicBezTo>
                    <a:pt x="19200" y="919"/>
                    <a:pt x="19200" y="919"/>
                    <a:pt x="19200" y="919"/>
                  </a:cubicBezTo>
                  <a:cubicBezTo>
                    <a:pt x="19200" y="919"/>
                    <a:pt x="19200" y="919"/>
                    <a:pt x="19200" y="919"/>
                  </a:cubicBezTo>
                  <a:cubicBezTo>
                    <a:pt x="19200" y="1149"/>
                    <a:pt x="19200" y="1149"/>
                    <a:pt x="19200" y="1149"/>
                  </a:cubicBezTo>
                  <a:cubicBezTo>
                    <a:pt x="19200" y="1379"/>
                    <a:pt x="19200" y="1379"/>
                    <a:pt x="19200" y="1379"/>
                  </a:cubicBezTo>
                  <a:cubicBezTo>
                    <a:pt x="19200" y="1379"/>
                    <a:pt x="19200" y="1379"/>
                    <a:pt x="19200" y="1379"/>
                  </a:cubicBezTo>
                  <a:cubicBezTo>
                    <a:pt x="19200" y="1609"/>
                    <a:pt x="19200" y="1609"/>
                    <a:pt x="19200" y="1609"/>
                  </a:cubicBezTo>
                  <a:cubicBezTo>
                    <a:pt x="18960" y="1379"/>
                    <a:pt x="18960" y="1379"/>
                    <a:pt x="18960" y="1379"/>
                  </a:cubicBezTo>
                  <a:cubicBezTo>
                    <a:pt x="18960" y="1379"/>
                    <a:pt x="18960" y="1379"/>
                    <a:pt x="18960" y="1379"/>
                  </a:cubicBezTo>
                  <a:cubicBezTo>
                    <a:pt x="18960" y="1379"/>
                    <a:pt x="18960" y="1379"/>
                    <a:pt x="18960" y="1379"/>
                  </a:cubicBezTo>
                  <a:cubicBezTo>
                    <a:pt x="18720" y="1379"/>
                    <a:pt x="18720" y="1379"/>
                    <a:pt x="18720" y="1379"/>
                  </a:cubicBezTo>
                  <a:cubicBezTo>
                    <a:pt x="18480" y="1609"/>
                    <a:pt x="18480" y="1609"/>
                    <a:pt x="18480" y="1609"/>
                  </a:cubicBezTo>
                  <a:cubicBezTo>
                    <a:pt x="18720" y="1379"/>
                    <a:pt x="18720" y="1379"/>
                    <a:pt x="18720" y="1379"/>
                  </a:cubicBezTo>
                  <a:cubicBezTo>
                    <a:pt x="18720" y="1149"/>
                    <a:pt x="18720" y="1149"/>
                    <a:pt x="18720" y="1149"/>
                  </a:cubicBezTo>
                  <a:cubicBezTo>
                    <a:pt x="18960" y="1149"/>
                    <a:pt x="18960" y="1149"/>
                    <a:pt x="18960" y="1149"/>
                  </a:cubicBezTo>
                  <a:cubicBezTo>
                    <a:pt x="18960" y="919"/>
                    <a:pt x="18960" y="919"/>
                    <a:pt x="18960" y="919"/>
                  </a:cubicBezTo>
                  <a:cubicBezTo>
                    <a:pt x="18720" y="919"/>
                    <a:pt x="18720" y="919"/>
                    <a:pt x="18720" y="919"/>
                  </a:cubicBezTo>
                  <a:cubicBezTo>
                    <a:pt x="18480" y="1149"/>
                    <a:pt x="18480" y="1149"/>
                    <a:pt x="18480" y="1149"/>
                  </a:cubicBezTo>
                  <a:cubicBezTo>
                    <a:pt x="18480" y="1149"/>
                    <a:pt x="18480" y="1149"/>
                    <a:pt x="18480" y="1149"/>
                  </a:cubicBezTo>
                  <a:cubicBezTo>
                    <a:pt x="18480" y="919"/>
                    <a:pt x="18480" y="919"/>
                    <a:pt x="18480" y="919"/>
                  </a:cubicBezTo>
                  <a:cubicBezTo>
                    <a:pt x="18720" y="919"/>
                    <a:pt x="18720" y="919"/>
                    <a:pt x="18720" y="919"/>
                  </a:cubicBezTo>
                  <a:cubicBezTo>
                    <a:pt x="18720" y="919"/>
                    <a:pt x="18720" y="919"/>
                    <a:pt x="18720" y="919"/>
                  </a:cubicBezTo>
                  <a:cubicBezTo>
                    <a:pt x="18480" y="919"/>
                    <a:pt x="18480" y="919"/>
                    <a:pt x="18480" y="919"/>
                  </a:cubicBezTo>
                  <a:cubicBezTo>
                    <a:pt x="18480" y="689"/>
                    <a:pt x="18480" y="689"/>
                    <a:pt x="18480" y="689"/>
                  </a:cubicBezTo>
                  <a:cubicBezTo>
                    <a:pt x="18480" y="689"/>
                    <a:pt x="18480" y="689"/>
                    <a:pt x="18480" y="689"/>
                  </a:cubicBezTo>
                  <a:cubicBezTo>
                    <a:pt x="18720" y="689"/>
                    <a:pt x="18720" y="689"/>
                    <a:pt x="18720" y="689"/>
                  </a:cubicBezTo>
                  <a:cubicBezTo>
                    <a:pt x="18960" y="689"/>
                    <a:pt x="18960" y="689"/>
                    <a:pt x="18960" y="689"/>
                  </a:cubicBezTo>
                  <a:cubicBezTo>
                    <a:pt x="18960" y="460"/>
                    <a:pt x="18960" y="460"/>
                    <a:pt x="18960" y="460"/>
                  </a:cubicBezTo>
                  <a:cubicBezTo>
                    <a:pt x="18960" y="460"/>
                    <a:pt x="18960" y="460"/>
                    <a:pt x="18960" y="460"/>
                  </a:cubicBezTo>
                  <a:cubicBezTo>
                    <a:pt x="18720" y="460"/>
                    <a:pt x="18720" y="460"/>
                    <a:pt x="18720" y="460"/>
                  </a:cubicBezTo>
                  <a:cubicBezTo>
                    <a:pt x="18720" y="460"/>
                    <a:pt x="18720" y="460"/>
                    <a:pt x="18720" y="460"/>
                  </a:cubicBezTo>
                  <a:cubicBezTo>
                    <a:pt x="18720" y="230"/>
                    <a:pt x="18720" y="230"/>
                    <a:pt x="18720" y="230"/>
                  </a:cubicBezTo>
                  <a:cubicBezTo>
                    <a:pt x="18720" y="0"/>
                    <a:pt x="18720" y="0"/>
                    <a:pt x="18720" y="0"/>
                  </a:cubicBezTo>
                  <a:cubicBezTo>
                    <a:pt x="18480" y="230"/>
                    <a:pt x="18480" y="230"/>
                    <a:pt x="18480" y="230"/>
                  </a:cubicBezTo>
                  <a:cubicBezTo>
                    <a:pt x="18480" y="230"/>
                    <a:pt x="18480" y="230"/>
                    <a:pt x="18480" y="230"/>
                  </a:cubicBezTo>
                  <a:cubicBezTo>
                    <a:pt x="18240" y="0"/>
                    <a:pt x="18240" y="0"/>
                    <a:pt x="18240" y="0"/>
                  </a:cubicBezTo>
                  <a:cubicBezTo>
                    <a:pt x="18000" y="230"/>
                    <a:pt x="18000" y="230"/>
                    <a:pt x="18000" y="230"/>
                  </a:cubicBezTo>
                  <a:cubicBezTo>
                    <a:pt x="18000" y="230"/>
                    <a:pt x="18000" y="230"/>
                    <a:pt x="18000" y="230"/>
                  </a:cubicBezTo>
                  <a:cubicBezTo>
                    <a:pt x="18240" y="460"/>
                    <a:pt x="18240" y="460"/>
                    <a:pt x="18240" y="460"/>
                  </a:cubicBezTo>
                  <a:cubicBezTo>
                    <a:pt x="18240" y="460"/>
                    <a:pt x="18240" y="460"/>
                    <a:pt x="18240" y="460"/>
                  </a:cubicBezTo>
                  <a:cubicBezTo>
                    <a:pt x="18000" y="460"/>
                    <a:pt x="18000" y="460"/>
                    <a:pt x="18000" y="460"/>
                  </a:cubicBezTo>
                  <a:cubicBezTo>
                    <a:pt x="18000" y="460"/>
                    <a:pt x="18000" y="460"/>
                    <a:pt x="18000" y="460"/>
                  </a:cubicBezTo>
                  <a:cubicBezTo>
                    <a:pt x="17760" y="460"/>
                    <a:pt x="17760" y="460"/>
                    <a:pt x="17760" y="460"/>
                  </a:cubicBezTo>
                  <a:cubicBezTo>
                    <a:pt x="17760" y="689"/>
                    <a:pt x="17760" y="689"/>
                    <a:pt x="17760" y="689"/>
                  </a:cubicBezTo>
                  <a:cubicBezTo>
                    <a:pt x="17760" y="689"/>
                    <a:pt x="17760" y="689"/>
                    <a:pt x="17760" y="689"/>
                  </a:cubicBezTo>
                  <a:cubicBezTo>
                    <a:pt x="18000" y="689"/>
                    <a:pt x="18000" y="689"/>
                    <a:pt x="18000" y="689"/>
                  </a:cubicBezTo>
                  <a:cubicBezTo>
                    <a:pt x="18000" y="689"/>
                    <a:pt x="18000" y="689"/>
                    <a:pt x="18000" y="689"/>
                  </a:cubicBezTo>
                  <a:cubicBezTo>
                    <a:pt x="18000" y="919"/>
                    <a:pt x="18000" y="919"/>
                    <a:pt x="18000" y="919"/>
                  </a:cubicBezTo>
                  <a:cubicBezTo>
                    <a:pt x="18000" y="919"/>
                    <a:pt x="18000" y="919"/>
                    <a:pt x="18000" y="919"/>
                  </a:cubicBezTo>
                  <a:cubicBezTo>
                    <a:pt x="18000" y="919"/>
                    <a:pt x="18000" y="919"/>
                    <a:pt x="18000" y="919"/>
                  </a:cubicBezTo>
                  <a:cubicBezTo>
                    <a:pt x="17760" y="1149"/>
                    <a:pt x="17760" y="1149"/>
                    <a:pt x="17760" y="1149"/>
                  </a:cubicBezTo>
                  <a:cubicBezTo>
                    <a:pt x="17760" y="1149"/>
                    <a:pt x="17760" y="1149"/>
                    <a:pt x="17760" y="1149"/>
                  </a:cubicBezTo>
                  <a:cubicBezTo>
                    <a:pt x="17760" y="1149"/>
                    <a:pt x="17760" y="1149"/>
                    <a:pt x="17760" y="1149"/>
                  </a:cubicBezTo>
                  <a:cubicBezTo>
                    <a:pt x="17760" y="1379"/>
                    <a:pt x="17760" y="1379"/>
                    <a:pt x="17760" y="1379"/>
                  </a:cubicBezTo>
                  <a:cubicBezTo>
                    <a:pt x="17760" y="1379"/>
                    <a:pt x="17760" y="1379"/>
                    <a:pt x="17760" y="1379"/>
                  </a:cubicBezTo>
                  <a:cubicBezTo>
                    <a:pt x="17760" y="1609"/>
                    <a:pt x="17760" y="1609"/>
                    <a:pt x="17760" y="1609"/>
                  </a:cubicBezTo>
                  <a:cubicBezTo>
                    <a:pt x="17520" y="1379"/>
                    <a:pt x="17520" y="1379"/>
                    <a:pt x="17520" y="1379"/>
                  </a:cubicBezTo>
                  <a:cubicBezTo>
                    <a:pt x="17520" y="1609"/>
                    <a:pt x="17520" y="1609"/>
                    <a:pt x="17520" y="1609"/>
                  </a:cubicBezTo>
                  <a:cubicBezTo>
                    <a:pt x="17520" y="1609"/>
                    <a:pt x="17520" y="1609"/>
                    <a:pt x="17520" y="1609"/>
                  </a:cubicBezTo>
                  <a:cubicBezTo>
                    <a:pt x="17280" y="1609"/>
                    <a:pt x="17280" y="1609"/>
                    <a:pt x="17280" y="1609"/>
                  </a:cubicBezTo>
                  <a:cubicBezTo>
                    <a:pt x="17280" y="1609"/>
                    <a:pt x="17280" y="1609"/>
                    <a:pt x="17280" y="1609"/>
                  </a:cubicBezTo>
                  <a:cubicBezTo>
                    <a:pt x="17520" y="1149"/>
                    <a:pt x="17520" y="1149"/>
                    <a:pt x="17520" y="1149"/>
                  </a:cubicBezTo>
                  <a:cubicBezTo>
                    <a:pt x="17280" y="1149"/>
                    <a:pt x="17280" y="1149"/>
                    <a:pt x="17280" y="1149"/>
                  </a:cubicBezTo>
                  <a:cubicBezTo>
                    <a:pt x="17280" y="1149"/>
                    <a:pt x="17280" y="1149"/>
                    <a:pt x="17280" y="1149"/>
                  </a:cubicBezTo>
                  <a:cubicBezTo>
                    <a:pt x="17280" y="919"/>
                    <a:pt x="17280" y="919"/>
                    <a:pt x="17280" y="919"/>
                  </a:cubicBezTo>
                  <a:cubicBezTo>
                    <a:pt x="17280" y="689"/>
                    <a:pt x="17280" y="689"/>
                    <a:pt x="17280" y="689"/>
                  </a:cubicBezTo>
                  <a:cubicBezTo>
                    <a:pt x="17280" y="689"/>
                    <a:pt x="17280" y="689"/>
                    <a:pt x="17280" y="689"/>
                  </a:cubicBezTo>
                  <a:cubicBezTo>
                    <a:pt x="17280" y="689"/>
                    <a:pt x="17280" y="689"/>
                    <a:pt x="17280" y="689"/>
                  </a:cubicBezTo>
                  <a:cubicBezTo>
                    <a:pt x="17040" y="919"/>
                    <a:pt x="17040" y="919"/>
                    <a:pt x="17040" y="919"/>
                  </a:cubicBezTo>
                  <a:cubicBezTo>
                    <a:pt x="17040" y="1149"/>
                    <a:pt x="17040" y="1149"/>
                    <a:pt x="17040" y="1149"/>
                  </a:cubicBezTo>
                  <a:cubicBezTo>
                    <a:pt x="16800" y="1379"/>
                    <a:pt x="16800" y="1379"/>
                    <a:pt x="16800" y="1379"/>
                  </a:cubicBezTo>
                  <a:cubicBezTo>
                    <a:pt x="16560" y="1609"/>
                    <a:pt x="16560" y="1609"/>
                    <a:pt x="16560" y="1609"/>
                  </a:cubicBezTo>
                  <a:cubicBezTo>
                    <a:pt x="16800" y="1838"/>
                    <a:pt x="16800" y="1838"/>
                    <a:pt x="16800" y="1838"/>
                  </a:cubicBezTo>
                  <a:cubicBezTo>
                    <a:pt x="16560" y="2068"/>
                    <a:pt x="16560" y="2068"/>
                    <a:pt x="16560" y="2068"/>
                  </a:cubicBezTo>
                  <a:cubicBezTo>
                    <a:pt x="16320" y="2298"/>
                    <a:pt x="16320" y="2298"/>
                    <a:pt x="16320" y="2298"/>
                  </a:cubicBezTo>
                  <a:cubicBezTo>
                    <a:pt x="16320" y="2298"/>
                    <a:pt x="16320" y="2298"/>
                    <a:pt x="16320" y="2298"/>
                  </a:cubicBezTo>
                  <a:cubicBezTo>
                    <a:pt x="16320" y="2068"/>
                    <a:pt x="16320" y="2068"/>
                    <a:pt x="16320" y="2068"/>
                  </a:cubicBezTo>
                  <a:cubicBezTo>
                    <a:pt x="16080" y="2068"/>
                    <a:pt x="16080" y="2068"/>
                    <a:pt x="16080" y="2068"/>
                  </a:cubicBezTo>
                  <a:cubicBezTo>
                    <a:pt x="16320" y="1838"/>
                    <a:pt x="16320" y="1838"/>
                    <a:pt x="16320" y="1838"/>
                  </a:cubicBezTo>
                  <a:cubicBezTo>
                    <a:pt x="16320" y="1609"/>
                    <a:pt x="16320" y="1609"/>
                    <a:pt x="16320" y="1609"/>
                  </a:cubicBezTo>
                  <a:cubicBezTo>
                    <a:pt x="16320" y="1609"/>
                    <a:pt x="16320" y="1609"/>
                    <a:pt x="16320" y="1609"/>
                  </a:cubicBezTo>
                  <a:cubicBezTo>
                    <a:pt x="16320" y="1379"/>
                    <a:pt x="16320" y="1379"/>
                    <a:pt x="16320" y="1379"/>
                  </a:cubicBezTo>
                  <a:cubicBezTo>
                    <a:pt x="16560" y="1149"/>
                    <a:pt x="16560" y="1149"/>
                    <a:pt x="16560" y="1149"/>
                  </a:cubicBezTo>
                  <a:cubicBezTo>
                    <a:pt x="16560" y="919"/>
                    <a:pt x="16560" y="919"/>
                    <a:pt x="16560" y="919"/>
                  </a:cubicBezTo>
                  <a:cubicBezTo>
                    <a:pt x="16800" y="919"/>
                    <a:pt x="16800" y="919"/>
                    <a:pt x="16800" y="919"/>
                  </a:cubicBezTo>
                  <a:cubicBezTo>
                    <a:pt x="16800" y="689"/>
                    <a:pt x="16800" y="689"/>
                    <a:pt x="16800" y="689"/>
                  </a:cubicBezTo>
                  <a:cubicBezTo>
                    <a:pt x="16560" y="689"/>
                    <a:pt x="16560" y="689"/>
                    <a:pt x="16560" y="689"/>
                  </a:cubicBezTo>
                  <a:cubicBezTo>
                    <a:pt x="16320" y="689"/>
                    <a:pt x="16320" y="689"/>
                    <a:pt x="16320" y="689"/>
                  </a:cubicBezTo>
                  <a:cubicBezTo>
                    <a:pt x="16320" y="689"/>
                    <a:pt x="16320" y="689"/>
                    <a:pt x="16320" y="689"/>
                  </a:cubicBezTo>
                  <a:cubicBezTo>
                    <a:pt x="16320" y="689"/>
                    <a:pt x="16320" y="689"/>
                    <a:pt x="16320" y="689"/>
                  </a:cubicBezTo>
                  <a:cubicBezTo>
                    <a:pt x="16080" y="919"/>
                    <a:pt x="16080" y="919"/>
                    <a:pt x="16080" y="919"/>
                  </a:cubicBezTo>
                  <a:cubicBezTo>
                    <a:pt x="16080" y="689"/>
                    <a:pt x="16080" y="689"/>
                    <a:pt x="16080" y="689"/>
                  </a:cubicBezTo>
                  <a:cubicBezTo>
                    <a:pt x="16080" y="689"/>
                    <a:pt x="16080" y="689"/>
                    <a:pt x="16080" y="689"/>
                  </a:cubicBezTo>
                  <a:cubicBezTo>
                    <a:pt x="15840" y="689"/>
                    <a:pt x="15840" y="689"/>
                    <a:pt x="15840" y="689"/>
                  </a:cubicBezTo>
                  <a:cubicBezTo>
                    <a:pt x="15840" y="689"/>
                    <a:pt x="15840" y="689"/>
                    <a:pt x="15840" y="689"/>
                  </a:cubicBezTo>
                  <a:cubicBezTo>
                    <a:pt x="15840" y="919"/>
                    <a:pt x="15840" y="919"/>
                    <a:pt x="15840" y="919"/>
                  </a:cubicBezTo>
                  <a:cubicBezTo>
                    <a:pt x="15600" y="919"/>
                    <a:pt x="15600" y="919"/>
                    <a:pt x="15600" y="919"/>
                  </a:cubicBezTo>
                  <a:cubicBezTo>
                    <a:pt x="15600" y="919"/>
                    <a:pt x="15600" y="919"/>
                    <a:pt x="15600" y="919"/>
                  </a:cubicBezTo>
                  <a:cubicBezTo>
                    <a:pt x="15600" y="919"/>
                    <a:pt x="15600" y="919"/>
                    <a:pt x="15600" y="919"/>
                  </a:cubicBezTo>
                  <a:cubicBezTo>
                    <a:pt x="15360" y="919"/>
                    <a:pt x="15360" y="919"/>
                    <a:pt x="15360" y="919"/>
                  </a:cubicBezTo>
                  <a:cubicBezTo>
                    <a:pt x="15360" y="919"/>
                    <a:pt x="15360" y="919"/>
                    <a:pt x="15360" y="919"/>
                  </a:cubicBezTo>
                  <a:cubicBezTo>
                    <a:pt x="15600" y="1149"/>
                    <a:pt x="15600" y="1149"/>
                    <a:pt x="15600" y="1149"/>
                  </a:cubicBezTo>
                  <a:cubicBezTo>
                    <a:pt x="15840" y="1149"/>
                    <a:pt x="15840" y="1149"/>
                    <a:pt x="15840" y="1149"/>
                  </a:cubicBezTo>
                  <a:cubicBezTo>
                    <a:pt x="15600" y="1379"/>
                    <a:pt x="15600" y="1379"/>
                    <a:pt x="15600" y="1379"/>
                  </a:cubicBezTo>
                  <a:cubicBezTo>
                    <a:pt x="15600" y="1149"/>
                    <a:pt x="15600" y="1149"/>
                    <a:pt x="15600" y="1149"/>
                  </a:cubicBezTo>
                  <a:cubicBezTo>
                    <a:pt x="15360" y="1379"/>
                    <a:pt x="15360" y="1379"/>
                    <a:pt x="15360" y="1379"/>
                  </a:cubicBezTo>
                  <a:cubicBezTo>
                    <a:pt x="15360" y="1379"/>
                    <a:pt x="15360" y="1379"/>
                    <a:pt x="15360" y="1379"/>
                  </a:cubicBezTo>
                  <a:cubicBezTo>
                    <a:pt x="15600" y="1379"/>
                    <a:pt x="15600" y="1379"/>
                    <a:pt x="15600" y="1379"/>
                  </a:cubicBezTo>
                  <a:cubicBezTo>
                    <a:pt x="15360" y="1609"/>
                    <a:pt x="15360" y="1609"/>
                    <a:pt x="15360" y="1609"/>
                  </a:cubicBezTo>
                  <a:cubicBezTo>
                    <a:pt x="15120" y="1379"/>
                    <a:pt x="15120" y="1379"/>
                    <a:pt x="15120" y="1379"/>
                  </a:cubicBezTo>
                  <a:cubicBezTo>
                    <a:pt x="15120" y="1379"/>
                    <a:pt x="15120" y="1379"/>
                    <a:pt x="15120" y="1379"/>
                  </a:cubicBezTo>
                  <a:cubicBezTo>
                    <a:pt x="15120" y="1609"/>
                    <a:pt x="15120" y="1609"/>
                    <a:pt x="15120" y="1609"/>
                  </a:cubicBezTo>
                  <a:cubicBezTo>
                    <a:pt x="14880" y="1609"/>
                    <a:pt x="14880" y="1609"/>
                    <a:pt x="14880" y="1609"/>
                  </a:cubicBezTo>
                  <a:cubicBezTo>
                    <a:pt x="14880" y="1838"/>
                    <a:pt x="14880" y="1838"/>
                    <a:pt x="14880" y="1838"/>
                  </a:cubicBezTo>
                  <a:cubicBezTo>
                    <a:pt x="14880" y="1838"/>
                    <a:pt x="14880" y="1838"/>
                    <a:pt x="14880" y="1838"/>
                  </a:cubicBezTo>
                  <a:cubicBezTo>
                    <a:pt x="14880" y="1838"/>
                    <a:pt x="14880" y="1838"/>
                    <a:pt x="14880" y="1838"/>
                  </a:cubicBezTo>
                  <a:cubicBezTo>
                    <a:pt x="14640" y="2068"/>
                    <a:pt x="14640" y="2068"/>
                    <a:pt x="14640" y="2068"/>
                  </a:cubicBezTo>
                  <a:cubicBezTo>
                    <a:pt x="14880" y="2298"/>
                    <a:pt x="14880" y="2298"/>
                    <a:pt x="14880" y="2298"/>
                  </a:cubicBezTo>
                  <a:cubicBezTo>
                    <a:pt x="14880" y="2298"/>
                    <a:pt x="14880" y="2298"/>
                    <a:pt x="14880" y="2298"/>
                  </a:cubicBezTo>
                  <a:cubicBezTo>
                    <a:pt x="14880" y="2298"/>
                    <a:pt x="14880" y="2298"/>
                    <a:pt x="14880" y="2298"/>
                  </a:cubicBezTo>
                  <a:cubicBezTo>
                    <a:pt x="15120" y="2528"/>
                    <a:pt x="15120" y="2528"/>
                    <a:pt x="15120" y="2528"/>
                  </a:cubicBezTo>
                  <a:cubicBezTo>
                    <a:pt x="14880" y="2528"/>
                    <a:pt x="14880" y="2528"/>
                    <a:pt x="14880" y="2528"/>
                  </a:cubicBezTo>
                  <a:cubicBezTo>
                    <a:pt x="14640" y="2528"/>
                    <a:pt x="14640" y="2528"/>
                    <a:pt x="14640" y="2528"/>
                  </a:cubicBezTo>
                  <a:cubicBezTo>
                    <a:pt x="14640" y="2298"/>
                    <a:pt x="14640" y="2298"/>
                    <a:pt x="14640" y="2298"/>
                  </a:cubicBezTo>
                  <a:cubicBezTo>
                    <a:pt x="14400" y="2298"/>
                    <a:pt x="14400" y="2298"/>
                    <a:pt x="14400" y="2298"/>
                  </a:cubicBezTo>
                  <a:cubicBezTo>
                    <a:pt x="14640" y="2068"/>
                    <a:pt x="14640" y="2068"/>
                    <a:pt x="14640" y="2068"/>
                  </a:cubicBezTo>
                  <a:cubicBezTo>
                    <a:pt x="14400" y="2068"/>
                    <a:pt x="14400" y="2068"/>
                    <a:pt x="14400" y="2068"/>
                  </a:cubicBezTo>
                  <a:cubicBezTo>
                    <a:pt x="14160" y="2068"/>
                    <a:pt x="14160" y="2068"/>
                    <a:pt x="14160" y="2068"/>
                  </a:cubicBezTo>
                  <a:cubicBezTo>
                    <a:pt x="13920" y="2068"/>
                    <a:pt x="13920" y="2068"/>
                    <a:pt x="13920" y="2068"/>
                  </a:cubicBezTo>
                  <a:cubicBezTo>
                    <a:pt x="13680" y="1838"/>
                    <a:pt x="13680" y="1838"/>
                    <a:pt x="13680" y="1838"/>
                  </a:cubicBezTo>
                  <a:cubicBezTo>
                    <a:pt x="13680" y="1838"/>
                    <a:pt x="13680" y="1838"/>
                    <a:pt x="13680" y="1838"/>
                  </a:cubicBezTo>
                  <a:cubicBezTo>
                    <a:pt x="13440" y="1838"/>
                    <a:pt x="13440" y="1838"/>
                    <a:pt x="13440" y="1838"/>
                  </a:cubicBezTo>
                  <a:cubicBezTo>
                    <a:pt x="13440" y="1838"/>
                    <a:pt x="13440" y="1838"/>
                    <a:pt x="13440" y="1838"/>
                  </a:cubicBezTo>
                  <a:cubicBezTo>
                    <a:pt x="13200" y="1838"/>
                    <a:pt x="13200" y="1838"/>
                    <a:pt x="13200" y="1838"/>
                  </a:cubicBezTo>
                  <a:cubicBezTo>
                    <a:pt x="12960" y="2068"/>
                    <a:pt x="12960" y="2068"/>
                    <a:pt x="12960" y="2068"/>
                  </a:cubicBezTo>
                  <a:cubicBezTo>
                    <a:pt x="12960" y="2068"/>
                    <a:pt x="12960" y="2068"/>
                    <a:pt x="12960" y="2068"/>
                  </a:cubicBezTo>
                  <a:cubicBezTo>
                    <a:pt x="13200" y="2298"/>
                    <a:pt x="13200" y="2298"/>
                    <a:pt x="13200" y="2298"/>
                  </a:cubicBezTo>
                  <a:cubicBezTo>
                    <a:pt x="13440" y="2298"/>
                    <a:pt x="13440" y="2298"/>
                    <a:pt x="13440" y="2298"/>
                  </a:cubicBezTo>
                  <a:cubicBezTo>
                    <a:pt x="13440" y="2298"/>
                    <a:pt x="13440" y="2298"/>
                    <a:pt x="13440" y="2298"/>
                  </a:cubicBezTo>
                  <a:cubicBezTo>
                    <a:pt x="13680" y="2298"/>
                    <a:pt x="13680" y="2298"/>
                    <a:pt x="13680" y="2298"/>
                  </a:cubicBezTo>
                  <a:cubicBezTo>
                    <a:pt x="13680" y="2528"/>
                    <a:pt x="13680" y="2528"/>
                    <a:pt x="13680" y="2528"/>
                  </a:cubicBezTo>
                  <a:cubicBezTo>
                    <a:pt x="13680" y="2757"/>
                    <a:pt x="13680" y="2757"/>
                    <a:pt x="13680" y="2757"/>
                  </a:cubicBezTo>
                  <a:cubicBezTo>
                    <a:pt x="13920" y="2987"/>
                    <a:pt x="13920" y="2987"/>
                    <a:pt x="13920" y="2987"/>
                  </a:cubicBezTo>
                  <a:cubicBezTo>
                    <a:pt x="13920" y="2987"/>
                    <a:pt x="13920" y="2987"/>
                    <a:pt x="13920" y="2987"/>
                  </a:cubicBezTo>
                  <a:cubicBezTo>
                    <a:pt x="13680" y="2987"/>
                    <a:pt x="13680" y="2987"/>
                    <a:pt x="13680" y="2987"/>
                  </a:cubicBezTo>
                  <a:cubicBezTo>
                    <a:pt x="13440" y="2757"/>
                    <a:pt x="13440" y="2757"/>
                    <a:pt x="13440" y="2757"/>
                  </a:cubicBezTo>
                  <a:cubicBezTo>
                    <a:pt x="13440" y="2757"/>
                    <a:pt x="13440" y="2757"/>
                    <a:pt x="13440" y="2757"/>
                  </a:cubicBezTo>
                  <a:cubicBezTo>
                    <a:pt x="13200" y="2528"/>
                    <a:pt x="13200" y="2528"/>
                    <a:pt x="13200" y="2528"/>
                  </a:cubicBezTo>
                  <a:cubicBezTo>
                    <a:pt x="13200" y="2757"/>
                    <a:pt x="13200" y="2757"/>
                    <a:pt x="13200" y="2757"/>
                  </a:cubicBezTo>
                  <a:cubicBezTo>
                    <a:pt x="12960" y="2757"/>
                    <a:pt x="12960" y="2757"/>
                    <a:pt x="12960" y="2757"/>
                  </a:cubicBezTo>
                  <a:cubicBezTo>
                    <a:pt x="12960" y="2528"/>
                    <a:pt x="12960" y="2528"/>
                    <a:pt x="12960" y="2528"/>
                  </a:cubicBezTo>
                  <a:cubicBezTo>
                    <a:pt x="12720" y="2757"/>
                    <a:pt x="12720" y="2757"/>
                    <a:pt x="12720" y="2757"/>
                  </a:cubicBezTo>
                  <a:cubicBezTo>
                    <a:pt x="12720" y="2757"/>
                    <a:pt x="12720" y="2757"/>
                    <a:pt x="12720" y="2757"/>
                  </a:cubicBezTo>
                  <a:cubicBezTo>
                    <a:pt x="12720" y="2987"/>
                    <a:pt x="12720" y="2987"/>
                    <a:pt x="12720" y="2987"/>
                  </a:cubicBezTo>
                  <a:cubicBezTo>
                    <a:pt x="12720" y="3217"/>
                    <a:pt x="12720" y="3217"/>
                    <a:pt x="12720" y="3217"/>
                  </a:cubicBezTo>
                  <a:cubicBezTo>
                    <a:pt x="12960" y="3217"/>
                    <a:pt x="12960" y="3217"/>
                    <a:pt x="12960" y="3217"/>
                  </a:cubicBezTo>
                  <a:cubicBezTo>
                    <a:pt x="12960" y="3447"/>
                    <a:pt x="12960" y="3447"/>
                    <a:pt x="12960" y="3447"/>
                  </a:cubicBezTo>
                  <a:cubicBezTo>
                    <a:pt x="12720" y="3447"/>
                    <a:pt x="12720" y="3447"/>
                    <a:pt x="12720" y="3447"/>
                  </a:cubicBezTo>
                  <a:cubicBezTo>
                    <a:pt x="12720" y="3217"/>
                    <a:pt x="12720" y="3217"/>
                    <a:pt x="12720" y="3217"/>
                  </a:cubicBezTo>
                  <a:cubicBezTo>
                    <a:pt x="12480" y="3447"/>
                    <a:pt x="12480" y="3447"/>
                    <a:pt x="12480" y="3447"/>
                  </a:cubicBezTo>
                  <a:cubicBezTo>
                    <a:pt x="12480" y="3677"/>
                    <a:pt x="12480" y="3677"/>
                    <a:pt x="12480" y="3677"/>
                  </a:cubicBezTo>
                  <a:cubicBezTo>
                    <a:pt x="12240" y="3677"/>
                    <a:pt x="12240" y="3677"/>
                    <a:pt x="12240" y="3677"/>
                  </a:cubicBezTo>
                  <a:cubicBezTo>
                    <a:pt x="12240" y="3677"/>
                    <a:pt x="12240" y="3677"/>
                    <a:pt x="12240" y="3677"/>
                  </a:cubicBezTo>
                  <a:cubicBezTo>
                    <a:pt x="12480" y="3447"/>
                    <a:pt x="12480" y="3447"/>
                    <a:pt x="12480" y="3447"/>
                  </a:cubicBezTo>
                  <a:cubicBezTo>
                    <a:pt x="12480" y="3447"/>
                    <a:pt x="12480" y="3447"/>
                    <a:pt x="12480" y="3447"/>
                  </a:cubicBezTo>
                  <a:cubicBezTo>
                    <a:pt x="12480" y="3217"/>
                    <a:pt x="12480" y="3217"/>
                    <a:pt x="12480" y="3217"/>
                  </a:cubicBezTo>
                  <a:cubicBezTo>
                    <a:pt x="12480" y="2757"/>
                    <a:pt x="12480" y="2757"/>
                    <a:pt x="12480" y="2757"/>
                  </a:cubicBezTo>
                  <a:cubicBezTo>
                    <a:pt x="12240" y="2757"/>
                    <a:pt x="12240" y="2757"/>
                    <a:pt x="12240" y="2757"/>
                  </a:cubicBezTo>
                  <a:cubicBezTo>
                    <a:pt x="12000" y="2987"/>
                    <a:pt x="12000" y="2987"/>
                    <a:pt x="12000" y="2987"/>
                  </a:cubicBezTo>
                  <a:cubicBezTo>
                    <a:pt x="12000" y="3217"/>
                    <a:pt x="12000" y="3217"/>
                    <a:pt x="12000" y="3217"/>
                  </a:cubicBezTo>
                  <a:cubicBezTo>
                    <a:pt x="12000" y="3447"/>
                    <a:pt x="12000" y="3447"/>
                    <a:pt x="12000" y="3447"/>
                  </a:cubicBezTo>
                  <a:cubicBezTo>
                    <a:pt x="12000" y="3677"/>
                    <a:pt x="12000" y="3677"/>
                    <a:pt x="12000" y="3677"/>
                  </a:cubicBezTo>
                  <a:cubicBezTo>
                    <a:pt x="11760" y="3447"/>
                    <a:pt x="11760" y="3447"/>
                    <a:pt x="11760" y="3447"/>
                  </a:cubicBezTo>
                  <a:cubicBezTo>
                    <a:pt x="12000" y="3217"/>
                    <a:pt x="12000" y="3217"/>
                    <a:pt x="12000" y="3217"/>
                  </a:cubicBezTo>
                  <a:cubicBezTo>
                    <a:pt x="12000" y="2987"/>
                    <a:pt x="12000" y="2987"/>
                    <a:pt x="12000" y="2987"/>
                  </a:cubicBezTo>
                  <a:cubicBezTo>
                    <a:pt x="11760" y="2987"/>
                    <a:pt x="11760" y="2987"/>
                    <a:pt x="11760" y="2987"/>
                  </a:cubicBezTo>
                  <a:cubicBezTo>
                    <a:pt x="11520" y="2987"/>
                    <a:pt x="11520" y="2987"/>
                    <a:pt x="11520" y="2987"/>
                  </a:cubicBezTo>
                  <a:cubicBezTo>
                    <a:pt x="11520" y="3217"/>
                    <a:pt x="11520" y="3217"/>
                    <a:pt x="11520" y="3217"/>
                  </a:cubicBezTo>
                  <a:cubicBezTo>
                    <a:pt x="11520" y="3447"/>
                    <a:pt x="11520" y="3447"/>
                    <a:pt x="11520" y="3447"/>
                  </a:cubicBezTo>
                  <a:cubicBezTo>
                    <a:pt x="11520" y="3677"/>
                    <a:pt x="11520" y="3677"/>
                    <a:pt x="11520" y="3677"/>
                  </a:cubicBezTo>
                  <a:cubicBezTo>
                    <a:pt x="11760" y="3677"/>
                    <a:pt x="11760" y="3677"/>
                    <a:pt x="11760" y="3677"/>
                  </a:cubicBezTo>
                  <a:cubicBezTo>
                    <a:pt x="12000" y="3906"/>
                    <a:pt x="12000" y="3906"/>
                    <a:pt x="12000" y="3906"/>
                  </a:cubicBezTo>
                  <a:cubicBezTo>
                    <a:pt x="11760" y="4136"/>
                    <a:pt x="11760" y="4136"/>
                    <a:pt x="11760" y="4136"/>
                  </a:cubicBezTo>
                  <a:cubicBezTo>
                    <a:pt x="11760" y="3906"/>
                    <a:pt x="11760" y="3906"/>
                    <a:pt x="11760" y="3906"/>
                  </a:cubicBezTo>
                  <a:cubicBezTo>
                    <a:pt x="11520" y="3677"/>
                    <a:pt x="11520" y="3677"/>
                    <a:pt x="11520" y="3677"/>
                  </a:cubicBezTo>
                  <a:cubicBezTo>
                    <a:pt x="11280" y="3447"/>
                    <a:pt x="11280" y="3447"/>
                    <a:pt x="11280" y="3447"/>
                  </a:cubicBezTo>
                  <a:cubicBezTo>
                    <a:pt x="11280" y="3447"/>
                    <a:pt x="11280" y="3447"/>
                    <a:pt x="11280" y="3447"/>
                  </a:cubicBezTo>
                  <a:cubicBezTo>
                    <a:pt x="11040" y="3447"/>
                    <a:pt x="11040" y="3447"/>
                    <a:pt x="11040" y="3447"/>
                  </a:cubicBezTo>
                  <a:cubicBezTo>
                    <a:pt x="11040" y="3677"/>
                    <a:pt x="11040" y="3677"/>
                    <a:pt x="11040" y="3677"/>
                  </a:cubicBezTo>
                  <a:cubicBezTo>
                    <a:pt x="11280" y="3906"/>
                    <a:pt x="11280" y="3906"/>
                    <a:pt x="11280" y="3906"/>
                  </a:cubicBezTo>
                  <a:cubicBezTo>
                    <a:pt x="11280" y="3906"/>
                    <a:pt x="11280" y="3906"/>
                    <a:pt x="11280" y="3906"/>
                  </a:cubicBezTo>
                  <a:cubicBezTo>
                    <a:pt x="11520" y="3906"/>
                    <a:pt x="11520" y="3906"/>
                    <a:pt x="11520" y="3906"/>
                  </a:cubicBezTo>
                  <a:cubicBezTo>
                    <a:pt x="11280" y="3906"/>
                    <a:pt x="11280" y="3906"/>
                    <a:pt x="11280" y="3906"/>
                  </a:cubicBezTo>
                  <a:cubicBezTo>
                    <a:pt x="11040" y="3906"/>
                    <a:pt x="11040" y="3906"/>
                    <a:pt x="11040" y="3906"/>
                  </a:cubicBezTo>
                  <a:cubicBezTo>
                    <a:pt x="11280" y="4136"/>
                    <a:pt x="11280" y="4136"/>
                    <a:pt x="11280" y="4136"/>
                  </a:cubicBezTo>
                  <a:cubicBezTo>
                    <a:pt x="11040" y="3906"/>
                    <a:pt x="11040" y="3906"/>
                    <a:pt x="11040" y="3906"/>
                  </a:cubicBezTo>
                  <a:cubicBezTo>
                    <a:pt x="11040" y="3677"/>
                    <a:pt x="11040" y="3677"/>
                    <a:pt x="11040" y="3677"/>
                  </a:cubicBezTo>
                  <a:cubicBezTo>
                    <a:pt x="10800" y="3677"/>
                    <a:pt x="10800" y="3677"/>
                    <a:pt x="10800" y="3677"/>
                  </a:cubicBezTo>
                  <a:cubicBezTo>
                    <a:pt x="10800" y="3677"/>
                    <a:pt x="10800" y="3677"/>
                    <a:pt x="10800" y="3677"/>
                  </a:cubicBezTo>
                  <a:cubicBezTo>
                    <a:pt x="10800" y="3677"/>
                    <a:pt x="10800" y="3677"/>
                    <a:pt x="10800" y="3677"/>
                  </a:cubicBezTo>
                  <a:cubicBezTo>
                    <a:pt x="10560" y="3906"/>
                    <a:pt x="10560" y="3906"/>
                    <a:pt x="10560" y="3906"/>
                  </a:cubicBezTo>
                  <a:cubicBezTo>
                    <a:pt x="10800" y="3906"/>
                    <a:pt x="10800" y="3906"/>
                    <a:pt x="10800" y="3906"/>
                  </a:cubicBezTo>
                  <a:cubicBezTo>
                    <a:pt x="10800" y="4136"/>
                    <a:pt x="10800" y="4136"/>
                    <a:pt x="10800" y="4136"/>
                  </a:cubicBezTo>
                  <a:cubicBezTo>
                    <a:pt x="10560" y="4136"/>
                    <a:pt x="10560" y="4136"/>
                    <a:pt x="10560" y="4136"/>
                  </a:cubicBezTo>
                  <a:cubicBezTo>
                    <a:pt x="10320" y="4136"/>
                    <a:pt x="10320" y="4136"/>
                    <a:pt x="10320" y="4136"/>
                  </a:cubicBezTo>
                  <a:cubicBezTo>
                    <a:pt x="10080" y="4366"/>
                    <a:pt x="10080" y="4366"/>
                    <a:pt x="10080" y="4366"/>
                  </a:cubicBezTo>
                  <a:cubicBezTo>
                    <a:pt x="10320" y="4366"/>
                    <a:pt x="10320" y="4366"/>
                    <a:pt x="10320" y="4366"/>
                  </a:cubicBezTo>
                  <a:cubicBezTo>
                    <a:pt x="10320" y="4366"/>
                    <a:pt x="10320" y="4366"/>
                    <a:pt x="10320" y="4366"/>
                  </a:cubicBezTo>
                  <a:cubicBezTo>
                    <a:pt x="10560" y="4596"/>
                    <a:pt x="10560" y="4596"/>
                    <a:pt x="10560" y="4596"/>
                  </a:cubicBezTo>
                  <a:cubicBezTo>
                    <a:pt x="10320" y="4596"/>
                    <a:pt x="10320" y="4596"/>
                    <a:pt x="10320" y="4596"/>
                  </a:cubicBezTo>
                  <a:cubicBezTo>
                    <a:pt x="10320" y="4596"/>
                    <a:pt x="10320" y="4596"/>
                    <a:pt x="10320" y="4596"/>
                  </a:cubicBezTo>
                  <a:cubicBezTo>
                    <a:pt x="10320" y="4596"/>
                    <a:pt x="10320" y="4596"/>
                    <a:pt x="10320" y="4596"/>
                  </a:cubicBezTo>
                  <a:cubicBezTo>
                    <a:pt x="10320" y="4826"/>
                    <a:pt x="10320" y="4826"/>
                    <a:pt x="10320" y="4826"/>
                  </a:cubicBezTo>
                  <a:cubicBezTo>
                    <a:pt x="10080" y="4826"/>
                    <a:pt x="10080" y="4826"/>
                    <a:pt x="10080" y="4826"/>
                  </a:cubicBezTo>
                  <a:cubicBezTo>
                    <a:pt x="10080" y="4826"/>
                    <a:pt x="10080" y="4826"/>
                    <a:pt x="10080" y="4826"/>
                  </a:cubicBezTo>
                  <a:cubicBezTo>
                    <a:pt x="10080" y="4826"/>
                    <a:pt x="10080" y="4826"/>
                    <a:pt x="10080" y="4826"/>
                  </a:cubicBezTo>
                  <a:cubicBezTo>
                    <a:pt x="10080" y="4826"/>
                    <a:pt x="10080" y="4826"/>
                    <a:pt x="10080" y="4826"/>
                  </a:cubicBezTo>
                  <a:cubicBezTo>
                    <a:pt x="9840" y="4826"/>
                    <a:pt x="9840" y="4826"/>
                    <a:pt x="9840" y="4826"/>
                  </a:cubicBezTo>
                  <a:cubicBezTo>
                    <a:pt x="9840" y="4826"/>
                    <a:pt x="9840" y="4826"/>
                    <a:pt x="9840" y="4826"/>
                  </a:cubicBezTo>
                  <a:cubicBezTo>
                    <a:pt x="9600" y="5055"/>
                    <a:pt x="9600" y="5055"/>
                    <a:pt x="9600" y="5055"/>
                  </a:cubicBezTo>
                  <a:cubicBezTo>
                    <a:pt x="9600" y="5055"/>
                    <a:pt x="9600" y="5055"/>
                    <a:pt x="9600" y="5055"/>
                  </a:cubicBezTo>
                  <a:cubicBezTo>
                    <a:pt x="9600" y="5055"/>
                    <a:pt x="9600" y="5055"/>
                    <a:pt x="9600" y="5055"/>
                  </a:cubicBezTo>
                  <a:cubicBezTo>
                    <a:pt x="9360" y="5055"/>
                    <a:pt x="9360" y="5055"/>
                    <a:pt x="9360" y="5055"/>
                  </a:cubicBezTo>
                  <a:cubicBezTo>
                    <a:pt x="9360" y="5285"/>
                    <a:pt x="9360" y="5285"/>
                    <a:pt x="9360" y="5285"/>
                  </a:cubicBezTo>
                  <a:cubicBezTo>
                    <a:pt x="9600" y="5285"/>
                    <a:pt x="9600" y="5285"/>
                    <a:pt x="9600" y="5285"/>
                  </a:cubicBezTo>
                  <a:cubicBezTo>
                    <a:pt x="10080" y="5285"/>
                    <a:pt x="10080" y="5285"/>
                    <a:pt x="10080" y="5285"/>
                  </a:cubicBezTo>
                  <a:cubicBezTo>
                    <a:pt x="10080" y="5285"/>
                    <a:pt x="10080" y="5285"/>
                    <a:pt x="10080" y="5285"/>
                  </a:cubicBezTo>
                  <a:cubicBezTo>
                    <a:pt x="10320" y="5285"/>
                    <a:pt x="10320" y="5285"/>
                    <a:pt x="10320" y="5285"/>
                  </a:cubicBezTo>
                  <a:cubicBezTo>
                    <a:pt x="10320" y="5285"/>
                    <a:pt x="10320" y="5285"/>
                    <a:pt x="10320" y="5285"/>
                  </a:cubicBezTo>
                  <a:cubicBezTo>
                    <a:pt x="10320" y="5285"/>
                    <a:pt x="10320" y="5285"/>
                    <a:pt x="10320" y="5285"/>
                  </a:cubicBezTo>
                  <a:cubicBezTo>
                    <a:pt x="10320" y="5515"/>
                    <a:pt x="10320" y="5515"/>
                    <a:pt x="10320" y="5515"/>
                  </a:cubicBezTo>
                  <a:cubicBezTo>
                    <a:pt x="10320" y="5745"/>
                    <a:pt x="10320" y="5745"/>
                    <a:pt x="10320" y="5745"/>
                  </a:cubicBezTo>
                  <a:cubicBezTo>
                    <a:pt x="10080" y="5745"/>
                    <a:pt x="10080" y="5745"/>
                    <a:pt x="10080" y="5745"/>
                  </a:cubicBezTo>
                  <a:cubicBezTo>
                    <a:pt x="10080" y="5745"/>
                    <a:pt x="10080" y="5745"/>
                    <a:pt x="10080" y="5745"/>
                  </a:cubicBezTo>
                  <a:cubicBezTo>
                    <a:pt x="10080" y="5515"/>
                    <a:pt x="10080" y="5515"/>
                    <a:pt x="10080" y="5515"/>
                  </a:cubicBezTo>
                  <a:cubicBezTo>
                    <a:pt x="9840" y="5515"/>
                    <a:pt x="9840" y="5515"/>
                    <a:pt x="9840" y="5515"/>
                  </a:cubicBezTo>
                  <a:cubicBezTo>
                    <a:pt x="9840" y="5515"/>
                    <a:pt x="9840" y="5515"/>
                    <a:pt x="9840" y="5515"/>
                  </a:cubicBezTo>
                  <a:cubicBezTo>
                    <a:pt x="9600" y="5515"/>
                    <a:pt x="9600" y="5515"/>
                    <a:pt x="9600" y="5515"/>
                  </a:cubicBezTo>
                  <a:cubicBezTo>
                    <a:pt x="9600" y="5515"/>
                    <a:pt x="9600" y="5515"/>
                    <a:pt x="9600" y="5515"/>
                  </a:cubicBezTo>
                  <a:cubicBezTo>
                    <a:pt x="9600" y="5745"/>
                    <a:pt x="9600" y="5745"/>
                    <a:pt x="9600" y="5745"/>
                  </a:cubicBezTo>
                  <a:cubicBezTo>
                    <a:pt x="9360" y="5515"/>
                    <a:pt x="9360" y="5515"/>
                    <a:pt x="9360" y="5515"/>
                  </a:cubicBezTo>
                  <a:cubicBezTo>
                    <a:pt x="9360" y="5515"/>
                    <a:pt x="9360" y="5515"/>
                    <a:pt x="9360" y="5515"/>
                  </a:cubicBezTo>
                  <a:cubicBezTo>
                    <a:pt x="9600" y="5745"/>
                    <a:pt x="9600" y="5745"/>
                    <a:pt x="9600" y="5745"/>
                  </a:cubicBezTo>
                  <a:cubicBezTo>
                    <a:pt x="9600" y="5974"/>
                    <a:pt x="9600" y="5974"/>
                    <a:pt x="9600" y="5974"/>
                  </a:cubicBezTo>
                  <a:cubicBezTo>
                    <a:pt x="9360" y="5974"/>
                    <a:pt x="9360" y="5974"/>
                    <a:pt x="9360" y="5974"/>
                  </a:cubicBezTo>
                  <a:cubicBezTo>
                    <a:pt x="9360" y="5974"/>
                    <a:pt x="9360" y="5974"/>
                    <a:pt x="9360" y="5974"/>
                  </a:cubicBezTo>
                  <a:cubicBezTo>
                    <a:pt x="9360" y="6204"/>
                    <a:pt x="9360" y="6204"/>
                    <a:pt x="9360" y="6204"/>
                  </a:cubicBezTo>
                  <a:cubicBezTo>
                    <a:pt x="9360" y="6204"/>
                    <a:pt x="9360" y="6204"/>
                    <a:pt x="9360" y="6204"/>
                  </a:cubicBezTo>
                  <a:cubicBezTo>
                    <a:pt x="9360" y="5974"/>
                    <a:pt x="9360" y="5974"/>
                    <a:pt x="9360" y="5974"/>
                  </a:cubicBezTo>
                  <a:cubicBezTo>
                    <a:pt x="9360" y="5974"/>
                    <a:pt x="9360" y="5974"/>
                    <a:pt x="9360" y="5974"/>
                  </a:cubicBezTo>
                  <a:cubicBezTo>
                    <a:pt x="9120" y="5745"/>
                    <a:pt x="9120" y="5745"/>
                    <a:pt x="9120" y="5745"/>
                  </a:cubicBezTo>
                  <a:cubicBezTo>
                    <a:pt x="9120" y="5974"/>
                    <a:pt x="9120" y="5974"/>
                    <a:pt x="9120" y="5974"/>
                  </a:cubicBezTo>
                  <a:cubicBezTo>
                    <a:pt x="8880" y="5974"/>
                    <a:pt x="8880" y="5974"/>
                    <a:pt x="8880" y="5974"/>
                  </a:cubicBezTo>
                  <a:cubicBezTo>
                    <a:pt x="8880" y="5745"/>
                    <a:pt x="8880" y="5745"/>
                    <a:pt x="8880" y="5745"/>
                  </a:cubicBezTo>
                  <a:cubicBezTo>
                    <a:pt x="8880" y="5745"/>
                    <a:pt x="8880" y="5745"/>
                    <a:pt x="8880" y="5745"/>
                  </a:cubicBezTo>
                  <a:cubicBezTo>
                    <a:pt x="8640" y="5745"/>
                    <a:pt x="8640" y="5745"/>
                    <a:pt x="8640" y="5745"/>
                  </a:cubicBezTo>
                  <a:cubicBezTo>
                    <a:pt x="8640" y="5974"/>
                    <a:pt x="8640" y="5974"/>
                    <a:pt x="8640" y="5974"/>
                  </a:cubicBezTo>
                  <a:cubicBezTo>
                    <a:pt x="8640" y="5974"/>
                    <a:pt x="8640" y="5974"/>
                    <a:pt x="8640" y="5974"/>
                  </a:cubicBezTo>
                  <a:cubicBezTo>
                    <a:pt x="8880" y="5974"/>
                    <a:pt x="8880" y="5974"/>
                    <a:pt x="8880" y="5974"/>
                  </a:cubicBezTo>
                  <a:cubicBezTo>
                    <a:pt x="9120" y="6204"/>
                    <a:pt x="9120" y="6204"/>
                    <a:pt x="9120" y="6204"/>
                  </a:cubicBezTo>
                  <a:cubicBezTo>
                    <a:pt x="9120" y="6204"/>
                    <a:pt x="9120" y="6204"/>
                    <a:pt x="9120" y="6204"/>
                  </a:cubicBezTo>
                  <a:cubicBezTo>
                    <a:pt x="8640" y="6204"/>
                    <a:pt x="8640" y="6204"/>
                    <a:pt x="8640" y="6204"/>
                  </a:cubicBezTo>
                  <a:cubicBezTo>
                    <a:pt x="8640" y="6204"/>
                    <a:pt x="8640" y="6204"/>
                    <a:pt x="8640" y="6204"/>
                  </a:cubicBezTo>
                  <a:cubicBezTo>
                    <a:pt x="8400" y="6204"/>
                    <a:pt x="8400" y="6204"/>
                    <a:pt x="8400" y="6204"/>
                  </a:cubicBezTo>
                  <a:cubicBezTo>
                    <a:pt x="8400" y="6434"/>
                    <a:pt x="8400" y="6434"/>
                    <a:pt x="8400" y="6434"/>
                  </a:cubicBezTo>
                  <a:cubicBezTo>
                    <a:pt x="8400" y="6434"/>
                    <a:pt x="8400" y="6434"/>
                    <a:pt x="8400" y="6434"/>
                  </a:cubicBezTo>
                  <a:cubicBezTo>
                    <a:pt x="8400" y="6664"/>
                    <a:pt x="8400" y="6664"/>
                    <a:pt x="8400" y="6664"/>
                  </a:cubicBezTo>
                  <a:cubicBezTo>
                    <a:pt x="8400" y="6664"/>
                    <a:pt x="8400" y="6664"/>
                    <a:pt x="8400" y="6664"/>
                  </a:cubicBezTo>
                  <a:cubicBezTo>
                    <a:pt x="8640" y="6434"/>
                    <a:pt x="8640" y="6434"/>
                    <a:pt x="8640" y="6434"/>
                  </a:cubicBezTo>
                  <a:cubicBezTo>
                    <a:pt x="8880" y="6434"/>
                    <a:pt x="8880" y="6434"/>
                    <a:pt x="8880" y="6434"/>
                  </a:cubicBezTo>
                  <a:cubicBezTo>
                    <a:pt x="8880" y="6664"/>
                    <a:pt x="8880" y="6664"/>
                    <a:pt x="8880" y="6664"/>
                  </a:cubicBezTo>
                  <a:cubicBezTo>
                    <a:pt x="8640" y="6664"/>
                    <a:pt x="8640" y="6664"/>
                    <a:pt x="8640" y="6664"/>
                  </a:cubicBezTo>
                  <a:cubicBezTo>
                    <a:pt x="8640" y="6664"/>
                    <a:pt x="8640" y="6664"/>
                    <a:pt x="8640" y="6664"/>
                  </a:cubicBezTo>
                  <a:cubicBezTo>
                    <a:pt x="8640" y="6894"/>
                    <a:pt x="8640" y="6894"/>
                    <a:pt x="8640" y="6894"/>
                  </a:cubicBezTo>
                  <a:cubicBezTo>
                    <a:pt x="8880" y="7123"/>
                    <a:pt x="8880" y="7123"/>
                    <a:pt x="8880" y="7123"/>
                  </a:cubicBezTo>
                  <a:cubicBezTo>
                    <a:pt x="8880" y="7123"/>
                    <a:pt x="8880" y="7123"/>
                    <a:pt x="8880" y="7123"/>
                  </a:cubicBezTo>
                  <a:cubicBezTo>
                    <a:pt x="8880" y="7123"/>
                    <a:pt x="8880" y="7123"/>
                    <a:pt x="8880" y="7123"/>
                  </a:cubicBezTo>
                  <a:cubicBezTo>
                    <a:pt x="8640" y="7123"/>
                    <a:pt x="8640" y="7123"/>
                    <a:pt x="8640" y="7123"/>
                  </a:cubicBezTo>
                  <a:cubicBezTo>
                    <a:pt x="8400" y="6894"/>
                    <a:pt x="8400" y="6894"/>
                    <a:pt x="8400" y="6894"/>
                  </a:cubicBezTo>
                  <a:cubicBezTo>
                    <a:pt x="8400" y="6894"/>
                    <a:pt x="8400" y="6894"/>
                    <a:pt x="8400" y="6894"/>
                  </a:cubicBezTo>
                  <a:cubicBezTo>
                    <a:pt x="8160" y="7123"/>
                    <a:pt x="8160" y="7123"/>
                    <a:pt x="8160" y="7123"/>
                  </a:cubicBezTo>
                  <a:cubicBezTo>
                    <a:pt x="8400" y="7123"/>
                    <a:pt x="8400" y="7123"/>
                    <a:pt x="8400" y="7123"/>
                  </a:cubicBezTo>
                  <a:cubicBezTo>
                    <a:pt x="8160" y="7123"/>
                    <a:pt x="8160" y="7123"/>
                    <a:pt x="8160" y="7123"/>
                  </a:cubicBezTo>
                  <a:cubicBezTo>
                    <a:pt x="7920" y="7353"/>
                    <a:pt x="7920" y="7353"/>
                    <a:pt x="7920" y="7353"/>
                  </a:cubicBezTo>
                  <a:cubicBezTo>
                    <a:pt x="7920" y="7353"/>
                    <a:pt x="7920" y="7353"/>
                    <a:pt x="7920" y="7353"/>
                  </a:cubicBezTo>
                  <a:cubicBezTo>
                    <a:pt x="8160" y="7353"/>
                    <a:pt x="8160" y="7353"/>
                    <a:pt x="8160" y="7353"/>
                  </a:cubicBezTo>
                  <a:cubicBezTo>
                    <a:pt x="8400" y="7353"/>
                    <a:pt x="8400" y="7353"/>
                    <a:pt x="8400" y="7353"/>
                  </a:cubicBezTo>
                  <a:cubicBezTo>
                    <a:pt x="8400" y="7353"/>
                    <a:pt x="8400" y="7353"/>
                    <a:pt x="8400" y="7353"/>
                  </a:cubicBezTo>
                  <a:cubicBezTo>
                    <a:pt x="8640" y="7353"/>
                    <a:pt x="8640" y="7353"/>
                    <a:pt x="8640" y="7353"/>
                  </a:cubicBezTo>
                  <a:cubicBezTo>
                    <a:pt x="8640" y="7583"/>
                    <a:pt x="8640" y="7583"/>
                    <a:pt x="8640" y="7583"/>
                  </a:cubicBezTo>
                  <a:cubicBezTo>
                    <a:pt x="8880" y="7583"/>
                    <a:pt x="8880" y="7583"/>
                    <a:pt x="8880" y="7583"/>
                  </a:cubicBezTo>
                  <a:cubicBezTo>
                    <a:pt x="8880" y="7813"/>
                    <a:pt x="8880" y="7813"/>
                    <a:pt x="8880" y="7813"/>
                  </a:cubicBezTo>
                  <a:cubicBezTo>
                    <a:pt x="8640" y="7583"/>
                    <a:pt x="8640" y="7583"/>
                    <a:pt x="8640" y="7583"/>
                  </a:cubicBezTo>
                  <a:cubicBezTo>
                    <a:pt x="8400" y="7583"/>
                    <a:pt x="8400" y="7583"/>
                    <a:pt x="8400" y="7583"/>
                  </a:cubicBezTo>
                  <a:cubicBezTo>
                    <a:pt x="8160" y="7583"/>
                    <a:pt x="8160" y="7583"/>
                    <a:pt x="8160" y="7583"/>
                  </a:cubicBezTo>
                  <a:cubicBezTo>
                    <a:pt x="7920" y="7583"/>
                    <a:pt x="7920" y="7583"/>
                    <a:pt x="7920" y="7583"/>
                  </a:cubicBezTo>
                  <a:cubicBezTo>
                    <a:pt x="7920" y="7813"/>
                    <a:pt x="7920" y="7813"/>
                    <a:pt x="7920" y="7813"/>
                  </a:cubicBezTo>
                  <a:cubicBezTo>
                    <a:pt x="7680" y="7813"/>
                    <a:pt x="7680" y="7813"/>
                    <a:pt x="7680" y="7813"/>
                  </a:cubicBezTo>
                  <a:cubicBezTo>
                    <a:pt x="7680" y="7813"/>
                    <a:pt x="7680" y="7813"/>
                    <a:pt x="7680" y="7813"/>
                  </a:cubicBezTo>
                  <a:cubicBezTo>
                    <a:pt x="7440" y="8043"/>
                    <a:pt x="7440" y="8043"/>
                    <a:pt x="7440" y="8043"/>
                  </a:cubicBezTo>
                  <a:cubicBezTo>
                    <a:pt x="7200" y="8043"/>
                    <a:pt x="7200" y="8043"/>
                    <a:pt x="7200" y="8043"/>
                  </a:cubicBezTo>
                  <a:cubicBezTo>
                    <a:pt x="7200" y="8043"/>
                    <a:pt x="7200" y="8043"/>
                    <a:pt x="7200" y="8043"/>
                  </a:cubicBezTo>
                  <a:cubicBezTo>
                    <a:pt x="7440" y="8043"/>
                    <a:pt x="7440" y="8043"/>
                    <a:pt x="7440" y="8043"/>
                  </a:cubicBezTo>
                  <a:cubicBezTo>
                    <a:pt x="7680" y="8272"/>
                    <a:pt x="7680" y="8272"/>
                    <a:pt x="7680" y="8272"/>
                  </a:cubicBezTo>
                  <a:cubicBezTo>
                    <a:pt x="7440" y="8272"/>
                    <a:pt x="7440" y="8272"/>
                    <a:pt x="7440" y="8272"/>
                  </a:cubicBezTo>
                  <a:cubicBezTo>
                    <a:pt x="7440" y="8272"/>
                    <a:pt x="7440" y="8272"/>
                    <a:pt x="7440" y="8272"/>
                  </a:cubicBezTo>
                  <a:cubicBezTo>
                    <a:pt x="7200" y="8272"/>
                    <a:pt x="7200" y="8272"/>
                    <a:pt x="7200" y="8272"/>
                  </a:cubicBezTo>
                  <a:cubicBezTo>
                    <a:pt x="7440" y="8272"/>
                    <a:pt x="7440" y="8272"/>
                    <a:pt x="7440" y="8272"/>
                  </a:cubicBezTo>
                  <a:cubicBezTo>
                    <a:pt x="7440" y="8502"/>
                    <a:pt x="7440" y="8502"/>
                    <a:pt x="7440" y="8502"/>
                  </a:cubicBezTo>
                  <a:cubicBezTo>
                    <a:pt x="7200" y="8502"/>
                    <a:pt x="7200" y="8502"/>
                    <a:pt x="7200" y="8502"/>
                  </a:cubicBezTo>
                  <a:cubicBezTo>
                    <a:pt x="7200" y="8272"/>
                    <a:pt x="7200" y="8272"/>
                    <a:pt x="7200" y="8272"/>
                  </a:cubicBezTo>
                  <a:cubicBezTo>
                    <a:pt x="7200" y="8502"/>
                    <a:pt x="7200" y="8502"/>
                    <a:pt x="7200" y="8502"/>
                  </a:cubicBezTo>
                  <a:cubicBezTo>
                    <a:pt x="7200" y="8502"/>
                    <a:pt x="7200" y="8502"/>
                    <a:pt x="7200" y="8502"/>
                  </a:cubicBezTo>
                  <a:cubicBezTo>
                    <a:pt x="7200" y="8502"/>
                    <a:pt x="7200" y="8502"/>
                    <a:pt x="7200" y="8502"/>
                  </a:cubicBezTo>
                  <a:cubicBezTo>
                    <a:pt x="7200" y="8732"/>
                    <a:pt x="7200" y="8732"/>
                    <a:pt x="7200" y="8732"/>
                  </a:cubicBezTo>
                  <a:cubicBezTo>
                    <a:pt x="7200" y="8732"/>
                    <a:pt x="7200" y="8732"/>
                    <a:pt x="7200" y="8732"/>
                  </a:cubicBezTo>
                  <a:cubicBezTo>
                    <a:pt x="7200" y="8732"/>
                    <a:pt x="7200" y="8732"/>
                    <a:pt x="7200" y="8732"/>
                  </a:cubicBezTo>
                  <a:cubicBezTo>
                    <a:pt x="6960" y="8732"/>
                    <a:pt x="6960" y="8732"/>
                    <a:pt x="6960" y="8732"/>
                  </a:cubicBezTo>
                  <a:cubicBezTo>
                    <a:pt x="6960" y="8732"/>
                    <a:pt x="6960" y="8732"/>
                    <a:pt x="6960" y="8732"/>
                  </a:cubicBezTo>
                  <a:cubicBezTo>
                    <a:pt x="6960" y="8732"/>
                    <a:pt x="6960" y="8732"/>
                    <a:pt x="6960" y="8732"/>
                  </a:cubicBezTo>
                  <a:cubicBezTo>
                    <a:pt x="6960" y="8962"/>
                    <a:pt x="6960" y="8962"/>
                    <a:pt x="6960" y="8962"/>
                  </a:cubicBezTo>
                  <a:cubicBezTo>
                    <a:pt x="6960" y="8962"/>
                    <a:pt x="6960" y="8962"/>
                    <a:pt x="6960" y="8962"/>
                  </a:cubicBezTo>
                  <a:cubicBezTo>
                    <a:pt x="7200" y="8962"/>
                    <a:pt x="7200" y="8962"/>
                    <a:pt x="7200" y="8962"/>
                  </a:cubicBezTo>
                  <a:cubicBezTo>
                    <a:pt x="7440" y="9191"/>
                    <a:pt x="7440" y="9191"/>
                    <a:pt x="7440" y="9191"/>
                  </a:cubicBezTo>
                  <a:cubicBezTo>
                    <a:pt x="7440" y="9191"/>
                    <a:pt x="7440" y="9191"/>
                    <a:pt x="7440" y="9191"/>
                  </a:cubicBezTo>
                  <a:cubicBezTo>
                    <a:pt x="7680" y="9191"/>
                    <a:pt x="7680" y="9191"/>
                    <a:pt x="7680" y="9191"/>
                  </a:cubicBezTo>
                  <a:cubicBezTo>
                    <a:pt x="7440" y="9191"/>
                    <a:pt x="7440" y="9191"/>
                    <a:pt x="7440" y="9191"/>
                  </a:cubicBezTo>
                  <a:cubicBezTo>
                    <a:pt x="7440" y="9191"/>
                    <a:pt x="7440" y="9191"/>
                    <a:pt x="7440" y="9191"/>
                  </a:cubicBezTo>
                  <a:cubicBezTo>
                    <a:pt x="7200" y="9191"/>
                    <a:pt x="7200" y="9191"/>
                    <a:pt x="7200" y="9191"/>
                  </a:cubicBezTo>
                  <a:cubicBezTo>
                    <a:pt x="7200" y="9191"/>
                    <a:pt x="7200" y="9191"/>
                    <a:pt x="7200" y="9191"/>
                  </a:cubicBezTo>
                  <a:cubicBezTo>
                    <a:pt x="6960" y="9191"/>
                    <a:pt x="6960" y="9191"/>
                    <a:pt x="6960" y="9191"/>
                  </a:cubicBezTo>
                  <a:cubicBezTo>
                    <a:pt x="6720" y="9421"/>
                    <a:pt x="6720" y="9421"/>
                    <a:pt x="6720" y="9421"/>
                  </a:cubicBezTo>
                  <a:cubicBezTo>
                    <a:pt x="6720" y="9421"/>
                    <a:pt x="6720" y="9421"/>
                    <a:pt x="6720" y="9421"/>
                  </a:cubicBezTo>
                  <a:cubicBezTo>
                    <a:pt x="6960" y="9421"/>
                    <a:pt x="6960" y="9421"/>
                    <a:pt x="6960" y="9421"/>
                  </a:cubicBezTo>
                  <a:cubicBezTo>
                    <a:pt x="6960" y="9651"/>
                    <a:pt x="6960" y="9651"/>
                    <a:pt x="6960" y="9651"/>
                  </a:cubicBezTo>
                  <a:cubicBezTo>
                    <a:pt x="7200" y="9651"/>
                    <a:pt x="7200" y="9651"/>
                    <a:pt x="7200" y="9651"/>
                  </a:cubicBezTo>
                  <a:cubicBezTo>
                    <a:pt x="7200" y="9881"/>
                    <a:pt x="7200" y="9881"/>
                    <a:pt x="7200" y="9881"/>
                  </a:cubicBezTo>
                  <a:cubicBezTo>
                    <a:pt x="6960" y="9651"/>
                    <a:pt x="6960" y="9651"/>
                    <a:pt x="6960" y="9651"/>
                  </a:cubicBezTo>
                  <a:cubicBezTo>
                    <a:pt x="6960" y="9651"/>
                    <a:pt x="6960" y="9651"/>
                    <a:pt x="6960" y="9651"/>
                  </a:cubicBezTo>
                  <a:cubicBezTo>
                    <a:pt x="6720" y="9881"/>
                    <a:pt x="6720" y="9881"/>
                    <a:pt x="6720" y="9881"/>
                  </a:cubicBezTo>
                  <a:cubicBezTo>
                    <a:pt x="6720" y="9881"/>
                    <a:pt x="6720" y="9881"/>
                    <a:pt x="6720" y="9881"/>
                  </a:cubicBezTo>
                  <a:cubicBezTo>
                    <a:pt x="6720" y="9881"/>
                    <a:pt x="6720" y="9881"/>
                    <a:pt x="6720" y="9881"/>
                  </a:cubicBezTo>
                  <a:cubicBezTo>
                    <a:pt x="6960" y="10111"/>
                    <a:pt x="6960" y="10111"/>
                    <a:pt x="6960" y="10111"/>
                  </a:cubicBezTo>
                  <a:cubicBezTo>
                    <a:pt x="6960" y="10111"/>
                    <a:pt x="6960" y="10111"/>
                    <a:pt x="6960" y="10111"/>
                  </a:cubicBezTo>
                  <a:cubicBezTo>
                    <a:pt x="6720" y="10111"/>
                    <a:pt x="6720" y="10111"/>
                    <a:pt x="6720" y="10111"/>
                  </a:cubicBezTo>
                  <a:cubicBezTo>
                    <a:pt x="6720" y="10111"/>
                    <a:pt x="6720" y="10111"/>
                    <a:pt x="6720" y="10111"/>
                  </a:cubicBezTo>
                  <a:cubicBezTo>
                    <a:pt x="6720" y="10111"/>
                    <a:pt x="6720" y="10111"/>
                    <a:pt x="6720" y="10111"/>
                  </a:cubicBezTo>
                  <a:cubicBezTo>
                    <a:pt x="6720" y="10340"/>
                    <a:pt x="6720" y="10340"/>
                    <a:pt x="6720" y="10340"/>
                  </a:cubicBezTo>
                  <a:cubicBezTo>
                    <a:pt x="6720" y="10340"/>
                    <a:pt x="6720" y="10340"/>
                    <a:pt x="6720" y="10340"/>
                  </a:cubicBezTo>
                  <a:cubicBezTo>
                    <a:pt x="6720" y="10340"/>
                    <a:pt x="6720" y="10340"/>
                    <a:pt x="6720" y="10340"/>
                  </a:cubicBezTo>
                  <a:cubicBezTo>
                    <a:pt x="6720" y="10570"/>
                    <a:pt x="6720" y="10570"/>
                    <a:pt x="6720" y="10570"/>
                  </a:cubicBezTo>
                  <a:cubicBezTo>
                    <a:pt x="6480" y="10340"/>
                    <a:pt x="6480" y="10340"/>
                    <a:pt x="6480" y="10340"/>
                  </a:cubicBezTo>
                  <a:cubicBezTo>
                    <a:pt x="6480" y="10340"/>
                    <a:pt x="6480" y="10340"/>
                    <a:pt x="6480" y="10340"/>
                  </a:cubicBezTo>
                  <a:cubicBezTo>
                    <a:pt x="6480" y="10570"/>
                    <a:pt x="6480" y="10570"/>
                    <a:pt x="6480" y="10570"/>
                  </a:cubicBezTo>
                  <a:cubicBezTo>
                    <a:pt x="6480" y="10570"/>
                    <a:pt x="6480" y="10570"/>
                    <a:pt x="6480" y="10570"/>
                  </a:cubicBezTo>
                  <a:cubicBezTo>
                    <a:pt x="6480" y="10800"/>
                    <a:pt x="6480" y="10800"/>
                    <a:pt x="6480" y="10800"/>
                  </a:cubicBezTo>
                  <a:cubicBezTo>
                    <a:pt x="6720" y="10800"/>
                    <a:pt x="6720" y="10800"/>
                    <a:pt x="6720" y="10800"/>
                  </a:cubicBezTo>
                  <a:cubicBezTo>
                    <a:pt x="6720" y="10800"/>
                    <a:pt x="6720" y="10800"/>
                    <a:pt x="6720" y="10800"/>
                  </a:cubicBezTo>
                  <a:cubicBezTo>
                    <a:pt x="6720" y="10800"/>
                    <a:pt x="6720" y="10800"/>
                    <a:pt x="6720" y="10800"/>
                  </a:cubicBezTo>
                  <a:cubicBezTo>
                    <a:pt x="6960" y="10800"/>
                    <a:pt x="6960" y="10800"/>
                    <a:pt x="6960" y="10800"/>
                  </a:cubicBezTo>
                  <a:cubicBezTo>
                    <a:pt x="6720" y="11030"/>
                    <a:pt x="6720" y="11030"/>
                    <a:pt x="6720" y="11030"/>
                  </a:cubicBezTo>
                  <a:cubicBezTo>
                    <a:pt x="6720" y="11030"/>
                    <a:pt x="6720" y="11030"/>
                    <a:pt x="6720" y="11030"/>
                  </a:cubicBezTo>
                  <a:cubicBezTo>
                    <a:pt x="6480" y="11030"/>
                    <a:pt x="6480" y="11030"/>
                    <a:pt x="6480" y="11030"/>
                  </a:cubicBezTo>
                  <a:cubicBezTo>
                    <a:pt x="6480" y="11030"/>
                    <a:pt x="6480" y="11030"/>
                    <a:pt x="6480" y="11030"/>
                  </a:cubicBezTo>
                  <a:cubicBezTo>
                    <a:pt x="6240" y="11260"/>
                    <a:pt x="6240" y="11260"/>
                    <a:pt x="6240" y="11260"/>
                  </a:cubicBezTo>
                  <a:cubicBezTo>
                    <a:pt x="6240" y="11260"/>
                    <a:pt x="6240" y="11260"/>
                    <a:pt x="6240" y="11260"/>
                  </a:cubicBezTo>
                  <a:cubicBezTo>
                    <a:pt x="6000" y="11260"/>
                    <a:pt x="6000" y="11260"/>
                    <a:pt x="6000" y="11260"/>
                  </a:cubicBezTo>
                  <a:cubicBezTo>
                    <a:pt x="6000" y="11489"/>
                    <a:pt x="6000" y="11489"/>
                    <a:pt x="6000" y="11489"/>
                  </a:cubicBezTo>
                  <a:cubicBezTo>
                    <a:pt x="6000" y="11489"/>
                    <a:pt x="6000" y="11489"/>
                    <a:pt x="6000" y="11489"/>
                  </a:cubicBezTo>
                  <a:cubicBezTo>
                    <a:pt x="6000" y="11489"/>
                    <a:pt x="6000" y="11489"/>
                    <a:pt x="6000" y="11489"/>
                  </a:cubicBezTo>
                  <a:cubicBezTo>
                    <a:pt x="5760" y="11489"/>
                    <a:pt x="5760" y="11489"/>
                    <a:pt x="5760" y="11489"/>
                  </a:cubicBezTo>
                  <a:cubicBezTo>
                    <a:pt x="5520" y="11719"/>
                    <a:pt x="5520" y="11719"/>
                    <a:pt x="5520" y="11719"/>
                  </a:cubicBezTo>
                  <a:cubicBezTo>
                    <a:pt x="5760" y="11719"/>
                    <a:pt x="5760" y="11719"/>
                    <a:pt x="5760" y="11719"/>
                  </a:cubicBezTo>
                  <a:cubicBezTo>
                    <a:pt x="5760" y="11949"/>
                    <a:pt x="5760" y="11949"/>
                    <a:pt x="5760" y="11949"/>
                  </a:cubicBezTo>
                  <a:cubicBezTo>
                    <a:pt x="5760" y="11949"/>
                    <a:pt x="5760" y="11949"/>
                    <a:pt x="5760" y="11949"/>
                  </a:cubicBezTo>
                  <a:cubicBezTo>
                    <a:pt x="5520" y="12179"/>
                    <a:pt x="5520" y="12179"/>
                    <a:pt x="5520" y="12179"/>
                  </a:cubicBezTo>
                  <a:cubicBezTo>
                    <a:pt x="5520" y="12179"/>
                    <a:pt x="5520" y="12179"/>
                    <a:pt x="5520" y="12179"/>
                  </a:cubicBezTo>
                  <a:cubicBezTo>
                    <a:pt x="5520" y="11949"/>
                    <a:pt x="5520" y="11949"/>
                    <a:pt x="5520" y="11949"/>
                  </a:cubicBezTo>
                  <a:cubicBezTo>
                    <a:pt x="5280" y="11949"/>
                    <a:pt x="5280" y="11949"/>
                    <a:pt x="5280" y="11949"/>
                  </a:cubicBezTo>
                  <a:cubicBezTo>
                    <a:pt x="5280" y="11949"/>
                    <a:pt x="5280" y="11949"/>
                    <a:pt x="5280" y="11949"/>
                  </a:cubicBezTo>
                  <a:cubicBezTo>
                    <a:pt x="5040" y="11949"/>
                    <a:pt x="5040" y="11949"/>
                    <a:pt x="5040" y="11949"/>
                  </a:cubicBezTo>
                  <a:cubicBezTo>
                    <a:pt x="5280" y="12179"/>
                    <a:pt x="5280" y="12179"/>
                    <a:pt x="5280" y="12179"/>
                  </a:cubicBezTo>
                  <a:cubicBezTo>
                    <a:pt x="5040" y="12179"/>
                    <a:pt x="5040" y="12179"/>
                    <a:pt x="5040" y="12179"/>
                  </a:cubicBezTo>
                  <a:cubicBezTo>
                    <a:pt x="5040" y="12179"/>
                    <a:pt x="5040" y="12179"/>
                    <a:pt x="5040" y="12179"/>
                  </a:cubicBezTo>
                  <a:cubicBezTo>
                    <a:pt x="5040" y="12409"/>
                    <a:pt x="5040" y="12409"/>
                    <a:pt x="5040" y="12409"/>
                  </a:cubicBezTo>
                  <a:cubicBezTo>
                    <a:pt x="4800" y="12409"/>
                    <a:pt x="4800" y="12409"/>
                    <a:pt x="4800" y="12409"/>
                  </a:cubicBezTo>
                  <a:cubicBezTo>
                    <a:pt x="4800" y="12409"/>
                    <a:pt x="4800" y="12409"/>
                    <a:pt x="4800" y="12409"/>
                  </a:cubicBezTo>
                  <a:cubicBezTo>
                    <a:pt x="4800" y="12638"/>
                    <a:pt x="4800" y="12638"/>
                    <a:pt x="4800" y="12638"/>
                  </a:cubicBezTo>
                  <a:cubicBezTo>
                    <a:pt x="4560" y="12638"/>
                    <a:pt x="4560" y="12638"/>
                    <a:pt x="4560" y="12638"/>
                  </a:cubicBezTo>
                  <a:cubicBezTo>
                    <a:pt x="4560" y="12638"/>
                    <a:pt x="4560" y="12638"/>
                    <a:pt x="4560" y="12638"/>
                  </a:cubicBezTo>
                  <a:cubicBezTo>
                    <a:pt x="4560" y="12868"/>
                    <a:pt x="4560" y="12868"/>
                    <a:pt x="4560" y="12868"/>
                  </a:cubicBezTo>
                  <a:cubicBezTo>
                    <a:pt x="4560" y="13098"/>
                    <a:pt x="4560" y="13098"/>
                    <a:pt x="4560" y="13098"/>
                  </a:cubicBezTo>
                  <a:cubicBezTo>
                    <a:pt x="4320" y="13098"/>
                    <a:pt x="4320" y="13098"/>
                    <a:pt x="4320" y="13098"/>
                  </a:cubicBezTo>
                  <a:cubicBezTo>
                    <a:pt x="4320" y="13328"/>
                    <a:pt x="4320" y="13328"/>
                    <a:pt x="4320" y="13328"/>
                  </a:cubicBezTo>
                  <a:cubicBezTo>
                    <a:pt x="4560" y="13098"/>
                    <a:pt x="4560" y="13098"/>
                    <a:pt x="4560" y="13098"/>
                  </a:cubicBezTo>
                  <a:cubicBezTo>
                    <a:pt x="4560" y="13098"/>
                    <a:pt x="4560" y="13098"/>
                    <a:pt x="4560" y="13098"/>
                  </a:cubicBezTo>
                  <a:cubicBezTo>
                    <a:pt x="4560" y="13328"/>
                    <a:pt x="4560" y="13328"/>
                    <a:pt x="4560" y="13328"/>
                  </a:cubicBezTo>
                  <a:cubicBezTo>
                    <a:pt x="4560" y="13328"/>
                    <a:pt x="4560" y="13328"/>
                    <a:pt x="4560" y="13328"/>
                  </a:cubicBezTo>
                  <a:cubicBezTo>
                    <a:pt x="4560" y="13557"/>
                    <a:pt x="4560" y="13557"/>
                    <a:pt x="4560" y="13557"/>
                  </a:cubicBezTo>
                  <a:cubicBezTo>
                    <a:pt x="4560" y="13557"/>
                    <a:pt x="4560" y="13557"/>
                    <a:pt x="4560" y="13557"/>
                  </a:cubicBezTo>
                  <a:cubicBezTo>
                    <a:pt x="4800" y="13557"/>
                    <a:pt x="4800" y="13557"/>
                    <a:pt x="4800" y="13557"/>
                  </a:cubicBezTo>
                  <a:cubicBezTo>
                    <a:pt x="5040" y="13557"/>
                    <a:pt x="5040" y="13557"/>
                    <a:pt x="5040" y="13557"/>
                  </a:cubicBezTo>
                  <a:cubicBezTo>
                    <a:pt x="5280" y="13098"/>
                    <a:pt x="5280" y="13098"/>
                    <a:pt x="5280" y="13098"/>
                  </a:cubicBezTo>
                  <a:cubicBezTo>
                    <a:pt x="5280" y="13098"/>
                    <a:pt x="5280" y="13098"/>
                    <a:pt x="5280" y="13098"/>
                  </a:cubicBezTo>
                  <a:cubicBezTo>
                    <a:pt x="5280" y="13098"/>
                    <a:pt x="5280" y="13098"/>
                    <a:pt x="5280" y="13098"/>
                  </a:cubicBezTo>
                  <a:cubicBezTo>
                    <a:pt x="5280" y="12868"/>
                    <a:pt x="5280" y="12868"/>
                    <a:pt x="5280" y="12868"/>
                  </a:cubicBezTo>
                  <a:cubicBezTo>
                    <a:pt x="5280" y="12868"/>
                    <a:pt x="5280" y="12868"/>
                    <a:pt x="5280" y="12868"/>
                  </a:cubicBezTo>
                  <a:cubicBezTo>
                    <a:pt x="5520" y="12638"/>
                    <a:pt x="5520" y="12638"/>
                    <a:pt x="5520" y="12638"/>
                  </a:cubicBezTo>
                  <a:cubicBezTo>
                    <a:pt x="5520" y="12638"/>
                    <a:pt x="5520" y="12638"/>
                    <a:pt x="5520" y="12638"/>
                  </a:cubicBezTo>
                  <a:cubicBezTo>
                    <a:pt x="5760" y="12638"/>
                    <a:pt x="5760" y="12638"/>
                    <a:pt x="5760" y="12638"/>
                  </a:cubicBezTo>
                  <a:cubicBezTo>
                    <a:pt x="5760" y="12638"/>
                    <a:pt x="5760" y="12638"/>
                    <a:pt x="5760" y="12638"/>
                  </a:cubicBezTo>
                  <a:cubicBezTo>
                    <a:pt x="5520" y="12868"/>
                    <a:pt x="5520" y="12868"/>
                    <a:pt x="5520" y="12868"/>
                  </a:cubicBezTo>
                  <a:cubicBezTo>
                    <a:pt x="5520" y="12868"/>
                    <a:pt x="5520" y="12868"/>
                    <a:pt x="5520" y="12868"/>
                  </a:cubicBezTo>
                  <a:cubicBezTo>
                    <a:pt x="5760" y="13098"/>
                    <a:pt x="5760" y="13098"/>
                    <a:pt x="5760" y="13098"/>
                  </a:cubicBezTo>
                  <a:cubicBezTo>
                    <a:pt x="5760" y="13098"/>
                    <a:pt x="5760" y="13098"/>
                    <a:pt x="5760" y="13098"/>
                  </a:cubicBezTo>
                  <a:cubicBezTo>
                    <a:pt x="5520" y="13098"/>
                    <a:pt x="5520" y="13098"/>
                    <a:pt x="5520" y="13098"/>
                  </a:cubicBezTo>
                  <a:cubicBezTo>
                    <a:pt x="5280" y="13557"/>
                    <a:pt x="5280" y="13557"/>
                    <a:pt x="5280" y="13557"/>
                  </a:cubicBezTo>
                  <a:cubicBezTo>
                    <a:pt x="5520" y="13557"/>
                    <a:pt x="5520" y="13557"/>
                    <a:pt x="5520" y="13557"/>
                  </a:cubicBezTo>
                  <a:cubicBezTo>
                    <a:pt x="5280" y="13557"/>
                    <a:pt x="5280" y="13557"/>
                    <a:pt x="5280" y="13557"/>
                  </a:cubicBezTo>
                  <a:cubicBezTo>
                    <a:pt x="5280" y="13787"/>
                    <a:pt x="5280" y="13787"/>
                    <a:pt x="5280" y="13787"/>
                  </a:cubicBezTo>
                  <a:cubicBezTo>
                    <a:pt x="5280" y="13787"/>
                    <a:pt x="5280" y="13787"/>
                    <a:pt x="5280" y="13787"/>
                  </a:cubicBezTo>
                  <a:cubicBezTo>
                    <a:pt x="5040" y="13557"/>
                    <a:pt x="5040" y="13557"/>
                    <a:pt x="5040" y="13557"/>
                  </a:cubicBezTo>
                  <a:cubicBezTo>
                    <a:pt x="4800" y="13787"/>
                    <a:pt x="4800" y="13787"/>
                    <a:pt x="4800" y="13787"/>
                  </a:cubicBezTo>
                  <a:cubicBezTo>
                    <a:pt x="4800" y="13787"/>
                    <a:pt x="4800" y="13787"/>
                    <a:pt x="4800" y="13787"/>
                  </a:cubicBezTo>
                  <a:cubicBezTo>
                    <a:pt x="4800" y="14017"/>
                    <a:pt x="4800" y="14017"/>
                    <a:pt x="4800" y="14017"/>
                  </a:cubicBezTo>
                  <a:cubicBezTo>
                    <a:pt x="4560" y="14017"/>
                    <a:pt x="4560" y="14017"/>
                    <a:pt x="4560" y="14017"/>
                  </a:cubicBezTo>
                  <a:cubicBezTo>
                    <a:pt x="4320" y="14017"/>
                    <a:pt x="4320" y="14017"/>
                    <a:pt x="4320" y="14017"/>
                  </a:cubicBezTo>
                  <a:cubicBezTo>
                    <a:pt x="4560" y="14017"/>
                    <a:pt x="4560" y="14017"/>
                    <a:pt x="4560" y="14017"/>
                  </a:cubicBezTo>
                  <a:cubicBezTo>
                    <a:pt x="4560" y="14017"/>
                    <a:pt x="4560" y="14017"/>
                    <a:pt x="4560" y="14017"/>
                  </a:cubicBezTo>
                  <a:cubicBezTo>
                    <a:pt x="4560" y="13787"/>
                    <a:pt x="4560" y="13787"/>
                    <a:pt x="4560" y="13787"/>
                  </a:cubicBezTo>
                  <a:cubicBezTo>
                    <a:pt x="4560" y="13557"/>
                    <a:pt x="4560" y="13557"/>
                    <a:pt x="4560" y="13557"/>
                  </a:cubicBezTo>
                  <a:cubicBezTo>
                    <a:pt x="4320" y="13328"/>
                    <a:pt x="4320" y="13328"/>
                    <a:pt x="4320" y="13328"/>
                  </a:cubicBezTo>
                  <a:cubicBezTo>
                    <a:pt x="4080" y="13328"/>
                    <a:pt x="4080" y="13328"/>
                    <a:pt x="4080" y="13328"/>
                  </a:cubicBezTo>
                  <a:cubicBezTo>
                    <a:pt x="4080" y="13557"/>
                    <a:pt x="4080" y="13557"/>
                    <a:pt x="4080" y="13557"/>
                  </a:cubicBezTo>
                  <a:cubicBezTo>
                    <a:pt x="3840" y="13557"/>
                    <a:pt x="3840" y="13557"/>
                    <a:pt x="3840" y="13557"/>
                  </a:cubicBezTo>
                  <a:cubicBezTo>
                    <a:pt x="3840" y="13557"/>
                    <a:pt x="3840" y="13557"/>
                    <a:pt x="3840" y="13557"/>
                  </a:cubicBezTo>
                  <a:cubicBezTo>
                    <a:pt x="4080" y="13557"/>
                    <a:pt x="4080" y="13557"/>
                    <a:pt x="4080" y="13557"/>
                  </a:cubicBezTo>
                  <a:cubicBezTo>
                    <a:pt x="3840" y="13787"/>
                    <a:pt x="3840" y="13787"/>
                    <a:pt x="3840" y="13787"/>
                  </a:cubicBezTo>
                  <a:cubicBezTo>
                    <a:pt x="3600" y="13787"/>
                    <a:pt x="3600" y="13787"/>
                    <a:pt x="3600" y="13787"/>
                  </a:cubicBezTo>
                  <a:cubicBezTo>
                    <a:pt x="3600" y="13787"/>
                    <a:pt x="3600" y="13787"/>
                    <a:pt x="3600" y="13787"/>
                  </a:cubicBezTo>
                  <a:cubicBezTo>
                    <a:pt x="3360" y="14017"/>
                    <a:pt x="3360" y="14017"/>
                    <a:pt x="3360" y="14017"/>
                  </a:cubicBezTo>
                  <a:cubicBezTo>
                    <a:pt x="3360" y="14017"/>
                    <a:pt x="3360" y="14017"/>
                    <a:pt x="3360" y="14017"/>
                  </a:cubicBezTo>
                  <a:cubicBezTo>
                    <a:pt x="3600" y="14017"/>
                    <a:pt x="3600" y="14017"/>
                    <a:pt x="3600" y="14017"/>
                  </a:cubicBezTo>
                  <a:cubicBezTo>
                    <a:pt x="3600" y="14017"/>
                    <a:pt x="3600" y="14017"/>
                    <a:pt x="3600" y="14017"/>
                  </a:cubicBezTo>
                  <a:cubicBezTo>
                    <a:pt x="3360" y="14017"/>
                    <a:pt x="3360" y="14017"/>
                    <a:pt x="3360" y="14017"/>
                  </a:cubicBezTo>
                  <a:cubicBezTo>
                    <a:pt x="3360" y="14247"/>
                    <a:pt x="3360" y="14247"/>
                    <a:pt x="3360" y="14247"/>
                  </a:cubicBezTo>
                  <a:cubicBezTo>
                    <a:pt x="3120" y="14017"/>
                    <a:pt x="3120" y="14017"/>
                    <a:pt x="3120" y="14017"/>
                  </a:cubicBezTo>
                  <a:cubicBezTo>
                    <a:pt x="3120" y="14017"/>
                    <a:pt x="3120" y="14017"/>
                    <a:pt x="3120" y="14017"/>
                  </a:cubicBezTo>
                  <a:cubicBezTo>
                    <a:pt x="3120" y="14247"/>
                    <a:pt x="3120" y="14247"/>
                    <a:pt x="3120" y="14247"/>
                  </a:cubicBezTo>
                  <a:cubicBezTo>
                    <a:pt x="3360" y="14247"/>
                    <a:pt x="3360" y="14247"/>
                    <a:pt x="3360" y="14247"/>
                  </a:cubicBezTo>
                  <a:cubicBezTo>
                    <a:pt x="3600" y="14247"/>
                    <a:pt x="3600" y="14247"/>
                    <a:pt x="3600" y="14247"/>
                  </a:cubicBezTo>
                  <a:cubicBezTo>
                    <a:pt x="3360" y="14477"/>
                    <a:pt x="3360" y="14477"/>
                    <a:pt x="3360" y="14477"/>
                  </a:cubicBezTo>
                  <a:cubicBezTo>
                    <a:pt x="3600" y="14477"/>
                    <a:pt x="3600" y="14477"/>
                    <a:pt x="3600" y="14477"/>
                  </a:cubicBezTo>
                  <a:cubicBezTo>
                    <a:pt x="3600" y="14706"/>
                    <a:pt x="3600" y="14706"/>
                    <a:pt x="3600" y="14706"/>
                  </a:cubicBezTo>
                  <a:cubicBezTo>
                    <a:pt x="3360" y="14477"/>
                    <a:pt x="3360" y="14477"/>
                    <a:pt x="3360" y="14477"/>
                  </a:cubicBezTo>
                  <a:cubicBezTo>
                    <a:pt x="3360" y="14477"/>
                    <a:pt x="3360" y="14477"/>
                    <a:pt x="3360" y="14477"/>
                  </a:cubicBezTo>
                  <a:cubicBezTo>
                    <a:pt x="3120" y="14477"/>
                    <a:pt x="3120" y="14477"/>
                    <a:pt x="3120" y="14477"/>
                  </a:cubicBezTo>
                  <a:cubicBezTo>
                    <a:pt x="2880" y="14247"/>
                    <a:pt x="2880" y="14247"/>
                    <a:pt x="2880" y="14247"/>
                  </a:cubicBezTo>
                  <a:cubicBezTo>
                    <a:pt x="2880" y="14247"/>
                    <a:pt x="2880" y="14247"/>
                    <a:pt x="2880" y="14247"/>
                  </a:cubicBezTo>
                  <a:cubicBezTo>
                    <a:pt x="2880" y="14247"/>
                    <a:pt x="2880" y="14247"/>
                    <a:pt x="2880" y="14247"/>
                  </a:cubicBezTo>
                  <a:cubicBezTo>
                    <a:pt x="2880" y="14247"/>
                    <a:pt x="2880" y="14247"/>
                    <a:pt x="2880" y="14247"/>
                  </a:cubicBezTo>
                  <a:cubicBezTo>
                    <a:pt x="2880" y="14477"/>
                    <a:pt x="2880" y="14477"/>
                    <a:pt x="2880" y="14477"/>
                  </a:cubicBezTo>
                  <a:cubicBezTo>
                    <a:pt x="3120" y="14706"/>
                    <a:pt x="3120" y="14706"/>
                    <a:pt x="3120" y="14706"/>
                  </a:cubicBezTo>
                  <a:cubicBezTo>
                    <a:pt x="3360" y="14706"/>
                    <a:pt x="3360" y="14706"/>
                    <a:pt x="3360" y="14706"/>
                  </a:cubicBezTo>
                  <a:cubicBezTo>
                    <a:pt x="3360" y="14706"/>
                    <a:pt x="3360" y="14706"/>
                    <a:pt x="3360" y="14706"/>
                  </a:cubicBezTo>
                  <a:cubicBezTo>
                    <a:pt x="3360" y="14706"/>
                    <a:pt x="3360" y="14706"/>
                    <a:pt x="3360" y="14706"/>
                  </a:cubicBezTo>
                  <a:cubicBezTo>
                    <a:pt x="2880" y="14706"/>
                    <a:pt x="2880" y="14706"/>
                    <a:pt x="2880" y="14706"/>
                  </a:cubicBezTo>
                  <a:cubicBezTo>
                    <a:pt x="2640" y="14477"/>
                    <a:pt x="2640" y="14477"/>
                    <a:pt x="2640" y="14477"/>
                  </a:cubicBezTo>
                  <a:cubicBezTo>
                    <a:pt x="2640" y="14477"/>
                    <a:pt x="2640" y="14477"/>
                    <a:pt x="2640" y="14477"/>
                  </a:cubicBezTo>
                  <a:cubicBezTo>
                    <a:pt x="2400" y="14477"/>
                    <a:pt x="2400" y="14477"/>
                    <a:pt x="2400" y="14477"/>
                  </a:cubicBezTo>
                  <a:cubicBezTo>
                    <a:pt x="2160" y="14477"/>
                    <a:pt x="2160" y="14477"/>
                    <a:pt x="2160" y="14477"/>
                  </a:cubicBezTo>
                  <a:cubicBezTo>
                    <a:pt x="2160" y="14247"/>
                    <a:pt x="2160" y="14247"/>
                    <a:pt x="2160" y="14247"/>
                  </a:cubicBezTo>
                  <a:cubicBezTo>
                    <a:pt x="1920" y="14477"/>
                    <a:pt x="1920" y="14477"/>
                    <a:pt x="1920" y="14477"/>
                  </a:cubicBezTo>
                  <a:cubicBezTo>
                    <a:pt x="1920" y="14477"/>
                    <a:pt x="1920" y="14477"/>
                    <a:pt x="1920" y="14477"/>
                  </a:cubicBezTo>
                  <a:cubicBezTo>
                    <a:pt x="1920" y="14706"/>
                    <a:pt x="1920" y="14706"/>
                    <a:pt x="1920" y="14706"/>
                  </a:cubicBezTo>
                  <a:cubicBezTo>
                    <a:pt x="2160" y="14706"/>
                    <a:pt x="2160" y="14706"/>
                    <a:pt x="2160" y="14706"/>
                  </a:cubicBezTo>
                  <a:cubicBezTo>
                    <a:pt x="2400" y="14706"/>
                    <a:pt x="2400" y="14706"/>
                    <a:pt x="2400" y="14706"/>
                  </a:cubicBezTo>
                  <a:cubicBezTo>
                    <a:pt x="2400" y="14706"/>
                    <a:pt x="2400" y="14706"/>
                    <a:pt x="2400" y="14706"/>
                  </a:cubicBezTo>
                  <a:cubicBezTo>
                    <a:pt x="2400" y="14706"/>
                    <a:pt x="2400" y="14706"/>
                    <a:pt x="2400" y="14706"/>
                  </a:cubicBezTo>
                  <a:cubicBezTo>
                    <a:pt x="2400" y="14936"/>
                    <a:pt x="2400" y="14936"/>
                    <a:pt x="2400" y="14936"/>
                  </a:cubicBezTo>
                  <a:cubicBezTo>
                    <a:pt x="2640" y="14706"/>
                    <a:pt x="2640" y="14706"/>
                    <a:pt x="2640" y="14706"/>
                  </a:cubicBezTo>
                  <a:cubicBezTo>
                    <a:pt x="2880" y="14706"/>
                    <a:pt x="2880" y="14706"/>
                    <a:pt x="2880" y="14706"/>
                  </a:cubicBezTo>
                  <a:cubicBezTo>
                    <a:pt x="2640" y="14936"/>
                    <a:pt x="2640" y="14936"/>
                    <a:pt x="2640" y="14936"/>
                  </a:cubicBezTo>
                  <a:cubicBezTo>
                    <a:pt x="2400" y="14936"/>
                    <a:pt x="2400" y="14936"/>
                    <a:pt x="2400" y="14936"/>
                  </a:cubicBezTo>
                  <a:cubicBezTo>
                    <a:pt x="2400" y="15166"/>
                    <a:pt x="2400" y="15166"/>
                    <a:pt x="2400" y="15166"/>
                  </a:cubicBezTo>
                  <a:cubicBezTo>
                    <a:pt x="2160" y="15166"/>
                    <a:pt x="2160" y="15166"/>
                    <a:pt x="2160" y="15166"/>
                  </a:cubicBezTo>
                  <a:cubicBezTo>
                    <a:pt x="1920" y="14936"/>
                    <a:pt x="1920" y="14936"/>
                    <a:pt x="1920" y="14936"/>
                  </a:cubicBezTo>
                  <a:cubicBezTo>
                    <a:pt x="1920" y="14936"/>
                    <a:pt x="1920" y="14936"/>
                    <a:pt x="1920" y="14936"/>
                  </a:cubicBezTo>
                  <a:cubicBezTo>
                    <a:pt x="1680" y="14936"/>
                    <a:pt x="1680" y="14936"/>
                    <a:pt x="1680" y="14936"/>
                  </a:cubicBezTo>
                  <a:cubicBezTo>
                    <a:pt x="1680" y="14706"/>
                    <a:pt x="1680" y="14706"/>
                    <a:pt x="1680" y="14706"/>
                  </a:cubicBezTo>
                  <a:cubicBezTo>
                    <a:pt x="1440" y="14936"/>
                    <a:pt x="1440" y="14936"/>
                    <a:pt x="1440" y="14936"/>
                  </a:cubicBezTo>
                  <a:cubicBezTo>
                    <a:pt x="1440" y="14936"/>
                    <a:pt x="1440" y="14936"/>
                    <a:pt x="1440" y="14936"/>
                  </a:cubicBezTo>
                  <a:cubicBezTo>
                    <a:pt x="1200" y="14936"/>
                    <a:pt x="1200" y="14936"/>
                    <a:pt x="1200" y="14936"/>
                  </a:cubicBezTo>
                  <a:cubicBezTo>
                    <a:pt x="1200" y="14936"/>
                    <a:pt x="1200" y="14936"/>
                    <a:pt x="1200" y="14936"/>
                  </a:cubicBezTo>
                  <a:cubicBezTo>
                    <a:pt x="1680" y="14936"/>
                    <a:pt x="1680" y="14936"/>
                    <a:pt x="1680" y="14936"/>
                  </a:cubicBezTo>
                  <a:cubicBezTo>
                    <a:pt x="1680" y="15166"/>
                    <a:pt x="1680" y="15166"/>
                    <a:pt x="1680" y="15166"/>
                  </a:cubicBezTo>
                  <a:cubicBezTo>
                    <a:pt x="1920" y="15166"/>
                    <a:pt x="1920" y="15166"/>
                    <a:pt x="1920" y="15166"/>
                  </a:cubicBezTo>
                  <a:cubicBezTo>
                    <a:pt x="1920" y="15396"/>
                    <a:pt x="1920" y="15396"/>
                    <a:pt x="1920" y="15396"/>
                  </a:cubicBezTo>
                  <a:cubicBezTo>
                    <a:pt x="2160" y="15626"/>
                    <a:pt x="2160" y="15626"/>
                    <a:pt x="2160" y="15626"/>
                  </a:cubicBezTo>
                  <a:cubicBezTo>
                    <a:pt x="1920" y="15626"/>
                    <a:pt x="1920" y="15626"/>
                    <a:pt x="1920" y="15626"/>
                  </a:cubicBezTo>
                  <a:cubicBezTo>
                    <a:pt x="1920" y="15626"/>
                    <a:pt x="1920" y="15626"/>
                    <a:pt x="1920" y="15626"/>
                  </a:cubicBezTo>
                  <a:cubicBezTo>
                    <a:pt x="1920" y="15396"/>
                    <a:pt x="1920" y="15396"/>
                    <a:pt x="1920" y="15396"/>
                  </a:cubicBezTo>
                  <a:cubicBezTo>
                    <a:pt x="1680" y="15166"/>
                    <a:pt x="1680" y="15166"/>
                    <a:pt x="1680" y="15166"/>
                  </a:cubicBezTo>
                  <a:cubicBezTo>
                    <a:pt x="1440" y="15166"/>
                    <a:pt x="1440" y="15166"/>
                    <a:pt x="1440" y="15166"/>
                  </a:cubicBezTo>
                  <a:cubicBezTo>
                    <a:pt x="1440" y="15396"/>
                    <a:pt x="1440" y="15396"/>
                    <a:pt x="1440" y="15396"/>
                  </a:cubicBezTo>
                  <a:cubicBezTo>
                    <a:pt x="1440" y="15396"/>
                    <a:pt x="1440" y="15396"/>
                    <a:pt x="1440" y="15396"/>
                  </a:cubicBezTo>
                  <a:cubicBezTo>
                    <a:pt x="1200" y="15396"/>
                    <a:pt x="1200" y="15396"/>
                    <a:pt x="1200" y="15396"/>
                  </a:cubicBezTo>
                  <a:cubicBezTo>
                    <a:pt x="960" y="15626"/>
                    <a:pt x="960" y="15626"/>
                    <a:pt x="960" y="15626"/>
                  </a:cubicBezTo>
                  <a:cubicBezTo>
                    <a:pt x="1200" y="15626"/>
                    <a:pt x="1200" y="15626"/>
                    <a:pt x="1200" y="15626"/>
                  </a:cubicBezTo>
                  <a:cubicBezTo>
                    <a:pt x="1200" y="15626"/>
                    <a:pt x="1200" y="15626"/>
                    <a:pt x="1200" y="15626"/>
                  </a:cubicBezTo>
                  <a:cubicBezTo>
                    <a:pt x="960" y="15626"/>
                    <a:pt x="960" y="15626"/>
                    <a:pt x="960" y="15626"/>
                  </a:cubicBezTo>
                  <a:cubicBezTo>
                    <a:pt x="960" y="15626"/>
                    <a:pt x="960" y="15626"/>
                    <a:pt x="960" y="15626"/>
                  </a:cubicBezTo>
                  <a:cubicBezTo>
                    <a:pt x="720" y="15626"/>
                    <a:pt x="720" y="15626"/>
                    <a:pt x="720" y="15626"/>
                  </a:cubicBezTo>
                  <a:cubicBezTo>
                    <a:pt x="720" y="15626"/>
                    <a:pt x="720" y="15626"/>
                    <a:pt x="720" y="15626"/>
                  </a:cubicBezTo>
                  <a:cubicBezTo>
                    <a:pt x="480" y="15855"/>
                    <a:pt x="480" y="15855"/>
                    <a:pt x="480" y="15855"/>
                  </a:cubicBezTo>
                  <a:cubicBezTo>
                    <a:pt x="480" y="15626"/>
                    <a:pt x="480" y="15626"/>
                    <a:pt x="480" y="15626"/>
                  </a:cubicBezTo>
                  <a:cubicBezTo>
                    <a:pt x="240" y="15396"/>
                    <a:pt x="240" y="15396"/>
                    <a:pt x="240" y="15396"/>
                  </a:cubicBezTo>
                  <a:cubicBezTo>
                    <a:pt x="240" y="15396"/>
                    <a:pt x="240" y="15396"/>
                    <a:pt x="240" y="15396"/>
                  </a:cubicBezTo>
                  <a:cubicBezTo>
                    <a:pt x="240" y="15626"/>
                    <a:pt x="240" y="15626"/>
                    <a:pt x="240" y="15626"/>
                  </a:cubicBezTo>
                  <a:cubicBezTo>
                    <a:pt x="480" y="15855"/>
                    <a:pt x="480" y="15855"/>
                    <a:pt x="480" y="15855"/>
                  </a:cubicBezTo>
                  <a:cubicBezTo>
                    <a:pt x="480" y="15855"/>
                    <a:pt x="480" y="15855"/>
                    <a:pt x="480" y="15855"/>
                  </a:cubicBezTo>
                  <a:cubicBezTo>
                    <a:pt x="480" y="15855"/>
                    <a:pt x="480" y="15855"/>
                    <a:pt x="480" y="15855"/>
                  </a:cubicBezTo>
                  <a:cubicBezTo>
                    <a:pt x="720" y="15855"/>
                    <a:pt x="720" y="15855"/>
                    <a:pt x="720" y="15855"/>
                  </a:cubicBezTo>
                  <a:cubicBezTo>
                    <a:pt x="960" y="15855"/>
                    <a:pt x="960" y="15855"/>
                    <a:pt x="960" y="15855"/>
                  </a:cubicBezTo>
                  <a:cubicBezTo>
                    <a:pt x="1200" y="16085"/>
                    <a:pt x="1200" y="16085"/>
                    <a:pt x="1200" y="16085"/>
                  </a:cubicBezTo>
                  <a:cubicBezTo>
                    <a:pt x="1440" y="16085"/>
                    <a:pt x="1440" y="16085"/>
                    <a:pt x="1440" y="16085"/>
                  </a:cubicBezTo>
                  <a:cubicBezTo>
                    <a:pt x="1680" y="16085"/>
                    <a:pt x="1680" y="16085"/>
                    <a:pt x="1680" y="16085"/>
                  </a:cubicBezTo>
                  <a:cubicBezTo>
                    <a:pt x="1680" y="16085"/>
                    <a:pt x="1680" y="16085"/>
                    <a:pt x="1680" y="16085"/>
                  </a:cubicBezTo>
                  <a:cubicBezTo>
                    <a:pt x="1680" y="16085"/>
                    <a:pt x="1680" y="16085"/>
                    <a:pt x="1680" y="16085"/>
                  </a:cubicBezTo>
                  <a:cubicBezTo>
                    <a:pt x="1200" y="16085"/>
                    <a:pt x="1200" y="16085"/>
                    <a:pt x="1200" y="16085"/>
                  </a:cubicBezTo>
                  <a:cubicBezTo>
                    <a:pt x="1200" y="16085"/>
                    <a:pt x="1200" y="16085"/>
                    <a:pt x="1200" y="16085"/>
                  </a:cubicBezTo>
                  <a:cubicBezTo>
                    <a:pt x="960" y="16085"/>
                    <a:pt x="960" y="16085"/>
                    <a:pt x="960" y="16085"/>
                  </a:cubicBezTo>
                  <a:cubicBezTo>
                    <a:pt x="720" y="16085"/>
                    <a:pt x="720" y="16085"/>
                    <a:pt x="720" y="16085"/>
                  </a:cubicBezTo>
                  <a:cubicBezTo>
                    <a:pt x="480" y="16085"/>
                    <a:pt x="480" y="16085"/>
                    <a:pt x="480" y="16085"/>
                  </a:cubicBezTo>
                  <a:cubicBezTo>
                    <a:pt x="480" y="16085"/>
                    <a:pt x="480" y="16085"/>
                    <a:pt x="480" y="16085"/>
                  </a:cubicBezTo>
                  <a:cubicBezTo>
                    <a:pt x="240" y="16085"/>
                    <a:pt x="240" y="16085"/>
                    <a:pt x="240" y="16085"/>
                  </a:cubicBezTo>
                  <a:cubicBezTo>
                    <a:pt x="240" y="16315"/>
                    <a:pt x="240" y="16315"/>
                    <a:pt x="240" y="16315"/>
                  </a:cubicBezTo>
                  <a:cubicBezTo>
                    <a:pt x="480" y="16315"/>
                    <a:pt x="480" y="16315"/>
                    <a:pt x="480" y="16315"/>
                  </a:cubicBezTo>
                  <a:cubicBezTo>
                    <a:pt x="480" y="16545"/>
                    <a:pt x="480" y="16545"/>
                    <a:pt x="480" y="16545"/>
                  </a:cubicBezTo>
                  <a:cubicBezTo>
                    <a:pt x="480" y="16545"/>
                    <a:pt x="480" y="16545"/>
                    <a:pt x="480" y="16545"/>
                  </a:cubicBezTo>
                  <a:cubicBezTo>
                    <a:pt x="720" y="16545"/>
                    <a:pt x="720" y="16545"/>
                    <a:pt x="720" y="16545"/>
                  </a:cubicBezTo>
                  <a:cubicBezTo>
                    <a:pt x="960" y="16545"/>
                    <a:pt x="960" y="16545"/>
                    <a:pt x="960" y="16545"/>
                  </a:cubicBezTo>
                  <a:cubicBezTo>
                    <a:pt x="720" y="16545"/>
                    <a:pt x="720" y="16545"/>
                    <a:pt x="720" y="16545"/>
                  </a:cubicBezTo>
                  <a:cubicBezTo>
                    <a:pt x="480" y="16545"/>
                    <a:pt x="480" y="16545"/>
                    <a:pt x="480" y="16545"/>
                  </a:cubicBezTo>
                  <a:cubicBezTo>
                    <a:pt x="480" y="16545"/>
                    <a:pt x="480" y="16545"/>
                    <a:pt x="480" y="16545"/>
                  </a:cubicBezTo>
                  <a:cubicBezTo>
                    <a:pt x="240" y="16545"/>
                    <a:pt x="240" y="16545"/>
                    <a:pt x="240" y="16545"/>
                  </a:cubicBezTo>
                  <a:cubicBezTo>
                    <a:pt x="240" y="16774"/>
                    <a:pt x="240" y="16774"/>
                    <a:pt x="240" y="16774"/>
                  </a:cubicBezTo>
                  <a:cubicBezTo>
                    <a:pt x="480" y="16774"/>
                    <a:pt x="480" y="16774"/>
                    <a:pt x="480" y="16774"/>
                  </a:cubicBezTo>
                  <a:cubicBezTo>
                    <a:pt x="480" y="16774"/>
                    <a:pt x="480" y="16774"/>
                    <a:pt x="480" y="16774"/>
                  </a:cubicBezTo>
                  <a:cubicBezTo>
                    <a:pt x="240" y="16774"/>
                    <a:pt x="240" y="16774"/>
                    <a:pt x="240" y="16774"/>
                  </a:cubicBezTo>
                  <a:cubicBezTo>
                    <a:pt x="240" y="16774"/>
                    <a:pt x="240" y="16774"/>
                    <a:pt x="240" y="16774"/>
                  </a:cubicBezTo>
                  <a:cubicBezTo>
                    <a:pt x="240" y="17004"/>
                    <a:pt x="240" y="17004"/>
                    <a:pt x="240" y="17004"/>
                  </a:cubicBezTo>
                  <a:cubicBezTo>
                    <a:pt x="480" y="17004"/>
                    <a:pt x="480" y="17004"/>
                    <a:pt x="480" y="17004"/>
                  </a:cubicBezTo>
                  <a:cubicBezTo>
                    <a:pt x="480" y="17004"/>
                    <a:pt x="480" y="17004"/>
                    <a:pt x="480" y="17004"/>
                  </a:cubicBezTo>
                  <a:cubicBezTo>
                    <a:pt x="720" y="17004"/>
                    <a:pt x="720" y="17004"/>
                    <a:pt x="720" y="17004"/>
                  </a:cubicBezTo>
                  <a:cubicBezTo>
                    <a:pt x="720" y="17004"/>
                    <a:pt x="720" y="17004"/>
                    <a:pt x="720" y="17004"/>
                  </a:cubicBezTo>
                  <a:cubicBezTo>
                    <a:pt x="1200" y="17004"/>
                    <a:pt x="1200" y="17004"/>
                    <a:pt x="1200" y="17004"/>
                  </a:cubicBezTo>
                  <a:cubicBezTo>
                    <a:pt x="1440" y="17004"/>
                    <a:pt x="1440" y="17004"/>
                    <a:pt x="1440" y="17004"/>
                  </a:cubicBezTo>
                  <a:cubicBezTo>
                    <a:pt x="1440" y="17004"/>
                    <a:pt x="1440" y="17004"/>
                    <a:pt x="1440" y="17004"/>
                  </a:cubicBezTo>
                  <a:cubicBezTo>
                    <a:pt x="1680" y="17004"/>
                    <a:pt x="1680" y="17004"/>
                    <a:pt x="1680" y="17004"/>
                  </a:cubicBezTo>
                  <a:cubicBezTo>
                    <a:pt x="1680" y="16774"/>
                    <a:pt x="1680" y="16774"/>
                    <a:pt x="1680" y="16774"/>
                  </a:cubicBezTo>
                  <a:cubicBezTo>
                    <a:pt x="1680" y="16774"/>
                    <a:pt x="1680" y="16774"/>
                    <a:pt x="1680" y="16774"/>
                  </a:cubicBezTo>
                  <a:cubicBezTo>
                    <a:pt x="1680" y="17004"/>
                    <a:pt x="1680" y="17004"/>
                    <a:pt x="1680" y="17004"/>
                  </a:cubicBezTo>
                  <a:cubicBezTo>
                    <a:pt x="1920" y="17004"/>
                    <a:pt x="1920" y="17004"/>
                    <a:pt x="1920" y="17004"/>
                  </a:cubicBezTo>
                  <a:cubicBezTo>
                    <a:pt x="2160" y="16774"/>
                    <a:pt x="2160" y="16774"/>
                    <a:pt x="2160" y="16774"/>
                  </a:cubicBezTo>
                  <a:cubicBezTo>
                    <a:pt x="2400" y="16774"/>
                    <a:pt x="2400" y="16774"/>
                    <a:pt x="2400" y="16774"/>
                  </a:cubicBezTo>
                  <a:cubicBezTo>
                    <a:pt x="2160" y="16774"/>
                    <a:pt x="2160" y="16774"/>
                    <a:pt x="2160" y="16774"/>
                  </a:cubicBezTo>
                  <a:cubicBezTo>
                    <a:pt x="2160" y="17004"/>
                    <a:pt x="2160" y="17004"/>
                    <a:pt x="2160" y="17004"/>
                  </a:cubicBezTo>
                  <a:cubicBezTo>
                    <a:pt x="2400" y="17004"/>
                    <a:pt x="2400" y="17004"/>
                    <a:pt x="2400" y="17004"/>
                  </a:cubicBezTo>
                  <a:cubicBezTo>
                    <a:pt x="2400" y="17004"/>
                    <a:pt x="2400" y="17004"/>
                    <a:pt x="2400" y="17004"/>
                  </a:cubicBezTo>
                  <a:cubicBezTo>
                    <a:pt x="2400" y="16774"/>
                    <a:pt x="2400" y="16774"/>
                    <a:pt x="2400" y="16774"/>
                  </a:cubicBezTo>
                  <a:cubicBezTo>
                    <a:pt x="2640" y="16545"/>
                    <a:pt x="2640" y="16545"/>
                    <a:pt x="2640" y="16545"/>
                  </a:cubicBezTo>
                  <a:cubicBezTo>
                    <a:pt x="2400" y="16774"/>
                    <a:pt x="2400" y="16774"/>
                    <a:pt x="2400" y="16774"/>
                  </a:cubicBezTo>
                  <a:cubicBezTo>
                    <a:pt x="2640" y="17004"/>
                    <a:pt x="2640" y="17004"/>
                    <a:pt x="2640" y="17004"/>
                  </a:cubicBezTo>
                  <a:cubicBezTo>
                    <a:pt x="2640" y="17004"/>
                    <a:pt x="2640" y="17004"/>
                    <a:pt x="2640" y="17004"/>
                  </a:cubicBezTo>
                  <a:cubicBezTo>
                    <a:pt x="2160" y="17234"/>
                    <a:pt x="2160" y="17234"/>
                    <a:pt x="2160" y="17234"/>
                  </a:cubicBezTo>
                  <a:cubicBezTo>
                    <a:pt x="2160" y="17234"/>
                    <a:pt x="2160" y="17234"/>
                    <a:pt x="2160" y="17234"/>
                  </a:cubicBezTo>
                  <a:cubicBezTo>
                    <a:pt x="2160" y="17234"/>
                    <a:pt x="2160" y="17234"/>
                    <a:pt x="2160" y="17234"/>
                  </a:cubicBezTo>
                  <a:cubicBezTo>
                    <a:pt x="2160" y="17464"/>
                    <a:pt x="2160" y="17464"/>
                    <a:pt x="2160" y="17464"/>
                  </a:cubicBezTo>
                  <a:cubicBezTo>
                    <a:pt x="1920" y="17464"/>
                    <a:pt x="1920" y="17464"/>
                    <a:pt x="1920" y="17464"/>
                  </a:cubicBezTo>
                  <a:cubicBezTo>
                    <a:pt x="1920" y="17234"/>
                    <a:pt x="1920" y="17234"/>
                    <a:pt x="1920" y="17234"/>
                  </a:cubicBezTo>
                  <a:cubicBezTo>
                    <a:pt x="1920" y="17234"/>
                    <a:pt x="1920" y="17234"/>
                    <a:pt x="1920" y="17234"/>
                  </a:cubicBezTo>
                  <a:cubicBezTo>
                    <a:pt x="1920" y="17004"/>
                    <a:pt x="1920" y="17004"/>
                    <a:pt x="1920" y="17004"/>
                  </a:cubicBezTo>
                  <a:cubicBezTo>
                    <a:pt x="1680" y="17004"/>
                    <a:pt x="1680" y="17004"/>
                    <a:pt x="1680" y="17004"/>
                  </a:cubicBezTo>
                  <a:cubicBezTo>
                    <a:pt x="1440" y="17234"/>
                    <a:pt x="1440" y="17234"/>
                    <a:pt x="1440" y="17234"/>
                  </a:cubicBezTo>
                  <a:cubicBezTo>
                    <a:pt x="1440" y="17234"/>
                    <a:pt x="1440" y="17234"/>
                    <a:pt x="1440" y="17234"/>
                  </a:cubicBezTo>
                  <a:cubicBezTo>
                    <a:pt x="1440" y="17234"/>
                    <a:pt x="1440" y="17234"/>
                    <a:pt x="1440" y="17234"/>
                  </a:cubicBezTo>
                  <a:cubicBezTo>
                    <a:pt x="1200" y="17234"/>
                    <a:pt x="1200" y="17234"/>
                    <a:pt x="1200" y="17234"/>
                  </a:cubicBezTo>
                  <a:cubicBezTo>
                    <a:pt x="960" y="17234"/>
                    <a:pt x="960" y="17234"/>
                    <a:pt x="960" y="17234"/>
                  </a:cubicBezTo>
                  <a:cubicBezTo>
                    <a:pt x="720" y="17234"/>
                    <a:pt x="720" y="17234"/>
                    <a:pt x="720" y="17234"/>
                  </a:cubicBezTo>
                  <a:cubicBezTo>
                    <a:pt x="480" y="17234"/>
                    <a:pt x="480" y="17234"/>
                    <a:pt x="480" y="17234"/>
                  </a:cubicBezTo>
                  <a:cubicBezTo>
                    <a:pt x="480" y="17234"/>
                    <a:pt x="480" y="17234"/>
                    <a:pt x="480" y="17234"/>
                  </a:cubicBezTo>
                  <a:cubicBezTo>
                    <a:pt x="240" y="17234"/>
                    <a:pt x="240" y="17234"/>
                    <a:pt x="240" y="17234"/>
                  </a:cubicBezTo>
                  <a:cubicBezTo>
                    <a:pt x="240" y="17234"/>
                    <a:pt x="240" y="17234"/>
                    <a:pt x="240" y="17234"/>
                  </a:cubicBezTo>
                  <a:cubicBezTo>
                    <a:pt x="240" y="17464"/>
                    <a:pt x="240" y="17464"/>
                    <a:pt x="240" y="17464"/>
                  </a:cubicBezTo>
                  <a:cubicBezTo>
                    <a:pt x="240" y="17464"/>
                    <a:pt x="240" y="17464"/>
                    <a:pt x="240" y="17464"/>
                  </a:cubicBezTo>
                  <a:cubicBezTo>
                    <a:pt x="240" y="17464"/>
                    <a:pt x="240" y="17464"/>
                    <a:pt x="240" y="17464"/>
                  </a:cubicBezTo>
                  <a:cubicBezTo>
                    <a:pt x="480" y="17464"/>
                    <a:pt x="480" y="17464"/>
                    <a:pt x="480" y="17464"/>
                  </a:cubicBezTo>
                  <a:cubicBezTo>
                    <a:pt x="480" y="17464"/>
                    <a:pt x="480" y="17464"/>
                    <a:pt x="480" y="17464"/>
                  </a:cubicBezTo>
                  <a:cubicBezTo>
                    <a:pt x="720" y="17464"/>
                    <a:pt x="720" y="17464"/>
                    <a:pt x="720" y="17464"/>
                  </a:cubicBezTo>
                  <a:cubicBezTo>
                    <a:pt x="480" y="17464"/>
                    <a:pt x="480" y="17464"/>
                    <a:pt x="480" y="17464"/>
                  </a:cubicBezTo>
                  <a:cubicBezTo>
                    <a:pt x="480" y="17694"/>
                    <a:pt x="480" y="17694"/>
                    <a:pt x="480" y="17694"/>
                  </a:cubicBezTo>
                  <a:cubicBezTo>
                    <a:pt x="480" y="17694"/>
                    <a:pt x="480" y="17694"/>
                    <a:pt x="480" y="17694"/>
                  </a:cubicBezTo>
                  <a:cubicBezTo>
                    <a:pt x="240" y="17694"/>
                    <a:pt x="240" y="17694"/>
                    <a:pt x="240" y="17694"/>
                  </a:cubicBezTo>
                  <a:cubicBezTo>
                    <a:pt x="480" y="17923"/>
                    <a:pt x="480" y="17923"/>
                    <a:pt x="480" y="17923"/>
                  </a:cubicBezTo>
                  <a:cubicBezTo>
                    <a:pt x="480" y="17923"/>
                    <a:pt x="480" y="17923"/>
                    <a:pt x="480" y="17923"/>
                  </a:cubicBezTo>
                  <a:cubicBezTo>
                    <a:pt x="720" y="17694"/>
                    <a:pt x="720" y="17694"/>
                    <a:pt x="720" y="17694"/>
                  </a:cubicBezTo>
                  <a:cubicBezTo>
                    <a:pt x="960" y="17694"/>
                    <a:pt x="960" y="17694"/>
                    <a:pt x="960" y="17694"/>
                  </a:cubicBezTo>
                  <a:cubicBezTo>
                    <a:pt x="960" y="17923"/>
                    <a:pt x="960" y="17923"/>
                    <a:pt x="960" y="17923"/>
                  </a:cubicBezTo>
                  <a:cubicBezTo>
                    <a:pt x="960" y="17923"/>
                    <a:pt x="960" y="17923"/>
                    <a:pt x="960" y="17923"/>
                  </a:cubicBezTo>
                  <a:cubicBezTo>
                    <a:pt x="720" y="18153"/>
                    <a:pt x="720" y="18153"/>
                    <a:pt x="720" y="18153"/>
                  </a:cubicBezTo>
                  <a:cubicBezTo>
                    <a:pt x="720" y="18153"/>
                    <a:pt x="720" y="18153"/>
                    <a:pt x="720" y="18153"/>
                  </a:cubicBezTo>
                  <a:cubicBezTo>
                    <a:pt x="960" y="18153"/>
                    <a:pt x="960" y="18153"/>
                    <a:pt x="960" y="18153"/>
                  </a:cubicBezTo>
                  <a:cubicBezTo>
                    <a:pt x="960" y="18383"/>
                    <a:pt x="960" y="18383"/>
                    <a:pt x="960" y="18383"/>
                  </a:cubicBezTo>
                  <a:cubicBezTo>
                    <a:pt x="960" y="18383"/>
                    <a:pt x="960" y="18383"/>
                    <a:pt x="960" y="18383"/>
                  </a:cubicBezTo>
                  <a:cubicBezTo>
                    <a:pt x="960" y="18613"/>
                    <a:pt x="960" y="18613"/>
                    <a:pt x="960" y="18613"/>
                  </a:cubicBezTo>
                  <a:cubicBezTo>
                    <a:pt x="960" y="18613"/>
                    <a:pt x="960" y="18613"/>
                    <a:pt x="960" y="18613"/>
                  </a:cubicBezTo>
                  <a:cubicBezTo>
                    <a:pt x="1200" y="18383"/>
                    <a:pt x="1200" y="18383"/>
                    <a:pt x="1200" y="18383"/>
                  </a:cubicBezTo>
                  <a:cubicBezTo>
                    <a:pt x="1200" y="18383"/>
                    <a:pt x="1200" y="18383"/>
                    <a:pt x="1200" y="18383"/>
                  </a:cubicBezTo>
                  <a:cubicBezTo>
                    <a:pt x="1200" y="18153"/>
                    <a:pt x="1200" y="18153"/>
                    <a:pt x="1200" y="18153"/>
                  </a:cubicBezTo>
                  <a:cubicBezTo>
                    <a:pt x="1680" y="17923"/>
                    <a:pt x="1680" y="17923"/>
                    <a:pt x="1680" y="17923"/>
                  </a:cubicBezTo>
                  <a:cubicBezTo>
                    <a:pt x="1920" y="17923"/>
                    <a:pt x="1920" y="17923"/>
                    <a:pt x="1920" y="17923"/>
                  </a:cubicBezTo>
                  <a:cubicBezTo>
                    <a:pt x="1920" y="17923"/>
                    <a:pt x="1920" y="17923"/>
                    <a:pt x="1920" y="17923"/>
                  </a:cubicBezTo>
                  <a:cubicBezTo>
                    <a:pt x="1920" y="18153"/>
                    <a:pt x="1920" y="18153"/>
                    <a:pt x="1920" y="18153"/>
                  </a:cubicBezTo>
                  <a:cubicBezTo>
                    <a:pt x="1680" y="18153"/>
                    <a:pt x="1680" y="18153"/>
                    <a:pt x="1680" y="18153"/>
                  </a:cubicBezTo>
                  <a:cubicBezTo>
                    <a:pt x="1680" y="18383"/>
                    <a:pt x="1680" y="18383"/>
                    <a:pt x="1680" y="18383"/>
                  </a:cubicBezTo>
                  <a:cubicBezTo>
                    <a:pt x="1680" y="18613"/>
                    <a:pt x="1680" y="18613"/>
                    <a:pt x="1680" y="18613"/>
                  </a:cubicBezTo>
                  <a:cubicBezTo>
                    <a:pt x="1680" y="18383"/>
                    <a:pt x="1680" y="18383"/>
                    <a:pt x="1680" y="18383"/>
                  </a:cubicBezTo>
                  <a:cubicBezTo>
                    <a:pt x="1680" y="18153"/>
                    <a:pt x="1680" y="18153"/>
                    <a:pt x="1680" y="18153"/>
                  </a:cubicBezTo>
                  <a:cubicBezTo>
                    <a:pt x="1440" y="18153"/>
                    <a:pt x="1440" y="18153"/>
                    <a:pt x="1440" y="18153"/>
                  </a:cubicBezTo>
                  <a:cubicBezTo>
                    <a:pt x="1440" y="18383"/>
                    <a:pt x="1440" y="18383"/>
                    <a:pt x="1440" y="18383"/>
                  </a:cubicBezTo>
                  <a:cubicBezTo>
                    <a:pt x="1200" y="18383"/>
                    <a:pt x="1200" y="18383"/>
                    <a:pt x="1200" y="18383"/>
                  </a:cubicBezTo>
                  <a:cubicBezTo>
                    <a:pt x="1440" y="18613"/>
                    <a:pt x="1440" y="18613"/>
                    <a:pt x="1440" y="18613"/>
                  </a:cubicBezTo>
                  <a:cubicBezTo>
                    <a:pt x="1200" y="18613"/>
                    <a:pt x="1200" y="18613"/>
                    <a:pt x="1200" y="18613"/>
                  </a:cubicBezTo>
                  <a:cubicBezTo>
                    <a:pt x="1200" y="18613"/>
                    <a:pt x="1200" y="18613"/>
                    <a:pt x="1200" y="18613"/>
                  </a:cubicBezTo>
                  <a:cubicBezTo>
                    <a:pt x="960" y="18843"/>
                    <a:pt x="960" y="18843"/>
                    <a:pt x="960" y="18843"/>
                  </a:cubicBezTo>
                  <a:cubicBezTo>
                    <a:pt x="1200" y="18843"/>
                    <a:pt x="1200" y="18843"/>
                    <a:pt x="1200" y="18843"/>
                  </a:cubicBezTo>
                  <a:cubicBezTo>
                    <a:pt x="1440" y="18843"/>
                    <a:pt x="1440" y="18843"/>
                    <a:pt x="1440" y="18843"/>
                  </a:cubicBezTo>
                  <a:cubicBezTo>
                    <a:pt x="1440" y="19072"/>
                    <a:pt x="1440" y="19072"/>
                    <a:pt x="1440" y="19072"/>
                  </a:cubicBezTo>
                  <a:cubicBezTo>
                    <a:pt x="1200" y="19072"/>
                    <a:pt x="1200" y="19072"/>
                    <a:pt x="1200" y="19072"/>
                  </a:cubicBezTo>
                  <a:cubicBezTo>
                    <a:pt x="1200" y="19072"/>
                    <a:pt x="1200" y="19072"/>
                    <a:pt x="1200" y="19072"/>
                  </a:cubicBezTo>
                  <a:cubicBezTo>
                    <a:pt x="1200" y="19302"/>
                    <a:pt x="1200" y="19302"/>
                    <a:pt x="1200" y="19302"/>
                  </a:cubicBezTo>
                  <a:cubicBezTo>
                    <a:pt x="960" y="19072"/>
                    <a:pt x="960" y="19072"/>
                    <a:pt x="960" y="19072"/>
                  </a:cubicBezTo>
                  <a:cubicBezTo>
                    <a:pt x="960" y="19072"/>
                    <a:pt x="960" y="19072"/>
                    <a:pt x="960" y="19072"/>
                  </a:cubicBezTo>
                  <a:cubicBezTo>
                    <a:pt x="960" y="19302"/>
                    <a:pt x="960" y="19302"/>
                    <a:pt x="960" y="19302"/>
                  </a:cubicBezTo>
                  <a:cubicBezTo>
                    <a:pt x="720" y="19072"/>
                    <a:pt x="720" y="19072"/>
                    <a:pt x="720" y="19072"/>
                  </a:cubicBezTo>
                  <a:cubicBezTo>
                    <a:pt x="720" y="19302"/>
                    <a:pt x="720" y="19302"/>
                    <a:pt x="720" y="19302"/>
                  </a:cubicBezTo>
                  <a:cubicBezTo>
                    <a:pt x="480" y="19302"/>
                    <a:pt x="480" y="19302"/>
                    <a:pt x="480" y="19302"/>
                  </a:cubicBezTo>
                  <a:cubicBezTo>
                    <a:pt x="480" y="19532"/>
                    <a:pt x="480" y="19532"/>
                    <a:pt x="480" y="19532"/>
                  </a:cubicBezTo>
                  <a:cubicBezTo>
                    <a:pt x="720" y="19762"/>
                    <a:pt x="720" y="19762"/>
                    <a:pt x="720" y="19762"/>
                  </a:cubicBezTo>
                  <a:cubicBezTo>
                    <a:pt x="960" y="19762"/>
                    <a:pt x="960" y="19762"/>
                    <a:pt x="960" y="19762"/>
                  </a:cubicBezTo>
                  <a:cubicBezTo>
                    <a:pt x="960" y="19762"/>
                    <a:pt x="960" y="19762"/>
                    <a:pt x="960" y="19762"/>
                  </a:cubicBezTo>
                  <a:cubicBezTo>
                    <a:pt x="1200" y="19762"/>
                    <a:pt x="1200" y="19762"/>
                    <a:pt x="1200" y="19762"/>
                  </a:cubicBezTo>
                  <a:cubicBezTo>
                    <a:pt x="960" y="19532"/>
                    <a:pt x="960" y="19532"/>
                    <a:pt x="960" y="19532"/>
                  </a:cubicBezTo>
                  <a:cubicBezTo>
                    <a:pt x="1200" y="19532"/>
                    <a:pt x="1200" y="19532"/>
                    <a:pt x="1200" y="19532"/>
                  </a:cubicBezTo>
                  <a:cubicBezTo>
                    <a:pt x="1440" y="19532"/>
                    <a:pt x="1440" y="19532"/>
                    <a:pt x="1440" y="19532"/>
                  </a:cubicBezTo>
                  <a:cubicBezTo>
                    <a:pt x="1200" y="19532"/>
                    <a:pt x="1200" y="19532"/>
                    <a:pt x="1200" y="19532"/>
                  </a:cubicBezTo>
                  <a:cubicBezTo>
                    <a:pt x="1440" y="19762"/>
                    <a:pt x="1440" y="19762"/>
                    <a:pt x="1440" y="19762"/>
                  </a:cubicBezTo>
                  <a:cubicBezTo>
                    <a:pt x="1440" y="19991"/>
                    <a:pt x="1440" y="19991"/>
                    <a:pt x="1440" y="19991"/>
                  </a:cubicBezTo>
                  <a:cubicBezTo>
                    <a:pt x="1200" y="19991"/>
                    <a:pt x="1200" y="19991"/>
                    <a:pt x="1200" y="19991"/>
                  </a:cubicBezTo>
                  <a:cubicBezTo>
                    <a:pt x="1440" y="20221"/>
                    <a:pt x="1440" y="20221"/>
                    <a:pt x="1440" y="20221"/>
                  </a:cubicBezTo>
                  <a:cubicBezTo>
                    <a:pt x="1440" y="20221"/>
                    <a:pt x="1440" y="20221"/>
                    <a:pt x="1440" y="20221"/>
                  </a:cubicBezTo>
                  <a:cubicBezTo>
                    <a:pt x="1680" y="19991"/>
                    <a:pt x="1680" y="19991"/>
                    <a:pt x="1680" y="19991"/>
                  </a:cubicBezTo>
                  <a:cubicBezTo>
                    <a:pt x="1920" y="20221"/>
                    <a:pt x="1920" y="20221"/>
                    <a:pt x="1920" y="20221"/>
                  </a:cubicBezTo>
                  <a:cubicBezTo>
                    <a:pt x="1680" y="20221"/>
                    <a:pt x="1680" y="20221"/>
                    <a:pt x="1680" y="20221"/>
                  </a:cubicBezTo>
                  <a:cubicBezTo>
                    <a:pt x="1440" y="20221"/>
                    <a:pt x="1440" y="20221"/>
                    <a:pt x="1440" y="20221"/>
                  </a:cubicBezTo>
                  <a:cubicBezTo>
                    <a:pt x="1680" y="20451"/>
                    <a:pt x="1680" y="20451"/>
                    <a:pt x="1680" y="20451"/>
                  </a:cubicBezTo>
                  <a:cubicBezTo>
                    <a:pt x="1680" y="20451"/>
                    <a:pt x="1680" y="20451"/>
                    <a:pt x="1680" y="20451"/>
                  </a:cubicBezTo>
                  <a:cubicBezTo>
                    <a:pt x="1200" y="20221"/>
                    <a:pt x="1200" y="20221"/>
                    <a:pt x="1200" y="20221"/>
                  </a:cubicBezTo>
                  <a:cubicBezTo>
                    <a:pt x="960" y="20221"/>
                    <a:pt x="960" y="20221"/>
                    <a:pt x="960" y="20221"/>
                  </a:cubicBezTo>
                  <a:cubicBezTo>
                    <a:pt x="960" y="20221"/>
                    <a:pt x="960" y="20221"/>
                    <a:pt x="960" y="20221"/>
                  </a:cubicBezTo>
                  <a:cubicBezTo>
                    <a:pt x="720" y="20221"/>
                    <a:pt x="720" y="20221"/>
                    <a:pt x="720" y="20221"/>
                  </a:cubicBezTo>
                  <a:cubicBezTo>
                    <a:pt x="720" y="20451"/>
                    <a:pt x="720" y="20451"/>
                    <a:pt x="720" y="20451"/>
                  </a:cubicBezTo>
                  <a:cubicBezTo>
                    <a:pt x="720" y="20451"/>
                    <a:pt x="720" y="20451"/>
                    <a:pt x="720" y="20451"/>
                  </a:cubicBezTo>
                  <a:cubicBezTo>
                    <a:pt x="960" y="20911"/>
                    <a:pt x="960" y="20911"/>
                    <a:pt x="960" y="20911"/>
                  </a:cubicBezTo>
                  <a:cubicBezTo>
                    <a:pt x="1200" y="20911"/>
                    <a:pt x="1200" y="20911"/>
                    <a:pt x="1200" y="20911"/>
                  </a:cubicBezTo>
                  <a:cubicBezTo>
                    <a:pt x="1440" y="21140"/>
                    <a:pt x="1440" y="21140"/>
                    <a:pt x="1440" y="21140"/>
                  </a:cubicBezTo>
                  <a:cubicBezTo>
                    <a:pt x="1920" y="21140"/>
                    <a:pt x="1920" y="21140"/>
                    <a:pt x="1920" y="21140"/>
                  </a:cubicBezTo>
                  <a:cubicBezTo>
                    <a:pt x="1920" y="21370"/>
                    <a:pt x="1920" y="21370"/>
                    <a:pt x="1920" y="21370"/>
                  </a:cubicBezTo>
                  <a:cubicBezTo>
                    <a:pt x="1680" y="21370"/>
                    <a:pt x="1680" y="21370"/>
                    <a:pt x="1680" y="21370"/>
                  </a:cubicBezTo>
                  <a:cubicBezTo>
                    <a:pt x="1920" y="21600"/>
                    <a:pt x="1920" y="21600"/>
                    <a:pt x="1920" y="21600"/>
                  </a:cubicBezTo>
                  <a:cubicBezTo>
                    <a:pt x="2160" y="21370"/>
                    <a:pt x="2160" y="21370"/>
                    <a:pt x="2160" y="21370"/>
                  </a:cubicBezTo>
                  <a:cubicBezTo>
                    <a:pt x="1920" y="21370"/>
                    <a:pt x="1920" y="21370"/>
                    <a:pt x="1920" y="21370"/>
                  </a:cubicBezTo>
                  <a:cubicBezTo>
                    <a:pt x="2160" y="21370"/>
                    <a:pt x="2160" y="21370"/>
                    <a:pt x="2160" y="21370"/>
                  </a:cubicBezTo>
                  <a:cubicBezTo>
                    <a:pt x="2400" y="21370"/>
                    <a:pt x="2400" y="21370"/>
                    <a:pt x="2400" y="21370"/>
                  </a:cubicBezTo>
                  <a:cubicBezTo>
                    <a:pt x="2160" y="21370"/>
                    <a:pt x="2160" y="21370"/>
                    <a:pt x="2160" y="21370"/>
                  </a:cubicBezTo>
                  <a:cubicBezTo>
                    <a:pt x="2400" y="21600"/>
                    <a:pt x="2400" y="21600"/>
                    <a:pt x="2400" y="21600"/>
                  </a:cubicBezTo>
                  <a:cubicBezTo>
                    <a:pt x="2640" y="21600"/>
                    <a:pt x="2640" y="21600"/>
                    <a:pt x="2640" y="21600"/>
                  </a:cubicBezTo>
                  <a:cubicBezTo>
                    <a:pt x="2640" y="21600"/>
                    <a:pt x="2640" y="21600"/>
                    <a:pt x="2640" y="21600"/>
                  </a:cubicBezTo>
                  <a:cubicBezTo>
                    <a:pt x="2880" y="21600"/>
                    <a:pt x="2880" y="21600"/>
                    <a:pt x="2880" y="21600"/>
                  </a:cubicBezTo>
                  <a:cubicBezTo>
                    <a:pt x="3120" y="21370"/>
                    <a:pt x="3120" y="21370"/>
                    <a:pt x="3120" y="21370"/>
                  </a:cubicBezTo>
                  <a:cubicBezTo>
                    <a:pt x="3120" y="21370"/>
                    <a:pt x="3120" y="21370"/>
                    <a:pt x="3120" y="21370"/>
                  </a:cubicBezTo>
                  <a:cubicBezTo>
                    <a:pt x="3360" y="21140"/>
                    <a:pt x="3360" y="21140"/>
                    <a:pt x="3360" y="21140"/>
                  </a:cubicBezTo>
                  <a:cubicBezTo>
                    <a:pt x="3360" y="21140"/>
                    <a:pt x="3360" y="21140"/>
                    <a:pt x="3360" y="21140"/>
                  </a:cubicBezTo>
                  <a:cubicBezTo>
                    <a:pt x="3360" y="21370"/>
                    <a:pt x="3360" y="21370"/>
                    <a:pt x="3360" y="21370"/>
                  </a:cubicBezTo>
                  <a:cubicBezTo>
                    <a:pt x="3360" y="21370"/>
                    <a:pt x="3360" y="21370"/>
                    <a:pt x="3360" y="21370"/>
                  </a:cubicBezTo>
                  <a:cubicBezTo>
                    <a:pt x="3840" y="21140"/>
                    <a:pt x="3840" y="21140"/>
                    <a:pt x="3840" y="21140"/>
                  </a:cubicBezTo>
                  <a:cubicBezTo>
                    <a:pt x="3840" y="20911"/>
                    <a:pt x="3840" y="20911"/>
                    <a:pt x="3840" y="20911"/>
                  </a:cubicBezTo>
                  <a:cubicBezTo>
                    <a:pt x="3600" y="20681"/>
                    <a:pt x="3600" y="20681"/>
                    <a:pt x="3600" y="20681"/>
                  </a:cubicBezTo>
                  <a:cubicBezTo>
                    <a:pt x="3840" y="20911"/>
                    <a:pt x="3840" y="20911"/>
                    <a:pt x="3840" y="20911"/>
                  </a:cubicBezTo>
                  <a:cubicBezTo>
                    <a:pt x="4080" y="20681"/>
                    <a:pt x="4080" y="20681"/>
                    <a:pt x="4080" y="20681"/>
                  </a:cubicBezTo>
                  <a:cubicBezTo>
                    <a:pt x="4080" y="20681"/>
                    <a:pt x="4080" y="20681"/>
                    <a:pt x="4080" y="20681"/>
                  </a:cubicBezTo>
                  <a:cubicBezTo>
                    <a:pt x="4320" y="20681"/>
                    <a:pt x="4320" y="20681"/>
                    <a:pt x="4320" y="20681"/>
                  </a:cubicBezTo>
                  <a:cubicBezTo>
                    <a:pt x="4320" y="20451"/>
                    <a:pt x="4320" y="20451"/>
                    <a:pt x="4320" y="20451"/>
                  </a:cubicBezTo>
                  <a:cubicBezTo>
                    <a:pt x="4320" y="20451"/>
                    <a:pt x="4320" y="20451"/>
                    <a:pt x="4320" y="20451"/>
                  </a:cubicBezTo>
                  <a:cubicBezTo>
                    <a:pt x="4560" y="20451"/>
                    <a:pt x="4560" y="20451"/>
                    <a:pt x="4560" y="20451"/>
                  </a:cubicBezTo>
                  <a:cubicBezTo>
                    <a:pt x="4560" y="20221"/>
                    <a:pt x="4560" y="20221"/>
                    <a:pt x="4560" y="20221"/>
                  </a:cubicBezTo>
                  <a:cubicBezTo>
                    <a:pt x="4320" y="19991"/>
                    <a:pt x="4320" y="19991"/>
                    <a:pt x="4320" y="19991"/>
                  </a:cubicBezTo>
                  <a:cubicBezTo>
                    <a:pt x="4560" y="19991"/>
                    <a:pt x="4560" y="19991"/>
                    <a:pt x="4560" y="19991"/>
                  </a:cubicBezTo>
                  <a:cubicBezTo>
                    <a:pt x="4320" y="19762"/>
                    <a:pt x="4320" y="19762"/>
                    <a:pt x="4320" y="19762"/>
                  </a:cubicBezTo>
                  <a:cubicBezTo>
                    <a:pt x="4080" y="19762"/>
                    <a:pt x="4080" y="19762"/>
                    <a:pt x="4080" y="19762"/>
                  </a:cubicBezTo>
                  <a:cubicBezTo>
                    <a:pt x="4080" y="19532"/>
                    <a:pt x="4080" y="19532"/>
                    <a:pt x="4080" y="19532"/>
                  </a:cubicBezTo>
                  <a:cubicBezTo>
                    <a:pt x="4320" y="19532"/>
                    <a:pt x="4320" y="19532"/>
                    <a:pt x="4320" y="19532"/>
                  </a:cubicBezTo>
                  <a:cubicBezTo>
                    <a:pt x="4560" y="19762"/>
                    <a:pt x="4560" y="19762"/>
                    <a:pt x="4560" y="19762"/>
                  </a:cubicBezTo>
                  <a:cubicBezTo>
                    <a:pt x="4560" y="19991"/>
                    <a:pt x="4560" y="19991"/>
                    <a:pt x="4560" y="19991"/>
                  </a:cubicBezTo>
                  <a:cubicBezTo>
                    <a:pt x="4560" y="19991"/>
                    <a:pt x="4560" y="19991"/>
                    <a:pt x="4560" y="19991"/>
                  </a:cubicBezTo>
                  <a:cubicBezTo>
                    <a:pt x="4800" y="19991"/>
                    <a:pt x="4800" y="19991"/>
                    <a:pt x="4800" y="19991"/>
                  </a:cubicBezTo>
                  <a:cubicBezTo>
                    <a:pt x="4800" y="20221"/>
                    <a:pt x="4800" y="20221"/>
                    <a:pt x="4800" y="20221"/>
                  </a:cubicBezTo>
                  <a:cubicBezTo>
                    <a:pt x="4800" y="20221"/>
                    <a:pt x="4800" y="20221"/>
                    <a:pt x="4800" y="20221"/>
                  </a:cubicBezTo>
                  <a:cubicBezTo>
                    <a:pt x="5040" y="20221"/>
                    <a:pt x="5040" y="20221"/>
                    <a:pt x="5040" y="20221"/>
                  </a:cubicBezTo>
                  <a:cubicBezTo>
                    <a:pt x="5040" y="20221"/>
                    <a:pt x="5040" y="20221"/>
                    <a:pt x="5040" y="20221"/>
                  </a:cubicBezTo>
                  <a:cubicBezTo>
                    <a:pt x="4800" y="19991"/>
                    <a:pt x="4800" y="19991"/>
                    <a:pt x="4800" y="19991"/>
                  </a:cubicBezTo>
                  <a:cubicBezTo>
                    <a:pt x="5040" y="19991"/>
                    <a:pt x="5040" y="19991"/>
                    <a:pt x="5040" y="19991"/>
                  </a:cubicBezTo>
                  <a:cubicBezTo>
                    <a:pt x="5040" y="19991"/>
                    <a:pt x="5040" y="19991"/>
                    <a:pt x="5040" y="19991"/>
                  </a:cubicBezTo>
                  <a:cubicBezTo>
                    <a:pt x="5040" y="20221"/>
                    <a:pt x="5040" y="20221"/>
                    <a:pt x="5040" y="20221"/>
                  </a:cubicBezTo>
                  <a:cubicBezTo>
                    <a:pt x="5520" y="19991"/>
                    <a:pt x="5520" y="19991"/>
                    <a:pt x="5520" y="19991"/>
                  </a:cubicBezTo>
                  <a:cubicBezTo>
                    <a:pt x="5520" y="19762"/>
                    <a:pt x="5520" y="19762"/>
                    <a:pt x="5520" y="19762"/>
                  </a:cubicBezTo>
                  <a:cubicBezTo>
                    <a:pt x="5520" y="19532"/>
                    <a:pt x="5520" y="19532"/>
                    <a:pt x="5520" y="19532"/>
                  </a:cubicBezTo>
                  <a:cubicBezTo>
                    <a:pt x="5280" y="19532"/>
                    <a:pt x="5280" y="19532"/>
                    <a:pt x="5280" y="19532"/>
                  </a:cubicBezTo>
                  <a:cubicBezTo>
                    <a:pt x="5280" y="19302"/>
                    <a:pt x="5280" y="19302"/>
                    <a:pt x="5280" y="19302"/>
                  </a:cubicBezTo>
                  <a:cubicBezTo>
                    <a:pt x="5280" y="19302"/>
                    <a:pt x="5280" y="19302"/>
                    <a:pt x="5280" y="19302"/>
                  </a:cubicBezTo>
                  <a:cubicBezTo>
                    <a:pt x="5280" y="19302"/>
                    <a:pt x="5280" y="19302"/>
                    <a:pt x="5280" y="19302"/>
                  </a:cubicBezTo>
                  <a:cubicBezTo>
                    <a:pt x="5520" y="19302"/>
                    <a:pt x="5520" y="19302"/>
                    <a:pt x="5520" y="19302"/>
                  </a:cubicBezTo>
                  <a:cubicBezTo>
                    <a:pt x="5520" y="19072"/>
                    <a:pt x="5520" y="19072"/>
                    <a:pt x="5520" y="19072"/>
                  </a:cubicBezTo>
                  <a:cubicBezTo>
                    <a:pt x="5280" y="19072"/>
                    <a:pt x="5280" y="19072"/>
                    <a:pt x="5280" y="19072"/>
                  </a:cubicBezTo>
                  <a:cubicBezTo>
                    <a:pt x="5280" y="18843"/>
                    <a:pt x="5280" y="18843"/>
                    <a:pt x="5280" y="18843"/>
                  </a:cubicBezTo>
                  <a:cubicBezTo>
                    <a:pt x="5520" y="18843"/>
                    <a:pt x="5520" y="18843"/>
                    <a:pt x="5520" y="18843"/>
                  </a:cubicBezTo>
                  <a:cubicBezTo>
                    <a:pt x="5760" y="18843"/>
                    <a:pt x="5760" y="18843"/>
                    <a:pt x="5760" y="18843"/>
                  </a:cubicBezTo>
                  <a:cubicBezTo>
                    <a:pt x="5520" y="19072"/>
                    <a:pt x="5520" y="19072"/>
                    <a:pt x="5520" y="19072"/>
                  </a:cubicBezTo>
                  <a:cubicBezTo>
                    <a:pt x="5520" y="19302"/>
                    <a:pt x="5520" y="19302"/>
                    <a:pt x="5520" y="19302"/>
                  </a:cubicBezTo>
                  <a:cubicBezTo>
                    <a:pt x="5520" y="19532"/>
                    <a:pt x="5520" y="19532"/>
                    <a:pt x="5520" y="19532"/>
                  </a:cubicBezTo>
                  <a:cubicBezTo>
                    <a:pt x="5760" y="19532"/>
                    <a:pt x="5760" y="19532"/>
                    <a:pt x="5760" y="19532"/>
                  </a:cubicBezTo>
                  <a:cubicBezTo>
                    <a:pt x="5760" y="19762"/>
                    <a:pt x="5760" y="19762"/>
                    <a:pt x="5760" y="19762"/>
                  </a:cubicBezTo>
                  <a:cubicBezTo>
                    <a:pt x="6000" y="19991"/>
                    <a:pt x="6000" y="19991"/>
                    <a:pt x="6000" y="19991"/>
                  </a:cubicBezTo>
                  <a:cubicBezTo>
                    <a:pt x="6240" y="19991"/>
                    <a:pt x="6240" y="19991"/>
                    <a:pt x="6240" y="19991"/>
                  </a:cubicBezTo>
                  <a:cubicBezTo>
                    <a:pt x="6240" y="19991"/>
                    <a:pt x="6240" y="19991"/>
                    <a:pt x="6240" y="19991"/>
                  </a:cubicBezTo>
                  <a:cubicBezTo>
                    <a:pt x="6240" y="19991"/>
                    <a:pt x="6240" y="19991"/>
                    <a:pt x="6240" y="19991"/>
                  </a:cubicBezTo>
                  <a:cubicBezTo>
                    <a:pt x="6480" y="20221"/>
                    <a:pt x="6480" y="20221"/>
                    <a:pt x="6480" y="20221"/>
                  </a:cubicBezTo>
                  <a:cubicBezTo>
                    <a:pt x="6480" y="20221"/>
                    <a:pt x="6480" y="20221"/>
                    <a:pt x="6480" y="20221"/>
                  </a:cubicBezTo>
                  <a:cubicBezTo>
                    <a:pt x="6720" y="20221"/>
                    <a:pt x="6720" y="20221"/>
                    <a:pt x="6720" y="20221"/>
                  </a:cubicBezTo>
                  <a:cubicBezTo>
                    <a:pt x="6480" y="19532"/>
                    <a:pt x="6480" y="19532"/>
                    <a:pt x="6480" y="19532"/>
                  </a:cubicBezTo>
                  <a:cubicBezTo>
                    <a:pt x="6480" y="19302"/>
                    <a:pt x="6480" y="19302"/>
                    <a:pt x="6480" y="19302"/>
                  </a:cubicBezTo>
                  <a:cubicBezTo>
                    <a:pt x="6480" y="19072"/>
                    <a:pt x="6480" y="19072"/>
                    <a:pt x="6480" y="19072"/>
                  </a:cubicBezTo>
                  <a:cubicBezTo>
                    <a:pt x="6720" y="19072"/>
                    <a:pt x="6720" y="19072"/>
                    <a:pt x="6720" y="19072"/>
                  </a:cubicBezTo>
                  <a:cubicBezTo>
                    <a:pt x="6480" y="18843"/>
                    <a:pt x="6480" y="18843"/>
                    <a:pt x="6480" y="18843"/>
                  </a:cubicBezTo>
                  <a:cubicBezTo>
                    <a:pt x="6480" y="18843"/>
                    <a:pt x="6480" y="18843"/>
                    <a:pt x="6480" y="18843"/>
                  </a:cubicBezTo>
                  <a:cubicBezTo>
                    <a:pt x="6960" y="18843"/>
                    <a:pt x="6960" y="18843"/>
                    <a:pt x="6960" y="18843"/>
                  </a:cubicBezTo>
                  <a:cubicBezTo>
                    <a:pt x="6960" y="18613"/>
                    <a:pt x="6960" y="18613"/>
                    <a:pt x="6960" y="18613"/>
                  </a:cubicBezTo>
                  <a:cubicBezTo>
                    <a:pt x="6960" y="18383"/>
                    <a:pt x="6960" y="18383"/>
                    <a:pt x="6960" y="18383"/>
                  </a:cubicBezTo>
                  <a:cubicBezTo>
                    <a:pt x="7200" y="18153"/>
                    <a:pt x="7200" y="18153"/>
                    <a:pt x="7200" y="18153"/>
                  </a:cubicBezTo>
                  <a:cubicBezTo>
                    <a:pt x="6960" y="17923"/>
                    <a:pt x="6960" y="17923"/>
                    <a:pt x="6960" y="17923"/>
                  </a:cubicBezTo>
                  <a:cubicBezTo>
                    <a:pt x="6960" y="17464"/>
                    <a:pt x="6960" y="17464"/>
                    <a:pt x="6960" y="17464"/>
                  </a:cubicBezTo>
                  <a:cubicBezTo>
                    <a:pt x="6720" y="17234"/>
                    <a:pt x="6720" y="17234"/>
                    <a:pt x="6720" y="17234"/>
                  </a:cubicBezTo>
                  <a:cubicBezTo>
                    <a:pt x="6720" y="17004"/>
                    <a:pt x="6720" y="17004"/>
                    <a:pt x="6720" y="17004"/>
                  </a:cubicBezTo>
                  <a:cubicBezTo>
                    <a:pt x="7200" y="17004"/>
                    <a:pt x="7200" y="17004"/>
                    <a:pt x="7200" y="17004"/>
                  </a:cubicBezTo>
                  <a:cubicBezTo>
                    <a:pt x="7200" y="16545"/>
                    <a:pt x="7200" y="16545"/>
                    <a:pt x="7200" y="16545"/>
                  </a:cubicBezTo>
                  <a:cubicBezTo>
                    <a:pt x="7440" y="16315"/>
                    <a:pt x="7440" y="16315"/>
                    <a:pt x="7440" y="16315"/>
                  </a:cubicBezTo>
                  <a:cubicBezTo>
                    <a:pt x="6960" y="16085"/>
                    <a:pt x="6960" y="16085"/>
                    <a:pt x="6960" y="16085"/>
                  </a:cubicBezTo>
                  <a:cubicBezTo>
                    <a:pt x="6720" y="15855"/>
                    <a:pt x="6720" y="15855"/>
                    <a:pt x="6720" y="15855"/>
                  </a:cubicBezTo>
                  <a:cubicBezTo>
                    <a:pt x="6720" y="15626"/>
                    <a:pt x="6720" y="15626"/>
                    <a:pt x="6720" y="15626"/>
                  </a:cubicBezTo>
                  <a:cubicBezTo>
                    <a:pt x="6720" y="15166"/>
                    <a:pt x="6720" y="15166"/>
                    <a:pt x="6720" y="15166"/>
                  </a:cubicBezTo>
                  <a:cubicBezTo>
                    <a:pt x="6720" y="14936"/>
                    <a:pt x="6720" y="14936"/>
                    <a:pt x="6720" y="14936"/>
                  </a:cubicBezTo>
                  <a:cubicBezTo>
                    <a:pt x="6480" y="14706"/>
                    <a:pt x="6480" y="14706"/>
                    <a:pt x="6480" y="14706"/>
                  </a:cubicBezTo>
                  <a:cubicBezTo>
                    <a:pt x="6720" y="14247"/>
                    <a:pt x="6720" y="14247"/>
                    <a:pt x="6720" y="14247"/>
                  </a:cubicBezTo>
                  <a:cubicBezTo>
                    <a:pt x="6480" y="13787"/>
                    <a:pt x="6480" y="13787"/>
                    <a:pt x="6480" y="13787"/>
                  </a:cubicBezTo>
                  <a:cubicBezTo>
                    <a:pt x="6480" y="13328"/>
                    <a:pt x="6480" y="13328"/>
                    <a:pt x="6480" y="13328"/>
                  </a:cubicBezTo>
                  <a:cubicBezTo>
                    <a:pt x="6480" y="12868"/>
                    <a:pt x="6480" y="12868"/>
                    <a:pt x="6480" y="12868"/>
                  </a:cubicBezTo>
                  <a:cubicBezTo>
                    <a:pt x="6720" y="12638"/>
                    <a:pt x="6720" y="12638"/>
                    <a:pt x="6720" y="12638"/>
                  </a:cubicBezTo>
                  <a:cubicBezTo>
                    <a:pt x="6960" y="12409"/>
                    <a:pt x="6960" y="12409"/>
                    <a:pt x="6960" y="12409"/>
                  </a:cubicBezTo>
                  <a:cubicBezTo>
                    <a:pt x="7200" y="12638"/>
                    <a:pt x="7200" y="12638"/>
                    <a:pt x="7200" y="12638"/>
                  </a:cubicBezTo>
                  <a:cubicBezTo>
                    <a:pt x="7680" y="12638"/>
                    <a:pt x="7680" y="12638"/>
                    <a:pt x="7680" y="12638"/>
                  </a:cubicBezTo>
                  <a:cubicBezTo>
                    <a:pt x="7920" y="12409"/>
                    <a:pt x="7920" y="12409"/>
                    <a:pt x="7920" y="12409"/>
                  </a:cubicBezTo>
                  <a:cubicBezTo>
                    <a:pt x="7920" y="11949"/>
                    <a:pt x="7920" y="11949"/>
                    <a:pt x="7920" y="11949"/>
                  </a:cubicBezTo>
                  <a:cubicBezTo>
                    <a:pt x="7680" y="11949"/>
                    <a:pt x="7680" y="11949"/>
                    <a:pt x="7680" y="11949"/>
                  </a:cubicBezTo>
                  <a:cubicBezTo>
                    <a:pt x="7680" y="11719"/>
                    <a:pt x="7680" y="11719"/>
                    <a:pt x="7680" y="11719"/>
                  </a:cubicBezTo>
                  <a:cubicBezTo>
                    <a:pt x="8160" y="10800"/>
                    <a:pt x="8160" y="10800"/>
                    <a:pt x="8160" y="10800"/>
                  </a:cubicBezTo>
                  <a:cubicBezTo>
                    <a:pt x="8160" y="10340"/>
                    <a:pt x="8160" y="10340"/>
                    <a:pt x="8160" y="10340"/>
                  </a:cubicBezTo>
                  <a:cubicBezTo>
                    <a:pt x="8160" y="10111"/>
                    <a:pt x="8160" y="10111"/>
                    <a:pt x="8160" y="10111"/>
                  </a:cubicBezTo>
                  <a:cubicBezTo>
                    <a:pt x="8400" y="9881"/>
                    <a:pt x="8400" y="9881"/>
                    <a:pt x="8400" y="9881"/>
                  </a:cubicBezTo>
                  <a:cubicBezTo>
                    <a:pt x="8400" y="9421"/>
                    <a:pt x="8400" y="9421"/>
                    <a:pt x="8400" y="9421"/>
                  </a:cubicBezTo>
                  <a:cubicBezTo>
                    <a:pt x="8160" y="9421"/>
                    <a:pt x="8160" y="9421"/>
                    <a:pt x="8160" y="9421"/>
                  </a:cubicBezTo>
                  <a:cubicBezTo>
                    <a:pt x="8160" y="9191"/>
                    <a:pt x="8160" y="9191"/>
                    <a:pt x="8160" y="9191"/>
                  </a:cubicBezTo>
                  <a:cubicBezTo>
                    <a:pt x="8400" y="8962"/>
                    <a:pt x="8400" y="8962"/>
                    <a:pt x="8400" y="8962"/>
                  </a:cubicBezTo>
                  <a:cubicBezTo>
                    <a:pt x="8880" y="8962"/>
                    <a:pt x="8880" y="8962"/>
                    <a:pt x="8880" y="8962"/>
                  </a:cubicBezTo>
                  <a:cubicBezTo>
                    <a:pt x="9120" y="8732"/>
                    <a:pt x="9120" y="8732"/>
                    <a:pt x="9120" y="8732"/>
                  </a:cubicBezTo>
                  <a:cubicBezTo>
                    <a:pt x="9120" y="8732"/>
                    <a:pt x="9120" y="8732"/>
                    <a:pt x="9120" y="8732"/>
                  </a:cubicBezTo>
                  <a:cubicBezTo>
                    <a:pt x="9360" y="8272"/>
                    <a:pt x="9360" y="8272"/>
                    <a:pt x="9360" y="8272"/>
                  </a:cubicBezTo>
                  <a:cubicBezTo>
                    <a:pt x="9600" y="7813"/>
                    <a:pt x="9600" y="7813"/>
                    <a:pt x="9600" y="7813"/>
                  </a:cubicBezTo>
                  <a:cubicBezTo>
                    <a:pt x="9840" y="7583"/>
                    <a:pt x="9840" y="7583"/>
                    <a:pt x="9840" y="7583"/>
                  </a:cubicBezTo>
                  <a:cubicBezTo>
                    <a:pt x="9600" y="7353"/>
                    <a:pt x="9600" y="7353"/>
                    <a:pt x="9600" y="7353"/>
                  </a:cubicBezTo>
                  <a:cubicBezTo>
                    <a:pt x="9600" y="7353"/>
                    <a:pt x="9600" y="7353"/>
                    <a:pt x="9600" y="7353"/>
                  </a:cubicBezTo>
                  <a:cubicBezTo>
                    <a:pt x="9600" y="6894"/>
                    <a:pt x="9600" y="6894"/>
                    <a:pt x="9600" y="6894"/>
                  </a:cubicBezTo>
                  <a:cubicBezTo>
                    <a:pt x="9600" y="6664"/>
                    <a:pt x="9600" y="6664"/>
                    <a:pt x="9600" y="6664"/>
                  </a:cubicBezTo>
                  <a:cubicBezTo>
                    <a:pt x="9840" y="6664"/>
                    <a:pt x="9840" y="6664"/>
                    <a:pt x="9840" y="6664"/>
                  </a:cubicBezTo>
                  <a:cubicBezTo>
                    <a:pt x="9840" y="6434"/>
                    <a:pt x="9840" y="6434"/>
                    <a:pt x="9840" y="6434"/>
                  </a:cubicBezTo>
                  <a:cubicBezTo>
                    <a:pt x="10080" y="6204"/>
                    <a:pt x="10080" y="6204"/>
                    <a:pt x="10080" y="6204"/>
                  </a:cubicBezTo>
                  <a:cubicBezTo>
                    <a:pt x="10080" y="5974"/>
                    <a:pt x="10080" y="5974"/>
                    <a:pt x="10080" y="5974"/>
                  </a:cubicBezTo>
                  <a:cubicBezTo>
                    <a:pt x="10320" y="5974"/>
                    <a:pt x="10320" y="5974"/>
                    <a:pt x="10320" y="5974"/>
                  </a:cubicBezTo>
                  <a:cubicBezTo>
                    <a:pt x="10560" y="5974"/>
                    <a:pt x="10560" y="5974"/>
                    <a:pt x="10560" y="5974"/>
                  </a:cubicBezTo>
                  <a:cubicBezTo>
                    <a:pt x="10800" y="5974"/>
                    <a:pt x="10800" y="5974"/>
                    <a:pt x="10800" y="5974"/>
                  </a:cubicBezTo>
                  <a:cubicBezTo>
                    <a:pt x="10800" y="5974"/>
                    <a:pt x="10800" y="5974"/>
                    <a:pt x="10800" y="5974"/>
                  </a:cubicBezTo>
                  <a:cubicBezTo>
                    <a:pt x="11040" y="5974"/>
                    <a:pt x="11040" y="5974"/>
                    <a:pt x="11040" y="5974"/>
                  </a:cubicBezTo>
                  <a:cubicBezTo>
                    <a:pt x="10800" y="5745"/>
                    <a:pt x="10800" y="5745"/>
                    <a:pt x="10800" y="5745"/>
                  </a:cubicBezTo>
                  <a:cubicBezTo>
                    <a:pt x="11040" y="5515"/>
                    <a:pt x="11040" y="5515"/>
                    <a:pt x="11040" y="5515"/>
                  </a:cubicBezTo>
                  <a:cubicBezTo>
                    <a:pt x="11040" y="5515"/>
                    <a:pt x="11040" y="5515"/>
                    <a:pt x="11040" y="5515"/>
                  </a:cubicBezTo>
                  <a:cubicBezTo>
                    <a:pt x="11040" y="5515"/>
                    <a:pt x="11040" y="5515"/>
                    <a:pt x="11040" y="5515"/>
                  </a:cubicBezTo>
                  <a:cubicBezTo>
                    <a:pt x="10800" y="5285"/>
                    <a:pt x="10800" y="5285"/>
                    <a:pt x="10800" y="5285"/>
                  </a:cubicBezTo>
                  <a:cubicBezTo>
                    <a:pt x="11040" y="5055"/>
                    <a:pt x="11040" y="5055"/>
                    <a:pt x="11040" y="5055"/>
                  </a:cubicBezTo>
                  <a:cubicBezTo>
                    <a:pt x="11280" y="5055"/>
                    <a:pt x="11280" y="5055"/>
                    <a:pt x="11280" y="5055"/>
                  </a:cubicBezTo>
                  <a:cubicBezTo>
                    <a:pt x="11520" y="5055"/>
                    <a:pt x="11520" y="5055"/>
                    <a:pt x="11520" y="5055"/>
                  </a:cubicBezTo>
                  <a:cubicBezTo>
                    <a:pt x="11760" y="5055"/>
                    <a:pt x="11760" y="5055"/>
                    <a:pt x="11760" y="5055"/>
                  </a:cubicBezTo>
                  <a:cubicBezTo>
                    <a:pt x="12000" y="5285"/>
                    <a:pt x="12000" y="5285"/>
                    <a:pt x="12000" y="5285"/>
                  </a:cubicBezTo>
                  <a:cubicBezTo>
                    <a:pt x="12240" y="5285"/>
                    <a:pt x="12240" y="5285"/>
                    <a:pt x="12240" y="5285"/>
                  </a:cubicBezTo>
                  <a:cubicBezTo>
                    <a:pt x="12480" y="5285"/>
                    <a:pt x="12480" y="5285"/>
                    <a:pt x="12480" y="5285"/>
                  </a:cubicBezTo>
                  <a:cubicBezTo>
                    <a:pt x="12480" y="5285"/>
                    <a:pt x="12480" y="5285"/>
                    <a:pt x="12480" y="5285"/>
                  </a:cubicBezTo>
                  <a:cubicBezTo>
                    <a:pt x="12720" y="5285"/>
                    <a:pt x="12720" y="5285"/>
                    <a:pt x="12720" y="5285"/>
                  </a:cubicBezTo>
                  <a:cubicBezTo>
                    <a:pt x="12720" y="5055"/>
                    <a:pt x="12720" y="5055"/>
                    <a:pt x="12720" y="5055"/>
                  </a:cubicBezTo>
                  <a:cubicBezTo>
                    <a:pt x="12480" y="5055"/>
                    <a:pt x="12480" y="5055"/>
                    <a:pt x="12480" y="5055"/>
                  </a:cubicBezTo>
                  <a:cubicBezTo>
                    <a:pt x="12480" y="4826"/>
                    <a:pt x="12480" y="4826"/>
                    <a:pt x="12480" y="4826"/>
                  </a:cubicBezTo>
                  <a:cubicBezTo>
                    <a:pt x="12720" y="4596"/>
                    <a:pt x="12720" y="4596"/>
                    <a:pt x="12720" y="4596"/>
                  </a:cubicBezTo>
                  <a:cubicBezTo>
                    <a:pt x="12720" y="4366"/>
                    <a:pt x="12720" y="4366"/>
                    <a:pt x="12720" y="4366"/>
                  </a:cubicBezTo>
                  <a:cubicBezTo>
                    <a:pt x="12480" y="4366"/>
                    <a:pt x="12480" y="4366"/>
                    <a:pt x="12480" y="4366"/>
                  </a:cubicBezTo>
                  <a:cubicBezTo>
                    <a:pt x="12480" y="4136"/>
                    <a:pt x="12480" y="4136"/>
                    <a:pt x="12480" y="4136"/>
                  </a:cubicBezTo>
                  <a:cubicBezTo>
                    <a:pt x="12720" y="4136"/>
                    <a:pt x="12720" y="4136"/>
                    <a:pt x="12720" y="4136"/>
                  </a:cubicBezTo>
                  <a:cubicBezTo>
                    <a:pt x="12960" y="4136"/>
                    <a:pt x="12960" y="4136"/>
                    <a:pt x="12960" y="4136"/>
                  </a:cubicBezTo>
                  <a:cubicBezTo>
                    <a:pt x="12960" y="4136"/>
                    <a:pt x="12960" y="4136"/>
                    <a:pt x="12960" y="4136"/>
                  </a:cubicBezTo>
                  <a:cubicBezTo>
                    <a:pt x="12960" y="4136"/>
                    <a:pt x="12960" y="4136"/>
                    <a:pt x="12960" y="4136"/>
                  </a:cubicBezTo>
                  <a:cubicBezTo>
                    <a:pt x="13200" y="4136"/>
                    <a:pt x="13200" y="4136"/>
                    <a:pt x="13200" y="4136"/>
                  </a:cubicBezTo>
                  <a:cubicBezTo>
                    <a:pt x="13200" y="4136"/>
                    <a:pt x="13200" y="4136"/>
                    <a:pt x="13200" y="4136"/>
                  </a:cubicBezTo>
                  <a:cubicBezTo>
                    <a:pt x="13200" y="4136"/>
                    <a:pt x="13200" y="4136"/>
                    <a:pt x="13200" y="4136"/>
                  </a:cubicBezTo>
                  <a:cubicBezTo>
                    <a:pt x="13200" y="3906"/>
                    <a:pt x="13200" y="3906"/>
                    <a:pt x="13200" y="3906"/>
                  </a:cubicBezTo>
                  <a:cubicBezTo>
                    <a:pt x="13200" y="3906"/>
                    <a:pt x="13200" y="3906"/>
                    <a:pt x="13200" y="3906"/>
                  </a:cubicBezTo>
                  <a:cubicBezTo>
                    <a:pt x="13440" y="3677"/>
                    <a:pt x="13440" y="3677"/>
                    <a:pt x="13440" y="3677"/>
                  </a:cubicBezTo>
                  <a:cubicBezTo>
                    <a:pt x="13680" y="3677"/>
                    <a:pt x="13680" y="3677"/>
                    <a:pt x="13680" y="3677"/>
                  </a:cubicBezTo>
                  <a:cubicBezTo>
                    <a:pt x="13680" y="3906"/>
                    <a:pt x="13680" y="3906"/>
                    <a:pt x="13680" y="3906"/>
                  </a:cubicBezTo>
                  <a:cubicBezTo>
                    <a:pt x="14160" y="4366"/>
                    <a:pt x="14160" y="4366"/>
                    <a:pt x="14160" y="4366"/>
                  </a:cubicBezTo>
                  <a:cubicBezTo>
                    <a:pt x="14400" y="4366"/>
                    <a:pt x="14400" y="4366"/>
                    <a:pt x="14400" y="4366"/>
                  </a:cubicBezTo>
                  <a:cubicBezTo>
                    <a:pt x="14400" y="4596"/>
                    <a:pt x="14400" y="4596"/>
                    <a:pt x="14400" y="4596"/>
                  </a:cubicBezTo>
                  <a:cubicBezTo>
                    <a:pt x="14880" y="4826"/>
                    <a:pt x="14880" y="4826"/>
                    <a:pt x="14880" y="4826"/>
                  </a:cubicBezTo>
                  <a:cubicBezTo>
                    <a:pt x="15360" y="4826"/>
                    <a:pt x="15360" y="4826"/>
                    <a:pt x="15360" y="4826"/>
                  </a:cubicBezTo>
                  <a:cubicBezTo>
                    <a:pt x="15600" y="4596"/>
                    <a:pt x="15600" y="4596"/>
                    <a:pt x="15600" y="4596"/>
                  </a:cubicBezTo>
                  <a:cubicBezTo>
                    <a:pt x="15600" y="4366"/>
                    <a:pt x="15600" y="4366"/>
                    <a:pt x="15600" y="4366"/>
                  </a:cubicBezTo>
                  <a:cubicBezTo>
                    <a:pt x="15840" y="4366"/>
                    <a:pt x="15840" y="4366"/>
                    <a:pt x="15840" y="4366"/>
                  </a:cubicBezTo>
                  <a:cubicBezTo>
                    <a:pt x="16320" y="4596"/>
                    <a:pt x="16320" y="4596"/>
                    <a:pt x="16320" y="4596"/>
                  </a:cubicBezTo>
                  <a:cubicBezTo>
                    <a:pt x="16560" y="4596"/>
                    <a:pt x="16560" y="4596"/>
                    <a:pt x="16560" y="4596"/>
                  </a:cubicBezTo>
                  <a:cubicBezTo>
                    <a:pt x="16560" y="4366"/>
                    <a:pt x="16560" y="4366"/>
                    <a:pt x="16560" y="4366"/>
                  </a:cubicBezTo>
                  <a:cubicBezTo>
                    <a:pt x="16800" y="4366"/>
                    <a:pt x="16800" y="4366"/>
                    <a:pt x="16800" y="4366"/>
                  </a:cubicBezTo>
                  <a:cubicBezTo>
                    <a:pt x="16800" y="4366"/>
                    <a:pt x="16800" y="4366"/>
                    <a:pt x="16800" y="4366"/>
                  </a:cubicBezTo>
                  <a:cubicBezTo>
                    <a:pt x="17040" y="4366"/>
                    <a:pt x="17040" y="4366"/>
                    <a:pt x="17040" y="4366"/>
                  </a:cubicBezTo>
                  <a:cubicBezTo>
                    <a:pt x="17280" y="4136"/>
                    <a:pt x="17280" y="4136"/>
                    <a:pt x="17280" y="4136"/>
                  </a:cubicBezTo>
                  <a:cubicBezTo>
                    <a:pt x="17280" y="4136"/>
                    <a:pt x="17280" y="4136"/>
                    <a:pt x="17280" y="4136"/>
                  </a:cubicBezTo>
                  <a:cubicBezTo>
                    <a:pt x="17280" y="3906"/>
                    <a:pt x="17280" y="3906"/>
                    <a:pt x="17280" y="3906"/>
                  </a:cubicBezTo>
                  <a:cubicBezTo>
                    <a:pt x="17280" y="3677"/>
                    <a:pt x="17280" y="3677"/>
                    <a:pt x="17280" y="3677"/>
                  </a:cubicBezTo>
                  <a:cubicBezTo>
                    <a:pt x="17280" y="3217"/>
                    <a:pt x="17280" y="3217"/>
                    <a:pt x="17280" y="3217"/>
                  </a:cubicBezTo>
                  <a:cubicBezTo>
                    <a:pt x="17280" y="2987"/>
                    <a:pt x="17280" y="2987"/>
                    <a:pt x="17280" y="2987"/>
                  </a:cubicBezTo>
                  <a:cubicBezTo>
                    <a:pt x="17280" y="2757"/>
                    <a:pt x="17280" y="2757"/>
                    <a:pt x="17280" y="2757"/>
                  </a:cubicBezTo>
                  <a:cubicBezTo>
                    <a:pt x="17280" y="2757"/>
                    <a:pt x="17280" y="2757"/>
                    <a:pt x="17280" y="2757"/>
                  </a:cubicBezTo>
                  <a:cubicBezTo>
                    <a:pt x="17520" y="2528"/>
                    <a:pt x="17520" y="2528"/>
                    <a:pt x="17520" y="2528"/>
                  </a:cubicBezTo>
                  <a:cubicBezTo>
                    <a:pt x="17520" y="2528"/>
                    <a:pt x="17520" y="2528"/>
                    <a:pt x="17520" y="2528"/>
                  </a:cubicBezTo>
                  <a:cubicBezTo>
                    <a:pt x="17760" y="2298"/>
                    <a:pt x="17760" y="2298"/>
                    <a:pt x="17760" y="2298"/>
                  </a:cubicBezTo>
                  <a:cubicBezTo>
                    <a:pt x="18000" y="2528"/>
                    <a:pt x="18000" y="2528"/>
                    <a:pt x="18000" y="2528"/>
                  </a:cubicBezTo>
                  <a:cubicBezTo>
                    <a:pt x="18240" y="2528"/>
                    <a:pt x="18240" y="2528"/>
                    <a:pt x="18240" y="2528"/>
                  </a:cubicBezTo>
                  <a:cubicBezTo>
                    <a:pt x="18240" y="2298"/>
                    <a:pt x="18240" y="2298"/>
                    <a:pt x="18240" y="2298"/>
                  </a:cubicBezTo>
                  <a:cubicBezTo>
                    <a:pt x="18240" y="2068"/>
                    <a:pt x="18240" y="2068"/>
                    <a:pt x="18240" y="2068"/>
                  </a:cubicBezTo>
                  <a:cubicBezTo>
                    <a:pt x="18720" y="2068"/>
                    <a:pt x="18720" y="2068"/>
                    <a:pt x="18720" y="2068"/>
                  </a:cubicBezTo>
                  <a:cubicBezTo>
                    <a:pt x="18960" y="2298"/>
                    <a:pt x="18960" y="2298"/>
                    <a:pt x="18960" y="2298"/>
                  </a:cubicBezTo>
                  <a:cubicBezTo>
                    <a:pt x="19200" y="2528"/>
                    <a:pt x="19200" y="2528"/>
                    <a:pt x="19200" y="2528"/>
                  </a:cubicBezTo>
                  <a:cubicBezTo>
                    <a:pt x="19440" y="2757"/>
                    <a:pt x="19440" y="2757"/>
                    <a:pt x="19440" y="2757"/>
                  </a:cubicBezTo>
                  <a:cubicBezTo>
                    <a:pt x="19680" y="2757"/>
                    <a:pt x="19680" y="2757"/>
                    <a:pt x="19680" y="2757"/>
                  </a:cubicBezTo>
                  <a:cubicBezTo>
                    <a:pt x="19920" y="2757"/>
                    <a:pt x="19920" y="2757"/>
                    <a:pt x="19920" y="2757"/>
                  </a:cubicBezTo>
                  <a:cubicBezTo>
                    <a:pt x="19920" y="2987"/>
                    <a:pt x="19920" y="2987"/>
                    <a:pt x="19920" y="2987"/>
                  </a:cubicBezTo>
                  <a:cubicBezTo>
                    <a:pt x="20160" y="3217"/>
                    <a:pt x="20160" y="3217"/>
                    <a:pt x="20160" y="3217"/>
                  </a:cubicBezTo>
                  <a:cubicBezTo>
                    <a:pt x="20160" y="3447"/>
                    <a:pt x="20160" y="3447"/>
                    <a:pt x="20160" y="3447"/>
                  </a:cubicBezTo>
                  <a:cubicBezTo>
                    <a:pt x="19920" y="3677"/>
                    <a:pt x="19920" y="3677"/>
                    <a:pt x="19920" y="3677"/>
                  </a:cubicBezTo>
                  <a:cubicBezTo>
                    <a:pt x="19920" y="3906"/>
                    <a:pt x="19920" y="3906"/>
                    <a:pt x="19920" y="3906"/>
                  </a:cubicBezTo>
                  <a:close/>
                  <a:moveTo>
                    <a:pt x="960" y="19991"/>
                  </a:moveTo>
                  <a:cubicBezTo>
                    <a:pt x="960" y="19991"/>
                    <a:pt x="960" y="19991"/>
                    <a:pt x="960" y="19991"/>
                  </a:cubicBezTo>
                  <a:cubicBezTo>
                    <a:pt x="960" y="20221"/>
                    <a:pt x="960" y="20221"/>
                    <a:pt x="960" y="20221"/>
                  </a:cubicBezTo>
                  <a:cubicBezTo>
                    <a:pt x="960" y="19991"/>
                    <a:pt x="960" y="19991"/>
                    <a:pt x="960" y="19991"/>
                  </a:cubicBezTo>
                  <a:close/>
                  <a:moveTo>
                    <a:pt x="480" y="18843"/>
                  </a:moveTo>
                  <a:cubicBezTo>
                    <a:pt x="480" y="18843"/>
                    <a:pt x="480" y="18843"/>
                    <a:pt x="480" y="18843"/>
                  </a:cubicBezTo>
                  <a:cubicBezTo>
                    <a:pt x="720" y="19072"/>
                    <a:pt x="720" y="19072"/>
                    <a:pt x="720" y="19072"/>
                  </a:cubicBezTo>
                  <a:cubicBezTo>
                    <a:pt x="480" y="19072"/>
                    <a:pt x="480" y="19072"/>
                    <a:pt x="480" y="19072"/>
                  </a:cubicBezTo>
                  <a:cubicBezTo>
                    <a:pt x="480" y="18843"/>
                    <a:pt x="480" y="18843"/>
                    <a:pt x="480" y="18843"/>
                  </a:cubicBezTo>
                  <a:close/>
                  <a:moveTo>
                    <a:pt x="720" y="18613"/>
                  </a:moveTo>
                  <a:cubicBezTo>
                    <a:pt x="720" y="18613"/>
                    <a:pt x="720" y="18613"/>
                    <a:pt x="720" y="18613"/>
                  </a:cubicBezTo>
                  <a:cubicBezTo>
                    <a:pt x="720" y="18613"/>
                    <a:pt x="720" y="18613"/>
                    <a:pt x="720" y="18613"/>
                  </a:cubicBezTo>
                  <a:cubicBezTo>
                    <a:pt x="720" y="18613"/>
                    <a:pt x="720" y="18613"/>
                    <a:pt x="720" y="18613"/>
                  </a:cubicBezTo>
                  <a:close/>
                  <a:moveTo>
                    <a:pt x="480" y="18383"/>
                  </a:moveTo>
                  <a:cubicBezTo>
                    <a:pt x="480" y="18613"/>
                    <a:pt x="480" y="18613"/>
                    <a:pt x="480" y="18613"/>
                  </a:cubicBezTo>
                  <a:cubicBezTo>
                    <a:pt x="480" y="18613"/>
                    <a:pt x="480" y="18613"/>
                    <a:pt x="480" y="18613"/>
                  </a:cubicBezTo>
                  <a:cubicBezTo>
                    <a:pt x="480" y="18383"/>
                    <a:pt x="480" y="18383"/>
                    <a:pt x="480" y="18383"/>
                  </a:cubicBezTo>
                  <a:close/>
                  <a:moveTo>
                    <a:pt x="240" y="17694"/>
                  </a:moveTo>
                  <a:cubicBezTo>
                    <a:pt x="0" y="17694"/>
                    <a:pt x="0" y="17694"/>
                    <a:pt x="0" y="17694"/>
                  </a:cubicBezTo>
                  <a:cubicBezTo>
                    <a:pt x="240" y="17464"/>
                    <a:pt x="240" y="17464"/>
                    <a:pt x="240" y="17464"/>
                  </a:cubicBezTo>
                  <a:cubicBezTo>
                    <a:pt x="240" y="17464"/>
                    <a:pt x="240" y="17694"/>
                    <a:pt x="240" y="17694"/>
                  </a:cubicBezTo>
                  <a:close/>
                  <a:moveTo>
                    <a:pt x="240" y="17923"/>
                  </a:moveTo>
                  <a:cubicBezTo>
                    <a:pt x="240" y="17923"/>
                    <a:pt x="240" y="17923"/>
                    <a:pt x="240" y="17923"/>
                  </a:cubicBezTo>
                  <a:cubicBezTo>
                    <a:pt x="240" y="17923"/>
                    <a:pt x="240" y="17923"/>
                    <a:pt x="240" y="17923"/>
                  </a:cubicBezTo>
                  <a:cubicBezTo>
                    <a:pt x="240" y="17923"/>
                    <a:pt x="240" y="17923"/>
                    <a:pt x="240" y="17923"/>
                  </a:cubicBezTo>
                  <a:close/>
                  <a:moveTo>
                    <a:pt x="480" y="18153"/>
                  </a:moveTo>
                  <a:cubicBezTo>
                    <a:pt x="480" y="18153"/>
                    <a:pt x="720" y="18153"/>
                    <a:pt x="720" y="18153"/>
                  </a:cubicBezTo>
                  <a:cubicBezTo>
                    <a:pt x="720" y="18383"/>
                    <a:pt x="720" y="18383"/>
                    <a:pt x="720" y="18383"/>
                  </a:cubicBezTo>
                  <a:cubicBezTo>
                    <a:pt x="480" y="18153"/>
                    <a:pt x="480" y="18153"/>
                    <a:pt x="480" y="18153"/>
                  </a:cubicBezTo>
                  <a:close/>
                  <a:moveTo>
                    <a:pt x="240" y="18383"/>
                  </a:moveTo>
                  <a:cubicBezTo>
                    <a:pt x="0" y="18153"/>
                    <a:pt x="0" y="18153"/>
                    <a:pt x="0" y="18153"/>
                  </a:cubicBezTo>
                  <a:cubicBezTo>
                    <a:pt x="240" y="18153"/>
                    <a:pt x="240" y="18153"/>
                    <a:pt x="240" y="18153"/>
                  </a:cubicBezTo>
                  <a:cubicBezTo>
                    <a:pt x="240" y="18383"/>
                    <a:pt x="240" y="18383"/>
                    <a:pt x="240" y="18383"/>
                  </a:cubicBezTo>
                  <a:close/>
                  <a:moveTo>
                    <a:pt x="0" y="17234"/>
                  </a:moveTo>
                  <a:cubicBezTo>
                    <a:pt x="0" y="17464"/>
                    <a:pt x="0" y="17464"/>
                    <a:pt x="0" y="17464"/>
                  </a:cubicBezTo>
                  <a:cubicBezTo>
                    <a:pt x="0" y="17464"/>
                    <a:pt x="0" y="17464"/>
                    <a:pt x="0" y="17464"/>
                  </a:cubicBezTo>
                  <a:cubicBezTo>
                    <a:pt x="240" y="17234"/>
                    <a:pt x="240" y="17234"/>
                    <a:pt x="240" y="17234"/>
                  </a:cubicBezTo>
                  <a:cubicBezTo>
                    <a:pt x="0" y="17234"/>
                    <a:pt x="0" y="17234"/>
                    <a:pt x="0" y="17234"/>
                  </a:cubicBezTo>
                  <a:close/>
                  <a:moveTo>
                    <a:pt x="0" y="15855"/>
                  </a:moveTo>
                  <a:cubicBezTo>
                    <a:pt x="240" y="16085"/>
                    <a:pt x="240" y="16085"/>
                    <a:pt x="240" y="16085"/>
                  </a:cubicBezTo>
                  <a:cubicBezTo>
                    <a:pt x="0" y="16085"/>
                    <a:pt x="0" y="16085"/>
                    <a:pt x="0" y="16085"/>
                  </a:cubicBezTo>
                  <a:cubicBezTo>
                    <a:pt x="0" y="15855"/>
                    <a:pt x="0" y="15855"/>
                    <a:pt x="0" y="15855"/>
                  </a:cubicBezTo>
                  <a:close/>
                  <a:moveTo>
                    <a:pt x="0" y="15626"/>
                  </a:moveTo>
                  <a:cubicBezTo>
                    <a:pt x="240" y="15855"/>
                    <a:pt x="240" y="15855"/>
                    <a:pt x="240" y="15855"/>
                  </a:cubicBezTo>
                  <a:cubicBezTo>
                    <a:pt x="240" y="15855"/>
                    <a:pt x="240" y="15855"/>
                    <a:pt x="240" y="15855"/>
                  </a:cubicBezTo>
                  <a:cubicBezTo>
                    <a:pt x="0" y="15626"/>
                    <a:pt x="0" y="15626"/>
                    <a:pt x="0" y="15626"/>
                  </a:cubicBezTo>
                  <a:close/>
                  <a:moveTo>
                    <a:pt x="720" y="15166"/>
                  </a:moveTo>
                  <a:cubicBezTo>
                    <a:pt x="720" y="15396"/>
                    <a:pt x="720" y="15396"/>
                    <a:pt x="720" y="15396"/>
                  </a:cubicBezTo>
                  <a:cubicBezTo>
                    <a:pt x="480" y="15396"/>
                    <a:pt x="480" y="15396"/>
                    <a:pt x="480" y="15396"/>
                  </a:cubicBezTo>
                  <a:cubicBezTo>
                    <a:pt x="720" y="15166"/>
                    <a:pt x="720" y="15166"/>
                    <a:pt x="720" y="15166"/>
                  </a:cubicBezTo>
                  <a:close/>
                  <a:moveTo>
                    <a:pt x="960" y="15166"/>
                  </a:moveTo>
                  <a:cubicBezTo>
                    <a:pt x="960" y="15166"/>
                    <a:pt x="960" y="15166"/>
                    <a:pt x="960" y="15166"/>
                  </a:cubicBezTo>
                  <a:cubicBezTo>
                    <a:pt x="1200" y="15396"/>
                    <a:pt x="1200" y="15396"/>
                    <a:pt x="1200" y="15396"/>
                  </a:cubicBezTo>
                  <a:cubicBezTo>
                    <a:pt x="960" y="15396"/>
                    <a:pt x="960" y="15396"/>
                    <a:pt x="960" y="15396"/>
                  </a:cubicBezTo>
                  <a:cubicBezTo>
                    <a:pt x="960" y="15166"/>
                    <a:pt x="960" y="15166"/>
                    <a:pt x="960" y="15166"/>
                  </a:cubicBezTo>
                  <a:close/>
                  <a:moveTo>
                    <a:pt x="2880" y="14017"/>
                  </a:moveTo>
                  <a:cubicBezTo>
                    <a:pt x="2880" y="14017"/>
                    <a:pt x="2880" y="13787"/>
                    <a:pt x="2880" y="13787"/>
                  </a:cubicBezTo>
                  <a:cubicBezTo>
                    <a:pt x="3120" y="14017"/>
                    <a:pt x="3120" y="14017"/>
                    <a:pt x="3120" y="14017"/>
                  </a:cubicBezTo>
                  <a:cubicBezTo>
                    <a:pt x="2880" y="14017"/>
                    <a:pt x="2880" y="14017"/>
                    <a:pt x="2880" y="14017"/>
                  </a:cubicBezTo>
                  <a:cubicBezTo>
                    <a:pt x="2880" y="14017"/>
                    <a:pt x="2880" y="14017"/>
                    <a:pt x="2880" y="14017"/>
                  </a:cubicBezTo>
                  <a:close/>
                  <a:moveTo>
                    <a:pt x="2880" y="13787"/>
                  </a:moveTo>
                  <a:cubicBezTo>
                    <a:pt x="2880" y="13787"/>
                    <a:pt x="2880" y="13787"/>
                    <a:pt x="2880" y="13787"/>
                  </a:cubicBezTo>
                  <a:cubicBezTo>
                    <a:pt x="2640" y="13557"/>
                    <a:pt x="2640" y="13557"/>
                    <a:pt x="2640" y="13557"/>
                  </a:cubicBezTo>
                  <a:cubicBezTo>
                    <a:pt x="2880" y="13557"/>
                    <a:pt x="2880" y="13557"/>
                    <a:pt x="2880" y="13557"/>
                  </a:cubicBezTo>
                  <a:cubicBezTo>
                    <a:pt x="2880" y="13787"/>
                    <a:pt x="2880" y="13787"/>
                    <a:pt x="2880" y="13787"/>
                  </a:cubicBezTo>
                  <a:close/>
                  <a:moveTo>
                    <a:pt x="3120" y="13328"/>
                  </a:moveTo>
                  <a:cubicBezTo>
                    <a:pt x="3360" y="13098"/>
                    <a:pt x="3360" y="13098"/>
                    <a:pt x="3360" y="13098"/>
                  </a:cubicBezTo>
                  <a:cubicBezTo>
                    <a:pt x="3600" y="13098"/>
                    <a:pt x="3600" y="13098"/>
                    <a:pt x="3600" y="13098"/>
                  </a:cubicBezTo>
                  <a:cubicBezTo>
                    <a:pt x="3360" y="13328"/>
                    <a:pt x="3360" y="13328"/>
                    <a:pt x="3360" y="13328"/>
                  </a:cubicBezTo>
                  <a:cubicBezTo>
                    <a:pt x="3120" y="13328"/>
                    <a:pt x="3120" y="13328"/>
                    <a:pt x="3120" y="13328"/>
                  </a:cubicBezTo>
                  <a:close/>
                  <a:moveTo>
                    <a:pt x="3120" y="13787"/>
                  </a:moveTo>
                  <a:cubicBezTo>
                    <a:pt x="3120" y="13557"/>
                    <a:pt x="3120" y="13557"/>
                    <a:pt x="3120" y="13557"/>
                  </a:cubicBezTo>
                  <a:cubicBezTo>
                    <a:pt x="3360" y="13557"/>
                    <a:pt x="3360" y="13557"/>
                    <a:pt x="3360" y="13557"/>
                  </a:cubicBezTo>
                  <a:cubicBezTo>
                    <a:pt x="3600" y="13328"/>
                    <a:pt x="3600" y="13328"/>
                    <a:pt x="3600" y="13328"/>
                  </a:cubicBezTo>
                  <a:cubicBezTo>
                    <a:pt x="3600" y="13328"/>
                    <a:pt x="3600" y="13328"/>
                    <a:pt x="3600" y="13328"/>
                  </a:cubicBezTo>
                  <a:cubicBezTo>
                    <a:pt x="3840" y="13557"/>
                    <a:pt x="3840" y="13557"/>
                    <a:pt x="3840" y="13557"/>
                  </a:cubicBezTo>
                  <a:cubicBezTo>
                    <a:pt x="3600" y="13557"/>
                    <a:pt x="3600" y="13557"/>
                    <a:pt x="3600" y="13557"/>
                  </a:cubicBezTo>
                  <a:cubicBezTo>
                    <a:pt x="3360" y="13557"/>
                    <a:pt x="3360" y="13557"/>
                    <a:pt x="3360" y="13557"/>
                  </a:cubicBezTo>
                  <a:cubicBezTo>
                    <a:pt x="3360" y="13787"/>
                    <a:pt x="3360" y="13787"/>
                    <a:pt x="3360" y="13787"/>
                  </a:cubicBezTo>
                  <a:cubicBezTo>
                    <a:pt x="3120" y="13787"/>
                    <a:pt x="3120" y="13787"/>
                    <a:pt x="3120" y="13787"/>
                  </a:cubicBezTo>
                  <a:close/>
                  <a:moveTo>
                    <a:pt x="5760" y="11030"/>
                  </a:moveTo>
                  <a:cubicBezTo>
                    <a:pt x="6000" y="11030"/>
                    <a:pt x="6000" y="11030"/>
                    <a:pt x="6000" y="11030"/>
                  </a:cubicBezTo>
                  <a:cubicBezTo>
                    <a:pt x="6240" y="10800"/>
                    <a:pt x="6240" y="10800"/>
                    <a:pt x="6240" y="10800"/>
                  </a:cubicBezTo>
                  <a:cubicBezTo>
                    <a:pt x="6000" y="11030"/>
                    <a:pt x="6000" y="11030"/>
                    <a:pt x="6000" y="11030"/>
                  </a:cubicBezTo>
                  <a:cubicBezTo>
                    <a:pt x="5760" y="11030"/>
                    <a:pt x="5760" y="11030"/>
                    <a:pt x="5760" y="11030"/>
                  </a:cubicBezTo>
                  <a:close/>
                  <a:moveTo>
                    <a:pt x="5760" y="11489"/>
                  </a:moveTo>
                  <a:cubicBezTo>
                    <a:pt x="5520" y="11489"/>
                    <a:pt x="5520" y="11489"/>
                    <a:pt x="5520" y="11489"/>
                  </a:cubicBezTo>
                  <a:cubicBezTo>
                    <a:pt x="5280" y="11489"/>
                    <a:pt x="5280" y="11489"/>
                    <a:pt x="5280" y="11489"/>
                  </a:cubicBezTo>
                  <a:cubicBezTo>
                    <a:pt x="5520" y="11260"/>
                    <a:pt x="5520" y="11260"/>
                    <a:pt x="5520" y="11260"/>
                  </a:cubicBezTo>
                  <a:cubicBezTo>
                    <a:pt x="5760" y="11260"/>
                    <a:pt x="5760" y="11260"/>
                    <a:pt x="5760" y="11260"/>
                  </a:cubicBezTo>
                  <a:cubicBezTo>
                    <a:pt x="6000" y="11260"/>
                    <a:pt x="6000" y="11260"/>
                    <a:pt x="6000" y="11260"/>
                  </a:cubicBezTo>
                  <a:cubicBezTo>
                    <a:pt x="5760" y="11489"/>
                    <a:pt x="5760" y="11489"/>
                    <a:pt x="5760" y="11489"/>
                  </a:cubicBezTo>
                  <a:cubicBezTo>
                    <a:pt x="5760" y="11489"/>
                    <a:pt x="5760" y="11489"/>
                    <a:pt x="5760" y="11489"/>
                  </a:cubicBezTo>
                  <a:close/>
                  <a:moveTo>
                    <a:pt x="6240" y="9881"/>
                  </a:moveTo>
                  <a:cubicBezTo>
                    <a:pt x="6240" y="10111"/>
                    <a:pt x="6240" y="10111"/>
                    <a:pt x="6240" y="10111"/>
                  </a:cubicBezTo>
                  <a:cubicBezTo>
                    <a:pt x="6240" y="10111"/>
                    <a:pt x="6240" y="10111"/>
                    <a:pt x="6240" y="10111"/>
                  </a:cubicBezTo>
                  <a:cubicBezTo>
                    <a:pt x="6240" y="10111"/>
                    <a:pt x="6240" y="10111"/>
                    <a:pt x="6240" y="10111"/>
                  </a:cubicBezTo>
                  <a:cubicBezTo>
                    <a:pt x="6000" y="10111"/>
                    <a:pt x="6000" y="10111"/>
                    <a:pt x="6000" y="10111"/>
                  </a:cubicBezTo>
                  <a:cubicBezTo>
                    <a:pt x="6240" y="9881"/>
                    <a:pt x="6240" y="9881"/>
                    <a:pt x="6240" y="9881"/>
                  </a:cubicBezTo>
                  <a:close/>
                  <a:moveTo>
                    <a:pt x="6480" y="9651"/>
                  </a:moveTo>
                  <a:cubicBezTo>
                    <a:pt x="6720" y="9421"/>
                    <a:pt x="6720" y="9421"/>
                    <a:pt x="6720" y="9421"/>
                  </a:cubicBezTo>
                  <a:cubicBezTo>
                    <a:pt x="6960" y="9651"/>
                    <a:pt x="6960" y="9651"/>
                    <a:pt x="6960" y="9651"/>
                  </a:cubicBezTo>
                  <a:cubicBezTo>
                    <a:pt x="6480" y="9651"/>
                    <a:pt x="6480" y="9651"/>
                    <a:pt x="6480" y="9651"/>
                  </a:cubicBezTo>
                  <a:cubicBezTo>
                    <a:pt x="6480" y="9651"/>
                    <a:pt x="6480" y="9651"/>
                    <a:pt x="6480" y="9651"/>
                  </a:cubicBezTo>
                  <a:close/>
                  <a:moveTo>
                    <a:pt x="6480" y="9191"/>
                  </a:moveTo>
                  <a:cubicBezTo>
                    <a:pt x="6720" y="9191"/>
                    <a:pt x="6720" y="9191"/>
                    <a:pt x="6720" y="9191"/>
                  </a:cubicBezTo>
                  <a:cubicBezTo>
                    <a:pt x="6720" y="9191"/>
                    <a:pt x="6720" y="9191"/>
                    <a:pt x="6720" y="9191"/>
                  </a:cubicBezTo>
                  <a:cubicBezTo>
                    <a:pt x="6480" y="9421"/>
                    <a:pt x="6480" y="9421"/>
                    <a:pt x="6480" y="9421"/>
                  </a:cubicBezTo>
                  <a:cubicBezTo>
                    <a:pt x="6480" y="9191"/>
                    <a:pt x="6480" y="9191"/>
                    <a:pt x="6480" y="9191"/>
                  </a:cubicBezTo>
                  <a:close/>
                  <a:moveTo>
                    <a:pt x="7680" y="7583"/>
                  </a:moveTo>
                  <a:cubicBezTo>
                    <a:pt x="7920" y="7583"/>
                    <a:pt x="7920" y="7583"/>
                    <a:pt x="7920" y="7583"/>
                  </a:cubicBezTo>
                  <a:cubicBezTo>
                    <a:pt x="7920" y="7583"/>
                    <a:pt x="7920" y="7583"/>
                    <a:pt x="7920" y="7583"/>
                  </a:cubicBezTo>
                  <a:cubicBezTo>
                    <a:pt x="7920" y="7813"/>
                    <a:pt x="7920" y="7813"/>
                    <a:pt x="7920" y="7813"/>
                  </a:cubicBezTo>
                  <a:cubicBezTo>
                    <a:pt x="7680" y="7583"/>
                    <a:pt x="7680" y="7583"/>
                    <a:pt x="7680" y="7583"/>
                  </a:cubicBezTo>
                  <a:close/>
                  <a:moveTo>
                    <a:pt x="6480" y="6664"/>
                  </a:moveTo>
                  <a:cubicBezTo>
                    <a:pt x="6480" y="6664"/>
                    <a:pt x="6480" y="6664"/>
                    <a:pt x="6480" y="6664"/>
                  </a:cubicBezTo>
                  <a:cubicBezTo>
                    <a:pt x="6480" y="6894"/>
                    <a:pt x="6480" y="6894"/>
                    <a:pt x="6480" y="6894"/>
                  </a:cubicBezTo>
                  <a:cubicBezTo>
                    <a:pt x="6480" y="6894"/>
                    <a:pt x="6480" y="6894"/>
                    <a:pt x="6480" y="6894"/>
                  </a:cubicBezTo>
                  <a:cubicBezTo>
                    <a:pt x="6480" y="6664"/>
                    <a:pt x="6480" y="6664"/>
                    <a:pt x="6480" y="6664"/>
                  </a:cubicBezTo>
                  <a:close/>
                  <a:moveTo>
                    <a:pt x="6720" y="6204"/>
                  </a:moveTo>
                  <a:cubicBezTo>
                    <a:pt x="6480" y="6434"/>
                    <a:pt x="6480" y="6434"/>
                    <a:pt x="6480" y="6434"/>
                  </a:cubicBezTo>
                  <a:cubicBezTo>
                    <a:pt x="6480" y="6204"/>
                    <a:pt x="6480" y="6204"/>
                    <a:pt x="6480" y="6204"/>
                  </a:cubicBezTo>
                  <a:cubicBezTo>
                    <a:pt x="6720" y="5974"/>
                    <a:pt x="6720" y="5974"/>
                    <a:pt x="6720" y="5974"/>
                  </a:cubicBezTo>
                  <a:cubicBezTo>
                    <a:pt x="6720" y="6204"/>
                    <a:pt x="6720" y="6204"/>
                    <a:pt x="6720" y="6204"/>
                  </a:cubicBezTo>
                  <a:close/>
                  <a:moveTo>
                    <a:pt x="6960" y="5974"/>
                  </a:moveTo>
                  <a:cubicBezTo>
                    <a:pt x="6960" y="5974"/>
                    <a:pt x="6960" y="5974"/>
                    <a:pt x="6960" y="5974"/>
                  </a:cubicBezTo>
                  <a:cubicBezTo>
                    <a:pt x="6960" y="5974"/>
                    <a:pt x="6960" y="5974"/>
                    <a:pt x="6960" y="5974"/>
                  </a:cubicBezTo>
                  <a:cubicBezTo>
                    <a:pt x="6960" y="5974"/>
                    <a:pt x="6960" y="5974"/>
                    <a:pt x="6960" y="5974"/>
                  </a:cubicBezTo>
                  <a:cubicBezTo>
                    <a:pt x="6960" y="5974"/>
                    <a:pt x="6960" y="5974"/>
                    <a:pt x="6960" y="5974"/>
                  </a:cubicBezTo>
                  <a:close/>
                  <a:moveTo>
                    <a:pt x="7680" y="5745"/>
                  </a:moveTo>
                  <a:cubicBezTo>
                    <a:pt x="7680" y="5745"/>
                    <a:pt x="7680" y="5745"/>
                    <a:pt x="7680" y="5745"/>
                  </a:cubicBezTo>
                  <a:cubicBezTo>
                    <a:pt x="7200" y="5974"/>
                    <a:pt x="7200" y="5974"/>
                    <a:pt x="7200" y="5974"/>
                  </a:cubicBezTo>
                  <a:cubicBezTo>
                    <a:pt x="7200" y="5745"/>
                    <a:pt x="7200" y="5745"/>
                    <a:pt x="7200" y="5745"/>
                  </a:cubicBezTo>
                  <a:cubicBezTo>
                    <a:pt x="7680" y="5745"/>
                    <a:pt x="7680" y="5745"/>
                    <a:pt x="7680" y="5745"/>
                  </a:cubicBezTo>
                  <a:close/>
                  <a:moveTo>
                    <a:pt x="7920" y="5285"/>
                  </a:moveTo>
                  <a:cubicBezTo>
                    <a:pt x="8160" y="5055"/>
                    <a:pt x="8160" y="5055"/>
                    <a:pt x="8160" y="5055"/>
                  </a:cubicBezTo>
                  <a:cubicBezTo>
                    <a:pt x="8160" y="5285"/>
                    <a:pt x="8160" y="5285"/>
                    <a:pt x="8160" y="5285"/>
                  </a:cubicBezTo>
                  <a:cubicBezTo>
                    <a:pt x="7920" y="5285"/>
                    <a:pt x="7920" y="5285"/>
                    <a:pt x="7920" y="5285"/>
                  </a:cubicBezTo>
                  <a:close/>
                  <a:moveTo>
                    <a:pt x="8160" y="5285"/>
                  </a:moveTo>
                  <a:cubicBezTo>
                    <a:pt x="8160" y="5745"/>
                    <a:pt x="8160" y="5745"/>
                    <a:pt x="8160" y="5745"/>
                  </a:cubicBezTo>
                  <a:cubicBezTo>
                    <a:pt x="7920" y="5515"/>
                    <a:pt x="7920" y="5515"/>
                    <a:pt x="7920" y="5515"/>
                  </a:cubicBezTo>
                  <a:cubicBezTo>
                    <a:pt x="7680" y="5745"/>
                    <a:pt x="7680" y="5745"/>
                    <a:pt x="7680" y="5745"/>
                  </a:cubicBezTo>
                  <a:cubicBezTo>
                    <a:pt x="7680" y="5515"/>
                    <a:pt x="7680" y="5515"/>
                    <a:pt x="7680" y="5515"/>
                  </a:cubicBezTo>
                  <a:cubicBezTo>
                    <a:pt x="8160" y="5285"/>
                    <a:pt x="8160" y="5285"/>
                    <a:pt x="8160" y="5285"/>
                  </a:cubicBezTo>
                  <a:close/>
                  <a:moveTo>
                    <a:pt x="8400" y="4366"/>
                  </a:moveTo>
                  <a:cubicBezTo>
                    <a:pt x="8400" y="4596"/>
                    <a:pt x="8400" y="4596"/>
                    <a:pt x="8400" y="4596"/>
                  </a:cubicBezTo>
                  <a:cubicBezTo>
                    <a:pt x="8400" y="5055"/>
                    <a:pt x="8400" y="5055"/>
                    <a:pt x="8400" y="5055"/>
                  </a:cubicBezTo>
                  <a:cubicBezTo>
                    <a:pt x="8160" y="5055"/>
                    <a:pt x="8160" y="5055"/>
                    <a:pt x="8160" y="5055"/>
                  </a:cubicBezTo>
                  <a:cubicBezTo>
                    <a:pt x="7920" y="5055"/>
                    <a:pt x="7920" y="5055"/>
                    <a:pt x="7920" y="5055"/>
                  </a:cubicBezTo>
                  <a:cubicBezTo>
                    <a:pt x="8400" y="4826"/>
                    <a:pt x="8400" y="4826"/>
                    <a:pt x="8400" y="4826"/>
                  </a:cubicBezTo>
                  <a:cubicBezTo>
                    <a:pt x="8160" y="4826"/>
                    <a:pt x="8160" y="4826"/>
                    <a:pt x="8160" y="4826"/>
                  </a:cubicBezTo>
                  <a:cubicBezTo>
                    <a:pt x="7920" y="5055"/>
                    <a:pt x="7920" y="5055"/>
                    <a:pt x="7920" y="5055"/>
                  </a:cubicBezTo>
                  <a:cubicBezTo>
                    <a:pt x="7680" y="4826"/>
                    <a:pt x="7680" y="4826"/>
                    <a:pt x="7680" y="4826"/>
                  </a:cubicBezTo>
                  <a:cubicBezTo>
                    <a:pt x="7920" y="4596"/>
                    <a:pt x="7920" y="4596"/>
                    <a:pt x="7920" y="4596"/>
                  </a:cubicBezTo>
                  <a:cubicBezTo>
                    <a:pt x="8160" y="4826"/>
                    <a:pt x="8160" y="4826"/>
                    <a:pt x="8160" y="4826"/>
                  </a:cubicBezTo>
                  <a:cubicBezTo>
                    <a:pt x="8160" y="4596"/>
                    <a:pt x="8160" y="4596"/>
                    <a:pt x="8160" y="4596"/>
                  </a:cubicBezTo>
                  <a:cubicBezTo>
                    <a:pt x="8160" y="4366"/>
                    <a:pt x="8160" y="4366"/>
                    <a:pt x="8160" y="4366"/>
                  </a:cubicBezTo>
                  <a:cubicBezTo>
                    <a:pt x="8400" y="4366"/>
                    <a:pt x="8400" y="4366"/>
                    <a:pt x="8400" y="4366"/>
                  </a:cubicBezTo>
                  <a:close/>
                  <a:moveTo>
                    <a:pt x="8640" y="4596"/>
                  </a:moveTo>
                  <a:cubicBezTo>
                    <a:pt x="8400" y="4366"/>
                    <a:pt x="8400" y="4366"/>
                    <a:pt x="8400" y="4366"/>
                  </a:cubicBezTo>
                  <a:cubicBezTo>
                    <a:pt x="8400" y="4136"/>
                    <a:pt x="8400" y="4136"/>
                    <a:pt x="8400" y="4136"/>
                  </a:cubicBezTo>
                  <a:cubicBezTo>
                    <a:pt x="8880" y="3906"/>
                    <a:pt x="8880" y="3906"/>
                    <a:pt x="8880" y="3906"/>
                  </a:cubicBezTo>
                  <a:cubicBezTo>
                    <a:pt x="8880" y="3906"/>
                    <a:pt x="8880" y="3906"/>
                    <a:pt x="8880" y="3906"/>
                  </a:cubicBezTo>
                  <a:cubicBezTo>
                    <a:pt x="9120" y="3677"/>
                    <a:pt x="9120" y="3677"/>
                    <a:pt x="9120" y="3677"/>
                  </a:cubicBezTo>
                  <a:cubicBezTo>
                    <a:pt x="9120" y="3906"/>
                    <a:pt x="9120" y="3906"/>
                    <a:pt x="9120" y="3906"/>
                  </a:cubicBezTo>
                  <a:cubicBezTo>
                    <a:pt x="8880" y="4136"/>
                    <a:pt x="8880" y="4136"/>
                    <a:pt x="8880" y="4136"/>
                  </a:cubicBezTo>
                  <a:cubicBezTo>
                    <a:pt x="8880" y="4136"/>
                    <a:pt x="8880" y="4136"/>
                    <a:pt x="8880" y="4136"/>
                  </a:cubicBezTo>
                  <a:cubicBezTo>
                    <a:pt x="8640" y="4596"/>
                    <a:pt x="8640" y="4596"/>
                    <a:pt x="8640" y="4596"/>
                  </a:cubicBezTo>
                  <a:close/>
                  <a:moveTo>
                    <a:pt x="9360" y="4596"/>
                  </a:moveTo>
                  <a:cubicBezTo>
                    <a:pt x="9600" y="4826"/>
                    <a:pt x="9600" y="4826"/>
                    <a:pt x="9600" y="4826"/>
                  </a:cubicBezTo>
                  <a:cubicBezTo>
                    <a:pt x="9120" y="5285"/>
                    <a:pt x="9120" y="5285"/>
                    <a:pt x="9120" y="5285"/>
                  </a:cubicBezTo>
                  <a:cubicBezTo>
                    <a:pt x="8880" y="5285"/>
                    <a:pt x="8880" y="5285"/>
                    <a:pt x="8880" y="5285"/>
                  </a:cubicBezTo>
                  <a:cubicBezTo>
                    <a:pt x="8880" y="5515"/>
                    <a:pt x="8880" y="5515"/>
                    <a:pt x="8880" y="5515"/>
                  </a:cubicBezTo>
                  <a:cubicBezTo>
                    <a:pt x="8640" y="5515"/>
                    <a:pt x="8640" y="5515"/>
                    <a:pt x="8640" y="5515"/>
                  </a:cubicBezTo>
                  <a:cubicBezTo>
                    <a:pt x="8640" y="5285"/>
                    <a:pt x="8640" y="5285"/>
                    <a:pt x="8640" y="5285"/>
                  </a:cubicBezTo>
                  <a:cubicBezTo>
                    <a:pt x="8400" y="5515"/>
                    <a:pt x="8400" y="5515"/>
                    <a:pt x="8400" y="5515"/>
                  </a:cubicBezTo>
                  <a:cubicBezTo>
                    <a:pt x="8400" y="5515"/>
                    <a:pt x="8400" y="5515"/>
                    <a:pt x="8400" y="5515"/>
                  </a:cubicBezTo>
                  <a:cubicBezTo>
                    <a:pt x="8400" y="5285"/>
                    <a:pt x="8400" y="5285"/>
                    <a:pt x="8400" y="5285"/>
                  </a:cubicBezTo>
                  <a:cubicBezTo>
                    <a:pt x="8400" y="5285"/>
                    <a:pt x="8400" y="5285"/>
                    <a:pt x="8400" y="5285"/>
                  </a:cubicBezTo>
                  <a:cubicBezTo>
                    <a:pt x="8400" y="5055"/>
                    <a:pt x="8400" y="5055"/>
                    <a:pt x="8400" y="5055"/>
                  </a:cubicBezTo>
                  <a:cubicBezTo>
                    <a:pt x="8640" y="4826"/>
                    <a:pt x="8640" y="4826"/>
                    <a:pt x="8640" y="4826"/>
                  </a:cubicBezTo>
                  <a:cubicBezTo>
                    <a:pt x="8640" y="4826"/>
                    <a:pt x="8640" y="4826"/>
                    <a:pt x="8640" y="4826"/>
                  </a:cubicBezTo>
                  <a:cubicBezTo>
                    <a:pt x="8880" y="4366"/>
                    <a:pt x="8880" y="4366"/>
                    <a:pt x="8880" y="4366"/>
                  </a:cubicBezTo>
                  <a:cubicBezTo>
                    <a:pt x="8640" y="4826"/>
                    <a:pt x="8640" y="4826"/>
                    <a:pt x="8640" y="4826"/>
                  </a:cubicBezTo>
                  <a:cubicBezTo>
                    <a:pt x="8880" y="5055"/>
                    <a:pt x="8880" y="5055"/>
                    <a:pt x="8880" y="5055"/>
                  </a:cubicBezTo>
                  <a:cubicBezTo>
                    <a:pt x="8880" y="4826"/>
                    <a:pt x="8880" y="4826"/>
                    <a:pt x="8880" y="4826"/>
                  </a:cubicBezTo>
                  <a:cubicBezTo>
                    <a:pt x="9360" y="4826"/>
                    <a:pt x="9360" y="4826"/>
                    <a:pt x="9360" y="4826"/>
                  </a:cubicBezTo>
                  <a:cubicBezTo>
                    <a:pt x="9120" y="4596"/>
                    <a:pt x="9120" y="4596"/>
                    <a:pt x="9120" y="4596"/>
                  </a:cubicBezTo>
                  <a:cubicBezTo>
                    <a:pt x="9120" y="4596"/>
                    <a:pt x="9120" y="4596"/>
                    <a:pt x="9120" y="4596"/>
                  </a:cubicBezTo>
                  <a:cubicBezTo>
                    <a:pt x="9360" y="4596"/>
                    <a:pt x="9360" y="4596"/>
                    <a:pt x="9360" y="4596"/>
                  </a:cubicBezTo>
                  <a:close/>
                  <a:moveTo>
                    <a:pt x="9360" y="4366"/>
                  </a:moveTo>
                  <a:cubicBezTo>
                    <a:pt x="9120" y="4366"/>
                    <a:pt x="9120" y="4366"/>
                    <a:pt x="9120" y="4366"/>
                  </a:cubicBezTo>
                  <a:cubicBezTo>
                    <a:pt x="9360" y="4366"/>
                    <a:pt x="9360" y="4366"/>
                    <a:pt x="9360" y="4366"/>
                  </a:cubicBezTo>
                  <a:cubicBezTo>
                    <a:pt x="9600" y="4366"/>
                    <a:pt x="9600" y="4366"/>
                    <a:pt x="9600" y="4366"/>
                  </a:cubicBezTo>
                  <a:cubicBezTo>
                    <a:pt x="9600" y="4596"/>
                    <a:pt x="9600" y="4596"/>
                    <a:pt x="9600" y="4596"/>
                  </a:cubicBezTo>
                  <a:cubicBezTo>
                    <a:pt x="9360" y="4366"/>
                    <a:pt x="9360" y="4366"/>
                    <a:pt x="9360" y="4366"/>
                  </a:cubicBezTo>
                  <a:close/>
                  <a:moveTo>
                    <a:pt x="9840" y="4826"/>
                  </a:moveTo>
                  <a:cubicBezTo>
                    <a:pt x="9840" y="4596"/>
                    <a:pt x="9840" y="4596"/>
                    <a:pt x="9840" y="4596"/>
                  </a:cubicBezTo>
                  <a:cubicBezTo>
                    <a:pt x="10080" y="4596"/>
                    <a:pt x="10080" y="4596"/>
                    <a:pt x="10080" y="4596"/>
                  </a:cubicBezTo>
                  <a:cubicBezTo>
                    <a:pt x="9840" y="4826"/>
                    <a:pt x="9840" y="4826"/>
                    <a:pt x="9840" y="4826"/>
                  </a:cubicBezTo>
                  <a:close/>
                  <a:moveTo>
                    <a:pt x="10560" y="3677"/>
                  </a:moveTo>
                  <a:cubicBezTo>
                    <a:pt x="10560" y="3906"/>
                    <a:pt x="10560" y="3906"/>
                    <a:pt x="10560" y="3906"/>
                  </a:cubicBezTo>
                  <a:cubicBezTo>
                    <a:pt x="10560" y="3906"/>
                    <a:pt x="10560" y="3906"/>
                    <a:pt x="10560" y="3906"/>
                  </a:cubicBezTo>
                  <a:cubicBezTo>
                    <a:pt x="10320" y="3906"/>
                    <a:pt x="10320" y="3906"/>
                    <a:pt x="10320" y="3906"/>
                  </a:cubicBezTo>
                  <a:cubicBezTo>
                    <a:pt x="10320" y="4136"/>
                    <a:pt x="10320" y="4136"/>
                    <a:pt x="10320" y="4136"/>
                  </a:cubicBezTo>
                  <a:cubicBezTo>
                    <a:pt x="10080" y="4136"/>
                    <a:pt x="10080" y="4136"/>
                    <a:pt x="10080" y="4136"/>
                  </a:cubicBezTo>
                  <a:cubicBezTo>
                    <a:pt x="9840" y="4366"/>
                    <a:pt x="9840" y="4366"/>
                    <a:pt x="9840" y="4366"/>
                  </a:cubicBezTo>
                  <a:cubicBezTo>
                    <a:pt x="9840" y="4366"/>
                    <a:pt x="9840" y="4366"/>
                    <a:pt x="9840" y="4366"/>
                  </a:cubicBezTo>
                  <a:cubicBezTo>
                    <a:pt x="9840" y="4136"/>
                    <a:pt x="9840" y="4136"/>
                    <a:pt x="9840" y="4136"/>
                  </a:cubicBezTo>
                  <a:cubicBezTo>
                    <a:pt x="9600" y="4136"/>
                    <a:pt x="9600" y="4136"/>
                    <a:pt x="9600" y="4136"/>
                  </a:cubicBezTo>
                  <a:cubicBezTo>
                    <a:pt x="9840" y="3906"/>
                    <a:pt x="9840" y="3906"/>
                    <a:pt x="9840" y="3906"/>
                  </a:cubicBezTo>
                  <a:cubicBezTo>
                    <a:pt x="9600" y="3906"/>
                    <a:pt x="9600" y="3906"/>
                    <a:pt x="9600" y="3906"/>
                  </a:cubicBezTo>
                  <a:cubicBezTo>
                    <a:pt x="9840" y="3677"/>
                    <a:pt x="9840" y="3677"/>
                    <a:pt x="9840" y="3677"/>
                  </a:cubicBezTo>
                  <a:cubicBezTo>
                    <a:pt x="10080" y="3677"/>
                    <a:pt x="10080" y="3677"/>
                    <a:pt x="10080" y="3677"/>
                  </a:cubicBezTo>
                  <a:cubicBezTo>
                    <a:pt x="9840" y="3677"/>
                    <a:pt x="9840" y="3677"/>
                    <a:pt x="9840" y="3677"/>
                  </a:cubicBezTo>
                  <a:cubicBezTo>
                    <a:pt x="9840" y="3447"/>
                    <a:pt x="9840" y="3447"/>
                    <a:pt x="9840" y="3447"/>
                  </a:cubicBezTo>
                  <a:cubicBezTo>
                    <a:pt x="10080" y="3447"/>
                    <a:pt x="10080" y="3447"/>
                    <a:pt x="10080" y="3447"/>
                  </a:cubicBezTo>
                  <a:cubicBezTo>
                    <a:pt x="10080" y="3217"/>
                    <a:pt x="10080" y="3217"/>
                    <a:pt x="10080" y="3217"/>
                  </a:cubicBezTo>
                  <a:cubicBezTo>
                    <a:pt x="10320" y="3217"/>
                    <a:pt x="10320" y="3217"/>
                    <a:pt x="10320" y="3217"/>
                  </a:cubicBezTo>
                  <a:cubicBezTo>
                    <a:pt x="10320" y="3447"/>
                    <a:pt x="10320" y="3447"/>
                    <a:pt x="10320" y="3447"/>
                  </a:cubicBezTo>
                  <a:cubicBezTo>
                    <a:pt x="10560" y="3447"/>
                    <a:pt x="10560" y="3447"/>
                    <a:pt x="10560" y="3447"/>
                  </a:cubicBezTo>
                  <a:cubicBezTo>
                    <a:pt x="10560" y="3677"/>
                    <a:pt x="10560" y="3677"/>
                    <a:pt x="10560" y="3677"/>
                  </a:cubicBezTo>
                  <a:close/>
                  <a:moveTo>
                    <a:pt x="10560" y="3217"/>
                  </a:moveTo>
                  <a:cubicBezTo>
                    <a:pt x="10800" y="3217"/>
                    <a:pt x="10800" y="3217"/>
                    <a:pt x="10800" y="3217"/>
                  </a:cubicBezTo>
                  <a:cubicBezTo>
                    <a:pt x="10800" y="2987"/>
                    <a:pt x="10800" y="2987"/>
                    <a:pt x="10800" y="2987"/>
                  </a:cubicBezTo>
                  <a:cubicBezTo>
                    <a:pt x="11040" y="2987"/>
                    <a:pt x="11040" y="2987"/>
                    <a:pt x="11040" y="2987"/>
                  </a:cubicBezTo>
                  <a:cubicBezTo>
                    <a:pt x="11280" y="2987"/>
                    <a:pt x="11280" y="2987"/>
                    <a:pt x="11280" y="2987"/>
                  </a:cubicBezTo>
                  <a:cubicBezTo>
                    <a:pt x="11280" y="2987"/>
                    <a:pt x="11280" y="2987"/>
                    <a:pt x="11280" y="2987"/>
                  </a:cubicBezTo>
                  <a:cubicBezTo>
                    <a:pt x="11280" y="3217"/>
                    <a:pt x="11280" y="3217"/>
                    <a:pt x="11280" y="3217"/>
                  </a:cubicBezTo>
                  <a:cubicBezTo>
                    <a:pt x="11280" y="3447"/>
                    <a:pt x="11280" y="3447"/>
                    <a:pt x="11280" y="3447"/>
                  </a:cubicBezTo>
                  <a:cubicBezTo>
                    <a:pt x="11040" y="3447"/>
                    <a:pt x="11040" y="3447"/>
                    <a:pt x="11040" y="3447"/>
                  </a:cubicBezTo>
                  <a:cubicBezTo>
                    <a:pt x="10800" y="3447"/>
                    <a:pt x="10800" y="3447"/>
                    <a:pt x="10800" y="3447"/>
                  </a:cubicBezTo>
                  <a:cubicBezTo>
                    <a:pt x="10560" y="3217"/>
                    <a:pt x="10560" y="3217"/>
                    <a:pt x="10560" y="3217"/>
                  </a:cubicBezTo>
                  <a:close/>
                  <a:moveTo>
                    <a:pt x="11520" y="2068"/>
                  </a:moveTo>
                  <a:cubicBezTo>
                    <a:pt x="11280" y="2068"/>
                    <a:pt x="11280" y="2068"/>
                    <a:pt x="11280" y="2068"/>
                  </a:cubicBezTo>
                  <a:cubicBezTo>
                    <a:pt x="11520" y="2068"/>
                    <a:pt x="11520" y="2068"/>
                    <a:pt x="11520" y="2068"/>
                  </a:cubicBezTo>
                  <a:cubicBezTo>
                    <a:pt x="11520" y="2068"/>
                    <a:pt x="11520" y="2068"/>
                    <a:pt x="11520" y="2068"/>
                  </a:cubicBezTo>
                  <a:close/>
                  <a:moveTo>
                    <a:pt x="11040" y="2528"/>
                  </a:moveTo>
                  <a:cubicBezTo>
                    <a:pt x="11040" y="2298"/>
                    <a:pt x="11040" y="2298"/>
                    <a:pt x="11040" y="2298"/>
                  </a:cubicBezTo>
                  <a:cubicBezTo>
                    <a:pt x="11280" y="2298"/>
                    <a:pt x="11280" y="2298"/>
                    <a:pt x="11280" y="2298"/>
                  </a:cubicBezTo>
                  <a:cubicBezTo>
                    <a:pt x="11280" y="2298"/>
                    <a:pt x="11280" y="2298"/>
                    <a:pt x="11280" y="2298"/>
                  </a:cubicBezTo>
                  <a:cubicBezTo>
                    <a:pt x="11280" y="2298"/>
                    <a:pt x="11040" y="2528"/>
                    <a:pt x="11040" y="2528"/>
                  </a:cubicBezTo>
                  <a:close/>
                  <a:moveTo>
                    <a:pt x="11760" y="2757"/>
                  </a:moveTo>
                  <a:cubicBezTo>
                    <a:pt x="11760" y="2528"/>
                    <a:pt x="11760" y="2528"/>
                    <a:pt x="11760" y="2528"/>
                  </a:cubicBezTo>
                  <a:cubicBezTo>
                    <a:pt x="12000" y="2757"/>
                    <a:pt x="12000" y="2757"/>
                    <a:pt x="12000" y="2757"/>
                  </a:cubicBezTo>
                  <a:cubicBezTo>
                    <a:pt x="11760" y="2757"/>
                    <a:pt x="11760" y="2757"/>
                    <a:pt x="11760" y="2757"/>
                  </a:cubicBezTo>
                  <a:close/>
                  <a:moveTo>
                    <a:pt x="11520" y="2757"/>
                  </a:moveTo>
                  <a:cubicBezTo>
                    <a:pt x="11520" y="2987"/>
                    <a:pt x="11520" y="2987"/>
                    <a:pt x="11520" y="2987"/>
                  </a:cubicBezTo>
                  <a:cubicBezTo>
                    <a:pt x="11520" y="2987"/>
                    <a:pt x="11520" y="2987"/>
                    <a:pt x="11520" y="2987"/>
                  </a:cubicBezTo>
                  <a:cubicBezTo>
                    <a:pt x="11040" y="2528"/>
                    <a:pt x="11040" y="2528"/>
                    <a:pt x="11040" y="2528"/>
                  </a:cubicBezTo>
                  <a:cubicBezTo>
                    <a:pt x="11520" y="2298"/>
                    <a:pt x="11520" y="2298"/>
                    <a:pt x="11520" y="2298"/>
                  </a:cubicBezTo>
                  <a:cubicBezTo>
                    <a:pt x="11520" y="2528"/>
                    <a:pt x="11520" y="2528"/>
                    <a:pt x="11520" y="2528"/>
                  </a:cubicBezTo>
                  <a:cubicBezTo>
                    <a:pt x="11760" y="2528"/>
                    <a:pt x="11760" y="2528"/>
                    <a:pt x="11760" y="2528"/>
                  </a:cubicBezTo>
                  <a:cubicBezTo>
                    <a:pt x="11760" y="2528"/>
                    <a:pt x="11760" y="2528"/>
                    <a:pt x="11760" y="2528"/>
                  </a:cubicBezTo>
                  <a:cubicBezTo>
                    <a:pt x="11520" y="2528"/>
                    <a:pt x="11520" y="2528"/>
                    <a:pt x="11520" y="2528"/>
                  </a:cubicBezTo>
                  <a:cubicBezTo>
                    <a:pt x="11520" y="2757"/>
                    <a:pt x="11520" y="2757"/>
                    <a:pt x="11520" y="2757"/>
                  </a:cubicBezTo>
                  <a:close/>
                  <a:moveTo>
                    <a:pt x="12240" y="2298"/>
                  </a:moveTo>
                  <a:cubicBezTo>
                    <a:pt x="12000" y="2528"/>
                    <a:pt x="12000" y="2528"/>
                    <a:pt x="12000" y="2528"/>
                  </a:cubicBezTo>
                  <a:cubicBezTo>
                    <a:pt x="11760" y="2298"/>
                    <a:pt x="11760" y="2298"/>
                    <a:pt x="11760" y="2298"/>
                  </a:cubicBezTo>
                  <a:cubicBezTo>
                    <a:pt x="11760" y="2068"/>
                    <a:pt x="11760" y="2068"/>
                    <a:pt x="11760" y="2068"/>
                  </a:cubicBezTo>
                  <a:cubicBezTo>
                    <a:pt x="11760" y="1838"/>
                    <a:pt x="11760" y="1838"/>
                    <a:pt x="11760" y="1838"/>
                  </a:cubicBezTo>
                  <a:cubicBezTo>
                    <a:pt x="12000" y="1838"/>
                    <a:pt x="12000" y="1838"/>
                    <a:pt x="12000" y="1838"/>
                  </a:cubicBezTo>
                  <a:cubicBezTo>
                    <a:pt x="12000" y="2068"/>
                    <a:pt x="12000" y="2068"/>
                    <a:pt x="12000" y="2068"/>
                  </a:cubicBezTo>
                  <a:cubicBezTo>
                    <a:pt x="12240" y="2298"/>
                    <a:pt x="12240" y="2298"/>
                    <a:pt x="12240" y="2298"/>
                  </a:cubicBezTo>
                  <a:cubicBezTo>
                    <a:pt x="12240" y="2298"/>
                    <a:pt x="12240" y="2298"/>
                    <a:pt x="12240" y="2298"/>
                  </a:cubicBezTo>
                  <a:close/>
                  <a:moveTo>
                    <a:pt x="12720" y="2528"/>
                  </a:moveTo>
                  <a:cubicBezTo>
                    <a:pt x="12720" y="2528"/>
                    <a:pt x="12720" y="2528"/>
                    <a:pt x="12720" y="2528"/>
                  </a:cubicBezTo>
                  <a:cubicBezTo>
                    <a:pt x="12480" y="2528"/>
                    <a:pt x="12480" y="2528"/>
                    <a:pt x="12480" y="2528"/>
                  </a:cubicBezTo>
                  <a:cubicBezTo>
                    <a:pt x="12480" y="2068"/>
                    <a:pt x="12480" y="2068"/>
                    <a:pt x="12480" y="2068"/>
                  </a:cubicBezTo>
                  <a:cubicBezTo>
                    <a:pt x="12720" y="2068"/>
                    <a:pt x="12720" y="2068"/>
                    <a:pt x="12720" y="2068"/>
                  </a:cubicBezTo>
                  <a:cubicBezTo>
                    <a:pt x="12960" y="2068"/>
                    <a:pt x="12960" y="2068"/>
                    <a:pt x="12960" y="2068"/>
                  </a:cubicBezTo>
                  <a:cubicBezTo>
                    <a:pt x="12720" y="2298"/>
                    <a:pt x="12720" y="2298"/>
                    <a:pt x="12720" y="2298"/>
                  </a:cubicBezTo>
                  <a:cubicBezTo>
                    <a:pt x="12960" y="2528"/>
                    <a:pt x="12960" y="2528"/>
                    <a:pt x="12960" y="2528"/>
                  </a:cubicBezTo>
                  <a:cubicBezTo>
                    <a:pt x="12720" y="2528"/>
                    <a:pt x="12720" y="2528"/>
                    <a:pt x="12720" y="2528"/>
                  </a:cubicBezTo>
                  <a:close/>
                  <a:moveTo>
                    <a:pt x="14400" y="1838"/>
                  </a:moveTo>
                  <a:cubicBezTo>
                    <a:pt x="14160" y="1838"/>
                    <a:pt x="14160" y="1838"/>
                    <a:pt x="14160" y="1838"/>
                  </a:cubicBezTo>
                  <a:cubicBezTo>
                    <a:pt x="13920" y="1838"/>
                    <a:pt x="13920" y="1838"/>
                    <a:pt x="13920" y="1838"/>
                  </a:cubicBezTo>
                  <a:cubicBezTo>
                    <a:pt x="14160" y="1609"/>
                    <a:pt x="14160" y="1609"/>
                    <a:pt x="14160" y="1609"/>
                  </a:cubicBezTo>
                  <a:cubicBezTo>
                    <a:pt x="14400" y="1609"/>
                    <a:pt x="14400" y="1609"/>
                    <a:pt x="14400" y="1609"/>
                  </a:cubicBezTo>
                  <a:cubicBezTo>
                    <a:pt x="14400" y="1838"/>
                    <a:pt x="14400" y="1838"/>
                    <a:pt x="14400" y="1838"/>
                  </a:cubicBezTo>
                  <a:cubicBezTo>
                    <a:pt x="14400" y="1838"/>
                    <a:pt x="14400" y="1838"/>
                    <a:pt x="14400" y="1838"/>
                  </a:cubicBezTo>
                  <a:close/>
                  <a:moveTo>
                    <a:pt x="14640" y="1838"/>
                  </a:moveTo>
                  <a:cubicBezTo>
                    <a:pt x="14400" y="1609"/>
                    <a:pt x="14400" y="1609"/>
                    <a:pt x="14400" y="1609"/>
                  </a:cubicBezTo>
                  <a:cubicBezTo>
                    <a:pt x="14880" y="1149"/>
                    <a:pt x="14880" y="1149"/>
                    <a:pt x="14880" y="1149"/>
                  </a:cubicBezTo>
                  <a:cubicBezTo>
                    <a:pt x="14880" y="1379"/>
                    <a:pt x="14880" y="1379"/>
                    <a:pt x="14880" y="1379"/>
                  </a:cubicBezTo>
                  <a:cubicBezTo>
                    <a:pt x="14640" y="1609"/>
                    <a:pt x="14640" y="1609"/>
                    <a:pt x="14640" y="1609"/>
                  </a:cubicBezTo>
                  <a:cubicBezTo>
                    <a:pt x="14640" y="1838"/>
                    <a:pt x="14640" y="1838"/>
                    <a:pt x="14640" y="1838"/>
                  </a:cubicBezTo>
                  <a:close/>
                  <a:moveTo>
                    <a:pt x="14160" y="1379"/>
                  </a:moveTo>
                  <a:cubicBezTo>
                    <a:pt x="14160" y="1379"/>
                    <a:pt x="14160" y="1379"/>
                    <a:pt x="14160" y="1379"/>
                  </a:cubicBezTo>
                  <a:cubicBezTo>
                    <a:pt x="13680" y="1379"/>
                    <a:pt x="13680" y="1379"/>
                    <a:pt x="13680" y="1379"/>
                  </a:cubicBezTo>
                  <a:cubicBezTo>
                    <a:pt x="13680" y="1149"/>
                    <a:pt x="13680" y="1149"/>
                    <a:pt x="13680" y="1149"/>
                  </a:cubicBezTo>
                  <a:cubicBezTo>
                    <a:pt x="13920" y="1149"/>
                    <a:pt x="13920" y="1149"/>
                    <a:pt x="13920" y="1149"/>
                  </a:cubicBezTo>
                  <a:cubicBezTo>
                    <a:pt x="13920" y="1149"/>
                    <a:pt x="13920" y="1149"/>
                    <a:pt x="13920" y="1149"/>
                  </a:cubicBezTo>
                  <a:cubicBezTo>
                    <a:pt x="14160" y="1149"/>
                    <a:pt x="14160" y="1149"/>
                    <a:pt x="14160" y="1149"/>
                  </a:cubicBezTo>
                  <a:cubicBezTo>
                    <a:pt x="14160" y="1149"/>
                    <a:pt x="14160" y="1149"/>
                    <a:pt x="14160" y="1149"/>
                  </a:cubicBezTo>
                  <a:cubicBezTo>
                    <a:pt x="14400" y="1149"/>
                    <a:pt x="14400" y="1149"/>
                    <a:pt x="14400" y="1149"/>
                  </a:cubicBezTo>
                  <a:cubicBezTo>
                    <a:pt x="14640" y="919"/>
                    <a:pt x="14640" y="919"/>
                    <a:pt x="14640" y="919"/>
                  </a:cubicBezTo>
                  <a:cubicBezTo>
                    <a:pt x="14640" y="919"/>
                    <a:pt x="14640" y="919"/>
                    <a:pt x="14640" y="919"/>
                  </a:cubicBezTo>
                  <a:cubicBezTo>
                    <a:pt x="14160" y="1379"/>
                    <a:pt x="14160" y="1379"/>
                    <a:pt x="14160" y="1379"/>
                  </a:cubicBezTo>
                  <a:close/>
                  <a:moveTo>
                    <a:pt x="14880" y="1149"/>
                  </a:moveTo>
                  <a:cubicBezTo>
                    <a:pt x="14880" y="1149"/>
                    <a:pt x="15120" y="919"/>
                    <a:pt x="15120" y="919"/>
                  </a:cubicBezTo>
                  <a:cubicBezTo>
                    <a:pt x="15360" y="1149"/>
                    <a:pt x="15360" y="1149"/>
                    <a:pt x="15360" y="1149"/>
                  </a:cubicBezTo>
                  <a:cubicBezTo>
                    <a:pt x="15360" y="1379"/>
                    <a:pt x="15360" y="1379"/>
                    <a:pt x="15360" y="1379"/>
                  </a:cubicBezTo>
                  <a:cubicBezTo>
                    <a:pt x="15120" y="1379"/>
                    <a:pt x="15120" y="1379"/>
                    <a:pt x="15120" y="1379"/>
                  </a:cubicBezTo>
                  <a:cubicBezTo>
                    <a:pt x="15120" y="1149"/>
                    <a:pt x="15120" y="1149"/>
                    <a:pt x="15120" y="1149"/>
                  </a:cubicBezTo>
                  <a:cubicBezTo>
                    <a:pt x="14880" y="1149"/>
                    <a:pt x="14880" y="1149"/>
                    <a:pt x="14880" y="1149"/>
                  </a:cubicBezTo>
                  <a:close/>
                  <a:moveTo>
                    <a:pt x="15360" y="689"/>
                  </a:moveTo>
                  <a:cubicBezTo>
                    <a:pt x="15360" y="689"/>
                    <a:pt x="15360" y="689"/>
                    <a:pt x="15360" y="689"/>
                  </a:cubicBezTo>
                  <a:cubicBezTo>
                    <a:pt x="15360" y="689"/>
                    <a:pt x="15360" y="689"/>
                    <a:pt x="15360" y="689"/>
                  </a:cubicBezTo>
                  <a:cubicBezTo>
                    <a:pt x="15120" y="460"/>
                    <a:pt x="15120" y="460"/>
                    <a:pt x="15120" y="460"/>
                  </a:cubicBezTo>
                  <a:cubicBezTo>
                    <a:pt x="15360" y="460"/>
                    <a:pt x="15360" y="460"/>
                    <a:pt x="15360" y="460"/>
                  </a:cubicBezTo>
                  <a:cubicBezTo>
                    <a:pt x="15360" y="689"/>
                    <a:pt x="15360" y="689"/>
                    <a:pt x="15360" y="689"/>
                  </a:cubicBezTo>
                  <a:close/>
                  <a:moveTo>
                    <a:pt x="15840" y="230"/>
                  </a:moveTo>
                  <a:cubicBezTo>
                    <a:pt x="15840" y="230"/>
                    <a:pt x="15840" y="230"/>
                    <a:pt x="15840" y="230"/>
                  </a:cubicBezTo>
                  <a:cubicBezTo>
                    <a:pt x="15840" y="230"/>
                    <a:pt x="15840" y="230"/>
                    <a:pt x="15840" y="230"/>
                  </a:cubicBezTo>
                  <a:cubicBezTo>
                    <a:pt x="16080" y="230"/>
                    <a:pt x="16080" y="230"/>
                    <a:pt x="16080" y="230"/>
                  </a:cubicBezTo>
                  <a:cubicBezTo>
                    <a:pt x="15840" y="230"/>
                    <a:pt x="15840" y="230"/>
                    <a:pt x="15840" y="230"/>
                  </a:cubicBezTo>
                  <a:close/>
                  <a:moveTo>
                    <a:pt x="16080" y="460"/>
                  </a:moveTo>
                  <a:cubicBezTo>
                    <a:pt x="16080" y="460"/>
                    <a:pt x="16080" y="460"/>
                    <a:pt x="16080" y="460"/>
                  </a:cubicBezTo>
                  <a:cubicBezTo>
                    <a:pt x="16320" y="230"/>
                    <a:pt x="16320" y="230"/>
                    <a:pt x="16320" y="230"/>
                  </a:cubicBezTo>
                  <a:cubicBezTo>
                    <a:pt x="16320" y="230"/>
                    <a:pt x="16320" y="230"/>
                    <a:pt x="16320" y="230"/>
                  </a:cubicBezTo>
                  <a:cubicBezTo>
                    <a:pt x="16560" y="230"/>
                    <a:pt x="16560" y="230"/>
                    <a:pt x="16560" y="230"/>
                  </a:cubicBezTo>
                  <a:cubicBezTo>
                    <a:pt x="16560" y="0"/>
                    <a:pt x="16560" y="0"/>
                    <a:pt x="16560" y="0"/>
                  </a:cubicBezTo>
                  <a:cubicBezTo>
                    <a:pt x="16560" y="230"/>
                    <a:pt x="16560" y="230"/>
                    <a:pt x="16560" y="230"/>
                  </a:cubicBezTo>
                  <a:cubicBezTo>
                    <a:pt x="16800" y="230"/>
                    <a:pt x="16800" y="230"/>
                    <a:pt x="16800" y="230"/>
                  </a:cubicBezTo>
                  <a:cubicBezTo>
                    <a:pt x="16800" y="460"/>
                    <a:pt x="16800" y="460"/>
                    <a:pt x="16800" y="460"/>
                  </a:cubicBezTo>
                  <a:cubicBezTo>
                    <a:pt x="17040" y="460"/>
                    <a:pt x="17040" y="460"/>
                    <a:pt x="17040" y="460"/>
                  </a:cubicBezTo>
                  <a:cubicBezTo>
                    <a:pt x="16800" y="689"/>
                    <a:pt x="16800" y="689"/>
                    <a:pt x="16800" y="689"/>
                  </a:cubicBezTo>
                  <a:cubicBezTo>
                    <a:pt x="16560" y="689"/>
                    <a:pt x="16560" y="689"/>
                    <a:pt x="16560" y="689"/>
                  </a:cubicBezTo>
                  <a:cubicBezTo>
                    <a:pt x="16320" y="460"/>
                    <a:pt x="16320" y="460"/>
                    <a:pt x="16320" y="460"/>
                  </a:cubicBezTo>
                  <a:lnTo>
                    <a:pt x="16080" y="460"/>
                  </a:lnTo>
                  <a:close/>
                  <a:moveTo>
                    <a:pt x="16080" y="46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1" name="Google Shape;811;p16"/>
            <p:cNvSpPr/>
            <p:nvPr/>
          </p:nvSpPr>
          <p:spPr>
            <a:xfrm>
              <a:off x="7243" y="1557"/>
              <a:ext cx="421" cy="836"/>
            </a:xfrm>
            <a:custGeom>
              <a:avLst/>
              <a:gdLst/>
              <a:ahLst/>
              <a:cxnLst/>
              <a:rect l="l" t="t" r="r" b="b"/>
              <a:pathLst>
                <a:path w="21600" h="21600" extrusionOk="0">
                  <a:moveTo>
                    <a:pt x="520" y="16360"/>
                  </a:moveTo>
                  <a:lnTo>
                    <a:pt x="911" y="16615"/>
                  </a:lnTo>
                  <a:lnTo>
                    <a:pt x="1431" y="16615"/>
                  </a:lnTo>
                  <a:lnTo>
                    <a:pt x="911" y="15912"/>
                  </a:lnTo>
                  <a:lnTo>
                    <a:pt x="911" y="15401"/>
                  </a:lnTo>
                  <a:lnTo>
                    <a:pt x="1431" y="15401"/>
                  </a:lnTo>
                  <a:lnTo>
                    <a:pt x="911" y="15209"/>
                  </a:lnTo>
                  <a:lnTo>
                    <a:pt x="1952" y="15209"/>
                  </a:lnTo>
                  <a:lnTo>
                    <a:pt x="1952" y="14698"/>
                  </a:lnTo>
                  <a:lnTo>
                    <a:pt x="2342" y="14443"/>
                  </a:lnTo>
                  <a:lnTo>
                    <a:pt x="1952" y="14251"/>
                  </a:lnTo>
                  <a:lnTo>
                    <a:pt x="1952" y="13740"/>
                  </a:lnTo>
                  <a:lnTo>
                    <a:pt x="1431" y="13548"/>
                  </a:lnTo>
                  <a:lnTo>
                    <a:pt x="1431" y="13292"/>
                  </a:lnTo>
                  <a:lnTo>
                    <a:pt x="2342" y="13292"/>
                  </a:lnTo>
                  <a:lnTo>
                    <a:pt x="2342" y="12781"/>
                  </a:lnTo>
                  <a:lnTo>
                    <a:pt x="2863" y="12589"/>
                  </a:lnTo>
                  <a:lnTo>
                    <a:pt x="1952" y="12334"/>
                  </a:lnTo>
                  <a:lnTo>
                    <a:pt x="1431" y="12078"/>
                  </a:lnTo>
                  <a:lnTo>
                    <a:pt x="1431" y="11120"/>
                  </a:lnTo>
                  <a:lnTo>
                    <a:pt x="911" y="10928"/>
                  </a:lnTo>
                  <a:lnTo>
                    <a:pt x="1431" y="10417"/>
                  </a:lnTo>
                  <a:lnTo>
                    <a:pt x="911" y="9969"/>
                  </a:lnTo>
                  <a:lnTo>
                    <a:pt x="911" y="9011"/>
                  </a:lnTo>
                  <a:lnTo>
                    <a:pt x="1431" y="8755"/>
                  </a:lnTo>
                  <a:lnTo>
                    <a:pt x="1952" y="8563"/>
                  </a:lnTo>
                  <a:lnTo>
                    <a:pt x="2342" y="8755"/>
                  </a:lnTo>
                  <a:lnTo>
                    <a:pt x="3383" y="8755"/>
                  </a:lnTo>
                  <a:lnTo>
                    <a:pt x="3773" y="8563"/>
                  </a:lnTo>
                  <a:lnTo>
                    <a:pt x="3773" y="8052"/>
                  </a:lnTo>
                  <a:lnTo>
                    <a:pt x="3383" y="8052"/>
                  </a:lnTo>
                  <a:lnTo>
                    <a:pt x="3383" y="7860"/>
                  </a:lnTo>
                  <a:lnTo>
                    <a:pt x="4294" y="6902"/>
                  </a:lnTo>
                  <a:lnTo>
                    <a:pt x="4294" y="6199"/>
                  </a:lnTo>
                  <a:lnTo>
                    <a:pt x="4814" y="5943"/>
                  </a:lnTo>
                  <a:lnTo>
                    <a:pt x="4814" y="5432"/>
                  </a:lnTo>
                  <a:lnTo>
                    <a:pt x="4294" y="5432"/>
                  </a:lnTo>
                  <a:lnTo>
                    <a:pt x="4294" y="5240"/>
                  </a:lnTo>
                  <a:lnTo>
                    <a:pt x="4814" y="4985"/>
                  </a:lnTo>
                  <a:lnTo>
                    <a:pt x="5725" y="4985"/>
                  </a:lnTo>
                  <a:lnTo>
                    <a:pt x="6246" y="4729"/>
                  </a:lnTo>
                  <a:lnTo>
                    <a:pt x="6766" y="4282"/>
                  </a:lnTo>
                  <a:lnTo>
                    <a:pt x="7157" y="3770"/>
                  </a:lnTo>
                  <a:lnTo>
                    <a:pt x="7677" y="3579"/>
                  </a:lnTo>
                  <a:lnTo>
                    <a:pt x="7157" y="3323"/>
                  </a:lnTo>
                  <a:lnTo>
                    <a:pt x="7157" y="2620"/>
                  </a:lnTo>
                  <a:lnTo>
                    <a:pt x="7677" y="2620"/>
                  </a:lnTo>
                  <a:lnTo>
                    <a:pt x="7677" y="2364"/>
                  </a:lnTo>
                  <a:lnTo>
                    <a:pt x="8198" y="2173"/>
                  </a:lnTo>
                  <a:lnTo>
                    <a:pt x="8198" y="1917"/>
                  </a:lnTo>
                  <a:lnTo>
                    <a:pt x="10149" y="1917"/>
                  </a:lnTo>
                  <a:lnTo>
                    <a:pt x="9629" y="1662"/>
                  </a:lnTo>
                  <a:lnTo>
                    <a:pt x="10149" y="1406"/>
                  </a:lnTo>
                  <a:lnTo>
                    <a:pt x="9629" y="1214"/>
                  </a:lnTo>
                  <a:lnTo>
                    <a:pt x="10149" y="959"/>
                  </a:lnTo>
                  <a:lnTo>
                    <a:pt x="11581" y="959"/>
                  </a:lnTo>
                  <a:lnTo>
                    <a:pt x="11971" y="1214"/>
                  </a:lnTo>
                  <a:lnTo>
                    <a:pt x="13402" y="1214"/>
                  </a:lnTo>
                  <a:lnTo>
                    <a:pt x="13402" y="959"/>
                  </a:lnTo>
                  <a:lnTo>
                    <a:pt x="13012" y="959"/>
                  </a:lnTo>
                  <a:lnTo>
                    <a:pt x="13012" y="703"/>
                  </a:lnTo>
                  <a:lnTo>
                    <a:pt x="13402" y="511"/>
                  </a:lnTo>
                  <a:lnTo>
                    <a:pt x="13402" y="256"/>
                  </a:lnTo>
                  <a:lnTo>
                    <a:pt x="13012" y="256"/>
                  </a:lnTo>
                  <a:lnTo>
                    <a:pt x="13012" y="0"/>
                  </a:lnTo>
                  <a:lnTo>
                    <a:pt x="13923" y="0"/>
                  </a:lnTo>
                  <a:lnTo>
                    <a:pt x="14443" y="256"/>
                  </a:lnTo>
                  <a:lnTo>
                    <a:pt x="14964" y="256"/>
                  </a:lnTo>
                  <a:lnTo>
                    <a:pt x="16395" y="959"/>
                  </a:lnTo>
                  <a:lnTo>
                    <a:pt x="17306" y="959"/>
                  </a:lnTo>
                  <a:lnTo>
                    <a:pt x="17827" y="1214"/>
                  </a:lnTo>
                  <a:lnTo>
                    <a:pt x="18347" y="1214"/>
                  </a:lnTo>
                  <a:lnTo>
                    <a:pt x="18347" y="1406"/>
                  </a:lnTo>
                  <a:lnTo>
                    <a:pt x="18737" y="1406"/>
                  </a:lnTo>
                  <a:lnTo>
                    <a:pt x="19778" y="1917"/>
                  </a:lnTo>
                  <a:lnTo>
                    <a:pt x="19258" y="1917"/>
                  </a:lnTo>
                  <a:lnTo>
                    <a:pt x="19778" y="2364"/>
                  </a:lnTo>
                  <a:lnTo>
                    <a:pt x="19258" y="2620"/>
                  </a:lnTo>
                  <a:lnTo>
                    <a:pt x="20169" y="2620"/>
                  </a:lnTo>
                  <a:lnTo>
                    <a:pt x="20169" y="2876"/>
                  </a:lnTo>
                  <a:lnTo>
                    <a:pt x="19778" y="3067"/>
                  </a:lnTo>
                  <a:lnTo>
                    <a:pt x="20169" y="3323"/>
                  </a:lnTo>
                  <a:lnTo>
                    <a:pt x="20169" y="4985"/>
                  </a:lnTo>
                  <a:lnTo>
                    <a:pt x="20689" y="4985"/>
                  </a:lnTo>
                  <a:lnTo>
                    <a:pt x="21600" y="5432"/>
                  </a:lnTo>
                  <a:lnTo>
                    <a:pt x="21210" y="5688"/>
                  </a:lnTo>
                  <a:lnTo>
                    <a:pt x="20689" y="5688"/>
                  </a:lnTo>
                  <a:lnTo>
                    <a:pt x="20689" y="5432"/>
                  </a:lnTo>
                  <a:lnTo>
                    <a:pt x="20169" y="5688"/>
                  </a:lnTo>
                  <a:lnTo>
                    <a:pt x="19258" y="5688"/>
                  </a:lnTo>
                  <a:lnTo>
                    <a:pt x="18737" y="5432"/>
                  </a:lnTo>
                  <a:lnTo>
                    <a:pt x="18737" y="5688"/>
                  </a:lnTo>
                  <a:lnTo>
                    <a:pt x="18347" y="5432"/>
                  </a:lnTo>
                  <a:lnTo>
                    <a:pt x="18347" y="5688"/>
                  </a:lnTo>
                  <a:lnTo>
                    <a:pt x="17827" y="5943"/>
                  </a:lnTo>
                  <a:lnTo>
                    <a:pt x="17306" y="5943"/>
                  </a:lnTo>
                  <a:lnTo>
                    <a:pt x="17306" y="6199"/>
                  </a:lnTo>
                  <a:lnTo>
                    <a:pt x="17827" y="6199"/>
                  </a:lnTo>
                  <a:lnTo>
                    <a:pt x="17306" y="6391"/>
                  </a:lnTo>
                  <a:lnTo>
                    <a:pt x="16786" y="6199"/>
                  </a:lnTo>
                  <a:lnTo>
                    <a:pt x="16786" y="6391"/>
                  </a:lnTo>
                  <a:lnTo>
                    <a:pt x="16395" y="6391"/>
                  </a:lnTo>
                  <a:lnTo>
                    <a:pt x="16395" y="6646"/>
                  </a:lnTo>
                  <a:lnTo>
                    <a:pt x="16786" y="6646"/>
                  </a:lnTo>
                  <a:lnTo>
                    <a:pt x="16786" y="7349"/>
                  </a:lnTo>
                  <a:lnTo>
                    <a:pt x="16395" y="7349"/>
                  </a:lnTo>
                  <a:lnTo>
                    <a:pt x="16786" y="7605"/>
                  </a:lnTo>
                  <a:lnTo>
                    <a:pt x="17306" y="7605"/>
                  </a:lnTo>
                  <a:lnTo>
                    <a:pt x="16786" y="7860"/>
                  </a:lnTo>
                  <a:lnTo>
                    <a:pt x="17306" y="7860"/>
                  </a:lnTo>
                  <a:lnTo>
                    <a:pt x="16786" y="8052"/>
                  </a:lnTo>
                  <a:lnTo>
                    <a:pt x="16395" y="8308"/>
                  </a:lnTo>
                  <a:lnTo>
                    <a:pt x="16395" y="8563"/>
                  </a:lnTo>
                  <a:lnTo>
                    <a:pt x="15875" y="9011"/>
                  </a:lnTo>
                  <a:lnTo>
                    <a:pt x="14964" y="9011"/>
                  </a:lnTo>
                  <a:lnTo>
                    <a:pt x="14964" y="9266"/>
                  </a:lnTo>
                  <a:lnTo>
                    <a:pt x="15354" y="9266"/>
                  </a:lnTo>
                  <a:lnTo>
                    <a:pt x="14964" y="9522"/>
                  </a:lnTo>
                  <a:lnTo>
                    <a:pt x="14443" y="9714"/>
                  </a:lnTo>
                  <a:lnTo>
                    <a:pt x="13923" y="9522"/>
                  </a:lnTo>
                  <a:lnTo>
                    <a:pt x="13402" y="9714"/>
                  </a:lnTo>
                  <a:lnTo>
                    <a:pt x="13402" y="9969"/>
                  </a:lnTo>
                  <a:lnTo>
                    <a:pt x="13012" y="9969"/>
                  </a:lnTo>
                  <a:lnTo>
                    <a:pt x="13012" y="10225"/>
                  </a:lnTo>
                  <a:lnTo>
                    <a:pt x="12492" y="10225"/>
                  </a:lnTo>
                  <a:lnTo>
                    <a:pt x="12492" y="9969"/>
                  </a:lnTo>
                  <a:lnTo>
                    <a:pt x="11971" y="10225"/>
                  </a:lnTo>
                  <a:lnTo>
                    <a:pt x="12492" y="10417"/>
                  </a:lnTo>
                  <a:lnTo>
                    <a:pt x="11581" y="10672"/>
                  </a:lnTo>
                  <a:lnTo>
                    <a:pt x="11060" y="10672"/>
                  </a:lnTo>
                  <a:lnTo>
                    <a:pt x="11581" y="10928"/>
                  </a:lnTo>
                  <a:lnTo>
                    <a:pt x="11060" y="11120"/>
                  </a:lnTo>
                  <a:lnTo>
                    <a:pt x="10149" y="11120"/>
                  </a:lnTo>
                  <a:lnTo>
                    <a:pt x="10540" y="11375"/>
                  </a:lnTo>
                  <a:lnTo>
                    <a:pt x="10540" y="12078"/>
                  </a:lnTo>
                  <a:lnTo>
                    <a:pt x="11060" y="12334"/>
                  </a:lnTo>
                  <a:lnTo>
                    <a:pt x="11060" y="12589"/>
                  </a:lnTo>
                  <a:lnTo>
                    <a:pt x="10540" y="12334"/>
                  </a:lnTo>
                  <a:lnTo>
                    <a:pt x="10540" y="12781"/>
                  </a:lnTo>
                  <a:lnTo>
                    <a:pt x="10149" y="13037"/>
                  </a:lnTo>
                  <a:lnTo>
                    <a:pt x="10540" y="13037"/>
                  </a:lnTo>
                  <a:lnTo>
                    <a:pt x="10540" y="13292"/>
                  </a:lnTo>
                  <a:lnTo>
                    <a:pt x="10149" y="13548"/>
                  </a:lnTo>
                  <a:lnTo>
                    <a:pt x="10540" y="13740"/>
                  </a:lnTo>
                  <a:lnTo>
                    <a:pt x="11060" y="13740"/>
                  </a:lnTo>
                  <a:lnTo>
                    <a:pt x="11060" y="13995"/>
                  </a:lnTo>
                  <a:lnTo>
                    <a:pt x="11971" y="13995"/>
                  </a:lnTo>
                  <a:lnTo>
                    <a:pt x="12492" y="14251"/>
                  </a:lnTo>
                  <a:lnTo>
                    <a:pt x="13012" y="14443"/>
                  </a:lnTo>
                  <a:lnTo>
                    <a:pt x="13402" y="14698"/>
                  </a:lnTo>
                  <a:lnTo>
                    <a:pt x="13402" y="14954"/>
                  </a:lnTo>
                  <a:lnTo>
                    <a:pt x="13923" y="14954"/>
                  </a:lnTo>
                  <a:lnTo>
                    <a:pt x="13402" y="15401"/>
                  </a:lnTo>
                  <a:lnTo>
                    <a:pt x="13012" y="15657"/>
                  </a:lnTo>
                  <a:lnTo>
                    <a:pt x="13012" y="15912"/>
                  </a:lnTo>
                  <a:lnTo>
                    <a:pt x="12492" y="15912"/>
                  </a:lnTo>
                  <a:lnTo>
                    <a:pt x="11971" y="15657"/>
                  </a:lnTo>
                  <a:lnTo>
                    <a:pt x="11581" y="15657"/>
                  </a:lnTo>
                  <a:lnTo>
                    <a:pt x="11581" y="15401"/>
                  </a:lnTo>
                  <a:lnTo>
                    <a:pt x="11581" y="15657"/>
                  </a:lnTo>
                  <a:lnTo>
                    <a:pt x="11060" y="15657"/>
                  </a:lnTo>
                  <a:lnTo>
                    <a:pt x="11060" y="15401"/>
                  </a:lnTo>
                  <a:lnTo>
                    <a:pt x="10540" y="15401"/>
                  </a:lnTo>
                  <a:lnTo>
                    <a:pt x="10540" y="15657"/>
                  </a:lnTo>
                  <a:lnTo>
                    <a:pt x="9108" y="15657"/>
                  </a:lnTo>
                  <a:lnTo>
                    <a:pt x="9108" y="15912"/>
                  </a:lnTo>
                  <a:lnTo>
                    <a:pt x="9629" y="15912"/>
                  </a:lnTo>
                  <a:lnTo>
                    <a:pt x="10149" y="15657"/>
                  </a:lnTo>
                  <a:lnTo>
                    <a:pt x="10540" y="15657"/>
                  </a:lnTo>
                  <a:lnTo>
                    <a:pt x="10540" y="15912"/>
                  </a:lnTo>
                  <a:lnTo>
                    <a:pt x="11060" y="15912"/>
                  </a:lnTo>
                  <a:lnTo>
                    <a:pt x="11581" y="16104"/>
                  </a:lnTo>
                  <a:lnTo>
                    <a:pt x="11581" y="15912"/>
                  </a:lnTo>
                  <a:lnTo>
                    <a:pt x="13012" y="15912"/>
                  </a:lnTo>
                  <a:lnTo>
                    <a:pt x="13012" y="16360"/>
                  </a:lnTo>
                  <a:lnTo>
                    <a:pt x="12492" y="16360"/>
                  </a:lnTo>
                  <a:lnTo>
                    <a:pt x="11971" y="16615"/>
                  </a:lnTo>
                  <a:lnTo>
                    <a:pt x="11971" y="16360"/>
                  </a:lnTo>
                  <a:lnTo>
                    <a:pt x="11581" y="16360"/>
                  </a:lnTo>
                  <a:lnTo>
                    <a:pt x="11971" y="16615"/>
                  </a:lnTo>
                  <a:lnTo>
                    <a:pt x="11581" y="16615"/>
                  </a:lnTo>
                  <a:lnTo>
                    <a:pt x="11060" y="16871"/>
                  </a:lnTo>
                  <a:lnTo>
                    <a:pt x="10540" y="17063"/>
                  </a:lnTo>
                  <a:lnTo>
                    <a:pt x="10149" y="17063"/>
                  </a:lnTo>
                  <a:lnTo>
                    <a:pt x="10540" y="17063"/>
                  </a:lnTo>
                  <a:lnTo>
                    <a:pt x="11060" y="17318"/>
                  </a:lnTo>
                  <a:lnTo>
                    <a:pt x="10149" y="17318"/>
                  </a:lnTo>
                  <a:lnTo>
                    <a:pt x="10540" y="17574"/>
                  </a:lnTo>
                  <a:lnTo>
                    <a:pt x="10540" y="17766"/>
                  </a:lnTo>
                  <a:lnTo>
                    <a:pt x="11060" y="18021"/>
                  </a:lnTo>
                  <a:lnTo>
                    <a:pt x="10149" y="18021"/>
                  </a:lnTo>
                  <a:lnTo>
                    <a:pt x="10149" y="18277"/>
                  </a:lnTo>
                  <a:lnTo>
                    <a:pt x="10540" y="18469"/>
                  </a:lnTo>
                  <a:lnTo>
                    <a:pt x="10149" y="18469"/>
                  </a:lnTo>
                  <a:lnTo>
                    <a:pt x="10540" y="18724"/>
                  </a:lnTo>
                  <a:lnTo>
                    <a:pt x="10149" y="18980"/>
                  </a:lnTo>
                  <a:lnTo>
                    <a:pt x="10149" y="19236"/>
                  </a:lnTo>
                  <a:lnTo>
                    <a:pt x="10540" y="19236"/>
                  </a:lnTo>
                  <a:lnTo>
                    <a:pt x="10149" y="19427"/>
                  </a:lnTo>
                  <a:lnTo>
                    <a:pt x="10149" y="19938"/>
                  </a:lnTo>
                  <a:lnTo>
                    <a:pt x="9629" y="19938"/>
                  </a:lnTo>
                  <a:lnTo>
                    <a:pt x="9629" y="20386"/>
                  </a:lnTo>
                  <a:lnTo>
                    <a:pt x="9108" y="20641"/>
                  </a:lnTo>
                  <a:lnTo>
                    <a:pt x="8588" y="20386"/>
                  </a:lnTo>
                  <a:lnTo>
                    <a:pt x="8198" y="20641"/>
                  </a:lnTo>
                  <a:lnTo>
                    <a:pt x="7157" y="20386"/>
                  </a:lnTo>
                  <a:lnTo>
                    <a:pt x="7157" y="20641"/>
                  </a:lnTo>
                  <a:lnTo>
                    <a:pt x="6246" y="20641"/>
                  </a:lnTo>
                  <a:lnTo>
                    <a:pt x="6246" y="21344"/>
                  </a:lnTo>
                  <a:lnTo>
                    <a:pt x="5335" y="21344"/>
                  </a:lnTo>
                  <a:lnTo>
                    <a:pt x="4294" y="21600"/>
                  </a:lnTo>
                  <a:lnTo>
                    <a:pt x="3773" y="21600"/>
                  </a:lnTo>
                  <a:lnTo>
                    <a:pt x="3773" y="20897"/>
                  </a:lnTo>
                  <a:lnTo>
                    <a:pt x="3383" y="20641"/>
                  </a:lnTo>
                  <a:lnTo>
                    <a:pt x="2863" y="20386"/>
                  </a:lnTo>
                  <a:lnTo>
                    <a:pt x="3773" y="20386"/>
                  </a:lnTo>
                  <a:lnTo>
                    <a:pt x="3773" y="19938"/>
                  </a:lnTo>
                  <a:lnTo>
                    <a:pt x="3383" y="19938"/>
                  </a:lnTo>
                  <a:lnTo>
                    <a:pt x="2342" y="19427"/>
                  </a:lnTo>
                  <a:lnTo>
                    <a:pt x="2342" y="19236"/>
                  </a:lnTo>
                  <a:lnTo>
                    <a:pt x="1952" y="18980"/>
                  </a:lnTo>
                  <a:lnTo>
                    <a:pt x="1952" y="18724"/>
                  </a:lnTo>
                  <a:lnTo>
                    <a:pt x="1431" y="18469"/>
                  </a:lnTo>
                  <a:lnTo>
                    <a:pt x="911" y="18469"/>
                  </a:lnTo>
                  <a:lnTo>
                    <a:pt x="911" y="17766"/>
                  </a:lnTo>
                  <a:lnTo>
                    <a:pt x="1431" y="17574"/>
                  </a:lnTo>
                  <a:lnTo>
                    <a:pt x="911" y="17574"/>
                  </a:lnTo>
                  <a:lnTo>
                    <a:pt x="911" y="17318"/>
                  </a:lnTo>
                  <a:lnTo>
                    <a:pt x="911" y="17574"/>
                  </a:lnTo>
                  <a:lnTo>
                    <a:pt x="1431" y="17574"/>
                  </a:lnTo>
                  <a:lnTo>
                    <a:pt x="911" y="17766"/>
                  </a:lnTo>
                  <a:lnTo>
                    <a:pt x="911" y="17574"/>
                  </a:lnTo>
                  <a:lnTo>
                    <a:pt x="520" y="17574"/>
                  </a:lnTo>
                  <a:lnTo>
                    <a:pt x="520" y="17063"/>
                  </a:lnTo>
                  <a:lnTo>
                    <a:pt x="0" y="16871"/>
                  </a:lnTo>
                  <a:lnTo>
                    <a:pt x="0" y="16615"/>
                  </a:lnTo>
                  <a:lnTo>
                    <a:pt x="520" y="16360"/>
                  </a:lnTo>
                  <a:close/>
                  <a:moveTo>
                    <a:pt x="13012" y="15912"/>
                  </a:moveTo>
                  <a:lnTo>
                    <a:pt x="13402" y="16104"/>
                  </a:lnTo>
                  <a:lnTo>
                    <a:pt x="13402" y="15912"/>
                  </a:lnTo>
                  <a:lnTo>
                    <a:pt x="13923" y="15657"/>
                  </a:lnTo>
                  <a:lnTo>
                    <a:pt x="13402" y="15657"/>
                  </a:lnTo>
                  <a:lnTo>
                    <a:pt x="13012" y="15912"/>
                  </a:lnTo>
                  <a:close/>
                  <a:moveTo>
                    <a:pt x="520" y="17766"/>
                  </a:moveTo>
                  <a:lnTo>
                    <a:pt x="520" y="18021"/>
                  </a:lnTo>
                  <a:lnTo>
                    <a:pt x="911" y="18021"/>
                  </a:lnTo>
                  <a:lnTo>
                    <a:pt x="911" y="17766"/>
                  </a:lnTo>
                  <a:lnTo>
                    <a:pt x="520" y="17766"/>
                  </a:lnTo>
                  <a:close/>
                  <a:moveTo>
                    <a:pt x="14964" y="17063"/>
                  </a:moveTo>
                  <a:lnTo>
                    <a:pt x="14964" y="17318"/>
                  </a:lnTo>
                  <a:lnTo>
                    <a:pt x="15354" y="17318"/>
                  </a:lnTo>
                  <a:lnTo>
                    <a:pt x="14964" y="17063"/>
                  </a:lnTo>
                  <a:close/>
                  <a:moveTo>
                    <a:pt x="14964" y="18021"/>
                  </a:moveTo>
                  <a:lnTo>
                    <a:pt x="15354" y="18277"/>
                  </a:lnTo>
                  <a:lnTo>
                    <a:pt x="15354" y="18021"/>
                  </a:lnTo>
                  <a:lnTo>
                    <a:pt x="15875" y="18021"/>
                  </a:lnTo>
                  <a:lnTo>
                    <a:pt x="14964" y="18021"/>
                  </a:lnTo>
                  <a:close/>
                  <a:moveTo>
                    <a:pt x="13402" y="19427"/>
                  </a:moveTo>
                  <a:lnTo>
                    <a:pt x="13923" y="19427"/>
                  </a:lnTo>
                  <a:lnTo>
                    <a:pt x="13923" y="19236"/>
                  </a:lnTo>
                  <a:lnTo>
                    <a:pt x="14964" y="18724"/>
                  </a:lnTo>
                  <a:lnTo>
                    <a:pt x="14443" y="18469"/>
                  </a:lnTo>
                  <a:lnTo>
                    <a:pt x="14964" y="18277"/>
                  </a:lnTo>
                  <a:lnTo>
                    <a:pt x="14964" y="18021"/>
                  </a:lnTo>
                  <a:lnTo>
                    <a:pt x="14443" y="18277"/>
                  </a:lnTo>
                  <a:lnTo>
                    <a:pt x="13923" y="18277"/>
                  </a:lnTo>
                  <a:lnTo>
                    <a:pt x="13402" y="18469"/>
                  </a:lnTo>
                  <a:lnTo>
                    <a:pt x="13402" y="19236"/>
                  </a:lnTo>
                  <a:lnTo>
                    <a:pt x="13923" y="19236"/>
                  </a:lnTo>
                  <a:lnTo>
                    <a:pt x="13402" y="19427"/>
                  </a:lnTo>
                  <a:close/>
                  <a:moveTo>
                    <a:pt x="10540" y="20130"/>
                  </a:moveTo>
                  <a:lnTo>
                    <a:pt x="10540" y="20386"/>
                  </a:lnTo>
                  <a:lnTo>
                    <a:pt x="11060" y="19938"/>
                  </a:lnTo>
                  <a:lnTo>
                    <a:pt x="11060" y="19427"/>
                  </a:lnTo>
                  <a:lnTo>
                    <a:pt x="11581" y="18980"/>
                  </a:lnTo>
                  <a:lnTo>
                    <a:pt x="11060" y="18980"/>
                  </a:lnTo>
                  <a:lnTo>
                    <a:pt x="11060" y="19236"/>
                  </a:lnTo>
                  <a:lnTo>
                    <a:pt x="10540" y="19427"/>
                  </a:lnTo>
                  <a:lnTo>
                    <a:pt x="10540" y="20130"/>
                  </a:lnTo>
                  <a:close/>
                  <a:moveTo>
                    <a:pt x="10540" y="2013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2" name="Google Shape;812;p16"/>
            <p:cNvSpPr/>
            <p:nvPr/>
          </p:nvSpPr>
          <p:spPr>
            <a:xfrm>
              <a:off x="7514" y="1475"/>
              <a:ext cx="424" cy="661"/>
            </a:xfrm>
            <a:custGeom>
              <a:avLst/>
              <a:gdLst/>
              <a:ahLst/>
              <a:cxnLst/>
              <a:rect l="l" t="t" r="r" b="b"/>
              <a:pathLst>
                <a:path w="21600" h="21600" extrusionOk="0">
                  <a:moveTo>
                    <a:pt x="17280" y="20100"/>
                  </a:moveTo>
                  <a:cubicBezTo>
                    <a:pt x="16800" y="19800"/>
                    <a:pt x="16800" y="19800"/>
                    <a:pt x="16800" y="19800"/>
                  </a:cubicBezTo>
                  <a:cubicBezTo>
                    <a:pt x="17760" y="19200"/>
                    <a:pt x="17760" y="19200"/>
                    <a:pt x="17760" y="19200"/>
                  </a:cubicBezTo>
                  <a:cubicBezTo>
                    <a:pt x="18720" y="19200"/>
                    <a:pt x="18720" y="19200"/>
                    <a:pt x="18720" y="19200"/>
                  </a:cubicBezTo>
                  <a:cubicBezTo>
                    <a:pt x="19200" y="18600"/>
                    <a:pt x="19200" y="18600"/>
                    <a:pt x="19200" y="18600"/>
                  </a:cubicBezTo>
                  <a:cubicBezTo>
                    <a:pt x="19680" y="18000"/>
                    <a:pt x="19680" y="18000"/>
                    <a:pt x="19680" y="18000"/>
                  </a:cubicBezTo>
                  <a:cubicBezTo>
                    <a:pt x="20160" y="17400"/>
                    <a:pt x="20160" y="17400"/>
                    <a:pt x="20160" y="17400"/>
                  </a:cubicBezTo>
                  <a:cubicBezTo>
                    <a:pt x="21120" y="16500"/>
                    <a:pt x="21120" y="16500"/>
                    <a:pt x="21120" y="16500"/>
                  </a:cubicBezTo>
                  <a:cubicBezTo>
                    <a:pt x="21600" y="15900"/>
                    <a:pt x="21600" y="15900"/>
                    <a:pt x="21600" y="15900"/>
                  </a:cubicBezTo>
                  <a:cubicBezTo>
                    <a:pt x="21600" y="15300"/>
                    <a:pt x="21600" y="15300"/>
                    <a:pt x="21600" y="15300"/>
                  </a:cubicBezTo>
                  <a:cubicBezTo>
                    <a:pt x="20640" y="14700"/>
                    <a:pt x="20640" y="14700"/>
                    <a:pt x="20640" y="14700"/>
                  </a:cubicBezTo>
                  <a:cubicBezTo>
                    <a:pt x="20160" y="14700"/>
                    <a:pt x="20160" y="14700"/>
                    <a:pt x="20160" y="14700"/>
                  </a:cubicBezTo>
                  <a:cubicBezTo>
                    <a:pt x="19200" y="13800"/>
                    <a:pt x="19200" y="13800"/>
                    <a:pt x="19200" y="13800"/>
                  </a:cubicBezTo>
                  <a:cubicBezTo>
                    <a:pt x="19200" y="13500"/>
                    <a:pt x="19200" y="13500"/>
                    <a:pt x="19200" y="13500"/>
                  </a:cubicBezTo>
                  <a:cubicBezTo>
                    <a:pt x="19680" y="13200"/>
                    <a:pt x="19680" y="13200"/>
                    <a:pt x="19680" y="13200"/>
                  </a:cubicBezTo>
                  <a:cubicBezTo>
                    <a:pt x="19680" y="12900"/>
                    <a:pt x="19680" y="12900"/>
                    <a:pt x="19680" y="12900"/>
                  </a:cubicBezTo>
                  <a:cubicBezTo>
                    <a:pt x="18720" y="12600"/>
                    <a:pt x="18720" y="12600"/>
                    <a:pt x="18720" y="12600"/>
                  </a:cubicBezTo>
                  <a:cubicBezTo>
                    <a:pt x="18720" y="12300"/>
                    <a:pt x="18720" y="12300"/>
                    <a:pt x="18720" y="12300"/>
                  </a:cubicBezTo>
                  <a:cubicBezTo>
                    <a:pt x="18720" y="12000"/>
                    <a:pt x="18720" y="12000"/>
                    <a:pt x="18720" y="12000"/>
                  </a:cubicBezTo>
                  <a:cubicBezTo>
                    <a:pt x="18720" y="11700"/>
                    <a:pt x="18720" y="11700"/>
                    <a:pt x="18720" y="11700"/>
                  </a:cubicBezTo>
                  <a:cubicBezTo>
                    <a:pt x="18720" y="11700"/>
                    <a:pt x="18720" y="11700"/>
                    <a:pt x="18720" y="11700"/>
                  </a:cubicBezTo>
                  <a:cubicBezTo>
                    <a:pt x="18240" y="11400"/>
                    <a:pt x="18240" y="11400"/>
                    <a:pt x="18240" y="11400"/>
                  </a:cubicBezTo>
                  <a:cubicBezTo>
                    <a:pt x="17760" y="11400"/>
                    <a:pt x="17760" y="11400"/>
                    <a:pt x="17760" y="11400"/>
                  </a:cubicBezTo>
                  <a:cubicBezTo>
                    <a:pt x="17760" y="10800"/>
                    <a:pt x="17760" y="10800"/>
                    <a:pt x="17760" y="10800"/>
                  </a:cubicBezTo>
                  <a:cubicBezTo>
                    <a:pt x="18240" y="10800"/>
                    <a:pt x="18240" y="10800"/>
                    <a:pt x="18240" y="10800"/>
                  </a:cubicBezTo>
                  <a:cubicBezTo>
                    <a:pt x="17760" y="10800"/>
                    <a:pt x="17760" y="10800"/>
                    <a:pt x="17760" y="10800"/>
                  </a:cubicBezTo>
                  <a:cubicBezTo>
                    <a:pt x="17760" y="10500"/>
                    <a:pt x="17760" y="10500"/>
                    <a:pt x="17760" y="10500"/>
                  </a:cubicBezTo>
                  <a:cubicBezTo>
                    <a:pt x="17760" y="9600"/>
                    <a:pt x="17760" y="9600"/>
                    <a:pt x="17760" y="9600"/>
                  </a:cubicBezTo>
                  <a:cubicBezTo>
                    <a:pt x="18240" y="9600"/>
                    <a:pt x="18240" y="9600"/>
                    <a:pt x="18240" y="9600"/>
                  </a:cubicBezTo>
                  <a:cubicBezTo>
                    <a:pt x="17280" y="8400"/>
                    <a:pt x="17280" y="8400"/>
                    <a:pt x="17280" y="8400"/>
                  </a:cubicBezTo>
                  <a:cubicBezTo>
                    <a:pt x="16320" y="7500"/>
                    <a:pt x="16320" y="7500"/>
                    <a:pt x="16320" y="7500"/>
                  </a:cubicBezTo>
                  <a:cubicBezTo>
                    <a:pt x="16320" y="7200"/>
                    <a:pt x="16320" y="7200"/>
                    <a:pt x="16320" y="7200"/>
                  </a:cubicBezTo>
                  <a:cubicBezTo>
                    <a:pt x="15840" y="6900"/>
                    <a:pt x="15840" y="6900"/>
                    <a:pt x="15840" y="6900"/>
                  </a:cubicBezTo>
                  <a:cubicBezTo>
                    <a:pt x="15840" y="6300"/>
                    <a:pt x="15840" y="6300"/>
                    <a:pt x="15840" y="6300"/>
                  </a:cubicBezTo>
                  <a:cubicBezTo>
                    <a:pt x="16320" y="5700"/>
                    <a:pt x="16320" y="5700"/>
                    <a:pt x="16320" y="5700"/>
                  </a:cubicBezTo>
                  <a:cubicBezTo>
                    <a:pt x="16800" y="5400"/>
                    <a:pt x="16800" y="5400"/>
                    <a:pt x="16800" y="5400"/>
                  </a:cubicBezTo>
                  <a:cubicBezTo>
                    <a:pt x="16320" y="5400"/>
                    <a:pt x="16320" y="5400"/>
                    <a:pt x="16320" y="5400"/>
                  </a:cubicBezTo>
                  <a:cubicBezTo>
                    <a:pt x="15360" y="5100"/>
                    <a:pt x="15360" y="5100"/>
                    <a:pt x="15360" y="5100"/>
                  </a:cubicBezTo>
                  <a:cubicBezTo>
                    <a:pt x="15360" y="4800"/>
                    <a:pt x="15360" y="4800"/>
                    <a:pt x="15360" y="4800"/>
                  </a:cubicBezTo>
                  <a:cubicBezTo>
                    <a:pt x="14880" y="4500"/>
                    <a:pt x="14880" y="4500"/>
                    <a:pt x="14880" y="4500"/>
                  </a:cubicBezTo>
                  <a:cubicBezTo>
                    <a:pt x="14400" y="4200"/>
                    <a:pt x="14400" y="4200"/>
                    <a:pt x="14400" y="4200"/>
                  </a:cubicBezTo>
                  <a:cubicBezTo>
                    <a:pt x="13920" y="4200"/>
                    <a:pt x="13920" y="4200"/>
                    <a:pt x="13920" y="4200"/>
                  </a:cubicBezTo>
                  <a:cubicBezTo>
                    <a:pt x="13440" y="3600"/>
                    <a:pt x="13440" y="3600"/>
                    <a:pt x="13440" y="3600"/>
                  </a:cubicBezTo>
                  <a:cubicBezTo>
                    <a:pt x="13440" y="3600"/>
                    <a:pt x="13440" y="3600"/>
                    <a:pt x="13440" y="3600"/>
                  </a:cubicBezTo>
                  <a:cubicBezTo>
                    <a:pt x="13440" y="3000"/>
                    <a:pt x="13440" y="3000"/>
                    <a:pt x="13440" y="3000"/>
                  </a:cubicBezTo>
                  <a:cubicBezTo>
                    <a:pt x="13440" y="2700"/>
                    <a:pt x="13440" y="2700"/>
                    <a:pt x="13440" y="2700"/>
                  </a:cubicBezTo>
                  <a:cubicBezTo>
                    <a:pt x="13440" y="2700"/>
                    <a:pt x="13440" y="2700"/>
                    <a:pt x="13440" y="2700"/>
                  </a:cubicBezTo>
                  <a:cubicBezTo>
                    <a:pt x="13440" y="2700"/>
                    <a:pt x="13440" y="2700"/>
                    <a:pt x="13440" y="2700"/>
                  </a:cubicBezTo>
                  <a:cubicBezTo>
                    <a:pt x="13920" y="2400"/>
                    <a:pt x="13920" y="2400"/>
                    <a:pt x="13920" y="2400"/>
                  </a:cubicBezTo>
                  <a:cubicBezTo>
                    <a:pt x="13920" y="2100"/>
                    <a:pt x="13920" y="2100"/>
                    <a:pt x="13920" y="2100"/>
                  </a:cubicBezTo>
                  <a:cubicBezTo>
                    <a:pt x="14400" y="1800"/>
                    <a:pt x="14400" y="1800"/>
                    <a:pt x="14400" y="1800"/>
                  </a:cubicBezTo>
                  <a:cubicBezTo>
                    <a:pt x="14400" y="1500"/>
                    <a:pt x="14400" y="1500"/>
                    <a:pt x="14400" y="1500"/>
                  </a:cubicBezTo>
                  <a:cubicBezTo>
                    <a:pt x="13920" y="1200"/>
                    <a:pt x="13920" y="1200"/>
                    <a:pt x="13920" y="1200"/>
                  </a:cubicBezTo>
                  <a:cubicBezTo>
                    <a:pt x="13920" y="900"/>
                    <a:pt x="13920" y="900"/>
                    <a:pt x="13920" y="900"/>
                  </a:cubicBezTo>
                  <a:cubicBezTo>
                    <a:pt x="13440" y="900"/>
                    <a:pt x="13440" y="900"/>
                    <a:pt x="13440" y="900"/>
                  </a:cubicBezTo>
                  <a:cubicBezTo>
                    <a:pt x="12960" y="900"/>
                    <a:pt x="12960" y="900"/>
                    <a:pt x="12960" y="900"/>
                  </a:cubicBezTo>
                  <a:cubicBezTo>
                    <a:pt x="12480" y="600"/>
                    <a:pt x="12480" y="600"/>
                    <a:pt x="12480" y="600"/>
                  </a:cubicBezTo>
                  <a:cubicBezTo>
                    <a:pt x="12000" y="300"/>
                    <a:pt x="12000" y="300"/>
                    <a:pt x="12000" y="300"/>
                  </a:cubicBezTo>
                  <a:cubicBezTo>
                    <a:pt x="11520" y="0"/>
                    <a:pt x="11520" y="0"/>
                    <a:pt x="11520" y="0"/>
                  </a:cubicBezTo>
                  <a:cubicBezTo>
                    <a:pt x="10560" y="0"/>
                    <a:pt x="10560" y="0"/>
                    <a:pt x="10560" y="0"/>
                  </a:cubicBezTo>
                  <a:cubicBezTo>
                    <a:pt x="10560" y="300"/>
                    <a:pt x="10560" y="300"/>
                    <a:pt x="10560" y="300"/>
                  </a:cubicBezTo>
                  <a:cubicBezTo>
                    <a:pt x="10560" y="600"/>
                    <a:pt x="10560" y="600"/>
                    <a:pt x="10560" y="600"/>
                  </a:cubicBezTo>
                  <a:cubicBezTo>
                    <a:pt x="10080" y="600"/>
                    <a:pt x="10080" y="600"/>
                    <a:pt x="10080" y="600"/>
                  </a:cubicBezTo>
                  <a:cubicBezTo>
                    <a:pt x="9600" y="300"/>
                    <a:pt x="9600" y="300"/>
                    <a:pt x="9600" y="300"/>
                  </a:cubicBezTo>
                  <a:cubicBezTo>
                    <a:pt x="9120" y="600"/>
                    <a:pt x="9120" y="600"/>
                    <a:pt x="9120" y="600"/>
                  </a:cubicBezTo>
                  <a:cubicBezTo>
                    <a:pt x="9120" y="600"/>
                    <a:pt x="9120" y="600"/>
                    <a:pt x="9120" y="600"/>
                  </a:cubicBezTo>
                  <a:cubicBezTo>
                    <a:pt x="8640" y="900"/>
                    <a:pt x="8640" y="900"/>
                    <a:pt x="8640" y="900"/>
                  </a:cubicBezTo>
                  <a:cubicBezTo>
                    <a:pt x="8640" y="900"/>
                    <a:pt x="8640" y="900"/>
                    <a:pt x="8640" y="900"/>
                  </a:cubicBezTo>
                  <a:cubicBezTo>
                    <a:pt x="8640" y="1200"/>
                    <a:pt x="8640" y="1200"/>
                    <a:pt x="8640" y="1200"/>
                  </a:cubicBezTo>
                  <a:cubicBezTo>
                    <a:pt x="8640" y="1500"/>
                    <a:pt x="8640" y="1500"/>
                    <a:pt x="8640" y="1500"/>
                  </a:cubicBezTo>
                  <a:cubicBezTo>
                    <a:pt x="8640" y="2100"/>
                    <a:pt x="8640" y="2100"/>
                    <a:pt x="8640" y="2100"/>
                  </a:cubicBezTo>
                  <a:cubicBezTo>
                    <a:pt x="8640" y="2400"/>
                    <a:pt x="8640" y="2400"/>
                    <a:pt x="8640" y="2400"/>
                  </a:cubicBezTo>
                  <a:cubicBezTo>
                    <a:pt x="8640" y="2700"/>
                    <a:pt x="8640" y="2700"/>
                    <a:pt x="8640" y="2700"/>
                  </a:cubicBezTo>
                  <a:cubicBezTo>
                    <a:pt x="8640" y="2700"/>
                    <a:pt x="8640" y="2700"/>
                    <a:pt x="8640" y="2700"/>
                  </a:cubicBezTo>
                  <a:cubicBezTo>
                    <a:pt x="8160" y="3000"/>
                    <a:pt x="8160" y="3000"/>
                    <a:pt x="8160" y="3000"/>
                  </a:cubicBezTo>
                  <a:cubicBezTo>
                    <a:pt x="7680" y="3000"/>
                    <a:pt x="7680" y="3000"/>
                    <a:pt x="7680" y="3000"/>
                  </a:cubicBezTo>
                  <a:cubicBezTo>
                    <a:pt x="7680" y="3000"/>
                    <a:pt x="7680" y="3000"/>
                    <a:pt x="7680" y="3000"/>
                  </a:cubicBezTo>
                  <a:cubicBezTo>
                    <a:pt x="7200" y="3000"/>
                    <a:pt x="7200" y="3000"/>
                    <a:pt x="7200" y="3000"/>
                  </a:cubicBezTo>
                  <a:cubicBezTo>
                    <a:pt x="7200" y="3300"/>
                    <a:pt x="7200" y="3300"/>
                    <a:pt x="7200" y="3300"/>
                  </a:cubicBezTo>
                  <a:cubicBezTo>
                    <a:pt x="6720" y="3300"/>
                    <a:pt x="6720" y="3300"/>
                    <a:pt x="6720" y="3300"/>
                  </a:cubicBezTo>
                  <a:cubicBezTo>
                    <a:pt x="5760" y="3000"/>
                    <a:pt x="5760" y="3000"/>
                    <a:pt x="5760" y="3000"/>
                  </a:cubicBezTo>
                  <a:cubicBezTo>
                    <a:pt x="5280" y="3000"/>
                    <a:pt x="5280" y="3000"/>
                    <a:pt x="5280" y="3000"/>
                  </a:cubicBezTo>
                  <a:cubicBezTo>
                    <a:pt x="5280" y="3300"/>
                    <a:pt x="5280" y="3300"/>
                    <a:pt x="5280" y="3300"/>
                  </a:cubicBezTo>
                  <a:cubicBezTo>
                    <a:pt x="4800" y="3600"/>
                    <a:pt x="4800" y="3600"/>
                    <a:pt x="4800" y="3600"/>
                  </a:cubicBezTo>
                  <a:cubicBezTo>
                    <a:pt x="3840" y="3600"/>
                    <a:pt x="3840" y="3600"/>
                    <a:pt x="3840" y="3600"/>
                  </a:cubicBezTo>
                  <a:cubicBezTo>
                    <a:pt x="2880" y="3300"/>
                    <a:pt x="2880" y="3300"/>
                    <a:pt x="2880" y="3300"/>
                  </a:cubicBezTo>
                  <a:cubicBezTo>
                    <a:pt x="2880" y="3000"/>
                    <a:pt x="2880" y="3000"/>
                    <a:pt x="2880" y="3000"/>
                  </a:cubicBezTo>
                  <a:cubicBezTo>
                    <a:pt x="2400" y="3000"/>
                    <a:pt x="2400" y="3000"/>
                    <a:pt x="2400" y="3000"/>
                  </a:cubicBezTo>
                  <a:cubicBezTo>
                    <a:pt x="1440" y="2400"/>
                    <a:pt x="1440" y="2400"/>
                    <a:pt x="1440" y="2400"/>
                  </a:cubicBezTo>
                  <a:cubicBezTo>
                    <a:pt x="1440" y="2100"/>
                    <a:pt x="1440" y="2100"/>
                    <a:pt x="1440" y="2100"/>
                  </a:cubicBezTo>
                  <a:cubicBezTo>
                    <a:pt x="960" y="2100"/>
                    <a:pt x="960" y="2100"/>
                    <a:pt x="960" y="2100"/>
                  </a:cubicBezTo>
                  <a:cubicBezTo>
                    <a:pt x="480" y="2400"/>
                    <a:pt x="480" y="2400"/>
                    <a:pt x="480" y="2400"/>
                  </a:cubicBezTo>
                  <a:cubicBezTo>
                    <a:pt x="480" y="2400"/>
                    <a:pt x="480" y="2400"/>
                    <a:pt x="480" y="2400"/>
                  </a:cubicBezTo>
                  <a:cubicBezTo>
                    <a:pt x="480" y="2700"/>
                    <a:pt x="480" y="2700"/>
                    <a:pt x="480" y="2700"/>
                  </a:cubicBezTo>
                  <a:cubicBezTo>
                    <a:pt x="480" y="2700"/>
                    <a:pt x="480" y="2700"/>
                    <a:pt x="480" y="2700"/>
                  </a:cubicBezTo>
                  <a:cubicBezTo>
                    <a:pt x="480" y="2700"/>
                    <a:pt x="480" y="2700"/>
                    <a:pt x="480" y="2700"/>
                  </a:cubicBezTo>
                  <a:cubicBezTo>
                    <a:pt x="0" y="2700"/>
                    <a:pt x="0" y="2700"/>
                    <a:pt x="0" y="2700"/>
                  </a:cubicBezTo>
                  <a:cubicBezTo>
                    <a:pt x="480" y="3000"/>
                    <a:pt x="480" y="3000"/>
                    <a:pt x="480" y="3000"/>
                  </a:cubicBezTo>
                  <a:cubicBezTo>
                    <a:pt x="960" y="3000"/>
                    <a:pt x="960" y="3000"/>
                    <a:pt x="960" y="3000"/>
                  </a:cubicBezTo>
                  <a:cubicBezTo>
                    <a:pt x="1920" y="3600"/>
                    <a:pt x="1920" y="3600"/>
                    <a:pt x="1920" y="3600"/>
                  </a:cubicBezTo>
                  <a:cubicBezTo>
                    <a:pt x="2400" y="3900"/>
                    <a:pt x="2400" y="3900"/>
                    <a:pt x="2400" y="3900"/>
                  </a:cubicBezTo>
                  <a:cubicBezTo>
                    <a:pt x="3360" y="3900"/>
                    <a:pt x="3360" y="3900"/>
                    <a:pt x="3360" y="3900"/>
                  </a:cubicBezTo>
                  <a:cubicBezTo>
                    <a:pt x="3360" y="3900"/>
                    <a:pt x="3360" y="3900"/>
                    <a:pt x="3360" y="3900"/>
                  </a:cubicBezTo>
                  <a:cubicBezTo>
                    <a:pt x="3840" y="4200"/>
                    <a:pt x="3840" y="4200"/>
                    <a:pt x="3840" y="4200"/>
                  </a:cubicBezTo>
                  <a:cubicBezTo>
                    <a:pt x="4320" y="4200"/>
                    <a:pt x="4320" y="4200"/>
                    <a:pt x="4320" y="4200"/>
                  </a:cubicBezTo>
                  <a:cubicBezTo>
                    <a:pt x="4320" y="4500"/>
                    <a:pt x="4320" y="4500"/>
                    <a:pt x="4320" y="4500"/>
                  </a:cubicBezTo>
                  <a:cubicBezTo>
                    <a:pt x="4800" y="4500"/>
                    <a:pt x="4800" y="4500"/>
                    <a:pt x="4800" y="4500"/>
                  </a:cubicBezTo>
                  <a:cubicBezTo>
                    <a:pt x="4800" y="4500"/>
                    <a:pt x="4800" y="4500"/>
                    <a:pt x="4800" y="4500"/>
                  </a:cubicBezTo>
                  <a:cubicBezTo>
                    <a:pt x="5280" y="4800"/>
                    <a:pt x="5280" y="4800"/>
                    <a:pt x="5280" y="4800"/>
                  </a:cubicBezTo>
                  <a:cubicBezTo>
                    <a:pt x="5280" y="4800"/>
                    <a:pt x="5280" y="4800"/>
                    <a:pt x="5280" y="4800"/>
                  </a:cubicBezTo>
                  <a:cubicBezTo>
                    <a:pt x="5760" y="5100"/>
                    <a:pt x="5760" y="5100"/>
                    <a:pt x="5760" y="5100"/>
                  </a:cubicBezTo>
                  <a:cubicBezTo>
                    <a:pt x="5280" y="5100"/>
                    <a:pt x="5280" y="5100"/>
                    <a:pt x="5280" y="5100"/>
                  </a:cubicBezTo>
                  <a:cubicBezTo>
                    <a:pt x="5760" y="5700"/>
                    <a:pt x="5760" y="5700"/>
                    <a:pt x="5760" y="5700"/>
                  </a:cubicBezTo>
                  <a:cubicBezTo>
                    <a:pt x="5280" y="6000"/>
                    <a:pt x="5280" y="6000"/>
                    <a:pt x="5280" y="6000"/>
                  </a:cubicBezTo>
                  <a:cubicBezTo>
                    <a:pt x="5280" y="6000"/>
                    <a:pt x="5280" y="6000"/>
                    <a:pt x="5280" y="6000"/>
                  </a:cubicBezTo>
                  <a:cubicBezTo>
                    <a:pt x="6240" y="6000"/>
                    <a:pt x="6240" y="6000"/>
                    <a:pt x="6240" y="6000"/>
                  </a:cubicBezTo>
                  <a:cubicBezTo>
                    <a:pt x="6240" y="6300"/>
                    <a:pt x="6240" y="6300"/>
                    <a:pt x="6240" y="6300"/>
                  </a:cubicBezTo>
                  <a:cubicBezTo>
                    <a:pt x="5760" y="6600"/>
                    <a:pt x="5760" y="6600"/>
                    <a:pt x="5760" y="6600"/>
                  </a:cubicBezTo>
                  <a:cubicBezTo>
                    <a:pt x="6240" y="6900"/>
                    <a:pt x="6240" y="6900"/>
                    <a:pt x="6240" y="6900"/>
                  </a:cubicBezTo>
                  <a:cubicBezTo>
                    <a:pt x="6240" y="7200"/>
                    <a:pt x="6240" y="7200"/>
                    <a:pt x="6240" y="7200"/>
                  </a:cubicBezTo>
                  <a:cubicBezTo>
                    <a:pt x="6240" y="7500"/>
                    <a:pt x="6240" y="7500"/>
                    <a:pt x="6240" y="7500"/>
                  </a:cubicBezTo>
                  <a:cubicBezTo>
                    <a:pt x="6240" y="7800"/>
                    <a:pt x="6240" y="7800"/>
                    <a:pt x="6240" y="7800"/>
                  </a:cubicBezTo>
                  <a:cubicBezTo>
                    <a:pt x="6240" y="7800"/>
                    <a:pt x="6240" y="7800"/>
                    <a:pt x="6240" y="7800"/>
                  </a:cubicBezTo>
                  <a:cubicBezTo>
                    <a:pt x="6240" y="8400"/>
                    <a:pt x="6240" y="8400"/>
                    <a:pt x="6240" y="8400"/>
                  </a:cubicBezTo>
                  <a:cubicBezTo>
                    <a:pt x="6240" y="8700"/>
                    <a:pt x="6240" y="8700"/>
                    <a:pt x="6240" y="8700"/>
                  </a:cubicBezTo>
                  <a:cubicBezTo>
                    <a:pt x="6240" y="9000"/>
                    <a:pt x="6240" y="9000"/>
                    <a:pt x="6240" y="9000"/>
                  </a:cubicBezTo>
                  <a:cubicBezTo>
                    <a:pt x="6720" y="9000"/>
                    <a:pt x="6720" y="9000"/>
                    <a:pt x="6720" y="9000"/>
                  </a:cubicBezTo>
                  <a:cubicBezTo>
                    <a:pt x="7200" y="9300"/>
                    <a:pt x="7200" y="9300"/>
                    <a:pt x="7200" y="9300"/>
                  </a:cubicBezTo>
                  <a:cubicBezTo>
                    <a:pt x="7680" y="9600"/>
                    <a:pt x="7680" y="9600"/>
                    <a:pt x="7680" y="9600"/>
                  </a:cubicBezTo>
                  <a:cubicBezTo>
                    <a:pt x="7200" y="9900"/>
                    <a:pt x="7200" y="9900"/>
                    <a:pt x="7200" y="9900"/>
                  </a:cubicBezTo>
                  <a:cubicBezTo>
                    <a:pt x="7680" y="9900"/>
                    <a:pt x="7680" y="9900"/>
                    <a:pt x="7680" y="9900"/>
                  </a:cubicBezTo>
                  <a:cubicBezTo>
                    <a:pt x="8160" y="9900"/>
                    <a:pt x="8160" y="9900"/>
                    <a:pt x="8160" y="9900"/>
                  </a:cubicBezTo>
                  <a:cubicBezTo>
                    <a:pt x="8160" y="10200"/>
                    <a:pt x="8160" y="10200"/>
                    <a:pt x="8160" y="10200"/>
                  </a:cubicBezTo>
                  <a:cubicBezTo>
                    <a:pt x="9120" y="10200"/>
                    <a:pt x="9120" y="10200"/>
                    <a:pt x="9120" y="10200"/>
                  </a:cubicBezTo>
                  <a:cubicBezTo>
                    <a:pt x="9600" y="10500"/>
                    <a:pt x="9600" y="10500"/>
                    <a:pt x="9600" y="10500"/>
                  </a:cubicBezTo>
                  <a:cubicBezTo>
                    <a:pt x="9600" y="10500"/>
                    <a:pt x="9600" y="10500"/>
                    <a:pt x="9600" y="10500"/>
                  </a:cubicBezTo>
                  <a:cubicBezTo>
                    <a:pt x="9600" y="10800"/>
                    <a:pt x="9600" y="10800"/>
                    <a:pt x="9600" y="10800"/>
                  </a:cubicBezTo>
                  <a:cubicBezTo>
                    <a:pt x="9600" y="11100"/>
                    <a:pt x="9600" y="11100"/>
                    <a:pt x="9600" y="11100"/>
                  </a:cubicBezTo>
                  <a:cubicBezTo>
                    <a:pt x="9600" y="11100"/>
                    <a:pt x="9600" y="11100"/>
                    <a:pt x="9600" y="11100"/>
                  </a:cubicBezTo>
                  <a:cubicBezTo>
                    <a:pt x="10080" y="11400"/>
                    <a:pt x="10080" y="11400"/>
                    <a:pt x="10080" y="11400"/>
                  </a:cubicBezTo>
                  <a:cubicBezTo>
                    <a:pt x="9600" y="11400"/>
                    <a:pt x="9600" y="11400"/>
                    <a:pt x="9600" y="11400"/>
                  </a:cubicBezTo>
                  <a:cubicBezTo>
                    <a:pt x="9600" y="11400"/>
                    <a:pt x="9600" y="11400"/>
                    <a:pt x="9600" y="11400"/>
                  </a:cubicBezTo>
                  <a:cubicBezTo>
                    <a:pt x="10080" y="11700"/>
                    <a:pt x="10080" y="11700"/>
                    <a:pt x="10080" y="11700"/>
                  </a:cubicBezTo>
                  <a:cubicBezTo>
                    <a:pt x="10080" y="12000"/>
                    <a:pt x="10080" y="12000"/>
                    <a:pt x="10080" y="12000"/>
                  </a:cubicBezTo>
                  <a:cubicBezTo>
                    <a:pt x="9600" y="11700"/>
                    <a:pt x="9600" y="11700"/>
                    <a:pt x="9600" y="11700"/>
                  </a:cubicBezTo>
                  <a:cubicBezTo>
                    <a:pt x="9120" y="11700"/>
                    <a:pt x="9120" y="11700"/>
                    <a:pt x="9120" y="11700"/>
                  </a:cubicBezTo>
                  <a:cubicBezTo>
                    <a:pt x="8160" y="12000"/>
                    <a:pt x="8160" y="12000"/>
                    <a:pt x="8160" y="12000"/>
                  </a:cubicBezTo>
                  <a:cubicBezTo>
                    <a:pt x="8160" y="12000"/>
                    <a:pt x="8160" y="12000"/>
                    <a:pt x="8160" y="12000"/>
                  </a:cubicBezTo>
                  <a:cubicBezTo>
                    <a:pt x="8160" y="12300"/>
                    <a:pt x="8160" y="12300"/>
                    <a:pt x="8160" y="12300"/>
                  </a:cubicBezTo>
                  <a:cubicBezTo>
                    <a:pt x="8160" y="12600"/>
                    <a:pt x="8160" y="12600"/>
                    <a:pt x="8160" y="12600"/>
                  </a:cubicBezTo>
                  <a:cubicBezTo>
                    <a:pt x="7680" y="12600"/>
                    <a:pt x="7680" y="12600"/>
                    <a:pt x="7680" y="12600"/>
                  </a:cubicBezTo>
                  <a:cubicBezTo>
                    <a:pt x="7200" y="12900"/>
                    <a:pt x="7200" y="12900"/>
                    <a:pt x="7200" y="12900"/>
                  </a:cubicBezTo>
                  <a:cubicBezTo>
                    <a:pt x="7200" y="13200"/>
                    <a:pt x="7200" y="13200"/>
                    <a:pt x="7200" y="13200"/>
                  </a:cubicBezTo>
                  <a:cubicBezTo>
                    <a:pt x="6720" y="13200"/>
                    <a:pt x="6720" y="13200"/>
                    <a:pt x="6720" y="13200"/>
                  </a:cubicBezTo>
                  <a:cubicBezTo>
                    <a:pt x="6720" y="13200"/>
                    <a:pt x="6720" y="13200"/>
                    <a:pt x="6720" y="13200"/>
                  </a:cubicBezTo>
                  <a:cubicBezTo>
                    <a:pt x="6720" y="13200"/>
                    <a:pt x="6720" y="13200"/>
                    <a:pt x="6720" y="13200"/>
                  </a:cubicBezTo>
                  <a:cubicBezTo>
                    <a:pt x="6720" y="13500"/>
                    <a:pt x="6720" y="13500"/>
                    <a:pt x="6720" y="13500"/>
                  </a:cubicBezTo>
                  <a:cubicBezTo>
                    <a:pt x="6720" y="13800"/>
                    <a:pt x="6720" y="13800"/>
                    <a:pt x="6720" y="13800"/>
                  </a:cubicBezTo>
                  <a:cubicBezTo>
                    <a:pt x="6240" y="13800"/>
                    <a:pt x="6240" y="13800"/>
                    <a:pt x="6240" y="13800"/>
                  </a:cubicBezTo>
                  <a:cubicBezTo>
                    <a:pt x="5760" y="13800"/>
                    <a:pt x="5760" y="13800"/>
                    <a:pt x="5760" y="13800"/>
                  </a:cubicBezTo>
                  <a:cubicBezTo>
                    <a:pt x="6240" y="14100"/>
                    <a:pt x="6240" y="14100"/>
                    <a:pt x="6240" y="14100"/>
                  </a:cubicBezTo>
                  <a:cubicBezTo>
                    <a:pt x="6240" y="14400"/>
                    <a:pt x="6240" y="14400"/>
                    <a:pt x="6240" y="14400"/>
                  </a:cubicBezTo>
                  <a:cubicBezTo>
                    <a:pt x="5760" y="14100"/>
                    <a:pt x="5760" y="14100"/>
                    <a:pt x="5760" y="14100"/>
                  </a:cubicBezTo>
                  <a:cubicBezTo>
                    <a:pt x="5760" y="14100"/>
                    <a:pt x="5760" y="14100"/>
                    <a:pt x="5760" y="14100"/>
                  </a:cubicBezTo>
                  <a:cubicBezTo>
                    <a:pt x="5280" y="14100"/>
                    <a:pt x="5280" y="14100"/>
                    <a:pt x="5280" y="14100"/>
                  </a:cubicBezTo>
                  <a:cubicBezTo>
                    <a:pt x="5280" y="14400"/>
                    <a:pt x="5280" y="14400"/>
                    <a:pt x="5280" y="14400"/>
                  </a:cubicBezTo>
                  <a:cubicBezTo>
                    <a:pt x="5280" y="14400"/>
                    <a:pt x="5280" y="14400"/>
                    <a:pt x="5280" y="14400"/>
                  </a:cubicBezTo>
                  <a:cubicBezTo>
                    <a:pt x="4800" y="14400"/>
                    <a:pt x="4800" y="14400"/>
                    <a:pt x="4800" y="14400"/>
                  </a:cubicBezTo>
                  <a:cubicBezTo>
                    <a:pt x="4800" y="14700"/>
                    <a:pt x="4800" y="14700"/>
                    <a:pt x="4800" y="14700"/>
                  </a:cubicBezTo>
                  <a:cubicBezTo>
                    <a:pt x="5280" y="14700"/>
                    <a:pt x="5280" y="14700"/>
                    <a:pt x="5280" y="14700"/>
                  </a:cubicBezTo>
                  <a:cubicBezTo>
                    <a:pt x="5280" y="14700"/>
                    <a:pt x="5280" y="14700"/>
                    <a:pt x="5280" y="14700"/>
                  </a:cubicBezTo>
                  <a:cubicBezTo>
                    <a:pt x="4800" y="15000"/>
                    <a:pt x="4800" y="15000"/>
                    <a:pt x="4800" y="15000"/>
                  </a:cubicBezTo>
                  <a:cubicBezTo>
                    <a:pt x="4800" y="15000"/>
                    <a:pt x="4800" y="15000"/>
                    <a:pt x="4800" y="15000"/>
                  </a:cubicBezTo>
                  <a:cubicBezTo>
                    <a:pt x="4320" y="15300"/>
                    <a:pt x="4320" y="15300"/>
                    <a:pt x="4320" y="15300"/>
                  </a:cubicBezTo>
                  <a:cubicBezTo>
                    <a:pt x="4320" y="15300"/>
                    <a:pt x="4320" y="15300"/>
                    <a:pt x="4320" y="15300"/>
                  </a:cubicBezTo>
                  <a:cubicBezTo>
                    <a:pt x="4320" y="15000"/>
                    <a:pt x="4320" y="15000"/>
                    <a:pt x="4320" y="15000"/>
                  </a:cubicBezTo>
                  <a:cubicBezTo>
                    <a:pt x="3840" y="15000"/>
                    <a:pt x="3840" y="15000"/>
                    <a:pt x="3840" y="15000"/>
                  </a:cubicBezTo>
                  <a:cubicBezTo>
                    <a:pt x="3360" y="15000"/>
                    <a:pt x="3360" y="15000"/>
                    <a:pt x="3360" y="15000"/>
                  </a:cubicBezTo>
                  <a:cubicBezTo>
                    <a:pt x="3840" y="15300"/>
                    <a:pt x="3840" y="15300"/>
                    <a:pt x="3840" y="15300"/>
                  </a:cubicBezTo>
                  <a:cubicBezTo>
                    <a:pt x="3360" y="15300"/>
                    <a:pt x="3360" y="15300"/>
                    <a:pt x="3360" y="15300"/>
                  </a:cubicBezTo>
                  <a:cubicBezTo>
                    <a:pt x="3840" y="15600"/>
                    <a:pt x="3840" y="15600"/>
                    <a:pt x="3840" y="15600"/>
                  </a:cubicBezTo>
                  <a:cubicBezTo>
                    <a:pt x="3360" y="15900"/>
                    <a:pt x="3360" y="15900"/>
                    <a:pt x="3360" y="15900"/>
                  </a:cubicBezTo>
                  <a:cubicBezTo>
                    <a:pt x="3360" y="15900"/>
                    <a:pt x="3360" y="15900"/>
                    <a:pt x="3360" y="15900"/>
                  </a:cubicBezTo>
                  <a:cubicBezTo>
                    <a:pt x="2880" y="16200"/>
                    <a:pt x="2880" y="16200"/>
                    <a:pt x="2880" y="16200"/>
                  </a:cubicBezTo>
                  <a:cubicBezTo>
                    <a:pt x="3360" y="16500"/>
                    <a:pt x="3360" y="16500"/>
                    <a:pt x="3360" y="16500"/>
                  </a:cubicBezTo>
                  <a:cubicBezTo>
                    <a:pt x="3360" y="16500"/>
                    <a:pt x="3360" y="16500"/>
                    <a:pt x="3360" y="16500"/>
                  </a:cubicBezTo>
                  <a:cubicBezTo>
                    <a:pt x="3360" y="16500"/>
                    <a:pt x="3360" y="16500"/>
                    <a:pt x="3360" y="16500"/>
                  </a:cubicBezTo>
                  <a:cubicBezTo>
                    <a:pt x="3360" y="16800"/>
                    <a:pt x="3360" y="16800"/>
                    <a:pt x="3360" y="16800"/>
                  </a:cubicBezTo>
                  <a:cubicBezTo>
                    <a:pt x="3360" y="16800"/>
                    <a:pt x="3360" y="16800"/>
                    <a:pt x="3360" y="16800"/>
                  </a:cubicBezTo>
                  <a:cubicBezTo>
                    <a:pt x="3840" y="16800"/>
                    <a:pt x="3840" y="16800"/>
                    <a:pt x="3840" y="16800"/>
                  </a:cubicBezTo>
                  <a:cubicBezTo>
                    <a:pt x="3840" y="17100"/>
                    <a:pt x="3840" y="17100"/>
                    <a:pt x="3840" y="17100"/>
                  </a:cubicBezTo>
                  <a:cubicBezTo>
                    <a:pt x="3360" y="17100"/>
                    <a:pt x="3360" y="17100"/>
                    <a:pt x="3360" y="17100"/>
                  </a:cubicBezTo>
                  <a:cubicBezTo>
                    <a:pt x="3840" y="17400"/>
                    <a:pt x="3840" y="17400"/>
                    <a:pt x="3840" y="17400"/>
                  </a:cubicBezTo>
                  <a:cubicBezTo>
                    <a:pt x="3840" y="17700"/>
                    <a:pt x="3840" y="17700"/>
                    <a:pt x="3840" y="17700"/>
                  </a:cubicBezTo>
                  <a:cubicBezTo>
                    <a:pt x="3840" y="18000"/>
                    <a:pt x="3840" y="18000"/>
                    <a:pt x="3840" y="18000"/>
                  </a:cubicBezTo>
                  <a:cubicBezTo>
                    <a:pt x="4320" y="18000"/>
                    <a:pt x="4320" y="18000"/>
                    <a:pt x="4320" y="18000"/>
                  </a:cubicBezTo>
                  <a:cubicBezTo>
                    <a:pt x="4320" y="18300"/>
                    <a:pt x="4320" y="18300"/>
                    <a:pt x="4320" y="18300"/>
                  </a:cubicBezTo>
                  <a:cubicBezTo>
                    <a:pt x="4320" y="18600"/>
                    <a:pt x="4320" y="18600"/>
                    <a:pt x="4320" y="18600"/>
                  </a:cubicBezTo>
                  <a:cubicBezTo>
                    <a:pt x="4320" y="18600"/>
                    <a:pt x="4320" y="18600"/>
                    <a:pt x="4320" y="18600"/>
                  </a:cubicBezTo>
                  <a:cubicBezTo>
                    <a:pt x="4320" y="18900"/>
                    <a:pt x="4320" y="18900"/>
                    <a:pt x="4320" y="18900"/>
                  </a:cubicBezTo>
                  <a:cubicBezTo>
                    <a:pt x="3840" y="19200"/>
                    <a:pt x="3840" y="19200"/>
                    <a:pt x="3840" y="19200"/>
                  </a:cubicBezTo>
                  <a:cubicBezTo>
                    <a:pt x="3840" y="19500"/>
                    <a:pt x="3840" y="19500"/>
                    <a:pt x="3840" y="19500"/>
                  </a:cubicBezTo>
                  <a:cubicBezTo>
                    <a:pt x="4320" y="19800"/>
                    <a:pt x="4320" y="19800"/>
                    <a:pt x="4320" y="19800"/>
                  </a:cubicBezTo>
                  <a:cubicBezTo>
                    <a:pt x="3840" y="20100"/>
                    <a:pt x="3840" y="20100"/>
                    <a:pt x="3840" y="20100"/>
                  </a:cubicBezTo>
                  <a:cubicBezTo>
                    <a:pt x="3840" y="20100"/>
                    <a:pt x="3840" y="20100"/>
                    <a:pt x="3840" y="20100"/>
                  </a:cubicBezTo>
                  <a:cubicBezTo>
                    <a:pt x="4320" y="20400"/>
                    <a:pt x="4320" y="20400"/>
                    <a:pt x="4320" y="20400"/>
                  </a:cubicBezTo>
                  <a:cubicBezTo>
                    <a:pt x="4800" y="20100"/>
                    <a:pt x="4800" y="20100"/>
                    <a:pt x="4800" y="20100"/>
                  </a:cubicBezTo>
                  <a:cubicBezTo>
                    <a:pt x="4800" y="20400"/>
                    <a:pt x="4800" y="20400"/>
                    <a:pt x="4800" y="20400"/>
                  </a:cubicBezTo>
                  <a:cubicBezTo>
                    <a:pt x="5280" y="20100"/>
                    <a:pt x="5280" y="20100"/>
                    <a:pt x="5280" y="20100"/>
                  </a:cubicBezTo>
                  <a:cubicBezTo>
                    <a:pt x="5760" y="20400"/>
                    <a:pt x="5760" y="20400"/>
                    <a:pt x="5760" y="20400"/>
                  </a:cubicBezTo>
                  <a:cubicBezTo>
                    <a:pt x="5760" y="20400"/>
                    <a:pt x="5760" y="20400"/>
                    <a:pt x="5760" y="20400"/>
                  </a:cubicBezTo>
                  <a:cubicBezTo>
                    <a:pt x="6240" y="20400"/>
                    <a:pt x="6240" y="20400"/>
                    <a:pt x="6240" y="20400"/>
                  </a:cubicBezTo>
                  <a:cubicBezTo>
                    <a:pt x="6720" y="20400"/>
                    <a:pt x="6720" y="20400"/>
                    <a:pt x="6720" y="20400"/>
                  </a:cubicBezTo>
                  <a:cubicBezTo>
                    <a:pt x="6720" y="20400"/>
                    <a:pt x="6720" y="20400"/>
                    <a:pt x="6720" y="20400"/>
                  </a:cubicBezTo>
                  <a:cubicBezTo>
                    <a:pt x="6720" y="20700"/>
                    <a:pt x="6720" y="20700"/>
                    <a:pt x="6720" y="20700"/>
                  </a:cubicBezTo>
                  <a:cubicBezTo>
                    <a:pt x="7200" y="20700"/>
                    <a:pt x="7200" y="20700"/>
                    <a:pt x="7200" y="20700"/>
                  </a:cubicBezTo>
                  <a:cubicBezTo>
                    <a:pt x="7680" y="20400"/>
                    <a:pt x="7680" y="20400"/>
                    <a:pt x="7680" y="20400"/>
                  </a:cubicBezTo>
                  <a:cubicBezTo>
                    <a:pt x="7680" y="20700"/>
                    <a:pt x="7680" y="20700"/>
                    <a:pt x="7680" y="20700"/>
                  </a:cubicBezTo>
                  <a:cubicBezTo>
                    <a:pt x="7200" y="21000"/>
                    <a:pt x="7200" y="21000"/>
                    <a:pt x="7200" y="21000"/>
                  </a:cubicBezTo>
                  <a:cubicBezTo>
                    <a:pt x="7680" y="21300"/>
                    <a:pt x="7680" y="21300"/>
                    <a:pt x="7680" y="21300"/>
                  </a:cubicBezTo>
                  <a:cubicBezTo>
                    <a:pt x="8160" y="21300"/>
                    <a:pt x="8160" y="21300"/>
                    <a:pt x="8160" y="21300"/>
                  </a:cubicBezTo>
                  <a:cubicBezTo>
                    <a:pt x="7680" y="21600"/>
                    <a:pt x="7680" y="21600"/>
                    <a:pt x="7680" y="21600"/>
                  </a:cubicBezTo>
                  <a:cubicBezTo>
                    <a:pt x="8160" y="21600"/>
                    <a:pt x="8160" y="21600"/>
                    <a:pt x="8160" y="21600"/>
                  </a:cubicBezTo>
                  <a:cubicBezTo>
                    <a:pt x="8160" y="21300"/>
                    <a:pt x="8160" y="21300"/>
                    <a:pt x="8160" y="21300"/>
                  </a:cubicBezTo>
                  <a:cubicBezTo>
                    <a:pt x="8160" y="21300"/>
                    <a:pt x="8160" y="21300"/>
                    <a:pt x="8160" y="21300"/>
                  </a:cubicBezTo>
                  <a:cubicBezTo>
                    <a:pt x="8640" y="21600"/>
                    <a:pt x="8640" y="21600"/>
                    <a:pt x="8640" y="21600"/>
                  </a:cubicBezTo>
                  <a:cubicBezTo>
                    <a:pt x="8640" y="21300"/>
                    <a:pt x="8640" y="21300"/>
                    <a:pt x="8640" y="21300"/>
                  </a:cubicBezTo>
                  <a:cubicBezTo>
                    <a:pt x="9120" y="21300"/>
                    <a:pt x="9120" y="21300"/>
                    <a:pt x="9120" y="21300"/>
                  </a:cubicBezTo>
                  <a:cubicBezTo>
                    <a:pt x="9600" y="21000"/>
                    <a:pt x="9600" y="21000"/>
                    <a:pt x="9600" y="21000"/>
                  </a:cubicBezTo>
                  <a:cubicBezTo>
                    <a:pt x="10080" y="21000"/>
                    <a:pt x="10080" y="21000"/>
                    <a:pt x="10080" y="21000"/>
                  </a:cubicBezTo>
                  <a:cubicBezTo>
                    <a:pt x="11040" y="20700"/>
                    <a:pt x="11040" y="20700"/>
                    <a:pt x="11040" y="20700"/>
                  </a:cubicBezTo>
                  <a:cubicBezTo>
                    <a:pt x="11040" y="20700"/>
                    <a:pt x="11040" y="20700"/>
                    <a:pt x="11040" y="20700"/>
                  </a:cubicBezTo>
                  <a:cubicBezTo>
                    <a:pt x="11520" y="20700"/>
                    <a:pt x="11520" y="20700"/>
                    <a:pt x="11520" y="20700"/>
                  </a:cubicBezTo>
                  <a:cubicBezTo>
                    <a:pt x="12000" y="20700"/>
                    <a:pt x="12000" y="20700"/>
                    <a:pt x="12000" y="20700"/>
                  </a:cubicBezTo>
                  <a:cubicBezTo>
                    <a:pt x="12480" y="20400"/>
                    <a:pt x="12480" y="20400"/>
                    <a:pt x="12480" y="20400"/>
                  </a:cubicBezTo>
                  <a:cubicBezTo>
                    <a:pt x="12480" y="20400"/>
                    <a:pt x="12480" y="20400"/>
                    <a:pt x="12480" y="20400"/>
                  </a:cubicBezTo>
                  <a:cubicBezTo>
                    <a:pt x="12480" y="20700"/>
                    <a:pt x="12480" y="20700"/>
                    <a:pt x="12480" y="20700"/>
                  </a:cubicBezTo>
                  <a:cubicBezTo>
                    <a:pt x="12480" y="20700"/>
                    <a:pt x="12480" y="20700"/>
                    <a:pt x="12480" y="20700"/>
                  </a:cubicBezTo>
                  <a:cubicBezTo>
                    <a:pt x="12480" y="20400"/>
                    <a:pt x="12480" y="20400"/>
                    <a:pt x="12480" y="20400"/>
                  </a:cubicBezTo>
                  <a:cubicBezTo>
                    <a:pt x="12960" y="20400"/>
                    <a:pt x="12960" y="20400"/>
                    <a:pt x="12960" y="20400"/>
                  </a:cubicBezTo>
                  <a:cubicBezTo>
                    <a:pt x="12480" y="20400"/>
                    <a:pt x="12480" y="20400"/>
                    <a:pt x="12480" y="20400"/>
                  </a:cubicBezTo>
                  <a:cubicBezTo>
                    <a:pt x="12960" y="20100"/>
                    <a:pt x="12960" y="20100"/>
                    <a:pt x="12960" y="20100"/>
                  </a:cubicBezTo>
                  <a:cubicBezTo>
                    <a:pt x="12960" y="20400"/>
                    <a:pt x="12960" y="20400"/>
                    <a:pt x="12960" y="20400"/>
                  </a:cubicBezTo>
                  <a:cubicBezTo>
                    <a:pt x="13440" y="20400"/>
                    <a:pt x="13440" y="20400"/>
                    <a:pt x="13440" y="20400"/>
                  </a:cubicBezTo>
                  <a:cubicBezTo>
                    <a:pt x="13440" y="20100"/>
                    <a:pt x="13440" y="20100"/>
                    <a:pt x="13440" y="20100"/>
                  </a:cubicBezTo>
                  <a:cubicBezTo>
                    <a:pt x="13440" y="20400"/>
                    <a:pt x="13440" y="20400"/>
                    <a:pt x="13440" y="20400"/>
                  </a:cubicBezTo>
                  <a:cubicBezTo>
                    <a:pt x="13920" y="20400"/>
                    <a:pt x="13920" y="20400"/>
                    <a:pt x="13920" y="20400"/>
                  </a:cubicBezTo>
                  <a:cubicBezTo>
                    <a:pt x="13920" y="20400"/>
                    <a:pt x="13920" y="20400"/>
                    <a:pt x="13920" y="20400"/>
                  </a:cubicBezTo>
                  <a:cubicBezTo>
                    <a:pt x="14400" y="20400"/>
                    <a:pt x="14400" y="20400"/>
                    <a:pt x="14400" y="20400"/>
                  </a:cubicBezTo>
                  <a:cubicBezTo>
                    <a:pt x="14400" y="20400"/>
                    <a:pt x="14400" y="20400"/>
                    <a:pt x="14400" y="20400"/>
                  </a:cubicBezTo>
                  <a:cubicBezTo>
                    <a:pt x="14400" y="20400"/>
                    <a:pt x="14400" y="20400"/>
                    <a:pt x="14400" y="20400"/>
                  </a:cubicBezTo>
                  <a:cubicBezTo>
                    <a:pt x="14880" y="20100"/>
                    <a:pt x="14880" y="20100"/>
                    <a:pt x="14880" y="20100"/>
                  </a:cubicBezTo>
                  <a:cubicBezTo>
                    <a:pt x="15360" y="20400"/>
                    <a:pt x="15360" y="20400"/>
                    <a:pt x="15360" y="20400"/>
                  </a:cubicBezTo>
                  <a:cubicBezTo>
                    <a:pt x="15840" y="20400"/>
                    <a:pt x="15840" y="20400"/>
                    <a:pt x="15840" y="20400"/>
                  </a:cubicBezTo>
                  <a:cubicBezTo>
                    <a:pt x="16320" y="20100"/>
                    <a:pt x="16320" y="20100"/>
                    <a:pt x="16320" y="20100"/>
                  </a:cubicBezTo>
                  <a:cubicBezTo>
                    <a:pt x="15840" y="20100"/>
                    <a:pt x="15840" y="20100"/>
                    <a:pt x="15840" y="20100"/>
                  </a:cubicBezTo>
                  <a:cubicBezTo>
                    <a:pt x="16320" y="20100"/>
                    <a:pt x="16320" y="20100"/>
                    <a:pt x="16320" y="20100"/>
                  </a:cubicBezTo>
                  <a:cubicBezTo>
                    <a:pt x="16320" y="20100"/>
                    <a:pt x="16320" y="20100"/>
                    <a:pt x="16320" y="20100"/>
                  </a:cubicBezTo>
                  <a:cubicBezTo>
                    <a:pt x="16320" y="20400"/>
                    <a:pt x="16320" y="20400"/>
                    <a:pt x="16320" y="20400"/>
                  </a:cubicBezTo>
                  <a:cubicBezTo>
                    <a:pt x="16800" y="20400"/>
                    <a:pt x="16800" y="20400"/>
                    <a:pt x="16800" y="20400"/>
                  </a:cubicBezTo>
                  <a:cubicBezTo>
                    <a:pt x="16800" y="20400"/>
                    <a:pt x="16800" y="20100"/>
                    <a:pt x="17280" y="20100"/>
                  </a:cubicBezTo>
                  <a:close/>
                  <a:moveTo>
                    <a:pt x="9120" y="11400"/>
                  </a:moveTo>
                  <a:cubicBezTo>
                    <a:pt x="9120" y="11400"/>
                    <a:pt x="9120" y="11400"/>
                    <a:pt x="9120" y="11400"/>
                  </a:cubicBezTo>
                  <a:cubicBezTo>
                    <a:pt x="8640" y="11400"/>
                    <a:pt x="8640" y="11400"/>
                    <a:pt x="8640" y="11400"/>
                  </a:cubicBezTo>
                  <a:cubicBezTo>
                    <a:pt x="8160" y="11100"/>
                    <a:pt x="8160" y="11100"/>
                    <a:pt x="8160" y="11100"/>
                  </a:cubicBezTo>
                  <a:cubicBezTo>
                    <a:pt x="8640" y="11100"/>
                    <a:pt x="8640" y="11100"/>
                    <a:pt x="8640" y="11100"/>
                  </a:cubicBezTo>
                  <a:cubicBezTo>
                    <a:pt x="9120" y="11100"/>
                    <a:pt x="9120" y="11100"/>
                    <a:pt x="9120" y="11100"/>
                  </a:cubicBezTo>
                  <a:cubicBezTo>
                    <a:pt x="9120" y="11100"/>
                    <a:pt x="9120" y="11100"/>
                    <a:pt x="9120" y="11100"/>
                  </a:cubicBezTo>
                  <a:cubicBezTo>
                    <a:pt x="9120" y="11100"/>
                    <a:pt x="9120" y="11100"/>
                    <a:pt x="9120" y="11100"/>
                  </a:cubicBezTo>
                  <a:cubicBezTo>
                    <a:pt x="9120" y="11400"/>
                    <a:pt x="9120" y="11400"/>
                    <a:pt x="9120" y="11400"/>
                  </a:cubicBezTo>
                  <a:close/>
                  <a:moveTo>
                    <a:pt x="3360" y="14700"/>
                  </a:moveTo>
                  <a:cubicBezTo>
                    <a:pt x="3360" y="14700"/>
                    <a:pt x="3360" y="14700"/>
                    <a:pt x="3360" y="14700"/>
                  </a:cubicBezTo>
                  <a:cubicBezTo>
                    <a:pt x="3360" y="14700"/>
                    <a:pt x="3360" y="14700"/>
                    <a:pt x="3360" y="14700"/>
                  </a:cubicBezTo>
                  <a:cubicBezTo>
                    <a:pt x="3360" y="15000"/>
                    <a:pt x="3360" y="15000"/>
                    <a:pt x="3360" y="15000"/>
                  </a:cubicBezTo>
                  <a:cubicBezTo>
                    <a:pt x="3360" y="14700"/>
                    <a:pt x="3360" y="14700"/>
                    <a:pt x="3360" y="14700"/>
                  </a:cubicBezTo>
                  <a:close/>
                  <a:moveTo>
                    <a:pt x="2880" y="15000"/>
                  </a:moveTo>
                  <a:cubicBezTo>
                    <a:pt x="3360" y="15000"/>
                    <a:pt x="3360" y="15000"/>
                    <a:pt x="3360" y="15000"/>
                  </a:cubicBezTo>
                  <a:cubicBezTo>
                    <a:pt x="3360" y="15000"/>
                    <a:pt x="3360" y="15000"/>
                    <a:pt x="3360" y="15000"/>
                  </a:cubicBezTo>
                  <a:cubicBezTo>
                    <a:pt x="3360" y="15300"/>
                    <a:pt x="3360" y="15300"/>
                    <a:pt x="3360" y="15300"/>
                  </a:cubicBezTo>
                  <a:cubicBezTo>
                    <a:pt x="2880" y="15300"/>
                    <a:pt x="2880" y="15300"/>
                    <a:pt x="2880" y="15300"/>
                  </a:cubicBezTo>
                  <a:cubicBezTo>
                    <a:pt x="2880" y="15000"/>
                    <a:pt x="2880" y="15000"/>
                    <a:pt x="2880" y="15000"/>
                  </a:cubicBezTo>
                  <a:cubicBezTo>
                    <a:pt x="2880" y="15000"/>
                    <a:pt x="2880" y="15000"/>
                    <a:pt x="2880" y="15000"/>
                  </a:cubicBezTo>
                  <a:close/>
                  <a:moveTo>
                    <a:pt x="7200" y="21300"/>
                  </a:moveTo>
                  <a:cubicBezTo>
                    <a:pt x="7680" y="21300"/>
                    <a:pt x="7680" y="21300"/>
                    <a:pt x="7680" y="21300"/>
                  </a:cubicBezTo>
                  <a:cubicBezTo>
                    <a:pt x="7200" y="21600"/>
                    <a:pt x="7200" y="21600"/>
                    <a:pt x="7200" y="21600"/>
                  </a:cubicBezTo>
                  <a:cubicBezTo>
                    <a:pt x="7200" y="21300"/>
                    <a:pt x="7200" y="21300"/>
                    <a:pt x="7200" y="21300"/>
                  </a:cubicBezTo>
                  <a:cubicBezTo>
                    <a:pt x="7200" y="21300"/>
                    <a:pt x="7200" y="21300"/>
                    <a:pt x="7200" y="21300"/>
                  </a:cubicBezTo>
                  <a:cubicBezTo>
                    <a:pt x="7200" y="21300"/>
                    <a:pt x="7200" y="21300"/>
                    <a:pt x="7200" y="21300"/>
                  </a:cubicBezTo>
                  <a:close/>
                  <a:moveTo>
                    <a:pt x="6720" y="21000"/>
                  </a:moveTo>
                  <a:cubicBezTo>
                    <a:pt x="6720" y="21000"/>
                    <a:pt x="6720" y="21300"/>
                    <a:pt x="6720" y="21300"/>
                  </a:cubicBezTo>
                  <a:cubicBezTo>
                    <a:pt x="6720" y="21300"/>
                    <a:pt x="6720" y="21300"/>
                    <a:pt x="6720" y="21300"/>
                  </a:cubicBezTo>
                  <a:cubicBezTo>
                    <a:pt x="6720" y="21000"/>
                    <a:pt x="6720" y="21000"/>
                    <a:pt x="6720" y="21000"/>
                  </a:cubicBezTo>
                  <a:close/>
                  <a:moveTo>
                    <a:pt x="5760" y="20700"/>
                  </a:moveTo>
                  <a:cubicBezTo>
                    <a:pt x="6720" y="20700"/>
                    <a:pt x="6720" y="20700"/>
                    <a:pt x="6720" y="20700"/>
                  </a:cubicBezTo>
                  <a:cubicBezTo>
                    <a:pt x="6720" y="20700"/>
                    <a:pt x="6720" y="20700"/>
                    <a:pt x="6720" y="20700"/>
                  </a:cubicBezTo>
                  <a:cubicBezTo>
                    <a:pt x="6240" y="21000"/>
                    <a:pt x="6240" y="21000"/>
                    <a:pt x="6240" y="21000"/>
                  </a:cubicBezTo>
                  <a:cubicBezTo>
                    <a:pt x="5760" y="21000"/>
                    <a:pt x="5760" y="21000"/>
                    <a:pt x="5760" y="21000"/>
                  </a:cubicBezTo>
                  <a:cubicBezTo>
                    <a:pt x="5760" y="20700"/>
                    <a:pt x="5760" y="20700"/>
                    <a:pt x="5760" y="20700"/>
                  </a:cubicBezTo>
                  <a:close/>
                  <a:moveTo>
                    <a:pt x="5280" y="20400"/>
                  </a:moveTo>
                  <a:cubicBezTo>
                    <a:pt x="5280" y="20700"/>
                    <a:pt x="5280" y="20700"/>
                    <a:pt x="5280" y="20700"/>
                  </a:cubicBezTo>
                  <a:cubicBezTo>
                    <a:pt x="5280" y="20700"/>
                    <a:pt x="5280" y="20700"/>
                    <a:pt x="5280" y="20700"/>
                  </a:cubicBezTo>
                  <a:cubicBezTo>
                    <a:pt x="5280" y="20400"/>
                    <a:pt x="5280" y="20400"/>
                    <a:pt x="5280" y="20400"/>
                  </a:cubicBezTo>
                  <a:cubicBezTo>
                    <a:pt x="5280" y="20400"/>
                    <a:pt x="5280" y="20400"/>
                    <a:pt x="5280" y="20400"/>
                  </a:cubicBezTo>
                  <a:close/>
                  <a:moveTo>
                    <a:pt x="4320" y="20400"/>
                  </a:moveTo>
                  <a:cubicBezTo>
                    <a:pt x="4320" y="20400"/>
                    <a:pt x="4320" y="20400"/>
                    <a:pt x="4320" y="20400"/>
                  </a:cubicBezTo>
                  <a:cubicBezTo>
                    <a:pt x="4320" y="20400"/>
                    <a:pt x="4320" y="20400"/>
                    <a:pt x="4320" y="20400"/>
                  </a:cubicBezTo>
                  <a:cubicBezTo>
                    <a:pt x="4320" y="20400"/>
                    <a:pt x="4320" y="20400"/>
                    <a:pt x="4320" y="20400"/>
                  </a:cubicBezTo>
                  <a:close/>
                  <a:moveTo>
                    <a:pt x="1440" y="20700"/>
                  </a:moveTo>
                  <a:cubicBezTo>
                    <a:pt x="1920" y="21000"/>
                    <a:pt x="1920" y="21000"/>
                    <a:pt x="1920" y="21000"/>
                  </a:cubicBezTo>
                  <a:cubicBezTo>
                    <a:pt x="1920" y="20700"/>
                    <a:pt x="1920" y="20700"/>
                    <a:pt x="1920" y="20700"/>
                  </a:cubicBezTo>
                  <a:cubicBezTo>
                    <a:pt x="1440" y="20700"/>
                    <a:pt x="1440" y="20700"/>
                    <a:pt x="1440" y="20700"/>
                  </a:cubicBezTo>
                  <a:cubicBezTo>
                    <a:pt x="1440" y="20400"/>
                    <a:pt x="1440" y="20400"/>
                    <a:pt x="1440" y="20400"/>
                  </a:cubicBezTo>
                  <a:cubicBezTo>
                    <a:pt x="1920" y="20400"/>
                    <a:pt x="1920" y="20400"/>
                    <a:pt x="1920" y="20400"/>
                  </a:cubicBezTo>
                  <a:cubicBezTo>
                    <a:pt x="2400" y="20700"/>
                    <a:pt x="2400" y="20700"/>
                    <a:pt x="2400" y="20700"/>
                  </a:cubicBezTo>
                  <a:cubicBezTo>
                    <a:pt x="2400" y="21000"/>
                    <a:pt x="2400" y="21000"/>
                    <a:pt x="2400" y="21000"/>
                  </a:cubicBezTo>
                  <a:cubicBezTo>
                    <a:pt x="2400" y="21000"/>
                    <a:pt x="2400" y="21000"/>
                    <a:pt x="2400" y="21000"/>
                  </a:cubicBezTo>
                  <a:cubicBezTo>
                    <a:pt x="1920" y="21000"/>
                    <a:pt x="1920" y="21000"/>
                    <a:pt x="1920" y="21000"/>
                  </a:cubicBezTo>
                  <a:cubicBezTo>
                    <a:pt x="2400" y="21300"/>
                    <a:pt x="2400" y="21300"/>
                    <a:pt x="2400" y="21300"/>
                  </a:cubicBezTo>
                  <a:cubicBezTo>
                    <a:pt x="2400" y="21000"/>
                    <a:pt x="2400" y="21000"/>
                    <a:pt x="2400" y="21000"/>
                  </a:cubicBezTo>
                  <a:cubicBezTo>
                    <a:pt x="2880" y="21300"/>
                    <a:pt x="2880" y="21300"/>
                    <a:pt x="2880" y="21300"/>
                  </a:cubicBezTo>
                  <a:cubicBezTo>
                    <a:pt x="2400" y="21300"/>
                    <a:pt x="2400" y="21300"/>
                    <a:pt x="2400" y="21300"/>
                  </a:cubicBezTo>
                  <a:cubicBezTo>
                    <a:pt x="1920" y="21300"/>
                    <a:pt x="1920" y="21300"/>
                    <a:pt x="1920" y="21300"/>
                  </a:cubicBezTo>
                  <a:cubicBezTo>
                    <a:pt x="1440" y="21300"/>
                    <a:pt x="1440" y="21300"/>
                    <a:pt x="1440" y="21300"/>
                  </a:cubicBezTo>
                  <a:cubicBezTo>
                    <a:pt x="1440" y="21000"/>
                    <a:pt x="1440" y="21000"/>
                    <a:pt x="1440" y="21000"/>
                  </a:cubicBezTo>
                  <a:cubicBezTo>
                    <a:pt x="960" y="21000"/>
                    <a:pt x="960" y="21000"/>
                    <a:pt x="960" y="21000"/>
                  </a:cubicBezTo>
                  <a:lnTo>
                    <a:pt x="1440" y="20700"/>
                  </a:lnTo>
                  <a:close/>
                  <a:moveTo>
                    <a:pt x="1440" y="207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3" name="Google Shape;813;p16"/>
            <p:cNvSpPr/>
            <p:nvPr/>
          </p:nvSpPr>
          <p:spPr>
            <a:xfrm>
              <a:off x="7636" y="2145"/>
              <a:ext cx="216" cy="127"/>
            </a:xfrm>
            <a:custGeom>
              <a:avLst/>
              <a:gdLst/>
              <a:ahLst/>
              <a:cxnLst/>
              <a:rect l="l" t="t" r="r" b="b"/>
              <a:pathLst>
                <a:path w="21600" h="21600" extrusionOk="0">
                  <a:moveTo>
                    <a:pt x="20838" y="21600"/>
                  </a:moveTo>
                  <a:lnTo>
                    <a:pt x="21600" y="20329"/>
                  </a:lnTo>
                  <a:lnTo>
                    <a:pt x="20838" y="18635"/>
                  </a:lnTo>
                  <a:lnTo>
                    <a:pt x="21600" y="18635"/>
                  </a:lnTo>
                  <a:lnTo>
                    <a:pt x="21600" y="16941"/>
                  </a:lnTo>
                  <a:lnTo>
                    <a:pt x="19821" y="12282"/>
                  </a:lnTo>
                  <a:lnTo>
                    <a:pt x="19821" y="7624"/>
                  </a:lnTo>
                  <a:lnTo>
                    <a:pt x="20838" y="5929"/>
                  </a:lnTo>
                  <a:lnTo>
                    <a:pt x="20838" y="4659"/>
                  </a:lnTo>
                  <a:lnTo>
                    <a:pt x="21600" y="2965"/>
                  </a:lnTo>
                  <a:lnTo>
                    <a:pt x="21600" y="1271"/>
                  </a:lnTo>
                  <a:lnTo>
                    <a:pt x="21600" y="2965"/>
                  </a:lnTo>
                  <a:lnTo>
                    <a:pt x="18042" y="2965"/>
                  </a:lnTo>
                  <a:lnTo>
                    <a:pt x="16009" y="1271"/>
                  </a:lnTo>
                  <a:lnTo>
                    <a:pt x="15247" y="1271"/>
                  </a:lnTo>
                  <a:lnTo>
                    <a:pt x="14231" y="0"/>
                  </a:lnTo>
                  <a:lnTo>
                    <a:pt x="13214" y="1271"/>
                  </a:lnTo>
                  <a:lnTo>
                    <a:pt x="12198" y="0"/>
                  </a:lnTo>
                  <a:lnTo>
                    <a:pt x="12198" y="1271"/>
                  </a:lnTo>
                  <a:lnTo>
                    <a:pt x="11435" y="2965"/>
                  </a:lnTo>
                  <a:lnTo>
                    <a:pt x="11435" y="1271"/>
                  </a:lnTo>
                  <a:lnTo>
                    <a:pt x="9402" y="1271"/>
                  </a:lnTo>
                  <a:lnTo>
                    <a:pt x="9402" y="2965"/>
                  </a:lnTo>
                  <a:lnTo>
                    <a:pt x="6607" y="2965"/>
                  </a:lnTo>
                  <a:lnTo>
                    <a:pt x="5845" y="4659"/>
                  </a:lnTo>
                  <a:lnTo>
                    <a:pt x="4828" y="5929"/>
                  </a:lnTo>
                  <a:lnTo>
                    <a:pt x="5845" y="9318"/>
                  </a:lnTo>
                  <a:lnTo>
                    <a:pt x="6607" y="9318"/>
                  </a:lnTo>
                  <a:lnTo>
                    <a:pt x="6607" y="11012"/>
                  </a:lnTo>
                  <a:lnTo>
                    <a:pt x="5845" y="11012"/>
                  </a:lnTo>
                  <a:lnTo>
                    <a:pt x="5845" y="12282"/>
                  </a:lnTo>
                  <a:lnTo>
                    <a:pt x="6607" y="13976"/>
                  </a:lnTo>
                  <a:lnTo>
                    <a:pt x="7624" y="15671"/>
                  </a:lnTo>
                  <a:lnTo>
                    <a:pt x="8640" y="15671"/>
                  </a:lnTo>
                  <a:lnTo>
                    <a:pt x="8640" y="13976"/>
                  </a:lnTo>
                  <a:lnTo>
                    <a:pt x="9402" y="12282"/>
                  </a:lnTo>
                  <a:lnTo>
                    <a:pt x="9402" y="13976"/>
                  </a:lnTo>
                  <a:lnTo>
                    <a:pt x="8640" y="16941"/>
                  </a:lnTo>
                  <a:lnTo>
                    <a:pt x="8640" y="18635"/>
                  </a:lnTo>
                  <a:lnTo>
                    <a:pt x="9402" y="16941"/>
                  </a:lnTo>
                  <a:lnTo>
                    <a:pt x="10419" y="16941"/>
                  </a:lnTo>
                  <a:lnTo>
                    <a:pt x="11435" y="15671"/>
                  </a:lnTo>
                  <a:lnTo>
                    <a:pt x="12198" y="16941"/>
                  </a:lnTo>
                  <a:lnTo>
                    <a:pt x="13214" y="16941"/>
                  </a:lnTo>
                  <a:lnTo>
                    <a:pt x="13214" y="15671"/>
                  </a:lnTo>
                  <a:lnTo>
                    <a:pt x="14231" y="16941"/>
                  </a:lnTo>
                  <a:lnTo>
                    <a:pt x="15247" y="18635"/>
                  </a:lnTo>
                  <a:lnTo>
                    <a:pt x="16009" y="18635"/>
                  </a:lnTo>
                  <a:lnTo>
                    <a:pt x="17026" y="20329"/>
                  </a:lnTo>
                  <a:lnTo>
                    <a:pt x="17026" y="21600"/>
                  </a:lnTo>
                  <a:lnTo>
                    <a:pt x="20838" y="21600"/>
                  </a:lnTo>
                  <a:close/>
                  <a:moveTo>
                    <a:pt x="3812" y="7624"/>
                  </a:moveTo>
                  <a:lnTo>
                    <a:pt x="4828" y="7624"/>
                  </a:lnTo>
                  <a:lnTo>
                    <a:pt x="3812" y="7624"/>
                  </a:lnTo>
                  <a:close/>
                  <a:moveTo>
                    <a:pt x="2033" y="11012"/>
                  </a:moveTo>
                  <a:lnTo>
                    <a:pt x="2033" y="9318"/>
                  </a:lnTo>
                  <a:lnTo>
                    <a:pt x="0" y="9318"/>
                  </a:lnTo>
                  <a:lnTo>
                    <a:pt x="1016" y="7624"/>
                  </a:lnTo>
                  <a:lnTo>
                    <a:pt x="3812" y="7624"/>
                  </a:lnTo>
                  <a:lnTo>
                    <a:pt x="3812" y="9318"/>
                  </a:lnTo>
                  <a:lnTo>
                    <a:pt x="2795" y="9318"/>
                  </a:lnTo>
                  <a:lnTo>
                    <a:pt x="2033" y="11012"/>
                  </a:lnTo>
                  <a:close/>
                  <a:moveTo>
                    <a:pt x="3812" y="11012"/>
                  </a:moveTo>
                  <a:lnTo>
                    <a:pt x="4828" y="11012"/>
                  </a:lnTo>
                  <a:lnTo>
                    <a:pt x="5845" y="12282"/>
                  </a:lnTo>
                  <a:lnTo>
                    <a:pt x="4828" y="12282"/>
                  </a:lnTo>
                  <a:lnTo>
                    <a:pt x="3812" y="11012"/>
                  </a:lnTo>
                  <a:close/>
                  <a:moveTo>
                    <a:pt x="0" y="18635"/>
                  </a:moveTo>
                  <a:lnTo>
                    <a:pt x="1016" y="16941"/>
                  </a:lnTo>
                  <a:lnTo>
                    <a:pt x="2033" y="15671"/>
                  </a:lnTo>
                  <a:lnTo>
                    <a:pt x="2795" y="15671"/>
                  </a:lnTo>
                  <a:lnTo>
                    <a:pt x="3812" y="13976"/>
                  </a:lnTo>
                  <a:lnTo>
                    <a:pt x="3812" y="12282"/>
                  </a:lnTo>
                  <a:lnTo>
                    <a:pt x="4828" y="12282"/>
                  </a:lnTo>
                  <a:lnTo>
                    <a:pt x="3812" y="12282"/>
                  </a:lnTo>
                  <a:lnTo>
                    <a:pt x="3812" y="11012"/>
                  </a:lnTo>
                  <a:lnTo>
                    <a:pt x="2033" y="11012"/>
                  </a:lnTo>
                  <a:lnTo>
                    <a:pt x="1016" y="12282"/>
                  </a:lnTo>
                  <a:lnTo>
                    <a:pt x="0" y="12282"/>
                  </a:lnTo>
                  <a:lnTo>
                    <a:pt x="0" y="15671"/>
                  </a:lnTo>
                  <a:lnTo>
                    <a:pt x="1016" y="15671"/>
                  </a:lnTo>
                  <a:lnTo>
                    <a:pt x="1016" y="16941"/>
                  </a:lnTo>
                  <a:lnTo>
                    <a:pt x="0" y="16941"/>
                  </a:lnTo>
                  <a:lnTo>
                    <a:pt x="0" y="18635"/>
                  </a:lnTo>
                  <a:close/>
                  <a:moveTo>
                    <a:pt x="0" y="1863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4" name="Google Shape;814;p16"/>
            <p:cNvSpPr/>
            <p:nvPr/>
          </p:nvSpPr>
          <p:spPr>
            <a:xfrm>
              <a:off x="7608" y="2237"/>
              <a:ext cx="264" cy="128"/>
            </a:xfrm>
            <a:custGeom>
              <a:avLst/>
              <a:gdLst/>
              <a:ahLst/>
              <a:cxnLst/>
              <a:rect l="l" t="t" r="r" b="b"/>
              <a:pathLst>
                <a:path w="21600" h="21600" extrusionOk="0">
                  <a:moveTo>
                    <a:pt x="21600" y="16615"/>
                  </a:moveTo>
                  <a:lnTo>
                    <a:pt x="21600" y="13708"/>
                  </a:lnTo>
                  <a:lnTo>
                    <a:pt x="20769" y="12046"/>
                  </a:lnTo>
                  <a:lnTo>
                    <a:pt x="19938" y="10800"/>
                  </a:lnTo>
                  <a:lnTo>
                    <a:pt x="19938" y="5815"/>
                  </a:lnTo>
                  <a:lnTo>
                    <a:pt x="16200" y="5815"/>
                  </a:lnTo>
                  <a:lnTo>
                    <a:pt x="16200" y="4569"/>
                  </a:lnTo>
                  <a:lnTo>
                    <a:pt x="15369" y="2908"/>
                  </a:lnTo>
                  <a:lnTo>
                    <a:pt x="14746" y="2908"/>
                  </a:lnTo>
                  <a:lnTo>
                    <a:pt x="13915" y="1246"/>
                  </a:lnTo>
                  <a:lnTo>
                    <a:pt x="13085" y="0"/>
                  </a:lnTo>
                  <a:lnTo>
                    <a:pt x="13085" y="1246"/>
                  </a:lnTo>
                  <a:lnTo>
                    <a:pt x="12254" y="1246"/>
                  </a:lnTo>
                  <a:lnTo>
                    <a:pt x="11631" y="0"/>
                  </a:lnTo>
                  <a:lnTo>
                    <a:pt x="10800" y="1246"/>
                  </a:lnTo>
                  <a:lnTo>
                    <a:pt x="9969" y="1246"/>
                  </a:lnTo>
                  <a:lnTo>
                    <a:pt x="9346" y="2908"/>
                  </a:lnTo>
                  <a:lnTo>
                    <a:pt x="9346" y="4569"/>
                  </a:lnTo>
                  <a:lnTo>
                    <a:pt x="9969" y="5815"/>
                  </a:lnTo>
                  <a:lnTo>
                    <a:pt x="9346" y="9138"/>
                  </a:lnTo>
                  <a:lnTo>
                    <a:pt x="8515" y="10800"/>
                  </a:lnTo>
                  <a:lnTo>
                    <a:pt x="7685" y="10800"/>
                  </a:lnTo>
                  <a:lnTo>
                    <a:pt x="7062" y="9138"/>
                  </a:lnTo>
                  <a:lnTo>
                    <a:pt x="7062" y="7477"/>
                  </a:lnTo>
                  <a:lnTo>
                    <a:pt x="5400" y="4569"/>
                  </a:lnTo>
                  <a:lnTo>
                    <a:pt x="5400" y="2908"/>
                  </a:lnTo>
                  <a:lnTo>
                    <a:pt x="4569" y="2908"/>
                  </a:lnTo>
                  <a:lnTo>
                    <a:pt x="3946" y="4569"/>
                  </a:lnTo>
                  <a:lnTo>
                    <a:pt x="3115" y="4569"/>
                  </a:lnTo>
                  <a:lnTo>
                    <a:pt x="3115" y="5815"/>
                  </a:lnTo>
                  <a:lnTo>
                    <a:pt x="2285" y="5815"/>
                  </a:lnTo>
                  <a:lnTo>
                    <a:pt x="1662" y="7477"/>
                  </a:lnTo>
                  <a:lnTo>
                    <a:pt x="1662" y="10800"/>
                  </a:lnTo>
                  <a:lnTo>
                    <a:pt x="831" y="12046"/>
                  </a:lnTo>
                  <a:lnTo>
                    <a:pt x="831" y="15369"/>
                  </a:lnTo>
                  <a:lnTo>
                    <a:pt x="0" y="15369"/>
                  </a:lnTo>
                  <a:lnTo>
                    <a:pt x="831" y="18277"/>
                  </a:lnTo>
                  <a:lnTo>
                    <a:pt x="831" y="19938"/>
                  </a:lnTo>
                  <a:lnTo>
                    <a:pt x="1662" y="18277"/>
                  </a:lnTo>
                  <a:lnTo>
                    <a:pt x="2285" y="16615"/>
                  </a:lnTo>
                  <a:lnTo>
                    <a:pt x="3946" y="15369"/>
                  </a:lnTo>
                  <a:lnTo>
                    <a:pt x="6231" y="15369"/>
                  </a:lnTo>
                  <a:lnTo>
                    <a:pt x="7062" y="16615"/>
                  </a:lnTo>
                  <a:lnTo>
                    <a:pt x="7685" y="15369"/>
                  </a:lnTo>
                  <a:lnTo>
                    <a:pt x="8515" y="15369"/>
                  </a:lnTo>
                  <a:lnTo>
                    <a:pt x="9346" y="16615"/>
                  </a:lnTo>
                  <a:lnTo>
                    <a:pt x="10800" y="16615"/>
                  </a:lnTo>
                  <a:lnTo>
                    <a:pt x="11631" y="15369"/>
                  </a:lnTo>
                  <a:lnTo>
                    <a:pt x="13085" y="16615"/>
                  </a:lnTo>
                  <a:lnTo>
                    <a:pt x="13915" y="16615"/>
                  </a:lnTo>
                  <a:lnTo>
                    <a:pt x="14746" y="19938"/>
                  </a:lnTo>
                  <a:lnTo>
                    <a:pt x="15369" y="19938"/>
                  </a:lnTo>
                  <a:lnTo>
                    <a:pt x="16200" y="21600"/>
                  </a:lnTo>
                  <a:lnTo>
                    <a:pt x="19315" y="21600"/>
                  </a:lnTo>
                  <a:lnTo>
                    <a:pt x="19938" y="19938"/>
                  </a:lnTo>
                  <a:lnTo>
                    <a:pt x="21600" y="16615"/>
                  </a:lnTo>
                  <a:close/>
                  <a:moveTo>
                    <a:pt x="21600" y="1661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5" name="Google Shape;815;p16"/>
            <p:cNvSpPr/>
            <p:nvPr/>
          </p:nvSpPr>
          <p:spPr>
            <a:xfrm>
              <a:off x="7618" y="2328"/>
              <a:ext cx="206" cy="129"/>
            </a:xfrm>
            <a:custGeom>
              <a:avLst/>
              <a:gdLst/>
              <a:ahLst/>
              <a:cxnLst/>
              <a:rect l="l" t="t" r="r" b="b"/>
              <a:pathLst>
                <a:path w="21600" h="21600" extrusionOk="0">
                  <a:moveTo>
                    <a:pt x="6933" y="17031"/>
                  </a:moveTo>
                  <a:lnTo>
                    <a:pt x="6933" y="13708"/>
                  </a:lnTo>
                  <a:lnTo>
                    <a:pt x="8000" y="12046"/>
                  </a:lnTo>
                  <a:lnTo>
                    <a:pt x="6933" y="12046"/>
                  </a:lnTo>
                  <a:lnTo>
                    <a:pt x="5867" y="10800"/>
                  </a:lnTo>
                  <a:lnTo>
                    <a:pt x="2933" y="10800"/>
                  </a:lnTo>
                  <a:lnTo>
                    <a:pt x="1867" y="7477"/>
                  </a:lnTo>
                  <a:lnTo>
                    <a:pt x="0" y="7477"/>
                  </a:lnTo>
                  <a:lnTo>
                    <a:pt x="0" y="4569"/>
                  </a:lnTo>
                  <a:lnTo>
                    <a:pt x="1067" y="2908"/>
                  </a:lnTo>
                  <a:lnTo>
                    <a:pt x="1867" y="1246"/>
                  </a:lnTo>
                  <a:lnTo>
                    <a:pt x="4000" y="0"/>
                  </a:lnTo>
                  <a:lnTo>
                    <a:pt x="6933" y="0"/>
                  </a:lnTo>
                  <a:lnTo>
                    <a:pt x="8000" y="1246"/>
                  </a:lnTo>
                  <a:lnTo>
                    <a:pt x="8800" y="0"/>
                  </a:lnTo>
                  <a:lnTo>
                    <a:pt x="9867" y="0"/>
                  </a:lnTo>
                  <a:lnTo>
                    <a:pt x="10933" y="1246"/>
                  </a:lnTo>
                  <a:lnTo>
                    <a:pt x="12800" y="1246"/>
                  </a:lnTo>
                  <a:lnTo>
                    <a:pt x="13867" y="0"/>
                  </a:lnTo>
                  <a:lnTo>
                    <a:pt x="15733" y="1246"/>
                  </a:lnTo>
                  <a:lnTo>
                    <a:pt x="16800" y="1246"/>
                  </a:lnTo>
                  <a:lnTo>
                    <a:pt x="17867" y="4569"/>
                  </a:lnTo>
                  <a:lnTo>
                    <a:pt x="18667" y="4569"/>
                  </a:lnTo>
                  <a:lnTo>
                    <a:pt x="19733" y="6231"/>
                  </a:lnTo>
                  <a:lnTo>
                    <a:pt x="21600" y="6231"/>
                  </a:lnTo>
                  <a:lnTo>
                    <a:pt x="20800" y="9138"/>
                  </a:lnTo>
                  <a:lnTo>
                    <a:pt x="21600" y="9138"/>
                  </a:lnTo>
                  <a:lnTo>
                    <a:pt x="21600" y="10800"/>
                  </a:lnTo>
                  <a:lnTo>
                    <a:pt x="19733" y="10800"/>
                  </a:lnTo>
                  <a:lnTo>
                    <a:pt x="18667" y="13708"/>
                  </a:lnTo>
                  <a:lnTo>
                    <a:pt x="18667" y="15369"/>
                  </a:lnTo>
                  <a:lnTo>
                    <a:pt x="19733" y="15369"/>
                  </a:lnTo>
                  <a:lnTo>
                    <a:pt x="19733" y="17031"/>
                  </a:lnTo>
                  <a:lnTo>
                    <a:pt x="17867" y="17031"/>
                  </a:lnTo>
                  <a:lnTo>
                    <a:pt x="16800" y="18277"/>
                  </a:lnTo>
                  <a:lnTo>
                    <a:pt x="15733" y="18277"/>
                  </a:lnTo>
                  <a:lnTo>
                    <a:pt x="15733" y="19938"/>
                  </a:lnTo>
                  <a:lnTo>
                    <a:pt x="13867" y="21600"/>
                  </a:lnTo>
                  <a:lnTo>
                    <a:pt x="12800" y="19938"/>
                  </a:lnTo>
                  <a:lnTo>
                    <a:pt x="11733" y="21600"/>
                  </a:lnTo>
                  <a:lnTo>
                    <a:pt x="9867" y="21600"/>
                  </a:lnTo>
                  <a:lnTo>
                    <a:pt x="9867" y="17031"/>
                  </a:lnTo>
                  <a:lnTo>
                    <a:pt x="8800" y="17031"/>
                  </a:lnTo>
                  <a:lnTo>
                    <a:pt x="8000" y="15369"/>
                  </a:lnTo>
                  <a:lnTo>
                    <a:pt x="6933" y="17031"/>
                  </a:lnTo>
                  <a:close/>
                  <a:moveTo>
                    <a:pt x="6933" y="1703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6" name="Google Shape;816;p16"/>
            <p:cNvSpPr/>
            <p:nvPr/>
          </p:nvSpPr>
          <p:spPr>
            <a:xfrm>
              <a:off x="7722" y="2336"/>
              <a:ext cx="348" cy="240"/>
            </a:xfrm>
            <a:custGeom>
              <a:avLst/>
              <a:gdLst/>
              <a:ahLst/>
              <a:cxnLst/>
              <a:rect l="l" t="t" r="r" b="b"/>
              <a:pathLst>
                <a:path w="21600" h="21600" extrusionOk="0">
                  <a:moveTo>
                    <a:pt x="0" y="10911"/>
                  </a:moveTo>
                  <a:lnTo>
                    <a:pt x="473" y="10911"/>
                  </a:lnTo>
                  <a:lnTo>
                    <a:pt x="1104" y="10021"/>
                  </a:lnTo>
                  <a:lnTo>
                    <a:pt x="1734" y="10911"/>
                  </a:lnTo>
                  <a:lnTo>
                    <a:pt x="2838" y="10021"/>
                  </a:lnTo>
                  <a:lnTo>
                    <a:pt x="2838" y="9130"/>
                  </a:lnTo>
                  <a:lnTo>
                    <a:pt x="3469" y="9130"/>
                  </a:lnTo>
                  <a:lnTo>
                    <a:pt x="4099" y="8462"/>
                  </a:lnTo>
                  <a:lnTo>
                    <a:pt x="5203" y="8462"/>
                  </a:lnTo>
                  <a:lnTo>
                    <a:pt x="5203" y="7571"/>
                  </a:lnTo>
                  <a:lnTo>
                    <a:pt x="4572" y="7571"/>
                  </a:lnTo>
                  <a:lnTo>
                    <a:pt x="4572" y="6680"/>
                  </a:lnTo>
                  <a:lnTo>
                    <a:pt x="5203" y="5122"/>
                  </a:lnTo>
                  <a:lnTo>
                    <a:pt x="6307" y="5122"/>
                  </a:lnTo>
                  <a:lnTo>
                    <a:pt x="6307" y="4231"/>
                  </a:lnTo>
                  <a:lnTo>
                    <a:pt x="5834" y="4231"/>
                  </a:lnTo>
                  <a:lnTo>
                    <a:pt x="6307" y="2672"/>
                  </a:lnTo>
                  <a:lnTo>
                    <a:pt x="7568" y="2672"/>
                  </a:lnTo>
                  <a:lnTo>
                    <a:pt x="8041" y="1781"/>
                  </a:lnTo>
                  <a:lnTo>
                    <a:pt x="9302" y="0"/>
                  </a:lnTo>
                  <a:lnTo>
                    <a:pt x="9933" y="0"/>
                  </a:lnTo>
                  <a:lnTo>
                    <a:pt x="10406" y="891"/>
                  </a:lnTo>
                  <a:lnTo>
                    <a:pt x="10406" y="0"/>
                  </a:lnTo>
                  <a:lnTo>
                    <a:pt x="11036" y="891"/>
                  </a:lnTo>
                  <a:lnTo>
                    <a:pt x="12140" y="891"/>
                  </a:lnTo>
                  <a:lnTo>
                    <a:pt x="12771" y="1781"/>
                  </a:lnTo>
                  <a:lnTo>
                    <a:pt x="13401" y="891"/>
                  </a:lnTo>
                  <a:lnTo>
                    <a:pt x="14505" y="891"/>
                  </a:lnTo>
                  <a:lnTo>
                    <a:pt x="14505" y="1781"/>
                  </a:lnTo>
                  <a:lnTo>
                    <a:pt x="16239" y="1781"/>
                  </a:lnTo>
                  <a:lnTo>
                    <a:pt x="16239" y="5122"/>
                  </a:lnTo>
                  <a:lnTo>
                    <a:pt x="16870" y="5790"/>
                  </a:lnTo>
                  <a:lnTo>
                    <a:pt x="17501" y="6680"/>
                  </a:lnTo>
                  <a:lnTo>
                    <a:pt x="17974" y="8462"/>
                  </a:lnTo>
                  <a:lnTo>
                    <a:pt x="18604" y="8462"/>
                  </a:lnTo>
                  <a:lnTo>
                    <a:pt x="18604" y="10021"/>
                  </a:lnTo>
                  <a:lnTo>
                    <a:pt x="19866" y="10021"/>
                  </a:lnTo>
                  <a:lnTo>
                    <a:pt x="20969" y="10911"/>
                  </a:lnTo>
                  <a:lnTo>
                    <a:pt x="20969" y="11579"/>
                  </a:lnTo>
                  <a:lnTo>
                    <a:pt x="21600" y="12470"/>
                  </a:lnTo>
                  <a:lnTo>
                    <a:pt x="20969" y="12470"/>
                  </a:lnTo>
                  <a:lnTo>
                    <a:pt x="20339" y="14252"/>
                  </a:lnTo>
                  <a:lnTo>
                    <a:pt x="19235" y="14252"/>
                  </a:lnTo>
                  <a:lnTo>
                    <a:pt x="18604" y="13361"/>
                  </a:lnTo>
                  <a:lnTo>
                    <a:pt x="18604" y="14920"/>
                  </a:lnTo>
                  <a:lnTo>
                    <a:pt x="19235" y="15810"/>
                  </a:lnTo>
                  <a:lnTo>
                    <a:pt x="19235" y="16701"/>
                  </a:lnTo>
                  <a:lnTo>
                    <a:pt x="19866" y="17369"/>
                  </a:lnTo>
                  <a:lnTo>
                    <a:pt x="19866" y="18260"/>
                  </a:lnTo>
                  <a:lnTo>
                    <a:pt x="18604" y="19151"/>
                  </a:lnTo>
                  <a:lnTo>
                    <a:pt x="17501" y="19151"/>
                  </a:lnTo>
                  <a:lnTo>
                    <a:pt x="17501" y="21600"/>
                  </a:lnTo>
                  <a:lnTo>
                    <a:pt x="16870" y="21600"/>
                  </a:lnTo>
                  <a:lnTo>
                    <a:pt x="16239" y="20709"/>
                  </a:lnTo>
                  <a:lnTo>
                    <a:pt x="14505" y="20709"/>
                  </a:lnTo>
                  <a:lnTo>
                    <a:pt x="14032" y="21600"/>
                  </a:lnTo>
                  <a:lnTo>
                    <a:pt x="13401" y="21600"/>
                  </a:lnTo>
                  <a:lnTo>
                    <a:pt x="13401" y="20709"/>
                  </a:lnTo>
                  <a:lnTo>
                    <a:pt x="12771" y="20709"/>
                  </a:lnTo>
                  <a:lnTo>
                    <a:pt x="12140" y="21600"/>
                  </a:lnTo>
                  <a:lnTo>
                    <a:pt x="11667" y="20709"/>
                  </a:lnTo>
                  <a:lnTo>
                    <a:pt x="8672" y="20709"/>
                  </a:lnTo>
                  <a:lnTo>
                    <a:pt x="8041" y="19819"/>
                  </a:lnTo>
                  <a:lnTo>
                    <a:pt x="4572" y="19819"/>
                  </a:lnTo>
                  <a:lnTo>
                    <a:pt x="2207" y="20709"/>
                  </a:lnTo>
                  <a:lnTo>
                    <a:pt x="1104" y="19819"/>
                  </a:lnTo>
                  <a:lnTo>
                    <a:pt x="473" y="19151"/>
                  </a:lnTo>
                  <a:lnTo>
                    <a:pt x="0" y="18260"/>
                  </a:lnTo>
                  <a:lnTo>
                    <a:pt x="473" y="17369"/>
                  </a:lnTo>
                  <a:lnTo>
                    <a:pt x="1104" y="16701"/>
                  </a:lnTo>
                  <a:lnTo>
                    <a:pt x="1104" y="14920"/>
                  </a:lnTo>
                  <a:lnTo>
                    <a:pt x="473" y="14252"/>
                  </a:lnTo>
                  <a:lnTo>
                    <a:pt x="473" y="13361"/>
                  </a:lnTo>
                  <a:lnTo>
                    <a:pt x="0" y="11579"/>
                  </a:lnTo>
                  <a:lnTo>
                    <a:pt x="0" y="10911"/>
                  </a:lnTo>
                  <a:close/>
                  <a:moveTo>
                    <a:pt x="0" y="1091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7" name="Google Shape;817;p16"/>
            <p:cNvSpPr/>
            <p:nvPr/>
          </p:nvSpPr>
          <p:spPr>
            <a:xfrm>
              <a:off x="7695" y="2529"/>
              <a:ext cx="685" cy="375"/>
            </a:xfrm>
            <a:custGeom>
              <a:avLst/>
              <a:gdLst/>
              <a:ahLst/>
              <a:cxnLst/>
              <a:rect l="l" t="t" r="r" b="b"/>
              <a:pathLst>
                <a:path w="21600" h="21600" extrusionOk="0">
                  <a:moveTo>
                    <a:pt x="1440" y="1563"/>
                  </a:moveTo>
                  <a:lnTo>
                    <a:pt x="2000" y="2132"/>
                  </a:lnTo>
                  <a:lnTo>
                    <a:pt x="3200" y="1563"/>
                  </a:lnTo>
                  <a:lnTo>
                    <a:pt x="4960" y="1563"/>
                  </a:lnTo>
                  <a:lnTo>
                    <a:pt x="5280" y="2132"/>
                  </a:lnTo>
                  <a:lnTo>
                    <a:pt x="6800" y="2132"/>
                  </a:lnTo>
                  <a:lnTo>
                    <a:pt x="7040" y="2700"/>
                  </a:lnTo>
                  <a:lnTo>
                    <a:pt x="7360" y="2132"/>
                  </a:lnTo>
                  <a:lnTo>
                    <a:pt x="7680" y="2132"/>
                  </a:lnTo>
                  <a:lnTo>
                    <a:pt x="7680" y="2700"/>
                  </a:lnTo>
                  <a:lnTo>
                    <a:pt x="8000" y="2700"/>
                  </a:lnTo>
                  <a:lnTo>
                    <a:pt x="8240" y="2132"/>
                  </a:lnTo>
                  <a:lnTo>
                    <a:pt x="9120" y="2132"/>
                  </a:lnTo>
                  <a:lnTo>
                    <a:pt x="9440" y="2700"/>
                  </a:lnTo>
                  <a:lnTo>
                    <a:pt x="9760" y="2700"/>
                  </a:lnTo>
                  <a:lnTo>
                    <a:pt x="9760" y="1137"/>
                  </a:lnTo>
                  <a:lnTo>
                    <a:pt x="10320" y="1137"/>
                  </a:lnTo>
                  <a:lnTo>
                    <a:pt x="10960" y="568"/>
                  </a:lnTo>
                  <a:lnTo>
                    <a:pt x="11200" y="568"/>
                  </a:lnTo>
                  <a:lnTo>
                    <a:pt x="11200" y="0"/>
                  </a:lnTo>
                  <a:lnTo>
                    <a:pt x="13600" y="0"/>
                  </a:lnTo>
                  <a:lnTo>
                    <a:pt x="13600" y="1137"/>
                  </a:lnTo>
                  <a:lnTo>
                    <a:pt x="13920" y="1137"/>
                  </a:lnTo>
                  <a:lnTo>
                    <a:pt x="13920" y="1563"/>
                  </a:lnTo>
                  <a:lnTo>
                    <a:pt x="14160" y="2700"/>
                  </a:lnTo>
                  <a:lnTo>
                    <a:pt x="14800" y="2132"/>
                  </a:lnTo>
                  <a:lnTo>
                    <a:pt x="15040" y="2700"/>
                  </a:lnTo>
                  <a:lnTo>
                    <a:pt x="15040" y="3268"/>
                  </a:lnTo>
                  <a:lnTo>
                    <a:pt x="15360" y="3268"/>
                  </a:lnTo>
                  <a:lnTo>
                    <a:pt x="15360" y="3695"/>
                  </a:lnTo>
                  <a:lnTo>
                    <a:pt x="16240" y="5258"/>
                  </a:lnTo>
                  <a:lnTo>
                    <a:pt x="16240" y="4832"/>
                  </a:lnTo>
                  <a:lnTo>
                    <a:pt x="16880" y="5258"/>
                  </a:lnTo>
                  <a:lnTo>
                    <a:pt x="17440" y="5258"/>
                  </a:lnTo>
                  <a:lnTo>
                    <a:pt x="17760" y="4832"/>
                  </a:lnTo>
                  <a:lnTo>
                    <a:pt x="18000" y="4832"/>
                  </a:lnTo>
                  <a:lnTo>
                    <a:pt x="18320" y="5826"/>
                  </a:lnTo>
                  <a:lnTo>
                    <a:pt x="18640" y="6395"/>
                  </a:lnTo>
                  <a:lnTo>
                    <a:pt x="19840" y="6395"/>
                  </a:lnTo>
                  <a:lnTo>
                    <a:pt x="20080" y="6963"/>
                  </a:lnTo>
                  <a:lnTo>
                    <a:pt x="20400" y="6395"/>
                  </a:lnTo>
                  <a:lnTo>
                    <a:pt x="20720" y="6963"/>
                  </a:lnTo>
                  <a:lnTo>
                    <a:pt x="21280" y="6963"/>
                  </a:lnTo>
                  <a:lnTo>
                    <a:pt x="21280" y="7389"/>
                  </a:lnTo>
                  <a:lnTo>
                    <a:pt x="21600" y="7389"/>
                  </a:lnTo>
                  <a:lnTo>
                    <a:pt x="21600" y="7958"/>
                  </a:lnTo>
                  <a:lnTo>
                    <a:pt x="21280" y="8526"/>
                  </a:lnTo>
                  <a:lnTo>
                    <a:pt x="20960" y="8526"/>
                  </a:lnTo>
                  <a:lnTo>
                    <a:pt x="20960" y="9521"/>
                  </a:lnTo>
                  <a:lnTo>
                    <a:pt x="21600" y="10658"/>
                  </a:lnTo>
                  <a:lnTo>
                    <a:pt x="21280" y="11084"/>
                  </a:lnTo>
                  <a:lnTo>
                    <a:pt x="21280" y="11653"/>
                  </a:lnTo>
                  <a:lnTo>
                    <a:pt x="20960" y="12221"/>
                  </a:lnTo>
                  <a:lnTo>
                    <a:pt x="20400" y="12221"/>
                  </a:lnTo>
                  <a:lnTo>
                    <a:pt x="20080" y="12647"/>
                  </a:lnTo>
                  <a:lnTo>
                    <a:pt x="20080" y="13216"/>
                  </a:lnTo>
                  <a:lnTo>
                    <a:pt x="19840" y="13784"/>
                  </a:lnTo>
                  <a:lnTo>
                    <a:pt x="19840" y="14353"/>
                  </a:lnTo>
                  <a:lnTo>
                    <a:pt x="19840" y="13784"/>
                  </a:lnTo>
                  <a:lnTo>
                    <a:pt x="19520" y="13784"/>
                  </a:lnTo>
                  <a:lnTo>
                    <a:pt x="19200" y="14353"/>
                  </a:lnTo>
                  <a:lnTo>
                    <a:pt x="18640" y="14353"/>
                  </a:lnTo>
                  <a:lnTo>
                    <a:pt x="18640" y="14779"/>
                  </a:lnTo>
                  <a:lnTo>
                    <a:pt x="18000" y="14779"/>
                  </a:lnTo>
                  <a:lnTo>
                    <a:pt x="17760" y="15347"/>
                  </a:lnTo>
                  <a:lnTo>
                    <a:pt x="17440" y="15347"/>
                  </a:lnTo>
                  <a:lnTo>
                    <a:pt x="17440" y="15916"/>
                  </a:lnTo>
                  <a:lnTo>
                    <a:pt x="16880" y="15347"/>
                  </a:lnTo>
                  <a:lnTo>
                    <a:pt x="16560" y="15916"/>
                  </a:lnTo>
                  <a:lnTo>
                    <a:pt x="16240" y="15347"/>
                  </a:lnTo>
                  <a:lnTo>
                    <a:pt x="16240" y="15916"/>
                  </a:lnTo>
                  <a:lnTo>
                    <a:pt x="16560" y="15916"/>
                  </a:lnTo>
                  <a:lnTo>
                    <a:pt x="16240" y="16342"/>
                  </a:lnTo>
                  <a:lnTo>
                    <a:pt x="16240" y="16911"/>
                  </a:lnTo>
                  <a:lnTo>
                    <a:pt x="15920" y="16911"/>
                  </a:lnTo>
                  <a:lnTo>
                    <a:pt x="16240" y="16342"/>
                  </a:lnTo>
                  <a:lnTo>
                    <a:pt x="16240" y="15916"/>
                  </a:lnTo>
                  <a:lnTo>
                    <a:pt x="15920" y="15916"/>
                  </a:lnTo>
                  <a:lnTo>
                    <a:pt x="15680" y="16911"/>
                  </a:lnTo>
                  <a:lnTo>
                    <a:pt x="14480" y="16911"/>
                  </a:lnTo>
                  <a:lnTo>
                    <a:pt x="14480" y="17479"/>
                  </a:lnTo>
                  <a:lnTo>
                    <a:pt x="15040" y="17479"/>
                  </a:lnTo>
                  <a:lnTo>
                    <a:pt x="15360" y="17905"/>
                  </a:lnTo>
                  <a:lnTo>
                    <a:pt x="15680" y="17905"/>
                  </a:lnTo>
                  <a:lnTo>
                    <a:pt x="15360" y="17905"/>
                  </a:lnTo>
                  <a:lnTo>
                    <a:pt x="15360" y="18474"/>
                  </a:lnTo>
                  <a:lnTo>
                    <a:pt x="15920" y="18474"/>
                  </a:lnTo>
                  <a:lnTo>
                    <a:pt x="15920" y="19042"/>
                  </a:lnTo>
                  <a:lnTo>
                    <a:pt x="16240" y="19042"/>
                  </a:lnTo>
                  <a:lnTo>
                    <a:pt x="16560" y="19611"/>
                  </a:lnTo>
                  <a:lnTo>
                    <a:pt x="16560" y="19042"/>
                  </a:lnTo>
                  <a:lnTo>
                    <a:pt x="15680" y="17479"/>
                  </a:lnTo>
                  <a:lnTo>
                    <a:pt x="15680" y="16911"/>
                  </a:lnTo>
                  <a:lnTo>
                    <a:pt x="15920" y="17479"/>
                  </a:lnTo>
                  <a:lnTo>
                    <a:pt x="15920" y="17905"/>
                  </a:lnTo>
                  <a:lnTo>
                    <a:pt x="16560" y="19042"/>
                  </a:lnTo>
                  <a:lnTo>
                    <a:pt x="17440" y="19042"/>
                  </a:lnTo>
                  <a:lnTo>
                    <a:pt x="17440" y="18474"/>
                  </a:lnTo>
                  <a:lnTo>
                    <a:pt x="18320" y="18474"/>
                  </a:lnTo>
                  <a:lnTo>
                    <a:pt x="18000" y="19042"/>
                  </a:lnTo>
                  <a:lnTo>
                    <a:pt x="18000" y="19611"/>
                  </a:lnTo>
                  <a:lnTo>
                    <a:pt x="17440" y="20037"/>
                  </a:lnTo>
                  <a:lnTo>
                    <a:pt x="16880" y="19611"/>
                  </a:lnTo>
                  <a:lnTo>
                    <a:pt x="16560" y="20037"/>
                  </a:lnTo>
                  <a:lnTo>
                    <a:pt x="16560" y="20605"/>
                  </a:lnTo>
                  <a:lnTo>
                    <a:pt x="15920" y="20605"/>
                  </a:lnTo>
                  <a:lnTo>
                    <a:pt x="15360" y="21174"/>
                  </a:lnTo>
                  <a:lnTo>
                    <a:pt x="15040" y="21600"/>
                  </a:lnTo>
                  <a:lnTo>
                    <a:pt x="14480" y="21600"/>
                  </a:lnTo>
                  <a:lnTo>
                    <a:pt x="14160" y="21174"/>
                  </a:lnTo>
                  <a:lnTo>
                    <a:pt x="14480" y="20037"/>
                  </a:lnTo>
                  <a:lnTo>
                    <a:pt x="14160" y="19611"/>
                  </a:lnTo>
                  <a:lnTo>
                    <a:pt x="13920" y="19611"/>
                  </a:lnTo>
                  <a:lnTo>
                    <a:pt x="13600" y="19042"/>
                  </a:lnTo>
                  <a:lnTo>
                    <a:pt x="13280" y="19611"/>
                  </a:lnTo>
                  <a:lnTo>
                    <a:pt x="13600" y="18474"/>
                  </a:lnTo>
                  <a:lnTo>
                    <a:pt x="13920" y="18474"/>
                  </a:lnTo>
                  <a:lnTo>
                    <a:pt x="14160" y="17905"/>
                  </a:lnTo>
                  <a:lnTo>
                    <a:pt x="14480" y="17905"/>
                  </a:lnTo>
                  <a:lnTo>
                    <a:pt x="14160" y="17905"/>
                  </a:lnTo>
                  <a:lnTo>
                    <a:pt x="14160" y="16911"/>
                  </a:lnTo>
                  <a:lnTo>
                    <a:pt x="13920" y="17479"/>
                  </a:lnTo>
                  <a:lnTo>
                    <a:pt x="13600" y="16911"/>
                  </a:lnTo>
                  <a:lnTo>
                    <a:pt x="13280" y="16911"/>
                  </a:lnTo>
                  <a:lnTo>
                    <a:pt x="12960" y="17479"/>
                  </a:lnTo>
                  <a:lnTo>
                    <a:pt x="12720" y="16911"/>
                  </a:lnTo>
                  <a:lnTo>
                    <a:pt x="12400" y="16911"/>
                  </a:lnTo>
                  <a:lnTo>
                    <a:pt x="12400" y="16342"/>
                  </a:lnTo>
                  <a:lnTo>
                    <a:pt x="11520" y="16342"/>
                  </a:lnTo>
                  <a:lnTo>
                    <a:pt x="11520" y="15916"/>
                  </a:lnTo>
                  <a:lnTo>
                    <a:pt x="12400" y="15916"/>
                  </a:lnTo>
                  <a:lnTo>
                    <a:pt x="12080" y="15347"/>
                  </a:lnTo>
                  <a:lnTo>
                    <a:pt x="11840" y="15916"/>
                  </a:lnTo>
                  <a:lnTo>
                    <a:pt x="11520" y="15916"/>
                  </a:lnTo>
                  <a:lnTo>
                    <a:pt x="11520" y="15347"/>
                  </a:lnTo>
                  <a:lnTo>
                    <a:pt x="11200" y="15916"/>
                  </a:lnTo>
                  <a:lnTo>
                    <a:pt x="10960" y="15916"/>
                  </a:lnTo>
                  <a:lnTo>
                    <a:pt x="10640" y="16342"/>
                  </a:lnTo>
                  <a:lnTo>
                    <a:pt x="10640" y="16911"/>
                  </a:lnTo>
                  <a:lnTo>
                    <a:pt x="10320" y="17479"/>
                  </a:lnTo>
                  <a:lnTo>
                    <a:pt x="10000" y="18474"/>
                  </a:lnTo>
                  <a:lnTo>
                    <a:pt x="9760" y="18474"/>
                  </a:lnTo>
                  <a:lnTo>
                    <a:pt x="9760" y="19611"/>
                  </a:lnTo>
                  <a:lnTo>
                    <a:pt x="9440" y="19042"/>
                  </a:lnTo>
                  <a:lnTo>
                    <a:pt x="9120" y="19042"/>
                  </a:lnTo>
                  <a:lnTo>
                    <a:pt x="8880" y="19611"/>
                  </a:lnTo>
                  <a:lnTo>
                    <a:pt x="8000" y="19611"/>
                  </a:lnTo>
                  <a:lnTo>
                    <a:pt x="7680" y="19042"/>
                  </a:lnTo>
                  <a:lnTo>
                    <a:pt x="8000" y="18474"/>
                  </a:lnTo>
                  <a:lnTo>
                    <a:pt x="8240" y="18474"/>
                  </a:lnTo>
                  <a:lnTo>
                    <a:pt x="8560" y="17479"/>
                  </a:lnTo>
                  <a:lnTo>
                    <a:pt x="8560" y="16342"/>
                  </a:lnTo>
                  <a:lnTo>
                    <a:pt x="8880" y="16342"/>
                  </a:lnTo>
                  <a:lnTo>
                    <a:pt x="9120" y="15916"/>
                  </a:lnTo>
                  <a:lnTo>
                    <a:pt x="9440" y="16342"/>
                  </a:lnTo>
                  <a:lnTo>
                    <a:pt x="9760" y="16342"/>
                  </a:lnTo>
                  <a:lnTo>
                    <a:pt x="9760" y="14779"/>
                  </a:lnTo>
                  <a:lnTo>
                    <a:pt x="9440" y="14779"/>
                  </a:lnTo>
                  <a:lnTo>
                    <a:pt x="8880" y="14353"/>
                  </a:lnTo>
                  <a:lnTo>
                    <a:pt x="8880" y="13784"/>
                  </a:lnTo>
                  <a:lnTo>
                    <a:pt x="8560" y="13784"/>
                  </a:lnTo>
                  <a:lnTo>
                    <a:pt x="8560" y="12647"/>
                  </a:lnTo>
                  <a:lnTo>
                    <a:pt x="8240" y="12221"/>
                  </a:lnTo>
                  <a:lnTo>
                    <a:pt x="8000" y="11653"/>
                  </a:lnTo>
                  <a:lnTo>
                    <a:pt x="7360" y="11653"/>
                  </a:lnTo>
                  <a:lnTo>
                    <a:pt x="6800" y="11084"/>
                  </a:lnTo>
                  <a:lnTo>
                    <a:pt x="6480" y="11084"/>
                  </a:lnTo>
                  <a:lnTo>
                    <a:pt x="6160" y="10658"/>
                  </a:lnTo>
                  <a:lnTo>
                    <a:pt x="5920" y="10658"/>
                  </a:lnTo>
                  <a:lnTo>
                    <a:pt x="5920" y="11084"/>
                  </a:lnTo>
                  <a:lnTo>
                    <a:pt x="5600" y="10658"/>
                  </a:lnTo>
                  <a:lnTo>
                    <a:pt x="5600" y="11084"/>
                  </a:lnTo>
                  <a:lnTo>
                    <a:pt x="5280" y="10658"/>
                  </a:lnTo>
                  <a:lnTo>
                    <a:pt x="5280" y="12221"/>
                  </a:lnTo>
                  <a:lnTo>
                    <a:pt x="4960" y="12221"/>
                  </a:lnTo>
                  <a:lnTo>
                    <a:pt x="4720" y="12647"/>
                  </a:lnTo>
                  <a:lnTo>
                    <a:pt x="3840" y="12647"/>
                  </a:lnTo>
                  <a:lnTo>
                    <a:pt x="3520" y="13216"/>
                  </a:lnTo>
                  <a:lnTo>
                    <a:pt x="2640" y="13216"/>
                  </a:lnTo>
                  <a:lnTo>
                    <a:pt x="2640" y="12647"/>
                  </a:lnTo>
                  <a:lnTo>
                    <a:pt x="1760" y="12647"/>
                  </a:lnTo>
                  <a:lnTo>
                    <a:pt x="1440" y="12221"/>
                  </a:lnTo>
                  <a:lnTo>
                    <a:pt x="560" y="12221"/>
                  </a:lnTo>
                  <a:lnTo>
                    <a:pt x="240" y="11653"/>
                  </a:lnTo>
                  <a:lnTo>
                    <a:pt x="0" y="11084"/>
                  </a:lnTo>
                  <a:lnTo>
                    <a:pt x="0" y="10658"/>
                  </a:lnTo>
                  <a:lnTo>
                    <a:pt x="240" y="9521"/>
                  </a:lnTo>
                  <a:lnTo>
                    <a:pt x="560" y="9521"/>
                  </a:lnTo>
                  <a:lnTo>
                    <a:pt x="560" y="8526"/>
                  </a:lnTo>
                  <a:lnTo>
                    <a:pt x="1440" y="6963"/>
                  </a:lnTo>
                  <a:lnTo>
                    <a:pt x="1440" y="6395"/>
                  </a:lnTo>
                  <a:lnTo>
                    <a:pt x="1760" y="5826"/>
                  </a:lnTo>
                  <a:lnTo>
                    <a:pt x="2000" y="5826"/>
                  </a:lnTo>
                  <a:lnTo>
                    <a:pt x="2000" y="5258"/>
                  </a:lnTo>
                  <a:lnTo>
                    <a:pt x="1760" y="4832"/>
                  </a:lnTo>
                  <a:lnTo>
                    <a:pt x="2000" y="4263"/>
                  </a:lnTo>
                  <a:lnTo>
                    <a:pt x="1760" y="4263"/>
                  </a:lnTo>
                  <a:lnTo>
                    <a:pt x="1440" y="3695"/>
                  </a:lnTo>
                  <a:lnTo>
                    <a:pt x="1440" y="1563"/>
                  </a:lnTo>
                  <a:close/>
                  <a:moveTo>
                    <a:pt x="1440" y="156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8" name="Google Shape;818;p16"/>
            <p:cNvSpPr/>
            <p:nvPr/>
          </p:nvSpPr>
          <p:spPr>
            <a:xfrm>
              <a:off x="7862" y="2714"/>
              <a:ext cx="142" cy="146"/>
            </a:xfrm>
            <a:custGeom>
              <a:avLst/>
              <a:gdLst/>
              <a:ahLst/>
              <a:cxnLst/>
              <a:rect l="l" t="t" r="r" b="b"/>
              <a:pathLst>
                <a:path w="21600" h="21600" extrusionOk="0">
                  <a:moveTo>
                    <a:pt x="0" y="4027"/>
                  </a:moveTo>
                  <a:lnTo>
                    <a:pt x="0" y="0"/>
                  </a:lnTo>
                  <a:lnTo>
                    <a:pt x="1543" y="1098"/>
                  </a:lnTo>
                  <a:lnTo>
                    <a:pt x="1543" y="0"/>
                  </a:lnTo>
                  <a:lnTo>
                    <a:pt x="3086" y="1098"/>
                  </a:lnTo>
                  <a:lnTo>
                    <a:pt x="3086" y="0"/>
                  </a:lnTo>
                  <a:lnTo>
                    <a:pt x="4243" y="0"/>
                  </a:lnTo>
                  <a:lnTo>
                    <a:pt x="5786" y="1098"/>
                  </a:lnTo>
                  <a:lnTo>
                    <a:pt x="7329" y="1098"/>
                  </a:lnTo>
                  <a:lnTo>
                    <a:pt x="10029" y="2563"/>
                  </a:lnTo>
                  <a:lnTo>
                    <a:pt x="13114" y="2563"/>
                  </a:lnTo>
                  <a:lnTo>
                    <a:pt x="14271" y="4027"/>
                  </a:lnTo>
                  <a:lnTo>
                    <a:pt x="15814" y="5125"/>
                  </a:lnTo>
                  <a:lnTo>
                    <a:pt x="15814" y="8054"/>
                  </a:lnTo>
                  <a:lnTo>
                    <a:pt x="17357" y="8054"/>
                  </a:lnTo>
                  <a:lnTo>
                    <a:pt x="17357" y="9519"/>
                  </a:lnTo>
                  <a:lnTo>
                    <a:pt x="20057" y="10617"/>
                  </a:lnTo>
                  <a:lnTo>
                    <a:pt x="21600" y="10617"/>
                  </a:lnTo>
                  <a:lnTo>
                    <a:pt x="21600" y="14644"/>
                  </a:lnTo>
                  <a:lnTo>
                    <a:pt x="20057" y="14644"/>
                  </a:lnTo>
                  <a:lnTo>
                    <a:pt x="18514" y="13546"/>
                  </a:lnTo>
                  <a:lnTo>
                    <a:pt x="17357" y="14644"/>
                  </a:lnTo>
                  <a:lnTo>
                    <a:pt x="15814" y="14644"/>
                  </a:lnTo>
                  <a:lnTo>
                    <a:pt x="15814" y="17573"/>
                  </a:lnTo>
                  <a:lnTo>
                    <a:pt x="14271" y="20136"/>
                  </a:lnTo>
                  <a:lnTo>
                    <a:pt x="13114" y="20136"/>
                  </a:lnTo>
                  <a:lnTo>
                    <a:pt x="11571" y="21600"/>
                  </a:lnTo>
                  <a:lnTo>
                    <a:pt x="11571" y="14644"/>
                  </a:lnTo>
                  <a:lnTo>
                    <a:pt x="10029" y="12081"/>
                  </a:lnTo>
                  <a:lnTo>
                    <a:pt x="10029" y="10617"/>
                  </a:lnTo>
                  <a:lnTo>
                    <a:pt x="5786" y="9519"/>
                  </a:lnTo>
                  <a:lnTo>
                    <a:pt x="5786" y="8054"/>
                  </a:lnTo>
                  <a:lnTo>
                    <a:pt x="4243" y="5125"/>
                  </a:lnTo>
                  <a:lnTo>
                    <a:pt x="3086" y="4027"/>
                  </a:lnTo>
                  <a:lnTo>
                    <a:pt x="0" y="4027"/>
                  </a:lnTo>
                  <a:close/>
                  <a:moveTo>
                    <a:pt x="0" y="402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9" name="Google Shape;819;p16"/>
            <p:cNvSpPr/>
            <p:nvPr/>
          </p:nvSpPr>
          <p:spPr>
            <a:xfrm>
              <a:off x="7636" y="2741"/>
              <a:ext cx="368" cy="201"/>
            </a:xfrm>
            <a:custGeom>
              <a:avLst/>
              <a:gdLst/>
              <a:ahLst/>
              <a:cxnLst/>
              <a:rect l="l" t="t" r="r" b="b"/>
              <a:pathLst>
                <a:path w="21600" h="21600" extrusionOk="0">
                  <a:moveTo>
                    <a:pt x="4469" y="0"/>
                  </a:moveTo>
                  <a:lnTo>
                    <a:pt x="6108" y="0"/>
                  </a:lnTo>
                  <a:lnTo>
                    <a:pt x="6703" y="800"/>
                  </a:lnTo>
                  <a:lnTo>
                    <a:pt x="8342" y="800"/>
                  </a:lnTo>
                  <a:lnTo>
                    <a:pt x="8342" y="1867"/>
                  </a:lnTo>
                  <a:lnTo>
                    <a:pt x="9981" y="1867"/>
                  </a:lnTo>
                  <a:lnTo>
                    <a:pt x="10577" y="800"/>
                  </a:lnTo>
                  <a:lnTo>
                    <a:pt x="12215" y="800"/>
                  </a:lnTo>
                  <a:lnTo>
                    <a:pt x="12662" y="0"/>
                  </a:lnTo>
                  <a:lnTo>
                    <a:pt x="14450" y="0"/>
                  </a:lnTo>
                  <a:lnTo>
                    <a:pt x="14897" y="800"/>
                  </a:lnTo>
                  <a:lnTo>
                    <a:pt x="15492" y="2933"/>
                  </a:lnTo>
                  <a:lnTo>
                    <a:pt x="15492" y="4000"/>
                  </a:lnTo>
                  <a:lnTo>
                    <a:pt x="17131" y="4800"/>
                  </a:lnTo>
                  <a:lnTo>
                    <a:pt x="17131" y="5867"/>
                  </a:lnTo>
                  <a:lnTo>
                    <a:pt x="17727" y="7733"/>
                  </a:lnTo>
                  <a:lnTo>
                    <a:pt x="17727" y="11733"/>
                  </a:lnTo>
                  <a:lnTo>
                    <a:pt x="18323" y="13867"/>
                  </a:lnTo>
                  <a:lnTo>
                    <a:pt x="19961" y="13867"/>
                  </a:lnTo>
                  <a:lnTo>
                    <a:pt x="20408" y="12800"/>
                  </a:lnTo>
                  <a:lnTo>
                    <a:pt x="21004" y="12800"/>
                  </a:lnTo>
                  <a:lnTo>
                    <a:pt x="21600" y="13867"/>
                  </a:lnTo>
                  <a:lnTo>
                    <a:pt x="21004" y="13867"/>
                  </a:lnTo>
                  <a:lnTo>
                    <a:pt x="21600" y="14667"/>
                  </a:lnTo>
                  <a:lnTo>
                    <a:pt x="21004" y="15733"/>
                  </a:lnTo>
                  <a:lnTo>
                    <a:pt x="20408" y="15733"/>
                  </a:lnTo>
                  <a:lnTo>
                    <a:pt x="19961" y="16800"/>
                  </a:lnTo>
                  <a:lnTo>
                    <a:pt x="19366" y="16800"/>
                  </a:lnTo>
                  <a:lnTo>
                    <a:pt x="19366" y="20800"/>
                  </a:lnTo>
                  <a:lnTo>
                    <a:pt x="18770" y="20800"/>
                  </a:lnTo>
                  <a:lnTo>
                    <a:pt x="18323" y="19733"/>
                  </a:lnTo>
                  <a:lnTo>
                    <a:pt x="17727" y="20800"/>
                  </a:lnTo>
                  <a:lnTo>
                    <a:pt x="17131" y="19733"/>
                  </a:lnTo>
                  <a:lnTo>
                    <a:pt x="14897" y="19733"/>
                  </a:lnTo>
                  <a:lnTo>
                    <a:pt x="13854" y="20800"/>
                  </a:lnTo>
                  <a:lnTo>
                    <a:pt x="13258" y="20800"/>
                  </a:lnTo>
                  <a:lnTo>
                    <a:pt x="12662" y="21600"/>
                  </a:lnTo>
                  <a:lnTo>
                    <a:pt x="7746" y="21600"/>
                  </a:lnTo>
                  <a:lnTo>
                    <a:pt x="7746" y="20800"/>
                  </a:lnTo>
                  <a:lnTo>
                    <a:pt x="7150" y="20800"/>
                  </a:lnTo>
                  <a:lnTo>
                    <a:pt x="6703" y="21600"/>
                  </a:lnTo>
                  <a:lnTo>
                    <a:pt x="6108" y="20800"/>
                  </a:lnTo>
                  <a:lnTo>
                    <a:pt x="6703" y="20800"/>
                  </a:lnTo>
                  <a:lnTo>
                    <a:pt x="6703" y="19733"/>
                  </a:lnTo>
                  <a:lnTo>
                    <a:pt x="5512" y="19733"/>
                  </a:lnTo>
                  <a:lnTo>
                    <a:pt x="5512" y="18667"/>
                  </a:lnTo>
                  <a:lnTo>
                    <a:pt x="5065" y="17600"/>
                  </a:lnTo>
                  <a:lnTo>
                    <a:pt x="5512" y="16800"/>
                  </a:lnTo>
                  <a:lnTo>
                    <a:pt x="5065" y="16800"/>
                  </a:lnTo>
                  <a:lnTo>
                    <a:pt x="4469" y="17600"/>
                  </a:lnTo>
                  <a:lnTo>
                    <a:pt x="3426" y="17600"/>
                  </a:lnTo>
                  <a:lnTo>
                    <a:pt x="3426" y="16800"/>
                  </a:lnTo>
                  <a:lnTo>
                    <a:pt x="2234" y="16800"/>
                  </a:lnTo>
                  <a:lnTo>
                    <a:pt x="2234" y="15733"/>
                  </a:lnTo>
                  <a:lnTo>
                    <a:pt x="2830" y="14667"/>
                  </a:lnTo>
                  <a:lnTo>
                    <a:pt x="2234" y="14667"/>
                  </a:lnTo>
                  <a:lnTo>
                    <a:pt x="1192" y="13867"/>
                  </a:lnTo>
                  <a:lnTo>
                    <a:pt x="1192" y="12800"/>
                  </a:lnTo>
                  <a:lnTo>
                    <a:pt x="0" y="10667"/>
                  </a:lnTo>
                  <a:lnTo>
                    <a:pt x="596" y="9867"/>
                  </a:lnTo>
                  <a:lnTo>
                    <a:pt x="1192" y="8800"/>
                  </a:lnTo>
                  <a:lnTo>
                    <a:pt x="2234" y="8800"/>
                  </a:lnTo>
                  <a:lnTo>
                    <a:pt x="2234" y="7733"/>
                  </a:lnTo>
                  <a:lnTo>
                    <a:pt x="2830" y="5867"/>
                  </a:lnTo>
                  <a:lnTo>
                    <a:pt x="3426" y="2933"/>
                  </a:lnTo>
                  <a:lnTo>
                    <a:pt x="3873" y="1867"/>
                  </a:lnTo>
                  <a:lnTo>
                    <a:pt x="4469" y="1867"/>
                  </a:lnTo>
                  <a:lnTo>
                    <a:pt x="5065" y="800"/>
                  </a:lnTo>
                  <a:lnTo>
                    <a:pt x="4469" y="0"/>
                  </a:lnTo>
                  <a:close/>
                  <a:moveTo>
                    <a:pt x="4469"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0" name="Google Shape;820;p16"/>
            <p:cNvSpPr/>
            <p:nvPr/>
          </p:nvSpPr>
          <p:spPr>
            <a:xfrm>
              <a:off x="7476" y="2721"/>
              <a:ext cx="246" cy="139"/>
            </a:xfrm>
            <a:custGeom>
              <a:avLst/>
              <a:gdLst/>
              <a:ahLst/>
              <a:cxnLst/>
              <a:rect l="l" t="t" r="r" b="b"/>
              <a:pathLst>
                <a:path w="21600" h="21600" extrusionOk="0">
                  <a:moveTo>
                    <a:pt x="14029" y="18514"/>
                  </a:moveTo>
                  <a:lnTo>
                    <a:pt x="14920" y="17357"/>
                  </a:lnTo>
                  <a:lnTo>
                    <a:pt x="15810" y="15814"/>
                  </a:lnTo>
                  <a:lnTo>
                    <a:pt x="17369" y="15814"/>
                  </a:lnTo>
                  <a:lnTo>
                    <a:pt x="17369" y="14271"/>
                  </a:lnTo>
                  <a:lnTo>
                    <a:pt x="18260" y="11571"/>
                  </a:lnTo>
                  <a:lnTo>
                    <a:pt x="19151" y="7329"/>
                  </a:lnTo>
                  <a:lnTo>
                    <a:pt x="19819" y="5786"/>
                  </a:lnTo>
                  <a:lnTo>
                    <a:pt x="20709" y="5786"/>
                  </a:lnTo>
                  <a:lnTo>
                    <a:pt x="21600" y="4243"/>
                  </a:lnTo>
                  <a:lnTo>
                    <a:pt x="20709" y="3086"/>
                  </a:lnTo>
                  <a:lnTo>
                    <a:pt x="19819" y="1543"/>
                  </a:lnTo>
                  <a:lnTo>
                    <a:pt x="19151" y="0"/>
                  </a:lnTo>
                  <a:lnTo>
                    <a:pt x="18260" y="1543"/>
                  </a:lnTo>
                  <a:lnTo>
                    <a:pt x="17369" y="0"/>
                  </a:lnTo>
                  <a:lnTo>
                    <a:pt x="15810" y="1543"/>
                  </a:lnTo>
                  <a:lnTo>
                    <a:pt x="14920" y="0"/>
                  </a:lnTo>
                  <a:lnTo>
                    <a:pt x="13361" y="0"/>
                  </a:lnTo>
                  <a:lnTo>
                    <a:pt x="13361" y="1543"/>
                  </a:lnTo>
                  <a:lnTo>
                    <a:pt x="12470" y="3086"/>
                  </a:lnTo>
                  <a:lnTo>
                    <a:pt x="12470" y="4243"/>
                  </a:lnTo>
                  <a:lnTo>
                    <a:pt x="10911" y="3086"/>
                  </a:lnTo>
                  <a:lnTo>
                    <a:pt x="10021" y="4243"/>
                  </a:lnTo>
                  <a:lnTo>
                    <a:pt x="9130" y="4243"/>
                  </a:lnTo>
                  <a:lnTo>
                    <a:pt x="9130" y="5786"/>
                  </a:lnTo>
                  <a:lnTo>
                    <a:pt x="6680" y="5786"/>
                  </a:lnTo>
                  <a:lnTo>
                    <a:pt x="5790" y="7329"/>
                  </a:lnTo>
                  <a:lnTo>
                    <a:pt x="4231" y="5786"/>
                  </a:lnTo>
                  <a:lnTo>
                    <a:pt x="1781" y="4243"/>
                  </a:lnTo>
                  <a:lnTo>
                    <a:pt x="1781" y="7329"/>
                  </a:lnTo>
                  <a:lnTo>
                    <a:pt x="0" y="7329"/>
                  </a:lnTo>
                  <a:lnTo>
                    <a:pt x="891" y="8871"/>
                  </a:lnTo>
                  <a:lnTo>
                    <a:pt x="891" y="11571"/>
                  </a:lnTo>
                  <a:lnTo>
                    <a:pt x="0" y="13114"/>
                  </a:lnTo>
                  <a:lnTo>
                    <a:pt x="891" y="14271"/>
                  </a:lnTo>
                  <a:lnTo>
                    <a:pt x="891" y="17357"/>
                  </a:lnTo>
                  <a:lnTo>
                    <a:pt x="1781" y="17357"/>
                  </a:lnTo>
                  <a:lnTo>
                    <a:pt x="3340" y="18514"/>
                  </a:lnTo>
                  <a:lnTo>
                    <a:pt x="4231" y="20057"/>
                  </a:lnTo>
                  <a:lnTo>
                    <a:pt x="5122" y="20057"/>
                  </a:lnTo>
                  <a:lnTo>
                    <a:pt x="6680" y="21600"/>
                  </a:lnTo>
                  <a:lnTo>
                    <a:pt x="8239" y="21600"/>
                  </a:lnTo>
                  <a:lnTo>
                    <a:pt x="8239" y="20057"/>
                  </a:lnTo>
                  <a:lnTo>
                    <a:pt x="9130" y="21600"/>
                  </a:lnTo>
                  <a:lnTo>
                    <a:pt x="9130" y="20057"/>
                  </a:lnTo>
                  <a:lnTo>
                    <a:pt x="10911" y="20057"/>
                  </a:lnTo>
                  <a:lnTo>
                    <a:pt x="10911" y="18514"/>
                  </a:lnTo>
                  <a:lnTo>
                    <a:pt x="11579" y="17357"/>
                  </a:lnTo>
                  <a:lnTo>
                    <a:pt x="12470" y="18514"/>
                  </a:lnTo>
                  <a:lnTo>
                    <a:pt x="14029" y="18514"/>
                  </a:lnTo>
                  <a:close/>
                  <a:moveTo>
                    <a:pt x="14029" y="18514"/>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1" name="Google Shape;821;p16"/>
            <p:cNvSpPr/>
            <p:nvPr/>
          </p:nvSpPr>
          <p:spPr>
            <a:xfrm>
              <a:off x="7497" y="2684"/>
              <a:ext cx="205" cy="84"/>
            </a:xfrm>
            <a:custGeom>
              <a:avLst/>
              <a:gdLst/>
              <a:ahLst/>
              <a:cxnLst/>
              <a:rect l="l" t="t" r="r" b="b"/>
              <a:pathLst>
                <a:path w="21600" h="21600" extrusionOk="0">
                  <a:moveTo>
                    <a:pt x="0" y="16518"/>
                  </a:moveTo>
                  <a:lnTo>
                    <a:pt x="2933" y="19059"/>
                  </a:lnTo>
                  <a:lnTo>
                    <a:pt x="4800" y="21600"/>
                  </a:lnTo>
                  <a:lnTo>
                    <a:pt x="5867" y="19059"/>
                  </a:lnTo>
                  <a:lnTo>
                    <a:pt x="8800" y="19059"/>
                  </a:lnTo>
                  <a:lnTo>
                    <a:pt x="8800" y="16518"/>
                  </a:lnTo>
                  <a:lnTo>
                    <a:pt x="9867" y="16518"/>
                  </a:lnTo>
                  <a:lnTo>
                    <a:pt x="10933" y="14612"/>
                  </a:lnTo>
                  <a:lnTo>
                    <a:pt x="12800" y="16518"/>
                  </a:lnTo>
                  <a:lnTo>
                    <a:pt x="12800" y="14612"/>
                  </a:lnTo>
                  <a:lnTo>
                    <a:pt x="13867" y="12071"/>
                  </a:lnTo>
                  <a:lnTo>
                    <a:pt x="13867" y="9529"/>
                  </a:lnTo>
                  <a:lnTo>
                    <a:pt x="15733" y="9529"/>
                  </a:lnTo>
                  <a:lnTo>
                    <a:pt x="16800" y="12071"/>
                  </a:lnTo>
                  <a:lnTo>
                    <a:pt x="18667" y="9529"/>
                  </a:lnTo>
                  <a:lnTo>
                    <a:pt x="19733" y="12071"/>
                  </a:lnTo>
                  <a:lnTo>
                    <a:pt x="20800" y="9529"/>
                  </a:lnTo>
                  <a:lnTo>
                    <a:pt x="20800" y="7624"/>
                  </a:lnTo>
                  <a:lnTo>
                    <a:pt x="21600" y="2541"/>
                  </a:lnTo>
                  <a:lnTo>
                    <a:pt x="19733" y="0"/>
                  </a:lnTo>
                  <a:lnTo>
                    <a:pt x="12800" y="0"/>
                  </a:lnTo>
                  <a:lnTo>
                    <a:pt x="12800" y="2541"/>
                  </a:lnTo>
                  <a:lnTo>
                    <a:pt x="7733" y="2541"/>
                  </a:lnTo>
                  <a:lnTo>
                    <a:pt x="6933" y="5082"/>
                  </a:lnTo>
                  <a:lnTo>
                    <a:pt x="5867" y="7624"/>
                  </a:lnTo>
                  <a:lnTo>
                    <a:pt x="800" y="7624"/>
                  </a:lnTo>
                  <a:lnTo>
                    <a:pt x="0" y="9529"/>
                  </a:lnTo>
                  <a:lnTo>
                    <a:pt x="0" y="16518"/>
                  </a:lnTo>
                  <a:close/>
                  <a:moveTo>
                    <a:pt x="0" y="1651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2" name="Google Shape;822;p16"/>
            <p:cNvSpPr/>
            <p:nvPr/>
          </p:nvSpPr>
          <p:spPr>
            <a:xfrm>
              <a:off x="7722" y="2924"/>
              <a:ext cx="244" cy="129"/>
            </a:xfrm>
            <a:custGeom>
              <a:avLst/>
              <a:gdLst/>
              <a:ahLst/>
              <a:cxnLst/>
              <a:rect l="l" t="t" r="r" b="b"/>
              <a:pathLst>
                <a:path w="21600" h="21600" extrusionOk="0">
                  <a:moveTo>
                    <a:pt x="675" y="0"/>
                  </a:moveTo>
                  <a:lnTo>
                    <a:pt x="2475" y="0"/>
                  </a:lnTo>
                  <a:lnTo>
                    <a:pt x="2475" y="1662"/>
                  </a:lnTo>
                  <a:lnTo>
                    <a:pt x="1575" y="1662"/>
                  </a:lnTo>
                  <a:lnTo>
                    <a:pt x="2475" y="2908"/>
                  </a:lnTo>
                  <a:lnTo>
                    <a:pt x="3150" y="1662"/>
                  </a:lnTo>
                  <a:lnTo>
                    <a:pt x="4050" y="1662"/>
                  </a:lnTo>
                  <a:lnTo>
                    <a:pt x="4050" y="2908"/>
                  </a:lnTo>
                  <a:lnTo>
                    <a:pt x="11475" y="2908"/>
                  </a:lnTo>
                  <a:lnTo>
                    <a:pt x="12375" y="1662"/>
                  </a:lnTo>
                  <a:lnTo>
                    <a:pt x="13275" y="1662"/>
                  </a:lnTo>
                  <a:lnTo>
                    <a:pt x="14850" y="0"/>
                  </a:lnTo>
                  <a:lnTo>
                    <a:pt x="18225" y="0"/>
                  </a:lnTo>
                  <a:lnTo>
                    <a:pt x="19125" y="1662"/>
                  </a:lnTo>
                  <a:lnTo>
                    <a:pt x="20025" y="0"/>
                  </a:lnTo>
                  <a:lnTo>
                    <a:pt x="20700" y="1662"/>
                  </a:lnTo>
                  <a:lnTo>
                    <a:pt x="21600" y="1662"/>
                  </a:lnTo>
                  <a:lnTo>
                    <a:pt x="21600" y="4569"/>
                  </a:lnTo>
                  <a:lnTo>
                    <a:pt x="20700" y="6231"/>
                  </a:lnTo>
                  <a:lnTo>
                    <a:pt x="20700" y="4569"/>
                  </a:lnTo>
                  <a:lnTo>
                    <a:pt x="19125" y="6231"/>
                  </a:lnTo>
                  <a:lnTo>
                    <a:pt x="20025" y="9138"/>
                  </a:lnTo>
                  <a:lnTo>
                    <a:pt x="18225" y="12462"/>
                  </a:lnTo>
                  <a:lnTo>
                    <a:pt x="19125" y="12462"/>
                  </a:lnTo>
                  <a:lnTo>
                    <a:pt x="20025" y="15369"/>
                  </a:lnTo>
                  <a:lnTo>
                    <a:pt x="20025" y="17031"/>
                  </a:lnTo>
                  <a:lnTo>
                    <a:pt x="19125" y="15369"/>
                  </a:lnTo>
                  <a:lnTo>
                    <a:pt x="19125" y="17031"/>
                  </a:lnTo>
                  <a:lnTo>
                    <a:pt x="18225" y="15369"/>
                  </a:lnTo>
                  <a:lnTo>
                    <a:pt x="16650" y="15369"/>
                  </a:lnTo>
                  <a:lnTo>
                    <a:pt x="15750" y="17031"/>
                  </a:lnTo>
                  <a:lnTo>
                    <a:pt x="14850" y="17031"/>
                  </a:lnTo>
                  <a:lnTo>
                    <a:pt x="14175" y="18277"/>
                  </a:lnTo>
                  <a:lnTo>
                    <a:pt x="14175" y="21600"/>
                  </a:lnTo>
                  <a:lnTo>
                    <a:pt x="7425" y="21600"/>
                  </a:lnTo>
                  <a:lnTo>
                    <a:pt x="6525" y="19938"/>
                  </a:lnTo>
                  <a:lnTo>
                    <a:pt x="6525" y="21600"/>
                  </a:lnTo>
                  <a:lnTo>
                    <a:pt x="4050" y="21600"/>
                  </a:lnTo>
                  <a:lnTo>
                    <a:pt x="3150" y="19938"/>
                  </a:lnTo>
                  <a:lnTo>
                    <a:pt x="3150" y="18277"/>
                  </a:lnTo>
                  <a:lnTo>
                    <a:pt x="675" y="13708"/>
                  </a:lnTo>
                  <a:lnTo>
                    <a:pt x="1575" y="13708"/>
                  </a:lnTo>
                  <a:lnTo>
                    <a:pt x="675" y="12462"/>
                  </a:lnTo>
                  <a:lnTo>
                    <a:pt x="675" y="10800"/>
                  </a:lnTo>
                  <a:lnTo>
                    <a:pt x="2475" y="7477"/>
                  </a:lnTo>
                  <a:lnTo>
                    <a:pt x="1575" y="6231"/>
                  </a:lnTo>
                  <a:lnTo>
                    <a:pt x="675" y="4569"/>
                  </a:lnTo>
                  <a:lnTo>
                    <a:pt x="0" y="1662"/>
                  </a:lnTo>
                  <a:lnTo>
                    <a:pt x="675" y="0"/>
                  </a:lnTo>
                  <a:close/>
                  <a:moveTo>
                    <a:pt x="675"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3" name="Google Shape;823;p16"/>
            <p:cNvSpPr/>
            <p:nvPr/>
          </p:nvSpPr>
          <p:spPr>
            <a:xfrm>
              <a:off x="7656" y="3006"/>
              <a:ext cx="112" cy="74"/>
            </a:xfrm>
            <a:custGeom>
              <a:avLst/>
              <a:gdLst/>
              <a:ahLst/>
              <a:cxnLst/>
              <a:rect l="l" t="t" r="r" b="b"/>
              <a:pathLst>
                <a:path w="21600" h="21600" extrusionOk="0">
                  <a:moveTo>
                    <a:pt x="14236" y="0"/>
                  </a:moveTo>
                  <a:lnTo>
                    <a:pt x="19636" y="7920"/>
                  </a:lnTo>
                  <a:lnTo>
                    <a:pt x="19636" y="10800"/>
                  </a:lnTo>
                  <a:lnTo>
                    <a:pt x="21600" y="13680"/>
                  </a:lnTo>
                  <a:lnTo>
                    <a:pt x="19636" y="16560"/>
                  </a:lnTo>
                  <a:lnTo>
                    <a:pt x="12764" y="16560"/>
                  </a:lnTo>
                  <a:lnTo>
                    <a:pt x="10800" y="18720"/>
                  </a:lnTo>
                  <a:lnTo>
                    <a:pt x="8836" y="18720"/>
                  </a:lnTo>
                  <a:lnTo>
                    <a:pt x="5400" y="21600"/>
                  </a:lnTo>
                  <a:lnTo>
                    <a:pt x="3436" y="21600"/>
                  </a:lnTo>
                  <a:lnTo>
                    <a:pt x="3436" y="18720"/>
                  </a:lnTo>
                  <a:lnTo>
                    <a:pt x="1473" y="16560"/>
                  </a:lnTo>
                  <a:lnTo>
                    <a:pt x="0" y="10800"/>
                  </a:lnTo>
                  <a:lnTo>
                    <a:pt x="1473" y="7920"/>
                  </a:lnTo>
                  <a:lnTo>
                    <a:pt x="1473" y="5760"/>
                  </a:lnTo>
                  <a:lnTo>
                    <a:pt x="3436" y="2880"/>
                  </a:lnTo>
                  <a:lnTo>
                    <a:pt x="7364" y="2880"/>
                  </a:lnTo>
                  <a:lnTo>
                    <a:pt x="10800" y="0"/>
                  </a:lnTo>
                  <a:lnTo>
                    <a:pt x="10800" y="2880"/>
                  </a:lnTo>
                  <a:lnTo>
                    <a:pt x="14236" y="0"/>
                  </a:lnTo>
                  <a:close/>
                  <a:moveTo>
                    <a:pt x="14236"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4" name="Google Shape;824;p16"/>
            <p:cNvSpPr/>
            <p:nvPr/>
          </p:nvSpPr>
          <p:spPr>
            <a:xfrm>
              <a:off x="7608" y="2998"/>
              <a:ext cx="76" cy="126"/>
            </a:xfrm>
            <a:custGeom>
              <a:avLst/>
              <a:gdLst/>
              <a:ahLst/>
              <a:cxnLst/>
              <a:rect l="l" t="t" r="r" b="b"/>
              <a:pathLst>
                <a:path w="21600" h="21600" extrusionOk="0">
                  <a:moveTo>
                    <a:pt x="15840" y="5929"/>
                  </a:moveTo>
                  <a:lnTo>
                    <a:pt x="13680" y="7624"/>
                  </a:lnTo>
                  <a:lnTo>
                    <a:pt x="15840" y="11012"/>
                  </a:lnTo>
                  <a:lnTo>
                    <a:pt x="18720" y="12282"/>
                  </a:lnTo>
                  <a:lnTo>
                    <a:pt x="18720" y="13976"/>
                  </a:lnTo>
                  <a:lnTo>
                    <a:pt x="21600" y="13976"/>
                  </a:lnTo>
                  <a:lnTo>
                    <a:pt x="21600" y="15671"/>
                  </a:lnTo>
                  <a:lnTo>
                    <a:pt x="18720" y="18635"/>
                  </a:lnTo>
                  <a:lnTo>
                    <a:pt x="13680" y="18635"/>
                  </a:lnTo>
                  <a:lnTo>
                    <a:pt x="13680" y="21600"/>
                  </a:lnTo>
                  <a:lnTo>
                    <a:pt x="7920" y="21600"/>
                  </a:lnTo>
                  <a:lnTo>
                    <a:pt x="5760" y="18635"/>
                  </a:lnTo>
                  <a:lnTo>
                    <a:pt x="0" y="18635"/>
                  </a:lnTo>
                  <a:lnTo>
                    <a:pt x="2880" y="16941"/>
                  </a:lnTo>
                  <a:lnTo>
                    <a:pt x="0" y="15671"/>
                  </a:lnTo>
                  <a:lnTo>
                    <a:pt x="0" y="13976"/>
                  </a:lnTo>
                  <a:lnTo>
                    <a:pt x="2880" y="12282"/>
                  </a:lnTo>
                  <a:lnTo>
                    <a:pt x="0" y="11012"/>
                  </a:lnTo>
                  <a:lnTo>
                    <a:pt x="2880" y="7624"/>
                  </a:lnTo>
                  <a:lnTo>
                    <a:pt x="2880" y="5929"/>
                  </a:lnTo>
                  <a:lnTo>
                    <a:pt x="0" y="5929"/>
                  </a:lnTo>
                  <a:lnTo>
                    <a:pt x="0" y="1271"/>
                  </a:lnTo>
                  <a:lnTo>
                    <a:pt x="2880" y="0"/>
                  </a:lnTo>
                  <a:lnTo>
                    <a:pt x="5760" y="0"/>
                  </a:lnTo>
                  <a:lnTo>
                    <a:pt x="5760" y="1271"/>
                  </a:lnTo>
                  <a:lnTo>
                    <a:pt x="7920" y="0"/>
                  </a:lnTo>
                  <a:lnTo>
                    <a:pt x="10800" y="1271"/>
                  </a:lnTo>
                  <a:lnTo>
                    <a:pt x="13680" y="2965"/>
                  </a:lnTo>
                  <a:lnTo>
                    <a:pt x="15840" y="2965"/>
                  </a:lnTo>
                  <a:lnTo>
                    <a:pt x="15840" y="5929"/>
                  </a:lnTo>
                  <a:close/>
                  <a:moveTo>
                    <a:pt x="15840" y="592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5" name="Google Shape;825;p16"/>
            <p:cNvSpPr/>
            <p:nvPr/>
          </p:nvSpPr>
          <p:spPr>
            <a:xfrm>
              <a:off x="7580" y="2833"/>
              <a:ext cx="170" cy="200"/>
            </a:xfrm>
            <a:custGeom>
              <a:avLst/>
              <a:gdLst/>
              <a:ahLst/>
              <a:cxnLst/>
              <a:rect l="l" t="t" r="r" b="b"/>
              <a:pathLst>
                <a:path w="21600" h="21600" extrusionOk="0">
                  <a:moveTo>
                    <a:pt x="0" y="2933"/>
                  </a:moveTo>
                  <a:lnTo>
                    <a:pt x="0" y="1867"/>
                  </a:lnTo>
                  <a:lnTo>
                    <a:pt x="2579" y="1867"/>
                  </a:lnTo>
                  <a:lnTo>
                    <a:pt x="2579" y="800"/>
                  </a:lnTo>
                  <a:lnTo>
                    <a:pt x="3546" y="0"/>
                  </a:lnTo>
                  <a:lnTo>
                    <a:pt x="4836" y="800"/>
                  </a:lnTo>
                  <a:lnTo>
                    <a:pt x="7093" y="800"/>
                  </a:lnTo>
                  <a:lnTo>
                    <a:pt x="9672" y="2933"/>
                  </a:lnTo>
                  <a:lnTo>
                    <a:pt x="9672" y="4000"/>
                  </a:lnTo>
                  <a:lnTo>
                    <a:pt x="11928" y="4800"/>
                  </a:lnTo>
                  <a:lnTo>
                    <a:pt x="13218" y="4800"/>
                  </a:lnTo>
                  <a:lnTo>
                    <a:pt x="11928" y="5867"/>
                  </a:lnTo>
                  <a:lnTo>
                    <a:pt x="11928" y="6933"/>
                  </a:lnTo>
                  <a:lnTo>
                    <a:pt x="14507" y="6933"/>
                  </a:lnTo>
                  <a:lnTo>
                    <a:pt x="14507" y="7733"/>
                  </a:lnTo>
                  <a:lnTo>
                    <a:pt x="16764" y="7733"/>
                  </a:lnTo>
                  <a:lnTo>
                    <a:pt x="18054" y="6933"/>
                  </a:lnTo>
                  <a:lnTo>
                    <a:pt x="19021" y="6933"/>
                  </a:lnTo>
                  <a:lnTo>
                    <a:pt x="18054" y="7733"/>
                  </a:lnTo>
                  <a:lnTo>
                    <a:pt x="19021" y="8800"/>
                  </a:lnTo>
                  <a:lnTo>
                    <a:pt x="19021" y="9867"/>
                  </a:lnTo>
                  <a:lnTo>
                    <a:pt x="18054" y="10933"/>
                  </a:lnTo>
                  <a:lnTo>
                    <a:pt x="19021" y="12800"/>
                  </a:lnTo>
                  <a:lnTo>
                    <a:pt x="20310" y="13867"/>
                  </a:lnTo>
                  <a:lnTo>
                    <a:pt x="21600" y="14667"/>
                  </a:lnTo>
                  <a:lnTo>
                    <a:pt x="19021" y="16800"/>
                  </a:lnTo>
                  <a:lnTo>
                    <a:pt x="19021" y="17867"/>
                  </a:lnTo>
                  <a:lnTo>
                    <a:pt x="20310" y="18667"/>
                  </a:lnTo>
                  <a:lnTo>
                    <a:pt x="19021" y="18667"/>
                  </a:lnTo>
                  <a:lnTo>
                    <a:pt x="16764" y="19733"/>
                  </a:lnTo>
                  <a:lnTo>
                    <a:pt x="16764" y="18667"/>
                  </a:lnTo>
                  <a:lnTo>
                    <a:pt x="14507" y="19733"/>
                  </a:lnTo>
                  <a:lnTo>
                    <a:pt x="11928" y="19733"/>
                  </a:lnTo>
                  <a:lnTo>
                    <a:pt x="10639" y="20800"/>
                  </a:lnTo>
                  <a:lnTo>
                    <a:pt x="10639" y="21600"/>
                  </a:lnTo>
                  <a:lnTo>
                    <a:pt x="10639" y="19733"/>
                  </a:lnTo>
                  <a:lnTo>
                    <a:pt x="9672" y="19733"/>
                  </a:lnTo>
                  <a:lnTo>
                    <a:pt x="8382" y="18667"/>
                  </a:lnTo>
                  <a:lnTo>
                    <a:pt x="7093" y="17867"/>
                  </a:lnTo>
                  <a:lnTo>
                    <a:pt x="8382" y="16800"/>
                  </a:lnTo>
                  <a:lnTo>
                    <a:pt x="8382" y="15733"/>
                  </a:lnTo>
                  <a:lnTo>
                    <a:pt x="7093" y="15733"/>
                  </a:lnTo>
                  <a:lnTo>
                    <a:pt x="6125" y="14667"/>
                  </a:lnTo>
                  <a:lnTo>
                    <a:pt x="3546" y="14667"/>
                  </a:lnTo>
                  <a:lnTo>
                    <a:pt x="3546" y="12800"/>
                  </a:lnTo>
                  <a:lnTo>
                    <a:pt x="2579" y="11733"/>
                  </a:lnTo>
                  <a:lnTo>
                    <a:pt x="2579" y="10933"/>
                  </a:lnTo>
                  <a:lnTo>
                    <a:pt x="3546" y="10933"/>
                  </a:lnTo>
                  <a:lnTo>
                    <a:pt x="3546" y="9867"/>
                  </a:lnTo>
                  <a:lnTo>
                    <a:pt x="2579" y="9867"/>
                  </a:lnTo>
                  <a:lnTo>
                    <a:pt x="1290" y="8800"/>
                  </a:lnTo>
                  <a:lnTo>
                    <a:pt x="2579" y="7733"/>
                  </a:lnTo>
                  <a:lnTo>
                    <a:pt x="2579" y="6933"/>
                  </a:lnTo>
                  <a:lnTo>
                    <a:pt x="1290" y="6933"/>
                  </a:lnTo>
                  <a:lnTo>
                    <a:pt x="1290" y="5867"/>
                  </a:lnTo>
                  <a:lnTo>
                    <a:pt x="2579" y="5867"/>
                  </a:lnTo>
                  <a:lnTo>
                    <a:pt x="2579" y="4800"/>
                  </a:lnTo>
                  <a:lnTo>
                    <a:pt x="1290" y="4800"/>
                  </a:lnTo>
                  <a:lnTo>
                    <a:pt x="0" y="4000"/>
                  </a:lnTo>
                  <a:lnTo>
                    <a:pt x="0" y="2933"/>
                  </a:lnTo>
                  <a:close/>
                  <a:moveTo>
                    <a:pt x="0" y="293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6" name="Google Shape;826;p16"/>
            <p:cNvSpPr/>
            <p:nvPr/>
          </p:nvSpPr>
          <p:spPr>
            <a:xfrm>
              <a:off x="7570" y="2951"/>
              <a:ext cx="76" cy="82"/>
            </a:xfrm>
            <a:custGeom>
              <a:avLst/>
              <a:gdLst/>
              <a:ahLst/>
              <a:cxnLst/>
              <a:rect l="l" t="t" r="r" b="b"/>
              <a:pathLst>
                <a:path w="21600" h="21600" extrusionOk="0">
                  <a:moveTo>
                    <a:pt x="10800" y="21600"/>
                  </a:moveTo>
                  <a:lnTo>
                    <a:pt x="10800" y="14400"/>
                  </a:lnTo>
                  <a:lnTo>
                    <a:pt x="13680" y="12436"/>
                  </a:lnTo>
                  <a:lnTo>
                    <a:pt x="16560" y="12436"/>
                  </a:lnTo>
                  <a:lnTo>
                    <a:pt x="16560" y="14400"/>
                  </a:lnTo>
                  <a:lnTo>
                    <a:pt x="21600" y="9818"/>
                  </a:lnTo>
                  <a:lnTo>
                    <a:pt x="21600" y="7200"/>
                  </a:lnTo>
                  <a:lnTo>
                    <a:pt x="18720" y="7200"/>
                  </a:lnTo>
                  <a:lnTo>
                    <a:pt x="16560" y="4582"/>
                  </a:lnTo>
                  <a:lnTo>
                    <a:pt x="10800" y="4582"/>
                  </a:lnTo>
                  <a:lnTo>
                    <a:pt x="10800" y="0"/>
                  </a:lnTo>
                  <a:lnTo>
                    <a:pt x="8640" y="2618"/>
                  </a:lnTo>
                  <a:lnTo>
                    <a:pt x="8640" y="0"/>
                  </a:lnTo>
                  <a:lnTo>
                    <a:pt x="2880" y="0"/>
                  </a:lnTo>
                  <a:lnTo>
                    <a:pt x="2880" y="2618"/>
                  </a:lnTo>
                  <a:lnTo>
                    <a:pt x="5760" y="2618"/>
                  </a:lnTo>
                  <a:lnTo>
                    <a:pt x="5760" y="4582"/>
                  </a:lnTo>
                  <a:lnTo>
                    <a:pt x="2880" y="4582"/>
                  </a:lnTo>
                  <a:lnTo>
                    <a:pt x="2880" y="9818"/>
                  </a:lnTo>
                  <a:lnTo>
                    <a:pt x="0" y="12436"/>
                  </a:lnTo>
                  <a:lnTo>
                    <a:pt x="2880" y="14400"/>
                  </a:lnTo>
                  <a:lnTo>
                    <a:pt x="10800" y="21600"/>
                  </a:lnTo>
                  <a:close/>
                  <a:moveTo>
                    <a:pt x="108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7" name="Google Shape;827;p16"/>
            <p:cNvSpPr/>
            <p:nvPr/>
          </p:nvSpPr>
          <p:spPr>
            <a:xfrm>
              <a:off x="7375" y="2833"/>
              <a:ext cx="226" cy="155"/>
            </a:xfrm>
            <a:custGeom>
              <a:avLst/>
              <a:gdLst/>
              <a:ahLst/>
              <a:cxnLst/>
              <a:rect l="l" t="t" r="r" b="b"/>
              <a:pathLst>
                <a:path w="21600" h="21600" extrusionOk="0">
                  <a:moveTo>
                    <a:pt x="20700" y="8894"/>
                  </a:moveTo>
                  <a:cubicBezTo>
                    <a:pt x="20700" y="7624"/>
                    <a:pt x="20700" y="7624"/>
                    <a:pt x="20700" y="7624"/>
                  </a:cubicBezTo>
                  <a:cubicBezTo>
                    <a:pt x="20700" y="7624"/>
                    <a:pt x="20700" y="7624"/>
                    <a:pt x="20700" y="7624"/>
                  </a:cubicBezTo>
                  <a:cubicBezTo>
                    <a:pt x="21600" y="7624"/>
                    <a:pt x="21600" y="7624"/>
                    <a:pt x="21600" y="7624"/>
                  </a:cubicBezTo>
                  <a:cubicBezTo>
                    <a:pt x="21600" y="6353"/>
                    <a:pt x="21600" y="6353"/>
                    <a:pt x="21600" y="6353"/>
                  </a:cubicBezTo>
                  <a:cubicBezTo>
                    <a:pt x="20700" y="6353"/>
                    <a:pt x="20700" y="6353"/>
                    <a:pt x="20700" y="6353"/>
                  </a:cubicBezTo>
                  <a:cubicBezTo>
                    <a:pt x="20700" y="6353"/>
                    <a:pt x="20700" y="6353"/>
                    <a:pt x="20700" y="6353"/>
                  </a:cubicBezTo>
                  <a:cubicBezTo>
                    <a:pt x="19800" y="5082"/>
                    <a:pt x="19800" y="5082"/>
                    <a:pt x="19800" y="5082"/>
                  </a:cubicBezTo>
                  <a:cubicBezTo>
                    <a:pt x="19800" y="3812"/>
                    <a:pt x="19800" y="3812"/>
                    <a:pt x="19800" y="3812"/>
                  </a:cubicBezTo>
                  <a:cubicBezTo>
                    <a:pt x="18900" y="2541"/>
                    <a:pt x="18900" y="2541"/>
                    <a:pt x="18900" y="2541"/>
                  </a:cubicBezTo>
                  <a:cubicBezTo>
                    <a:pt x="18900" y="3812"/>
                    <a:pt x="18900" y="3812"/>
                    <a:pt x="18900" y="3812"/>
                  </a:cubicBezTo>
                  <a:cubicBezTo>
                    <a:pt x="17100" y="3812"/>
                    <a:pt x="17100" y="3812"/>
                    <a:pt x="17100" y="3812"/>
                  </a:cubicBezTo>
                  <a:cubicBezTo>
                    <a:pt x="15300" y="2541"/>
                    <a:pt x="15300" y="2541"/>
                    <a:pt x="15300" y="2541"/>
                  </a:cubicBezTo>
                  <a:cubicBezTo>
                    <a:pt x="14400" y="2541"/>
                    <a:pt x="14400" y="2541"/>
                    <a:pt x="14400" y="2541"/>
                  </a:cubicBezTo>
                  <a:cubicBezTo>
                    <a:pt x="13500" y="1271"/>
                    <a:pt x="13500" y="1271"/>
                    <a:pt x="13500" y="1271"/>
                  </a:cubicBezTo>
                  <a:cubicBezTo>
                    <a:pt x="11700" y="0"/>
                    <a:pt x="11700" y="0"/>
                    <a:pt x="11700" y="0"/>
                  </a:cubicBezTo>
                  <a:cubicBezTo>
                    <a:pt x="10800" y="0"/>
                    <a:pt x="10800" y="0"/>
                    <a:pt x="10800" y="0"/>
                  </a:cubicBezTo>
                  <a:cubicBezTo>
                    <a:pt x="10800" y="0"/>
                    <a:pt x="10800" y="0"/>
                    <a:pt x="10800" y="0"/>
                  </a:cubicBezTo>
                  <a:cubicBezTo>
                    <a:pt x="9000" y="0"/>
                    <a:pt x="9000" y="0"/>
                    <a:pt x="9000" y="0"/>
                  </a:cubicBezTo>
                  <a:cubicBezTo>
                    <a:pt x="7200" y="1271"/>
                    <a:pt x="7200" y="1271"/>
                    <a:pt x="7200" y="1271"/>
                  </a:cubicBezTo>
                  <a:cubicBezTo>
                    <a:pt x="7200" y="2541"/>
                    <a:pt x="7200" y="2541"/>
                    <a:pt x="7200" y="2541"/>
                  </a:cubicBezTo>
                  <a:cubicBezTo>
                    <a:pt x="5400" y="3812"/>
                    <a:pt x="5400" y="3812"/>
                    <a:pt x="5400" y="3812"/>
                  </a:cubicBezTo>
                  <a:cubicBezTo>
                    <a:pt x="5400" y="5082"/>
                    <a:pt x="5400" y="5082"/>
                    <a:pt x="5400" y="5082"/>
                  </a:cubicBezTo>
                  <a:cubicBezTo>
                    <a:pt x="4500" y="5082"/>
                    <a:pt x="4500" y="5082"/>
                    <a:pt x="4500" y="5082"/>
                  </a:cubicBezTo>
                  <a:cubicBezTo>
                    <a:pt x="2700" y="5082"/>
                    <a:pt x="2700" y="5082"/>
                    <a:pt x="2700" y="5082"/>
                  </a:cubicBezTo>
                  <a:cubicBezTo>
                    <a:pt x="1800" y="5082"/>
                    <a:pt x="1800" y="5082"/>
                    <a:pt x="1800" y="5082"/>
                  </a:cubicBezTo>
                  <a:cubicBezTo>
                    <a:pt x="900" y="6353"/>
                    <a:pt x="900" y="6353"/>
                    <a:pt x="900" y="6353"/>
                  </a:cubicBezTo>
                  <a:cubicBezTo>
                    <a:pt x="0" y="6353"/>
                    <a:pt x="0" y="6353"/>
                    <a:pt x="0" y="6353"/>
                  </a:cubicBezTo>
                  <a:cubicBezTo>
                    <a:pt x="0" y="6353"/>
                    <a:pt x="0" y="6353"/>
                    <a:pt x="0" y="6353"/>
                  </a:cubicBezTo>
                  <a:cubicBezTo>
                    <a:pt x="0" y="7624"/>
                    <a:pt x="0" y="7624"/>
                    <a:pt x="0" y="7624"/>
                  </a:cubicBezTo>
                  <a:cubicBezTo>
                    <a:pt x="900" y="8894"/>
                    <a:pt x="900" y="8894"/>
                    <a:pt x="900" y="8894"/>
                  </a:cubicBezTo>
                  <a:cubicBezTo>
                    <a:pt x="900" y="10165"/>
                    <a:pt x="900" y="10165"/>
                    <a:pt x="900" y="10165"/>
                  </a:cubicBezTo>
                  <a:cubicBezTo>
                    <a:pt x="900" y="10165"/>
                    <a:pt x="900" y="10165"/>
                    <a:pt x="900" y="10165"/>
                  </a:cubicBezTo>
                  <a:cubicBezTo>
                    <a:pt x="1800" y="7624"/>
                    <a:pt x="1800" y="7624"/>
                    <a:pt x="1800" y="7624"/>
                  </a:cubicBezTo>
                  <a:cubicBezTo>
                    <a:pt x="2700" y="6353"/>
                    <a:pt x="2700" y="6353"/>
                    <a:pt x="2700" y="6353"/>
                  </a:cubicBezTo>
                  <a:cubicBezTo>
                    <a:pt x="2700" y="6353"/>
                    <a:pt x="2700" y="6353"/>
                    <a:pt x="2700" y="6353"/>
                  </a:cubicBezTo>
                  <a:cubicBezTo>
                    <a:pt x="3600" y="6353"/>
                    <a:pt x="3600" y="6353"/>
                    <a:pt x="3600" y="6353"/>
                  </a:cubicBezTo>
                  <a:cubicBezTo>
                    <a:pt x="4500" y="6353"/>
                    <a:pt x="4500" y="6353"/>
                    <a:pt x="4500" y="6353"/>
                  </a:cubicBezTo>
                  <a:cubicBezTo>
                    <a:pt x="4500" y="7624"/>
                    <a:pt x="4500" y="7624"/>
                    <a:pt x="4500" y="7624"/>
                  </a:cubicBezTo>
                  <a:cubicBezTo>
                    <a:pt x="5400" y="8894"/>
                    <a:pt x="5400" y="8894"/>
                    <a:pt x="5400" y="8894"/>
                  </a:cubicBezTo>
                  <a:cubicBezTo>
                    <a:pt x="5400" y="10165"/>
                    <a:pt x="5400" y="10165"/>
                    <a:pt x="5400" y="10165"/>
                  </a:cubicBezTo>
                  <a:cubicBezTo>
                    <a:pt x="7200" y="12706"/>
                    <a:pt x="7200" y="12706"/>
                    <a:pt x="7200" y="12706"/>
                  </a:cubicBezTo>
                  <a:cubicBezTo>
                    <a:pt x="7200" y="12706"/>
                    <a:pt x="7200" y="12706"/>
                    <a:pt x="7200" y="12706"/>
                  </a:cubicBezTo>
                  <a:cubicBezTo>
                    <a:pt x="8100" y="12706"/>
                    <a:pt x="8100" y="12706"/>
                    <a:pt x="8100" y="12706"/>
                  </a:cubicBezTo>
                  <a:cubicBezTo>
                    <a:pt x="7200" y="12706"/>
                    <a:pt x="7200" y="12706"/>
                    <a:pt x="7200" y="12706"/>
                  </a:cubicBezTo>
                  <a:cubicBezTo>
                    <a:pt x="6300" y="12706"/>
                    <a:pt x="6300" y="12706"/>
                    <a:pt x="6300" y="12706"/>
                  </a:cubicBezTo>
                  <a:cubicBezTo>
                    <a:pt x="6300" y="13976"/>
                    <a:pt x="6300" y="13976"/>
                    <a:pt x="6300" y="13976"/>
                  </a:cubicBezTo>
                  <a:cubicBezTo>
                    <a:pt x="6300" y="15247"/>
                    <a:pt x="6300" y="15247"/>
                    <a:pt x="6300" y="15247"/>
                  </a:cubicBezTo>
                  <a:cubicBezTo>
                    <a:pt x="7200" y="15247"/>
                    <a:pt x="7200" y="15247"/>
                    <a:pt x="7200" y="15247"/>
                  </a:cubicBezTo>
                  <a:cubicBezTo>
                    <a:pt x="8100" y="15247"/>
                    <a:pt x="8100" y="15247"/>
                    <a:pt x="8100" y="15247"/>
                  </a:cubicBezTo>
                  <a:cubicBezTo>
                    <a:pt x="9000" y="16518"/>
                    <a:pt x="9000" y="16518"/>
                    <a:pt x="9000" y="16518"/>
                  </a:cubicBezTo>
                  <a:cubicBezTo>
                    <a:pt x="9900" y="16518"/>
                    <a:pt x="9900" y="16518"/>
                    <a:pt x="9900" y="16518"/>
                  </a:cubicBezTo>
                  <a:cubicBezTo>
                    <a:pt x="9900" y="17788"/>
                    <a:pt x="9900" y="17788"/>
                    <a:pt x="9900" y="17788"/>
                  </a:cubicBezTo>
                  <a:cubicBezTo>
                    <a:pt x="10800" y="17788"/>
                    <a:pt x="10800" y="17788"/>
                    <a:pt x="10800" y="17788"/>
                  </a:cubicBezTo>
                  <a:cubicBezTo>
                    <a:pt x="12600" y="17788"/>
                    <a:pt x="12600" y="17788"/>
                    <a:pt x="12600" y="17788"/>
                  </a:cubicBezTo>
                  <a:cubicBezTo>
                    <a:pt x="13500" y="17788"/>
                    <a:pt x="13500" y="17788"/>
                    <a:pt x="13500" y="17788"/>
                  </a:cubicBezTo>
                  <a:cubicBezTo>
                    <a:pt x="15300" y="20329"/>
                    <a:pt x="15300" y="20329"/>
                    <a:pt x="15300" y="20329"/>
                  </a:cubicBezTo>
                  <a:cubicBezTo>
                    <a:pt x="15300" y="20329"/>
                    <a:pt x="15300" y="20329"/>
                    <a:pt x="15300" y="20329"/>
                  </a:cubicBezTo>
                  <a:cubicBezTo>
                    <a:pt x="14400" y="20329"/>
                    <a:pt x="14400" y="20329"/>
                    <a:pt x="14400" y="20329"/>
                  </a:cubicBezTo>
                  <a:cubicBezTo>
                    <a:pt x="14400" y="21600"/>
                    <a:pt x="14400" y="21600"/>
                    <a:pt x="14400" y="21600"/>
                  </a:cubicBezTo>
                  <a:cubicBezTo>
                    <a:pt x="15300" y="21600"/>
                    <a:pt x="15300" y="21600"/>
                    <a:pt x="15300" y="21600"/>
                  </a:cubicBezTo>
                  <a:cubicBezTo>
                    <a:pt x="15300" y="21600"/>
                    <a:pt x="15300" y="21600"/>
                    <a:pt x="15300" y="21600"/>
                  </a:cubicBezTo>
                  <a:cubicBezTo>
                    <a:pt x="15300" y="20329"/>
                    <a:pt x="15300" y="20329"/>
                    <a:pt x="15300" y="20329"/>
                  </a:cubicBezTo>
                  <a:cubicBezTo>
                    <a:pt x="12600" y="16518"/>
                    <a:pt x="12600" y="16518"/>
                    <a:pt x="12600" y="16518"/>
                  </a:cubicBezTo>
                  <a:cubicBezTo>
                    <a:pt x="9900" y="12706"/>
                    <a:pt x="9900" y="12706"/>
                    <a:pt x="9900" y="12706"/>
                  </a:cubicBezTo>
                  <a:cubicBezTo>
                    <a:pt x="9900" y="12706"/>
                    <a:pt x="9900" y="12706"/>
                    <a:pt x="9900" y="12706"/>
                  </a:cubicBezTo>
                  <a:cubicBezTo>
                    <a:pt x="9900" y="11435"/>
                    <a:pt x="9900" y="11435"/>
                    <a:pt x="9900" y="11435"/>
                  </a:cubicBezTo>
                  <a:cubicBezTo>
                    <a:pt x="9000" y="11435"/>
                    <a:pt x="9000" y="11435"/>
                    <a:pt x="9000" y="11435"/>
                  </a:cubicBezTo>
                  <a:cubicBezTo>
                    <a:pt x="9000" y="10165"/>
                    <a:pt x="9000" y="10165"/>
                    <a:pt x="9000" y="10165"/>
                  </a:cubicBezTo>
                  <a:cubicBezTo>
                    <a:pt x="8100" y="8894"/>
                    <a:pt x="8100" y="8894"/>
                    <a:pt x="8100" y="8894"/>
                  </a:cubicBezTo>
                  <a:cubicBezTo>
                    <a:pt x="8100" y="8894"/>
                    <a:pt x="8100" y="8894"/>
                    <a:pt x="8100" y="8894"/>
                  </a:cubicBezTo>
                  <a:cubicBezTo>
                    <a:pt x="8100" y="8894"/>
                    <a:pt x="8100" y="8894"/>
                    <a:pt x="8100" y="8894"/>
                  </a:cubicBezTo>
                  <a:cubicBezTo>
                    <a:pt x="8100" y="7624"/>
                    <a:pt x="8100" y="7624"/>
                    <a:pt x="8100" y="7624"/>
                  </a:cubicBezTo>
                  <a:cubicBezTo>
                    <a:pt x="8100" y="6353"/>
                    <a:pt x="8100" y="6353"/>
                    <a:pt x="8100" y="6353"/>
                  </a:cubicBezTo>
                  <a:cubicBezTo>
                    <a:pt x="8100" y="6353"/>
                    <a:pt x="8100" y="6353"/>
                    <a:pt x="8100" y="6353"/>
                  </a:cubicBezTo>
                  <a:cubicBezTo>
                    <a:pt x="9000" y="7624"/>
                    <a:pt x="9000" y="7624"/>
                    <a:pt x="9000" y="7624"/>
                  </a:cubicBezTo>
                  <a:cubicBezTo>
                    <a:pt x="9900" y="7624"/>
                    <a:pt x="9900" y="7624"/>
                    <a:pt x="9900" y="7624"/>
                  </a:cubicBezTo>
                  <a:cubicBezTo>
                    <a:pt x="9900" y="7624"/>
                    <a:pt x="9900" y="7624"/>
                    <a:pt x="9900" y="7624"/>
                  </a:cubicBezTo>
                  <a:cubicBezTo>
                    <a:pt x="9900" y="6353"/>
                    <a:pt x="9900" y="6353"/>
                    <a:pt x="9900" y="6353"/>
                  </a:cubicBezTo>
                  <a:cubicBezTo>
                    <a:pt x="10800" y="6353"/>
                    <a:pt x="10800" y="6353"/>
                    <a:pt x="10800" y="6353"/>
                  </a:cubicBezTo>
                  <a:cubicBezTo>
                    <a:pt x="11700" y="6353"/>
                    <a:pt x="11700" y="6353"/>
                    <a:pt x="11700" y="6353"/>
                  </a:cubicBezTo>
                  <a:cubicBezTo>
                    <a:pt x="11700" y="6353"/>
                    <a:pt x="11700" y="6353"/>
                    <a:pt x="11700" y="6353"/>
                  </a:cubicBezTo>
                  <a:cubicBezTo>
                    <a:pt x="12600" y="6353"/>
                    <a:pt x="12600" y="6353"/>
                    <a:pt x="12600" y="6353"/>
                  </a:cubicBezTo>
                  <a:cubicBezTo>
                    <a:pt x="12600" y="6353"/>
                    <a:pt x="12600" y="6353"/>
                    <a:pt x="12600" y="6353"/>
                  </a:cubicBezTo>
                  <a:cubicBezTo>
                    <a:pt x="13500" y="6353"/>
                    <a:pt x="13500" y="6353"/>
                    <a:pt x="13500" y="6353"/>
                  </a:cubicBezTo>
                  <a:cubicBezTo>
                    <a:pt x="13500" y="7624"/>
                    <a:pt x="13500" y="7624"/>
                    <a:pt x="13500" y="7624"/>
                  </a:cubicBezTo>
                  <a:cubicBezTo>
                    <a:pt x="14400" y="6353"/>
                    <a:pt x="14400" y="6353"/>
                    <a:pt x="14400" y="6353"/>
                  </a:cubicBezTo>
                  <a:cubicBezTo>
                    <a:pt x="15300" y="7624"/>
                    <a:pt x="15300" y="7624"/>
                    <a:pt x="15300" y="7624"/>
                  </a:cubicBezTo>
                  <a:cubicBezTo>
                    <a:pt x="16200" y="6353"/>
                    <a:pt x="16200" y="6353"/>
                    <a:pt x="16200" y="6353"/>
                  </a:cubicBezTo>
                  <a:cubicBezTo>
                    <a:pt x="16200" y="7624"/>
                    <a:pt x="16200" y="7624"/>
                    <a:pt x="16200" y="7624"/>
                  </a:cubicBezTo>
                  <a:cubicBezTo>
                    <a:pt x="17100" y="7624"/>
                    <a:pt x="17100" y="7624"/>
                    <a:pt x="17100" y="7624"/>
                  </a:cubicBezTo>
                  <a:cubicBezTo>
                    <a:pt x="18000" y="7624"/>
                    <a:pt x="18000" y="7624"/>
                    <a:pt x="18000" y="7624"/>
                  </a:cubicBezTo>
                  <a:cubicBezTo>
                    <a:pt x="18000" y="7624"/>
                    <a:pt x="18000" y="7624"/>
                    <a:pt x="18000" y="7624"/>
                  </a:cubicBezTo>
                  <a:cubicBezTo>
                    <a:pt x="18900" y="7624"/>
                    <a:pt x="18900" y="7624"/>
                    <a:pt x="18900" y="7624"/>
                  </a:cubicBezTo>
                  <a:cubicBezTo>
                    <a:pt x="20700" y="8894"/>
                    <a:pt x="20700" y="8894"/>
                    <a:pt x="20700" y="8894"/>
                  </a:cubicBezTo>
                  <a:cubicBezTo>
                    <a:pt x="20700" y="8894"/>
                    <a:pt x="20700" y="8894"/>
                    <a:pt x="20700" y="8894"/>
                  </a:cubicBezTo>
                  <a:close/>
                  <a:moveTo>
                    <a:pt x="12600" y="20329"/>
                  </a:moveTo>
                  <a:cubicBezTo>
                    <a:pt x="12600" y="20329"/>
                    <a:pt x="13500" y="20329"/>
                    <a:pt x="13500" y="20329"/>
                  </a:cubicBezTo>
                  <a:cubicBezTo>
                    <a:pt x="14400" y="21600"/>
                    <a:pt x="14400" y="21600"/>
                    <a:pt x="14400" y="21600"/>
                  </a:cubicBezTo>
                  <a:cubicBezTo>
                    <a:pt x="12600" y="21600"/>
                    <a:pt x="12600" y="21600"/>
                    <a:pt x="12600" y="21600"/>
                  </a:cubicBezTo>
                  <a:cubicBezTo>
                    <a:pt x="12600" y="20329"/>
                    <a:pt x="12600" y="20329"/>
                    <a:pt x="12600" y="20329"/>
                  </a:cubicBezTo>
                  <a:close/>
                  <a:moveTo>
                    <a:pt x="10800" y="19059"/>
                  </a:moveTo>
                  <a:cubicBezTo>
                    <a:pt x="13500" y="19059"/>
                    <a:pt x="13500" y="19059"/>
                    <a:pt x="13500" y="19059"/>
                  </a:cubicBezTo>
                  <a:cubicBezTo>
                    <a:pt x="12600" y="20329"/>
                    <a:pt x="12600" y="20329"/>
                    <a:pt x="12600" y="20329"/>
                  </a:cubicBezTo>
                  <a:cubicBezTo>
                    <a:pt x="10800" y="19059"/>
                    <a:pt x="10800" y="19059"/>
                    <a:pt x="10800" y="19059"/>
                  </a:cubicBezTo>
                  <a:close/>
                  <a:moveTo>
                    <a:pt x="11700" y="17788"/>
                  </a:moveTo>
                  <a:cubicBezTo>
                    <a:pt x="12600" y="17788"/>
                    <a:pt x="12600" y="17788"/>
                    <a:pt x="12600" y="17788"/>
                  </a:cubicBezTo>
                  <a:cubicBezTo>
                    <a:pt x="13500" y="19059"/>
                    <a:pt x="13500" y="19059"/>
                    <a:pt x="13500" y="19059"/>
                  </a:cubicBezTo>
                  <a:cubicBezTo>
                    <a:pt x="12600" y="19059"/>
                    <a:pt x="12600" y="19059"/>
                    <a:pt x="12600" y="19059"/>
                  </a:cubicBezTo>
                  <a:cubicBezTo>
                    <a:pt x="11700" y="19059"/>
                    <a:pt x="11700" y="19059"/>
                    <a:pt x="11700" y="19059"/>
                  </a:cubicBezTo>
                  <a:cubicBezTo>
                    <a:pt x="11700" y="17788"/>
                    <a:pt x="11700" y="17788"/>
                    <a:pt x="11700" y="17788"/>
                  </a:cubicBezTo>
                  <a:close/>
                  <a:moveTo>
                    <a:pt x="5400" y="11435"/>
                  </a:moveTo>
                  <a:cubicBezTo>
                    <a:pt x="6300" y="11435"/>
                    <a:pt x="6300" y="11435"/>
                    <a:pt x="6300" y="11435"/>
                  </a:cubicBezTo>
                  <a:cubicBezTo>
                    <a:pt x="6300" y="12706"/>
                    <a:pt x="6300" y="12706"/>
                    <a:pt x="6300" y="12706"/>
                  </a:cubicBezTo>
                  <a:cubicBezTo>
                    <a:pt x="6300" y="12706"/>
                    <a:pt x="6300" y="12706"/>
                    <a:pt x="6300" y="12706"/>
                  </a:cubicBezTo>
                  <a:cubicBezTo>
                    <a:pt x="5400" y="11435"/>
                    <a:pt x="5400" y="11435"/>
                    <a:pt x="5400" y="11435"/>
                  </a:cubicBezTo>
                  <a:close/>
                  <a:moveTo>
                    <a:pt x="4500" y="10165"/>
                  </a:moveTo>
                  <a:cubicBezTo>
                    <a:pt x="5400" y="11435"/>
                    <a:pt x="5400" y="11435"/>
                    <a:pt x="5400" y="11435"/>
                  </a:cubicBezTo>
                  <a:cubicBezTo>
                    <a:pt x="4500" y="11435"/>
                    <a:pt x="4500" y="11435"/>
                    <a:pt x="4500" y="11435"/>
                  </a:cubicBezTo>
                  <a:cubicBezTo>
                    <a:pt x="4500" y="10165"/>
                    <a:pt x="4500" y="10165"/>
                    <a:pt x="4500" y="10165"/>
                  </a:cubicBezTo>
                  <a:close/>
                  <a:moveTo>
                    <a:pt x="5400" y="13976"/>
                  </a:moveTo>
                  <a:cubicBezTo>
                    <a:pt x="6300" y="13976"/>
                    <a:pt x="6300" y="13976"/>
                    <a:pt x="6300" y="13976"/>
                  </a:cubicBezTo>
                  <a:cubicBezTo>
                    <a:pt x="6300" y="15247"/>
                    <a:pt x="6300" y="15247"/>
                    <a:pt x="6300" y="15247"/>
                  </a:cubicBezTo>
                  <a:cubicBezTo>
                    <a:pt x="5400" y="13976"/>
                    <a:pt x="5400" y="13976"/>
                    <a:pt x="5400" y="13976"/>
                  </a:cubicBezTo>
                  <a:close/>
                  <a:moveTo>
                    <a:pt x="4500" y="11435"/>
                  </a:moveTo>
                  <a:cubicBezTo>
                    <a:pt x="4500" y="12706"/>
                    <a:pt x="4500" y="12706"/>
                    <a:pt x="4500" y="12706"/>
                  </a:cubicBezTo>
                  <a:cubicBezTo>
                    <a:pt x="4500" y="12706"/>
                    <a:pt x="4500" y="12706"/>
                    <a:pt x="4500" y="12706"/>
                  </a:cubicBezTo>
                  <a:cubicBezTo>
                    <a:pt x="4500" y="11435"/>
                    <a:pt x="4500" y="11435"/>
                    <a:pt x="4500" y="11435"/>
                  </a:cubicBezTo>
                  <a:close/>
                  <a:moveTo>
                    <a:pt x="2700" y="8894"/>
                  </a:moveTo>
                  <a:cubicBezTo>
                    <a:pt x="3600" y="10165"/>
                    <a:pt x="3600" y="10165"/>
                    <a:pt x="3600" y="10165"/>
                  </a:cubicBezTo>
                  <a:cubicBezTo>
                    <a:pt x="4500" y="11435"/>
                    <a:pt x="4500" y="11435"/>
                    <a:pt x="4500" y="11435"/>
                  </a:cubicBezTo>
                  <a:cubicBezTo>
                    <a:pt x="3600" y="11435"/>
                    <a:pt x="3600" y="11435"/>
                    <a:pt x="3600" y="11435"/>
                  </a:cubicBezTo>
                  <a:cubicBezTo>
                    <a:pt x="2700" y="10165"/>
                    <a:pt x="2700" y="10165"/>
                    <a:pt x="2700" y="10165"/>
                  </a:cubicBezTo>
                  <a:cubicBezTo>
                    <a:pt x="3600" y="10165"/>
                    <a:pt x="3600" y="10165"/>
                    <a:pt x="3600" y="10165"/>
                  </a:cubicBezTo>
                  <a:cubicBezTo>
                    <a:pt x="2700" y="8894"/>
                    <a:pt x="2700" y="8894"/>
                    <a:pt x="2700" y="8894"/>
                  </a:cubicBezTo>
                  <a:close/>
                  <a:moveTo>
                    <a:pt x="3600" y="6353"/>
                  </a:moveTo>
                  <a:cubicBezTo>
                    <a:pt x="4500" y="8894"/>
                    <a:pt x="4500" y="8894"/>
                    <a:pt x="4500" y="8894"/>
                  </a:cubicBezTo>
                  <a:cubicBezTo>
                    <a:pt x="3600" y="8894"/>
                    <a:pt x="3600" y="8894"/>
                    <a:pt x="3600" y="8894"/>
                  </a:cubicBezTo>
                  <a:cubicBezTo>
                    <a:pt x="3600" y="8894"/>
                    <a:pt x="3600" y="8894"/>
                    <a:pt x="3600" y="8894"/>
                  </a:cubicBezTo>
                  <a:cubicBezTo>
                    <a:pt x="2700" y="8894"/>
                    <a:pt x="2700" y="8894"/>
                    <a:pt x="2700" y="8894"/>
                  </a:cubicBezTo>
                  <a:cubicBezTo>
                    <a:pt x="2700" y="7624"/>
                    <a:pt x="2700" y="7624"/>
                    <a:pt x="2700" y="7624"/>
                  </a:cubicBezTo>
                  <a:cubicBezTo>
                    <a:pt x="2700" y="7624"/>
                    <a:pt x="3600" y="6353"/>
                    <a:pt x="3600" y="6353"/>
                  </a:cubicBezTo>
                  <a:close/>
                  <a:moveTo>
                    <a:pt x="3600" y="635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8" name="Google Shape;828;p16"/>
            <p:cNvSpPr/>
            <p:nvPr/>
          </p:nvSpPr>
          <p:spPr>
            <a:xfrm>
              <a:off x="7459" y="2877"/>
              <a:ext cx="149" cy="121"/>
            </a:xfrm>
            <a:custGeom>
              <a:avLst/>
              <a:gdLst/>
              <a:ahLst/>
              <a:cxnLst/>
              <a:rect l="l" t="t" r="r" b="b"/>
              <a:pathLst>
                <a:path w="21600" h="21600" extrusionOk="0">
                  <a:moveTo>
                    <a:pt x="10983" y="19837"/>
                  </a:moveTo>
                  <a:lnTo>
                    <a:pt x="10983" y="18073"/>
                  </a:lnTo>
                  <a:lnTo>
                    <a:pt x="6590" y="13224"/>
                  </a:lnTo>
                  <a:lnTo>
                    <a:pt x="2563" y="8376"/>
                  </a:lnTo>
                  <a:lnTo>
                    <a:pt x="2563" y="6612"/>
                  </a:lnTo>
                  <a:lnTo>
                    <a:pt x="1464" y="6612"/>
                  </a:lnTo>
                  <a:lnTo>
                    <a:pt x="1464" y="4849"/>
                  </a:lnTo>
                  <a:lnTo>
                    <a:pt x="0" y="3527"/>
                  </a:lnTo>
                  <a:lnTo>
                    <a:pt x="0" y="0"/>
                  </a:lnTo>
                  <a:lnTo>
                    <a:pt x="1464" y="1763"/>
                  </a:lnTo>
                  <a:lnTo>
                    <a:pt x="2563" y="1763"/>
                  </a:lnTo>
                  <a:lnTo>
                    <a:pt x="2563" y="0"/>
                  </a:lnTo>
                  <a:lnTo>
                    <a:pt x="8054" y="0"/>
                  </a:lnTo>
                  <a:lnTo>
                    <a:pt x="8054" y="1763"/>
                  </a:lnTo>
                  <a:lnTo>
                    <a:pt x="9519" y="0"/>
                  </a:lnTo>
                  <a:lnTo>
                    <a:pt x="10983" y="1763"/>
                  </a:lnTo>
                  <a:lnTo>
                    <a:pt x="12081" y="0"/>
                  </a:lnTo>
                  <a:lnTo>
                    <a:pt x="12081" y="1763"/>
                  </a:lnTo>
                  <a:lnTo>
                    <a:pt x="16108" y="1763"/>
                  </a:lnTo>
                  <a:lnTo>
                    <a:pt x="19037" y="3527"/>
                  </a:lnTo>
                  <a:lnTo>
                    <a:pt x="20502" y="3527"/>
                  </a:lnTo>
                  <a:lnTo>
                    <a:pt x="20502" y="4849"/>
                  </a:lnTo>
                  <a:lnTo>
                    <a:pt x="19037" y="6612"/>
                  </a:lnTo>
                  <a:lnTo>
                    <a:pt x="20502" y="8376"/>
                  </a:lnTo>
                  <a:lnTo>
                    <a:pt x="21600" y="8376"/>
                  </a:lnTo>
                  <a:lnTo>
                    <a:pt x="21600" y="10139"/>
                  </a:lnTo>
                  <a:lnTo>
                    <a:pt x="20502" y="10139"/>
                  </a:lnTo>
                  <a:lnTo>
                    <a:pt x="20502" y="11461"/>
                  </a:lnTo>
                  <a:lnTo>
                    <a:pt x="21600" y="13224"/>
                  </a:lnTo>
                  <a:lnTo>
                    <a:pt x="20502" y="14988"/>
                  </a:lnTo>
                  <a:lnTo>
                    <a:pt x="20502" y="13224"/>
                  </a:lnTo>
                  <a:lnTo>
                    <a:pt x="17573" y="13224"/>
                  </a:lnTo>
                  <a:lnTo>
                    <a:pt x="17573" y="14988"/>
                  </a:lnTo>
                  <a:lnTo>
                    <a:pt x="19037" y="14988"/>
                  </a:lnTo>
                  <a:lnTo>
                    <a:pt x="19037" y="16310"/>
                  </a:lnTo>
                  <a:lnTo>
                    <a:pt x="17573" y="16310"/>
                  </a:lnTo>
                  <a:lnTo>
                    <a:pt x="17573" y="19837"/>
                  </a:lnTo>
                  <a:lnTo>
                    <a:pt x="16108" y="21600"/>
                  </a:lnTo>
                  <a:lnTo>
                    <a:pt x="15010" y="19837"/>
                  </a:lnTo>
                  <a:lnTo>
                    <a:pt x="10983" y="19837"/>
                  </a:lnTo>
                  <a:close/>
                  <a:moveTo>
                    <a:pt x="10983" y="1983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9" name="Google Shape;829;p16"/>
            <p:cNvSpPr/>
            <p:nvPr/>
          </p:nvSpPr>
          <p:spPr>
            <a:xfrm>
              <a:off x="7365" y="2806"/>
              <a:ext cx="122" cy="71"/>
            </a:xfrm>
            <a:custGeom>
              <a:avLst/>
              <a:gdLst/>
              <a:ahLst/>
              <a:cxnLst/>
              <a:rect l="l" t="t" r="r" b="b"/>
              <a:pathLst>
                <a:path w="21600" h="21600" extrusionOk="0">
                  <a:moveTo>
                    <a:pt x="1800" y="21600"/>
                  </a:moveTo>
                  <a:lnTo>
                    <a:pt x="3150" y="21600"/>
                  </a:lnTo>
                  <a:lnTo>
                    <a:pt x="4950" y="19366"/>
                  </a:lnTo>
                  <a:lnTo>
                    <a:pt x="11700" y="19366"/>
                  </a:lnTo>
                  <a:lnTo>
                    <a:pt x="11700" y="16386"/>
                  </a:lnTo>
                  <a:lnTo>
                    <a:pt x="14850" y="13407"/>
                  </a:lnTo>
                  <a:lnTo>
                    <a:pt x="14850" y="10428"/>
                  </a:lnTo>
                  <a:lnTo>
                    <a:pt x="18450" y="8193"/>
                  </a:lnTo>
                  <a:lnTo>
                    <a:pt x="21600" y="8193"/>
                  </a:lnTo>
                  <a:lnTo>
                    <a:pt x="21600" y="2234"/>
                  </a:lnTo>
                  <a:lnTo>
                    <a:pt x="19800" y="0"/>
                  </a:lnTo>
                  <a:lnTo>
                    <a:pt x="18450" y="2234"/>
                  </a:lnTo>
                  <a:lnTo>
                    <a:pt x="14850" y="5214"/>
                  </a:lnTo>
                  <a:lnTo>
                    <a:pt x="3150" y="5214"/>
                  </a:lnTo>
                  <a:lnTo>
                    <a:pt x="1800" y="8193"/>
                  </a:lnTo>
                  <a:lnTo>
                    <a:pt x="1800" y="10428"/>
                  </a:lnTo>
                  <a:lnTo>
                    <a:pt x="0" y="13407"/>
                  </a:lnTo>
                  <a:lnTo>
                    <a:pt x="1800" y="16386"/>
                  </a:lnTo>
                  <a:lnTo>
                    <a:pt x="3150" y="16386"/>
                  </a:lnTo>
                  <a:lnTo>
                    <a:pt x="3150" y="19366"/>
                  </a:lnTo>
                  <a:lnTo>
                    <a:pt x="1800" y="19366"/>
                  </a:lnTo>
                  <a:lnTo>
                    <a:pt x="1800" y="21600"/>
                  </a:lnTo>
                  <a:close/>
                  <a:moveTo>
                    <a:pt x="18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0" name="Google Shape;830;p16"/>
            <p:cNvSpPr/>
            <p:nvPr/>
          </p:nvSpPr>
          <p:spPr>
            <a:xfrm>
              <a:off x="7215" y="2704"/>
              <a:ext cx="282" cy="119"/>
            </a:xfrm>
            <a:custGeom>
              <a:avLst/>
              <a:gdLst/>
              <a:ahLst/>
              <a:cxnLst/>
              <a:rect l="l" t="t" r="r" b="b"/>
              <a:pathLst>
                <a:path w="21600" h="21600" extrusionOk="0">
                  <a:moveTo>
                    <a:pt x="12843" y="21600"/>
                  </a:moveTo>
                  <a:lnTo>
                    <a:pt x="17903" y="21600"/>
                  </a:lnTo>
                  <a:lnTo>
                    <a:pt x="19459" y="19800"/>
                  </a:lnTo>
                  <a:lnTo>
                    <a:pt x="20822" y="16650"/>
                  </a:lnTo>
                  <a:lnTo>
                    <a:pt x="20822" y="13500"/>
                  </a:lnTo>
                  <a:lnTo>
                    <a:pt x="20043" y="11700"/>
                  </a:lnTo>
                  <a:lnTo>
                    <a:pt x="21600" y="11700"/>
                  </a:lnTo>
                  <a:lnTo>
                    <a:pt x="21600" y="3150"/>
                  </a:lnTo>
                  <a:lnTo>
                    <a:pt x="20043" y="1800"/>
                  </a:lnTo>
                  <a:lnTo>
                    <a:pt x="17903" y="1800"/>
                  </a:lnTo>
                  <a:lnTo>
                    <a:pt x="17319" y="0"/>
                  </a:lnTo>
                  <a:lnTo>
                    <a:pt x="15762" y="0"/>
                  </a:lnTo>
                  <a:lnTo>
                    <a:pt x="14984" y="1800"/>
                  </a:lnTo>
                  <a:lnTo>
                    <a:pt x="14984" y="3150"/>
                  </a:lnTo>
                  <a:lnTo>
                    <a:pt x="13622" y="3150"/>
                  </a:lnTo>
                  <a:lnTo>
                    <a:pt x="12259" y="1800"/>
                  </a:lnTo>
                  <a:lnTo>
                    <a:pt x="11481" y="1800"/>
                  </a:lnTo>
                  <a:lnTo>
                    <a:pt x="11481" y="4950"/>
                  </a:lnTo>
                  <a:lnTo>
                    <a:pt x="10703" y="4950"/>
                  </a:lnTo>
                  <a:lnTo>
                    <a:pt x="10119" y="6750"/>
                  </a:lnTo>
                  <a:lnTo>
                    <a:pt x="9341" y="8100"/>
                  </a:lnTo>
                  <a:lnTo>
                    <a:pt x="9341" y="9900"/>
                  </a:lnTo>
                  <a:lnTo>
                    <a:pt x="10119" y="9900"/>
                  </a:lnTo>
                  <a:lnTo>
                    <a:pt x="10119" y="11700"/>
                  </a:lnTo>
                  <a:lnTo>
                    <a:pt x="7200" y="11700"/>
                  </a:lnTo>
                  <a:lnTo>
                    <a:pt x="5643" y="13500"/>
                  </a:lnTo>
                  <a:lnTo>
                    <a:pt x="4281" y="13500"/>
                  </a:lnTo>
                  <a:lnTo>
                    <a:pt x="3503" y="11700"/>
                  </a:lnTo>
                  <a:lnTo>
                    <a:pt x="2141" y="11700"/>
                  </a:lnTo>
                  <a:lnTo>
                    <a:pt x="2141" y="13500"/>
                  </a:lnTo>
                  <a:lnTo>
                    <a:pt x="1362" y="13500"/>
                  </a:lnTo>
                  <a:lnTo>
                    <a:pt x="584" y="11700"/>
                  </a:lnTo>
                  <a:lnTo>
                    <a:pt x="0" y="13500"/>
                  </a:lnTo>
                  <a:lnTo>
                    <a:pt x="0" y="14850"/>
                  </a:lnTo>
                  <a:lnTo>
                    <a:pt x="584" y="14850"/>
                  </a:lnTo>
                  <a:lnTo>
                    <a:pt x="584" y="16650"/>
                  </a:lnTo>
                  <a:lnTo>
                    <a:pt x="3503" y="16650"/>
                  </a:lnTo>
                  <a:lnTo>
                    <a:pt x="4281" y="18450"/>
                  </a:lnTo>
                  <a:lnTo>
                    <a:pt x="5643" y="16650"/>
                  </a:lnTo>
                  <a:lnTo>
                    <a:pt x="7784" y="16650"/>
                  </a:lnTo>
                  <a:lnTo>
                    <a:pt x="7784" y="18450"/>
                  </a:lnTo>
                  <a:lnTo>
                    <a:pt x="9341" y="19800"/>
                  </a:lnTo>
                  <a:lnTo>
                    <a:pt x="12259" y="19800"/>
                  </a:lnTo>
                  <a:lnTo>
                    <a:pt x="12843" y="21600"/>
                  </a:lnTo>
                  <a:close/>
                  <a:moveTo>
                    <a:pt x="12843"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1" name="Google Shape;831;p16"/>
            <p:cNvSpPr/>
            <p:nvPr/>
          </p:nvSpPr>
          <p:spPr>
            <a:xfrm>
              <a:off x="7375" y="2410"/>
              <a:ext cx="383" cy="284"/>
            </a:xfrm>
            <a:custGeom>
              <a:avLst/>
              <a:gdLst/>
              <a:ahLst/>
              <a:cxnLst/>
              <a:rect l="l" t="t" r="r" b="b"/>
              <a:pathLst>
                <a:path w="21600" h="21600" extrusionOk="0">
                  <a:moveTo>
                    <a:pt x="12731" y="21600"/>
                  </a:moveTo>
                  <a:lnTo>
                    <a:pt x="13732" y="21600"/>
                  </a:lnTo>
                  <a:lnTo>
                    <a:pt x="13732" y="20849"/>
                  </a:lnTo>
                  <a:lnTo>
                    <a:pt x="17452" y="20849"/>
                  </a:lnTo>
                  <a:lnTo>
                    <a:pt x="18453" y="21600"/>
                  </a:lnTo>
                  <a:lnTo>
                    <a:pt x="19025" y="21600"/>
                  </a:lnTo>
                  <a:lnTo>
                    <a:pt x="19025" y="20285"/>
                  </a:lnTo>
                  <a:lnTo>
                    <a:pt x="20599" y="18219"/>
                  </a:lnTo>
                  <a:lnTo>
                    <a:pt x="20599" y="17468"/>
                  </a:lnTo>
                  <a:lnTo>
                    <a:pt x="21171" y="16717"/>
                  </a:lnTo>
                  <a:lnTo>
                    <a:pt x="21600" y="16717"/>
                  </a:lnTo>
                  <a:lnTo>
                    <a:pt x="21600" y="15965"/>
                  </a:lnTo>
                  <a:lnTo>
                    <a:pt x="21171" y="15402"/>
                  </a:lnTo>
                  <a:lnTo>
                    <a:pt x="21600" y="14650"/>
                  </a:lnTo>
                  <a:lnTo>
                    <a:pt x="21171" y="14650"/>
                  </a:lnTo>
                  <a:lnTo>
                    <a:pt x="20599" y="13899"/>
                  </a:lnTo>
                  <a:lnTo>
                    <a:pt x="20599" y="11082"/>
                  </a:lnTo>
                  <a:lnTo>
                    <a:pt x="20026" y="10518"/>
                  </a:lnTo>
                  <a:lnTo>
                    <a:pt x="19597" y="9767"/>
                  </a:lnTo>
                  <a:lnTo>
                    <a:pt x="20026" y="9016"/>
                  </a:lnTo>
                  <a:lnTo>
                    <a:pt x="20599" y="8452"/>
                  </a:lnTo>
                  <a:lnTo>
                    <a:pt x="20599" y="6950"/>
                  </a:lnTo>
                  <a:lnTo>
                    <a:pt x="20026" y="6386"/>
                  </a:lnTo>
                  <a:lnTo>
                    <a:pt x="20026" y="5635"/>
                  </a:lnTo>
                  <a:lnTo>
                    <a:pt x="19597" y="4132"/>
                  </a:lnTo>
                  <a:lnTo>
                    <a:pt x="19025" y="3569"/>
                  </a:lnTo>
                  <a:lnTo>
                    <a:pt x="19025" y="1503"/>
                  </a:lnTo>
                  <a:lnTo>
                    <a:pt x="18453" y="1503"/>
                  </a:lnTo>
                  <a:lnTo>
                    <a:pt x="18024" y="751"/>
                  </a:lnTo>
                  <a:lnTo>
                    <a:pt x="14734" y="1503"/>
                  </a:lnTo>
                  <a:lnTo>
                    <a:pt x="11587" y="1503"/>
                  </a:lnTo>
                  <a:lnTo>
                    <a:pt x="11015" y="2066"/>
                  </a:lnTo>
                  <a:lnTo>
                    <a:pt x="10013" y="2066"/>
                  </a:lnTo>
                  <a:lnTo>
                    <a:pt x="10585" y="1503"/>
                  </a:lnTo>
                  <a:lnTo>
                    <a:pt x="11015" y="751"/>
                  </a:lnTo>
                  <a:lnTo>
                    <a:pt x="10585" y="1503"/>
                  </a:lnTo>
                  <a:lnTo>
                    <a:pt x="9441" y="2066"/>
                  </a:lnTo>
                  <a:lnTo>
                    <a:pt x="8440" y="751"/>
                  </a:lnTo>
                  <a:lnTo>
                    <a:pt x="9441" y="751"/>
                  </a:lnTo>
                  <a:lnTo>
                    <a:pt x="9012" y="0"/>
                  </a:lnTo>
                  <a:lnTo>
                    <a:pt x="7295" y="0"/>
                  </a:lnTo>
                  <a:lnTo>
                    <a:pt x="6866" y="751"/>
                  </a:lnTo>
                  <a:lnTo>
                    <a:pt x="5293" y="751"/>
                  </a:lnTo>
                  <a:lnTo>
                    <a:pt x="4721" y="1503"/>
                  </a:lnTo>
                  <a:lnTo>
                    <a:pt x="4148" y="1503"/>
                  </a:lnTo>
                  <a:lnTo>
                    <a:pt x="3719" y="2066"/>
                  </a:lnTo>
                  <a:lnTo>
                    <a:pt x="3719" y="2817"/>
                  </a:lnTo>
                  <a:lnTo>
                    <a:pt x="3147" y="2817"/>
                  </a:lnTo>
                  <a:lnTo>
                    <a:pt x="2003" y="3569"/>
                  </a:lnTo>
                  <a:lnTo>
                    <a:pt x="1001" y="3569"/>
                  </a:lnTo>
                  <a:lnTo>
                    <a:pt x="1001" y="4883"/>
                  </a:lnTo>
                  <a:lnTo>
                    <a:pt x="429" y="4883"/>
                  </a:lnTo>
                  <a:lnTo>
                    <a:pt x="429" y="6950"/>
                  </a:lnTo>
                  <a:lnTo>
                    <a:pt x="0" y="7701"/>
                  </a:lnTo>
                  <a:lnTo>
                    <a:pt x="429" y="9016"/>
                  </a:lnTo>
                  <a:lnTo>
                    <a:pt x="429" y="9767"/>
                  </a:lnTo>
                  <a:lnTo>
                    <a:pt x="1001" y="9767"/>
                  </a:lnTo>
                  <a:lnTo>
                    <a:pt x="1001" y="11082"/>
                  </a:lnTo>
                  <a:lnTo>
                    <a:pt x="1574" y="12584"/>
                  </a:lnTo>
                  <a:lnTo>
                    <a:pt x="2003" y="13336"/>
                  </a:lnTo>
                  <a:lnTo>
                    <a:pt x="2003" y="15402"/>
                  </a:lnTo>
                  <a:lnTo>
                    <a:pt x="3719" y="15402"/>
                  </a:lnTo>
                  <a:lnTo>
                    <a:pt x="4148" y="15965"/>
                  </a:lnTo>
                  <a:lnTo>
                    <a:pt x="4721" y="15965"/>
                  </a:lnTo>
                  <a:lnTo>
                    <a:pt x="4721" y="17468"/>
                  </a:lnTo>
                  <a:lnTo>
                    <a:pt x="5293" y="17468"/>
                  </a:lnTo>
                  <a:lnTo>
                    <a:pt x="5293" y="18219"/>
                  </a:lnTo>
                  <a:lnTo>
                    <a:pt x="5722" y="18219"/>
                  </a:lnTo>
                  <a:lnTo>
                    <a:pt x="5293" y="16717"/>
                  </a:lnTo>
                  <a:lnTo>
                    <a:pt x="5722" y="16717"/>
                  </a:lnTo>
                  <a:lnTo>
                    <a:pt x="6866" y="17468"/>
                  </a:lnTo>
                  <a:lnTo>
                    <a:pt x="7295" y="17468"/>
                  </a:lnTo>
                  <a:lnTo>
                    <a:pt x="7295" y="18219"/>
                  </a:lnTo>
                  <a:lnTo>
                    <a:pt x="9441" y="18219"/>
                  </a:lnTo>
                  <a:lnTo>
                    <a:pt x="10585" y="19534"/>
                  </a:lnTo>
                  <a:lnTo>
                    <a:pt x="11015" y="20849"/>
                  </a:lnTo>
                  <a:lnTo>
                    <a:pt x="11587" y="20849"/>
                  </a:lnTo>
                  <a:lnTo>
                    <a:pt x="11587" y="20285"/>
                  </a:lnTo>
                  <a:lnTo>
                    <a:pt x="12731" y="20285"/>
                  </a:lnTo>
                  <a:lnTo>
                    <a:pt x="12731" y="21600"/>
                  </a:lnTo>
                  <a:close/>
                  <a:moveTo>
                    <a:pt x="12731"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2" name="Google Shape;832;p16"/>
            <p:cNvSpPr/>
            <p:nvPr/>
          </p:nvSpPr>
          <p:spPr>
            <a:xfrm>
              <a:off x="7299" y="2603"/>
              <a:ext cx="302" cy="118"/>
            </a:xfrm>
            <a:custGeom>
              <a:avLst/>
              <a:gdLst/>
              <a:ahLst/>
              <a:cxnLst/>
              <a:rect l="l" t="t" r="r" b="b"/>
              <a:pathLst>
                <a:path w="21600" h="21600" extrusionOk="0">
                  <a:moveTo>
                    <a:pt x="7987" y="1800"/>
                  </a:moveTo>
                  <a:lnTo>
                    <a:pt x="10165" y="1800"/>
                  </a:lnTo>
                  <a:lnTo>
                    <a:pt x="10709" y="3150"/>
                  </a:lnTo>
                  <a:lnTo>
                    <a:pt x="11435" y="3150"/>
                  </a:lnTo>
                  <a:lnTo>
                    <a:pt x="11435" y="6750"/>
                  </a:lnTo>
                  <a:lnTo>
                    <a:pt x="12161" y="6750"/>
                  </a:lnTo>
                  <a:lnTo>
                    <a:pt x="12161" y="8550"/>
                  </a:lnTo>
                  <a:lnTo>
                    <a:pt x="12706" y="8550"/>
                  </a:lnTo>
                  <a:lnTo>
                    <a:pt x="12161" y="4950"/>
                  </a:lnTo>
                  <a:lnTo>
                    <a:pt x="12706" y="4950"/>
                  </a:lnTo>
                  <a:lnTo>
                    <a:pt x="14158" y="6750"/>
                  </a:lnTo>
                  <a:lnTo>
                    <a:pt x="14703" y="6750"/>
                  </a:lnTo>
                  <a:lnTo>
                    <a:pt x="14703" y="8550"/>
                  </a:lnTo>
                  <a:lnTo>
                    <a:pt x="17425" y="8550"/>
                  </a:lnTo>
                  <a:lnTo>
                    <a:pt x="18877" y="11700"/>
                  </a:lnTo>
                  <a:lnTo>
                    <a:pt x="19422" y="14850"/>
                  </a:lnTo>
                  <a:lnTo>
                    <a:pt x="20148" y="14850"/>
                  </a:lnTo>
                  <a:lnTo>
                    <a:pt x="20148" y="13500"/>
                  </a:lnTo>
                  <a:lnTo>
                    <a:pt x="21600" y="13500"/>
                  </a:lnTo>
                  <a:lnTo>
                    <a:pt x="21600" y="16650"/>
                  </a:lnTo>
                  <a:lnTo>
                    <a:pt x="19422" y="16650"/>
                  </a:lnTo>
                  <a:lnTo>
                    <a:pt x="18877" y="18450"/>
                  </a:lnTo>
                  <a:lnTo>
                    <a:pt x="18151" y="20250"/>
                  </a:lnTo>
                  <a:lnTo>
                    <a:pt x="14703" y="20250"/>
                  </a:lnTo>
                  <a:lnTo>
                    <a:pt x="14158" y="21600"/>
                  </a:lnTo>
                  <a:lnTo>
                    <a:pt x="12706" y="20250"/>
                  </a:lnTo>
                  <a:lnTo>
                    <a:pt x="10709" y="20250"/>
                  </a:lnTo>
                  <a:lnTo>
                    <a:pt x="10165" y="18450"/>
                  </a:lnTo>
                  <a:lnTo>
                    <a:pt x="8713" y="18450"/>
                  </a:lnTo>
                  <a:lnTo>
                    <a:pt x="7987" y="20250"/>
                  </a:lnTo>
                  <a:lnTo>
                    <a:pt x="7987" y="21600"/>
                  </a:lnTo>
                  <a:lnTo>
                    <a:pt x="6716" y="21600"/>
                  </a:lnTo>
                  <a:lnTo>
                    <a:pt x="5445" y="20250"/>
                  </a:lnTo>
                  <a:lnTo>
                    <a:pt x="4719" y="20250"/>
                  </a:lnTo>
                  <a:lnTo>
                    <a:pt x="3449" y="16650"/>
                  </a:lnTo>
                  <a:lnTo>
                    <a:pt x="1997" y="14850"/>
                  </a:lnTo>
                  <a:lnTo>
                    <a:pt x="1271" y="13500"/>
                  </a:lnTo>
                  <a:lnTo>
                    <a:pt x="1271" y="11700"/>
                  </a:lnTo>
                  <a:lnTo>
                    <a:pt x="726" y="8550"/>
                  </a:lnTo>
                  <a:lnTo>
                    <a:pt x="0" y="8550"/>
                  </a:lnTo>
                  <a:lnTo>
                    <a:pt x="0" y="6750"/>
                  </a:lnTo>
                  <a:lnTo>
                    <a:pt x="726" y="6750"/>
                  </a:lnTo>
                  <a:lnTo>
                    <a:pt x="1997" y="4950"/>
                  </a:lnTo>
                  <a:lnTo>
                    <a:pt x="2723" y="4950"/>
                  </a:lnTo>
                  <a:lnTo>
                    <a:pt x="3449" y="3150"/>
                  </a:lnTo>
                  <a:lnTo>
                    <a:pt x="5445" y="3150"/>
                  </a:lnTo>
                  <a:lnTo>
                    <a:pt x="5990" y="1800"/>
                  </a:lnTo>
                  <a:lnTo>
                    <a:pt x="6716" y="1800"/>
                  </a:lnTo>
                  <a:lnTo>
                    <a:pt x="7442" y="0"/>
                  </a:lnTo>
                  <a:lnTo>
                    <a:pt x="7442" y="1800"/>
                  </a:lnTo>
                  <a:lnTo>
                    <a:pt x="7987" y="1800"/>
                  </a:lnTo>
                  <a:close/>
                  <a:moveTo>
                    <a:pt x="7987" y="18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3" name="Google Shape;833;p16"/>
            <p:cNvSpPr/>
            <p:nvPr/>
          </p:nvSpPr>
          <p:spPr>
            <a:xfrm>
              <a:off x="7063" y="2410"/>
              <a:ext cx="347" cy="368"/>
            </a:xfrm>
            <a:custGeom>
              <a:avLst/>
              <a:gdLst/>
              <a:ahLst/>
              <a:cxnLst/>
              <a:rect l="l" t="t" r="r" b="b"/>
              <a:pathLst>
                <a:path w="21600" h="21600" extrusionOk="0">
                  <a:moveTo>
                    <a:pt x="5834" y="0"/>
                  </a:moveTo>
                  <a:lnTo>
                    <a:pt x="6464" y="0"/>
                  </a:lnTo>
                  <a:lnTo>
                    <a:pt x="7726" y="580"/>
                  </a:lnTo>
                  <a:lnTo>
                    <a:pt x="8829" y="580"/>
                  </a:lnTo>
                  <a:lnTo>
                    <a:pt x="9460" y="1160"/>
                  </a:lnTo>
                  <a:lnTo>
                    <a:pt x="8829" y="1160"/>
                  </a:lnTo>
                  <a:lnTo>
                    <a:pt x="8829" y="1595"/>
                  </a:lnTo>
                  <a:lnTo>
                    <a:pt x="9460" y="1595"/>
                  </a:lnTo>
                  <a:lnTo>
                    <a:pt x="9460" y="2174"/>
                  </a:lnTo>
                  <a:lnTo>
                    <a:pt x="9933" y="2174"/>
                  </a:lnTo>
                  <a:lnTo>
                    <a:pt x="9933" y="1595"/>
                  </a:lnTo>
                  <a:lnTo>
                    <a:pt x="10564" y="1595"/>
                  </a:lnTo>
                  <a:lnTo>
                    <a:pt x="11194" y="2174"/>
                  </a:lnTo>
                  <a:lnTo>
                    <a:pt x="11825" y="1595"/>
                  </a:lnTo>
                  <a:lnTo>
                    <a:pt x="11825" y="2754"/>
                  </a:lnTo>
                  <a:lnTo>
                    <a:pt x="10564" y="2754"/>
                  </a:lnTo>
                  <a:lnTo>
                    <a:pt x="11194" y="3189"/>
                  </a:lnTo>
                  <a:lnTo>
                    <a:pt x="11825" y="2754"/>
                  </a:lnTo>
                  <a:lnTo>
                    <a:pt x="12298" y="3189"/>
                  </a:lnTo>
                  <a:lnTo>
                    <a:pt x="12928" y="3189"/>
                  </a:lnTo>
                  <a:lnTo>
                    <a:pt x="12928" y="2754"/>
                  </a:lnTo>
                  <a:lnTo>
                    <a:pt x="13559" y="2754"/>
                  </a:lnTo>
                  <a:lnTo>
                    <a:pt x="14032" y="2174"/>
                  </a:lnTo>
                  <a:lnTo>
                    <a:pt x="14663" y="2174"/>
                  </a:lnTo>
                  <a:lnTo>
                    <a:pt x="14663" y="1595"/>
                  </a:lnTo>
                  <a:lnTo>
                    <a:pt x="15293" y="1595"/>
                  </a:lnTo>
                  <a:lnTo>
                    <a:pt x="15293" y="2174"/>
                  </a:lnTo>
                  <a:lnTo>
                    <a:pt x="14663" y="2174"/>
                  </a:lnTo>
                  <a:lnTo>
                    <a:pt x="15766" y="2174"/>
                  </a:lnTo>
                  <a:lnTo>
                    <a:pt x="16397" y="1595"/>
                  </a:lnTo>
                  <a:lnTo>
                    <a:pt x="16397" y="2174"/>
                  </a:lnTo>
                  <a:lnTo>
                    <a:pt x="17028" y="2174"/>
                  </a:lnTo>
                  <a:lnTo>
                    <a:pt x="17658" y="2754"/>
                  </a:lnTo>
                  <a:lnTo>
                    <a:pt x="18131" y="2754"/>
                  </a:lnTo>
                  <a:lnTo>
                    <a:pt x="18131" y="3189"/>
                  </a:lnTo>
                  <a:lnTo>
                    <a:pt x="18762" y="3769"/>
                  </a:lnTo>
                  <a:lnTo>
                    <a:pt x="19866" y="3769"/>
                  </a:lnTo>
                  <a:lnTo>
                    <a:pt x="19866" y="5364"/>
                  </a:lnTo>
                  <a:lnTo>
                    <a:pt x="19393" y="5944"/>
                  </a:lnTo>
                  <a:lnTo>
                    <a:pt x="19866" y="6958"/>
                  </a:lnTo>
                  <a:lnTo>
                    <a:pt x="19866" y="7538"/>
                  </a:lnTo>
                  <a:lnTo>
                    <a:pt x="20496" y="7538"/>
                  </a:lnTo>
                  <a:lnTo>
                    <a:pt x="20496" y="8553"/>
                  </a:lnTo>
                  <a:lnTo>
                    <a:pt x="21127" y="9713"/>
                  </a:lnTo>
                  <a:lnTo>
                    <a:pt x="21600" y="10293"/>
                  </a:lnTo>
                  <a:lnTo>
                    <a:pt x="21600" y="11307"/>
                  </a:lnTo>
                  <a:lnTo>
                    <a:pt x="21127" y="11887"/>
                  </a:lnTo>
                  <a:lnTo>
                    <a:pt x="21127" y="11307"/>
                  </a:lnTo>
                  <a:lnTo>
                    <a:pt x="20496" y="11887"/>
                  </a:lnTo>
                  <a:lnTo>
                    <a:pt x="19866" y="11887"/>
                  </a:lnTo>
                  <a:lnTo>
                    <a:pt x="19393" y="12322"/>
                  </a:lnTo>
                  <a:lnTo>
                    <a:pt x="17658" y="12322"/>
                  </a:lnTo>
                  <a:lnTo>
                    <a:pt x="17028" y="12902"/>
                  </a:lnTo>
                  <a:lnTo>
                    <a:pt x="16397" y="12902"/>
                  </a:lnTo>
                  <a:lnTo>
                    <a:pt x="15293" y="13482"/>
                  </a:lnTo>
                  <a:lnTo>
                    <a:pt x="14663" y="13482"/>
                  </a:lnTo>
                  <a:lnTo>
                    <a:pt x="14663" y="14062"/>
                  </a:lnTo>
                  <a:lnTo>
                    <a:pt x="15293" y="14062"/>
                  </a:lnTo>
                  <a:lnTo>
                    <a:pt x="15766" y="15077"/>
                  </a:lnTo>
                  <a:lnTo>
                    <a:pt x="15766" y="15656"/>
                  </a:lnTo>
                  <a:lnTo>
                    <a:pt x="16397" y="16091"/>
                  </a:lnTo>
                  <a:lnTo>
                    <a:pt x="17658" y="16671"/>
                  </a:lnTo>
                  <a:lnTo>
                    <a:pt x="18762" y="17831"/>
                  </a:lnTo>
                  <a:lnTo>
                    <a:pt x="18762" y="18846"/>
                  </a:lnTo>
                  <a:lnTo>
                    <a:pt x="18131" y="18846"/>
                  </a:lnTo>
                  <a:lnTo>
                    <a:pt x="17658" y="19426"/>
                  </a:lnTo>
                  <a:lnTo>
                    <a:pt x="17028" y="19860"/>
                  </a:lnTo>
                  <a:lnTo>
                    <a:pt x="17028" y="20440"/>
                  </a:lnTo>
                  <a:lnTo>
                    <a:pt x="17658" y="20440"/>
                  </a:lnTo>
                  <a:lnTo>
                    <a:pt x="17658" y="21020"/>
                  </a:lnTo>
                  <a:lnTo>
                    <a:pt x="15293" y="21020"/>
                  </a:lnTo>
                  <a:lnTo>
                    <a:pt x="14032" y="21600"/>
                  </a:lnTo>
                  <a:lnTo>
                    <a:pt x="12928" y="21600"/>
                  </a:lnTo>
                  <a:lnTo>
                    <a:pt x="12298" y="21020"/>
                  </a:lnTo>
                  <a:lnTo>
                    <a:pt x="11194" y="21020"/>
                  </a:lnTo>
                  <a:lnTo>
                    <a:pt x="11194" y="21600"/>
                  </a:lnTo>
                  <a:lnTo>
                    <a:pt x="10564" y="21600"/>
                  </a:lnTo>
                  <a:lnTo>
                    <a:pt x="9933" y="21020"/>
                  </a:lnTo>
                  <a:lnTo>
                    <a:pt x="9460" y="21600"/>
                  </a:lnTo>
                  <a:lnTo>
                    <a:pt x="8829" y="21600"/>
                  </a:lnTo>
                  <a:lnTo>
                    <a:pt x="8199" y="21020"/>
                  </a:lnTo>
                  <a:lnTo>
                    <a:pt x="7095" y="21020"/>
                  </a:lnTo>
                  <a:lnTo>
                    <a:pt x="7095" y="20440"/>
                  </a:lnTo>
                  <a:lnTo>
                    <a:pt x="6464" y="20440"/>
                  </a:lnTo>
                  <a:lnTo>
                    <a:pt x="6464" y="21020"/>
                  </a:lnTo>
                  <a:lnTo>
                    <a:pt x="4730" y="21020"/>
                  </a:lnTo>
                  <a:lnTo>
                    <a:pt x="4730" y="20440"/>
                  </a:lnTo>
                  <a:lnTo>
                    <a:pt x="4099" y="20440"/>
                  </a:lnTo>
                  <a:lnTo>
                    <a:pt x="4099" y="19860"/>
                  </a:lnTo>
                  <a:lnTo>
                    <a:pt x="4730" y="18846"/>
                  </a:lnTo>
                  <a:lnTo>
                    <a:pt x="4730" y="18266"/>
                  </a:lnTo>
                  <a:lnTo>
                    <a:pt x="5361" y="17831"/>
                  </a:lnTo>
                  <a:lnTo>
                    <a:pt x="5834" y="17251"/>
                  </a:lnTo>
                  <a:lnTo>
                    <a:pt x="4730" y="17251"/>
                  </a:lnTo>
                  <a:lnTo>
                    <a:pt x="4099" y="16671"/>
                  </a:lnTo>
                  <a:lnTo>
                    <a:pt x="3626" y="17251"/>
                  </a:lnTo>
                  <a:lnTo>
                    <a:pt x="2996" y="16671"/>
                  </a:lnTo>
                  <a:lnTo>
                    <a:pt x="2365" y="17251"/>
                  </a:lnTo>
                  <a:lnTo>
                    <a:pt x="1892" y="16671"/>
                  </a:lnTo>
                  <a:lnTo>
                    <a:pt x="1892" y="16091"/>
                  </a:lnTo>
                  <a:lnTo>
                    <a:pt x="1261" y="16091"/>
                  </a:lnTo>
                  <a:lnTo>
                    <a:pt x="1261" y="14497"/>
                  </a:lnTo>
                  <a:lnTo>
                    <a:pt x="631" y="14062"/>
                  </a:lnTo>
                  <a:lnTo>
                    <a:pt x="0" y="14062"/>
                  </a:lnTo>
                  <a:lnTo>
                    <a:pt x="631" y="13482"/>
                  </a:lnTo>
                  <a:lnTo>
                    <a:pt x="0" y="12902"/>
                  </a:lnTo>
                  <a:lnTo>
                    <a:pt x="0" y="11307"/>
                  </a:lnTo>
                  <a:lnTo>
                    <a:pt x="631" y="10728"/>
                  </a:lnTo>
                  <a:lnTo>
                    <a:pt x="0" y="10293"/>
                  </a:lnTo>
                  <a:lnTo>
                    <a:pt x="631" y="9713"/>
                  </a:lnTo>
                  <a:lnTo>
                    <a:pt x="631" y="9133"/>
                  </a:lnTo>
                  <a:lnTo>
                    <a:pt x="2365" y="9133"/>
                  </a:lnTo>
                  <a:lnTo>
                    <a:pt x="2365" y="8553"/>
                  </a:lnTo>
                  <a:lnTo>
                    <a:pt x="2996" y="8118"/>
                  </a:lnTo>
                  <a:lnTo>
                    <a:pt x="2996" y="7538"/>
                  </a:lnTo>
                  <a:lnTo>
                    <a:pt x="1892" y="7538"/>
                  </a:lnTo>
                  <a:lnTo>
                    <a:pt x="1892" y="6958"/>
                  </a:lnTo>
                  <a:lnTo>
                    <a:pt x="2996" y="6958"/>
                  </a:lnTo>
                  <a:lnTo>
                    <a:pt x="2996" y="5944"/>
                  </a:lnTo>
                  <a:lnTo>
                    <a:pt x="3626" y="5944"/>
                  </a:lnTo>
                  <a:lnTo>
                    <a:pt x="3626" y="5364"/>
                  </a:lnTo>
                  <a:lnTo>
                    <a:pt x="2996" y="4929"/>
                  </a:lnTo>
                  <a:lnTo>
                    <a:pt x="2365" y="4929"/>
                  </a:lnTo>
                  <a:lnTo>
                    <a:pt x="2365" y="4349"/>
                  </a:lnTo>
                  <a:lnTo>
                    <a:pt x="3626" y="3769"/>
                  </a:lnTo>
                  <a:lnTo>
                    <a:pt x="4099" y="3769"/>
                  </a:lnTo>
                  <a:lnTo>
                    <a:pt x="4730" y="4349"/>
                  </a:lnTo>
                  <a:lnTo>
                    <a:pt x="4730" y="4929"/>
                  </a:lnTo>
                  <a:lnTo>
                    <a:pt x="5361" y="5364"/>
                  </a:lnTo>
                  <a:lnTo>
                    <a:pt x="5361" y="4349"/>
                  </a:lnTo>
                  <a:lnTo>
                    <a:pt x="5834" y="4349"/>
                  </a:lnTo>
                  <a:lnTo>
                    <a:pt x="5834" y="4929"/>
                  </a:lnTo>
                  <a:lnTo>
                    <a:pt x="6464" y="5364"/>
                  </a:lnTo>
                  <a:lnTo>
                    <a:pt x="5834" y="4929"/>
                  </a:lnTo>
                  <a:lnTo>
                    <a:pt x="5834" y="4349"/>
                  </a:lnTo>
                  <a:lnTo>
                    <a:pt x="6464" y="3769"/>
                  </a:lnTo>
                  <a:lnTo>
                    <a:pt x="7726" y="3769"/>
                  </a:lnTo>
                  <a:lnTo>
                    <a:pt x="8199" y="4349"/>
                  </a:lnTo>
                  <a:lnTo>
                    <a:pt x="9460" y="4349"/>
                  </a:lnTo>
                  <a:lnTo>
                    <a:pt x="8199" y="4349"/>
                  </a:lnTo>
                  <a:lnTo>
                    <a:pt x="7726" y="3189"/>
                  </a:lnTo>
                  <a:lnTo>
                    <a:pt x="6464" y="3189"/>
                  </a:lnTo>
                  <a:lnTo>
                    <a:pt x="6464" y="2754"/>
                  </a:lnTo>
                  <a:lnTo>
                    <a:pt x="7095" y="2754"/>
                  </a:lnTo>
                  <a:lnTo>
                    <a:pt x="6464" y="2174"/>
                  </a:lnTo>
                  <a:lnTo>
                    <a:pt x="6464" y="1595"/>
                  </a:lnTo>
                  <a:lnTo>
                    <a:pt x="6464" y="2174"/>
                  </a:lnTo>
                  <a:lnTo>
                    <a:pt x="6464" y="1595"/>
                  </a:lnTo>
                  <a:lnTo>
                    <a:pt x="7095" y="1595"/>
                  </a:lnTo>
                  <a:lnTo>
                    <a:pt x="6464" y="1160"/>
                  </a:lnTo>
                  <a:lnTo>
                    <a:pt x="6464" y="580"/>
                  </a:lnTo>
                  <a:lnTo>
                    <a:pt x="5834" y="580"/>
                  </a:lnTo>
                  <a:lnTo>
                    <a:pt x="5834" y="0"/>
                  </a:lnTo>
                  <a:close/>
                  <a:moveTo>
                    <a:pt x="5834"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4" name="Google Shape;834;p16"/>
            <p:cNvSpPr/>
            <p:nvPr/>
          </p:nvSpPr>
          <p:spPr>
            <a:xfrm>
              <a:off x="7215" y="2786"/>
              <a:ext cx="8" cy="10"/>
            </a:xfrm>
            <a:custGeom>
              <a:avLst/>
              <a:gdLst/>
              <a:ahLst/>
              <a:cxnLst/>
              <a:rect l="l" t="t" r="r" b="b"/>
              <a:pathLst>
                <a:path w="21600" h="21600" extrusionOk="0">
                  <a:moveTo>
                    <a:pt x="0" y="0"/>
                  </a:moveTo>
                  <a:lnTo>
                    <a:pt x="21600" y="0"/>
                  </a:lnTo>
                  <a:lnTo>
                    <a:pt x="21600" y="21600"/>
                  </a:lnTo>
                  <a:lnTo>
                    <a:pt x="0" y="21600"/>
                  </a:lnTo>
                  <a:lnTo>
                    <a:pt x="0" y="0"/>
                  </a:lnTo>
                  <a:close/>
                  <a:moveTo>
                    <a:pt x="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5" name="Google Shape;835;p16"/>
            <p:cNvSpPr/>
            <p:nvPr/>
          </p:nvSpPr>
          <p:spPr>
            <a:xfrm>
              <a:off x="7073" y="2759"/>
              <a:ext cx="188" cy="91"/>
            </a:xfrm>
            <a:custGeom>
              <a:avLst/>
              <a:gdLst/>
              <a:ahLst/>
              <a:cxnLst/>
              <a:rect l="l" t="t" r="r" b="b"/>
              <a:pathLst>
                <a:path w="21600" h="21600" extrusionOk="0">
                  <a:moveTo>
                    <a:pt x="7589" y="2335"/>
                  </a:moveTo>
                  <a:lnTo>
                    <a:pt x="10800" y="2335"/>
                  </a:lnTo>
                  <a:lnTo>
                    <a:pt x="10800" y="0"/>
                  </a:lnTo>
                  <a:lnTo>
                    <a:pt x="11968" y="0"/>
                  </a:lnTo>
                  <a:lnTo>
                    <a:pt x="11968" y="2335"/>
                  </a:lnTo>
                  <a:lnTo>
                    <a:pt x="14011" y="2335"/>
                  </a:lnTo>
                  <a:lnTo>
                    <a:pt x="15178" y="4670"/>
                  </a:lnTo>
                  <a:lnTo>
                    <a:pt x="16346" y="4670"/>
                  </a:lnTo>
                  <a:lnTo>
                    <a:pt x="16346" y="8757"/>
                  </a:lnTo>
                  <a:lnTo>
                    <a:pt x="21600" y="8757"/>
                  </a:lnTo>
                  <a:lnTo>
                    <a:pt x="20724" y="11092"/>
                  </a:lnTo>
                  <a:lnTo>
                    <a:pt x="20724" y="15178"/>
                  </a:lnTo>
                  <a:lnTo>
                    <a:pt x="18389" y="15178"/>
                  </a:lnTo>
                  <a:lnTo>
                    <a:pt x="18389" y="19265"/>
                  </a:lnTo>
                  <a:lnTo>
                    <a:pt x="17222" y="17514"/>
                  </a:lnTo>
                  <a:lnTo>
                    <a:pt x="15178" y="17514"/>
                  </a:lnTo>
                  <a:lnTo>
                    <a:pt x="15178" y="19265"/>
                  </a:lnTo>
                  <a:lnTo>
                    <a:pt x="14011" y="21600"/>
                  </a:lnTo>
                  <a:lnTo>
                    <a:pt x="13135" y="19265"/>
                  </a:lnTo>
                  <a:lnTo>
                    <a:pt x="11968" y="19265"/>
                  </a:lnTo>
                  <a:lnTo>
                    <a:pt x="11968" y="17514"/>
                  </a:lnTo>
                  <a:lnTo>
                    <a:pt x="10800" y="15178"/>
                  </a:lnTo>
                  <a:lnTo>
                    <a:pt x="9632" y="21600"/>
                  </a:lnTo>
                  <a:lnTo>
                    <a:pt x="7589" y="19265"/>
                  </a:lnTo>
                  <a:lnTo>
                    <a:pt x="6422" y="21600"/>
                  </a:lnTo>
                  <a:lnTo>
                    <a:pt x="5546" y="21600"/>
                  </a:lnTo>
                  <a:lnTo>
                    <a:pt x="5546" y="19265"/>
                  </a:lnTo>
                  <a:lnTo>
                    <a:pt x="4378" y="19265"/>
                  </a:lnTo>
                  <a:lnTo>
                    <a:pt x="4378" y="17514"/>
                  </a:lnTo>
                  <a:lnTo>
                    <a:pt x="3211" y="15178"/>
                  </a:lnTo>
                  <a:lnTo>
                    <a:pt x="2335" y="15178"/>
                  </a:lnTo>
                  <a:lnTo>
                    <a:pt x="1168" y="17514"/>
                  </a:lnTo>
                  <a:lnTo>
                    <a:pt x="2335" y="19265"/>
                  </a:lnTo>
                  <a:lnTo>
                    <a:pt x="0" y="19265"/>
                  </a:lnTo>
                  <a:lnTo>
                    <a:pt x="0" y="17514"/>
                  </a:lnTo>
                  <a:lnTo>
                    <a:pt x="1168" y="17514"/>
                  </a:lnTo>
                  <a:lnTo>
                    <a:pt x="1168" y="12843"/>
                  </a:lnTo>
                  <a:lnTo>
                    <a:pt x="2335" y="8757"/>
                  </a:lnTo>
                  <a:lnTo>
                    <a:pt x="3211" y="8757"/>
                  </a:lnTo>
                  <a:lnTo>
                    <a:pt x="4378" y="6422"/>
                  </a:lnTo>
                  <a:lnTo>
                    <a:pt x="4378" y="4670"/>
                  </a:lnTo>
                  <a:lnTo>
                    <a:pt x="3211" y="4670"/>
                  </a:lnTo>
                  <a:lnTo>
                    <a:pt x="4378" y="2335"/>
                  </a:lnTo>
                  <a:lnTo>
                    <a:pt x="5546" y="2335"/>
                  </a:lnTo>
                  <a:lnTo>
                    <a:pt x="5546" y="4670"/>
                  </a:lnTo>
                  <a:lnTo>
                    <a:pt x="6422" y="4670"/>
                  </a:lnTo>
                  <a:lnTo>
                    <a:pt x="7589" y="2335"/>
                  </a:lnTo>
                  <a:close/>
                  <a:moveTo>
                    <a:pt x="7589" y="233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6" name="Google Shape;836;p16"/>
            <p:cNvSpPr/>
            <p:nvPr/>
          </p:nvSpPr>
          <p:spPr>
            <a:xfrm>
              <a:off x="6979" y="2494"/>
              <a:ext cx="142" cy="119"/>
            </a:xfrm>
            <a:custGeom>
              <a:avLst/>
              <a:gdLst/>
              <a:ahLst/>
              <a:cxnLst/>
              <a:rect l="l" t="t" r="r" b="b"/>
              <a:pathLst>
                <a:path w="21600" h="21600" extrusionOk="0">
                  <a:moveTo>
                    <a:pt x="12729" y="21600"/>
                  </a:moveTo>
                  <a:lnTo>
                    <a:pt x="12729" y="19800"/>
                  </a:lnTo>
                  <a:lnTo>
                    <a:pt x="14271" y="18000"/>
                  </a:lnTo>
                  <a:lnTo>
                    <a:pt x="12729" y="16650"/>
                  </a:lnTo>
                  <a:lnTo>
                    <a:pt x="14271" y="14850"/>
                  </a:lnTo>
                  <a:lnTo>
                    <a:pt x="14271" y="13050"/>
                  </a:lnTo>
                  <a:lnTo>
                    <a:pt x="18514" y="13050"/>
                  </a:lnTo>
                  <a:lnTo>
                    <a:pt x="18514" y="11250"/>
                  </a:lnTo>
                  <a:lnTo>
                    <a:pt x="20057" y="9900"/>
                  </a:lnTo>
                  <a:lnTo>
                    <a:pt x="20057" y="8100"/>
                  </a:lnTo>
                  <a:lnTo>
                    <a:pt x="17357" y="8100"/>
                  </a:lnTo>
                  <a:lnTo>
                    <a:pt x="17357" y="6300"/>
                  </a:lnTo>
                  <a:lnTo>
                    <a:pt x="20057" y="6300"/>
                  </a:lnTo>
                  <a:lnTo>
                    <a:pt x="20057" y="3150"/>
                  </a:lnTo>
                  <a:lnTo>
                    <a:pt x="21600" y="3150"/>
                  </a:lnTo>
                  <a:lnTo>
                    <a:pt x="21600" y="1350"/>
                  </a:lnTo>
                  <a:lnTo>
                    <a:pt x="20057" y="1350"/>
                  </a:lnTo>
                  <a:lnTo>
                    <a:pt x="18514" y="0"/>
                  </a:lnTo>
                  <a:lnTo>
                    <a:pt x="15814" y="0"/>
                  </a:lnTo>
                  <a:lnTo>
                    <a:pt x="14271" y="1350"/>
                  </a:lnTo>
                  <a:lnTo>
                    <a:pt x="12729" y="0"/>
                  </a:lnTo>
                  <a:lnTo>
                    <a:pt x="12729" y="1350"/>
                  </a:lnTo>
                  <a:lnTo>
                    <a:pt x="11571" y="1350"/>
                  </a:lnTo>
                  <a:lnTo>
                    <a:pt x="10029" y="3150"/>
                  </a:lnTo>
                  <a:lnTo>
                    <a:pt x="7329" y="4950"/>
                  </a:lnTo>
                  <a:lnTo>
                    <a:pt x="7329" y="3150"/>
                  </a:lnTo>
                  <a:lnTo>
                    <a:pt x="5786" y="4950"/>
                  </a:lnTo>
                  <a:lnTo>
                    <a:pt x="5786" y="6300"/>
                  </a:lnTo>
                  <a:lnTo>
                    <a:pt x="4243" y="6300"/>
                  </a:lnTo>
                  <a:lnTo>
                    <a:pt x="4243" y="11250"/>
                  </a:lnTo>
                  <a:lnTo>
                    <a:pt x="3086" y="11250"/>
                  </a:lnTo>
                  <a:lnTo>
                    <a:pt x="3086" y="13050"/>
                  </a:lnTo>
                  <a:lnTo>
                    <a:pt x="4243" y="14850"/>
                  </a:lnTo>
                  <a:lnTo>
                    <a:pt x="5786" y="14850"/>
                  </a:lnTo>
                  <a:lnTo>
                    <a:pt x="4243" y="14850"/>
                  </a:lnTo>
                  <a:lnTo>
                    <a:pt x="3086" y="16650"/>
                  </a:lnTo>
                  <a:lnTo>
                    <a:pt x="4243" y="16650"/>
                  </a:lnTo>
                  <a:lnTo>
                    <a:pt x="4243" y="18000"/>
                  </a:lnTo>
                  <a:lnTo>
                    <a:pt x="3086" y="18000"/>
                  </a:lnTo>
                  <a:lnTo>
                    <a:pt x="1543" y="16650"/>
                  </a:lnTo>
                  <a:lnTo>
                    <a:pt x="0" y="16650"/>
                  </a:lnTo>
                  <a:lnTo>
                    <a:pt x="1543" y="18000"/>
                  </a:lnTo>
                  <a:lnTo>
                    <a:pt x="3086" y="18000"/>
                  </a:lnTo>
                  <a:lnTo>
                    <a:pt x="0" y="18000"/>
                  </a:lnTo>
                  <a:lnTo>
                    <a:pt x="0" y="19800"/>
                  </a:lnTo>
                  <a:lnTo>
                    <a:pt x="3086" y="19800"/>
                  </a:lnTo>
                  <a:lnTo>
                    <a:pt x="4243" y="18000"/>
                  </a:lnTo>
                  <a:lnTo>
                    <a:pt x="8486" y="18000"/>
                  </a:lnTo>
                  <a:lnTo>
                    <a:pt x="10029" y="19800"/>
                  </a:lnTo>
                  <a:lnTo>
                    <a:pt x="11571" y="19800"/>
                  </a:lnTo>
                  <a:lnTo>
                    <a:pt x="11571" y="21600"/>
                  </a:lnTo>
                  <a:lnTo>
                    <a:pt x="12729" y="21600"/>
                  </a:lnTo>
                  <a:close/>
                  <a:moveTo>
                    <a:pt x="0" y="16650"/>
                  </a:moveTo>
                  <a:lnTo>
                    <a:pt x="1543" y="14850"/>
                  </a:lnTo>
                  <a:lnTo>
                    <a:pt x="3086" y="16650"/>
                  </a:lnTo>
                  <a:lnTo>
                    <a:pt x="0" y="16650"/>
                  </a:lnTo>
                  <a:close/>
                  <a:moveTo>
                    <a:pt x="1543" y="14850"/>
                  </a:moveTo>
                  <a:lnTo>
                    <a:pt x="3086" y="14850"/>
                  </a:lnTo>
                  <a:lnTo>
                    <a:pt x="1543" y="14850"/>
                  </a:lnTo>
                  <a:close/>
                  <a:moveTo>
                    <a:pt x="1543" y="1485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7" name="Google Shape;837;p16"/>
            <p:cNvSpPr/>
            <p:nvPr/>
          </p:nvSpPr>
          <p:spPr>
            <a:xfrm>
              <a:off x="6961" y="2593"/>
              <a:ext cx="112" cy="84"/>
            </a:xfrm>
            <a:custGeom>
              <a:avLst/>
              <a:gdLst/>
              <a:ahLst/>
              <a:cxnLst/>
              <a:rect l="l" t="t" r="r" b="b"/>
              <a:pathLst>
                <a:path w="21600" h="21600" extrusionOk="0">
                  <a:moveTo>
                    <a:pt x="19636" y="14612"/>
                  </a:moveTo>
                  <a:lnTo>
                    <a:pt x="21600" y="12071"/>
                  </a:lnTo>
                  <a:lnTo>
                    <a:pt x="19636" y="9529"/>
                  </a:lnTo>
                  <a:lnTo>
                    <a:pt x="19636" y="5082"/>
                  </a:lnTo>
                  <a:lnTo>
                    <a:pt x="18164" y="5082"/>
                  </a:lnTo>
                  <a:lnTo>
                    <a:pt x="18164" y="2541"/>
                  </a:lnTo>
                  <a:lnTo>
                    <a:pt x="16200" y="2541"/>
                  </a:lnTo>
                  <a:lnTo>
                    <a:pt x="14236" y="0"/>
                  </a:lnTo>
                  <a:lnTo>
                    <a:pt x="8836" y="0"/>
                  </a:lnTo>
                  <a:lnTo>
                    <a:pt x="7364" y="2541"/>
                  </a:lnTo>
                  <a:lnTo>
                    <a:pt x="3436" y="2541"/>
                  </a:lnTo>
                  <a:lnTo>
                    <a:pt x="3436" y="0"/>
                  </a:lnTo>
                  <a:lnTo>
                    <a:pt x="1473" y="0"/>
                  </a:lnTo>
                  <a:lnTo>
                    <a:pt x="0" y="2541"/>
                  </a:lnTo>
                  <a:lnTo>
                    <a:pt x="0" y="6988"/>
                  </a:lnTo>
                  <a:lnTo>
                    <a:pt x="1473" y="9529"/>
                  </a:lnTo>
                  <a:lnTo>
                    <a:pt x="5400" y="12071"/>
                  </a:lnTo>
                  <a:lnTo>
                    <a:pt x="7364" y="14612"/>
                  </a:lnTo>
                  <a:lnTo>
                    <a:pt x="7364" y="16518"/>
                  </a:lnTo>
                  <a:lnTo>
                    <a:pt x="12764" y="16518"/>
                  </a:lnTo>
                  <a:lnTo>
                    <a:pt x="12764" y="19059"/>
                  </a:lnTo>
                  <a:lnTo>
                    <a:pt x="14236" y="21600"/>
                  </a:lnTo>
                  <a:lnTo>
                    <a:pt x="19636" y="21600"/>
                  </a:lnTo>
                  <a:lnTo>
                    <a:pt x="19636" y="19059"/>
                  </a:lnTo>
                  <a:lnTo>
                    <a:pt x="18164" y="16518"/>
                  </a:lnTo>
                  <a:lnTo>
                    <a:pt x="19636" y="16518"/>
                  </a:lnTo>
                  <a:lnTo>
                    <a:pt x="19636" y="14612"/>
                  </a:lnTo>
                  <a:close/>
                  <a:moveTo>
                    <a:pt x="19636" y="1461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8" name="Google Shape;838;p16"/>
            <p:cNvSpPr/>
            <p:nvPr/>
          </p:nvSpPr>
          <p:spPr>
            <a:xfrm>
              <a:off x="7055" y="2650"/>
              <a:ext cx="28" cy="34"/>
            </a:xfrm>
            <a:custGeom>
              <a:avLst/>
              <a:gdLst/>
              <a:ahLst/>
              <a:cxnLst/>
              <a:rect l="l" t="t" r="r" b="b"/>
              <a:pathLst>
                <a:path w="21600" h="21600" extrusionOk="0">
                  <a:moveTo>
                    <a:pt x="5891" y="16971"/>
                  </a:moveTo>
                  <a:lnTo>
                    <a:pt x="5891" y="10800"/>
                  </a:lnTo>
                  <a:lnTo>
                    <a:pt x="0" y="4629"/>
                  </a:lnTo>
                  <a:lnTo>
                    <a:pt x="5891" y="4629"/>
                  </a:lnTo>
                  <a:lnTo>
                    <a:pt x="5891" y="0"/>
                  </a:lnTo>
                  <a:lnTo>
                    <a:pt x="13745" y="0"/>
                  </a:lnTo>
                  <a:lnTo>
                    <a:pt x="21600" y="4629"/>
                  </a:lnTo>
                  <a:lnTo>
                    <a:pt x="21600" y="21600"/>
                  </a:lnTo>
                  <a:lnTo>
                    <a:pt x="13745" y="21600"/>
                  </a:lnTo>
                  <a:lnTo>
                    <a:pt x="5891" y="16971"/>
                  </a:lnTo>
                  <a:close/>
                  <a:moveTo>
                    <a:pt x="5891" y="1697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9" name="Google Shape;839;p16"/>
            <p:cNvSpPr/>
            <p:nvPr/>
          </p:nvSpPr>
          <p:spPr>
            <a:xfrm>
              <a:off x="6593" y="1997"/>
              <a:ext cx="28" cy="64"/>
            </a:xfrm>
            <a:custGeom>
              <a:avLst/>
              <a:gdLst/>
              <a:ahLst/>
              <a:cxnLst/>
              <a:rect l="l" t="t" r="r" b="b"/>
              <a:pathLst>
                <a:path w="21600" h="21600" extrusionOk="0">
                  <a:moveTo>
                    <a:pt x="14400" y="15429"/>
                  </a:moveTo>
                  <a:cubicBezTo>
                    <a:pt x="14400" y="21600"/>
                    <a:pt x="14400" y="21600"/>
                    <a:pt x="14400" y="21600"/>
                  </a:cubicBezTo>
                  <a:cubicBezTo>
                    <a:pt x="14400" y="18514"/>
                    <a:pt x="14400" y="18514"/>
                    <a:pt x="14400" y="18514"/>
                  </a:cubicBezTo>
                  <a:cubicBezTo>
                    <a:pt x="14400" y="15429"/>
                    <a:pt x="14400" y="15429"/>
                    <a:pt x="14400" y="15429"/>
                  </a:cubicBezTo>
                  <a:cubicBezTo>
                    <a:pt x="14400" y="15429"/>
                    <a:pt x="14400" y="15429"/>
                    <a:pt x="14400" y="15429"/>
                  </a:cubicBezTo>
                  <a:close/>
                  <a:moveTo>
                    <a:pt x="14400" y="9257"/>
                  </a:moveTo>
                  <a:cubicBezTo>
                    <a:pt x="14400" y="12343"/>
                    <a:pt x="14400" y="12343"/>
                    <a:pt x="14400" y="12343"/>
                  </a:cubicBezTo>
                  <a:cubicBezTo>
                    <a:pt x="14400" y="12343"/>
                    <a:pt x="14400" y="12343"/>
                    <a:pt x="14400" y="12343"/>
                  </a:cubicBezTo>
                  <a:cubicBezTo>
                    <a:pt x="14400" y="12343"/>
                    <a:pt x="14400" y="12343"/>
                    <a:pt x="14400" y="12343"/>
                  </a:cubicBezTo>
                  <a:cubicBezTo>
                    <a:pt x="14400" y="9257"/>
                    <a:pt x="14400" y="9257"/>
                    <a:pt x="14400" y="9257"/>
                  </a:cubicBezTo>
                  <a:close/>
                  <a:moveTo>
                    <a:pt x="0" y="3086"/>
                  </a:moveTo>
                  <a:cubicBezTo>
                    <a:pt x="0" y="6171"/>
                    <a:pt x="0" y="6171"/>
                    <a:pt x="0" y="6171"/>
                  </a:cubicBezTo>
                  <a:cubicBezTo>
                    <a:pt x="7200" y="6171"/>
                    <a:pt x="7200" y="6171"/>
                    <a:pt x="7200" y="6171"/>
                  </a:cubicBezTo>
                  <a:cubicBezTo>
                    <a:pt x="0" y="3086"/>
                    <a:pt x="0" y="3086"/>
                    <a:pt x="0" y="3086"/>
                  </a:cubicBezTo>
                  <a:close/>
                  <a:moveTo>
                    <a:pt x="21600" y="0"/>
                  </a:moveTo>
                  <a:cubicBezTo>
                    <a:pt x="21600" y="3086"/>
                    <a:pt x="21600" y="3086"/>
                    <a:pt x="21600" y="3086"/>
                  </a:cubicBezTo>
                  <a:cubicBezTo>
                    <a:pt x="21600" y="0"/>
                    <a:pt x="21600" y="0"/>
                    <a:pt x="21600" y="0"/>
                  </a:cubicBezTo>
                  <a:cubicBezTo>
                    <a:pt x="21600" y="0"/>
                    <a:pt x="21600" y="0"/>
                    <a:pt x="21600" y="0"/>
                  </a:cubicBezTo>
                  <a:close/>
                  <a:moveTo>
                    <a:pt x="7200" y="0"/>
                  </a:moveTo>
                  <a:cubicBezTo>
                    <a:pt x="7200" y="0"/>
                    <a:pt x="14400" y="0"/>
                    <a:pt x="14400" y="0"/>
                  </a:cubicBezTo>
                  <a:cubicBezTo>
                    <a:pt x="21600" y="3086"/>
                    <a:pt x="21600" y="3086"/>
                    <a:pt x="21600" y="3086"/>
                  </a:cubicBezTo>
                  <a:cubicBezTo>
                    <a:pt x="21600" y="3086"/>
                    <a:pt x="21600" y="3086"/>
                    <a:pt x="21600" y="3086"/>
                  </a:cubicBezTo>
                  <a:cubicBezTo>
                    <a:pt x="14400" y="3086"/>
                    <a:pt x="14400" y="3086"/>
                    <a:pt x="14400" y="3086"/>
                  </a:cubicBezTo>
                  <a:cubicBezTo>
                    <a:pt x="7200" y="0"/>
                    <a:pt x="7200" y="0"/>
                    <a:pt x="7200" y="0"/>
                  </a:cubicBezTo>
                  <a:close/>
                  <a:moveTo>
                    <a:pt x="7200" y="0"/>
                  </a:moveTo>
                  <a:cubicBezTo>
                    <a:pt x="14400" y="6171"/>
                    <a:pt x="14400" y="6171"/>
                    <a:pt x="14400" y="6171"/>
                  </a:cubicBezTo>
                  <a:cubicBezTo>
                    <a:pt x="21600" y="9257"/>
                    <a:pt x="21600" y="9257"/>
                    <a:pt x="21600" y="9257"/>
                  </a:cubicBezTo>
                  <a:cubicBezTo>
                    <a:pt x="14400" y="9257"/>
                    <a:pt x="14400" y="9257"/>
                    <a:pt x="14400" y="9257"/>
                  </a:cubicBezTo>
                  <a:cubicBezTo>
                    <a:pt x="7200" y="6171"/>
                    <a:pt x="7200" y="6171"/>
                    <a:pt x="7200" y="6171"/>
                  </a:cubicBezTo>
                  <a:cubicBezTo>
                    <a:pt x="7200" y="3086"/>
                    <a:pt x="7200" y="3086"/>
                    <a:pt x="7200" y="3086"/>
                  </a:cubicBezTo>
                  <a:lnTo>
                    <a:pt x="7200" y="0"/>
                  </a:lnTo>
                  <a:close/>
                  <a:moveTo>
                    <a:pt x="720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0" name="Google Shape;840;p16"/>
            <p:cNvSpPr/>
            <p:nvPr/>
          </p:nvSpPr>
          <p:spPr>
            <a:xfrm>
              <a:off x="6462" y="2393"/>
              <a:ext cx="170" cy="192"/>
            </a:xfrm>
            <a:custGeom>
              <a:avLst/>
              <a:gdLst/>
              <a:ahLst/>
              <a:cxnLst/>
              <a:rect l="l" t="t" r="r" b="b"/>
              <a:pathLst>
                <a:path w="21600" h="21600" extrusionOk="0">
                  <a:moveTo>
                    <a:pt x="6125" y="21600"/>
                  </a:moveTo>
                  <a:lnTo>
                    <a:pt x="7415" y="21600"/>
                  </a:lnTo>
                  <a:lnTo>
                    <a:pt x="9672" y="20492"/>
                  </a:lnTo>
                  <a:lnTo>
                    <a:pt x="10961" y="20492"/>
                  </a:lnTo>
                  <a:lnTo>
                    <a:pt x="9672" y="19385"/>
                  </a:lnTo>
                  <a:lnTo>
                    <a:pt x="13218" y="19385"/>
                  </a:lnTo>
                  <a:lnTo>
                    <a:pt x="13218" y="18277"/>
                  </a:lnTo>
                  <a:lnTo>
                    <a:pt x="16764" y="18277"/>
                  </a:lnTo>
                  <a:lnTo>
                    <a:pt x="16764" y="17446"/>
                  </a:lnTo>
                  <a:lnTo>
                    <a:pt x="16764" y="18277"/>
                  </a:lnTo>
                  <a:lnTo>
                    <a:pt x="18054" y="17446"/>
                  </a:lnTo>
                  <a:lnTo>
                    <a:pt x="20310" y="17446"/>
                  </a:lnTo>
                  <a:lnTo>
                    <a:pt x="19343" y="16338"/>
                  </a:lnTo>
                  <a:lnTo>
                    <a:pt x="20310" y="15231"/>
                  </a:lnTo>
                  <a:lnTo>
                    <a:pt x="21600" y="14400"/>
                  </a:lnTo>
                  <a:lnTo>
                    <a:pt x="21600" y="11354"/>
                  </a:lnTo>
                  <a:lnTo>
                    <a:pt x="20310" y="11354"/>
                  </a:lnTo>
                  <a:lnTo>
                    <a:pt x="21600" y="11354"/>
                  </a:lnTo>
                  <a:lnTo>
                    <a:pt x="21600" y="10246"/>
                  </a:lnTo>
                  <a:lnTo>
                    <a:pt x="20310" y="9138"/>
                  </a:lnTo>
                  <a:lnTo>
                    <a:pt x="20310" y="7200"/>
                  </a:lnTo>
                  <a:lnTo>
                    <a:pt x="21600" y="8031"/>
                  </a:lnTo>
                  <a:lnTo>
                    <a:pt x="20310" y="7200"/>
                  </a:lnTo>
                  <a:lnTo>
                    <a:pt x="19343" y="7200"/>
                  </a:lnTo>
                  <a:lnTo>
                    <a:pt x="18054" y="4985"/>
                  </a:lnTo>
                  <a:lnTo>
                    <a:pt x="15797" y="4985"/>
                  </a:lnTo>
                  <a:lnTo>
                    <a:pt x="15797" y="6092"/>
                  </a:lnTo>
                  <a:lnTo>
                    <a:pt x="14507" y="6092"/>
                  </a:lnTo>
                  <a:lnTo>
                    <a:pt x="13218" y="4985"/>
                  </a:lnTo>
                  <a:lnTo>
                    <a:pt x="14507" y="3046"/>
                  </a:lnTo>
                  <a:lnTo>
                    <a:pt x="15797" y="1938"/>
                  </a:lnTo>
                  <a:lnTo>
                    <a:pt x="16764" y="831"/>
                  </a:lnTo>
                  <a:lnTo>
                    <a:pt x="15797" y="1938"/>
                  </a:lnTo>
                  <a:lnTo>
                    <a:pt x="16764" y="831"/>
                  </a:lnTo>
                  <a:lnTo>
                    <a:pt x="18054" y="0"/>
                  </a:lnTo>
                  <a:lnTo>
                    <a:pt x="15797" y="0"/>
                  </a:lnTo>
                  <a:lnTo>
                    <a:pt x="15797" y="831"/>
                  </a:lnTo>
                  <a:lnTo>
                    <a:pt x="14507" y="1938"/>
                  </a:lnTo>
                  <a:lnTo>
                    <a:pt x="14507" y="831"/>
                  </a:lnTo>
                  <a:lnTo>
                    <a:pt x="15797" y="831"/>
                  </a:lnTo>
                  <a:lnTo>
                    <a:pt x="14507" y="0"/>
                  </a:lnTo>
                  <a:lnTo>
                    <a:pt x="14507" y="831"/>
                  </a:lnTo>
                  <a:lnTo>
                    <a:pt x="13218" y="831"/>
                  </a:lnTo>
                  <a:lnTo>
                    <a:pt x="13218" y="0"/>
                  </a:lnTo>
                  <a:lnTo>
                    <a:pt x="12251" y="831"/>
                  </a:lnTo>
                  <a:lnTo>
                    <a:pt x="10961" y="831"/>
                  </a:lnTo>
                  <a:lnTo>
                    <a:pt x="10961" y="1938"/>
                  </a:lnTo>
                  <a:lnTo>
                    <a:pt x="12251" y="1938"/>
                  </a:lnTo>
                  <a:lnTo>
                    <a:pt x="10961" y="1938"/>
                  </a:lnTo>
                  <a:lnTo>
                    <a:pt x="10961" y="3046"/>
                  </a:lnTo>
                  <a:lnTo>
                    <a:pt x="9672" y="3046"/>
                  </a:lnTo>
                  <a:lnTo>
                    <a:pt x="9672" y="4154"/>
                  </a:lnTo>
                  <a:lnTo>
                    <a:pt x="12251" y="4154"/>
                  </a:lnTo>
                  <a:lnTo>
                    <a:pt x="10961" y="4985"/>
                  </a:lnTo>
                  <a:lnTo>
                    <a:pt x="9672" y="4985"/>
                  </a:lnTo>
                  <a:lnTo>
                    <a:pt x="10961" y="4985"/>
                  </a:lnTo>
                  <a:lnTo>
                    <a:pt x="8382" y="6092"/>
                  </a:lnTo>
                  <a:lnTo>
                    <a:pt x="8382" y="4985"/>
                  </a:lnTo>
                  <a:lnTo>
                    <a:pt x="7415" y="6092"/>
                  </a:lnTo>
                  <a:lnTo>
                    <a:pt x="7415" y="4985"/>
                  </a:lnTo>
                  <a:lnTo>
                    <a:pt x="3869" y="4985"/>
                  </a:lnTo>
                  <a:lnTo>
                    <a:pt x="3869" y="6092"/>
                  </a:lnTo>
                  <a:lnTo>
                    <a:pt x="4836" y="7200"/>
                  </a:lnTo>
                  <a:lnTo>
                    <a:pt x="3869" y="7200"/>
                  </a:lnTo>
                  <a:lnTo>
                    <a:pt x="4836" y="7200"/>
                  </a:lnTo>
                  <a:lnTo>
                    <a:pt x="4836" y="8031"/>
                  </a:lnTo>
                  <a:lnTo>
                    <a:pt x="3869" y="8031"/>
                  </a:lnTo>
                  <a:lnTo>
                    <a:pt x="3869" y="9138"/>
                  </a:lnTo>
                  <a:lnTo>
                    <a:pt x="4836" y="9138"/>
                  </a:lnTo>
                  <a:lnTo>
                    <a:pt x="2579" y="9138"/>
                  </a:lnTo>
                  <a:lnTo>
                    <a:pt x="3869" y="10246"/>
                  </a:lnTo>
                  <a:lnTo>
                    <a:pt x="2579" y="10246"/>
                  </a:lnTo>
                  <a:lnTo>
                    <a:pt x="4836" y="10246"/>
                  </a:lnTo>
                  <a:lnTo>
                    <a:pt x="4836" y="11354"/>
                  </a:lnTo>
                  <a:lnTo>
                    <a:pt x="8382" y="11354"/>
                  </a:lnTo>
                  <a:lnTo>
                    <a:pt x="7415" y="12185"/>
                  </a:lnTo>
                  <a:lnTo>
                    <a:pt x="6125" y="12185"/>
                  </a:lnTo>
                  <a:lnTo>
                    <a:pt x="4836" y="13292"/>
                  </a:lnTo>
                  <a:lnTo>
                    <a:pt x="6125" y="13292"/>
                  </a:lnTo>
                  <a:lnTo>
                    <a:pt x="4836" y="14400"/>
                  </a:lnTo>
                  <a:lnTo>
                    <a:pt x="6125" y="15231"/>
                  </a:lnTo>
                  <a:lnTo>
                    <a:pt x="7415" y="15231"/>
                  </a:lnTo>
                  <a:lnTo>
                    <a:pt x="7415" y="14400"/>
                  </a:lnTo>
                  <a:lnTo>
                    <a:pt x="8382" y="14400"/>
                  </a:lnTo>
                  <a:lnTo>
                    <a:pt x="6125" y="15231"/>
                  </a:lnTo>
                  <a:lnTo>
                    <a:pt x="3869" y="15231"/>
                  </a:lnTo>
                  <a:lnTo>
                    <a:pt x="3869" y="17446"/>
                  </a:lnTo>
                  <a:lnTo>
                    <a:pt x="2579" y="17446"/>
                  </a:lnTo>
                  <a:lnTo>
                    <a:pt x="2579" y="16338"/>
                  </a:lnTo>
                  <a:lnTo>
                    <a:pt x="1290" y="16338"/>
                  </a:lnTo>
                  <a:lnTo>
                    <a:pt x="0" y="17446"/>
                  </a:lnTo>
                  <a:lnTo>
                    <a:pt x="3869" y="17446"/>
                  </a:lnTo>
                  <a:lnTo>
                    <a:pt x="2579" y="18277"/>
                  </a:lnTo>
                  <a:lnTo>
                    <a:pt x="1290" y="18277"/>
                  </a:lnTo>
                  <a:lnTo>
                    <a:pt x="1290" y="19385"/>
                  </a:lnTo>
                  <a:lnTo>
                    <a:pt x="3869" y="19385"/>
                  </a:lnTo>
                  <a:lnTo>
                    <a:pt x="2579" y="20492"/>
                  </a:lnTo>
                  <a:lnTo>
                    <a:pt x="1290" y="20492"/>
                  </a:lnTo>
                  <a:lnTo>
                    <a:pt x="2579" y="20492"/>
                  </a:lnTo>
                  <a:lnTo>
                    <a:pt x="4836" y="19385"/>
                  </a:lnTo>
                  <a:lnTo>
                    <a:pt x="4836" y="20492"/>
                  </a:lnTo>
                  <a:lnTo>
                    <a:pt x="3869" y="20492"/>
                  </a:lnTo>
                  <a:lnTo>
                    <a:pt x="3869" y="21600"/>
                  </a:lnTo>
                  <a:lnTo>
                    <a:pt x="4836" y="20492"/>
                  </a:lnTo>
                  <a:lnTo>
                    <a:pt x="6125" y="21600"/>
                  </a:lnTo>
                  <a:close/>
                  <a:moveTo>
                    <a:pt x="6125"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1" name="Google Shape;841;p16"/>
            <p:cNvSpPr/>
            <p:nvPr/>
          </p:nvSpPr>
          <p:spPr>
            <a:xfrm>
              <a:off x="6566" y="2089"/>
              <a:ext cx="357" cy="578"/>
            </a:xfrm>
            <a:custGeom>
              <a:avLst/>
              <a:gdLst/>
              <a:ahLst/>
              <a:cxnLst/>
              <a:rect l="l" t="t" r="r" b="b"/>
              <a:pathLst>
                <a:path w="21600" h="21600" extrusionOk="0">
                  <a:moveTo>
                    <a:pt x="3979" y="14057"/>
                  </a:moveTo>
                  <a:cubicBezTo>
                    <a:pt x="3411" y="13714"/>
                    <a:pt x="3411" y="13714"/>
                    <a:pt x="3411" y="13714"/>
                  </a:cubicBezTo>
                  <a:cubicBezTo>
                    <a:pt x="2842" y="13714"/>
                    <a:pt x="2842" y="13714"/>
                    <a:pt x="2842" y="13714"/>
                  </a:cubicBezTo>
                  <a:cubicBezTo>
                    <a:pt x="2274" y="13029"/>
                    <a:pt x="2274" y="13029"/>
                    <a:pt x="2274" y="13029"/>
                  </a:cubicBezTo>
                  <a:cubicBezTo>
                    <a:pt x="1705" y="13029"/>
                    <a:pt x="1705" y="13029"/>
                    <a:pt x="1705" y="13029"/>
                  </a:cubicBezTo>
                  <a:cubicBezTo>
                    <a:pt x="1137" y="13029"/>
                    <a:pt x="1137" y="13029"/>
                    <a:pt x="1137" y="13029"/>
                  </a:cubicBezTo>
                  <a:cubicBezTo>
                    <a:pt x="1137" y="13371"/>
                    <a:pt x="1137" y="13371"/>
                    <a:pt x="1137" y="13371"/>
                  </a:cubicBezTo>
                  <a:cubicBezTo>
                    <a:pt x="568" y="13371"/>
                    <a:pt x="568" y="13371"/>
                    <a:pt x="568" y="13371"/>
                  </a:cubicBezTo>
                  <a:cubicBezTo>
                    <a:pt x="0" y="13029"/>
                    <a:pt x="0" y="13029"/>
                    <a:pt x="0" y="13029"/>
                  </a:cubicBezTo>
                  <a:cubicBezTo>
                    <a:pt x="568" y="12343"/>
                    <a:pt x="568" y="12343"/>
                    <a:pt x="568" y="12343"/>
                  </a:cubicBezTo>
                  <a:cubicBezTo>
                    <a:pt x="568" y="12343"/>
                    <a:pt x="568" y="12343"/>
                    <a:pt x="568" y="12343"/>
                  </a:cubicBezTo>
                  <a:cubicBezTo>
                    <a:pt x="1137" y="12000"/>
                    <a:pt x="1137" y="12000"/>
                    <a:pt x="1137" y="12000"/>
                  </a:cubicBezTo>
                  <a:cubicBezTo>
                    <a:pt x="1137" y="12000"/>
                    <a:pt x="1137" y="12000"/>
                    <a:pt x="1137" y="12000"/>
                  </a:cubicBezTo>
                  <a:cubicBezTo>
                    <a:pt x="1705" y="11657"/>
                    <a:pt x="1705" y="11657"/>
                    <a:pt x="1705" y="11657"/>
                  </a:cubicBezTo>
                  <a:cubicBezTo>
                    <a:pt x="2274" y="11657"/>
                    <a:pt x="2274" y="11657"/>
                    <a:pt x="2274" y="11657"/>
                  </a:cubicBezTo>
                  <a:cubicBezTo>
                    <a:pt x="2274" y="11657"/>
                    <a:pt x="2274" y="11657"/>
                    <a:pt x="2274" y="11657"/>
                  </a:cubicBezTo>
                  <a:cubicBezTo>
                    <a:pt x="2274" y="11657"/>
                    <a:pt x="2274" y="11657"/>
                    <a:pt x="2274" y="11657"/>
                  </a:cubicBezTo>
                  <a:cubicBezTo>
                    <a:pt x="2842" y="11314"/>
                    <a:pt x="2842" y="11314"/>
                    <a:pt x="2842" y="11314"/>
                  </a:cubicBezTo>
                  <a:cubicBezTo>
                    <a:pt x="3411" y="11657"/>
                    <a:pt x="3411" y="11657"/>
                    <a:pt x="3411" y="11657"/>
                  </a:cubicBezTo>
                  <a:cubicBezTo>
                    <a:pt x="3979" y="11657"/>
                    <a:pt x="3979" y="11657"/>
                    <a:pt x="3979" y="11657"/>
                  </a:cubicBezTo>
                  <a:cubicBezTo>
                    <a:pt x="3979" y="12000"/>
                    <a:pt x="3979" y="12000"/>
                    <a:pt x="3979" y="12000"/>
                  </a:cubicBezTo>
                  <a:cubicBezTo>
                    <a:pt x="5116" y="12343"/>
                    <a:pt x="5116" y="12343"/>
                    <a:pt x="5116" y="12343"/>
                  </a:cubicBezTo>
                  <a:cubicBezTo>
                    <a:pt x="4547" y="12686"/>
                    <a:pt x="4547" y="12686"/>
                    <a:pt x="4547" y="12686"/>
                  </a:cubicBezTo>
                  <a:cubicBezTo>
                    <a:pt x="5116" y="12686"/>
                    <a:pt x="5116" y="12686"/>
                    <a:pt x="5116" y="12686"/>
                  </a:cubicBezTo>
                  <a:cubicBezTo>
                    <a:pt x="5116" y="13371"/>
                    <a:pt x="5116" y="13371"/>
                    <a:pt x="5116" y="13371"/>
                  </a:cubicBezTo>
                  <a:cubicBezTo>
                    <a:pt x="5116" y="12686"/>
                    <a:pt x="5116" y="12686"/>
                    <a:pt x="5116" y="12686"/>
                  </a:cubicBezTo>
                  <a:cubicBezTo>
                    <a:pt x="4547" y="12686"/>
                    <a:pt x="4547" y="12686"/>
                    <a:pt x="4547" y="12686"/>
                  </a:cubicBezTo>
                  <a:cubicBezTo>
                    <a:pt x="5116" y="13029"/>
                    <a:pt x="5116" y="13029"/>
                    <a:pt x="5116" y="13029"/>
                  </a:cubicBezTo>
                  <a:cubicBezTo>
                    <a:pt x="4547" y="13029"/>
                    <a:pt x="4547" y="13029"/>
                    <a:pt x="4547" y="13029"/>
                  </a:cubicBezTo>
                  <a:cubicBezTo>
                    <a:pt x="5116" y="13029"/>
                    <a:pt x="5116" y="13029"/>
                    <a:pt x="5116" y="13029"/>
                  </a:cubicBezTo>
                  <a:cubicBezTo>
                    <a:pt x="5116" y="13371"/>
                    <a:pt x="5116" y="13371"/>
                    <a:pt x="5116" y="13371"/>
                  </a:cubicBezTo>
                  <a:cubicBezTo>
                    <a:pt x="4547" y="13371"/>
                    <a:pt x="4547" y="13371"/>
                    <a:pt x="4547" y="13371"/>
                  </a:cubicBezTo>
                  <a:cubicBezTo>
                    <a:pt x="4547" y="13714"/>
                    <a:pt x="4547" y="13714"/>
                    <a:pt x="4547" y="13714"/>
                  </a:cubicBezTo>
                  <a:cubicBezTo>
                    <a:pt x="3979" y="13714"/>
                    <a:pt x="3979" y="13714"/>
                    <a:pt x="3979" y="13714"/>
                  </a:cubicBezTo>
                  <a:cubicBezTo>
                    <a:pt x="3979" y="13714"/>
                    <a:pt x="3979" y="13714"/>
                    <a:pt x="3979" y="13714"/>
                  </a:cubicBezTo>
                  <a:cubicBezTo>
                    <a:pt x="3979" y="14057"/>
                    <a:pt x="3979" y="14057"/>
                    <a:pt x="3979" y="14057"/>
                  </a:cubicBezTo>
                  <a:cubicBezTo>
                    <a:pt x="3979" y="14057"/>
                    <a:pt x="3979" y="14057"/>
                    <a:pt x="3979" y="14057"/>
                  </a:cubicBezTo>
                  <a:close/>
                  <a:moveTo>
                    <a:pt x="14211" y="1714"/>
                  </a:moveTo>
                  <a:cubicBezTo>
                    <a:pt x="14211" y="1714"/>
                    <a:pt x="14211" y="1714"/>
                    <a:pt x="14211" y="1714"/>
                  </a:cubicBezTo>
                  <a:cubicBezTo>
                    <a:pt x="14779" y="1714"/>
                    <a:pt x="14779" y="1714"/>
                    <a:pt x="14779" y="1714"/>
                  </a:cubicBezTo>
                  <a:cubicBezTo>
                    <a:pt x="14211" y="1714"/>
                    <a:pt x="14211" y="1714"/>
                    <a:pt x="14211" y="1714"/>
                  </a:cubicBezTo>
                  <a:close/>
                  <a:moveTo>
                    <a:pt x="15347" y="343"/>
                  </a:moveTo>
                  <a:cubicBezTo>
                    <a:pt x="15347" y="0"/>
                    <a:pt x="15347" y="0"/>
                    <a:pt x="15347" y="0"/>
                  </a:cubicBezTo>
                  <a:cubicBezTo>
                    <a:pt x="15347" y="0"/>
                    <a:pt x="15347" y="0"/>
                    <a:pt x="15347" y="0"/>
                  </a:cubicBezTo>
                  <a:cubicBezTo>
                    <a:pt x="15347" y="343"/>
                    <a:pt x="15347" y="343"/>
                    <a:pt x="15347" y="343"/>
                  </a:cubicBezTo>
                  <a:close/>
                  <a:moveTo>
                    <a:pt x="14211" y="686"/>
                  </a:moveTo>
                  <a:cubicBezTo>
                    <a:pt x="14211" y="343"/>
                    <a:pt x="14211" y="343"/>
                    <a:pt x="14211" y="343"/>
                  </a:cubicBezTo>
                  <a:cubicBezTo>
                    <a:pt x="13642" y="686"/>
                    <a:pt x="13642" y="686"/>
                    <a:pt x="13642" y="686"/>
                  </a:cubicBezTo>
                  <a:cubicBezTo>
                    <a:pt x="13642" y="686"/>
                    <a:pt x="13642" y="686"/>
                    <a:pt x="13642" y="686"/>
                  </a:cubicBezTo>
                  <a:cubicBezTo>
                    <a:pt x="13642" y="686"/>
                    <a:pt x="14211" y="686"/>
                    <a:pt x="14211" y="686"/>
                  </a:cubicBezTo>
                  <a:close/>
                  <a:moveTo>
                    <a:pt x="14779" y="686"/>
                  </a:moveTo>
                  <a:cubicBezTo>
                    <a:pt x="14211" y="343"/>
                    <a:pt x="14211" y="343"/>
                    <a:pt x="14211" y="343"/>
                  </a:cubicBezTo>
                  <a:cubicBezTo>
                    <a:pt x="14779" y="343"/>
                    <a:pt x="14779" y="343"/>
                    <a:pt x="14779" y="343"/>
                  </a:cubicBezTo>
                  <a:cubicBezTo>
                    <a:pt x="14779" y="0"/>
                    <a:pt x="14779" y="0"/>
                    <a:pt x="14779" y="0"/>
                  </a:cubicBezTo>
                  <a:cubicBezTo>
                    <a:pt x="14779" y="343"/>
                    <a:pt x="14779" y="343"/>
                    <a:pt x="14779" y="343"/>
                  </a:cubicBezTo>
                  <a:cubicBezTo>
                    <a:pt x="14779" y="686"/>
                    <a:pt x="14779" y="686"/>
                    <a:pt x="14779" y="686"/>
                  </a:cubicBezTo>
                  <a:cubicBezTo>
                    <a:pt x="14779" y="686"/>
                    <a:pt x="14779" y="686"/>
                    <a:pt x="14779" y="686"/>
                  </a:cubicBezTo>
                  <a:close/>
                  <a:moveTo>
                    <a:pt x="14211" y="1371"/>
                  </a:moveTo>
                  <a:cubicBezTo>
                    <a:pt x="14211" y="1371"/>
                    <a:pt x="14211" y="1371"/>
                    <a:pt x="14211" y="1371"/>
                  </a:cubicBezTo>
                  <a:cubicBezTo>
                    <a:pt x="13642" y="1371"/>
                    <a:pt x="13642" y="1371"/>
                    <a:pt x="13642" y="1371"/>
                  </a:cubicBezTo>
                  <a:cubicBezTo>
                    <a:pt x="13642" y="1029"/>
                    <a:pt x="13642" y="1029"/>
                    <a:pt x="13642" y="1029"/>
                  </a:cubicBezTo>
                  <a:cubicBezTo>
                    <a:pt x="13642" y="1029"/>
                    <a:pt x="13642" y="1029"/>
                    <a:pt x="13642" y="1029"/>
                  </a:cubicBezTo>
                  <a:cubicBezTo>
                    <a:pt x="14211" y="1029"/>
                    <a:pt x="14211" y="1029"/>
                    <a:pt x="14211" y="1029"/>
                  </a:cubicBezTo>
                  <a:cubicBezTo>
                    <a:pt x="14211" y="1029"/>
                    <a:pt x="14211" y="1029"/>
                    <a:pt x="14211" y="1029"/>
                  </a:cubicBezTo>
                  <a:cubicBezTo>
                    <a:pt x="14211" y="686"/>
                    <a:pt x="14211" y="686"/>
                    <a:pt x="14211" y="686"/>
                  </a:cubicBezTo>
                  <a:cubicBezTo>
                    <a:pt x="14211" y="686"/>
                    <a:pt x="14211" y="686"/>
                    <a:pt x="14211" y="686"/>
                  </a:cubicBezTo>
                  <a:cubicBezTo>
                    <a:pt x="14779" y="686"/>
                    <a:pt x="14779" y="686"/>
                    <a:pt x="14779" y="686"/>
                  </a:cubicBezTo>
                  <a:cubicBezTo>
                    <a:pt x="14779" y="1029"/>
                    <a:pt x="14779" y="1029"/>
                    <a:pt x="14779" y="1029"/>
                  </a:cubicBezTo>
                  <a:cubicBezTo>
                    <a:pt x="14779" y="1029"/>
                    <a:pt x="14779" y="1029"/>
                    <a:pt x="14779" y="1029"/>
                  </a:cubicBezTo>
                  <a:cubicBezTo>
                    <a:pt x="14779" y="1029"/>
                    <a:pt x="14779" y="1029"/>
                    <a:pt x="14779" y="1029"/>
                  </a:cubicBezTo>
                  <a:cubicBezTo>
                    <a:pt x="14779" y="1371"/>
                    <a:pt x="14779" y="1371"/>
                    <a:pt x="14779" y="1371"/>
                  </a:cubicBezTo>
                  <a:cubicBezTo>
                    <a:pt x="14779" y="1371"/>
                    <a:pt x="14779" y="1371"/>
                    <a:pt x="14779" y="1371"/>
                  </a:cubicBezTo>
                  <a:cubicBezTo>
                    <a:pt x="14211" y="1371"/>
                    <a:pt x="14211" y="1371"/>
                    <a:pt x="14211" y="1371"/>
                  </a:cubicBezTo>
                  <a:close/>
                  <a:moveTo>
                    <a:pt x="19326" y="18857"/>
                  </a:moveTo>
                  <a:cubicBezTo>
                    <a:pt x="19895" y="18857"/>
                    <a:pt x="19895" y="18857"/>
                    <a:pt x="19895" y="18857"/>
                  </a:cubicBezTo>
                  <a:cubicBezTo>
                    <a:pt x="19895" y="18857"/>
                    <a:pt x="19895" y="18857"/>
                    <a:pt x="19895" y="18857"/>
                  </a:cubicBezTo>
                  <a:cubicBezTo>
                    <a:pt x="19895" y="18514"/>
                    <a:pt x="19895" y="18514"/>
                    <a:pt x="19895" y="18514"/>
                  </a:cubicBezTo>
                  <a:cubicBezTo>
                    <a:pt x="19326" y="18514"/>
                    <a:pt x="19326" y="18514"/>
                    <a:pt x="19326" y="18514"/>
                  </a:cubicBezTo>
                  <a:cubicBezTo>
                    <a:pt x="19326" y="18857"/>
                    <a:pt x="19326" y="18857"/>
                    <a:pt x="19326" y="18857"/>
                  </a:cubicBezTo>
                  <a:close/>
                  <a:moveTo>
                    <a:pt x="14211" y="20229"/>
                  </a:moveTo>
                  <a:cubicBezTo>
                    <a:pt x="14779" y="20229"/>
                    <a:pt x="14779" y="20229"/>
                    <a:pt x="14779" y="20229"/>
                  </a:cubicBezTo>
                  <a:cubicBezTo>
                    <a:pt x="15347" y="20229"/>
                    <a:pt x="15347" y="20229"/>
                    <a:pt x="15347" y="20229"/>
                  </a:cubicBezTo>
                  <a:cubicBezTo>
                    <a:pt x="15347" y="20229"/>
                    <a:pt x="15347" y="20229"/>
                    <a:pt x="15347" y="20229"/>
                  </a:cubicBezTo>
                  <a:cubicBezTo>
                    <a:pt x="15347" y="20229"/>
                    <a:pt x="15347" y="20229"/>
                    <a:pt x="15347" y="20229"/>
                  </a:cubicBezTo>
                  <a:cubicBezTo>
                    <a:pt x="15347" y="20571"/>
                    <a:pt x="15347" y="20571"/>
                    <a:pt x="15347" y="20571"/>
                  </a:cubicBezTo>
                  <a:cubicBezTo>
                    <a:pt x="14779" y="20571"/>
                    <a:pt x="14779" y="20571"/>
                    <a:pt x="14779" y="20571"/>
                  </a:cubicBezTo>
                  <a:cubicBezTo>
                    <a:pt x="14779" y="20229"/>
                    <a:pt x="14779" y="20229"/>
                    <a:pt x="14779" y="20229"/>
                  </a:cubicBezTo>
                  <a:cubicBezTo>
                    <a:pt x="14211" y="20229"/>
                    <a:pt x="14211" y="20229"/>
                    <a:pt x="14211" y="20229"/>
                  </a:cubicBezTo>
                  <a:close/>
                  <a:moveTo>
                    <a:pt x="6253" y="10286"/>
                  </a:moveTo>
                  <a:cubicBezTo>
                    <a:pt x="6253" y="10286"/>
                    <a:pt x="6253" y="10286"/>
                    <a:pt x="6253" y="10286"/>
                  </a:cubicBezTo>
                  <a:cubicBezTo>
                    <a:pt x="6253" y="10629"/>
                    <a:pt x="6253" y="10629"/>
                    <a:pt x="6253" y="10629"/>
                  </a:cubicBezTo>
                  <a:cubicBezTo>
                    <a:pt x="6253" y="10286"/>
                    <a:pt x="6253" y="10286"/>
                    <a:pt x="6253" y="10286"/>
                  </a:cubicBezTo>
                  <a:cubicBezTo>
                    <a:pt x="6253" y="10286"/>
                    <a:pt x="6253" y="10286"/>
                    <a:pt x="6253" y="10286"/>
                  </a:cubicBezTo>
                  <a:close/>
                  <a:moveTo>
                    <a:pt x="3979" y="9943"/>
                  </a:moveTo>
                  <a:cubicBezTo>
                    <a:pt x="3979" y="9943"/>
                    <a:pt x="3979" y="9943"/>
                    <a:pt x="3979" y="9943"/>
                  </a:cubicBezTo>
                  <a:cubicBezTo>
                    <a:pt x="3979" y="9943"/>
                    <a:pt x="3979" y="9943"/>
                    <a:pt x="3979" y="9943"/>
                  </a:cubicBezTo>
                  <a:cubicBezTo>
                    <a:pt x="3979" y="9943"/>
                    <a:pt x="3979" y="9943"/>
                    <a:pt x="3979" y="9943"/>
                  </a:cubicBezTo>
                  <a:close/>
                  <a:moveTo>
                    <a:pt x="2274" y="9257"/>
                  </a:moveTo>
                  <a:cubicBezTo>
                    <a:pt x="2274" y="8914"/>
                    <a:pt x="2274" y="8914"/>
                    <a:pt x="2274" y="8914"/>
                  </a:cubicBezTo>
                  <a:cubicBezTo>
                    <a:pt x="2842" y="8914"/>
                    <a:pt x="2842" y="8914"/>
                    <a:pt x="2842" y="8914"/>
                  </a:cubicBezTo>
                  <a:cubicBezTo>
                    <a:pt x="2274" y="9257"/>
                    <a:pt x="2274" y="9257"/>
                    <a:pt x="2274" y="9257"/>
                  </a:cubicBezTo>
                  <a:close/>
                  <a:moveTo>
                    <a:pt x="2842" y="8914"/>
                  </a:moveTo>
                  <a:cubicBezTo>
                    <a:pt x="3411" y="8571"/>
                    <a:pt x="3411" y="8571"/>
                    <a:pt x="3411" y="8571"/>
                  </a:cubicBezTo>
                  <a:cubicBezTo>
                    <a:pt x="3411" y="8914"/>
                    <a:pt x="3411" y="8914"/>
                    <a:pt x="3411" y="8914"/>
                  </a:cubicBezTo>
                  <a:cubicBezTo>
                    <a:pt x="2842" y="8914"/>
                    <a:pt x="2842" y="8914"/>
                    <a:pt x="2842" y="8914"/>
                  </a:cubicBezTo>
                  <a:close/>
                  <a:moveTo>
                    <a:pt x="3979" y="8229"/>
                  </a:moveTo>
                  <a:cubicBezTo>
                    <a:pt x="3979" y="8229"/>
                    <a:pt x="3979" y="8229"/>
                    <a:pt x="3979" y="8229"/>
                  </a:cubicBezTo>
                  <a:cubicBezTo>
                    <a:pt x="3979" y="8229"/>
                    <a:pt x="3979" y="8229"/>
                    <a:pt x="3979" y="8229"/>
                  </a:cubicBezTo>
                  <a:cubicBezTo>
                    <a:pt x="3979" y="8229"/>
                    <a:pt x="3979" y="8229"/>
                    <a:pt x="3979" y="8229"/>
                  </a:cubicBezTo>
                  <a:close/>
                  <a:moveTo>
                    <a:pt x="3411" y="7886"/>
                  </a:moveTo>
                  <a:cubicBezTo>
                    <a:pt x="3411" y="8229"/>
                    <a:pt x="3411" y="8229"/>
                    <a:pt x="3411" y="8229"/>
                  </a:cubicBezTo>
                  <a:cubicBezTo>
                    <a:pt x="3979" y="8229"/>
                    <a:pt x="3979" y="8229"/>
                    <a:pt x="3979" y="8229"/>
                  </a:cubicBezTo>
                  <a:cubicBezTo>
                    <a:pt x="3979" y="7886"/>
                    <a:pt x="3979" y="7886"/>
                    <a:pt x="3979" y="7886"/>
                  </a:cubicBezTo>
                  <a:cubicBezTo>
                    <a:pt x="3411" y="7886"/>
                    <a:pt x="3411" y="7886"/>
                    <a:pt x="3411" y="7886"/>
                  </a:cubicBezTo>
                  <a:close/>
                  <a:moveTo>
                    <a:pt x="10232" y="4114"/>
                  </a:moveTo>
                  <a:cubicBezTo>
                    <a:pt x="10232" y="4114"/>
                    <a:pt x="10232" y="4114"/>
                    <a:pt x="10232" y="4114"/>
                  </a:cubicBezTo>
                  <a:cubicBezTo>
                    <a:pt x="10232" y="3771"/>
                    <a:pt x="10232" y="3771"/>
                    <a:pt x="10232" y="3771"/>
                  </a:cubicBezTo>
                  <a:cubicBezTo>
                    <a:pt x="10232" y="4114"/>
                    <a:pt x="10232" y="4114"/>
                    <a:pt x="10232" y="4114"/>
                  </a:cubicBezTo>
                  <a:close/>
                  <a:moveTo>
                    <a:pt x="9663" y="4114"/>
                  </a:moveTo>
                  <a:cubicBezTo>
                    <a:pt x="9663" y="4114"/>
                    <a:pt x="9663" y="4114"/>
                    <a:pt x="9663" y="4114"/>
                  </a:cubicBezTo>
                  <a:cubicBezTo>
                    <a:pt x="10232" y="4114"/>
                    <a:pt x="10232" y="4114"/>
                    <a:pt x="10232" y="4114"/>
                  </a:cubicBezTo>
                  <a:cubicBezTo>
                    <a:pt x="10232" y="4457"/>
                    <a:pt x="10232" y="4457"/>
                    <a:pt x="10232" y="4457"/>
                  </a:cubicBezTo>
                  <a:cubicBezTo>
                    <a:pt x="10800" y="4114"/>
                    <a:pt x="10800" y="4114"/>
                    <a:pt x="10800" y="4114"/>
                  </a:cubicBezTo>
                  <a:cubicBezTo>
                    <a:pt x="10232" y="4457"/>
                    <a:pt x="10232" y="4457"/>
                    <a:pt x="10232" y="4457"/>
                  </a:cubicBezTo>
                  <a:cubicBezTo>
                    <a:pt x="10232" y="4457"/>
                    <a:pt x="10232" y="4457"/>
                    <a:pt x="10232" y="4457"/>
                  </a:cubicBezTo>
                  <a:cubicBezTo>
                    <a:pt x="9663" y="4457"/>
                    <a:pt x="9663" y="4457"/>
                    <a:pt x="9663" y="4457"/>
                  </a:cubicBezTo>
                  <a:cubicBezTo>
                    <a:pt x="9663" y="4114"/>
                    <a:pt x="9663" y="4114"/>
                    <a:pt x="9663" y="4114"/>
                  </a:cubicBezTo>
                  <a:cubicBezTo>
                    <a:pt x="9663" y="4457"/>
                    <a:pt x="9663" y="4457"/>
                    <a:pt x="9663" y="4457"/>
                  </a:cubicBezTo>
                  <a:cubicBezTo>
                    <a:pt x="9663" y="4457"/>
                    <a:pt x="9663" y="4457"/>
                    <a:pt x="9663" y="4457"/>
                  </a:cubicBezTo>
                  <a:cubicBezTo>
                    <a:pt x="9663" y="4114"/>
                    <a:pt x="9663" y="4114"/>
                    <a:pt x="9663" y="4114"/>
                  </a:cubicBezTo>
                  <a:close/>
                  <a:moveTo>
                    <a:pt x="9663" y="4457"/>
                  </a:moveTo>
                  <a:cubicBezTo>
                    <a:pt x="9663" y="4800"/>
                    <a:pt x="9663" y="4800"/>
                    <a:pt x="9663" y="4800"/>
                  </a:cubicBezTo>
                  <a:cubicBezTo>
                    <a:pt x="9663" y="4457"/>
                    <a:pt x="9663" y="4457"/>
                    <a:pt x="9663" y="4457"/>
                  </a:cubicBezTo>
                  <a:cubicBezTo>
                    <a:pt x="9663" y="4457"/>
                    <a:pt x="9663" y="4457"/>
                    <a:pt x="9663" y="4457"/>
                  </a:cubicBezTo>
                  <a:cubicBezTo>
                    <a:pt x="9663" y="4457"/>
                    <a:pt x="9663" y="4457"/>
                    <a:pt x="9663" y="4457"/>
                  </a:cubicBezTo>
                  <a:close/>
                  <a:moveTo>
                    <a:pt x="2274" y="6171"/>
                  </a:moveTo>
                  <a:cubicBezTo>
                    <a:pt x="2274" y="6171"/>
                    <a:pt x="2274" y="6171"/>
                    <a:pt x="2274" y="6171"/>
                  </a:cubicBezTo>
                  <a:cubicBezTo>
                    <a:pt x="2274" y="5829"/>
                    <a:pt x="2274" y="5829"/>
                    <a:pt x="2274" y="5829"/>
                  </a:cubicBezTo>
                  <a:cubicBezTo>
                    <a:pt x="2274" y="5829"/>
                    <a:pt x="2274" y="5829"/>
                    <a:pt x="2274" y="5829"/>
                  </a:cubicBezTo>
                  <a:cubicBezTo>
                    <a:pt x="2842" y="5829"/>
                    <a:pt x="2842" y="5829"/>
                    <a:pt x="2842" y="5829"/>
                  </a:cubicBezTo>
                  <a:cubicBezTo>
                    <a:pt x="2842" y="5486"/>
                    <a:pt x="2842" y="5486"/>
                    <a:pt x="2842" y="5486"/>
                  </a:cubicBezTo>
                  <a:cubicBezTo>
                    <a:pt x="3979" y="5143"/>
                    <a:pt x="3979" y="5143"/>
                    <a:pt x="3979" y="5143"/>
                  </a:cubicBezTo>
                  <a:cubicBezTo>
                    <a:pt x="3979" y="5486"/>
                    <a:pt x="3979" y="5486"/>
                    <a:pt x="3979" y="5486"/>
                  </a:cubicBezTo>
                  <a:cubicBezTo>
                    <a:pt x="3411" y="5829"/>
                    <a:pt x="3411" y="5829"/>
                    <a:pt x="3411" y="5829"/>
                  </a:cubicBezTo>
                  <a:cubicBezTo>
                    <a:pt x="3411" y="5829"/>
                    <a:pt x="3411" y="5829"/>
                    <a:pt x="3411" y="5829"/>
                  </a:cubicBezTo>
                  <a:cubicBezTo>
                    <a:pt x="3411" y="6171"/>
                    <a:pt x="3411" y="6171"/>
                    <a:pt x="3411" y="6171"/>
                  </a:cubicBezTo>
                  <a:cubicBezTo>
                    <a:pt x="3411" y="6171"/>
                    <a:pt x="3411" y="6171"/>
                    <a:pt x="3411" y="6171"/>
                  </a:cubicBezTo>
                  <a:cubicBezTo>
                    <a:pt x="2842" y="6171"/>
                    <a:pt x="2842" y="6171"/>
                    <a:pt x="2842" y="6171"/>
                  </a:cubicBezTo>
                  <a:cubicBezTo>
                    <a:pt x="2274" y="6171"/>
                    <a:pt x="2274" y="6171"/>
                    <a:pt x="2274" y="6171"/>
                  </a:cubicBezTo>
                  <a:cubicBezTo>
                    <a:pt x="2274" y="6171"/>
                    <a:pt x="2274" y="6171"/>
                    <a:pt x="2274" y="6171"/>
                  </a:cubicBezTo>
                  <a:close/>
                  <a:moveTo>
                    <a:pt x="2274" y="6514"/>
                  </a:moveTo>
                  <a:cubicBezTo>
                    <a:pt x="2274" y="6514"/>
                    <a:pt x="2274" y="6514"/>
                    <a:pt x="2274" y="6514"/>
                  </a:cubicBezTo>
                  <a:cubicBezTo>
                    <a:pt x="2842" y="6514"/>
                    <a:pt x="2842" y="6514"/>
                    <a:pt x="2842" y="6514"/>
                  </a:cubicBezTo>
                  <a:cubicBezTo>
                    <a:pt x="2842" y="6171"/>
                    <a:pt x="2842" y="6171"/>
                    <a:pt x="2842" y="6171"/>
                  </a:cubicBezTo>
                  <a:cubicBezTo>
                    <a:pt x="2274" y="6514"/>
                    <a:pt x="2274" y="6514"/>
                    <a:pt x="2274" y="6514"/>
                  </a:cubicBezTo>
                  <a:cubicBezTo>
                    <a:pt x="2274" y="6514"/>
                    <a:pt x="2274" y="6514"/>
                    <a:pt x="2274" y="6514"/>
                  </a:cubicBezTo>
                  <a:cubicBezTo>
                    <a:pt x="2274" y="6514"/>
                    <a:pt x="2274" y="6514"/>
                    <a:pt x="2274" y="6514"/>
                  </a:cubicBezTo>
                  <a:close/>
                  <a:moveTo>
                    <a:pt x="2274" y="6857"/>
                  </a:moveTo>
                  <a:cubicBezTo>
                    <a:pt x="1705" y="7200"/>
                    <a:pt x="1705" y="7200"/>
                    <a:pt x="1705" y="7200"/>
                  </a:cubicBezTo>
                  <a:cubicBezTo>
                    <a:pt x="1137" y="6857"/>
                    <a:pt x="1137" y="6857"/>
                    <a:pt x="1137" y="6857"/>
                  </a:cubicBezTo>
                  <a:cubicBezTo>
                    <a:pt x="1705" y="6857"/>
                    <a:pt x="1705" y="6857"/>
                    <a:pt x="1705" y="6857"/>
                  </a:cubicBezTo>
                  <a:cubicBezTo>
                    <a:pt x="2274" y="6857"/>
                    <a:pt x="2274" y="6857"/>
                    <a:pt x="2274" y="6857"/>
                  </a:cubicBezTo>
                  <a:cubicBezTo>
                    <a:pt x="2274" y="6857"/>
                    <a:pt x="2274" y="6857"/>
                    <a:pt x="2274" y="6857"/>
                  </a:cubicBezTo>
                  <a:close/>
                  <a:moveTo>
                    <a:pt x="1705" y="7200"/>
                  </a:moveTo>
                  <a:cubicBezTo>
                    <a:pt x="1705" y="7200"/>
                    <a:pt x="1705" y="7200"/>
                    <a:pt x="1705" y="7200"/>
                  </a:cubicBezTo>
                  <a:cubicBezTo>
                    <a:pt x="1705" y="7200"/>
                    <a:pt x="1705" y="7200"/>
                    <a:pt x="1705" y="7200"/>
                  </a:cubicBezTo>
                  <a:cubicBezTo>
                    <a:pt x="2274" y="7200"/>
                    <a:pt x="2274" y="7200"/>
                    <a:pt x="2274" y="7200"/>
                  </a:cubicBezTo>
                  <a:cubicBezTo>
                    <a:pt x="1705" y="7200"/>
                    <a:pt x="1705" y="7200"/>
                    <a:pt x="1705" y="7200"/>
                  </a:cubicBezTo>
                  <a:close/>
                  <a:moveTo>
                    <a:pt x="1137" y="7886"/>
                  </a:moveTo>
                  <a:cubicBezTo>
                    <a:pt x="1705" y="8229"/>
                    <a:pt x="1705" y="8229"/>
                    <a:pt x="1705" y="8229"/>
                  </a:cubicBezTo>
                  <a:cubicBezTo>
                    <a:pt x="1137" y="8229"/>
                    <a:pt x="1137" y="8229"/>
                    <a:pt x="1137" y="8229"/>
                  </a:cubicBezTo>
                  <a:cubicBezTo>
                    <a:pt x="1137" y="8229"/>
                    <a:pt x="1137" y="8229"/>
                    <a:pt x="1137" y="8229"/>
                  </a:cubicBezTo>
                  <a:cubicBezTo>
                    <a:pt x="1137" y="7886"/>
                    <a:pt x="1137" y="7886"/>
                    <a:pt x="1137" y="7886"/>
                  </a:cubicBezTo>
                  <a:close/>
                  <a:moveTo>
                    <a:pt x="1705" y="7886"/>
                  </a:moveTo>
                  <a:cubicBezTo>
                    <a:pt x="1705" y="7543"/>
                    <a:pt x="1705" y="7543"/>
                    <a:pt x="1705" y="7543"/>
                  </a:cubicBezTo>
                  <a:cubicBezTo>
                    <a:pt x="1705" y="7543"/>
                    <a:pt x="1705" y="7543"/>
                    <a:pt x="1705" y="7543"/>
                  </a:cubicBezTo>
                  <a:cubicBezTo>
                    <a:pt x="1705" y="7200"/>
                    <a:pt x="1705" y="7200"/>
                    <a:pt x="1705" y="7200"/>
                  </a:cubicBezTo>
                  <a:cubicBezTo>
                    <a:pt x="1705" y="7200"/>
                    <a:pt x="1705" y="7200"/>
                    <a:pt x="1705" y="7200"/>
                  </a:cubicBezTo>
                  <a:cubicBezTo>
                    <a:pt x="1705" y="7543"/>
                    <a:pt x="1705" y="7543"/>
                    <a:pt x="1705" y="7543"/>
                  </a:cubicBezTo>
                  <a:cubicBezTo>
                    <a:pt x="1705" y="7543"/>
                    <a:pt x="1705" y="7543"/>
                    <a:pt x="1705" y="7543"/>
                  </a:cubicBezTo>
                  <a:cubicBezTo>
                    <a:pt x="1705" y="7886"/>
                    <a:pt x="1705" y="7886"/>
                    <a:pt x="1705" y="7886"/>
                  </a:cubicBezTo>
                  <a:cubicBezTo>
                    <a:pt x="1705" y="7886"/>
                    <a:pt x="1705" y="7886"/>
                    <a:pt x="1705" y="7886"/>
                  </a:cubicBezTo>
                  <a:close/>
                  <a:moveTo>
                    <a:pt x="4547" y="7886"/>
                  </a:moveTo>
                  <a:cubicBezTo>
                    <a:pt x="4547" y="7886"/>
                    <a:pt x="4547" y="7886"/>
                    <a:pt x="4547" y="7886"/>
                  </a:cubicBezTo>
                  <a:cubicBezTo>
                    <a:pt x="3979" y="7886"/>
                    <a:pt x="3979" y="7886"/>
                    <a:pt x="3979" y="7886"/>
                  </a:cubicBezTo>
                  <a:cubicBezTo>
                    <a:pt x="3411" y="7543"/>
                    <a:pt x="3411" y="7543"/>
                    <a:pt x="3411" y="7543"/>
                  </a:cubicBezTo>
                  <a:cubicBezTo>
                    <a:pt x="3411" y="7543"/>
                    <a:pt x="3411" y="7543"/>
                    <a:pt x="3411" y="7543"/>
                  </a:cubicBezTo>
                  <a:cubicBezTo>
                    <a:pt x="3411" y="7200"/>
                    <a:pt x="3411" y="7200"/>
                    <a:pt x="3411" y="7200"/>
                  </a:cubicBezTo>
                  <a:cubicBezTo>
                    <a:pt x="3411" y="7543"/>
                    <a:pt x="3411" y="7543"/>
                    <a:pt x="3411" y="7543"/>
                  </a:cubicBezTo>
                  <a:cubicBezTo>
                    <a:pt x="2842" y="7200"/>
                    <a:pt x="2842" y="7200"/>
                    <a:pt x="2842" y="7200"/>
                  </a:cubicBezTo>
                  <a:cubicBezTo>
                    <a:pt x="2842" y="7200"/>
                    <a:pt x="2842" y="7200"/>
                    <a:pt x="2842" y="7200"/>
                  </a:cubicBezTo>
                  <a:cubicBezTo>
                    <a:pt x="3411" y="7200"/>
                    <a:pt x="3411" y="7200"/>
                    <a:pt x="3411" y="7200"/>
                  </a:cubicBezTo>
                  <a:cubicBezTo>
                    <a:pt x="2842" y="6857"/>
                    <a:pt x="2842" y="6857"/>
                    <a:pt x="2842" y="6857"/>
                  </a:cubicBezTo>
                  <a:cubicBezTo>
                    <a:pt x="3411" y="7200"/>
                    <a:pt x="3411" y="7200"/>
                    <a:pt x="3411" y="7200"/>
                  </a:cubicBezTo>
                  <a:cubicBezTo>
                    <a:pt x="3411" y="6857"/>
                    <a:pt x="3411" y="6857"/>
                    <a:pt x="3411" y="6857"/>
                  </a:cubicBezTo>
                  <a:cubicBezTo>
                    <a:pt x="3979" y="6857"/>
                    <a:pt x="3979" y="6857"/>
                    <a:pt x="3979" y="6857"/>
                  </a:cubicBezTo>
                  <a:cubicBezTo>
                    <a:pt x="3979" y="6857"/>
                    <a:pt x="3979" y="6857"/>
                    <a:pt x="3979" y="6857"/>
                  </a:cubicBezTo>
                  <a:cubicBezTo>
                    <a:pt x="3979" y="7543"/>
                    <a:pt x="3979" y="7543"/>
                    <a:pt x="3979" y="7543"/>
                  </a:cubicBezTo>
                  <a:cubicBezTo>
                    <a:pt x="4547" y="7543"/>
                    <a:pt x="4547" y="7543"/>
                    <a:pt x="4547" y="7543"/>
                  </a:cubicBezTo>
                  <a:cubicBezTo>
                    <a:pt x="5116" y="7543"/>
                    <a:pt x="5116" y="7543"/>
                    <a:pt x="5116" y="7543"/>
                  </a:cubicBezTo>
                  <a:cubicBezTo>
                    <a:pt x="5116" y="7543"/>
                    <a:pt x="5116" y="7543"/>
                    <a:pt x="5116" y="7543"/>
                  </a:cubicBezTo>
                  <a:cubicBezTo>
                    <a:pt x="4547" y="7886"/>
                    <a:pt x="4547" y="7886"/>
                    <a:pt x="4547" y="7886"/>
                  </a:cubicBezTo>
                  <a:cubicBezTo>
                    <a:pt x="4547" y="7886"/>
                    <a:pt x="4547" y="7886"/>
                    <a:pt x="4547" y="7886"/>
                  </a:cubicBezTo>
                  <a:cubicBezTo>
                    <a:pt x="4547" y="7886"/>
                    <a:pt x="4547" y="7886"/>
                    <a:pt x="4547" y="7886"/>
                  </a:cubicBezTo>
                  <a:close/>
                  <a:moveTo>
                    <a:pt x="3411" y="9600"/>
                  </a:moveTo>
                  <a:cubicBezTo>
                    <a:pt x="4547" y="9257"/>
                    <a:pt x="4547" y="9257"/>
                    <a:pt x="4547" y="9257"/>
                  </a:cubicBezTo>
                  <a:cubicBezTo>
                    <a:pt x="4547" y="9600"/>
                    <a:pt x="4547" y="9600"/>
                    <a:pt x="4547" y="9600"/>
                  </a:cubicBezTo>
                  <a:cubicBezTo>
                    <a:pt x="5116" y="9257"/>
                    <a:pt x="5116" y="9257"/>
                    <a:pt x="5116" y="9257"/>
                  </a:cubicBezTo>
                  <a:cubicBezTo>
                    <a:pt x="4547" y="8914"/>
                    <a:pt x="4547" y="8914"/>
                    <a:pt x="4547" y="8914"/>
                  </a:cubicBezTo>
                  <a:cubicBezTo>
                    <a:pt x="4547" y="8914"/>
                    <a:pt x="4547" y="8914"/>
                    <a:pt x="4547" y="8914"/>
                  </a:cubicBezTo>
                  <a:cubicBezTo>
                    <a:pt x="3979" y="8914"/>
                    <a:pt x="3979" y="8914"/>
                    <a:pt x="3979" y="8914"/>
                  </a:cubicBezTo>
                  <a:cubicBezTo>
                    <a:pt x="3411" y="8914"/>
                    <a:pt x="3411" y="8914"/>
                    <a:pt x="3411" y="8914"/>
                  </a:cubicBezTo>
                  <a:cubicBezTo>
                    <a:pt x="3979" y="9257"/>
                    <a:pt x="3979" y="9257"/>
                    <a:pt x="3979" y="9257"/>
                  </a:cubicBezTo>
                  <a:cubicBezTo>
                    <a:pt x="3979" y="9257"/>
                    <a:pt x="3979" y="9257"/>
                    <a:pt x="3979" y="9257"/>
                  </a:cubicBezTo>
                  <a:cubicBezTo>
                    <a:pt x="3979" y="9257"/>
                    <a:pt x="3979" y="9257"/>
                    <a:pt x="3979" y="9257"/>
                  </a:cubicBezTo>
                  <a:cubicBezTo>
                    <a:pt x="3411" y="9600"/>
                    <a:pt x="3411" y="9600"/>
                    <a:pt x="3411" y="9600"/>
                  </a:cubicBezTo>
                  <a:close/>
                  <a:moveTo>
                    <a:pt x="3979" y="10286"/>
                  </a:moveTo>
                  <a:cubicBezTo>
                    <a:pt x="3979" y="10286"/>
                    <a:pt x="3979" y="10286"/>
                    <a:pt x="3979" y="10286"/>
                  </a:cubicBezTo>
                  <a:cubicBezTo>
                    <a:pt x="5116" y="9600"/>
                    <a:pt x="5116" y="9600"/>
                    <a:pt x="5116" y="9600"/>
                  </a:cubicBezTo>
                  <a:cubicBezTo>
                    <a:pt x="4547" y="10286"/>
                    <a:pt x="4547" y="10286"/>
                    <a:pt x="4547" y="10286"/>
                  </a:cubicBezTo>
                  <a:cubicBezTo>
                    <a:pt x="3979" y="10286"/>
                    <a:pt x="3979" y="10286"/>
                    <a:pt x="3979" y="10286"/>
                  </a:cubicBezTo>
                  <a:close/>
                  <a:moveTo>
                    <a:pt x="3411" y="10629"/>
                  </a:moveTo>
                  <a:cubicBezTo>
                    <a:pt x="3979" y="10629"/>
                    <a:pt x="3979" y="10629"/>
                    <a:pt x="3979" y="10629"/>
                  </a:cubicBezTo>
                  <a:cubicBezTo>
                    <a:pt x="3979" y="10286"/>
                    <a:pt x="3979" y="10286"/>
                    <a:pt x="3979" y="10286"/>
                  </a:cubicBezTo>
                  <a:cubicBezTo>
                    <a:pt x="3411" y="10286"/>
                    <a:pt x="3411" y="10286"/>
                    <a:pt x="3411" y="10286"/>
                  </a:cubicBezTo>
                  <a:cubicBezTo>
                    <a:pt x="3411" y="10629"/>
                    <a:pt x="3411" y="10629"/>
                    <a:pt x="3411" y="10629"/>
                  </a:cubicBezTo>
                  <a:cubicBezTo>
                    <a:pt x="3411" y="10629"/>
                    <a:pt x="3411" y="10629"/>
                    <a:pt x="3411" y="10629"/>
                  </a:cubicBezTo>
                  <a:cubicBezTo>
                    <a:pt x="3411" y="10629"/>
                    <a:pt x="3411" y="10629"/>
                    <a:pt x="3411" y="10629"/>
                  </a:cubicBezTo>
                  <a:close/>
                  <a:moveTo>
                    <a:pt x="5684" y="10629"/>
                  </a:moveTo>
                  <a:cubicBezTo>
                    <a:pt x="5684" y="11314"/>
                    <a:pt x="5684" y="11314"/>
                    <a:pt x="5684" y="11314"/>
                  </a:cubicBezTo>
                  <a:cubicBezTo>
                    <a:pt x="6253" y="11314"/>
                    <a:pt x="6253" y="11314"/>
                    <a:pt x="6253" y="11314"/>
                  </a:cubicBezTo>
                  <a:cubicBezTo>
                    <a:pt x="6253" y="10971"/>
                    <a:pt x="6253" y="10971"/>
                    <a:pt x="6253" y="10971"/>
                  </a:cubicBezTo>
                  <a:cubicBezTo>
                    <a:pt x="5684" y="10629"/>
                    <a:pt x="5684" y="10629"/>
                    <a:pt x="5684" y="10629"/>
                  </a:cubicBezTo>
                  <a:cubicBezTo>
                    <a:pt x="5684" y="10629"/>
                    <a:pt x="5684" y="10629"/>
                    <a:pt x="5684" y="10629"/>
                  </a:cubicBezTo>
                  <a:close/>
                  <a:moveTo>
                    <a:pt x="7389" y="15429"/>
                  </a:moveTo>
                  <a:cubicBezTo>
                    <a:pt x="7958" y="15429"/>
                    <a:pt x="7958" y="15429"/>
                    <a:pt x="7958" y="15429"/>
                  </a:cubicBezTo>
                  <a:cubicBezTo>
                    <a:pt x="8526" y="15086"/>
                    <a:pt x="8526" y="15086"/>
                    <a:pt x="8526" y="15086"/>
                  </a:cubicBezTo>
                  <a:cubicBezTo>
                    <a:pt x="7958" y="15086"/>
                    <a:pt x="7958" y="15086"/>
                    <a:pt x="7958" y="15086"/>
                  </a:cubicBezTo>
                  <a:cubicBezTo>
                    <a:pt x="7958" y="15086"/>
                    <a:pt x="7958" y="15086"/>
                    <a:pt x="7958" y="15086"/>
                  </a:cubicBezTo>
                  <a:cubicBezTo>
                    <a:pt x="7389" y="15086"/>
                    <a:pt x="7389" y="15086"/>
                    <a:pt x="7389" y="15086"/>
                  </a:cubicBezTo>
                  <a:cubicBezTo>
                    <a:pt x="7389" y="15086"/>
                    <a:pt x="7389" y="15429"/>
                    <a:pt x="7389" y="15429"/>
                  </a:cubicBezTo>
                  <a:close/>
                  <a:moveTo>
                    <a:pt x="6821" y="13714"/>
                  </a:moveTo>
                  <a:cubicBezTo>
                    <a:pt x="6821" y="13371"/>
                    <a:pt x="6821" y="13371"/>
                    <a:pt x="6821" y="13371"/>
                  </a:cubicBezTo>
                  <a:cubicBezTo>
                    <a:pt x="7389" y="13029"/>
                    <a:pt x="7389" y="13029"/>
                    <a:pt x="7389" y="13029"/>
                  </a:cubicBezTo>
                  <a:cubicBezTo>
                    <a:pt x="7389" y="13371"/>
                    <a:pt x="7389" y="13371"/>
                    <a:pt x="7389" y="13371"/>
                  </a:cubicBezTo>
                  <a:cubicBezTo>
                    <a:pt x="7389" y="13371"/>
                    <a:pt x="7389" y="13371"/>
                    <a:pt x="7389" y="13371"/>
                  </a:cubicBezTo>
                  <a:cubicBezTo>
                    <a:pt x="6821" y="13714"/>
                    <a:pt x="6821" y="13714"/>
                    <a:pt x="6821" y="13714"/>
                  </a:cubicBezTo>
                  <a:cubicBezTo>
                    <a:pt x="6821" y="13714"/>
                    <a:pt x="6821" y="13714"/>
                    <a:pt x="6821" y="13714"/>
                  </a:cubicBezTo>
                  <a:close/>
                  <a:moveTo>
                    <a:pt x="5684" y="21600"/>
                  </a:moveTo>
                  <a:cubicBezTo>
                    <a:pt x="6253" y="21600"/>
                    <a:pt x="6253" y="21600"/>
                    <a:pt x="6253" y="21600"/>
                  </a:cubicBezTo>
                  <a:cubicBezTo>
                    <a:pt x="5684" y="21257"/>
                    <a:pt x="5684" y="21257"/>
                    <a:pt x="5684" y="21257"/>
                  </a:cubicBezTo>
                  <a:cubicBezTo>
                    <a:pt x="6253" y="21257"/>
                    <a:pt x="6253" y="21257"/>
                    <a:pt x="6253" y="21257"/>
                  </a:cubicBezTo>
                  <a:cubicBezTo>
                    <a:pt x="6253" y="21257"/>
                    <a:pt x="6253" y="21257"/>
                    <a:pt x="6253" y="21257"/>
                  </a:cubicBezTo>
                  <a:cubicBezTo>
                    <a:pt x="6253" y="21257"/>
                    <a:pt x="6253" y="21257"/>
                    <a:pt x="6253" y="21257"/>
                  </a:cubicBezTo>
                  <a:cubicBezTo>
                    <a:pt x="6821" y="21257"/>
                    <a:pt x="6821" y="21257"/>
                    <a:pt x="6821" y="21257"/>
                  </a:cubicBezTo>
                  <a:cubicBezTo>
                    <a:pt x="6821" y="20914"/>
                    <a:pt x="6821" y="20914"/>
                    <a:pt x="6821" y="20914"/>
                  </a:cubicBezTo>
                  <a:cubicBezTo>
                    <a:pt x="7389" y="20914"/>
                    <a:pt x="7389" y="20914"/>
                    <a:pt x="7389" y="20914"/>
                  </a:cubicBezTo>
                  <a:cubicBezTo>
                    <a:pt x="7958" y="20914"/>
                    <a:pt x="7958" y="20914"/>
                    <a:pt x="7958" y="20914"/>
                  </a:cubicBezTo>
                  <a:cubicBezTo>
                    <a:pt x="7958" y="20914"/>
                    <a:pt x="7958" y="20914"/>
                    <a:pt x="7958" y="20914"/>
                  </a:cubicBezTo>
                  <a:cubicBezTo>
                    <a:pt x="7958" y="20914"/>
                    <a:pt x="7958" y="20914"/>
                    <a:pt x="7958" y="20914"/>
                  </a:cubicBezTo>
                  <a:cubicBezTo>
                    <a:pt x="8526" y="20914"/>
                    <a:pt x="8526" y="20914"/>
                    <a:pt x="8526" y="20914"/>
                  </a:cubicBezTo>
                  <a:cubicBezTo>
                    <a:pt x="8526" y="20914"/>
                    <a:pt x="8526" y="20914"/>
                    <a:pt x="8526" y="20914"/>
                  </a:cubicBezTo>
                  <a:cubicBezTo>
                    <a:pt x="9095" y="21257"/>
                    <a:pt x="9095" y="21257"/>
                    <a:pt x="9095" y="21257"/>
                  </a:cubicBezTo>
                  <a:cubicBezTo>
                    <a:pt x="9663" y="21257"/>
                    <a:pt x="9663" y="21257"/>
                    <a:pt x="9663" y="21257"/>
                  </a:cubicBezTo>
                  <a:cubicBezTo>
                    <a:pt x="9095" y="20914"/>
                    <a:pt x="9095" y="20914"/>
                    <a:pt x="9095" y="20914"/>
                  </a:cubicBezTo>
                  <a:cubicBezTo>
                    <a:pt x="9663" y="20914"/>
                    <a:pt x="9663" y="20914"/>
                    <a:pt x="9663" y="20914"/>
                  </a:cubicBezTo>
                  <a:cubicBezTo>
                    <a:pt x="9663" y="20914"/>
                    <a:pt x="9663" y="20914"/>
                    <a:pt x="9663" y="20914"/>
                  </a:cubicBezTo>
                  <a:cubicBezTo>
                    <a:pt x="9663" y="20571"/>
                    <a:pt x="9663" y="20571"/>
                    <a:pt x="9663" y="20571"/>
                  </a:cubicBezTo>
                  <a:cubicBezTo>
                    <a:pt x="9663" y="20571"/>
                    <a:pt x="9663" y="20571"/>
                    <a:pt x="9663" y="20571"/>
                  </a:cubicBezTo>
                  <a:cubicBezTo>
                    <a:pt x="10232" y="20229"/>
                    <a:pt x="10232" y="20229"/>
                    <a:pt x="10232" y="20229"/>
                  </a:cubicBezTo>
                  <a:cubicBezTo>
                    <a:pt x="10232" y="20229"/>
                    <a:pt x="10232" y="20229"/>
                    <a:pt x="10232" y="20229"/>
                  </a:cubicBezTo>
                  <a:cubicBezTo>
                    <a:pt x="11368" y="20229"/>
                    <a:pt x="11368" y="20229"/>
                    <a:pt x="11368" y="20229"/>
                  </a:cubicBezTo>
                  <a:cubicBezTo>
                    <a:pt x="11368" y="20229"/>
                    <a:pt x="11368" y="20229"/>
                    <a:pt x="11368" y="20229"/>
                  </a:cubicBezTo>
                  <a:cubicBezTo>
                    <a:pt x="11937" y="20571"/>
                    <a:pt x="11937" y="20571"/>
                    <a:pt x="11937" y="20571"/>
                  </a:cubicBezTo>
                  <a:cubicBezTo>
                    <a:pt x="12505" y="20229"/>
                    <a:pt x="12505" y="20229"/>
                    <a:pt x="12505" y="20229"/>
                  </a:cubicBezTo>
                  <a:cubicBezTo>
                    <a:pt x="13074" y="20229"/>
                    <a:pt x="13074" y="20229"/>
                    <a:pt x="13074" y="20229"/>
                  </a:cubicBezTo>
                  <a:cubicBezTo>
                    <a:pt x="13074" y="20571"/>
                    <a:pt x="13074" y="20571"/>
                    <a:pt x="13074" y="20571"/>
                  </a:cubicBezTo>
                  <a:cubicBezTo>
                    <a:pt x="13642" y="20229"/>
                    <a:pt x="13642" y="20229"/>
                    <a:pt x="13642" y="20229"/>
                  </a:cubicBezTo>
                  <a:cubicBezTo>
                    <a:pt x="14211" y="20229"/>
                    <a:pt x="14211" y="20229"/>
                    <a:pt x="14211" y="20229"/>
                  </a:cubicBezTo>
                  <a:cubicBezTo>
                    <a:pt x="14211" y="20229"/>
                    <a:pt x="14211" y="20229"/>
                    <a:pt x="14211" y="20229"/>
                  </a:cubicBezTo>
                  <a:cubicBezTo>
                    <a:pt x="14779" y="19886"/>
                    <a:pt x="14779" y="19886"/>
                    <a:pt x="14779" y="19886"/>
                  </a:cubicBezTo>
                  <a:cubicBezTo>
                    <a:pt x="15347" y="19886"/>
                    <a:pt x="15347" y="19886"/>
                    <a:pt x="15347" y="19886"/>
                  </a:cubicBezTo>
                  <a:cubicBezTo>
                    <a:pt x="15347" y="19886"/>
                    <a:pt x="15347" y="19886"/>
                    <a:pt x="15347" y="19886"/>
                  </a:cubicBezTo>
                  <a:cubicBezTo>
                    <a:pt x="15916" y="19886"/>
                    <a:pt x="15916" y="19886"/>
                    <a:pt x="15916" y="19886"/>
                  </a:cubicBezTo>
                  <a:cubicBezTo>
                    <a:pt x="15916" y="19886"/>
                    <a:pt x="15916" y="19886"/>
                    <a:pt x="15916" y="19886"/>
                  </a:cubicBezTo>
                  <a:cubicBezTo>
                    <a:pt x="15916" y="20229"/>
                    <a:pt x="15916" y="20229"/>
                    <a:pt x="15916" y="20229"/>
                  </a:cubicBezTo>
                  <a:cubicBezTo>
                    <a:pt x="16484" y="19886"/>
                    <a:pt x="16484" y="19886"/>
                    <a:pt x="16484" y="19886"/>
                  </a:cubicBezTo>
                  <a:cubicBezTo>
                    <a:pt x="17053" y="19886"/>
                    <a:pt x="17053" y="19886"/>
                    <a:pt x="17053" y="19886"/>
                  </a:cubicBezTo>
                  <a:cubicBezTo>
                    <a:pt x="17621" y="19886"/>
                    <a:pt x="17621" y="19886"/>
                    <a:pt x="17621" y="19886"/>
                  </a:cubicBezTo>
                  <a:cubicBezTo>
                    <a:pt x="18189" y="19886"/>
                    <a:pt x="18189" y="19886"/>
                    <a:pt x="18189" y="19886"/>
                  </a:cubicBezTo>
                  <a:cubicBezTo>
                    <a:pt x="18758" y="19886"/>
                    <a:pt x="18758" y="19886"/>
                    <a:pt x="18758" y="19886"/>
                  </a:cubicBezTo>
                  <a:cubicBezTo>
                    <a:pt x="18758" y="19886"/>
                    <a:pt x="18758" y="19886"/>
                    <a:pt x="18758" y="19886"/>
                  </a:cubicBezTo>
                  <a:cubicBezTo>
                    <a:pt x="19326" y="19886"/>
                    <a:pt x="19326" y="19886"/>
                    <a:pt x="19326" y="19886"/>
                  </a:cubicBezTo>
                  <a:cubicBezTo>
                    <a:pt x="19895" y="19543"/>
                    <a:pt x="19895" y="19543"/>
                    <a:pt x="19895" y="19543"/>
                  </a:cubicBezTo>
                  <a:cubicBezTo>
                    <a:pt x="19895" y="19543"/>
                    <a:pt x="19895" y="19543"/>
                    <a:pt x="19895" y="19543"/>
                  </a:cubicBezTo>
                  <a:cubicBezTo>
                    <a:pt x="19895" y="19543"/>
                    <a:pt x="19895" y="19543"/>
                    <a:pt x="19895" y="19543"/>
                  </a:cubicBezTo>
                  <a:cubicBezTo>
                    <a:pt x="19895" y="19543"/>
                    <a:pt x="19895" y="19543"/>
                    <a:pt x="19895" y="19543"/>
                  </a:cubicBezTo>
                  <a:cubicBezTo>
                    <a:pt x="20463" y="19200"/>
                    <a:pt x="20463" y="19200"/>
                    <a:pt x="20463" y="19200"/>
                  </a:cubicBezTo>
                  <a:cubicBezTo>
                    <a:pt x="21032" y="19200"/>
                    <a:pt x="21032" y="19200"/>
                    <a:pt x="21032" y="19200"/>
                  </a:cubicBezTo>
                  <a:cubicBezTo>
                    <a:pt x="21032" y="18857"/>
                    <a:pt x="21032" y="18857"/>
                    <a:pt x="21032" y="18857"/>
                  </a:cubicBezTo>
                  <a:cubicBezTo>
                    <a:pt x="21032" y="18857"/>
                    <a:pt x="21032" y="18857"/>
                    <a:pt x="21032" y="18857"/>
                  </a:cubicBezTo>
                  <a:cubicBezTo>
                    <a:pt x="21032" y="18857"/>
                    <a:pt x="21032" y="18857"/>
                    <a:pt x="21032" y="18857"/>
                  </a:cubicBezTo>
                  <a:cubicBezTo>
                    <a:pt x="20463" y="18857"/>
                    <a:pt x="20463" y="18857"/>
                    <a:pt x="20463" y="18857"/>
                  </a:cubicBezTo>
                  <a:cubicBezTo>
                    <a:pt x="19895" y="18857"/>
                    <a:pt x="19895" y="18857"/>
                    <a:pt x="19895" y="18857"/>
                  </a:cubicBezTo>
                  <a:cubicBezTo>
                    <a:pt x="19895" y="18857"/>
                    <a:pt x="19895" y="18857"/>
                    <a:pt x="19895" y="18857"/>
                  </a:cubicBezTo>
                  <a:cubicBezTo>
                    <a:pt x="19326" y="18857"/>
                    <a:pt x="19326" y="18857"/>
                    <a:pt x="19326" y="18857"/>
                  </a:cubicBezTo>
                  <a:cubicBezTo>
                    <a:pt x="19326" y="18857"/>
                    <a:pt x="19326" y="18857"/>
                    <a:pt x="19326" y="18857"/>
                  </a:cubicBezTo>
                  <a:cubicBezTo>
                    <a:pt x="19326" y="18514"/>
                    <a:pt x="19326" y="18514"/>
                    <a:pt x="19326" y="18514"/>
                  </a:cubicBezTo>
                  <a:cubicBezTo>
                    <a:pt x="19326" y="18514"/>
                    <a:pt x="19326" y="18514"/>
                    <a:pt x="19326" y="18514"/>
                  </a:cubicBezTo>
                  <a:cubicBezTo>
                    <a:pt x="19326" y="18514"/>
                    <a:pt x="19326" y="18514"/>
                    <a:pt x="19326" y="18514"/>
                  </a:cubicBezTo>
                  <a:cubicBezTo>
                    <a:pt x="18758" y="18514"/>
                    <a:pt x="18758" y="18514"/>
                    <a:pt x="18758" y="18514"/>
                  </a:cubicBezTo>
                  <a:cubicBezTo>
                    <a:pt x="18758" y="18514"/>
                    <a:pt x="18758" y="18514"/>
                    <a:pt x="18758" y="18514"/>
                  </a:cubicBezTo>
                  <a:cubicBezTo>
                    <a:pt x="19326" y="18514"/>
                    <a:pt x="19326" y="18514"/>
                    <a:pt x="19326" y="18514"/>
                  </a:cubicBezTo>
                  <a:cubicBezTo>
                    <a:pt x="19326" y="18514"/>
                    <a:pt x="19326" y="18514"/>
                    <a:pt x="19326" y="18514"/>
                  </a:cubicBezTo>
                  <a:cubicBezTo>
                    <a:pt x="19895" y="18514"/>
                    <a:pt x="19895" y="18514"/>
                    <a:pt x="19895" y="18514"/>
                  </a:cubicBezTo>
                  <a:cubicBezTo>
                    <a:pt x="19895" y="18171"/>
                    <a:pt x="19895" y="18171"/>
                    <a:pt x="19895" y="18171"/>
                  </a:cubicBezTo>
                  <a:cubicBezTo>
                    <a:pt x="19326" y="18171"/>
                    <a:pt x="19326" y="18171"/>
                    <a:pt x="19326" y="18171"/>
                  </a:cubicBezTo>
                  <a:cubicBezTo>
                    <a:pt x="19895" y="18171"/>
                    <a:pt x="19895" y="18171"/>
                    <a:pt x="19895" y="18171"/>
                  </a:cubicBezTo>
                  <a:cubicBezTo>
                    <a:pt x="19895" y="17829"/>
                    <a:pt x="19895" y="17829"/>
                    <a:pt x="19895" y="17829"/>
                  </a:cubicBezTo>
                  <a:cubicBezTo>
                    <a:pt x="19895" y="18171"/>
                    <a:pt x="19895" y="18171"/>
                    <a:pt x="19895" y="18171"/>
                  </a:cubicBezTo>
                  <a:cubicBezTo>
                    <a:pt x="20463" y="17829"/>
                    <a:pt x="20463" y="17829"/>
                    <a:pt x="20463" y="17829"/>
                  </a:cubicBezTo>
                  <a:cubicBezTo>
                    <a:pt x="20463" y="17829"/>
                    <a:pt x="20463" y="17829"/>
                    <a:pt x="20463" y="17829"/>
                  </a:cubicBezTo>
                  <a:cubicBezTo>
                    <a:pt x="20463" y="17829"/>
                    <a:pt x="20463" y="17829"/>
                    <a:pt x="20463" y="17829"/>
                  </a:cubicBezTo>
                  <a:cubicBezTo>
                    <a:pt x="20463" y="17486"/>
                    <a:pt x="20463" y="17486"/>
                    <a:pt x="20463" y="17486"/>
                  </a:cubicBezTo>
                  <a:cubicBezTo>
                    <a:pt x="19895" y="17486"/>
                    <a:pt x="19895" y="17486"/>
                    <a:pt x="19895" y="17486"/>
                  </a:cubicBezTo>
                  <a:cubicBezTo>
                    <a:pt x="20463" y="17486"/>
                    <a:pt x="20463" y="17486"/>
                    <a:pt x="20463" y="17486"/>
                  </a:cubicBezTo>
                  <a:cubicBezTo>
                    <a:pt x="20463" y="17486"/>
                    <a:pt x="20463" y="17486"/>
                    <a:pt x="20463" y="17486"/>
                  </a:cubicBezTo>
                  <a:cubicBezTo>
                    <a:pt x="20463" y="17486"/>
                    <a:pt x="20463" y="17486"/>
                    <a:pt x="20463" y="17486"/>
                  </a:cubicBezTo>
                  <a:cubicBezTo>
                    <a:pt x="21032" y="17486"/>
                    <a:pt x="21032" y="17486"/>
                    <a:pt x="21032" y="17486"/>
                  </a:cubicBezTo>
                  <a:cubicBezTo>
                    <a:pt x="21032" y="17486"/>
                    <a:pt x="21032" y="17486"/>
                    <a:pt x="21032" y="17486"/>
                  </a:cubicBezTo>
                  <a:cubicBezTo>
                    <a:pt x="21032" y="16800"/>
                    <a:pt x="21032" y="16800"/>
                    <a:pt x="21032" y="16800"/>
                  </a:cubicBezTo>
                  <a:cubicBezTo>
                    <a:pt x="21600" y="16457"/>
                    <a:pt x="21600" y="16457"/>
                    <a:pt x="21600" y="16457"/>
                  </a:cubicBezTo>
                  <a:cubicBezTo>
                    <a:pt x="21032" y="16457"/>
                    <a:pt x="21032" y="16457"/>
                    <a:pt x="21032" y="16457"/>
                  </a:cubicBezTo>
                  <a:cubicBezTo>
                    <a:pt x="21032" y="16114"/>
                    <a:pt x="21032" y="16114"/>
                    <a:pt x="21032" y="16114"/>
                  </a:cubicBezTo>
                  <a:cubicBezTo>
                    <a:pt x="20463" y="15771"/>
                    <a:pt x="20463" y="15771"/>
                    <a:pt x="20463" y="15771"/>
                  </a:cubicBezTo>
                  <a:cubicBezTo>
                    <a:pt x="19326" y="15771"/>
                    <a:pt x="19326" y="15771"/>
                    <a:pt x="19326" y="15771"/>
                  </a:cubicBezTo>
                  <a:cubicBezTo>
                    <a:pt x="18189" y="15771"/>
                    <a:pt x="18189" y="15771"/>
                    <a:pt x="18189" y="15771"/>
                  </a:cubicBezTo>
                  <a:cubicBezTo>
                    <a:pt x="18189" y="16114"/>
                    <a:pt x="18189" y="16114"/>
                    <a:pt x="18189" y="16114"/>
                  </a:cubicBezTo>
                  <a:cubicBezTo>
                    <a:pt x="18189" y="16114"/>
                    <a:pt x="18189" y="16114"/>
                    <a:pt x="18189" y="16114"/>
                  </a:cubicBezTo>
                  <a:cubicBezTo>
                    <a:pt x="17621" y="16114"/>
                    <a:pt x="17621" y="16114"/>
                    <a:pt x="17621" y="16114"/>
                  </a:cubicBezTo>
                  <a:cubicBezTo>
                    <a:pt x="17621" y="15771"/>
                    <a:pt x="17621" y="15771"/>
                    <a:pt x="17621" y="15771"/>
                  </a:cubicBezTo>
                  <a:cubicBezTo>
                    <a:pt x="18189" y="15429"/>
                    <a:pt x="18189" y="15429"/>
                    <a:pt x="18189" y="15429"/>
                  </a:cubicBezTo>
                  <a:cubicBezTo>
                    <a:pt x="18189" y="15086"/>
                    <a:pt x="18189" y="15086"/>
                    <a:pt x="18189" y="15086"/>
                  </a:cubicBezTo>
                  <a:cubicBezTo>
                    <a:pt x="17621" y="14743"/>
                    <a:pt x="17621" y="14743"/>
                    <a:pt x="17621" y="14743"/>
                  </a:cubicBezTo>
                  <a:cubicBezTo>
                    <a:pt x="17053" y="14743"/>
                    <a:pt x="17053" y="14743"/>
                    <a:pt x="17053" y="14743"/>
                  </a:cubicBezTo>
                  <a:cubicBezTo>
                    <a:pt x="17053" y="14400"/>
                    <a:pt x="17053" y="14400"/>
                    <a:pt x="17053" y="14400"/>
                  </a:cubicBezTo>
                  <a:cubicBezTo>
                    <a:pt x="16484" y="14400"/>
                    <a:pt x="16484" y="14400"/>
                    <a:pt x="16484" y="14400"/>
                  </a:cubicBezTo>
                  <a:cubicBezTo>
                    <a:pt x="16484" y="14400"/>
                    <a:pt x="16484" y="14400"/>
                    <a:pt x="16484" y="14400"/>
                  </a:cubicBezTo>
                  <a:cubicBezTo>
                    <a:pt x="15916" y="14400"/>
                    <a:pt x="15916" y="14400"/>
                    <a:pt x="15916" y="14400"/>
                  </a:cubicBezTo>
                  <a:cubicBezTo>
                    <a:pt x="15916" y="14400"/>
                    <a:pt x="15916" y="14400"/>
                    <a:pt x="15916" y="14400"/>
                  </a:cubicBezTo>
                  <a:cubicBezTo>
                    <a:pt x="15916" y="14400"/>
                    <a:pt x="15916" y="14400"/>
                    <a:pt x="15916" y="14400"/>
                  </a:cubicBezTo>
                  <a:cubicBezTo>
                    <a:pt x="15916" y="14400"/>
                    <a:pt x="15916" y="14400"/>
                    <a:pt x="15916" y="14400"/>
                  </a:cubicBezTo>
                  <a:cubicBezTo>
                    <a:pt x="16484" y="14400"/>
                    <a:pt x="16484" y="14400"/>
                    <a:pt x="16484" y="14400"/>
                  </a:cubicBezTo>
                  <a:cubicBezTo>
                    <a:pt x="16484" y="14400"/>
                    <a:pt x="16484" y="14400"/>
                    <a:pt x="16484" y="14400"/>
                  </a:cubicBezTo>
                  <a:cubicBezTo>
                    <a:pt x="17053" y="14400"/>
                    <a:pt x="17053" y="14400"/>
                    <a:pt x="17053" y="14400"/>
                  </a:cubicBezTo>
                  <a:cubicBezTo>
                    <a:pt x="17053" y="14400"/>
                    <a:pt x="17053" y="14400"/>
                    <a:pt x="17053" y="14400"/>
                  </a:cubicBezTo>
                  <a:cubicBezTo>
                    <a:pt x="17053" y="14400"/>
                    <a:pt x="17053" y="14400"/>
                    <a:pt x="17053" y="14400"/>
                  </a:cubicBezTo>
                  <a:cubicBezTo>
                    <a:pt x="17621" y="14400"/>
                    <a:pt x="17621" y="14400"/>
                    <a:pt x="17621" y="14400"/>
                  </a:cubicBezTo>
                  <a:cubicBezTo>
                    <a:pt x="17053" y="14057"/>
                    <a:pt x="17053" y="14057"/>
                    <a:pt x="17053" y="14057"/>
                  </a:cubicBezTo>
                  <a:cubicBezTo>
                    <a:pt x="16484" y="13714"/>
                    <a:pt x="16484" y="13714"/>
                    <a:pt x="16484" y="13714"/>
                  </a:cubicBezTo>
                  <a:cubicBezTo>
                    <a:pt x="16484" y="13714"/>
                    <a:pt x="16484" y="13714"/>
                    <a:pt x="16484" y="13714"/>
                  </a:cubicBezTo>
                  <a:cubicBezTo>
                    <a:pt x="17053" y="13714"/>
                    <a:pt x="17053" y="13714"/>
                    <a:pt x="17053" y="13714"/>
                  </a:cubicBezTo>
                  <a:cubicBezTo>
                    <a:pt x="16484" y="13371"/>
                    <a:pt x="16484" y="13371"/>
                    <a:pt x="16484" y="13371"/>
                  </a:cubicBezTo>
                  <a:cubicBezTo>
                    <a:pt x="16484" y="13371"/>
                    <a:pt x="16484" y="13371"/>
                    <a:pt x="16484" y="13371"/>
                  </a:cubicBezTo>
                  <a:cubicBezTo>
                    <a:pt x="16484" y="13371"/>
                    <a:pt x="16484" y="13371"/>
                    <a:pt x="16484" y="13371"/>
                  </a:cubicBezTo>
                  <a:cubicBezTo>
                    <a:pt x="15916" y="13029"/>
                    <a:pt x="15916" y="13029"/>
                    <a:pt x="15916" y="13029"/>
                  </a:cubicBezTo>
                  <a:cubicBezTo>
                    <a:pt x="15347" y="12686"/>
                    <a:pt x="15347" y="12686"/>
                    <a:pt x="15347" y="12686"/>
                  </a:cubicBezTo>
                  <a:cubicBezTo>
                    <a:pt x="14211" y="12686"/>
                    <a:pt x="14211" y="12686"/>
                    <a:pt x="14211" y="12686"/>
                  </a:cubicBezTo>
                  <a:cubicBezTo>
                    <a:pt x="14211" y="12343"/>
                    <a:pt x="14211" y="12343"/>
                    <a:pt x="14211" y="12343"/>
                  </a:cubicBezTo>
                  <a:cubicBezTo>
                    <a:pt x="14211" y="12343"/>
                    <a:pt x="14211" y="12343"/>
                    <a:pt x="14211" y="12343"/>
                  </a:cubicBezTo>
                  <a:cubicBezTo>
                    <a:pt x="14211" y="12000"/>
                    <a:pt x="14211" y="12000"/>
                    <a:pt x="14211" y="12000"/>
                  </a:cubicBezTo>
                  <a:cubicBezTo>
                    <a:pt x="13642" y="11657"/>
                    <a:pt x="13642" y="11657"/>
                    <a:pt x="13642" y="11657"/>
                  </a:cubicBezTo>
                  <a:cubicBezTo>
                    <a:pt x="13642" y="10971"/>
                    <a:pt x="13642" y="10971"/>
                    <a:pt x="13642" y="10971"/>
                  </a:cubicBezTo>
                  <a:cubicBezTo>
                    <a:pt x="13074" y="10971"/>
                    <a:pt x="13074" y="10971"/>
                    <a:pt x="13074" y="10971"/>
                  </a:cubicBezTo>
                  <a:cubicBezTo>
                    <a:pt x="13074" y="10971"/>
                    <a:pt x="13074" y="10971"/>
                    <a:pt x="13074" y="10971"/>
                  </a:cubicBezTo>
                  <a:cubicBezTo>
                    <a:pt x="12505" y="10286"/>
                    <a:pt x="12505" y="10286"/>
                    <a:pt x="12505" y="10286"/>
                  </a:cubicBezTo>
                  <a:cubicBezTo>
                    <a:pt x="11937" y="10286"/>
                    <a:pt x="11937" y="10286"/>
                    <a:pt x="11937" y="10286"/>
                  </a:cubicBezTo>
                  <a:cubicBezTo>
                    <a:pt x="11368" y="9943"/>
                    <a:pt x="11368" y="9943"/>
                    <a:pt x="11368" y="9943"/>
                  </a:cubicBezTo>
                  <a:cubicBezTo>
                    <a:pt x="10800" y="9943"/>
                    <a:pt x="10800" y="9943"/>
                    <a:pt x="10800" y="9943"/>
                  </a:cubicBezTo>
                  <a:cubicBezTo>
                    <a:pt x="10800" y="9943"/>
                    <a:pt x="10800" y="9943"/>
                    <a:pt x="10800" y="9943"/>
                  </a:cubicBezTo>
                  <a:cubicBezTo>
                    <a:pt x="10232" y="10286"/>
                    <a:pt x="10232" y="10286"/>
                    <a:pt x="10232" y="10286"/>
                  </a:cubicBezTo>
                  <a:cubicBezTo>
                    <a:pt x="9663" y="9943"/>
                    <a:pt x="9663" y="9943"/>
                    <a:pt x="9663" y="9943"/>
                  </a:cubicBezTo>
                  <a:cubicBezTo>
                    <a:pt x="9663" y="9943"/>
                    <a:pt x="9663" y="9943"/>
                    <a:pt x="9663" y="9943"/>
                  </a:cubicBezTo>
                  <a:cubicBezTo>
                    <a:pt x="9095" y="9943"/>
                    <a:pt x="9095" y="9943"/>
                    <a:pt x="9095" y="9943"/>
                  </a:cubicBezTo>
                  <a:cubicBezTo>
                    <a:pt x="9095" y="9943"/>
                    <a:pt x="9095" y="9943"/>
                    <a:pt x="9095" y="9943"/>
                  </a:cubicBezTo>
                  <a:cubicBezTo>
                    <a:pt x="9095" y="9943"/>
                    <a:pt x="9095" y="9943"/>
                    <a:pt x="9095" y="9943"/>
                  </a:cubicBezTo>
                  <a:cubicBezTo>
                    <a:pt x="9663" y="9943"/>
                    <a:pt x="9663" y="9943"/>
                    <a:pt x="9663" y="9943"/>
                  </a:cubicBezTo>
                  <a:cubicBezTo>
                    <a:pt x="10232" y="9943"/>
                    <a:pt x="10232" y="9943"/>
                    <a:pt x="10232" y="9943"/>
                  </a:cubicBezTo>
                  <a:cubicBezTo>
                    <a:pt x="10232" y="9600"/>
                    <a:pt x="10232" y="9600"/>
                    <a:pt x="10232" y="9600"/>
                  </a:cubicBezTo>
                  <a:cubicBezTo>
                    <a:pt x="10800" y="9600"/>
                    <a:pt x="10800" y="9600"/>
                    <a:pt x="10800" y="9600"/>
                  </a:cubicBezTo>
                  <a:cubicBezTo>
                    <a:pt x="11368" y="9600"/>
                    <a:pt x="11368" y="9600"/>
                    <a:pt x="11368" y="9600"/>
                  </a:cubicBezTo>
                  <a:cubicBezTo>
                    <a:pt x="10800" y="9257"/>
                    <a:pt x="10800" y="9257"/>
                    <a:pt x="10800" y="9257"/>
                  </a:cubicBezTo>
                  <a:cubicBezTo>
                    <a:pt x="10800" y="9257"/>
                    <a:pt x="10800" y="9257"/>
                    <a:pt x="10800" y="9257"/>
                  </a:cubicBezTo>
                  <a:cubicBezTo>
                    <a:pt x="10800" y="9257"/>
                    <a:pt x="10800" y="9257"/>
                    <a:pt x="10800" y="9257"/>
                  </a:cubicBezTo>
                  <a:cubicBezTo>
                    <a:pt x="10232" y="9257"/>
                    <a:pt x="10232" y="9257"/>
                    <a:pt x="10232" y="9257"/>
                  </a:cubicBezTo>
                  <a:cubicBezTo>
                    <a:pt x="9663" y="9257"/>
                    <a:pt x="9663" y="9257"/>
                    <a:pt x="9663" y="9257"/>
                  </a:cubicBezTo>
                  <a:cubicBezTo>
                    <a:pt x="10232" y="9257"/>
                    <a:pt x="10232" y="9257"/>
                    <a:pt x="10232" y="9257"/>
                  </a:cubicBezTo>
                  <a:cubicBezTo>
                    <a:pt x="10800" y="9257"/>
                    <a:pt x="10800" y="9257"/>
                    <a:pt x="10800" y="9257"/>
                  </a:cubicBezTo>
                  <a:cubicBezTo>
                    <a:pt x="11368" y="8914"/>
                    <a:pt x="11368" y="8914"/>
                    <a:pt x="11368" y="8914"/>
                  </a:cubicBezTo>
                  <a:cubicBezTo>
                    <a:pt x="11368" y="8914"/>
                    <a:pt x="11368" y="8914"/>
                    <a:pt x="11368" y="8914"/>
                  </a:cubicBezTo>
                  <a:cubicBezTo>
                    <a:pt x="11368" y="8571"/>
                    <a:pt x="11368" y="8571"/>
                    <a:pt x="11368" y="8571"/>
                  </a:cubicBezTo>
                  <a:cubicBezTo>
                    <a:pt x="11937" y="8229"/>
                    <a:pt x="11937" y="8229"/>
                    <a:pt x="11937" y="8229"/>
                  </a:cubicBezTo>
                  <a:cubicBezTo>
                    <a:pt x="11937" y="8229"/>
                    <a:pt x="11937" y="8229"/>
                    <a:pt x="11937" y="8229"/>
                  </a:cubicBezTo>
                  <a:cubicBezTo>
                    <a:pt x="11937" y="8229"/>
                    <a:pt x="11937" y="8229"/>
                    <a:pt x="11937" y="8229"/>
                  </a:cubicBezTo>
                  <a:cubicBezTo>
                    <a:pt x="12505" y="7886"/>
                    <a:pt x="12505" y="7886"/>
                    <a:pt x="12505" y="7886"/>
                  </a:cubicBezTo>
                  <a:cubicBezTo>
                    <a:pt x="11937" y="7886"/>
                    <a:pt x="11937" y="7886"/>
                    <a:pt x="11937" y="7886"/>
                  </a:cubicBezTo>
                  <a:cubicBezTo>
                    <a:pt x="12505" y="7543"/>
                    <a:pt x="12505" y="7543"/>
                    <a:pt x="12505" y="7543"/>
                  </a:cubicBezTo>
                  <a:cubicBezTo>
                    <a:pt x="13074" y="7200"/>
                    <a:pt x="13074" y="7200"/>
                    <a:pt x="13074" y="7200"/>
                  </a:cubicBezTo>
                  <a:cubicBezTo>
                    <a:pt x="13074" y="7200"/>
                    <a:pt x="13074" y="7200"/>
                    <a:pt x="13074" y="7200"/>
                  </a:cubicBezTo>
                  <a:cubicBezTo>
                    <a:pt x="12505" y="6857"/>
                    <a:pt x="12505" y="6857"/>
                    <a:pt x="12505" y="6857"/>
                  </a:cubicBezTo>
                  <a:cubicBezTo>
                    <a:pt x="11937" y="6857"/>
                    <a:pt x="11937" y="6857"/>
                    <a:pt x="11937" y="6857"/>
                  </a:cubicBezTo>
                  <a:cubicBezTo>
                    <a:pt x="11368" y="6857"/>
                    <a:pt x="11368" y="6857"/>
                    <a:pt x="11368" y="6857"/>
                  </a:cubicBezTo>
                  <a:cubicBezTo>
                    <a:pt x="10232" y="6857"/>
                    <a:pt x="10232" y="6857"/>
                    <a:pt x="10232" y="6857"/>
                  </a:cubicBezTo>
                  <a:cubicBezTo>
                    <a:pt x="10232" y="6857"/>
                    <a:pt x="10232" y="6857"/>
                    <a:pt x="10232" y="6857"/>
                  </a:cubicBezTo>
                  <a:cubicBezTo>
                    <a:pt x="10232" y="6857"/>
                    <a:pt x="10232" y="6857"/>
                    <a:pt x="10232" y="6857"/>
                  </a:cubicBezTo>
                  <a:cubicBezTo>
                    <a:pt x="9663" y="6857"/>
                    <a:pt x="9663" y="6857"/>
                    <a:pt x="9663" y="6857"/>
                  </a:cubicBezTo>
                  <a:cubicBezTo>
                    <a:pt x="9095" y="6857"/>
                    <a:pt x="9095" y="6857"/>
                    <a:pt x="9095" y="6857"/>
                  </a:cubicBezTo>
                  <a:cubicBezTo>
                    <a:pt x="9095" y="6857"/>
                    <a:pt x="9095" y="6857"/>
                    <a:pt x="9095" y="6857"/>
                  </a:cubicBezTo>
                  <a:cubicBezTo>
                    <a:pt x="9095" y="6857"/>
                    <a:pt x="9095" y="6857"/>
                    <a:pt x="9095" y="6857"/>
                  </a:cubicBezTo>
                  <a:cubicBezTo>
                    <a:pt x="8526" y="7200"/>
                    <a:pt x="8526" y="7200"/>
                    <a:pt x="8526" y="7200"/>
                  </a:cubicBezTo>
                  <a:cubicBezTo>
                    <a:pt x="8526" y="7200"/>
                    <a:pt x="8526" y="7200"/>
                    <a:pt x="8526" y="7200"/>
                  </a:cubicBezTo>
                  <a:cubicBezTo>
                    <a:pt x="7958" y="7200"/>
                    <a:pt x="7958" y="7200"/>
                    <a:pt x="7958" y="7200"/>
                  </a:cubicBezTo>
                  <a:cubicBezTo>
                    <a:pt x="7958" y="7200"/>
                    <a:pt x="7958" y="7200"/>
                    <a:pt x="7958" y="7200"/>
                  </a:cubicBezTo>
                  <a:cubicBezTo>
                    <a:pt x="8526" y="6857"/>
                    <a:pt x="8526" y="6857"/>
                    <a:pt x="8526" y="6857"/>
                  </a:cubicBezTo>
                  <a:cubicBezTo>
                    <a:pt x="8526" y="6514"/>
                    <a:pt x="8526" y="6514"/>
                    <a:pt x="8526" y="6514"/>
                  </a:cubicBezTo>
                  <a:cubicBezTo>
                    <a:pt x="8526" y="6514"/>
                    <a:pt x="8526" y="6514"/>
                    <a:pt x="8526" y="6514"/>
                  </a:cubicBezTo>
                  <a:cubicBezTo>
                    <a:pt x="7958" y="6514"/>
                    <a:pt x="7958" y="6514"/>
                    <a:pt x="7958" y="6514"/>
                  </a:cubicBezTo>
                  <a:cubicBezTo>
                    <a:pt x="8526" y="6514"/>
                    <a:pt x="8526" y="6514"/>
                    <a:pt x="8526" y="6514"/>
                  </a:cubicBezTo>
                  <a:cubicBezTo>
                    <a:pt x="8526" y="6171"/>
                    <a:pt x="8526" y="6171"/>
                    <a:pt x="8526" y="6171"/>
                  </a:cubicBezTo>
                  <a:cubicBezTo>
                    <a:pt x="9663" y="5829"/>
                    <a:pt x="9663" y="5829"/>
                    <a:pt x="9663" y="5829"/>
                  </a:cubicBezTo>
                  <a:cubicBezTo>
                    <a:pt x="9663" y="5486"/>
                    <a:pt x="9663" y="5486"/>
                    <a:pt x="9663" y="5486"/>
                  </a:cubicBezTo>
                  <a:cubicBezTo>
                    <a:pt x="10232" y="5486"/>
                    <a:pt x="10232" y="5486"/>
                    <a:pt x="10232" y="5486"/>
                  </a:cubicBezTo>
                  <a:cubicBezTo>
                    <a:pt x="10232" y="5486"/>
                    <a:pt x="10232" y="5486"/>
                    <a:pt x="10232" y="5486"/>
                  </a:cubicBezTo>
                  <a:cubicBezTo>
                    <a:pt x="10232" y="5143"/>
                    <a:pt x="10232" y="5143"/>
                    <a:pt x="10232" y="5143"/>
                  </a:cubicBezTo>
                  <a:cubicBezTo>
                    <a:pt x="10232" y="5143"/>
                    <a:pt x="10232" y="5143"/>
                    <a:pt x="10232" y="5143"/>
                  </a:cubicBezTo>
                  <a:cubicBezTo>
                    <a:pt x="10232" y="4800"/>
                    <a:pt x="10232" y="4800"/>
                    <a:pt x="10232" y="4800"/>
                  </a:cubicBezTo>
                  <a:cubicBezTo>
                    <a:pt x="9663" y="4800"/>
                    <a:pt x="9663" y="4800"/>
                    <a:pt x="9663" y="4800"/>
                  </a:cubicBezTo>
                  <a:cubicBezTo>
                    <a:pt x="9663" y="5143"/>
                    <a:pt x="9663" y="5143"/>
                    <a:pt x="9663" y="5143"/>
                  </a:cubicBezTo>
                  <a:cubicBezTo>
                    <a:pt x="9095" y="5143"/>
                    <a:pt x="9095" y="5143"/>
                    <a:pt x="9095" y="5143"/>
                  </a:cubicBezTo>
                  <a:cubicBezTo>
                    <a:pt x="8526" y="5143"/>
                    <a:pt x="8526" y="5143"/>
                    <a:pt x="8526" y="5143"/>
                  </a:cubicBezTo>
                  <a:cubicBezTo>
                    <a:pt x="7958" y="5143"/>
                    <a:pt x="7958" y="5143"/>
                    <a:pt x="7958" y="5143"/>
                  </a:cubicBezTo>
                  <a:cubicBezTo>
                    <a:pt x="7958" y="5143"/>
                    <a:pt x="7958" y="5143"/>
                    <a:pt x="7958" y="5143"/>
                  </a:cubicBezTo>
                  <a:cubicBezTo>
                    <a:pt x="7389" y="5143"/>
                    <a:pt x="7389" y="5143"/>
                    <a:pt x="7389" y="5143"/>
                  </a:cubicBezTo>
                  <a:cubicBezTo>
                    <a:pt x="7389" y="5143"/>
                    <a:pt x="7389" y="5143"/>
                    <a:pt x="7389" y="5143"/>
                  </a:cubicBezTo>
                  <a:cubicBezTo>
                    <a:pt x="7389" y="5143"/>
                    <a:pt x="7389" y="5143"/>
                    <a:pt x="7389" y="5143"/>
                  </a:cubicBezTo>
                  <a:cubicBezTo>
                    <a:pt x="7389" y="5143"/>
                    <a:pt x="7389" y="5143"/>
                    <a:pt x="7389" y="5143"/>
                  </a:cubicBezTo>
                  <a:cubicBezTo>
                    <a:pt x="6821" y="5486"/>
                    <a:pt x="6821" y="5486"/>
                    <a:pt x="6821" y="5486"/>
                  </a:cubicBezTo>
                  <a:cubicBezTo>
                    <a:pt x="6821" y="5143"/>
                    <a:pt x="6821" y="5143"/>
                    <a:pt x="6821" y="5143"/>
                  </a:cubicBezTo>
                  <a:cubicBezTo>
                    <a:pt x="6253" y="5143"/>
                    <a:pt x="6253" y="5143"/>
                    <a:pt x="6253" y="5143"/>
                  </a:cubicBezTo>
                  <a:cubicBezTo>
                    <a:pt x="6253" y="5143"/>
                    <a:pt x="6253" y="5143"/>
                    <a:pt x="6253" y="5143"/>
                  </a:cubicBezTo>
                  <a:cubicBezTo>
                    <a:pt x="6253" y="5143"/>
                    <a:pt x="6253" y="5143"/>
                    <a:pt x="6253" y="5143"/>
                  </a:cubicBezTo>
                  <a:cubicBezTo>
                    <a:pt x="6253" y="5486"/>
                    <a:pt x="6253" y="5486"/>
                    <a:pt x="6253" y="5486"/>
                  </a:cubicBezTo>
                  <a:cubicBezTo>
                    <a:pt x="6253" y="5486"/>
                    <a:pt x="6253" y="5486"/>
                    <a:pt x="6253" y="5486"/>
                  </a:cubicBezTo>
                  <a:cubicBezTo>
                    <a:pt x="6253" y="5829"/>
                    <a:pt x="6253" y="5829"/>
                    <a:pt x="6253" y="5829"/>
                  </a:cubicBezTo>
                  <a:cubicBezTo>
                    <a:pt x="5684" y="5829"/>
                    <a:pt x="5684" y="5829"/>
                    <a:pt x="5684" y="5829"/>
                  </a:cubicBezTo>
                  <a:cubicBezTo>
                    <a:pt x="5684" y="5829"/>
                    <a:pt x="5684" y="5829"/>
                    <a:pt x="5684" y="5829"/>
                  </a:cubicBezTo>
                  <a:cubicBezTo>
                    <a:pt x="5684" y="6171"/>
                    <a:pt x="5684" y="6171"/>
                    <a:pt x="5684" y="6171"/>
                  </a:cubicBezTo>
                  <a:cubicBezTo>
                    <a:pt x="5684" y="6171"/>
                    <a:pt x="5684" y="6171"/>
                    <a:pt x="5684" y="6171"/>
                  </a:cubicBezTo>
                  <a:cubicBezTo>
                    <a:pt x="6253" y="6514"/>
                    <a:pt x="6253" y="6514"/>
                    <a:pt x="6253" y="6514"/>
                  </a:cubicBezTo>
                  <a:cubicBezTo>
                    <a:pt x="6253" y="6514"/>
                    <a:pt x="6253" y="6514"/>
                    <a:pt x="6253" y="6514"/>
                  </a:cubicBezTo>
                  <a:cubicBezTo>
                    <a:pt x="5684" y="6514"/>
                    <a:pt x="5684" y="6514"/>
                    <a:pt x="5684" y="6514"/>
                  </a:cubicBezTo>
                  <a:cubicBezTo>
                    <a:pt x="5684" y="6514"/>
                    <a:pt x="5684" y="6514"/>
                    <a:pt x="5684" y="6514"/>
                  </a:cubicBezTo>
                  <a:cubicBezTo>
                    <a:pt x="5116" y="6171"/>
                    <a:pt x="5116" y="6171"/>
                    <a:pt x="5116" y="6171"/>
                  </a:cubicBezTo>
                  <a:cubicBezTo>
                    <a:pt x="5116" y="6514"/>
                    <a:pt x="5116" y="6514"/>
                    <a:pt x="5116" y="6514"/>
                  </a:cubicBezTo>
                  <a:cubicBezTo>
                    <a:pt x="5116" y="6514"/>
                    <a:pt x="5116" y="6514"/>
                    <a:pt x="5116" y="6514"/>
                  </a:cubicBezTo>
                  <a:cubicBezTo>
                    <a:pt x="5116" y="6514"/>
                    <a:pt x="5116" y="6514"/>
                    <a:pt x="5116" y="6514"/>
                  </a:cubicBezTo>
                  <a:cubicBezTo>
                    <a:pt x="5116" y="6514"/>
                    <a:pt x="5116" y="6514"/>
                    <a:pt x="5116" y="6514"/>
                  </a:cubicBezTo>
                  <a:cubicBezTo>
                    <a:pt x="4547" y="6514"/>
                    <a:pt x="4547" y="6514"/>
                    <a:pt x="4547" y="6514"/>
                  </a:cubicBezTo>
                  <a:cubicBezTo>
                    <a:pt x="5116" y="6857"/>
                    <a:pt x="5116" y="6857"/>
                    <a:pt x="5116" y="6857"/>
                  </a:cubicBezTo>
                  <a:cubicBezTo>
                    <a:pt x="4547" y="6857"/>
                    <a:pt x="4547" y="6857"/>
                    <a:pt x="4547" y="6857"/>
                  </a:cubicBezTo>
                  <a:cubicBezTo>
                    <a:pt x="5116" y="7200"/>
                    <a:pt x="5116" y="7200"/>
                    <a:pt x="5116" y="7200"/>
                  </a:cubicBezTo>
                  <a:cubicBezTo>
                    <a:pt x="5116" y="7200"/>
                    <a:pt x="5116" y="7200"/>
                    <a:pt x="5116" y="7200"/>
                  </a:cubicBezTo>
                  <a:cubicBezTo>
                    <a:pt x="5116" y="7200"/>
                    <a:pt x="5116" y="7200"/>
                    <a:pt x="5116" y="7200"/>
                  </a:cubicBezTo>
                  <a:cubicBezTo>
                    <a:pt x="4547" y="7200"/>
                    <a:pt x="4547" y="7200"/>
                    <a:pt x="4547" y="7200"/>
                  </a:cubicBezTo>
                  <a:cubicBezTo>
                    <a:pt x="4547" y="7200"/>
                    <a:pt x="4547" y="7200"/>
                    <a:pt x="4547" y="7200"/>
                  </a:cubicBezTo>
                  <a:cubicBezTo>
                    <a:pt x="4547" y="7543"/>
                    <a:pt x="4547" y="7543"/>
                    <a:pt x="4547" y="7543"/>
                  </a:cubicBezTo>
                  <a:cubicBezTo>
                    <a:pt x="5116" y="7543"/>
                    <a:pt x="5116" y="7543"/>
                    <a:pt x="5116" y="7543"/>
                  </a:cubicBezTo>
                  <a:cubicBezTo>
                    <a:pt x="5116" y="7543"/>
                    <a:pt x="5116" y="7543"/>
                    <a:pt x="5116" y="7543"/>
                  </a:cubicBezTo>
                  <a:cubicBezTo>
                    <a:pt x="5116" y="7543"/>
                    <a:pt x="5116" y="7543"/>
                    <a:pt x="5116" y="7543"/>
                  </a:cubicBezTo>
                  <a:cubicBezTo>
                    <a:pt x="5116" y="7543"/>
                    <a:pt x="5116" y="7543"/>
                    <a:pt x="5116" y="7543"/>
                  </a:cubicBezTo>
                  <a:cubicBezTo>
                    <a:pt x="5684" y="7543"/>
                    <a:pt x="5684" y="7543"/>
                    <a:pt x="5684" y="7543"/>
                  </a:cubicBezTo>
                  <a:cubicBezTo>
                    <a:pt x="5116" y="7543"/>
                    <a:pt x="5116" y="7543"/>
                    <a:pt x="5116" y="7543"/>
                  </a:cubicBezTo>
                  <a:cubicBezTo>
                    <a:pt x="5684" y="7543"/>
                    <a:pt x="5684" y="7543"/>
                    <a:pt x="5684" y="7543"/>
                  </a:cubicBezTo>
                  <a:cubicBezTo>
                    <a:pt x="5116" y="7543"/>
                    <a:pt x="5116" y="7543"/>
                    <a:pt x="5116" y="7543"/>
                  </a:cubicBezTo>
                  <a:cubicBezTo>
                    <a:pt x="5116" y="7543"/>
                    <a:pt x="5116" y="7543"/>
                    <a:pt x="5116" y="7543"/>
                  </a:cubicBezTo>
                  <a:cubicBezTo>
                    <a:pt x="5116" y="7886"/>
                    <a:pt x="5116" y="7886"/>
                    <a:pt x="5116" y="7886"/>
                  </a:cubicBezTo>
                  <a:cubicBezTo>
                    <a:pt x="5116" y="7886"/>
                    <a:pt x="5116" y="7886"/>
                    <a:pt x="5116" y="7886"/>
                  </a:cubicBezTo>
                  <a:cubicBezTo>
                    <a:pt x="5116" y="7886"/>
                    <a:pt x="5116" y="7886"/>
                    <a:pt x="5116" y="7886"/>
                  </a:cubicBezTo>
                  <a:cubicBezTo>
                    <a:pt x="4547" y="7886"/>
                    <a:pt x="4547" y="7886"/>
                    <a:pt x="4547" y="7886"/>
                  </a:cubicBezTo>
                  <a:cubicBezTo>
                    <a:pt x="5116" y="8229"/>
                    <a:pt x="5116" y="8229"/>
                    <a:pt x="5116" y="8229"/>
                  </a:cubicBezTo>
                  <a:cubicBezTo>
                    <a:pt x="5116" y="8229"/>
                    <a:pt x="5116" y="8229"/>
                    <a:pt x="5116" y="8229"/>
                  </a:cubicBezTo>
                  <a:cubicBezTo>
                    <a:pt x="4547" y="8229"/>
                    <a:pt x="4547" y="8229"/>
                    <a:pt x="4547" y="8229"/>
                  </a:cubicBezTo>
                  <a:cubicBezTo>
                    <a:pt x="4547" y="8229"/>
                    <a:pt x="4547" y="8229"/>
                    <a:pt x="4547" y="8229"/>
                  </a:cubicBezTo>
                  <a:cubicBezTo>
                    <a:pt x="4547" y="8229"/>
                    <a:pt x="4547" y="8229"/>
                    <a:pt x="4547" y="8229"/>
                  </a:cubicBezTo>
                  <a:cubicBezTo>
                    <a:pt x="4547" y="8571"/>
                    <a:pt x="4547" y="8571"/>
                    <a:pt x="4547" y="8571"/>
                  </a:cubicBezTo>
                  <a:cubicBezTo>
                    <a:pt x="4547" y="8571"/>
                    <a:pt x="4547" y="8571"/>
                    <a:pt x="4547" y="8571"/>
                  </a:cubicBezTo>
                  <a:cubicBezTo>
                    <a:pt x="3979" y="8571"/>
                    <a:pt x="3979" y="8571"/>
                    <a:pt x="3979" y="8571"/>
                  </a:cubicBezTo>
                  <a:cubicBezTo>
                    <a:pt x="3979" y="8571"/>
                    <a:pt x="3979" y="8571"/>
                    <a:pt x="3979" y="8571"/>
                  </a:cubicBezTo>
                  <a:cubicBezTo>
                    <a:pt x="3979" y="8571"/>
                    <a:pt x="3979" y="8571"/>
                    <a:pt x="3979" y="8571"/>
                  </a:cubicBezTo>
                  <a:cubicBezTo>
                    <a:pt x="4547" y="8571"/>
                    <a:pt x="4547" y="8571"/>
                    <a:pt x="4547" y="8571"/>
                  </a:cubicBezTo>
                  <a:cubicBezTo>
                    <a:pt x="4547" y="8571"/>
                    <a:pt x="4547" y="8571"/>
                    <a:pt x="4547" y="8571"/>
                  </a:cubicBezTo>
                  <a:cubicBezTo>
                    <a:pt x="4547" y="8914"/>
                    <a:pt x="4547" y="8914"/>
                    <a:pt x="4547" y="8914"/>
                  </a:cubicBezTo>
                  <a:cubicBezTo>
                    <a:pt x="4547" y="8914"/>
                    <a:pt x="4547" y="8914"/>
                    <a:pt x="4547" y="8914"/>
                  </a:cubicBezTo>
                  <a:cubicBezTo>
                    <a:pt x="4547" y="8914"/>
                    <a:pt x="4547" y="8914"/>
                    <a:pt x="4547" y="8914"/>
                  </a:cubicBezTo>
                  <a:cubicBezTo>
                    <a:pt x="4547" y="8914"/>
                    <a:pt x="4547" y="8914"/>
                    <a:pt x="4547" y="8914"/>
                  </a:cubicBezTo>
                  <a:cubicBezTo>
                    <a:pt x="5116" y="8914"/>
                    <a:pt x="5116" y="8914"/>
                    <a:pt x="5116" y="8914"/>
                  </a:cubicBezTo>
                  <a:cubicBezTo>
                    <a:pt x="6253" y="8571"/>
                    <a:pt x="6253" y="8571"/>
                    <a:pt x="6253" y="8571"/>
                  </a:cubicBezTo>
                  <a:cubicBezTo>
                    <a:pt x="5684" y="8571"/>
                    <a:pt x="5684" y="8571"/>
                    <a:pt x="5684" y="8571"/>
                  </a:cubicBezTo>
                  <a:cubicBezTo>
                    <a:pt x="6253" y="8571"/>
                    <a:pt x="6253" y="8571"/>
                    <a:pt x="6253" y="8571"/>
                  </a:cubicBezTo>
                  <a:cubicBezTo>
                    <a:pt x="5684" y="8914"/>
                    <a:pt x="5684" y="8914"/>
                    <a:pt x="5684" y="8914"/>
                  </a:cubicBezTo>
                  <a:cubicBezTo>
                    <a:pt x="5684" y="9257"/>
                    <a:pt x="5684" y="9257"/>
                    <a:pt x="5684" y="9257"/>
                  </a:cubicBezTo>
                  <a:cubicBezTo>
                    <a:pt x="5684" y="9257"/>
                    <a:pt x="5684" y="9257"/>
                    <a:pt x="5684" y="9257"/>
                  </a:cubicBezTo>
                  <a:cubicBezTo>
                    <a:pt x="5116" y="9600"/>
                    <a:pt x="5116" y="9600"/>
                    <a:pt x="5116" y="9600"/>
                  </a:cubicBezTo>
                  <a:cubicBezTo>
                    <a:pt x="5116" y="9600"/>
                    <a:pt x="5116" y="9600"/>
                    <a:pt x="5116" y="9600"/>
                  </a:cubicBezTo>
                  <a:cubicBezTo>
                    <a:pt x="5116" y="9943"/>
                    <a:pt x="5116" y="9943"/>
                    <a:pt x="5116" y="9943"/>
                  </a:cubicBezTo>
                  <a:cubicBezTo>
                    <a:pt x="5116" y="10286"/>
                    <a:pt x="5116" y="10286"/>
                    <a:pt x="5116" y="10286"/>
                  </a:cubicBezTo>
                  <a:cubicBezTo>
                    <a:pt x="5116" y="10286"/>
                    <a:pt x="5116" y="10286"/>
                    <a:pt x="5116" y="10286"/>
                  </a:cubicBezTo>
                  <a:cubicBezTo>
                    <a:pt x="5116" y="10629"/>
                    <a:pt x="5116" y="10629"/>
                    <a:pt x="5116" y="10629"/>
                  </a:cubicBezTo>
                  <a:cubicBezTo>
                    <a:pt x="5116" y="10286"/>
                    <a:pt x="5116" y="10286"/>
                    <a:pt x="5116" y="10286"/>
                  </a:cubicBezTo>
                  <a:cubicBezTo>
                    <a:pt x="5116" y="10629"/>
                    <a:pt x="5116" y="10629"/>
                    <a:pt x="5116" y="10629"/>
                  </a:cubicBezTo>
                  <a:cubicBezTo>
                    <a:pt x="5116" y="10971"/>
                    <a:pt x="5116" y="10971"/>
                    <a:pt x="5116" y="10971"/>
                  </a:cubicBezTo>
                  <a:cubicBezTo>
                    <a:pt x="4547" y="11314"/>
                    <a:pt x="4547" y="11314"/>
                    <a:pt x="4547" y="11314"/>
                  </a:cubicBezTo>
                  <a:cubicBezTo>
                    <a:pt x="4547" y="11314"/>
                    <a:pt x="4547" y="11314"/>
                    <a:pt x="4547" y="11314"/>
                  </a:cubicBezTo>
                  <a:cubicBezTo>
                    <a:pt x="5116" y="11314"/>
                    <a:pt x="5116" y="11314"/>
                    <a:pt x="5116" y="11314"/>
                  </a:cubicBezTo>
                  <a:cubicBezTo>
                    <a:pt x="5116" y="10971"/>
                    <a:pt x="5116" y="10971"/>
                    <a:pt x="5116" y="10971"/>
                  </a:cubicBezTo>
                  <a:cubicBezTo>
                    <a:pt x="5116" y="10971"/>
                    <a:pt x="5116" y="10971"/>
                    <a:pt x="5116" y="10971"/>
                  </a:cubicBezTo>
                  <a:cubicBezTo>
                    <a:pt x="5116" y="10629"/>
                    <a:pt x="5116" y="10629"/>
                    <a:pt x="5116" y="10629"/>
                  </a:cubicBezTo>
                  <a:cubicBezTo>
                    <a:pt x="5684" y="10629"/>
                    <a:pt x="5684" y="10629"/>
                    <a:pt x="5684" y="10629"/>
                  </a:cubicBezTo>
                  <a:cubicBezTo>
                    <a:pt x="5116" y="9943"/>
                    <a:pt x="5116" y="9943"/>
                    <a:pt x="5116" y="9943"/>
                  </a:cubicBezTo>
                  <a:cubicBezTo>
                    <a:pt x="5684" y="9943"/>
                    <a:pt x="5684" y="9943"/>
                    <a:pt x="5684" y="9943"/>
                  </a:cubicBezTo>
                  <a:cubicBezTo>
                    <a:pt x="6253" y="9600"/>
                    <a:pt x="6253" y="9600"/>
                    <a:pt x="6253" y="9600"/>
                  </a:cubicBezTo>
                  <a:cubicBezTo>
                    <a:pt x="5684" y="9943"/>
                    <a:pt x="5684" y="9943"/>
                    <a:pt x="5684" y="9943"/>
                  </a:cubicBezTo>
                  <a:cubicBezTo>
                    <a:pt x="5684" y="10286"/>
                    <a:pt x="5684" y="10286"/>
                    <a:pt x="5684" y="10286"/>
                  </a:cubicBezTo>
                  <a:cubicBezTo>
                    <a:pt x="5684" y="10286"/>
                    <a:pt x="5684" y="10286"/>
                    <a:pt x="5684" y="10286"/>
                  </a:cubicBezTo>
                  <a:cubicBezTo>
                    <a:pt x="5684" y="10286"/>
                    <a:pt x="5684" y="10286"/>
                    <a:pt x="5684" y="10286"/>
                  </a:cubicBezTo>
                  <a:cubicBezTo>
                    <a:pt x="6253" y="9943"/>
                    <a:pt x="6253" y="9943"/>
                    <a:pt x="6253" y="9943"/>
                  </a:cubicBezTo>
                  <a:cubicBezTo>
                    <a:pt x="6253" y="10286"/>
                    <a:pt x="6253" y="10286"/>
                    <a:pt x="6253" y="10286"/>
                  </a:cubicBezTo>
                  <a:cubicBezTo>
                    <a:pt x="6821" y="9943"/>
                    <a:pt x="6821" y="9943"/>
                    <a:pt x="6821" y="9943"/>
                  </a:cubicBezTo>
                  <a:cubicBezTo>
                    <a:pt x="6821" y="9600"/>
                    <a:pt x="6821" y="9600"/>
                    <a:pt x="6821" y="9600"/>
                  </a:cubicBezTo>
                  <a:cubicBezTo>
                    <a:pt x="6821" y="9600"/>
                    <a:pt x="6821" y="9600"/>
                    <a:pt x="6821" y="9600"/>
                  </a:cubicBezTo>
                  <a:cubicBezTo>
                    <a:pt x="6821" y="9943"/>
                    <a:pt x="6821" y="9943"/>
                    <a:pt x="6821" y="9943"/>
                  </a:cubicBezTo>
                  <a:cubicBezTo>
                    <a:pt x="7389" y="10286"/>
                    <a:pt x="7389" y="10286"/>
                    <a:pt x="7389" y="10286"/>
                  </a:cubicBezTo>
                  <a:cubicBezTo>
                    <a:pt x="6821" y="10286"/>
                    <a:pt x="6821" y="10286"/>
                    <a:pt x="6821" y="10286"/>
                  </a:cubicBezTo>
                  <a:cubicBezTo>
                    <a:pt x="6821" y="10629"/>
                    <a:pt x="6821" y="10629"/>
                    <a:pt x="6821" y="10629"/>
                  </a:cubicBezTo>
                  <a:cubicBezTo>
                    <a:pt x="6821" y="10629"/>
                    <a:pt x="6821" y="10629"/>
                    <a:pt x="6821" y="10629"/>
                  </a:cubicBezTo>
                  <a:cubicBezTo>
                    <a:pt x="6821" y="10629"/>
                    <a:pt x="6821" y="10629"/>
                    <a:pt x="6821" y="10629"/>
                  </a:cubicBezTo>
                  <a:cubicBezTo>
                    <a:pt x="7389" y="10971"/>
                    <a:pt x="7389" y="10971"/>
                    <a:pt x="7389" y="10971"/>
                  </a:cubicBezTo>
                  <a:cubicBezTo>
                    <a:pt x="6821" y="11314"/>
                    <a:pt x="6821" y="11314"/>
                    <a:pt x="6821" y="11314"/>
                  </a:cubicBezTo>
                  <a:cubicBezTo>
                    <a:pt x="6253" y="12000"/>
                    <a:pt x="6253" y="12000"/>
                    <a:pt x="6253" y="12000"/>
                  </a:cubicBezTo>
                  <a:cubicBezTo>
                    <a:pt x="6253" y="12000"/>
                    <a:pt x="6253" y="12000"/>
                    <a:pt x="6253" y="12000"/>
                  </a:cubicBezTo>
                  <a:cubicBezTo>
                    <a:pt x="6253" y="12000"/>
                    <a:pt x="6253" y="12000"/>
                    <a:pt x="6253" y="12000"/>
                  </a:cubicBezTo>
                  <a:cubicBezTo>
                    <a:pt x="6253" y="12343"/>
                    <a:pt x="6253" y="12343"/>
                    <a:pt x="6253" y="12343"/>
                  </a:cubicBezTo>
                  <a:cubicBezTo>
                    <a:pt x="6821" y="12686"/>
                    <a:pt x="6821" y="12686"/>
                    <a:pt x="6821" y="12686"/>
                  </a:cubicBezTo>
                  <a:cubicBezTo>
                    <a:pt x="6253" y="12343"/>
                    <a:pt x="6253" y="12343"/>
                    <a:pt x="6253" y="12343"/>
                  </a:cubicBezTo>
                  <a:cubicBezTo>
                    <a:pt x="6821" y="12343"/>
                    <a:pt x="6821" y="12343"/>
                    <a:pt x="6821" y="12343"/>
                  </a:cubicBezTo>
                  <a:cubicBezTo>
                    <a:pt x="7389" y="12686"/>
                    <a:pt x="7389" y="12686"/>
                    <a:pt x="7389" y="12686"/>
                  </a:cubicBezTo>
                  <a:cubicBezTo>
                    <a:pt x="7389" y="12343"/>
                    <a:pt x="7389" y="12343"/>
                    <a:pt x="7389" y="12343"/>
                  </a:cubicBezTo>
                  <a:cubicBezTo>
                    <a:pt x="7389" y="12000"/>
                    <a:pt x="7389" y="12000"/>
                    <a:pt x="7389" y="12000"/>
                  </a:cubicBezTo>
                  <a:cubicBezTo>
                    <a:pt x="7389" y="12000"/>
                    <a:pt x="7389" y="12000"/>
                    <a:pt x="7389" y="12000"/>
                  </a:cubicBezTo>
                  <a:cubicBezTo>
                    <a:pt x="7958" y="12343"/>
                    <a:pt x="7958" y="12343"/>
                    <a:pt x="7958" y="12343"/>
                  </a:cubicBezTo>
                  <a:cubicBezTo>
                    <a:pt x="8526" y="12343"/>
                    <a:pt x="8526" y="12343"/>
                    <a:pt x="8526" y="12343"/>
                  </a:cubicBezTo>
                  <a:cubicBezTo>
                    <a:pt x="8526" y="12343"/>
                    <a:pt x="8526" y="12343"/>
                    <a:pt x="8526" y="12343"/>
                  </a:cubicBezTo>
                  <a:cubicBezTo>
                    <a:pt x="9095" y="12343"/>
                    <a:pt x="9095" y="12343"/>
                    <a:pt x="9095" y="12343"/>
                  </a:cubicBezTo>
                  <a:cubicBezTo>
                    <a:pt x="9095" y="12000"/>
                    <a:pt x="9095" y="12000"/>
                    <a:pt x="9095" y="12000"/>
                  </a:cubicBezTo>
                  <a:cubicBezTo>
                    <a:pt x="10800" y="12000"/>
                    <a:pt x="10800" y="12000"/>
                    <a:pt x="10800" y="12000"/>
                  </a:cubicBezTo>
                  <a:cubicBezTo>
                    <a:pt x="9663" y="12000"/>
                    <a:pt x="9663" y="12000"/>
                    <a:pt x="9663" y="12000"/>
                  </a:cubicBezTo>
                  <a:cubicBezTo>
                    <a:pt x="9095" y="13029"/>
                    <a:pt x="9095" y="13029"/>
                    <a:pt x="9095" y="13029"/>
                  </a:cubicBezTo>
                  <a:cubicBezTo>
                    <a:pt x="9663" y="13371"/>
                    <a:pt x="9663" y="13371"/>
                    <a:pt x="9663" y="13371"/>
                  </a:cubicBezTo>
                  <a:cubicBezTo>
                    <a:pt x="10232" y="13371"/>
                    <a:pt x="10232" y="13371"/>
                    <a:pt x="10232" y="13371"/>
                  </a:cubicBezTo>
                  <a:cubicBezTo>
                    <a:pt x="10232" y="13714"/>
                    <a:pt x="10232" y="13714"/>
                    <a:pt x="10232" y="13714"/>
                  </a:cubicBezTo>
                  <a:cubicBezTo>
                    <a:pt x="10800" y="13371"/>
                    <a:pt x="10800" y="13371"/>
                    <a:pt x="10800" y="13371"/>
                  </a:cubicBezTo>
                  <a:cubicBezTo>
                    <a:pt x="10800" y="13371"/>
                    <a:pt x="10800" y="13371"/>
                    <a:pt x="10800" y="13371"/>
                  </a:cubicBezTo>
                  <a:cubicBezTo>
                    <a:pt x="10800" y="13714"/>
                    <a:pt x="10800" y="13714"/>
                    <a:pt x="10800" y="13714"/>
                  </a:cubicBezTo>
                  <a:cubicBezTo>
                    <a:pt x="10800" y="14057"/>
                    <a:pt x="10800" y="14057"/>
                    <a:pt x="10800" y="14057"/>
                  </a:cubicBezTo>
                  <a:cubicBezTo>
                    <a:pt x="10800" y="14057"/>
                    <a:pt x="10800" y="14057"/>
                    <a:pt x="10800" y="14057"/>
                  </a:cubicBezTo>
                  <a:cubicBezTo>
                    <a:pt x="10800" y="14400"/>
                    <a:pt x="10800" y="14400"/>
                    <a:pt x="10800" y="14400"/>
                  </a:cubicBezTo>
                  <a:cubicBezTo>
                    <a:pt x="10232" y="14743"/>
                    <a:pt x="10232" y="14743"/>
                    <a:pt x="10232" y="14743"/>
                  </a:cubicBezTo>
                  <a:cubicBezTo>
                    <a:pt x="10800" y="15086"/>
                    <a:pt x="10800" y="15086"/>
                    <a:pt x="10800" y="15086"/>
                  </a:cubicBezTo>
                  <a:cubicBezTo>
                    <a:pt x="10800" y="15086"/>
                    <a:pt x="10800" y="15086"/>
                    <a:pt x="10800" y="15086"/>
                  </a:cubicBezTo>
                  <a:cubicBezTo>
                    <a:pt x="11368" y="15086"/>
                    <a:pt x="11368" y="15086"/>
                    <a:pt x="11368" y="15086"/>
                  </a:cubicBezTo>
                  <a:cubicBezTo>
                    <a:pt x="11368" y="15086"/>
                    <a:pt x="11368" y="15086"/>
                    <a:pt x="11368" y="15086"/>
                  </a:cubicBezTo>
                  <a:cubicBezTo>
                    <a:pt x="10800" y="15086"/>
                    <a:pt x="10800" y="15086"/>
                    <a:pt x="10800" y="15086"/>
                  </a:cubicBezTo>
                  <a:cubicBezTo>
                    <a:pt x="10800" y="15086"/>
                    <a:pt x="10800" y="15086"/>
                    <a:pt x="10800" y="15086"/>
                  </a:cubicBezTo>
                  <a:cubicBezTo>
                    <a:pt x="10232" y="15086"/>
                    <a:pt x="10232" y="15086"/>
                    <a:pt x="10232" y="15086"/>
                  </a:cubicBezTo>
                  <a:cubicBezTo>
                    <a:pt x="10232" y="15429"/>
                    <a:pt x="10232" y="15429"/>
                    <a:pt x="10232" y="15429"/>
                  </a:cubicBezTo>
                  <a:cubicBezTo>
                    <a:pt x="10800" y="15429"/>
                    <a:pt x="10800" y="15429"/>
                    <a:pt x="10800" y="15429"/>
                  </a:cubicBezTo>
                  <a:cubicBezTo>
                    <a:pt x="10232" y="15429"/>
                    <a:pt x="10232" y="15429"/>
                    <a:pt x="10232" y="15429"/>
                  </a:cubicBezTo>
                  <a:cubicBezTo>
                    <a:pt x="10232" y="15086"/>
                    <a:pt x="10232" y="15086"/>
                    <a:pt x="10232" y="15086"/>
                  </a:cubicBezTo>
                  <a:cubicBezTo>
                    <a:pt x="9095" y="15429"/>
                    <a:pt x="9095" y="15429"/>
                    <a:pt x="9095" y="15429"/>
                  </a:cubicBezTo>
                  <a:cubicBezTo>
                    <a:pt x="9095" y="15429"/>
                    <a:pt x="9095" y="15429"/>
                    <a:pt x="9095" y="15429"/>
                  </a:cubicBezTo>
                  <a:cubicBezTo>
                    <a:pt x="7958" y="15429"/>
                    <a:pt x="7958" y="15429"/>
                    <a:pt x="7958" y="15429"/>
                  </a:cubicBezTo>
                  <a:cubicBezTo>
                    <a:pt x="7389" y="15771"/>
                    <a:pt x="7389" y="15771"/>
                    <a:pt x="7389" y="15771"/>
                  </a:cubicBezTo>
                  <a:cubicBezTo>
                    <a:pt x="6821" y="16114"/>
                    <a:pt x="6821" y="16114"/>
                    <a:pt x="6821" y="16114"/>
                  </a:cubicBezTo>
                  <a:cubicBezTo>
                    <a:pt x="6821" y="16114"/>
                    <a:pt x="6821" y="16114"/>
                    <a:pt x="6821" y="16114"/>
                  </a:cubicBezTo>
                  <a:cubicBezTo>
                    <a:pt x="7389" y="16114"/>
                    <a:pt x="7389" y="16114"/>
                    <a:pt x="7389" y="16114"/>
                  </a:cubicBezTo>
                  <a:cubicBezTo>
                    <a:pt x="7389" y="16114"/>
                    <a:pt x="7389" y="16114"/>
                    <a:pt x="7389" y="16114"/>
                  </a:cubicBezTo>
                  <a:cubicBezTo>
                    <a:pt x="7389" y="16114"/>
                    <a:pt x="7389" y="16114"/>
                    <a:pt x="7389" y="16114"/>
                  </a:cubicBezTo>
                  <a:cubicBezTo>
                    <a:pt x="8526" y="16114"/>
                    <a:pt x="8526" y="16114"/>
                    <a:pt x="8526" y="16114"/>
                  </a:cubicBezTo>
                  <a:cubicBezTo>
                    <a:pt x="7958" y="16114"/>
                    <a:pt x="7958" y="16114"/>
                    <a:pt x="7958" y="16114"/>
                  </a:cubicBezTo>
                  <a:cubicBezTo>
                    <a:pt x="8526" y="16457"/>
                    <a:pt x="8526" y="16457"/>
                    <a:pt x="8526" y="16457"/>
                  </a:cubicBezTo>
                  <a:cubicBezTo>
                    <a:pt x="7958" y="16457"/>
                    <a:pt x="7958" y="16457"/>
                    <a:pt x="7958" y="16457"/>
                  </a:cubicBezTo>
                  <a:cubicBezTo>
                    <a:pt x="8526" y="16800"/>
                    <a:pt x="8526" y="16800"/>
                    <a:pt x="8526" y="16800"/>
                  </a:cubicBezTo>
                  <a:cubicBezTo>
                    <a:pt x="8526" y="16800"/>
                    <a:pt x="8526" y="16800"/>
                    <a:pt x="8526" y="16800"/>
                  </a:cubicBezTo>
                  <a:cubicBezTo>
                    <a:pt x="7958" y="17143"/>
                    <a:pt x="7958" y="17143"/>
                    <a:pt x="7958" y="17143"/>
                  </a:cubicBezTo>
                  <a:cubicBezTo>
                    <a:pt x="7389" y="17486"/>
                    <a:pt x="7389" y="17486"/>
                    <a:pt x="7389" y="17486"/>
                  </a:cubicBezTo>
                  <a:cubicBezTo>
                    <a:pt x="7389" y="17486"/>
                    <a:pt x="7389" y="17486"/>
                    <a:pt x="7389" y="17486"/>
                  </a:cubicBezTo>
                  <a:cubicBezTo>
                    <a:pt x="6821" y="17486"/>
                    <a:pt x="6821" y="17486"/>
                    <a:pt x="6821" y="17486"/>
                  </a:cubicBezTo>
                  <a:cubicBezTo>
                    <a:pt x="6253" y="17829"/>
                    <a:pt x="6253" y="17829"/>
                    <a:pt x="6253" y="17829"/>
                  </a:cubicBezTo>
                  <a:cubicBezTo>
                    <a:pt x="6253" y="17829"/>
                    <a:pt x="6253" y="17829"/>
                    <a:pt x="6253" y="17829"/>
                  </a:cubicBezTo>
                  <a:cubicBezTo>
                    <a:pt x="5684" y="17829"/>
                    <a:pt x="5684" y="17829"/>
                    <a:pt x="5684" y="17829"/>
                  </a:cubicBezTo>
                  <a:cubicBezTo>
                    <a:pt x="5684" y="17829"/>
                    <a:pt x="5684" y="17829"/>
                    <a:pt x="5684" y="17829"/>
                  </a:cubicBezTo>
                  <a:cubicBezTo>
                    <a:pt x="6253" y="18171"/>
                    <a:pt x="6253" y="18171"/>
                    <a:pt x="6253" y="18171"/>
                  </a:cubicBezTo>
                  <a:cubicBezTo>
                    <a:pt x="5684" y="18171"/>
                    <a:pt x="5684" y="18171"/>
                    <a:pt x="5684" y="18171"/>
                  </a:cubicBezTo>
                  <a:cubicBezTo>
                    <a:pt x="6253" y="18171"/>
                    <a:pt x="6253" y="18171"/>
                    <a:pt x="6253" y="18171"/>
                  </a:cubicBezTo>
                  <a:cubicBezTo>
                    <a:pt x="6253" y="18514"/>
                    <a:pt x="6253" y="18514"/>
                    <a:pt x="6253" y="18514"/>
                  </a:cubicBezTo>
                  <a:cubicBezTo>
                    <a:pt x="6253" y="18514"/>
                    <a:pt x="6253" y="18514"/>
                    <a:pt x="6253" y="18514"/>
                  </a:cubicBezTo>
                  <a:cubicBezTo>
                    <a:pt x="6821" y="18514"/>
                    <a:pt x="6821" y="18514"/>
                    <a:pt x="6821" y="18514"/>
                  </a:cubicBezTo>
                  <a:cubicBezTo>
                    <a:pt x="6821" y="18171"/>
                    <a:pt x="6821" y="18171"/>
                    <a:pt x="6821" y="18171"/>
                  </a:cubicBezTo>
                  <a:cubicBezTo>
                    <a:pt x="7958" y="18171"/>
                    <a:pt x="7958" y="18171"/>
                    <a:pt x="7958" y="18171"/>
                  </a:cubicBezTo>
                  <a:cubicBezTo>
                    <a:pt x="7958" y="18171"/>
                    <a:pt x="7958" y="18171"/>
                    <a:pt x="7958" y="18171"/>
                  </a:cubicBezTo>
                  <a:cubicBezTo>
                    <a:pt x="8526" y="18514"/>
                    <a:pt x="8526" y="18514"/>
                    <a:pt x="8526" y="18514"/>
                  </a:cubicBezTo>
                  <a:cubicBezTo>
                    <a:pt x="7958" y="18514"/>
                    <a:pt x="7958" y="18514"/>
                    <a:pt x="7958" y="18514"/>
                  </a:cubicBezTo>
                  <a:cubicBezTo>
                    <a:pt x="7958" y="18514"/>
                    <a:pt x="7958" y="18514"/>
                    <a:pt x="7958" y="18514"/>
                  </a:cubicBezTo>
                  <a:cubicBezTo>
                    <a:pt x="8526" y="18514"/>
                    <a:pt x="8526" y="18514"/>
                    <a:pt x="8526" y="18514"/>
                  </a:cubicBezTo>
                  <a:cubicBezTo>
                    <a:pt x="8526" y="18514"/>
                    <a:pt x="8526" y="18514"/>
                    <a:pt x="8526" y="18514"/>
                  </a:cubicBezTo>
                  <a:cubicBezTo>
                    <a:pt x="9095" y="18514"/>
                    <a:pt x="9095" y="18514"/>
                    <a:pt x="9095" y="18514"/>
                  </a:cubicBezTo>
                  <a:cubicBezTo>
                    <a:pt x="9095" y="18857"/>
                    <a:pt x="9095" y="18857"/>
                    <a:pt x="9095" y="18857"/>
                  </a:cubicBezTo>
                  <a:cubicBezTo>
                    <a:pt x="9663" y="18857"/>
                    <a:pt x="9663" y="18857"/>
                    <a:pt x="9663" y="18857"/>
                  </a:cubicBezTo>
                  <a:cubicBezTo>
                    <a:pt x="10232" y="18857"/>
                    <a:pt x="10232" y="18857"/>
                    <a:pt x="10232" y="18857"/>
                  </a:cubicBezTo>
                  <a:cubicBezTo>
                    <a:pt x="10800" y="18857"/>
                    <a:pt x="10800" y="18857"/>
                    <a:pt x="10800" y="18857"/>
                  </a:cubicBezTo>
                  <a:cubicBezTo>
                    <a:pt x="10800" y="18514"/>
                    <a:pt x="10800" y="18514"/>
                    <a:pt x="10800" y="18514"/>
                  </a:cubicBezTo>
                  <a:cubicBezTo>
                    <a:pt x="11368" y="18514"/>
                    <a:pt x="11368" y="18514"/>
                    <a:pt x="11368" y="18514"/>
                  </a:cubicBezTo>
                  <a:cubicBezTo>
                    <a:pt x="11937" y="18514"/>
                    <a:pt x="11937" y="18514"/>
                    <a:pt x="11937" y="18514"/>
                  </a:cubicBezTo>
                  <a:cubicBezTo>
                    <a:pt x="11937" y="18171"/>
                    <a:pt x="11937" y="18171"/>
                    <a:pt x="11937" y="18171"/>
                  </a:cubicBezTo>
                  <a:cubicBezTo>
                    <a:pt x="11368" y="18514"/>
                    <a:pt x="11368" y="18514"/>
                    <a:pt x="11368" y="18514"/>
                  </a:cubicBezTo>
                  <a:cubicBezTo>
                    <a:pt x="10800" y="18857"/>
                    <a:pt x="10800" y="18857"/>
                    <a:pt x="10800" y="18857"/>
                  </a:cubicBezTo>
                  <a:cubicBezTo>
                    <a:pt x="10800" y="19200"/>
                    <a:pt x="10800" y="19200"/>
                    <a:pt x="10800" y="19200"/>
                  </a:cubicBezTo>
                  <a:cubicBezTo>
                    <a:pt x="10232" y="19200"/>
                    <a:pt x="10232" y="19200"/>
                    <a:pt x="10232" y="19200"/>
                  </a:cubicBezTo>
                  <a:cubicBezTo>
                    <a:pt x="10232" y="19543"/>
                    <a:pt x="10232" y="19543"/>
                    <a:pt x="10232" y="19543"/>
                  </a:cubicBezTo>
                  <a:cubicBezTo>
                    <a:pt x="9663" y="19200"/>
                    <a:pt x="9663" y="19200"/>
                    <a:pt x="9663" y="19200"/>
                  </a:cubicBezTo>
                  <a:cubicBezTo>
                    <a:pt x="8526" y="19200"/>
                    <a:pt x="8526" y="19200"/>
                    <a:pt x="8526" y="19200"/>
                  </a:cubicBezTo>
                  <a:cubicBezTo>
                    <a:pt x="7958" y="19200"/>
                    <a:pt x="7958" y="19200"/>
                    <a:pt x="7958" y="19200"/>
                  </a:cubicBezTo>
                  <a:cubicBezTo>
                    <a:pt x="7958" y="19543"/>
                    <a:pt x="7958" y="19543"/>
                    <a:pt x="7958" y="19543"/>
                  </a:cubicBezTo>
                  <a:cubicBezTo>
                    <a:pt x="7958" y="19543"/>
                    <a:pt x="7958" y="19543"/>
                    <a:pt x="7958" y="19543"/>
                  </a:cubicBezTo>
                  <a:cubicBezTo>
                    <a:pt x="7389" y="19543"/>
                    <a:pt x="7389" y="19543"/>
                    <a:pt x="7389" y="19543"/>
                  </a:cubicBezTo>
                  <a:cubicBezTo>
                    <a:pt x="7389" y="20229"/>
                    <a:pt x="7389" y="20229"/>
                    <a:pt x="7389" y="20229"/>
                  </a:cubicBezTo>
                  <a:cubicBezTo>
                    <a:pt x="6821" y="20229"/>
                    <a:pt x="6821" y="20229"/>
                    <a:pt x="6821" y="20229"/>
                  </a:cubicBezTo>
                  <a:cubicBezTo>
                    <a:pt x="6821" y="20571"/>
                    <a:pt x="6821" y="20571"/>
                    <a:pt x="6821" y="20571"/>
                  </a:cubicBezTo>
                  <a:cubicBezTo>
                    <a:pt x="6253" y="20571"/>
                    <a:pt x="6253" y="20571"/>
                    <a:pt x="6253" y="20571"/>
                  </a:cubicBezTo>
                  <a:cubicBezTo>
                    <a:pt x="6253" y="20914"/>
                    <a:pt x="6253" y="20914"/>
                    <a:pt x="6253" y="20914"/>
                  </a:cubicBezTo>
                  <a:cubicBezTo>
                    <a:pt x="5684" y="20914"/>
                    <a:pt x="5684" y="20914"/>
                    <a:pt x="5684" y="20914"/>
                  </a:cubicBezTo>
                  <a:cubicBezTo>
                    <a:pt x="5684" y="20914"/>
                    <a:pt x="5684" y="20914"/>
                    <a:pt x="5684" y="20914"/>
                  </a:cubicBezTo>
                  <a:cubicBezTo>
                    <a:pt x="5116" y="21257"/>
                    <a:pt x="5116" y="21257"/>
                    <a:pt x="5116" y="21257"/>
                  </a:cubicBezTo>
                  <a:cubicBezTo>
                    <a:pt x="5116" y="21257"/>
                    <a:pt x="5116" y="21257"/>
                    <a:pt x="5116" y="21257"/>
                  </a:cubicBezTo>
                  <a:cubicBezTo>
                    <a:pt x="4547" y="21257"/>
                    <a:pt x="4547" y="21257"/>
                    <a:pt x="4547" y="21257"/>
                  </a:cubicBezTo>
                  <a:cubicBezTo>
                    <a:pt x="4547" y="21600"/>
                    <a:pt x="4547" y="21600"/>
                    <a:pt x="4547" y="21600"/>
                  </a:cubicBezTo>
                  <a:cubicBezTo>
                    <a:pt x="5116" y="21600"/>
                    <a:pt x="5116" y="21600"/>
                    <a:pt x="5116" y="21600"/>
                  </a:cubicBezTo>
                  <a:cubicBezTo>
                    <a:pt x="5116" y="21257"/>
                    <a:pt x="5116" y="21257"/>
                    <a:pt x="5116" y="21257"/>
                  </a:cubicBezTo>
                  <a:cubicBezTo>
                    <a:pt x="5684" y="21257"/>
                    <a:pt x="5684" y="21257"/>
                    <a:pt x="5684" y="21257"/>
                  </a:cubicBezTo>
                  <a:lnTo>
                    <a:pt x="5684" y="21600"/>
                  </a:lnTo>
                  <a:close/>
                  <a:moveTo>
                    <a:pt x="5684"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2" name="Google Shape;842;p16"/>
            <p:cNvSpPr/>
            <p:nvPr/>
          </p:nvSpPr>
          <p:spPr>
            <a:xfrm>
              <a:off x="6680" y="2613"/>
              <a:ext cx="543" cy="440"/>
            </a:xfrm>
            <a:custGeom>
              <a:avLst/>
              <a:gdLst/>
              <a:ahLst/>
              <a:cxnLst/>
              <a:rect l="l" t="t" r="r" b="b"/>
              <a:pathLst>
                <a:path w="21600" h="21600" extrusionOk="0">
                  <a:moveTo>
                    <a:pt x="17563" y="11649"/>
                  </a:moveTo>
                  <a:lnTo>
                    <a:pt x="17563" y="11164"/>
                  </a:lnTo>
                  <a:lnTo>
                    <a:pt x="17159" y="11164"/>
                  </a:lnTo>
                  <a:lnTo>
                    <a:pt x="17159" y="10800"/>
                  </a:lnTo>
                  <a:lnTo>
                    <a:pt x="16755" y="10315"/>
                  </a:lnTo>
                  <a:lnTo>
                    <a:pt x="16452" y="10315"/>
                  </a:lnTo>
                  <a:lnTo>
                    <a:pt x="16049" y="10800"/>
                  </a:lnTo>
                  <a:lnTo>
                    <a:pt x="16452" y="11164"/>
                  </a:lnTo>
                  <a:lnTo>
                    <a:pt x="15645" y="11164"/>
                  </a:lnTo>
                  <a:lnTo>
                    <a:pt x="15645" y="10800"/>
                  </a:lnTo>
                  <a:lnTo>
                    <a:pt x="16049" y="10800"/>
                  </a:lnTo>
                  <a:lnTo>
                    <a:pt x="16049" y="9829"/>
                  </a:lnTo>
                  <a:lnTo>
                    <a:pt x="16452" y="8980"/>
                  </a:lnTo>
                  <a:lnTo>
                    <a:pt x="16755" y="8980"/>
                  </a:lnTo>
                  <a:lnTo>
                    <a:pt x="17159" y="8494"/>
                  </a:lnTo>
                  <a:lnTo>
                    <a:pt x="17159" y="8130"/>
                  </a:lnTo>
                  <a:lnTo>
                    <a:pt x="16755" y="8130"/>
                  </a:lnTo>
                  <a:lnTo>
                    <a:pt x="17159" y="7645"/>
                  </a:lnTo>
                  <a:lnTo>
                    <a:pt x="17563" y="7645"/>
                  </a:lnTo>
                  <a:lnTo>
                    <a:pt x="17563" y="8130"/>
                  </a:lnTo>
                  <a:lnTo>
                    <a:pt x="17865" y="8130"/>
                  </a:lnTo>
                  <a:lnTo>
                    <a:pt x="18269" y="7645"/>
                  </a:lnTo>
                  <a:lnTo>
                    <a:pt x="18269" y="7160"/>
                  </a:lnTo>
                  <a:lnTo>
                    <a:pt x="17865" y="7160"/>
                  </a:lnTo>
                  <a:lnTo>
                    <a:pt x="17865" y="6674"/>
                  </a:lnTo>
                  <a:lnTo>
                    <a:pt x="18269" y="5825"/>
                  </a:lnTo>
                  <a:lnTo>
                    <a:pt x="18269" y="5339"/>
                  </a:lnTo>
                  <a:lnTo>
                    <a:pt x="18673" y="4975"/>
                  </a:lnTo>
                  <a:lnTo>
                    <a:pt x="18976" y="4490"/>
                  </a:lnTo>
                  <a:lnTo>
                    <a:pt x="18269" y="4490"/>
                  </a:lnTo>
                  <a:lnTo>
                    <a:pt x="17865" y="4004"/>
                  </a:lnTo>
                  <a:lnTo>
                    <a:pt x="17563" y="4490"/>
                  </a:lnTo>
                  <a:lnTo>
                    <a:pt x="17159" y="4004"/>
                  </a:lnTo>
                  <a:lnTo>
                    <a:pt x="16755" y="4490"/>
                  </a:lnTo>
                  <a:lnTo>
                    <a:pt x="16452" y="4004"/>
                  </a:lnTo>
                  <a:lnTo>
                    <a:pt x="16452" y="3519"/>
                  </a:lnTo>
                  <a:lnTo>
                    <a:pt x="15645" y="3519"/>
                  </a:lnTo>
                  <a:lnTo>
                    <a:pt x="15241" y="3155"/>
                  </a:lnTo>
                  <a:lnTo>
                    <a:pt x="14131" y="3155"/>
                  </a:lnTo>
                  <a:lnTo>
                    <a:pt x="13828" y="2670"/>
                  </a:lnTo>
                  <a:lnTo>
                    <a:pt x="13828" y="2184"/>
                  </a:lnTo>
                  <a:lnTo>
                    <a:pt x="12718" y="2184"/>
                  </a:lnTo>
                  <a:lnTo>
                    <a:pt x="12718" y="1820"/>
                  </a:lnTo>
                  <a:lnTo>
                    <a:pt x="12314" y="1335"/>
                  </a:lnTo>
                  <a:lnTo>
                    <a:pt x="11507" y="849"/>
                  </a:lnTo>
                  <a:lnTo>
                    <a:pt x="11204" y="364"/>
                  </a:lnTo>
                  <a:lnTo>
                    <a:pt x="11204" y="0"/>
                  </a:lnTo>
                  <a:lnTo>
                    <a:pt x="10093" y="0"/>
                  </a:lnTo>
                  <a:lnTo>
                    <a:pt x="9690" y="364"/>
                  </a:lnTo>
                  <a:lnTo>
                    <a:pt x="9690" y="1820"/>
                  </a:lnTo>
                  <a:lnTo>
                    <a:pt x="9286" y="2184"/>
                  </a:lnTo>
                  <a:lnTo>
                    <a:pt x="8579" y="2670"/>
                  </a:lnTo>
                  <a:lnTo>
                    <a:pt x="7469" y="2670"/>
                  </a:lnTo>
                  <a:lnTo>
                    <a:pt x="7065" y="3155"/>
                  </a:lnTo>
                  <a:lnTo>
                    <a:pt x="7469" y="3519"/>
                  </a:lnTo>
                  <a:lnTo>
                    <a:pt x="7772" y="3519"/>
                  </a:lnTo>
                  <a:lnTo>
                    <a:pt x="7469" y="4004"/>
                  </a:lnTo>
                  <a:lnTo>
                    <a:pt x="6359" y="4004"/>
                  </a:lnTo>
                  <a:lnTo>
                    <a:pt x="5955" y="3519"/>
                  </a:lnTo>
                  <a:lnTo>
                    <a:pt x="5551" y="4004"/>
                  </a:lnTo>
                  <a:lnTo>
                    <a:pt x="5551" y="3519"/>
                  </a:lnTo>
                  <a:lnTo>
                    <a:pt x="5148" y="3519"/>
                  </a:lnTo>
                  <a:lnTo>
                    <a:pt x="5551" y="3155"/>
                  </a:lnTo>
                  <a:lnTo>
                    <a:pt x="4441" y="3155"/>
                  </a:lnTo>
                  <a:lnTo>
                    <a:pt x="4441" y="3519"/>
                  </a:lnTo>
                  <a:lnTo>
                    <a:pt x="4845" y="4004"/>
                  </a:lnTo>
                  <a:lnTo>
                    <a:pt x="4845" y="4975"/>
                  </a:lnTo>
                  <a:lnTo>
                    <a:pt x="5148" y="5339"/>
                  </a:lnTo>
                  <a:lnTo>
                    <a:pt x="3735" y="5339"/>
                  </a:lnTo>
                  <a:lnTo>
                    <a:pt x="3331" y="5825"/>
                  </a:lnTo>
                  <a:lnTo>
                    <a:pt x="2624" y="4975"/>
                  </a:lnTo>
                  <a:lnTo>
                    <a:pt x="2221" y="4975"/>
                  </a:lnTo>
                  <a:lnTo>
                    <a:pt x="1817" y="5339"/>
                  </a:lnTo>
                  <a:lnTo>
                    <a:pt x="303" y="5339"/>
                  </a:lnTo>
                  <a:lnTo>
                    <a:pt x="0" y="5825"/>
                  </a:lnTo>
                  <a:lnTo>
                    <a:pt x="0" y="6310"/>
                  </a:lnTo>
                  <a:lnTo>
                    <a:pt x="303" y="5825"/>
                  </a:lnTo>
                  <a:lnTo>
                    <a:pt x="707" y="6310"/>
                  </a:lnTo>
                  <a:lnTo>
                    <a:pt x="303" y="6310"/>
                  </a:lnTo>
                  <a:lnTo>
                    <a:pt x="707" y="6310"/>
                  </a:lnTo>
                  <a:lnTo>
                    <a:pt x="707" y="6674"/>
                  </a:lnTo>
                  <a:lnTo>
                    <a:pt x="303" y="6674"/>
                  </a:lnTo>
                  <a:lnTo>
                    <a:pt x="707" y="7160"/>
                  </a:lnTo>
                  <a:lnTo>
                    <a:pt x="707" y="7645"/>
                  </a:lnTo>
                  <a:lnTo>
                    <a:pt x="1110" y="7160"/>
                  </a:lnTo>
                  <a:lnTo>
                    <a:pt x="1413" y="7160"/>
                  </a:lnTo>
                  <a:lnTo>
                    <a:pt x="1817" y="7645"/>
                  </a:lnTo>
                  <a:lnTo>
                    <a:pt x="2221" y="7645"/>
                  </a:lnTo>
                  <a:lnTo>
                    <a:pt x="2624" y="8130"/>
                  </a:lnTo>
                  <a:lnTo>
                    <a:pt x="2927" y="7645"/>
                  </a:lnTo>
                  <a:lnTo>
                    <a:pt x="2927" y="8130"/>
                  </a:lnTo>
                  <a:lnTo>
                    <a:pt x="3331" y="8130"/>
                  </a:lnTo>
                  <a:lnTo>
                    <a:pt x="3331" y="8494"/>
                  </a:lnTo>
                  <a:lnTo>
                    <a:pt x="4441" y="8494"/>
                  </a:lnTo>
                  <a:lnTo>
                    <a:pt x="4441" y="8980"/>
                  </a:lnTo>
                  <a:lnTo>
                    <a:pt x="4441" y="8494"/>
                  </a:lnTo>
                  <a:lnTo>
                    <a:pt x="4037" y="8494"/>
                  </a:lnTo>
                  <a:lnTo>
                    <a:pt x="3735" y="8980"/>
                  </a:lnTo>
                  <a:lnTo>
                    <a:pt x="4037" y="8980"/>
                  </a:lnTo>
                  <a:lnTo>
                    <a:pt x="4037" y="9829"/>
                  </a:lnTo>
                  <a:lnTo>
                    <a:pt x="4845" y="10315"/>
                  </a:lnTo>
                  <a:lnTo>
                    <a:pt x="5148" y="10800"/>
                  </a:lnTo>
                  <a:lnTo>
                    <a:pt x="5551" y="10800"/>
                  </a:lnTo>
                  <a:lnTo>
                    <a:pt x="5551" y="11649"/>
                  </a:lnTo>
                  <a:lnTo>
                    <a:pt x="5148" y="12135"/>
                  </a:lnTo>
                  <a:lnTo>
                    <a:pt x="5551" y="12135"/>
                  </a:lnTo>
                  <a:lnTo>
                    <a:pt x="5955" y="12620"/>
                  </a:lnTo>
                  <a:lnTo>
                    <a:pt x="6359" y="13470"/>
                  </a:lnTo>
                  <a:lnTo>
                    <a:pt x="5955" y="12984"/>
                  </a:lnTo>
                  <a:lnTo>
                    <a:pt x="5955" y="12620"/>
                  </a:lnTo>
                  <a:lnTo>
                    <a:pt x="5551" y="12620"/>
                  </a:lnTo>
                  <a:lnTo>
                    <a:pt x="5148" y="13470"/>
                  </a:lnTo>
                  <a:lnTo>
                    <a:pt x="5148" y="14319"/>
                  </a:lnTo>
                  <a:lnTo>
                    <a:pt x="5551" y="14319"/>
                  </a:lnTo>
                  <a:lnTo>
                    <a:pt x="5148" y="14319"/>
                  </a:lnTo>
                  <a:lnTo>
                    <a:pt x="5148" y="15775"/>
                  </a:lnTo>
                  <a:lnTo>
                    <a:pt x="4845" y="17110"/>
                  </a:lnTo>
                  <a:lnTo>
                    <a:pt x="4441" y="17110"/>
                  </a:lnTo>
                  <a:lnTo>
                    <a:pt x="4845" y="17110"/>
                  </a:lnTo>
                  <a:lnTo>
                    <a:pt x="4845" y="17474"/>
                  </a:lnTo>
                  <a:lnTo>
                    <a:pt x="5148" y="17474"/>
                  </a:lnTo>
                  <a:lnTo>
                    <a:pt x="5148" y="17960"/>
                  </a:lnTo>
                  <a:lnTo>
                    <a:pt x="5551" y="17960"/>
                  </a:lnTo>
                  <a:lnTo>
                    <a:pt x="6359" y="18445"/>
                  </a:lnTo>
                  <a:lnTo>
                    <a:pt x="6662" y="18930"/>
                  </a:lnTo>
                  <a:lnTo>
                    <a:pt x="7065" y="18445"/>
                  </a:lnTo>
                  <a:lnTo>
                    <a:pt x="7469" y="18930"/>
                  </a:lnTo>
                  <a:lnTo>
                    <a:pt x="10800" y="18930"/>
                  </a:lnTo>
                  <a:lnTo>
                    <a:pt x="11507" y="19294"/>
                  </a:lnTo>
                  <a:lnTo>
                    <a:pt x="11910" y="19294"/>
                  </a:lnTo>
                  <a:lnTo>
                    <a:pt x="11507" y="19294"/>
                  </a:lnTo>
                  <a:lnTo>
                    <a:pt x="11507" y="17960"/>
                  </a:lnTo>
                  <a:lnTo>
                    <a:pt x="11910" y="17960"/>
                  </a:lnTo>
                  <a:lnTo>
                    <a:pt x="12314" y="17474"/>
                  </a:lnTo>
                  <a:lnTo>
                    <a:pt x="12718" y="16625"/>
                  </a:lnTo>
                  <a:lnTo>
                    <a:pt x="13021" y="16625"/>
                  </a:lnTo>
                  <a:lnTo>
                    <a:pt x="13021" y="17110"/>
                  </a:lnTo>
                  <a:lnTo>
                    <a:pt x="14535" y="17110"/>
                  </a:lnTo>
                  <a:lnTo>
                    <a:pt x="15645" y="17474"/>
                  </a:lnTo>
                  <a:lnTo>
                    <a:pt x="16049" y="17960"/>
                  </a:lnTo>
                  <a:lnTo>
                    <a:pt x="16755" y="17960"/>
                  </a:lnTo>
                  <a:lnTo>
                    <a:pt x="16755" y="17474"/>
                  </a:lnTo>
                  <a:lnTo>
                    <a:pt x="17159" y="17110"/>
                  </a:lnTo>
                  <a:lnTo>
                    <a:pt x="18269" y="16139"/>
                  </a:lnTo>
                  <a:lnTo>
                    <a:pt x="18269" y="15290"/>
                  </a:lnTo>
                  <a:lnTo>
                    <a:pt x="17865" y="15290"/>
                  </a:lnTo>
                  <a:lnTo>
                    <a:pt x="17563" y="14804"/>
                  </a:lnTo>
                  <a:lnTo>
                    <a:pt x="17159" y="13955"/>
                  </a:lnTo>
                  <a:lnTo>
                    <a:pt x="16755" y="13470"/>
                  </a:lnTo>
                  <a:lnTo>
                    <a:pt x="17159" y="13470"/>
                  </a:lnTo>
                  <a:lnTo>
                    <a:pt x="17563" y="12984"/>
                  </a:lnTo>
                  <a:lnTo>
                    <a:pt x="17563" y="12620"/>
                  </a:lnTo>
                  <a:lnTo>
                    <a:pt x="17159" y="12135"/>
                  </a:lnTo>
                  <a:lnTo>
                    <a:pt x="17159" y="11649"/>
                  </a:lnTo>
                  <a:lnTo>
                    <a:pt x="17563" y="11649"/>
                  </a:lnTo>
                  <a:close/>
                  <a:moveTo>
                    <a:pt x="20893" y="21600"/>
                  </a:moveTo>
                  <a:lnTo>
                    <a:pt x="20490" y="21600"/>
                  </a:lnTo>
                  <a:lnTo>
                    <a:pt x="20187" y="21115"/>
                  </a:lnTo>
                  <a:lnTo>
                    <a:pt x="20490" y="21115"/>
                  </a:lnTo>
                  <a:lnTo>
                    <a:pt x="20490" y="20629"/>
                  </a:lnTo>
                  <a:lnTo>
                    <a:pt x="20187" y="20629"/>
                  </a:lnTo>
                  <a:lnTo>
                    <a:pt x="20490" y="20629"/>
                  </a:lnTo>
                  <a:lnTo>
                    <a:pt x="20187" y="20629"/>
                  </a:lnTo>
                  <a:lnTo>
                    <a:pt x="20187" y="20265"/>
                  </a:lnTo>
                  <a:lnTo>
                    <a:pt x="19783" y="19780"/>
                  </a:lnTo>
                  <a:lnTo>
                    <a:pt x="20187" y="19780"/>
                  </a:lnTo>
                  <a:lnTo>
                    <a:pt x="20187" y="19294"/>
                  </a:lnTo>
                  <a:lnTo>
                    <a:pt x="19783" y="19294"/>
                  </a:lnTo>
                  <a:lnTo>
                    <a:pt x="20187" y="18930"/>
                  </a:lnTo>
                  <a:lnTo>
                    <a:pt x="20490" y="18930"/>
                  </a:lnTo>
                  <a:lnTo>
                    <a:pt x="20893" y="18445"/>
                  </a:lnTo>
                  <a:lnTo>
                    <a:pt x="20893" y="18930"/>
                  </a:lnTo>
                  <a:lnTo>
                    <a:pt x="21297" y="18930"/>
                  </a:lnTo>
                  <a:lnTo>
                    <a:pt x="21297" y="18445"/>
                  </a:lnTo>
                  <a:lnTo>
                    <a:pt x="21297" y="18930"/>
                  </a:lnTo>
                  <a:lnTo>
                    <a:pt x="21600" y="19780"/>
                  </a:lnTo>
                  <a:lnTo>
                    <a:pt x="21297" y="20265"/>
                  </a:lnTo>
                  <a:lnTo>
                    <a:pt x="21297" y="21600"/>
                  </a:lnTo>
                  <a:lnTo>
                    <a:pt x="20893" y="21600"/>
                  </a:lnTo>
                  <a:close/>
                  <a:moveTo>
                    <a:pt x="20893"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3" name="Google Shape;843;p16"/>
            <p:cNvSpPr/>
            <p:nvPr/>
          </p:nvSpPr>
          <p:spPr>
            <a:xfrm>
              <a:off x="7421" y="3290"/>
              <a:ext cx="20" cy="20"/>
            </a:xfrm>
            <a:custGeom>
              <a:avLst/>
              <a:gdLst/>
              <a:ahLst/>
              <a:cxnLst/>
              <a:rect l="l" t="t" r="r" b="b"/>
              <a:pathLst>
                <a:path w="21600" h="21600" extrusionOk="0">
                  <a:moveTo>
                    <a:pt x="0" y="0"/>
                  </a:moveTo>
                  <a:lnTo>
                    <a:pt x="0" y="10800"/>
                  </a:lnTo>
                  <a:lnTo>
                    <a:pt x="10800" y="21600"/>
                  </a:lnTo>
                  <a:lnTo>
                    <a:pt x="21600" y="10800"/>
                  </a:lnTo>
                  <a:lnTo>
                    <a:pt x="0" y="0"/>
                  </a:lnTo>
                  <a:close/>
                  <a:moveTo>
                    <a:pt x="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4" name="Google Shape;844;p16"/>
            <p:cNvSpPr/>
            <p:nvPr/>
          </p:nvSpPr>
          <p:spPr>
            <a:xfrm>
              <a:off x="7101" y="2796"/>
              <a:ext cx="479" cy="467"/>
            </a:xfrm>
            <a:custGeom>
              <a:avLst/>
              <a:gdLst/>
              <a:ahLst/>
              <a:cxnLst/>
              <a:rect l="l" t="t" r="r" b="b"/>
              <a:pathLst>
                <a:path w="21600" h="21600" extrusionOk="0">
                  <a:moveTo>
                    <a:pt x="1714" y="6743"/>
                  </a:moveTo>
                  <a:lnTo>
                    <a:pt x="1714" y="5943"/>
                  </a:lnTo>
                  <a:lnTo>
                    <a:pt x="1257" y="5943"/>
                  </a:lnTo>
                  <a:lnTo>
                    <a:pt x="914" y="5486"/>
                  </a:lnTo>
                  <a:lnTo>
                    <a:pt x="457" y="4686"/>
                  </a:lnTo>
                  <a:lnTo>
                    <a:pt x="0" y="4229"/>
                  </a:lnTo>
                  <a:lnTo>
                    <a:pt x="457" y="4229"/>
                  </a:lnTo>
                  <a:lnTo>
                    <a:pt x="914" y="3771"/>
                  </a:lnTo>
                  <a:lnTo>
                    <a:pt x="914" y="3429"/>
                  </a:lnTo>
                  <a:lnTo>
                    <a:pt x="457" y="2971"/>
                  </a:lnTo>
                  <a:lnTo>
                    <a:pt x="457" y="2514"/>
                  </a:lnTo>
                  <a:lnTo>
                    <a:pt x="1257" y="2514"/>
                  </a:lnTo>
                  <a:lnTo>
                    <a:pt x="1714" y="2057"/>
                  </a:lnTo>
                  <a:lnTo>
                    <a:pt x="2514" y="2514"/>
                  </a:lnTo>
                  <a:lnTo>
                    <a:pt x="2971" y="1257"/>
                  </a:lnTo>
                  <a:lnTo>
                    <a:pt x="3429" y="1714"/>
                  </a:lnTo>
                  <a:lnTo>
                    <a:pt x="3429" y="2057"/>
                  </a:lnTo>
                  <a:lnTo>
                    <a:pt x="3886" y="2057"/>
                  </a:lnTo>
                  <a:lnTo>
                    <a:pt x="4229" y="2514"/>
                  </a:lnTo>
                  <a:lnTo>
                    <a:pt x="4686" y="2057"/>
                  </a:lnTo>
                  <a:lnTo>
                    <a:pt x="4686" y="1714"/>
                  </a:lnTo>
                  <a:lnTo>
                    <a:pt x="5486" y="1714"/>
                  </a:lnTo>
                  <a:lnTo>
                    <a:pt x="5943" y="2057"/>
                  </a:lnTo>
                  <a:lnTo>
                    <a:pt x="5943" y="1257"/>
                  </a:lnTo>
                  <a:lnTo>
                    <a:pt x="6857" y="1257"/>
                  </a:lnTo>
                  <a:lnTo>
                    <a:pt x="6857" y="457"/>
                  </a:lnTo>
                  <a:lnTo>
                    <a:pt x="7200" y="0"/>
                  </a:lnTo>
                  <a:lnTo>
                    <a:pt x="7657" y="457"/>
                  </a:lnTo>
                  <a:lnTo>
                    <a:pt x="8457" y="0"/>
                  </a:lnTo>
                  <a:lnTo>
                    <a:pt x="9714" y="0"/>
                  </a:lnTo>
                  <a:lnTo>
                    <a:pt x="9714" y="457"/>
                  </a:lnTo>
                  <a:lnTo>
                    <a:pt x="10629" y="800"/>
                  </a:lnTo>
                  <a:lnTo>
                    <a:pt x="12343" y="800"/>
                  </a:lnTo>
                  <a:lnTo>
                    <a:pt x="12686" y="1257"/>
                  </a:lnTo>
                  <a:lnTo>
                    <a:pt x="12343" y="1714"/>
                  </a:lnTo>
                  <a:lnTo>
                    <a:pt x="12343" y="2057"/>
                  </a:lnTo>
                  <a:lnTo>
                    <a:pt x="11886" y="2514"/>
                  </a:lnTo>
                  <a:lnTo>
                    <a:pt x="12343" y="2971"/>
                  </a:lnTo>
                  <a:lnTo>
                    <a:pt x="11429" y="2971"/>
                  </a:lnTo>
                  <a:lnTo>
                    <a:pt x="11086" y="3429"/>
                  </a:lnTo>
                  <a:lnTo>
                    <a:pt x="10171" y="3429"/>
                  </a:lnTo>
                  <a:lnTo>
                    <a:pt x="9714" y="3771"/>
                  </a:lnTo>
                  <a:lnTo>
                    <a:pt x="10171" y="4229"/>
                  </a:lnTo>
                  <a:lnTo>
                    <a:pt x="10171" y="4686"/>
                  </a:lnTo>
                  <a:lnTo>
                    <a:pt x="9714" y="5029"/>
                  </a:lnTo>
                  <a:lnTo>
                    <a:pt x="10171" y="5486"/>
                  </a:lnTo>
                  <a:lnTo>
                    <a:pt x="10171" y="5943"/>
                  </a:lnTo>
                  <a:lnTo>
                    <a:pt x="11086" y="6400"/>
                  </a:lnTo>
                  <a:lnTo>
                    <a:pt x="11886" y="7200"/>
                  </a:lnTo>
                  <a:lnTo>
                    <a:pt x="13143" y="8000"/>
                  </a:lnTo>
                  <a:lnTo>
                    <a:pt x="13143" y="8914"/>
                  </a:lnTo>
                  <a:lnTo>
                    <a:pt x="13600" y="9371"/>
                  </a:lnTo>
                  <a:lnTo>
                    <a:pt x="13943" y="9371"/>
                  </a:lnTo>
                  <a:lnTo>
                    <a:pt x="13943" y="9714"/>
                  </a:lnTo>
                  <a:lnTo>
                    <a:pt x="14857" y="10171"/>
                  </a:lnTo>
                  <a:lnTo>
                    <a:pt x="14857" y="10629"/>
                  </a:lnTo>
                  <a:lnTo>
                    <a:pt x="16914" y="10629"/>
                  </a:lnTo>
                  <a:lnTo>
                    <a:pt x="17371" y="10971"/>
                  </a:lnTo>
                  <a:lnTo>
                    <a:pt x="16914" y="11429"/>
                  </a:lnTo>
                  <a:lnTo>
                    <a:pt x="16914" y="11886"/>
                  </a:lnTo>
                  <a:lnTo>
                    <a:pt x="18171" y="11886"/>
                  </a:lnTo>
                  <a:lnTo>
                    <a:pt x="19543" y="12686"/>
                  </a:lnTo>
                  <a:lnTo>
                    <a:pt x="19886" y="13143"/>
                  </a:lnTo>
                  <a:lnTo>
                    <a:pt x="20343" y="13600"/>
                  </a:lnTo>
                  <a:lnTo>
                    <a:pt x="21143" y="13600"/>
                  </a:lnTo>
                  <a:lnTo>
                    <a:pt x="21143" y="13943"/>
                  </a:lnTo>
                  <a:lnTo>
                    <a:pt x="21600" y="13943"/>
                  </a:lnTo>
                  <a:lnTo>
                    <a:pt x="21600" y="14400"/>
                  </a:lnTo>
                  <a:lnTo>
                    <a:pt x="21143" y="14857"/>
                  </a:lnTo>
                  <a:lnTo>
                    <a:pt x="21143" y="15200"/>
                  </a:lnTo>
                  <a:lnTo>
                    <a:pt x="20343" y="14400"/>
                  </a:lnTo>
                  <a:lnTo>
                    <a:pt x="20343" y="13943"/>
                  </a:lnTo>
                  <a:lnTo>
                    <a:pt x="19543" y="13943"/>
                  </a:lnTo>
                  <a:lnTo>
                    <a:pt x="19086" y="13600"/>
                  </a:lnTo>
                  <a:lnTo>
                    <a:pt x="18629" y="13943"/>
                  </a:lnTo>
                  <a:lnTo>
                    <a:pt x="18629" y="14857"/>
                  </a:lnTo>
                  <a:lnTo>
                    <a:pt x="18171" y="14857"/>
                  </a:lnTo>
                  <a:lnTo>
                    <a:pt x="18171" y="15657"/>
                  </a:lnTo>
                  <a:lnTo>
                    <a:pt x="18629" y="15657"/>
                  </a:lnTo>
                  <a:lnTo>
                    <a:pt x="19086" y="16114"/>
                  </a:lnTo>
                  <a:lnTo>
                    <a:pt x="19086" y="16914"/>
                  </a:lnTo>
                  <a:lnTo>
                    <a:pt x="18629" y="16914"/>
                  </a:lnTo>
                  <a:lnTo>
                    <a:pt x="18629" y="18171"/>
                  </a:lnTo>
                  <a:lnTo>
                    <a:pt x="17829" y="18629"/>
                  </a:lnTo>
                  <a:lnTo>
                    <a:pt x="17829" y="19086"/>
                  </a:lnTo>
                  <a:lnTo>
                    <a:pt x="16571" y="19086"/>
                  </a:lnTo>
                  <a:lnTo>
                    <a:pt x="16571" y="18629"/>
                  </a:lnTo>
                  <a:lnTo>
                    <a:pt x="16914" y="18171"/>
                  </a:lnTo>
                  <a:lnTo>
                    <a:pt x="17371" y="18171"/>
                  </a:lnTo>
                  <a:lnTo>
                    <a:pt x="17371" y="17371"/>
                  </a:lnTo>
                  <a:lnTo>
                    <a:pt x="17829" y="17371"/>
                  </a:lnTo>
                  <a:lnTo>
                    <a:pt x="17829" y="16914"/>
                  </a:lnTo>
                  <a:lnTo>
                    <a:pt x="17371" y="16571"/>
                  </a:lnTo>
                  <a:lnTo>
                    <a:pt x="17371" y="16114"/>
                  </a:lnTo>
                  <a:lnTo>
                    <a:pt x="16914" y="15657"/>
                  </a:lnTo>
                  <a:lnTo>
                    <a:pt x="16914" y="14857"/>
                  </a:lnTo>
                  <a:lnTo>
                    <a:pt x="16571" y="14400"/>
                  </a:lnTo>
                  <a:lnTo>
                    <a:pt x="16571" y="14857"/>
                  </a:lnTo>
                  <a:lnTo>
                    <a:pt x="15657" y="14400"/>
                  </a:lnTo>
                  <a:lnTo>
                    <a:pt x="15314" y="14400"/>
                  </a:lnTo>
                  <a:lnTo>
                    <a:pt x="15314" y="13600"/>
                  </a:lnTo>
                  <a:lnTo>
                    <a:pt x="14400" y="13600"/>
                  </a:lnTo>
                  <a:lnTo>
                    <a:pt x="14400" y="13143"/>
                  </a:lnTo>
                  <a:lnTo>
                    <a:pt x="13600" y="13143"/>
                  </a:lnTo>
                  <a:lnTo>
                    <a:pt x="13143" y="12343"/>
                  </a:lnTo>
                  <a:lnTo>
                    <a:pt x="11886" y="12343"/>
                  </a:lnTo>
                  <a:lnTo>
                    <a:pt x="11886" y="11886"/>
                  </a:lnTo>
                  <a:lnTo>
                    <a:pt x="11086" y="11886"/>
                  </a:lnTo>
                  <a:lnTo>
                    <a:pt x="10629" y="11429"/>
                  </a:lnTo>
                  <a:lnTo>
                    <a:pt x="9714" y="10629"/>
                  </a:lnTo>
                  <a:lnTo>
                    <a:pt x="9371" y="10171"/>
                  </a:lnTo>
                  <a:lnTo>
                    <a:pt x="8914" y="9714"/>
                  </a:lnTo>
                  <a:lnTo>
                    <a:pt x="8457" y="9714"/>
                  </a:lnTo>
                  <a:lnTo>
                    <a:pt x="8457" y="9371"/>
                  </a:lnTo>
                  <a:lnTo>
                    <a:pt x="8114" y="8914"/>
                  </a:lnTo>
                  <a:lnTo>
                    <a:pt x="7657" y="8457"/>
                  </a:lnTo>
                  <a:lnTo>
                    <a:pt x="7200" y="8457"/>
                  </a:lnTo>
                  <a:lnTo>
                    <a:pt x="7200" y="8000"/>
                  </a:lnTo>
                  <a:lnTo>
                    <a:pt x="6857" y="7657"/>
                  </a:lnTo>
                  <a:lnTo>
                    <a:pt x="6400" y="6743"/>
                  </a:lnTo>
                  <a:lnTo>
                    <a:pt x="6400" y="6400"/>
                  </a:lnTo>
                  <a:lnTo>
                    <a:pt x="5943" y="6400"/>
                  </a:lnTo>
                  <a:lnTo>
                    <a:pt x="5486" y="5943"/>
                  </a:lnTo>
                  <a:lnTo>
                    <a:pt x="5143" y="5943"/>
                  </a:lnTo>
                  <a:lnTo>
                    <a:pt x="3886" y="5486"/>
                  </a:lnTo>
                  <a:lnTo>
                    <a:pt x="2971" y="5943"/>
                  </a:lnTo>
                  <a:lnTo>
                    <a:pt x="2971" y="6400"/>
                  </a:lnTo>
                  <a:lnTo>
                    <a:pt x="2514" y="6743"/>
                  </a:lnTo>
                  <a:lnTo>
                    <a:pt x="1714" y="6743"/>
                  </a:lnTo>
                  <a:close/>
                  <a:moveTo>
                    <a:pt x="2971" y="12686"/>
                  </a:moveTo>
                  <a:lnTo>
                    <a:pt x="3429" y="12686"/>
                  </a:lnTo>
                  <a:lnTo>
                    <a:pt x="3429" y="12343"/>
                  </a:lnTo>
                  <a:lnTo>
                    <a:pt x="2971" y="12343"/>
                  </a:lnTo>
                  <a:lnTo>
                    <a:pt x="2971" y="12686"/>
                  </a:lnTo>
                  <a:close/>
                  <a:moveTo>
                    <a:pt x="8114" y="9714"/>
                  </a:moveTo>
                  <a:close/>
                  <a:moveTo>
                    <a:pt x="6400" y="8914"/>
                  </a:moveTo>
                  <a:lnTo>
                    <a:pt x="7200" y="8914"/>
                  </a:lnTo>
                  <a:lnTo>
                    <a:pt x="6857" y="8457"/>
                  </a:lnTo>
                  <a:lnTo>
                    <a:pt x="6857" y="8914"/>
                  </a:lnTo>
                  <a:lnTo>
                    <a:pt x="6400" y="8914"/>
                  </a:lnTo>
                  <a:close/>
                  <a:moveTo>
                    <a:pt x="4229" y="17371"/>
                  </a:moveTo>
                  <a:lnTo>
                    <a:pt x="4229" y="16914"/>
                  </a:lnTo>
                  <a:lnTo>
                    <a:pt x="4229" y="17371"/>
                  </a:lnTo>
                  <a:lnTo>
                    <a:pt x="4686" y="16914"/>
                  </a:lnTo>
                  <a:lnTo>
                    <a:pt x="4686" y="16571"/>
                  </a:lnTo>
                  <a:lnTo>
                    <a:pt x="5943" y="16571"/>
                  </a:lnTo>
                  <a:lnTo>
                    <a:pt x="5943" y="15657"/>
                  </a:lnTo>
                  <a:lnTo>
                    <a:pt x="5486" y="14857"/>
                  </a:lnTo>
                  <a:lnTo>
                    <a:pt x="5943" y="14400"/>
                  </a:lnTo>
                  <a:lnTo>
                    <a:pt x="5486" y="13943"/>
                  </a:lnTo>
                  <a:lnTo>
                    <a:pt x="5943" y="13600"/>
                  </a:lnTo>
                  <a:lnTo>
                    <a:pt x="5943" y="13143"/>
                  </a:lnTo>
                  <a:lnTo>
                    <a:pt x="5143" y="12343"/>
                  </a:lnTo>
                  <a:lnTo>
                    <a:pt x="4686" y="12343"/>
                  </a:lnTo>
                  <a:lnTo>
                    <a:pt x="3886" y="13143"/>
                  </a:lnTo>
                  <a:lnTo>
                    <a:pt x="3429" y="13143"/>
                  </a:lnTo>
                  <a:lnTo>
                    <a:pt x="2971" y="12686"/>
                  </a:lnTo>
                  <a:lnTo>
                    <a:pt x="2971" y="13600"/>
                  </a:lnTo>
                  <a:lnTo>
                    <a:pt x="3429" y="13600"/>
                  </a:lnTo>
                  <a:lnTo>
                    <a:pt x="3429" y="13943"/>
                  </a:lnTo>
                  <a:lnTo>
                    <a:pt x="3886" y="13943"/>
                  </a:lnTo>
                  <a:lnTo>
                    <a:pt x="3886" y="14400"/>
                  </a:lnTo>
                  <a:lnTo>
                    <a:pt x="3429" y="14857"/>
                  </a:lnTo>
                  <a:lnTo>
                    <a:pt x="3886" y="14857"/>
                  </a:lnTo>
                  <a:lnTo>
                    <a:pt x="3886" y="15200"/>
                  </a:lnTo>
                  <a:lnTo>
                    <a:pt x="3429" y="16114"/>
                  </a:lnTo>
                  <a:lnTo>
                    <a:pt x="3886" y="16914"/>
                  </a:lnTo>
                  <a:lnTo>
                    <a:pt x="4229" y="17371"/>
                  </a:lnTo>
                  <a:close/>
                  <a:moveTo>
                    <a:pt x="16114" y="21600"/>
                  </a:moveTo>
                  <a:lnTo>
                    <a:pt x="16114" y="20800"/>
                  </a:lnTo>
                  <a:lnTo>
                    <a:pt x="15657" y="20343"/>
                  </a:lnTo>
                  <a:lnTo>
                    <a:pt x="16114" y="19543"/>
                  </a:lnTo>
                  <a:lnTo>
                    <a:pt x="16571" y="19086"/>
                  </a:lnTo>
                  <a:lnTo>
                    <a:pt x="16571" y="18629"/>
                  </a:lnTo>
                  <a:lnTo>
                    <a:pt x="16114" y="18171"/>
                  </a:lnTo>
                  <a:lnTo>
                    <a:pt x="15657" y="18629"/>
                  </a:lnTo>
                  <a:lnTo>
                    <a:pt x="15314" y="18629"/>
                  </a:lnTo>
                  <a:lnTo>
                    <a:pt x="14857" y="19086"/>
                  </a:lnTo>
                  <a:lnTo>
                    <a:pt x="12686" y="19086"/>
                  </a:lnTo>
                  <a:lnTo>
                    <a:pt x="12343" y="18629"/>
                  </a:lnTo>
                  <a:lnTo>
                    <a:pt x="11886" y="18629"/>
                  </a:lnTo>
                  <a:lnTo>
                    <a:pt x="11886" y="19086"/>
                  </a:lnTo>
                  <a:lnTo>
                    <a:pt x="11429" y="18629"/>
                  </a:lnTo>
                  <a:lnTo>
                    <a:pt x="11086" y="19086"/>
                  </a:lnTo>
                  <a:lnTo>
                    <a:pt x="11086" y="19543"/>
                  </a:lnTo>
                  <a:lnTo>
                    <a:pt x="11429" y="19886"/>
                  </a:lnTo>
                  <a:lnTo>
                    <a:pt x="11886" y="19886"/>
                  </a:lnTo>
                  <a:lnTo>
                    <a:pt x="12686" y="20343"/>
                  </a:lnTo>
                  <a:lnTo>
                    <a:pt x="13143" y="20800"/>
                  </a:lnTo>
                  <a:lnTo>
                    <a:pt x="13943" y="21143"/>
                  </a:lnTo>
                  <a:lnTo>
                    <a:pt x="14400" y="20800"/>
                  </a:lnTo>
                  <a:lnTo>
                    <a:pt x="14857" y="21143"/>
                  </a:lnTo>
                  <a:lnTo>
                    <a:pt x="15657" y="21600"/>
                  </a:lnTo>
                  <a:lnTo>
                    <a:pt x="16114" y="21600"/>
                  </a:lnTo>
                  <a:close/>
                  <a:moveTo>
                    <a:pt x="16114"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5" name="Google Shape;845;p16"/>
            <p:cNvSpPr/>
            <p:nvPr/>
          </p:nvSpPr>
          <p:spPr>
            <a:xfrm>
              <a:off x="6500" y="2942"/>
              <a:ext cx="517" cy="348"/>
            </a:xfrm>
            <a:custGeom>
              <a:avLst/>
              <a:gdLst/>
              <a:ahLst/>
              <a:cxnLst/>
              <a:rect l="l" t="t" r="r" b="b"/>
              <a:pathLst>
                <a:path w="21600" h="21600" extrusionOk="0">
                  <a:moveTo>
                    <a:pt x="12175" y="1137"/>
                  </a:moveTo>
                  <a:cubicBezTo>
                    <a:pt x="12567" y="1137"/>
                    <a:pt x="12567" y="1137"/>
                    <a:pt x="12567" y="1137"/>
                  </a:cubicBezTo>
                  <a:cubicBezTo>
                    <a:pt x="12567" y="1705"/>
                    <a:pt x="12567" y="1705"/>
                    <a:pt x="12567" y="1705"/>
                  </a:cubicBezTo>
                  <a:cubicBezTo>
                    <a:pt x="12960" y="1705"/>
                    <a:pt x="12960" y="1705"/>
                    <a:pt x="12960" y="1705"/>
                  </a:cubicBezTo>
                  <a:cubicBezTo>
                    <a:pt x="12960" y="2274"/>
                    <a:pt x="12960" y="2274"/>
                    <a:pt x="12960" y="2274"/>
                  </a:cubicBezTo>
                  <a:cubicBezTo>
                    <a:pt x="12960" y="2274"/>
                    <a:pt x="12960" y="2274"/>
                    <a:pt x="12960" y="2274"/>
                  </a:cubicBezTo>
                  <a:cubicBezTo>
                    <a:pt x="13353" y="2274"/>
                    <a:pt x="13353" y="2274"/>
                    <a:pt x="13353" y="2274"/>
                  </a:cubicBezTo>
                  <a:cubicBezTo>
                    <a:pt x="14138" y="2842"/>
                    <a:pt x="14138" y="2842"/>
                    <a:pt x="14138" y="2842"/>
                  </a:cubicBezTo>
                  <a:cubicBezTo>
                    <a:pt x="14531" y="3411"/>
                    <a:pt x="14531" y="3411"/>
                    <a:pt x="14531" y="3411"/>
                  </a:cubicBezTo>
                  <a:cubicBezTo>
                    <a:pt x="14924" y="2842"/>
                    <a:pt x="14924" y="2842"/>
                    <a:pt x="14924" y="2842"/>
                  </a:cubicBezTo>
                  <a:cubicBezTo>
                    <a:pt x="15316" y="3411"/>
                    <a:pt x="15316" y="3411"/>
                    <a:pt x="15316" y="3411"/>
                  </a:cubicBezTo>
                  <a:cubicBezTo>
                    <a:pt x="15709" y="3411"/>
                    <a:pt x="15709" y="3411"/>
                    <a:pt x="15709" y="3411"/>
                  </a:cubicBezTo>
                  <a:cubicBezTo>
                    <a:pt x="15709" y="3411"/>
                    <a:pt x="15709" y="3411"/>
                    <a:pt x="15709" y="3411"/>
                  </a:cubicBezTo>
                  <a:cubicBezTo>
                    <a:pt x="16102" y="3411"/>
                    <a:pt x="16102" y="3411"/>
                    <a:pt x="16102" y="3411"/>
                  </a:cubicBezTo>
                  <a:cubicBezTo>
                    <a:pt x="16887" y="3411"/>
                    <a:pt x="16887" y="3411"/>
                    <a:pt x="16887" y="3411"/>
                  </a:cubicBezTo>
                  <a:cubicBezTo>
                    <a:pt x="17280" y="3411"/>
                    <a:pt x="17280" y="3411"/>
                    <a:pt x="17280" y="3411"/>
                  </a:cubicBezTo>
                  <a:cubicBezTo>
                    <a:pt x="17673" y="3411"/>
                    <a:pt x="17673" y="3411"/>
                    <a:pt x="17673" y="3411"/>
                  </a:cubicBezTo>
                  <a:cubicBezTo>
                    <a:pt x="18065" y="3411"/>
                    <a:pt x="18065" y="3411"/>
                    <a:pt x="18065" y="3411"/>
                  </a:cubicBezTo>
                  <a:cubicBezTo>
                    <a:pt x="18851" y="3411"/>
                    <a:pt x="18851" y="3411"/>
                    <a:pt x="18851" y="3411"/>
                  </a:cubicBezTo>
                  <a:cubicBezTo>
                    <a:pt x="19636" y="3979"/>
                    <a:pt x="19636" y="3979"/>
                    <a:pt x="19636" y="3979"/>
                  </a:cubicBezTo>
                  <a:cubicBezTo>
                    <a:pt x="20029" y="3979"/>
                    <a:pt x="20029" y="3979"/>
                    <a:pt x="20029" y="3979"/>
                  </a:cubicBezTo>
                  <a:cubicBezTo>
                    <a:pt x="20029" y="4547"/>
                    <a:pt x="20029" y="4547"/>
                    <a:pt x="20029" y="4547"/>
                  </a:cubicBezTo>
                  <a:cubicBezTo>
                    <a:pt x="19636" y="4547"/>
                    <a:pt x="19636" y="4547"/>
                    <a:pt x="19636" y="4547"/>
                  </a:cubicBezTo>
                  <a:cubicBezTo>
                    <a:pt x="19636" y="5116"/>
                    <a:pt x="19636" y="5116"/>
                    <a:pt x="19636" y="5116"/>
                  </a:cubicBezTo>
                  <a:cubicBezTo>
                    <a:pt x="19636" y="5684"/>
                    <a:pt x="19636" y="5684"/>
                    <a:pt x="19636" y="5684"/>
                  </a:cubicBezTo>
                  <a:cubicBezTo>
                    <a:pt x="19636" y="6253"/>
                    <a:pt x="19636" y="6253"/>
                    <a:pt x="19636" y="6253"/>
                  </a:cubicBezTo>
                  <a:cubicBezTo>
                    <a:pt x="18851" y="6821"/>
                    <a:pt x="18851" y="6821"/>
                    <a:pt x="18851" y="6821"/>
                  </a:cubicBezTo>
                  <a:cubicBezTo>
                    <a:pt x="18851" y="6821"/>
                    <a:pt x="18458" y="7389"/>
                    <a:pt x="18458" y="7389"/>
                  </a:cubicBezTo>
                  <a:cubicBezTo>
                    <a:pt x="18458" y="7389"/>
                    <a:pt x="18065" y="7389"/>
                    <a:pt x="18065" y="7389"/>
                  </a:cubicBezTo>
                  <a:cubicBezTo>
                    <a:pt x="17280" y="7389"/>
                    <a:pt x="17280" y="7389"/>
                    <a:pt x="17280" y="7389"/>
                  </a:cubicBezTo>
                  <a:cubicBezTo>
                    <a:pt x="16887" y="7958"/>
                    <a:pt x="16887" y="7958"/>
                    <a:pt x="16887" y="7958"/>
                  </a:cubicBezTo>
                  <a:cubicBezTo>
                    <a:pt x="16495" y="8526"/>
                    <a:pt x="16495" y="8526"/>
                    <a:pt x="16495" y="8526"/>
                  </a:cubicBezTo>
                  <a:cubicBezTo>
                    <a:pt x="16495" y="8526"/>
                    <a:pt x="16495" y="8526"/>
                    <a:pt x="16495" y="8526"/>
                  </a:cubicBezTo>
                  <a:cubicBezTo>
                    <a:pt x="16495" y="9095"/>
                    <a:pt x="16495" y="9095"/>
                    <a:pt x="16495" y="9095"/>
                  </a:cubicBezTo>
                  <a:cubicBezTo>
                    <a:pt x="16495" y="9095"/>
                    <a:pt x="16495" y="9095"/>
                    <a:pt x="16495" y="9095"/>
                  </a:cubicBezTo>
                  <a:cubicBezTo>
                    <a:pt x="16102" y="9095"/>
                    <a:pt x="16102" y="9095"/>
                    <a:pt x="16102" y="9095"/>
                  </a:cubicBezTo>
                  <a:cubicBezTo>
                    <a:pt x="16495" y="9095"/>
                    <a:pt x="16495" y="9095"/>
                    <a:pt x="16495" y="9095"/>
                  </a:cubicBezTo>
                  <a:cubicBezTo>
                    <a:pt x="16102" y="9095"/>
                    <a:pt x="16102" y="9095"/>
                    <a:pt x="16102" y="9095"/>
                  </a:cubicBezTo>
                  <a:cubicBezTo>
                    <a:pt x="15709" y="10232"/>
                    <a:pt x="15709" y="10232"/>
                    <a:pt x="15709" y="10232"/>
                  </a:cubicBezTo>
                  <a:cubicBezTo>
                    <a:pt x="15316" y="10232"/>
                    <a:pt x="15316" y="10232"/>
                    <a:pt x="15316" y="10232"/>
                  </a:cubicBezTo>
                  <a:cubicBezTo>
                    <a:pt x="14531" y="11937"/>
                    <a:pt x="14531" y="11937"/>
                    <a:pt x="14531" y="11937"/>
                  </a:cubicBezTo>
                  <a:cubicBezTo>
                    <a:pt x="14531" y="11937"/>
                    <a:pt x="14531" y="11937"/>
                    <a:pt x="14531" y="11937"/>
                  </a:cubicBezTo>
                  <a:cubicBezTo>
                    <a:pt x="14531" y="13074"/>
                    <a:pt x="14531" y="13074"/>
                    <a:pt x="14531" y="13074"/>
                  </a:cubicBezTo>
                  <a:cubicBezTo>
                    <a:pt x="14924" y="13074"/>
                    <a:pt x="14924" y="13074"/>
                    <a:pt x="14924" y="13074"/>
                  </a:cubicBezTo>
                  <a:cubicBezTo>
                    <a:pt x="14924" y="13642"/>
                    <a:pt x="14924" y="13642"/>
                    <a:pt x="14924" y="13642"/>
                  </a:cubicBezTo>
                  <a:cubicBezTo>
                    <a:pt x="15316" y="14211"/>
                    <a:pt x="15316" y="14211"/>
                    <a:pt x="15316" y="14211"/>
                  </a:cubicBezTo>
                  <a:cubicBezTo>
                    <a:pt x="14924" y="14779"/>
                    <a:pt x="14924" y="14779"/>
                    <a:pt x="14924" y="14779"/>
                  </a:cubicBezTo>
                  <a:cubicBezTo>
                    <a:pt x="14531" y="14779"/>
                    <a:pt x="14531" y="14779"/>
                    <a:pt x="14531" y="14779"/>
                  </a:cubicBezTo>
                  <a:cubicBezTo>
                    <a:pt x="14531" y="15347"/>
                    <a:pt x="14531" y="15347"/>
                    <a:pt x="14531" y="15347"/>
                  </a:cubicBezTo>
                  <a:cubicBezTo>
                    <a:pt x="14138" y="16484"/>
                    <a:pt x="14138" y="16484"/>
                    <a:pt x="14138" y="16484"/>
                  </a:cubicBezTo>
                  <a:cubicBezTo>
                    <a:pt x="13745" y="17053"/>
                    <a:pt x="13745" y="17053"/>
                    <a:pt x="13745" y="17053"/>
                  </a:cubicBezTo>
                  <a:cubicBezTo>
                    <a:pt x="14138" y="17053"/>
                    <a:pt x="14138" y="17053"/>
                    <a:pt x="14138" y="17053"/>
                  </a:cubicBezTo>
                  <a:cubicBezTo>
                    <a:pt x="13745" y="17621"/>
                    <a:pt x="13745" y="17621"/>
                    <a:pt x="13745" y="17621"/>
                  </a:cubicBezTo>
                  <a:cubicBezTo>
                    <a:pt x="13353" y="17621"/>
                    <a:pt x="13353" y="17621"/>
                    <a:pt x="13353" y="17621"/>
                  </a:cubicBezTo>
                  <a:cubicBezTo>
                    <a:pt x="12175" y="18189"/>
                    <a:pt x="12175" y="18189"/>
                    <a:pt x="12175" y="18189"/>
                  </a:cubicBezTo>
                  <a:cubicBezTo>
                    <a:pt x="12175" y="18758"/>
                    <a:pt x="12175" y="18758"/>
                    <a:pt x="12175" y="18758"/>
                  </a:cubicBezTo>
                  <a:cubicBezTo>
                    <a:pt x="11782" y="19326"/>
                    <a:pt x="11782" y="19326"/>
                    <a:pt x="11782" y="19326"/>
                  </a:cubicBezTo>
                  <a:cubicBezTo>
                    <a:pt x="11389" y="19326"/>
                    <a:pt x="11389" y="19326"/>
                    <a:pt x="11389" y="19326"/>
                  </a:cubicBezTo>
                  <a:cubicBezTo>
                    <a:pt x="10996" y="18758"/>
                    <a:pt x="10996" y="18758"/>
                    <a:pt x="10996" y="18758"/>
                  </a:cubicBezTo>
                  <a:cubicBezTo>
                    <a:pt x="10996" y="19326"/>
                    <a:pt x="10996" y="19326"/>
                    <a:pt x="10996" y="19326"/>
                  </a:cubicBezTo>
                  <a:cubicBezTo>
                    <a:pt x="10604" y="19895"/>
                    <a:pt x="10604" y="19895"/>
                    <a:pt x="10604" y="19895"/>
                  </a:cubicBezTo>
                  <a:cubicBezTo>
                    <a:pt x="10604" y="19326"/>
                    <a:pt x="10604" y="19326"/>
                    <a:pt x="10604" y="19326"/>
                  </a:cubicBezTo>
                  <a:cubicBezTo>
                    <a:pt x="10211" y="19326"/>
                    <a:pt x="10211" y="19326"/>
                    <a:pt x="10211" y="19326"/>
                  </a:cubicBezTo>
                  <a:cubicBezTo>
                    <a:pt x="9818" y="19326"/>
                    <a:pt x="9818" y="19326"/>
                    <a:pt x="9818" y="19326"/>
                  </a:cubicBezTo>
                  <a:cubicBezTo>
                    <a:pt x="9425" y="19326"/>
                    <a:pt x="9425" y="19326"/>
                    <a:pt x="9425" y="19326"/>
                  </a:cubicBezTo>
                  <a:cubicBezTo>
                    <a:pt x="8640" y="19326"/>
                    <a:pt x="8640" y="19326"/>
                    <a:pt x="8640" y="19326"/>
                  </a:cubicBezTo>
                  <a:cubicBezTo>
                    <a:pt x="8640" y="19326"/>
                    <a:pt x="8640" y="19326"/>
                    <a:pt x="8640" y="19326"/>
                  </a:cubicBezTo>
                  <a:cubicBezTo>
                    <a:pt x="7855" y="19326"/>
                    <a:pt x="7855" y="19326"/>
                    <a:pt x="7855" y="19326"/>
                  </a:cubicBezTo>
                  <a:cubicBezTo>
                    <a:pt x="7462" y="20463"/>
                    <a:pt x="7462" y="20463"/>
                    <a:pt x="7462" y="20463"/>
                  </a:cubicBezTo>
                  <a:cubicBezTo>
                    <a:pt x="6676" y="20463"/>
                    <a:pt x="6676" y="20463"/>
                    <a:pt x="6676" y="20463"/>
                  </a:cubicBezTo>
                  <a:cubicBezTo>
                    <a:pt x="6284" y="20463"/>
                    <a:pt x="6284" y="20463"/>
                    <a:pt x="6284" y="20463"/>
                  </a:cubicBezTo>
                  <a:cubicBezTo>
                    <a:pt x="6284" y="21032"/>
                    <a:pt x="6284" y="21032"/>
                    <a:pt x="6284" y="21032"/>
                  </a:cubicBezTo>
                  <a:cubicBezTo>
                    <a:pt x="5891" y="21600"/>
                    <a:pt x="5891" y="21600"/>
                    <a:pt x="5891" y="21600"/>
                  </a:cubicBezTo>
                  <a:cubicBezTo>
                    <a:pt x="5498" y="21032"/>
                    <a:pt x="5498" y="21032"/>
                    <a:pt x="5498" y="21032"/>
                  </a:cubicBezTo>
                  <a:cubicBezTo>
                    <a:pt x="4713" y="20463"/>
                    <a:pt x="4713" y="20463"/>
                    <a:pt x="4713" y="20463"/>
                  </a:cubicBezTo>
                  <a:cubicBezTo>
                    <a:pt x="4320" y="19326"/>
                    <a:pt x="4320" y="19326"/>
                    <a:pt x="4320" y="19326"/>
                  </a:cubicBezTo>
                  <a:cubicBezTo>
                    <a:pt x="4713" y="19326"/>
                    <a:pt x="4713" y="19326"/>
                    <a:pt x="4713" y="19326"/>
                  </a:cubicBezTo>
                  <a:cubicBezTo>
                    <a:pt x="3927" y="18189"/>
                    <a:pt x="3927" y="18189"/>
                    <a:pt x="3927" y="18189"/>
                  </a:cubicBezTo>
                  <a:cubicBezTo>
                    <a:pt x="3142" y="18189"/>
                    <a:pt x="3142" y="18189"/>
                    <a:pt x="3142" y="18189"/>
                  </a:cubicBezTo>
                  <a:cubicBezTo>
                    <a:pt x="3142" y="18189"/>
                    <a:pt x="3142" y="18189"/>
                    <a:pt x="3142" y="18189"/>
                  </a:cubicBezTo>
                  <a:cubicBezTo>
                    <a:pt x="3142" y="17621"/>
                    <a:pt x="3142" y="17621"/>
                    <a:pt x="3142" y="17621"/>
                  </a:cubicBezTo>
                  <a:cubicBezTo>
                    <a:pt x="2749" y="17053"/>
                    <a:pt x="2749" y="17053"/>
                    <a:pt x="2749" y="17053"/>
                  </a:cubicBezTo>
                  <a:cubicBezTo>
                    <a:pt x="3142" y="16484"/>
                    <a:pt x="3142" y="16484"/>
                    <a:pt x="3142" y="16484"/>
                  </a:cubicBezTo>
                  <a:cubicBezTo>
                    <a:pt x="3535" y="15916"/>
                    <a:pt x="3535" y="15916"/>
                    <a:pt x="3535" y="15916"/>
                  </a:cubicBezTo>
                  <a:cubicBezTo>
                    <a:pt x="3535" y="15347"/>
                    <a:pt x="3535" y="15347"/>
                    <a:pt x="3535" y="15347"/>
                  </a:cubicBezTo>
                  <a:cubicBezTo>
                    <a:pt x="3142" y="15347"/>
                    <a:pt x="3142" y="15347"/>
                    <a:pt x="3142" y="15347"/>
                  </a:cubicBezTo>
                  <a:cubicBezTo>
                    <a:pt x="3142" y="14779"/>
                    <a:pt x="3142" y="14779"/>
                    <a:pt x="3142" y="14779"/>
                  </a:cubicBezTo>
                  <a:cubicBezTo>
                    <a:pt x="3535" y="13642"/>
                    <a:pt x="3535" y="13642"/>
                    <a:pt x="3535" y="13642"/>
                  </a:cubicBezTo>
                  <a:cubicBezTo>
                    <a:pt x="3535" y="13074"/>
                    <a:pt x="3535" y="13074"/>
                    <a:pt x="3535" y="13074"/>
                  </a:cubicBezTo>
                  <a:cubicBezTo>
                    <a:pt x="3142" y="12505"/>
                    <a:pt x="3142" y="12505"/>
                    <a:pt x="3142" y="12505"/>
                  </a:cubicBezTo>
                  <a:cubicBezTo>
                    <a:pt x="2749" y="11368"/>
                    <a:pt x="2749" y="11368"/>
                    <a:pt x="2749" y="11368"/>
                  </a:cubicBezTo>
                  <a:cubicBezTo>
                    <a:pt x="3142" y="11368"/>
                    <a:pt x="3142" y="11368"/>
                    <a:pt x="3142" y="11368"/>
                  </a:cubicBezTo>
                  <a:cubicBezTo>
                    <a:pt x="3535" y="11368"/>
                    <a:pt x="3535" y="11368"/>
                    <a:pt x="3535" y="11368"/>
                  </a:cubicBezTo>
                  <a:cubicBezTo>
                    <a:pt x="3927" y="10800"/>
                    <a:pt x="3927" y="10800"/>
                    <a:pt x="3927" y="10800"/>
                  </a:cubicBezTo>
                  <a:cubicBezTo>
                    <a:pt x="3535" y="10232"/>
                    <a:pt x="3535" y="10232"/>
                    <a:pt x="3535" y="10232"/>
                  </a:cubicBezTo>
                  <a:cubicBezTo>
                    <a:pt x="3927" y="9663"/>
                    <a:pt x="3927" y="9663"/>
                    <a:pt x="3927" y="9663"/>
                  </a:cubicBezTo>
                  <a:cubicBezTo>
                    <a:pt x="3927" y="8526"/>
                    <a:pt x="3927" y="8526"/>
                    <a:pt x="3927" y="8526"/>
                  </a:cubicBezTo>
                  <a:cubicBezTo>
                    <a:pt x="3927" y="7958"/>
                    <a:pt x="3927" y="7958"/>
                    <a:pt x="3927" y="7958"/>
                  </a:cubicBezTo>
                  <a:cubicBezTo>
                    <a:pt x="4713" y="6821"/>
                    <a:pt x="4713" y="6821"/>
                    <a:pt x="4713" y="6821"/>
                  </a:cubicBezTo>
                  <a:cubicBezTo>
                    <a:pt x="4713" y="6821"/>
                    <a:pt x="4713" y="6821"/>
                    <a:pt x="4713" y="6821"/>
                  </a:cubicBezTo>
                  <a:cubicBezTo>
                    <a:pt x="5105" y="6253"/>
                    <a:pt x="5105" y="6253"/>
                    <a:pt x="5105" y="6253"/>
                  </a:cubicBezTo>
                  <a:cubicBezTo>
                    <a:pt x="4713" y="5684"/>
                    <a:pt x="4713" y="5684"/>
                    <a:pt x="4713" y="5684"/>
                  </a:cubicBezTo>
                  <a:cubicBezTo>
                    <a:pt x="4713" y="5116"/>
                    <a:pt x="4713" y="5116"/>
                    <a:pt x="4713" y="5116"/>
                  </a:cubicBezTo>
                  <a:cubicBezTo>
                    <a:pt x="3535" y="5116"/>
                    <a:pt x="3535" y="5116"/>
                    <a:pt x="3535" y="5116"/>
                  </a:cubicBezTo>
                  <a:cubicBezTo>
                    <a:pt x="3535" y="5684"/>
                    <a:pt x="3535" y="5684"/>
                    <a:pt x="3535" y="5684"/>
                  </a:cubicBezTo>
                  <a:cubicBezTo>
                    <a:pt x="2356" y="5116"/>
                    <a:pt x="2356" y="5116"/>
                    <a:pt x="2356" y="5116"/>
                  </a:cubicBezTo>
                  <a:cubicBezTo>
                    <a:pt x="1964" y="5684"/>
                    <a:pt x="1964" y="5684"/>
                    <a:pt x="1964" y="5684"/>
                  </a:cubicBezTo>
                  <a:cubicBezTo>
                    <a:pt x="1571" y="5116"/>
                    <a:pt x="1571" y="5116"/>
                    <a:pt x="1571" y="5116"/>
                  </a:cubicBezTo>
                  <a:cubicBezTo>
                    <a:pt x="1571" y="5116"/>
                    <a:pt x="1571" y="5116"/>
                    <a:pt x="1571" y="5116"/>
                  </a:cubicBezTo>
                  <a:cubicBezTo>
                    <a:pt x="1571" y="4547"/>
                    <a:pt x="1571" y="4547"/>
                    <a:pt x="1571" y="4547"/>
                  </a:cubicBezTo>
                  <a:cubicBezTo>
                    <a:pt x="785" y="5116"/>
                    <a:pt x="785" y="5116"/>
                    <a:pt x="785" y="5116"/>
                  </a:cubicBezTo>
                  <a:cubicBezTo>
                    <a:pt x="785" y="4547"/>
                    <a:pt x="785" y="4547"/>
                    <a:pt x="785" y="4547"/>
                  </a:cubicBezTo>
                  <a:cubicBezTo>
                    <a:pt x="1178" y="4547"/>
                    <a:pt x="1178" y="4547"/>
                    <a:pt x="1178" y="4547"/>
                  </a:cubicBezTo>
                  <a:cubicBezTo>
                    <a:pt x="785" y="3979"/>
                    <a:pt x="785" y="3979"/>
                    <a:pt x="785" y="3979"/>
                  </a:cubicBezTo>
                  <a:cubicBezTo>
                    <a:pt x="1178" y="3979"/>
                    <a:pt x="1178" y="3979"/>
                    <a:pt x="1178" y="3979"/>
                  </a:cubicBezTo>
                  <a:cubicBezTo>
                    <a:pt x="785" y="3979"/>
                    <a:pt x="785" y="3979"/>
                    <a:pt x="785" y="3979"/>
                  </a:cubicBezTo>
                  <a:cubicBezTo>
                    <a:pt x="785" y="3411"/>
                    <a:pt x="785" y="3411"/>
                    <a:pt x="785" y="3411"/>
                  </a:cubicBezTo>
                  <a:cubicBezTo>
                    <a:pt x="785" y="3411"/>
                    <a:pt x="785" y="3411"/>
                    <a:pt x="785" y="3411"/>
                  </a:cubicBezTo>
                  <a:cubicBezTo>
                    <a:pt x="393" y="3411"/>
                    <a:pt x="393" y="3411"/>
                    <a:pt x="393" y="3411"/>
                  </a:cubicBezTo>
                  <a:cubicBezTo>
                    <a:pt x="785" y="2842"/>
                    <a:pt x="785" y="2842"/>
                    <a:pt x="785" y="2842"/>
                  </a:cubicBezTo>
                  <a:cubicBezTo>
                    <a:pt x="393" y="2842"/>
                    <a:pt x="393" y="2842"/>
                    <a:pt x="393" y="2842"/>
                  </a:cubicBezTo>
                  <a:cubicBezTo>
                    <a:pt x="393" y="2842"/>
                    <a:pt x="393" y="2842"/>
                    <a:pt x="393" y="2842"/>
                  </a:cubicBezTo>
                  <a:cubicBezTo>
                    <a:pt x="393" y="2842"/>
                    <a:pt x="393" y="2842"/>
                    <a:pt x="393" y="2842"/>
                  </a:cubicBezTo>
                  <a:cubicBezTo>
                    <a:pt x="0" y="2274"/>
                    <a:pt x="0" y="2274"/>
                    <a:pt x="0" y="2274"/>
                  </a:cubicBezTo>
                  <a:cubicBezTo>
                    <a:pt x="393" y="1705"/>
                    <a:pt x="393" y="1705"/>
                    <a:pt x="393" y="1705"/>
                  </a:cubicBezTo>
                  <a:cubicBezTo>
                    <a:pt x="785" y="1137"/>
                    <a:pt x="785" y="1137"/>
                    <a:pt x="785" y="1137"/>
                  </a:cubicBezTo>
                  <a:cubicBezTo>
                    <a:pt x="1178" y="1705"/>
                    <a:pt x="1178" y="1705"/>
                    <a:pt x="1178" y="1705"/>
                  </a:cubicBezTo>
                  <a:cubicBezTo>
                    <a:pt x="1571" y="1705"/>
                    <a:pt x="1571" y="1705"/>
                    <a:pt x="1571" y="1705"/>
                  </a:cubicBezTo>
                  <a:cubicBezTo>
                    <a:pt x="1964" y="1137"/>
                    <a:pt x="1964" y="1137"/>
                    <a:pt x="1964" y="1137"/>
                  </a:cubicBezTo>
                  <a:cubicBezTo>
                    <a:pt x="1964" y="1137"/>
                    <a:pt x="1964" y="1137"/>
                    <a:pt x="1964" y="1137"/>
                  </a:cubicBezTo>
                  <a:cubicBezTo>
                    <a:pt x="1571" y="568"/>
                    <a:pt x="1571" y="568"/>
                    <a:pt x="1571" y="568"/>
                  </a:cubicBezTo>
                  <a:cubicBezTo>
                    <a:pt x="2356" y="0"/>
                    <a:pt x="2356" y="0"/>
                    <a:pt x="2356" y="0"/>
                  </a:cubicBezTo>
                  <a:cubicBezTo>
                    <a:pt x="2356" y="568"/>
                    <a:pt x="2356" y="568"/>
                    <a:pt x="2356" y="568"/>
                  </a:cubicBezTo>
                  <a:cubicBezTo>
                    <a:pt x="2749" y="0"/>
                    <a:pt x="2749" y="0"/>
                    <a:pt x="2749" y="0"/>
                  </a:cubicBezTo>
                  <a:cubicBezTo>
                    <a:pt x="3142" y="0"/>
                    <a:pt x="3142" y="0"/>
                    <a:pt x="3142" y="0"/>
                  </a:cubicBezTo>
                  <a:cubicBezTo>
                    <a:pt x="3535" y="1137"/>
                    <a:pt x="3535" y="1137"/>
                    <a:pt x="3535" y="1137"/>
                  </a:cubicBezTo>
                  <a:cubicBezTo>
                    <a:pt x="3927" y="568"/>
                    <a:pt x="3927" y="568"/>
                    <a:pt x="3927" y="568"/>
                  </a:cubicBezTo>
                  <a:cubicBezTo>
                    <a:pt x="4320" y="568"/>
                    <a:pt x="4320" y="568"/>
                    <a:pt x="4320" y="568"/>
                  </a:cubicBezTo>
                  <a:cubicBezTo>
                    <a:pt x="4713" y="568"/>
                    <a:pt x="4713" y="568"/>
                    <a:pt x="4713" y="568"/>
                  </a:cubicBezTo>
                  <a:cubicBezTo>
                    <a:pt x="5105" y="568"/>
                    <a:pt x="5105" y="568"/>
                    <a:pt x="5105" y="568"/>
                  </a:cubicBezTo>
                  <a:cubicBezTo>
                    <a:pt x="5498" y="568"/>
                    <a:pt x="5498" y="568"/>
                    <a:pt x="5498" y="568"/>
                  </a:cubicBezTo>
                  <a:cubicBezTo>
                    <a:pt x="5891" y="568"/>
                    <a:pt x="5891" y="568"/>
                    <a:pt x="5891" y="568"/>
                  </a:cubicBezTo>
                  <a:cubicBezTo>
                    <a:pt x="6284" y="568"/>
                    <a:pt x="6284" y="568"/>
                    <a:pt x="6284" y="568"/>
                  </a:cubicBezTo>
                  <a:cubicBezTo>
                    <a:pt x="7462" y="1137"/>
                    <a:pt x="7462" y="1137"/>
                    <a:pt x="7462" y="1137"/>
                  </a:cubicBezTo>
                  <a:cubicBezTo>
                    <a:pt x="7855" y="1137"/>
                    <a:pt x="7855" y="1137"/>
                    <a:pt x="7855" y="1137"/>
                  </a:cubicBezTo>
                  <a:cubicBezTo>
                    <a:pt x="8640" y="568"/>
                    <a:pt x="8640" y="568"/>
                    <a:pt x="8640" y="568"/>
                  </a:cubicBezTo>
                  <a:cubicBezTo>
                    <a:pt x="9425" y="1137"/>
                    <a:pt x="9425" y="1137"/>
                    <a:pt x="9425" y="1137"/>
                  </a:cubicBezTo>
                  <a:cubicBezTo>
                    <a:pt x="9425" y="1137"/>
                    <a:pt x="9425" y="1137"/>
                    <a:pt x="9425" y="1137"/>
                  </a:cubicBezTo>
                  <a:cubicBezTo>
                    <a:pt x="10211" y="1137"/>
                    <a:pt x="10211" y="1137"/>
                    <a:pt x="10211" y="1137"/>
                  </a:cubicBezTo>
                  <a:cubicBezTo>
                    <a:pt x="10604" y="1137"/>
                    <a:pt x="10604" y="1137"/>
                    <a:pt x="10604" y="1137"/>
                  </a:cubicBezTo>
                  <a:cubicBezTo>
                    <a:pt x="10996" y="1137"/>
                    <a:pt x="10996" y="1137"/>
                    <a:pt x="10996" y="1137"/>
                  </a:cubicBezTo>
                  <a:cubicBezTo>
                    <a:pt x="11782" y="1705"/>
                    <a:pt x="11782" y="1705"/>
                    <a:pt x="11782" y="1705"/>
                  </a:cubicBezTo>
                  <a:cubicBezTo>
                    <a:pt x="11782" y="1137"/>
                    <a:pt x="11782" y="1137"/>
                    <a:pt x="11782" y="1137"/>
                  </a:cubicBezTo>
                  <a:cubicBezTo>
                    <a:pt x="12175" y="1137"/>
                    <a:pt x="12175" y="1137"/>
                    <a:pt x="12175" y="1137"/>
                  </a:cubicBezTo>
                  <a:cubicBezTo>
                    <a:pt x="12175" y="1137"/>
                    <a:pt x="12175" y="1137"/>
                    <a:pt x="12175" y="1137"/>
                  </a:cubicBezTo>
                  <a:close/>
                  <a:moveTo>
                    <a:pt x="20815" y="11368"/>
                  </a:moveTo>
                  <a:cubicBezTo>
                    <a:pt x="21207" y="11368"/>
                    <a:pt x="21207" y="11368"/>
                    <a:pt x="21207" y="11368"/>
                  </a:cubicBezTo>
                  <a:cubicBezTo>
                    <a:pt x="21600" y="11368"/>
                    <a:pt x="21600" y="11368"/>
                    <a:pt x="21600" y="11368"/>
                  </a:cubicBezTo>
                  <a:cubicBezTo>
                    <a:pt x="21600" y="11368"/>
                    <a:pt x="21600" y="11368"/>
                    <a:pt x="21600" y="11368"/>
                  </a:cubicBezTo>
                  <a:cubicBezTo>
                    <a:pt x="21207" y="10800"/>
                    <a:pt x="21207" y="10800"/>
                    <a:pt x="21207" y="10800"/>
                  </a:cubicBezTo>
                  <a:cubicBezTo>
                    <a:pt x="20815" y="10800"/>
                    <a:pt x="20815" y="10800"/>
                    <a:pt x="20815" y="10800"/>
                  </a:cubicBezTo>
                  <a:cubicBezTo>
                    <a:pt x="20815" y="11368"/>
                    <a:pt x="20815" y="11368"/>
                    <a:pt x="20815" y="11368"/>
                  </a:cubicBezTo>
                  <a:close/>
                  <a:moveTo>
                    <a:pt x="19636" y="12505"/>
                  </a:moveTo>
                  <a:cubicBezTo>
                    <a:pt x="20029" y="11937"/>
                    <a:pt x="20029" y="11937"/>
                    <a:pt x="20029" y="11937"/>
                  </a:cubicBezTo>
                  <a:cubicBezTo>
                    <a:pt x="20422" y="11368"/>
                    <a:pt x="20422" y="11368"/>
                    <a:pt x="20422" y="11368"/>
                  </a:cubicBezTo>
                  <a:cubicBezTo>
                    <a:pt x="20029" y="11368"/>
                    <a:pt x="20029" y="11368"/>
                    <a:pt x="20029" y="11368"/>
                  </a:cubicBezTo>
                  <a:cubicBezTo>
                    <a:pt x="19636" y="11368"/>
                    <a:pt x="19636" y="11368"/>
                    <a:pt x="19636" y="11368"/>
                  </a:cubicBezTo>
                  <a:cubicBezTo>
                    <a:pt x="19244" y="11937"/>
                    <a:pt x="19244" y="11937"/>
                    <a:pt x="19244" y="11937"/>
                  </a:cubicBezTo>
                  <a:cubicBezTo>
                    <a:pt x="19244" y="12505"/>
                    <a:pt x="19244" y="12505"/>
                    <a:pt x="19244" y="12505"/>
                  </a:cubicBezTo>
                  <a:cubicBezTo>
                    <a:pt x="19244" y="12505"/>
                    <a:pt x="19244" y="12505"/>
                    <a:pt x="19244" y="12505"/>
                  </a:cubicBezTo>
                  <a:cubicBezTo>
                    <a:pt x="19636" y="12505"/>
                    <a:pt x="19636" y="12505"/>
                    <a:pt x="19636" y="12505"/>
                  </a:cubicBezTo>
                  <a:close/>
                  <a:moveTo>
                    <a:pt x="17673" y="14211"/>
                  </a:moveTo>
                  <a:cubicBezTo>
                    <a:pt x="17673" y="13642"/>
                    <a:pt x="17673" y="13642"/>
                    <a:pt x="17673" y="13642"/>
                  </a:cubicBezTo>
                  <a:cubicBezTo>
                    <a:pt x="18065" y="13642"/>
                    <a:pt x="18065" y="13642"/>
                    <a:pt x="18065" y="13642"/>
                  </a:cubicBezTo>
                  <a:cubicBezTo>
                    <a:pt x="17673" y="13074"/>
                    <a:pt x="17673" y="13074"/>
                    <a:pt x="17673" y="13074"/>
                  </a:cubicBezTo>
                  <a:cubicBezTo>
                    <a:pt x="17280" y="13642"/>
                    <a:pt x="17280" y="13642"/>
                    <a:pt x="17280" y="13642"/>
                  </a:cubicBezTo>
                  <a:cubicBezTo>
                    <a:pt x="17280" y="13642"/>
                    <a:pt x="17280" y="13642"/>
                    <a:pt x="17280" y="13642"/>
                  </a:cubicBezTo>
                  <a:lnTo>
                    <a:pt x="17673" y="14211"/>
                  </a:lnTo>
                  <a:close/>
                  <a:moveTo>
                    <a:pt x="17673" y="1421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6" name="Google Shape;846;p16"/>
            <p:cNvSpPr/>
            <p:nvPr/>
          </p:nvSpPr>
          <p:spPr>
            <a:xfrm>
              <a:off x="6492" y="3016"/>
              <a:ext cx="129" cy="230"/>
            </a:xfrm>
            <a:custGeom>
              <a:avLst/>
              <a:gdLst/>
              <a:ahLst/>
              <a:cxnLst/>
              <a:rect l="l" t="t" r="r" b="b"/>
              <a:pathLst>
                <a:path w="21600" h="21600" extrusionOk="0">
                  <a:moveTo>
                    <a:pt x="13976" y="20671"/>
                  </a:moveTo>
                  <a:lnTo>
                    <a:pt x="13976" y="19742"/>
                  </a:lnTo>
                  <a:lnTo>
                    <a:pt x="12282" y="19045"/>
                  </a:lnTo>
                  <a:lnTo>
                    <a:pt x="15671" y="17187"/>
                  </a:lnTo>
                  <a:lnTo>
                    <a:pt x="15671" y="16258"/>
                  </a:lnTo>
                  <a:lnTo>
                    <a:pt x="13976" y="16258"/>
                  </a:lnTo>
                  <a:lnTo>
                    <a:pt x="13976" y="15561"/>
                  </a:lnTo>
                  <a:lnTo>
                    <a:pt x="15671" y="13703"/>
                  </a:lnTo>
                  <a:lnTo>
                    <a:pt x="15671" y="13006"/>
                  </a:lnTo>
                  <a:lnTo>
                    <a:pt x="13976" y="12077"/>
                  </a:lnTo>
                  <a:lnTo>
                    <a:pt x="12282" y="10219"/>
                  </a:lnTo>
                  <a:lnTo>
                    <a:pt x="15671" y="10219"/>
                  </a:lnTo>
                  <a:lnTo>
                    <a:pt x="16941" y="9523"/>
                  </a:lnTo>
                  <a:lnTo>
                    <a:pt x="15671" y="8594"/>
                  </a:lnTo>
                  <a:lnTo>
                    <a:pt x="16941" y="7665"/>
                  </a:lnTo>
                  <a:lnTo>
                    <a:pt x="16941" y="5110"/>
                  </a:lnTo>
                  <a:lnTo>
                    <a:pt x="20329" y="3484"/>
                  </a:lnTo>
                  <a:lnTo>
                    <a:pt x="21600" y="2555"/>
                  </a:lnTo>
                  <a:lnTo>
                    <a:pt x="20329" y="1626"/>
                  </a:lnTo>
                  <a:lnTo>
                    <a:pt x="20329" y="929"/>
                  </a:lnTo>
                  <a:lnTo>
                    <a:pt x="15671" y="929"/>
                  </a:lnTo>
                  <a:lnTo>
                    <a:pt x="15671" y="1626"/>
                  </a:lnTo>
                  <a:lnTo>
                    <a:pt x="11012" y="929"/>
                  </a:lnTo>
                  <a:lnTo>
                    <a:pt x="9318" y="1626"/>
                  </a:lnTo>
                  <a:lnTo>
                    <a:pt x="7624" y="929"/>
                  </a:lnTo>
                  <a:lnTo>
                    <a:pt x="7624" y="0"/>
                  </a:lnTo>
                  <a:lnTo>
                    <a:pt x="4659" y="929"/>
                  </a:lnTo>
                  <a:lnTo>
                    <a:pt x="4659" y="6039"/>
                  </a:lnTo>
                  <a:lnTo>
                    <a:pt x="5929" y="6039"/>
                  </a:lnTo>
                  <a:lnTo>
                    <a:pt x="4659" y="6968"/>
                  </a:lnTo>
                  <a:lnTo>
                    <a:pt x="4659" y="8594"/>
                  </a:lnTo>
                  <a:lnTo>
                    <a:pt x="2965" y="10219"/>
                  </a:lnTo>
                  <a:lnTo>
                    <a:pt x="0" y="12077"/>
                  </a:lnTo>
                  <a:lnTo>
                    <a:pt x="0" y="14632"/>
                  </a:lnTo>
                  <a:lnTo>
                    <a:pt x="1271" y="14632"/>
                  </a:lnTo>
                  <a:lnTo>
                    <a:pt x="1271" y="13703"/>
                  </a:lnTo>
                  <a:lnTo>
                    <a:pt x="2965" y="13703"/>
                  </a:lnTo>
                  <a:lnTo>
                    <a:pt x="2965" y="14632"/>
                  </a:lnTo>
                  <a:lnTo>
                    <a:pt x="1271" y="14632"/>
                  </a:lnTo>
                  <a:lnTo>
                    <a:pt x="1271" y="16258"/>
                  </a:lnTo>
                  <a:lnTo>
                    <a:pt x="2965" y="15561"/>
                  </a:lnTo>
                  <a:lnTo>
                    <a:pt x="4659" y="15561"/>
                  </a:lnTo>
                  <a:lnTo>
                    <a:pt x="4659" y="17187"/>
                  </a:lnTo>
                  <a:lnTo>
                    <a:pt x="2965" y="18116"/>
                  </a:lnTo>
                  <a:lnTo>
                    <a:pt x="2965" y="21600"/>
                  </a:lnTo>
                  <a:lnTo>
                    <a:pt x="4659" y="20671"/>
                  </a:lnTo>
                  <a:lnTo>
                    <a:pt x="7624" y="21600"/>
                  </a:lnTo>
                  <a:lnTo>
                    <a:pt x="11012" y="21600"/>
                  </a:lnTo>
                  <a:lnTo>
                    <a:pt x="13976" y="20671"/>
                  </a:lnTo>
                  <a:close/>
                  <a:moveTo>
                    <a:pt x="13976" y="2067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7" name="Google Shape;847;p16"/>
            <p:cNvSpPr/>
            <p:nvPr/>
          </p:nvSpPr>
          <p:spPr>
            <a:xfrm>
              <a:off x="7629" y="3026"/>
              <a:ext cx="355" cy="311"/>
            </a:xfrm>
            <a:custGeom>
              <a:avLst/>
              <a:gdLst/>
              <a:ahLst/>
              <a:cxnLst/>
              <a:rect l="l" t="t" r="r" b="b"/>
              <a:pathLst>
                <a:path w="21600" h="21600" extrusionOk="0">
                  <a:moveTo>
                    <a:pt x="15916" y="0"/>
                  </a:moveTo>
                  <a:cubicBezTo>
                    <a:pt x="15916" y="0"/>
                    <a:pt x="15916" y="0"/>
                    <a:pt x="15916" y="0"/>
                  </a:cubicBezTo>
                  <a:cubicBezTo>
                    <a:pt x="15347" y="635"/>
                    <a:pt x="15347" y="635"/>
                    <a:pt x="15347" y="635"/>
                  </a:cubicBezTo>
                  <a:cubicBezTo>
                    <a:pt x="15347" y="1271"/>
                    <a:pt x="15347" y="1271"/>
                    <a:pt x="15347" y="1271"/>
                  </a:cubicBezTo>
                  <a:cubicBezTo>
                    <a:pt x="15347" y="1906"/>
                    <a:pt x="15347" y="1906"/>
                    <a:pt x="15347" y="1906"/>
                  </a:cubicBezTo>
                  <a:cubicBezTo>
                    <a:pt x="15347" y="1906"/>
                    <a:pt x="15347" y="1906"/>
                    <a:pt x="15347" y="1906"/>
                  </a:cubicBezTo>
                  <a:cubicBezTo>
                    <a:pt x="14211" y="1906"/>
                    <a:pt x="14211" y="1906"/>
                    <a:pt x="14211" y="1906"/>
                  </a:cubicBezTo>
                  <a:cubicBezTo>
                    <a:pt x="13642" y="1906"/>
                    <a:pt x="13642" y="1906"/>
                    <a:pt x="13642" y="1906"/>
                  </a:cubicBezTo>
                  <a:cubicBezTo>
                    <a:pt x="13074" y="1906"/>
                    <a:pt x="13074" y="1906"/>
                    <a:pt x="13074" y="1906"/>
                  </a:cubicBezTo>
                  <a:cubicBezTo>
                    <a:pt x="12505" y="1906"/>
                    <a:pt x="12505" y="1906"/>
                    <a:pt x="12505" y="1906"/>
                  </a:cubicBezTo>
                  <a:cubicBezTo>
                    <a:pt x="12505" y="1906"/>
                    <a:pt x="12505" y="1906"/>
                    <a:pt x="12505" y="1906"/>
                  </a:cubicBezTo>
                  <a:cubicBezTo>
                    <a:pt x="11937" y="1906"/>
                    <a:pt x="11937" y="1906"/>
                    <a:pt x="11937" y="1906"/>
                  </a:cubicBezTo>
                  <a:cubicBezTo>
                    <a:pt x="11937" y="1906"/>
                    <a:pt x="11937" y="1906"/>
                    <a:pt x="11937" y="1906"/>
                  </a:cubicBezTo>
                  <a:cubicBezTo>
                    <a:pt x="10800" y="1906"/>
                    <a:pt x="10800" y="1906"/>
                    <a:pt x="10800" y="1906"/>
                  </a:cubicBezTo>
                  <a:cubicBezTo>
                    <a:pt x="10232" y="1271"/>
                    <a:pt x="10232" y="1271"/>
                    <a:pt x="10232" y="1271"/>
                  </a:cubicBezTo>
                  <a:cubicBezTo>
                    <a:pt x="10232" y="1906"/>
                    <a:pt x="10232" y="1906"/>
                    <a:pt x="10232" y="1906"/>
                  </a:cubicBezTo>
                  <a:cubicBezTo>
                    <a:pt x="9095" y="1906"/>
                    <a:pt x="9095" y="1906"/>
                    <a:pt x="9095" y="1906"/>
                  </a:cubicBezTo>
                  <a:cubicBezTo>
                    <a:pt x="8526" y="1906"/>
                    <a:pt x="8526" y="1906"/>
                    <a:pt x="8526" y="1906"/>
                  </a:cubicBezTo>
                  <a:cubicBezTo>
                    <a:pt x="8526" y="1906"/>
                    <a:pt x="8526" y="1906"/>
                    <a:pt x="8526" y="1906"/>
                  </a:cubicBezTo>
                  <a:cubicBezTo>
                    <a:pt x="7958" y="2541"/>
                    <a:pt x="7958" y="2541"/>
                    <a:pt x="7958" y="2541"/>
                  </a:cubicBezTo>
                  <a:cubicBezTo>
                    <a:pt x="7389" y="2541"/>
                    <a:pt x="7389" y="2541"/>
                    <a:pt x="7389" y="2541"/>
                  </a:cubicBezTo>
                  <a:cubicBezTo>
                    <a:pt x="6821" y="2541"/>
                    <a:pt x="6821" y="2541"/>
                    <a:pt x="6821" y="2541"/>
                  </a:cubicBezTo>
                  <a:cubicBezTo>
                    <a:pt x="5684" y="2541"/>
                    <a:pt x="5684" y="2541"/>
                    <a:pt x="5684" y="2541"/>
                  </a:cubicBezTo>
                  <a:cubicBezTo>
                    <a:pt x="5116" y="3176"/>
                    <a:pt x="5116" y="3176"/>
                    <a:pt x="5116" y="3176"/>
                  </a:cubicBezTo>
                  <a:cubicBezTo>
                    <a:pt x="5116" y="3176"/>
                    <a:pt x="5116" y="3176"/>
                    <a:pt x="5116" y="3176"/>
                  </a:cubicBezTo>
                  <a:cubicBezTo>
                    <a:pt x="4547" y="3176"/>
                    <a:pt x="4547" y="3176"/>
                    <a:pt x="4547" y="3176"/>
                  </a:cubicBezTo>
                  <a:cubicBezTo>
                    <a:pt x="3411" y="3812"/>
                    <a:pt x="3411" y="3812"/>
                    <a:pt x="3411" y="3812"/>
                  </a:cubicBezTo>
                  <a:cubicBezTo>
                    <a:pt x="3411" y="4447"/>
                    <a:pt x="3411" y="4447"/>
                    <a:pt x="3411" y="4447"/>
                  </a:cubicBezTo>
                  <a:cubicBezTo>
                    <a:pt x="2842" y="5718"/>
                    <a:pt x="2842" y="5718"/>
                    <a:pt x="2842" y="5718"/>
                  </a:cubicBezTo>
                  <a:cubicBezTo>
                    <a:pt x="1705" y="5718"/>
                    <a:pt x="1705" y="5718"/>
                    <a:pt x="1705" y="5718"/>
                  </a:cubicBezTo>
                  <a:cubicBezTo>
                    <a:pt x="1705" y="6353"/>
                    <a:pt x="1705" y="6353"/>
                    <a:pt x="1705" y="6353"/>
                  </a:cubicBezTo>
                  <a:cubicBezTo>
                    <a:pt x="1705" y="6988"/>
                    <a:pt x="1705" y="6988"/>
                    <a:pt x="1705" y="6988"/>
                  </a:cubicBezTo>
                  <a:cubicBezTo>
                    <a:pt x="1137" y="6988"/>
                    <a:pt x="1137" y="6988"/>
                    <a:pt x="1137" y="6988"/>
                  </a:cubicBezTo>
                  <a:cubicBezTo>
                    <a:pt x="1137" y="7624"/>
                    <a:pt x="1137" y="7624"/>
                    <a:pt x="1137" y="7624"/>
                  </a:cubicBezTo>
                  <a:cubicBezTo>
                    <a:pt x="1137" y="8259"/>
                    <a:pt x="1137" y="8259"/>
                    <a:pt x="1137" y="8259"/>
                  </a:cubicBezTo>
                  <a:cubicBezTo>
                    <a:pt x="2274" y="8894"/>
                    <a:pt x="2274" y="8894"/>
                    <a:pt x="2274" y="8894"/>
                  </a:cubicBezTo>
                  <a:cubicBezTo>
                    <a:pt x="2842" y="9529"/>
                    <a:pt x="2842" y="9529"/>
                    <a:pt x="2842" y="9529"/>
                  </a:cubicBezTo>
                  <a:cubicBezTo>
                    <a:pt x="2842" y="9529"/>
                    <a:pt x="2842" y="9529"/>
                    <a:pt x="2842" y="9529"/>
                  </a:cubicBezTo>
                  <a:cubicBezTo>
                    <a:pt x="2842" y="9529"/>
                    <a:pt x="2842" y="9529"/>
                    <a:pt x="2842" y="9529"/>
                  </a:cubicBezTo>
                  <a:cubicBezTo>
                    <a:pt x="3411" y="10800"/>
                    <a:pt x="3411" y="10800"/>
                    <a:pt x="3411" y="10800"/>
                  </a:cubicBezTo>
                  <a:cubicBezTo>
                    <a:pt x="3979" y="11435"/>
                    <a:pt x="3979" y="11435"/>
                    <a:pt x="3979" y="11435"/>
                  </a:cubicBezTo>
                  <a:cubicBezTo>
                    <a:pt x="3979" y="11435"/>
                    <a:pt x="3979" y="11435"/>
                    <a:pt x="3979" y="11435"/>
                  </a:cubicBezTo>
                  <a:cubicBezTo>
                    <a:pt x="4547" y="11435"/>
                    <a:pt x="4547" y="11435"/>
                    <a:pt x="4547" y="11435"/>
                  </a:cubicBezTo>
                  <a:cubicBezTo>
                    <a:pt x="5116" y="11435"/>
                    <a:pt x="5116" y="11435"/>
                    <a:pt x="5116" y="11435"/>
                  </a:cubicBezTo>
                  <a:cubicBezTo>
                    <a:pt x="5684" y="11435"/>
                    <a:pt x="5684" y="11435"/>
                    <a:pt x="5684" y="11435"/>
                  </a:cubicBezTo>
                  <a:cubicBezTo>
                    <a:pt x="5684" y="11435"/>
                    <a:pt x="5684" y="11435"/>
                    <a:pt x="5684" y="11435"/>
                  </a:cubicBezTo>
                  <a:cubicBezTo>
                    <a:pt x="6253" y="11435"/>
                    <a:pt x="6253" y="11435"/>
                    <a:pt x="6253" y="11435"/>
                  </a:cubicBezTo>
                  <a:cubicBezTo>
                    <a:pt x="6821" y="11435"/>
                    <a:pt x="6821" y="11435"/>
                    <a:pt x="6821" y="11435"/>
                  </a:cubicBezTo>
                  <a:cubicBezTo>
                    <a:pt x="7389" y="11435"/>
                    <a:pt x="7389" y="11435"/>
                    <a:pt x="7389" y="11435"/>
                  </a:cubicBezTo>
                  <a:cubicBezTo>
                    <a:pt x="7389" y="12071"/>
                    <a:pt x="7389" y="12071"/>
                    <a:pt x="7389" y="12071"/>
                  </a:cubicBezTo>
                  <a:cubicBezTo>
                    <a:pt x="7389" y="12071"/>
                    <a:pt x="7389" y="12071"/>
                    <a:pt x="7389" y="12071"/>
                  </a:cubicBezTo>
                  <a:cubicBezTo>
                    <a:pt x="7958" y="12071"/>
                    <a:pt x="7958" y="12071"/>
                    <a:pt x="7958" y="12071"/>
                  </a:cubicBezTo>
                  <a:cubicBezTo>
                    <a:pt x="8526" y="12071"/>
                    <a:pt x="8526" y="12071"/>
                    <a:pt x="8526" y="12071"/>
                  </a:cubicBezTo>
                  <a:cubicBezTo>
                    <a:pt x="7958" y="12706"/>
                    <a:pt x="7958" y="12706"/>
                    <a:pt x="7958" y="12706"/>
                  </a:cubicBezTo>
                  <a:cubicBezTo>
                    <a:pt x="7958" y="12706"/>
                    <a:pt x="7958" y="12706"/>
                    <a:pt x="7958" y="12706"/>
                  </a:cubicBezTo>
                  <a:cubicBezTo>
                    <a:pt x="7389" y="12706"/>
                    <a:pt x="7389" y="12706"/>
                    <a:pt x="7389" y="12706"/>
                  </a:cubicBezTo>
                  <a:cubicBezTo>
                    <a:pt x="6821" y="12071"/>
                    <a:pt x="6821" y="12071"/>
                    <a:pt x="6821" y="12071"/>
                  </a:cubicBezTo>
                  <a:cubicBezTo>
                    <a:pt x="5684" y="11435"/>
                    <a:pt x="5684" y="11435"/>
                    <a:pt x="5684" y="11435"/>
                  </a:cubicBezTo>
                  <a:cubicBezTo>
                    <a:pt x="5684" y="12071"/>
                    <a:pt x="5684" y="12071"/>
                    <a:pt x="5684" y="12071"/>
                  </a:cubicBezTo>
                  <a:cubicBezTo>
                    <a:pt x="5116" y="12071"/>
                    <a:pt x="5116" y="12071"/>
                    <a:pt x="5116" y="12071"/>
                  </a:cubicBezTo>
                  <a:cubicBezTo>
                    <a:pt x="4547" y="12071"/>
                    <a:pt x="4547" y="12071"/>
                    <a:pt x="4547" y="12071"/>
                  </a:cubicBezTo>
                  <a:cubicBezTo>
                    <a:pt x="3979" y="12071"/>
                    <a:pt x="3979" y="12071"/>
                    <a:pt x="3979" y="12071"/>
                  </a:cubicBezTo>
                  <a:cubicBezTo>
                    <a:pt x="3979" y="12706"/>
                    <a:pt x="3979" y="12706"/>
                    <a:pt x="3979" y="12706"/>
                  </a:cubicBezTo>
                  <a:cubicBezTo>
                    <a:pt x="3979" y="12706"/>
                    <a:pt x="3979" y="12706"/>
                    <a:pt x="3979" y="12706"/>
                  </a:cubicBezTo>
                  <a:cubicBezTo>
                    <a:pt x="4547" y="13341"/>
                    <a:pt x="4547" y="13341"/>
                    <a:pt x="4547" y="13341"/>
                  </a:cubicBezTo>
                  <a:cubicBezTo>
                    <a:pt x="5116" y="13976"/>
                    <a:pt x="5116" y="13976"/>
                    <a:pt x="5116" y="13976"/>
                  </a:cubicBezTo>
                  <a:cubicBezTo>
                    <a:pt x="5684" y="13976"/>
                    <a:pt x="5684" y="13976"/>
                    <a:pt x="5684" y="13976"/>
                  </a:cubicBezTo>
                  <a:cubicBezTo>
                    <a:pt x="5684" y="14612"/>
                    <a:pt x="5684" y="14612"/>
                    <a:pt x="5684" y="14612"/>
                  </a:cubicBezTo>
                  <a:cubicBezTo>
                    <a:pt x="5116" y="14612"/>
                    <a:pt x="5116" y="14612"/>
                    <a:pt x="5116" y="14612"/>
                  </a:cubicBezTo>
                  <a:cubicBezTo>
                    <a:pt x="5116" y="15247"/>
                    <a:pt x="5116" y="15247"/>
                    <a:pt x="5116" y="15247"/>
                  </a:cubicBezTo>
                  <a:cubicBezTo>
                    <a:pt x="5684" y="15882"/>
                    <a:pt x="5684" y="15882"/>
                    <a:pt x="5684" y="15882"/>
                  </a:cubicBezTo>
                  <a:cubicBezTo>
                    <a:pt x="6253" y="16518"/>
                    <a:pt x="6253" y="16518"/>
                    <a:pt x="6253" y="16518"/>
                  </a:cubicBezTo>
                  <a:cubicBezTo>
                    <a:pt x="6253" y="15882"/>
                    <a:pt x="6253" y="15882"/>
                    <a:pt x="6253" y="15882"/>
                  </a:cubicBezTo>
                  <a:cubicBezTo>
                    <a:pt x="6253" y="15882"/>
                    <a:pt x="6253" y="15882"/>
                    <a:pt x="6253" y="15882"/>
                  </a:cubicBezTo>
                  <a:cubicBezTo>
                    <a:pt x="6253" y="15247"/>
                    <a:pt x="6253" y="15247"/>
                    <a:pt x="6253" y="15247"/>
                  </a:cubicBezTo>
                  <a:cubicBezTo>
                    <a:pt x="6253" y="15882"/>
                    <a:pt x="6253" y="15882"/>
                    <a:pt x="6253" y="15882"/>
                  </a:cubicBezTo>
                  <a:cubicBezTo>
                    <a:pt x="7389" y="15882"/>
                    <a:pt x="7389" y="15882"/>
                    <a:pt x="7389" y="15882"/>
                  </a:cubicBezTo>
                  <a:cubicBezTo>
                    <a:pt x="7389" y="16518"/>
                    <a:pt x="7389" y="16518"/>
                    <a:pt x="7389" y="16518"/>
                  </a:cubicBezTo>
                  <a:cubicBezTo>
                    <a:pt x="7389" y="17153"/>
                    <a:pt x="7389" y="17153"/>
                    <a:pt x="7389" y="17153"/>
                  </a:cubicBezTo>
                  <a:cubicBezTo>
                    <a:pt x="7389" y="17153"/>
                    <a:pt x="7389" y="17153"/>
                    <a:pt x="7389" y="17153"/>
                  </a:cubicBezTo>
                  <a:cubicBezTo>
                    <a:pt x="7389" y="16518"/>
                    <a:pt x="7389" y="16518"/>
                    <a:pt x="7389" y="16518"/>
                  </a:cubicBezTo>
                  <a:cubicBezTo>
                    <a:pt x="7958" y="15882"/>
                    <a:pt x="7958" y="15882"/>
                    <a:pt x="7958" y="15882"/>
                  </a:cubicBezTo>
                  <a:cubicBezTo>
                    <a:pt x="7958" y="15882"/>
                    <a:pt x="7958" y="15882"/>
                    <a:pt x="7958" y="15882"/>
                  </a:cubicBezTo>
                  <a:cubicBezTo>
                    <a:pt x="8526" y="16518"/>
                    <a:pt x="8526" y="16518"/>
                    <a:pt x="8526" y="16518"/>
                  </a:cubicBezTo>
                  <a:cubicBezTo>
                    <a:pt x="9095" y="17153"/>
                    <a:pt x="9095" y="17153"/>
                    <a:pt x="9095" y="17153"/>
                  </a:cubicBezTo>
                  <a:cubicBezTo>
                    <a:pt x="8526" y="16518"/>
                    <a:pt x="8526" y="16518"/>
                    <a:pt x="8526" y="16518"/>
                  </a:cubicBezTo>
                  <a:cubicBezTo>
                    <a:pt x="9095" y="15882"/>
                    <a:pt x="9095" y="15882"/>
                    <a:pt x="9095" y="15882"/>
                  </a:cubicBezTo>
                  <a:cubicBezTo>
                    <a:pt x="8526" y="15882"/>
                    <a:pt x="8526" y="15882"/>
                    <a:pt x="8526" y="15882"/>
                  </a:cubicBezTo>
                  <a:cubicBezTo>
                    <a:pt x="7958" y="14612"/>
                    <a:pt x="7958" y="14612"/>
                    <a:pt x="7958" y="14612"/>
                  </a:cubicBezTo>
                  <a:cubicBezTo>
                    <a:pt x="7958" y="13976"/>
                    <a:pt x="7958" y="13976"/>
                    <a:pt x="7958" y="13976"/>
                  </a:cubicBezTo>
                  <a:cubicBezTo>
                    <a:pt x="7958" y="13976"/>
                    <a:pt x="7958" y="13976"/>
                    <a:pt x="7958" y="13976"/>
                  </a:cubicBezTo>
                  <a:cubicBezTo>
                    <a:pt x="7958" y="13976"/>
                    <a:pt x="7958" y="13976"/>
                    <a:pt x="7958" y="13976"/>
                  </a:cubicBezTo>
                  <a:cubicBezTo>
                    <a:pt x="8526" y="14612"/>
                    <a:pt x="8526" y="14612"/>
                    <a:pt x="8526" y="14612"/>
                  </a:cubicBezTo>
                  <a:cubicBezTo>
                    <a:pt x="8526" y="14612"/>
                    <a:pt x="8526" y="14612"/>
                    <a:pt x="8526" y="14612"/>
                  </a:cubicBezTo>
                  <a:cubicBezTo>
                    <a:pt x="8526" y="14612"/>
                    <a:pt x="8526" y="14612"/>
                    <a:pt x="8526" y="14612"/>
                  </a:cubicBezTo>
                  <a:cubicBezTo>
                    <a:pt x="9095" y="14612"/>
                    <a:pt x="9095" y="14612"/>
                    <a:pt x="9095" y="14612"/>
                  </a:cubicBezTo>
                  <a:cubicBezTo>
                    <a:pt x="9663" y="14612"/>
                    <a:pt x="9663" y="14612"/>
                    <a:pt x="9663" y="14612"/>
                  </a:cubicBezTo>
                  <a:cubicBezTo>
                    <a:pt x="9663" y="14612"/>
                    <a:pt x="9663" y="14612"/>
                    <a:pt x="9663" y="14612"/>
                  </a:cubicBezTo>
                  <a:cubicBezTo>
                    <a:pt x="9663" y="13976"/>
                    <a:pt x="9663" y="13976"/>
                    <a:pt x="9663" y="13976"/>
                  </a:cubicBezTo>
                  <a:cubicBezTo>
                    <a:pt x="9663" y="13976"/>
                    <a:pt x="9663" y="13976"/>
                    <a:pt x="9663" y="13976"/>
                  </a:cubicBezTo>
                  <a:cubicBezTo>
                    <a:pt x="9095" y="13976"/>
                    <a:pt x="9095" y="13976"/>
                    <a:pt x="9095" y="13976"/>
                  </a:cubicBezTo>
                  <a:cubicBezTo>
                    <a:pt x="8526" y="13976"/>
                    <a:pt x="8526" y="13976"/>
                    <a:pt x="8526" y="13976"/>
                  </a:cubicBezTo>
                  <a:cubicBezTo>
                    <a:pt x="8526" y="13341"/>
                    <a:pt x="8526" y="13341"/>
                    <a:pt x="8526" y="13341"/>
                  </a:cubicBezTo>
                  <a:cubicBezTo>
                    <a:pt x="8526" y="13341"/>
                    <a:pt x="8526" y="13341"/>
                    <a:pt x="8526" y="13341"/>
                  </a:cubicBezTo>
                  <a:cubicBezTo>
                    <a:pt x="8526" y="12706"/>
                    <a:pt x="8526" y="12706"/>
                    <a:pt x="8526" y="12706"/>
                  </a:cubicBezTo>
                  <a:cubicBezTo>
                    <a:pt x="9095" y="12706"/>
                    <a:pt x="9095" y="12706"/>
                    <a:pt x="9095" y="12706"/>
                  </a:cubicBezTo>
                  <a:cubicBezTo>
                    <a:pt x="9663" y="12706"/>
                    <a:pt x="9663" y="12706"/>
                    <a:pt x="9663" y="12706"/>
                  </a:cubicBezTo>
                  <a:cubicBezTo>
                    <a:pt x="10232" y="13341"/>
                    <a:pt x="10232" y="13341"/>
                    <a:pt x="10232" y="13341"/>
                  </a:cubicBezTo>
                  <a:cubicBezTo>
                    <a:pt x="10232" y="13341"/>
                    <a:pt x="10232" y="13341"/>
                    <a:pt x="10232" y="13341"/>
                  </a:cubicBezTo>
                  <a:cubicBezTo>
                    <a:pt x="10800" y="13341"/>
                    <a:pt x="10800" y="13341"/>
                    <a:pt x="10800" y="13341"/>
                  </a:cubicBezTo>
                  <a:cubicBezTo>
                    <a:pt x="10800" y="13341"/>
                    <a:pt x="10800" y="13341"/>
                    <a:pt x="10800" y="13341"/>
                  </a:cubicBezTo>
                  <a:cubicBezTo>
                    <a:pt x="10232" y="12706"/>
                    <a:pt x="10232" y="12706"/>
                    <a:pt x="10232" y="12706"/>
                  </a:cubicBezTo>
                  <a:cubicBezTo>
                    <a:pt x="10800" y="12071"/>
                    <a:pt x="10800" y="12071"/>
                    <a:pt x="10800" y="12071"/>
                  </a:cubicBezTo>
                  <a:cubicBezTo>
                    <a:pt x="10232" y="11435"/>
                    <a:pt x="10232" y="11435"/>
                    <a:pt x="10232" y="11435"/>
                  </a:cubicBezTo>
                  <a:cubicBezTo>
                    <a:pt x="9095" y="10800"/>
                    <a:pt x="9095" y="10800"/>
                    <a:pt x="9095" y="10800"/>
                  </a:cubicBezTo>
                  <a:cubicBezTo>
                    <a:pt x="9095" y="10800"/>
                    <a:pt x="9095" y="10800"/>
                    <a:pt x="9095" y="10800"/>
                  </a:cubicBezTo>
                  <a:cubicBezTo>
                    <a:pt x="8526" y="10165"/>
                    <a:pt x="8526" y="10165"/>
                    <a:pt x="8526" y="10165"/>
                  </a:cubicBezTo>
                  <a:cubicBezTo>
                    <a:pt x="8526" y="10800"/>
                    <a:pt x="8526" y="10800"/>
                    <a:pt x="8526" y="10800"/>
                  </a:cubicBezTo>
                  <a:cubicBezTo>
                    <a:pt x="7958" y="10165"/>
                    <a:pt x="7958" y="10165"/>
                    <a:pt x="7958" y="10165"/>
                  </a:cubicBezTo>
                  <a:cubicBezTo>
                    <a:pt x="7389" y="10165"/>
                    <a:pt x="7389" y="10165"/>
                    <a:pt x="7389" y="10165"/>
                  </a:cubicBezTo>
                  <a:cubicBezTo>
                    <a:pt x="7389" y="9529"/>
                    <a:pt x="7389" y="9529"/>
                    <a:pt x="7389" y="9529"/>
                  </a:cubicBezTo>
                  <a:cubicBezTo>
                    <a:pt x="7958" y="9529"/>
                    <a:pt x="7958" y="9529"/>
                    <a:pt x="7958" y="9529"/>
                  </a:cubicBezTo>
                  <a:cubicBezTo>
                    <a:pt x="7958" y="9529"/>
                    <a:pt x="7958" y="9529"/>
                    <a:pt x="7958" y="9529"/>
                  </a:cubicBezTo>
                  <a:cubicBezTo>
                    <a:pt x="7958" y="8894"/>
                    <a:pt x="7958" y="8894"/>
                    <a:pt x="7958" y="8894"/>
                  </a:cubicBezTo>
                  <a:cubicBezTo>
                    <a:pt x="7389" y="8894"/>
                    <a:pt x="7389" y="8894"/>
                    <a:pt x="7389" y="8894"/>
                  </a:cubicBezTo>
                  <a:cubicBezTo>
                    <a:pt x="7958" y="8259"/>
                    <a:pt x="7958" y="8259"/>
                    <a:pt x="7958" y="8259"/>
                  </a:cubicBezTo>
                  <a:cubicBezTo>
                    <a:pt x="7958" y="8259"/>
                    <a:pt x="7958" y="8259"/>
                    <a:pt x="7958" y="8259"/>
                  </a:cubicBezTo>
                  <a:cubicBezTo>
                    <a:pt x="7958" y="8259"/>
                    <a:pt x="7958" y="8259"/>
                    <a:pt x="7958" y="8259"/>
                  </a:cubicBezTo>
                  <a:cubicBezTo>
                    <a:pt x="8526" y="8894"/>
                    <a:pt x="8526" y="8894"/>
                    <a:pt x="8526" y="8894"/>
                  </a:cubicBezTo>
                  <a:cubicBezTo>
                    <a:pt x="8526" y="8894"/>
                    <a:pt x="8526" y="8894"/>
                    <a:pt x="8526" y="8894"/>
                  </a:cubicBezTo>
                  <a:cubicBezTo>
                    <a:pt x="8526" y="8894"/>
                    <a:pt x="8526" y="8894"/>
                    <a:pt x="8526" y="8894"/>
                  </a:cubicBezTo>
                  <a:cubicBezTo>
                    <a:pt x="8526" y="8894"/>
                    <a:pt x="8526" y="8894"/>
                    <a:pt x="8526" y="8894"/>
                  </a:cubicBezTo>
                  <a:cubicBezTo>
                    <a:pt x="8526" y="8259"/>
                    <a:pt x="8526" y="8259"/>
                    <a:pt x="8526" y="8259"/>
                  </a:cubicBezTo>
                  <a:cubicBezTo>
                    <a:pt x="8526" y="8259"/>
                    <a:pt x="8526" y="8259"/>
                    <a:pt x="8526" y="8259"/>
                  </a:cubicBezTo>
                  <a:cubicBezTo>
                    <a:pt x="7958" y="6988"/>
                    <a:pt x="7958" y="6988"/>
                    <a:pt x="7958" y="6988"/>
                  </a:cubicBezTo>
                  <a:cubicBezTo>
                    <a:pt x="7389" y="6988"/>
                    <a:pt x="7389" y="6988"/>
                    <a:pt x="7389" y="6988"/>
                  </a:cubicBezTo>
                  <a:cubicBezTo>
                    <a:pt x="7389" y="6353"/>
                    <a:pt x="7389" y="6353"/>
                    <a:pt x="7389" y="6353"/>
                  </a:cubicBezTo>
                  <a:cubicBezTo>
                    <a:pt x="6821" y="6353"/>
                    <a:pt x="6821" y="6353"/>
                    <a:pt x="6821" y="6353"/>
                  </a:cubicBezTo>
                  <a:cubicBezTo>
                    <a:pt x="6821" y="5718"/>
                    <a:pt x="6821" y="5718"/>
                    <a:pt x="6821" y="5718"/>
                  </a:cubicBezTo>
                  <a:cubicBezTo>
                    <a:pt x="6821" y="5082"/>
                    <a:pt x="6821" y="5082"/>
                    <a:pt x="6821" y="5082"/>
                  </a:cubicBezTo>
                  <a:cubicBezTo>
                    <a:pt x="7389" y="4447"/>
                    <a:pt x="7389" y="4447"/>
                    <a:pt x="7389" y="4447"/>
                  </a:cubicBezTo>
                  <a:cubicBezTo>
                    <a:pt x="7958" y="4447"/>
                    <a:pt x="7958" y="4447"/>
                    <a:pt x="7958" y="4447"/>
                  </a:cubicBezTo>
                  <a:cubicBezTo>
                    <a:pt x="7958" y="4447"/>
                    <a:pt x="7958" y="4447"/>
                    <a:pt x="7958" y="4447"/>
                  </a:cubicBezTo>
                  <a:cubicBezTo>
                    <a:pt x="7389" y="4447"/>
                    <a:pt x="7389" y="4447"/>
                    <a:pt x="7389" y="4447"/>
                  </a:cubicBezTo>
                  <a:cubicBezTo>
                    <a:pt x="7389" y="5082"/>
                    <a:pt x="7389" y="5082"/>
                    <a:pt x="7389" y="5082"/>
                  </a:cubicBezTo>
                  <a:cubicBezTo>
                    <a:pt x="8526" y="5082"/>
                    <a:pt x="8526" y="5082"/>
                    <a:pt x="8526" y="5082"/>
                  </a:cubicBezTo>
                  <a:cubicBezTo>
                    <a:pt x="8526" y="5718"/>
                    <a:pt x="8526" y="5718"/>
                    <a:pt x="8526" y="5718"/>
                  </a:cubicBezTo>
                  <a:cubicBezTo>
                    <a:pt x="9095" y="6353"/>
                    <a:pt x="9095" y="6353"/>
                    <a:pt x="9095" y="6353"/>
                  </a:cubicBezTo>
                  <a:cubicBezTo>
                    <a:pt x="9663" y="6353"/>
                    <a:pt x="9663" y="6353"/>
                    <a:pt x="9663" y="6353"/>
                  </a:cubicBezTo>
                  <a:cubicBezTo>
                    <a:pt x="9095" y="5718"/>
                    <a:pt x="9095" y="5718"/>
                    <a:pt x="9095" y="5718"/>
                  </a:cubicBezTo>
                  <a:cubicBezTo>
                    <a:pt x="9095" y="5718"/>
                    <a:pt x="9095" y="5718"/>
                    <a:pt x="9095" y="5718"/>
                  </a:cubicBezTo>
                  <a:cubicBezTo>
                    <a:pt x="9095" y="5082"/>
                    <a:pt x="9095" y="5082"/>
                    <a:pt x="9095" y="5082"/>
                  </a:cubicBezTo>
                  <a:cubicBezTo>
                    <a:pt x="9663" y="5718"/>
                    <a:pt x="9663" y="5718"/>
                    <a:pt x="9663" y="5718"/>
                  </a:cubicBezTo>
                  <a:cubicBezTo>
                    <a:pt x="9663" y="5718"/>
                    <a:pt x="9663" y="5718"/>
                    <a:pt x="9663" y="5718"/>
                  </a:cubicBezTo>
                  <a:cubicBezTo>
                    <a:pt x="10232" y="6353"/>
                    <a:pt x="10232" y="6353"/>
                    <a:pt x="10232" y="6353"/>
                  </a:cubicBezTo>
                  <a:cubicBezTo>
                    <a:pt x="10232" y="5718"/>
                    <a:pt x="10232" y="5718"/>
                    <a:pt x="10232" y="5718"/>
                  </a:cubicBezTo>
                  <a:cubicBezTo>
                    <a:pt x="10232" y="5718"/>
                    <a:pt x="10232" y="5718"/>
                    <a:pt x="10232" y="5718"/>
                  </a:cubicBezTo>
                  <a:cubicBezTo>
                    <a:pt x="9663" y="5082"/>
                    <a:pt x="9663" y="5082"/>
                    <a:pt x="9663" y="5082"/>
                  </a:cubicBezTo>
                  <a:cubicBezTo>
                    <a:pt x="9663" y="5082"/>
                    <a:pt x="9663" y="5082"/>
                    <a:pt x="9663" y="5082"/>
                  </a:cubicBezTo>
                  <a:cubicBezTo>
                    <a:pt x="10800" y="5082"/>
                    <a:pt x="10800" y="5082"/>
                    <a:pt x="10800" y="5082"/>
                  </a:cubicBezTo>
                  <a:cubicBezTo>
                    <a:pt x="10800" y="5718"/>
                    <a:pt x="10800" y="5718"/>
                    <a:pt x="10800" y="5718"/>
                  </a:cubicBezTo>
                  <a:cubicBezTo>
                    <a:pt x="11368" y="5082"/>
                    <a:pt x="11368" y="5082"/>
                    <a:pt x="11368" y="5082"/>
                  </a:cubicBezTo>
                  <a:cubicBezTo>
                    <a:pt x="10800" y="5082"/>
                    <a:pt x="10800" y="5082"/>
                    <a:pt x="10800" y="5082"/>
                  </a:cubicBezTo>
                  <a:cubicBezTo>
                    <a:pt x="10232" y="4447"/>
                    <a:pt x="10232" y="4447"/>
                    <a:pt x="10232" y="4447"/>
                  </a:cubicBezTo>
                  <a:cubicBezTo>
                    <a:pt x="9663" y="4447"/>
                    <a:pt x="9663" y="4447"/>
                    <a:pt x="9663" y="4447"/>
                  </a:cubicBezTo>
                  <a:cubicBezTo>
                    <a:pt x="9663" y="3812"/>
                    <a:pt x="9663" y="3812"/>
                    <a:pt x="9663" y="3812"/>
                  </a:cubicBezTo>
                  <a:cubicBezTo>
                    <a:pt x="10232" y="3812"/>
                    <a:pt x="10232" y="3812"/>
                    <a:pt x="10232" y="3812"/>
                  </a:cubicBezTo>
                  <a:cubicBezTo>
                    <a:pt x="10800" y="3812"/>
                    <a:pt x="10800" y="3812"/>
                    <a:pt x="10800" y="3812"/>
                  </a:cubicBezTo>
                  <a:cubicBezTo>
                    <a:pt x="10800" y="3176"/>
                    <a:pt x="10800" y="3176"/>
                    <a:pt x="10800" y="3176"/>
                  </a:cubicBezTo>
                  <a:cubicBezTo>
                    <a:pt x="11368" y="3176"/>
                    <a:pt x="11368" y="3176"/>
                    <a:pt x="11368" y="3176"/>
                  </a:cubicBezTo>
                  <a:cubicBezTo>
                    <a:pt x="11937" y="3176"/>
                    <a:pt x="11937" y="3176"/>
                    <a:pt x="11937" y="3176"/>
                  </a:cubicBezTo>
                  <a:cubicBezTo>
                    <a:pt x="12505" y="3176"/>
                    <a:pt x="12505" y="3176"/>
                    <a:pt x="12505" y="3176"/>
                  </a:cubicBezTo>
                  <a:cubicBezTo>
                    <a:pt x="12505" y="3176"/>
                    <a:pt x="12505" y="3176"/>
                    <a:pt x="12505" y="3176"/>
                  </a:cubicBezTo>
                  <a:cubicBezTo>
                    <a:pt x="12505" y="2541"/>
                    <a:pt x="12505" y="2541"/>
                    <a:pt x="12505" y="2541"/>
                  </a:cubicBezTo>
                  <a:cubicBezTo>
                    <a:pt x="13074" y="2541"/>
                    <a:pt x="13074" y="2541"/>
                    <a:pt x="13074" y="2541"/>
                  </a:cubicBezTo>
                  <a:cubicBezTo>
                    <a:pt x="13074" y="3176"/>
                    <a:pt x="13074" y="3176"/>
                    <a:pt x="13074" y="3176"/>
                  </a:cubicBezTo>
                  <a:cubicBezTo>
                    <a:pt x="14211" y="3176"/>
                    <a:pt x="14211" y="3176"/>
                    <a:pt x="14211" y="3176"/>
                  </a:cubicBezTo>
                  <a:cubicBezTo>
                    <a:pt x="15347" y="3176"/>
                    <a:pt x="15347" y="3176"/>
                    <a:pt x="15347" y="3176"/>
                  </a:cubicBezTo>
                  <a:cubicBezTo>
                    <a:pt x="15916" y="3176"/>
                    <a:pt x="15916" y="3176"/>
                    <a:pt x="15916" y="3176"/>
                  </a:cubicBezTo>
                  <a:cubicBezTo>
                    <a:pt x="15916" y="2541"/>
                    <a:pt x="15916" y="2541"/>
                    <a:pt x="15916" y="2541"/>
                  </a:cubicBezTo>
                  <a:cubicBezTo>
                    <a:pt x="15916" y="1906"/>
                    <a:pt x="15916" y="1906"/>
                    <a:pt x="15916" y="1906"/>
                  </a:cubicBezTo>
                  <a:cubicBezTo>
                    <a:pt x="16484" y="1906"/>
                    <a:pt x="16484" y="1906"/>
                    <a:pt x="16484" y="1906"/>
                  </a:cubicBezTo>
                  <a:cubicBezTo>
                    <a:pt x="16484" y="1271"/>
                    <a:pt x="16484" y="1271"/>
                    <a:pt x="16484" y="1271"/>
                  </a:cubicBezTo>
                  <a:cubicBezTo>
                    <a:pt x="15916" y="635"/>
                    <a:pt x="15916" y="635"/>
                    <a:pt x="15916" y="635"/>
                  </a:cubicBezTo>
                  <a:cubicBezTo>
                    <a:pt x="15916" y="0"/>
                    <a:pt x="15916" y="0"/>
                    <a:pt x="15916" y="0"/>
                  </a:cubicBezTo>
                  <a:close/>
                  <a:moveTo>
                    <a:pt x="10232" y="19694"/>
                  </a:moveTo>
                  <a:cubicBezTo>
                    <a:pt x="10232" y="19694"/>
                    <a:pt x="10232" y="19694"/>
                    <a:pt x="10232" y="19694"/>
                  </a:cubicBezTo>
                  <a:cubicBezTo>
                    <a:pt x="10232" y="19694"/>
                    <a:pt x="10232" y="19694"/>
                    <a:pt x="10232" y="19694"/>
                  </a:cubicBezTo>
                  <a:cubicBezTo>
                    <a:pt x="10232" y="20329"/>
                    <a:pt x="10232" y="20329"/>
                    <a:pt x="10232" y="20329"/>
                  </a:cubicBezTo>
                  <a:cubicBezTo>
                    <a:pt x="10232" y="20965"/>
                    <a:pt x="10232" y="20965"/>
                    <a:pt x="10232" y="20965"/>
                  </a:cubicBezTo>
                  <a:cubicBezTo>
                    <a:pt x="10800" y="20965"/>
                    <a:pt x="10800" y="20965"/>
                    <a:pt x="10800" y="20965"/>
                  </a:cubicBezTo>
                  <a:cubicBezTo>
                    <a:pt x="11368" y="20965"/>
                    <a:pt x="11368" y="20965"/>
                    <a:pt x="11368" y="20965"/>
                  </a:cubicBezTo>
                  <a:cubicBezTo>
                    <a:pt x="11937" y="20965"/>
                    <a:pt x="11937" y="20965"/>
                    <a:pt x="11937" y="20965"/>
                  </a:cubicBezTo>
                  <a:cubicBezTo>
                    <a:pt x="11937" y="20965"/>
                    <a:pt x="11937" y="20965"/>
                    <a:pt x="11937" y="20965"/>
                  </a:cubicBezTo>
                  <a:cubicBezTo>
                    <a:pt x="12505" y="20965"/>
                    <a:pt x="12505" y="20965"/>
                    <a:pt x="12505" y="20965"/>
                  </a:cubicBezTo>
                  <a:cubicBezTo>
                    <a:pt x="13074" y="20965"/>
                    <a:pt x="13074" y="20965"/>
                    <a:pt x="13074" y="20965"/>
                  </a:cubicBezTo>
                  <a:cubicBezTo>
                    <a:pt x="13074" y="21600"/>
                    <a:pt x="13074" y="21600"/>
                    <a:pt x="13074" y="21600"/>
                  </a:cubicBezTo>
                  <a:cubicBezTo>
                    <a:pt x="13642" y="21600"/>
                    <a:pt x="13642" y="21600"/>
                    <a:pt x="13642" y="21600"/>
                  </a:cubicBezTo>
                  <a:cubicBezTo>
                    <a:pt x="14211" y="20965"/>
                    <a:pt x="14211" y="20965"/>
                    <a:pt x="14211" y="20965"/>
                  </a:cubicBezTo>
                  <a:cubicBezTo>
                    <a:pt x="14779" y="20965"/>
                    <a:pt x="14779" y="20965"/>
                    <a:pt x="14779" y="20965"/>
                  </a:cubicBezTo>
                  <a:cubicBezTo>
                    <a:pt x="15916" y="20965"/>
                    <a:pt x="15916" y="20965"/>
                    <a:pt x="15916" y="20965"/>
                  </a:cubicBezTo>
                  <a:cubicBezTo>
                    <a:pt x="16484" y="20965"/>
                    <a:pt x="16484" y="20965"/>
                    <a:pt x="16484" y="20965"/>
                  </a:cubicBezTo>
                  <a:cubicBezTo>
                    <a:pt x="17053" y="20965"/>
                    <a:pt x="17053" y="20965"/>
                    <a:pt x="17053" y="20965"/>
                  </a:cubicBezTo>
                  <a:cubicBezTo>
                    <a:pt x="17053" y="20329"/>
                    <a:pt x="17053" y="20329"/>
                    <a:pt x="17053" y="20329"/>
                  </a:cubicBezTo>
                  <a:cubicBezTo>
                    <a:pt x="17053" y="20329"/>
                    <a:pt x="17053" y="20329"/>
                    <a:pt x="17053" y="20329"/>
                  </a:cubicBezTo>
                  <a:cubicBezTo>
                    <a:pt x="17053" y="19694"/>
                    <a:pt x="17053" y="19694"/>
                    <a:pt x="17053" y="19694"/>
                  </a:cubicBezTo>
                  <a:cubicBezTo>
                    <a:pt x="17053" y="20329"/>
                    <a:pt x="17053" y="20329"/>
                    <a:pt x="17053" y="20329"/>
                  </a:cubicBezTo>
                  <a:cubicBezTo>
                    <a:pt x="17053" y="20329"/>
                    <a:pt x="17053" y="20329"/>
                    <a:pt x="17053" y="20329"/>
                  </a:cubicBezTo>
                  <a:cubicBezTo>
                    <a:pt x="16484" y="20965"/>
                    <a:pt x="16484" y="20965"/>
                    <a:pt x="16484" y="20965"/>
                  </a:cubicBezTo>
                  <a:cubicBezTo>
                    <a:pt x="16484" y="20329"/>
                    <a:pt x="16484" y="20329"/>
                    <a:pt x="16484" y="20329"/>
                  </a:cubicBezTo>
                  <a:cubicBezTo>
                    <a:pt x="15916" y="20329"/>
                    <a:pt x="15916" y="20329"/>
                    <a:pt x="15916" y="20329"/>
                  </a:cubicBezTo>
                  <a:cubicBezTo>
                    <a:pt x="15916" y="20329"/>
                    <a:pt x="15916" y="20329"/>
                    <a:pt x="15916" y="20329"/>
                  </a:cubicBezTo>
                  <a:cubicBezTo>
                    <a:pt x="15916" y="20329"/>
                    <a:pt x="15916" y="20329"/>
                    <a:pt x="15916" y="20329"/>
                  </a:cubicBezTo>
                  <a:cubicBezTo>
                    <a:pt x="15916" y="20329"/>
                    <a:pt x="15916" y="20329"/>
                    <a:pt x="15916" y="20329"/>
                  </a:cubicBezTo>
                  <a:cubicBezTo>
                    <a:pt x="15347" y="20329"/>
                    <a:pt x="15347" y="20329"/>
                    <a:pt x="15347" y="20329"/>
                  </a:cubicBezTo>
                  <a:cubicBezTo>
                    <a:pt x="14779" y="19694"/>
                    <a:pt x="14779" y="19694"/>
                    <a:pt x="14779" y="19694"/>
                  </a:cubicBezTo>
                  <a:cubicBezTo>
                    <a:pt x="14211" y="19694"/>
                    <a:pt x="14211" y="19694"/>
                    <a:pt x="14211" y="19694"/>
                  </a:cubicBezTo>
                  <a:cubicBezTo>
                    <a:pt x="13642" y="19694"/>
                    <a:pt x="13642" y="19694"/>
                    <a:pt x="13642" y="19694"/>
                  </a:cubicBezTo>
                  <a:cubicBezTo>
                    <a:pt x="13074" y="20329"/>
                    <a:pt x="13074" y="20329"/>
                    <a:pt x="13074" y="20329"/>
                  </a:cubicBezTo>
                  <a:cubicBezTo>
                    <a:pt x="12505" y="20329"/>
                    <a:pt x="12505" y="20329"/>
                    <a:pt x="12505" y="20329"/>
                  </a:cubicBezTo>
                  <a:cubicBezTo>
                    <a:pt x="11937" y="20329"/>
                    <a:pt x="11937" y="20329"/>
                    <a:pt x="11937" y="20329"/>
                  </a:cubicBezTo>
                  <a:cubicBezTo>
                    <a:pt x="11937" y="19694"/>
                    <a:pt x="11937" y="19694"/>
                    <a:pt x="11937" y="19694"/>
                  </a:cubicBezTo>
                  <a:cubicBezTo>
                    <a:pt x="11368" y="19694"/>
                    <a:pt x="11368" y="19694"/>
                    <a:pt x="11368" y="19694"/>
                  </a:cubicBezTo>
                  <a:cubicBezTo>
                    <a:pt x="11937" y="19694"/>
                    <a:pt x="11937" y="19694"/>
                    <a:pt x="11937" y="19694"/>
                  </a:cubicBezTo>
                  <a:cubicBezTo>
                    <a:pt x="11368" y="19059"/>
                    <a:pt x="11368" y="19059"/>
                    <a:pt x="11368" y="19059"/>
                  </a:cubicBezTo>
                  <a:cubicBezTo>
                    <a:pt x="11368" y="19694"/>
                    <a:pt x="11368" y="19694"/>
                    <a:pt x="11368" y="19694"/>
                  </a:cubicBezTo>
                  <a:cubicBezTo>
                    <a:pt x="11368" y="19694"/>
                    <a:pt x="11368" y="19694"/>
                    <a:pt x="11368" y="19694"/>
                  </a:cubicBezTo>
                  <a:cubicBezTo>
                    <a:pt x="11368" y="19694"/>
                    <a:pt x="11368" y="19694"/>
                    <a:pt x="11368" y="19694"/>
                  </a:cubicBezTo>
                  <a:cubicBezTo>
                    <a:pt x="11368" y="19694"/>
                    <a:pt x="11368" y="19694"/>
                    <a:pt x="11368" y="19694"/>
                  </a:cubicBezTo>
                  <a:cubicBezTo>
                    <a:pt x="10800" y="19694"/>
                    <a:pt x="10800" y="19694"/>
                    <a:pt x="10800" y="19694"/>
                  </a:cubicBezTo>
                  <a:cubicBezTo>
                    <a:pt x="10800" y="19694"/>
                    <a:pt x="10800" y="19694"/>
                    <a:pt x="10800" y="19694"/>
                  </a:cubicBezTo>
                  <a:cubicBezTo>
                    <a:pt x="10800" y="19059"/>
                    <a:pt x="10800" y="19059"/>
                    <a:pt x="10800" y="19059"/>
                  </a:cubicBezTo>
                  <a:cubicBezTo>
                    <a:pt x="10800" y="19694"/>
                    <a:pt x="10800" y="19694"/>
                    <a:pt x="10800" y="19694"/>
                  </a:cubicBezTo>
                  <a:cubicBezTo>
                    <a:pt x="10800" y="19694"/>
                    <a:pt x="10800" y="19694"/>
                    <a:pt x="10800" y="19694"/>
                  </a:cubicBezTo>
                  <a:cubicBezTo>
                    <a:pt x="10232" y="19694"/>
                    <a:pt x="10232" y="19694"/>
                    <a:pt x="10232" y="19694"/>
                  </a:cubicBezTo>
                  <a:close/>
                  <a:moveTo>
                    <a:pt x="568" y="6988"/>
                  </a:moveTo>
                  <a:cubicBezTo>
                    <a:pt x="568" y="7624"/>
                    <a:pt x="568" y="7624"/>
                    <a:pt x="568" y="7624"/>
                  </a:cubicBezTo>
                  <a:cubicBezTo>
                    <a:pt x="568" y="7624"/>
                    <a:pt x="568" y="7624"/>
                    <a:pt x="568" y="7624"/>
                  </a:cubicBezTo>
                  <a:cubicBezTo>
                    <a:pt x="1137" y="8259"/>
                    <a:pt x="1137" y="8259"/>
                    <a:pt x="1137" y="8259"/>
                  </a:cubicBezTo>
                  <a:cubicBezTo>
                    <a:pt x="1137" y="8259"/>
                    <a:pt x="1137" y="8259"/>
                    <a:pt x="1137" y="8259"/>
                  </a:cubicBezTo>
                  <a:cubicBezTo>
                    <a:pt x="1137" y="8259"/>
                    <a:pt x="1137" y="8259"/>
                    <a:pt x="1137" y="8259"/>
                  </a:cubicBezTo>
                  <a:cubicBezTo>
                    <a:pt x="568" y="8259"/>
                    <a:pt x="568" y="8259"/>
                    <a:pt x="568" y="8259"/>
                  </a:cubicBezTo>
                  <a:cubicBezTo>
                    <a:pt x="0" y="7624"/>
                    <a:pt x="0" y="7624"/>
                    <a:pt x="0" y="7624"/>
                  </a:cubicBezTo>
                  <a:cubicBezTo>
                    <a:pt x="0" y="7624"/>
                    <a:pt x="0" y="7624"/>
                    <a:pt x="0" y="7624"/>
                  </a:cubicBezTo>
                  <a:cubicBezTo>
                    <a:pt x="0" y="7624"/>
                    <a:pt x="0" y="7624"/>
                    <a:pt x="0" y="7624"/>
                  </a:cubicBezTo>
                  <a:cubicBezTo>
                    <a:pt x="0" y="6988"/>
                    <a:pt x="0" y="6988"/>
                    <a:pt x="0" y="6988"/>
                  </a:cubicBezTo>
                  <a:cubicBezTo>
                    <a:pt x="0" y="6988"/>
                    <a:pt x="0" y="6988"/>
                    <a:pt x="0" y="6988"/>
                  </a:cubicBezTo>
                  <a:cubicBezTo>
                    <a:pt x="568" y="6988"/>
                    <a:pt x="568" y="6988"/>
                    <a:pt x="568" y="6988"/>
                  </a:cubicBezTo>
                  <a:close/>
                  <a:moveTo>
                    <a:pt x="2274" y="10800"/>
                  </a:moveTo>
                  <a:cubicBezTo>
                    <a:pt x="2274" y="10800"/>
                    <a:pt x="2274" y="10800"/>
                    <a:pt x="2274" y="10800"/>
                  </a:cubicBezTo>
                  <a:cubicBezTo>
                    <a:pt x="2842" y="10165"/>
                    <a:pt x="2842" y="10165"/>
                    <a:pt x="2842" y="10165"/>
                  </a:cubicBezTo>
                  <a:cubicBezTo>
                    <a:pt x="2842" y="10165"/>
                    <a:pt x="2842" y="10165"/>
                    <a:pt x="2842" y="10165"/>
                  </a:cubicBezTo>
                  <a:cubicBezTo>
                    <a:pt x="2842" y="10800"/>
                    <a:pt x="2842" y="10800"/>
                    <a:pt x="2842" y="10800"/>
                  </a:cubicBezTo>
                  <a:cubicBezTo>
                    <a:pt x="2842" y="10800"/>
                    <a:pt x="2842" y="10800"/>
                    <a:pt x="2842" y="10800"/>
                  </a:cubicBezTo>
                  <a:cubicBezTo>
                    <a:pt x="2274" y="10800"/>
                    <a:pt x="2274" y="10800"/>
                    <a:pt x="2274" y="10800"/>
                  </a:cubicBezTo>
                  <a:cubicBezTo>
                    <a:pt x="2274" y="10800"/>
                    <a:pt x="2274" y="10800"/>
                    <a:pt x="2274" y="10800"/>
                  </a:cubicBezTo>
                  <a:close/>
                  <a:moveTo>
                    <a:pt x="2274" y="11435"/>
                  </a:moveTo>
                  <a:cubicBezTo>
                    <a:pt x="2274" y="10800"/>
                    <a:pt x="2274" y="10800"/>
                    <a:pt x="2274" y="10800"/>
                  </a:cubicBezTo>
                  <a:cubicBezTo>
                    <a:pt x="2842" y="11435"/>
                    <a:pt x="2842" y="11435"/>
                    <a:pt x="2842" y="11435"/>
                  </a:cubicBezTo>
                  <a:cubicBezTo>
                    <a:pt x="2842" y="11435"/>
                    <a:pt x="2842" y="11435"/>
                    <a:pt x="2842" y="11435"/>
                  </a:cubicBezTo>
                  <a:cubicBezTo>
                    <a:pt x="2842" y="11435"/>
                    <a:pt x="2842" y="11435"/>
                    <a:pt x="2842" y="11435"/>
                  </a:cubicBezTo>
                  <a:cubicBezTo>
                    <a:pt x="2842" y="12071"/>
                    <a:pt x="2842" y="12071"/>
                    <a:pt x="2842" y="12071"/>
                  </a:cubicBezTo>
                  <a:cubicBezTo>
                    <a:pt x="2842" y="12071"/>
                    <a:pt x="2842" y="12071"/>
                    <a:pt x="2842" y="12071"/>
                  </a:cubicBezTo>
                  <a:cubicBezTo>
                    <a:pt x="3411" y="12071"/>
                    <a:pt x="3411" y="12071"/>
                    <a:pt x="3411" y="12071"/>
                  </a:cubicBezTo>
                  <a:cubicBezTo>
                    <a:pt x="2842" y="12706"/>
                    <a:pt x="2842" y="12706"/>
                    <a:pt x="2842" y="12706"/>
                  </a:cubicBezTo>
                  <a:cubicBezTo>
                    <a:pt x="2842" y="12071"/>
                    <a:pt x="2842" y="12071"/>
                    <a:pt x="2842" y="12071"/>
                  </a:cubicBezTo>
                  <a:cubicBezTo>
                    <a:pt x="2274" y="12071"/>
                    <a:pt x="2274" y="12071"/>
                    <a:pt x="2274" y="12071"/>
                  </a:cubicBezTo>
                  <a:cubicBezTo>
                    <a:pt x="2274" y="12071"/>
                    <a:pt x="2274" y="12071"/>
                    <a:pt x="2274" y="12071"/>
                  </a:cubicBezTo>
                  <a:cubicBezTo>
                    <a:pt x="2274" y="12071"/>
                    <a:pt x="2274" y="12071"/>
                    <a:pt x="2274" y="12071"/>
                  </a:cubicBezTo>
                  <a:cubicBezTo>
                    <a:pt x="2274" y="12071"/>
                    <a:pt x="2274" y="12071"/>
                    <a:pt x="2274" y="12071"/>
                  </a:cubicBezTo>
                  <a:cubicBezTo>
                    <a:pt x="2274" y="12071"/>
                    <a:pt x="2274" y="12071"/>
                    <a:pt x="2274" y="12071"/>
                  </a:cubicBezTo>
                  <a:cubicBezTo>
                    <a:pt x="1705" y="12071"/>
                    <a:pt x="1705" y="12071"/>
                    <a:pt x="1705" y="12071"/>
                  </a:cubicBezTo>
                  <a:cubicBezTo>
                    <a:pt x="1705" y="11435"/>
                    <a:pt x="1705" y="11435"/>
                    <a:pt x="1705" y="11435"/>
                  </a:cubicBezTo>
                  <a:cubicBezTo>
                    <a:pt x="2274" y="11435"/>
                    <a:pt x="2274" y="11435"/>
                    <a:pt x="2274" y="11435"/>
                  </a:cubicBezTo>
                  <a:cubicBezTo>
                    <a:pt x="2274" y="11435"/>
                    <a:pt x="2274" y="11435"/>
                    <a:pt x="2274" y="11435"/>
                  </a:cubicBezTo>
                  <a:close/>
                  <a:moveTo>
                    <a:pt x="3411" y="13341"/>
                  </a:moveTo>
                  <a:cubicBezTo>
                    <a:pt x="3411" y="13341"/>
                    <a:pt x="3411" y="13341"/>
                    <a:pt x="3411" y="13341"/>
                  </a:cubicBezTo>
                  <a:cubicBezTo>
                    <a:pt x="3411" y="13341"/>
                    <a:pt x="3411" y="13341"/>
                    <a:pt x="3411" y="13341"/>
                  </a:cubicBezTo>
                  <a:cubicBezTo>
                    <a:pt x="3411" y="13341"/>
                    <a:pt x="3411" y="13341"/>
                    <a:pt x="3411" y="13341"/>
                  </a:cubicBezTo>
                  <a:cubicBezTo>
                    <a:pt x="2842" y="13341"/>
                    <a:pt x="2842" y="13341"/>
                    <a:pt x="2842" y="13341"/>
                  </a:cubicBezTo>
                  <a:cubicBezTo>
                    <a:pt x="2274" y="13341"/>
                    <a:pt x="2274" y="13341"/>
                    <a:pt x="2274" y="13341"/>
                  </a:cubicBezTo>
                  <a:cubicBezTo>
                    <a:pt x="2842" y="12706"/>
                    <a:pt x="2842" y="12706"/>
                    <a:pt x="2842" y="12706"/>
                  </a:cubicBezTo>
                  <a:cubicBezTo>
                    <a:pt x="2842" y="12706"/>
                    <a:pt x="2842" y="12706"/>
                    <a:pt x="2842" y="12706"/>
                  </a:cubicBezTo>
                  <a:cubicBezTo>
                    <a:pt x="2842" y="12706"/>
                    <a:pt x="2842" y="12706"/>
                    <a:pt x="2842" y="12706"/>
                  </a:cubicBezTo>
                  <a:cubicBezTo>
                    <a:pt x="3411" y="13341"/>
                    <a:pt x="3411" y="13341"/>
                    <a:pt x="3411" y="13341"/>
                  </a:cubicBezTo>
                  <a:close/>
                  <a:moveTo>
                    <a:pt x="18758" y="19059"/>
                  </a:moveTo>
                  <a:cubicBezTo>
                    <a:pt x="18758" y="19059"/>
                    <a:pt x="18758" y="19059"/>
                    <a:pt x="18758" y="19059"/>
                  </a:cubicBezTo>
                  <a:cubicBezTo>
                    <a:pt x="19326" y="18424"/>
                    <a:pt x="19326" y="18424"/>
                    <a:pt x="19326" y="18424"/>
                  </a:cubicBezTo>
                  <a:cubicBezTo>
                    <a:pt x="19326" y="19059"/>
                    <a:pt x="19326" y="19059"/>
                    <a:pt x="19326" y="19059"/>
                  </a:cubicBezTo>
                  <a:cubicBezTo>
                    <a:pt x="18758" y="19059"/>
                    <a:pt x="18758" y="19059"/>
                    <a:pt x="18758" y="19059"/>
                  </a:cubicBezTo>
                  <a:close/>
                  <a:moveTo>
                    <a:pt x="18758" y="20329"/>
                  </a:moveTo>
                  <a:cubicBezTo>
                    <a:pt x="18758" y="19694"/>
                    <a:pt x="18758" y="19694"/>
                    <a:pt x="18758" y="19694"/>
                  </a:cubicBezTo>
                  <a:cubicBezTo>
                    <a:pt x="18758" y="19059"/>
                    <a:pt x="18758" y="19059"/>
                    <a:pt x="18758" y="19059"/>
                  </a:cubicBezTo>
                  <a:cubicBezTo>
                    <a:pt x="18758" y="19059"/>
                    <a:pt x="18758" y="19059"/>
                    <a:pt x="18758" y="19059"/>
                  </a:cubicBezTo>
                  <a:cubicBezTo>
                    <a:pt x="18758" y="19059"/>
                    <a:pt x="18758" y="19059"/>
                    <a:pt x="18758" y="19059"/>
                  </a:cubicBezTo>
                  <a:cubicBezTo>
                    <a:pt x="19326" y="19694"/>
                    <a:pt x="19326" y="19694"/>
                    <a:pt x="19326" y="19694"/>
                  </a:cubicBezTo>
                  <a:cubicBezTo>
                    <a:pt x="19326" y="20329"/>
                    <a:pt x="19326" y="20329"/>
                    <a:pt x="19326" y="20329"/>
                  </a:cubicBezTo>
                  <a:cubicBezTo>
                    <a:pt x="18758" y="20329"/>
                    <a:pt x="18758" y="20329"/>
                    <a:pt x="18758" y="20329"/>
                  </a:cubicBezTo>
                  <a:close/>
                  <a:moveTo>
                    <a:pt x="20463" y="18424"/>
                  </a:moveTo>
                  <a:cubicBezTo>
                    <a:pt x="19895" y="18424"/>
                    <a:pt x="19895" y="18424"/>
                    <a:pt x="19895" y="18424"/>
                  </a:cubicBezTo>
                  <a:cubicBezTo>
                    <a:pt x="20463" y="18424"/>
                    <a:pt x="20463" y="18424"/>
                    <a:pt x="20463" y="18424"/>
                  </a:cubicBezTo>
                  <a:cubicBezTo>
                    <a:pt x="19895" y="18424"/>
                    <a:pt x="19895" y="18424"/>
                    <a:pt x="19895" y="18424"/>
                  </a:cubicBezTo>
                  <a:cubicBezTo>
                    <a:pt x="19895" y="17788"/>
                    <a:pt x="19895" y="17788"/>
                    <a:pt x="19895" y="17788"/>
                  </a:cubicBezTo>
                  <a:cubicBezTo>
                    <a:pt x="20463" y="17153"/>
                    <a:pt x="20463" y="17153"/>
                    <a:pt x="20463" y="17153"/>
                  </a:cubicBezTo>
                  <a:cubicBezTo>
                    <a:pt x="21032" y="17153"/>
                    <a:pt x="21032" y="17153"/>
                    <a:pt x="21032" y="17153"/>
                  </a:cubicBezTo>
                  <a:cubicBezTo>
                    <a:pt x="21600" y="17153"/>
                    <a:pt x="21600" y="17153"/>
                    <a:pt x="21600" y="17153"/>
                  </a:cubicBezTo>
                  <a:cubicBezTo>
                    <a:pt x="21600" y="17153"/>
                    <a:pt x="21600" y="17153"/>
                    <a:pt x="21600" y="17153"/>
                  </a:cubicBezTo>
                  <a:cubicBezTo>
                    <a:pt x="21600" y="17153"/>
                    <a:pt x="21600" y="17153"/>
                    <a:pt x="21600" y="17153"/>
                  </a:cubicBezTo>
                  <a:cubicBezTo>
                    <a:pt x="21032" y="17788"/>
                    <a:pt x="21032" y="17788"/>
                    <a:pt x="21032" y="17788"/>
                  </a:cubicBezTo>
                  <a:cubicBezTo>
                    <a:pt x="21032" y="17788"/>
                    <a:pt x="21032" y="17788"/>
                    <a:pt x="21032" y="17788"/>
                  </a:cubicBezTo>
                  <a:cubicBezTo>
                    <a:pt x="21032" y="17788"/>
                    <a:pt x="21032" y="17788"/>
                    <a:pt x="21032" y="17788"/>
                  </a:cubicBezTo>
                  <a:cubicBezTo>
                    <a:pt x="21032" y="17788"/>
                    <a:pt x="21032" y="17788"/>
                    <a:pt x="21032" y="17788"/>
                  </a:cubicBezTo>
                  <a:cubicBezTo>
                    <a:pt x="20463" y="18424"/>
                    <a:pt x="20463" y="18424"/>
                    <a:pt x="20463" y="18424"/>
                  </a:cubicBezTo>
                  <a:cubicBezTo>
                    <a:pt x="20463" y="18424"/>
                    <a:pt x="20463" y="18424"/>
                    <a:pt x="20463" y="18424"/>
                  </a:cubicBezTo>
                  <a:cubicBezTo>
                    <a:pt x="20463" y="18424"/>
                    <a:pt x="20463" y="18424"/>
                    <a:pt x="20463" y="18424"/>
                  </a:cubicBezTo>
                  <a:close/>
                  <a:moveTo>
                    <a:pt x="17053" y="17153"/>
                  </a:moveTo>
                  <a:cubicBezTo>
                    <a:pt x="16484" y="16518"/>
                    <a:pt x="16484" y="16518"/>
                    <a:pt x="16484" y="16518"/>
                  </a:cubicBezTo>
                  <a:cubicBezTo>
                    <a:pt x="16484" y="16518"/>
                    <a:pt x="16484" y="16518"/>
                    <a:pt x="16484" y="16518"/>
                  </a:cubicBezTo>
                  <a:cubicBezTo>
                    <a:pt x="17053" y="16518"/>
                    <a:pt x="17053" y="16518"/>
                    <a:pt x="17053" y="16518"/>
                  </a:cubicBezTo>
                  <a:cubicBezTo>
                    <a:pt x="17053" y="16518"/>
                    <a:pt x="17053" y="16518"/>
                    <a:pt x="17053" y="16518"/>
                  </a:cubicBezTo>
                  <a:cubicBezTo>
                    <a:pt x="17053" y="17153"/>
                    <a:pt x="17053" y="17153"/>
                    <a:pt x="17053" y="17153"/>
                  </a:cubicBezTo>
                  <a:cubicBezTo>
                    <a:pt x="17053" y="17153"/>
                    <a:pt x="17053" y="17153"/>
                    <a:pt x="17053" y="17153"/>
                  </a:cubicBezTo>
                  <a:close/>
                  <a:moveTo>
                    <a:pt x="17053" y="13341"/>
                  </a:moveTo>
                  <a:cubicBezTo>
                    <a:pt x="17053" y="13341"/>
                    <a:pt x="17053" y="13341"/>
                    <a:pt x="17053" y="13341"/>
                  </a:cubicBezTo>
                  <a:cubicBezTo>
                    <a:pt x="17621" y="13341"/>
                    <a:pt x="17621" y="13341"/>
                    <a:pt x="17621" y="13341"/>
                  </a:cubicBezTo>
                  <a:cubicBezTo>
                    <a:pt x="17621" y="13341"/>
                    <a:pt x="17621" y="13341"/>
                    <a:pt x="17621" y="13341"/>
                  </a:cubicBezTo>
                  <a:cubicBezTo>
                    <a:pt x="17621" y="13341"/>
                    <a:pt x="17621" y="13341"/>
                    <a:pt x="17621" y="13341"/>
                  </a:cubicBezTo>
                  <a:cubicBezTo>
                    <a:pt x="18189" y="13341"/>
                    <a:pt x="18189" y="13341"/>
                    <a:pt x="18189" y="13341"/>
                  </a:cubicBezTo>
                  <a:cubicBezTo>
                    <a:pt x="18189" y="13341"/>
                    <a:pt x="18189" y="13341"/>
                    <a:pt x="18189" y="13341"/>
                  </a:cubicBezTo>
                  <a:cubicBezTo>
                    <a:pt x="17621" y="13341"/>
                    <a:pt x="17621" y="13341"/>
                    <a:pt x="17621" y="13341"/>
                  </a:cubicBezTo>
                  <a:cubicBezTo>
                    <a:pt x="17621" y="13976"/>
                    <a:pt x="17621" y="13976"/>
                    <a:pt x="17621" y="13976"/>
                  </a:cubicBezTo>
                  <a:cubicBezTo>
                    <a:pt x="17621" y="13976"/>
                    <a:pt x="17621" y="13976"/>
                    <a:pt x="17621" y="13976"/>
                  </a:cubicBezTo>
                  <a:cubicBezTo>
                    <a:pt x="17053" y="13341"/>
                    <a:pt x="17053" y="13341"/>
                    <a:pt x="17053" y="13341"/>
                  </a:cubicBezTo>
                  <a:cubicBezTo>
                    <a:pt x="17053" y="13341"/>
                    <a:pt x="17053" y="13341"/>
                    <a:pt x="17053" y="13341"/>
                  </a:cubicBezTo>
                  <a:cubicBezTo>
                    <a:pt x="16484" y="13341"/>
                    <a:pt x="16484" y="13341"/>
                    <a:pt x="16484" y="13341"/>
                  </a:cubicBezTo>
                  <a:cubicBezTo>
                    <a:pt x="17053" y="13341"/>
                    <a:pt x="17053" y="13341"/>
                    <a:pt x="17053" y="13341"/>
                  </a:cubicBezTo>
                  <a:close/>
                  <a:moveTo>
                    <a:pt x="15916" y="10800"/>
                  </a:moveTo>
                  <a:cubicBezTo>
                    <a:pt x="15916" y="11435"/>
                    <a:pt x="15916" y="11435"/>
                    <a:pt x="15916" y="11435"/>
                  </a:cubicBezTo>
                  <a:cubicBezTo>
                    <a:pt x="15916" y="11435"/>
                    <a:pt x="15916" y="11435"/>
                    <a:pt x="15916" y="11435"/>
                  </a:cubicBezTo>
                  <a:cubicBezTo>
                    <a:pt x="15347" y="12071"/>
                    <a:pt x="15347" y="12071"/>
                    <a:pt x="15347" y="12071"/>
                  </a:cubicBezTo>
                  <a:cubicBezTo>
                    <a:pt x="15347" y="11435"/>
                    <a:pt x="15347" y="11435"/>
                    <a:pt x="15347" y="11435"/>
                  </a:cubicBezTo>
                  <a:cubicBezTo>
                    <a:pt x="15347" y="11435"/>
                    <a:pt x="15347" y="11435"/>
                    <a:pt x="15347" y="11435"/>
                  </a:cubicBezTo>
                  <a:cubicBezTo>
                    <a:pt x="15347" y="11435"/>
                    <a:pt x="15347" y="11435"/>
                    <a:pt x="15347" y="11435"/>
                  </a:cubicBezTo>
                  <a:cubicBezTo>
                    <a:pt x="15347" y="10800"/>
                    <a:pt x="15347" y="10800"/>
                    <a:pt x="15347" y="10800"/>
                  </a:cubicBezTo>
                  <a:cubicBezTo>
                    <a:pt x="15347" y="10800"/>
                    <a:pt x="15347" y="10800"/>
                    <a:pt x="15347" y="10800"/>
                  </a:cubicBezTo>
                  <a:cubicBezTo>
                    <a:pt x="15347" y="10800"/>
                    <a:pt x="15347" y="10800"/>
                    <a:pt x="15347" y="10800"/>
                  </a:cubicBezTo>
                  <a:cubicBezTo>
                    <a:pt x="15347" y="10165"/>
                    <a:pt x="15347" y="10165"/>
                    <a:pt x="15347" y="10165"/>
                  </a:cubicBezTo>
                  <a:cubicBezTo>
                    <a:pt x="15916" y="10800"/>
                    <a:pt x="15916" y="10800"/>
                    <a:pt x="15916" y="10800"/>
                  </a:cubicBezTo>
                  <a:cubicBezTo>
                    <a:pt x="15916" y="10800"/>
                    <a:pt x="15916" y="10800"/>
                    <a:pt x="15916" y="10800"/>
                  </a:cubicBezTo>
                  <a:close/>
                  <a:moveTo>
                    <a:pt x="15347" y="9529"/>
                  </a:moveTo>
                  <a:cubicBezTo>
                    <a:pt x="14779" y="8894"/>
                    <a:pt x="14779" y="8894"/>
                    <a:pt x="14779" y="8894"/>
                  </a:cubicBezTo>
                  <a:cubicBezTo>
                    <a:pt x="15347" y="8259"/>
                    <a:pt x="15347" y="8259"/>
                    <a:pt x="15347" y="8259"/>
                  </a:cubicBezTo>
                  <a:cubicBezTo>
                    <a:pt x="15916" y="8259"/>
                    <a:pt x="15916" y="8259"/>
                    <a:pt x="15916" y="8259"/>
                  </a:cubicBezTo>
                  <a:cubicBezTo>
                    <a:pt x="15916" y="8259"/>
                    <a:pt x="15916" y="8259"/>
                    <a:pt x="15916" y="8259"/>
                  </a:cubicBezTo>
                  <a:cubicBezTo>
                    <a:pt x="16484" y="8259"/>
                    <a:pt x="16484" y="8259"/>
                    <a:pt x="16484" y="8259"/>
                  </a:cubicBezTo>
                  <a:cubicBezTo>
                    <a:pt x="16484" y="8259"/>
                    <a:pt x="16484" y="8259"/>
                    <a:pt x="16484" y="8259"/>
                  </a:cubicBezTo>
                  <a:cubicBezTo>
                    <a:pt x="16484" y="8259"/>
                    <a:pt x="16484" y="8259"/>
                    <a:pt x="16484" y="8259"/>
                  </a:cubicBezTo>
                  <a:cubicBezTo>
                    <a:pt x="16484" y="8259"/>
                    <a:pt x="16484" y="8259"/>
                    <a:pt x="16484" y="8259"/>
                  </a:cubicBezTo>
                  <a:cubicBezTo>
                    <a:pt x="16484" y="8894"/>
                    <a:pt x="16484" y="8894"/>
                    <a:pt x="16484" y="8894"/>
                  </a:cubicBezTo>
                  <a:cubicBezTo>
                    <a:pt x="16484" y="9529"/>
                    <a:pt x="16484" y="9529"/>
                    <a:pt x="16484" y="9529"/>
                  </a:cubicBezTo>
                  <a:cubicBezTo>
                    <a:pt x="15916" y="9529"/>
                    <a:pt x="15916" y="9529"/>
                    <a:pt x="15916" y="9529"/>
                  </a:cubicBezTo>
                  <a:cubicBezTo>
                    <a:pt x="15916" y="9529"/>
                    <a:pt x="15916" y="9529"/>
                    <a:pt x="15916" y="9529"/>
                  </a:cubicBezTo>
                  <a:cubicBezTo>
                    <a:pt x="15916" y="8894"/>
                    <a:pt x="15916" y="8894"/>
                    <a:pt x="15916" y="8894"/>
                  </a:cubicBezTo>
                  <a:cubicBezTo>
                    <a:pt x="15916" y="8894"/>
                    <a:pt x="15916" y="8894"/>
                    <a:pt x="15916" y="8894"/>
                  </a:cubicBezTo>
                  <a:cubicBezTo>
                    <a:pt x="15916" y="8894"/>
                    <a:pt x="15916" y="8894"/>
                    <a:pt x="15916" y="8894"/>
                  </a:cubicBezTo>
                  <a:cubicBezTo>
                    <a:pt x="15916" y="8894"/>
                    <a:pt x="15916" y="8894"/>
                    <a:pt x="15916" y="8894"/>
                  </a:cubicBezTo>
                  <a:cubicBezTo>
                    <a:pt x="15916" y="8894"/>
                    <a:pt x="15916" y="8894"/>
                    <a:pt x="15916" y="8894"/>
                  </a:cubicBezTo>
                  <a:cubicBezTo>
                    <a:pt x="15916" y="8894"/>
                    <a:pt x="15916" y="8894"/>
                    <a:pt x="15916" y="8894"/>
                  </a:cubicBezTo>
                  <a:cubicBezTo>
                    <a:pt x="15347" y="9529"/>
                    <a:pt x="15347" y="9529"/>
                    <a:pt x="15347" y="9529"/>
                  </a:cubicBezTo>
                  <a:cubicBezTo>
                    <a:pt x="15347" y="9529"/>
                    <a:pt x="15347" y="9529"/>
                    <a:pt x="15347" y="9529"/>
                  </a:cubicBezTo>
                  <a:close/>
                  <a:moveTo>
                    <a:pt x="14211" y="4447"/>
                  </a:moveTo>
                  <a:cubicBezTo>
                    <a:pt x="14211" y="4447"/>
                    <a:pt x="14211" y="4447"/>
                    <a:pt x="14211" y="4447"/>
                  </a:cubicBezTo>
                  <a:cubicBezTo>
                    <a:pt x="14211" y="4447"/>
                    <a:pt x="14211" y="4447"/>
                    <a:pt x="14211" y="4447"/>
                  </a:cubicBezTo>
                  <a:cubicBezTo>
                    <a:pt x="14779" y="4447"/>
                    <a:pt x="14779" y="4447"/>
                    <a:pt x="14779" y="4447"/>
                  </a:cubicBezTo>
                  <a:cubicBezTo>
                    <a:pt x="14779" y="4447"/>
                    <a:pt x="14779" y="4447"/>
                    <a:pt x="14779" y="4447"/>
                  </a:cubicBezTo>
                  <a:cubicBezTo>
                    <a:pt x="14211" y="5082"/>
                    <a:pt x="14211" y="5082"/>
                    <a:pt x="14211" y="5082"/>
                  </a:cubicBezTo>
                  <a:cubicBezTo>
                    <a:pt x="14211" y="4447"/>
                    <a:pt x="14211" y="4447"/>
                    <a:pt x="14211" y="4447"/>
                  </a:cubicBezTo>
                  <a:close/>
                  <a:moveTo>
                    <a:pt x="13074" y="5718"/>
                  </a:moveTo>
                  <a:cubicBezTo>
                    <a:pt x="13074" y="5718"/>
                    <a:pt x="13074" y="5718"/>
                    <a:pt x="13074" y="5718"/>
                  </a:cubicBezTo>
                  <a:cubicBezTo>
                    <a:pt x="13642" y="6353"/>
                    <a:pt x="13642" y="6353"/>
                    <a:pt x="13642" y="6353"/>
                  </a:cubicBezTo>
                  <a:cubicBezTo>
                    <a:pt x="13642" y="5718"/>
                    <a:pt x="13642" y="5718"/>
                    <a:pt x="13642" y="5718"/>
                  </a:cubicBezTo>
                  <a:cubicBezTo>
                    <a:pt x="14211" y="5718"/>
                    <a:pt x="14211" y="5718"/>
                    <a:pt x="14211" y="5718"/>
                  </a:cubicBezTo>
                  <a:cubicBezTo>
                    <a:pt x="13642" y="6353"/>
                    <a:pt x="13642" y="6353"/>
                    <a:pt x="13642" y="6353"/>
                  </a:cubicBezTo>
                  <a:cubicBezTo>
                    <a:pt x="13642" y="6988"/>
                    <a:pt x="13642" y="6988"/>
                    <a:pt x="13642" y="6988"/>
                  </a:cubicBezTo>
                  <a:cubicBezTo>
                    <a:pt x="13074" y="6353"/>
                    <a:pt x="13074" y="6353"/>
                    <a:pt x="13074" y="6353"/>
                  </a:cubicBezTo>
                  <a:cubicBezTo>
                    <a:pt x="13074" y="6988"/>
                    <a:pt x="13074" y="6988"/>
                    <a:pt x="13074" y="6988"/>
                  </a:cubicBezTo>
                  <a:cubicBezTo>
                    <a:pt x="13074" y="6353"/>
                    <a:pt x="13074" y="6353"/>
                    <a:pt x="13074" y="6353"/>
                  </a:cubicBezTo>
                  <a:cubicBezTo>
                    <a:pt x="12505" y="6353"/>
                    <a:pt x="12505" y="6353"/>
                    <a:pt x="12505" y="6353"/>
                  </a:cubicBezTo>
                  <a:cubicBezTo>
                    <a:pt x="13074" y="5718"/>
                    <a:pt x="13074" y="5718"/>
                    <a:pt x="13074" y="5718"/>
                  </a:cubicBezTo>
                  <a:close/>
                  <a:moveTo>
                    <a:pt x="11937" y="3812"/>
                  </a:moveTo>
                  <a:cubicBezTo>
                    <a:pt x="11937" y="3812"/>
                    <a:pt x="11937" y="3812"/>
                    <a:pt x="11937" y="3812"/>
                  </a:cubicBezTo>
                  <a:cubicBezTo>
                    <a:pt x="12505" y="3812"/>
                    <a:pt x="12505" y="3812"/>
                    <a:pt x="12505" y="3812"/>
                  </a:cubicBezTo>
                  <a:cubicBezTo>
                    <a:pt x="12505" y="3812"/>
                    <a:pt x="12505" y="3812"/>
                    <a:pt x="12505" y="3812"/>
                  </a:cubicBezTo>
                  <a:cubicBezTo>
                    <a:pt x="11937" y="4447"/>
                    <a:pt x="11937" y="4447"/>
                    <a:pt x="11937" y="4447"/>
                  </a:cubicBezTo>
                  <a:cubicBezTo>
                    <a:pt x="11937" y="4447"/>
                    <a:pt x="11937" y="4447"/>
                    <a:pt x="11937" y="4447"/>
                  </a:cubicBezTo>
                  <a:cubicBezTo>
                    <a:pt x="11368" y="4447"/>
                    <a:pt x="11368" y="4447"/>
                    <a:pt x="11368" y="4447"/>
                  </a:cubicBezTo>
                  <a:cubicBezTo>
                    <a:pt x="11937" y="3812"/>
                    <a:pt x="11937" y="3812"/>
                    <a:pt x="11937" y="3812"/>
                  </a:cubicBezTo>
                  <a:close/>
                  <a:moveTo>
                    <a:pt x="9663" y="8894"/>
                  </a:moveTo>
                  <a:cubicBezTo>
                    <a:pt x="9663" y="8894"/>
                    <a:pt x="9663" y="8894"/>
                    <a:pt x="9663" y="8894"/>
                  </a:cubicBezTo>
                  <a:cubicBezTo>
                    <a:pt x="9663" y="8894"/>
                    <a:pt x="9663" y="8894"/>
                    <a:pt x="9663" y="8894"/>
                  </a:cubicBezTo>
                  <a:cubicBezTo>
                    <a:pt x="9663" y="9529"/>
                    <a:pt x="9663" y="9529"/>
                    <a:pt x="9663" y="9529"/>
                  </a:cubicBezTo>
                  <a:cubicBezTo>
                    <a:pt x="9663" y="9529"/>
                    <a:pt x="9663" y="9529"/>
                    <a:pt x="9663" y="9529"/>
                  </a:cubicBezTo>
                  <a:cubicBezTo>
                    <a:pt x="9663" y="8894"/>
                    <a:pt x="9663" y="8894"/>
                    <a:pt x="9663" y="8894"/>
                  </a:cubicBezTo>
                  <a:close/>
                  <a:moveTo>
                    <a:pt x="9095" y="8894"/>
                  </a:moveTo>
                  <a:cubicBezTo>
                    <a:pt x="9095" y="8894"/>
                    <a:pt x="9095" y="8894"/>
                    <a:pt x="9095" y="8894"/>
                  </a:cubicBezTo>
                  <a:cubicBezTo>
                    <a:pt x="9095" y="8894"/>
                    <a:pt x="9095" y="8894"/>
                    <a:pt x="9095" y="8894"/>
                  </a:cubicBezTo>
                  <a:cubicBezTo>
                    <a:pt x="9095" y="8894"/>
                    <a:pt x="9095" y="8894"/>
                    <a:pt x="9095" y="8894"/>
                  </a:cubicBezTo>
                  <a:cubicBezTo>
                    <a:pt x="9095" y="8894"/>
                    <a:pt x="9095" y="8894"/>
                    <a:pt x="9095" y="8894"/>
                  </a:cubicBezTo>
                  <a:close/>
                  <a:moveTo>
                    <a:pt x="11937" y="9529"/>
                  </a:moveTo>
                  <a:cubicBezTo>
                    <a:pt x="11937" y="9529"/>
                    <a:pt x="11937" y="9529"/>
                    <a:pt x="11937" y="9529"/>
                  </a:cubicBezTo>
                  <a:cubicBezTo>
                    <a:pt x="11937" y="9529"/>
                    <a:pt x="11937" y="9529"/>
                    <a:pt x="11937" y="9529"/>
                  </a:cubicBezTo>
                  <a:cubicBezTo>
                    <a:pt x="12505" y="9529"/>
                    <a:pt x="12505" y="9529"/>
                    <a:pt x="12505" y="9529"/>
                  </a:cubicBezTo>
                  <a:cubicBezTo>
                    <a:pt x="12505" y="10165"/>
                    <a:pt x="12505" y="10165"/>
                    <a:pt x="12505" y="10165"/>
                  </a:cubicBezTo>
                  <a:cubicBezTo>
                    <a:pt x="12505" y="10165"/>
                    <a:pt x="12505" y="10165"/>
                    <a:pt x="12505" y="10165"/>
                  </a:cubicBezTo>
                  <a:cubicBezTo>
                    <a:pt x="11937" y="10165"/>
                    <a:pt x="11937" y="10165"/>
                    <a:pt x="11937" y="10165"/>
                  </a:cubicBezTo>
                  <a:cubicBezTo>
                    <a:pt x="11937" y="10165"/>
                    <a:pt x="11937" y="10165"/>
                    <a:pt x="11937" y="10165"/>
                  </a:cubicBezTo>
                  <a:cubicBezTo>
                    <a:pt x="11937" y="9529"/>
                    <a:pt x="11937" y="9529"/>
                    <a:pt x="11937" y="9529"/>
                  </a:cubicBezTo>
                  <a:close/>
                  <a:moveTo>
                    <a:pt x="15916" y="13976"/>
                  </a:moveTo>
                  <a:cubicBezTo>
                    <a:pt x="15916" y="13976"/>
                    <a:pt x="15916" y="13976"/>
                    <a:pt x="15916" y="13976"/>
                  </a:cubicBezTo>
                  <a:cubicBezTo>
                    <a:pt x="15916" y="13976"/>
                    <a:pt x="15916" y="13976"/>
                    <a:pt x="15916" y="13976"/>
                  </a:cubicBezTo>
                  <a:cubicBezTo>
                    <a:pt x="16484" y="13976"/>
                    <a:pt x="16484" y="13976"/>
                    <a:pt x="16484" y="13976"/>
                  </a:cubicBezTo>
                  <a:cubicBezTo>
                    <a:pt x="16484" y="13976"/>
                    <a:pt x="16484" y="13976"/>
                    <a:pt x="16484" y="13976"/>
                  </a:cubicBezTo>
                  <a:cubicBezTo>
                    <a:pt x="15916" y="13976"/>
                    <a:pt x="15916" y="13976"/>
                    <a:pt x="15916" y="13976"/>
                  </a:cubicBezTo>
                  <a:close/>
                  <a:moveTo>
                    <a:pt x="11937" y="17153"/>
                  </a:moveTo>
                  <a:cubicBezTo>
                    <a:pt x="11937" y="16518"/>
                    <a:pt x="11937" y="16518"/>
                    <a:pt x="11937" y="16518"/>
                  </a:cubicBezTo>
                  <a:cubicBezTo>
                    <a:pt x="12505" y="16518"/>
                    <a:pt x="12505" y="16518"/>
                    <a:pt x="12505" y="16518"/>
                  </a:cubicBezTo>
                  <a:cubicBezTo>
                    <a:pt x="12505" y="16518"/>
                    <a:pt x="12505" y="16518"/>
                    <a:pt x="12505" y="16518"/>
                  </a:cubicBezTo>
                  <a:cubicBezTo>
                    <a:pt x="11937" y="17153"/>
                    <a:pt x="11937" y="17153"/>
                    <a:pt x="11937" y="17153"/>
                  </a:cubicBezTo>
                  <a:cubicBezTo>
                    <a:pt x="11937" y="17153"/>
                    <a:pt x="11937" y="17153"/>
                    <a:pt x="11937" y="17153"/>
                  </a:cubicBezTo>
                  <a:close/>
                  <a:moveTo>
                    <a:pt x="11937" y="15247"/>
                  </a:moveTo>
                  <a:cubicBezTo>
                    <a:pt x="11937" y="15247"/>
                    <a:pt x="11937" y="15247"/>
                    <a:pt x="11937" y="15247"/>
                  </a:cubicBezTo>
                  <a:cubicBezTo>
                    <a:pt x="11937" y="15247"/>
                    <a:pt x="11937" y="15247"/>
                    <a:pt x="11937" y="15247"/>
                  </a:cubicBezTo>
                  <a:cubicBezTo>
                    <a:pt x="11937" y="15247"/>
                    <a:pt x="11937" y="15247"/>
                    <a:pt x="11937" y="15247"/>
                  </a:cubicBezTo>
                  <a:close/>
                  <a:moveTo>
                    <a:pt x="11937" y="14612"/>
                  </a:moveTo>
                  <a:cubicBezTo>
                    <a:pt x="11937" y="14612"/>
                    <a:pt x="11937" y="14612"/>
                    <a:pt x="11937" y="14612"/>
                  </a:cubicBezTo>
                  <a:cubicBezTo>
                    <a:pt x="11937" y="14612"/>
                    <a:pt x="11937" y="14612"/>
                    <a:pt x="11937" y="14612"/>
                  </a:cubicBezTo>
                  <a:cubicBezTo>
                    <a:pt x="11937" y="14612"/>
                    <a:pt x="11937" y="14612"/>
                    <a:pt x="11937" y="14612"/>
                  </a:cubicBezTo>
                  <a:cubicBezTo>
                    <a:pt x="11937" y="14612"/>
                    <a:pt x="11937" y="14612"/>
                    <a:pt x="11937" y="14612"/>
                  </a:cubicBezTo>
                  <a:close/>
                  <a:moveTo>
                    <a:pt x="11368" y="13976"/>
                  </a:moveTo>
                  <a:cubicBezTo>
                    <a:pt x="11368" y="13976"/>
                    <a:pt x="11368" y="13976"/>
                    <a:pt x="11368" y="13976"/>
                  </a:cubicBezTo>
                  <a:cubicBezTo>
                    <a:pt x="11937" y="13976"/>
                    <a:pt x="11937" y="13976"/>
                    <a:pt x="11937" y="13976"/>
                  </a:cubicBezTo>
                  <a:cubicBezTo>
                    <a:pt x="11937" y="13976"/>
                    <a:pt x="11937" y="13976"/>
                    <a:pt x="11937" y="13976"/>
                  </a:cubicBezTo>
                  <a:cubicBezTo>
                    <a:pt x="11368" y="13976"/>
                    <a:pt x="11368" y="13976"/>
                    <a:pt x="11368" y="13976"/>
                  </a:cubicBezTo>
                  <a:close/>
                  <a:moveTo>
                    <a:pt x="13642" y="15882"/>
                  </a:moveTo>
                  <a:cubicBezTo>
                    <a:pt x="13642" y="15247"/>
                    <a:pt x="13642" y="15247"/>
                    <a:pt x="13642" y="15247"/>
                  </a:cubicBezTo>
                  <a:cubicBezTo>
                    <a:pt x="13642" y="15247"/>
                    <a:pt x="13642" y="15247"/>
                    <a:pt x="13642" y="15247"/>
                  </a:cubicBezTo>
                  <a:cubicBezTo>
                    <a:pt x="14211" y="15247"/>
                    <a:pt x="14211" y="15247"/>
                    <a:pt x="14211" y="15247"/>
                  </a:cubicBezTo>
                  <a:cubicBezTo>
                    <a:pt x="14211" y="15247"/>
                    <a:pt x="14211" y="15247"/>
                    <a:pt x="14211" y="15247"/>
                  </a:cubicBezTo>
                  <a:cubicBezTo>
                    <a:pt x="13642" y="15882"/>
                    <a:pt x="13642" y="15882"/>
                    <a:pt x="13642" y="15882"/>
                  </a:cubicBezTo>
                  <a:close/>
                  <a:moveTo>
                    <a:pt x="14779" y="15882"/>
                  </a:moveTo>
                  <a:cubicBezTo>
                    <a:pt x="14211" y="15247"/>
                    <a:pt x="14211" y="15247"/>
                    <a:pt x="14211" y="15247"/>
                  </a:cubicBezTo>
                  <a:cubicBezTo>
                    <a:pt x="14779" y="15247"/>
                    <a:pt x="14779" y="15247"/>
                    <a:pt x="14779" y="15247"/>
                  </a:cubicBezTo>
                  <a:cubicBezTo>
                    <a:pt x="14779" y="15247"/>
                    <a:pt x="14779" y="15247"/>
                    <a:pt x="14779" y="15247"/>
                  </a:cubicBezTo>
                  <a:cubicBezTo>
                    <a:pt x="14779" y="15247"/>
                    <a:pt x="14779" y="15247"/>
                    <a:pt x="14779" y="15247"/>
                  </a:cubicBezTo>
                  <a:cubicBezTo>
                    <a:pt x="14779" y="15882"/>
                    <a:pt x="14779" y="15882"/>
                    <a:pt x="14779" y="15882"/>
                  </a:cubicBezTo>
                  <a:cubicBezTo>
                    <a:pt x="14779" y="15882"/>
                    <a:pt x="14779" y="15882"/>
                    <a:pt x="14779" y="15882"/>
                  </a:cubicBezTo>
                  <a:close/>
                  <a:moveTo>
                    <a:pt x="14211" y="14612"/>
                  </a:moveTo>
                  <a:cubicBezTo>
                    <a:pt x="14211" y="13976"/>
                    <a:pt x="14211" y="13976"/>
                    <a:pt x="14211" y="13976"/>
                  </a:cubicBezTo>
                  <a:cubicBezTo>
                    <a:pt x="14779" y="14612"/>
                    <a:pt x="14779" y="14612"/>
                    <a:pt x="14779" y="14612"/>
                  </a:cubicBezTo>
                  <a:cubicBezTo>
                    <a:pt x="14211" y="14612"/>
                    <a:pt x="14211" y="14612"/>
                    <a:pt x="14211" y="14612"/>
                  </a:cubicBezTo>
                  <a:close/>
                  <a:moveTo>
                    <a:pt x="13642" y="13976"/>
                  </a:moveTo>
                  <a:cubicBezTo>
                    <a:pt x="13642" y="13976"/>
                    <a:pt x="13642" y="13976"/>
                    <a:pt x="13642" y="13976"/>
                  </a:cubicBezTo>
                  <a:cubicBezTo>
                    <a:pt x="14211" y="13976"/>
                    <a:pt x="14211" y="13976"/>
                    <a:pt x="14211" y="13976"/>
                  </a:cubicBezTo>
                  <a:cubicBezTo>
                    <a:pt x="14211" y="13976"/>
                    <a:pt x="14211" y="13976"/>
                    <a:pt x="14211" y="13976"/>
                  </a:cubicBezTo>
                  <a:cubicBezTo>
                    <a:pt x="13642" y="13976"/>
                    <a:pt x="13642" y="13976"/>
                    <a:pt x="13642" y="13976"/>
                  </a:cubicBezTo>
                  <a:cubicBezTo>
                    <a:pt x="13642" y="13976"/>
                    <a:pt x="13642" y="13976"/>
                    <a:pt x="13642" y="13976"/>
                  </a:cubicBezTo>
                  <a:close/>
                  <a:moveTo>
                    <a:pt x="12505" y="12706"/>
                  </a:moveTo>
                  <a:cubicBezTo>
                    <a:pt x="12505" y="12706"/>
                    <a:pt x="12505" y="12706"/>
                    <a:pt x="12505" y="12706"/>
                  </a:cubicBezTo>
                  <a:cubicBezTo>
                    <a:pt x="13074" y="13341"/>
                    <a:pt x="13074" y="13341"/>
                    <a:pt x="13074" y="13341"/>
                  </a:cubicBezTo>
                  <a:cubicBezTo>
                    <a:pt x="13642" y="13341"/>
                    <a:pt x="13642" y="13341"/>
                    <a:pt x="13642" y="13341"/>
                  </a:cubicBezTo>
                  <a:cubicBezTo>
                    <a:pt x="13642" y="13976"/>
                    <a:pt x="13642" y="13976"/>
                    <a:pt x="13642" y="13976"/>
                  </a:cubicBezTo>
                  <a:cubicBezTo>
                    <a:pt x="13074" y="13976"/>
                    <a:pt x="13074" y="13976"/>
                    <a:pt x="13074" y="13976"/>
                  </a:cubicBezTo>
                  <a:cubicBezTo>
                    <a:pt x="12505" y="13341"/>
                    <a:pt x="12505" y="13341"/>
                    <a:pt x="12505" y="13341"/>
                  </a:cubicBezTo>
                  <a:cubicBezTo>
                    <a:pt x="12505" y="13341"/>
                    <a:pt x="12505" y="13341"/>
                    <a:pt x="12505" y="13341"/>
                  </a:cubicBezTo>
                  <a:cubicBezTo>
                    <a:pt x="12505" y="12706"/>
                    <a:pt x="12505" y="12706"/>
                    <a:pt x="12505" y="12706"/>
                  </a:cubicBezTo>
                  <a:close/>
                  <a:moveTo>
                    <a:pt x="7958" y="9529"/>
                  </a:moveTo>
                  <a:cubicBezTo>
                    <a:pt x="7958" y="9529"/>
                    <a:pt x="7958" y="9529"/>
                    <a:pt x="7958" y="9529"/>
                  </a:cubicBezTo>
                  <a:cubicBezTo>
                    <a:pt x="9095" y="9529"/>
                    <a:pt x="9095" y="9529"/>
                    <a:pt x="9095" y="9529"/>
                  </a:cubicBezTo>
                  <a:cubicBezTo>
                    <a:pt x="9095" y="9529"/>
                    <a:pt x="9095" y="9529"/>
                    <a:pt x="9095" y="9529"/>
                  </a:cubicBezTo>
                  <a:cubicBezTo>
                    <a:pt x="9663" y="10165"/>
                    <a:pt x="9663" y="10165"/>
                    <a:pt x="9663" y="10165"/>
                  </a:cubicBezTo>
                  <a:cubicBezTo>
                    <a:pt x="10232" y="10165"/>
                    <a:pt x="10232" y="10165"/>
                    <a:pt x="10232" y="10165"/>
                  </a:cubicBezTo>
                  <a:cubicBezTo>
                    <a:pt x="10232" y="10165"/>
                    <a:pt x="10232" y="10165"/>
                    <a:pt x="10232" y="10165"/>
                  </a:cubicBezTo>
                  <a:cubicBezTo>
                    <a:pt x="10232" y="10165"/>
                    <a:pt x="10232" y="10165"/>
                    <a:pt x="10232" y="10165"/>
                  </a:cubicBezTo>
                  <a:cubicBezTo>
                    <a:pt x="10232" y="10165"/>
                    <a:pt x="10232" y="10165"/>
                    <a:pt x="10232" y="10165"/>
                  </a:cubicBezTo>
                  <a:cubicBezTo>
                    <a:pt x="11368" y="10800"/>
                    <a:pt x="11368" y="10800"/>
                    <a:pt x="11368" y="10800"/>
                  </a:cubicBezTo>
                  <a:cubicBezTo>
                    <a:pt x="11368" y="11435"/>
                    <a:pt x="11368" y="11435"/>
                    <a:pt x="11368" y="11435"/>
                  </a:cubicBezTo>
                  <a:cubicBezTo>
                    <a:pt x="11368" y="11435"/>
                    <a:pt x="11368" y="11435"/>
                    <a:pt x="11368" y="11435"/>
                  </a:cubicBezTo>
                  <a:cubicBezTo>
                    <a:pt x="11368" y="11435"/>
                    <a:pt x="11368" y="11435"/>
                    <a:pt x="11368" y="11435"/>
                  </a:cubicBezTo>
                  <a:cubicBezTo>
                    <a:pt x="11368" y="12071"/>
                    <a:pt x="11368" y="12071"/>
                    <a:pt x="11368" y="12071"/>
                  </a:cubicBezTo>
                  <a:cubicBezTo>
                    <a:pt x="11937" y="12071"/>
                    <a:pt x="11937" y="12071"/>
                    <a:pt x="11937" y="12071"/>
                  </a:cubicBezTo>
                  <a:cubicBezTo>
                    <a:pt x="11937" y="12071"/>
                    <a:pt x="11937" y="12071"/>
                    <a:pt x="11937" y="12071"/>
                  </a:cubicBezTo>
                  <a:cubicBezTo>
                    <a:pt x="12505" y="12071"/>
                    <a:pt x="12505" y="12071"/>
                    <a:pt x="12505" y="12071"/>
                  </a:cubicBezTo>
                  <a:cubicBezTo>
                    <a:pt x="11937" y="12706"/>
                    <a:pt x="11937" y="12706"/>
                    <a:pt x="11937" y="12706"/>
                  </a:cubicBezTo>
                  <a:cubicBezTo>
                    <a:pt x="11937" y="12706"/>
                    <a:pt x="11937" y="12706"/>
                    <a:pt x="11937" y="12706"/>
                  </a:cubicBezTo>
                  <a:cubicBezTo>
                    <a:pt x="11368" y="12706"/>
                    <a:pt x="11368" y="12706"/>
                    <a:pt x="11368" y="12706"/>
                  </a:cubicBezTo>
                  <a:cubicBezTo>
                    <a:pt x="11368" y="12706"/>
                    <a:pt x="11368" y="12706"/>
                    <a:pt x="11368" y="12706"/>
                  </a:cubicBezTo>
                  <a:cubicBezTo>
                    <a:pt x="11368" y="12071"/>
                    <a:pt x="11368" y="12071"/>
                    <a:pt x="11368" y="12071"/>
                  </a:cubicBezTo>
                  <a:cubicBezTo>
                    <a:pt x="11368" y="12071"/>
                    <a:pt x="11368" y="12071"/>
                    <a:pt x="11368" y="12071"/>
                  </a:cubicBezTo>
                  <a:cubicBezTo>
                    <a:pt x="10800" y="12071"/>
                    <a:pt x="10800" y="12071"/>
                    <a:pt x="10800" y="12071"/>
                  </a:cubicBezTo>
                  <a:cubicBezTo>
                    <a:pt x="10800" y="11435"/>
                    <a:pt x="10800" y="11435"/>
                    <a:pt x="10800" y="11435"/>
                  </a:cubicBezTo>
                  <a:cubicBezTo>
                    <a:pt x="10800" y="11435"/>
                    <a:pt x="10800" y="11435"/>
                    <a:pt x="10800" y="11435"/>
                  </a:cubicBezTo>
                  <a:cubicBezTo>
                    <a:pt x="10232" y="11435"/>
                    <a:pt x="10232" y="11435"/>
                    <a:pt x="10232" y="11435"/>
                  </a:cubicBezTo>
                  <a:cubicBezTo>
                    <a:pt x="9663" y="10800"/>
                    <a:pt x="9663" y="10800"/>
                    <a:pt x="9663" y="10800"/>
                  </a:cubicBezTo>
                  <a:cubicBezTo>
                    <a:pt x="9663" y="10800"/>
                    <a:pt x="9663" y="10800"/>
                    <a:pt x="9663" y="10800"/>
                  </a:cubicBezTo>
                  <a:cubicBezTo>
                    <a:pt x="9095" y="10800"/>
                    <a:pt x="9095" y="10800"/>
                    <a:pt x="9095" y="10800"/>
                  </a:cubicBezTo>
                  <a:cubicBezTo>
                    <a:pt x="9095" y="10165"/>
                    <a:pt x="9095" y="10165"/>
                    <a:pt x="9095" y="10165"/>
                  </a:cubicBezTo>
                  <a:cubicBezTo>
                    <a:pt x="9095" y="10165"/>
                    <a:pt x="9095" y="10165"/>
                    <a:pt x="9095" y="10165"/>
                  </a:cubicBezTo>
                  <a:cubicBezTo>
                    <a:pt x="8526" y="10165"/>
                    <a:pt x="8526" y="10165"/>
                    <a:pt x="8526" y="10165"/>
                  </a:cubicBezTo>
                  <a:cubicBezTo>
                    <a:pt x="8526" y="9529"/>
                    <a:pt x="8526" y="9529"/>
                    <a:pt x="8526" y="9529"/>
                  </a:cubicBezTo>
                  <a:cubicBezTo>
                    <a:pt x="7958" y="9529"/>
                    <a:pt x="7958" y="9529"/>
                    <a:pt x="7958" y="9529"/>
                  </a:cubicBezTo>
                  <a:cubicBezTo>
                    <a:pt x="7958" y="9529"/>
                    <a:pt x="7958" y="9529"/>
                    <a:pt x="7958" y="9529"/>
                  </a:cubicBezTo>
                  <a:close/>
                  <a:moveTo>
                    <a:pt x="8526" y="17153"/>
                  </a:moveTo>
                  <a:cubicBezTo>
                    <a:pt x="8526" y="17153"/>
                    <a:pt x="8526" y="17153"/>
                    <a:pt x="8526" y="17153"/>
                  </a:cubicBezTo>
                  <a:cubicBezTo>
                    <a:pt x="8526" y="17788"/>
                    <a:pt x="8526" y="17788"/>
                    <a:pt x="8526" y="17788"/>
                  </a:cubicBezTo>
                  <a:cubicBezTo>
                    <a:pt x="9095" y="17788"/>
                    <a:pt x="9095" y="17788"/>
                    <a:pt x="9095" y="17788"/>
                  </a:cubicBezTo>
                  <a:cubicBezTo>
                    <a:pt x="8526" y="18424"/>
                    <a:pt x="8526" y="18424"/>
                    <a:pt x="8526" y="18424"/>
                  </a:cubicBezTo>
                  <a:cubicBezTo>
                    <a:pt x="8526" y="18424"/>
                    <a:pt x="8526" y="18424"/>
                    <a:pt x="8526" y="18424"/>
                  </a:cubicBezTo>
                  <a:cubicBezTo>
                    <a:pt x="8526" y="17788"/>
                    <a:pt x="8526" y="17788"/>
                    <a:pt x="8526" y="17788"/>
                  </a:cubicBezTo>
                  <a:cubicBezTo>
                    <a:pt x="8526" y="17788"/>
                    <a:pt x="8526" y="17788"/>
                    <a:pt x="8526" y="17788"/>
                  </a:cubicBezTo>
                  <a:cubicBezTo>
                    <a:pt x="8526" y="17153"/>
                    <a:pt x="8526" y="17153"/>
                    <a:pt x="8526" y="17153"/>
                  </a:cubicBezTo>
                  <a:close/>
                  <a:moveTo>
                    <a:pt x="8526" y="16518"/>
                  </a:moveTo>
                  <a:cubicBezTo>
                    <a:pt x="8526" y="17153"/>
                    <a:pt x="8526" y="17153"/>
                    <a:pt x="8526" y="17153"/>
                  </a:cubicBezTo>
                  <a:cubicBezTo>
                    <a:pt x="8526" y="17153"/>
                    <a:pt x="8526" y="17153"/>
                    <a:pt x="8526" y="17153"/>
                  </a:cubicBezTo>
                  <a:lnTo>
                    <a:pt x="8526" y="16518"/>
                  </a:lnTo>
                  <a:close/>
                  <a:moveTo>
                    <a:pt x="8526" y="1651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8" name="Google Shape;848;p16"/>
            <p:cNvSpPr/>
            <p:nvPr/>
          </p:nvSpPr>
          <p:spPr>
            <a:xfrm>
              <a:off x="8613" y="3006"/>
              <a:ext cx="236" cy="165"/>
            </a:xfrm>
            <a:custGeom>
              <a:avLst/>
              <a:gdLst/>
              <a:ahLst/>
              <a:cxnLst/>
              <a:rect l="l" t="t" r="r" b="b"/>
              <a:pathLst>
                <a:path w="21600" h="21600" extrusionOk="0">
                  <a:moveTo>
                    <a:pt x="929" y="4836"/>
                  </a:moveTo>
                  <a:lnTo>
                    <a:pt x="929" y="3546"/>
                  </a:lnTo>
                  <a:lnTo>
                    <a:pt x="1858" y="3546"/>
                  </a:lnTo>
                  <a:lnTo>
                    <a:pt x="4413" y="4836"/>
                  </a:lnTo>
                  <a:lnTo>
                    <a:pt x="6039" y="4836"/>
                  </a:lnTo>
                  <a:lnTo>
                    <a:pt x="6968" y="6125"/>
                  </a:lnTo>
                  <a:lnTo>
                    <a:pt x="6968" y="2579"/>
                  </a:lnTo>
                  <a:lnTo>
                    <a:pt x="6039" y="2579"/>
                  </a:lnTo>
                  <a:lnTo>
                    <a:pt x="6039" y="0"/>
                  </a:lnTo>
                  <a:lnTo>
                    <a:pt x="6968" y="1290"/>
                  </a:lnTo>
                  <a:lnTo>
                    <a:pt x="8594" y="2579"/>
                  </a:lnTo>
                  <a:lnTo>
                    <a:pt x="9523" y="3546"/>
                  </a:lnTo>
                  <a:lnTo>
                    <a:pt x="11381" y="3546"/>
                  </a:lnTo>
                  <a:lnTo>
                    <a:pt x="11381" y="2579"/>
                  </a:lnTo>
                  <a:lnTo>
                    <a:pt x="13006" y="2579"/>
                  </a:lnTo>
                  <a:lnTo>
                    <a:pt x="13935" y="0"/>
                  </a:lnTo>
                  <a:lnTo>
                    <a:pt x="14632" y="1290"/>
                  </a:lnTo>
                  <a:lnTo>
                    <a:pt x="16490" y="2579"/>
                  </a:lnTo>
                  <a:lnTo>
                    <a:pt x="16490" y="4836"/>
                  </a:lnTo>
                  <a:lnTo>
                    <a:pt x="18116" y="6125"/>
                  </a:lnTo>
                  <a:lnTo>
                    <a:pt x="18116" y="7415"/>
                  </a:lnTo>
                  <a:lnTo>
                    <a:pt x="19045" y="8382"/>
                  </a:lnTo>
                  <a:lnTo>
                    <a:pt x="20671" y="8382"/>
                  </a:lnTo>
                  <a:lnTo>
                    <a:pt x="21600" y="9672"/>
                  </a:lnTo>
                  <a:lnTo>
                    <a:pt x="19045" y="9672"/>
                  </a:lnTo>
                  <a:lnTo>
                    <a:pt x="18116" y="10961"/>
                  </a:lnTo>
                  <a:lnTo>
                    <a:pt x="18116" y="18054"/>
                  </a:lnTo>
                  <a:lnTo>
                    <a:pt x="17187" y="19343"/>
                  </a:lnTo>
                  <a:lnTo>
                    <a:pt x="17187" y="16764"/>
                  </a:lnTo>
                  <a:lnTo>
                    <a:pt x="16490" y="16764"/>
                  </a:lnTo>
                  <a:lnTo>
                    <a:pt x="16490" y="18054"/>
                  </a:lnTo>
                  <a:lnTo>
                    <a:pt x="17187" y="19343"/>
                  </a:lnTo>
                  <a:lnTo>
                    <a:pt x="16490" y="19343"/>
                  </a:lnTo>
                  <a:lnTo>
                    <a:pt x="17187" y="20310"/>
                  </a:lnTo>
                  <a:lnTo>
                    <a:pt x="17187" y="21600"/>
                  </a:lnTo>
                  <a:lnTo>
                    <a:pt x="15561" y="21600"/>
                  </a:lnTo>
                  <a:lnTo>
                    <a:pt x="13935" y="19343"/>
                  </a:lnTo>
                  <a:lnTo>
                    <a:pt x="14632" y="18054"/>
                  </a:lnTo>
                  <a:lnTo>
                    <a:pt x="13935" y="16764"/>
                  </a:lnTo>
                  <a:lnTo>
                    <a:pt x="14632" y="16764"/>
                  </a:lnTo>
                  <a:lnTo>
                    <a:pt x="13935" y="15475"/>
                  </a:lnTo>
                  <a:lnTo>
                    <a:pt x="13006" y="14507"/>
                  </a:lnTo>
                  <a:lnTo>
                    <a:pt x="12077" y="15475"/>
                  </a:lnTo>
                  <a:lnTo>
                    <a:pt x="11381" y="15475"/>
                  </a:lnTo>
                  <a:lnTo>
                    <a:pt x="11381" y="16764"/>
                  </a:lnTo>
                  <a:lnTo>
                    <a:pt x="10452" y="16764"/>
                  </a:lnTo>
                  <a:lnTo>
                    <a:pt x="9523" y="18054"/>
                  </a:lnTo>
                  <a:lnTo>
                    <a:pt x="9523" y="19343"/>
                  </a:lnTo>
                  <a:lnTo>
                    <a:pt x="7897" y="19343"/>
                  </a:lnTo>
                  <a:lnTo>
                    <a:pt x="7897" y="18054"/>
                  </a:lnTo>
                  <a:lnTo>
                    <a:pt x="8594" y="16764"/>
                  </a:lnTo>
                  <a:lnTo>
                    <a:pt x="7897" y="15475"/>
                  </a:lnTo>
                  <a:lnTo>
                    <a:pt x="8594" y="15475"/>
                  </a:lnTo>
                  <a:lnTo>
                    <a:pt x="7897" y="14507"/>
                  </a:lnTo>
                  <a:lnTo>
                    <a:pt x="6968" y="14507"/>
                  </a:lnTo>
                  <a:lnTo>
                    <a:pt x="5342" y="13218"/>
                  </a:lnTo>
                  <a:lnTo>
                    <a:pt x="4413" y="11928"/>
                  </a:lnTo>
                  <a:lnTo>
                    <a:pt x="5342" y="10961"/>
                  </a:lnTo>
                  <a:lnTo>
                    <a:pt x="3484" y="8382"/>
                  </a:lnTo>
                  <a:lnTo>
                    <a:pt x="3484" y="7415"/>
                  </a:lnTo>
                  <a:lnTo>
                    <a:pt x="2787" y="6125"/>
                  </a:lnTo>
                  <a:lnTo>
                    <a:pt x="1858" y="6125"/>
                  </a:lnTo>
                  <a:lnTo>
                    <a:pt x="929" y="4836"/>
                  </a:lnTo>
                  <a:close/>
                  <a:moveTo>
                    <a:pt x="6968" y="19343"/>
                  </a:moveTo>
                  <a:lnTo>
                    <a:pt x="5342" y="15475"/>
                  </a:lnTo>
                  <a:lnTo>
                    <a:pt x="4413" y="15475"/>
                  </a:lnTo>
                  <a:lnTo>
                    <a:pt x="3484" y="14507"/>
                  </a:lnTo>
                  <a:lnTo>
                    <a:pt x="2787" y="14507"/>
                  </a:lnTo>
                  <a:lnTo>
                    <a:pt x="1858" y="13218"/>
                  </a:lnTo>
                  <a:lnTo>
                    <a:pt x="0" y="13218"/>
                  </a:lnTo>
                  <a:lnTo>
                    <a:pt x="929" y="14507"/>
                  </a:lnTo>
                  <a:lnTo>
                    <a:pt x="1858" y="14507"/>
                  </a:lnTo>
                  <a:lnTo>
                    <a:pt x="1858" y="16764"/>
                  </a:lnTo>
                  <a:lnTo>
                    <a:pt x="3484" y="18054"/>
                  </a:lnTo>
                  <a:lnTo>
                    <a:pt x="5342" y="19343"/>
                  </a:lnTo>
                  <a:lnTo>
                    <a:pt x="6968" y="19343"/>
                  </a:lnTo>
                  <a:close/>
                  <a:moveTo>
                    <a:pt x="6968" y="1934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9" name="Google Shape;849;p16"/>
            <p:cNvSpPr/>
            <p:nvPr/>
          </p:nvSpPr>
          <p:spPr>
            <a:xfrm>
              <a:off x="8605" y="3117"/>
              <a:ext cx="845" cy="606"/>
            </a:xfrm>
            <a:custGeom>
              <a:avLst/>
              <a:gdLst/>
              <a:ahLst/>
              <a:cxnLst/>
              <a:rect l="l" t="t" r="r" b="b"/>
              <a:pathLst>
                <a:path w="21600" h="21600" extrusionOk="0">
                  <a:moveTo>
                    <a:pt x="454" y="0"/>
                  </a:moveTo>
                  <a:lnTo>
                    <a:pt x="714" y="0"/>
                  </a:lnTo>
                  <a:lnTo>
                    <a:pt x="714" y="617"/>
                  </a:lnTo>
                  <a:lnTo>
                    <a:pt x="1168" y="970"/>
                  </a:lnTo>
                  <a:lnTo>
                    <a:pt x="1686" y="1322"/>
                  </a:lnTo>
                  <a:lnTo>
                    <a:pt x="2854" y="1322"/>
                  </a:lnTo>
                  <a:lnTo>
                    <a:pt x="2854" y="970"/>
                  </a:lnTo>
                  <a:lnTo>
                    <a:pt x="3114" y="617"/>
                  </a:lnTo>
                  <a:lnTo>
                    <a:pt x="3373" y="617"/>
                  </a:lnTo>
                  <a:lnTo>
                    <a:pt x="3373" y="264"/>
                  </a:lnTo>
                  <a:lnTo>
                    <a:pt x="3568" y="264"/>
                  </a:lnTo>
                  <a:lnTo>
                    <a:pt x="3827" y="0"/>
                  </a:lnTo>
                  <a:lnTo>
                    <a:pt x="4086" y="264"/>
                  </a:lnTo>
                  <a:lnTo>
                    <a:pt x="4281" y="617"/>
                  </a:lnTo>
                  <a:lnTo>
                    <a:pt x="4086" y="617"/>
                  </a:lnTo>
                  <a:lnTo>
                    <a:pt x="4281" y="970"/>
                  </a:lnTo>
                  <a:lnTo>
                    <a:pt x="4086" y="1322"/>
                  </a:lnTo>
                  <a:lnTo>
                    <a:pt x="4541" y="1940"/>
                  </a:lnTo>
                  <a:lnTo>
                    <a:pt x="4995" y="1940"/>
                  </a:lnTo>
                  <a:lnTo>
                    <a:pt x="4995" y="2909"/>
                  </a:lnTo>
                  <a:lnTo>
                    <a:pt x="5254" y="2909"/>
                  </a:lnTo>
                  <a:lnTo>
                    <a:pt x="5514" y="3262"/>
                  </a:lnTo>
                  <a:lnTo>
                    <a:pt x="5773" y="3262"/>
                  </a:lnTo>
                  <a:lnTo>
                    <a:pt x="5968" y="3615"/>
                  </a:lnTo>
                  <a:lnTo>
                    <a:pt x="6227" y="3262"/>
                  </a:lnTo>
                  <a:lnTo>
                    <a:pt x="6486" y="3615"/>
                  </a:lnTo>
                  <a:lnTo>
                    <a:pt x="6681" y="3615"/>
                  </a:lnTo>
                  <a:lnTo>
                    <a:pt x="6681" y="3879"/>
                  </a:lnTo>
                  <a:lnTo>
                    <a:pt x="7395" y="4232"/>
                  </a:lnTo>
                  <a:lnTo>
                    <a:pt x="7654" y="4232"/>
                  </a:lnTo>
                  <a:lnTo>
                    <a:pt x="8173" y="4584"/>
                  </a:lnTo>
                  <a:lnTo>
                    <a:pt x="8627" y="4584"/>
                  </a:lnTo>
                  <a:lnTo>
                    <a:pt x="9341" y="4232"/>
                  </a:lnTo>
                  <a:lnTo>
                    <a:pt x="10573" y="4232"/>
                  </a:lnTo>
                  <a:lnTo>
                    <a:pt x="10768" y="3879"/>
                  </a:lnTo>
                  <a:lnTo>
                    <a:pt x="10573" y="3615"/>
                  </a:lnTo>
                  <a:lnTo>
                    <a:pt x="10573" y="3262"/>
                  </a:lnTo>
                  <a:lnTo>
                    <a:pt x="11286" y="3262"/>
                  </a:lnTo>
                  <a:lnTo>
                    <a:pt x="11286" y="2909"/>
                  </a:lnTo>
                  <a:lnTo>
                    <a:pt x="11481" y="2557"/>
                  </a:lnTo>
                  <a:lnTo>
                    <a:pt x="12000" y="2292"/>
                  </a:lnTo>
                  <a:lnTo>
                    <a:pt x="12454" y="1940"/>
                  </a:lnTo>
                  <a:lnTo>
                    <a:pt x="12973" y="2292"/>
                  </a:lnTo>
                  <a:lnTo>
                    <a:pt x="12973" y="1940"/>
                  </a:lnTo>
                  <a:lnTo>
                    <a:pt x="13168" y="1587"/>
                  </a:lnTo>
                  <a:lnTo>
                    <a:pt x="13427" y="1940"/>
                  </a:lnTo>
                  <a:lnTo>
                    <a:pt x="13686" y="1940"/>
                  </a:lnTo>
                  <a:lnTo>
                    <a:pt x="13881" y="2292"/>
                  </a:lnTo>
                  <a:lnTo>
                    <a:pt x="14400" y="2292"/>
                  </a:lnTo>
                  <a:lnTo>
                    <a:pt x="14854" y="2909"/>
                  </a:lnTo>
                  <a:lnTo>
                    <a:pt x="15114" y="2909"/>
                  </a:lnTo>
                  <a:lnTo>
                    <a:pt x="15373" y="2557"/>
                  </a:lnTo>
                  <a:lnTo>
                    <a:pt x="15827" y="2909"/>
                  </a:lnTo>
                  <a:lnTo>
                    <a:pt x="16086" y="2909"/>
                  </a:lnTo>
                  <a:lnTo>
                    <a:pt x="16086" y="3615"/>
                  </a:lnTo>
                  <a:lnTo>
                    <a:pt x="16281" y="3262"/>
                  </a:lnTo>
                  <a:lnTo>
                    <a:pt x="16800" y="3615"/>
                  </a:lnTo>
                  <a:lnTo>
                    <a:pt x="17254" y="4232"/>
                  </a:lnTo>
                  <a:lnTo>
                    <a:pt x="17773" y="4232"/>
                  </a:lnTo>
                  <a:lnTo>
                    <a:pt x="17968" y="4584"/>
                  </a:lnTo>
                  <a:lnTo>
                    <a:pt x="17968" y="5554"/>
                  </a:lnTo>
                  <a:lnTo>
                    <a:pt x="18227" y="5907"/>
                  </a:lnTo>
                  <a:lnTo>
                    <a:pt x="18227" y="6171"/>
                  </a:lnTo>
                  <a:lnTo>
                    <a:pt x="17968" y="6524"/>
                  </a:lnTo>
                  <a:lnTo>
                    <a:pt x="18227" y="6877"/>
                  </a:lnTo>
                  <a:lnTo>
                    <a:pt x="17968" y="7141"/>
                  </a:lnTo>
                  <a:lnTo>
                    <a:pt x="17773" y="7141"/>
                  </a:lnTo>
                  <a:lnTo>
                    <a:pt x="17773" y="7494"/>
                  </a:lnTo>
                  <a:lnTo>
                    <a:pt x="17968" y="7494"/>
                  </a:lnTo>
                  <a:lnTo>
                    <a:pt x="17773" y="7847"/>
                  </a:lnTo>
                  <a:lnTo>
                    <a:pt x="17773" y="8111"/>
                  </a:lnTo>
                  <a:lnTo>
                    <a:pt x="17968" y="8464"/>
                  </a:lnTo>
                  <a:lnTo>
                    <a:pt x="17968" y="8816"/>
                  </a:lnTo>
                  <a:lnTo>
                    <a:pt x="18227" y="8816"/>
                  </a:lnTo>
                  <a:lnTo>
                    <a:pt x="17968" y="9433"/>
                  </a:lnTo>
                  <a:lnTo>
                    <a:pt x="17968" y="9786"/>
                  </a:lnTo>
                  <a:lnTo>
                    <a:pt x="18227" y="10403"/>
                  </a:lnTo>
                  <a:lnTo>
                    <a:pt x="18486" y="11109"/>
                  </a:lnTo>
                  <a:lnTo>
                    <a:pt x="18227" y="11109"/>
                  </a:lnTo>
                  <a:lnTo>
                    <a:pt x="18486" y="11461"/>
                  </a:lnTo>
                  <a:lnTo>
                    <a:pt x="18486" y="11726"/>
                  </a:lnTo>
                  <a:lnTo>
                    <a:pt x="19459" y="11726"/>
                  </a:lnTo>
                  <a:lnTo>
                    <a:pt x="19654" y="12431"/>
                  </a:lnTo>
                  <a:lnTo>
                    <a:pt x="19459" y="12696"/>
                  </a:lnTo>
                  <a:lnTo>
                    <a:pt x="19654" y="13048"/>
                  </a:lnTo>
                  <a:lnTo>
                    <a:pt x="19654" y="13401"/>
                  </a:lnTo>
                  <a:lnTo>
                    <a:pt x="18746" y="14723"/>
                  </a:lnTo>
                  <a:lnTo>
                    <a:pt x="19459" y="15693"/>
                  </a:lnTo>
                  <a:lnTo>
                    <a:pt x="19459" y="16046"/>
                  </a:lnTo>
                  <a:lnTo>
                    <a:pt x="19654" y="16310"/>
                  </a:lnTo>
                  <a:lnTo>
                    <a:pt x="19914" y="16310"/>
                  </a:lnTo>
                  <a:lnTo>
                    <a:pt x="20173" y="16663"/>
                  </a:lnTo>
                  <a:lnTo>
                    <a:pt x="20627" y="16663"/>
                  </a:lnTo>
                  <a:lnTo>
                    <a:pt x="20627" y="17016"/>
                  </a:lnTo>
                  <a:lnTo>
                    <a:pt x="20886" y="17016"/>
                  </a:lnTo>
                  <a:lnTo>
                    <a:pt x="20886" y="17280"/>
                  </a:lnTo>
                  <a:lnTo>
                    <a:pt x="21146" y="17633"/>
                  </a:lnTo>
                  <a:lnTo>
                    <a:pt x="21146" y="18250"/>
                  </a:lnTo>
                  <a:lnTo>
                    <a:pt x="21600" y="18250"/>
                  </a:lnTo>
                  <a:lnTo>
                    <a:pt x="21600" y="19308"/>
                  </a:lnTo>
                  <a:lnTo>
                    <a:pt x="21341" y="18955"/>
                  </a:lnTo>
                  <a:lnTo>
                    <a:pt x="20627" y="19308"/>
                  </a:lnTo>
                  <a:lnTo>
                    <a:pt x="20368" y="19572"/>
                  </a:lnTo>
                  <a:lnTo>
                    <a:pt x="20173" y="19572"/>
                  </a:lnTo>
                  <a:lnTo>
                    <a:pt x="20173" y="21247"/>
                  </a:lnTo>
                  <a:lnTo>
                    <a:pt x="19914" y="21247"/>
                  </a:lnTo>
                  <a:lnTo>
                    <a:pt x="19914" y="21600"/>
                  </a:lnTo>
                  <a:lnTo>
                    <a:pt x="19459" y="21247"/>
                  </a:lnTo>
                  <a:lnTo>
                    <a:pt x="19200" y="21247"/>
                  </a:lnTo>
                  <a:lnTo>
                    <a:pt x="19200" y="20895"/>
                  </a:lnTo>
                  <a:lnTo>
                    <a:pt x="18941" y="20895"/>
                  </a:lnTo>
                  <a:lnTo>
                    <a:pt x="18941" y="21247"/>
                  </a:lnTo>
                  <a:lnTo>
                    <a:pt x="18746" y="21247"/>
                  </a:lnTo>
                  <a:lnTo>
                    <a:pt x="18486" y="20895"/>
                  </a:lnTo>
                  <a:lnTo>
                    <a:pt x="17059" y="20895"/>
                  </a:lnTo>
                  <a:lnTo>
                    <a:pt x="16800" y="20542"/>
                  </a:lnTo>
                  <a:lnTo>
                    <a:pt x="16541" y="20895"/>
                  </a:lnTo>
                  <a:lnTo>
                    <a:pt x="16281" y="20542"/>
                  </a:lnTo>
                  <a:lnTo>
                    <a:pt x="15373" y="20542"/>
                  </a:lnTo>
                  <a:lnTo>
                    <a:pt x="15373" y="19925"/>
                  </a:lnTo>
                  <a:lnTo>
                    <a:pt x="15114" y="19572"/>
                  </a:lnTo>
                  <a:lnTo>
                    <a:pt x="14854" y="18955"/>
                  </a:lnTo>
                  <a:lnTo>
                    <a:pt x="14854" y="18602"/>
                  </a:lnTo>
                  <a:lnTo>
                    <a:pt x="14141" y="18602"/>
                  </a:lnTo>
                  <a:lnTo>
                    <a:pt x="13686" y="18955"/>
                  </a:lnTo>
                  <a:lnTo>
                    <a:pt x="13427" y="18602"/>
                  </a:lnTo>
                  <a:lnTo>
                    <a:pt x="13427" y="18955"/>
                  </a:lnTo>
                  <a:lnTo>
                    <a:pt x="13168" y="19308"/>
                  </a:lnTo>
                  <a:lnTo>
                    <a:pt x="12714" y="19572"/>
                  </a:lnTo>
                  <a:lnTo>
                    <a:pt x="12259" y="19308"/>
                  </a:lnTo>
                  <a:lnTo>
                    <a:pt x="12000" y="18955"/>
                  </a:lnTo>
                  <a:lnTo>
                    <a:pt x="11741" y="19308"/>
                  </a:lnTo>
                  <a:lnTo>
                    <a:pt x="11481" y="19308"/>
                  </a:lnTo>
                  <a:lnTo>
                    <a:pt x="11286" y="18955"/>
                  </a:lnTo>
                  <a:lnTo>
                    <a:pt x="11027" y="18955"/>
                  </a:lnTo>
                  <a:lnTo>
                    <a:pt x="10768" y="18602"/>
                  </a:lnTo>
                  <a:lnTo>
                    <a:pt x="10573" y="18602"/>
                  </a:lnTo>
                  <a:lnTo>
                    <a:pt x="10314" y="18250"/>
                  </a:lnTo>
                  <a:lnTo>
                    <a:pt x="10573" y="17985"/>
                  </a:lnTo>
                  <a:lnTo>
                    <a:pt x="10054" y="17985"/>
                  </a:lnTo>
                  <a:lnTo>
                    <a:pt x="9859" y="17633"/>
                  </a:lnTo>
                  <a:lnTo>
                    <a:pt x="9081" y="17633"/>
                  </a:lnTo>
                  <a:lnTo>
                    <a:pt x="8886" y="17280"/>
                  </a:lnTo>
                  <a:lnTo>
                    <a:pt x="8368" y="16663"/>
                  </a:lnTo>
                  <a:lnTo>
                    <a:pt x="8368" y="16310"/>
                  </a:lnTo>
                  <a:lnTo>
                    <a:pt x="8173" y="16310"/>
                  </a:lnTo>
                  <a:lnTo>
                    <a:pt x="8173" y="16046"/>
                  </a:lnTo>
                  <a:lnTo>
                    <a:pt x="8368" y="16046"/>
                  </a:lnTo>
                  <a:lnTo>
                    <a:pt x="7914" y="16046"/>
                  </a:lnTo>
                  <a:lnTo>
                    <a:pt x="7914" y="15340"/>
                  </a:lnTo>
                  <a:lnTo>
                    <a:pt x="7654" y="14988"/>
                  </a:lnTo>
                  <a:lnTo>
                    <a:pt x="7395" y="14723"/>
                  </a:lnTo>
                  <a:lnTo>
                    <a:pt x="7395" y="14371"/>
                  </a:lnTo>
                  <a:lnTo>
                    <a:pt x="7200" y="14018"/>
                  </a:lnTo>
                  <a:lnTo>
                    <a:pt x="6941" y="14723"/>
                  </a:lnTo>
                  <a:lnTo>
                    <a:pt x="6681" y="14371"/>
                  </a:lnTo>
                  <a:lnTo>
                    <a:pt x="6486" y="14371"/>
                  </a:lnTo>
                  <a:lnTo>
                    <a:pt x="6227" y="14018"/>
                  </a:lnTo>
                  <a:lnTo>
                    <a:pt x="6486" y="14018"/>
                  </a:lnTo>
                  <a:lnTo>
                    <a:pt x="6227" y="14018"/>
                  </a:lnTo>
                  <a:lnTo>
                    <a:pt x="6227" y="14371"/>
                  </a:lnTo>
                  <a:lnTo>
                    <a:pt x="5773" y="14371"/>
                  </a:lnTo>
                  <a:lnTo>
                    <a:pt x="5773" y="14018"/>
                  </a:lnTo>
                  <a:lnTo>
                    <a:pt x="5773" y="14371"/>
                  </a:lnTo>
                  <a:lnTo>
                    <a:pt x="5773" y="14018"/>
                  </a:lnTo>
                  <a:lnTo>
                    <a:pt x="5514" y="14018"/>
                  </a:lnTo>
                  <a:lnTo>
                    <a:pt x="5254" y="13753"/>
                  </a:lnTo>
                  <a:lnTo>
                    <a:pt x="5254" y="13048"/>
                  </a:lnTo>
                  <a:lnTo>
                    <a:pt x="4800" y="13048"/>
                  </a:lnTo>
                  <a:lnTo>
                    <a:pt x="4800" y="12431"/>
                  </a:lnTo>
                  <a:lnTo>
                    <a:pt x="4995" y="12078"/>
                  </a:lnTo>
                  <a:lnTo>
                    <a:pt x="4800" y="11461"/>
                  </a:lnTo>
                  <a:lnTo>
                    <a:pt x="4541" y="11461"/>
                  </a:lnTo>
                  <a:lnTo>
                    <a:pt x="4281" y="10756"/>
                  </a:lnTo>
                  <a:lnTo>
                    <a:pt x="4086" y="10756"/>
                  </a:lnTo>
                  <a:lnTo>
                    <a:pt x="3373" y="10139"/>
                  </a:lnTo>
                  <a:lnTo>
                    <a:pt x="3114" y="10139"/>
                  </a:lnTo>
                  <a:lnTo>
                    <a:pt x="3114" y="10403"/>
                  </a:lnTo>
                  <a:lnTo>
                    <a:pt x="2854" y="10139"/>
                  </a:lnTo>
                  <a:lnTo>
                    <a:pt x="2854" y="9433"/>
                  </a:lnTo>
                  <a:lnTo>
                    <a:pt x="2595" y="9433"/>
                  </a:lnTo>
                  <a:lnTo>
                    <a:pt x="2595" y="9169"/>
                  </a:lnTo>
                  <a:lnTo>
                    <a:pt x="2400" y="9169"/>
                  </a:lnTo>
                  <a:lnTo>
                    <a:pt x="2141" y="8816"/>
                  </a:lnTo>
                  <a:lnTo>
                    <a:pt x="2141" y="7847"/>
                  </a:lnTo>
                  <a:lnTo>
                    <a:pt x="2400" y="7494"/>
                  </a:lnTo>
                  <a:lnTo>
                    <a:pt x="2400" y="7141"/>
                  </a:lnTo>
                  <a:lnTo>
                    <a:pt x="2595" y="7141"/>
                  </a:lnTo>
                  <a:lnTo>
                    <a:pt x="2595" y="6171"/>
                  </a:lnTo>
                  <a:lnTo>
                    <a:pt x="2854" y="6171"/>
                  </a:lnTo>
                  <a:lnTo>
                    <a:pt x="2595" y="5907"/>
                  </a:lnTo>
                  <a:lnTo>
                    <a:pt x="2400" y="5907"/>
                  </a:lnTo>
                  <a:lnTo>
                    <a:pt x="1881" y="5554"/>
                  </a:lnTo>
                  <a:lnTo>
                    <a:pt x="1686" y="5554"/>
                  </a:lnTo>
                  <a:lnTo>
                    <a:pt x="1427" y="5202"/>
                  </a:lnTo>
                  <a:lnTo>
                    <a:pt x="1427" y="4849"/>
                  </a:lnTo>
                  <a:lnTo>
                    <a:pt x="1168" y="4849"/>
                  </a:lnTo>
                  <a:lnTo>
                    <a:pt x="1168" y="4584"/>
                  </a:lnTo>
                  <a:lnTo>
                    <a:pt x="973" y="4232"/>
                  </a:lnTo>
                  <a:lnTo>
                    <a:pt x="714" y="4232"/>
                  </a:lnTo>
                  <a:lnTo>
                    <a:pt x="973" y="3879"/>
                  </a:lnTo>
                  <a:lnTo>
                    <a:pt x="714" y="3615"/>
                  </a:lnTo>
                  <a:lnTo>
                    <a:pt x="195" y="2909"/>
                  </a:lnTo>
                  <a:lnTo>
                    <a:pt x="195" y="2557"/>
                  </a:lnTo>
                  <a:lnTo>
                    <a:pt x="454" y="1940"/>
                  </a:lnTo>
                  <a:lnTo>
                    <a:pt x="0" y="1940"/>
                  </a:lnTo>
                  <a:lnTo>
                    <a:pt x="0" y="264"/>
                  </a:lnTo>
                  <a:lnTo>
                    <a:pt x="195" y="264"/>
                  </a:lnTo>
                  <a:lnTo>
                    <a:pt x="195" y="0"/>
                  </a:lnTo>
                  <a:lnTo>
                    <a:pt x="454" y="0"/>
                  </a:lnTo>
                  <a:close/>
                  <a:moveTo>
                    <a:pt x="454"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0" name="Google Shape;850;p16"/>
            <p:cNvSpPr/>
            <p:nvPr/>
          </p:nvSpPr>
          <p:spPr>
            <a:xfrm>
              <a:off x="8557" y="3043"/>
              <a:ext cx="150" cy="111"/>
            </a:xfrm>
            <a:custGeom>
              <a:avLst/>
              <a:gdLst/>
              <a:ahLst/>
              <a:cxnLst/>
              <a:rect l="l" t="t" r="r" b="b"/>
              <a:pathLst>
                <a:path w="21600" h="21600" extrusionOk="0">
                  <a:moveTo>
                    <a:pt x="0" y="0"/>
                  </a:moveTo>
                  <a:lnTo>
                    <a:pt x="9519" y="0"/>
                  </a:lnTo>
                  <a:lnTo>
                    <a:pt x="10983" y="1920"/>
                  </a:lnTo>
                  <a:lnTo>
                    <a:pt x="12447" y="1920"/>
                  </a:lnTo>
                  <a:lnTo>
                    <a:pt x="13546" y="3840"/>
                  </a:lnTo>
                  <a:lnTo>
                    <a:pt x="13546" y="5280"/>
                  </a:lnTo>
                  <a:lnTo>
                    <a:pt x="16475" y="9120"/>
                  </a:lnTo>
                  <a:lnTo>
                    <a:pt x="15010" y="10560"/>
                  </a:lnTo>
                  <a:lnTo>
                    <a:pt x="16475" y="12480"/>
                  </a:lnTo>
                  <a:lnTo>
                    <a:pt x="19037" y="14400"/>
                  </a:lnTo>
                  <a:lnTo>
                    <a:pt x="20502" y="14400"/>
                  </a:lnTo>
                  <a:lnTo>
                    <a:pt x="21600" y="15840"/>
                  </a:lnTo>
                  <a:lnTo>
                    <a:pt x="20502" y="15840"/>
                  </a:lnTo>
                  <a:lnTo>
                    <a:pt x="21600" y="17760"/>
                  </a:lnTo>
                  <a:lnTo>
                    <a:pt x="20502" y="19680"/>
                  </a:lnTo>
                  <a:lnTo>
                    <a:pt x="20502" y="21600"/>
                  </a:lnTo>
                  <a:lnTo>
                    <a:pt x="19037" y="21600"/>
                  </a:lnTo>
                  <a:lnTo>
                    <a:pt x="16475" y="15840"/>
                  </a:lnTo>
                  <a:lnTo>
                    <a:pt x="15010" y="15840"/>
                  </a:lnTo>
                  <a:lnTo>
                    <a:pt x="13546" y="14400"/>
                  </a:lnTo>
                  <a:lnTo>
                    <a:pt x="12447" y="14400"/>
                  </a:lnTo>
                  <a:lnTo>
                    <a:pt x="10983" y="12480"/>
                  </a:lnTo>
                  <a:lnTo>
                    <a:pt x="8054" y="12480"/>
                  </a:lnTo>
                  <a:lnTo>
                    <a:pt x="6956" y="10560"/>
                  </a:lnTo>
                  <a:lnTo>
                    <a:pt x="4027" y="10560"/>
                  </a:lnTo>
                  <a:lnTo>
                    <a:pt x="2929" y="9120"/>
                  </a:lnTo>
                  <a:lnTo>
                    <a:pt x="2929" y="3840"/>
                  </a:lnTo>
                  <a:lnTo>
                    <a:pt x="1464" y="3840"/>
                  </a:lnTo>
                  <a:lnTo>
                    <a:pt x="1464" y="1920"/>
                  </a:lnTo>
                  <a:lnTo>
                    <a:pt x="0" y="0"/>
                  </a:lnTo>
                  <a:close/>
                  <a:moveTo>
                    <a:pt x="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1" name="Google Shape;851;p16"/>
            <p:cNvSpPr/>
            <p:nvPr/>
          </p:nvSpPr>
          <p:spPr>
            <a:xfrm>
              <a:off x="7862" y="3016"/>
              <a:ext cx="781" cy="274"/>
            </a:xfrm>
            <a:custGeom>
              <a:avLst/>
              <a:gdLst/>
              <a:ahLst/>
              <a:cxnLst/>
              <a:rect l="l" t="t" r="r" b="b"/>
              <a:pathLst>
                <a:path w="21600" h="21600" extrusionOk="0">
                  <a:moveTo>
                    <a:pt x="561" y="4281"/>
                  </a:moveTo>
                  <a:lnTo>
                    <a:pt x="771" y="4281"/>
                  </a:lnTo>
                  <a:lnTo>
                    <a:pt x="771" y="2919"/>
                  </a:lnTo>
                  <a:lnTo>
                    <a:pt x="1052" y="2919"/>
                  </a:lnTo>
                  <a:lnTo>
                    <a:pt x="1052" y="2141"/>
                  </a:lnTo>
                  <a:lnTo>
                    <a:pt x="771" y="1362"/>
                  </a:lnTo>
                  <a:lnTo>
                    <a:pt x="771" y="778"/>
                  </a:lnTo>
                  <a:lnTo>
                    <a:pt x="1052" y="778"/>
                  </a:lnTo>
                  <a:lnTo>
                    <a:pt x="1332" y="0"/>
                  </a:lnTo>
                  <a:lnTo>
                    <a:pt x="1823" y="0"/>
                  </a:lnTo>
                  <a:lnTo>
                    <a:pt x="2104" y="778"/>
                  </a:lnTo>
                  <a:lnTo>
                    <a:pt x="2104" y="0"/>
                  </a:lnTo>
                  <a:lnTo>
                    <a:pt x="2875" y="2141"/>
                  </a:lnTo>
                  <a:lnTo>
                    <a:pt x="3156" y="2141"/>
                  </a:lnTo>
                  <a:lnTo>
                    <a:pt x="3366" y="2919"/>
                  </a:lnTo>
                  <a:lnTo>
                    <a:pt x="3647" y="3697"/>
                  </a:lnTo>
                  <a:lnTo>
                    <a:pt x="3366" y="4281"/>
                  </a:lnTo>
                  <a:lnTo>
                    <a:pt x="3156" y="4281"/>
                  </a:lnTo>
                  <a:lnTo>
                    <a:pt x="2875" y="3697"/>
                  </a:lnTo>
                  <a:lnTo>
                    <a:pt x="2595" y="3697"/>
                  </a:lnTo>
                  <a:lnTo>
                    <a:pt x="2595" y="4281"/>
                  </a:lnTo>
                  <a:lnTo>
                    <a:pt x="1823" y="4281"/>
                  </a:lnTo>
                  <a:lnTo>
                    <a:pt x="1823" y="5059"/>
                  </a:lnTo>
                  <a:lnTo>
                    <a:pt x="1332" y="5838"/>
                  </a:lnTo>
                  <a:lnTo>
                    <a:pt x="771" y="7200"/>
                  </a:lnTo>
                  <a:lnTo>
                    <a:pt x="771" y="5838"/>
                  </a:lnTo>
                  <a:lnTo>
                    <a:pt x="1052" y="5838"/>
                  </a:lnTo>
                  <a:lnTo>
                    <a:pt x="1332" y="5059"/>
                  </a:lnTo>
                  <a:lnTo>
                    <a:pt x="561" y="5059"/>
                  </a:lnTo>
                  <a:lnTo>
                    <a:pt x="561" y="4281"/>
                  </a:lnTo>
                  <a:close/>
                  <a:moveTo>
                    <a:pt x="17392" y="778"/>
                  </a:moveTo>
                  <a:lnTo>
                    <a:pt x="17182" y="1362"/>
                  </a:lnTo>
                  <a:lnTo>
                    <a:pt x="17182" y="2141"/>
                  </a:lnTo>
                  <a:lnTo>
                    <a:pt x="16901" y="2141"/>
                  </a:lnTo>
                  <a:lnTo>
                    <a:pt x="16340" y="2919"/>
                  </a:lnTo>
                  <a:lnTo>
                    <a:pt x="16340" y="3697"/>
                  </a:lnTo>
                  <a:lnTo>
                    <a:pt x="15358" y="3697"/>
                  </a:lnTo>
                  <a:lnTo>
                    <a:pt x="15358" y="2919"/>
                  </a:lnTo>
                  <a:lnTo>
                    <a:pt x="14797" y="2919"/>
                  </a:lnTo>
                  <a:lnTo>
                    <a:pt x="14306" y="3697"/>
                  </a:lnTo>
                  <a:lnTo>
                    <a:pt x="13535" y="3697"/>
                  </a:lnTo>
                  <a:lnTo>
                    <a:pt x="13255" y="2919"/>
                  </a:lnTo>
                  <a:lnTo>
                    <a:pt x="12974" y="3697"/>
                  </a:lnTo>
                  <a:lnTo>
                    <a:pt x="12764" y="2919"/>
                  </a:lnTo>
                  <a:lnTo>
                    <a:pt x="12483" y="2919"/>
                  </a:lnTo>
                  <a:lnTo>
                    <a:pt x="11992" y="2141"/>
                  </a:lnTo>
                  <a:lnTo>
                    <a:pt x="11712" y="2141"/>
                  </a:lnTo>
                  <a:lnTo>
                    <a:pt x="11431" y="1362"/>
                  </a:lnTo>
                  <a:lnTo>
                    <a:pt x="11431" y="778"/>
                  </a:lnTo>
                  <a:lnTo>
                    <a:pt x="11151" y="778"/>
                  </a:lnTo>
                  <a:lnTo>
                    <a:pt x="10660" y="1362"/>
                  </a:lnTo>
                  <a:lnTo>
                    <a:pt x="10169" y="778"/>
                  </a:lnTo>
                  <a:lnTo>
                    <a:pt x="10169" y="0"/>
                  </a:lnTo>
                  <a:lnTo>
                    <a:pt x="8065" y="0"/>
                  </a:lnTo>
                  <a:lnTo>
                    <a:pt x="7574" y="778"/>
                  </a:lnTo>
                  <a:lnTo>
                    <a:pt x="7013" y="778"/>
                  </a:lnTo>
                  <a:lnTo>
                    <a:pt x="6732" y="1362"/>
                  </a:lnTo>
                  <a:lnTo>
                    <a:pt x="6522" y="2141"/>
                  </a:lnTo>
                  <a:lnTo>
                    <a:pt x="6242" y="2141"/>
                  </a:lnTo>
                  <a:lnTo>
                    <a:pt x="6242" y="3697"/>
                  </a:lnTo>
                  <a:lnTo>
                    <a:pt x="5751" y="3697"/>
                  </a:lnTo>
                  <a:lnTo>
                    <a:pt x="5190" y="2919"/>
                  </a:lnTo>
                  <a:lnTo>
                    <a:pt x="4418" y="2919"/>
                  </a:lnTo>
                  <a:lnTo>
                    <a:pt x="4138" y="3697"/>
                  </a:lnTo>
                  <a:lnTo>
                    <a:pt x="3927" y="2919"/>
                  </a:lnTo>
                  <a:lnTo>
                    <a:pt x="3647" y="3697"/>
                  </a:lnTo>
                  <a:lnTo>
                    <a:pt x="3927" y="4281"/>
                  </a:lnTo>
                  <a:lnTo>
                    <a:pt x="4138" y="4281"/>
                  </a:lnTo>
                  <a:lnTo>
                    <a:pt x="4418" y="5059"/>
                  </a:lnTo>
                  <a:lnTo>
                    <a:pt x="3647" y="5059"/>
                  </a:lnTo>
                  <a:lnTo>
                    <a:pt x="3366" y="5838"/>
                  </a:lnTo>
                  <a:lnTo>
                    <a:pt x="3366" y="6422"/>
                  </a:lnTo>
                  <a:lnTo>
                    <a:pt x="3647" y="5838"/>
                  </a:lnTo>
                  <a:lnTo>
                    <a:pt x="3927" y="6422"/>
                  </a:lnTo>
                  <a:lnTo>
                    <a:pt x="2595" y="6422"/>
                  </a:lnTo>
                  <a:lnTo>
                    <a:pt x="2384" y="5838"/>
                  </a:lnTo>
                  <a:lnTo>
                    <a:pt x="2104" y="6422"/>
                  </a:lnTo>
                  <a:lnTo>
                    <a:pt x="1823" y="6422"/>
                  </a:lnTo>
                  <a:lnTo>
                    <a:pt x="1543" y="5838"/>
                  </a:lnTo>
                  <a:lnTo>
                    <a:pt x="1332" y="5838"/>
                  </a:lnTo>
                  <a:lnTo>
                    <a:pt x="771" y="7200"/>
                  </a:lnTo>
                  <a:lnTo>
                    <a:pt x="771" y="9341"/>
                  </a:lnTo>
                  <a:lnTo>
                    <a:pt x="1543" y="9341"/>
                  </a:lnTo>
                  <a:lnTo>
                    <a:pt x="1332" y="10119"/>
                  </a:lnTo>
                  <a:lnTo>
                    <a:pt x="1543" y="10897"/>
                  </a:lnTo>
                  <a:lnTo>
                    <a:pt x="1543" y="11481"/>
                  </a:lnTo>
                  <a:lnTo>
                    <a:pt x="1823" y="11481"/>
                  </a:lnTo>
                  <a:lnTo>
                    <a:pt x="1543" y="11481"/>
                  </a:lnTo>
                  <a:lnTo>
                    <a:pt x="1332" y="12259"/>
                  </a:lnTo>
                  <a:lnTo>
                    <a:pt x="1543" y="12259"/>
                  </a:lnTo>
                  <a:lnTo>
                    <a:pt x="1543" y="13038"/>
                  </a:lnTo>
                  <a:lnTo>
                    <a:pt x="1332" y="13038"/>
                  </a:lnTo>
                  <a:lnTo>
                    <a:pt x="1052" y="12259"/>
                  </a:lnTo>
                  <a:lnTo>
                    <a:pt x="1052" y="14400"/>
                  </a:lnTo>
                  <a:lnTo>
                    <a:pt x="1543" y="14400"/>
                  </a:lnTo>
                  <a:lnTo>
                    <a:pt x="2104" y="15957"/>
                  </a:lnTo>
                  <a:lnTo>
                    <a:pt x="1823" y="15957"/>
                  </a:lnTo>
                  <a:lnTo>
                    <a:pt x="1823" y="16541"/>
                  </a:lnTo>
                  <a:lnTo>
                    <a:pt x="2104" y="16541"/>
                  </a:lnTo>
                  <a:lnTo>
                    <a:pt x="2384" y="17319"/>
                  </a:lnTo>
                  <a:lnTo>
                    <a:pt x="2384" y="18097"/>
                  </a:lnTo>
                  <a:lnTo>
                    <a:pt x="2104" y="18097"/>
                  </a:lnTo>
                  <a:lnTo>
                    <a:pt x="2104" y="18681"/>
                  </a:lnTo>
                  <a:lnTo>
                    <a:pt x="2595" y="18097"/>
                  </a:lnTo>
                  <a:lnTo>
                    <a:pt x="3156" y="18097"/>
                  </a:lnTo>
                  <a:lnTo>
                    <a:pt x="3156" y="18681"/>
                  </a:lnTo>
                  <a:lnTo>
                    <a:pt x="2384" y="18681"/>
                  </a:lnTo>
                  <a:lnTo>
                    <a:pt x="2104" y="19459"/>
                  </a:lnTo>
                  <a:lnTo>
                    <a:pt x="2875" y="19459"/>
                  </a:lnTo>
                  <a:lnTo>
                    <a:pt x="2875" y="18681"/>
                  </a:lnTo>
                  <a:lnTo>
                    <a:pt x="2875" y="19459"/>
                  </a:lnTo>
                  <a:lnTo>
                    <a:pt x="3156" y="19459"/>
                  </a:lnTo>
                  <a:lnTo>
                    <a:pt x="3366" y="18681"/>
                  </a:lnTo>
                  <a:lnTo>
                    <a:pt x="3647" y="18681"/>
                  </a:lnTo>
                  <a:lnTo>
                    <a:pt x="3927" y="19459"/>
                  </a:lnTo>
                  <a:lnTo>
                    <a:pt x="3927" y="18681"/>
                  </a:lnTo>
                  <a:lnTo>
                    <a:pt x="4138" y="18681"/>
                  </a:lnTo>
                  <a:lnTo>
                    <a:pt x="4138" y="20238"/>
                  </a:lnTo>
                  <a:lnTo>
                    <a:pt x="4418" y="21016"/>
                  </a:lnTo>
                  <a:lnTo>
                    <a:pt x="5470" y="21016"/>
                  </a:lnTo>
                  <a:lnTo>
                    <a:pt x="5470" y="20238"/>
                  </a:lnTo>
                  <a:lnTo>
                    <a:pt x="5961" y="20238"/>
                  </a:lnTo>
                  <a:lnTo>
                    <a:pt x="5961" y="18681"/>
                  </a:lnTo>
                  <a:lnTo>
                    <a:pt x="6732" y="18681"/>
                  </a:lnTo>
                  <a:lnTo>
                    <a:pt x="7294" y="19459"/>
                  </a:lnTo>
                  <a:lnTo>
                    <a:pt x="7574" y="19459"/>
                  </a:lnTo>
                  <a:lnTo>
                    <a:pt x="7784" y="21016"/>
                  </a:lnTo>
                  <a:lnTo>
                    <a:pt x="9327" y="21016"/>
                  </a:lnTo>
                  <a:lnTo>
                    <a:pt x="9608" y="20238"/>
                  </a:lnTo>
                  <a:lnTo>
                    <a:pt x="9608" y="21016"/>
                  </a:lnTo>
                  <a:lnTo>
                    <a:pt x="9888" y="20238"/>
                  </a:lnTo>
                  <a:lnTo>
                    <a:pt x="10379" y="18681"/>
                  </a:lnTo>
                  <a:lnTo>
                    <a:pt x="10660" y="18097"/>
                  </a:lnTo>
                  <a:lnTo>
                    <a:pt x="10940" y="18681"/>
                  </a:lnTo>
                  <a:lnTo>
                    <a:pt x="11712" y="18681"/>
                  </a:lnTo>
                  <a:lnTo>
                    <a:pt x="11992" y="18097"/>
                  </a:lnTo>
                  <a:lnTo>
                    <a:pt x="12203" y="18097"/>
                  </a:lnTo>
                  <a:lnTo>
                    <a:pt x="12203" y="18681"/>
                  </a:lnTo>
                  <a:lnTo>
                    <a:pt x="11992" y="19459"/>
                  </a:lnTo>
                  <a:lnTo>
                    <a:pt x="11712" y="20238"/>
                  </a:lnTo>
                  <a:lnTo>
                    <a:pt x="12203" y="21600"/>
                  </a:lnTo>
                  <a:lnTo>
                    <a:pt x="12483" y="21016"/>
                  </a:lnTo>
                  <a:lnTo>
                    <a:pt x="12764" y="21016"/>
                  </a:lnTo>
                  <a:lnTo>
                    <a:pt x="12483" y="20238"/>
                  </a:lnTo>
                  <a:lnTo>
                    <a:pt x="12764" y="20238"/>
                  </a:lnTo>
                  <a:lnTo>
                    <a:pt x="12764" y="18681"/>
                  </a:lnTo>
                  <a:lnTo>
                    <a:pt x="14026" y="18681"/>
                  </a:lnTo>
                  <a:lnTo>
                    <a:pt x="14026" y="18097"/>
                  </a:lnTo>
                  <a:lnTo>
                    <a:pt x="15078" y="18097"/>
                  </a:lnTo>
                  <a:lnTo>
                    <a:pt x="15569" y="18681"/>
                  </a:lnTo>
                  <a:lnTo>
                    <a:pt x="16130" y="18681"/>
                  </a:lnTo>
                  <a:lnTo>
                    <a:pt x="16130" y="18097"/>
                  </a:lnTo>
                  <a:lnTo>
                    <a:pt x="16340" y="18097"/>
                  </a:lnTo>
                  <a:lnTo>
                    <a:pt x="16621" y="17319"/>
                  </a:lnTo>
                  <a:lnTo>
                    <a:pt x="17953" y="17319"/>
                  </a:lnTo>
                  <a:lnTo>
                    <a:pt x="18444" y="16541"/>
                  </a:lnTo>
                  <a:lnTo>
                    <a:pt x="18725" y="16541"/>
                  </a:lnTo>
                  <a:lnTo>
                    <a:pt x="18935" y="17319"/>
                  </a:lnTo>
                  <a:lnTo>
                    <a:pt x="19216" y="16541"/>
                  </a:lnTo>
                  <a:lnTo>
                    <a:pt x="19496" y="16541"/>
                  </a:lnTo>
                  <a:lnTo>
                    <a:pt x="19777" y="15957"/>
                  </a:lnTo>
                  <a:lnTo>
                    <a:pt x="19987" y="15957"/>
                  </a:lnTo>
                  <a:lnTo>
                    <a:pt x="20548" y="16541"/>
                  </a:lnTo>
                  <a:lnTo>
                    <a:pt x="21039" y="16541"/>
                  </a:lnTo>
                  <a:lnTo>
                    <a:pt x="21039" y="17319"/>
                  </a:lnTo>
                  <a:lnTo>
                    <a:pt x="21319" y="17319"/>
                  </a:lnTo>
                  <a:lnTo>
                    <a:pt x="21600" y="16541"/>
                  </a:lnTo>
                  <a:lnTo>
                    <a:pt x="21319" y="15957"/>
                  </a:lnTo>
                  <a:lnTo>
                    <a:pt x="20758" y="14400"/>
                  </a:lnTo>
                  <a:lnTo>
                    <a:pt x="20758" y="13622"/>
                  </a:lnTo>
                  <a:lnTo>
                    <a:pt x="21039" y="12259"/>
                  </a:lnTo>
                  <a:lnTo>
                    <a:pt x="20548" y="12259"/>
                  </a:lnTo>
                  <a:lnTo>
                    <a:pt x="20548" y="8562"/>
                  </a:lnTo>
                  <a:lnTo>
                    <a:pt x="20758" y="8562"/>
                  </a:lnTo>
                  <a:lnTo>
                    <a:pt x="20758" y="7978"/>
                  </a:lnTo>
                  <a:lnTo>
                    <a:pt x="21039" y="7978"/>
                  </a:lnTo>
                  <a:lnTo>
                    <a:pt x="20758" y="7200"/>
                  </a:lnTo>
                  <a:lnTo>
                    <a:pt x="20548" y="6422"/>
                  </a:lnTo>
                  <a:lnTo>
                    <a:pt x="19987" y="6422"/>
                  </a:lnTo>
                  <a:lnTo>
                    <a:pt x="19777" y="5838"/>
                  </a:lnTo>
                  <a:lnTo>
                    <a:pt x="19777" y="3697"/>
                  </a:lnTo>
                  <a:lnTo>
                    <a:pt x="19496" y="3697"/>
                  </a:lnTo>
                  <a:lnTo>
                    <a:pt x="19496" y="2919"/>
                  </a:lnTo>
                  <a:lnTo>
                    <a:pt x="19216" y="2141"/>
                  </a:lnTo>
                  <a:lnTo>
                    <a:pt x="18935" y="2141"/>
                  </a:lnTo>
                  <a:lnTo>
                    <a:pt x="18444" y="1362"/>
                  </a:lnTo>
                  <a:lnTo>
                    <a:pt x="17392" y="1362"/>
                  </a:lnTo>
                  <a:lnTo>
                    <a:pt x="17392" y="778"/>
                  </a:lnTo>
                  <a:close/>
                  <a:moveTo>
                    <a:pt x="2595" y="19459"/>
                  </a:moveTo>
                  <a:lnTo>
                    <a:pt x="2875" y="19459"/>
                  </a:lnTo>
                  <a:lnTo>
                    <a:pt x="2595" y="19459"/>
                  </a:lnTo>
                  <a:close/>
                  <a:moveTo>
                    <a:pt x="0" y="6422"/>
                  </a:moveTo>
                  <a:lnTo>
                    <a:pt x="281" y="7200"/>
                  </a:lnTo>
                  <a:lnTo>
                    <a:pt x="561" y="6422"/>
                  </a:lnTo>
                  <a:lnTo>
                    <a:pt x="0" y="6422"/>
                  </a:lnTo>
                  <a:close/>
                  <a:moveTo>
                    <a:pt x="0" y="642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2" name="Google Shape;852;p16"/>
            <p:cNvSpPr/>
            <p:nvPr/>
          </p:nvSpPr>
          <p:spPr>
            <a:xfrm>
              <a:off x="8425" y="3218"/>
              <a:ext cx="406" cy="349"/>
            </a:xfrm>
            <a:custGeom>
              <a:avLst/>
              <a:gdLst/>
              <a:ahLst/>
              <a:cxnLst/>
              <a:rect l="l" t="t" r="r" b="b"/>
              <a:pathLst>
                <a:path w="21600" h="21600" extrusionOk="0">
                  <a:moveTo>
                    <a:pt x="21600" y="18689"/>
                  </a:moveTo>
                  <a:lnTo>
                    <a:pt x="21600" y="18077"/>
                  </a:lnTo>
                  <a:lnTo>
                    <a:pt x="21060" y="18077"/>
                  </a:lnTo>
                  <a:lnTo>
                    <a:pt x="20520" y="17617"/>
                  </a:lnTo>
                  <a:lnTo>
                    <a:pt x="20520" y="16391"/>
                  </a:lnTo>
                  <a:lnTo>
                    <a:pt x="19575" y="16391"/>
                  </a:lnTo>
                  <a:lnTo>
                    <a:pt x="19575" y="15319"/>
                  </a:lnTo>
                  <a:lnTo>
                    <a:pt x="19980" y="14706"/>
                  </a:lnTo>
                  <a:lnTo>
                    <a:pt x="19575" y="13634"/>
                  </a:lnTo>
                  <a:lnTo>
                    <a:pt x="19035" y="13634"/>
                  </a:lnTo>
                  <a:lnTo>
                    <a:pt x="18495" y="12409"/>
                  </a:lnTo>
                  <a:lnTo>
                    <a:pt x="18090" y="12409"/>
                  </a:lnTo>
                  <a:lnTo>
                    <a:pt x="16605" y="11336"/>
                  </a:lnTo>
                  <a:lnTo>
                    <a:pt x="16065" y="11336"/>
                  </a:lnTo>
                  <a:lnTo>
                    <a:pt x="16065" y="11796"/>
                  </a:lnTo>
                  <a:lnTo>
                    <a:pt x="15525" y="11336"/>
                  </a:lnTo>
                  <a:lnTo>
                    <a:pt x="15525" y="10111"/>
                  </a:lnTo>
                  <a:lnTo>
                    <a:pt x="14985" y="10111"/>
                  </a:lnTo>
                  <a:lnTo>
                    <a:pt x="14985" y="9651"/>
                  </a:lnTo>
                  <a:lnTo>
                    <a:pt x="14580" y="9651"/>
                  </a:lnTo>
                  <a:lnTo>
                    <a:pt x="14040" y="9038"/>
                  </a:lnTo>
                  <a:lnTo>
                    <a:pt x="14040" y="7353"/>
                  </a:lnTo>
                  <a:lnTo>
                    <a:pt x="14580" y="6740"/>
                  </a:lnTo>
                  <a:lnTo>
                    <a:pt x="14580" y="6128"/>
                  </a:lnTo>
                  <a:lnTo>
                    <a:pt x="14985" y="6128"/>
                  </a:lnTo>
                  <a:lnTo>
                    <a:pt x="14985" y="4443"/>
                  </a:lnTo>
                  <a:lnTo>
                    <a:pt x="15525" y="4443"/>
                  </a:lnTo>
                  <a:lnTo>
                    <a:pt x="14985" y="3983"/>
                  </a:lnTo>
                  <a:lnTo>
                    <a:pt x="14580" y="3983"/>
                  </a:lnTo>
                  <a:lnTo>
                    <a:pt x="13500" y="3370"/>
                  </a:lnTo>
                  <a:lnTo>
                    <a:pt x="13095" y="3370"/>
                  </a:lnTo>
                  <a:lnTo>
                    <a:pt x="12555" y="2757"/>
                  </a:lnTo>
                  <a:lnTo>
                    <a:pt x="12555" y="2145"/>
                  </a:lnTo>
                  <a:lnTo>
                    <a:pt x="12015" y="2145"/>
                  </a:lnTo>
                  <a:lnTo>
                    <a:pt x="12015" y="1685"/>
                  </a:lnTo>
                  <a:lnTo>
                    <a:pt x="11610" y="1072"/>
                  </a:lnTo>
                  <a:lnTo>
                    <a:pt x="10530" y="1072"/>
                  </a:lnTo>
                  <a:lnTo>
                    <a:pt x="10530" y="460"/>
                  </a:lnTo>
                  <a:lnTo>
                    <a:pt x="9585" y="460"/>
                  </a:lnTo>
                  <a:lnTo>
                    <a:pt x="8505" y="0"/>
                  </a:lnTo>
                  <a:lnTo>
                    <a:pt x="8100" y="0"/>
                  </a:lnTo>
                  <a:lnTo>
                    <a:pt x="7560" y="460"/>
                  </a:lnTo>
                  <a:lnTo>
                    <a:pt x="7020" y="460"/>
                  </a:lnTo>
                  <a:lnTo>
                    <a:pt x="6480" y="1072"/>
                  </a:lnTo>
                  <a:lnTo>
                    <a:pt x="6075" y="1685"/>
                  </a:lnTo>
                  <a:lnTo>
                    <a:pt x="5535" y="1685"/>
                  </a:lnTo>
                  <a:lnTo>
                    <a:pt x="4590" y="2145"/>
                  </a:lnTo>
                  <a:lnTo>
                    <a:pt x="4590" y="6740"/>
                  </a:lnTo>
                  <a:lnTo>
                    <a:pt x="4050" y="7353"/>
                  </a:lnTo>
                  <a:lnTo>
                    <a:pt x="4050" y="7813"/>
                  </a:lnTo>
                  <a:lnTo>
                    <a:pt x="0" y="10723"/>
                  </a:lnTo>
                  <a:lnTo>
                    <a:pt x="1080" y="13634"/>
                  </a:lnTo>
                  <a:lnTo>
                    <a:pt x="3105" y="14094"/>
                  </a:lnTo>
                  <a:lnTo>
                    <a:pt x="13500" y="21600"/>
                  </a:lnTo>
                  <a:lnTo>
                    <a:pt x="17550" y="21600"/>
                  </a:lnTo>
                  <a:lnTo>
                    <a:pt x="18090" y="20374"/>
                  </a:lnTo>
                  <a:lnTo>
                    <a:pt x="18495" y="19302"/>
                  </a:lnTo>
                  <a:lnTo>
                    <a:pt x="19575" y="18689"/>
                  </a:lnTo>
                  <a:lnTo>
                    <a:pt x="20520" y="19302"/>
                  </a:lnTo>
                  <a:lnTo>
                    <a:pt x="21060" y="19302"/>
                  </a:lnTo>
                  <a:lnTo>
                    <a:pt x="21060" y="18689"/>
                  </a:lnTo>
                  <a:lnTo>
                    <a:pt x="21600" y="18689"/>
                  </a:lnTo>
                  <a:close/>
                  <a:moveTo>
                    <a:pt x="21600" y="1868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3" name="Google Shape;853;p16"/>
            <p:cNvSpPr/>
            <p:nvPr/>
          </p:nvSpPr>
          <p:spPr>
            <a:xfrm>
              <a:off x="8755" y="3520"/>
              <a:ext cx="76" cy="64"/>
            </a:xfrm>
            <a:custGeom>
              <a:avLst/>
              <a:gdLst/>
              <a:ahLst/>
              <a:cxnLst/>
              <a:rect l="l" t="t" r="r" b="b"/>
              <a:pathLst>
                <a:path w="21600" h="21600" extrusionOk="0">
                  <a:moveTo>
                    <a:pt x="0" y="15785"/>
                  </a:moveTo>
                  <a:lnTo>
                    <a:pt x="2880" y="9138"/>
                  </a:lnTo>
                  <a:lnTo>
                    <a:pt x="5040" y="3323"/>
                  </a:lnTo>
                  <a:lnTo>
                    <a:pt x="10800" y="0"/>
                  </a:lnTo>
                  <a:lnTo>
                    <a:pt x="15840" y="3323"/>
                  </a:lnTo>
                  <a:lnTo>
                    <a:pt x="18720" y="3323"/>
                  </a:lnTo>
                  <a:lnTo>
                    <a:pt x="18720" y="9138"/>
                  </a:lnTo>
                  <a:lnTo>
                    <a:pt x="12960" y="9138"/>
                  </a:lnTo>
                  <a:lnTo>
                    <a:pt x="18720" y="12462"/>
                  </a:lnTo>
                  <a:lnTo>
                    <a:pt x="18720" y="15785"/>
                  </a:lnTo>
                  <a:lnTo>
                    <a:pt x="21600" y="18277"/>
                  </a:lnTo>
                  <a:lnTo>
                    <a:pt x="18720" y="18277"/>
                  </a:lnTo>
                  <a:lnTo>
                    <a:pt x="21600" y="18277"/>
                  </a:lnTo>
                  <a:lnTo>
                    <a:pt x="12960" y="21600"/>
                  </a:lnTo>
                  <a:lnTo>
                    <a:pt x="12960" y="18277"/>
                  </a:lnTo>
                  <a:lnTo>
                    <a:pt x="2880" y="15785"/>
                  </a:lnTo>
                  <a:lnTo>
                    <a:pt x="0" y="15785"/>
                  </a:lnTo>
                  <a:close/>
                  <a:moveTo>
                    <a:pt x="0" y="1578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4" name="Google Shape;854;p16"/>
            <p:cNvSpPr/>
            <p:nvPr/>
          </p:nvSpPr>
          <p:spPr>
            <a:xfrm>
              <a:off x="8154" y="3300"/>
              <a:ext cx="94" cy="44"/>
            </a:xfrm>
            <a:custGeom>
              <a:avLst/>
              <a:gdLst/>
              <a:ahLst/>
              <a:cxnLst/>
              <a:rect l="l" t="t" r="r" b="b"/>
              <a:pathLst>
                <a:path w="21600" h="21600" extrusionOk="0">
                  <a:moveTo>
                    <a:pt x="2335" y="21600"/>
                  </a:moveTo>
                  <a:lnTo>
                    <a:pt x="0" y="18000"/>
                  </a:lnTo>
                  <a:lnTo>
                    <a:pt x="0" y="13200"/>
                  </a:lnTo>
                  <a:lnTo>
                    <a:pt x="2335" y="8400"/>
                  </a:lnTo>
                  <a:lnTo>
                    <a:pt x="4086" y="8400"/>
                  </a:lnTo>
                  <a:lnTo>
                    <a:pt x="6422" y="4800"/>
                  </a:lnTo>
                  <a:lnTo>
                    <a:pt x="8757" y="8400"/>
                  </a:lnTo>
                  <a:lnTo>
                    <a:pt x="10508" y="8400"/>
                  </a:lnTo>
                  <a:lnTo>
                    <a:pt x="15178" y="4800"/>
                  </a:lnTo>
                  <a:lnTo>
                    <a:pt x="19265" y="0"/>
                  </a:lnTo>
                  <a:lnTo>
                    <a:pt x="21600" y="0"/>
                  </a:lnTo>
                  <a:lnTo>
                    <a:pt x="19265" y="4800"/>
                  </a:lnTo>
                  <a:lnTo>
                    <a:pt x="17514" y="4800"/>
                  </a:lnTo>
                  <a:lnTo>
                    <a:pt x="15178" y="8400"/>
                  </a:lnTo>
                  <a:lnTo>
                    <a:pt x="15178" y="18000"/>
                  </a:lnTo>
                  <a:lnTo>
                    <a:pt x="10508" y="18000"/>
                  </a:lnTo>
                  <a:lnTo>
                    <a:pt x="10508" y="21600"/>
                  </a:lnTo>
                  <a:lnTo>
                    <a:pt x="2335" y="21600"/>
                  </a:lnTo>
                  <a:close/>
                  <a:moveTo>
                    <a:pt x="2335"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5" name="Google Shape;855;p16"/>
            <p:cNvSpPr/>
            <p:nvPr/>
          </p:nvSpPr>
          <p:spPr>
            <a:xfrm>
              <a:off x="8286" y="3226"/>
              <a:ext cx="261" cy="212"/>
            </a:xfrm>
            <a:custGeom>
              <a:avLst/>
              <a:gdLst/>
              <a:ahLst/>
              <a:cxnLst/>
              <a:rect l="l" t="t" r="r" b="b"/>
              <a:pathLst>
                <a:path w="21600" h="21600" extrusionOk="0">
                  <a:moveTo>
                    <a:pt x="11534" y="16828"/>
                  </a:moveTo>
                  <a:lnTo>
                    <a:pt x="17825" y="12056"/>
                  </a:lnTo>
                  <a:lnTo>
                    <a:pt x="17825" y="11302"/>
                  </a:lnTo>
                  <a:lnTo>
                    <a:pt x="18664" y="10298"/>
                  </a:lnTo>
                  <a:lnTo>
                    <a:pt x="18664" y="2763"/>
                  </a:lnTo>
                  <a:lnTo>
                    <a:pt x="20132" y="2009"/>
                  </a:lnTo>
                  <a:lnTo>
                    <a:pt x="20971" y="2009"/>
                  </a:lnTo>
                  <a:lnTo>
                    <a:pt x="21600" y="1005"/>
                  </a:lnTo>
                  <a:lnTo>
                    <a:pt x="20971" y="0"/>
                  </a:lnTo>
                  <a:lnTo>
                    <a:pt x="20132" y="0"/>
                  </a:lnTo>
                  <a:lnTo>
                    <a:pt x="18664" y="1005"/>
                  </a:lnTo>
                  <a:lnTo>
                    <a:pt x="14680" y="1005"/>
                  </a:lnTo>
                  <a:lnTo>
                    <a:pt x="13841" y="2009"/>
                  </a:lnTo>
                  <a:lnTo>
                    <a:pt x="13212" y="2009"/>
                  </a:lnTo>
                  <a:lnTo>
                    <a:pt x="13212" y="2763"/>
                  </a:lnTo>
                  <a:lnTo>
                    <a:pt x="11534" y="2763"/>
                  </a:lnTo>
                  <a:lnTo>
                    <a:pt x="10066" y="2009"/>
                  </a:lnTo>
                  <a:lnTo>
                    <a:pt x="6920" y="2009"/>
                  </a:lnTo>
                  <a:lnTo>
                    <a:pt x="6920" y="2763"/>
                  </a:lnTo>
                  <a:lnTo>
                    <a:pt x="3146" y="2763"/>
                  </a:lnTo>
                  <a:lnTo>
                    <a:pt x="3146" y="4772"/>
                  </a:lnTo>
                  <a:lnTo>
                    <a:pt x="2307" y="4772"/>
                  </a:lnTo>
                  <a:lnTo>
                    <a:pt x="3146" y="5777"/>
                  </a:lnTo>
                  <a:lnTo>
                    <a:pt x="2307" y="5777"/>
                  </a:lnTo>
                  <a:lnTo>
                    <a:pt x="1468" y="6530"/>
                  </a:lnTo>
                  <a:lnTo>
                    <a:pt x="839" y="5777"/>
                  </a:lnTo>
                  <a:lnTo>
                    <a:pt x="839" y="6530"/>
                  </a:lnTo>
                  <a:lnTo>
                    <a:pt x="0" y="6530"/>
                  </a:lnTo>
                  <a:lnTo>
                    <a:pt x="0" y="7535"/>
                  </a:lnTo>
                  <a:lnTo>
                    <a:pt x="1468" y="9293"/>
                  </a:lnTo>
                  <a:lnTo>
                    <a:pt x="839" y="10298"/>
                  </a:lnTo>
                  <a:lnTo>
                    <a:pt x="839" y="12056"/>
                  </a:lnTo>
                  <a:lnTo>
                    <a:pt x="2307" y="12056"/>
                  </a:lnTo>
                  <a:lnTo>
                    <a:pt x="2307" y="13060"/>
                  </a:lnTo>
                  <a:lnTo>
                    <a:pt x="3146" y="13060"/>
                  </a:lnTo>
                  <a:lnTo>
                    <a:pt x="3146" y="15070"/>
                  </a:lnTo>
                  <a:lnTo>
                    <a:pt x="2307" y="15070"/>
                  </a:lnTo>
                  <a:lnTo>
                    <a:pt x="1468" y="15823"/>
                  </a:lnTo>
                  <a:lnTo>
                    <a:pt x="1468" y="17833"/>
                  </a:lnTo>
                  <a:lnTo>
                    <a:pt x="2307" y="19591"/>
                  </a:lnTo>
                  <a:lnTo>
                    <a:pt x="1468" y="19591"/>
                  </a:lnTo>
                  <a:lnTo>
                    <a:pt x="2307" y="19591"/>
                  </a:lnTo>
                  <a:lnTo>
                    <a:pt x="3146" y="20595"/>
                  </a:lnTo>
                  <a:lnTo>
                    <a:pt x="3775" y="21600"/>
                  </a:lnTo>
                  <a:lnTo>
                    <a:pt x="4614" y="21600"/>
                  </a:lnTo>
                  <a:lnTo>
                    <a:pt x="11534" y="16828"/>
                  </a:lnTo>
                  <a:close/>
                  <a:moveTo>
                    <a:pt x="11534" y="1682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6" name="Google Shape;856;p16"/>
            <p:cNvSpPr/>
            <p:nvPr/>
          </p:nvSpPr>
          <p:spPr>
            <a:xfrm>
              <a:off x="8237" y="3391"/>
              <a:ext cx="66" cy="166"/>
            </a:xfrm>
            <a:custGeom>
              <a:avLst/>
              <a:gdLst/>
              <a:ahLst/>
              <a:cxnLst/>
              <a:rect l="l" t="t" r="r" b="b"/>
              <a:pathLst>
                <a:path w="21600" h="21600" extrusionOk="0">
                  <a:moveTo>
                    <a:pt x="12462" y="21600"/>
                  </a:moveTo>
                  <a:lnTo>
                    <a:pt x="15785" y="20310"/>
                  </a:lnTo>
                  <a:lnTo>
                    <a:pt x="15785" y="15475"/>
                  </a:lnTo>
                  <a:lnTo>
                    <a:pt x="19108" y="15475"/>
                  </a:lnTo>
                  <a:lnTo>
                    <a:pt x="19108" y="10639"/>
                  </a:lnTo>
                  <a:lnTo>
                    <a:pt x="12462" y="10639"/>
                  </a:lnTo>
                  <a:lnTo>
                    <a:pt x="12462" y="4836"/>
                  </a:lnTo>
                  <a:lnTo>
                    <a:pt x="15785" y="4836"/>
                  </a:lnTo>
                  <a:lnTo>
                    <a:pt x="15785" y="6125"/>
                  </a:lnTo>
                  <a:lnTo>
                    <a:pt x="19108" y="6125"/>
                  </a:lnTo>
                  <a:lnTo>
                    <a:pt x="19108" y="1290"/>
                  </a:lnTo>
                  <a:lnTo>
                    <a:pt x="21600" y="0"/>
                  </a:lnTo>
                  <a:lnTo>
                    <a:pt x="19108" y="0"/>
                  </a:lnTo>
                  <a:lnTo>
                    <a:pt x="19108" y="1290"/>
                  </a:lnTo>
                  <a:lnTo>
                    <a:pt x="12462" y="1290"/>
                  </a:lnTo>
                  <a:lnTo>
                    <a:pt x="9138" y="2257"/>
                  </a:lnTo>
                  <a:lnTo>
                    <a:pt x="6646" y="6125"/>
                  </a:lnTo>
                  <a:lnTo>
                    <a:pt x="0" y="10639"/>
                  </a:lnTo>
                  <a:lnTo>
                    <a:pt x="3323" y="11928"/>
                  </a:lnTo>
                  <a:lnTo>
                    <a:pt x="6646" y="14507"/>
                  </a:lnTo>
                  <a:lnTo>
                    <a:pt x="9138" y="16764"/>
                  </a:lnTo>
                  <a:lnTo>
                    <a:pt x="12462" y="19021"/>
                  </a:lnTo>
                  <a:lnTo>
                    <a:pt x="9138" y="20310"/>
                  </a:lnTo>
                  <a:lnTo>
                    <a:pt x="12462" y="21600"/>
                  </a:lnTo>
                  <a:close/>
                  <a:moveTo>
                    <a:pt x="12462"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7" name="Google Shape;857;p16"/>
            <p:cNvSpPr/>
            <p:nvPr/>
          </p:nvSpPr>
          <p:spPr>
            <a:xfrm>
              <a:off x="8296" y="3391"/>
              <a:ext cx="18" cy="38"/>
            </a:xfrm>
            <a:custGeom>
              <a:avLst/>
              <a:gdLst/>
              <a:ahLst/>
              <a:cxnLst/>
              <a:rect l="l" t="t" r="r" b="b"/>
              <a:pathLst>
                <a:path w="21600" h="21600" extrusionOk="0">
                  <a:moveTo>
                    <a:pt x="0" y="21600"/>
                  </a:moveTo>
                  <a:lnTo>
                    <a:pt x="0" y="5760"/>
                  </a:lnTo>
                  <a:lnTo>
                    <a:pt x="9257" y="0"/>
                  </a:lnTo>
                  <a:lnTo>
                    <a:pt x="9257" y="5760"/>
                  </a:lnTo>
                  <a:lnTo>
                    <a:pt x="21600" y="15840"/>
                  </a:lnTo>
                  <a:lnTo>
                    <a:pt x="9257" y="15840"/>
                  </a:lnTo>
                  <a:lnTo>
                    <a:pt x="9257" y="21600"/>
                  </a:lnTo>
                  <a:lnTo>
                    <a:pt x="0" y="21600"/>
                  </a:lnTo>
                  <a:close/>
                  <a:moveTo>
                    <a:pt x="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8" name="Google Shape;858;p16"/>
            <p:cNvSpPr/>
            <p:nvPr/>
          </p:nvSpPr>
          <p:spPr>
            <a:xfrm>
              <a:off x="8276" y="3429"/>
              <a:ext cx="20" cy="44"/>
            </a:xfrm>
            <a:custGeom>
              <a:avLst/>
              <a:gdLst/>
              <a:ahLst/>
              <a:cxnLst/>
              <a:rect l="l" t="t" r="r" b="b"/>
              <a:pathLst>
                <a:path w="21600" h="21600" extrusionOk="0">
                  <a:moveTo>
                    <a:pt x="21600" y="21600"/>
                  </a:moveTo>
                  <a:lnTo>
                    <a:pt x="0" y="21600"/>
                  </a:lnTo>
                  <a:lnTo>
                    <a:pt x="0" y="0"/>
                  </a:lnTo>
                  <a:lnTo>
                    <a:pt x="10800" y="0"/>
                  </a:lnTo>
                  <a:lnTo>
                    <a:pt x="10800" y="4800"/>
                  </a:lnTo>
                  <a:lnTo>
                    <a:pt x="21600" y="4800"/>
                  </a:lnTo>
                  <a:lnTo>
                    <a:pt x="21600" y="21600"/>
                  </a:lnTo>
                  <a:close/>
                  <a:moveTo>
                    <a:pt x="216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9" name="Google Shape;859;p16"/>
            <p:cNvSpPr/>
            <p:nvPr/>
          </p:nvSpPr>
          <p:spPr>
            <a:xfrm>
              <a:off x="8276" y="3344"/>
              <a:ext cx="48" cy="57"/>
            </a:xfrm>
            <a:custGeom>
              <a:avLst/>
              <a:gdLst/>
              <a:ahLst/>
              <a:cxnLst/>
              <a:rect l="l" t="t" r="r" b="b"/>
              <a:pathLst>
                <a:path w="21600" h="21600" extrusionOk="0">
                  <a:moveTo>
                    <a:pt x="0" y="21600"/>
                  </a:moveTo>
                  <a:lnTo>
                    <a:pt x="9095" y="21600"/>
                  </a:lnTo>
                  <a:lnTo>
                    <a:pt x="9095" y="17843"/>
                  </a:lnTo>
                  <a:lnTo>
                    <a:pt x="12505" y="17843"/>
                  </a:lnTo>
                  <a:lnTo>
                    <a:pt x="12505" y="14087"/>
                  </a:lnTo>
                  <a:lnTo>
                    <a:pt x="17053" y="11270"/>
                  </a:lnTo>
                  <a:lnTo>
                    <a:pt x="21600" y="11270"/>
                  </a:lnTo>
                  <a:lnTo>
                    <a:pt x="21600" y="3757"/>
                  </a:lnTo>
                  <a:lnTo>
                    <a:pt x="17053" y="3757"/>
                  </a:lnTo>
                  <a:lnTo>
                    <a:pt x="17053" y="0"/>
                  </a:lnTo>
                  <a:lnTo>
                    <a:pt x="9095" y="0"/>
                  </a:lnTo>
                  <a:lnTo>
                    <a:pt x="4547" y="11270"/>
                  </a:lnTo>
                  <a:lnTo>
                    <a:pt x="4547" y="14087"/>
                  </a:lnTo>
                  <a:lnTo>
                    <a:pt x="0" y="17843"/>
                  </a:lnTo>
                  <a:lnTo>
                    <a:pt x="0" y="21600"/>
                  </a:lnTo>
                  <a:close/>
                  <a:moveTo>
                    <a:pt x="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0" name="Google Shape;860;p16"/>
            <p:cNvSpPr/>
            <p:nvPr/>
          </p:nvSpPr>
          <p:spPr>
            <a:xfrm>
              <a:off x="8276" y="3391"/>
              <a:ext cx="170" cy="183"/>
            </a:xfrm>
            <a:custGeom>
              <a:avLst/>
              <a:gdLst/>
              <a:ahLst/>
              <a:cxnLst/>
              <a:rect l="l" t="t" r="r" b="b"/>
              <a:pathLst>
                <a:path w="21600" h="21600" extrusionOk="0">
                  <a:moveTo>
                    <a:pt x="1290" y="18389"/>
                  </a:moveTo>
                  <a:lnTo>
                    <a:pt x="1290" y="14011"/>
                  </a:lnTo>
                  <a:lnTo>
                    <a:pt x="2579" y="14011"/>
                  </a:lnTo>
                  <a:lnTo>
                    <a:pt x="2579" y="4378"/>
                  </a:lnTo>
                  <a:lnTo>
                    <a:pt x="3546" y="4378"/>
                  </a:lnTo>
                  <a:lnTo>
                    <a:pt x="3546" y="3211"/>
                  </a:lnTo>
                  <a:lnTo>
                    <a:pt x="4836" y="3211"/>
                  </a:lnTo>
                  <a:lnTo>
                    <a:pt x="6125" y="4378"/>
                  </a:lnTo>
                  <a:lnTo>
                    <a:pt x="7093" y="5546"/>
                  </a:lnTo>
                  <a:lnTo>
                    <a:pt x="8382" y="5546"/>
                  </a:lnTo>
                  <a:lnTo>
                    <a:pt x="19021" y="0"/>
                  </a:lnTo>
                  <a:lnTo>
                    <a:pt x="21600" y="5546"/>
                  </a:lnTo>
                  <a:lnTo>
                    <a:pt x="19021" y="7589"/>
                  </a:lnTo>
                  <a:lnTo>
                    <a:pt x="11928" y="8757"/>
                  </a:lnTo>
                  <a:lnTo>
                    <a:pt x="18054" y="14011"/>
                  </a:lnTo>
                  <a:lnTo>
                    <a:pt x="15475" y="16346"/>
                  </a:lnTo>
                  <a:lnTo>
                    <a:pt x="15475" y="18389"/>
                  </a:lnTo>
                  <a:lnTo>
                    <a:pt x="10639" y="18389"/>
                  </a:lnTo>
                  <a:lnTo>
                    <a:pt x="7093" y="21600"/>
                  </a:lnTo>
                  <a:lnTo>
                    <a:pt x="2579" y="20724"/>
                  </a:lnTo>
                  <a:lnTo>
                    <a:pt x="0" y="20724"/>
                  </a:lnTo>
                  <a:lnTo>
                    <a:pt x="1290" y="19557"/>
                  </a:lnTo>
                  <a:lnTo>
                    <a:pt x="1290" y="18389"/>
                  </a:lnTo>
                  <a:close/>
                  <a:moveTo>
                    <a:pt x="1290" y="1838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1" name="Google Shape;861;p16"/>
            <p:cNvSpPr/>
            <p:nvPr/>
          </p:nvSpPr>
          <p:spPr>
            <a:xfrm>
              <a:off x="8276" y="3438"/>
              <a:ext cx="865" cy="641"/>
            </a:xfrm>
            <a:custGeom>
              <a:avLst/>
              <a:gdLst/>
              <a:ahLst/>
              <a:cxnLst/>
              <a:rect l="l" t="t" r="r" b="b"/>
              <a:pathLst>
                <a:path w="21600" h="21600" extrusionOk="0">
                  <a:moveTo>
                    <a:pt x="13872" y="4587"/>
                  </a:moveTo>
                  <a:lnTo>
                    <a:pt x="13112" y="4920"/>
                  </a:lnTo>
                  <a:lnTo>
                    <a:pt x="13112" y="4587"/>
                  </a:lnTo>
                  <a:lnTo>
                    <a:pt x="12225" y="4337"/>
                  </a:lnTo>
                  <a:lnTo>
                    <a:pt x="10072" y="4337"/>
                  </a:lnTo>
                  <a:lnTo>
                    <a:pt x="5194" y="250"/>
                  </a:lnTo>
                  <a:lnTo>
                    <a:pt x="4244" y="0"/>
                  </a:lnTo>
                  <a:lnTo>
                    <a:pt x="3737" y="584"/>
                  </a:lnTo>
                  <a:lnTo>
                    <a:pt x="2344" y="917"/>
                  </a:lnTo>
                  <a:lnTo>
                    <a:pt x="3547" y="2419"/>
                  </a:lnTo>
                  <a:lnTo>
                    <a:pt x="3040" y="3086"/>
                  </a:lnTo>
                  <a:lnTo>
                    <a:pt x="3040" y="3669"/>
                  </a:lnTo>
                  <a:lnTo>
                    <a:pt x="2090" y="3669"/>
                  </a:lnTo>
                  <a:lnTo>
                    <a:pt x="1394" y="4587"/>
                  </a:lnTo>
                  <a:lnTo>
                    <a:pt x="507" y="4337"/>
                  </a:lnTo>
                  <a:lnTo>
                    <a:pt x="0" y="4337"/>
                  </a:lnTo>
                  <a:lnTo>
                    <a:pt x="0" y="5504"/>
                  </a:lnTo>
                  <a:lnTo>
                    <a:pt x="253" y="5838"/>
                  </a:lnTo>
                  <a:lnTo>
                    <a:pt x="253" y="5504"/>
                  </a:lnTo>
                  <a:lnTo>
                    <a:pt x="950" y="6422"/>
                  </a:lnTo>
                  <a:lnTo>
                    <a:pt x="950" y="6755"/>
                  </a:lnTo>
                  <a:lnTo>
                    <a:pt x="1204" y="7089"/>
                  </a:lnTo>
                  <a:lnTo>
                    <a:pt x="1394" y="7422"/>
                  </a:lnTo>
                  <a:lnTo>
                    <a:pt x="1647" y="8006"/>
                  </a:lnTo>
                  <a:lnTo>
                    <a:pt x="2090" y="8590"/>
                  </a:lnTo>
                  <a:lnTo>
                    <a:pt x="2090" y="8924"/>
                  </a:lnTo>
                  <a:lnTo>
                    <a:pt x="2344" y="8924"/>
                  </a:lnTo>
                  <a:lnTo>
                    <a:pt x="2597" y="9591"/>
                  </a:lnTo>
                  <a:lnTo>
                    <a:pt x="2850" y="9591"/>
                  </a:lnTo>
                  <a:lnTo>
                    <a:pt x="2850" y="10508"/>
                  </a:lnTo>
                  <a:lnTo>
                    <a:pt x="3040" y="10758"/>
                  </a:lnTo>
                  <a:lnTo>
                    <a:pt x="3547" y="10758"/>
                  </a:lnTo>
                  <a:lnTo>
                    <a:pt x="3737" y="11092"/>
                  </a:lnTo>
                  <a:lnTo>
                    <a:pt x="4244" y="11759"/>
                  </a:lnTo>
                  <a:lnTo>
                    <a:pt x="4244" y="12009"/>
                  </a:lnTo>
                  <a:lnTo>
                    <a:pt x="4434" y="12343"/>
                  </a:lnTo>
                  <a:lnTo>
                    <a:pt x="4687" y="12676"/>
                  </a:lnTo>
                  <a:lnTo>
                    <a:pt x="4687" y="14511"/>
                  </a:lnTo>
                  <a:lnTo>
                    <a:pt x="4941" y="14845"/>
                  </a:lnTo>
                  <a:lnTo>
                    <a:pt x="4941" y="15095"/>
                  </a:lnTo>
                  <a:lnTo>
                    <a:pt x="5638" y="16012"/>
                  </a:lnTo>
                  <a:lnTo>
                    <a:pt x="5891" y="16012"/>
                  </a:lnTo>
                  <a:lnTo>
                    <a:pt x="6081" y="16346"/>
                  </a:lnTo>
                  <a:lnTo>
                    <a:pt x="6588" y="16680"/>
                  </a:lnTo>
                  <a:lnTo>
                    <a:pt x="6778" y="17013"/>
                  </a:lnTo>
                  <a:lnTo>
                    <a:pt x="7031" y="18181"/>
                  </a:lnTo>
                  <a:lnTo>
                    <a:pt x="7284" y="18181"/>
                  </a:lnTo>
                  <a:lnTo>
                    <a:pt x="7284" y="18514"/>
                  </a:lnTo>
                  <a:lnTo>
                    <a:pt x="8235" y="19432"/>
                  </a:lnTo>
                  <a:lnTo>
                    <a:pt x="8425" y="20099"/>
                  </a:lnTo>
                  <a:lnTo>
                    <a:pt x="8678" y="20099"/>
                  </a:lnTo>
                  <a:lnTo>
                    <a:pt x="8931" y="21016"/>
                  </a:lnTo>
                  <a:lnTo>
                    <a:pt x="9185" y="21016"/>
                  </a:lnTo>
                  <a:lnTo>
                    <a:pt x="9375" y="20683"/>
                  </a:lnTo>
                  <a:lnTo>
                    <a:pt x="9628" y="20349"/>
                  </a:lnTo>
                  <a:lnTo>
                    <a:pt x="9375" y="20099"/>
                  </a:lnTo>
                  <a:lnTo>
                    <a:pt x="9628" y="19432"/>
                  </a:lnTo>
                  <a:lnTo>
                    <a:pt x="9882" y="19432"/>
                  </a:lnTo>
                  <a:lnTo>
                    <a:pt x="10072" y="19765"/>
                  </a:lnTo>
                  <a:lnTo>
                    <a:pt x="10768" y="19765"/>
                  </a:lnTo>
                  <a:lnTo>
                    <a:pt x="11718" y="20099"/>
                  </a:lnTo>
                  <a:lnTo>
                    <a:pt x="12669" y="20683"/>
                  </a:lnTo>
                  <a:lnTo>
                    <a:pt x="12669" y="21600"/>
                  </a:lnTo>
                  <a:lnTo>
                    <a:pt x="14569" y="18848"/>
                  </a:lnTo>
                  <a:lnTo>
                    <a:pt x="21347" y="16346"/>
                  </a:lnTo>
                  <a:lnTo>
                    <a:pt x="21600" y="13594"/>
                  </a:lnTo>
                  <a:lnTo>
                    <a:pt x="21347" y="12676"/>
                  </a:lnTo>
                  <a:lnTo>
                    <a:pt x="20903" y="12927"/>
                  </a:lnTo>
                  <a:lnTo>
                    <a:pt x="17863" y="12343"/>
                  </a:lnTo>
                  <a:lnTo>
                    <a:pt x="17609" y="11425"/>
                  </a:lnTo>
                  <a:lnTo>
                    <a:pt x="17356" y="11092"/>
                  </a:lnTo>
                  <a:lnTo>
                    <a:pt x="17356" y="10175"/>
                  </a:lnTo>
                  <a:lnTo>
                    <a:pt x="17103" y="10175"/>
                  </a:lnTo>
                  <a:lnTo>
                    <a:pt x="16659" y="9841"/>
                  </a:lnTo>
                  <a:lnTo>
                    <a:pt x="16406" y="9591"/>
                  </a:lnTo>
                  <a:lnTo>
                    <a:pt x="16406" y="9257"/>
                  </a:lnTo>
                  <a:lnTo>
                    <a:pt x="15962" y="8340"/>
                  </a:lnTo>
                  <a:lnTo>
                    <a:pt x="15709" y="8340"/>
                  </a:lnTo>
                  <a:lnTo>
                    <a:pt x="15709" y="7422"/>
                  </a:lnTo>
                  <a:lnTo>
                    <a:pt x="15456" y="7089"/>
                  </a:lnTo>
                  <a:lnTo>
                    <a:pt x="15012" y="6422"/>
                  </a:lnTo>
                  <a:lnTo>
                    <a:pt x="14759" y="6171"/>
                  </a:lnTo>
                  <a:lnTo>
                    <a:pt x="15012" y="6171"/>
                  </a:lnTo>
                  <a:lnTo>
                    <a:pt x="14759" y="6171"/>
                  </a:lnTo>
                  <a:lnTo>
                    <a:pt x="14316" y="5838"/>
                  </a:lnTo>
                  <a:lnTo>
                    <a:pt x="14062" y="5254"/>
                  </a:lnTo>
                  <a:lnTo>
                    <a:pt x="14062" y="4920"/>
                  </a:lnTo>
                  <a:lnTo>
                    <a:pt x="13872" y="4920"/>
                  </a:lnTo>
                  <a:lnTo>
                    <a:pt x="13872" y="4587"/>
                  </a:lnTo>
                  <a:lnTo>
                    <a:pt x="13872" y="4920"/>
                  </a:lnTo>
                  <a:lnTo>
                    <a:pt x="13872" y="4587"/>
                  </a:lnTo>
                  <a:close/>
                  <a:moveTo>
                    <a:pt x="13872" y="458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2" name="Google Shape;862;p16"/>
            <p:cNvSpPr/>
            <p:nvPr/>
          </p:nvSpPr>
          <p:spPr>
            <a:xfrm>
              <a:off x="8943" y="3676"/>
              <a:ext cx="28" cy="64"/>
            </a:xfrm>
            <a:custGeom>
              <a:avLst/>
              <a:gdLst/>
              <a:ahLst/>
              <a:cxnLst/>
              <a:rect l="l" t="t" r="r" b="b"/>
              <a:pathLst>
                <a:path w="21600" h="21600" extrusionOk="0">
                  <a:moveTo>
                    <a:pt x="13745" y="21600"/>
                  </a:moveTo>
                  <a:lnTo>
                    <a:pt x="0" y="18277"/>
                  </a:lnTo>
                  <a:lnTo>
                    <a:pt x="0" y="3323"/>
                  </a:lnTo>
                  <a:lnTo>
                    <a:pt x="7855" y="3323"/>
                  </a:lnTo>
                  <a:lnTo>
                    <a:pt x="7855" y="0"/>
                  </a:lnTo>
                  <a:lnTo>
                    <a:pt x="13745" y="3323"/>
                  </a:lnTo>
                  <a:lnTo>
                    <a:pt x="21600" y="3323"/>
                  </a:lnTo>
                  <a:lnTo>
                    <a:pt x="13745" y="9138"/>
                  </a:lnTo>
                  <a:lnTo>
                    <a:pt x="13745" y="12462"/>
                  </a:lnTo>
                  <a:lnTo>
                    <a:pt x="21600" y="12462"/>
                  </a:lnTo>
                  <a:lnTo>
                    <a:pt x="21600" y="21600"/>
                  </a:lnTo>
                  <a:lnTo>
                    <a:pt x="13745" y="21600"/>
                  </a:lnTo>
                  <a:close/>
                  <a:moveTo>
                    <a:pt x="13745"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3" name="Google Shape;863;p16"/>
            <p:cNvSpPr/>
            <p:nvPr/>
          </p:nvSpPr>
          <p:spPr>
            <a:xfrm>
              <a:off x="8971" y="3686"/>
              <a:ext cx="208" cy="136"/>
            </a:xfrm>
            <a:custGeom>
              <a:avLst/>
              <a:gdLst/>
              <a:ahLst/>
              <a:cxnLst/>
              <a:rect l="l" t="t" r="r" b="b"/>
              <a:pathLst>
                <a:path w="21600" h="21600" extrusionOk="0">
                  <a:moveTo>
                    <a:pt x="0" y="10211"/>
                  </a:moveTo>
                  <a:lnTo>
                    <a:pt x="0" y="12960"/>
                  </a:lnTo>
                  <a:lnTo>
                    <a:pt x="1054" y="14531"/>
                  </a:lnTo>
                  <a:lnTo>
                    <a:pt x="2107" y="18851"/>
                  </a:lnTo>
                  <a:lnTo>
                    <a:pt x="14751" y="21600"/>
                  </a:lnTo>
                  <a:lnTo>
                    <a:pt x="16595" y="20422"/>
                  </a:lnTo>
                  <a:lnTo>
                    <a:pt x="20546" y="4320"/>
                  </a:lnTo>
                  <a:lnTo>
                    <a:pt x="21600" y="4320"/>
                  </a:lnTo>
                  <a:lnTo>
                    <a:pt x="20546" y="2749"/>
                  </a:lnTo>
                  <a:lnTo>
                    <a:pt x="20546" y="1178"/>
                  </a:lnTo>
                  <a:lnTo>
                    <a:pt x="20546" y="2749"/>
                  </a:lnTo>
                  <a:lnTo>
                    <a:pt x="20546" y="1178"/>
                  </a:lnTo>
                  <a:lnTo>
                    <a:pt x="19493" y="1178"/>
                  </a:lnTo>
                  <a:lnTo>
                    <a:pt x="19493" y="0"/>
                  </a:lnTo>
                  <a:lnTo>
                    <a:pt x="18439" y="1178"/>
                  </a:lnTo>
                  <a:lnTo>
                    <a:pt x="16595" y="2749"/>
                  </a:lnTo>
                  <a:lnTo>
                    <a:pt x="16595" y="4320"/>
                  </a:lnTo>
                  <a:lnTo>
                    <a:pt x="13698" y="7069"/>
                  </a:lnTo>
                  <a:lnTo>
                    <a:pt x="13698" y="8640"/>
                  </a:lnTo>
                  <a:lnTo>
                    <a:pt x="12644" y="10211"/>
                  </a:lnTo>
                  <a:lnTo>
                    <a:pt x="11854" y="10211"/>
                  </a:lnTo>
                  <a:lnTo>
                    <a:pt x="11854" y="11389"/>
                  </a:lnTo>
                  <a:lnTo>
                    <a:pt x="9746" y="11389"/>
                  </a:lnTo>
                  <a:lnTo>
                    <a:pt x="8693" y="12960"/>
                  </a:lnTo>
                  <a:lnTo>
                    <a:pt x="8693" y="11389"/>
                  </a:lnTo>
                  <a:lnTo>
                    <a:pt x="5005" y="11389"/>
                  </a:lnTo>
                  <a:lnTo>
                    <a:pt x="2898" y="12960"/>
                  </a:lnTo>
                  <a:lnTo>
                    <a:pt x="1054" y="12960"/>
                  </a:lnTo>
                  <a:lnTo>
                    <a:pt x="1054" y="11389"/>
                  </a:lnTo>
                  <a:lnTo>
                    <a:pt x="0" y="10211"/>
                  </a:lnTo>
                  <a:close/>
                  <a:moveTo>
                    <a:pt x="0" y="1021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4" name="Google Shape;864;p16"/>
            <p:cNvSpPr/>
            <p:nvPr/>
          </p:nvSpPr>
          <p:spPr>
            <a:xfrm>
              <a:off x="5731" y="3162"/>
              <a:ext cx="111" cy="47"/>
            </a:xfrm>
            <a:custGeom>
              <a:avLst/>
              <a:gdLst/>
              <a:ahLst/>
              <a:cxnLst/>
              <a:rect l="l" t="t" r="r" b="b"/>
              <a:pathLst>
                <a:path w="21600" h="21600" extrusionOk="0">
                  <a:moveTo>
                    <a:pt x="8836" y="0"/>
                  </a:moveTo>
                  <a:lnTo>
                    <a:pt x="10800" y="4547"/>
                  </a:lnTo>
                  <a:lnTo>
                    <a:pt x="10800" y="0"/>
                  </a:lnTo>
                  <a:lnTo>
                    <a:pt x="8836" y="0"/>
                  </a:lnTo>
                  <a:close/>
                  <a:moveTo>
                    <a:pt x="1473" y="0"/>
                  </a:moveTo>
                  <a:lnTo>
                    <a:pt x="3436" y="4547"/>
                  </a:lnTo>
                  <a:lnTo>
                    <a:pt x="3436" y="0"/>
                  </a:lnTo>
                  <a:lnTo>
                    <a:pt x="1473" y="0"/>
                  </a:lnTo>
                  <a:close/>
                  <a:moveTo>
                    <a:pt x="0" y="4547"/>
                  </a:moveTo>
                  <a:lnTo>
                    <a:pt x="0" y="9095"/>
                  </a:lnTo>
                  <a:lnTo>
                    <a:pt x="1473" y="9095"/>
                  </a:lnTo>
                  <a:lnTo>
                    <a:pt x="1473" y="4547"/>
                  </a:lnTo>
                  <a:lnTo>
                    <a:pt x="0" y="4547"/>
                  </a:lnTo>
                  <a:close/>
                  <a:moveTo>
                    <a:pt x="21600" y="21600"/>
                  </a:moveTo>
                  <a:lnTo>
                    <a:pt x="19636" y="21600"/>
                  </a:lnTo>
                  <a:lnTo>
                    <a:pt x="21600" y="21600"/>
                  </a:lnTo>
                  <a:close/>
                  <a:moveTo>
                    <a:pt x="216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5" name="Google Shape;865;p16"/>
            <p:cNvSpPr/>
            <p:nvPr/>
          </p:nvSpPr>
          <p:spPr>
            <a:xfrm>
              <a:off x="6172" y="3419"/>
              <a:ext cx="18" cy="10"/>
            </a:xfrm>
            <a:custGeom>
              <a:avLst/>
              <a:gdLst/>
              <a:ahLst/>
              <a:cxnLst/>
              <a:rect l="l" t="t" r="r" b="b"/>
              <a:pathLst>
                <a:path w="21600" h="21600" extrusionOk="0">
                  <a:moveTo>
                    <a:pt x="10800" y="21600"/>
                  </a:moveTo>
                  <a:cubicBezTo>
                    <a:pt x="10800" y="21600"/>
                    <a:pt x="10800" y="21600"/>
                    <a:pt x="10800" y="21600"/>
                  </a:cubicBezTo>
                  <a:cubicBezTo>
                    <a:pt x="0" y="0"/>
                    <a:pt x="0" y="0"/>
                    <a:pt x="0" y="0"/>
                  </a:cubicBezTo>
                  <a:cubicBezTo>
                    <a:pt x="21600" y="0"/>
                    <a:pt x="21600" y="0"/>
                    <a:pt x="21600" y="0"/>
                  </a:cubicBezTo>
                  <a:cubicBezTo>
                    <a:pt x="21600" y="21600"/>
                    <a:pt x="21600" y="21600"/>
                    <a:pt x="21600" y="21600"/>
                  </a:cubicBezTo>
                  <a:cubicBezTo>
                    <a:pt x="21600" y="21600"/>
                    <a:pt x="10800" y="21600"/>
                    <a:pt x="10800" y="21600"/>
                  </a:cubicBezTo>
                  <a:close/>
                  <a:moveTo>
                    <a:pt x="108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6" name="Google Shape;866;p16"/>
            <p:cNvSpPr/>
            <p:nvPr/>
          </p:nvSpPr>
          <p:spPr>
            <a:xfrm>
              <a:off x="6134" y="3574"/>
              <a:ext cx="188" cy="55"/>
            </a:xfrm>
            <a:custGeom>
              <a:avLst/>
              <a:gdLst/>
              <a:ahLst/>
              <a:cxnLst/>
              <a:rect l="l" t="t" r="r" b="b"/>
              <a:pathLst>
                <a:path w="21600" h="21600" extrusionOk="0">
                  <a:moveTo>
                    <a:pt x="3240" y="14400"/>
                  </a:moveTo>
                  <a:cubicBezTo>
                    <a:pt x="3240" y="14400"/>
                    <a:pt x="3240" y="14400"/>
                    <a:pt x="3240" y="14400"/>
                  </a:cubicBezTo>
                  <a:cubicBezTo>
                    <a:pt x="3240" y="14400"/>
                    <a:pt x="3240" y="14400"/>
                    <a:pt x="3240" y="14400"/>
                  </a:cubicBezTo>
                  <a:cubicBezTo>
                    <a:pt x="4320" y="14400"/>
                    <a:pt x="4320" y="14400"/>
                    <a:pt x="4320" y="14400"/>
                  </a:cubicBezTo>
                  <a:cubicBezTo>
                    <a:pt x="4320" y="14400"/>
                    <a:pt x="4320" y="14400"/>
                    <a:pt x="4320" y="14400"/>
                  </a:cubicBezTo>
                  <a:cubicBezTo>
                    <a:pt x="4320" y="14400"/>
                    <a:pt x="3240" y="14400"/>
                    <a:pt x="3240" y="14400"/>
                  </a:cubicBezTo>
                  <a:close/>
                  <a:moveTo>
                    <a:pt x="0" y="21600"/>
                  </a:moveTo>
                  <a:cubicBezTo>
                    <a:pt x="0" y="21600"/>
                    <a:pt x="0" y="21600"/>
                    <a:pt x="0" y="21600"/>
                  </a:cubicBezTo>
                  <a:cubicBezTo>
                    <a:pt x="0" y="18000"/>
                    <a:pt x="0" y="18000"/>
                    <a:pt x="0" y="18000"/>
                  </a:cubicBezTo>
                  <a:cubicBezTo>
                    <a:pt x="1080" y="18000"/>
                    <a:pt x="1080" y="18000"/>
                    <a:pt x="1080" y="18000"/>
                  </a:cubicBezTo>
                  <a:cubicBezTo>
                    <a:pt x="1080" y="21600"/>
                    <a:pt x="1080" y="21600"/>
                    <a:pt x="1080" y="21600"/>
                  </a:cubicBezTo>
                  <a:cubicBezTo>
                    <a:pt x="0" y="21600"/>
                    <a:pt x="0" y="21600"/>
                    <a:pt x="0" y="21600"/>
                  </a:cubicBezTo>
                  <a:cubicBezTo>
                    <a:pt x="0" y="21600"/>
                    <a:pt x="0" y="21600"/>
                    <a:pt x="0" y="21600"/>
                  </a:cubicBezTo>
                  <a:close/>
                  <a:moveTo>
                    <a:pt x="1080" y="10800"/>
                  </a:moveTo>
                  <a:cubicBezTo>
                    <a:pt x="1080" y="7200"/>
                    <a:pt x="1080" y="7200"/>
                    <a:pt x="1080" y="7200"/>
                  </a:cubicBezTo>
                  <a:cubicBezTo>
                    <a:pt x="1080" y="3600"/>
                    <a:pt x="1080" y="3600"/>
                    <a:pt x="1080" y="3600"/>
                  </a:cubicBezTo>
                  <a:cubicBezTo>
                    <a:pt x="1080" y="3600"/>
                    <a:pt x="1080" y="3600"/>
                    <a:pt x="1080" y="3600"/>
                  </a:cubicBezTo>
                  <a:cubicBezTo>
                    <a:pt x="1080" y="3600"/>
                    <a:pt x="2160" y="3600"/>
                    <a:pt x="2160" y="3600"/>
                  </a:cubicBezTo>
                  <a:cubicBezTo>
                    <a:pt x="2160" y="7200"/>
                    <a:pt x="2160" y="7200"/>
                    <a:pt x="2160" y="7200"/>
                  </a:cubicBezTo>
                  <a:cubicBezTo>
                    <a:pt x="2160" y="7200"/>
                    <a:pt x="1080" y="10800"/>
                    <a:pt x="1080" y="10800"/>
                  </a:cubicBezTo>
                  <a:close/>
                  <a:moveTo>
                    <a:pt x="8640" y="14400"/>
                  </a:moveTo>
                  <a:cubicBezTo>
                    <a:pt x="7560" y="14400"/>
                    <a:pt x="7560" y="14400"/>
                    <a:pt x="7560" y="14400"/>
                  </a:cubicBezTo>
                  <a:cubicBezTo>
                    <a:pt x="6480" y="18000"/>
                    <a:pt x="6480" y="18000"/>
                    <a:pt x="6480" y="18000"/>
                  </a:cubicBezTo>
                  <a:cubicBezTo>
                    <a:pt x="5400" y="14400"/>
                    <a:pt x="5400" y="14400"/>
                    <a:pt x="5400" y="14400"/>
                  </a:cubicBezTo>
                  <a:cubicBezTo>
                    <a:pt x="4320" y="14400"/>
                    <a:pt x="4320" y="14400"/>
                    <a:pt x="4320" y="14400"/>
                  </a:cubicBezTo>
                  <a:cubicBezTo>
                    <a:pt x="5400" y="10800"/>
                    <a:pt x="5400" y="10800"/>
                    <a:pt x="5400" y="10800"/>
                  </a:cubicBezTo>
                  <a:cubicBezTo>
                    <a:pt x="6480" y="10800"/>
                    <a:pt x="6480" y="10800"/>
                    <a:pt x="6480" y="10800"/>
                  </a:cubicBezTo>
                  <a:cubicBezTo>
                    <a:pt x="7560" y="10800"/>
                    <a:pt x="7560" y="10800"/>
                    <a:pt x="7560" y="10800"/>
                  </a:cubicBezTo>
                  <a:cubicBezTo>
                    <a:pt x="7560" y="10800"/>
                    <a:pt x="7560" y="10800"/>
                    <a:pt x="7560" y="10800"/>
                  </a:cubicBezTo>
                  <a:cubicBezTo>
                    <a:pt x="8640" y="10800"/>
                    <a:pt x="8640" y="10800"/>
                    <a:pt x="8640" y="10800"/>
                  </a:cubicBezTo>
                  <a:cubicBezTo>
                    <a:pt x="8640" y="14400"/>
                    <a:pt x="8640" y="14400"/>
                    <a:pt x="8640" y="14400"/>
                  </a:cubicBezTo>
                  <a:close/>
                  <a:moveTo>
                    <a:pt x="10800" y="14400"/>
                  </a:moveTo>
                  <a:cubicBezTo>
                    <a:pt x="9720" y="18000"/>
                    <a:pt x="9720" y="18000"/>
                    <a:pt x="9720" y="18000"/>
                  </a:cubicBezTo>
                  <a:cubicBezTo>
                    <a:pt x="10800" y="21600"/>
                    <a:pt x="10800" y="21600"/>
                    <a:pt x="10800" y="21600"/>
                  </a:cubicBezTo>
                  <a:cubicBezTo>
                    <a:pt x="11880" y="18000"/>
                    <a:pt x="11880" y="18000"/>
                    <a:pt x="11880" y="18000"/>
                  </a:cubicBezTo>
                  <a:cubicBezTo>
                    <a:pt x="12960" y="18000"/>
                    <a:pt x="12960" y="18000"/>
                    <a:pt x="12960" y="18000"/>
                  </a:cubicBezTo>
                  <a:cubicBezTo>
                    <a:pt x="11880" y="14400"/>
                    <a:pt x="11880" y="14400"/>
                    <a:pt x="11880" y="14400"/>
                  </a:cubicBezTo>
                  <a:cubicBezTo>
                    <a:pt x="11880" y="14400"/>
                    <a:pt x="11880" y="14400"/>
                    <a:pt x="11880" y="14400"/>
                  </a:cubicBezTo>
                  <a:cubicBezTo>
                    <a:pt x="10800" y="14400"/>
                    <a:pt x="10800" y="14400"/>
                    <a:pt x="10800" y="14400"/>
                  </a:cubicBezTo>
                  <a:close/>
                  <a:moveTo>
                    <a:pt x="19440" y="3600"/>
                  </a:moveTo>
                  <a:cubicBezTo>
                    <a:pt x="20520" y="0"/>
                    <a:pt x="20520" y="0"/>
                    <a:pt x="20520" y="0"/>
                  </a:cubicBezTo>
                  <a:cubicBezTo>
                    <a:pt x="20520" y="0"/>
                    <a:pt x="20520" y="0"/>
                    <a:pt x="20520" y="0"/>
                  </a:cubicBezTo>
                  <a:cubicBezTo>
                    <a:pt x="21600" y="0"/>
                    <a:pt x="21600" y="0"/>
                    <a:pt x="21600" y="0"/>
                  </a:cubicBezTo>
                  <a:cubicBezTo>
                    <a:pt x="20520" y="0"/>
                    <a:pt x="20520" y="0"/>
                    <a:pt x="20520" y="0"/>
                  </a:cubicBezTo>
                  <a:cubicBezTo>
                    <a:pt x="19440" y="3600"/>
                    <a:pt x="19440" y="3600"/>
                    <a:pt x="19440" y="3600"/>
                  </a:cubicBezTo>
                  <a:close/>
                  <a:moveTo>
                    <a:pt x="16200" y="14400"/>
                  </a:moveTo>
                  <a:cubicBezTo>
                    <a:pt x="17280" y="10800"/>
                    <a:pt x="17280" y="10800"/>
                    <a:pt x="17280" y="10800"/>
                  </a:cubicBezTo>
                  <a:cubicBezTo>
                    <a:pt x="17280" y="10800"/>
                    <a:pt x="17280" y="10800"/>
                    <a:pt x="17280" y="10800"/>
                  </a:cubicBezTo>
                  <a:cubicBezTo>
                    <a:pt x="19440" y="7200"/>
                    <a:pt x="19440" y="7200"/>
                    <a:pt x="19440" y="7200"/>
                  </a:cubicBezTo>
                  <a:cubicBezTo>
                    <a:pt x="19440" y="10800"/>
                    <a:pt x="19440" y="10800"/>
                    <a:pt x="19440" y="10800"/>
                  </a:cubicBezTo>
                  <a:cubicBezTo>
                    <a:pt x="18360" y="14400"/>
                    <a:pt x="18360" y="14400"/>
                    <a:pt x="18360" y="14400"/>
                  </a:cubicBezTo>
                  <a:cubicBezTo>
                    <a:pt x="17280" y="14400"/>
                    <a:pt x="17280" y="14400"/>
                    <a:pt x="17280" y="14400"/>
                  </a:cubicBezTo>
                  <a:lnTo>
                    <a:pt x="16200" y="14400"/>
                  </a:lnTo>
                  <a:close/>
                  <a:moveTo>
                    <a:pt x="16200" y="144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7" name="Google Shape;867;p16"/>
            <p:cNvSpPr/>
            <p:nvPr/>
          </p:nvSpPr>
          <p:spPr>
            <a:xfrm>
              <a:off x="5825" y="4034"/>
              <a:ext cx="101" cy="82"/>
            </a:xfrm>
            <a:custGeom>
              <a:avLst/>
              <a:gdLst/>
              <a:ahLst/>
              <a:cxnLst/>
              <a:rect l="l" t="t" r="r" b="b"/>
              <a:pathLst>
                <a:path w="21600" h="21600" extrusionOk="0">
                  <a:moveTo>
                    <a:pt x="1964" y="2400"/>
                  </a:moveTo>
                  <a:cubicBezTo>
                    <a:pt x="3927" y="0"/>
                    <a:pt x="3927" y="0"/>
                    <a:pt x="3927" y="0"/>
                  </a:cubicBezTo>
                  <a:cubicBezTo>
                    <a:pt x="1964" y="0"/>
                    <a:pt x="1964" y="0"/>
                    <a:pt x="1964" y="0"/>
                  </a:cubicBezTo>
                  <a:cubicBezTo>
                    <a:pt x="1964" y="0"/>
                    <a:pt x="1964" y="0"/>
                    <a:pt x="1964" y="0"/>
                  </a:cubicBezTo>
                  <a:cubicBezTo>
                    <a:pt x="0" y="0"/>
                    <a:pt x="0" y="0"/>
                    <a:pt x="0" y="0"/>
                  </a:cubicBezTo>
                  <a:cubicBezTo>
                    <a:pt x="0" y="0"/>
                    <a:pt x="0" y="0"/>
                    <a:pt x="0" y="0"/>
                  </a:cubicBezTo>
                  <a:cubicBezTo>
                    <a:pt x="0" y="0"/>
                    <a:pt x="0" y="0"/>
                    <a:pt x="0" y="0"/>
                  </a:cubicBezTo>
                  <a:cubicBezTo>
                    <a:pt x="0" y="0"/>
                    <a:pt x="1964" y="2400"/>
                    <a:pt x="1964" y="2400"/>
                  </a:cubicBezTo>
                  <a:close/>
                  <a:moveTo>
                    <a:pt x="3927" y="2400"/>
                  </a:moveTo>
                  <a:cubicBezTo>
                    <a:pt x="3927" y="2400"/>
                    <a:pt x="3927" y="2400"/>
                    <a:pt x="3927" y="2400"/>
                  </a:cubicBezTo>
                  <a:cubicBezTo>
                    <a:pt x="3927" y="0"/>
                    <a:pt x="3927" y="0"/>
                    <a:pt x="3927" y="0"/>
                  </a:cubicBezTo>
                  <a:cubicBezTo>
                    <a:pt x="3927" y="0"/>
                    <a:pt x="3927" y="0"/>
                    <a:pt x="3927" y="0"/>
                  </a:cubicBezTo>
                  <a:cubicBezTo>
                    <a:pt x="3927" y="2400"/>
                    <a:pt x="3927" y="2400"/>
                    <a:pt x="3927" y="2400"/>
                  </a:cubicBezTo>
                  <a:cubicBezTo>
                    <a:pt x="3927" y="2400"/>
                    <a:pt x="3927" y="2400"/>
                    <a:pt x="3927" y="2400"/>
                  </a:cubicBezTo>
                  <a:close/>
                  <a:moveTo>
                    <a:pt x="9818" y="4800"/>
                  </a:moveTo>
                  <a:cubicBezTo>
                    <a:pt x="9818" y="4800"/>
                    <a:pt x="9818" y="4800"/>
                    <a:pt x="9818" y="4800"/>
                  </a:cubicBezTo>
                  <a:cubicBezTo>
                    <a:pt x="9818" y="4800"/>
                    <a:pt x="9818" y="4800"/>
                    <a:pt x="9818" y="4800"/>
                  </a:cubicBezTo>
                  <a:cubicBezTo>
                    <a:pt x="7855" y="4800"/>
                    <a:pt x="7855" y="4800"/>
                    <a:pt x="7855" y="4800"/>
                  </a:cubicBezTo>
                  <a:cubicBezTo>
                    <a:pt x="7855" y="4800"/>
                    <a:pt x="7855" y="4800"/>
                    <a:pt x="7855" y="4800"/>
                  </a:cubicBezTo>
                  <a:cubicBezTo>
                    <a:pt x="9818" y="4800"/>
                    <a:pt x="9818" y="4800"/>
                    <a:pt x="9818" y="4800"/>
                  </a:cubicBezTo>
                  <a:cubicBezTo>
                    <a:pt x="9818" y="4800"/>
                    <a:pt x="9818" y="4800"/>
                    <a:pt x="9818" y="4800"/>
                  </a:cubicBezTo>
                  <a:cubicBezTo>
                    <a:pt x="9818" y="4800"/>
                    <a:pt x="9818" y="4800"/>
                    <a:pt x="9818" y="4800"/>
                  </a:cubicBezTo>
                  <a:cubicBezTo>
                    <a:pt x="9818" y="4800"/>
                    <a:pt x="9818" y="4800"/>
                    <a:pt x="9818" y="4800"/>
                  </a:cubicBezTo>
                  <a:close/>
                  <a:moveTo>
                    <a:pt x="13745" y="4800"/>
                  </a:moveTo>
                  <a:cubicBezTo>
                    <a:pt x="11782" y="4800"/>
                    <a:pt x="11782" y="4800"/>
                    <a:pt x="11782" y="4800"/>
                  </a:cubicBezTo>
                  <a:cubicBezTo>
                    <a:pt x="11782" y="4800"/>
                    <a:pt x="11782" y="4800"/>
                    <a:pt x="11782" y="4800"/>
                  </a:cubicBezTo>
                  <a:cubicBezTo>
                    <a:pt x="11782" y="4800"/>
                    <a:pt x="11782" y="4800"/>
                    <a:pt x="11782" y="4800"/>
                  </a:cubicBezTo>
                  <a:cubicBezTo>
                    <a:pt x="13745" y="4800"/>
                    <a:pt x="13745" y="4800"/>
                    <a:pt x="13745" y="4800"/>
                  </a:cubicBezTo>
                  <a:close/>
                  <a:moveTo>
                    <a:pt x="21600" y="4800"/>
                  </a:moveTo>
                  <a:cubicBezTo>
                    <a:pt x="19636" y="2400"/>
                    <a:pt x="19636" y="2400"/>
                    <a:pt x="19636" y="2400"/>
                  </a:cubicBezTo>
                  <a:cubicBezTo>
                    <a:pt x="21600" y="2400"/>
                    <a:pt x="21600" y="2400"/>
                    <a:pt x="21600" y="2400"/>
                  </a:cubicBezTo>
                  <a:cubicBezTo>
                    <a:pt x="21600" y="2400"/>
                    <a:pt x="21600" y="2400"/>
                    <a:pt x="21600" y="2400"/>
                  </a:cubicBezTo>
                  <a:cubicBezTo>
                    <a:pt x="21600" y="4800"/>
                    <a:pt x="21600" y="4800"/>
                    <a:pt x="21600" y="4800"/>
                  </a:cubicBezTo>
                  <a:close/>
                  <a:moveTo>
                    <a:pt x="19636" y="9600"/>
                  </a:moveTo>
                  <a:cubicBezTo>
                    <a:pt x="19636" y="9600"/>
                    <a:pt x="19636" y="9600"/>
                    <a:pt x="19636" y="9600"/>
                  </a:cubicBezTo>
                  <a:cubicBezTo>
                    <a:pt x="19636" y="7200"/>
                    <a:pt x="19636" y="7200"/>
                    <a:pt x="19636" y="7200"/>
                  </a:cubicBezTo>
                  <a:cubicBezTo>
                    <a:pt x="21600" y="9600"/>
                    <a:pt x="21600" y="9600"/>
                    <a:pt x="21600" y="9600"/>
                  </a:cubicBezTo>
                  <a:cubicBezTo>
                    <a:pt x="21600" y="9600"/>
                    <a:pt x="21600" y="9600"/>
                    <a:pt x="21600" y="9600"/>
                  </a:cubicBezTo>
                  <a:cubicBezTo>
                    <a:pt x="21600" y="9600"/>
                    <a:pt x="21600" y="9600"/>
                    <a:pt x="21600" y="9600"/>
                  </a:cubicBezTo>
                  <a:cubicBezTo>
                    <a:pt x="19636" y="9600"/>
                    <a:pt x="19636" y="9600"/>
                    <a:pt x="19636" y="9600"/>
                  </a:cubicBezTo>
                  <a:close/>
                  <a:moveTo>
                    <a:pt x="17673" y="19200"/>
                  </a:moveTo>
                  <a:cubicBezTo>
                    <a:pt x="17673" y="19200"/>
                    <a:pt x="17673" y="19200"/>
                    <a:pt x="17673" y="19200"/>
                  </a:cubicBezTo>
                  <a:cubicBezTo>
                    <a:pt x="17673" y="16800"/>
                    <a:pt x="17673" y="16800"/>
                    <a:pt x="17673" y="16800"/>
                  </a:cubicBezTo>
                  <a:cubicBezTo>
                    <a:pt x="19636" y="19200"/>
                    <a:pt x="19636" y="19200"/>
                    <a:pt x="19636" y="19200"/>
                  </a:cubicBezTo>
                  <a:cubicBezTo>
                    <a:pt x="17673" y="19200"/>
                    <a:pt x="17673" y="19200"/>
                    <a:pt x="17673" y="19200"/>
                  </a:cubicBezTo>
                  <a:close/>
                  <a:moveTo>
                    <a:pt x="13745" y="21600"/>
                  </a:moveTo>
                  <a:cubicBezTo>
                    <a:pt x="13745" y="19200"/>
                    <a:pt x="13745" y="19200"/>
                    <a:pt x="13745" y="19200"/>
                  </a:cubicBezTo>
                  <a:cubicBezTo>
                    <a:pt x="13745" y="16800"/>
                    <a:pt x="13745" y="16800"/>
                    <a:pt x="13745" y="16800"/>
                  </a:cubicBezTo>
                  <a:cubicBezTo>
                    <a:pt x="13745" y="19200"/>
                    <a:pt x="13745" y="19200"/>
                    <a:pt x="13745" y="19200"/>
                  </a:cubicBezTo>
                  <a:cubicBezTo>
                    <a:pt x="15709" y="21600"/>
                    <a:pt x="15709" y="21600"/>
                    <a:pt x="15709" y="21600"/>
                  </a:cubicBezTo>
                  <a:cubicBezTo>
                    <a:pt x="15709" y="21600"/>
                    <a:pt x="15709" y="21600"/>
                    <a:pt x="15709" y="21600"/>
                  </a:cubicBezTo>
                  <a:lnTo>
                    <a:pt x="13745" y="21600"/>
                  </a:lnTo>
                  <a:close/>
                  <a:moveTo>
                    <a:pt x="13745"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8" name="Google Shape;868;p16"/>
            <p:cNvSpPr/>
            <p:nvPr/>
          </p:nvSpPr>
          <p:spPr>
            <a:xfrm>
              <a:off x="9009" y="3666"/>
              <a:ext cx="319" cy="386"/>
            </a:xfrm>
            <a:custGeom>
              <a:avLst/>
              <a:gdLst/>
              <a:ahLst/>
              <a:cxnLst/>
              <a:rect l="l" t="t" r="r" b="b"/>
              <a:pathLst>
                <a:path w="21600" h="21600" extrusionOk="0">
                  <a:moveTo>
                    <a:pt x="686" y="15923"/>
                  </a:moveTo>
                  <a:lnTo>
                    <a:pt x="8229" y="14400"/>
                  </a:lnTo>
                  <a:lnTo>
                    <a:pt x="8914" y="9831"/>
                  </a:lnTo>
                  <a:lnTo>
                    <a:pt x="8229" y="8308"/>
                  </a:lnTo>
                  <a:lnTo>
                    <a:pt x="10800" y="2631"/>
                  </a:lnTo>
                  <a:lnTo>
                    <a:pt x="11486" y="2631"/>
                  </a:lnTo>
                  <a:lnTo>
                    <a:pt x="11486" y="3600"/>
                  </a:lnTo>
                  <a:lnTo>
                    <a:pt x="12000" y="4708"/>
                  </a:lnTo>
                  <a:lnTo>
                    <a:pt x="12000" y="5123"/>
                  </a:lnTo>
                  <a:lnTo>
                    <a:pt x="13886" y="5677"/>
                  </a:lnTo>
                  <a:lnTo>
                    <a:pt x="14571" y="6231"/>
                  </a:lnTo>
                  <a:lnTo>
                    <a:pt x="15257" y="5677"/>
                  </a:lnTo>
                  <a:lnTo>
                    <a:pt x="16457" y="6231"/>
                  </a:lnTo>
                  <a:lnTo>
                    <a:pt x="17829" y="6231"/>
                  </a:lnTo>
                  <a:lnTo>
                    <a:pt x="18343" y="6785"/>
                  </a:lnTo>
                  <a:lnTo>
                    <a:pt x="19029" y="7200"/>
                  </a:lnTo>
                  <a:lnTo>
                    <a:pt x="19029" y="7754"/>
                  </a:lnTo>
                  <a:lnTo>
                    <a:pt x="19714" y="7754"/>
                  </a:lnTo>
                  <a:lnTo>
                    <a:pt x="20229" y="8723"/>
                  </a:lnTo>
                  <a:lnTo>
                    <a:pt x="21600" y="8723"/>
                  </a:lnTo>
                  <a:lnTo>
                    <a:pt x="20914" y="9277"/>
                  </a:lnTo>
                  <a:lnTo>
                    <a:pt x="20914" y="10385"/>
                  </a:lnTo>
                  <a:lnTo>
                    <a:pt x="19029" y="11908"/>
                  </a:lnTo>
                  <a:lnTo>
                    <a:pt x="19029" y="12323"/>
                  </a:lnTo>
                  <a:lnTo>
                    <a:pt x="18343" y="12323"/>
                  </a:lnTo>
                  <a:lnTo>
                    <a:pt x="18343" y="13431"/>
                  </a:lnTo>
                  <a:lnTo>
                    <a:pt x="17829" y="13431"/>
                  </a:lnTo>
                  <a:lnTo>
                    <a:pt x="17829" y="12877"/>
                  </a:lnTo>
                  <a:lnTo>
                    <a:pt x="17143" y="12877"/>
                  </a:lnTo>
                  <a:lnTo>
                    <a:pt x="17143" y="13431"/>
                  </a:lnTo>
                  <a:lnTo>
                    <a:pt x="16457" y="13431"/>
                  </a:lnTo>
                  <a:lnTo>
                    <a:pt x="17143" y="13431"/>
                  </a:lnTo>
                  <a:lnTo>
                    <a:pt x="16457" y="13846"/>
                  </a:lnTo>
                  <a:lnTo>
                    <a:pt x="15771" y="14400"/>
                  </a:lnTo>
                  <a:lnTo>
                    <a:pt x="15771" y="14954"/>
                  </a:lnTo>
                  <a:lnTo>
                    <a:pt x="16457" y="15508"/>
                  </a:lnTo>
                  <a:lnTo>
                    <a:pt x="16457" y="16477"/>
                  </a:lnTo>
                  <a:lnTo>
                    <a:pt x="15257" y="16477"/>
                  </a:lnTo>
                  <a:lnTo>
                    <a:pt x="15257" y="17031"/>
                  </a:lnTo>
                  <a:lnTo>
                    <a:pt x="14571" y="16477"/>
                  </a:lnTo>
                  <a:lnTo>
                    <a:pt x="13886" y="17031"/>
                  </a:lnTo>
                  <a:lnTo>
                    <a:pt x="12686" y="17446"/>
                  </a:lnTo>
                  <a:lnTo>
                    <a:pt x="12686" y="18554"/>
                  </a:lnTo>
                  <a:lnTo>
                    <a:pt x="12000" y="19108"/>
                  </a:lnTo>
                  <a:lnTo>
                    <a:pt x="10114" y="19108"/>
                  </a:lnTo>
                  <a:lnTo>
                    <a:pt x="9429" y="19523"/>
                  </a:lnTo>
                  <a:lnTo>
                    <a:pt x="9429" y="20077"/>
                  </a:lnTo>
                  <a:lnTo>
                    <a:pt x="8914" y="21046"/>
                  </a:lnTo>
                  <a:lnTo>
                    <a:pt x="8229" y="20631"/>
                  </a:lnTo>
                  <a:lnTo>
                    <a:pt x="7543" y="21046"/>
                  </a:lnTo>
                  <a:lnTo>
                    <a:pt x="5657" y="21046"/>
                  </a:lnTo>
                  <a:lnTo>
                    <a:pt x="5143" y="21600"/>
                  </a:lnTo>
                  <a:lnTo>
                    <a:pt x="3771" y="21600"/>
                  </a:lnTo>
                  <a:lnTo>
                    <a:pt x="2571" y="20077"/>
                  </a:lnTo>
                  <a:lnTo>
                    <a:pt x="2571" y="19523"/>
                  </a:lnTo>
                  <a:lnTo>
                    <a:pt x="0" y="17031"/>
                  </a:lnTo>
                  <a:lnTo>
                    <a:pt x="686" y="15923"/>
                  </a:lnTo>
                  <a:close/>
                  <a:moveTo>
                    <a:pt x="10800" y="1523"/>
                  </a:moveTo>
                  <a:lnTo>
                    <a:pt x="10800" y="0"/>
                  </a:lnTo>
                  <a:lnTo>
                    <a:pt x="10114" y="0"/>
                  </a:lnTo>
                  <a:lnTo>
                    <a:pt x="10114" y="1523"/>
                  </a:lnTo>
                  <a:lnTo>
                    <a:pt x="10800" y="1523"/>
                  </a:lnTo>
                  <a:close/>
                  <a:moveTo>
                    <a:pt x="10800" y="152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9" name="Google Shape;869;p16"/>
            <p:cNvSpPr/>
            <p:nvPr/>
          </p:nvSpPr>
          <p:spPr>
            <a:xfrm>
              <a:off x="8623" y="3950"/>
              <a:ext cx="508" cy="277"/>
            </a:xfrm>
            <a:custGeom>
              <a:avLst/>
              <a:gdLst/>
              <a:ahLst/>
              <a:cxnLst/>
              <a:rect l="l" t="t" r="r" b="b"/>
              <a:pathLst>
                <a:path w="21600" h="21600" extrusionOk="0">
                  <a:moveTo>
                    <a:pt x="432" y="8679"/>
                  </a:moveTo>
                  <a:lnTo>
                    <a:pt x="864" y="8679"/>
                  </a:lnTo>
                  <a:lnTo>
                    <a:pt x="1188" y="7907"/>
                  </a:lnTo>
                  <a:lnTo>
                    <a:pt x="1620" y="7136"/>
                  </a:lnTo>
                  <a:lnTo>
                    <a:pt x="1188" y="6557"/>
                  </a:lnTo>
                  <a:lnTo>
                    <a:pt x="1620" y="5014"/>
                  </a:lnTo>
                  <a:lnTo>
                    <a:pt x="2052" y="5014"/>
                  </a:lnTo>
                  <a:lnTo>
                    <a:pt x="2376" y="5786"/>
                  </a:lnTo>
                  <a:lnTo>
                    <a:pt x="3564" y="5786"/>
                  </a:lnTo>
                  <a:lnTo>
                    <a:pt x="5184" y="6557"/>
                  </a:lnTo>
                  <a:lnTo>
                    <a:pt x="6804" y="7907"/>
                  </a:lnTo>
                  <a:lnTo>
                    <a:pt x="6804" y="10029"/>
                  </a:lnTo>
                  <a:lnTo>
                    <a:pt x="10044" y="3664"/>
                  </a:lnTo>
                  <a:lnTo>
                    <a:pt x="16848" y="0"/>
                  </a:lnTo>
                  <a:lnTo>
                    <a:pt x="16416" y="1543"/>
                  </a:lnTo>
                  <a:lnTo>
                    <a:pt x="18036" y="5014"/>
                  </a:lnTo>
                  <a:lnTo>
                    <a:pt x="18036" y="5786"/>
                  </a:lnTo>
                  <a:lnTo>
                    <a:pt x="18792" y="7907"/>
                  </a:lnTo>
                  <a:lnTo>
                    <a:pt x="18360" y="7907"/>
                  </a:lnTo>
                  <a:lnTo>
                    <a:pt x="18036" y="8679"/>
                  </a:lnTo>
                  <a:lnTo>
                    <a:pt x="17172" y="9450"/>
                  </a:lnTo>
                  <a:lnTo>
                    <a:pt x="17172" y="10800"/>
                  </a:lnTo>
                  <a:lnTo>
                    <a:pt x="16848" y="11571"/>
                  </a:lnTo>
                  <a:lnTo>
                    <a:pt x="16416" y="11571"/>
                  </a:lnTo>
                  <a:lnTo>
                    <a:pt x="15660" y="12150"/>
                  </a:lnTo>
                  <a:lnTo>
                    <a:pt x="14364" y="12921"/>
                  </a:lnTo>
                  <a:lnTo>
                    <a:pt x="12420" y="13693"/>
                  </a:lnTo>
                  <a:lnTo>
                    <a:pt x="11988" y="13693"/>
                  </a:lnTo>
                  <a:lnTo>
                    <a:pt x="11988" y="14464"/>
                  </a:lnTo>
                  <a:lnTo>
                    <a:pt x="11556" y="15043"/>
                  </a:lnTo>
                  <a:lnTo>
                    <a:pt x="10800" y="15814"/>
                  </a:lnTo>
                  <a:lnTo>
                    <a:pt x="9612" y="15814"/>
                  </a:lnTo>
                  <a:lnTo>
                    <a:pt x="9180" y="16586"/>
                  </a:lnTo>
                  <a:lnTo>
                    <a:pt x="9180" y="17164"/>
                  </a:lnTo>
                  <a:lnTo>
                    <a:pt x="7992" y="17164"/>
                  </a:lnTo>
                  <a:lnTo>
                    <a:pt x="7236" y="17936"/>
                  </a:lnTo>
                  <a:lnTo>
                    <a:pt x="6804" y="17936"/>
                  </a:lnTo>
                  <a:lnTo>
                    <a:pt x="6804" y="17164"/>
                  </a:lnTo>
                  <a:lnTo>
                    <a:pt x="5616" y="17164"/>
                  </a:lnTo>
                  <a:lnTo>
                    <a:pt x="5184" y="17936"/>
                  </a:lnTo>
                  <a:lnTo>
                    <a:pt x="5184" y="18707"/>
                  </a:lnTo>
                  <a:lnTo>
                    <a:pt x="4860" y="18707"/>
                  </a:lnTo>
                  <a:lnTo>
                    <a:pt x="4428" y="19286"/>
                  </a:lnTo>
                  <a:lnTo>
                    <a:pt x="3564" y="19286"/>
                  </a:lnTo>
                  <a:lnTo>
                    <a:pt x="3240" y="20057"/>
                  </a:lnTo>
                  <a:lnTo>
                    <a:pt x="2376" y="19286"/>
                  </a:lnTo>
                  <a:lnTo>
                    <a:pt x="2376" y="20057"/>
                  </a:lnTo>
                  <a:lnTo>
                    <a:pt x="2052" y="20057"/>
                  </a:lnTo>
                  <a:lnTo>
                    <a:pt x="2052" y="18707"/>
                  </a:lnTo>
                  <a:lnTo>
                    <a:pt x="1188" y="17164"/>
                  </a:lnTo>
                  <a:lnTo>
                    <a:pt x="1620" y="17164"/>
                  </a:lnTo>
                  <a:lnTo>
                    <a:pt x="1620" y="16586"/>
                  </a:lnTo>
                  <a:lnTo>
                    <a:pt x="1188" y="15814"/>
                  </a:lnTo>
                  <a:lnTo>
                    <a:pt x="864" y="12921"/>
                  </a:lnTo>
                  <a:lnTo>
                    <a:pt x="432" y="12150"/>
                  </a:lnTo>
                  <a:lnTo>
                    <a:pt x="432" y="11571"/>
                  </a:lnTo>
                  <a:lnTo>
                    <a:pt x="0" y="11571"/>
                  </a:lnTo>
                  <a:lnTo>
                    <a:pt x="432" y="11571"/>
                  </a:lnTo>
                  <a:lnTo>
                    <a:pt x="432" y="8679"/>
                  </a:lnTo>
                  <a:close/>
                  <a:moveTo>
                    <a:pt x="17172" y="21600"/>
                  </a:moveTo>
                  <a:lnTo>
                    <a:pt x="17604" y="21600"/>
                  </a:lnTo>
                  <a:lnTo>
                    <a:pt x="17172" y="21600"/>
                  </a:lnTo>
                  <a:close/>
                  <a:moveTo>
                    <a:pt x="19656" y="20829"/>
                  </a:moveTo>
                  <a:lnTo>
                    <a:pt x="19656" y="20057"/>
                  </a:lnTo>
                  <a:lnTo>
                    <a:pt x="19980" y="19286"/>
                  </a:lnTo>
                  <a:lnTo>
                    <a:pt x="20412" y="20057"/>
                  </a:lnTo>
                  <a:lnTo>
                    <a:pt x="21600" y="20057"/>
                  </a:lnTo>
                  <a:lnTo>
                    <a:pt x="21600" y="20829"/>
                  </a:lnTo>
                  <a:lnTo>
                    <a:pt x="19656" y="20829"/>
                  </a:lnTo>
                  <a:close/>
                  <a:moveTo>
                    <a:pt x="19656" y="2082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0" name="Google Shape;870;p16"/>
            <p:cNvSpPr/>
            <p:nvPr/>
          </p:nvSpPr>
          <p:spPr>
            <a:xfrm>
              <a:off x="7862" y="3466"/>
              <a:ext cx="518" cy="385"/>
            </a:xfrm>
            <a:custGeom>
              <a:avLst/>
              <a:gdLst/>
              <a:ahLst/>
              <a:cxnLst/>
              <a:rect l="l" t="t" r="r" b="b"/>
              <a:pathLst>
                <a:path w="21600" h="21600" extrusionOk="0">
                  <a:moveTo>
                    <a:pt x="17259" y="5123"/>
                  </a:moveTo>
                  <a:lnTo>
                    <a:pt x="16835" y="4569"/>
                  </a:lnTo>
                  <a:lnTo>
                    <a:pt x="17259" y="4015"/>
                  </a:lnTo>
                  <a:lnTo>
                    <a:pt x="16835" y="3046"/>
                  </a:lnTo>
                  <a:lnTo>
                    <a:pt x="16518" y="2077"/>
                  </a:lnTo>
                  <a:lnTo>
                    <a:pt x="16094" y="969"/>
                  </a:lnTo>
                  <a:lnTo>
                    <a:pt x="15671" y="415"/>
                  </a:lnTo>
                  <a:lnTo>
                    <a:pt x="15353" y="969"/>
                  </a:lnTo>
                  <a:lnTo>
                    <a:pt x="12918" y="969"/>
                  </a:lnTo>
                  <a:lnTo>
                    <a:pt x="12176" y="415"/>
                  </a:lnTo>
                  <a:lnTo>
                    <a:pt x="12176" y="969"/>
                  </a:lnTo>
                  <a:lnTo>
                    <a:pt x="12600" y="1523"/>
                  </a:lnTo>
                  <a:lnTo>
                    <a:pt x="12176" y="969"/>
                  </a:lnTo>
                  <a:lnTo>
                    <a:pt x="11753" y="969"/>
                  </a:lnTo>
                  <a:lnTo>
                    <a:pt x="11753" y="415"/>
                  </a:lnTo>
                  <a:lnTo>
                    <a:pt x="11012" y="415"/>
                  </a:lnTo>
                  <a:lnTo>
                    <a:pt x="10588" y="0"/>
                  </a:lnTo>
                  <a:lnTo>
                    <a:pt x="10588" y="415"/>
                  </a:lnTo>
                  <a:lnTo>
                    <a:pt x="9847" y="415"/>
                  </a:lnTo>
                  <a:lnTo>
                    <a:pt x="10165" y="0"/>
                  </a:lnTo>
                  <a:lnTo>
                    <a:pt x="9847" y="415"/>
                  </a:lnTo>
                  <a:lnTo>
                    <a:pt x="8682" y="415"/>
                  </a:lnTo>
                  <a:lnTo>
                    <a:pt x="8682" y="969"/>
                  </a:lnTo>
                  <a:lnTo>
                    <a:pt x="8259" y="969"/>
                  </a:lnTo>
                  <a:lnTo>
                    <a:pt x="7835" y="1523"/>
                  </a:lnTo>
                  <a:lnTo>
                    <a:pt x="7094" y="1523"/>
                  </a:lnTo>
                  <a:lnTo>
                    <a:pt x="6247" y="969"/>
                  </a:lnTo>
                  <a:lnTo>
                    <a:pt x="4341" y="969"/>
                  </a:lnTo>
                  <a:lnTo>
                    <a:pt x="3918" y="415"/>
                  </a:lnTo>
                  <a:lnTo>
                    <a:pt x="2012" y="415"/>
                  </a:lnTo>
                  <a:lnTo>
                    <a:pt x="1588" y="0"/>
                  </a:lnTo>
                  <a:lnTo>
                    <a:pt x="424" y="0"/>
                  </a:lnTo>
                  <a:lnTo>
                    <a:pt x="424" y="415"/>
                  </a:lnTo>
                  <a:lnTo>
                    <a:pt x="0" y="1523"/>
                  </a:lnTo>
                  <a:lnTo>
                    <a:pt x="424" y="2077"/>
                  </a:lnTo>
                  <a:lnTo>
                    <a:pt x="424" y="2492"/>
                  </a:lnTo>
                  <a:lnTo>
                    <a:pt x="0" y="3046"/>
                  </a:lnTo>
                  <a:lnTo>
                    <a:pt x="0" y="4015"/>
                  </a:lnTo>
                  <a:lnTo>
                    <a:pt x="424" y="5123"/>
                  </a:lnTo>
                  <a:lnTo>
                    <a:pt x="847" y="21600"/>
                  </a:lnTo>
                  <a:lnTo>
                    <a:pt x="21600" y="21600"/>
                  </a:lnTo>
                  <a:lnTo>
                    <a:pt x="21176" y="21046"/>
                  </a:lnTo>
                  <a:lnTo>
                    <a:pt x="20753" y="21046"/>
                  </a:lnTo>
                  <a:lnTo>
                    <a:pt x="20753" y="20492"/>
                  </a:lnTo>
                  <a:lnTo>
                    <a:pt x="20435" y="20492"/>
                  </a:lnTo>
                  <a:lnTo>
                    <a:pt x="20435" y="19938"/>
                  </a:lnTo>
                  <a:lnTo>
                    <a:pt x="19588" y="19938"/>
                  </a:lnTo>
                  <a:lnTo>
                    <a:pt x="19271" y="19523"/>
                  </a:lnTo>
                  <a:lnTo>
                    <a:pt x="18847" y="18415"/>
                  </a:lnTo>
                  <a:lnTo>
                    <a:pt x="18847" y="17446"/>
                  </a:lnTo>
                  <a:lnTo>
                    <a:pt x="19588" y="17446"/>
                  </a:lnTo>
                  <a:lnTo>
                    <a:pt x="19271" y="16892"/>
                  </a:lnTo>
                  <a:lnTo>
                    <a:pt x="18847" y="16338"/>
                  </a:lnTo>
                  <a:lnTo>
                    <a:pt x="18424" y="16338"/>
                  </a:lnTo>
                  <a:lnTo>
                    <a:pt x="18424" y="15923"/>
                  </a:lnTo>
                  <a:lnTo>
                    <a:pt x="17682" y="14400"/>
                  </a:lnTo>
                  <a:lnTo>
                    <a:pt x="17259" y="14400"/>
                  </a:lnTo>
                  <a:lnTo>
                    <a:pt x="17259" y="13846"/>
                  </a:lnTo>
                  <a:lnTo>
                    <a:pt x="16094" y="11769"/>
                  </a:lnTo>
                  <a:lnTo>
                    <a:pt x="16094" y="10246"/>
                  </a:lnTo>
                  <a:lnTo>
                    <a:pt x="15671" y="10246"/>
                  </a:lnTo>
                  <a:lnTo>
                    <a:pt x="15671" y="9692"/>
                  </a:lnTo>
                  <a:lnTo>
                    <a:pt x="15353" y="9138"/>
                  </a:lnTo>
                  <a:lnTo>
                    <a:pt x="15353" y="8169"/>
                  </a:lnTo>
                  <a:lnTo>
                    <a:pt x="14082" y="7200"/>
                  </a:lnTo>
                  <a:lnTo>
                    <a:pt x="14082" y="6646"/>
                  </a:lnTo>
                  <a:lnTo>
                    <a:pt x="13341" y="6092"/>
                  </a:lnTo>
                  <a:lnTo>
                    <a:pt x="13341" y="5677"/>
                  </a:lnTo>
                  <a:lnTo>
                    <a:pt x="12918" y="5123"/>
                  </a:lnTo>
                  <a:lnTo>
                    <a:pt x="12918" y="4015"/>
                  </a:lnTo>
                  <a:lnTo>
                    <a:pt x="13341" y="4015"/>
                  </a:lnTo>
                  <a:lnTo>
                    <a:pt x="13341" y="4569"/>
                  </a:lnTo>
                  <a:lnTo>
                    <a:pt x="14506" y="6092"/>
                  </a:lnTo>
                  <a:lnTo>
                    <a:pt x="14506" y="6646"/>
                  </a:lnTo>
                  <a:lnTo>
                    <a:pt x="16094" y="8723"/>
                  </a:lnTo>
                  <a:lnTo>
                    <a:pt x="16518" y="8723"/>
                  </a:lnTo>
                  <a:lnTo>
                    <a:pt x="16835" y="8169"/>
                  </a:lnTo>
                  <a:lnTo>
                    <a:pt x="16835" y="6092"/>
                  </a:lnTo>
                  <a:lnTo>
                    <a:pt x="17259" y="5123"/>
                  </a:lnTo>
                  <a:close/>
                  <a:moveTo>
                    <a:pt x="17259" y="512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1" name="Google Shape;871;p16"/>
            <p:cNvSpPr/>
            <p:nvPr/>
          </p:nvSpPr>
          <p:spPr>
            <a:xfrm>
              <a:off x="7768" y="3851"/>
              <a:ext cx="685" cy="695"/>
            </a:xfrm>
            <a:custGeom>
              <a:avLst/>
              <a:gdLst/>
              <a:ahLst/>
              <a:cxnLst/>
              <a:rect l="l" t="t" r="r" b="b"/>
              <a:pathLst>
                <a:path w="21600" h="21600" extrusionOk="0">
                  <a:moveTo>
                    <a:pt x="3600" y="0"/>
                  </a:moveTo>
                  <a:lnTo>
                    <a:pt x="19280" y="0"/>
                  </a:lnTo>
                  <a:lnTo>
                    <a:pt x="19280" y="538"/>
                  </a:lnTo>
                  <a:lnTo>
                    <a:pt x="19840" y="1076"/>
                  </a:lnTo>
                  <a:lnTo>
                    <a:pt x="19600" y="1076"/>
                  </a:lnTo>
                  <a:lnTo>
                    <a:pt x="19600" y="846"/>
                  </a:lnTo>
                  <a:lnTo>
                    <a:pt x="19600" y="1076"/>
                  </a:lnTo>
                  <a:lnTo>
                    <a:pt x="19840" y="1922"/>
                  </a:lnTo>
                  <a:lnTo>
                    <a:pt x="19840" y="2844"/>
                  </a:lnTo>
                  <a:lnTo>
                    <a:pt x="20160" y="3382"/>
                  </a:lnTo>
                  <a:lnTo>
                    <a:pt x="20160" y="3690"/>
                  </a:lnTo>
                  <a:lnTo>
                    <a:pt x="20480" y="3690"/>
                  </a:lnTo>
                  <a:lnTo>
                    <a:pt x="21040" y="4228"/>
                  </a:lnTo>
                  <a:lnTo>
                    <a:pt x="21360" y="4228"/>
                  </a:lnTo>
                  <a:lnTo>
                    <a:pt x="21600" y="4535"/>
                  </a:lnTo>
                  <a:lnTo>
                    <a:pt x="21600" y="4843"/>
                  </a:lnTo>
                  <a:lnTo>
                    <a:pt x="21360" y="5073"/>
                  </a:lnTo>
                  <a:lnTo>
                    <a:pt x="20720" y="5073"/>
                  </a:lnTo>
                  <a:lnTo>
                    <a:pt x="20480" y="5381"/>
                  </a:lnTo>
                  <a:lnTo>
                    <a:pt x="20160" y="5381"/>
                  </a:lnTo>
                  <a:lnTo>
                    <a:pt x="20480" y="5688"/>
                  </a:lnTo>
                  <a:lnTo>
                    <a:pt x="19840" y="5688"/>
                  </a:lnTo>
                  <a:lnTo>
                    <a:pt x="19840" y="5919"/>
                  </a:lnTo>
                  <a:lnTo>
                    <a:pt x="19600" y="6226"/>
                  </a:lnTo>
                  <a:lnTo>
                    <a:pt x="19840" y="6226"/>
                  </a:lnTo>
                  <a:lnTo>
                    <a:pt x="19840" y="6534"/>
                  </a:lnTo>
                  <a:lnTo>
                    <a:pt x="19600" y="6841"/>
                  </a:lnTo>
                  <a:lnTo>
                    <a:pt x="19600" y="7379"/>
                  </a:lnTo>
                  <a:lnTo>
                    <a:pt x="19280" y="7687"/>
                  </a:lnTo>
                  <a:lnTo>
                    <a:pt x="19280" y="7917"/>
                  </a:lnTo>
                  <a:lnTo>
                    <a:pt x="18960" y="8225"/>
                  </a:lnTo>
                  <a:lnTo>
                    <a:pt x="19280" y="8840"/>
                  </a:lnTo>
                  <a:lnTo>
                    <a:pt x="19280" y="9916"/>
                  </a:lnTo>
                  <a:lnTo>
                    <a:pt x="18640" y="10531"/>
                  </a:lnTo>
                  <a:lnTo>
                    <a:pt x="18640" y="10762"/>
                  </a:lnTo>
                  <a:lnTo>
                    <a:pt x="18400" y="10762"/>
                  </a:lnTo>
                  <a:lnTo>
                    <a:pt x="18400" y="11069"/>
                  </a:lnTo>
                  <a:lnTo>
                    <a:pt x="18080" y="11377"/>
                  </a:lnTo>
                  <a:lnTo>
                    <a:pt x="18080" y="11684"/>
                  </a:lnTo>
                  <a:lnTo>
                    <a:pt x="17520" y="11915"/>
                  </a:lnTo>
                  <a:lnTo>
                    <a:pt x="17520" y="12222"/>
                  </a:lnTo>
                  <a:lnTo>
                    <a:pt x="17200" y="13068"/>
                  </a:lnTo>
                  <a:lnTo>
                    <a:pt x="16880" y="13068"/>
                  </a:lnTo>
                  <a:lnTo>
                    <a:pt x="16640" y="13683"/>
                  </a:lnTo>
                  <a:lnTo>
                    <a:pt x="16640" y="14221"/>
                  </a:lnTo>
                  <a:lnTo>
                    <a:pt x="16320" y="14528"/>
                  </a:lnTo>
                  <a:lnTo>
                    <a:pt x="16320" y="15681"/>
                  </a:lnTo>
                  <a:lnTo>
                    <a:pt x="16000" y="15912"/>
                  </a:lnTo>
                  <a:lnTo>
                    <a:pt x="15120" y="15912"/>
                  </a:lnTo>
                  <a:lnTo>
                    <a:pt x="15120" y="16219"/>
                  </a:lnTo>
                  <a:lnTo>
                    <a:pt x="14800" y="16527"/>
                  </a:lnTo>
                  <a:lnTo>
                    <a:pt x="15120" y="16757"/>
                  </a:lnTo>
                  <a:lnTo>
                    <a:pt x="15680" y="16527"/>
                  </a:lnTo>
                  <a:lnTo>
                    <a:pt x="15680" y="16757"/>
                  </a:lnTo>
                  <a:lnTo>
                    <a:pt x="16000" y="17065"/>
                  </a:lnTo>
                  <a:lnTo>
                    <a:pt x="16320" y="17065"/>
                  </a:lnTo>
                  <a:lnTo>
                    <a:pt x="16320" y="17680"/>
                  </a:lnTo>
                  <a:lnTo>
                    <a:pt x="16640" y="17680"/>
                  </a:lnTo>
                  <a:lnTo>
                    <a:pt x="16880" y="17910"/>
                  </a:lnTo>
                  <a:lnTo>
                    <a:pt x="17200" y="17910"/>
                  </a:lnTo>
                  <a:lnTo>
                    <a:pt x="17200" y="18218"/>
                  </a:lnTo>
                  <a:lnTo>
                    <a:pt x="17520" y="18525"/>
                  </a:lnTo>
                  <a:lnTo>
                    <a:pt x="17520" y="18756"/>
                  </a:lnTo>
                  <a:lnTo>
                    <a:pt x="17760" y="19063"/>
                  </a:lnTo>
                  <a:lnTo>
                    <a:pt x="17760" y="19371"/>
                  </a:lnTo>
                  <a:lnTo>
                    <a:pt x="16880" y="20216"/>
                  </a:lnTo>
                  <a:lnTo>
                    <a:pt x="16640" y="20524"/>
                  </a:lnTo>
                  <a:lnTo>
                    <a:pt x="16320" y="20524"/>
                  </a:lnTo>
                  <a:lnTo>
                    <a:pt x="16320" y="20754"/>
                  </a:lnTo>
                  <a:lnTo>
                    <a:pt x="16000" y="21062"/>
                  </a:lnTo>
                  <a:lnTo>
                    <a:pt x="15680" y="21062"/>
                  </a:lnTo>
                  <a:lnTo>
                    <a:pt x="15440" y="21369"/>
                  </a:lnTo>
                  <a:lnTo>
                    <a:pt x="15120" y="21062"/>
                  </a:lnTo>
                  <a:lnTo>
                    <a:pt x="14800" y="21062"/>
                  </a:lnTo>
                  <a:lnTo>
                    <a:pt x="14560" y="21369"/>
                  </a:lnTo>
                  <a:lnTo>
                    <a:pt x="13920" y="21369"/>
                  </a:lnTo>
                  <a:lnTo>
                    <a:pt x="13920" y="21600"/>
                  </a:lnTo>
                  <a:lnTo>
                    <a:pt x="13360" y="21600"/>
                  </a:lnTo>
                  <a:lnTo>
                    <a:pt x="13360" y="21369"/>
                  </a:lnTo>
                  <a:lnTo>
                    <a:pt x="12480" y="21369"/>
                  </a:lnTo>
                  <a:lnTo>
                    <a:pt x="12160" y="21062"/>
                  </a:lnTo>
                  <a:lnTo>
                    <a:pt x="12160" y="21600"/>
                  </a:lnTo>
                  <a:lnTo>
                    <a:pt x="11600" y="21600"/>
                  </a:lnTo>
                  <a:lnTo>
                    <a:pt x="11600" y="21062"/>
                  </a:lnTo>
                  <a:lnTo>
                    <a:pt x="11280" y="21062"/>
                  </a:lnTo>
                  <a:lnTo>
                    <a:pt x="11280" y="20754"/>
                  </a:lnTo>
                  <a:lnTo>
                    <a:pt x="10960" y="20754"/>
                  </a:lnTo>
                  <a:lnTo>
                    <a:pt x="10640" y="20524"/>
                  </a:lnTo>
                  <a:lnTo>
                    <a:pt x="10400" y="20216"/>
                  </a:lnTo>
                  <a:lnTo>
                    <a:pt x="10080" y="20216"/>
                  </a:lnTo>
                  <a:lnTo>
                    <a:pt x="9760" y="20524"/>
                  </a:lnTo>
                  <a:lnTo>
                    <a:pt x="8880" y="20524"/>
                  </a:lnTo>
                  <a:lnTo>
                    <a:pt x="8640" y="20754"/>
                  </a:lnTo>
                  <a:lnTo>
                    <a:pt x="8320" y="20524"/>
                  </a:lnTo>
                  <a:lnTo>
                    <a:pt x="8000" y="20524"/>
                  </a:lnTo>
                  <a:lnTo>
                    <a:pt x="8000" y="20216"/>
                  </a:lnTo>
                  <a:lnTo>
                    <a:pt x="7680" y="20216"/>
                  </a:lnTo>
                  <a:lnTo>
                    <a:pt x="7440" y="19909"/>
                  </a:lnTo>
                  <a:lnTo>
                    <a:pt x="7440" y="19601"/>
                  </a:lnTo>
                  <a:lnTo>
                    <a:pt x="7120" y="19601"/>
                  </a:lnTo>
                  <a:lnTo>
                    <a:pt x="7120" y="19371"/>
                  </a:lnTo>
                  <a:lnTo>
                    <a:pt x="6800" y="19063"/>
                  </a:lnTo>
                  <a:lnTo>
                    <a:pt x="7120" y="19063"/>
                  </a:lnTo>
                  <a:lnTo>
                    <a:pt x="6800" y="18756"/>
                  </a:lnTo>
                  <a:lnTo>
                    <a:pt x="6240" y="18756"/>
                  </a:lnTo>
                  <a:lnTo>
                    <a:pt x="6240" y="18525"/>
                  </a:lnTo>
                  <a:lnTo>
                    <a:pt x="5920" y="18218"/>
                  </a:lnTo>
                  <a:lnTo>
                    <a:pt x="5680" y="17910"/>
                  </a:lnTo>
                  <a:lnTo>
                    <a:pt x="5680" y="17680"/>
                  </a:lnTo>
                  <a:lnTo>
                    <a:pt x="5360" y="17372"/>
                  </a:lnTo>
                  <a:lnTo>
                    <a:pt x="5040" y="17680"/>
                  </a:lnTo>
                  <a:lnTo>
                    <a:pt x="5040" y="17372"/>
                  </a:lnTo>
                  <a:lnTo>
                    <a:pt x="4720" y="17372"/>
                  </a:lnTo>
                  <a:lnTo>
                    <a:pt x="4480" y="17065"/>
                  </a:lnTo>
                  <a:lnTo>
                    <a:pt x="4720" y="16757"/>
                  </a:lnTo>
                  <a:lnTo>
                    <a:pt x="4480" y="16527"/>
                  </a:lnTo>
                  <a:lnTo>
                    <a:pt x="4160" y="16527"/>
                  </a:lnTo>
                  <a:lnTo>
                    <a:pt x="4160" y="16219"/>
                  </a:lnTo>
                  <a:lnTo>
                    <a:pt x="3280" y="16219"/>
                  </a:lnTo>
                  <a:lnTo>
                    <a:pt x="2960" y="15912"/>
                  </a:lnTo>
                  <a:lnTo>
                    <a:pt x="2960" y="15681"/>
                  </a:lnTo>
                  <a:lnTo>
                    <a:pt x="3280" y="15681"/>
                  </a:lnTo>
                  <a:lnTo>
                    <a:pt x="2960" y="15374"/>
                  </a:lnTo>
                  <a:lnTo>
                    <a:pt x="2640" y="15374"/>
                  </a:lnTo>
                  <a:lnTo>
                    <a:pt x="2640" y="15681"/>
                  </a:lnTo>
                  <a:lnTo>
                    <a:pt x="2080" y="15681"/>
                  </a:lnTo>
                  <a:lnTo>
                    <a:pt x="2080" y="14759"/>
                  </a:lnTo>
                  <a:lnTo>
                    <a:pt x="2400" y="14528"/>
                  </a:lnTo>
                  <a:lnTo>
                    <a:pt x="1760" y="13913"/>
                  </a:lnTo>
                  <a:lnTo>
                    <a:pt x="1520" y="13375"/>
                  </a:lnTo>
                  <a:lnTo>
                    <a:pt x="1200" y="13068"/>
                  </a:lnTo>
                  <a:lnTo>
                    <a:pt x="1200" y="12222"/>
                  </a:lnTo>
                  <a:lnTo>
                    <a:pt x="640" y="12222"/>
                  </a:lnTo>
                  <a:lnTo>
                    <a:pt x="640" y="11377"/>
                  </a:lnTo>
                  <a:lnTo>
                    <a:pt x="320" y="11069"/>
                  </a:lnTo>
                  <a:lnTo>
                    <a:pt x="640" y="11069"/>
                  </a:lnTo>
                  <a:lnTo>
                    <a:pt x="640" y="10762"/>
                  </a:lnTo>
                  <a:lnTo>
                    <a:pt x="320" y="10762"/>
                  </a:lnTo>
                  <a:lnTo>
                    <a:pt x="0" y="11069"/>
                  </a:lnTo>
                  <a:lnTo>
                    <a:pt x="0" y="10762"/>
                  </a:lnTo>
                  <a:lnTo>
                    <a:pt x="320" y="10223"/>
                  </a:lnTo>
                  <a:lnTo>
                    <a:pt x="640" y="10223"/>
                  </a:lnTo>
                  <a:lnTo>
                    <a:pt x="640" y="9916"/>
                  </a:lnTo>
                  <a:lnTo>
                    <a:pt x="320" y="9685"/>
                  </a:lnTo>
                  <a:lnTo>
                    <a:pt x="640" y="9378"/>
                  </a:lnTo>
                  <a:lnTo>
                    <a:pt x="640" y="8840"/>
                  </a:lnTo>
                  <a:lnTo>
                    <a:pt x="880" y="8840"/>
                  </a:lnTo>
                  <a:lnTo>
                    <a:pt x="1200" y="8225"/>
                  </a:lnTo>
                  <a:lnTo>
                    <a:pt x="1520" y="7917"/>
                  </a:lnTo>
                  <a:lnTo>
                    <a:pt x="1200" y="7917"/>
                  </a:lnTo>
                  <a:lnTo>
                    <a:pt x="1200" y="7687"/>
                  </a:lnTo>
                  <a:lnTo>
                    <a:pt x="1520" y="7379"/>
                  </a:lnTo>
                  <a:lnTo>
                    <a:pt x="2640" y="7379"/>
                  </a:lnTo>
                  <a:lnTo>
                    <a:pt x="2400" y="2844"/>
                  </a:lnTo>
                  <a:lnTo>
                    <a:pt x="2400" y="2229"/>
                  </a:lnTo>
                  <a:lnTo>
                    <a:pt x="3840" y="2229"/>
                  </a:lnTo>
                  <a:lnTo>
                    <a:pt x="3600" y="0"/>
                  </a:lnTo>
                  <a:close/>
                  <a:moveTo>
                    <a:pt x="360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2" name="Google Shape;872;p16"/>
            <p:cNvSpPr/>
            <p:nvPr/>
          </p:nvSpPr>
          <p:spPr>
            <a:xfrm>
              <a:off x="8237" y="4116"/>
              <a:ext cx="640" cy="430"/>
            </a:xfrm>
            <a:custGeom>
              <a:avLst/>
              <a:gdLst/>
              <a:ahLst/>
              <a:cxnLst/>
              <a:rect l="l" t="t" r="r" b="b"/>
              <a:pathLst>
                <a:path w="21600" h="21600" extrusionOk="0">
                  <a:moveTo>
                    <a:pt x="3171" y="18000"/>
                  </a:moveTo>
                  <a:lnTo>
                    <a:pt x="3171" y="17503"/>
                  </a:lnTo>
                  <a:lnTo>
                    <a:pt x="2914" y="17007"/>
                  </a:lnTo>
                  <a:lnTo>
                    <a:pt x="2914" y="16634"/>
                  </a:lnTo>
                  <a:lnTo>
                    <a:pt x="2571" y="16138"/>
                  </a:lnTo>
                  <a:lnTo>
                    <a:pt x="2571" y="15641"/>
                  </a:lnTo>
                  <a:lnTo>
                    <a:pt x="2229" y="15641"/>
                  </a:lnTo>
                  <a:lnTo>
                    <a:pt x="1971" y="15269"/>
                  </a:lnTo>
                  <a:lnTo>
                    <a:pt x="1629" y="15269"/>
                  </a:lnTo>
                  <a:lnTo>
                    <a:pt x="1629" y="14276"/>
                  </a:lnTo>
                  <a:lnTo>
                    <a:pt x="1286" y="14276"/>
                  </a:lnTo>
                  <a:lnTo>
                    <a:pt x="943" y="13779"/>
                  </a:lnTo>
                  <a:lnTo>
                    <a:pt x="943" y="13407"/>
                  </a:lnTo>
                  <a:lnTo>
                    <a:pt x="343" y="13779"/>
                  </a:lnTo>
                  <a:lnTo>
                    <a:pt x="0" y="13407"/>
                  </a:lnTo>
                  <a:lnTo>
                    <a:pt x="343" y="12910"/>
                  </a:lnTo>
                  <a:lnTo>
                    <a:pt x="343" y="12414"/>
                  </a:lnTo>
                  <a:lnTo>
                    <a:pt x="1286" y="12414"/>
                  </a:lnTo>
                  <a:lnTo>
                    <a:pt x="1629" y="12041"/>
                  </a:lnTo>
                  <a:lnTo>
                    <a:pt x="1629" y="10179"/>
                  </a:lnTo>
                  <a:lnTo>
                    <a:pt x="1971" y="9683"/>
                  </a:lnTo>
                  <a:lnTo>
                    <a:pt x="1971" y="8814"/>
                  </a:lnTo>
                  <a:lnTo>
                    <a:pt x="2229" y="7821"/>
                  </a:lnTo>
                  <a:lnTo>
                    <a:pt x="2571" y="7821"/>
                  </a:lnTo>
                  <a:lnTo>
                    <a:pt x="2914" y="6455"/>
                  </a:lnTo>
                  <a:lnTo>
                    <a:pt x="2914" y="5959"/>
                  </a:lnTo>
                  <a:lnTo>
                    <a:pt x="3514" y="5586"/>
                  </a:lnTo>
                  <a:lnTo>
                    <a:pt x="3514" y="5090"/>
                  </a:lnTo>
                  <a:lnTo>
                    <a:pt x="3857" y="4593"/>
                  </a:lnTo>
                  <a:lnTo>
                    <a:pt x="3857" y="4097"/>
                  </a:lnTo>
                  <a:lnTo>
                    <a:pt x="4114" y="4097"/>
                  </a:lnTo>
                  <a:lnTo>
                    <a:pt x="4114" y="3724"/>
                  </a:lnTo>
                  <a:lnTo>
                    <a:pt x="4800" y="2731"/>
                  </a:lnTo>
                  <a:lnTo>
                    <a:pt x="4800" y="1366"/>
                  </a:lnTo>
                  <a:lnTo>
                    <a:pt x="5743" y="1366"/>
                  </a:lnTo>
                  <a:lnTo>
                    <a:pt x="6086" y="0"/>
                  </a:lnTo>
                  <a:lnTo>
                    <a:pt x="6343" y="497"/>
                  </a:lnTo>
                  <a:lnTo>
                    <a:pt x="7029" y="993"/>
                  </a:lnTo>
                  <a:lnTo>
                    <a:pt x="7286" y="497"/>
                  </a:lnTo>
                  <a:lnTo>
                    <a:pt x="8314" y="497"/>
                  </a:lnTo>
                  <a:lnTo>
                    <a:pt x="8571" y="993"/>
                  </a:lnTo>
                  <a:lnTo>
                    <a:pt x="9257" y="993"/>
                  </a:lnTo>
                  <a:lnTo>
                    <a:pt x="9514" y="1366"/>
                  </a:lnTo>
                  <a:lnTo>
                    <a:pt x="9857" y="1366"/>
                  </a:lnTo>
                  <a:lnTo>
                    <a:pt x="10200" y="1862"/>
                  </a:lnTo>
                  <a:lnTo>
                    <a:pt x="10200" y="2359"/>
                  </a:lnTo>
                  <a:lnTo>
                    <a:pt x="11143" y="2359"/>
                  </a:lnTo>
                  <a:lnTo>
                    <a:pt x="11143" y="2731"/>
                  </a:lnTo>
                  <a:lnTo>
                    <a:pt x="11486" y="2731"/>
                  </a:lnTo>
                  <a:lnTo>
                    <a:pt x="11743" y="3228"/>
                  </a:lnTo>
                  <a:lnTo>
                    <a:pt x="12086" y="3228"/>
                  </a:lnTo>
                  <a:lnTo>
                    <a:pt x="12429" y="4097"/>
                  </a:lnTo>
                  <a:lnTo>
                    <a:pt x="12429" y="4593"/>
                  </a:lnTo>
                  <a:lnTo>
                    <a:pt x="12686" y="4593"/>
                  </a:lnTo>
                  <a:lnTo>
                    <a:pt x="13029" y="5090"/>
                  </a:lnTo>
                  <a:lnTo>
                    <a:pt x="12686" y="5090"/>
                  </a:lnTo>
                  <a:lnTo>
                    <a:pt x="12686" y="6455"/>
                  </a:lnTo>
                  <a:lnTo>
                    <a:pt x="12429" y="6952"/>
                  </a:lnTo>
                  <a:lnTo>
                    <a:pt x="12429" y="7821"/>
                  </a:lnTo>
                  <a:lnTo>
                    <a:pt x="13029" y="7821"/>
                  </a:lnTo>
                  <a:lnTo>
                    <a:pt x="13371" y="7324"/>
                  </a:lnTo>
                  <a:lnTo>
                    <a:pt x="13714" y="7324"/>
                  </a:lnTo>
                  <a:lnTo>
                    <a:pt x="13971" y="7821"/>
                  </a:lnTo>
                  <a:lnTo>
                    <a:pt x="13714" y="7821"/>
                  </a:lnTo>
                  <a:lnTo>
                    <a:pt x="13971" y="8814"/>
                  </a:lnTo>
                  <a:lnTo>
                    <a:pt x="14314" y="9683"/>
                  </a:lnTo>
                  <a:lnTo>
                    <a:pt x="14657" y="9683"/>
                  </a:lnTo>
                  <a:lnTo>
                    <a:pt x="14657" y="11048"/>
                  </a:lnTo>
                  <a:lnTo>
                    <a:pt x="15257" y="11048"/>
                  </a:lnTo>
                  <a:lnTo>
                    <a:pt x="15600" y="11545"/>
                  </a:lnTo>
                  <a:lnTo>
                    <a:pt x="19714" y="12910"/>
                  </a:lnTo>
                  <a:lnTo>
                    <a:pt x="21600" y="12910"/>
                  </a:lnTo>
                  <a:lnTo>
                    <a:pt x="17143" y="18869"/>
                  </a:lnTo>
                  <a:lnTo>
                    <a:pt x="14914" y="18869"/>
                  </a:lnTo>
                  <a:lnTo>
                    <a:pt x="14657" y="19366"/>
                  </a:lnTo>
                  <a:lnTo>
                    <a:pt x="14314" y="19862"/>
                  </a:lnTo>
                  <a:lnTo>
                    <a:pt x="13971" y="19862"/>
                  </a:lnTo>
                  <a:lnTo>
                    <a:pt x="13714" y="20234"/>
                  </a:lnTo>
                  <a:lnTo>
                    <a:pt x="12686" y="20234"/>
                  </a:lnTo>
                  <a:lnTo>
                    <a:pt x="12686" y="20731"/>
                  </a:lnTo>
                  <a:lnTo>
                    <a:pt x="11486" y="20731"/>
                  </a:lnTo>
                  <a:lnTo>
                    <a:pt x="11486" y="20234"/>
                  </a:lnTo>
                  <a:lnTo>
                    <a:pt x="10200" y="20234"/>
                  </a:lnTo>
                  <a:lnTo>
                    <a:pt x="9257" y="21600"/>
                  </a:lnTo>
                  <a:lnTo>
                    <a:pt x="8314" y="21600"/>
                  </a:lnTo>
                  <a:lnTo>
                    <a:pt x="7971" y="21228"/>
                  </a:lnTo>
                  <a:lnTo>
                    <a:pt x="7286" y="21228"/>
                  </a:lnTo>
                  <a:lnTo>
                    <a:pt x="7029" y="20731"/>
                  </a:lnTo>
                  <a:lnTo>
                    <a:pt x="6686" y="20731"/>
                  </a:lnTo>
                  <a:lnTo>
                    <a:pt x="6086" y="19862"/>
                  </a:lnTo>
                  <a:lnTo>
                    <a:pt x="5143" y="19862"/>
                  </a:lnTo>
                  <a:lnTo>
                    <a:pt x="4800" y="19366"/>
                  </a:lnTo>
                  <a:lnTo>
                    <a:pt x="4457" y="19862"/>
                  </a:lnTo>
                  <a:lnTo>
                    <a:pt x="4114" y="19862"/>
                  </a:lnTo>
                  <a:lnTo>
                    <a:pt x="3857" y="19366"/>
                  </a:lnTo>
                  <a:lnTo>
                    <a:pt x="3857" y="18000"/>
                  </a:lnTo>
                  <a:lnTo>
                    <a:pt x="3514" y="18372"/>
                  </a:lnTo>
                  <a:lnTo>
                    <a:pt x="3171" y="18000"/>
                  </a:lnTo>
                  <a:close/>
                  <a:moveTo>
                    <a:pt x="3171" y="180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3" name="Google Shape;873;p16"/>
            <p:cNvSpPr/>
            <p:nvPr/>
          </p:nvSpPr>
          <p:spPr>
            <a:xfrm>
              <a:off x="8369" y="3997"/>
              <a:ext cx="282" cy="220"/>
            </a:xfrm>
            <a:custGeom>
              <a:avLst/>
              <a:gdLst/>
              <a:ahLst/>
              <a:cxnLst/>
              <a:rect l="l" t="t" r="r" b="b"/>
              <a:pathLst>
                <a:path w="21600" h="21600" extrusionOk="0">
                  <a:moveTo>
                    <a:pt x="19459" y="21600"/>
                  </a:moveTo>
                  <a:lnTo>
                    <a:pt x="18681" y="20629"/>
                  </a:lnTo>
                  <a:lnTo>
                    <a:pt x="18097" y="20629"/>
                  </a:lnTo>
                  <a:lnTo>
                    <a:pt x="18097" y="19658"/>
                  </a:lnTo>
                  <a:lnTo>
                    <a:pt x="17319" y="17960"/>
                  </a:lnTo>
                  <a:lnTo>
                    <a:pt x="16541" y="17960"/>
                  </a:lnTo>
                  <a:lnTo>
                    <a:pt x="15957" y="16989"/>
                  </a:lnTo>
                  <a:lnTo>
                    <a:pt x="15178" y="16989"/>
                  </a:lnTo>
                  <a:lnTo>
                    <a:pt x="15178" y="16261"/>
                  </a:lnTo>
                  <a:lnTo>
                    <a:pt x="13038" y="16261"/>
                  </a:lnTo>
                  <a:lnTo>
                    <a:pt x="13038" y="15290"/>
                  </a:lnTo>
                  <a:lnTo>
                    <a:pt x="12259" y="14319"/>
                  </a:lnTo>
                  <a:lnTo>
                    <a:pt x="11481" y="14319"/>
                  </a:lnTo>
                  <a:lnTo>
                    <a:pt x="10897" y="13591"/>
                  </a:lnTo>
                  <a:lnTo>
                    <a:pt x="9341" y="13591"/>
                  </a:lnTo>
                  <a:lnTo>
                    <a:pt x="8757" y="12620"/>
                  </a:lnTo>
                  <a:lnTo>
                    <a:pt x="6422" y="12620"/>
                  </a:lnTo>
                  <a:lnTo>
                    <a:pt x="5838" y="13591"/>
                  </a:lnTo>
                  <a:lnTo>
                    <a:pt x="4281" y="12620"/>
                  </a:lnTo>
                  <a:lnTo>
                    <a:pt x="3697" y="11649"/>
                  </a:lnTo>
                  <a:lnTo>
                    <a:pt x="2919" y="14319"/>
                  </a:lnTo>
                  <a:lnTo>
                    <a:pt x="778" y="14319"/>
                  </a:lnTo>
                  <a:lnTo>
                    <a:pt x="778" y="13591"/>
                  </a:lnTo>
                  <a:lnTo>
                    <a:pt x="0" y="11649"/>
                  </a:lnTo>
                  <a:lnTo>
                    <a:pt x="778" y="10679"/>
                  </a:lnTo>
                  <a:lnTo>
                    <a:pt x="778" y="9951"/>
                  </a:lnTo>
                  <a:lnTo>
                    <a:pt x="1557" y="8980"/>
                  </a:lnTo>
                  <a:lnTo>
                    <a:pt x="1557" y="7281"/>
                  </a:lnTo>
                  <a:lnTo>
                    <a:pt x="2141" y="6310"/>
                  </a:lnTo>
                  <a:lnTo>
                    <a:pt x="2141" y="5339"/>
                  </a:lnTo>
                  <a:lnTo>
                    <a:pt x="1557" y="5339"/>
                  </a:lnTo>
                  <a:lnTo>
                    <a:pt x="2141" y="4369"/>
                  </a:lnTo>
                  <a:lnTo>
                    <a:pt x="2141" y="3640"/>
                  </a:lnTo>
                  <a:lnTo>
                    <a:pt x="3697" y="3640"/>
                  </a:lnTo>
                  <a:lnTo>
                    <a:pt x="2919" y="2670"/>
                  </a:lnTo>
                  <a:lnTo>
                    <a:pt x="3697" y="2670"/>
                  </a:lnTo>
                  <a:lnTo>
                    <a:pt x="4281" y="1699"/>
                  </a:lnTo>
                  <a:lnTo>
                    <a:pt x="5838" y="1699"/>
                  </a:lnTo>
                  <a:lnTo>
                    <a:pt x="6422" y="971"/>
                  </a:lnTo>
                  <a:lnTo>
                    <a:pt x="6422" y="0"/>
                  </a:lnTo>
                  <a:lnTo>
                    <a:pt x="7200" y="971"/>
                  </a:lnTo>
                  <a:lnTo>
                    <a:pt x="8757" y="5339"/>
                  </a:lnTo>
                  <a:lnTo>
                    <a:pt x="9341" y="8009"/>
                  </a:lnTo>
                  <a:lnTo>
                    <a:pt x="9341" y="8980"/>
                  </a:lnTo>
                  <a:lnTo>
                    <a:pt x="10119" y="8980"/>
                  </a:lnTo>
                  <a:lnTo>
                    <a:pt x="10119" y="9951"/>
                  </a:lnTo>
                  <a:lnTo>
                    <a:pt x="10897" y="10679"/>
                  </a:lnTo>
                  <a:lnTo>
                    <a:pt x="10897" y="11649"/>
                  </a:lnTo>
                  <a:lnTo>
                    <a:pt x="10897" y="9951"/>
                  </a:lnTo>
                  <a:lnTo>
                    <a:pt x="12259" y="11649"/>
                  </a:lnTo>
                  <a:lnTo>
                    <a:pt x="13622" y="11649"/>
                  </a:lnTo>
                  <a:lnTo>
                    <a:pt x="14400" y="12620"/>
                  </a:lnTo>
                  <a:lnTo>
                    <a:pt x="15957" y="13591"/>
                  </a:lnTo>
                  <a:lnTo>
                    <a:pt x="16541" y="15290"/>
                  </a:lnTo>
                  <a:lnTo>
                    <a:pt x="17319" y="16261"/>
                  </a:lnTo>
                  <a:lnTo>
                    <a:pt x="18097" y="16261"/>
                  </a:lnTo>
                  <a:lnTo>
                    <a:pt x="18681" y="16989"/>
                  </a:lnTo>
                  <a:lnTo>
                    <a:pt x="18681" y="16261"/>
                  </a:lnTo>
                  <a:lnTo>
                    <a:pt x="18681" y="16989"/>
                  </a:lnTo>
                  <a:lnTo>
                    <a:pt x="20238" y="18930"/>
                  </a:lnTo>
                  <a:lnTo>
                    <a:pt x="20238" y="19658"/>
                  </a:lnTo>
                  <a:lnTo>
                    <a:pt x="21016" y="19658"/>
                  </a:lnTo>
                  <a:lnTo>
                    <a:pt x="21016" y="20629"/>
                  </a:lnTo>
                  <a:lnTo>
                    <a:pt x="21600" y="19658"/>
                  </a:lnTo>
                  <a:lnTo>
                    <a:pt x="21600" y="20629"/>
                  </a:lnTo>
                  <a:lnTo>
                    <a:pt x="21016" y="20629"/>
                  </a:lnTo>
                  <a:lnTo>
                    <a:pt x="21016" y="21600"/>
                  </a:lnTo>
                  <a:lnTo>
                    <a:pt x="19459" y="21600"/>
                  </a:lnTo>
                  <a:close/>
                  <a:moveTo>
                    <a:pt x="19459"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4" name="Google Shape;874;p16"/>
            <p:cNvSpPr/>
            <p:nvPr/>
          </p:nvSpPr>
          <p:spPr>
            <a:xfrm>
              <a:off x="8605" y="4207"/>
              <a:ext cx="56" cy="65"/>
            </a:xfrm>
            <a:custGeom>
              <a:avLst/>
              <a:gdLst/>
              <a:ahLst/>
              <a:cxnLst/>
              <a:rect l="l" t="t" r="r" b="b"/>
              <a:pathLst>
                <a:path w="21600" h="21600" extrusionOk="0">
                  <a:moveTo>
                    <a:pt x="17673" y="21600"/>
                  </a:moveTo>
                  <a:lnTo>
                    <a:pt x="14727" y="18277"/>
                  </a:lnTo>
                  <a:lnTo>
                    <a:pt x="10800" y="18277"/>
                  </a:lnTo>
                  <a:lnTo>
                    <a:pt x="6873" y="21600"/>
                  </a:lnTo>
                  <a:lnTo>
                    <a:pt x="0" y="21600"/>
                  </a:lnTo>
                  <a:lnTo>
                    <a:pt x="0" y="15785"/>
                  </a:lnTo>
                  <a:lnTo>
                    <a:pt x="2945" y="12462"/>
                  </a:lnTo>
                  <a:lnTo>
                    <a:pt x="2945" y="3323"/>
                  </a:lnTo>
                  <a:lnTo>
                    <a:pt x="14727" y="3323"/>
                  </a:lnTo>
                  <a:lnTo>
                    <a:pt x="14727" y="0"/>
                  </a:lnTo>
                  <a:lnTo>
                    <a:pt x="17673" y="0"/>
                  </a:lnTo>
                  <a:lnTo>
                    <a:pt x="21600" y="3323"/>
                  </a:lnTo>
                  <a:lnTo>
                    <a:pt x="21600" y="9138"/>
                  </a:lnTo>
                  <a:lnTo>
                    <a:pt x="17673" y="9138"/>
                  </a:lnTo>
                  <a:lnTo>
                    <a:pt x="14727" y="12462"/>
                  </a:lnTo>
                  <a:lnTo>
                    <a:pt x="10800" y="12462"/>
                  </a:lnTo>
                  <a:lnTo>
                    <a:pt x="14727" y="15785"/>
                  </a:lnTo>
                  <a:lnTo>
                    <a:pt x="17673" y="12462"/>
                  </a:lnTo>
                  <a:lnTo>
                    <a:pt x="21600" y="12462"/>
                  </a:lnTo>
                  <a:lnTo>
                    <a:pt x="21600" y="15785"/>
                  </a:lnTo>
                  <a:lnTo>
                    <a:pt x="17673" y="18277"/>
                  </a:lnTo>
                  <a:lnTo>
                    <a:pt x="17673" y="21600"/>
                  </a:lnTo>
                  <a:close/>
                  <a:moveTo>
                    <a:pt x="17673"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5" name="Google Shape;875;p16"/>
            <p:cNvSpPr/>
            <p:nvPr/>
          </p:nvSpPr>
          <p:spPr>
            <a:xfrm>
              <a:off x="8577" y="4234"/>
              <a:ext cx="422" cy="497"/>
            </a:xfrm>
            <a:custGeom>
              <a:avLst/>
              <a:gdLst/>
              <a:ahLst/>
              <a:cxnLst/>
              <a:rect l="l" t="t" r="r" b="b"/>
              <a:pathLst>
                <a:path w="21600" h="21600" extrusionOk="0">
                  <a:moveTo>
                    <a:pt x="1822" y="12788"/>
                  </a:moveTo>
                  <a:lnTo>
                    <a:pt x="1822" y="12358"/>
                  </a:lnTo>
                  <a:lnTo>
                    <a:pt x="3383" y="12358"/>
                  </a:lnTo>
                  <a:lnTo>
                    <a:pt x="3773" y="12036"/>
                  </a:lnTo>
                  <a:lnTo>
                    <a:pt x="4294" y="12036"/>
                  </a:lnTo>
                  <a:lnTo>
                    <a:pt x="4814" y="11606"/>
                  </a:lnTo>
                  <a:lnTo>
                    <a:pt x="5205" y="11176"/>
                  </a:lnTo>
                  <a:lnTo>
                    <a:pt x="8588" y="11176"/>
                  </a:lnTo>
                  <a:lnTo>
                    <a:pt x="15354" y="6018"/>
                  </a:lnTo>
                  <a:lnTo>
                    <a:pt x="12492" y="6018"/>
                  </a:lnTo>
                  <a:lnTo>
                    <a:pt x="6246" y="4836"/>
                  </a:lnTo>
                  <a:lnTo>
                    <a:pt x="5725" y="4406"/>
                  </a:lnTo>
                  <a:lnTo>
                    <a:pt x="4814" y="4406"/>
                  </a:lnTo>
                  <a:lnTo>
                    <a:pt x="4814" y="3224"/>
                  </a:lnTo>
                  <a:lnTo>
                    <a:pt x="4294" y="3224"/>
                  </a:lnTo>
                  <a:lnTo>
                    <a:pt x="3773" y="2472"/>
                  </a:lnTo>
                  <a:lnTo>
                    <a:pt x="3383" y="1612"/>
                  </a:lnTo>
                  <a:lnTo>
                    <a:pt x="3773" y="1182"/>
                  </a:lnTo>
                  <a:lnTo>
                    <a:pt x="4294" y="860"/>
                  </a:lnTo>
                  <a:lnTo>
                    <a:pt x="5725" y="2042"/>
                  </a:lnTo>
                  <a:lnTo>
                    <a:pt x="5725" y="2472"/>
                  </a:lnTo>
                  <a:lnTo>
                    <a:pt x="6246" y="2472"/>
                  </a:lnTo>
                  <a:lnTo>
                    <a:pt x="6636" y="2794"/>
                  </a:lnTo>
                  <a:lnTo>
                    <a:pt x="7677" y="2794"/>
                  </a:lnTo>
                  <a:lnTo>
                    <a:pt x="8198" y="2472"/>
                  </a:lnTo>
                  <a:lnTo>
                    <a:pt x="9108" y="2472"/>
                  </a:lnTo>
                  <a:lnTo>
                    <a:pt x="9629" y="1612"/>
                  </a:lnTo>
                  <a:lnTo>
                    <a:pt x="10019" y="1612"/>
                  </a:lnTo>
                  <a:lnTo>
                    <a:pt x="10019" y="2042"/>
                  </a:lnTo>
                  <a:lnTo>
                    <a:pt x="10540" y="2042"/>
                  </a:lnTo>
                  <a:lnTo>
                    <a:pt x="10540" y="1612"/>
                  </a:lnTo>
                  <a:lnTo>
                    <a:pt x="11060" y="2042"/>
                  </a:lnTo>
                  <a:lnTo>
                    <a:pt x="11971" y="2042"/>
                  </a:lnTo>
                  <a:lnTo>
                    <a:pt x="13012" y="1182"/>
                  </a:lnTo>
                  <a:lnTo>
                    <a:pt x="16265" y="1182"/>
                  </a:lnTo>
                  <a:lnTo>
                    <a:pt x="17827" y="860"/>
                  </a:lnTo>
                  <a:lnTo>
                    <a:pt x="19648" y="860"/>
                  </a:lnTo>
                  <a:lnTo>
                    <a:pt x="19648" y="430"/>
                  </a:lnTo>
                  <a:lnTo>
                    <a:pt x="20169" y="430"/>
                  </a:lnTo>
                  <a:lnTo>
                    <a:pt x="20169" y="0"/>
                  </a:lnTo>
                  <a:lnTo>
                    <a:pt x="21600" y="0"/>
                  </a:lnTo>
                  <a:lnTo>
                    <a:pt x="21600" y="430"/>
                  </a:lnTo>
                  <a:lnTo>
                    <a:pt x="21210" y="860"/>
                  </a:lnTo>
                  <a:lnTo>
                    <a:pt x="21210" y="1182"/>
                  </a:lnTo>
                  <a:lnTo>
                    <a:pt x="21600" y="1182"/>
                  </a:lnTo>
                  <a:lnTo>
                    <a:pt x="21210" y="1612"/>
                  </a:lnTo>
                  <a:lnTo>
                    <a:pt x="21210" y="2472"/>
                  </a:lnTo>
                  <a:lnTo>
                    <a:pt x="21600" y="2472"/>
                  </a:lnTo>
                  <a:lnTo>
                    <a:pt x="21600" y="2794"/>
                  </a:lnTo>
                  <a:lnTo>
                    <a:pt x="21210" y="2794"/>
                  </a:lnTo>
                  <a:lnTo>
                    <a:pt x="20689" y="3224"/>
                  </a:lnTo>
                  <a:lnTo>
                    <a:pt x="21210" y="3224"/>
                  </a:lnTo>
                  <a:lnTo>
                    <a:pt x="20689" y="3654"/>
                  </a:lnTo>
                  <a:lnTo>
                    <a:pt x="20689" y="4406"/>
                  </a:lnTo>
                  <a:lnTo>
                    <a:pt x="20169" y="5266"/>
                  </a:lnTo>
                  <a:lnTo>
                    <a:pt x="19648" y="6018"/>
                  </a:lnTo>
                  <a:lnTo>
                    <a:pt x="19258" y="6018"/>
                  </a:lnTo>
                  <a:lnTo>
                    <a:pt x="18737" y="6448"/>
                  </a:lnTo>
                  <a:lnTo>
                    <a:pt x="18737" y="6770"/>
                  </a:lnTo>
                  <a:lnTo>
                    <a:pt x="18217" y="7200"/>
                  </a:lnTo>
                  <a:lnTo>
                    <a:pt x="17306" y="8812"/>
                  </a:lnTo>
                  <a:lnTo>
                    <a:pt x="17306" y="9242"/>
                  </a:lnTo>
                  <a:lnTo>
                    <a:pt x="16265" y="9994"/>
                  </a:lnTo>
                  <a:lnTo>
                    <a:pt x="16265" y="10424"/>
                  </a:lnTo>
                  <a:lnTo>
                    <a:pt x="14834" y="12036"/>
                  </a:lnTo>
                  <a:lnTo>
                    <a:pt x="13012" y="13540"/>
                  </a:lnTo>
                  <a:lnTo>
                    <a:pt x="10540" y="15152"/>
                  </a:lnTo>
                  <a:lnTo>
                    <a:pt x="9629" y="16012"/>
                  </a:lnTo>
                  <a:lnTo>
                    <a:pt x="9108" y="16012"/>
                  </a:lnTo>
                  <a:lnTo>
                    <a:pt x="8198" y="16334"/>
                  </a:lnTo>
                  <a:lnTo>
                    <a:pt x="6246" y="17946"/>
                  </a:lnTo>
                  <a:lnTo>
                    <a:pt x="5725" y="17946"/>
                  </a:lnTo>
                  <a:lnTo>
                    <a:pt x="4814" y="19128"/>
                  </a:lnTo>
                  <a:lnTo>
                    <a:pt x="4294" y="19128"/>
                  </a:lnTo>
                  <a:lnTo>
                    <a:pt x="3773" y="19558"/>
                  </a:lnTo>
                  <a:lnTo>
                    <a:pt x="3383" y="19558"/>
                  </a:lnTo>
                  <a:lnTo>
                    <a:pt x="3383" y="19988"/>
                  </a:lnTo>
                  <a:lnTo>
                    <a:pt x="1431" y="21600"/>
                  </a:lnTo>
                  <a:lnTo>
                    <a:pt x="0" y="20418"/>
                  </a:lnTo>
                  <a:lnTo>
                    <a:pt x="0" y="14400"/>
                  </a:lnTo>
                  <a:lnTo>
                    <a:pt x="1822" y="12788"/>
                  </a:lnTo>
                  <a:close/>
                  <a:moveTo>
                    <a:pt x="1822" y="1278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6" name="Google Shape;876;p16"/>
            <p:cNvSpPr/>
            <p:nvPr/>
          </p:nvSpPr>
          <p:spPr>
            <a:xfrm>
              <a:off x="11366" y="3896"/>
              <a:ext cx="94" cy="81"/>
            </a:xfrm>
            <a:custGeom>
              <a:avLst/>
              <a:gdLst/>
              <a:ahLst/>
              <a:cxnLst/>
              <a:rect l="l" t="t" r="r" b="b"/>
              <a:pathLst>
                <a:path w="21600" h="21600" extrusionOk="0">
                  <a:moveTo>
                    <a:pt x="19440" y="0"/>
                  </a:moveTo>
                  <a:cubicBezTo>
                    <a:pt x="17280" y="0"/>
                    <a:pt x="17280" y="0"/>
                    <a:pt x="17280" y="0"/>
                  </a:cubicBezTo>
                  <a:cubicBezTo>
                    <a:pt x="17280" y="2400"/>
                    <a:pt x="17280" y="2400"/>
                    <a:pt x="17280" y="2400"/>
                  </a:cubicBezTo>
                  <a:cubicBezTo>
                    <a:pt x="17280" y="2400"/>
                    <a:pt x="15120" y="0"/>
                    <a:pt x="15120" y="0"/>
                  </a:cubicBezTo>
                  <a:cubicBezTo>
                    <a:pt x="12960" y="0"/>
                    <a:pt x="12960" y="0"/>
                    <a:pt x="12960" y="0"/>
                  </a:cubicBezTo>
                  <a:cubicBezTo>
                    <a:pt x="12960" y="0"/>
                    <a:pt x="12960" y="0"/>
                    <a:pt x="12960" y="0"/>
                  </a:cubicBezTo>
                  <a:cubicBezTo>
                    <a:pt x="10800" y="2400"/>
                    <a:pt x="10800" y="2400"/>
                    <a:pt x="10800" y="2400"/>
                  </a:cubicBezTo>
                  <a:cubicBezTo>
                    <a:pt x="8640" y="2400"/>
                    <a:pt x="8640" y="2400"/>
                    <a:pt x="8640" y="2400"/>
                  </a:cubicBezTo>
                  <a:cubicBezTo>
                    <a:pt x="6480" y="2400"/>
                    <a:pt x="6480" y="2400"/>
                    <a:pt x="6480" y="2400"/>
                  </a:cubicBezTo>
                  <a:cubicBezTo>
                    <a:pt x="6480" y="2400"/>
                    <a:pt x="6480" y="2400"/>
                    <a:pt x="6480" y="2400"/>
                  </a:cubicBezTo>
                  <a:cubicBezTo>
                    <a:pt x="4320" y="4800"/>
                    <a:pt x="4320" y="4800"/>
                    <a:pt x="4320" y="4800"/>
                  </a:cubicBezTo>
                  <a:cubicBezTo>
                    <a:pt x="2160" y="7200"/>
                    <a:pt x="2160" y="7200"/>
                    <a:pt x="2160" y="7200"/>
                  </a:cubicBezTo>
                  <a:cubicBezTo>
                    <a:pt x="0" y="9600"/>
                    <a:pt x="0" y="9600"/>
                    <a:pt x="0" y="9600"/>
                  </a:cubicBezTo>
                  <a:cubicBezTo>
                    <a:pt x="0" y="9600"/>
                    <a:pt x="0" y="9600"/>
                    <a:pt x="0" y="9600"/>
                  </a:cubicBezTo>
                  <a:cubicBezTo>
                    <a:pt x="0" y="14400"/>
                    <a:pt x="0" y="14400"/>
                    <a:pt x="0" y="14400"/>
                  </a:cubicBezTo>
                  <a:cubicBezTo>
                    <a:pt x="2160" y="16800"/>
                    <a:pt x="2160" y="16800"/>
                    <a:pt x="2160" y="16800"/>
                  </a:cubicBezTo>
                  <a:cubicBezTo>
                    <a:pt x="2160" y="16800"/>
                    <a:pt x="2160" y="16800"/>
                    <a:pt x="2160" y="16800"/>
                  </a:cubicBezTo>
                  <a:cubicBezTo>
                    <a:pt x="4320" y="19200"/>
                    <a:pt x="4320" y="19200"/>
                    <a:pt x="4320" y="19200"/>
                  </a:cubicBezTo>
                  <a:cubicBezTo>
                    <a:pt x="6480" y="19200"/>
                    <a:pt x="6480" y="19200"/>
                    <a:pt x="6480" y="19200"/>
                  </a:cubicBezTo>
                  <a:cubicBezTo>
                    <a:pt x="6480" y="19200"/>
                    <a:pt x="6480" y="19200"/>
                    <a:pt x="6480" y="19200"/>
                  </a:cubicBezTo>
                  <a:cubicBezTo>
                    <a:pt x="8640" y="19200"/>
                    <a:pt x="8640" y="19200"/>
                    <a:pt x="8640" y="19200"/>
                  </a:cubicBezTo>
                  <a:cubicBezTo>
                    <a:pt x="10800" y="21600"/>
                    <a:pt x="10800" y="21600"/>
                    <a:pt x="10800" y="21600"/>
                  </a:cubicBezTo>
                  <a:cubicBezTo>
                    <a:pt x="10800" y="19200"/>
                    <a:pt x="10800" y="19200"/>
                    <a:pt x="10800" y="19200"/>
                  </a:cubicBezTo>
                  <a:cubicBezTo>
                    <a:pt x="10800" y="19200"/>
                    <a:pt x="10800" y="19200"/>
                    <a:pt x="10800" y="19200"/>
                  </a:cubicBezTo>
                  <a:cubicBezTo>
                    <a:pt x="12960" y="16800"/>
                    <a:pt x="12960" y="16800"/>
                    <a:pt x="12960" y="16800"/>
                  </a:cubicBezTo>
                  <a:cubicBezTo>
                    <a:pt x="15120" y="19200"/>
                    <a:pt x="15120" y="19200"/>
                    <a:pt x="15120" y="19200"/>
                  </a:cubicBezTo>
                  <a:cubicBezTo>
                    <a:pt x="15120" y="16800"/>
                    <a:pt x="15120" y="16800"/>
                    <a:pt x="15120" y="16800"/>
                  </a:cubicBezTo>
                  <a:cubicBezTo>
                    <a:pt x="15120" y="16800"/>
                    <a:pt x="15120" y="16800"/>
                    <a:pt x="15120" y="16800"/>
                  </a:cubicBezTo>
                  <a:cubicBezTo>
                    <a:pt x="17280" y="14400"/>
                    <a:pt x="17280" y="14400"/>
                    <a:pt x="17280" y="14400"/>
                  </a:cubicBezTo>
                  <a:cubicBezTo>
                    <a:pt x="19440" y="14400"/>
                    <a:pt x="19440" y="14400"/>
                    <a:pt x="19440" y="14400"/>
                  </a:cubicBezTo>
                  <a:cubicBezTo>
                    <a:pt x="19440" y="12000"/>
                    <a:pt x="19440" y="12000"/>
                    <a:pt x="19440" y="12000"/>
                  </a:cubicBezTo>
                  <a:cubicBezTo>
                    <a:pt x="19440" y="9600"/>
                    <a:pt x="19440" y="9600"/>
                    <a:pt x="19440" y="9600"/>
                  </a:cubicBezTo>
                  <a:cubicBezTo>
                    <a:pt x="21600" y="9600"/>
                    <a:pt x="21600" y="9600"/>
                    <a:pt x="21600" y="9600"/>
                  </a:cubicBezTo>
                  <a:cubicBezTo>
                    <a:pt x="21600" y="7200"/>
                    <a:pt x="21600" y="7200"/>
                    <a:pt x="21600" y="7200"/>
                  </a:cubicBezTo>
                  <a:cubicBezTo>
                    <a:pt x="21600" y="4800"/>
                    <a:pt x="21600" y="4800"/>
                    <a:pt x="21600" y="4800"/>
                  </a:cubicBezTo>
                  <a:cubicBezTo>
                    <a:pt x="21600" y="2400"/>
                    <a:pt x="21600" y="2400"/>
                    <a:pt x="21600" y="2400"/>
                  </a:cubicBezTo>
                  <a:lnTo>
                    <a:pt x="19440" y="0"/>
                  </a:lnTo>
                  <a:close/>
                  <a:moveTo>
                    <a:pt x="1944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7" name="Google Shape;877;p16"/>
            <p:cNvSpPr/>
            <p:nvPr/>
          </p:nvSpPr>
          <p:spPr>
            <a:xfrm>
              <a:off x="9544" y="2210"/>
              <a:ext cx="2555" cy="1676"/>
            </a:xfrm>
            <a:custGeom>
              <a:avLst/>
              <a:gdLst/>
              <a:ahLst/>
              <a:cxnLst/>
              <a:rect l="l" t="t" r="r" b="b"/>
              <a:pathLst>
                <a:path w="21600" h="21600" extrusionOk="0">
                  <a:moveTo>
                    <a:pt x="21514" y="3759"/>
                  </a:moveTo>
                  <a:lnTo>
                    <a:pt x="21514" y="3664"/>
                  </a:lnTo>
                  <a:lnTo>
                    <a:pt x="21450" y="3536"/>
                  </a:lnTo>
                  <a:lnTo>
                    <a:pt x="21450" y="3281"/>
                  </a:lnTo>
                  <a:lnTo>
                    <a:pt x="21128" y="3281"/>
                  </a:lnTo>
                  <a:lnTo>
                    <a:pt x="21128" y="3409"/>
                  </a:lnTo>
                  <a:lnTo>
                    <a:pt x="21042" y="3409"/>
                  </a:lnTo>
                  <a:lnTo>
                    <a:pt x="21042" y="3536"/>
                  </a:lnTo>
                  <a:lnTo>
                    <a:pt x="20892" y="3536"/>
                  </a:lnTo>
                  <a:lnTo>
                    <a:pt x="20892" y="3664"/>
                  </a:lnTo>
                  <a:lnTo>
                    <a:pt x="20806" y="3759"/>
                  </a:lnTo>
                  <a:lnTo>
                    <a:pt x="20806" y="3887"/>
                  </a:lnTo>
                  <a:lnTo>
                    <a:pt x="20721" y="3887"/>
                  </a:lnTo>
                  <a:lnTo>
                    <a:pt x="20656" y="4014"/>
                  </a:lnTo>
                  <a:lnTo>
                    <a:pt x="20485" y="4014"/>
                  </a:lnTo>
                  <a:lnTo>
                    <a:pt x="20420" y="3887"/>
                  </a:lnTo>
                  <a:lnTo>
                    <a:pt x="20334" y="4014"/>
                  </a:lnTo>
                  <a:lnTo>
                    <a:pt x="20249" y="4014"/>
                  </a:lnTo>
                  <a:lnTo>
                    <a:pt x="20249" y="3759"/>
                  </a:lnTo>
                  <a:lnTo>
                    <a:pt x="20163" y="3759"/>
                  </a:lnTo>
                  <a:lnTo>
                    <a:pt x="20099" y="3664"/>
                  </a:lnTo>
                  <a:lnTo>
                    <a:pt x="20163" y="3536"/>
                  </a:lnTo>
                  <a:lnTo>
                    <a:pt x="20099" y="3409"/>
                  </a:lnTo>
                  <a:lnTo>
                    <a:pt x="20099" y="3281"/>
                  </a:lnTo>
                  <a:lnTo>
                    <a:pt x="20013" y="3281"/>
                  </a:lnTo>
                  <a:lnTo>
                    <a:pt x="20013" y="3186"/>
                  </a:lnTo>
                  <a:lnTo>
                    <a:pt x="20099" y="3186"/>
                  </a:lnTo>
                  <a:lnTo>
                    <a:pt x="20099" y="3058"/>
                  </a:lnTo>
                  <a:lnTo>
                    <a:pt x="20013" y="3058"/>
                  </a:lnTo>
                  <a:lnTo>
                    <a:pt x="20013" y="3186"/>
                  </a:lnTo>
                  <a:lnTo>
                    <a:pt x="19863" y="3186"/>
                  </a:lnTo>
                  <a:lnTo>
                    <a:pt x="19863" y="3058"/>
                  </a:lnTo>
                  <a:lnTo>
                    <a:pt x="19691" y="3058"/>
                  </a:lnTo>
                  <a:lnTo>
                    <a:pt x="19691" y="2931"/>
                  </a:lnTo>
                  <a:lnTo>
                    <a:pt x="19627" y="2931"/>
                  </a:lnTo>
                  <a:lnTo>
                    <a:pt x="19627" y="2835"/>
                  </a:lnTo>
                  <a:lnTo>
                    <a:pt x="19541" y="2835"/>
                  </a:lnTo>
                  <a:lnTo>
                    <a:pt x="19541" y="2708"/>
                  </a:lnTo>
                  <a:lnTo>
                    <a:pt x="19455" y="2708"/>
                  </a:lnTo>
                  <a:lnTo>
                    <a:pt x="19455" y="2835"/>
                  </a:lnTo>
                  <a:lnTo>
                    <a:pt x="19369" y="2708"/>
                  </a:lnTo>
                  <a:lnTo>
                    <a:pt x="19369" y="2835"/>
                  </a:lnTo>
                  <a:lnTo>
                    <a:pt x="19305" y="2835"/>
                  </a:lnTo>
                  <a:lnTo>
                    <a:pt x="19305" y="2708"/>
                  </a:lnTo>
                  <a:lnTo>
                    <a:pt x="19133" y="2708"/>
                  </a:lnTo>
                  <a:lnTo>
                    <a:pt x="19133" y="2581"/>
                  </a:lnTo>
                  <a:lnTo>
                    <a:pt x="19069" y="2708"/>
                  </a:lnTo>
                  <a:lnTo>
                    <a:pt x="18983" y="2581"/>
                  </a:lnTo>
                  <a:lnTo>
                    <a:pt x="18983" y="2708"/>
                  </a:lnTo>
                  <a:lnTo>
                    <a:pt x="18983" y="2581"/>
                  </a:lnTo>
                  <a:lnTo>
                    <a:pt x="18897" y="2708"/>
                  </a:lnTo>
                  <a:lnTo>
                    <a:pt x="18897" y="2581"/>
                  </a:lnTo>
                  <a:lnTo>
                    <a:pt x="18833" y="2581"/>
                  </a:lnTo>
                  <a:lnTo>
                    <a:pt x="18747" y="2453"/>
                  </a:lnTo>
                  <a:lnTo>
                    <a:pt x="18661" y="2358"/>
                  </a:lnTo>
                  <a:lnTo>
                    <a:pt x="18661" y="2230"/>
                  </a:lnTo>
                  <a:lnTo>
                    <a:pt x="18576" y="2230"/>
                  </a:lnTo>
                  <a:lnTo>
                    <a:pt x="18576" y="2007"/>
                  </a:lnTo>
                  <a:lnTo>
                    <a:pt x="18511" y="2007"/>
                  </a:lnTo>
                  <a:lnTo>
                    <a:pt x="18511" y="1880"/>
                  </a:lnTo>
                  <a:lnTo>
                    <a:pt x="18340" y="1625"/>
                  </a:lnTo>
                  <a:lnTo>
                    <a:pt x="18340" y="1529"/>
                  </a:lnTo>
                  <a:lnTo>
                    <a:pt x="18189" y="1529"/>
                  </a:lnTo>
                  <a:lnTo>
                    <a:pt x="18275" y="1402"/>
                  </a:lnTo>
                  <a:lnTo>
                    <a:pt x="18189" y="1402"/>
                  </a:lnTo>
                  <a:lnTo>
                    <a:pt x="18189" y="1274"/>
                  </a:lnTo>
                  <a:lnTo>
                    <a:pt x="18104" y="1274"/>
                  </a:lnTo>
                  <a:lnTo>
                    <a:pt x="18104" y="1051"/>
                  </a:lnTo>
                  <a:lnTo>
                    <a:pt x="18018" y="1051"/>
                  </a:lnTo>
                  <a:lnTo>
                    <a:pt x="17954" y="924"/>
                  </a:lnTo>
                  <a:lnTo>
                    <a:pt x="17954" y="796"/>
                  </a:lnTo>
                  <a:lnTo>
                    <a:pt x="17868" y="796"/>
                  </a:lnTo>
                  <a:lnTo>
                    <a:pt x="17868" y="573"/>
                  </a:lnTo>
                  <a:lnTo>
                    <a:pt x="17782" y="573"/>
                  </a:lnTo>
                  <a:lnTo>
                    <a:pt x="17782" y="446"/>
                  </a:lnTo>
                  <a:lnTo>
                    <a:pt x="17632" y="446"/>
                  </a:lnTo>
                  <a:lnTo>
                    <a:pt x="17632" y="223"/>
                  </a:lnTo>
                  <a:lnTo>
                    <a:pt x="17546" y="350"/>
                  </a:lnTo>
                  <a:lnTo>
                    <a:pt x="17546" y="223"/>
                  </a:lnTo>
                  <a:lnTo>
                    <a:pt x="17482" y="223"/>
                  </a:lnTo>
                  <a:lnTo>
                    <a:pt x="17546" y="223"/>
                  </a:lnTo>
                  <a:lnTo>
                    <a:pt x="17482" y="96"/>
                  </a:lnTo>
                  <a:lnTo>
                    <a:pt x="17224" y="96"/>
                  </a:lnTo>
                  <a:lnTo>
                    <a:pt x="17224" y="223"/>
                  </a:lnTo>
                  <a:lnTo>
                    <a:pt x="17160" y="96"/>
                  </a:lnTo>
                  <a:lnTo>
                    <a:pt x="16988" y="96"/>
                  </a:lnTo>
                  <a:lnTo>
                    <a:pt x="16924" y="0"/>
                  </a:lnTo>
                  <a:lnTo>
                    <a:pt x="16516" y="0"/>
                  </a:lnTo>
                  <a:lnTo>
                    <a:pt x="16516" y="96"/>
                  </a:lnTo>
                  <a:lnTo>
                    <a:pt x="16195" y="96"/>
                  </a:lnTo>
                  <a:lnTo>
                    <a:pt x="16195" y="223"/>
                  </a:lnTo>
                  <a:lnTo>
                    <a:pt x="15894" y="223"/>
                  </a:lnTo>
                  <a:lnTo>
                    <a:pt x="15809" y="350"/>
                  </a:lnTo>
                  <a:lnTo>
                    <a:pt x="15809" y="446"/>
                  </a:lnTo>
                  <a:lnTo>
                    <a:pt x="15723" y="573"/>
                  </a:lnTo>
                  <a:lnTo>
                    <a:pt x="15723" y="796"/>
                  </a:lnTo>
                  <a:lnTo>
                    <a:pt x="15959" y="796"/>
                  </a:lnTo>
                  <a:lnTo>
                    <a:pt x="15959" y="924"/>
                  </a:lnTo>
                  <a:lnTo>
                    <a:pt x="16044" y="924"/>
                  </a:lnTo>
                  <a:lnTo>
                    <a:pt x="16044" y="1051"/>
                  </a:lnTo>
                  <a:lnTo>
                    <a:pt x="16130" y="1179"/>
                  </a:lnTo>
                  <a:lnTo>
                    <a:pt x="16044" y="1274"/>
                  </a:lnTo>
                  <a:lnTo>
                    <a:pt x="15959" y="1402"/>
                  </a:lnTo>
                  <a:lnTo>
                    <a:pt x="15959" y="1529"/>
                  </a:lnTo>
                  <a:lnTo>
                    <a:pt x="15894" y="1625"/>
                  </a:lnTo>
                  <a:lnTo>
                    <a:pt x="15894" y="2007"/>
                  </a:lnTo>
                  <a:lnTo>
                    <a:pt x="15959" y="2007"/>
                  </a:lnTo>
                  <a:lnTo>
                    <a:pt x="15959" y="2103"/>
                  </a:lnTo>
                  <a:lnTo>
                    <a:pt x="15894" y="2103"/>
                  </a:lnTo>
                  <a:lnTo>
                    <a:pt x="15894" y="2230"/>
                  </a:lnTo>
                  <a:lnTo>
                    <a:pt x="15959" y="2230"/>
                  </a:lnTo>
                  <a:lnTo>
                    <a:pt x="15959" y="2453"/>
                  </a:lnTo>
                  <a:lnTo>
                    <a:pt x="15894" y="2453"/>
                  </a:lnTo>
                  <a:lnTo>
                    <a:pt x="15894" y="2581"/>
                  </a:lnTo>
                  <a:lnTo>
                    <a:pt x="16044" y="2581"/>
                  </a:lnTo>
                  <a:lnTo>
                    <a:pt x="16044" y="2835"/>
                  </a:lnTo>
                  <a:lnTo>
                    <a:pt x="15959" y="2931"/>
                  </a:lnTo>
                  <a:lnTo>
                    <a:pt x="15723" y="2931"/>
                  </a:lnTo>
                  <a:lnTo>
                    <a:pt x="15573" y="3186"/>
                  </a:lnTo>
                  <a:lnTo>
                    <a:pt x="15337" y="3186"/>
                  </a:lnTo>
                  <a:lnTo>
                    <a:pt x="15337" y="3058"/>
                  </a:lnTo>
                  <a:lnTo>
                    <a:pt x="15251" y="3058"/>
                  </a:lnTo>
                  <a:lnTo>
                    <a:pt x="15251" y="3186"/>
                  </a:lnTo>
                  <a:lnTo>
                    <a:pt x="15165" y="3887"/>
                  </a:lnTo>
                  <a:lnTo>
                    <a:pt x="15165" y="4237"/>
                  </a:lnTo>
                  <a:lnTo>
                    <a:pt x="15079" y="4460"/>
                  </a:lnTo>
                  <a:lnTo>
                    <a:pt x="15165" y="4588"/>
                  </a:lnTo>
                  <a:lnTo>
                    <a:pt x="15337" y="4715"/>
                  </a:lnTo>
                  <a:lnTo>
                    <a:pt x="15487" y="4588"/>
                  </a:lnTo>
                  <a:lnTo>
                    <a:pt x="15723" y="4588"/>
                  </a:lnTo>
                  <a:lnTo>
                    <a:pt x="15809" y="4715"/>
                  </a:lnTo>
                  <a:lnTo>
                    <a:pt x="15894" y="4588"/>
                  </a:lnTo>
                  <a:lnTo>
                    <a:pt x="15894" y="4365"/>
                  </a:lnTo>
                  <a:lnTo>
                    <a:pt x="15959" y="4365"/>
                  </a:lnTo>
                  <a:lnTo>
                    <a:pt x="16044" y="4237"/>
                  </a:lnTo>
                  <a:lnTo>
                    <a:pt x="16195" y="4365"/>
                  </a:lnTo>
                  <a:lnTo>
                    <a:pt x="16280" y="4460"/>
                  </a:lnTo>
                  <a:lnTo>
                    <a:pt x="16431" y="4588"/>
                  </a:lnTo>
                  <a:lnTo>
                    <a:pt x="16516" y="4842"/>
                  </a:lnTo>
                  <a:lnTo>
                    <a:pt x="16602" y="4938"/>
                  </a:lnTo>
                  <a:lnTo>
                    <a:pt x="16688" y="5065"/>
                  </a:lnTo>
                  <a:lnTo>
                    <a:pt x="16688" y="5193"/>
                  </a:lnTo>
                  <a:lnTo>
                    <a:pt x="16602" y="5193"/>
                  </a:lnTo>
                  <a:lnTo>
                    <a:pt x="16602" y="5288"/>
                  </a:lnTo>
                  <a:lnTo>
                    <a:pt x="16280" y="5288"/>
                  </a:lnTo>
                  <a:lnTo>
                    <a:pt x="16195" y="5416"/>
                  </a:lnTo>
                  <a:lnTo>
                    <a:pt x="16130" y="5543"/>
                  </a:lnTo>
                  <a:lnTo>
                    <a:pt x="15959" y="5543"/>
                  </a:lnTo>
                  <a:lnTo>
                    <a:pt x="15959" y="5671"/>
                  </a:lnTo>
                  <a:lnTo>
                    <a:pt x="15809" y="5671"/>
                  </a:lnTo>
                  <a:lnTo>
                    <a:pt x="15723" y="5894"/>
                  </a:lnTo>
                  <a:lnTo>
                    <a:pt x="15723" y="6117"/>
                  </a:lnTo>
                  <a:lnTo>
                    <a:pt x="15637" y="6117"/>
                  </a:lnTo>
                  <a:lnTo>
                    <a:pt x="15487" y="6372"/>
                  </a:lnTo>
                  <a:lnTo>
                    <a:pt x="15401" y="6372"/>
                  </a:lnTo>
                  <a:lnTo>
                    <a:pt x="15251" y="6244"/>
                  </a:lnTo>
                  <a:lnTo>
                    <a:pt x="15251" y="6372"/>
                  </a:lnTo>
                  <a:lnTo>
                    <a:pt x="15165" y="6499"/>
                  </a:lnTo>
                  <a:lnTo>
                    <a:pt x="15079" y="6595"/>
                  </a:lnTo>
                  <a:lnTo>
                    <a:pt x="15015" y="6595"/>
                  </a:lnTo>
                  <a:lnTo>
                    <a:pt x="15015" y="6722"/>
                  </a:lnTo>
                  <a:lnTo>
                    <a:pt x="14929" y="6850"/>
                  </a:lnTo>
                  <a:lnTo>
                    <a:pt x="14843" y="6722"/>
                  </a:lnTo>
                  <a:lnTo>
                    <a:pt x="14693" y="6722"/>
                  </a:lnTo>
                  <a:lnTo>
                    <a:pt x="14607" y="6595"/>
                  </a:lnTo>
                  <a:lnTo>
                    <a:pt x="14371" y="6595"/>
                  </a:lnTo>
                  <a:lnTo>
                    <a:pt x="14286" y="6722"/>
                  </a:lnTo>
                  <a:lnTo>
                    <a:pt x="14221" y="6850"/>
                  </a:lnTo>
                  <a:lnTo>
                    <a:pt x="14221" y="7200"/>
                  </a:lnTo>
                  <a:lnTo>
                    <a:pt x="14371" y="7327"/>
                  </a:lnTo>
                  <a:lnTo>
                    <a:pt x="14543" y="7423"/>
                  </a:lnTo>
                  <a:lnTo>
                    <a:pt x="14543" y="7550"/>
                  </a:lnTo>
                  <a:lnTo>
                    <a:pt x="14457" y="7550"/>
                  </a:lnTo>
                  <a:lnTo>
                    <a:pt x="14457" y="7678"/>
                  </a:lnTo>
                  <a:lnTo>
                    <a:pt x="14286" y="7901"/>
                  </a:lnTo>
                  <a:lnTo>
                    <a:pt x="14221" y="8124"/>
                  </a:lnTo>
                  <a:lnTo>
                    <a:pt x="14135" y="8251"/>
                  </a:lnTo>
                  <a:lnTo>
                    <a:pt x="14050" y="8251"/>
                  </a:lnTo>
                  <a:lnTo>
                    <a:pt x="13985" y="8379"/>
                  </a:lnTo>
                  <a:lnTo>
                    <a:pt x="13814" y="8379"/>
                  </a:lnTo>
                  <a:lnTo>
                    <a:pt x="13749" y="8506"/>
                  </a:lnTo>
                  <a:lnTo>
                    <a:pt x="13428" y="8506"/>
                  </a:lnTo>
                  <a:lnTo>
                    <a:pt x="13342" y="8602"/>
                  </a:lnTo>
                  <a:lnTo>
                    <a:pt x="13256" y="8602"/>
                  </a:lnTo>
                  <a:lnTo>
                    <a:pt x="12784" y="8857"/>
                  </a:lnTo>
                  <a:lnTo>
                    <a:pt x="12698" y="8952"/>
                  </a:lnTo>
                  <a:lnTo>
                    <a:pt x="12548" y="9207"/>
                  </a:lnTo>
                  <a:lnTo>
                    <a:pt x="12312" y="9207"/>
                  </a:lnTo>
                  <a:lnTo>
                    <a:pt x="12312" y="9080"/>
                  </a:lnTo>
                  <a:lnTo>
                    <a:pt x="12141" y="9080"/>
                  </a:lnTo>
                  <a:lnTo>
                    <a:pt x="11990" y="9207"/>
                  </a:lnTo>
                  <a:lnTo>
                    <a:pt x="11905" y="9080"/>
                  </a:lnTo>
                  <a:lnTo>
                    <a:pt x="11755" y="9080"/>
                  </a:lnTo>
                  <a:lnTo>
                    <a:pt x="11604" y="8952"/>
                  </a:lnTo>
                  <a:lnTo>
                    <a:pt x="11347" y="8857"/>
                  </a:lnTo>
                  <a:lnTo>
                    <a:pt x="11197" y="8602"/>
                  </a:lnTo>
                  <a:lnTo>
                    <a:pt x="10553" y="8602"/>
                  </a:lnTo>
                  <a:lnTo>
                    <a:pt x="10553" y="8729"/>
                  </a:lnTo>
                  <a:lnTo>
                    <a:pt x="9288" y="8729"/>
                  </a:lnTo>
                  <a:lnTo>
                    <a:pt x="9202" y="8506"/>
                  </a:lnTo>
                  <a:lnTo>
                    <a:pt x="9202" y="8379"/>
                  </a:lnTo>
                  <a:lnTo>
                    <a:pt x="9138" y="8251"/>
                  </a:lnTo>
                  <a:lnTo>
                    <a:pt x="9052" y="8124"/>
                  </a:lnTo>
                  <a:lnTo>
                    <a:pt x="9052" y="8028"/>
                  </a:lnTo>
                  <a:lnTo>
                    <a:pt x="8966" y="7901"/>
                  </a:lnTo>
                  <a:lnTo>
                    <a:pt x="8902" y="7901"/>
                  </a:lnTo>
                  <a:lnTo>
                    <a:pt x="8902" y="7773"/>
                  </a:lnTo>
                  <a:lnTo>
                    <a:pt x="8730" y="7773"/>
                  </a:lnTo>
                  <a:lnTo>
                    <a:pt x="8666" y="7678"/>
                  </a:lnTo>
                  <a:lnTo>
                    <a:pt x="8494" y="7550"/>
                  </a:lnTo>
                  <a:lnTo>
                    <a:pt x="8344" y="7550"/>
                  </a:lnTo>
                  <a:lnTo>
                    <a:pt x="8344" y="7423"/>
                  </a:lnTo>
                  <a:lnTo>
                    <a:pt x="8258" y="7423"/>
                  </a:lnTo>
                  <a:lnTo>
                    <a:pt x="8022" y="7327"/>
                  </a:lnTo>
                  <a:lnTo>
                    <a:pt x="7314" y="7327"/>
                  </a:lnTo>
                  <a:lnTo>
                    <a:pt x="7143" y="7073"/>
                  </a:lnTo>
                  <a:lnTo>
                    <a:pt x="7143" y="6850"/>
                  </a:lnTo>
                  <a:lnTo>
                    <a:pt x="7229" y="6850"/>
                  </a:lnTo>
                  <a:lnTo>
                    <a:pt x="7229" y="6372"/>
                  </a:lnTo>
                  <a:lnTo>
                    <a:pt x="7143" y="6244"/>
                  </a:lnTo>
                  <a:lnTo>
                    <a:pt x="7078" y="6117"/>
                  </a:lnTo>
                  <a:lnTo>
                    <a:pt x="6993" y="6021"/>
                  </a:lnTo>
                  <a:lnTo>
                    <a:pt x="6993" y="5894"/>
                  </a:lnTo>
                  <a:lnTo>
                    <a:pt x="6907" y="5766"/>
                  </a:lnTo>
                  <a:lnTo>
                    <a:pt x="6821" y="5671"/>
                  </a:lnTo>
                  <a:lnTo>
                    <a:pt x="6757" y="5543"/>
                  </a:lnTo>
                  <a:lnTo>
                    <a:pt x="6671" y="5543"/>
                  </a:lnTo>
                  <a:lnTo>
                    <a:pt x="6585" y="5671"/>
                  </a:lnTo>
                  <a:lnTo>
                    <a:pt x="6521" y="5543"/>
                  </a:lnTo>
                  <a:lnTo>
                    <a:pt x="6349" y="5543"/>
                  </a:lnTo>
                  <a:lnTo>
                    <a:pt x="6263" y="5671"/>
                  </a:lnTo>
                  <a:lnTo>
                    <a:pt x="6199" y="5543"/>
                  </a:lnTo>
                  <a:lnTo>
                    <a:pt x="6199" y="5416"/>
                  </a:lnTo>
                  <a:lnTo>
                    <a:pt x="6113" y="5416"/>
                  </a:lnTo>
                  <a:lnTo>
                    <a:pt x="6027" y="5288"/>
                  </a:lnTo>
                  <a:lnTo>
                    <a:pt x="6027" y="5193"/>
                  </a:lnTo>
                  <a:lnTo>
                    <a:pt x="5963" y="5193"/>
                  </a:lnTo>
                  <a:lnTo>
                    <a:pt x="5877" y="5065"/>
                  </a:lnTo>
                  <a:lnTo>
                    <a:pt x="5877" y="4938"/>
                  </a:lnTo>
                  <a:lnTo>
                    <a:pt x="5877" y="5065"/>
                  </a:lnTo>
                  <a:lnTo>
                    <a:pt x="5791" y="4938"/>
                  </a:lnTo>
                  <a:lnTo>
                    <a:pt x="5791" y="4842"/>
                  </a:lnTo>
                  <a:lnTo>
                    <a:pt x="5727" y="4842"/>
                  </a:lnTo>
                  <a:lnTo>
                    <a:pt x="5641" y="4715"/>
                  </a:lnTo>
                  <a:lnTo>
                    <a:pt x="5641" y="4842"/>
                  </a:lnTo>
                  <a:lnTo>
                    <a:pt x="5556" y="4938"/>
                  </a:lnTo>
                  <a:lnTo>
                    <a:pt x="5470" y="5065"/>
                  </a:lnTo>
                  <a:lnTo>
                    <a:pt x="5470" y="5193"/>
                  </a:lnTo>
                  <a:lnTo>
                    <a:pt x="5405" y="5288"/>
                  </a:lnTo>
                  <a:lnTo>
                    <a:pt x="5320" y="5288"/>
                  </a:lnTo>
                  <a:lnTo>
                    <a:pt x="5234" y="5416"/>
                  </a:lnTo>
                  <a:lnTo>
                    <a:pt x="5234" y="5671"/>
                  </a:lnTo>
                  <a:lnTo>
                    <a:pt x="5320" y="5894"/>
                  </a:lnTo>
                  <a:lnTo>
                    <a:pt x="5405" y="6021"/>
                  </a:lnTo>
                  <a:lnTo>
                    <a:pt x="5405" y="6117"/>
                  </a:lnTo>
                  <a:lnTo>
                    <a:pt x="5320" y="6244"/>
                  </a:lnTo>
                  <a:lnTo>
                    <a:pt x="5234" y="6244"/>
                  </a:lnTo>
                  <a:lnTo>
                    <a:pt x="5169" y="6372"/>
                  </a:lnTo>
                  <a:lnTo>
                    <a:pt x="5084" y="6372"/>
                  </a:lnTo>
                  <a:lnTo>
                    <a:pt x="5084" y="6244"/>
                  </a:lnTo>
                  <a:lnTo>
                    <a:pt x="4998" y="6244"/>
                  </a:lnTo>
                  <a:lnTo>
                    <a:pt x="4848" y="6372"/>
                  </a:lnTo>
                  <a:lnTo>
                    <a:pt x="4762" y="6372"/>
                  </a:lnTo>
                  <a:lnTo>
                    <a:pt x="4612" y="6244"/>
                  </a:lnTo>
                  <a:lnTo>
                    <a:pt x="4526" y="6244"/>
                  </a:lnTo>
                  <a:lnTo>
                    <a:pt x="4440" y="6499"/>
                  </a:lnTo>
                  <a:lnTo>
                    <a:pt x="4440" y="6722"/>
                  </a:lnTo>
                  <a:lnTo>
                    <a:pt x="4376" y="6945"/>
                  </a:lnTo>
                  <a:lnTo>
                    <a:pt x="4376" y="7327"/>
                  </a:lnTo>
                  <a:lnTo>
                    <a:pt x="4526" y="7327"/>
                  </a:lnTo>
                  <a:lnTo>
                    <a:pt x="4440" y="7423"/>
                  </a:lnTo>
                  <a:lnTo>
                    <a:pt x="4440" y="7550"/>
                  </a:lnTo>
                  <a:lnTo>
                    <a:pt x="4140" y="7550"/>
                  </a:lnTo>
                  <a:lnTo>
                    <a:pt x="3968" y="7678"/>
                  </a:lnTo>
                  <a:lnTo>
                    <a:pt x="3732" y="7678"/>
                  </a:lnTo>
                  <a:lnTo>
                    <a:pt x="3646" y="7773"/>
                  </a:lnTo>
                  <a:lnTo>
                    <a:pt x="3732" y="7901"/>
                  </a:lnTo>
                  <a:lnTo>
                    <a:pt x="3882" y="7901"/>
                  </a:lnTo>
                  <a:lnTo>
                    <a:pt x="3882" y="8251"/>
                  </a:lnTo>
                  <a:lnTo>
                    <a:pt x="3968" y="8251"/>
                  </a:lnTo>
                  <a:lnTo>
                    <a:pt x="3968" y="8379"/>
                  </a:lnTo>
                  <a:lnTo>
                    <a:pt x="4054" y="8506"/>
                  </a:lnTo>
                  <a:lnTo>
                    <a:pt x="4054" y="8602"/>
                  </a:lnTo>
                  <a:lnTo>
                    <a:pt x="4140" y="8602"/>
                  </a:lnTo>
                  <a:lnTo>
                    <a:pt x="4140" y="8857"/>
                  </a:lnTo>
                  <a:lnTo>
                    <a:pt x="4054" y="8857"/>
                  </a:lnTo>
                  <a:lnTo>
                    <a:pt x="4054" y="8952"/>
                  </a:lnTo>
                  <a:lnTo>
                    <a:pt x="4140" y="9080"/>
                  </a:lnTo>
                  <a:lnTo>
                    <a:pt x="4054" y="9080"/>
                  </a:lnTo>
                  <a:lnTo>
                    <a:pt x="4054" y="9335"/>
                  </a:lnTo>
                  <a:lnTo>
                    <a:pt x="3968" y="9430"/>
                  </a:lnTo>
                  <a:lnTo>
                    <a:pt x="3818" y="9335"/>
                  </a:lnTo>
                  <a:lnTo>
                    <a:pt x="3646" y="9080"/>
                  </a:lnTo>
                  <a:lnTo>
                    <a:pt x="3089" y="9080"/>
                  </a:lnTo>
                  <a:lnTo>
                    <a:pt x="2939" y="8952"/>
                  </a:lnTo>
                  <a:lnTo>
                    <a:pt x="2788" y="9080"/>
                  </a:lnTo>
                  <a:lnTo>
                    <a:pt x="2531" y="9080"/>
                  </a:lnTo>
                  <a:lnTo>
                    <a:pt x="2467" y="9207"/>
                  </a:lnTo>
                  <a:lnTo>
                    <a:pt x="2295" y="9080"/>
                  </a:lnTo>
                  <a:lnTo>
                    <a:pt x="1737" y="9080"/>
                  </a:lnTo>
                  <a:lnTo>
                    <a:pt x="1737" y="9430"/>
                  </a:lnTo>
                  <a:lnTo>
                    <a:pt x="1201" y="9430"/>
                  </a:lnTo>
                  <a:lnTo>
                    <a:pt x="1115" y="9335"/>
                  </a:lnTo>
                  <a:lnTo>
                    <a:pt x="944" y="9335"/>
                  </a:lnTo>
                  <a:lnTo>
                    <a:pt x="944" y="9430"/>
                  </a:lnTo>
                  <a:lnTo>
                    <a:pt x="879" y="9558"/>
                  </a:lnTo>
                  <a:lnTo>
                    <a:pt x="879" y="9685"/>
                  </a:lnTo>
                  <a:lnTo>
                    <a:pt x="794" y="9908"/>
                  </a:lnTo>
                  <a:lnTo>
                    <a:pt x="708" y="10035"/>
                  </a:lnTo>
                  <a:lnTo>
                    <a:pt x="794" y="10163"/>
                  </a:lnTo>
                  <a:lnTo>
                    <a:pt x="944" y="10163"/>
                  </a:lnTo>
                  <a:lnTo>
                    <a:pt x="1030" y="10258"/>
                  </a:lnTo>
                  <a:lnTo>
                    <a:pt x="1115" y="10258"/>
                  </a:lnTo>
                  <a:lnTo>
                    <a:pt x="1115" y="10035"/>
                  </a:lnTo>
                  <a:lnTo>
                    <a:pt x="1201" y="10035"/>
                  </a:lnTo>
                  <a:lnTo>
                    <a:pt x="1351" y="10258"/>
                  </a:lnTo>
                  <a:lnTo>
                    <a:pt x="1351" y="10386"/>
                  </a:lnTo>
                  <a:lnTo>
                    <a:pt x="1266" y="10513"/>
                  </a:lnTo>
                  <a:lnTo>
                    <a:pt x="944" y="10513"/>
                  </a:lnTo>
                  <a:lnTo>
                    <a:pt x="879" y="10386"/>
                  </a:lnTo>
                  <a:lnTo>
                    <a:pt x="794" y="10513"/>
                  </a:lnTo>
                  <a:lnTo>
                    <a:pt x="708" y="10513"/>
                  </a:lnTo>
                  <a:lnTo>
                    <a:pt x="643" y="10609"/>
                  </a:lnTo>
                  <a:lnTo>
                    <a:pt x="558" y="10609"/>
                  </a:lnTo>
                  <a:lnTo>
                    <a:pt x="558" y="10736"/>
                  </a:lnTo>
                  <a:lnTo>
                    <a:pt x="643" y="10864"/>
                  </a:lnTo>
                  <a:lnTo>
                    <a:pt x="472" y="10991"/>
                  </a:lnTo>
                  <a:lnTo>
                    <a:pt x="322" y="10991"/>
                  </a:lnTo>
                  <a:lnTo>
                    <a:pt x="386" y="11087"/>
                  </a:lnTo>
                  <a:lnTo>
                    <a:pt x="236" y="11214"/>
                  </a:lnTo>
                  <a:lnTo>
                    <a:pt x="236" y="11342"/>
                  </a:lnTo>
                  <a:lnTo>
                    <a:pt x="0" y="11342"/>
                  </a:lnTo>
                  <a:lnTo>
                    <a:pt x="0" y="11565"/>
                  </a:lnTo>
                  <a:lnTo>
                    <a:pt x="86" y="11692"/>
                  </a:lnTo>
                  <a:lnTo>
                    <a:pt x="236" y="11692"/>
                  </a:lnTo>
                  <a:lnTo>
                    <a:pt x="236" y="12042"/>
                  </a:lnTo>
                  <a:lnTo>
                    <a:pt x="322" y="12042"/>
                  </a:lnTo>
                  <a:lnTo>
                    <a:pt x="322" y="12170"/>
                  </a:lnTo>
                  <a:lnTo>
                    <a:pt x="236" y="12393"/>
                  </a:lnTo>
                  <a:lnTo>
                    <a:pt x="150" y="12743"/>
                  </a:lnTo>
                  <a:lnTo>
                    <a:pt x="236" y="12871"/>
                  </a:lnTo>
                  <a:lnTo>
                    <a:pt x="386" y="12871"/>
                  </a:lnTo>
                  <a:lnTo>
                    <a:pt x="472" y="12743"/>
                  </a:lnTo>
                  <a:lnTo>
                    <a:pt x="558" y="12743"/>
                  </a:lnTo>
                  <a:lnTo>
                    <a:pt x="558" y="12616"/>
                  </a:lnTo>
                  <a:lnTo>
                    <a:pt x="643" y="12616"/>
                  </a:lnTo>
                  <a:lnTo>
                    <a:pt x="708" y="12743"/>
                  </a:lnTo>
                  <a:lnTo>
                    <a:pt x="794" y="12743"/>
                  </a:lnTo>
                  <a:lnTo>
                    <a:pt x="794" y="12520"/>
                  </a:lnTo>
                  <a:lnTo>
                    <a:pt x="1030" y="12520"/>
                  </a:lnTo>
                  <a:lnTo>
                    <a:pt x="1030" y="12265"/>
                  </a:lnTo>
                  <a:lnTo>
                    <a:pt x="1115" y="12170"/>
                  </a:lnTo>
                  <a:lnTo>
                    <a:pt x="1115" y="11915"/>
                  </a:lnTo>
                  <a:lnTo>
                    <a:pt x="1266" y="11915"/>
                  </a:lnTo>
                  <a:lnTo>
                    <a:pt x="1266" y="12042"/>
                  </a:lnTo>
                  <a:lnTo>
                    <a:pt x="1351" y="12042"/>
                  </a:lnTo>
                  <a:lnTo>
                    <a:pt x="1351" y="12265"/>
                  </a:lnTo>
                  <a:lnTo>
                    <a:pt x="1437" y="12265"/>
                  </a:lnTo>
                  <a:lnTo>
                    <a:pt x="1437" y="12871"/>
                  </a:lnTo>
                  <a:lnTo>
                    <a:pt x="1501" y="12871"/>
                  </a:lnTo>
                  <a:lnTo>
                    <a:pt x="1501" y="12998"/>
                  </a:lnTo>
                  <a:lnTo>
                    <a:pt x="1737" y="12998"/>
                  </a:lnTo>
                  <a:lnTo>
                    <a:pt x="1737" y="12871"/>
                  </a:lnTo>
                  <a:lnTo>
                    <a:pt x="1823" y="12871"/>
                  </a:lnTo>
                  <a:lnTo>
                    <a:pt x="1909" y="12743"/>
                  </a:lnTo>
                  <a:lnTo>
                    <a:pt x="1909" y="12616"/>
                  </a:lnTo>
                  <a:lnTo>
                    <a:pt x="1995" y="12616"/>
                  </a:lnTo>
                  <a:lnTo>
                    <a:pt x="2145" y="12520"/>
                  </a:lnTo>
                  <a:lnTo>
                    <a:pt x="2231" y="12393"/>
                  </a:lnTo>
                  <a:lnTo>
                    <a:pt x="2231" y="12520"/>
                  </a:lnTo>
                  <a:lnTo>
                    <a:pt x="2381" y="12520"/>
                  </a:lnTo>
                  <a:lnTo>
                    <a:pt x="2467" y="12393"/>
                  </a:lnTo>
                  <a:lnTo>
                    <a:pt x="2617" y="12393"/>
                  </a:lnTo>
                  <a:lnTo>
                    <a:pt x="2617" y="12520"/>
                  </a:lnTo>
                  <a:lnTo>
                    <a:pt x="2467" y="12616"/>
                  </a:lnTo>
                  <a:lnTo>
                    <a:pt x="2617" y="12616"/>
                  </a:lnTo>
                  <a:lnTo>
                    <a:pt x="2703" y="12743"/>
                  </a:lnTo>
                  <a:lnTo>
                    <a:pt x="2703" y="12616"/>
                  </a:lnTo>
                  <a:lnTo>
                    <a:pt x="2939" y="12616"/>
                  </a:lnTo>
                  <a:lnTo>
                    <a:pt x="3024" y="12871"/>
                  </a:lnTo>
                  <a:lnTo>
                    <a:pt x="3260" y="13221"/>
                  </a:lnTo>
                  <a:lnTo>
                    <a:pt x="3260" y="13349"/>
                  </a:lnTo>
                  <a:lnTo>
                    <a:pt x="3325" y="13349"/>
                  </a:lnTo>
                  <a:lnTo>
                    <a:pt x="3325" y="13444"/>
                  </a:lnTo>
                  <a:lnTo>
                    <a:pt x="3646" y="13444"/>
                  </a:lnTo>
                  <a:lnTo>
                    <a:pt x="3818" y="13699"/>
                  </a:lnTo>
                  <a:lnTo>
                    <a:pt x="3968" y="13699"/>
                  </a:lnTo>
                  <a:lnTo>
                    <a:pt x="4054" y="13922"/>
                  </a:lnTo>
                  <a:lnTo>
                    <a:pt x="4140" y="14177"/>
                  </a:lnTo>
                  <a:lnTo>
                    <a:pt x="4204" y="14177"/>
                  </a:lnTo>
                  <a:lnTo>
                    <a:pt x="4290" y="14273"/>
                  </a:lnTo>
                  <a:lnTo>
                    <a:pt x="4290" y="14527"/>
                  </a:lnTo>
                  <a:lnTo>
                    <a:pt x="4376" y="14750"/>
                  </a:lnTo>
                  <a:lnTo>
                    <a:pt x="4440" y="14750"/>
                  </a:lnTo>
                  <a:lnTo>
                    <a:pt x="4440" y="15005"/>
                  </a:lnTo>
                  <a:lnTo>
                    <a:pt x="4526" y="15101"/>
                  </a:lnTo>
                  <a:lnTo>
                    <a:pt x="4440" y="15228"/>
                  </a:lnTo>
                  <a:lnTo>
                    <a:pt x="4376" y="15228"/>
                  </a:lnTo>
                  <a:lnTo>
                    <a:pt x="4290" y="15356"/>
                  </a:lnTo>
                  <a:lnTo>
                    <a:pt x="4290" y="15451"/>
                  </a:lnTo>
                  <a:lnTo>
                    <a:pt x="4376" y="15579"/>
                  </a:lnTo>
                  <a:lnTo>
                    <a:pt x="4376" y="15706"/>
                  </a:lnTo>
                  <a:lnTo>
                    <a:pt x="4440" y="15834"/>
                  </a:lnTo>
                  <a:lnTo>
                    <a:pt x="4376" y="15834"/>
                  </a:lnTo>
                  <a:lnTo>
                    <a:pt x="4440" y="15929"/>
                  </a:lnTo>
                  <a:lnTo>
                    <a:pt x="4440" y="16057"/>
                  </a:lnTo>
                  <a:lnTo>
                    <a:pt x="4526" y="16057"/>
                  </a:lnTo>
                  <a:lnTo>
                    <a:pt x="4526" y="16184"/>
                  </a:lnTo>
                  <a:lnTo>
                    <a:pt x="4848" y="16184"/>
                  </a:lnTo>
                  <a:lnTo>
                    <a:pt x="4933" y="16280"/>
                  </a:lnTo>
                  <a:lnTo>
                    <a:pt x="4998" y="16280"/>
                  </a:lnTo>
                  <a:lnTo>
                    <a:pt x="4998" y="16407"/>
                  </a:lnTo>
                  <a:lnTo>
                    <a:pt x="5084" y="16407"/>
                  </a:lnTo>
                  <a:lnTo>
                    <a:pt x="5084" y="16535"/>
                  </a:lnTo>
                  <a:lnTo>
                    <a:pt x="5234" y="16535"/>
                  </a:lnTo>
                  <a:lnTo>
                    <a:pt x="5234" y="16662"/>
                  </a:lnTo>
                  <a:lnTo>
                    <a:pt x="5320" y="16662"/>
                  </a:lnTo>
                  <a:lnTo>
                    <a:pt x="5405" y="16535"/>
                  </a:lnTo>
                  <a:lnTo>
                    <a:pt x="5470" y="16535"/>
                  </a:lnTo>
                  <a:lnTo>
                    <a:pt x="5641" y="16662"/>
                  </a:lnTo>
                  <a:lnTo>
                    <a:pt x="5791" y="16662"/>
                  </a:lnTo>
                  <a:lnTo>
                    <a:pt x="5877" y="16885"/>
                  </a:lnTo>
                  <a:lnTo>
                    <a:pt x="6027" y="16885"/>
                  </a:lnTo>
                  <a:lnTo>
                    <a:pt x="6113" y="17012"/>
                  </a:lnTo>
                  <a:lnTo>
                    <a:pt x="6113" y="17108"/>
                  </a:lnTo>
                  <a:lnTo>
                    <a:pt x="6199" y="17108"/>
                  </a:lnTo>
                  <a:lnTo>
                    <a:pt x="6199" y="17012"/>
                  </a:lnTo>
                  <a:lnTo>
                    <a:pt x="6435" y="17012"/>
                  </a:lnTo>
                  <a:lnTo>
                    <a:pt x="6435" y="17235"/>
                  </a:lnTo>
                  <a:lnTo>
                    <a:pt x="6757" y="17235"/>
                  </a:lnTo>
                  <a:lnTo>
                    <a:pt x="6671" y="17490"/>
                  </a:lnTo>
                  <a:lnTo>
                    <a:pt x="6757" y="17586"/>
                  </a:lnTo>
                  <a:lnTo>
                    <a:pt x="6993" y="17586"/>
                  </a:lnTo>
                  <a:lnTo>
                    <a:pt x="7078" y="17490"/>
                  </a:lnTo>
                  <a:lnTo>
                    <a:pt x="7314" y="17490"/>
                  </a:lnTo>
                  <a:lnTo>
                    <a:pt x="7314" y="17586"/>
                  </a:lnTo>
                  <a:lnTo>
                    <a:pt x="7465" y="17713"/>
                  </a:lnTo>
                  <a:lnTo>
                    <a:pt x="7465" y="17841"/>
                  </a:lnTo>
                  <a:lnTo>
                    <a:pt x="7700" y="17841"/>
                  </a:lnTo>
                  <a:lnTo>
                    <a:pt x="7786" y="17713"/>
                  </a:lnTo>
                  <a:lnTo>
                    <a:pt x="7872" y="17713"/>
                  </a:lnTo>
                  <a:lnTo>
                    <a:pt x="7872" y="17841"/>
                  </a:lnTo>
                  <a:lnTo>
                    <a:pt x="7936" y="17713"/>
                  </a:lnTo>
                  <a:lnTo>
                    <a:pt x="8022" y="17713"/>
                  </a:lnTo>
                  <a:lnTo>
                    <a:pt x="8022" y="17936"/>
                  </a:lnTo>
                  <a:lnTo>
                    <a:pt x="8172" y="17936"/>
                  </a:lnTo>
                  <a:lnTo>
                    <a:pt x="8258" y="17713"/>
                  </a:lnTo>
                  <a:lnTo>
                    <a:pt x="8408" y="17586"/>
                  </a:lnTo>
                  <a:lnTo>
                    <a:pt x="8580" y="17586"/>
                  </a:lnTo>
                  <a:lnTo>
                    <a:pt x="8730" y="17713"/>
                  </a:lnTo>
                  <a:lnTo>
                    <a:pt x="8816" y="17713"/>
                  </a:lnTo>
                  <a:lnTo>
                    <a:pt x="8902" y="17586"/>
                  </a:lnTo>
                  <a:lnTo>
                    <a:pt x="8966" y="17713"/>
                  </a:lnTo>
                  <a:lnTo>
                    <a:pt x="9288" y="17713"/>
                  </a:lnTo>
                  <a:lnTo>
                    <a:pt x="9374" y="17586"/>
                  </a:lnTo>
                  <a:lnTo>
                    <a:pt x="9459" y="17586"/>
                  </a:lnTo>
                  <a:lnTo>
                    <a:pt x="9459" y="17490"/>
                  </a:lnTo>
                  <a:lnTo>
                    <a:pt x="9524" y="17490"/>
                  </a:lnTo>
                  <a:lnTo>
                    <a:pt x="9524" y="17363"/>
                  </a:lnTo>
                  <a:lnTo>
                    <a:pt x="9610" y="17235"/>
                  </a:lnTo>
                  <a:lnTo>
                    <a:pt x="9845" y="17235"/>
                  </a:lnTo>
                  <a:lnTo>
                    <a:pt x="9931" y="17108"/>
                  </a:lnTo>
                  <a:lnTo>
                    <a:pt x="9931" y="17012"/>
                  </a:lnTo>
                  <a:lnTo>
                    <a:pt x="10017" y="16885"/>
                  </a:lnTo>
                  <a:lnTo>
                    <a:pt x="10081" y="17012"/>
                  </a:lnTo>
                  <a:lnTo>
                    <a:pt x="10317" y="17012"/>
                  </a:lnTo>
                  <a:lnTo>
                    <a:pt x="10317" y="16885"/>
                  </a:lnTo>
                  <a:lnTo>
                    <a:pt x="10489" y="16758"/>
                  </a:lnTo>
                  <a:lnTo>
                    <a:pt x="10553" y="16758"/>
                  </a:lnTo>
                  <a:lnTo>
                    <a:pt x="10553" y="16885"/>
                  </a:lnTo>
                  <a:lnTo>
                    <a:pt x="10639" y="16885"/>
                  </a:lnTo>
                  <a:lnTo>
                    <a:pt x="10553" y="17012"/>
                  </a:lnTo>
                  <a:lnTo>
                    <a:pt x="10639" y="17108"/>
                  </a:lnTo>
                  <a:lnTo>
                    <a:pt x="10725" y="17108"/>
                  </a:lnTo>
                  <a:lnTo>
                    <a:pt x="10811" y="17235"/>
                  </a:lnTo>
                  <a:lnTo>
                    <a:pt x="10811" y="17363"/>
                  </a:lnTo>
                  <a:lnTo>
                    <a:pt x="10725" y="17363"/>
                  </a:lnTo>
                  <a:lnTo>
                    <a:pt x="10725" y="17490"/>
                  </a:lnTo>
                  <a:lnTo>
                    <a:pt x="10961" y="17490"/>
                  </a:lnTo>
                  <a:lnTo>
                    <a:pt x="10961" y="17586"/>
                  </a:lnTo>
                  <a:lnTo>
                    <a:pt x="11283" y="17586"/>
                  </a:lnTo>
                  <a:lnTo>
                    <a:pt x="11283" y="17713"/>
                  </a:lnTo>
                  <a:lnTo>
                    <a:pt x="11347" y="17713"/>
                  </a:lnTo>
                  <a:lnTo>
                    <a:pt x="11347" y="17841"/>
                  </a:lnTo>
                  <a:lnTo>
                    <a:pt x="11433" y="17841"/>
                  </a:lnTo>
                  <a:lnTo>
                    <a:pt x="11519" y="17936"/>
                  </a:lnTo>
                  <a:lnTo>
                    <a:pt x="11519" y="18064"/>
                  </a:lnTo>
                  <a:lnTo>
                    <a:pt x="11604" y="18287"/>
                  </a:lnTo>
                  <a:lnTo>
                    <a:pt x="11604" y="18765"/>
                  </a:lnTo>
                  <a:lnTo>
                    <a:pt x="11519" y="18765"/>
                  </a:lnTo>
                  <a:lnTo>
                    <a:pt x="11433" y="18892"/>
                  </a:lnTo>
                  <a:lnTo>
                    <a:pt x="11433" y="19115"/>
                  </a:lnTo>
                  <a:lnTo>
                    <a:pt x="11347" y="19115"/>
                  </a:lnTo>
                  <a:lnTo>
                    <a:pt x="11283" y="19242"/>
                  </a:lnTo>
                  <a:lnTo>
                    <a:pt x="11347" y="19370"/>
                  </a:lnTo>
                  <a:lnTo>
                    <a:pt x="11283" y="19370"/>
                  </a:lnTo>
                  <a:lnTo>
                    <a:pt x="11283" y="19497"/>
                  </a:lnTo>
                  <a:lnTo>
                    <a:pt x="11347" y="19497"/>
                  </a:lnTo>
                  <a:lnTo>
                    <a:pt x="11347" y="19593"/>
                  </a:lnTo>
                  <a:lnTo>
                    <a:pt x="11433" y="19593"/>
                  </a:lnTo>
                  <a:lnTo>
                    <a:pt x="11433" y="19848"/>
                  </a:lnTo>
                  <a:lnTo>
                    <a:pt x="11519" y="19720"/>
                  </a:lnTo>
                  <a:lnTo>
                    <a:pt x="11669" y="19720"/>
                  </a:lnTo>
                  <a:lnTo>
                    <a:pt x="11669" y="19848"/>
                  </a:lnTo>
                  <a:lnTo>
                    <a:pt x="11755" y="19943"/>
                  </a:lnTo>
                  <a:lnTo>
                    <a:pt x="11840" y="19848"/>
                  </a:lnTo>
                  <a:lnTo>
                    <a:pt x="11840" y="20071"/>
                  </a:lnTo>
                  <a:lnTo>
                    <a:pt x="11905" y="20198"/>
                  </a:lnTo>
                  <a:lnTo>
                    <a:pt x="12076" y="20198"/>
                  </a:lnTo>
                  <a:lnTo>
                    <a:pt x="12141" y="20326"/>
                  </a:lnTo>
                  <a:lnTo>
                    <a:pt x="12141" y="20421"/>
                  </a:lnTo>
                  <a:lnTo>
                    <a:pt x="12076" y="20676"/>
                  </a:lnTo>
                  <a:lnTo>
                    <a:pt x="11990" y="20676"/>
                  </a:lnTo>
                  <a:lnTo>
                    <a:pt x="11990" y="20772"/>
                  </a:lnTo>
                  <a:lnTo>
                    <a:pt x="12226" y="20772"/>
                  </a:lnTo>
                  <a:lnTo>
                    <a:pt x="12226" y="21027"/>
                  </a:lnTo>
                  <a:lnTo>
                    <a:pt x="12312" y="21154"/>
                  </a:lnTo>
                  <a:lnTo>
                    <a:pt x="12398" y="21027"/>
                  </a:lnTo>
                  <a:lnTo>
                    <a:pt x="12462" y="21027"/>
                  </a:lnTo>
                  <a:lnTo>
                    <a:pt x="12634" y="20899"/>
                  </a:lnTo>
                  <a:lnTo>
                    <a:pt x="12698" y="21027"/>
                  </a:lnTo>
                  <a:lnTo>
                    <a:pt x="12634" y="21154"/>
                  </a:lnTo>
                  <a:lnTo>
                    <a:pt x="12698" y="21154"/>
                  </a:lnTo>
                  <a:lnTo>
                    <a:pt x="12698" y="21250"/>
                  </a:lnTo>
                  <a:lnTo>
                    <a:pt x="12870" y="21154"/>
                  </a:lnTo>
                  <a:lnTo>
                    <a:pt x="12870" y="20549"/>
                  </a:lnTo>
                  <a:lnTo>
                    <a:pt x="13020" y="20549"/>
                  </a:lnTo>
                  <a:lnTo>
                    <a:pt x="13020" y="20676"/>
                  </a:lnTo>
                  <a:lnTo>
                    <a:pt x="13020" y="20549"/>
                  </a:lnTo>
                  <a:lnTo>
                    <a:pt x="13106" y="20549"/>
                  </a:lnTo>
                  <a:lnTo>
                    <a:pt x="13106" y="20421"/>
                  </a:lnTo>
                  <a:lnTo>
                    <a:pt x="13256" y="20421"/>
                  </a:lnTo>
                  <a:lnTo>
                    <a:pt x="13256" y="20549"/>
                  </a:lnTo>
                  <a:lnTo>
                    <a:pt x="13342" y="20549"/>
                  </a:lnTo>
                  <a:lnTo>
                    <a:pt x="13342" y="20421"/>
                  </a:lnTo>
                  <a:lnTo>
                    <a:pt x="13492" y="20421"/>
                  </a:lnTo>
                  <a:lnTo>
                    <a:pt x="13578" y="20549"/>
                  </a:lnTo>
                  <a:lnTo>
                    <a:pt x="13664" y="20421"/>
                  </a:lnTo>
                  <a:lnTo>
                    <a:pt x="13664" y="20326"/>
                  </a:lnTo>
                  <a:lnTo>
                    <a:pt x="13749" y="20326"/>
                  </a:lnTo>
                  <a:lnTo>
                    <a:pt x="13814" y="20421"/>
                  </a:lnTo>
                  <a:lnTo>
                    <a:pt x="13900" y="20326"/>
                  </a:lnTo>
                  <a:lnTo>
                    <a:pt x="13900" y="20198"/>
                  </a:lnTo>
                  <a:lnTo>
                    <a:pt x="13985" y="20071"/>
                  </a:lnTo>
                  <a:lnTo>
                    <a:pt x="14135" y="20071"/>
                  </a:lnTo>
                  <a:lnTo>
                    <a:pt x="14221" y="20198"/>
                  </a:lnTo>
                  <a:lnTo>
                    <a:pt x="14286" y="20198"/>
                  </a:lnTo>
                  <a:lnTo>
                    <a:pt x="14286" y="20326"/>
                  </a:lnTo>
                  <a:lnTo>
                    <a:pt x="14693" y="20326"/>
                  </a:lnTo>
                  <a:lnTo>
                    <a:pt x="14607" y="20421"/>
                  </a:lnTo>
                  <a:lnTo>
                    <a:pt x="14543" y="20676"/>
                  </a:lnTo>
                  <a:lnTo>
                    <a:pt x="14607" y="20676"/>
                  </a:lnTo>
                  <a:lnTo>
                    <a:pt x="14607" y="20772"/>
                  </a:lnTo>
                  <a:lnTo>
                    <a:pt x="14779" y="20772"/>
                  </a:lnTo>
                  <a:lnTo>
                    <a:pt x="14779" y="20899"/>
                  </a:lnTo>
                  <a:lnTo>
                    <a:pt x="14843" y="20899"/>
                  </a:lnTo>
                  <a:lnTo>
                    <a:pt x="14929" y="21027"/>
                  </a:lnTo>
                  <a:lnTo>
                    <a:pt x="15015" y="20899"/>
                  </a:lnTo>
                  <a:lnTo>
                    <a:pt x="15015" y="21027"/>
                  </a:lnTo>
                  <a:lnTo>
                    <a:pt x="15079" y="20899"/>
                  </a:lnTo>
                  <a:lnTo>
                    <a:pt x="15079" y="21027"/>
                  </a:lnTo>
                  <a:lnTo>
                    <a:pt x="15251" y="21027"/>
                  </a:lnTo>
                  <a:lnTo>
                    <a:pt x="15251" y="20772"/>
                  </a:lnTo>
                  <a:lnTo>
                    <a:pt x="15337" y="20899"/>
                  </a:lnTo>
                  <a:lnTo>
                    <a:pt x="15401" y="21027"/>
                  </a:lnTo>
                  <a:lnTo>
                    <a:pt x="15487" y="21154"/>
                  </a:lnTo>
                  <a:lnTo>
                    <a:pt x="15573" y="21027"/>
                  </a:lnTo>
                  <a:lnTo>
                    <a:pt x="15573" y="21154"/>
                  </a:lnTo>
                  <a:lnTo>
                    <a:pt x="15637" y="21027"/>
                  </a:lnTo>
                  <a:lnTo>
                    <a:pt x="15723" y="21027"/>
                  </a:lnTo>
                  <a:lnTo>
                    <a:pt x="15809" y="21154"/>
                  </a:lnTo>
                  <a:lnTo>
                    <a:pt x="15723" y="21154"/>
                  </a:lnTo>
                  <a:lnTo>
                    <a:pt x="15637" y="21250"/>
                  </a:lnTo>
                  <a:lnTo>
                    <a:pt x="15637" y="21377"/>
                  </a:lnTo>
                  <a:lnTo>
                    <a:pt x="15723" y="21504"/>
                  </a:lnTo>
                  <a:lnTo>
                    <a:pt x="15809" y="21504"/>
                  </a:lnTo>
                  <a:lnTo>
                    <a:pt x="15809" y="21600"/>
                  </a:lnTo>
                  <a:lnTo>
                    <a:pt x="15959" y="21600"/>
                  </a:lnTo>
                  <a:lnTo>
                    <a:pt x="16044" y="21504"/>
                  </a:lnTo>
                  <a:lnTo>
                    <a:pt x="15959" y="21504"/>
                  </a:lnTo>
                  <a:lnTo>
                    <a:pt x="15959" y="21377"/>
                  </a:lnTo>
                  <a:lnTo>
                    <a:pt x="15894" y="21377"/>
                  </a:lnTo>
                  <a:lnTo>
                    <a:pt x="15894" y="21250"/>
                  </a:lnTo>
                  <a:lnTo>
                    <a:pt x="15959" y="21154"/>
                  </a:lnTo>
                  <a:lnTo>
                    <a:pt x="15959" y="21027"/>
                  </a:lnTo>
                  <a:lnTo>
                    <a:pt x="15959" y="21154"/>
                  </a:lnTo>
                  <a:lnTo>
                    <a:pt x="16130" y="21154"/>
                  </a:lnTo>
                  <a:lnTo>
                    <a:pt x="16195" y="21027"/>
                  </a:lnTo>
                  <a:lnTo>
                    <a:pt x="16366" y="21027"/>
                  </a:lnTo>
                  <a:lnTo>
                    <a:pt x="16366" y="20899"/>
                  </a:lnTo>
                  <a:lnTo>
                    <a:pt x="16602" y="20899"/>
                  </a:lnTo>
                  <a:lnTo>
                    <a:pt x="16688" y="20772"/>
                  </a:lnTo>
                  <a:lnTo>
                    <a:pt x="16752" y="20772"/>
                  </a:lnTo>
                  <a:lnTo>
                    <a:pt x="16752" y="20676"/>
                  </a:lnTo>
                  <a:lnTo>
                    <a:pt x="16838" y="20676"/>
                  </a:lnTo>
                  <a:lnTo>
                    <a:pt x="16924" y="20549"/>
                  </a:lnTo>
                  <a:lnTo>
                    <a:pt x="16924" y="20326"/>
                  </a:lnTo>
                  <a:lnTo>
                    <a:pt x="16988" y="20326"/>
                  </a:lnTo>
                  <a:lnTo>
                    <a:pt x="17074" y="20421"/>
                  </a:lnTo>
                  <a:lnTo>
                    <a:pt x="17160" y="20421"/>
                  </a:lnTo>
                  <a:lnTo>
                    <a:pt x="17160" y="20549"/>
                  </a:lnTo>
                  <a:lnTo>
                    <a:pt x="17074" y="20549"/>
                  </a:lnTo>
                  <a:lnTo>
                    <a:pt x="17224" y="20549"/>
                  </a:lnTo>
                  <a:lnTo>
                    <a:pt x="17224" y="20421"/>
                  </a:lnTo>
                  <a:lnTo>
                    <a:pt x="17310" y="20421"/>
                  </a:lnTo>
                  <a:lnTo>
                    <a:pt x="17310" y="20326"/>
                  </a:lnTo>
                  <a:lnTo>
                    <a:pt x="17396" y="20421"/>
                  </a:lnTo>
                  <a:lnTo>
                    <a:pt x="17482" y="20326"/>
                  </a:lnTo>
                  <a:lnTo>
                    <a:pt x="17546" y="20326"/>
                  </a:lnTo>
                  <a:lnTo>
                    <a:pt x="17546" y="20421"/>
                  </a:lnTo>
                  <a:lnTo>
                    <a:pt x="17632" y="20326"/>
                  </a:lnTo>
                  <a:lnTo>
                    <a:pt x="17718" y="20326"/>
                  </a:lnTo>
                  <a:lnTo>
                    <a:pt x="17718" y="20198"/>
                  </a:lnTo>
                  <a:lnTo>
                    <a:pt x="17954" y="20198"/>
                  </a:lnTo>
                  <a:lnTo>
                    <a:pt x="18018" y="20071"/>
                  </a:lnTo>
                  <a:lnTo>
                    <a:pt x="18018" y="19848"/>
                  </a:lnTo>
                  <a:lnTo>
                    <a:pt x="18104" y="19720"/>
                  </a:lnTo>
                  <a:lnTo>
                    <a:pt x="18189" y="19720"/>
                  </a:lnTo>
                  <a:lnTo>
                    <a:pt x="18189" y="19848"/>
                  </a:lnTo>
                  <a:lnTo>
                    <a:pt x="18275" y="19848"/>
                  </a:lnTo>
                  <a:lnTo>
                    <a:pt x="18275" y="19593"/>
                  </a:lnTo>
                  <a:lnTo>
                    <a:pt x="18425" y="19593"/>
                  </a:lnTo>
                  <a:lnTo>
                    <a:pt x="18425" y="19497"/>
                  </a:lnTo>
                  <a:lnTo>
                    <a:pt x="18511" y="19497"/>
                  </a:lnTo>
                  <a:lnTo>
                    <a:pt x="18425" y="19370"/>
                  </a:lnTo>
                  <a:lnTo>
                    <a:pt x="18425" y="19497"/>
                  </a:lnTo>
                  <a:lnTo>
                    <a:pt x="18340" y="19370"/>
                  </a:lnTo>
                  <a:lnTo>
                    <a:pt x="18425" y="19370"/>
                  </a:lnTo>
                  <a:lnTo>
                    <a:pt x="18511" y="19242"/>
                  </a:lnTo>
                  <a:lnTo>
                    <a:pt x="18576" y="19242"/>
                  </a:lnTo>
                  <a:lnTo>
                    <a:pt x="18661" y="19370"/>
                  </a:lnTo>
                  <a:lnTo>
                    <a:pt x="18661" y="19242"/>
                  </a:lnTo>
                  <a:lnTo>
                    <a:pt x="18576" y="19115"/>
                  </a:lnTo>
                  <a:lnTo>
                    <a:pt x="18747" y="19115"/>
                  </a:lnTo>
                  <a:lnTo>
                    <a:pt x="18747" y="19019"/>
                  </a:lnTo>
                  <a:lnTo>
                    <a:pt x="18661" y="19019"/>
                  </a:lnTo>
                  <a:lnTo>
                    <a:pt x="18576" y="18892"/>
                  </a:lnTo>
                  <a:lnTo>
                    <a:pt x="18661" y="18892"/>
                  </a:lnTo>
                  <a:lnTo>
                    <a:pt x="18661" y="19019"/>
                  </a:lnTo>
                  <a:lnTo>
                    <a:pt x="18747" y="19019"/>
                  </a:lnTo>
                  <a:lnTo>
                    <a:pt x="18747" y="18892"/>
                  </a:lnTo>
                  <a:lnTo>
                    <a:pt x="18661" y="18892"/>
                  </a:lnTo>
                  <a:lnTo>
                    <a:pt x="18661" y="18765"/>
                  </a:lnTo>
                  <a:lnTo>
                    <a:pt x="18833" y="18765"/>
                  </a:lnTo>
                  <a:lnTo>
                    <a:pt x="18833" y="18892"/>
                  </a:lnTo>
                  <a:lnTo>
                    <a:pt x="18897" y="18892"/>
                  </a:lnTo>
                  <a:lnTo>
                    <a:pt x="18897" y="18765"/>
                  </a:lnTo>
                  <a:lnTo>
                    <a:pt x="18833" y="18765"/>
                  </a:lnTo>
                  <a:lnTo>
                    <a:pt x="18833" y="18669"/>
                  </a:lnTo>
                  <a:lnTo>
                    <a:pt x="18897" y="18669"/>
                  </a:lnTo>
                  <a:lnTo>
                    <a:pt x="18833" y="18669"/>
                  </a:lnTo>
                  <a:lnTo>
                    <a:pt x="18897" y="18542"/>
                  </a:lnTo>
                  <a:lnTo>
                    <a:pt x="18833" y="18414"/>
                  </a:lnTo>
                  <a:lnTo>
                    <a:pt x="18747" y="18542"/>
                  </a:lnTo>
                  <a:lnTo>
                    <a:pt x="18833" y="18414"/>
                  </a:lnTo>
                  <a:lnTo>
                    <a:pt x="18833" y="18287"/>
                  </a:lnTo>
                  <a:lnTo>
                    <a:pt x="18983" y="18287"/>
                  </a:lnTo>
                  <a:lnTo>
                    <a:pt x="18897" y="18191"/>
                  </a:lnTo>
                  <a:lnTo>
                    <a:pt x="18897" y="18287"/>
                  </a:lnTo>
                  <a:lnTo>
                    <a:pt x="18833" y="18191"/>
                  </a:lnTo>
                  <a:lnTo>
                    <a:pt x="18897" y="18191"/>
                  </a:lnTo>
                  <a:lnTo>
                    <a:pt x="18833" y="18064"/>
                  </a:lnTo>
                  <a:lnTo>
                    <a:pt x="18747" y="18064"/>
                  </a:lnTo>
                  <a:lnTo>
                    <a:pt x="18833" y="18064"/>
                  </a:lnTo>
                  <a:lnTo>
                    <a:pt x="18833" y="17936"/>
                  </a:lnTo>
                  <a:lnTo>
                    <a:pt x="18833" y="18064"/>
                  </a:lnTo>
                  <a:lnTo>
                    <a:pt x="18833" y="17936"/>
                  </a:lnTo>
                  <a:lnTo>
                    <a:pt x="18897" y="17936"/>
                  </a:lnTo>
                  <a:lnTo>
                    <a:pt x="18897" y="18064"/>
                  </a:lnTo>
                  <a:lnTo>
                    <a:pt x="18983" y="18064"/>
                  </a:lnTo>
                  <a:lnTo>
                    <a:pt x="19069" y="17936"/>
                  </a:lnTo>
                  <a:lnTo>
                    <a:pt x="19069" y="17841"/>
                  </a:lnTo>
                  <a:lnTo>
                    <a:pt x="19133" y="17841"/>
                  </a:lnTo>
                  <a:lnTo>
                    <a:pt x="19069" y="17841"/>
                  </a:lnTo>
                  <a:lnTo>
                    <a:pt x="18983" y="17713"/>
                  </a:lnTo>
                  <a:lnTo>
                    <a:pt x="19133" y="17713"/>
                  </a:lnTo>
                  <a:lnTo>
                    <a:pt x="19133" y="17363"/>
                  </a:lnTo>
                  <a:lnTo>
                    <a:pt x="19069" y="17235"/>
                  </a:lnTo>
                  <a:lnTo>
                    <a:pt x="19219" y="17363"/>
                  </a:lnTo>
                  <a:lnTo>
                    <a:pt x="19219" y="17235"/>
                  </a:lnTo>
                  <a:lnTo>
                    <a:pt x="19305" y="17108"/>
                  </a:lnTo>
                  <a:lnTo>
                    <a:pt x="19369" y="17108"/>
                  </a:lnTo>
                  <a:lnTo>
                    <a:pt x="19369" y="17235"/>
                  </a:lnTo>
                  <a:lnTo>
                    <a:pt x="19369" y="17108"/>
                  </a:lnTo>
                  <a:lnTo>
                    <a:pt x="19455" y="17108"/>
                  </a:lnTo>
                  <a:lnTo>
                    <a:pt x="19369" y="17012"/>
                  </a:lnTo>
                  <a:lnTo>
                    <a:pt x="19305" y="17012"/>
                  </a:lnTo>
                  <a:lnTo>
                    <a:pt x="19305" y="16885"/>
                  </a:lnTo>
                  <a:lnTo>
                    <a:pt x="19369" y="16885"/>
                  </a:lnTo>
                  <a:lnTo>
                    <a:pt x="19369" y="16758"/>
                  </a:lnTo>
                  <a:lnTo>
                    <a:pt x="19305" y="16758"/>
                  </a:lnTo>
                  <a:lnTo>
                    <a:pt x="19369" y="16758"/>
                  </a:lnTo>
                  <a:lnTo>
                    <a:pt x="19369" y="16662"/>
                  </a:lnTo>
                  <a:lnTo>
                    <a:pt x="19305" y="16662"/>
                  </a:lnTo>
                  <a:lnTo>
                    <a:pt x="19305" y="16535"/>
                  </a:lnTo>
                  <a:lnTo>
                    <a:pt x="19541" y="16535"/>
                  </a:lnTo>
                  <a:lnTo>
                    <a:pt x="19541" y="16407"/>
                  </a:lnTo>
                  <a:lnTo>
                    <a:pt x="19455" y="16280"/>
                  </a:lnTo>
                  <a:lnTo>
                    <a:pt x="19369" y="16280"/>
                  </a:lnTo>
                  <a:lnTo>
                    <a:pt x="19455" y="16407"/>
                  </a:lnTo>
                  <a:lnTo>
                    <a:pt x="19369" y="16407"/>
                  </a:lnTo>
                  <a:lnTo>
                    <a:pt x="19305" y="16535"/>
                  </a:lnTo>
                  <a:lnTo>
                    <a:pt x="19219" y="16407"/>
                  </a:lnTo>
                  <a:lnTo>
                    <a:pt x="19305" y="16407"/>
                  </a:lnTo>
                  <a:lnTo>
                    <a:pt x="19455" y="16184"/>
                  </a:lnTo>
                  <a:lnTo>
                    <a:pt x="19369" y="16184"/>
                  </a:lnTo>
                  <a:lnTo>
                    <a:pt x="19369" y="16057"/>
                  </a:lnTo>
                  <a:lnTo>
                    <a:pt x="19369" y="16184"/>
                  </a:lnTo>
                  <a:lnTo>
                    <a:pt x="19219" y="15929"/>
                  </a:lnTo>
                  <a:lnTo>
                    <a:pt x="19133" y="15929"/>
                  </a:lnTo>
                  <a:lnTo>
                    <a:pt x="19069" y="16057"/>
                  </a:lnTo>
                  <a:lnTo>
                    <a:pt x="18983" y="16057"/>
                  </a:lnTo>
                  <a:lnTo>
                    <a:pt x="18897" y="15834"/>
                  </a:lnTo>
                  <a:lnTo>
                    <a:pt x="18833" y="15929"/>
                  </a:lnTo>
                  <a:lnTo>
                    <a:pt x="18747" y="15929"/>
                  </a:lnTo>
                  <a:lnTo>
                    <a:pt x="18747" y="16057"/>
                  </a:lnTo>
                  <a:lnTo>
                    <a:pt x="18747" y="15929"/>
                  </a:lnTo>
                  <a:lnTo>
                    <a:pt x="18833" y="15834"/>
                  </a:lnTo>
                  <a:lnTo>
                    <a:pt x="19069" y="15834"/>
                  </a:lnTo>
                  <a:lnTo>
                    <a:pt x="19069" y="15706"/>
                  </a:lnTo>
                  <a:lnTo>
                    <a:pt x="19133" y="15706"/>
                  </a:lnTo>
                  <a:lnTo>
                    <a:pt x="19219" y="15579"/>
                  </a:lnTo>
                  <a:lnTo>
                    <a:pt x="19305" y="15579"/>
                  </a:lnTo>
                  <a:lnTo>
                    <a:pt x="19305" y="15451"/>
                  </a:lnTo>
                  <a:lnTo>
                    <a:pt x="19219" y="15356"/>
                  </a:lnTo>
                  <a:lnTo>
                    <a:pt x="19069" y="15101"/>
                  </a:lnTo>
                  <a:lnTo>
                    <a:pt x="18983" y="15101"/>
                  </a:lnTo>
                  <a:lnTo>
                    <a:pt x="18833" y="14878"/>
                  </a:lnTo>
                  <a:lnTo>
                    <a:pt x="18747" y="14878"/>
                  </a:lnTo>
                  <a:lnTo>
                    <a:pt x="18661" y="15005"/>
                  </a:lnTo>
                  <a:lnTo>
                    <a:pt x="18576" y="15005"/>
                  </a:lnTo>
                  <a:lnTo>
                    <a:pt x="18511" y="14878"/>
                  </a:lnTo>
                  <a:lnTo>
                    <a:pt x="18511" y="14750"/>
                  </a:lnTo>
                  <a:lnTo>
                    <a:pt x="18425" y="14750"/>
                  </a:lnTo>
                  <a:lnTo>
                    <a:pt x="18340" y="14878"/>
                  </a:lnTo>
                  <a:lnTo>
                    <a:pt x="18189" y="14878"/>
                  </a:lnTo>
                  <a:lnTo>
                    <a:pt x="18104" y="15005"/>
                  </a:lnTo>
                  <a:lnTo>
                    <a:pt x="18189" y="14750"/>
                  </a:lnTo>
                  <a:lnTo>
                    <a:pt x="18511" y="14750"/>
                  </a:lnTo>
                  <a:lnTo>
                    <a:pt x="18511" y="14878"/>
                  </a:lnTo>
                  <a:lnTo>
                    <a:pt x="18897" y="14878"/>
                  </a:lnTo>
                  <a:lnTo>
                    <a:pt x="18983" y="15005"/>
                  </a:lnTo>
                  <a:lnTo>
                    <a:pt x="19305" y="15005"/>
                  </a:lnTo>
                  <a:lnTo>
                    <a:pt x="19219" y="14878"/>
                  </a:lnTo>
                  <a:lnTo>
                    <a:pt x="19133" y="14623"/>
                  </a:lnTo>
                  <a:lnTo>
                    <a:pt x="18897" y="14623"/>
                  </a:lnTo>
                  <a:lnTo>
                    <a:pt x="18833" y="14400"/>
                  </a:lnTo>
                  <a:lnTo>
                    <a:pt x="18833" y="14273"/>
                  </a:lnTo>
                  <a:lnTo>
                    <a:pt x="18747" y="14177"/>
                  </a:lnTo>
                  <a:lnTo>
                    <a:pt x="18661" y="14050"/>
                  </a:lnTo>
                  <a:lnTo>
                    <a:pt x="18661" y="13827"/>
                  </a:lnTo>
                  <a:lnTo>
                    <a:pt x="18511" y="13572"/>
                  </a:lnTo>
                  <a:lnTo>
                    <a:pt x="18340" y="13444"/>
                  </a:lnTo>
                  <a:lnTo>
                    <a:pt x="18275" y="13444"/>
                  </a:lnTo>
                  <a:lnTo>
                    <a:pt x="18275" y="13349"/>
                  </a:lnTo>
                  <a:lnTo>
                    <a:pt x="18104" y="13221"/>
                  </a:lnTo>
                  <a:lnTo>
                    <a:pt x="18104" y="12616"/>
                  </a:lnTo>
                  <a:lnTo>
                    <a:pt x="18189" y="12616"/>
                  </a:lnTo>
                  <a:lnTo>
                    <a:pt x="18275" y="12520"/>
                  </a:lnTo>
                  <a:lnTo>
                    <a:pt x="18340" y="12393"/>
                  </a:lnTo>
                  <a:lnTo>
                    <a:pt x="18275" y="12393"/>
                  </a:lnTo>
                  <a:lnTo>
                    <a:pt x="18275" y="12265"/>
                  </a:lnTo>
                  <a:lnTo>
                    <a:pt x="18425" y="12265"/>
                  </a:lnTo>
                  <a:lnTo>
                    <a:pt x="18425" y="12170"/>
                  </a:lnTo>
                  <a:lnTo>
                    <a:pt x="18511" y="12170"/>
                  </a:lnTo>
                  <a:lnTo>
                    <a:pt x="18511" y="12042"/>
                  </a:lnTo>
                  <a:lnTo>
                    <a:pt x="18425" y="11915"/>
                  </a:lnTo>
                  <a:lnTo>
                    <a:pt x="18511" y="11915"/>
                  </a:lnTo>
                  <a:lnTo>
                    <a:pt x="18511" y="12042"/>
                  </a:lnTo>
                  <a:lnTo>
                    <a:pt x="18576" y="11915"/>
                  </a:lnTo>
                  <a:lnTo>
                    <a:pt x="18747" y="11915"/>
                  </a:lnTo>
                  <a:lnTo>
                    <a:pt x="18833" y="11788"/>
                  </a:lnTo>
                  <a:lnTo>
                    <a:pt x="18897" y="11788"/>
                  </a:lnTo>
                  <a:lnTo>
                    <a:pt x="18983" y="11915"/>
                  </a:lnTo>
                  <a:lnTo>
                    <a:pt x="19069" y="11788"/>
                  </a:lnTo>
                  <a:lnTo>
                    <a:pt x="18983" y="11692"/>
                  </a:lnTo>
                  <a:lnTo>
                    <a:pt x="19069" y="11565"/>
                  </a:lnTo>
                  <a:lnTo>
                    <a:pt x="18983" y="11437"/>
                  </a:lnTo>
                  <a:lnTo>
                    <a:pt x="19069" y="11437"/>
                  </a:lnTo>
                  <a:lnTo>
                    <a:pt x="19069" y="11342"/>
                  </a:lnTo>
                  <a:lnTo>
                    <a:pt x="18983" y="11437"/>
                  </a:lnTo>
                  <a:lnTo>
                    <a:pt x="18833" y="11437"/>
                  </a:lnTo>
                  <a:lnTo>
                    <a:pt x="18897" y="11342"/>
                  </a:lnTo>
                  <a:lnTo>
                    <a:pt x="18833" y="11342"/>
                  </a:lnTo>
                  <a:lnTo>
                    <a:pt x="18747" y="11437"/>
                  </a:lnTo>
                  <a:lnTo>
                    <a:pt x="18511" y="11437"/>
                  </a:lnTo>
                  <a:lnTo>
                    <a:pt x="18511" y="11342"/>
                  </a:lnTo>
                  <a:lnTo>
                    <a:pt x="18425" y="11342"/>
                  </a:lnTo>
                  <a:lnTo>
                    <a:pt x="18425" y="11214"/>
                  </a:lnTo>
                  <a:lnTo>
                    <a:pt x="18340" y="11214"/>
                  </a:lnTo>
                  <a:lnTo>
                    <a:pt x="18189" y="11342"/>
                  </a:lnTo>
                  <a:lnTo>
                    <a:pt x="18104" y="11342"/>
                  </a:lnTo>
                  <a:lnTo>
                    <a:pt x="18104" y="11437"/>
                  </a:lnTo>
                  <a:lnTo>
                    <a:pt x="17954" y="11565"/>
                  </a:lnTo>
                  <a:lnTo>
                    <a:pt x="18018" y="11565"/>
                  </a:lnTo>
                  <a:lnTo>
                    <a:pt x="18018" y="11692"/>
                  </a:lnTo>
                  <a:lnTo>
                    <a:pt x="17868" y="11692"/>
                  </a:lnTo>
                  <a:lnTo>
                    <a:pt x="17782" y="11788"/>
                  </a:lnTo>
                  <a:lnTo>
                    <a:pt x="17718" y="11692"/>
                  </a:lnTo>
                  <a:lnTo>
                    <a:pt x="17632" y="11437"/>
                  </a:lnTo>
                  <a:lnTo>
                    <a:pt x="17632" y="11342"/>
                  </a:lnTo>
                  <a:lnTo>
                    <a:pt x="17482" y="11342"/>
                  </a:lnTo>
                  <a:lnTo>
                    <a:pt x="17482" y="11214"/>
                  </a:lnTo>
                  <a:lnTo>
                    <a:pt x="17396" y="11342"/>
                  </a:lnTo>
                  <a:lnTo>
                    <a:pt x="17396" y="11214"/>
                  </a:lnTo>
                  <a:lnTo>
                    <a:pt x="17396" y="11342"/>
                  </a:lnTo>
                  <a:lnTo>
                    <a:pt x="17310" y="11214"/>
                  </a:lnTo>
                  <a:lnTo>
                    <a:pt x="17310" y="11087"/>
                  </a:lnTo>
                  <a:lnTo>
                    <a:pt x="17224" y="10991"/>
                  </a:lnTo>
                  <a:lnTo>
                    <a:pt x="17160" y="10991"/>
                  </a:lnTo>
                  <a:lnTo>
                    <a:pt x="17160" y="10864"/>
                  </a:lnTo>
                  <a:lnTo>
                    <a:pt x="17074" y="10736"/>
                  </a:lnTo>
                  <a:lnTo>
                    <a:pt x="17160" y="10736"/>
                  </a:lnTo>
                  <a:lnTo>
                    <a:pt x="17160" y="10386"/>
                  </a:lnTo>
                  <a:lnTo>
                    <a:pt x="17310" y="10513"/>
                  </a:lnTo>
                  <a:lnTo>
                    <a:pt x="17546" y="10513"/>
                  </a:lnTo>
                  <a:lnTo>
                    <a:pt x="17546" y="10163"/>
                  </a:lnTo>
                  <a:lnTo>
                    <a:pt x="17632" y="9908"/>
                  </a:lnTo>
                  <a:lnTo>
                    <a:pt x="17718" y="9781"/>
                  </a:lnTo>
                  <a:lnTo>
                    <a:pt x="17782" y="9781"/>
                  </a:lnTo>
                  <a:lnTo>
                    <a:pt x="17868" y="9685"/>
                  </a:lnTo>
                  <a:lnTo>
                    <a:pt x="17954" y="9685"/>
                  </a:lnTo>
                  <a:lnTo>
                    <a:pt x="17954" y="9430"/>
                  </a:lnTo>
                  <a:lnTo>
                    <a:pt x="18018" y="9335"/>
                  </a:lnTo>
                  <a:lnTo>
                    <a:pt x="18018" y="9207"/>
                  </a:lnTo>
                  <a:lnTo>
                    <a:pt x="18104" y="9080"/>
                  </a:lnTo>
                  <a:lnTo>
                    <a:pt x="18189" y="9080"/>
                  </a:lnTo>
                  <a:lnTo>
                    <a:pt x="18189" y="9207"/>
                  </a:lnTo>
                  <a:lnTo>
                    <a:pt x="18275" y="9207"/>
                  </a:lnTo>
                  <a:lnTo>
                    <a:pt x="18275" y="9080"/>
                  </a:lnTo>
                  <a:lnTo>
                    <a:pt x="18340" y="9207"/>
                  </a:lnTo>
                  <a:lnTo>
                    <a:pt x="18511" y="9335"/>
                  </a:lnTo>
                  <a:lnTo>
                    <a:pt x="18576" y="9430"/>
                  </a:lnTo>
                  <a:lnTo>
                    <a:pt x="18511" y="9430"/>
                  </a:lnTo>
                  <a:lnTo>
                    <a:pt x="18511" y="9558"/>
                  </a:lnTo>
                  <a:lnTo>
                    <a:pt x="18425" y="9685"/>
                  </a:lnTo>
                  <a:lnTo>
                    <a:pt x="18425" y="9781"/>
                  </a:lnTo>
                  <a:lnTo>
                    <a:pt x="18340" y="9781"/>
                  </a:lnTo>
                  <a:lnTo>
                    <a:pt x="18340" y="9908"/>
                  </a:lnTo>
                  <a:lnTo>
                    <a:pt x="18425" y="10035"/>
                  </a:lnTo>
                  <a:lnTo>
                    <a:pt x="18425" y="10163"/>
                  </a:lnTo>
                  <a:lnTo>
                    <a:pt x="18340" y="10163"/>
                  </a:lnTo>
                  <a:lnTo>
                    <a:pt x="18425" y="10258"/>
                  </a:lnTo>
                  <a:lnTo>
                    <a:pt x="18511" y="10258"/>
                  </a:lnTo>
                  <a:lnTo>
                    <a:pt x="18576" y="10163"/>
                  </a:lnTo>
                  <a:lnTo>
                    <a:pt x="18511" y="10258"/>
                  </a:lnTo>
                  <a:lnTo>
                    <a:pt x="18511" y="10386"/>
                  </a:lnTo>
                  <a:lnTo>
                    <a:pt x="18425" y="10386"/>
                  </a:lnTo>
                  <a:lnTo>
                    <a:pt x="18340" y="10513"/>
                  </a:lnTo>
                  <a:lnTo>
                    <a:pt x="18275" y="10513"/>
                  </a:lnTo>
                  <a:lnTo>
                    <a:pt x="18340" y="10609"/>
                  </a:lnTo>
                  <a:lnTo>
                    <a:pt x="18511" y="10609"/>
                  </a:lnTo>
                  <a:lnTo>
                    <a:pt x="18511" y="10513"/>
                  </a:lnTo>
                  <a:lnTo>
                    <a:pt x="18661" y="10386"/>
                  </a:lnTo>
                  <a:lnTo>
                    <a:pt x="18576" y="10258"/>
                  </a:lnTo>
                  <a:lnTo>
                    <a:pt x="18661" y="10163"/>
                  </a:lnTo>
                  <a:lnTo>
                    <a:pt x="18833" y="10035"/>
                  </a:lnTo>
                  <a:lnTo>
                    <a:pt x="18897" y="10035"/>
                  </a:lnTo>
                  <a:lnTo>
                    <a:pt x="18897" y="9908"/>
                  </a:lnTo>
                  <a:lnTo>
                    <a:pt x="18983" y="9908"/>
                  </a:lnTo>
                  <a:lnTo>
                    <a:pt x="19069" y="9781"/>
                  </a:lnTo>
                  <a:lnTo>
                    <a:pt x="19133" y="9908"/>
                  </a:lnTo>
                  <a:lnTo>
                    <a:pt x="19219" y="9908"/>
                  </a:lnTo>
                  <a:lnTo>
                    <a:pt x="19369" y="9685"/>
                  </a:lnTo>
                  <a:lnTo>
                    <a:pt x="19369" y="9781"/>
                  </a:lnTo>
                  <a:lnTo>
                    <a:pt x="19541" y="9685"/>
                  </a:lnTo>
                  <a:lnTo>
                    <a:pt x="20570" y="8729"/>
                  </a:lnTo>
                  <a:lnTo>
                    <a:pt x="20656" y="8028"/>
                  </a:lnTo>
                  <a:lnTo>
                    <a:pt x="20957" y="7678"/>
                  </a:lnTo>
                  <a:lnTo>
                    <a:pt x="20957" y="7423"/>
                  </a:lnTo>
                  <a:lnTo>
                    <a:pt x="21128" y="7423"/>
                  </a:lnTo>
                  <a:lnTo>
                    <a:pt x="21128" y="6945"/>
                  </a:lnTo>
                  <a:lnTo>
                    <a:pt x="21042" y="6945"/>
                  </a:lnTo>
                  <a:lnTo>
                    <a:pt x="21042" y="6499"/>
                  </a:lnTo>
                  <a:lnTo>
                    <a:pt x="20957" y="6372"/>
                  </a:lnTo>
                  <a:lnTo>
                    <a:pt x="20957" y="6244"/>
                  </a:lnTo>
                  <a:lnTo>
                    <a:pt x="20892" y="6117"/>
                  </a:lnTo>
                  <a:lnTo>
                    <a:pt x="20892" y="6021"/>
                  </a:lnTo>
                  <a:lnTo>
                    <a:pt x="20957" y="6021"/>
                  </a:lnTo>
                  <a:lnTo>
                    <a:pt x="20957" y="5766"/>
                  </a:lnTo>
                  <a:lnTo>
                    <a:pt x="21042" y="5671"/>
                  </a:lnTo>
                  <a:lnTo>
                    <a:pt x="21128" y="5671"/>
                  </a:lnTo>
                  <a:lnTo>
                    <a:pt x="21214" y="5766"/>
                  </a:lnTo>
                  <a:lnTo>
                    <a:pt x="21514" y="5766"/>
                  </a:lnTo>
                  <a:lnTo>
                    <a:pt x="21514" y="5543"/>
                  </a:lnTo>
                  <a:lnTo>
                    <a:pt x="21450" y="5416"/>
                  </a:lnTo>
                  <a:lnTo>
                    <a:pt x="21514" y="5288"/>
                  </a:lnTo>
                  <a:lnTo>
                    <a:pt x="21514" y="4365"/>
                  </a:lnTo>
                  <a:lnTo>
                    <a:pt x="21450" y="4365"/>
                  </a:lnTo>
                  <a:lnTo>
                    <a:pt x="21514" y="4365"/>
                  </a:lnTo>
                  <a:lnTo>
                    <a:pt x="21514" y="4237"/>
                  </a:lnTo>
                  <a:lnTo>
                    <a:pt x="21450" y="4110"/>
                  </a:lnTo>
                  <a:lnTo>
                    <a:pt x="21514" y="4014"/>
                  </a:lnTo>
                  <a:lnTo>
                    <a:pt x="21600" y="4014"/>
                  </a:lnTo>
                  <a:lnTo>
                    <a:pt x="21600" y="3759"/>
                  </a:lnTo>
                  <a:lnTo>
                    <a:pt x="21514" y="3759"/>
                  </a:lnTo>
                  <a:close/>
                  <a:moveTo>
                    <a:pt x="21514" y="375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8" name="Google Shape;878;p16"/>
            <p:cNvSpPr/>
            <p:nvPr/>
          </p:nvSpPr>
          <p:spPr>
            <a:xfrm>
              <a:off x="11817" y="3666"/>
              <a:ext cx="76" cy="156"/>
            </a:xfrm>
            <a:custGeom>
              <a:avLst/>
              <a:gdLst/>
              <a:ahLst/>
              <a:cxnLst/>
              <a:rect l="l" t="t" r="r" b="b"/>
              <a:pathLst>
                <a:path w="21600" h="21600" extrusionOk="0">
                  <a:moveTo>
                    <a:pt x="18720" y="1371"/>
                  </a:moveTo>
                  <a:lnTo>
                    <a:pt x="15840" y="0"/>
                  </a:lnTo>
                  <a:lnTo>
                    <a:pt x="13680" y="0"/>
                  </a:lnTo>
                  <a:lnTo>
                    <a:pt x="13680" y="1371"/>
                  </a:lnTo>
                  <a:lnTo>
                    <a:pt x="10800" y="1371"/>
                  </a:lnTo>
                  <a:lnTo>
                    <a:pt x="7920" y="2743"/>
                  </a:lnTo>
                  <a:lnTo>
                    <a:pt x="5040" y="3771"/>
                  </a:lnTo>
                  <a:lnTo>
                    <a:pt x="5040" y="5143"/>
                  </a:lnTo>
                  <a:lnTo>
                    <a:pt x="2880" y="7886"/>
                  </a:lnTo>
                  <a:lnTo>
                    <a:pt x="0" y="10286"/>
                  </a:lnTo>
                  <a:lnTo>
                    <a:pt x="0" y="14057"/>
                  </a:lnTo>
                  <a:lnTo>
                    <a:pt x="2880" y="15429"/>
                  </a:lnTo>
                  <a:lnTo>
                    <a:pt x="2880" y="16800"/>
                  </a:lnTo>
                  <a:lnTo>
                    <a:pt x="5040" y="16800"/>
                  </a:lnTo>
                  <a:lnTo>
                    <a:pt x="5040" y="17829"/>
                  </a:lnTo>
                  <a:lnTo>
                    <a:pt x="7920" y="17829"/>
                  </a:lnTo>
                  <a:lnTo>
                    <a:pt x="10800" y="19200"/>
                  </a:lnTo>
                  <a:lnTo>
                    <a:pt x="10800" y="21600"/>
                  </a:lnTo>
                  <a:lnTo>
                    <a:pt x="13680" y="21600"/>
                  </a:lnTo>
                  <a:lnTo>
                    <a:pt x="13680" y="16800"/>
                  </a:lnTo>
                  <a:lnTo>
                    <a:pt x="15840" y="14057"/>
                  </a:lnTo>
                  <a:lnTo>
                    <a:pt x="15840" y="12686"/>
                  </a:lnTo>
                  <a:lnTo>
                    <a:pt x="18720" y="12686"/>
                  </a:lnTo>
                  <a:lnTo>
                    <a:pt x="15840" y="12686"/>
                  </a:lnTo>
                  <a:lnTo>
                    <a:pt x="18720" y="10286"/>
                  </a:lnTo>
                  <a:lnTo>
                    <a:pt x="18720" y="8914"/>
                  </a:lnTo>
                  <a:lnTo>
                    <a:pt x="15840" y="7886"/>
                  </a:lnTo>
                  <a:lnTo>
                    <a:pt x="18720" y="6514"/>
                  </a:lnTo>
                  <a:lnTo>
                    <a:pt x="18720" y="2743"/>
                  </a:lnTo>
                  <a:lnTo>
                    <a:pt x="21600" y="2743"/>
                  </a:lnTo>
                  <a:lnTo>
                    <a:pt x="21600" y="1371"/>
                  </a:lnTo>
                  <a:lnTo>
                    <a:pt x="18720" y="1371"/>
                  </a:lnTo>
                  <a:close/>
                  <a:moveTo>
                    <a:pt x="18720" y="137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9" name="Google Shape;879;p16"/>
            <p:cNvSpPr/>
            <p:nvPr/>
          </p:nvSpPr>
          <p:spPr>
            <a:xfrm>
              <a:off x="8172" y="4474"/>
              <a:ext cx="441" cy="376"/>
            </a:xfrm>
            <a:custGeom>
              <a:avLst/>
              <a:gdLst/>
              <a:ahLst/>
              <a:cxnLst/>
              <a:rect l="l" t="t" r="r" b="b"/>
              <a:pathLst>
                <a:path w="21600" h="21600" extrusionOk="0">
                  <a:moveTo>
                    <a:pt x="5586" y="2558"/>
                  </a:moveTo>
                  <a:lnTo>
                    <a:pt x="5586" y="2132"/>
                  </a:lnTo>
                  <a:lnTo>
                    <a:pt x="6083" y="2132"/>
                  </a:lnTo>
                  <a:lnTo>
                    <a:pt x="6455" y="1563"/>
                  </a:lnTo>
                  <a:lnTo>
                    <a:pt x="7821" y="0"/>
                  </a:lnTo>
                  <a:lnTo>
                    <a:pt x="8317" y="426"/>
                  </a:lnTo>
                  <a:lnTo>
                    <a:pt x="8814" y="0"/>
                  </a:lnTo>
                  <a:lnTo>
                    <a:pt x="8814" y="1563"/>
                  </a:lnTo>
                  <a:lnTo>
                    <a:pt x="9186" y="2132"/>
                  </a:lnTo>
                  <a:lnTo>
                    <a:pt x="9683" y="2132"/>
                  </a:lnTo>
                  <a:lnTo>
                    <a:pt x="10179" y="1563"/>
                  </a:lnTo>
                  <a:lnTo>
                    <a:pt x="10676" y="2132"/>
                  </a:lnTo>
                  <a:lnTo>
                    <a:pt x="12041" y="2132"/>
                  </a:lnTo>
                  <a:lnTo>
                    <a:pt x="12910" y="3126"/>
                  </a:lnTo>
                  <a:lnTo>
                    <a:pt x="13407" y="3126"/>
                  </a:lnTo>
                  <a:lnTo>
                    <a:pt x="13779" y="3695"/>
                  </a:lnTo>
                  <a:lnTo>
                    <a:pt x="14772" y="3695"/>
                  </a:lnTo>
                  <a:lnTo>
                    <a:pt x="15269" y="4121"/>
                  </a:lnTo>
                  <a:lnTo>
                    <a:pt x="16634" y="4121"/>
                  </a:lnTo>
                  <a:lnTo>
                    <a:pt x="18000" y="2558"/>
                  </a:lnTo>
                  <a:lnTo>
                    <a:pt x="19862" y="2558"/>
                  </a:lnTo>
                  <a:lnTo>
                    <a:pt x="19862" y="3126"/>
                  </a:lnTo>
                  <a:lnTo>
                    <a:pt x="21600" y="3126"/>
                  </a:lnTo>
                  <a:lnTo>
                    <a:pt x="19862" y="5258"/>
                  </a:lnTo>
                  <a:lnTo>
                    <a:pt x="19862" y="13216"/>
                  </a:lnTo>
                  <a:lnTo>
                    <a:pt x="21228" y="14779"/>
                  </a:lnTo>
                  <a:lnTo>
                    <a:pt x="20234" y="15774"/>
                  </a:lnTo>
                  <a:lnTo>
                    <a:pt x="19862" y="16342"/>
                  </a:lnTo>
                  <a:lnTo>
                    <a:pt x="20234" y="16342"/>
                  </a:lnTo>
                  <a:lnTo>
                    <a:pt x="19366" y="16342"/>
                  </a:lnTo>
                  <a:lnTo>
                    <a:pt x="18869" y="16768"/>
                  </a:lnTo>
                  <a:lnTo>
                    <a:pt x="18372" y="16768"/>
                  </a:lnTo>
                  <a:lnTo>
                    <a:pt x="18372" y="17337"/>
                  </a:lnTo>
                  <a:lnTo>
                    <a:pt x="18000" y="17905"/>
                  </a:lnTo>
                  <a:lnTo>
                    <a:pt x="17503" y="18474"/>
                  </a:lnTo>
                  <a:lnTo>
                    <a:pt x="17503" y="19468"/>
                  </a:lnTo>
                  <a:lnTo>
                    <a:pt x="15641" y="21600"/>
                  </a:lnTo>
                  <a:lnTo>
                    <a:pt x="13407" y="19468"/>
                  </a:lnTo>
                  <a:lnTo>
                    <a:pt x="12910" y="19468"/>
                  </a:lnTo>
                  <a:lnTo>
                    <a:pt x="12910" y="18900"/>
                  </a:lnTo>
                  <a:lnTo>
                    <a:pt x="12414" y="18474"/>
                  </a:lnTo>
                  <a:lnTo>
                    <a:pt x="5090" y="13642"/>
                  </a:lnTo>
                  <a:lnTo>
                    <a:pt x="4593" y="13642"/>
                  </a:lnTo>
                  <a:lnTo>
                    <a:pt x="5090" y="11511"/>
                  </a:lnTo>
                  <a:lnTo>
                    <a:pt x="5090" y="11084"/>
                  </a:lnTo>
                  <a:lnTo>
                    <a:pt x="6455" y="9521"/>
                  </a:lnTo>
                  <a:lnTo>
                    <a:pt x="6455" y="8953"/>
                  </a:lnTo>
                  <a:lnTo>
                    <a:pt x="7448" y="8953"/>
                  </a:lnTo>
                  <a:lnTo>
                    <a:pt x="7448" y="8384"/>
                  </a:lnTo>
                  <a:lnTo>
                    <a:pt x="7821" y="7816"/>
                  </a:lnTo>
                  <a:lnTo>
                    <a:pt x="7821" y="6821"/>
                  </a:lnTo>
                  <a:lnTo>
                    <a:pt x="7448" y="6253"/>
                  </a:lnTo>
                  <a:lnTo>
                    <a:pt x="7821" y="6253"/>
                  </a:lnTo>
                  <a:lnTo>
                    <a:pt x="7448" y="6253"/>
                  </a:lnTo>
                  <a:lnTo>
                    <a:pt x="6952" y="5826"/>
                  </a:lnTo>
                  <a:lnTo>
                    <a:pt x="6952" y="5258"/>
                  </a:lnTo>
                  <a:lnTo>
                    <a:pt x="6455" y="4689"/>
                  </a:lnTo>
                  <a:lnTo>
                    <a:pt x="6455" y="3695"/>
                  </a:lnTo>
                  <a:lnTo>
                    <a:pt x="6083" y="3695"/>
                  </a:lnTo>
                  <a:lnTo>
                    <a:pt x="6083" y="3126"/>
                  </a:lnTo>
                  <a:lnTo>
                    <a:pt x="5586" y="2558"/>
                  </a:lnTo>
                  <a:close/>
                  <a:moveTo>
                    <a:pt x="0" y="13642"/>
                  </a:moveTo>
                  <a:lnTo>
                    <a:pt x="1862" y="13642"/>
                  </a:lnTo>
                  <a:lnTo>
                    <a:pt x="0" y="13642"/>
                  </a:lnTo>
                  <a:close/>
                  <a:moveTo>
                    <a:pt x="0" y="1364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0" name="Google Shape;880;p16"/>
            <p:cNvSpPr/>
            <p:nvPr/>
          </p:nvSpPr>
          <p:spPr>
            <a:xfrm>
              <a:off x="8088" y="4519"/>
              <a:ext cx="243" cy="212"/>
            </a:xfrm>
            <a:custGeom>
              <a:avLst/>
              <a:gdLst/>
              <a:ahLst/>
              <a:cxnLst/>
              <a:rect l="l" t="t" r="r" b="b"/>
              <a:pathLst>
                <a:path w="21600" h="21600" extrusionOk="0">
                  <a:moveTo>
                    <a:pt x="16650" y="15823"/>
                  </a:moveTo>
                  <a:lnTo>
                    <a:pt x="16650" y="15070"/>
                  </a:lnTo>
                  <a:lnTo>
                    <a:pt x="19125" y="12307"/>
                  </a:lnTo>
                  <a:lnTo>
                    <a:pt x="19125" y="11302"/>
                  </a:lnTo>
                  <a:lnTo>
                    <a:pt x="20925" y="11302"/>
                  </a:lnTo>
                  <a:lnTo>
                    <a:pt x="20925" y="10298"/>
                  </a:lnTo>
                  <a:lnTo>
                    <a:pt x="21600" y="9293"/>
                  </a:lnTo>
                  <a:lnTo>
                    <a:pt x="21600" y="7535"/>
                  </a:lnTo>
                  <a:lnTo>
                    <a:pt x="20925" y="6530"/>
                  </a:lnTo>
                  <a:lnTo>
                    <a:pt x="21600" y="6530"/>
                  </a:lnTo>
                  <a:lnTo>
                    <a:pt x="20925" y="6530"/>
                  </a:lnTo>
                  <a:lnTo>
                    <a:pt x="20025" y="5777"/>
                  </a:lnTo>
                  <a:lnTo>
                    <a:pt x="20025" y="4772"/>
                  </a:lnTo>
                  <a:lnTo>
                    <a:pt x="19125" y="3767"/>
                  </a:lnTo>
                  <a:lnTo>
                    <a:pt x="19125" y="2009"/>
                  </a:lnTo>
                  <a:lnTo>
                    <a:pt x="18450" y="2009"/>
                  </a:lnTo>
                  <a:lnTo>
                    <a:pt x="18450" y="1005"/>
                  </a:lnTo>
                  <a:lnTo>
                    <a:pt x="17550" y="0"/>
                  </a:lnTo>
                  <a:lnTo>
                    <a:pt x="16650" y="1005"/>
                  </a:lnTo>
                  <a:lnTo>
                    <a:pt x="15750" y="1005"/>
                  </a:lnTo>
                  <a:lnTo>
                    <a:pt x="15075" y="2009"/>
                  </a:lnTo>
                  <a:lnTo>
                    <a:pt x="14175" y="1005"/>
                  </a:lnTo>
                  <a:lnTo>
                    <a:pt x="13275" y="1005"/>
                  </a:lnTo>
                  <a:lnTo>
                    <a:pt x="12600" y="2009"/>
                  </a:lnTo>
                  <a:lnTo>
                    <a:pt x="10800" y="2009"/>
                  </a:lnTo>
                  <a:lnTo>
                    <a:pt x="10800" y="2763"/>
                  </a:lnTo>
                  <a:lnTo>
                    <a:pt x="9225" y="2763"/>
                  </a:lnTo>
                  <a:lnTo>
                    <a:pt x="9225" y="2009"/>
                  </a:lnTo>
                  <a:lnTo>
                    <a:pt x="6750" y="2009"/>
                  </a:lnTo>
                  <a:lnTo>
                    <a:pt x="5850" y="1005"/>
                  </a:lnTo>
                  <a:lnTo>
                    <a:pt x="5850" y="3767"/>
                  </a:lnTo>
                  <a:lnTo>
                    <a:pt x="4950" y="3767"/>
                  </a:lnTo>
                  <a:lnTo>
                    <a:pt x="4950" y="7535"/>
                  </a:lnTo>
                  <a:lnTo>
                    <a:pt x="5850" y="8540"/>
                  </a:lnTo>
                  <a:lnTo>
                    <a:pt x="5850" y="9293"/>
                  </a:lnTo>
                  <a:lnTo>
                    <a:pt x="4275" y="11302"/>
                  </a:lnTo>
                  <a:lnTo>
                    <a:pt x="2475" y="13060"/>
                  </a:lnTo>
                  <a:lnTo>
                    <a:pt x="900" y="15823"/>
                  </a:lnTo>
                  <a:lnTo>
                    <a:pt x="900" y="18837"/>
                  </a:lnTo>
                  <a:lnTo>
                    <a:pt x="0" y="20595"/>
                  </a:lnTo>
                  <a:lnTo>
                    <a:pt x="0" y="21600"/>
                  </a:lnTo>
                  <a:lnTo>
                    <a:pt x="900" y="21600"/>
                  </a:lnTo>
                  <a:lnTo>
                    <a:pt x="1575" y="20595"/>
                  </a:lnTo>
                  <a:lnTo>
                    <a:pt x="2475" y="21600"/>
                  </a:lnTo>
                  <a:lnTo>
                    <a:pt x="3375" y="20595"/>
                  </a:lnTo>
                  <a:lnTo>
                    <a:pt x="4275" y="20595"/>
                  </a:lnTo>
                  <a:lnTo>
                    <a:pt x="4950" y="19591"/>
                  </a:lnTo>
                  <a:lnTo>
                    <a:pt x="15750" y="19591"/>
                  </a:lnTo>
                  <a:lnTo>
                    <a:pt x="16650" y="15823"/>
                  </a:lnTo>
                  <a:close/>
                  <a:moveTo>
                    <a:pt x="16650" y="1582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1" name="Google Shape;881;p16"/>
            <p:cNvSpPr/>
            <p:nvPr/>
          </p:nvSpPr>
          <p:spPr>
            <a:xfrm>
              <a:off x="7459" y="4262"/>
              <a:ext cx="545" cy="321"/>
            </a:xfrm>
            <a:custGeom>
              <a:avLst/>
              <a:gdLst/>
              <a:ahLst/>
              <a:cxnLst/>
              <a:rect l="l" t="t" r="r" b="b"/>
              <a:pathLst>
                <a:path w="21600" h="21600" extrusionOk="0">
                  <a:moveTo>
                    <a:pt x="13764" y="0"/>
                  </a:moveTo>
                  <a:lnTo>
                    <a:pt x="13764" y="665"/>
                  </a:lnTo>
                  <a:lnTo>
                    <a:pt x="14166" y="1329"/>
                  </a:lnTo>
                  <a:lnTo>
                    <a:pt x="14467" y="2492"/>
                  </a:lnTo>
                  <a:lnTo>
                    <a:pt x="15271" y="3822"/>
                  </a:lnTo>
                  <a:lnTo>
                    <a:pt x="14869" y="4320"/>
                  </a:lnTo>
                  <a:lnTo>
                    <a:pt x="14869" y="6314"/>
                  </a:lnTo>
                  <a:lnTo>
                    <a:pt x="15572" y="6314"/>
                  </a:lnTo>
                  <a:lnTo>
                    <a:pt x="15572" y="5649"/>
                  </a:lnTo>
                  <a:lnTo>
                    <a:pt x="15974" y="5649"/>
                  </a:lnTo>
                  <a:lnTo>
                    <a:pt x="16376" y="6314"/>
                  </a:lnTo>
                  <a:lnTo>
                    <a:pt x="15974" y="6314"/>
                  </a:lnTo>
                  <a:lnTo>
                    <a:pt x="15974" y="6812"/>
                  </a:lnTo>
                  <a:lnTo>
                    <a:pt x="16376" y="7477"/>
                  </a:lnTo>
                  <a:lnTo>
                    <a:pt x="17481" y="7477"/>
                  </a:lnTo>
                  <a:lnTo>
                    <a:pt x="17481" y="8142"/>
                  </a:lnTo>
                  <a:lnTo>
                    <a:pt x="17883" y="8142"/>
                  </a:lnTo>
                  <a:lnTo>
                    <a:pt x="18184" y="8640"/>
                  </a:lnTo>
                  <a:lnTo>
                    <a:pt x="17883" y="9305"/>
                  </a:lnTo>
                  <a:lnTo>
                    <a:pt x="18184" y="9969"/>
                  </a:lnTo>
                  <a:lnTo>
                    <a:pt x="18586" y="9969"/>
                  </a:lnTo>
                  <a:lnTo>
                    <a:pt x="18586" y="10634"/>
                  </a:lnTo>
                  <a:lnTo>
                    <a:pt x="18988" y="9969"/>
                  </a:lnTo>
                  <a:lnTo>
                    <a:pt x="19390" y="10634"/>
                  </a:lnTo>
                  <a:lnTo>
                    <a:pt x="19390" y="11132"/>
                  </a:lnTo>
                  <a:lnTo>
                    <a:pt x="19691" y="11797"/>
                  </a:lnTo>
                  <a:lnTo>
                    <a:pt x="20093" y="12462"/>
                  </a:lnTo>
                  <a:lnTo>
                    <a:pt x="20093" y="12960"/>
                  </a:lnTo>
                  <a:lnTo>
                    <a:pt x="20796" y="12960"/>
                  </a:lnTo>
                  <a:lnTo>
                    <a:pt x="21198" y="13625"/>
                  </a:lnTo>
                  <a:lnTo>
                    <a:pt x="20796" y="13625"/>
                  </a:lnTo>
                  <a:lnTo>
                    <a:pt x="21198" y="14289"/>
                  </a:lnTo>
                  <a:lnTo>
                    <a:pt x="21198" y="14788"/>
                  </a:lnTo>
                  <a:lnTo>
                    <a:pt x="21600" y="14788"/>
                  </a:lnTo>
                  <a:lnTo>
                    <a:pt x="21600" y="15452"/>
                  </a:lnTo>
                  <a:lnTo>
                    <a:pt x="21198" y="14788"/>
                  </a:lnTo>
                  <a:lnTo>
                    <a:pt x="20796" y="14788"/>
                  </a:lnTo>
                  <a:lnTo>
                    <a:pt x="20495" y="15452"/>
                  </a:lnTo>
                  <a:lnTo>
                    <a:pt x="19691" y="15452"/>
                  </a:lnTo>
                  <a:lnTo>
                    <a:pt x="19390" y="14788"/>
                  </a:lnTo>
                  <a:lnTo>
                    <a:pt x="18184" y="14788"/>
                  </a:lnTo>
                  <a:lnTo>
                    <a:pt x="17883" y="15452"/>
                  </a:lnTo>
                  <a:lnTo>
                    <a:pt x="15572" y="15452"/>
                  </a:lnTo>
                  <a:lnTo>
                    <a:pt x="15271" y="16117"/>
                  </a:lnTo>
                  <a:lnTo>
                    <a:pt x="13362" y="16117"/>
                  </a:lnTo>
                  <a:lnTo>
                    <a:pt x="13060" y="16782"/>
                  </a:lnTo>
                  <a:lnTo>
                    <a:pt x="13060" y="17280"/>
                  </a:lnTo>
                  <a:lnTo>
                    <a:pt x="13362" y="17280"/>
                  </a:lnTo>
                  <a:lnTo>
                    <a:pt x="10750" y="17280"/>
                  </a:lnTo>
                  <a:lnTo>
                    <a:pt x="10448" y="16782"/>
                  </a:lnTo>
                  <a:lnTo>
                    <a:pt x="10047" y="16782"/>
                  </a:lnTo>
                  <a:lnTo>
                    <a:pt x="9645" y="16117"/>
                  </a:lnTo>
                  <a:lnTo>
                    <a:pt x="9343" y="16117"/>
                  </a:lnTo>
                  <a:lnTo>
                    <a:pt x="8941" y="15452"/>
                  </a:lnTo>
                  <a:lnTo>
                    <a:pt x="7434" y="15452"/>
                  </a:lnTo>
                  <a:lnTo>
                    <a:pt x="7434" y="16782"/>
                  </a:lnTo>
                  <a:lnTo>
                    <a:pt x="7033" y="16782"/>
                  </a:lnTo>
                  <a:lnTo>
                    <a:pt x="7033" y="18609"/>
                  </a:lnTo>
                  <a:lnTo>
                    <a:pt x="6731" y="18609"/>
                  </a:lnTo>
                  <a:lnTo>
                    <a:pt x="6731" y="19108"/>
                  </a:lnTo>
                  <a:lnTo>
                    <a:pt x="6329" y="18609"/>
                  </a:lnTo>
                  <a:lnTo>
                    <a:pt x="5224" y="18609"/>
                  </a:lnTo>
                  <a:lnTo>
                    <a:pt x="4420" y="19108"/>
                  </a:lnTo>
                  <a:lnTo>
                    <a:pt x="4119" y="19108"/>
                  </a:lnTo>
                  <a:lnTo>
                    <a:pt x="3717" y="19772"/>
                  </a:lnTo>
                  <a:lnTo>
                    <a:pt x="3014" y="21600"/>
                  </a:lnTo>
                  <a:lnTo>
                    <a:pt x="3014" y="20437"/>
                  </a:lnTo>
                  <a:lnTo>
                    <a:pt x="2210" y="20437"/>
                  </a:lnTo>
                  <a:lnTo>
                    <a:pt x="2210" y="19772"/>
                  </a:lnTo>
                  <a:lnTo>
                    <a:pt x="1808" y="19108"/>
                  </a:lnTo>
                  <a:lnTo>
                    <a:pt x="1507" y="17945"/>
                  </a:lnTo>
                  <a:lnTo>
                    <a:pt x="1105" y="17280"/>
                  </a:lnTo>
                  <a:lnTo>
                    <a:pt x="703" y="16782"/>
                  </a:lnTo>
                  <a:lnTo>
                    <a:pt x="402" y="16782"/>
                  </a:lnTo>
                  <a:lnTo>
                    <a:pt x="402" y="12960"/>
                  </a:lnTo>
                  <a:lnTo>
                    <a:pt x="0" y="12462"/>
                  </a:lnTo>
                  <a:lnTo>
                    <a:pt x="402" y="12462"/>
                  </a:lnTo>
                  <a:lnTo>
                    <a:pt x="703" y="11797"/>
                  </a:lnTo>
                  <a:lnTo>
                    <a:pt x="1105" y="11132"/>
                  </a:lnTo>
                  <a:lnTo>
                    <a:pt x="1507" y="9969"/>
                  </a:lnTo>
                  <a:lnTo>
                    <a:pt x="1507" y="9305"/>
                  </a:lnTo>
                  <a:lnTo>
                    <a:pt x="1808" y="9305"/>
                  </a:lnTo>
                  <a:lnTo>
                    <a:pt x="1808" y="8640"/>
                  </a:lnTo>
                  <a:lnTo>
                    <a:pt x="2210" y="8640"/>
                  </a:lnTo>
                  <a:lnTo>
                    <a:pt x="2210" y="9305"/>
                  </a:lnTo>
                  <a:lnTo>
                    <a:pt x="3315" y="9305"/>
                  </a:lnTo>
                  <a:lnTo>
                    <a:pt x="3315" y="8142"/>
                  </a:lnTo>
                  <a:lnTo>
                    <a:pt x="3717" y="8142"/>
                  </a:lnTo>
                  <a:lnTo>
                    <a:pt x="4119" y="8640"/>
                  </a:lnTo>
                  <a:lnTo>
                    <a:pt x="4119" y="9305"/>
                  </a:lnTo>
                  <a:lnTo>
                    <a:pt x="4420" y="8640"/>
                  </a:lnTo>
                  <a:lnTo>
                    <a:pt x="4822" y="8640"/>
                  </a:lnTo>
                  <a:lnTo>
                    <a:pt x="5224" y="8142"/>
                  </a:lnTo>
                  <a:lnTo>
                    <a:pt x="5626" y="8142"/>
                  </a:lnTo>
                  <a:lnTo>
                    <a:pt x="6731" y="7477"/>
                  </a:lnTo>
                  <a:lnTo>
                    <a:pt x="7033" y="7477"/>
                  </a:lnTo>
                  <a:lnTo>
                    <a:pt x="7434" y="6812"/>
                  </a:lnTo>
                  <a:lnTo>
                    <a:pt x="7836" y="6812"/>
                  </a:lnTo>
                  <a:lnTo>
                    <a:pt x="7836" y="6314"/>
                  </a:lnTo>
                  <a:lnTo>
                    <a:pt x="7434" y="6314"/>
                  </a:lnTo>
                  <a:lnTo>
                    <a:pt x="7434" y="4985"/>
                  </a:lnTo>
                  <a:lnTo>
                    <a:pt x="8138" y="4985"/>
                  </a:lnTo>
                  <a:lnTo>
                    <a:pt x="8540" y="5649"/>
                  </a:lnTo>
                  <a:lnTo>
                    <a:pt x="9343" y="5649"/>
                  </a:lnTo>
                  <a:lnTo>
                    <a:pt x="10047" y="4985"/>
                  </a:lnTo>
                  <a:lnTo>
                    <a:pt x="10448" y="4985"/>
                  </a:lnTo>
                  <a:lnTo>
                    <a:pt x="10448" y="4320"/>
                  </a:lnTo>
                  <a:lnTo>
                    <a:pt x="10750" y="4320"/>
                  </a:lnTo>
                  <a:lnTo>
                    <a:pt x="10448" y="3822"/>
                  </a:lnTo>
                  <a:lnTo>
                    <a:pt x="10750" y="3822"/>
                  </a:lnTo>
                  <a:lnTo>
                    <a:pt x="10750" y="3157"/>
                  </a:lnTo>
                  <a:lnTo>
                    <a:pt x="11152" y="2492"/>
                  </a:lnTo>
                  <a:lnTo>
                    <a:pt x="11553" y="2492"/>
                  </a:lnTo>
                  <a:lnTo>
                    <a:pt x="11553" y="1994"/>
                  </a:lnTo>
                  <a:lnTo>
                    <a:pt x="11855" y="1994"/>
                  </a:lnTo>
                  <a:lnTo>
                    <a:pt x="11855" y="1329"/>
                  </a:lnTo>
                  <a:lnTo>
                    <a:pt x="12257" y="665"/>
                  </a:lnTo>
                  <a:lnTo>
                    <a:pt x="13362" y="665"/>
                  </a:lnTo>
                  <a:lnTo>
                    <a:pt x="13764" y="0"/>
                  </a:lnTo>
                  <a:close/>
                  <a:moveTo>
                    <a:pt x="13764"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2" name="Google Shape;882;p16"/>
            <p:cNvSpPr/>
            <p:nvPr/>
          </p:nvSpPr>
          <p:spPr>
            <a:xfrm>
              <a:off x="7243" y="3409"/>
              <a:ext cx="647" cy="534"/>
            </a:xfrm>
            <a:custGeom>
              <a:avLst/>
              <a:gdLst/>
              <a:ahLst/>
              <a:cxnLst/>
              <a:rect l="l" t="t" r="r" b="b"/>
              <a:pathLst>
                <a:path w="21600" h="21600" extrusionOk="0">
                  <a:moveTo>
                    <a:pt x="20075" y="21600"/>
                  </a:moveTo>
                  <a:lnTo>
                    <a:pt x="20075" y="20800"/>
                  </a:lnTo>
                  <a:lnTo>
                    <a:pt x="21600" y="20800"/>
                  </a:lnTo>
                  <a:lnTo>
                    <a:pt x="21007" y="6000"/>
                  </a:lnTo>
                  <a:lnTo>
                    <a:pt x="20668" y="5200"/>
                  </a:lnTo>
                  <a:lnTo>
                    <a:pt x="20668" y="4500"/>
                  </a:lnTo>
                  <a:lnTo>
                    <a:pt x="21007" y="4100"/>
                  </a:lnTo>
                  <a:lnTo>
                    <a:pt x="21007" y="3800"/>
                  </a:lnTo>
                  <a:lnTo>
                    <a:pt x="20668" y="3400"/>
                  </a:lnTo>
                  <a:lnTo>
                    <a:pt x="21007" y="2600"/>
                  </a:lnTo>
                  <a:lnTo>
                    <a:pt x="21007" y="1900"/>
                  </a:lnTo>
                  <a:lnTo>
                    <a:pt x="20668" y="1900"/>
                  </a:lnTo>
                  <a:lnTo>
                    <a:pt x="20329" y="1500"/>
                  </a:lnTo>
                  <a:lnTo>
                    <a:pt x="20075" y="1900"/>
                  </a:lnTo>
                  <a:lnTo>
                    <a:pt x="19144" y="1500"/>
                  </a:lnTo>
                  <a:lnTo>
                    <a:pt x="18805" y="1500"/>
                  </a:lnTo>
                  <a:lnTo>
                    <a:pt x="18212" y="1200"/>
                  </a:lnTo>
                  <a:lnTo>
                    <a:pt x="18212" y="800"/>
                  </a:lnTo>
                  <a:lnTo>
                    <a:pt x="17534" y="400"/>
                  </a:lnTo>
                  <a:lnTo>
                    <a:pt x="15078" y="400"/>
                  </a:lnTo>
                  <a:lnTo>
                    <a:pt x="14400" y="800"/>
                  </a:lnTo>
                  <a:lnTo>
                    <a:pt x="14061" y="1200"/>
                  </a:lnTo>
                  <a:lnTo>
                    <a:pt x="14061" y="1500"/>
                  </a:lnTo>
                  <a:lnTo>
                    <a:pt x="13807" y="1900"/>
                  </a:lnTo>
                  <a:lnTo>
                    <a:pt x="13807" y="2600"/>
                  </a:lnTo>
                  <a:lnTo>
                    <a:pt x="14061" y="3000"/>
                  </a:lnTo>
                  <a:lnTo>
                    <a:pt x="14061" y="3800"/>
                  </a:lnTo>
                  <a:lnTo>
                    <a:pt x="13807" y="4100"/>
                  </a:lnTo>
                  <a:lnTo>
                    <a:pt x="13807" y="4500"/>
                  </a:lnTo>
                  <a:lnTo>
                    <a:pt x="13129" y="4900"/>
                  </a:lnTo>
                  <a:lnTo>
                    <a:pt x="12198" y="4900"/>
                  </a:lnTo>
                  <a:lnTo>
                    <a:pt x="11944" y="4100"/>
                  </a:lnTo>
                  <a:lnTo>
                    <a:pt x="11266" y="3800"/>
                  </a:lnTo>
                  <a:lnTo>
                    <a:pt x="10673" y="3400"/>
                  </a:lnTo>
                  <a:lnTo>
                    <a:pt x="9741" y="3000"/>
                  </a:lnTo>
                  <a:lnTo>
                    <a:pt x="8132" y="3000"/>
                  </a:lnTo>
                  <a:lnTo>
                    <a:pt x="7539" y="1900"/>
                  </a:lnTo>
                  <a:lnTo>
                    <a:pt x="7539" y="1500"/>
                  </a:lnTo>
                  <a:lnTo>
                    <a:pt x="7200" y="1200"/>
                  </a:lnTo>
                  <a:lnTo>
                    <a:pt x="6268" y="800"/>
                  </a:lnTo>
                  <a:lnTo>
                    <a:pt x="5929" y="400"/>
                  </a:lnTo>
                  <a:lnTo>
                    <a:pt x="3134" y="400"/>
                  </a:lnTo>
                  <a:lnTo>
                    <a:pt x="2795" y="0"/>
                  </a:lnTo>
                  <a:lnTo>
                    <a:pt x="2456" y="0"/>
                  </a:lnTo>
                  <a:lnTo>
                    <a:pt x="2456" y="1500"/>
                  </a:lnTo>
                  <a:lnTo>
                    <a:pt x="1525" y="1900"/>
                  </a:lnTo>
                  <a:lnTo>
                    <a:pt x="1525" y="2300"/>
                  </a:lnTo>
                  <a:lnTo>
                    <a:pt x="932" y="2300"/>
                  </a:lnTo>
                  <a:lnTo>
                    <a:pt x="593" y="2600"/>
                  </a:lnTo>
                  <a:lnTo>
                    <a:pt x="593" y="3000"/>
                  </a:lnTo>
                  <a:lnTo>
                    <a:pt x="932" y="3400"/>
                  </a:lnTo>
                  <a:lnTo>
                    <a:pt x="932" y="4100"/>
                  </a:lnTo>
                  <a:lnTo>
                    <a:pt x="593" y="4100"/>
                  </a:lnTo>
                  <a:lnTo>
                    <a:pt x="593" y="4500"/>
                  </a:lnTo>
                  <a:lnTo>
                    <a:pt x="0" y="4500"/>
                  </a:lnTo>
                  <a:lnTo>
                    <a:pt x="0" y="5200"/>
                  </a:lnTo>
                  <a:lnTo>
                    <a:pt x="339" y="5600"/>
                  </a:lnTo>
                  <a:lnTo>
                    <a:pt x="339" y="8200"/>
                  </a:lnTo>
                  <a:lnTo>
                    <a:pt x="593" y="8600"/>
                  </a:lnTo>
                  <a:lnTo>
                    <a:pt x="339" y="9300"/>
                  </a:lnTo>
                  <a:lnTo>
                    <a:pt x="339" y="9700"/>
                  </a:lnTo>
                  <a:lnTo>
                    <a:pt x="593" y="10100"/>
                  </a:lnTo>
                  <a:lnTo>
                    <a:pt x="593" y="10400"/>
                  </a:lnTo>
                  <a:lnTo>
                    <a:pt x="339" y="10400"/>
                  </a:lnTo>
                  <a:lnTo>
                    <a:pt x="0" y="10800"/>
                  </a:lnTo>
                  <a:lnTo>
                    <a:pt x="0" y="11200"/>
                  </a:lnTo>
                  <a:lnTo>
                    <a:pt x="339" y="11900"/>
                  </a:lnTo>
                  <a:lnTo>
                    <a:pt x="593" y="12300"/>
                  </a:lnTo>
                  <a:lnTo>
                    <a:pt x="593" y="12700"/>
                  </a:lnTo>
                  <a:lnTo>
                    <a:pt x="932" y="13000"/>
                  </a:lnTo>
                  <a:lnTo>
                    <a:pt x="932" y="13800"/>
                  </a:lnTo>
                  <a:lnTo>
                    <a:pt x="1271" y="14100"/>
                  </a:lnTo>
                  <a:lnTo>
                    <a:pt x="2456" y="14100"/>
                  </a:lnTo>
                  <a:lnTo>
                    <a:pt x="2795" y="14500"/>
                  </a:lnTo>
                  <a:lnTo>
                    <a:pt x="3134" y="15300"/>
                  </a:lnTo>
                  <a:lnTo>
                    <a:pt x="3473" y="15600"/>
                  </a:lnTo>
                  <a:lnTo>
                    <a:pt x="5929" y="16400"/>
                  </a:lnTo>
                  <a:lnTo>
                    <a:pt x="6268" y="16700"/>
                  </a:lnTo>
                  <a:lnTo>
                    <a:pt x="9064" y="15300"/>
                  </a:lnTo>
                  <a:lnTo>
                    <a:pt x="20075" y="21600"/>
                  </a:lnTo>
                  <a:close/>
                  <a:moveTo>
                    <a:pt x="20075"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3" name="Google Shape;883;p16"/>
            <p:cNvSpPr/>
            <p:nvPr/>
          </p:nvSpPr>
          <p:spPr>
            <a:xfrm>
              <a:off x="7157" y="3236"/>
              <a:ext cx="160" cy="284"/>
            </a:xfrm>
            <a:custGeom>
              <a:avLst/>
              <a:gdLst/>
              <a:ahLst/>
              <a:cxnLst/>
              <a:rect l="l" t="t" r="r" b="b"/>
              <a:pathLst>
                <a:path w="21600" h="21600" extrusionOk="0">
                  <a:moveTo>
                    <a:pt x="11657" y="21600"/>
                  </a:moveTo>
                  <a:lnTo>
                    <a:pt x="14057" y="21600"/>
                  </a:lnTo>
                  <a:lnTo>
                    <a:pt x="14057" y="20849"/>
                  </a:lnTo>
                  <a:lnTo>
                    <a:pt x="15429" y="20849"/>
                  </a:lnTo>
                  <a:lnTo>
                    <a:pt x="15429" y="19534"/>
                  </a:lnTo>
                  <a:lnTo>
                    <a:pt x="14057" y="18783"/>
                  </a:lnTo>
                  <a:lnTo>
                    <a:pt x="14057" y="18031"/>
                  </a:lnTo>
                  <a:lnTo>
                    <a:pt x="15429" y="17468"/>
                  </a:lnTo>
                  <a:lnTo>
                    <a:pt x="17829" y="17468"/>
                  </a:lnTo>
                  <a:lnTo>
                    <a:pt x="17829" y="16717"/>
                  </a:lnTo>
                  <a:lnTo>
                    <a:pt x="21600" y="15965"/>
                  </a:lnTo>
                  <a:lnTo>
                    <a:pt x="21600" y="13148"/>
                  </a:lnTo>
                  <a:lnTo>
                    <a:pt x="20571" y="13148"/>
                  </a:lnTo>
                  <a:lnTo>
                    <a:pt x="19200" y="12584"/>
                  </a:lnTo>
                  <a:lnTo>
                    <a:pt x="19200" y="11833"/>
                  </a:lnTo>
                  <a:lnTo>
                    <a:pt x="17829" y="11833"/>
                  </a:lnTo>
                  <a:lnTo>
                    <a:pt x="17829" y="12584"/>
                  </a:lnTo>
                  <a:lnTo>
                    <a:pt x="16800" y="11833"/>
                  </a:lnTo>
                  <a:lnTo>
                    <a:pt x="15429" y="11833"/>
                  </a:lnTo>
                  <a:lnTo>
                    <a:pt x="13029" y="10518"/>
                  </a:lnTo>
                  <a:lnTo>
                    <a:pt x="14057" y="9767"/>
                  </a:lnTo>
                  <a:lnTo>
                    <a:pt x="17829" y="7701"/>
                  </a:lnTo>
                  <a:lnTo>
                    <a:pt x="17829" y="6950"/>
                  </a:lnTo>
                  <a:lnTo>
                    <a:pt x="19200" y="6950"/>
                  </a:lnTo>
                  <a:lnTo>
                    <a:pt x="17829" y="6198"/>
                  </a:lnTo>
                  <a:lnTo>
                    <a:pt x="17829" y="5635"/>
                  </a:lnTo>
                  <a:lnTo>
                    <a:pt x="16800" y="4883"/>
                  </a:lnTo>
                  <a:lnTo>
                    <a:pt x="15429" y="4132"/>
                  </a:lnTo>
                  <a:lnTo>
                    <a:pt x="15429" y="3569"/>
                  </a:lnTo>
                  <a:lnTo>
                    <a:pt x="16800" y="2817"/>
                  </a:lnTo>
                  <a:lnTo>
                    <a:pt x="17829" y="1315"/>
                  </a:lnTo>
                  <a:lnTo>
                    <a:pt x="17829" y="751"/>
                  </a:lnTo>
                  <a:lnTo>
                    <a:pt x="15429" y="2066"/>
                  </a:lnTo>
                  <a:lnTo>
                    <a:pt x="14057" y="2066"/>
                  </a:lnTo>
                  <a:lnTo>
                    <a:pt x="13029" y="1315"/>
                  </a:lnTo>
                  <a:lnTo>
                    <a:pt x="13029" y="751"/>
                  </a:lnTo>
                  <a:lnTo>
                    <a:pt x="11657" y="0"/>
                  </a:lnTo>
                  <a:lnTo>
                    <a:pt x="10286" y="0"/>
                  </a:lnTo>
                  <a:lnTo>
                    <a:pt x="10286" y="751"/>
                  </a:lnTo>
                  <a:lnTo>
                    <a:pt x="10286" y="0"/>
                  </a:lnTo>
                  <a:lnTo>
                    <a:pt x="8914" y="751"/>
                  </a:lnTo>
                  <a:lnTo>
                    <a:pt x="6514" y="751"/>
                  </a:lnTo>
                  <a:lnTo>
                    <a:pt x="5143" y="1315"/>
                  </a:lnTo>
                  <a:lnTo>
                    <a:pt x="5143" y="4132"/>
                  </a:lnTo>
                  <a:lnTo>
                    <a:pt x="4114" y="5635"/>
                  </a:lnTo>
                  <a:lnTo>
                    <a:pt x="4114" y="6198"/>
                  </a:lnTo>
                  <a:lnTo>
                    <a:pt x="5143" y="6198"/>
                  </a:lnTo>
                  <a:lnTo>
                    <a:pt x="5143" y="6950"/>
                  </a:lnTo>
                  <a:lnTo>
                    <a:pt x="4114" y="6950"/>
                  </a:lnTo>
                  <a:lnTo>
                    <a:pt x="5143" y="7701"/>
                  </a:lnTo>
                  <a:lnTo>
                    <a:pt x="4114" y="7701"/>
                  </a:lnTo>
                  <a:lnTo>
                    <a:pt x="4114" y="9016"/>
                  </a:lnTo>
                  <a:lnTo>
                    <a:pt x="1371" y="10518"/>
                  </a:lnTo>
                  <a:lnTo>
                    <a:pt x="0" y="11833"/>
                  </a:lnTo>
                  <a:lnTo>
                    <a:pt x="1371" y="12584"/>
                  </a:lnTo>
                  <a:lnTo>
                    <a:pt x="1371" y="13148"/>
                  </a:lnTo>
                  <a:lnTo>
                    <a:pt x="2743" y="13148"/>
                  </a:lnTo>
                  <a:lnTo>
                    <a:pt x="4114" y="13899"/>
                  </a:lnTo>
                  <a:lnTo>
                    <a:pt x="4114" y="14650"/>
                  </a:lnTo>
                  <a:lnTo>
                    <a:pt x="5143" y="15402"/>
                  </a:lnTo>
                  <a:lnTo>
                    <a:pt x="6514" y="15402"/>
                  </a:lnTo>
                  <a:lnTo>
                    <a:pt x="8914" y="15965"/>
                  </a:lnTo>
                  <a:lnTo>
                    <a:pt x="11657" y="21600"/>
                  </a:lnTo>
                  <a:close/>
                  <a:moveTo>
                    <a:pt x="16800" y="11082"/>
                  </a:moveTo>
                  <a:lnTo>
                    <a:pt x="19200" y="11082"/>
                  </a:lnTo>
                  <a:lnTo>
                    <a:pt x="17829" y="11833"/>
                  </a:lnTo>
                  <a:lnTo>
                    <a:pt x="16800" y="11082"/>
                  </a:lnTo>
                  <a:close/>
                  <a:moveTo>
                    <a:pt x="16800" y="1108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4" name="Google Shape;884;p16"/>
            <p:cNvSpPr/>
            <p:nvPr/>
          </p:nvSpPr>
          <p:spPr>
            <a:xfrm>
              <a:off x="6510" y="3246"/>
              <a:ext cx="837" cy="714"/>
            </a:xfrm>
            <a:custGeom>
              <a:avLst/>
              <a:gdLst/>
              <a:ahLst/>
              <a:cxnLst/>
              <a:rect l="l" t="t" r="r" b="b"/>
              <a:pathLst>
                <a:path w="21600" h="21600" extrusionOk="0">
                  <a:moveTo>
                    <a:pt x="21600" y="16592"/>
                  </a:moveTo>
                  <a:lnTo>
                    <a:pt x="21338" y="16368"/>
                  </a:lnTo>
                  <a:lnTo>
                    <a:pt x="21076" y="15770"/>
                  </a:lnTo>
                  <a:lnTo>
                    <a:pt x="20815" y="15471"/>
                  </a:lnTo>
                  <a:lnTo>
                    <a:pt x="19898" y="15471"/>
                  </a:lnTo>
                  <a:lnTo>
                    <a:pt x="19636" y="15247"/>
                  </a:lnTo>
                  <a:lnTo>
                    <a:pt x="19636" y="14649"/>
                  </a:lnTo>
                  <a:lnTo>
                    <a:pt x="19375" y="14425"/>
                  </a:lnTo>
                  <a:lnTo>
                    <a:pt x="19375" y="14126"/>
                  </a:lnTo>
                  <a:lnTo>
                    <a:pt x="19178" y="13827"/>
                  </a:lnTo>
                  <a:lnTo>
                    <a:pt x="18916" y="13304"/>
                  </a:lnTo>
                  <a:lnTo>
                    <a:pt x="18916" y="13005"/>
                  </a:lnTo>
                  <a:lnTo>
                    <a:pt x="19178" y="12706"/>
                  </a:lnTo>
                  <a:lnTo>
                    <a:pt x="19375" y="12706"/>
                  </a:lnTo>
                  <a:lnTo>
                    <a:pt x="19375" y="12482"/>
                  </a:lnTo>
                  <a:lnTo>
                    <a:pt x="19178" y="12183"/>
                  </a:lnTo>
                  <a:lnTo>
                    <a:pt x="19178" y="11884"/>
                  </a:lnTo>
                  <a:lnTo>
                    <a:pt x="19375" y="11361"/>
                  </a:lnTo>
                  <a:lnTo>
                    <a:pt x="19178" y="11062"/>
                  </a:lnTo>
                  <a:lnTo>
                    <a:pt x="19178" y="9118"/>
                  </a:lnTo>
                  <a:lnTo>
                    <a:pt x="18916" y="8819"/>
                  </a:lnTo>
                  <a:lnTo>
                    <a:pt x="18916" y="8296"/>
                  </a:lnTo>
                  <a:lnTo>
                    <a:pt x="18393" y="6054"/>
                  </a:lnTo>
                  <a:lnTo>
                    <a:pt x="17935" y="5830"/>
                  </a:lnTo>
                  <a:lnTo>
                    <a:pt x="17673" y="5830"/>
                  </a:lnTo>
                  <a:lnTo>
                    <a:pt x="17476" y="5531"/>
                  </a:lnTo>
                  <a:lnTo>
                    <a:pt x="17476" y="5232"/>
                  </a:lnTo>
                  <a:lnTo>
                    <a:pt x="17215" y="4933"/>
                  </a:lnTo>
                  <a:lnTo>
                    <a:pt x="16953" y="4933"/>
                  </a:lnTo>
                  <a:lnTo>
                    <a:pt x="16953" y="4709"/>
                  </a:lnTo>
                  <a:lnTo>
                    <a:pt x="16691" y="4410"/>
                  </a:lnTo>
                  <a:lnTo>
                    <a:pt x="16953" y="3887"/>
                  </a:lnTo>
                  <a:lnTo>
                    <a:pt x="17476" y="3289"/>
                  </a:lnTo>
                  <a:lnTo>
                    <a:pt x="17476" y="2765"/>
                  </a:lnTo>
                  <a:lnTo>
                    <a:pt x="17673" y="2765"/>
                  </a:lnTo>
                  <a:lnTo>
                    <a:pt x="17476" y="2466"/>
                  </a:lnTo>
                  <a:lnTo>
                    <a:pt x="17673" y="2466"/>
                  </a:lnTo>
                  <a:lnTo>
                    <a:pt x="17673" y="2167"/>
                  </a:lnTo>
                  <a:lnTo>
                    <a:pt x="17476" y="2167"/>
                  </a:lnTo>
                  <a:lnTo>
                    <a:pt x="17476" y="1943"/>
                  </a:lnTo>
                  <a:lnTo>
                    <a:pt x="17673" y="1345"/>
                  </a:lnTo>
                  <a:lnTo>
                    <a:pt x="17673" y="224"/>
                  </a:lnTo>
                  <a:lnTo>
                    <a:pt x="17215" y="224"/>
                  </a:lnTo>
                  <a:lnTo>
                    <a:pt x="16691" y="523"/>
                  </a:lnTo>
                  <a:lnTo>
                    <a:pt x="16495" y="224"/>
                  </a:lnTo>
                  <a:lnTo>
                    <a:pt x="16233" y="0"/>
                  </a:lnTo>
                  <a:lnTo>
                    <a:pt x="16233" y="224"/>
                  </a:lnTo>
                  <a:lnTo>
                    <a:pt x="15513" y="224"/>
                  </a:lnTo>
                  <a:lnTo>
                    <a:pt x="15513" y="0"/>
                  </a:lnTo>
                  <a:lnTo>
                    <a:pt x="15251" y="0"/>
                  </a:lnTo>
                  <a:lnTo>
                    <a:pt x="15251" y="224"/>
                  </a:lnTo>
                  <a:lnTo>
                    <a:pt x="15055" y="224"/>
                  </a:lnTo>
                  <a:lnTo>
                    <a:pt x="14793" y="523"/>
                  </a:lnTo>
                  <a:lnTo>
                    <a:pt x="14073" y="523"/>
                  </a:lnTo>
                  <a:lnTo>
                    <a:pt x="14073" y="224"/>
                  </a:lnTo>
                  <a:lnTo>
                    <a:pt x="12633" y="224"/>
                  </a:lnTo>
                  <a:lnTo>
                    <a:pt x="12633" y="523"/>
                  </a:lnTo>
                  <a:lnTo>
                    <a:pt x="12109" y="523"/>
                  </a:lnTo>
                  <a:lnTo>
                    <a:pt x="11847" y="822"/>
                  </a:lnTo>
                  <a:lnTo>
                    <a:pt x="11651" y="822"/>
                  </a:lnTo>
                  <a:lnTo>
                    <a:pt x="11389" y="523"/>
                  </a:lnTo>
                  <a:lnTo>
                    <a:pt x="11127" y="523"/>
                  </a:lnTo>
                  <a:lnTo>
                    <a:pt x="10669" y="822"/>
                  </a:lnTo>
                  <a:lnTo>
                    <a:pt x="10407" y="523"/>
                  </a:lnTo>
                  <a:lnTo>
                    <a:pt x="9949" y="1121"/>
                  </a:lnTo>
                  <a:lnTo>
                    <a:pt x="9425" y="1121"/>
                  </a:lnTo>
                  <a:lnTo>
                    <a:pt x="9229" y="1345"/>
                  </a:lnTo>
                  <a:lnTo>
                    <a:pt x="9229" y="1644"/>
                  </a:lnTo>
                  <a:lnTo>
                    <a:pt x="8247" y="1644"/>
                  </a:lnTo>
                  <a:lnTo>
                    <a:pt x="7985" y="1943"/>
                  </a:lnTo>
                  <a:lnTo>
                    <a:pt x="7724" y="2167"/>
                  </a:lnTo>
                  <a:lnTo>
                    <a:pt x="7724" y="2466"/>
                  </a:lnTo>
                  <a:lnTo>
                    <a:pt x="7004" y="2466"/>
                  </a:lnTo>
                  <a:lnTo>
                    <a:pt x="7265" y="2765"/>
                  </a:lnTo>
                  <a:lnTo>
                    <a:pt x="7265" y="3887"/>
                  </a:lnTo>
                  <a:lnTo>
                    <a:pt x="7527" y="4111"/>
                  </a:lnTo>
                  <a:lnTo>
                    <a:pt x="7527" y="4933"/>
                  </a:lnTo>
                  <a:lnTo>
                    <a:pt x="7724" y="5232"/>
                  </a:lnTo>
                  <a:lnTo>
                    <a:pt x="7724" y="5531"/>
                  </a:lnTo>
                  <a:lnTo>
                    <a:pt x="7985" y="5830"/>
                  </a:lnTo>
                  <a:lnTo>
                    <a:pt x="8247" y="5830"/>
                  </a:lnTo>
                  <a:lnTo>
                    <a:pt x="7985" y="6054"/>
                  </a:lnTo>
                  <a:lnTo>
                    <a:pt x="7985" y="6353"/>
                  </a:lnTo>
                  <a:lnTo>
                    <a:pt x="6545" y="6353"/>
                  </a:lnTo>
                  <a:lnTo>
                    <a:pt x="5825" y="7175"/>
                  </a:lnTo>
                  <a:lnTo>
                    <a:pt x="5825" y="7773"/>
                  </a:lnTo>
                  <a:lnTo>
                    <a:pt x="5105" y="8296"/>
                  </a:lnTo>
                  <a:lnTo>
                    <a:pt x="3862" y="9118"/>
                  </a:lnTo>
                  <a:lnTo>
                    <a:pt x="2880" y="9716"/>
                  </a:lnTo>
                  <a:lnTo>
                    <a:pt x="1702" y="9716"/>
                  </a:lnTo>
                  <a:lnTo>
                    <a:pt x="982" y="9940"/>
                  </a:lnTo>
                  <a:lnTo>
                    <a:pt x="458" y="10538"/>
                  </a:lnTo>
                  <a:lnTo>
                    <a:pt x="0" y="10763"/>
                  </a:lnTo>
                  <a:lnTo>
                    <a:pt x="0" y="11884"/>
                  </a:lnTo>
                  <a:lnTo>
                    <a:pt x="3862" y="14649"/>
                  </a:lnTo>
                  <a:lnTo>
                    <a:pt x="10931" y="19657"/>
                  </a:lnTo>
                  <a:lnTo>
                    <a:pt x="11127" y="20180"/>
                  </a:lnTo>
                  <a:lnTo>
                    <a:pt x="11651" y="20180"/>
                  </a:lnTo>
                  <a:lnTo>
                    <a:pt x="12109" y="20479"/>
                  </a:lnTo>
                  <a:lnTo>
                    <a:pt x="12371" y="20778"/>
                  </a:lnTo>
                  <a:lnTo>
                    <a:pt x="12633" y="20778"/>
                  </a:lnTo>
                  <a:lnTo>
                    <a:pt x="12633" y="21600"/>
                  </a:lnTo>
                  <a:lnTo>
                    <a:pt x="13811" y="21600"/>
                  </a:lnTo>
                  <a:lnTo>
                    <a:pt x="15513" y="21077"/>
                  </a:lnTo>
                  <a:lnTo>
                    <a:pt x="16691" y="19956"/>
                  </a:lnTo>
                  <a:lnTo>
                    <a:pt x="21600" y="16592"/>
                  </a:lnTo>
                  <a:close/>
                  <a:moveTo>
                    <a:pt x="21600" y="1659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5" name="Google Shape;885;p16"/>
            <p:cNvSpPr/>
            <p:nvPr/>
          </p:nvSpPr>
          <p:spPr>
            <a:xfrm>
              <a:off x="6340" y="3290"/>
              <a:ext cx="489" cy="339"/>
            </a:xfrm>
            <a:custGeom>
              <a:avLst/>
              <a:gdLst/>
              <a:ahLst/>
              <a:cxnLst/>
              <a:rect l="l" t="t" r="r" b="b"/>
              <a:pathLst>
                <a:path w="21600" h="21600" extrusionOk="0">
                  <a:moveTo>
                    <a:pt x="7498" y="21600"/>
                  </a:moveTo>
                  <a:lnTo>
                    <a:pt x="7498" y="19866"/>
                  </a:lnTo>
                  <a:lnTo>
                    <a:pt x="8282" y="19393"/>
                  </a:lnTo>
                  <a:lnTo>
                    <a:pt x="9177" y="18131"/>
                  </a:lnTo>
                  <a:lnTo>
                    <a:pt x="10408" y="17658"/>
                  </a:lnTo>
                  <a:lnTo>
                    <a:pt x="12423" y="17658"/>
                  </a:lnTo>
                  <a:lnTo>
                    <a:pt x="14102" y="16397"/>
                  </a:lnTo>
                  <a:lnTo>
                    <a:pt x="16228" y="14663"/>
                  </a:lnTo>
                  <a:lnTo>
                    <a:pt x="17459" y="13559"/>
                  </a:lnTo>
                  <a:lnTo>
                    <a:pt x="17459" y="12298"/>
                  </a:lnTo>
                  <a:lnTo>
                    <a:pt x="18690" y="10564"/>
                  </a:lnTo>
                  <a:lnTo>
                    <a:pt x="21152" y="10564"/>
                  </a:lnTo>
                  <a:lnTo>
                    <a:pt x="21152" y="9933"/>
                  </a:lnTo>
                  <a:lnTo>
                    <a:pt x="21600" y="9460"/>
                  </a:lnTo>
                  <a:lnTo>
                    <a:pt x="21152" y="9460"/>
                  </a:lnTo>
                  <a:lnTo>
                    <a:pt x="20705" y="8829"/>
                  </a:lnTo>
                  <a:lnTo>
                    <a:pt x="20705" y="8199"/>
                  </a:lnTo>
                  <a:lnTo>
                    <a:pt x="20369" y="7568"/>
                  </a:lnTo>
                  <a:lnTo>
                    <a:pt x="20369" y="5834"/>
                  </a:lnTo>
                  <a:lnTo>
                    <a:pt x="19921" y="5361"/>
                  </a:lnTo>
                  <a:lnTo>
                    <a:pt x="19921" y="2996"/>
                  </a:lnTo>
                  <a:lnTo>
                    <a:pt x="19474" y="2365"/>
                  </a:lnTo>
                  <a:lnTo>
                    <a:pt x="18242" y="2365"/>
                  </a:lnTo>
                  <a:lnTo>
                    <a:pt x="17907" y="1734"/>
                  </a:lnTo>
                  <a:lnTo>
                    <a:pt x="17459" y="1734"/>
                  </a:lnTo>
                  <a:lnTo>
                    <a:pt x="17011" y="2365"/>
                  </a:lnTo>
                  <a:lnTo>
                    <a:pt x="16228" y="1734"/>
                  </a:lnTo>
                  <a:lnTo>
                    <a:pt x="15780" y="1734"/>
                  </a:lnTo>
                  <a:lnTo>
                    <a:pt x="15333" y="2365"/>
                  </a:lnTo>
                  <a:lnTo>
                    <a:pt x="14549" y="2365"/>
                  </a:lnTo>
                  <a:lnTo>
                    <a:pt x="14102" y="1261"/>
                  </a:lnTo>
                  <a:lnTo>
                    <a:pt x="13766" y="1261"/>
                  </a:lnTo>
                  <a:lnTo>
                    <a:pt x="13766" y="0"/>
                  </a:lnTo>
                  <a:lnTo>
                    <a:pt x="13318" y="631"/>
                  </a:lnTo>
                  <a:lnTo>
                    <a:pt x="12870" y="631"/>
                  </a:lnTo>
                  <a:lnTo>
                    <a:pt x="12423" y="1261"/>
                  </a:lnTo>
                  <a:lnTo>
                    <a:pt x="12423" y="2365"/>
                  </a:lnTo>
                  <a:lnTo>
                    <a:pt x="12087" y="2996"/>
                  </a:lnTo>
                  <a:lnTo>
                    <a:pt x="12087" y="4099"/>
                  </a:lnTo>
                  <a:lnTo>
                    <a:pt x="10856" y="5834"/>
                  </a:lnTo>
                  <a:lnTo>
                    <a:pt x="10408" y="5834"/>
                  </a:lnTo>
                  <a:lnTo>
                    <a:pt x="9625" y="6464"/>
                  </a:lnTo>
                  <a:lnTo>
                    <a:pt x="9177" y="7095"/>
                  </a:lnTo>
                  <a:lnTo>
                    <a:pt x="8282" y="7568"/>
                  </a:lnTo>
                  <a:lnTo>
                    <a:pt x="7946" y="7568"/>
                  </a:lnTo>
                  <a:lnTo>
                    <a:pt x="7498" y="8199"/>
                  </a:lnTo>
                  <a:lnTo>
                    <a:pt x="6715" y="8829"/>
                  </a:lnTo>
                  <a:lnTo>
                    <a:pt x="7051" y="9933"/>
                  </a:lnTo>
                  <a:lnTo>
                    <a:pt x="7051" y="10564"/>
                  </a:lnTo>
                  <a:lnTo>
                    <a:pt x="6267" y="11194"/>
                  </a:lnTo>
                  <a:lnTo>
                    <a:pt x="5820" y="12298"/>
                  </a:lnTo>
                  <a:lnTo>
                    <a:pt x="5820" y="12928"/>
                  </a:lnTo>
                  <a:lnTo>
                    <a:pt x="6267" y="14032"/>
                  </a:lnTo>
                  <a:lnTo>
                    <a:pt x="5820" y="14663"/>
                  </a:lnTo>
                  <a:lnTo>
                    <a:pt x="6267" y="15293"/>
                  </a:lnTo>
                  <a:lnTo>
                    <a:pt x="6267" y="15766"/>
                  </a:lnTo>
                  <a:lnTo>
                    <a:pt x="5036" y="17658"/>
                  </a:lnTo>
                  <a:lnTo>
                    <a:pt x="4589" y="18131"/>
                  </a:lnTo>
                  <a:lnTo>
                    <a:pt x="4141" y="18762"/>
                  </a:lnTo>
                  <a:lnTo>
                    <a:pt x="3805" y="18762"/>
                  </a:lnTo>
                  <a:lnTo>
                    <a:pt x="2574" y="20496"/>
                  </a:lnTo>
                  <a:lnTo>
                    <a:pt x="448" y="21127"/>
                  </a:lnTo>
                  <a:lnTo>
                    <a:pt x="0" y="21600"/>
                  </a:lnTo>
                  <a:lnTo>
                    <a:pt x="7498" y="21600"/>
                  </a:lnTo>
                  <a:close/>
                  <a:moveTo>
                    <a:pt x="7498"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6" name="Google Shape;886;p16"/>
            <p:cNvSpPr/>
            <p:nvPr/>
          </p:nvSpPr>
          <p:spPr>
            <a:xfrm>
              <a:off x="6172" y="3629"/>
              <a:ext cx="338" cy="249"/>
            </a:xfrm>
            <a:custGeom>
              <a:avLst/>
              <a:gdLst/>
              <a:ahLst/>
              <a:cxnLst/>
              <a:rect l="l" t="t" r="r" b="b"/>
              <a:pathLst>
                <a:path w="21600" h="21600" extrusionOk="0">
                  <a:moveTo>
                    <a:pt x="21600" y="855"/>
                  </a:moveTo>
                  <a:lnTo>
                    <a:pt x="21600" y="0"/>
                  </a:lnTo>
                  <a:lnTo>
                    <a:pt x="10719" y="0"/>
                  </a:lnTo>
                  <a:lnTo>
                    <a:pt x="10232" y="1711"/>
                  </a:lnTo>
                  <a:lnTo>
                    <a:pt x="10232" y="3208"/>
                  </a:lnTo>
                  <a:lnTo>
                    <a:pt x="9582" y="3208"/>
                  </a:lnTo>
                  <a:lnTo>
                    <a:pt x="7795" y="4063"/>
                  </a:lnTo>
                  <a:lnTo>
                    <a:pt x="7146" y="4919"/>
                  </a:lnTo>
                  <a:lnTo>
                    <a:pt x="6496" y="5560"/>
                  </a:lnTo>
                  <a:lnTo>
                    <a:pt x="7146" y="6416"/>
                  </a:lnTo>
                  <a:lnTo>
                    <a:pt x="5359" y="8768"/>
                  </a:lnTo>
                  <a:lnTo>
                    <a:pt x="5359" y="9624"/>
                  </a:lnTo>
                  <a:lnTo>
                    <a:pt x="3573" y="11976"/>
                  </a:lnTo>
                  <a:lnTo>
                    <a:pt x="2923" y="13687"/>
                  </a:lnTo>
                  <a:lnTo>
                    <a:pt x="1786" y="15184"/>
                  </a:lnTo>
                  <a:lnTo>
                    <a:pt x="1786" y="16040"/>
                  </a:lnTo>
                  <a:lnTo>
                    <a:pt x="2436" y="16040"/>
                  </a:lnTo>
                  <a:lnTo>
                    <a:pt x="1786" y="16040"/>
                  </a:lnTo>
                  <a:lnTo>
                    <a:pt x="487" y="18392"/>
                  </a:lnTo>
                  <a:lnTo>
                    <a:pt x="0" y="19248"/>
                  </a:lnTo>
                  <a:lnTo>
                    <a:pt x="0" y="21600"/>
                  </a:lnTo>
                  <a:lnTo>
                    <a:pt x="10719" y="21600"/>
                  </a:lnTo>
                  <a:lnTo>
                    <a:pt x="10719" y="14329"/>
                  </a:lnTo>
                  <a:lnTo>
                    <a:pt x="11368" y="14329"/>
                  </a:lnTo>
                  <a:lnTo>
                    <a:pt x="12018" y="13687"/>
                  </a:lnTo>
                  <a:lnTo>
                    <a:pt x="13155" y="13687"/>
                  </a:lnTo>
                  <a:lnTo>
                    <a:pt x="13155" y="5560"/>
                  </a:lnTo>
                  <a:lnTo>
                    <a:pt x="21600" y="5560"/>
                  </a:lnTo>
                  <a:lnTo>
                    <a:pt x="21600" y="855"/>
                  </a:lnTo>
                  <a:close/>
                  <a:moveTo>
                    <a:pt x="21600" y="85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7" name="Google Shape;887;p16"/>
            <p:cNvSpPr/>
            <p:nvPr/>
          </p:nvSpPr>
          <p:spPr>
            <a:xfrm>
              <a:off x="6172" y="3639"/>
              <a:ext cx="487" cy="487"/>
            </a:xfrm>
            <a:custGeom>
              <a:avLst/>
              <a:gdLst/>
              <a:ahLst/>
              <a:cxnLst/>
              <a:rect l="l" t="t" r="r" b="b"/>
              <a:pathLst>
                <a:path w="21600" h="21600" extrusionOk="0">
                  <a:moveTo>
                    <a:pt x="0" y="10636"/>
                  </a:moveTo>
                  <a:lnTo>
                    <a:pt x="7425" y="10636"/>
                  </a:lnTo>
                  <a:lnTo>
                    <a:pt x="7425" y="6908"/>
                  </a:lnTo>
                  <a:lnTo>
                    <a:pt x="7875" y="6908"/>
                  </a:lnTo>
                  <a:lnTo>
                    <a:pt x="8325" y="6579"/>
                  </a:lnTo>
                  <a:lnTo>
                    <a:pt x="9113" y="6579"/>
                  </a:lnTo>
                  <a:lnTo>
                    <a:pt x="9113" y="2412"/>
                  </a:lnTo>
                  <a:lnTo>
                    <a:pt x="14962" y="2412"/>
                  </a:lnTo>
                  <a:lnTo>
                    <a:pt x="14962" y="0"/>
                  </a:lnTo>
                  <a:lnTo>
                    <a:pt x="21600" y="4057"/>
                  </a:lnTo>
                  <a:lnTo>
                    <a:pt x="19575" y="4057"/>
                  </a:lnTo>
                  <a:lnTo>
                    <a:pt x="20813" y="18749"/>
                  </a:lnTo>
                  <a:lnTo>
                    <a:pt x="21600" y="18749"/>
                  </a:lnTo>
                  <a:lnTo>
                    <a:pt x="20813" y="20394"/>
                  </a:lnTo>
                  <a:lnTo>
                    <a:pt x="14175" y="20394"/>
                  </a:lnTo>
                  <a:lnTo>
                    <a:pt x="13725" y="19955"/>
                  </a:lnTo>
                  <a:lnTo>
                    <a:pt x="13275" y="20394"/>
                  </a:lnTo>
                  <a:lnTo>
                    <a:pt x="13275" y="19517"/>
                  </a:lnTo>
                  <a:lnTo>
                    <a:pt x="12487" y="19517"/>
                  </a:lnTo>
                  <a:lnTo>
                    <a:pt x="11588" y="19955"/>
                  </a:lnTo>
                  <a:lnTo>
                    <a:pt x="11250" y="20723"/>
                  </a:lnTo>
                  <a:lnTo>
                    <a:pt x="10800" y="19955"/>
                  </a:lnTo>
                  <a:lnTo>
                    <a:pt x="10800" y="19517"/>
                  </a:lnTo>
                  <a:lnTo>
                    <a:pt x="10350" y="19517"/>
                  </a:lnTo>
                  <a:lnTo>
                    <a:pt x="9563" y="19955"/>
                  </a:lnTo>
                  <a:lnTo>
                    <a:pt x="9563" y="21161"/>
                  </a:lnTo>
                  <a:lnTo>
                    <a:pt x="9113" y="21161"/>
                  </a:lnTo>
                  <a:lnTo>
                    <a:pt x="8663" y="21600"/>
                  </a:lnTo>
                  <a:lnTo>
                    <a:pt x="8325" y="21161"/>
                  </a:lnTo>
                  <a:lnTo>
                    <a:pt x="7875" y="20723"/>
                  </a:lnTo>
                  <a:lnTo>
                    <a:pt x="7425" y="20723"/>
                  </a:lnTo>
                  <a:lnTo>
                    <a:pt x="7425" y="20394"/>
                  </a:lnTo>
                  <a:lnTo>
                    <a:pt x="7087" y="20394"/>
                  </a:lnTo>
                  <a:lnTo>
                    <a:pt x="7087" y="19955"/>
                  </a:lnTo>
                  <a:lnTo>
                    <a:pt x="6637" y="19517"/>
                  </a:lnTo>
                  <a:lnTo>
                    <a:pt x="6637" y="19188"/>
                  </a:lnTo>
                  <a:lnTo>
                    <a:pt x="5400" y="19188"/>
                  </a:lnTo>
                  <a:lnTo>
                    <a:pt x="4500" y="18311"/>
                  </a:lnTo>
                  <a:lnTo>
                    <a:pt x="2475" y="18311"/>
                  </a:lnTo>
                  <a:lnTo>
                    <a:pt x="1688" y="18749"/>
                  </a:lnTo>
                  <a:lnTo>
                    <a:pt x="1238" y="19188"/>
                  </a:lnTo>
                  <a:lnTo>
                    <a:pt x="338" y="19188"/>
                  </a:lnTo>
                  <a:lnTo>
                    <a:pt x="787" y="18311"/>
                  </a:lnTo>
                  <a:lnTo>
                    <a:pt x="787" y="17543"/>
                  </a:lnTo>
                  <a:lnTo>
                    <a:pt x="1238" y="17105"/>
                  </a:lnTo>
                  <a:lnTo>
                    <a:pt x="1688" y="15898"/>
                  </a:lnTo>
                  <a:lnTo>
                    <a:pt x="1238" y="14254"/>
                  </a:lnTo>
                  <a:lnTo>
                    <a:pt x="787" y="13486"/>
                  </a:lnTo>
                  <a:lnTo>
                    <a:pt x="1238" y="13486"/>
                  </a:lnTo>
                  <a:lnTo>
                    <a:pt x="1238" y="12171"/>
                  </a:lnTo>
                  <a:lnTo>
                    <a:pt x="787" y="11403"/>
                  </a:lnTo>
                  <a:lnTo>
                    <a:pt x="338" y="11403"/>
                  </a:lnTo>
                  <a:lnTo>
                    <a:pt x="338" y="10964"/>
                  </a:lnTo>
                  <a:lnTo>
                    <a:pt x="0" y="11403"/>
                  </a:lnTo>
                  <a:lnTo>
                    <a:pt x="0" y="10636"/>
                  </a:lnTo>
                  <a:close/>
                  <a:moveTo>
                    <a:pt x="0" y="10636"/>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8" name="Google Shape;888;p16"/>
            <p:cNvSpPr/>
            <p:nvPr/>
          </p:nvSpPr>
          <p:spPr>
            <a:xfrm>
              <a:off x="6368" y="3730"/>
              <a:ext cx="677" cy="561"/>
            </a:xfrm>
            <a:custGeom>
              <a:avLst/>
              <a:gdLst/>
              <a:ahLst/>
              <a:cxnLst/>
              <a:rect l="l" t="t" r="r" b="b"/>
              <a:pathLst>
                <a:path w="21600" h="21600" extrusionOk="0">
                  <a:moveTo>
                    <a:pt x="0" y="15225"/>
                  </a:moveTo>
                  <a:lnTo>
                    <a:pt x="324" y="14844"/>
                  </a:lnTo>
                  <a:lnTo>
                    <a:pt x="647" y="14844"/>
                  </a:lnTo>
                  <a:lnTo>
                    <a:pt x="647" y="13797"/>
                  </a:lnTo>
                  <a:lnTo>
                    <a:pt x="1213" y="13417"/>
                  </a:lnTo>
                  <a:lnTo>
                    <a:pt x="1537" y="13417"/>
                  </a:lnTo>
                  <a:lnTo>
                    <a:pt x="1537" y="13797"/>
                  </a:lnTo>
                  <a:lnTo>
                    <a:pt x="1861" y="14463"/>
                  </a:lnTo>
                  <a:lnTo>
                    <a:pt x="2103" y="13797"/>
                  </a:lnTo>
                  <a:lnTo>
                    <a:pt x="2751" y="13417"/>
                  </a:lnTo>
                  <a:lnTo>
                    <a:pt x="3317" y="13417"/>
                  </a:lnTo>
                  <a:lnTo>
                    <a:pt x="3317" y="14178"/>
                  </a:lnTo>
                  <a:lnTo>
                    <a:pt x="3640" y="13797"/>
                  </a:lnTo>
                  <a:lnTo>
                    <a:pt x="3964" y="14178"/>
                  </a:lnTo>
                  <a:lnTo>
                    <a:pt x="8737" y="14178"/>
                  </a:lnTo>
                  <a:lnTo>
                    <a:pt x="9303" y="12751"/>
                  </a:lnTo>
                  <a:lnTo>
                    <a:pt x="8737" y="12751"/>
                  </a:lnTo>
                  <a:lnTo>
                    <a:pt x="7847" y="0"/>
                  </a:lnTo>
                  <a:lnTo>
                    <a:pt x="9303" y="0"/>
                  </a:lnTo>
                  <a:lnTo>
                    <a:pt x="18040" y="6375"/>
                  </a:lnTo>
                  <a:lnTo>
                    <a:pt x="18283" y="7041"/>
                  </a:lnTo>
                  <a:lnTo>
                    <a:pt x="18930" y="7041"/>
                  </a:lnTo>
                  <a:lnTo>
                    <a:pt x="19497" y="7422"/>
                  </a:lnTo>
                  <a:lnTo>
                    <a:pt x="19820" y="7803"/>
                  </a:lnTo>
                  <a:lnTo>
                    <a:pt x="20144" y="7803"/>
                  </a:lnTo>
                  <a:lnTo>
                    <a:pt x="20144" y="8849"/>
                  </a:lnTo>
                  <a:lnTo>
                    <a:pt x="21600" y="8849"/>
                  </a:lnTo>
                  <a:lnTo>
                    <a:pt x="21600" y="11323"/>
                  </a:lnTo>
                  <a:lnTo>
                    <a:pt x="21276" y="12751"/>
                  </a:lnTo>
                  <a:lnTo>
                    <a:pt x="21276" y="13417"/>
                  </a:lnTo>
                  <a:lnTo>
                    <a:pt x="21034" y="13797"/>
                  </a:lnTo>
                  <a:lnTo>
                    <a:pt x="20387" y="14178"/>
                  </a:lnTo>
                  <a:lnTo>
                    <a:pt x="19497" y="14178"/>
                  </a:lnTo>
                  <a:lnTo>
                    <a:pt x="19173" y="14463"/>
                  </a:lnTo>
                  <a:lnTo>
                    <a:pt x="18283" y="14463"/>
                  </a:lnTo>
                  <a:lnTo>
                    <a:pt x="18040" y="14844"/>
                  </a:lnTo>
                  <a:lnTo>
                    <a:pt x="16503" y="14844"/>
                  </a:lnTo>
                  <a:lnTo>
                    <a:pt x="16180" y="14463"/>
                  </a:lnTo>
                  <a:lnTo>
                    <a:pt x="15290" y="14463"/>
                  </a:lnTo>
                  <a:lnTo>
                    <a:pt x="14724" y="14844"/>
                  </a:lnTo>
                  <a:lnTo>
                    <a:pt x="14400" y="14844"/>
                  </a:lnTo>
                  <a:lnTo>
                    <a:pt x="14076" y="15225"/>
                  </a:lnTo>
                  <a:lnTo>
                    <a:pt x="12297" y="16271"/>
                  </a:lnTo>
                  <a:lnTo>
                    <a:pt x="12297" y="16652"/>
                  </a:lnTo>
                  <a:lnTo>
                    <a:pt x="11407" y="16937"/>
                  </a:lnTo>
                  <a:lnTo>
                    <a:pt x="10840" y="16937"/>
                  </a:lnTo>
                  <a:lnTo>
                    <a:pt x="10517" y="17699"/>
                  </a:lnTo>
                  <a:lnTo>
                    <a:pt x="10193" y="18365"/>
                  </a:lnTo>
                  <a:lnTo>
                    <a:pt x="9627" y="19126"/>
                  </a:lnTo>
                  <a:lnTo>
                    <a:pt x="9303" y="19411"/>
                  </a:lnTo>
                  <a:lnTo>
                    <a:pt x="9303" y="20173"/>
                  </a:lnTo>
                  <a:lnTo>
                    <a:pt x="9061" y="20173"/>
                  </a:lnTo>
                  <a:lnTo>
                    <a:pt x="9061" y="21219"/>
                  </a:lnTo>
                  <a:lnTo>
                    <a:pt x="8737" y="21600"/>
                  </a:lnTo>
                  <a:lnTo>
                    <a:pt x="8090" y="21600"/>
                  </a:lnTo>
                  <a:lnTo>
                    <a:pt x="8090" y="21219"/>
                  </a:lnTo>
                  <a:lnTo>
                    <a:pt x="7524" y="21219"/>
                  </a:lnTo>
                  <a:lnTo>
                    <a:pt x="7200" y="21600"/>
                  </a:lnTo>
                  <a:lnTo>
                    <a:pt x="6634" y="21600"/>
                  </a:lnTo>
                  <a:lnTo>
                    <a:pt x="6310" y="21219"/>
                  </a:lnTo>
                  <a:lnTo>
                    <a:pt x="6067" y="21600"/>
                  </a:lnTo>
                  <a:lnTo>
                    <a:pt x="6067" y="21219"/>
                  </a:lnTo>
                  <a:lnTo>
                    <a:pt x="5420" y="21219"/>
                  </a:lnTo>
                  <a:lnTo>
                    <a:pt x="5420" y="20458"/>
                  </a:lnTo>
                  <a:lnTo>
                    <a:pt x="5097" y="20458"/>
                  </a:lnTo>
                  <a:lnTo>
                    <a:pt x="5097" y="20839"/>
                  </a:lnTo>
                  <a:lnTo>
                    <a:pt x="4854" y="20839"/>
                  </a:lnTo>
                  <a:lnTo>
                    <a:pt x="4854" y="20458"/>
                  </a:lnTo>
                  <a:lnTo>
                    <a:pt x="5097" y="20173"/>
                  </a:lnTo>
                  <a:lnTo>
                    <a:pt x="5097" y="19792"/>
                  </a:lnTo>
                  <a:lnTo>
                    <a:pt x="4854" y="19792"/>
                  </a:lnTo>
                  <a:lnTo>
                    <a:pt x="4854" y="19411"/>
                  </a:lnTo>
                  <a:lnTo>
                    <a:pt x="4530" y="19126"/>
                  </a:lnTo>
                  <a:lnTo>
                    <a:pt x="4207" y="18745"/>
                  </a:lnTo>
                  <a:lnTo>
                    <a:pt x="3317" y="18745"/>
                  </a:lnTo>
                  <a:lnTo>
                    <a:pt x="2993" y="19126"/>
                  </a:lnTo>
                  <a:lnTo>
                    <a:pt x="1537" y="19126"/>
                  </a:lnTo>
                  <a:lnTo>
                    <a:pt x="1537" y="18365"/>
                  </a:lnTo>
                  <a:lnTo>
                    <a:pt x="1213" y="18365"/>
                  </a:lnTo>
                  <a:lnTo>
                    <a:pt x="1213" y="17699"/>
                  </a:lnTo>
                  <a:lnTo>
                    <a:pt x="971" y="17699"/>
                  </a:lnTo>
                  <a:lnTo>
                    <a:pt x="971" y="17318"/>
                  </a:lnTo>
                  <a:lnTo>
                    <a:pt x="647" y="17318"/>
                  </a:lnTo>
                  <a:lnTo>
                    <a:pt x="647" y="16937"/>
                  </a:lnTo>
                  <a:lnTo>
                    <a:pt x="324" y="16652"/>
                  </a:lnTo>
                  <a:lnTo>
                    <a:pt x="0" y="16652"/>
                  </a:lnTo>
                  <a:lnTo>
                    <a:pt x="0" y="15225"/>
                  </a:lnTo>
                  <a:close/>
                  <a:moveTo>
                    <a:pt x="0" y="1522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9" name="Google Shape;889;p16"/>
            <p:cNvSpPr/>
            <p:nvPr/>
          </p:nvSpPr>
          <p:spPr>
            <a:xfrm>
              <a:off x="6652" y="4106"/>
              <a:ext cx="317" cy="203"/>
            </a:xfrm>
            <a:custGeom>
              <a:avLst/>
              <a:gdLst/>
              <a:ahLst/>
              <a:cxnLst/>
              <a:rect l="l" t="t" r="r" b="b"/>
              <a:pathLst>
                <a:path w="21600" h="21600" extrusionOk="0">
                  <a:moveTo>
                    <a:pt x="0" y="18702"/>
                  </a:moveTo>
                  <a:lnTo>
                    <a:pt x="0" y="15805"/>
                  </a:lnTo>
                  <a:lnTo>
                    <a:pt x="518" y="15805"/>
                  </a:lnTo>
                  <a:lnTo>
                    <a:pt x="518" y="13698"/>
                  </a:lnTo>
                  <a:lnTo>
                    <a:pt x="1210" y="12907"/>
                  </a:lnTo>
                  <a:lnTo>
                    <a:pt x="2419" y="10800"/>
                  </a:lnTo>
                  <a:lnTo>
                    <a:pt x="3110" y="8956"/>
                  </a:lnTo>
                  <a:lnTo>
                    <a:pt x="3802" y="6849"/>
                  </a:lnTo>
                  <a:lnTo>
                    <a:pt x="5011" y="6849"/>
                  </a:lnTo>
                  <a:lnTo>
                    <a:pt x="6912" y="6059"/>
                  </a:lnTo>
                  <a:lnTo>
                    <a:pt x="6912" y="5005"/>
                  </a:lnTo>
                  <a:lnTo>
                    <a:pt x="10714" y="2107"/>
                  </a:lnTo>
                  <a:lnTo>
                    <a:pt x="11405" y="1054"/>
                  </a:lnTo>
                  <a:lnTo>
                    <a:pt x="12096" y="1054"/>
                  </a:lnTo>
                  <a:lnTo>
                    <a:pt x="13306" y="0"/>
                  </a:lnTo>
                  <a:lnTo>
                    <a:pt x="15206" y="0"/>
                  </a:lnTo>
                  <a:lnTo>
                    <a:pt x="15898" y="1054"/>
                  </a:lnTo>
                  <a:lnTo>
                    <a:pt x="15898" y="2107"/>
                  </a:lnTo>
                  <a:lnTo>
                    <a:pt x="15206" y="3161"/>
                  </a:lnTo>
                  <a:lnTo>
                    <a:pt x="15206" y="3951"/>
                  </a:lnTo>
                  <a:lnTo>
                    <a:pt x="17798" y="6849"/>
                  </a:lnTo>
                  <a:lnTo>
                    <a:pt x="17798" y="7902"/>
                  </a:lnTo>
                  <a:lnTo>
                    <a:pt x="19181" y="8956"/>
                  </a:lnTo>
                  <a:lnTo>
                    <a:pt x="20390" y="8956"/>
                  </a:lnTo>
                  <a:lnTo>
                    <a:pt x="21082" y="9746"/>
                  </a:lnTo>
                  <a:lnTo>
                    <a:pt x="20390" y="10800"/>
                  </a:lnTo>
                  <a:lnTo>
                    <a:pt x="21082" y="11854"/>
                  </a:lnTo>
                  <a:lnTo>
                    <a:pt x="21600" y="11854"/>
                  </a:lnTo>
                  <a:lnTo>
                    <a:pt x="21600" y="12907"/>
                  </a:lnTo>
                  <a:lnTo>
                    <a:pt x="21082" y="13698"/>
                  </a:lnTo>
                  <a:lnTo>
                    <a:pt x="19181" y="13698"/>
                  </a:lnTo>
                  <a:lnTo>
                    <a:pt x="17798" y="15805"/>
                  </a:lnTo>
                  <a:lnTo>
                    <a:pt x="18490" y="16595"/>
                  </a:lnTo>
                  <a:lnTo>
                    <a:pt x="17280" y="16595"/>
                  </a:lnTo>
                  <a:lnTo>
                    <a:pt x="14688" y="15805"/>
                  </a:lnTo>
                  <a:lnTo>
                    <a:pt x="13997" y="15805"/>
                  </a:lnTo>
                  <a:lnTo>
                    <a:pt x="13306" y="16595"/>
                  </a:lnTo>
                  <a:lnTo>
                    <a:pt x="6912" y="16595"/>
                  </a:lnTo>
                  <a:lnTo>
                    <a:pt x="6912" y="19756"/>
                  </a:lnTo>
                  <a:lnTo>
                    <a:pt x="7603" y="20546"/>
                  </a:lnTo>
                  <a:lnTo>
                    <a:pt x="7603" y="21600"/>
                  </a:lnTo>
                  <a:lnTo>
                    <a:pt x="6912" y="21600"/>
                  </a:lnTo>
                  <a:lnTo>
                    <a:pt x="6394" y="20546"/>
                  </a:lnTo>
                  <a:lnTo>
                    <a:pt x="5702" y="21600"/>
                  </a:lnTo>
                  <a:lnTo>
                    <a:pt x="5011" y="21600"/>
                  </a:lnTo>
                  <a:lnTo>
                    <a:pt x="3802" y="20546"/>
                  </a:lnTo>
                  <a:lnTo>
                    <a:pt x="3110" y="19756"/>
                  </a:lnTo>
                  <a:lnTo>
                    <a:pt x="1901" y="19756"/>
                  </a:lnTo>
                  <a:lnTo>
                    <a:pt x="1210" y="18702"/>
                  </a:lnTo>
                  <a:lnTo>
                    <a:pt x="0" y="17649"/>
                  </a:lnTo>
                  <a:lnTo>
                    <a:pt x="0" y="18702"/>
                  </a:lnTo>
                  <a:close/>
                  <a:moveTo>
                    <a:pt x="0" y="1870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0" name="Google Shape;890;p16"/>
            <p:cNvSpPr/>
            <p:nvPr/>
          </p:nvSpPr>
          <p:spPr>
            <a:xfrm>
              <a:off x="6144" y="4052"/>
              <a:ext cx="272" cy="165"/>
            </a:xfrm>
            <a:custGeom>
              <a:avLst/>
              <a:gdLst/>
              <a:ahLst/>
              <a:cxnLst/>
              <a:rect l="l" t="t" r="r" b="b"/>
              <a:pathLst>
                <a:path w="21600" h="21600" extrusionOk="0">
                  <a:moveTo>
                    <a:pt x="2826" y="2579"/>
                  </a:moveTo>
                  <a:lnTo>
                    <a:pt x="4441" y="2579"/>
                  </a:lnTo>
                  <a:lnTo>
                    <a:pt x="5249" y="1290"/>
                  </a:lnTo>
                  <a:lnTo>
                    <a:pt x="6662" y="0"/>
                  </a:lnTo>
                  <a:lnTo>
                    <a:pt x="10295" y="0"/>
                  </a:lnTo>
                  <a:lnTo>
                    <a:pt x="11910" y="2579"/>
                  </a:lnTo>
                  <a:lnTo>
                    <a:pt x="14131" y="2579"/>
                  </a:lnTo>
                  <a:lnTo>
                    <a:pt x="14131" y="3546"/>
                  </a:lnTo>
                  <a:lnTo>
                    <a:pt x="14938" y="4836"/>
                  </a:lnTo>
                  <a:lnTo>
                    <a:pt x="14938" y="6125"/>
                  </a:lnTo>
                  <a:lnTo>
                    <a:pt x="15544" y="6125"/>
                  </a:lnTo>
                  <a:lnTo>
                    <a:pt x="15544" y="7093"/>
                  </a:lnTo>
                  <a:lnTo>
                    <a:pt x="16351" y="7093"/>
                  </a:lnTo>
                  <a:lnTo>
                    <a:pt x="17159" y="8382"/>
                  </a:lnTo>
                  <a:lnTo>
                    <a:pt x="17764" y="9672"/>
                  </a:lnTo>
                  <a:lnTo>
                    <a:pt x="17764" y="14507"/>
                  </a:lnTo>
                  <a:lnTo>
                    <a:pt x="18572" y="14507"/>
                  </a:lnTo>
                  <a:lnTo>
                    <a:pt x="19379" y="15475"/>
                  </a:lnTo>
                  <a:lnTo>
                    <a:pt x="19379" y="16764"/>
                  </a:lnTo>
                  <a:lnTo>
                    <a:pt x="20187" y="16764"/>
                  </a:lnTo>
                  <a:lnTo>
                    <a:pt x="20187" y="18054"/>
                  </a:lnTo>
                  <a:lnTo>
                    <a:pt x="20793" y="18054"/>
                  </a:lnTo>
                  <a:lnTo>
                    <a:pt x="20793" y="20310"/>
                  </a:lnTo>
                  <a:lnTo>
                    <a:pt x="21600" y="20310"/>
                  </a:lnTo>
                  <a:lnTo>
                    <a:pt x="21600" y="21600"/>
                  </a:lnTo>
                  <a:lnTo>
                    <a:pt x="20187" y="21600"/>
                  </a:lnTo>
                  <a:lnTo>
                    <a:pt x="19379" y="20310"/>
                  </a:lnTo>
                  <a:lnTo>
                    <a:pt x="19379" y="21600"/>
                  </a:lnTo>
                  <a:lnTo>
                    <a:pt x="17764" y="20310"/>
                  </a:lnTo>
                  <a:lnTo>
                    <a:pt x="16351" y="20310"/>
                  </a:lnTo>
                  <a:lnTo>
                    <a:pt x="14938" y="19021"/>
                  </a:lnTo>
                  <a:lnTo>
                    <a:pt x="7469" y="19021"/>
                  </a:lnTo>
                  <a:lnTo>
                    <a:pt x="6662" y="20310"/>
                  </a:lnTo>
                  <a:lnTo>
                    <a:pt x="4441" y="20310"/>
                  </a:lnTo>
                  <a:lnTo>
                    <a:pt x="3634" y="21600"/>
                  </a:lnTo>
                  <a:lnTo>
                    <a:pt x="2826" y="21600"/>
                  </a:lnTo>
                  <a:lnTo>
                    <a:pt x="2826" y="20310"/>
                  </a:lnTo>
                  <a:lnTo>
                    <a:pt x="2221" y="19021"/>
                  </a:lnTo>
                  <a:lnTo>
                    <a:pt x="2826" y="20310"/>
                  </a:lnTo>
                  <a:lnTo>
                    <a:pt x="3634" y="19021"/>
                  </a:lnTo>
                  <a:lnTo>
                    <a:pt x="2221" y="19021"/>
                  </a:lnTo>
                  <a:lnTo>
                    <a:pt x="2221" y="18054"/>
                  </a:lnTo>
                  <a:lnTo>
                    <a:pt x="2826" y="16764"/>
                  </a:lnTo>
                  <a:lnTo>
                    <a:pt x="4441" y="16764"/>
                  </a:lnTo>
                  <a:lnTo>
                    <a:pt x="5249" y="15475"/>
                  </a:lnTo>
                  <a:lnTo>
                    <a:pt x="7469" y="15475"/>
                  </a:lnTo>
                  <a:lnTo>
                    <a:pt x="8075" y="14507"/>
                  </a:lnTo>
                  <a:lnTo>
                    <a:pt x="8882" y="15475"/>
                  </a:lnTo>
                  <a:lnTo>
                    <a:pt x="10295" y="15475"/>
                  </a:lnTo>
                  <a:lnTo>
                    <a:pt x="11103" y="16764"/>
                  </a:lnTo>
                  <a:lnTo>
                    <a:pt x="11910" y="16764"/>
                  </a:lnTo>
                  <a:lnTo>
                    <a:pt x="12718" y="15475"/>
                  </a:lnTo>
                  <a:lnTo>
                    <a:pt x="11910" y="15475"/>
                  </a:lnTo>
                  <a:lnTo>
                    <a:pt x="10295" y="14507"/>
                  </a:lnTo>
                  <a:lnTo>
                    <a:pt x="9690" y="14507"/>
                  </a:lnTo>
                  <a:lnTo>
                    <a:pt x="8882" y="13218"/>
                  </a:lnTo>
                  <a:lnTo>
                    <a:pt x="6662" y="13218"/>
                  </a:lnTo>
                  <a:lnTo>
                    <a:pt x="5249" y="14507"/>
                  </a:lnTo>
                  <a:lnTo>
                    <a:pt x="4441" y="14507"/>
                  </a:lnTo>
                  <a:lnTo>
                    <a:pt x="4441" y="15475"/>
                  </a:lnTo>
                  <a:lnTo>
                    <a:pt x="2826" y="15475"/>
                  </a:lnTo>
                  <a:lnTo>
                    <a:pt x="2826" y="14507"/>
                  </a:lnTo>
                  <a:lnTo>
                    <a:pt x="2221" y="13218"/>
                  </a:lnTo>
                  <a:lnTo>
                    <a:pt x="2826" y="13218"/>
                  </a:lnTo>
                  <a:lnTo>
                    <a:pt x="2826" y="11928"/>
                  </a:lnTo>
                  <a:lnTo>
                    <a:pt x="2221" y="11928"/>
                  </a:lnTo>
                  <a:lnTo>
                    <a:pt x="1413" y="10961"/>
                  </a:lnTo>
                  <a:lnTo>
                    <a:pt x="0" y="9672"/>
                  </a:lnTo>
                  <a:lnTo>
                    <a:pt x="2221" y="6125"/>
                  </a:lnTo>
                  <a:lnTo>
                    <a:pt x="2826" y="3546"/>
                  </a:lnTo>
                  <a:lnTo>
                    <a:pt x="2826" y="2579"/>
                  </a:lnTo>
                  <a:close/>
                  <a:moveTo>
                    <a:pt x="2826" y="257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1" name="Google Shape;891;p16"/>
            <p:cNvSpPr/>
            <p:nvPr/>
          </p:nvSpPr>
          <p:spPr>
            <a:xfrm>
              <a:off x="6172" y="4153"/>
              <a:ext cx="132" cy="37"/>
            </a:xfrm>
            <a:custGeom>
              <a:avLst/>
              <a:gdLst/>
              <a:ahLst/>
              <a:cxnLst/>
              <a:rect l="l" t="t" r="r" b="b"/>
              <a:pathLst>
                <a:path w="21600" h="21600" extrusionOk="0">
                  <a:moveTo>
                    <a:pt x="0" y="21600"/>
                  </a:moveTo>
                  <a:lnTo>
                    <a:pt x="1246" y="15840"/>
                  </a:lnTo>
                  <a:lnTo>
                    <a:pt x="4569" y="15840"/>
                  </a:lnTo>
                  <a:lnTo>
                    <a:pt x="6231" y="10080"/>
                  </a:lnTo>
                  <a:lnTo>
                    <a:pt x="10800" y="10080"/>
                  </a:lnTo>
                  <a:lnTo>
                    <a:pt x="12046" y="5760"/>
                  </a:lnTo>
                  <a:lnTo>
                    <a:pt x="13708" y="10080"/>
                  </a:lnTo>
                  <a:lnTo>
                    <a:pt x="16615" y="10080"/>
                  </a:lnTo>
                  <a:lnTo>
                    <a:pt x="18277" y="15840"/>
                  </a:lnTo>
                  <a:lnTo>
                    <a:pt x="19938" y="15840"/>
                  </a:lnTo>
                  <a:lnTo>
                    <a:pt x="21600" y="10080"/>
                  </a:lnTo>
                  <a:lnTo>
                    <a:pt x="19938" y="10080"/>
                  </a:lnTo>
                  <a:lnTo>
                    <a:pt x="16615" y="5760"/>
                  </a:lnTo>
                  <a:lnTo>
                    <a:pt x="15369" y="5760"/>
                  </a:lnTo>
                  <a:lnTo>
                    <a:pt x="13708" y="0"/>
                  </a:lnTo>
                  <a:lnTo>
                    <a:pt x="9138" y="0"/>
                  </a:lnTo>
                  <a:lnTo>
                    <a:pt x="6231" y="5760"/>
                  </a:lnTo>
                  <a:lnTo>
                    <a:pt x="4569" y="5760"/>
                  </a:lnTo>
                  <a:lnTo>
                    <a:pt x="4569" y="10080"/>
                  </a:lnTo>
                  <a:lnTo>
                    <a:pt x="1246" y="10080"/>
                  </a:lnTo>
                  <a:lnTo>
                    <a:pt x="2908" y="15840"/>
                  </a:lnTo>
                  <a:lnTo>
                    <a:pt x="4569" y="10080"/>
                  </a:lnTo>
                  <a:lnTo>
                    <a:pt x="2908" y="15840"/>
                  </a:lnTo>
                  <a:lnTo>
                    <a:pt x="1246" y="15840"/>
                  </a:lnTo>
                  <a:lnTo>
                    <a:pt x="0" y="10080"/>
                  </a:lnTo>
                  <a:lnTo>
                    <a:pt x="0" y="21600"/>
                  </a:lnTo>
                  <a:close/>
                  <a:moveTo>
                    <a:pt x="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2" name="Google Shape;892;p16"/>
            <p:cNvSpPr/>
            <p:nvPr/>
          </p:nvSpPr>
          <p:spPr>
            <a:xfrm>
              <a:off x="6180" y="4197"/>
              <a:ext cx="124" cy="65"/>
            </a:xfrm>
            <a:custGeom>
              <a:avLst/>
              <a:gdLst/>
              <a:ahLst/>
              <a:cxnLst/>
              <a:rect l="l" t="t" r="r" b="b"/>
              <a:pathLst>
                <a:path w="21600" h="21600" extrusionOk="0">
                  <a:moveTo>
                    <a:pt x="0" y="6646"/>
                  </a:moveTo>
                  <a:lnTo>
                    <a:pt x="1763" y="6646"/>
                  </a:lnTo>
                  <a:lnTo>
                    <a:pt x="3527" y="3323"/>
                  </a:lnTo>
                  <a:lnTo>
                    <a:pt x="8376" y="3323"/>
                  </a:lnTo>
                  <a:lnTo>
                    <a:pt x="10139" y="0"/>
                  </a:lnTo>
                  <a:lnTo>
                    <a:pt x="21600" y="0"/>
                  </a:lnTo>
                  <a:lnTo>
                    <a:pt x="21600" y="15785"/>
                  </a:lnTo>
                  <a:lnTo>
                    <a:pt x="18073" y="15785"/>
                  </a:lnTo>
                  <a:lnTo>
                    <a:pt x="16310" y="19108"/>
                  </a:lnTo>
                  <a:lnTo>
                    <a:pt x="14988" y="19108"/>
                  </a:lnTo>
                  <a:lnTo>
                    <a:pt x="13224" y="21600"/>
                  </a:lnTo>
                  <a:lnTo>
                    <a:pt x="11461" y="21600"/>
                  </a:lnTo>
                  <a:lnTo>
                    <a:pt x="11461" y="19108"/>
                  </a:lnTo>
                  <a:lnTo>
                    <a:pt x="8376" y="21600"/>
                  </a:lnTo>
                  <a:lnTo>
                    <a:pt x="10139" y="19108"/>
                  </a:lnTo>
                  <a:lnTo>
                    <a:pt x="10139" y="15785"/>
                  </a:lnTo>
                  <a:lnTo>
                    <a:pt x="8376" y="15785"/>
                  </a:lnTo>
                  <a:lnTo>
                    <a:pt x="6612" y="12462"/>
                  </a:lnTo>
                  <a:lnTo>
                    <a:pt x="8376" y="12462"/>
                  </a:lnTo>
                  <a:lnTo>
                    <a:pt x="3527" y="12462"/>
                  </a:lnTo>
                  <a:lnTo>
                    <a:pt x="1763" y="9969"/>
                  </a:lnTo>
                  <a:lnTo>
                    <a:pt x="3527" y="6646"/>
                  </a:lnTo>
                  <a:lnTo>
                    <a:pt x="0" y="6646"/>
                  </a:lnTo>
                  <a:close/>
                  <a:moveTo>
                    <a:pt x="0" y="6646"/>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3" name="Google Shape;893;p16"/>
            <p:cNvSpPr/>
            <p:nvPr/>
          </p:nvSpPr>
          <p:spPr>
            <a:xfrm>
              <a:off x="6256" y="4197"/>
              <a:ext cx="302" cy="258"/>
            </a:xfrm>
            <a:custGeom>
              <a:avLst/>
              <a:gdLst/>
              <a:ahLst/>
              <a:cxnLst/>
              <a:rect l="l" t="t" r="r" b="b"/>
              <a:pathLst>
                <a:path w="21600" h="21600" extrusionOk="0">
                  <a:moveTo>
                    <a:pt x="0" y="5400"/>
                  </a:moveTo>
                  <a:lnTo>
                    <a:pt x="726" y="4777"/>
                  </a:lnTo>
                  <a:lnTo>
                    <a:pt x="1271" y="4777"/>
                  </a:lnTo>
                  <a:lnTo>
                    <a:pt x="1997" y="3946"/>
                  </a:lnTo>
                  <a:lnTo>
                    <a:pt x="3449" y="3946"/>
                  </a:lnTo>
                  <a:lnTo>
                    <a:pt x="3449" y="0"/>
                  </a:lnTo>
                  <a:lnTo>
                    <a:pt x="5445" y="0"/>
                  </a:lnTo>
                  <a:lnTo>
                    <a:pt x="6716" y="831"/>
                  </a:lnTo>
                  <a:lnTo>
                    <a:pt x="7987" y="831"/>
                  </a:lnTo>
                  <a:lnTo>
                    <a:pt x="9439" y="1662"/>
                  </a:lnTo>
                  <a:lnTo>
                    <a:pt x="9439" y="831"/>
                  </a:lnTo>
                  <a:lnTo>
                    <a:pt x="10165" y="1662"/>
                  </a:lnTo>
                  <a:lnTo>
                    <a:pt x="11435" y="1662"/>
                  </a:lnTo>
                  <a:lnTo>
                    <a:pt x="11435" y="2492"/>
                  </a:lnTo>
                  <a:lnTo>
                    <a:pt x="14703" y="2492"/>
                  </a:lnTo>
                  <a:lnTo>
                    <a:pt x="15429" y="1662"/>
                  </a:lnTo>
                  <a:lnTo>
                    <a:pt x="17425" y="1662"/>
                  </a:lnTo>
                  <a:lnTo>
                    <a:pt x="18151" y="2492"/>
                  </a:lnTo>
                  <a:lnTo>
                    <a:pt x="18877" y="3115"/>
                  </a:lnTo>
                  <a:lnTo>
                    <a:pt x="18877" y="3946"/>
                  </a:lnTo>
                  <a:lnTo>
                    <a:pt x="19422" y="3946"/>
                  </a:lnTo>
                  <a:lnTo>
                    <a:pt x="19422" y="4777"/>
                  </a:lnTo>
                  <a:lnTo>
                    <a:pt x="18877" y="5400"/>
                  </a:lnTo>
                  <a:lnTo>
                    <a:pt x="18877" y="6231"/>
                  </a:lnTo>
                  <a:lnTo>
                    <a:pt x="19422" y="6231"/>
                  </a:lnTo>
                  <a:lnTo>
                    <a:pt x="19422" y="5400"/>
                  </a:lnTo>
                  <a:lnTo>
                    <a:pt x="20148" y="5400"/>
                  </a:lnTo>
                  <a:lnTo>
                    <a:pt x="20148" y="7062"/>
                  </a:lnTo>
                  <a:lnTo>
                    <a:pt x="21600" y="7062"/>
                  </a:lnTo>
                  <a:lnTo>
                    <a:pt x="21600" y="7892"/>
                  </a:lnTo>
                  <a:lnTo>
                    <a:pt x="20874" y="7892"/>
                  </a:lnTo>
                  <a:lnTo>
                    <a:pt x="20148" y="8515"/>
                  </a:lnTo>
                  <a:lnTo>
                    <a:pt x="20148" y="12462"/>
                  </a:lnTo>
                  <a:lnTo>
                    <a:pt x="20874" y="12462"/>
                  </a:lnTo>
                  <a:lnTo>
                    <a:pt x="20874" y="13292"/>
                  </a:lnTo>
                  <a:lnTo>
                    <a:pt x="20148" y="13292"/>
                  </a:lnTo>
                  <a:lnTo>
                    <a:pt x="20148" y="14746"/>
                  </a:lnTo>
                  <a:lnTo>
                    <a:pt x="20874" y="14746"/>
                  </a:lnTo>
                  <a:lnTo>
                    <a:pt x="20874" y="15577"/>
                  </a:lnTo>
                  <a:lnTo>
                    <a:pt x="19422" y="17031"/>
                  </a:lnTo>
                  <a:lnTo>
                    <a:pt x="18877" y="17862"/>
                  </a:lnTo>
                  <a:lnTo>
                    <a:pt x="19422" y="18692"/>
                  </a:lnTo>
                  <a:lnTo>
                    <a:pt x="18151" y="20146"/>
                  </a:lnTo>
                  <a:lnTo>
                    <a:pt x="18877" y="20146"/>
                  </a:lnTo>
                  <a:lnTo>
                    <a:pt x="14158" y="21600"/>
                  </a:lnTo>
                  <a:lnTo>
                    <a:pt x="12706" y="20977"/>
                  </a:lnTo>
                  <a:lnTo>
                    <a:pt x="12161" y="20977"/>
                  </a:lnTo>
                  <a:lnTo>
                    <a:pt x="11435" y="20146"/>
                  </a:lnTo>
                  <a:lnTo>
                    <a:pt x="11435" y="19315"/>
                  </a:lnTo>
                  <a:lnTo>
                    <a:pt x="12706" y="17862"/>
                  </a:lnTo>
                  <a:lnTo>
                    <a:pt x="12706" y="12462"/>
                  </a:lnTo>
                  <a:lnTo>
                    <a:pt x="12161" y="11631"/>
                  </a:lnTo>
                  <a:lnTo>
                    <a:pt x="12706" y="10800"/>
                  </a:lnTo>
                  <a:lnTo>
                    <a:pt x="11435" y="10177"/>
                  </a:lnTo>
                  <a:lnTo>
                    <a:pt x="11435" y="9346"/>
                  </a:lnTo>
                  <a:lnTo>
                    <a:pt x="10709" y="8515"/>
                  </a:lnTo>
                  <a:lnTo>
                    <a:pt x="7442" y="8515"/>
                  </a:lnTo>
                  <a:lnTo>
                    <a:pt x="7442" y="9346"/>
                  </a:lnTo>
                  <a:lnTo>
                    <a:pt x="6716" y="10177"/>
                  </a:lnTo>
                  <a:lnTo>
                    <a:pt x="6716" y="10800"/>
                  </a:lnTo>
                  <a:lnTo>
                    <a:pt x="4719" y="10800"/>
                  </a:lnTo>
                  <a:lnTo>
                    <a:pt x="3993" y="10177"/>
                  </a:lnTo>
                  <a:lnTo>
                    <a:pt x="3449" y="9346"/>
                  </a:lnTo>
                  <a:lnTo>
                    <a:pt x="2723" y="9346"/>
                  </a:lnTo>
                  <a:lnTo>
                    <a:pt x="2723" y="7892"/>
                  </a:lnTo>
                  <a:lnTo>
                    <a:pt x="1997" y="8515"/>
                  </a:lnTo>
                  <a:lnTo>
                    <a:pt x="1271" y="8515"/>
                  </a:lnTo>
                  <a:lnTo>
                    <a:pt x="726" y="7062"/>
                  </a:lnTo>
                  <a:lnTo>
                    <a:pt x="726" y="6231"/>
                  </a:lnTo>
                  <a:lnTo>
                    <a:pt x="0" y="5400"/>
                  </a:lnTo>
                  <a:close/>
                  <a:moveTo>
                    <a:pt x="0" y="54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4" name="Google Shape;894;p16"/>
            <p:cNvSpPr/>
            <p:nvPr/>
          </p:nvSpPr>
          <p:spPr>
            <a:xfrm>
              <a:off x="6322" y="4299"/>
              <a:ext cx="112" cy="128"/>
            </a:xfrm>
            <a:custGeom>
              <a:avLst/>
              <a:gdLst/>
              <a:ahLst/>
              <a:cxnLst/>
              <a:rect l="l" t="t" r="r" b="b"/>
              <a:pathLst>
                <a:path w="21600" h="21600" extrusionOk="0">
                  <a:moveTo>
                    <a:pt x="5400" y="18692"/>
                  </a:moveTo>
                  <a:lnTo>
                    <a:pt x="5400" y="17031"/>
                  </a:lnTo>
                  <a:lnTo>
                    <a:pt x="3436" y="17031"/>
                  </a:lnTo>
                  <a:lnTo>
                    <a:pt x="5400" y="18692"/>
                  </a:lnTo>
                  <a:close/>
                  <a:moveTo>
                    <a:pt x="1964" y="4569"/>
                  </a:moveTo>
                  <a:lnTo>
                    <a:pt x="5400" y="4569"/>
                  </a:lnTo>
                  <a:lnTo>
                    <a:pt x="5400" y="3323"/>
                  </a:lnTo>
                  <a:lnTo>
                    <a:pt x="7364" y="1662"/>
                  </a:lnTo>
                  <a:lnTo>
                    <a:pt x="7364" y="0"/>
                  </a:lnTo>
                  <a:lnTo>
                    <a:pt x="16200" y="0"/>
                  </a:lnTo>
                  <a:lnTo>
                    <a:pt x="18164" y="1662"/>
                  </a:lnTo>
                  <a:lnTo>
                    <a:pt x="18164" y="3323"/>
                  </a:lnTo>
                  <a:lnTo>
                    <a:pt x="21600" y="4569"/>
                  </a:lnTo>
                  <a:lnTo>
                    <a:pt x="20127" y="6231"/>
                  </a:lnTo>
                  <a:lnTo>
                    <a:pt x="21600" y="7892"/>
                  </a:lnTo>
                  <a:lnTo>
                    <a:pt x="21600" y="18692"/>
                  </a:lnTo>
                  <a:lnTo>
                    <a:pt x="18164" y="21600"/>
                  </a:lnTo>
                  <a:lnTo>
                    <a:pt x="16200" y="20354"/>
                  </a:lnTo>
                  <a:lnTo>
                    <a:pt x="14727" y="20354"/>
                  </a:lnTo>
                  <a:lnTo>
                    <a:pt x="8836" y="18692"/>
                  </a:lnTo>
                  <a:lnTo>
                    <a:pt x="7364" y="18692"/>
                  </a:lnTo>
                  <a:lnTo>
                    <a:pt x="7364" y="17031"/>
                  </a:lnTo>
                  <a:lnTo>
                    <a:pt x="5400" y="15369"/>
                  </a:lnTo>
                  <a:lnTo>
                    <a:pt x="7364" y="15369"/>
                  </a:lnTo>
                  <a:lnTo>
                    <a:pt x="5400" y="15369"/>
                  </a:lnTo>
                  <a:lnTo>
                    <a:pt x="3436" y="14123"/>
                  </a:lnTo>
                  <a:lnTo>
                    <a:pt x="3436" y="12462"/>
                  </a:lnTo>
                  <a:lnTo>
                    <a:pt x="1964" y="10800"/>
                  </a:lnTo>
                  <a:lnTo>
                    <a:pt x="0" y="10800"/>
                  </a:lnTo>
                  <a:lnTo>
                    <a:pt x="0" y="9554"/>
                  </a:lnTo>
                  <a:lnTo>
                    <a:pt x="1964" y="7892"/>
                  </a:lnTo>
                  <a:lnTo>
                    <a:pt x="0" y="7892"/>
                  </a:lnTo>
                  <a:lnTo>
                    <a:pt x="0" y="6231"/>
                  </a:lnTo>
                  <a:lnTo>
                    <a:pt x="1964" y="4569"/>
                  </a:lnTo>
                  <a:close/>
                  <a:moveTo>
                    <a:pt x="1964" y="456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5" name="Google Shape;895;p16"/>
            <p:cNvSpPr/>
            <p:nvPr/>
          </p:nvSpPr>
          <p:spPr>
            <a:xfrm>
              <a:off x="6398" y="4356"/>
              <a:ext cx="168" cy="155"/>
            </a:xfrm>
            <a:custGeom>
              <a:avLst/>
              <a:gdLst/>
              <a:ahLst/>
              <a:cxnLst/>
              <a:rect l="l" t="t" r="r" b="b"/>
              <a:pathLst>
                <a:path w="21600" h="21600" extrusionOk="0">
                  <a:moveTo>
                    <a:pt x="0" y="8914"/>
                  </a:moveTo>
                  <a:lnTo>
                    <a:pt x="982" y="7543"/>
                  </a:lnTo>
                  <a:lnTo>
                    <a:pt x="3600" y="4800"/>
                  </a:lnTo>
                  <a:lnTo>
                    <a:pt x="3600" y="3771"/>
                  </a:lnTo>
                  <a:lnTo>
                    <a:pt x="4582" y="2400"/>
                  </a:lnTo>
                  <a:lnTo>
                    <a:pt x="4582" y="1029"/>
                  </a:lnTo>
                  <a:lnTo>
                    <a:pt x="5891" y="0"/>
                  </a:lnTo>
                  <a:lnTo>
                    <a:pt x="5891" y="1029"/>
                  </a:lnTo>
                  <a:lnTo>
                    <a:pt x="8182" y="0"/>
                  </a:lnTo>
                  <a:lnTo>
                    <a:pt x="9491" y="0"/>
                  </a:lnTo>
                  <a:lnTo>
                    <a:pt x="10800" y="1029"/>
                  </a:lnTo>
                  <a:lnTo>
                    <a:pt x="12109" y="2400"/>
                  </a:lnTo>
                  <a:lnTo>
                    <a:pt x="10800" y="3771"/>
                  </a:lnTo>
                  <a:lnTo>
                    <a:pt x="10800" y="4800"/>
                  </a:lnTo>
                  <a:lnTo>
                    <a:pt x="12109" y="6171"/>
                  </a:lnTo>
                  <a:lnTo>
                    <a:pt x="13091" y="6171"/>
                  </a:lnTo>
                  <a:lnTo>
                    <a:pt x="14400" y="4800"/>
                  </a:lnTo>
                  <a:lnTo>
                    <a:pt x="15709" y="4800"/>
                  </a:lnTo>
                  <a:lnTo>
                    <a:pt x="15709" y="6171"/>
                  </a:lnTo>
                  <a:lnTo>
                    <a:pt x="16691" y="6171"/>
                  </a:lnTo>
                  <a:lnTo>
                    <a:pt x="15709" y="7543"/>
                  </a:lnTo>
                  <a:lnTo>
                    <a:pt x="16691" y="8914"/>
                  </a:lnTo>
                  <a:lnTo>
                    <a:pt x="14400" y="11314"/>
                  </a:lnTo>
                  <a:lnTo>
                    <a:pt x="15709" y="11314"/>
                  </a:lnTo>
                  <a:lnTo>
                    <a:pt x="15709" y="12686"/>
                  </a:lnTo>
                  <a:lnTo>
                    <a:pt x="16691" y="11314"/>
                  </a:lnTo>
                  <a:lnTo>
                    <a:pt x="18000" y="12686"/>
                  </a:lnTo>
                  <a:lnTo>
                    <a:pt x="19309" y="12686"/>
                  </a:lnTo>
                  <a:lnTo>
                    <a:pt x="19309" y="13714"/>
                  </a:lnTo>
                  <a:lnTo>
                    <a:pt x="21600" y="13714"/>
                  </a:lnTo>
                  <a:lnTo>
                    <a:pt x="21600" y="15086"/>
                  </a:lnTo>
                  <a:lnTo>
                    <a:pt x="20618" y="16457"/>
                  </a:lnTo>
                  <a:lnTo>
                    <a:pt x="21600" y="16457"/>
                  </a:lnTo>
                  <a:lnTo>
                    <a:pt x="20618" y="17486"/>
                  </a:lnTo>
                  <a:lnTo>
                    <a:pt x="20618" y="21600"/>
                  </a:lnTo>
                  <a:lnTo>
                    <a:pt x="15709" y="20229"/>
                  </a:lnTo>
                  <a:lnTo>
                    <a:pt x="12109" y="17486"/>
                  </a:lnTo>
                  <a:lnTo>
                    <a:pt x="10800" y="17486"/>
                  </a:lnTo>
                  <a:lnTo>
                    <a:pt x="7200" y="13714"/>
                  </a:lnTo>
                  <a:lnTo>
                    <a:pt x="4582" y="12686"/>
                  </a:lnTo>
                  <a:lnTo>
                    <a:pt x="3600" y="12686"/>
                  </a:lnTo>
                  <a:lnTo>
                    <a:pt x="2291" y="11314"/>
                  </a:lnTo>
                  <a:lnTo>
                    <a:pt x="2291" y="9943"/>
                  </a:lnTo>
                  <a:lnTo>
                    <a:pt x="982" y="8914"/>
                  </a:lnTo>
                  <a:lnTo>
                    <a:pt x="0" y="8914"/>
                  </a:lnTo>
                  <a:close/>
                  <a:moveTo>
                    <a:pt x="0" y="8914"/>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6" name="Google Shape;896;p16"/>
            <p:cNvSpPr/>
            <p:nvPr/>
          </p:nvSpPr>
          <p:spPr>
            <a:xfrm>
              <a:off x="6510" y="4272"/>
              <a:ext cx="264" cy="247"/>
            </a:xfrm>
            <a:custGeom>
              <a:avLst/>
              <a:gdLst/>
              <a:ahLst/>
              <a:cxnLst/>
              <a:rect l="l" t="t" r="r" b="b"/>
              <a:pathLst>
                <a:path w="21600" h="21600" extrusionOk="0">
                  <a:moveTo>
                    <a:pt x="3946" y="20952"/>
                  </a:moveTo>
                  <a:lnTo>
                    <a:pt x="3946" y="18360"/>
                  </a:lnTo>
                  <a:lnTo>
                    <a:pt x="4569" y="17712"/>
                  </a:lnTo>
                  <a:lnTo>
                    <a:pt x="3946" y="17712"/>
                  </a:lnTo>
                  <a:lnTo>
                    <a:pt x="4569" y="16848"/>
                  </a:lnTo>
                  <a:lnTo>
                    <a:pt x="4569" y="15984"/>
                  </a:lnTo>
                  <a:lnTo>
                    <a:pt x="3115" y="15984"/>
                  </a:lnTo>
                  <a:lnTo>
                    <a:pt x="3115" y="15336"/>
                  </a:lnTo>
                  <a:lnTo>
                    <a:pt x="2285" y="15336"/>
                  </a:lnTo>
                  <a:lnTo>
                    <a:pt x="1454" y="14472"/>
                  </a:lnTo>
                  <a:lnTo>
                    <a:pt x="831" y="15336"/>
                  </a:lnTo>
                  <a:lnTo>
                    <a:pt x="831" y="14472"/>
                  </a:lnTo>
                  <a:lnTo>
                    <a:pt x="0" y="14472"/>
                  </a:lnTo>
                  <a:lnTo>
                    <a:pt x="1454" y="12960"/>
                  </a:lnTo>
                  <a:lnTo>
                    <a:pt x="831" y="12096"/>
                  </a:lnTo>
                  <a:lnTo>
                    <a:pt x="1454" y="11232"/>
                  </a:lnTo>
                  <a:lnTo>
                    <a:pt x="3115" y="9720"/>
                  </a:lnTo>
                  <a:lnTo>
                    <a:pt x="3115" y="8856"/>
                  </a:lnTo>
                  <a:lnTo>
                    <a:pt x="2285" y="8856"/>
                  </a:lnTo>
                  <a:lnTo>
                    <a:pt x="2285" y="7344"/>
                  </a:lnTo>
                  <a:lnTo>
                    <a:pt x="3115" y="7344"/>
                  </a:lnTo>
                  <a:lnTo>
                    <a:pt x="3115" y="6480"/>
                  </a:lnTo>
                  <a:lnTo>
                    <a:pt x="2285" y="6480"/>
                  </a:lnTo>
                  <a:lnTo>
                    <a:pt x="2285" y="2376"/>
                  </a:lnTo>
                  <a:lnTo>
                    <a:pt x="3115" y="1728"/>
                  </a:lnTo>
                  <a:lnTo>
                    <a:pt x="4569" y="864"/>
                  </a:lnTo>
                  <a:lnTo>
                    <a:pt x="5400" y="1728"/>
                  </a:lnTo>
                  <a:lnTo>
                    <a:pt x="6854" y="1728"/>
                  </a:lnTo>
                  <a:lnTo>
                    <a:pt x="7685" y="864"/>
                  </a:lnTo>
                  <a:lnTo>
                    <a:pt x="9138" y="864"/>
                  </a:lnTo>
                  <a:lnTo>
                    <a:pt x="9138" y="1728"/>
                  </a:lnTo>
                  <a:lnTo>
                    <a:pt x="10800" y="1728"/>
                  </a:lnTo>
                  <a:lnTo>
                    <a:pt x="11631" y="864"/>
                  </a:lnTo>
                  <a:lnTo>
                    <a:pt x="11631" y="0"/>
                  </a:lnTo>
                  <a:lnTo>
                    <a:pt x="13085" y="864"/>
                  </a:lnTo>
                  <a:lnTo>
                    <a:pt x="13915" y="1728"/>
                  </a:lnTo>
                  <a:lnTo>
                    <a:pt x="15369" y="1728"/>
                  </a:lnTo>
                  <a:lnTo>
                    <a:pt x="16200" y="2376"/>
                  </a:lnTo>
                  <a:lnTo>
                    <a:pt x="17654" y="3240"/>
                  </a:lnTo>
                  <a:lnTo>
                    <a:pt x="18485" y="3240"/>
                  </a:lnTo>
                  <a:lnTo>
                    <a:pt x="19315" y="2376"/>
                  </a:lnTo>
                  <a:lnTo>
                    <a:pt x="19938" y="3240"/>
                  </a:lnTo>
                  <a:lnTo>
                    <a:pt x="20769" y="3240"/>
                  </a:lnTo>
                  <a:lnTo>
                    <a:pt x="20769" y="5616"/>
                  </a:lnTo>
                  <a:lnTo>
                    <a:pt x="21600" y="6480"/>
                  </a:lnTo>
                  <a:lnTo>
                    <a:pt x="21600" y="7992"/>
                  </a:lnTo>
                  <a:lnTo>
                    <a:pt x="19315" y="10368"/>
                  </a:lnTo>
                  <a:lnTo>
                    <a:pt x="19315" y="13608"/>
                  </a:lnTo>
                  <a:lnTo>
                    <a:pt x="18485" y="14472"/>
                  </a:lnTo>
                  <a:lnTo>
                    <a:pt x="19315" y="14472"/>
                  </a:lnTo>
                  <a:lnTo>
                    <a:pt x="19315" y="15984"/>
                  </a:lnTo>
                  <a:lnTo>
                    <a:pt x="19938" y="16848"/>
                  </a:lnTo>
                  <a:lnTo>
                    <a:pt x="20769" y="16848"/>
                  </a:lnTo>
                  <a:lnTo>
                    <a:pt x="20769" y="18360"/>
                  </a:lnTo>
                  <a:lnTo>
                    <a:pt x="19315" y="18360"/>
                  </a:lnTo>
                  <a:lnTo>
                    <a:pt x="19315" y="17712"/>
                  </a:lnTo>
                  <a:lnTo>
                    <a:pt x="18485" y="18360"/>
                  </a:lnTo>
                  <a:lnTo>
                    <a:pt x="18485" y="19224"/>
                  </a:lnTo>
                  <a:lnTo>
                    <a:pt x="16200" y="18360"/>
                  </a:lnTo>
                  <a:lnTo>
                    <a:pt x="9969" y="18360"/>
                  </a:lnTo>
                  <a:lnTo>
                    <a:pt x="9138" y="19224"/>
                  </a:lnTo>
                  <a:lnTo>
                    <a:pt x="6854" y="20088"/>
                  </a:lnTo>
                  <a:lnTo>
                    <a:pt x="5400" y="20088"/>
                  </a:lnTo>
                  <a:lnTo>
                    <a:pt x="4569" y="21600"/>
                  </a:lnTo>
                  <a:lnTo>
                    <a:pt x="3946" y="20952"/>
                  </a:lnTo>
                  <a:close/>
                  <a:moveTo>
                    <a:pt x="3946" y="2095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7" name="Google Shape;897;p16"/>
            <p:cNvSpPr/>
            <p:nvPr/>
          </p:nvSpPr>
          <p:spPr>
            <a:xfrm>
              <a:off x="6736" y="4254"/>
              <a:ext cx="177" cy="248"/>
            </a:xfrm>
            <a:custGeom>
              <a:avLst/>
              <a:gdLst/>
              <a:ahLst/>
              <a:cxnLst/>
              <a:rect l="l" t="t" r="r" b="b"/>
              <a:pathLst>
                <a:path w="21600" h="21600" extrusionOk="0">
                  <a:moveTo>
                    <a:pt x="1234" y="19872"/>
                  </a:moveTo>
                  <a:lnTo>
                    <a:pt x="3394" y="19872"/>
                  </a:lnTo>
                  <a:lnTo>
                    <a:pt x="3394" y="18360"/>
                  </a:lnTo>
                  <a:lnTo>
                    <a:pt x="2160" y="18360"/>
                  </a:lnTo>
                  <a:lnTo>
                    <a:pt x="1234" y="17496"/>
                  </a:lnTo>
                  <a:lnTo>
                    <a:pt x="1234" y="15984"/>
                  </a:lnTo>
                  <a:lnTo>
                    <a:pt x="0" y="15984"/>
                  </a:lnTo>
                  <a:lnTo>
                    <a:pt x="1234" y="15120"/>
                  </a:lnTo>
                  <a:lnTo>
                    <a:pt x="1234" y="11880"/>
                  </a:lnTo>
                  <a:lnTo>
                    <a:pt x="4629" y="9504"/>
                  </a:lnTo>
                  <a:lnTo>
                    <a:pt x="4629" y="7992"/>
                  </a:lnTo>
                  <a:lnTo>
                    <a:pt x="3394" y="7128"/>
                  </a:lnTo>
                  <a:lnTo>
                    <a:pt x="3394" y="3888"/>
                  </a:lnTo>
                  <a:lnTo>
                    <a:pt x="2160" y="3240"/>
                  </a:lnTo>
                  <a:lnTo>
                    <a:pt x="2160" y="648"/>
                  </a:lnTo>
                  <a:lnTo>
                    <a:pt x="13577" y="648"/>
                  </a:lnTo>
                  <a:lnTo>
                    <a:pt x="14811" y="0"/>
                  </a:lnTo>
                  <a:lnTo>
                    <a:pt x="16046" y="648"/>
                  </a:lnTo>
                  <a:lnTo>
                    <a:pt x="16046" y="1512"/>
                  </a:lnTo>
                  <a:lnTo>
                    <a:pt x="16971" y="2376"/>
                  </a:lnTo>
                  <a:lnTo>
                    <a:pt x="18206" y="3240"/>
                  </a:lnTo>
                  <a:lnTo>
                    <a:pt x="18206" y="5616"/>
                  </a:lnTo>
                  <a:lnTo>
                    <a:pt x="19440" y="5616"/>
                  </a:lnTo>
                  <a:lnTo>
                    <a:pt x="19440" y="11232"/>
                  </a:lnTo>
                  <a:lnTo>
                    <a:pt x="20674" y="12744"/>
                  </a:lnTo>
                  <a:lnTo>
                    <a:pt x="19440" y="13608"/>
                  </a:lnTo>
                  <a:lnTo>
                    <a:pt x="19440" y="16848"/>
                  </a:lnTo>
                  <a:lnTo>
                    <a:pt x="20674" y="16848"/>
                  </a:lnTo>
                  <a:lnTo>
                    <a:pt x="21600" y="17496"/>
                  </a:lnTo>
                  <a:lnTo>
                    <a:pt x="19440" y="17496"/>
                  </a:lnTo>
                  <a:lnTo>
                    <a:pt x="16046" y="18360"/>
                  </a:lnTo>
                  <a:lnTo>
                    <a:pt x="13577" y="19872"/>
                  </a:lnTo>
                  <a:lnTo>
                    <a:pt x="10183" y="19872"/>
                  </a:lnTo>
                  <a:lnTo>
                    <a:pt x="6789" y="21600"/>
                  </a:lnTo>
                  <a:lnTo>
                    <a:pt x="4629" y="20736"/>
                  </a:lnTo>
                  <a:lnTo>
                    <a:pt x="1234" y="20736"/>
                  </a:lnTo>
                  <a:lnTo>
                    <a:pt x="1234" y="19872"/>
                  </a:lnTo>
                  <a:close/>
                  <a:moveTo>
                    <a:pt x="1234" y="1987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8" name="Google Shape;898;p16"/>
            <p:cNvSpPr/>
            <p:nvPr/>
          </p:nvSpPr>
          <p:spPr>
            <a:xfrm>
              <a:off x="6857" y="4254"/>
              <a:ext cx="84" cy="201"/>
            </a:xfrm>
            <a:custGeom>
              <a:avLst/>
              <a:gdLst/>
              <a:ahLst/>
              <a:cxnLst/>
              <a:rect l="l" t="t" r="r" b="b"/>
              <a:pathLst>
                <a:path w="21600" h="21600" extrusionOk="0">
                  <a:moveTo>
                    <a:pt x="12436" y="800"/>
                  </a:moveTo>
                  <a:lnTo>
                    <a:pt x="2618" y="0"/>
                  </a:lnTo>
                  <a:lnTo>
                    <a:pt x="0" y="0"/>
                  </a:lnTo>
                  <a:lnTo>
                    <a:pt x="2618" y="800"/>
                  </a:lnTo>
                  <a:lnTo>
                    <a:pt x="2618" y="1867"/>
                  </a:lnTo>
                  <a:lnTo>
                    <a:pt x="4582" y="2933"/>
                  </a:lnTo>
                  <a:lnTo>
                    <a:pt x="7200" y="4000"/>
                  </a:lnTo>
                  <a:lnTo>
                    <a:pt x="7200" y="6933"/>
                  </a:lnTo>
                  <a:lnTo>
                    <a:pt x="9818" y="6933"/>
                  </a:lnTo>
                  <a:lnTo>
                    <a:pt x="9818" y="13867"/>
                  </a:lnTo>
                  <a:lnTo>
                    <a:pt x="12436" y="15733"/>
                  </a:lnTo>
                  <a:lnTo>
                    <a:pt x="9818" y="16800"/>
                  </a:lnTo>
                  <a:lnTo>
                    <a:pt x="9818" y="20800"/>
                  </a:lnTo>
                  <a:lnTo>
                    <a:pt x="12436" y="20800"/>
                  </a:lnTo>
                  <a:lnTo>
                    <a:pt x="14400" y="21600"/>
                  </a:lnTo>
                  <a:lnTo>
                    <a:pt x="21600" y="20800"/>
                  </a:lnTo>
                  <a:lnTo>
                    <a:pt x="21600" y="17867"/>
                  </a:lnTo>
                  <a:lnTo>
                    <a:pt x="19636" y="16800"/>
                  </a:lnTo>
                  <a:lnTo>
                    <a:pt x="19636" y="11733"/>
                  </a:lnTo>
                  <a:lnTo>
                    <a:pt x="21600" y="10933"/>
                  </a:lnTo>
                  <a:lnTo>
                    <a:pt x="21600" y="7733"/>
                  </a:lnTo>
                  <a:lnTo>
                    <a:pt x="19636" y="5867"/>
                  </a:lnTo>
                  <a:lnTo>
                    <a:pt x="17018" y="4000"/>
                  </a:lnTo>
                  <a:lnTo>
                    <a:pt x="14400" y="4000"/>
                  </a:lnTo>
                  <a:lnTo>
                    <a:pt x="12436" y="2933"/>
                  </a:lnTo>
                  <a:lnTo>
                    <a:pt x="12436" y="800"/>
                  </a:lnTo>
                  <a:close/>
                  <a:moveTo>
                    <a:pt x="12436" y="8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9" name="Google Shape;899;p16"/>
            <p:cNvSpPr/>
            <p:nvPr/>
          </p:nvSpPr>
          <p:spPr>
            <a:xfrm>
              <a:off x="6906" y="4207"/>
              <a:ext cx="129" cy="240"/>
            </a:xfrm>
            <a:custGeom>
              <a:avLst/>
              <a:gdLst/>
              <a:ahLst/>
              <a:cxnLst/>
              <a:rect l="l" t="t" r="r" b="b"/>
              <a:pathLst>
                <a:path w="21600" h="21600" extrusionOk="0">
                  <a:moveTo>
                    <a:pt x="10588" y="891"/>
                  </a:moveTo>
                  <a:lnTo>
                    <a:pt x="10588" y="1781"/>
                  </a:lnTo>
                  <a:lnTo>
                    <a:pt x="9318" y="2449"/>
                  </a:lnTo>
                  <a:lnTo>
                    <a:pt x="4659" y="2449"/>
                  </a:lnTo>
                  <a:lnTo>
                    <a:pt x="1271" y="4231"/>
                  </a:lnTo>
                  <a:lnTo>
                    <a:pt x="2965" y="4899"/>
                  </a:lnTo>
                  <a:lnTo>
                    <a:pt x="0" y="4899"/>
                  </a:lnTo>
                  <a:lnTo>
                    <a:pt x="0" y="6680"/>
                  </a:lnTo>
                  <a:lnTo>
                    <a:pt x="1271" y="7571"/>
                  </a:lnTo>
                  <a:lnTo>
                    <a:pt x="2965" y="7571"/>
                  </a:lnTo>
                  <a:lnTo>
                    <a:pt x="4659" y="9130"/>
                  </a:lnTo>
                  <a:lnTo>
                    <a:pt x="5929" y="10689"/>
                  </a:lnTo>
                  <a:lnTo>
                    <a:pt x="5929" y="13361"/>
                  </a:lnTo>
                  <a:lnTo>
                    <a:pt x="4659" y="14029"/>
                  </a:lnTo>
                  <a:lnTo>
                    <a:pt x="4659" y="18260"/>
                  </a:lnTo>
                  <a:lnTo>
                    <a:pt x="5929" y="19151"/>
                  </a:lnTo>
                  <a:lnTo>
                    <a:pt x="5929" y="21600"/>
                  </a:lnTo>
                  <a:lnTo>
                    <a:pt x="9318" y="21600"/>
                  </a:lnTo>
                  <a:lnTo>
                    <a:pt x="13976" y="20709"/>
                  </a:lnTo>
                  <a:lnTo>
                    <a:pt x="13976" y="11579"/>
                  </a:lnTo>
                  <a:lnTo>
                    <a:pt x="15671" y="11579"/>
                  </a:lnTo>
                  <a:lnTo>
                    <a:pt x="16941" y="10689"/>
                  </a:lnTo>
                  <a:lnTo>
                    <a:pt x="18635" y="10021"/>
                  </a:lnTo>
                  <a:lnTo>
                    <a:pt x="18635" y="9130"/>
                  </a:lnTo>
                  <a:lnTo>
                    <a:pt x="20329" y="9130"/>
                  </a:lnTo>
                  <a:lnTo>
                    <a:pt x="20329" y="8239"/>
                  </a:lnTo>
                  <a:lnTo>
                    <a:pt x="18635" y="7571"/>
                  </a:lnTo>
                  <a:lnTo>
                    <a:pt x="20329" y="6680"/>
                  </a:lnTo>
                  <a:lnTo>
                    <a:pt x="21600" y="6680"/>
                  </a:lnTo>
                  <a:lnTo>
                    <a:pt x="20329" y="4899"/>
                  </a:lnTo>
                  <a:lnTo>
                    <a:pt x="20329" y="4231"/>
                  </a:lnTo>
                  <a:lnTo>
                    <a:pt x="18635" y="4231"/>
                  </a:lnTo>
                  <a:lnTo>
                    <a:pt x="18635" y="2449"/>
                  </a:lnTo>
                  <a:lnTo>
                    <a:pt x="16941" y="1781"/>
                  </a:lnTo>
                  <a:lnTo>
                    <a:pt x="15671" y="1781"/>
                  </a:lnTo>
                  <a:lnTo>
                    <a:pt x="15671" y="891"/>
                  </a:lnTo>
                  <a:lnTo>
                    <a:pt x="12282" y="0"/>
                  </a:lnTo>
                  <a:lnTo>
                    <a:pt x="12282" y="891"/>
                  </a:lnTo>
                  <a:lnTo>
                    <a:pt x="10588" y="891"/>
                  </a:lnTo>
                  <a:close/>
                  <a:moveTo>
                    <a:pt x="10588" y="89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0" name="Google Shape;900;p16"/>
            <p:cNvSpPr/>
            <p:nvPr/>
          </p:nvSpPr>
          <p:spPr>
            <a:xfrm>
              <a:off x="7365" y="3787"/>
              <a:ext cx="487" cy="613"/>
            </a:xfrm>
            <a:custGeom>
              <a:avLst/>
              <a:gdLst/>
              <a:ahLst/>
              <a:cxnLst/>
              <a:rect l="l" t="t" r="r" b="b"/>
              <a:pathLst>
                <a:path w="21600" h="21600" extrusionOk="0">
                  <a:moveTo>
                    <a:pt x="4613" y="610"/>
                  </a:moveTo>
                  <a:lnTo>
                    <a:pt x="6637" y="0"/>
                  </a:lnTo>
                  <a:lnTo>
                    <a:pt x="21263" y="5487"/>
                  </a:lnTo>
                  <a:lnTo>
                    <a:pt x="21600" y="10626"/>
                  </a:lnTo>
                  <a:lnTo>
                    <a:pt x="20025" y="10626"/>
                  </a:lnTo>
                  <a:lnTo>
                    <a:pt x="19575" y="10974"/>
                  </a:lnTo>
                  <a:lnTo>
                    <a:pt x="19575" y="11235"/>
                  </a:lnTo>
                  <a:lnTo>
                    <a:pt x="20025" y="11235"/>
                  </a:lnTo>
                  <a:lnTo>
                    <a:pt x="19575" y="11584"/>
                  </a:lnTo>
                  <a:lnTo>
                    <a:pt x="19125" y="12281"/>
                  </a:lnTo>
                  <a:lnTo>
                    <a:pt x="18788" y="12281"/>
                  </a:lnTo>
                  <a:lnTo>
                    <a:pt x="18788" y="12890"/>
                  </a:lnTo>
                  <a:lnTo>
                    <a:pt x="18338" y="13239"/>
                  </a:lnTo>
                  <a:lnTo>
                    <a:pt x="18788" y="13500"/>
                  </a:lnTo>
                  <a:lnTo>
                    <a:pt x="18788" y="13848"/>
                  </a:lnTo>
                  <a:lnTo>
                    <a:pt x="18338" y="13848"/>
                  </a:lnTo>
                  <a:lnTo>
                    <a:pt x="17888" y="14458"/>
                  </a:lnTo>
                  <a:lnTo>
                    <a:pt x="17888" y="14806"/>
                  </a:lnTo>
                  <a:lnTo>
                    <a:pt x="18338" y="14458"/>
                  </a:lnTo>
                  <a:lnTo>
                    <a:pt x="18788" y="14458"/>
                  </a:lnTo>
                  <a:lnTo>
                    <a:pt x="18788" y="14806"/>
                  </a:lnTo>
                  <a:lnTo>
                    <a:pt x="18338" y="14806"/>
                  </a:lnTo>
                  <a:lnTo>
                    <a:pt x="18788" y="15155"/>
                  </a:lnTo>
                  <a:lnTo>
                    <a:pt x="18788" y="16113"/>
                  </a:lnTo>
                  <a:lnTo>
                    <a:pt x="19575" y="16113"/>
                  </a:lnTo>
                  <a:lnTo>
                    <a:pt x="19575" y="16723"/>
                  </a:lnTo>
                  <a:lnTo>
                    <a:pt x="19125" y="17071"/>
                  </a:lnTo>
                  <a:lnTo>
                    <a:pt x="17888" y="17071"/>
                  </a:lnTo>
                  <a:lnTo>
                    <a:pt x="17438" y="17419"/>
                  </a:lnTo>
                  <a:lnTo>
                    <a:pt x="17438" y="17768"/>
                  </a:lnTo>
                  <a:lnTo>
                    <a:pt x="17100" y="17768"/>
                  </a:lnTo>
                  <a:lnTo>
                    <a:pt x="17100" y="18029"/>
                  </a:lnTo>
                  <a:lnTo>
                    <a:pt x="16650" y="18029"/>
                  </a:lnTo>
                  <a:lnTo>
                    <a:pt x="16200" y="18377"/>
                  </a:lnTo>
                  <a:lnTo>
                    <a:pt x="16200" y="18726"/>
                  </a:lnTo>
                  <a:lnTo>
                    <a:pt x="15863" y="18726"/>
                  </a:lnTo>
                  <a:lnTo>
                    <a:pt x="16200" y="18987"/>
                  </a:lnTo>
                  <a:lnTo>
                    <a:pt x="15863" y="18987"/>
                  </a:lnTo>
                  <a:lnTo>
                    <a:pt x="15863" y="19335"/>
                  </a:lnTo>
                  <a:lnTo>
                    <a:pt x="15412" y="19335"/>
                  </a:lnTo>
                  <a:lnTo>
                    <a:pt x="14625" y="19684"/>
                  </a:lnTo>
                  <a:lnTo>
                    <a:pt x="13725" y="19684"/>
                  </a:lnTo>
                  <a:lnTo>
                    <a:pt x="13275" y="19335"/>
                  </a:lnTo>
                  <a:lnTo>
                    <a:pt x="12487" y="19335"/>
                  </a:lnTo>
                  <a:lnTo>
                    <a:pt x="12487" y="20032"/>
                  </a:lnTo>
                  <a:lnTo>
                    <a:pt x="12938" y="20032"/>
                  </a:lnTo>
                  <a:lnTo>
                    <a:pt x="12938" y="20294"/>
                  </a:lnTo>
                  <a:lnTo>
                    <a:pt x="12487" y="20294"/>
                  </a:lnTo>
                  <a:lnTo>
                    <a:pt x="12038" y="20642"/>
                  </a:lnTo>
                  <a:lnTo>
                    <a:pt x="11700" y="20642"/>
                  </a:lnTo>
                  <a:lnTo>
                    <a:pt x="10463" y="20990"/>
                  </a:lnTo>
                  <a:lnTo>
                    <a:pt x="10013" y="20990"/>
                  </a:lnTo>
                  <a:lnTo>
                    <a:pt x="9563" y="21252"/>
                  </a:lnTo>
                  <a:lnTo>
                    <a:pt x="9113" y="21252"/>
                  </a:lnTo>
                  <a:lnTo>
                    <a:pt x="8775" y="21600"/>
                  </a:lnTo>
                  <a:lnTo>
                    <a:pt x="8775" y="21252"/>
                  </a:lnTo>
                  <a:lnTo>
                    <a:pt x="8325" y="20990"/>
                  </a:lnTo>
                  <a:lnTo>
                    <a:pt x="7875" y="20990"/>
                  </a:lnTo>
                  <a:lnTo>
                    <a:pt x="7875" y="21600"/>
                  </a:lnTo>
                  <a:lnTo>
                    <a:pt x="6637" y="21600"/>
                  </a:lnTo>
                  <a:lnTo>
                    <a:pt x="6637" y="21252"/>
                  </a:lnTo>
                  <a:lnTo>
                    <a:pt x="6188" y="21252"/>
                  </a:lnTo>
                  <a:lnTo>
                    <a:pt x="6188" y="20642"/>
                  </a:lnTo>
                  <a:lnTo>
                    <a:pt x="5850" y="20294"/>
                  </a:lnTo>
                  <a:lnTo>
                    <a:pt x="5400" y="20294"/>
                  </a:lnTo>
                  <a:lnTo>
                    <a:pt x="4950" y="19684"/>
                  </a:lnTo>
                  <a:lnTo>
                    <a:pt x="4163" y="19335"/>
                  </a:lnTo>
                  <a:lnTo>
                    <a:pt x="3712" y="19335"/>
                  </a:lnTo>
                  <a:lnTo>
                    <a:pt x="3712" y="18377"/>
                  </a:lnTo>
                  <a:lnTo>
                    <a:pt x="6188" y="18377"/>
                  </a:lnTo>
                  <a:lnTo>
                    <a:pt x="5850" y="18029"/>
                  </a:lnTo>
                  <a:lnTo>
                    <a:pt x="5400" y="17768"/>
                  </a:lnTo>
                  <a:lnTo>
                    <a:pt x="4950" y="17419"/>
                  </a:lnTo>
                  <a:lnTo>
                    <a:pt x="4950" y="16723"/>
                  </a:lnTo>
                  <a:lnTo>
                    <a:pt x="5400" y="16461"/>
                  </a:lnTo>
                  <a:lnTo>
                    <a:pt x="4950" y="16461"/>
                  </a:lnTo>
                  <a:lnTo>
                    <a:pt x="4950" y="16113"/>
                  </a:lnTo>
                  <a:lnTo>
                    <a:pt x="5400" y="16113"/>
                  </a:lnTo>
                  <a:lnTo>
                    <a:pt x="5400" y="15765"/>
                  </a:lnTo>
                  <a:lnTo>
                    <a:pt x="4950" y="15503"/>
                  </a:lnTo>
                  <a:lnTo>
                    <a:pt x="4950" y="15155"/>
                  </a:lnTo>
                  <a:lnTo>
                    <a:pt x="4613" y="14806"/>
                  </a:lnTo>
                  <a:lnTo>
                    <a:pt x="4163" y="14458"/>
                  </a:lnTo>
                  <a:lnTo>
                    <a:pt x="3375" y="14197"/>
                  </a:lnTo>
                  <a:lnTo>
                    <a:pt x="2475" y="13500"/>
                  </a:lnTo>
                  <a:lnTo>
                    <a:pt x="2025" y="11932"/>
                  </a:lnTo>
                  <a:lnTo>
                    <a:pt x="2025" y="11584"/>
                  </a:lnTo>
                  <a:lnTo>
                    <a:pt x="2475" y="11584"/>
                  </a:lnTo>
                  <a:lnTo>
                    <a:pt x="2925" y="11235"/>
                  </a:lnTo>
                  <a:lnTo>
                    <a:pt x="5850" y="9319"/>
                  </a:lnTo>
                  <a:lnTo>
                    <a:pt x="5850" y="7403"/>
                  </a:lnTo>
                  <a:lnTo>
                    <a:pt x="6188" y="4790"/>
                  </a:lnTo>
                  <a:lnTo>
                    <a:pt x="6637" y="4790"/>
                  </a:lnTo>
                  <a:lnTo>
                    <a:pt x="6637" y="4181"/>
                  </a:lnTo>
                  <a:lnTo>
                    <a:pt x="5400" y="3223"/>
                  </a:lnTo>
                  <a:lnTo>
                    <a:pt x="5400" y="2526"/>
                  </a:lnTo>
                  <a:lnTo>
                    <a:pt x="4613" y="958"/>
                  </a:lnTo>
                  <a:lnTo>
                    <a:pt x="4613" y="610"/>
                  </a:lnTo>
                  <a:close/>
                  <a:moveTo>
                    <a:pt x="450" y="14197"/>
                  </a:moveTo>
                  <a:lnTo>
                    <a:pt x="0" y="14197"/>
                  </a:lnTo>
                  <a:lnTo>
                    <a:pt x="450" y="14197"/>
                  </a:lnTo>
                  <a:close/>
                  <a:moveTo>
                    <a:pt x="450" y="1419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1" name="Google Shape;901;p16"/>
            <p:cNvSpPr/>
            <p:nvPr/>
          </p:nvSpPr>
          <p:spPr>
            <a:xfrm>
              <a:off x="6875" y="3794"/>
              <a:ext cx="639" cy="440"/>
            </a:xfrm>
            <a:custGeom>
              <a:avLst/>
              <a:gdLst/>
              <a:ahLst/>
              <a:cxnLst/>
              <a:rect l="l" t="t" r="r" b="b"/>
              <a:pathLst>
                <a:path w="21600" h="21600" extrusionOk="0">
                  <a:moveTo>
                    <a:pt x="4800" y="21600"/>
                  </a:moveTo>
                  <a:lnTo>
                    <a:pt x="4457" y="21236"/>
                  </a:lnTo>
                  <a:lnTo>
                    <a:pt x="4200" y="21236"/>
                  </a:lnTo>
                  <a:lnTo>
                    <a:pt x="4200" y="20751"/>
                  </a:lnTo>
                  <a:lnTo>
                    <a:pt x="3514" y="20265"/>
                  </a:lnTo>
                  <a:lnTo>
                    <a:pt x="3514" y="20751"/>
                  </a:lnTo>
                  <a:lnTo>
                    <a:pt x="2914" y="20751"/>
                  </a:lnTo>
                  <a:lnTo>
                    <a:pt x="2571" y="20265"/>
                  </a:lnTo>
                  <a:lnTo>
                    <a:pt x="2914" y="19780"/>
                  </a:lnTo>
                  <a:lnTo>
                    <a:pt x="2571" y="19416"/>
                  </a:lnTo>
                  <a:lnTo>
                    <a:pt x="1971" y="19416"/>
                  </a:lnTo>
                  <a:lnTo>
                    <a:pt x="1286" y="18930"/>
                  </a:lnTo>
                  <a:lnTo>
                    <a:pt x="1286" y="18445"/>
                  </a:lnTo>
                  <a:lnTo>
                    <a:pt x="0" y="17110"/>
                  </a:lnTo>
                  <a:lnTo>
                    <a:pt x="0" y="16746"/>
                  </a:lnTo>
                  <a:lnTo>
                    <a:pt x="343" y="16261"/>
                  </a:lnTo>
                  <a:lnTo>
                    <a:pt x="343" y="15775"/>
                  </a:lnTo>
                  <a:lnTo>
                    <a:pt x="1971" y="15775"/>
                  </a:lnTo>
                  <a:lnTo>
                    <a:pt x="2229" y="15290"/>
                  </a:lnTo>
                  <a:lnTo>
                    <a:pt x="3171" y="15290"/>
                  </a:lnTo>
                  <a:lnTo>
                    <a:pt x="3514" y="14926"/>
                  </a:lnTo>
                  <a:lnTo>
                    <a:pt x="4457" y="14926"/>
                  </a:lnTo>
                  <a:lnTo>
                    <a:pt x="5143" y="14440"/>
                  </a:lnTo>
                  <a:lnTo>
                    <a:pt x="5400" y="13955"/>
                  </a:lnTo>
                  <a:lnTo>
                    <a:pt x="5400" y="13106"/>
                  </a:lnTo>
                  <a:lnTo>
                    <a:pt x="5743" y="11285"/>
                  </a:lnTo>
                  <a:lnTo>
                    <a:pt x="5743" y="8130"/>
                  </a:lnTo>
                  <a:lnTo>
                    <a:pt x="7971" y="7281"/>
                  </a:lnTo>
                  <a:lnTo>
                    <a:pt x="9514" y="5461"/>
                  </a:lnTo>
                  <a:lnTo>
                    <a:pt x="15943" y="0"/>
                  </a:lnTo>
                  <a:lnTo>
                    <a:pt x="18429" y="971"/>
                  </a:lnTo>
                  <a:lnTo>
                    <a:pt x="18771" y="1335"/>
                  </a:lnTo>
                  <a:lnTo>
                    <a:pt x="20057" y="485"/>
                  </a:lnTo>
                  <a:lnTo>
                    <a:pt x="20057" y="971"/>
                  </a:lnTo>
                  <a:lnTo>
                    <a:pt x="20657" y="3155"/>
                  </a:lnTo>
                  <a:lnTo>
                    <a:pt x="20657" y="4126"/>
                  </a:lnTo>
                  <a:lnTo>
                    <a:pt x="21600" y="5461"/>
                  </a:lnTo>
                  <a:lnTo>
                    <a:pt x="21600" y="6310"/>
                  </a:lnTo>
                  <a:lnTo>
                    <a:pt x="21257" y="6310"/>
                  </a:lnTo>
                  <a:lnTo>
                    <a:pt x="21000" y="9951"/>
                  </a:lnTo>
                  <a:lnTo>
                    <a:pt x="21000" y="12620"/>
                  </a:lnTo>
                  <a:lnTo>
                    <a:pt x="18771" y="15290"/>
                  </a:lnTo>
                  <a:lnTo>
                    <a:pt x="18429" y="15775"/>
                  </a:lnTo>
                  <a:lnTo>
                    <a:pt x="18086" y="15775"/>
                  </a:lnTo>
                  <a:lnTo>
                    <a:pt x="18086" y="16261"/>
                  </a:lnTo>
                  <a:lnTo>
                    <a:pt x="18429" y="18445"/>
                  </a:lnTo>
                  <a:lnTo>
                    <a:pt x="18086" y="18081"/>
                  </a:lnTo>
                  <a:lnTo>
                    <a:pt x="17829" y="18445"/>
                  </a:lnTo>
                  <a:lnTo>
                    <a:pt x="17829" y="18930"/>
                  </a:lnTo>
                  <a:lnTo>
                    <a:pt x="16886" y="18930"/>
                  </a:lnTo>
                  <a:lnTo>
                    <a:pt x="16886" y="19416"/>
                  </a:lnTo>
                  <a:lnTo>
                    <a:pt x="15943" y="19416"/>
                  </a:lnTo>
                  <a:lnTo>
                    <a:pt x="15600" y="18930"/>
                  </a:lnTo>
                  <a:lnTo>
                    <a:pt x="13371" y="18930"/>
                  </a:lnTo>
                  <a:lnTo>
                    <a:pt x="13029" y="19780"/>
                  </a:lnTo>
                  <a:lnTo>
                    <a:pt x="11743" y="19780"/>
                  </a:lnTo>
                  <a:lnTo>
                    <a:pt x="11143" y="19416"/>
                  </a:lnTo>
                  <a:lnTo>
                    <a:pt x="10800" y="19416"/>
                  </a:lnTo>
                  <a:lnTo>
                    <a:pt x="10800" y="18930"/>
                  </a:lnTo>
                  <a:lnTo>
                    <a:pt x="9514" y="18930"/>
                  </a:lnTo>
                  <a:lnTo>
                    <a:pt x="9514" y="19416"/>
                  </a:lnTo>
                  <a:lnTo>
                    <a:pt x="8914" y="19416"/>
                  </a:lnTo>
                  <a:lnTo>
                    <a:pt x="8571" y="18445"/>
                  </a:lnTo>
                  <a:lnTo>
                    <a:pt x="8314" y="18081"/>
                  </a:lnTo>
                  <a:lnTo>
                    <a:pt x="5743" y="18081"/>
                  </a:lnTo>
                  <a:lnTo>
                    <a:pt x="5400" y="18445"/>
                  </a:lnTo>
                  <a:lnTo>
                    <a:pt x="5143" y="18445"/>
                  </a:lnTo>
                  <a:lnTo>
                    <a:pt x="5143" y="18930"/>
                  </a:lnTo>
                  <a:lnTo>
                    <a:pt x="5400" y="18930"/>
                  </a:lnTo>
                  <a:lnTo>
                    <a:pt x="5143" y="18930"/>
                  </a:lnTo>
                  <a:lnTo>
                    <a:pt x="5143" y="19416"/>
                  </a:lnTo>
                  <a:lnTo>
                    <a:pt x="5400" y="19780"/>
                  </a:lnTo>
                  <a:lnTo>
                    <a:pt x="5143" y="19780"/>
                  </a:lnTo>
                  <a:lnTo>
                    <a:pt x="4800" y="20265"/>
                  </a:lnTo>
                  <a:lnTo>
                    <a:pt x="4800" y="20751"/>
                  </a:lnTo>
                  <a:lnTo>
                    <a:pt x="5143" y="21236"/>
                  </a:lnTo>
                  <a:lnTo>
                    <a:pt x="5143" y="21600"/>
                  </a:lnTo>
                  <a:lnTo>
                    <a:pt x="4800" y="21600"/>
                  </a:lnTo>
                  <a:close/>
                  <a:moveTo>
                    <a:pt x="48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2" name="Google Shape;902;p16"/>
            <p:cNvSpPr/>
            <p:nvPr/>
          </p:nvSpPr>
          <p:spPr>
            <a:xfrm>
              <a:off x="6989" y="4163"/>
              <a:ext cx="470" cy="356"/>
            </a:xfrm>
            <a:custGeom>
              <a:avLst/>
              <a:gdLst/>
              <a:ahLst/>
              <a:cxnLst/>
              <a:rect l="l" t="t" r="r" b="b"/>
              <a:pathLst>
                <a:path w="21600" h="21600" extrusionOk="0">
                  <a:moveTo>
                    <a:pt x="20783" y="1650"/>
                  </a:moveTo>
                  <a:lnTo>
                    <a:pt x="19849" y="450"/>
                  </a:lnTo>
                  <a:lnTo>
                    <a:pt x="19382" y="0"/>
                  </a:lnTo>
                  <a:lnTo>
                    <a:pt x="19031" y="450"/>
                  </a:lnTo>
                  <a:lnTo>
                    <a:pt x="19031" y="1050"/>
                  </a:lnTo>
                  <a:lnTo>
                    <a:pt x="17747" y="1050"/>
                  </a:lnTo>
                  <a:lnTo>
                    <a:pt x="17747" y="1650"/>
                  </a:lnTo>
                  <a:lnTo>
                    <a:pt x="16463" y="1650"/>
                  </a:lnTo>
                  <a:lnTo>
                    <a:pt x="15996" y="1050"/>
                  </a:lnTo>
                  <a:lnTo>
                    <a:pt x="12960" y="1050"/>
                  </a:lnTo>
                  <a:lnTo>
                    <a:pt x="12493" y="2100"/>
                  </a:lnTo>
                  <a:lnTo>
                    <a:pt x="10742" y="2100"/>
                  </a:lnTo>
                  <a:lnTo>
                    <a:pt x="9924" y="1650"/>
                  </a:lnTo>
                  <a:lnTo>
                    <a:pt x="9457" y="1650"/>
                  </a:lnTo>
                  <a:lnTo>
                    <a:pt x="9457" y="1050"/>
                  </a:lnTo>
                  <a:lnTo>
                    <a:pt x="7706" y="1050"/>
                  </a:lnTo>
                  <a:lnTo>
                    <a:pt x="7706" y="1650"/>
                  </a:lnTo>
                  <a:lnTo>
                    <a:pt x="6889" y="1650"/>
                  </a:lnTo>
                  <a:lnTo>
                    <a:pt x="6422" y="450"/>
                  </a:lnTo>
                  <a:lnTo>
                    <a:pt x="6071" y="0"/>
                  </a:lnTo>
                  <a:lnTo>
                    <a:pt x="2569" y="0"/>
                  </a:lnTo>
                  <a:lnTo>
                    <a:pt x="2102" y="450"/>
                  </a:lnTo>
                  <a:lnTo>
                    <a:pt x="1751" y="450"/>
                  </a:lnTo>
                  <a:lnTo>
                    <a:pt x="1751" y="1050"/>
                  </a:lnTo>
                  <a:lnTo>
                    <a:pt x="2102" y="1050"/>
                  </a:lnTo>
                  <a:lnTo>
                    <a:pt x="1751" y="1050"/>
                  </a:lnTo>
                  <a:lnTo>
                    <a:pt x="1751" y="1650"/>
                  </a:lnTo>
                  <a:lnTo>
                    <a:pt x="2102" y="2100"/>
                  </a:lnTo>
                  <a:lnTo>
                    <a:pt x="1751" y="2100"/>
                  </a:lnTo>
                  <a:lnTo>
                    <a:pt x="1284" y="2700"/>
                  </a:lnTo>
                  <a:lnTo>
                    <a:pt x="1284" y="3300"/>
                  </a:lnTo>
                  <a:lnTo>
                    <a:pt x="1751" y="3900"/>
                  </a:lnTo>
                  <a:lnTo>
                    <a:pt x="1751" y="4350"/>
                  </a:lnTo>
                  <a:lnTo>
                    <a:pt x="1284" y="4350"/>
                  </a:lnTo>
                  <a:lnTo>
                    <a:pt x="1284" y="5550"/>
                  </a:lnTo>
                  <a:lnTo>
                    <a:pt x="1751" y="5550"/>
                  </a:lnTo>
                  <a:lnTo>
                    <a:pt x="1751" y="6000"/>
                  </a:lnTo>
                  <a:lnTo>
                    <a:pt x="2102" y="7200"/>
                  </a:lnTo>
                  <a:lnTo>
                    <a:pt x="1751" y="7200"/>
                  </a:lnTo>
                  <a:lnTo>
                    <a:pt x="1284" y="7800"/>
                  </a:lnTo>
                  <a:lnTo>
                    <a:pt x="1751" y="8250"/>
                  </a:lnTo>
                  <a:lnTo>
                    <a:pt x="1751" y="8850"/>
                  </a:lnTo>
                  <a:lnTo>
                    <a:pt x="1284" y="8850"/>
                  </a:lnTo>
                  <a:lnTo>
                    <a:pt x="1284" y="9450"/>
                  </a:lnTo>
                  <a:lnTo>
                    <a:pt x="817" y="9900"/>
                  </a:lnTo>
                  <a:lnTo>
                    <a:pt x="467" y="10500"/>
                  </a:lnTo>
                  <a:lnTo>
                    <a:pt x="0" y="10500"/>
                  </a:lnTo>
                  <a:lnTo>
                    <a:pt x="0" y="16650"/>
                  </a:lnTo>
                  <a:lnTo>
                    <a:pt x="1284" y="16650"/>
                  </a:lnTo>
                  <a:lnTo>
                    <a:pt x="2569" y="17250"/>
                  </a:lnTo>
                  <a:lnTo>
                    <a:pt x="3386" y="18300"/>
                  </a:lnTo>
                  <a:lnTo>
                    <a:pt x="3853" y="19350"/>
                  </a:lnTo>
                  <a:lnTo>
                    <a:pt x="3853" y="19950"/>
                  </a:lnTo>
                  <a:lnTo>
                    <a:pt x="4320" y="19950"/>
                  </a:lnTo>
                  <a:lnTo>
                    <a:pt x="4320" y="21150"/>
                  </a:lnTo>
                  <a:lnTo>
                    <a:pt x="4787" y="21600"/>
                  </a:lnTo>
                  <a:lnTo>
                    <a:pt x="7356" y="21600"/>
                  </a:lnTo>
                  <a:lnTo>
                    <a:pt x="7706" y="21150"/>
                  </a:lnTo>
                  <a:lnTo>
                    <a:pt x="8173" y="21600"/>
                  </a:lnTo>
                  <a:lnTo>
                    <a:pt x="9107" y="21150"/>
                  </a:lnTo>
                  <a:lnTo>
                    <a:pt x="9924" y="21150"/>
                  </a:lnTo>
                  <a:lnTo>
                    <a:pt x="9924" y="20550"/>
                  </a:lnTo>
                  <a:lnTo>
                    <a:pt x="10391" y="21150"/>
                  </a:lnTo>
                  <a:lnTo>
                    <a:pt x="10391" y="20550"/>
                  </a:lnTo>
                  <a:lnTo>
                    <a:pt x="11209" y="19950"/>
                  </a:lnTo>
                  <a:lnTo>
                    <a:pt x="11209" y="17700"/>
                  </a:lnTo>
                  <a:lnTo>
                    <a:pt x="11676" y="17700"/>
                  </a:lnTo>
                  <a:lnTo>
                    <a:pt x="12143" y="17250"/>
                  </a:lnTo>
                  <a:lnTo>
                    <a:pt x="12493" y="16650"/>
                  </a:lnTo>
                  <a:lnTo>
                    <a:pt x="12493" y="16050"/>
                  </a:lnTo>
                  <a:lnTo>
                    <a:pt x="12960" y="16050"/>
                  </a:lnTo>
                  <a:lnTo>
                    <a:pt x="13427" y="15600"/>
                  </a:lnTo>
                  <a:lnTo>
                    <a:pt x="13777" y="16050"/>
                  </a:lnTo>
                  <a:lnTo>
                    <a:pt x="14244" y="15600"/>
                  </a:lnTo>
                  <a:lnTo>
                    <a:pt x="14711" y="16050"/>
                  </a:lnTo>
                  <a:lnTo>
                    <a:pt x="14711" y="16650"/>
                  </a:lnTo>
                  <a:lnTo>
                    <a:pt x="15529" y="16650"/>
                  </a:lnTo>
                  <a:lnTo>
                    <a:pt x="15996" y="16050"/>
                  </a:lnTo>
                  <a:lnTo>
                    <a:pt x="15996" y="15600"/>
                  </a:lnTo>
                  <a:lnTo>
                    <a:pt x="16463" y="15600"/>
                  </a:lnTo>
                  <a:lnTo>
                    <a:pt x="16813" y="15000"/>
                  </a:lnTo>
                  <a:lnTo>
                    <a:pt x="16813" y="14400"/>
                  </a:lnTo>
                  <a:lnTo>
                    <a:pt x="17280" y="13350"/>
                  </a:lnTo>
                  <a:lnTo>
                    <a:pt x="17280" y="12750"/>
                  </a:lnTo>
                  <a:lnTo>
                    <a:pt x="17747" y="12750"/>
                  </a:lnTo>
                  <a:lnTo>
                    <a:pt x="18097" y="12150"/>
                  </a:lnTo>
                  <a:lnTo>
                    <a:pt x="18564" y="11700"/>
                  </a:lnTo>
                  <a:lnTo>
                    <a:pt x="18564" y="9900"/>
                  </a:lnTo>
                  <a:lnTo>
                    <a:pt x="19031" y="9900"/>
                  </a:lnTo>
                  <a:lnTo>
                    <a:pt x="19849" y="8850"/>
                  </a:lnTo>
                  <a:lnTo>
                    <a:pt x="19849" y="7200"/>
                  </a:lnTo>
                  <a:lnTo>
                    <a:pt x="20316" y="6600"/>
                  </a:lnTo>
                  <a:lnTo>
                    <a:pt x="20316" y="6000"/>
                  </a:lnTo>
                  <a:lnTo>
                    <a:pt x="21133" y="6000"/>
                  </a:lnTo>
                  <a:lnTo>
                    <a:pt x="21133" y="5550"/>
                  </a:lnTo>
                  <a:lnTo>
                    <a:pt x="21600" y="5550"/>
                  </a:lnTo>
                  <a:lnTo>
                    <a:pt x="21600" y="3900"/>
                  </a:lnTo>
                  <a:lnTo>
                    <a:pt x="21133" y="3900"/>
                  </a:lnTo>
                  <a:lnTo>
                    <a:pt x="21133" y="2100"/>
                  </a:lnTo>
                  <a:lnTo>
                    <a:pt x="20783" y="1650"/>
                  </a:lnTo>
                  <a:close/>
                  <a:moveTo>
                    <a:pt x="20783" y="165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3" name="Google Shape;903;p16"/>
            <p:cNvSpPr/>
            <p:nvPr/>
          </p:nvSpPr>
          <p:spPr>
            <a:xfrm>
              <a:off x="7129" y="4667"/>
              <a:ext cx="10" cy="8"/>
            </a:xfrm>
            <a:custGeom>
              <a:avLst/>
              <a:gdLst/>
              <a:ahLst/>
              <a:cxnLst/>
              <a:rect l="l" t="t" r="r" b="b"/>
              <a:pathLst>
                <a:path w="21600" h="21600" extrusionOk="0">
                  <a:moveTo>
                    <a:pt x="0" y="21600"/>
                  </a:moveTo>
                  <a:lnTo>
                    <a:pt x="0" y="0"/>
                  </a:lnTo>
                  <a:lnTo>
                    <a:pt x="21600" y="0"/>
                  </a:lnTo>
                  <a:lnTo>
                    <a:pt x="21600" y="21600"/>
                  </a:lnTo>
                  <a:lnTo>
                    <a:pt x="0" y="21600"/>
                  </a:lnTo>
                  <a:close/>
                  <a:moveTo>
                    <a:pt x="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4" name="Google Shape;904;p16"/>
            <p:cNvSpPr/>
            <p:nvPr/>
          </p:nvSpPr>
          <p:spPr>
            <a:xfrm>
              <a:off x="7205" y="4539"/>
              <a:ext cx="18" cy="27"/>
            </a:xfrm>
            <a:custGeom>
              <a:avLst/>
              <a:gdLst/>
              <a:ahLst/>
              <a:cxnLst/>
              <a:rect l="l" t="t" r="r" b="b"/>
              <a:pathLst>
                <a:path w="21600" h="21600" extrusionOk="0">
                  <a:moveTo>
                    <a:pt x="0" y="13745"/>
                  </a:moveTo>
                  <a:lnTo>
                    <a:pt x="0" y="5891"/>
                  </a:lnTo>
                  <a:lnTo>
                    <a:pt x="12343" y="5891"/>
                  </a:lnTo>
                  <a:lnTo>
                    <a:pt x="12343" y="0"/>
                  </a:lnTo>
                  <a:lnTo>
                    <a:pt x="21600" y="0"/>
                  </a:lnTo>
                  <a:lnTo>
                    <a:pt x="21600" y="21600"/>
                  </a:lnTo>
                  <a:lnTo>
                    <a:pt x="12343" y="13745"/>
                  </a:lnTo>
                  <a:lnTo>
                    <a:pt x="0" y="13745"/>
                  </a:lnTo>
                  <a:close/>
                  <a:moveTo>
                    <a:pt x="0" y="1374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5" name="Google Shape;905;p16"/>
            <p:cNvSpPr/>
            <p:nvPr/>
          </p:nvSpPr>
          <p:spPr>
            <a:xfrm>
              <a:off x="7215" y="4190"/>
              <a:ext cx="320" cy="420"/>
            </a:xfrm>
            <a:custGeom>
              <a:avLst/>
              <a:gdLst/>
              <a:ahLst/>
              <a:cxnLst/>
              <a:rect l="l" t="t" r="r" b="b"/>
              <a:pathLst>
                <a:path w="21600" h="21600" extrusionOk="0">
                  <a:moveTo>
                    <a:pt x="0" y="16518"/>
                  </a:moveTo>
                  <a:lnTo>
                    <a:pt x="0" y="16009"/>
                  </a:lnTo>
                  <a:lnTo>
                    <a:pt x="1200" y="15501"/>
                  </a:lnTo>
                  <a:lnTo>
                    <a:pt x="1200" y="13595"/>
                  </a:lnTo>
                  <a:lnTo>
                    <a:pt x="1886" y="13595"/>
                  </a:lnTo>
                  <a:lnTo>
                    <a:pt x="2571" y="13214"/>
                  </a:lnTo>
                  <a:lnTo>
                    <a:pt x="3086" y="12706"/>
                  </a:lnTo>
                  <a:lnTo>
                    <a:pt x="3086" y="12198"/>
                  </a:lnTo>
                  <a:lnTo>
                    <a:pt x="3771" y="12198"/>
                  </a:lnTo>
                  <a:lnTo>
                    <a:pt x="4457" y="11816"/>
                  </a:lnTo>
                  <a:lnTo>
                    <a:pt x="4971" y="12198"/>
                  </a:lnTo>
                  <a:lnTo>
                    <a:pt x="5657" y="11816"/>
                  </a:lnTo>
                  <a:lnTo>
                    <a:pt x="6343" y="12198"/>
                  </a:lnTo>
                  <a:lnTo>
                    <a:pt x="6343" y="12706"/>
                  </a:lnTo>
                  <a:lnTo>
                    <a:pt x="7543" y="12706"/>
                  </a:lnTo>
                  <a:lnTo>
                    <a:pt x="8229" y="12198"/>
                  </a:lnTo>
                  <a:lnTo>
                    <a:pt x="8229" y="11816"/>
                  </a:lnTo>
                  <a:lnTo>
                    <a:pt x="8914" y="11816"/>
                  </a:lnTo>
                  <a:lnTo>
                    <a:pt x="9429" y="11308"/>
                  </a:lnTo>
                  <a:lnTo>
                    <a:pt x="9429" y="10800"/>
                  </a:lnTo>
                  <a:lnTo>
                    <a:pt x="10114" y="9911"/>
                  </a:lnTo>
                  <a:lnTo>
                    <a:pt x="10114" y="9402"/>
                  </a:lnTo>
                  <a:lnTo>
                    <a:pt x="10800" y="9402"/>
                  </a:lnTo>
                  <a:lnTo>
                    <a:pt x="11314" y="8894"/>
                  </a:lnTo>
                  <a:lnTo>
                    <a:pt x="12000" y="8513"/>
                  </a:lnTo>
                  <a:lnTo>
                    <a:pt x="12000" y="6988"/>
                  </a:lnTo>
                  <a:lnTo>
                    <a:pt x="12686" y="6988"/>
                  </a:lnTo>
                  <a:lnTo>
                    <a:pt x="13886" y="6099"/>
                  </a:lnTo>
                  <a:lnTo>
                    <a:pt x="13886" y="4701"/>
                  </a:lnTo>
                  <a:lnTo>
                    <a:pt x="14571" y="4193"/>
                  </a:lnTo>
                  <a:lnTo>
                    <a:pt x="14571" y="3685"/>
                  </a:lnTo>
                  <a:lnTo>
                    <a:pt x="15771" y="3685"/>
                  </a:lnTo>
                  <a:lnTo>
                    <a:pt x="15771" y="3304"/>
                  </a:lnTo>
                  <a:lnTo>
                    <a:pt x="16457" y="3304"/>
                  </a:lnTo>
                  <a:lnTo>
                    <a:pt x="16457" y="1906"/>
                  </a:lnTo>
                  <a:lnTo>
                    <a:pt x="15771" y="1906"/>
                  </a:lnTo>
                  <a:lnTo>
                    <a:pt x="15771" y="381"/>
                  </a:lnTo>
                  <a:lnTo>
                    <a:pt x="15257" y="0"/>
                  </a:lnTo>
                  <a:lnTo>
                    <a:pt x="16457" y="381"/>
                  </a:lnTo>
                  <a:lnTo>
                    <a:pt x="17143" y="889"/>
                  </a:lnTo>
                  <a:lnTo>
                    <a:pt x="17657" y="1398"/>
                  </a:lnTo>
                  <a:lnTo>
                    <a:pt x="17657" y="1906"/>
                  </a:lnTo>
                  <a:lnTo>
                    <a:pt x="18343" y="2287"/>
                  </a:lnTo>
                  <a:lnTo>
                    <a:pt x="18343" y="2795"/>
                  </a:lnTo>
                  <a:lnTo>
                    <a:pt x="17657" y="2795"/>
                  </a:lnTo>
                  <a:lnTo>
                    <a:pt x="17657" y="3304"/>
                  </a:lnTo>
                  <a:lnTo>
                    <a:pt x="18343" y="3304"/>
                  </a:lnTo>
                  <a:lnTo>
                    <a:pt x="17657" y="3685"/>
                  </a:lnTo>
                  <a:lnTo>
                    <a:pt x="17657" y="4701"/>
                  </a:lnTo>
                  <a:lnTo>
                    <a:pt x="18343" y="5209"/>
                  </a:lnTo>
                  <a:lnTo>
                    <a:pt x="19029" y="5591"/>
                  </a:lnTo>
                  <a:lnTo>
                    <a:pt x="19543" y="6099"/>
                  </a:lnTo>
                  <a:lnTo>
                    <a:pt x="15771" y="6099"/>
                  </a:lnTo>
                  <a:lnTo>
                    <a:pt x="15771" y="7496"/>
                  </a:lnTo>
                  <a:lnTo>
                    <a:pt x="16457" y="7496"/>
                  </a:lnTo>
                  <a:lnTo>
                    <a:pt x="17657" y="8005"/>
                  </a:lnTo>
                  <a:lnTo>
                    <a:pt x="18343" y="8894"/>
                  </a:lnTo>
                  <a:lnTo>
                    <a:pt x="19029" y="8894"/>
                  </a:lnTo>
                  <a:lnTo>
                    <a:pt x="19543" y="9402"/>
                  </a:lnTo>
                  <a:lnTo>
                    <a:pt x="19543" y="10800"/>
                  </a:lnTo>
                  <a:lnTo>
                    <a:pt x="19029" y="10800"/>
                  </a:lnTo>
                  <a:lnTo>
                    <a:pt x="19029" y="11308"/>
                  </a:lnTo>
                  <a:lnTo>
                    <a:pt x="18343" y="12198"/>
                  </a:lnTo>
                  <a:lnTo>
                    <a:pt x="17657" y="12706"/>
                  </a:lnTo>
                  <a:lnTo>
                    <a:pt x="17143" y="13214"/>
                  </a:lnTo>
                  <a:lnTo>
                    <a:pt x="16457" y="13214"/>
                  </a:lnTo>
                  <a:lnTo>
                    <a:pt x="17143" y="13595"/>
                  </a:lnTo>
                  <a:lnTo>
                    <a:pt x="17143" y="16518"/>
                  </a:lnTo>
                  <a:lnTo>
                    <a:pt x="17657" y="16518"/>
                  </a:lnTo>
                  <a:lnTo>
                    <a:pt x="18343" y="16899"/>
                  </a:lnTo>
                  <a:lnTo>
                    <a:pt x="19029" y="17407"/>
                  </a:lnTo>
                  <a:lnTo>
                    <a:pt x="19543" y="18296"/>
                  </a:lnTo>
                  <a:lnTo>
                    <a:pt x="20229" y="18805"/>
                  </a:lnTo>
                  <a:lnTo>
                    <a:pt x="20229" y="19313"/>
                  </a:lnTo>
                  <a:lnTo>
                    <a:pt x="21600" y="19313"/>
                  </a:lnTo>
                  <a:lnTo>
                    <a:pt x="21600" y="20711"/>
                  </a:lnTo>
                  <a:lnTo>
                    <a:pt x="20914" y="21219"/>
                  </a:lnTo>
                  <a:lnTo>
                    <a:pt x="20914" y="21600"/>
                  </a:lnTo>
                  <a:lnTo>
                    <a:pt x="19029" y="21600"/>
                  </a:lnTo>
                  <a:lnTo>
                    <a:pt x="19029" y="21219"/>
                  </a:lnTo>
                  <a:lnTo>
                    <a:pt x="18343" y="21219"/>
                  </a:lnTo>
                  <a:lnTo>
                    <a:pt x="18343" y="21600"/>
                  </a:lnTo>
                  <a:lnTo>
                    <a:pt x="17657" y="21219"/>
                  </a:lnTo>
                  <a:lnTo>
                    <a:pt x="12686" y="21219"/>
                  </a:lnTo>
                  <a:lnTo>
                    <a:pt x="12686" y="20711"/>
                  </a:lnTo>
                  <a:lnTo>
                    <a:pt x="12000" y="21219"/>
                  </a:lnTo>
                  <a:lnTo>
                    <a:pt x="11314" y="20711"/>
                  </a:lnTo>
                  <a:lnTo>
                    <a:pt x="8229" y="20711"/>
                  </a:lnTo>
                  <a:lnTo>
                    <a:pt x="7543" y="21219"/>
                  </a:lnTo>
                  <a:lnTo>
                    <a:pt x="3086" y="21219"/>
                  </a:lnTo>
                  <a:lnTo>
                    <a:pt x="3771" y="20711"/>
                  </a:lnTo>
                  <a:lnTo>
                    <a:pt x="3086" y="20711"/>
                  </a:lnTo>
                  <a:lnTo>
                    <a:pt x="3771" y="19821"/>
                  </a:lnTo>
                  <a:lnTo>
                    <a:pt x="3771" y="19313"/>
                  </a:lnTo>
                  <a:lnTo>
                    <a:pt x="3086" y="18805"/>
                  </a:lnTo>
                  <a:lnTo>
                    <a:pt x="3086" y="17407"/>
                  </a:lnTo>
                  <a:lnTo>
                    <a:pt x="1200" y="17407"/>
                  </a:lnTo>
                  <a:lnTo>
                    <a:pt x="1200" y="16009"/>
                  </a:lnTo>
                  <a:lnTo>
                    <a:pt x="514" y="16518"/>
                  </a:lnTo>
                  <a:lnTo>
                    <a:pt x="0" y="16518"/>
                  </a:lnTo>
                  <a:close/>
                  <a:moveTo>
                    <a:pt x="0" y="16518"/>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6" name="Google Shape;906;p16"/>
            <p:cNvSpPr/>
            <p:nvPr/>
          </p:nvSpPr>
          <p:spPr>
            <a:xfrm>
              <a:off x="7223" y="4593"/>
              <a:ext cx="236" cy="230"/>
            </a:xfrm>
            <a:custGeom>
              <a:avLst/>
              <a:gdLst/>
              <a:ahLst/>
              <a:cxnLst/>
              <a:rect l="l" t="t" r="r" b="b"/>
              <a:pathLst>
                <a:path w="21600" h="21600" extrusionOk="0">
                  <a:moveTo>
                    <a:pt x="9523" y="929"/>
                  </a:moveTo>
                  <a:lnTo>
                    <a:pt x="10452" y="0"/>
                  </a:lnTo>
                  <a:lnTo>
                    <a:pt x="14632" y="0"/>
                  </a:lnTo>
                  <a:lnTo>
                    <a:pt x="15561" y="929"/>
                  </a:lnTo>
                  <a:lnTo>
                    <a:pt x="16490" y="0"/>
                  </a:lnTo>
                  <a:lnTo>
                    <a:pt x="16490" y="3484"/>
                  </a:lnTo>
                  <a:lnTo>
                    <a:pt x="17187" y="4413"/>
                  </a:lnTo>
                  <a:lnTo>
                    <a:pt x="17187" y="3484"/>
                  </a:lnTo>
                  <a:lnTo>
                    <a:pt x="21600" y="3484"/>
                  </a:lnTo>
                  <a:lnTo>
                    <a:pt x="21600" y="6039"/>
                  </a:lnTo>
                  <a:lnTo>
                    <a:pt x="20671" y="6039"/>
                  </a:lnTo>
                  <a:lnTo>
                    <a:pt x="19974" y="6968"/>
                  </a:lnTo>
                  <a:lnTo>
                    <a:pt x="19974" y="7665"/>
                  </a:lnTo>
                  <a:lnTo>
                    <a:pt x="19045" y="8594"/>
                  </a:lnTo>
                  <a:lnTo>
                    <a:pt x="19974" y="8594"/>
                  </a:lnTo>
                  <a:lnTo>
                    <a:pt x="19974" y="9523"/>
                  </a:lnTo>
                  <a:lnTo>
                    <a:pt x="20671" y="9523"/>
                  </a:lnTo>
                  <a:lnTo>
                    <a:pt x="20671" y="10452"/>
                  </a:lnTo>
                  <a:lnTo>
                    <a:pt x="21600" y="10452"/>
                  </a:lnTo>
                  <a:lnTo>
                    <a:pt x="21600" y="11148"/>
                  </a:lnTo>
                  <a:lnTo>
                    <a:pt x="20671" y="13006"/>
                  </a:lnTo>
                  <a:lnTo>
                    <a:pt x="19974" y="15561"/>
                  </a:lnTo>
                  <a:lnTo>
                    <a:pt x="20671" y="16258"/>
                  </a:lnTo>
                  <a:lnTo>
                    <a:pt x="19974" y="16258"/>
                  </a:lnTo>
                  <a:lnTo>
                    <a:pt x="19045" y="15561"/>
                  </a:lnTo>
                  <a:lnTo>
                    <a:pt x="18116" y="15561"/>
                  </a:lnTo>
                  <a:lnTo>
                    <a:pt x="17187" y="16258"/>
                  </a:lnTo>
                  <a:lnTo>
                    <a:pt x="16490" y="16258"/>
                  </a:lnTo>
                  <a:lnTo>
                    <a:pt x="15561" y="15561"/>
                  </a:lnTo>
                  <a:lnTo>
                    <a:pt x="15561" y="14632"/>
                  </a:lnTo>
                  <a:lnTo>
                    <a:pt x="13935" y="14632"/>
                  </a:lnTo>
                  <a:lnTo>
                    <a:pt x="13935" y="16258"/>
                  </a:lnTo>
                  <a:lnTo>
                    <a:pt x="12077" y="16258"/>
                  </a:lnTo>
                  <a:lnTo>
                    <a:pt x="11381" y="17187"/>
                  </a:lnTo>
                  <a:lnTo>
                    <a:pt x="10452" y="16258"/>
                  </a:lnTo>
                  <a:lnTo>
                    <a:pt x="9523" y="17187"/>
                  </a:lnTo>
                  <a:lnTo>
                    <a:pt x="9523" y="18116"/>
                  </a:lnTo>
                  <a:lnTo>
                    <a:pt x="12077" y="18116"/>
                  </a:lnTo>
                  <a:lnTo>
                    <a:pt x="12077" y="20671"/>
                  </a:lnTo>
                  <a:lnTo>
                    <a:pt x="11381" y="19742"/>
                  </a:lnTo>
                  <a:lnTo>
                    <a:pt x="10452" y="19742"/>
                  </a:lnTo>
                  <a:lnTo>
                    <a:pt x="10452" y="20671"/>
                  </a:lnTo>
                  <a:lnTo>
                    <a:pt x="9523" y="20671"/>
                  </a:lnTo>
                  <a:lnTo>
                    <a:pt x="8594" y="21600"/>
                  </a:lnTo>
                  <a:lnTo>
                    <a:pt x="7897" y="21600"/>
                  </a:lnTo>
                  <a:lnTo>
                    <a:pt x="7897" y="20671"/>
                  </a:lnTo>
                  <a:lnTo>
                    <a:pt x="6039" y="19742"/>
                  </a:lnTo>
                  <a:lnTo>
                    <a:pt x="6039" y="19045"/>
                  </a:lnTo>
                  <a:lnTo>
                    <a:pt x="4413" y="18116"/>
                  </a:lnTo>
                  <a:lnTo>
                    <a:pt x="3484" y="17187"/>
                  </a:lnTo>
                  <a:lnTo>
                    <a:pt x="2787" y="16258"/>
                  </a:lnTo>
                  <a:lnTo>
                    <a:pt x="1858" y="15561"/>
                  </a:lnTo>
                  <a:lnTo>
                    <a:pt x="1858" y="13703"/>
                  </a:lnTo>
                  <a:lnTo>
                    <a:pt x="929" y="13006"/>
                  </a:lnTo>
                  <a:lnTo>
                    <a:pt x="929" y="12077"/>
                  </a:lnTo>
                  <a:lnTo>
                    <a:pt x="0" y="10452"/>
                  </a:lnTo>
                  <a:lnTo>
                    <a:pt x="1858" y="10452"/>
                  </a:lnTo>
                  <a:lnTo>
                    <a:pt x="1858" y="7665"/>
                  </a:lnTo>
                  <a:lnTo>
                    <a:pt x="3484" y="6968"/>
                  </a:lnTo>
                  <a:lnTo>
                    <a:pt x="2787" y="6968"/>
                  </a:lnTo>
                  <a:lnTo>
                    <a:pt x="1858" y="6039"/>
                  </a:lnTo>
                  <a:lnTo>
                    <a:pt x="2787" y="6039"/>
                  </a:lnTo>
                  <a:lnTo>
                    <a:pt x="2787" y="5110"/>
                  </a:lnTo>
                  <a:lnTo>
                    <a:pt x="3484" y="5110"/>
                  </a:lnTo>
                  <a:lnTo>
                    <a:pt x="3484" y="4413"/>
                  </a:lnTo>
                  <a:lnTo>
                    <a:pt x="4413" y="4413"/>
                  </a:lnTo>
                  <a:lnTo>
                    <a:pt x="4413" y="5110"/>
                  </a:lnTo>
                  <a:lnTo>
                    <a:pt x="9523" y="5110"/>
                  </a:lnTo>
                  <a:lnTo>
                    <a:pt x="9523" y="929"/>
                  </a:lnTo>
                  <a:close/>
                  <a:moveTo>
                    <a:pt x="9523" y="929"/>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7" name="Google Shape;907;p16"/>
            <p:cNvSpPr/>
            <p:nvPr/>
          </p:nvSpPr>
          <p:spPr>
            <a:xfrm>
              <a:off x="7243" y="4603"/>
              <a:ext cx="84" cy="44"/>
            </a:xfrm>
            <a:custGeom>
              <a:avLst/>
              <a:gdLst/>
              <a:ahLst/>
              <a:cxnLst/>
              <a:rect l="l" t="t" r="r" b="b"/>
              <a:pathLst>
                <a:path w="21600" h="21600" extrusionOk="0">
                  <a:moveTo>
                    <a:pt x="2618" y="21600"/>
                  </a:moveTo>
                  <a:lnTo>
                    <a:pt x="4582" y="21600"/>
                  </a:lnTo>
                  <a:lnTo>
                    <a:pt x="4582" y="18000"/>
                  </a:lnTo>
                  <a:lnTo>
                    <a:pt x="7200" y="18000"/>
                  </a:lnTo>
                  <a:lnTo>
                    <a:pt x="7200" y="21600"/>
                  </a:lnTo>
                  <a:lnTo>
                    <a:pt x="21600" y="21600"/>
                  </a:lnTo>
                  <a:lnTo>
                    <a:pt x="21600" y="0"/>
                  </a:lnTo>
                  <a:lnTo>
                    <a:pt x="4582" y="0"/>
                  </a:lnTo>
                  <a:lnTo>
                    <a:pt x="7200" y="3600"/>
                  </a:lnTo>
                  <a:lnTo>
                    <a:pt x="2618" y="8400"/>
                  </a:lnTo>
                  <a:lnTo>
                    <a:pt x="0" y="18000"/>
                  </a:lnTo>
                  <a:lnTo>
                    <a:pt x="2618" y="18000"/>
                  </a:lnTo>
                  <a:lnTo>
                    <a:pt x="2618" y="21600"/>
                  </a:lnTo>
                  <a:close/>
                  <a:moveTo>
                    <a:pt x="2618"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8" name="Google Shape;908;p16"/>
            <p:cNvSpPr/>
            <p:nvPr/>
          </p:nvSpPr>
          <p:spPr>
            <a:xfrm>
              <a:off x="7317" y="4539"/>
              <a:ext cx="319" cy="328"/>
            </a:xfrm>
            <a:custGeom>
              <a:avLst/>
              <a:gdLst/>
              <a:ahLst/>
              <a:cxnLst/>
              <a:rect l="l" t="t" r="r" b="b"/>
              <a:pathLst>
                <a:path w="21600" h="21600" extrusionOk="0">
                  <a:moveTo>
                    <a:pt x="0" y="18677"/>
                  </a:moveTo>
                  <a:lnTo>
                    <a:pt x="686" y="18027"/>
                  </a:lnTo>
                  <a:lnTo>
                    <a:pt x="1371" y="18027"/>
                  </a:lnTo>
                  <a:lnTo>
                    <a:pt x="1371" y="17377"/>
                  </a:lnTo>
                  <a:lnTo>
                    <a:pt x="2057" y="17377"/>
                  </a:lnTo>
                  <a:lnTo>
                    <a:pt x="2571" y="18027"/>
                  </a:lnTo>
                  <a:lnTo>
                    <a:pt x="2571" y="16241"/>
                  </a:lnTo>
                  <a:lnTo>
                    <a:pt x="686" y="16241"/>
                  </a:lnTo>
                  <a:lnTo>
                    <a:pt x="686" y="15591"/>
                  </a:lnTo>
                  <a:lnTo>
                    <a:pt x="1371" y="14941"/>
                  </a:lnTo>
                  <a:lnTo>
                    <a:pt x="2057" y="15591"/>
                  </a:lnTo>
                  <a:lnTo>
                    <a:pt x="2571" y="14941"/>
                  </a:lnTo>
                  <a:lnTo>
                    <a:pt x="3943" y="14941"/>
                  </a:lnTo>
                  <a:lnTo>
                    <a:pt x="3943" y="13805"/>
                  </a:lnTo>
                  <a:lnTo>
                    <a:pt x="5143" y="13805"/>
                  </a:lnTo>
                  <a:lnTo>
                    <a:pt x="5143" y="14454"/>
                  </a:lnTo>
                  <a:lnTo>
                    <a:pt x="5829" y="14941"/>
                  </a:lnTo>
                  <a:lnTo>
                    <a:pt x="6343" y="14941"/>
                  </a:lnTo>
                  <a:lnTo>
                    <a:pt x="7029" y="14454"/>
                  </a:lnTo>
                  <a:lnTo>
                    <a:pt x="7714" y="14454"/>
                  </a:lnTo>
                  <a:lnTo>
                    <a:pt x="8400" y="14941"/>
                  </a:lnTo>
                  <a:lnTo>
                    <a:pt x="8914" y="14941"/>
                  </a:lnTo>
                  <a:lnTo>
                    <a:pt x="8400" y="14454"/>
                  </a:lnTo>
                  <a:lnTo>
                    <a:pt x="8914" y="12668"/>
                  </a:lnTo>
                  <a:lnTo>
                    <a:pt x="9600" y="11368"/>
                  </a:lnTo>
                  <a:lnTo>
                    <a:pt x="9600" y="10881"/>
                  </a:lnTo>
                  <a:lnTo>
                    <a:pt x="8914" y="10881"/>
                  </a:lnTo>
                  <a:lnTo>
                    <a:pt x="8914" y="10232"/>
                  </a:lnTo>
                  <a:lnTo>
                    <a:pt x="8400" y="10232"/>
                  </a:lnTo>
                  <a:lnTo>
                    <a:pt x="8400" y="9582"/>
                  </a:lnTo>
                  <a:lnTo>
                    <a:pt x="7714" y="9582"/>
                  </a:lnTo>
                  <a:lnTo>
                    <a:pt x="8400" y="8932"/>
                  </a:lnTo>
                  <a:lnTo>
                    <a:pt x="8400" y="8445"/>
                  </a:lnTo>
                  <a:lnTo>
                    <a:pt x="8914" y="7795"/>
                  </a:lnTo>
                  <a:lnTo>
                    <a:pt x="9600" y="7795"/>
                  </a:lnTo>
                  <a:lnTo>
                    <a:pt x="9600" y="6009"/>
                  </a:lnTo>
                  <a:lnTo>
                    <a:pt x="6343" y="6009"/>
                  </a:lnTo>
                  <a:lnTo>
                    <a:pt x="6343" y="6659"/>
                  </a:lnTo>
                  <a:lnTo>
                    <a:pt x="5829" y="6009"/>
                  </a:lnTo>
                  <a:lnTo>
                    <a:pt x="5829" y="4223"/>
                  </a:lnTo>
                  <a:lnTo>
                    <a:pt x="10800" y="4223"/>
                  </a:lnTo>
                  <a:lnTo>
                    <a:pt x="11486" y="4710"/>
                  </a:lnTo>
                  <a:lnTo>
                    <a:pt x="11486" y="4223"/>
                  </a:lnTo>
                  <a:lnTo>
                    <a:pt x="12171" y="4223"/>
                  </a:lnTo>
                  <a:lnTo>
                    <a:pt x="12171" y="4710"/>
                  </a:lnTo>
                  <a:lnTo>
                    <a:pt x="14057" y="4710"/>
                  </a:lnTo>
                  <a:lnTo>
                    <a:pt x="14057" y="4223"/>
                  </a:lnTo>
                  <a:lnTo>
                    <a:pt x="14743" y="3573"/>
                  </a:lnTo>
                  <a:lnTo>
                    <a:pt x="14743" y="2923"/>
                  </a:lnTo>
                  <a:lnTo>
                    <a:pt x="15943" y="1137"/>
                  </a:lnTo>
                  <a:lnTo>
                    <a:pt x="16629" y="487"/>
                  </a:lnTo>
                  <a:lnTo>
                    <a:pt x="17143" y="487"/>
                  </a:lnTo>
                  <a:lnTo>
                    <a:pt x="18514" y="0"/>
                  </a:lnTo>
                  <a:lnTo>
                    <a:pt x="20400" y="0"/>
                  </a:lnTo>
                  <a:lnTo>
                    <a:pt x="21086" y="487"/>
                  </a:lnTo>
                  <a:lnTo>
                    <a:pt x="21086" y="0"/>
                  </a:lnTo>
                  <a:lnTo>
                    <a:pt x="21600" y="0"/>
                  </a:lnTo>
                  <a:lnTo>
                    <a:pt x="21600" y="1786"/>
                  </a:lnTo>
                  <a:lnTo>
                    <a:pt x="21086" y="1786"/>
                  </a:lnTo>
                  <a:lnTo>
                    <a:pt x="21086" y="2436"/>
                  </a:lnTo>
                  <a:lnTo>
                    <a:pt x="19714" y="3573"/>
                  </a:lnTo>
                  <a:lnTo>
                    <a:pt x="20400" y="4710"/>
                  </a:lnTo>
                  <a:lnTo>
                    <a:pt x="19714" y="5359"/>
                  </a:lnTo>
                  <a:lnTo>
                    <a:pt x="19714" y="6009"/>
                  </a:lnTo>
                  <a:lnTo>
                    <a:pt x="19200" y="6659"/>
                  </a:lnTo>
                  <a:lnTo>
                    <a:pt x="19714" y="7146"/>
                  </a:lnTo>
                  <a:lnTo>
                    <a:pt x="19200" y="7795"/>
                  </a:lnTo>
                  <a:lnTo>
                    <a:pt x="19714" y="7795"/>
                  </a:lnTo>
                  <a:lnTo>
                    <a:pt x="19200" y="8445"/>
                  </a:lnTo>
                  <a:lnTo>
                    <a:pt x="19200" y="8932"/>
                  </a:lnTo>
                  <a:lnTo>
                    <a:pt x="18514" y="9582"/>
                  </a:lnTo>
                  <a:lnTo>
                    <a:pt x="18514" y="10232"/>
                  </a:lnTo>
                  <a:lnTo>
                    <a:pt x="17829" y="11368"/>
                  </a:lnTo>
                  <a:lnTo>
                    <a:pt x="17143" y="12018"/>
                  </a:lnTo>
                  <a:lnTo>
                    <a:pt x="16629" y="12018"/>
                  </a:lnTo>
                  <a:lnTo>
                    <a:pt x="15943" y="12668"/>
                  </a:lnTo>
                  <a:lnTo>
                    <a:pt x="15257" y="13155"/>
                  </a:lnTo>
                  <a:lnTo>
                    <a:pt x="15257" y="13805"/>
                  </a:lnTo>
                  <a:lnTo>
                    <a:pt x="14743" y="14454"/>
                  </a:lnTo>
                  <a:lnTo>
                    <a:pt x="14057" y="14941"/>
                  </a:lnTo>
                  <a:lnTo>
                    <a:pt x="14057" y="18027"/>
                  </a:lnTo>
                  <a:lnTo>
                    <a:pt x="13371" y="18677"/>
                  </a:lnTo>
                  <a:lnTo>
                    <a:pt x="12686" y="19164"/>
                  </a:lnTo>
                  <a:lnTo>
                    <a:pt x="11486" y="20463"/>
                  </a:lnTo>
                  <a:lnTo>
                    <a:pt x="10800" y="21113"/>
                  </a:lnTo>
                  <a:lnTo>
                    <a:pt x="9600" y="21113"/>
                  </a:lnTo>
                  <a:lnTo>
                    <a:pt x="9600" y="20463"/>
                  </a:lnTo>
                  <a:lnTo>
                    <a:pt x="8914" y="20463"/>
                  </a:lnTo>
                  <a:lnTo>
                    <a:pt x="9600" y="19814"/>
                  </a:lnTo>
                  <a:lnTo>
                    <a:pt x="8914" y="19814"/>
                  </a:lnTo>
                  <a:lnTo>
                    <a:pt x="8400" y="20463"/>
                  </a:lnTo>
                  <a:lnTo>
                    <a:pt x="7714" y="20463"/>
                  </a:lnTo>
                  <a:lnTo>
                    <a:pt x="7029" y="21113"/>
                  </a:lnTo>
                  <a:lnTo>
                    <a:pt x="6343" y="21113"/>
                  </a:lnTo>
                  <a:lnTo>
                    <a:pt x="6343" y="20463"/>
                  </a:lnTo>
                  <a:lnTo>
                    <a:pt x="5829" y="20463"/>
                  </a:lnTo>
                  <a:lnTo>
                    <a:pt x="5829" y="21113"/>
                  </a:lnTo>
                  <a:lnTo>
                    <a:pt x="5829" y="20463"/>
                  </a:lnTo>
                  <a:lnTo>
                    <a:pt x="5143" y="19814"/>
                  </a:lnTo>
                  <a:lnTo>
                    <a:pt x="4457" y="19814"/>
                  </a:lnTo>
                  <a:lnTo>
                    <a:pt x="4457" y="20463"/>
                  </a:lnTo>
                  <a:lnTo>
                    <a:pt x="3943" y="20463"/>
                  </a:lnTo>
                  <a:lnTo>
                    <a:pt x="3257" y="21113"/>
                  </a:lnTo>
                  <a:lnTo>
                    <a:pt x="2571" y="21600"/>
                  </a:lnTo>
                  <a:lnTo>
                    <a:pt x="2057" y="21113"/>
                  </a:lnTo>
                  <a:lnTo>
                    <a:pt x="2057" y="19814"/>
                  </a:lnTo>
                  <a:lnTo>
                    <a:pt x="686" y="19164"/>
                  </a:lnTo>
                  <a:lnTo>
                    <a:pt x="0" y="18677"/>
                  </a:lnTo>
                  <a:close/>
                  <a:moveTo>
                    <a:pt x="0" y="1867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9" name="Google Shape;909;p16"/>
            <p:cNvSpPr/>
            <p:nvPr/>
          </p:nvSpPr>
          <p:spPr>
            <a:xfrm>
              <a:off x="7355" y="4840"/>
              <a:ext cx="48" cy="55"/>
            </a:xfrm>
            <a:custGeom>
              <a:avLst/>
              <a:gdLst/>
              <a:ahLst/>
              <a:cxnLst/>
              <a:rect l="l" t="t" r="r" b="b"/>
              <a:pathLst>
                <a:path w="21600" h="21600" extrusionOk="0">
                  <a:moveTo>
                    <a:pt x="21600" y="7855"/>
                  </a:moveTo>
                  <a:lnTo>
                    <a:pt x="21600" y="3927"/>
                  </a:lnTo>
                  <a:lnTo>
                    <a:pt x="17053" y="0"/>
                  </a:lnTo>
                  <a:lnTo>
                    <a:pt x="12505" y="0"/>
                  </a:lnTo>
                  <a:lnTo>
                    <a:pt x="12505" y="3927"/>
                  </a:lnTo>
                  <a:lnTo>
                    <a:pt x="9095" y="3927"/>
                  </a:lnTo>
                  <a:lnTo>
                    <a:pt x="4547" y="7855"/>
                  </a:lnTo>
                  <a:lnTo>
                    <a:pt x="0" y="10800"/>
                  </a:lnTo>
                  <a:lnTo>
                    <a:pt x="4547" y="18655"/>
                  </a:lnTo>
                  <a:lnTo>
                    <a:pt x="0" y="18655"/>
                  </a:lnTo>
                  <a:lnTo>
                    <a:pt x="0" y="21600"/>
                  </a:lnTo>
                  <a:lnTo>
                    <a:pt x="4547" y="18655"/>
                  </a:lnTo>
                  <a:lnTo>
                    <a:pt x="12505" y="18655"/>
                  </a:lnTo>
                  <a:lnTo>
                    <a:pt x="9095" y="10800"/>
                  </a:lnTo>
                  <a:lnTo>
                    <a:pt x="12505" y="10800"/>
                  </a:lnTo>
                  <a:lnTo>
                    <a:pt x="17053" y="7855"/>
                  </a:lnTo>
                  <a:lnTo>
                    <a:pt x="21600" y="7855"/>
                  </a:lnTo>
                  <a:close/>
                  <a:moveTo>
                    <a:pt x="21600" y="785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0" name="Google Shape;910;p16"/>
            <p:cNvSpPr/>
            <p:nvPr/>
          </p:nvSpPr>
          <p:spPr>
            <a:xfrm>
              <a:off x="8078" y="4712"/>
              <a:ext cx="469" cy="422"/>
            </a:xfrm>
            <a:custGeom>
              <a:avLst/>
              <a:gdLst/>
              <a:ahLst/>
              <a:cxnLst/>
              <a:rect l="l" t="t" r="r" b="b"/>
              <a:pathLst>
                <a:path w="21600" h="21600" extrusionOk="0">
                  <a:moveTo>
                    <a:pt x="2685" y="505"/>
                  </a:moveTo>
                  <a:lnTo>
                    <a:pt x="3036" y="0"/>
                  </a:lnTo>
                  <a:lnTo>
                    <a:pt x="9107" y="0"/>
                  </a:lnTo>
                  <a:lnTo>
                    <a:pt x="15996" y="4295"/>
                  </a:lnTo>
                  <a:lnTo>
                    <a:pt x="16463" y="4674"/>
                  </a:lnTo>
                  <a:lnTo>
                    <a:pt x="16463" y="5179"/>
                  </a:lnTo>
                  <a:lnTo>
                    <a:pt x="16930" y="5179"/>
                  </a:lnTo>
                  <a:lnTo>
                    <a:pt x="19031" y="7074"/>
                  </a:lnTo>
                  <a:lnTo>
                    <a:pt x="19031" y="7579"/>
                  </a:lnTo>
                  <a:lnTo>
                    <a:pt x="18681" y="8968"/>
                  </a:lnTo>
                  <a:lnTo>
                    <a:pt x="18214" y="9347"/>
                  </a:lnTo>
                  <a:lnTo>
                    <a:pt x="18214" y="9853"/>
                  </a:lnTo>
                  <a:lnTo>
                    <a:pt x="19031" y="10358"/>
                  </a:lnTo>
                  <a:lnTo>
                    <a:pt x="19031" y="10863"/>
                  </a:lnTo>
                  <a:lnTo>
                    <a:pt x="19498" y="10863"/>
                  </a:lnTo>
                  <a:lnTo>
                    <a:pt x="19965" y="11747"/>
                  </a:lnTo>
                  <a:lnTo>
                    <a:pt x="19031" y="11747"/>
                  </a:lnTo>
                  <a:lnTo>
                    <a:pt x="19031" y="13137"/>
                  </a:lnTo>
                  <a:lnTo>
                    <a:pt x="19498" y="13137"/>
                  </a:lnTo>
                  <a:lnTo>
                    <a:pt x="19498" y="13642"/>
                  </a:lnTo>
                  <a:lnTo>
                    <a:pt x="19031" y="14147"/>
                  </a:lnTo>
                  <a:lnTo>
                    <a:pt x="19031" y="14526"/>
                  </a:lnTo>
                  <a:lnTo>
                    <a:pt x="19498" y="15032"/>
                  </a:lnTo>
                  <a:lnTo>
                    <a:pt x="19498" y="15537"/>
                  </a:lnTo>
                  <a:lnTo>
                    <a:pt x="19965" y="15537"/>
                  </a:lnTo>
                  <a:lnTo>
                    <a:pt x="19498" y="15916"/>
                  </a:lnTo>
                  <a:lnTo>
                    <a:pt x="19965" y="15916"/>
                  </a:lnTo>
                  <a:lnTo>
                    <a:pt x="19965" y="16926"/>
                  </a:lnTo>
                  <a:lnTo>
                    <a:pt x="20316" y="17811"/>
                  </a:lnTo>
                  <a:lnTo>
                    <a:pt x="21600" y="17811"/>
                  </a:lnTo>
                  <a:lnTo>
                    <a:pt x="21600" y="18316"/>
                  </a:lnTo>
                  <a:lnTo>
                    <a:pt x="20783" y="18316"/>
                  </a:lnTo>
                  <a:lnTo>
                    <a:pt x="20783" y="18821"/>
                  </a:lnTo>
                  <a:lnTo>
                    <a:pt x="19965" y="18821"/>
                  </a:lnTo>
                  <a:lnTo>
                    <a:pt x="19965" y="19200"/>
                  </a:lnTo>
                  <a:lnTo>
                    <a:pt x="19031" y="19200"/>
                  </a:lnTo>
                  <a:lnTo>
                    <a:pt x="19031" y="19705"/>
                  </a:lnTo>
                  <a:lnTo>
                    <a:pt x="18681" y="19200"/>
                  </a:lnTo>
                  <a:lnTo>
                    <a:pt x="17747" y="19705"/>
                  </a:lnTo>
                  <a:lnTo>
                    <a:pt x="16463" y="19705"/>
                  </a:lnTo>
                  <a:lnTo>
                    <a:pt x="16463" y="20211"/>
                  </a:lnTo>
                  <a:lnTo>
                    <a:pt x="15645" y="20211"/>
                  </a:lnTo>
                  <a:lnTo>
                    <a:pt x="15178" y="20589"/>
                  </a:lnTo>
                  <a:lnTo>
                    <a:pt x="15178" y="20211"/>
                  </a:lnTo>
                  <a:lnTo>
                    <a:pt x="14361" y="20211"/>
                  </a:lnTo>
                  <a:lnTo>
                    <a:pt x="13894" y="20589"/>
                  </a:lnTo>
                  <a:lnTo>
                    <a:pt x="13427" y="20589"/>
                  </a:lnTo>
                  <a:lnTo>
                    <a:pt x="12960" y="20211"/>
                  </a:lnTo>
                  <a:lnTo>
                    <a:pt x="12610" y="20211"/>
                  </a:lnTo>
                  <a:lnTo>
                    <a:pt x="12610" y="19705"/>
                  </a:lnTo>
                  <a:lnTo>
                    <a:pt x="12143" y="19705"/>
                  </a:lnTo>
                  <a:lnTo>
                    <a:pt x="12143" y="20211"/>
                  </a:lnTo>
                  <a:lnTo>
                    <a:pt x="10041" y="20211"/>
                  </a:lnTo>
                  <a:lnTo>
                    <a:pt x="9574" y="21600"/>
                  </a:lnTo>
                  <a:lnTo>
                    <a:pt x="9574" y="17811"/>
                  </a:lnTo>
                  <a:lnTo>
                    <a:pt x="8640" y="16926"/>
                  </a:lnTo>
                  <a:lnTo>
                    <a:pt x="8290" y="16421"/>
                  </a:lnTo>
                  <a:lnTo>
                    <a:pt x="7356" y="16421"/>
                  </a:lnTo>
                  <a:lnTo>
                    <a:pt x="7356" y="15916"/>
                  </a:lnTo>
                  <a:lnTo>
                    <a:pt x="7005" y="15916"/>
                  </a:lnTo>
                  <a:lnTo>
                    <a:pt x="6538" y="15537"/>
                  </a:lnTo>
                  <a:lnTo>
                    <a:pt x="6071" y="15537"/>
                  </a:lnTo>
                  <a:lnTo>
                    <a:pt x="6071" y="15032"/>
                  </a:lnTo>
                  <a:lnTo>
                    <a:pt x="4320" y="15032"/>
                  </a:lnTo>
                  <a:lnTo>
                    <a:pt x="4320" y="14526"/>
                  </a:lnTo>
                  <a:lnTo>
                    <a:pt x="3970" y="14147"/>
                  </a:lnTo>
                  <a:lnTo>
                    <a:pt x="2685" y="14147"/>
                  </a:lnTo>
                  <a:lnTo>
                    <a:pt x="2218" y="12253"/>
                  </a:lnTo>
                  <a:lnTo>
                    <a:pt x="934" y="10863"/>
                  </a:lnTo>
                  <a:lnTo>
                    <a:pt x="467" y="8463"/>
                  </a:lnTo>
                  <a:lnTo>
                    <a:pt x="0" y="6568"/>
                  </a:lnTo>
                  <a:lnTo>
                    <a:pt x="1751" y="6568"/>
                  </a:lnTo>
                  <a:lnTo>
                    <a:pt x="1751" y="6063"/>
                  </a:lnTo>
                  <a:lnTo>
                    <a:pt x="2685" y="5684"/>
                  </a:lnTo>
                  <a:lnTo>
                    <a:pt x="3036" y="5179"/>
                  </a:lnTo>
                  <a:lnTo>
                    <a:pt x="3036" y="4674"/>
                  </a:lnTo>
                  <a:lnTo>
                    <a:pt x="3503" y="4674"/>
                  </a:lnTo>
                  <a:lnTo>
                    <a:pt x="3036" y="4295"/>
                  </a:lnTo>
                  <a:lnTo>
                    <a:pt x="3036" y="3789"/>
                  </a:lnTo>
                  <a:lnTo>
                    <a:pt x="2685" y="3789"/>
                  </a:lnTo>
                  <a:lnTo>
                    <a:pt x="2685" y="3284"/>
                  </a:lnTo>
                  <a:lnTo>
                    <a:pt x="3036" y="2779"/>
                  </a:lnTo>
                  <a:lnTo>
                    <a:pt x="3503" y="2400"/>
                  </a:lnTo>
                  <a:lnTo>
                    <a:pt x="3036" y="1895"/>
                  </a:lnTo>
                  <a:lnTo>
                    <a:pt x="3036" y="1011"/>
                  </a:lnTo>
                  <a:lnTo>
                    <a:pt x="2685" y="1011"/>
                  </a:lnTo>
                  <a:lnTo>
                    <a:pt x="2685" y="505"/>
                  </a:lnTo>
                  <a:close/>
                  <a:moveTo>
                    <a:pt x="2685" y="50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1" name="Google Shape;911;p16"/>
            <p:cNvSpPr/>
            <p:nvPr/>
          </p:nvSpPr>
          <p:spPr>
            <a:xfrm>
              <a:off x="8070" y="4722"/>
              <a:ext cx="84" cy="64"/>
            </a:xfrm>
            <a:custGeom>
              <a:avLst/>
              <a:gdLst/>
              <a:ahLst/>
              <a:cxnLst/>
              <a:rect l="l" t="t" r="r" b="b"/>
              <a:pathLst>
                <a:path w="21600" h="21600" extrusionOk="0">
                  <a:moveTo>
                    <a:pt x="4582" y="3323"/>
                  </a:moveTo>
                  <a:lnTo>
                    <a:pt x="7200" y="3323"/>
                  </a:lnTo>
                  <a:lnTo>
                    <a:pt x="9164" y="0"/>
                  </a:lnTo>
                  <a:lnTo>
                    <a:pt x="11782" y="3323"/>
                  </a:lnTo>
                  <a:lnTo>
                    <a:pt x="14400" y="0"/>
                  </a:lnTo>
                  <a:lnTo>
                    <a:pt x="17018" y="3323"/>
                  </a:lnTo>
                  <a:lnTo>
                    <a:pt x="18982" y="3323"/>
                  </a:lnTo>
                  <a:lnTo>
                    <a:pt x="18982" y="9138"/>
                  </a:lnTo>
                  <a:lnTo>
                    <a:pt x="21600" y="12462"/>
                  </a:lnTo>
                  <a:lnTo>
                    <a:pt x="18982" y="14954"/>
                  </a:lnTo>
                  <a:lnTo>
                    <a:pt x="17018" y="18277"/>
                  </a:lnTo>
                  <a:lnTo>
                    <a:pt x="17018" y="14954"/>
                  </a:lnTo>
                  <a:lnTo>
                    <a:pt x="14400" y="14954"/>
                  </a:lnTo>
                  <a:lnTo>
                    <a:pt x="14400" y="12462"/>
                  </a:lnTo>
                  <a:lnTo>
                    <a:pt x="11782" y="12462"/>
                  </a:lnTo>
                  <a:lnTo>
                    <a:pt x="11782" y="14954"/>
                  </a:lnTo>
                  <a:lnTo>
                    <a:pt x="9164" y="18277"/>
                  </a:lnTo>
                  <a:lnTo>
                    <a:pt x="7200" y="21600"/>
                  </a:lnTo>
                  <a:lnTo>
                    <a:pt x="7200" y="18277"/>
                  </a:lnTo>
                  <a:lnTo>
                    <a:pt x="4582" y="21600"/>
                  </a:lnTo>
                  <a:lnTo>
                    <a:pt x="4582" y="18277"/>
                  </a:lnTo>
                  <a:lnTo>
                    <a:pt x="1964" y="18277"/>
                  </a:lnTo>
                  <a:lnTo>
                    <a:pt x="1964" y="14954"/>
                  </a:lnTo>
                  <a:lnTo>
                    <a:pt x="0" y="14954"/>
                  </a:lnTo>
                  <a:lnTo>
                    <a:pt x="0" y="18277"/>
                  </a:lnTo>
                  <a:lnTo>
                    <a:pt x="0" y="5815"/>
                  </a:lnTo>
                  <a:lnTo>
                    <a:pt x="1964" y="5815"/>
                  </a:lnTo>
                  <a:lnTo>
                    <a:pt x="4582" y="3323"/>
                  </a:lnTo>
                  <a:close/>
                  <a:moveTo>
                    <a:pt x="4582" y="332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2" name="Google Shape;912;p16"/>
            <p:cNvSpPr/>
            <p:nvPr/>
          </p:nvSpPr>
          <p:spPr>
            <a:xfrm>
              <a:off x="8070" y="4759"/>
              <a:ext cx="84" cy="81"/>
            </a:xfrm>
            <a:custGeom>
              <a:avLst/>
              <a:gdLst/>
              <a:ahLst/>
              <a:cxnLst/>
              <a:rect l="l" t="t" r="r" b="b"/>
              <a:pathLst>
                <a:path w="21600" h="21600" extrusionOk="0">
                  <a:moveTo>
                    <a:pt x="1964" y="21600"/>
                  </a:moveTo>
                  <a:lnTo>
                    <a:pt x="11782" y="21600"/>
                  </a:lnTo>
                  <a:lnTo>
                    <a:pt x="11782" y="18982"/>
                  </a:lnTo>
                  <a:lnTo>
                    <a:pt x="17018" y="17018"/>
                  </a:lnTo>
                  <a:lnTo>
                    <a:pt x="18982" y="14400"/>
                  </a:lnTo>
                  <a:lnTo>
                    <a:pt x="18982" y="11782"/>
                  </a:lnTo>
                  <a:lnTo>
                    <a:pt x="21600" y="11782"/>
                  </a:lnTo>
                  <a:lnTo>
                    <a:pt x="18982" y="9818"/>
                  </a:lnTo>
                  <a:lnTo>
                    <a:pt x="18982" y="7200"/>
                  </a:lnTo>
                  <a:lnTo>
                    <a:pt x="17018" y="7200"/>
                  </a:lnTo>
                  <a:lnTo>
                    <a:pt x="17018" y="1964"/>
                  </a:lnTo>
                  <a:lnTo>
                    <a:pt x="14400" y="1964"/>
                  </a:lnTo>
                  <a:lnTo>
                    <a:pt x="14400" y="0"/>
                  </a:lnTo>
                  <a:lnTo>
                    <a:pt x="11782" y="0"/>
                  </a:lnTo>
                  <a:lnTo>
                    <a:pt x="11782" y="1964"/>
                  </a:lnTo>
                  <a:lnTo>
                    <a:pt x="9164" y="4582"/>
                  </a:lnTo>
                  <a:lnTo>
                    <a:pt x="7200" y="7200"/>
                  </a:lnTo>
                  <a:lnTo>
                    <a:pt x="7200" y="4582"/>
                  </a:lnTo>
                  <a:lnTo>
                    <a:pt x="4582" y="7200"/>
                  </a:lnTo>
                  <a:lnTo>
                    <a:pt x="4582" y="4582"/>
                  </a:lnTo>
                  <a:lnTo>
                    <a:pt x="1964" y="4582"/>
                  </a:lnTo>
                  <a:lnTo>
                    <a:pt x="1964" y="1964"/>
                  </a:lnTo>
                  <a:lnTo>
                    <a:pt x="0" y="1964"/>
                  </a:lnTo>
                  <a:lnTo>
                    <a:pt x="0" y="11782"/>
                  </a:lnTo>
                  <a:lnTo>
                    <a:pt x="1964" y="21600"/>
                  </a:lnTo>
                  <a:close/>
                  <a:moveTo>
                    <a:pt x="1964"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3" name="Google Shape;913;p16"/>
            <p:cNvSpPr/>
            <p:nvPr/>
          </p:nvSpPr>
          <p:spPr>
            <a:xfrm>
              <a:off x="7355" y="4482"/>
              <a:ext cx="799" cy="697"/>
            </a:xfrm>
            <a:custGeom>
              <a:avLst/>
              <a:gdLst/>
              <a:ahLst/>
              <a:cxnLst/>
              <a:rect l="l" t="t" r="r" b="b"/>
              <a:pathLst>
                <a:path w="21600" h="21600" extrusionOk="0">
                  <a:moveTo>
                    <a:pt x="0" y="12791"/>
                  </a:moveTo>
                  <a:lnTo>
                    <a:pt x="274" y="12562"/>
                  </a:lnTo>
                  <a:lnTo>
                    <a:pt x="754" y="12562"/>
                  </a:lnTo>
                  <a:lnTo>
                    <a:pt x="549" y="11949"/>
                  </a:lnTo>
                  <a:lnTo>
                    <a:pt x="754" y="11949"/>
                  </a:lnTo>
                  <a:lnTo>
                    <a:pt x="1029" y="11719"/>
                  </a:lnTo>
                  <a:lnTo>
                    <a:pt x="1303" y="11413"/>
                  </a:lnTo>
                  <a:lnTo>
                    <a:pt x="1509" y="11413"/>
                  </a:lnTo>
                  <a:lnTo>
                    <a:pt x="1509" y="11719"/>
                  </a:lnTo>
                  <a:lnTo>
                    <a:pt x="1783" y="11719"/>
                  </a:lnTo>
                  <a:lnTo>
                    <a:pt x="2057" y="11413"/>
                  </a:lnTo>
                  <a:lnTo>
                    <a:pt x="2331" y="11413"/>
                  </a:lnTo>
                  <a:lnTo>
                    <a:pt x="2537" y="11106"/>
                  </a:lnTo>
                  <a:lnTo>
                    <a:pt x="2811" y="11106"/>
                  </a:lnTo>
                  <a:lnTo>
                    <a:pt x="2537" y="11413"/>
                  </a:lnTo>
                  <a:lnTo>
                    <a:pt x="2811" y="11413"/>
                  </a:lnTo>
                  <a:lnTo>
                    <a:pt x="2811" y="11719"/>
                  </a:lnTo>
                  <a:lnTo>
                    <a:pt x="3291" y="11719"/>
                  </a:lnTo>
                  <a:lnTo>
                    <a:pt x="3566" y="11413"/>
                  </a:lnTo>
                  <a:lnTo>
                    <a:pt x="4046" y="10800"/>
                  </a:lnTo>
                  <a:lnTo>
                    <a:pt x="4320" y="10570"/>
                  </a:lnTo>
                  <a:lnTo>
                    <a:pt x="4594" y="10264"/>
                  </a:lnTo>
                  <a:lnTo>
                    <a:pt x="4594" y="8809"/>
                  </a:lnTo>
                  <a:lnTo>
                    <a:pt x="4869" y="8579"/>
                  </a:lnTo>
                  <a:lnTo>
                    <a:pt x="5074" y="8272"/>
                  </a:lnTo>
                  <a:lnTo>
                    <a:pt x="5074" y="7966"/>
                  </a:lnTo>
                  <a:lnTo>
                    <a:pt x="5349" y="7736"/>
                  </a:lnTo>
                  <a:lnTo>
                    <a:pt x="5623" y="7430"/>
                  </a:lnTo>
                  <a:lnTo>
                    <a:pt x="5829" y="7430"/>
                  </a:lnTo>
                  <a:lnTo>
                    <a:pt x="6103" y="7123"/>
                  </a:lnTo>
                  <a:lnTo>
                    <a:pt x="6377" y="6587"/>
                  </a:lnTo>
                  <a:lnTo>
                    <a:pt x="6377" y="6281"/>
                  </a:lnTo>
                  <a:lnTo>
                    <a:pt x="6651" y="5974"/>
                  </a:lnTo>
                  <a:lnTo>
                    <a:pt x="6651" y="5745"/>
                  </a:lnTo>
                  <a:lnTo>
                    <a:pt x="6857" y="5438"/>
                  </a:lnTo>
                  <a:lnTo>
                    <a:pt x="6651" y="5438"/>
                  </a:lnTo>
                  <a:lnTo>
                    <a:pt x="6857" y="5132"/>
                  </a:lnTo>
                  <a:lnTo>
                    <a:pt x="6651" y="4902"/>
                  </a:lnTo>
                  <a:lnTo>
                    <a:pt x="6857" y="4596"/>
                  </a:lnTo>
                  <a:lnTo>
                    <a:pt x="6857" y="4289"/>
                  </a:lnTo>
                  <a:lnTo>
                    <a:pt x="7131" y="3983"/>
                  </a:lnTo>
                  <a:lnTo>
                    <a:pt x="6857" y="3447"/>
                  </a:lnTo>
                  <a:lnTo>
                    <a:pt x="7406" y="2911"/>
                  </a:lnTo>
                  <a:lnTo>
                    <a:pt x="7406" y="2604"/>
                  </a:lnTo>
                  <a:lnTo>
                    <a:pt x="7611" y="2604"/>
                  </a:lnTo>
                  <a:lnTo>
                    <a:pt x="7611" y="919"/>
                  </a:lnTo>
                  <a:lnTo>
                    <a:pt x="7886" y="919"/>
                  </a:lnTo>
                  <a:lnTo>
                    <a:pt x="7886" y="306"/>
                  </a:lnTo>
                  <a:lnTo>
                    <a:pt x="8914" y="306"/>
                  </a:lnTo>
                  <a:lnTo>
                    <a:pt x="9189" y="613"/>
                  </a:lnTo>
                  <a:lnTo>
                    <a:pt x="9394" y="613"/>
                  </a:lnTo>
                  <a:lnTo>
                    <a:pt x="9669" y="919"/>
                  </a:lnTo>
                  <a:lnTo>
                    <a:pt x="9943" y="919"/>
                  </a:lnTo>
                  <a:lnTo>
                    <a:pt x="10149" y="1149"/>
                  </a:lnTo>
                  <a:lnTo>
                    <a:pt x="11726" y="1149"/>
                  </a:lnTo>
                  <a:lnTo>
                    <a:pt x="11726" y="919"/>
                  </a:lnTo>
                  <a:lnTo>
                    <a:pt x="11931" y="613"/>
                  </a:lnTo>
                  <a:lnTo>
                    <a:pt x="13234" y="613"/>
                  </a:lnTo>
                  <a:lnTo>
                    <a:pt x="13440" y="306"/>
                  </a:lnTo>
                  <a:lnTo>
                    <a:pt x="15017" y="306"/>
                  </a:lnTo>
                  <a:lnTo>
                    <a:pt x="15223" y="0"/>
                  </a:lnTo>
                  <a:lnTo>
                    <a:pt x="16046" y="0"/>
                  </a:lnTo>
                  <a:lnTo>
                    <a:pt x="16251" y="306"/>
                  </a:lnTo>
                  <a:lnTo>
                    <a:pt x="16800" y="306"/>
                  </a:lnTo>
                  <a:lnTo>
                    <a:pt x="17006" y="0"/>
                  </a:lnTo>
                  <a:lnTo>
                    <a:pt x="17280" y="0"/>
                  </a:lnTo>
                  <a:lnTo>
                    <a:pt x="17554" y="306"/>
                  </a:lnTo>
                  <a:lnTo>
                    <a:pt x="17760" y="613"/>
                  </a:lnTo>
                  <a:lnTo>
                    <a:pt x="18034" y="613"/>
                  </a:lnTo>
                  <a:lnTo>
                    <a:pt x="18034" y="919"/>
                  </a:lnTo>
                  <a:lnTo>
                    <a:pt x="18309" y="919"/>
                  </a:lnTo>
                  <a:lnTo>
                    <a:pt x="18583" y="1149"/>
                  </a:lnTo>
                  <a:lnTo>
                    <a:pt x="18789" y="919"/>
                  </a:lnTo>
                  <a:lnTo>
                    <a:pt x="19543" y="919"/>
                  </a:lnTo>
                  <a:lnTo>
                    <a:pt x="19817" y="613"/>
                  </a:lnTo>
                  <a:lnTo>
                    <a:pt x="20091" y="613"/>
                  </a:lnTo>
                  <a:lnTo>
                    <a:pt x="20297" y="919"/>
                  </a:lnTo>
                  <a:lnTo>
                    <a:pt x="20571" y="1149"/>
                  </a:lnTo>
                  <a:lnTo>
                    <a:pt x="20846" y="1149"/>
                  </a:lnTo>
                  <a:lnTo>
                    <a:pt x="20846" y="1455"/>
                  </a:lnTo>
                  <a:lnTo>
                    <a:pt x="21120" y="1455"/>
                  </a:lnTo>
                  <a:lnTo>
                    <a:pt x="21120" y="1991"/>
                  </a:lnTo>
                  <a:lnTo>
                    <a:pt x="21600" y="1991"/>
                  </a:lnTo>
                  <a:lnTo>
                    <a:pt x="21600" y="2298"/>
                  </a:lnTo>
                  <a:lnTo>
                    <a:pt x="21326" y="2298"/>
                  </a:lnTo>
                  <a:lnTo>
                    <a:pt x="21326" y="3447"/>
                  </a:lnTo>
                  <a:lnTo>
                    <a:pt x="21600" y="3753"/>
                  </a:lnTo>
                  <a:lnTo>
                    <a:pt x="21600" y="3983"/>
                  </a:lnTo>
                  <a:lnTo>
                    <a:pt x="21120" y="4596"/>
                  </a:lnTo>
                  <a:lnTo>
                    <a:pt x="20571" y="5132"/>
                  </a:lnTo>
                  <a:lnTo>
                    <a:pt x="20091" y="5974"/>
                  </a:lnTo>
                  <a:lnTo>
                    <a:pt x="20091" y="6894"/>
                  </a:lnTo>
                  <a:lnTo>
                    <a:pt x="19817" y="7430"/>
                  </a:lnTo>
                  <a:lnTo>
                    <a:pt x="19817" y="7736"/>
                  </a:lnTo>
                  <a:lnTo>
                    <a:pt x="19543" y="7966"/>
                  </a:lnTo>
                  <a:lnTo>
                    <a:pt x="19337" y="7966"/>
                  </a:lnTo>
                  <a:lnTo>
                    <a:pt x="19337" y="9957"/>
                  </a:lnTo>
                  <a:lnTo>
                    <a:pt x="19817" y="12255"/>
                  </a:lnTo>
                  <a:lnTo>
                    <a:pt x="20091" y="13711"/>
                  </a:lnTo>
                  <a:lnTo>
                    <a:pt x="20846" y="14553"/>
                  </a:lnTo>
                  <a:lnTo>
                    <a:pt x="21120" y="15702"/>
                  </a:lnTo>
                  <a:lnTo>
                    <a:pt x="20846" y="15396"/>
                  </a:lnTo>
                  <a:lnTo>
                    <a:pt x="19063" y="15932"/>
                  </a:lnTo>
                  <a:lnTo>
                    <a:pt x="18583" y="16774"/>
                  </a:lnTo>
                  <a:lnTo>
                    <a:pt x="18583" y="17081"/>
                  </a:lnTo>
                  <a:lnTo>
                    <a:pt x="18789" y="17081"/>
                  </a:lnTo>
                  <a:lnTo>
                    <a:pt x="18789" y="18230"/>
                  </a:lnTo>
                  <a:lnTo>
                    <a:pt x="18583" y="18536"/>
                  </a:lnTo>
                  <a:lnTo>
                    <a:pt x="18583" y="19915"/>
                  </a:lnTo>
                  <a:lnTo>
                    <a:pt x="18789" y="20221"/>
                  </a:lnTo>
                  <a:lnTo>
                    <a:pt x="19063" y="20221"/>
                  </a:lnTo>
                  <a:lnTo>
                    <a:pt x="19063" y="20528"/>
                  </a:lnTo>
                  <a:lnTo>
                    <a:pt x="19543" y="20528"/>
                  </a:lnTo>
                  <a:lnTo>
                    <a:pt x="19543" y="20221"/>
                  </a:lnTo>
                  <a:lnTo>
                    <a:pt x="19817" y="20221"/>
                  </a:lnTo>
                  <a:lnTo>
                    <a:pt x="20091" y="21370"/>
                  </a:lnTo>
                  <a:lnTo>
                    <a:pt x="19817" y="21600"/>
                  </a:lnTo>
                  <a:lnTo>
                    <a:pt x="19817" y="21370"/>
                  </a:lnTo>
                  <a:lnTo>
                    <a:pt x="19543" y="21370"/>
                  </a:lnTo>
                  <a:lnTo>
                    <a:pt x="19337" y="21600"/>
                  </a:lnTo>
                  <a:lnTo>
                    <a:pt x="19063" y="21600"/>
                  </a:lnTo>
                  <a:lnTo>
                    <a:pt x="18789" y="21370"/>
                  </a:lnTo>
                  <a:lnTo>
                    <a:pt x="18583" y="21064"/>
                  </a:lnTo>
                  <a:lnTo>
                    <a:pt x="18583" y="20757"/>
                  </a:lnTo>
                  <a:lnTo>
                    <a:pt x="18309" y="20528"/>
                  </a:lnTo>
                  <a:lnTo>
                    <a:pt x="18034" y="20528"/>
                  </a:lnTo>
                  <a:lnTo>
                    <a:pt x="17554" y="20221"/>
                  </a:lnTo>
                  <a:lnTo>
                    <a:pt x="17280" y="20221"/>
                  </a:lnTo>
                  <a:lnTo>
                    <a:pt x="17280" y="19915"/>
                  </a:lnTo>
                  <a:lnTo>
                    <a:pt x="17006" y="19609"/>
                  </a:lnTo>
                  <a:lnTo>
                    <a:pt x="17006" y="19379"/>
                  </a:lnTo>
                  <a:lnTo>
                    <a:pt x="16800" y="19379"/>
                  </a:lnTo>
                  <a:lnTo>
                    <a:pt x="16526" y="19609"/>
                  </a:lnTo>
                  <a:lnTo>
                    <a:pt x="16526" y="19915"/>
                  </a:lnTo>
                  <a:lnTo>
                    <a:pt x="15497" y="19915"/>
                  </a:lnTo>
                  <a:lnTo>
                    <a:pt x="15223" y="19609"/>
                  </a:lnTo>
                  <a:lnTo>
                    <a:pt x="15017" y="19609"/>
                  </a:lnTo>
                  <a:lnTo>
                    <a:pt x="15017" y="19379"/>
                  </a:lnTo>
                  <a:lnTo>
                    <a:pt x="14743" y="19072"/>
                  </a:lnTo>
                  <a:lnTo>
                    <a:pt x="13989" y="19072"/>
                  </a:lnTo>
                  <a:lnTo>
                    <a:pt x="13989" y="19379"/>
                  </a:lnTo>
                  <a:lnTo>
                    <a:pt x="13714" y="19072"/>
                  </a:lnTo>
                  <a:lnTo>
                    <a:pt x="13714" y="18766"/>
                  </a:lnTo>
                  <a:lnTo>
                    <a:pt x="12960" y="18766"/>
                  </a:lnTo>
                  <a:lnTo>
                    <a:pt x="12686" y="19072"/>
                  </a:lnTo>
                  <a:lnTo>
                    <a:pt x="11931" y="19072"/>
                  </a:lnTo>
                  <a:lnTo>
                    <a:pt x="11931" y="18766"/>
                  </a:lnTo>
                  <a:lnTo>
                    <a:pt x="11726" y="18766"/>
                  </a:lnTo>
                  <a:lnTo>
                    <a:pt x="11726" y="19072"/>
                  </a:lnTo>
                  <a:lnTo>
                    <a:pt x="11451" y="19072"/>
                  </a:lnTo>
                  <a:lnTo>
                    <a:pt x="11451" y="17923"/>
                  </a:lnTo>
                  <a:lnTo>
                    <a:pt x="11177" y="17617"/>
                  </a:lnTo>
                  <a:lnTo>
                    <a:pt x="11451" y="17387"/>
                  </a:lnTo>
                  <a:lnTo>
                    <a:pt x="11177" y="17387"/>
                  </a:lnTo>
                  <a:lnTo>
                    <a:pt x="11177" y="17081"/>
                  </a:lnTo>
                  <a:lnTo>
                    <a:pt x="10903" y="16774"/>
                  </a:lnTo>
                  <a:lnTo>
                    <a:pt x="10903" y="14553"/>
                  </a:lnTo>
                  <a:lnTo>
                    <a:pt x="9669" y="14553"/>
                  </a:lnTo>
                  <a:lnTo>
                    <a:pt x="9669" y="13940"/>
                  </a:lnTo>
                  <a:lnTo>
                    <a:pt x="9394" y="13940"/>
                  </a:lnTo>
                  <a:lnTo>
                    <a:pt x="9394" y="14247"/>
                  </a:lnTo>
                  <a:lnTo>
                    <a:pt x="8366" y="14247"/>
                  </a:lnTo>
                  <a:lnTo>
                    <a:pt x="8366" y="14553"/>
                  </a:lnTo>
                  <a:lnTo>
                    <a:pt x="8160" y="14553"/>
                  </a:lnTo>
                  <a:lnTo>
                    <a:pt x="8160" y="15089"/>
                  </a:lnTo>
                  <a:lnTo>
                    <a:pt x="7406" y="15396"/>
                  </a:lnTo>
                  <a:lnTo>
                    <a:pt x="6103" y="15396"/>
                  </a:lnTo>
                  <a:lnTo>
                    <a:pt x="5829" y="14783"/>
                  </a:lnTo>
                  <a:lnTo>
                    <a:pt x="5623" y="14553"/>
                  </a:lnTo>
                  <a:lnTo>
                    <a:pt x="5623" y="13940"/>
                  </a:lnTo>
                  <a:lnTo>
                    <a:pt x="5349" y="13711"/>
                  </a:lnTo>
                  <a:lnTo>
                    <a:pt x="5349" y="12791"/>
                  </a:lnTo>
                  <a:lnTo>
                    <a:pt x="754" y="12791"/>
                  </a:lnTo>
                  <a:lnTo>
                    <a:pt x="754" y="13098"/>
                  </a:lnTo>
                  <a:lnTo>
                    <a:pt x="549" y="13098"/>
                  </a:lnTo>
                  <a:lnTo>
                    <a:pt x="549" y="12791"/>
                  </a:lnTo>
                  <a:lnTo>
                    <a:pt x="0" y="12791"/>
                  </a:lnTo>
                  <a:close/>
                  <a:moveTo>
                    <a:pt x="0" y="1279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4" name="Google Shape;914;p16"/>
            <p:cNvSpPr/>
            <p:nvPr/>
          </p:nvSpPr>
          <p:spPr>
            <a:xfrm>
              <a:off x="8220" y="5023"/>
              <a:ext cx="132" cy="294"/>
            </a:xfrm>
            <a:custGeom>
              <a:avLst/>
              <a:gdLst/>
              <a:ahLst/>
              <a:cxnLst/>
              <a:rect l="l" t="t" r="r" b="b"/>
              <a:pathLst>
                <a:path w="21600" h="21600" extrusionOk="0">
                  <a:moveTo>
                    <a:pt x="1662" y="0"/>
                  </a:moveTo>
                  <a:lnTo>
                    <a:pt x="2908" y="0"/>
                  </a:lnTo>
                  <a:lnTo>
                    <a:pt x="2908" y="726"/>
                  </a:lnTo>
                  <a:lnTo>
                    <a:pt x="6231" y="726"/>
                  </a:lnTo>
                  <a:lnTo>
                    <a:pt x="7477" y="1452"/>
                  </a:lnTo>
                  <a:lnTo>
                    <a:pt x="10800" y="2723"/>
                  </a:lnTo>
                  <a:lnTo>
                    <a:pt x="10800" y="10891"/>
                  </a:lnTo>
                  <a:lnTo>
                    <a:pt x="13708" y="11435"/>
                  </a:lnTo>
                  <a:lnTo>
                    <a:pt x="15369" y="12161"/>
                  </a:lnTo>
                  <a:lnTo>
                    <a:pt x="18277" y="12887"/>
                  </a:lnTo>
                  <a:lnTo>
                    <a:pt x="18277" y="13613"/>
                  </a:lnTo>
                  <a:lnTo>
                    <a:pt x="19938" y="14158"/>
                  </a:lnTo>
                  <a:lnTo>
                    <a:pt x="19938" y="14884"/>
                  </a:lnTo>
                  <a:lnTo>
                    <a:pt x="21600" y="15610"/>
                  </a:lnTo>
                  <a:lnTo>
                    <a:pt x="19938" y="15610"/>
                  </a:lnTo>
                  <a:lnTo>
                    <a:pt x="19938" y="16155"/>
                  </a:lnTo>
                  <a:lnTo>
                    <a:pt x="18277" y="16155"/>
                  </a:lnTo>
                  <a:lnTo>
                    <a:pt x="19938" y="16155"/>
                  </a:lnTo>
                  <a:lnTo>
                    <a:pt x="18277" y="16881"/>
                  </a:lnTo>
                  <a:lnTo>
                    <a:pt x="19938" y="16881"/>
                  </a:lnTo>
                  <a:lnTo>
                    <a:pt x="19938" y="18151"/>
                  </a:lnTo>
                  <a:lnTo>
                    <a:pt x="18277" y="18877"/>
                  </a:lnTo>
                  <a:lnTo>
                    <a:pt x="17031" y="18877"/>
                  </a:lnTo>
                  <a:lnTo>
                    <a:pt x="17031" y="20329"/>
                  </a:lnTo>
                  <a:lnTo>
                    <a:pt x="15369" y="20874"/>
                  </a:lnTo>
                  <a:lnTo>
                    <a:pt x="15369" y="21600"/>
                  </a:lnTo>
                  <a:lnTo>
                    <a:pt x="13708" y="21600"/>
                  </a:lnTo>
                  <a:lnTo>
                    <a:pt x="13708" y="20874"/>
                  </a:lnTo>
                  <a:lnTo>
                    <a:pt x="10800" y="19603"/>
                  </a:lnTo>
                  <a:lnTo>
                    <a:pt x="9138" y="19603"/>
                  </a:lnTo>
                  <a:lnTo>
                    <a:pt x="9138" y="16881"/>
                  </a:lnTo>
                  <a:lnTo>
                    <a:pt x="10800" y="16155"/>
                  </a:lnTo>
                  <a:lnTo>
                    <a:pt x="12462" y="15610"/>
                  </a:lnTo>
                  <a:lnTo>
                    <a:pt x="12462" y="14884"/>
                  </a:lnTo>
                  <a:lnTo>
                    <a:pt x="10800" y="14158"/>
                  </a:lnTo>
                  <a:lnTo>
                    <a:pt x="4569" y="14158"/>
                  </a:lnTo>
                  <a:lnTo>
                    <a:pt x="4569" y="13613"/>
                  </a:lnTo>
                  <a:lnTo>
                    <a:pt x="2908" y="13613"/>
                  </a:lnTo>
                  <a:lnTo>
                    <a:pt x="2908" y="12887"/>
                  </a:lnTo>
                  <a:lnTo>
                    <a:pt x="1662" y="13613"/>
                  </a:lnTo>
                  <a:lnTo>
                    <a:pt x="1662" y="12887"/>
                  </a:lnTo>
                  <a:lnTo>
                    <a:pt x="0" y="12161"/>
                  </a:lnTo>
                  <a:lnTo>
                    <a:pt x="0" y="11435"/>
                  </a:lnTo>
                  <a:lnTo>
                    <a:pt x="1662" y="10891"/>
                  </a:lnTo>
                  <a:lnTo>
                    <a:pt x="1662" y="9439"/>
                  </a:lnTo>
                  <a:lnTo>
                    <a:pt x="2908" y="9439"/>
                  </a:lnTo>
                  <a:lnTo>
                    <a:pt x="4569" y="8894"/>
                  </a:lnTo>
                  <a:lnTo>
                    <a:pt x="4569" y="8168"/>
                  </a:lnTo>
                  <a:lnTo>
                    <a:pt x="2908" y="7442"/>
                  </a:lnTo>
                  <a:lnTo>
                    <a:pt x="4569" y="7442"/>
                  </a:lnTo>
                  <a:lnTo>
                    <a:pt x="2908" y="6716"/>
                  </a:lnTo>
                  <a:lnTo>
                    <a:pt x="4569" y="6716"/>
                  </a:lnTo>
                  <a:lnTo>
                    <a:pt x="4569" y="6171"/>
                  </a:lnTo>
                  <a:lnTo>
                    <a:pt x="2908" y="5445"/>
                  </a:lnTo>
                  <a:lnTo>
                    <a:pt x="2908" y="4719"/>
                  </a:lnTo>
                  <a:lnTo>
                    <a:pt x="4569" y="4175"/>
                  </a:lnTo>
                  <a:lnTo>
                    <a:pt x="6231" y="4175"/>
                  </a:lnTo>
                  <a:lnTo>
                    <a:pt x="6231" y="3449"/>
                  </a:lnTo>
                  <a:lnTo>
                    <a:pt x="2908" y="1997"/>
                  </a:lnTo>
                  <a:lnTo>
                    <a:pt x="4569" y="1452"/>
                  </a:lnTo>
                  <a:lnTo>
                    <a:pt x="2908" y="1452"/>
                  </a:lnTo>
                  <a:lnTo>
                    <a:pt x="2908" y="726"/>
                  </a:lnTo>
                  <a:lnTo>
                    <a:pt x="1662" y="726"/>
                  </a:lnTo>
                  <a:lnTo>
                    <a:pt x="1662" y="0"/>
                  </a:lnTo>
                  <a:close/>
                  <a:moveTo>
                    <a:pt x="1662"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5" name="Google Shape;915;p16"/>
            <p:cNvSpPr/>
            <p:nvPr/>
          </p:nvSpPr>
          <p:spPr>
            <a:xfrm>
              <a:off x="7758" y="4979"/>
              <a:ext cx="500" cy="375"/>
            </a:xfrm>
            <a:custGeom>
              <a:avLst/>
              <a:gdLst/>
              <a:ahLst/>
              <a:cxnLst/>
              <a:rect l="l" t="t" r="r" b="b"/>
              <a:pathLst>
                <a:path w="21600" h="21600" extrusionOk="0">
                  <a:moveTo>
                    <a:pt x="4057" y="6253"/>
                  </a:moveTo>
                  <a:lnTo>
                    <a:pt x="4495" y="6253"/>
                  </a:lnTo>
                  <a:lnTo>
                    <a:pt x="4495" y="6821"/>
                  </a:lnTo>
                  <a:lnTo>
                    <a:pt x="4934" y="7389"/>
                  </a:lnTo>
                  <a:lnTo>
                    <a:pt x="4934" y="6821"/>
                  </a:lnTo>
                  <a:lnTo>
                    <a:pt x="6140" y="6821"/>
                  </a:lnTo>
                  <a:lnTo>
                    <a:pt x="6579" y="7389"/>
                  </a:lnTo>
                  <a:lnTo>
                    <a:pt x="6579" y="7816"/>
                  </a:lnTo>
                  <a:lnTo>
                    <a:pt x="6908" y="7816"/>
                  </a:lnTo>
                  <a:lnTo>
                    <a:pt x="7346" y="8384"/>
                  </a:lnTo>
                  <a:lnTo>
                    <a:pt x="8991" y="8384"/>
                  </a:lnTo>
                  <a:lnTo>
                    <a:pt x="8991" y="7816"/>
                  </a:lnTo>
                  <a:lnTo>
                    <a:pt x="9429" y="7389"/>
                  </a:lnTo>
                  <a:lnTo>
                    <a:pt x="9758" y="7389"/>
                  </a:lnTo>
                  <a:lnTo>
                    <a:pt x="9758" y="7816"/>
                  </a:lnTo>
                  <a:lnTo>
                    <a:pt x="10197" y="8384"/>
                  </a:lnTo>
                  <a:lnTo>
                    <a:pt x="10197" y="8953"/>
                  </a:lnTo>
                  <a:lnTo>
                    <a:pt x="10636" y="8953"/>
                  </a:lnTo>
                  <a:lnTo>
                    <a:pt x="11403" y="9521"/>
                  </a:lnTo>
                  <a:lnTo>
                    <a:pt x="11842" y="9521"/>
                  </a:lnTo>
                  <a:lnTo>
                    <a:pt x="12280" y="9947"/>
                  </a:lnTo>
                  <a:lnTo>
                    <a:pt x="12280" y="10516"/>
                  </a:lnTo>
                  <a:lnTo>
                    <a:pt x="12609" y="11084"/>
                  </a:lnTo>
                  <a:lnTo>
                    <a:pt x="13048" y="11511"/>
                  </a:lnTo>
                  <a:lnTo>
                    <a:pt x="13486" y="11511"/>
                  </a:lnTo>
                  <a:lnTo>
                    <a:pt x="13815" y="11084"/>
                  </a:lnTo>
                  <a:lnTo>
                    <a:pt x="14254" y="11084"/>
                  </a:lnTo>
                  <a:lnTo>
                    <a:pt x="14254" y="11511"/>
                  </a:lnTo>
                  <a:lnTo>
                    <a:pt x="14692" y="11084"/>
                  </a:lnTo>
                  <a:lnTo>
                    <a:pt x="14254" y="8953"/>
                  </a:lnTo>
                  <a:lnTo>
                    <a:pt x="13815" y="8953"/>
                  </a:lnTo>
                  <a:lnTo>
                    <a:pt x="13815" y="9521"/>
                  </a:lnTo>
                  <a:lnTo>
                    <a:pt x="13048" y="9521"/>
                  </a:lnTo>
                  <a:lnTo>
                    <a:pt x="13048" y="8953"/>
                  </a:lnTo>
                  <a:lnTo>
                    <a:pt x="12609" y="8953"/>
                  </a:lnTo>
                  <a:lnTo>
                    <a:pt x="12280" y="8384"/>
                  </a:lnTo>
                  <a:lnTo>
                    <a:pt x="12280" y="5826"/>
                  </a:lnTo>
                  <a:lnTo>
                    <a:pt x="12609" y="5258"/>
                  </a:lnTo>
                  <a:lnTo>
                    <a:pt x="12609" y="3126"/>
                  </a:lnTo>
                  <a:lnTo>
                    <a:pt x="12280" y="3126"/>
                  </a:lnTo>
                  <a:lnTo>
                    <a:pt x="12280" y="2558"/>
                  </a:lnTo>
                  <a:lnTo>
                    <a:pt x="13048" y="995"/>
                  </a:lnTo>
                  <a:lnTo>
                    <a:pt x="15898" y="0"/>
                  </a:lnTo>
                  <a:lnTo>
                    <a:pt x="16666" y="568"/>
                  </a:lnTo>
                  <a:lnTo>
                    <a:pt x="17543" y="568"/>
                  </a:lnTo>
                  <a:lnTo>
                    <a:pt x="17872" y="995"/>
                  </a:lnTo>
                  <a:lnTo>
                    <a:pt x="17872" y="1563"/>
                  </a:lnTo>
                  <a:lnTo>
                    <a:pt x="19517" y="1563"/>
                  </a:lnTo>
                  <a:lnTo>
                    <a:pt x="19517" y="2132"/>
                  </a:lnTo>
                  <a:lnTo>
                    <a:pt x="19955" y="2132"/>
                  </a:lnTo>
                  <a:lnTo>
                    <a:pt x="20394" y="2558"/>
                  </a:lnTo>
                  <a:lnTo>
                    <a:pt x="20394" y="3126"/>
                  </a:lnTo>
                  <a:lnTo>
                    <a:pt x="20723" y="3126"/>
                  </a:lnTo>
                  <a:lnTo>
                    <a:pt x="20723" y="3695"/>
                  </a:lnTo>
                  <a:lnTo>
                    <a:pt x="21161" y="3695"/>
                  </a:lnTo>
                  <a:lnTo>
                    <a:pt x="20723" y="4121"/>
                  </a:lnTo>
                  <a:lnTo>
                    <a:pt x="21600" y="5258"/>
                  </a:lnTo>
                  <a:lnTo>
                    <a:pt x="21600" y="5826"/>
                  </a:lnTo>
                  <a:lnTo>
                    <a:pt x="21161" y="5826"/>
                  </a:lnTo>
                  <a:lnTo>
                    <a:pt x="20723" y="6253"/>
                  </a:lnTo>
                  <a:lnTo>
                    <a:pt x="20723" y="6821"/>
                  </a:lnTo>
                  <a:lnTo>
                    <a:pt x="21161" y="7389"/>
                  </a:lnTo>
                  <a:lnTo>
                    <a:pt x="21161" y="7816"/>
                  </a:lnTo>
                  <a:lnTo>
                    <a:pt x="20723" y="7816"/>
                  </a:lnTo>
                  <a:lnTo>
                    <a:pt x="21161" y="8384"/>
                  </a:lnTo>
                  <a:lnTo>
                    <a:pt x="20723" y="8384"/>
                  </a:lnTo>
                  <a:lnTo>
                    <a:pt x="21161" y="8953"/>
                  </a:lnTo>
                  <a:lnTo>
                    <a:pt x="21161" y="9521"/>
                  </a:lnTo>
                  <a:lnTo>
                    <a:pt x="20723" y="9947"/>
                  </a:lnTo>
                  <a:lnTo>
                    <a:pt x="20394" y="9947"/>
                  </a:lnTo>
                  <a:lnTo>
                    <a:pt x="20394" y="11084"/>
                  </a:lnTo>
                  <a:lnTo>
                    <a:pt x="19955" y="11511"/>
                  </a:lnTo>
                  <a:lnTo>
                    <a:pt x="19955" y="12079"/>
                  </a:lnTo>
                  <a:lnTo>
                    <a:pt x="20394" y="12647"/>
                  </a:lnTo>
                  <a:lnTo>
                    <a:pt x="20394" y="13216"/>
                  </a:lnTo>
                  <a:lnTo>
                    <a:pt x="19955" y="13216"/>
                  </a:lnTo>
                  <a:lnTo>
                    <a:pt x="18749" y="13642"/>
                  </a:lnTo>
                  <a:lnTo>
                    <a:pt x="18311" y="13642"/>
                  </a:lnTo>
                  <a:lnTo>
                    <a:pt x="16666" y="14779"/>
                  </a:lnTo>
                  <a:lnTo>
                    <a:pt x="16337" y="14779"/>
                  </a:lnTo>
                  <a:lnTo>
                    <a:pt x="15460" y="15205"/>
                  </a:lnTo>
                  <a:lnTo>
                    <a:pt x="15460" y="16342"/>
                  </a:lnTo>
                  <a:lnTo>
                    <a:pt x="13048" y="16342"/>
                  </a:lnTo>
                  <a:lnTo>
                    <a:pt x="12609" y="16768"/>
                  </a:lnTo>
                  <a:lnTo>
                    <a:pt x="12609" y="17905"/>
                  </a:lnTo>
                  <a:lnTo>
                    <a:pt x="12280" y="17905"/>
                  </a:lnTo>
                  <a:lnTo>
                    <a:pt x="11842" y="18474"/>
                  </a:lnTo>
                  <a:lnTo>
                    <a:pt x="10636" y="18900"/>
                  </a:lnTo>
                  <a:lnTo>
                    <a:pt x="9758" y="20463"/>
                  </a:lnTo>
                  <a:lnTo>
                    <a:pt x="9429" y="21032"/>
                  </a:lnTo>
                  <a:lnTo>
                    <a:pt x="8991" y="21600"/>
                  </a:lnTo>
                  <a:lnTo>
                    <a:pt x="8552" y="21600"/>
                  </a:lnTo>
                  <a:lnTo>
                    <a:pt x="8223" y="21032"/>
                  </a:lnTo>
                  <a:lnTo>
                    <a:pt x="5702" y="21032"/>
                  </a:lnTo>
                  <a:lnTo>
                    <a:pt x="5702" y="20463"/>
                  </a:lnTo>
                  <a:lnTo>
                    <a:pt x="5373" y="20463"/>
                  </a:lnTo>
                  <a:lnTo>
                    <a:pt x="4934" y="20037"/>
                  </a:lnTo>
                  <a:lnTo>
                    <a:pt x="4495" y="20463"/>
                  </a:lnTo>
                  <a:lnTo>
                    <a:pt x="4057" y="20037"/>
                  </a:lnTo>
                  <a:lnTo>
                    <a:pt x="2522" y="20463"/>
                  </a:lnTo>
                  <a:lnTo>
                    <a:pt x="2083" y="20037"/>
                  </a:lnTo>
                  <a:lnTo>
                    <a:pt x="1645" y="19468"/>
                  </a:lnTo>
                  <a:lnTo>
                    <a:pt x="1316" y="19468"/>
                  </a:lnTo>
                  <a:lnTo>
                    <a:pt x="877" y="18900"/>
                  </a:lnTo>
                  <a:lnTo>
                    <a:pt x="877" y="18474"/>
                  </a:lnTo>
                  <a:lnTo>
                    <a:pt x="439" y="18474"/>
                  </a:lnTo>
                  <a:lnTo>
                    <a:pt x="0" y="17905"/>
                  </a:lnTo>
                  <a:lnTo>
                    <a:pt x="0" y="10516"/>
                  </a:lnTo>
                  <a:lnTo>
                    <a:pt x="4057" y="10516"/>
                  </a:lnTo>
                  <a:lnTo>
                    <a:pt x="4057" y="7389"/>
                  </a:lnTo>
                  <a:lnTo>
                    <a:pt x="3728" y="6821"/>
                  </a:lnTo>
                  <a:lnTo>
                    <a:pt x="4057" y="6821"/>
                  </a:lnTo>
                  <a:lnTo>
                    <a:pt x="4057" y="6253"/>
                  </a:lnTo>
                  <a:close/>
                  <a:moveTo>
                    <a:pt x="4057" y="625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6" name="Google Shape;916;p16"/>
            <p:cNvSpPr/>
            <p:nvPr/>
          </p:nvSpPr>
          <p:spPr>
            <a:xfrm>
              <a:off x="7327" y="4895"/>
              <a:ext cx="525" cy="459"/>
            </a:xfrm>
            <a:custGeom>
              <a:avLst/>
              <a:gdLst/>
              <a:ahLst/>
              <a:cxnLst/>
              <a:rect l="l" t="t" r="r" b="b"/>
              <a:pathLst>
                <a:path w="21600" h="21600" extrusionOk="0">
                  <a:moveTo>
                    <a:pt x="20139" y="20671"/>
                  </a:moveTo>
                  <a:lnTo>
                    <a:pt x="19722" y="20323"/>
                  </a:lnTo>
                  <a:lnTo>
                    <a:pt x="19304" y="19858"/>
                  </a:lnTo>
                  <a:lnTo>
                    <a:pt x="18991" y="19858"/>
                  </a:lnTo>
                  <a:lnTo>
                    <a:pt x="18574" y="19394"/>
                  </a:lnTo>
                  <a:lnTo>
                    <a:pt x="18574" y="19045"/>
                  </a:lnTo>
                  <a:lnTo>
                    <a:pt x="18157" y="19045"/>
                  </a:lnTo>
                  <a:lnTo>
                    <a:pt x="17739" y="18581"/>
                  </a:lnTo>
                  <a:lnTo>
                    <a:pt x="17739" y="12542"/>
                  </a:lnTo>
                  <a:lnTo>
                    <a:pt x="21600" y="12542"/>
                  </a:lnTo>
                  <a:lnTo>
                    <a:pt x="21600" y="9987"/>
                  </a:lnTo>
                  <a:lnTo>
                    <a:pt x="21287" y="9523"/>
                  </a:lnTo>
                  <a:lnTo>
                    <a:pt x="21600" y="9523"/>
                  </a:lnTo>
                  <a:lnTo>
                    <a:pt x="21600" y="9058"/>
                  </a:lnTo>
                  <a:lnTo>
                    <a:pt x="20870" y="9058"/>
                  </a:lnTo>
                  <a:lnTo>
                    <a:pt x="20452" y="9523"/>
                  </a:lnTo>
                  <a:lnTo>
                    <a:pt x="19304" y="9523"/>
                  </a:lnTo>
                  <a:lnTo>
                    <a:pt x="19304" y="9058"/>
                  </a:lnTo>
                  <a:lnTo>
                    <a:pt x="18991" y="9058"/>
                  </a:lnTo>
                  <a:lnTo>
                    <a:pt x="18991" y="9523"/>
                  </a:lnTo>
                  <a:lnTo>
                    <a:pt x="18574" y="9523"/>
                  </a:lnTo>
                  <a:lnTo>
                    <a:pt x="18574" y="7781"/>
                  </a:lnTo>
                  <a:lnTo>
                    <a:pt x="18157" y="7316"/>
                  </a:lnTo>
                  <a:lnTo>
                    <a:pt x="18574" y="6968"/>
                  </a:lnTo>
                  <a:lnTo>
                    <a:pt x="18157" y="6968"/>
                  </a:lnTo>
                  <a:lnTo>
                    <a:pt x="18157" y="6503"/>
                  </a:lnTo>
                  <a:lnTo>
                    <a:pt x="17739" y="6039"/>
                  </a:lnTo>
                  <a:lnTo>
                    <a:pt x="17739" y="2671"/>
                  </a:lnTo>
                  <a:lnTo>
                    <a:pt x="15861" y="2671"/>
                  </a:lnTo>
                  <a:lnTo>
                    <a:pt x="15861" y="1742"/>
                  </a:lnTo>
                  <a:lnTo>
                    <a:pt x="15443" y="1742"/>
                  </a:lnTo>
                  <a:lnTo>
                    <a:pt x="15443" y="2206"/>
                  </a:lnTo>
                  <a:lnTo>
                    <a:pt x="13878" y="2206"/>
                  </a:lnTo>
                  <a:lnTo>
                    <a:pt x="13878" y="2671"/>
                  </a:lnTo>
                  <a:lnTo>
                    <a:pt x="13565" y="2671"/>
                  </a:lnTo>
                  <a:lnTo>
                    <a:pt x="13565" y="3484"/>
                  </a:lnTo>
                  <a:lnTo>
                    <a:pt x="12417" y="3948"/>
                  </a:lnTo>
                  <a:lnTo>
                    <a:pt x="10435" y="3948"/>
                  </a:lnTo>
                  <a:lnTo>
                    <a:pt x="10017" y="3019"/>
                  </a:lnTo>
                  <a:lnTo>
                    <a:pt x="9704" y="2671"/>
                  </a:lnTo>
                  <a:lnTo>
                    <a:pt x="9704" y="1742"/>
                  </a:lnTo>
                  <a:lnTo>
                    <a:pt x="9287" y="1394"/>
                  </a:lnTo>
                  <a:lnTo>
                    <a:pt x="9287" y="0"/>
                  </a:lnTo>
                  <a:lnTo>
                    <a:pt x="2296" y="0"/>
                  </a:lnTo>
                  <a:lnTo>
                    <a:pt x="2296" y="465"/>
                  </a:lnTo>
                  <a:lnTo>
                    <a:pt x="1565" y="465"/>
                  </a:lnTo>
                  <a:lnTo>
                    <a:pt x="1983" y="929"/>
                  </a:lnTo>
                  <a:lnTo>
                    <a:pt x="1983" y="1394"/>
                  </a:lnTo>
                  <a:lnTo>
                    <a:pt x="2713" y="2206"/>
                  </a:lnTo>
                  <a:lnTo>
                    <a:pt x="2713" y="3484"/>
                  </a:lnTo>
                  <a:lnTo>
                    <a:pt x="3443" y="4413"/>
                  </a:lnTo>
                  <a:lnTo>
                    <a:pt x="3130" y="4761"/>
                  </a:lnTo>
                  <a:lnTo>
                    <a:pt x="2713" y="5690"/>
                  </a:lnTo>
                  <a:lnTo>
                    <a:pt x="3130" y="5690"/>
                  </a:lnTo>
                  <a:lnTo>
                    <a:pt x="3130" y="7316"/>
                  </a:lnTo>
                  <a:lnTo>
                    <a:pt x="3861" y="8245"/>
                  </a:lnTo>
                  <a:lnTo>
                    <a:pt x="3861" y="8710"/>
                  </a:lnTo>
                  <a:lnTo>
                    <a:pt x="4278" y="9058"/>
                  </a:lnTo>
                  <a:lnTo>
                    <a:pt x="4278" y="10335"/>
                  </a:lnTo>
                  <a:lnTo>
                    <a:pt x="3443" y="11729"/>
                  </a:lnTo>
                  <a:lnTo>
                    <a:pt x="3130" y="11729"/>
                  </a:lnTo>
                  <a:lnTo>
                    <a:pt x="2296" y="12077"/>
                  </a:lnTo>
                  <a:lnTo>
                    <a:pt x="2296" y="12542"/>
                  </a:lnTo>
                  <a:lnTo>
                    <a:pt x="1565" y="13355"/>
                  </a:lnTo>
                  <a:lnTo>
                    <a:pt x="1565" y="14284"/>
                  </a:lnTo>
                  <a:lnTo>
                    <a:pt x="1148" y="14284"/>
                  </a:lnTo>
                  <a:lnTo>
                    <a:pt x="1148" y="15561"/>
                  </a:lnTo>
                  <a:lnTo>
                    <a:pt x="835" y="16374"/>
                  </a:lnTo>
                  <a:lnTo>
                    <a:pt x="835" y="16839"/>
                  </a:lnTo>
                  <a:lnTo>
                    <a:pt x="417" y="17303"/>
                  </a:lnTo>
                  <a:lnTo>
                    <a:pt x="417" y="19394"/>
                  </a:lnTo>
                  <a:lnTo>
                    <a:pt x="0" y="19858"/>
                  </a:lnTo>
                  <a:lnTo>
                    <a:pt x="0" y="20323"/>
                  </a:lnTo>
                  <a:lnTo>
                    <a:pt x="835" y="20323"/>
                  </a:lnTo>
                  <a:lnTo>
                    <a:pt x="835" y="19858"/>
                  </a:lnTo>
                  <a:lnTo>
                    <a:pt x="1148" y="19858"/>
                  </a:lnTo>
                  <a:lnTo>
                    <a:pt x="1565" y="20323"/>
                  </a:lnTo>
                  <a:lnTo>
                    <a:pt x="1565" y="19858"/>
                  </a:lnTo>
                  <a:lnTo>
                    <a:pt x="2296" y="19394"/>
                  </a:lnTo>
                  <a:lnTo>
                    <a:pt x="3130" y="19394"/>
                  </a:lnTo>
                  <a:lnTo>
                    <a:pt x="3130" y="19858"/>
                  </a:lnTo>
                  <a:lnTo>
                    <a:pt x="3443" y="19858"/>
                  </a:lnTo>
                  <a:lnTo>
                    <a:pt x="3861" y="20323"/>
                  </a:lnTo>
                  <a:lnTo>
                    <a:pt x="11583" y="20323"/>
                  </a:lnTo>
                  <a:lnTo>
                    <a:pt x="12000" y="20671"/>
                  </a:lnTo>
                  <a:lnTo>
                    <a:pt x="12417" y="20671"/>
                  </a:lnTo>
                  <a:lnTo>
                    <a:pt x="12730" y="21135"/>
                  </a:lnTo>
                  <a:lnTo>
                    <a:pt x="14713" y="21135"/>
                  </a:lnTo>
                  <a:lnTo>
                    <a:pt x="14713" y="20671"/>
                  </a:lnTo>
                  <a:lnTo>
                    <a:pt x="14713" y="21135"/>
                  </a:lnTo>
                  <a:lnTo>
                    <a:pt x="15443" y="21135"/>
                  </a:lnTo>
                  <a:lnTo>
                    <a:pt x="15443" y="21600"/>
                  </a:lnTo>
                  <a:lnTo>
                    <a:pt x="16278" y="21600"/>
                  </a:lnTo>
                  <a:lnTo>
                    <a:pt x="16278" y="21135"/>
                  </a:lnTo>
                  <a:lnTo>
                    <a:pt x="16591" y="21135"/>
                  </a:lnTo>
                  <a:lnTo>
                    <a:pt x="17009" y="21600"/>
                  </a:lnTo>
                  <a:lnTo>
                    <a:pt x="17426" y="21600"/>
                  </a:lnTo>
                  <a:lnTo>
                    <a:pt x="20139" y="20671"/>
                  </a:lnTo>
                  <a:close/>
                  <a:moveTo>
                    <a:pt x="20139" y="2067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7" name="Google Shape;917;p16"/>
            <p:cNvSpPr/>
            <p:nvPr/>
          </p:nvSpPr>
          <p:spPr>
            <a:xfrm>
              <a:off x="7890" y="5263"/>
              <a:ext cx="330" cy="257"/>
            </a:xfrm>
            <a:custGeom>
              <a:avLst/>
              <a:gdLst/>
              <a:ahLst/>
              <a:cxnLst/>
              <a:rect l="l" t="t" r="r" b="b"/>
              <a:pathLst>
                <a:path w="21600" h="21600" extrusionOk="0">
                  <a:moveTo>
                    <a:pt x="0" y="6854"/>
                  </a:moveTo>
                  <a:lnTo>
                    <a:pt x="3822" y="6854"/>
                  </a:lnTo>
                  <a:lnTo>
                    <a:pt x="4320" y="7685"/>
                  </a:lnTo>
                  <a:lnTo>
                    <a:pt x="4985" y="7685"/>
                  </a:lnTo>
                  <a:lnTo>
                    <a:pt x="5649" y="6854"/>
                  </a:lnTo>
                  <a:lnTo>
                    <a:pt x="6148" y="6023"/>
                  </a:lnTo>
                  <a:lnTo>
                    <a:pt x="7477" y="3738"/>
                  </a:lnTo>
                  <a:lnTo>
                    <a:pt x="9305" y="3115"/>
                  </a:lnTo>
                  <a:lnTo>
                    <a:pt x="9969" y="2285"/>
                  </a:lnTo>
                  <a:lnTo>
                    <a:pt x="10468" y="2285"/>
                  </a:lnTo>
                  <a:lnTo>
                    <a:pt x="10468" y="623"/>
                  </a:lnTo>
                  <a:lnTo>
                    <a:pt x="11132" y="0"/>
                  </a:lnTo>
                  <a:lnTo>
                    <a:pt x="14788" y="0"/>
                  </a:lnTo>
                  <a:lnTo>
                    <a:pt x="14788" y="623"/>
                  </a:lnTo>
                  <a:lnTo>
                    <a:pt x="16117" y="623"/>
                  </a:lnTo>
                  <a:lnTo>
                    <a:pt x="16117" y="1454"/>
                  </a:lnTo>
                  <a:lnTo>
                    <a:pt x="16615" y="1454"/>
                  </a:lnTo>
                  <a:lnTo>
                    <a:pt x="16615" y="623"/>
                  </a:lnTo>
                  <a:lnTo>
                    <a:pt x="17280" y="1454"/>
                  </a:lnTo>
                  <a:lnTo>
                    <a:pt x="18443" y="1454"/>
                  </a:lnTo>
                  <a:lnTo>
                    <a:pt x="18443" y="2285"/>
                  </a:lnTo>
                  <a:lnTo>
                    <a:pt x="20271" y="2285"/>
                  </a:lnTo>
                  <a:lnTo>
                    <a:pt x="20271" y="3115"/>
                  </a:lnTo>
                  <a:lnTo>
                    <a:pt x="20935" y="3738"/>
                  </a:lnTo>
                  <a:lnTo>
                    <a:pt x="21600" y="3738"/>
                  </a:lnTo>
                  <a:lnTo>
                    <a:pt x="21600" y="6023"/>
                  </a:lnTo>
                  <a:lnTo>
                    <a:pt x="20935" y="6854"/>
                  </a:lnTo>
                  <a:lnTo>
                    <a:pt x="20935" y="8515"/>
                  </a:lnTo>
                  <a:lnTo>
                    <a:pt x="21600" y="8515"/>
                  </a:lnTo>
                  <a:lnTo>
                    <a:pt x="20935" y="8515"/>
                  </a:lnTo>
                  <a:lnTo>
                    <a:pt x="20935" y="9969"/>
                  </a:lnTo>
                  <a:lnTo>
                    <a:pt x="20271" y="10800"/>
                  </a:lnTo>
                  <a:lnTo>
                    <a:pt x="20935" y="11423"/>
                  </a:lnTo>
                  <a:lnTo>
                    <a:pt x="20935" y="13915"/>
                  </a:lnTo>
                  <a:lnTo>
                    <a:pt x="20271" y="14538"/>
                  </a:lnTo>
                  <a:lnTo>
                    <a:pt x="19772" y="14538"/>
                  </a:lnTo>
                  <a:lnTo>
                    <a:pt x="19772" y="18485"/>
                  </a:lnTo>
                  <a:lnTo>
                    <a:pt x="16615" y="21600"/>
                  </a:lnTo>
                  <a:lnTo>
                    <a:pt x="16117" y="21600"/>
                  </a:lnTo>
                  <a:lnTo>
                    <a:pt x="14788" y="20769"/>
                  </a:lnTo>
                  <a:lnTo>
                    <a:pt x="14123" y="21600"/>
                  </a:lnTo>
                  <a:lnTo>
                    <a:pt x="13625" y="21600"/>
                  </a:lnTo>
                  <a:lnTo>
                    <a:pt x="12960" y="20769"/>
                  </a:lnTo>
                  <a:lnTo>
                    <a:pt x="11132" y="20769"/>
                  </a:lnTo>
                  <a:lnTo>
                    <a:pt x="10468" y="19938"/>
                  </a:lnTo>
                  <a:lnTo>
                    <a:pt x="10468" y="19315"/>
                  </a:lnTo>
                  <a:lnTo>
                    <a:pt x="9305" y="19315"/>
                  </a:lnTo>
                  <a:lnTo>
                    <a:pt x="8640" y="18485"/>
                  </a:lnTo>
                  <a:lnTo>
                    <a:pt x="7975" y="19315"/>
                  </a:lnTo>
                  <a:lnTo>
                    <a:pt x="7477" y="18485"/>
                  </a:lnTo>
                  <a:lnTo>
                    <a:pt x="6148" y="16823"/>
                  </a:lnTo>
                  <a:lnTo>
                    <a:pt x="6148" y="15369"/>
                  </a:lnTo>
                  <a:lnTo>
                    <a:pt x="5649" y="15369"/>
                  </a:lnTo>
                  <a:lnTo>
                    <a:pt x="5649" y="14538"/>
                  </a:lnTo>
                  <a:lnTo>
                    <a:pt x="4985" y="13915"/>
                  </a:lnTo>
                  <a:lnTo>
                    <a:pt x="4320" y="13915"/>
                  </a:lnTo>
                  <a:lnTo>
                    <a:pt x="3822" y="13085"/>
                  </a:lnTo>
                  <a:lnTo>
                    <a:pt x="3157" y="11423"/>
                  </a:lnTo>
                  <a:lnTo>
                    <a:pt x="2492" y="11423"/>
                  </a:lnTo>
                  <a:lnTo>
                    <a:pt x="2492" y="10800"/>
                  </a:lnTo>
                  <a:lnTo>
                    <a:pt x="1828" y="9969"/>
                  </a:lnTo>
                  <a:lnTo>
                    <a:pt x="1828" y="9138"/>
                  </a:lnTo>
                  <a:lnTo>
                    <a:pt x="1329" y="9138"/>
                  </a:lnTo>
                  <a:lnTo>
                    <a:pt x="1329" y="8515"/>
                  </a:lnTo>
                  <a:lnTo>
                    <a:pt x="665" y="8515"/>
                  </a:lnTo>
                  <a:lnTo>
                    <a:pt x="665" y="7685"/>
                  </a:lnTo>
                  <a:lnTo>
                    <a:pt x="0" y="7685"/>
                  </a:lnTo>
                  <a:lnTo>
                    <a:pt x="0" y="6854"/>
                  </a:lnTo>
                  <a:close/>
                  <a:moveTo>
                    <a:pt x="0" y="6854"/>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8" name="Google Shape;918;p16"/>
            <p:cNvSpPr/>
            <p:nvPr/>
          </p:nvSpPr>
          <p:spPr>
            <a:xfrm>
              <a:off x="7664" y="5345"/>
              <a:ext cx="396" cy="338"/>
            </a:xfrm>
            <a:custGeom>
              <a:avLst/>
              <a:gdLst/>
              <a:ahLst/>
              <a:cxnLst/>
              <a:rect l="l" t="t" r="r" b="b"/>
              <a:pathLst>
                <a:path w="21600" h="21600" extrusionOk="0">
                  <a:moveTo>
                    <a:pt x="12323" y="0"/>
                  </a:moveTo>
                  <a:lnTo>
                    <a:pt x="12323" y="631"/>
                  </a:lnTo>
                  <a:lnTo>
                    <a:pt x="12877" y="631"/>
                  </a:lnTo>
                  <a:lnTo>
                    <a:pt x="12877" y="1261"/>
                  </a:lnTo>
                  <a:lnTo>
                    <a:pt x="13431" y="1261"/>
                  </a:lnTo>
                  <a:lnTo>
                    <a:pt x="13431" y="1734"/>
                  </a:lnTo>
                  <a:lnTo>
                    <a:pt x="13846" y="1734"/>
                  </a:lnTo>
                  <a:lnTo>
                    <a:pt x="13846" y="2365"/>
                  </a:lnTo>
                  <a:lnTo>
                    <a:pt x="14400" y="2996"/>
                  </a:lnTo>
                  <a:lnTo>
                    <a:pt x="14400" y="3469"/>
                  </a:lnTo>
                  <a:lnTo>
                    <a:pt x="14954" y="3469"/>
                  </a:lnTo>
                  <a:lnTo>
                    <a:pt x="15508" y="4730"/>
                  </a:lnTo>
                  <a:lnTo>
                    <a:pt x="15923" y="5361"/>
                  </a:lnTo>
                  <a:lnTo>
                    <a:pt x="16477" y="5361"/>
                  </a:lnTo>
                  <a:lnTo>
                    <a:pt x="17031" y="5834"/>
                  </a:lnTo>
                  <a:lnTo>
                    <a:pt x="17031" y="6464"/>
                  </a:lnTo>
                  <a:lnTo>
                    <a:pt x="17446" y="6464"/>
                  </a:lnTo>
                  <a:lnTo>
                    <a:pt x="17446" y="7568"/>
                  </a:lnTo>
                  <a:lnTo>
                    <a:pt x="18554" y="8829"/>
                  </a:lnTo>
                  <a:lnTo>
                    <a:pt x="18969" y="9460"/>
                  </a:lnTo>
                  <a:lnTo>
                    <a:pt x="19523" y="8829"/>
                  </a:lnTo>
                  <a:lnTo>
                    <a:pt x="20077" y="9460"/>
                  </a:lnTo>
                  <a:lnTo>
                    <a:pt x="21046" y="9460"/>
                  </a:lnTo>
                  <a:lnTo>
                    <a:pt x="21046" y="9933"/>
                  </a:lnTo>
                  <a:lnTo>
                    <a:pt x="21600" y="10564"/>
                  </a:lnTo>
                  <a:lnTo>
                    <a:pt x="20631" y="10564"/>
                  </a:lnTo>
                  <a:lnTo>
                    <a:pt x="20631" y="11194"/>
                  </a:lnTo>
                  <a:lnTo>
                    <a:pt x="20077" y="11194"/>
                  </a:lnTo>
                  <a:lnTo>
                    <a:pt x="20077" y="11667"/>
                  </a:lnTo>
                  <a:lnTo>
                    <a:pt x="18554" y="11667"/>
                  </a:lnTo>
                  <a:lnTo>
                    <a:pt x="18000" y="12298"/>
                  </a:lnTo>
                  <a:lnTo>
                    <a:pt x="17446" y="12298"/>
                  </a:lnTo>
                  <a:lnTo>
                    <a:pt x="17446" y="12928"/>
                  </a:lnTo>
                  <a:lnTo>
                    <a:pt x="17031" y="12928"/>
                  </a:lnTo>
                  <a:lnTo>
                    <a:pt x="17031" y="13401"/>
                  </a:lnTo>
                  <a:lnTo>
                    <a:pt x="16477" y="13401"/>
                  </a:lnTo>
                  <a:lnTo>
                    <a:pt x="15508" y="14032"/>
                  </a:lnTo>
                  <a:lnTo>
                    <a:pt x="15508" y="14663"/>
                  </a:lnTo>
                  <a:lnTo>
                    <a:pt x="15923" y="15293"/>
                  </a:lnTo>
                  <a:lnTo>
                    <a:pt x="15508" y="15293"/>
                  </a:lnTo>
                  <a:lnTo>
                    <a:pt x="15508" y="15766"/>
                  </a:lnTo>
                  <a:lnTo>
                    <a:pt x="14954" y="15766"/>
                  </a:lnTo>
                  <a:lnTo>
                    <a:pt x="13846" y="17028"/>
                  </a:lnTo>
                  <a:lnTo>
                    <a:pt x="13431" y="17028"/>
                  </a:lnTo>
                  <a:lnTo>
                    <a:pt x="12877" y="17501"/>
                  </a:lnTo>
                  <a:lnTo>
                    <a:pt x="12877" y="19393"/>
                  </a:lnTo>
                  <a:lnTo>
                    <a:pt x="9831" y="19393"/>
                  </a:lnTo>
                  <a:lnTo>
                    <a:pt x="8723" y="18762"/>
                  </a:lnTo>
                  <a:lnTo>
                    <a:pt x="8308" y="18131"/>
                  </a:lnTo>
                  <a:lnTo>
                    <a:pt x="7200" y="18131"/>
                  </a:lnTo>
                  <a:lnTo>
                    <a:pt x="6785" y="18762"/>
                  </a:lnTo>
                  <a:lnTo>
                    <a:pt x="6231" y="19866"/>
                  </a:lnTo>
                  <a:lnTo>
                    <a:pt x="5677" y="20496"/>
                  </a:lnTo>
                  <a:lnTo>
                    <a:pt x="5123" y="20496"/>
                  </a:lnTo>
                  <a:lnTo>
                    <a:pt x="4708" y="21127"/>
                  </a:lnTo>
                  <a:lnTo>
                    <a:pt x="4154" y="21127"/>
                  </a:lnTo>
                  <a:lnTo>
                    <a:pt x="3600" y="21600"/>
                  </a:lnTo>
                  <a:lnTo>
                    <a:pt x="1662" y="21600"/>
                  </a:lnTo>
                  <a:lnTo>
                    <a:pt x="1662" y="19866"/>
                  </a:lnTo>
                  <a:lnTo>
                    <a:pt x="1108" y="18762"/>
                  </a:lnTo>
                  <a:lnTo>
                    <a:pt x="1108" y="18131"/>
                  </a:lnTo>
                  <a:lnTo>
                    <a:pt x="0" y="17501"/>
                  </a:lnTo>
                  <a:lnTo>
                    <a:pt x="0" y="17028"/>
                  </a:lnTo>
                  <a:lnTo>
                    <a:pt x="554" y="9933"/>
                  </a:lnTo>
                  <a:lnTo>
                    <a:pt x="2631" y="9933"/>
                  </a:lnTo>
                  <a:lnTo>
                    <a:pt x="3185" y="1261"/>
                  </a:lnTo>
                  <a:lnTo>
                    <a:pt x="6785" y="1261"/>
                  </a:lnTo>
                  <a:lnTo>
                    <a:pt x="7754" y="631"/>
                  </a:lnTo>
                  <a:lnTo>
                    <a:pt x="8308" y="631"/>
                  </a:lnTo>
                  <a:lnTo>
                    <a:pt x="8308" y="1734"/>
                  </a:lnTo>
                  <a:lnTo>
                    <a:pt x="9277" y="1261"/>
                  </a:lnTo>
                  <a:lnTo>
                    <a:pt x="9831" y="631"/>
                  </a:lnTo>
                  <a:lnTo>
                    <a:pt x="10246" y="0"/>
                  </a:lnTo>
                  <a:lnTo>
                    <a:pt x="10800" y="631"/>
                  </a:lnTo>
                  <a:lnTo>
                    <a:pt x="11354" y="0"/>
                  </a:lnTo>
                  <a:lnTo>
                    <a:pt x="12323" y="0"/>
                  </a:lnTo>
                  <a:close/>
                  <a:moveTo>
                    <a:pt x="12323"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9" name="Google Shape;919;p16"/>
            <p:cNvSpPr/>
            <p:nvPr/>
          </p:nvSpPr>
          <p:spPr>
            <a:xfrm>
              <a:off x="7327" y="5307"/>
              <a:ext cx="563" cy="470"/>
            </a:xfrm>
            <a:custGeom>
              <a:avLst/>
              <a:gdLst/>
              <a:ahLst/>
              <a:cxnLst/>
              <a:rect l="l" t="t" r="r" b="b"/>
              <a:pathLst>
                <a:path w="21600" h="21600" extrusionOk="0">
                  <a:moveTo>
                    <a:pt x="12941" y="14324"/>
                  </a:moveTo>
                  <a:lnTo>
                    <a:pt x="12941" y="13983"/>
                  </a:lnTo>
                  <a:lnTo>
                    <a:pt x="13330" y="8867"/>
                  </a:lnTo>
                  <a:lnTo>
                    <a:pt x="14789" y="8867"/>
                  </a:lnTo>
                  <a:lnTo>
                    <a:pt x="15178" y="2615"/>
                  </a:lnTo>
                  <a:lnTo>
                    <a:pt x="17708" y="2615"/>
                  </a:lnTo>
                  <a:lnTo>
                    <a:pt x="18389" y="2160"/>
                  </a:lnTo>
                  <a:lnTo>
                    <a:pt x="18778" y="2160"/>
                  </a:lnTo>
                  <a:lnTo>
                    <a:pt x="18778" y="2956"/>
                  </a:lnTo>
                  <a:lnTo>
                    <a:pt x="19459" y="2615"/>
                  </a:lnTo>
                  <a:lnTo>
                    <a:pt x="19849" y="2160"/>
                  </a:lnTo>
                  <a:lnTo>
                    <a:pt x="20141" y="1705"/>
                  </a:lnTo>
                  <a:lnTo>
                    <a:pt x="20530" y="2160"/>
                  </a:lnTo>
                  <a:lnTo>
                    <a:pt x="20919" y="1705"/>
                  </a:lnTo>
                  <a:lnTo>
                    <a:pt x="21600" y="1705"/>
                  </a:lnTo>
                  <a:lnTo>
                    <a:pt x="21600" y="1251"/>
                  </a:lnTo>
                  <a:lnTo>
                    <a:pt x="21308" y="1251"/>
                  </a:lnTo>
                  <a:lnTo>
                    <a:pt x="20919" y="909"/>
                  </a:lnTo>
                  <a:lnTo>
                    <a:pt x="20530" y="1251"/>
                  </a:lnTo>
                  <a:lnTo>
                    <a:pt x="20141" y="909"/>
                  </a:lnTo>
                  <a:lnTo>
                    <a:pt x="16249" y="2160"/>
                  </a:lnTo>
                  <a:lnTo>
                    <a:pt x="15859" y="2160"/>
                  </a:lnTo>
                  <a:lnTo>
                    <a:pt x="15470" y="1705"/>
                  </a:lnTo>
                  <a:lnTo>
                    <a:pt x="15178" y="1705"/>
                  </a:lnTo>
                  <a:lnTo>
                    <a:pt x="15178" y="2160"/>
                  </a:lnTo>
                  <a:lnTo>
                    <a:pt x="14400" y="2160"/>
                  </a:lnTo>
                  <a:lnTo>
                    <a:pt x="14400" y="1705"/>
                  </a:lnTo>
                  <a:lnTo>
                    <a:pt x="13719" y="1705"/>
                  </a:lnTo>
                  <a:lnTo>
                    <a:pt x="13719" y="1251"/>
                  </a:lnTo>
                  <a:lnTo>
                    <a:pt x="13719" y="1705"/>
                  </a:lnTo>
                  <a:lnTo>
                    <a:pt x="11870" y="1705"/>
                  </a:lnTo>
                  <a:lnTo>
                    <a:pt x="11578" y="1251"/>
                  </a:lnTo>
                  <a:lnTo>
                    <a:pt x="11189" y="1251"/>
                  </a:lnTo>
                  <a:lnTo>
                    <a:pt x="10800" y="909"/>
                  </a:lnTo>
                  <a:lnTo>
                    <a:pt x="3600" y="909"/>
                  </a:lnTo>
                  <a:lnTo>
                    <a:pt x="3211" y="455"/>
                  </a:lnTo>
                  <a:lnTo>
                    <a:pt x="2919" y="455"/>
                  </a:lnTo>
                  <a:lnTo>
                    <a:pt x="2919" y="0"/>
                  </a:lnTo>
                  <a:lnTo>
                    <a:pt x="2141" y="0"/>
                  </a:lnTo>
                  <a:lnTo>
                    <a:pt x="1459" y="455"/>
                  </a:lnTo>
                  <a:lnTo>
                    <a:pt x="1459" y="909"/>
                  </a:lnTo>
                  <a:lnTo>
                    <a:pt x="1070" y="455"/>
                  </a:lnTo>
                  <a:lnTo>
                    <a:pt x="778" y="455"/>
                  </a:lnTo>
                  <a:lnTo>
                    <a:pt x="778" y="909"/>
                  </a:lnTo>
                  <a:lnTo>
                    <a:pt x="0" y="909"/>
                  </a:lnTo>
                  <a:lnTo>
                    <a:pt x="389" y="2160"/>
                  </a:lnTo>
                  <a:lnTo>
                    <a:pt x="1070" y="3411"/>
                  </a:lnTo>
                  <a:lnTo>
                    <a:pt x="1849" y="4206"/>
                  </a:lnTo>
                  <a:lnTo>
                    <a:pt x="2530" y="5912"/>
                  </a:lnTo>
                  <a:lnTo>
                    <a:pt x="2530" y="6821"/>
                  </a:lnTo>
                  <a:lnTo>
                    <a:pt x="3211" y="8072"/>
                  </a:lnTo>
                  <a:lnTo>
                    <a:pt x="3211" y="8526"/>
                  </a:lnTo>
                  <a:lnTo>
                    <a:pt x="4378" y="9777"/>
                  </a:lnTo>
                  <a:lnTo>
                    <a:pt x="4378" y="10573"/>
                  </a:lnTo>
                  <a:lnTo>
                    <a:pt x="3989" y="10573"/>
                  </a:lnTo>
                  <a:lnTo>
                    <a:pt x="4378" y="11368"/>
                  </a:lnTo>
                  <a:lnTo>
                    <a:pt x="4378" y="12733"/>
                  </a:lnTo>
                  <a:lnTo>
                    <a:pt x="4670" y="13983"/>
                  </a:lnTo>
                  <a:lnTo>
                    <a:pt x="4670" y="14779"/>
                  </a:lnTo>
                  <a:lnTo>
                    <a:pt x="5059" y="15234"/>
                  </a:lnTo>
                  <a:lnTo>
                    <a:pt x="4670" y="15234"/>
                  </a:lnTo>
                  <a:lnTo>
                    <a:pt x="5059" y="15688"/>
                  </a:lnTo>
                  <a:lnTo>
                    <a:pt x="5059" y="16484"/>
                  </a:lnTo>
                  <a:lnTo>
                    <a:pt x="5449" y="16939"/>
                  </a:lnTo>
                  <a:lnTo>
                    <a:pt x="5059" y="16939"/>
                  </a:lnTo>
                  <a:lnTo>
                    <a:pt x="5059" y="17280"/>
                  </a:lnTo>
                  <a:lnTo>
                    <a:pt x="5449" y="17735"/>
                  </a:lnTo>
                  <a:lnTo>
                    <a:pt x="5449" y="18644"/>
                  </a:lnTo>
                  <a:lnTo>
                    <a:pt x="6519" y="19895"/>
                  </a:lnTo>
                  <a:lnTo>
                    <a:pt x="6519" y="20236"/>
                  </a:lnTo>
                  <a:lnTo>
                    <a:pt x="7200" y="20691"/>
                  </a:lnTo>
                  <a:lnTo>
                    <a:pt x="7589" y="20691"/>
                  </a:lnTo>
                  <a:lnTo>
                    <a:pt x="7589" y="20236"/>
                  </a:lnTo>
                  <a:lnTo>
                    <a:pt x="7978" y="19895"/>
                  </a:lnTo>
                  <a:lnTo>
                    <a:pt x="8659" y="19895"/>
                  </a:lnTo>
                  <a:lnTo>
                    <a:pt x="8659" y="21145"/>
                  </a:lnTo>
                  <a:lnTo>
                    <a:pt x="10800" y="21145"/>
                  </a:lnTo>
                  <a:lnTo>
                    <a:pt x="10800" y="21600"/>
                  </a:lnTo>
                  <a:lnTo>
                    <a:pt x="11189" y="21600"/>
                  </a:lnTo>
                  <a:lnTo>
                    <a:pt x="11189" y="21145"/>
                  </a:lnTo>
                  <a:lnTo>
                    <a:pt x="11578" y="20691"/>
                  </a:lnTo>
                  <a:lnTo>
                    <a:pt x="11870" y="20691"/>
                  </a:lnTo>
                  <a:lnTo>
                    <a:pt x="12259" y="20236"/>
                  </a:lnTo>
                  <a:lnTo>
                    <a:pt x="12941" y="20236"/>
                  </a:lnTo>
                  <a:lnTo>
                    <a:pt x="12941" y="14324"/>
                  </a:lnTo>
                  <a:close/>
                  <a:moveTo>
                    <a:pt x="12941" y="14324"/>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0" name="Google Shape;920;p16"/>
            <p:cNvSpPr/>
            <p:nvPr/>
          </p:nvSpPr>
          <p:spPr>
            <a:xfrm>
              <a:off x="9141" y="5463"/>
              <a:ext cx="28" cy="20"/>
            </a:xfrm>
            <a:custGeom>
              <a:avLst/>
              <a:gdLst/>
              <a:ahLst/>
              <a:cxnLst/>
              <a:rect l="l" t="t" r="r" b="b"/>
              <a:pathLst>
                <a:path w="21600" h="21600" extrusionOk="0">
                  <a:moveTo>
                    <a:pt x="0" y="0"/>
                  </a:moveTo>
                  <a:lnTo>
                    <a:pt x="0" y="10800"/>
                  </a:lnTo>
                  <a:lnTo>
                    <a:pt x="5891" y="21600"/>
                  </a:lnTo>
                  <a:lnTo>
                    <a:pt x="21600" y="10800"/>
                  </a:lnTo>
                  <a:lnTo>
                    <a:pt x="13745" y="10800"/>
                  </a:lnTo>
                  <a:lnTo>
                    <a:pt x="13745" y="0"/>
                  </a:lnTo>
                  <a:lnTo>
                    <a:pt x="0" y="0"/>
                  </a:lnTo>
                  <a:close/>
                  <a:moveTo>
                    <a:pt x="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1" name="Google Shape;921;p16"/>
            <p:cNvSpPr/>
            <p:nvPr/>
          </p:nvSpPr>
          <p:spPr>
            <a:xfrm>
              <a:off x="8623" y="5125"/>
              <a:ext cx="320" cy="524"/>
            </a:xfrm>
            <a:custGeom>
              <a:avLst/>
              <a:gdLst/>
              <a:ahLst/>
              <a:cxnLst/>
              <a:rect l="l" t="t" r="r" b="b"/>
              <a:pathLst>
                <a:path w="21600" h="21600" extrusionOk="0">
                  <a:moveTo>
                    <a:pt x="4457" y="21600"/>
                  </a:moveTo>
                  <a:lnTo>
                    <a:pt x="5657" y="21600"/>
                  </a:lnTo>
                  <a:lnTo>
                    <a:pt x="7029" y="20785"/>
                  </a:lnTo>
                  <a:lnTo>
                    <a:pt x="10114" y="20785"/>
                  </a:lnTo>
                  <a:lnTo>
                    <a:pt x="10114" y="20377"/>
                  </a:lnTo>
                  <a:lnTo>
                    <a:pt x="10800" y="20377"/>
                  </a:lnTo>
                  <a:lnTo>
                    <a:pt x="11486" y="20072"/>
                  </a:lnTo>
                  <a:lnTo>
                    <a:pt x="11486" y="19257"/>
                  </a:lnTo>
                  <a:lnTo>
                    <a:pt x="12000" y="18951"/>
                  </a:lnTo>
                  <a:lnTo>
                    <a:pt x="12000" y="18543"/>
                  </a:lnTo>
                  <a:lnTo>
                    <a:pt x="12686" y="17728"/>
                  </a:lnTo>
                  <a:lnTo>
                    <a:pt x="13371" y="17423"/>
                  </a:lnTo>
                  <a:lnTo>
                    <a:pt x="14057" y="16302"/>
                  </a:lnTo>
                  <a:lnTo>
                    <a:pt x="14057" y="15894"/>
                  </a:lnTo>
                  <a:lnTo>
                    <a:pt x="14571" y="15487"/>
                  </a:lnTo>
                  <a:lnTo>
                    <a:pt x="14571" y="14774"/>
                  </a:lnTo>
                  <a:lnTo>
                    <a:pt x="15257" y="13958"/>
                  </a:lnTo>
                  <a:lnTo>
                    <a:pt x="15943" y="12838"/>
                  </a:lnTo>
                  <a:lnTo>
                    <a:pt x="16457" y="12532"/>
                  </a:lnTo>
                  <a:lnTo>
                    <a:pt x="16457" y="12125"/>
                  </a:lnTo>
                  <a:lnTo>
                    <a:pt x="17143" y="11309"/>
                  </a:lnTo>
                  <a:lnTo>
                    <a:pt x="17829" y="10596"/>
                  </a:lnTo>
                  <a:lnTo>
                    <a:pt x="18343" y="9883"/>
                  </a:lnTo>
                  <a:lnTo>
                    <a:pt x="18343" y="9068"/>
                  </a:lnTo>
                  <a:lnTo>
                    <a:pt x="19029" y="9068"/>
                  </a:lnTo>
                  <a:lnTo>
                    <a:pt x="19029" y="8660"/>
                  </a:lnTo>
                  <a:lnTo>
                    <a:pt x="18343" y="8355"/>
                  </a:lnTo>
                  <a:lnTo>
                    <a:pt x="19714" y="7540"/>
                  </a:lnTo>
                  <a:lnTo>
                    <a:pt x="19029" y="7234"/>
                  </a:lnTo>
                  <a:lnTo>
                    <a:pt x="19714" y="7234"/>
                  </a:lnTo>
                  <a:lnTo>
                    <a:pt x="19714" y="5298"/>
                  </a:lnTo>
                  <a:lnTo>
                    <a:pt x="20914" y="6011"/>
                  </a:lnTo>
                  <a:lnTo>
                    <a:pt x="20914" y="5706"/>
                  </a:lnTo>
                  <a:lnTo>
                    <a:pt x="21600" y="5706"/>
                  </a:lnTo>
                  <a:lnTo>
                    <a:pt x="21600" y="4891"/>
                  </a:lnTo>
                  <a:lnTo>
                    <a:pt x="20914" y="4585"/>
                  </a:lnTo>
                  <a:lnTo>
                    <a:pt x="20914" y="1528"/>
                  </a:lnTo>
                  <a:lnTo>
                    <a:pt x="20400" y="1121"/>
                  </a:lnTo>
                  <a:lnTo>
                    <a:pt x="20400" y="1528"/>
                  </a:lnTo>
                  <a:lnTo>
                    <a:pt x="19714" y="1121"/>
                  </a:lnTo>
                  <a:lnTo>
                    <a:pt x="19714" y="815"/>
                  </a:lnTo>
                  <a:lnTo>
                    <a:pt x="19029" y="815"/>
                  </a:lnTo>
                  <a:lnTo>
                    <a:pt x="19714" y="408"/>
                  </a:lnTo>
                  <a:lnTo>
                    <a:pt x="19029" y="0"/>
                  </a:lnTo>
                  <a:lnTo>
                    <a:pt x="18343" y="408"/>
                  </a:lnTo>
                  <a:lnTo>
                    <a:pt x="18343" y="815"/>
                  </a:lnTo>
                  <a:lnTo>
                    <a:pt x="17829" y="408"/>
                  </a:lnTo>
                  <a:lnTo>
                    <a:pt x="17143" y="408"/>
                  </a:lnTo>
                  <a:lnTo>
                    <a:pt x="17829" y="815"/>
                  </a:lnTo>
                  <a:lnTo>
                    <a:pt x="17829" y="1121"/>
                  </a:lnTo>
                  <a:lnTo>
                    <a:pt x="18343" y="1121"/>
                  </a:lnTo>
                  <a:lnTo>
                    <a:pt x="18343" y="1528"/>
                  </a:lnTo>
                  <a:lnTo>
                    <a:pt x="17829" y="1528"/>
                  </a:lnTo>
                  <a:lnTo>
                    <a:pt x="17829" y="2242"/>
                  </a:lnTo>
                  <a:lnTo>
                    <a:pt x="17143" y="2242"/>
                  </a:lnTo>
                  <a:lnTo>
                    <a:pt x="16457" y="2649"/>
                  </a:lnTo>
                  <a:lnTo>
                    <a:pt x="16457" y="3057"/>
                  </a:lnTo>
                  <a:lnTo>
                    <a:pt x="15943" y="3057"/>
                  </a:lnTo>
                  <a:lnTo>
                    <a:pt x="15943" y="2649"/>
                  </a:lnTo>
                  <a:lnTo>
                    <a:pt x="15257" y="2649"/>
                  </a:lnTo>
                  <a:lnTo>
                    <a:pt x="15257" y="3057"/>
                  </a:lnTo>
                  <a:lnTo>
                    <a:pt x="15943" y="3464"/>
                  </a:lnTo>
                  <a:lnTo>
                    <a:pt x="15257" y="3464"/>
                  </a:lnTo>
                  <a:lnTo>
                    <a:pt x="14571" y="3770"/>
                  </a:lnTo>
                  <a:lnTo>
                    <a:pt x="15257" y="4177"/>
                  </a:lnTo>
                  <a:lnTo>
                    <a:pt x="14571" y="4177"/>
                  </a:lnTo>
                  <a:lnTo>
                    <a:pt x="14571" y="4585"/>
                  </a:lnTo>
                  <a:lnTo>
                    <a:pt x="13371" y="4891"/>
                  </a:lnTo>
                  <a:lnTo>
                    <a:pt x="13371" y="4585"/>
                  </a:lnTo>
                  <a:lnTo>
                    <a:pt x="14057" y="4585"/>
                  </a:lnTo>
                  <a:lnTo>
                    <a:pt x="13371" y="4177"/>
                  </a:lnTo>
                  <a:lnTo>
                    <a:pt x="12686" y="4585"/>
                  </a:lnTo>
                  <a:lnTo>
                    <a:pt x="13371" y="4585"/>
                  </a:lnTo>
                  <a:lnTo>
                    <a:pt x="12686" y="4891"/>
                  </a:lnTo>
                  <a:lnTo>
                    <a:pt x="12686" y="5298"/>
                  </a:lnTo>
                  <a:lnTo>
                    <a:pt x="13371" y="5298"/>
                  </a:lnTo>
                  <a:lnTo>
                    <a:pt x="12686" y="5298"/>
                  </a:lnTo>
                  <a:lnTo>
                    <a:pt x="12000" y="5706"/>
                  </a:lnTo>
                  <a:lnTo>
                    <a:pt x="12000" y="4891"/>
                  </a:lnTo>
                  <a:lnTo>
                    <a:pt x="10800" y="5706"/>
                  </a:lnTo>
                  <a:lnTo>
                    <a:pt x="10800" y="6419"/>
                  </a:lnTo>
                  <a:lnTo>
                    <a:pt x="10114" y="6011"/>
                  </a:lnTo>
                  <a:lnTo>
                    <a:pt x="10114" y="5706"/>
                  </a:lnTo>
                  <a:lnTo>
                    <a:pt x="9600" y="6011"/>
                  </a:lnTo>
                  <a:lnTo>
                    <a:pt x="8229" y="5706"/>
                  </a:lnTo>
                  <a:lnTo>
                    <a:pt x="8229" y="6419"/>
                  </a:lnTo>
                  <a:lnTo>
                    <a:pt x="7714" y="6419"/>
                  </a:lnTo>
                  <a:lnTo>
                    <a:pt x="7714" y="6011"/>
                  </a:lnTo>
                  <a:lnTo>
                    <a:pt x="7029" y="6419"/>
                  </a:lnTo>
                  <a:lnTo>
                    <a:pt x="7029" y="6011"/>
                  </a:lnTo>
                  <a:lnTo>
                    <a:pt x="5657" y="6826"/>
                  </a:lnTo>
                  <a:lnTo>
                    <a:pt x="5143" y="6419"/>
                  </a:lnTo>
                  <a:lnTo>
                    <a:pt x="4457" y="6419"/>
                  </a:lnTo>
                  <a:lnTo>
                    <a:pt x="4457" y="7234"/>
                  </a:lnTo>
                  <a:lnTo>
                    <a:pt x="3771" y="7947"/>
                  </a:lnTo>
                  <a:lnTo>
                    <a:pt x="3257" y="8355"/>
                  </a:lnTo>
                  <a:lnTo>
                    <a:pt x="3257" y="9883"/>
                  </a:lnTo>
                  <a:lnTo>
                    <a:pt x="3771" y="11004"/>
                  </a:lnTo>
                  <a:lnTo>
                    <a:pt x="4457" y="11309"/>
                  </a:lnTo>
                  <a:lnTo>
                    <a:pt x="4457" y="11717"/>
                  </a:lnTo>
                  <a:lnTo>
                    <a:pt x="3771" y="12532"/>
                  </a:lnTo>
                  <a:lnTo>
                    <a:pt x="3257" y="12838"/>
                  </a:lnTo>
                  <a:lnTo>
                    <a:pt x="3257" y="13245"/>
                  </a:lnTo>
                  <a:lnTo>
                    <a:pt x="2571" y="13653"/>
                  </a:lnTo>
                  <a:lnTo>
                    <a:pt x="2571" y="14366"/>
                  </a:lnTo>
                  <a:lnTo>
                    <a:pt x="1371" y="14366"/>
                  </a:lnTo>
                  <a:lnTo>
                    <a:pt x="686" y="14774"/>
                  </a:lnTo>
                  <a:lnTo>
                    <a:pt x="686" y="15181"/>
                  </a:lnTo>
                  <a:lnTo>
                    <a:pt x="0" y="15487"/>
                  </a:lnTo>
                  <a:lnTo>
                    <a:pt x="686" y="15894"/>
                  </a:lnTo>
                  <a:lnTo>
                    <a:pt x="0" y="16302"/>
                  </a:lnTo>
                  <a:lnTo>
                    <a:pt x="686" y="16302"/>
                  </a:lnTo>
                  <a:lnTo>
                    <a:pt x="686" y="17015"/>
                  </a:lnTo>
                  <a:lnTo>
                    <a:pt x="1371" y="17423"/>
                  </a:lnTo>
                  <a:lnTo>
                    <a:pt x="1371" y="18136"/>
                  </a:lnTo>
                  <a:lnTo>
                    <a:pt x="1886" y="17728"/>
                  </a:lnTo>
                  <a:lnTo>
                    <a:pt x="1371" y="18136"/>
                  </a:lnTo>
                  <a:lnTo>
                    <a:pt x="686" y="18136"/>
                  </a:lnTo>
                  <a:lnTo>
                    <a:pt x="686" y="18543"/>
                  </a:lnTo>
                  <a:lnTo>
                    <a:pt x="1371" y="18951"/>
                  </a:lnTo>
                  <a:lnTo>
                    <a:pt x="686" y="19664"/>
                  </a:lnTo>
                  <a:lnTo>
                    <a:pt x="1371" y="19664"/>
                  </a:lnTo>
                  <a:lnTo>
                    <a:pt x="1371" y="20072"/>
                  </a:lnTo>
                  <a:lnTo>
                    <a:pt x="2571" y="20785"/>
                  </a:lnTo>
                  <a:lnTo>
                    <a:pt x="3771" y="20785"/>
                  </a:lnTo>
                  <a:lnTo>
                    <a:pt x="4457" y="21192"/>
                  </a:lnTo>
                  <a:lnTo>
                    <a:pt x="4457" y="21600"/>
                  </a:lnTo>
                  <a:close/>
                  <a:moveTo>
                    <a:pt x="17143" y="1528"/>
                  </a:moveTo>
                  <a:lnTo>
                    <a:pt x="17143" y="1121"/>
                  </a:lnTo>
                  <a:lnTo>
                    <a:pt x="17143" y="1528"/>
                  </a:lnTo>
                  <a:close/>
                  <a:moveTo>
                    <a:pt x="17143" y="1936"/>
                  </a:moveTo>
                  <a:lnTo>
                    <a:pt x="17143" y="2242"/>
                  </a:lnTo>
                  <a:lnTo>
                    <a:pt x="17143" y="1936"/>
                  </a:lnTo>
                  <a:close/>
                  <a:moveTo>
                    <a:pt x="15943" y="1936"/>
                  </a:moveTo>
                  <a:lnTo>
                    <a:pt x="16457" y="1936"/>
                  </a:lnTo>
                  <a:lnTo>
                    <a:pt x="16457" y="2242"/>
                  </a:lnTo>
                  <a:lnTo>
                    <a:pt x="15943" y="2242"/>
                  </a:lnTo>
                  <a:lnTo>
                    <a:pt x="15943" y="1936"/>
                  </a:lnTo>
                  <a:close/>
                  <a:moveTo>
                    <a:pt x="19714" y="7947"/>
                  </a:moveTo>
                  <a:lnTo>
                    <a:pt x="19714" y="7540"/>
                  </a:lnTo>
                  <a:lnTo>
                    <a:pt x="20400" y="7540"/>
                  </a:lnTo>
                  <a:lnTo>
                    <a:pt x="20400" y="7234"/>
                  </a:lnTo>
                  <a:lnTo>
                    <a:pt x="20400" y="7540"/>
                  </a:lnTo>
                  <a:lnTo>
                    <a:pt x="19714" y="7947"/>
                  </a:lnTo>
                  <a:close/>
                  <a:moveTo>
                    <a:pt x="19714" y="794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2" name="Google Shape;922;p16"/>
            <p:cNvSpPr/>
            <p:nvPr/>
          </p:nvSpPr>
          <p:spPr>
            <a:xfrm>
              <a:off x="8116" y="5070"/>
              <a:ext cx="431" cy="613"/>
            </a:xfrm>
            <a:custGeom>
              <a:avLst/>
              <a:gdLst/>
              <a:ahLst/>
              <a:cxnLst/>
              <a:rect l="l" t="t" r="r" b="b"/>
              <a:pathLst>
                <a:path w="21600" h="21600" extrusionOk="0">
                  <a:moveTo>
                    <a:pt x="1398" y="15852"/>
                  </a:moveTo>
                  <a:lnTo>
                    <a:pt x="3812" y="14545"/>
                  </a:lnTo>
                  <a:lnTo>
                    <a:pt x="3812" y="12890"/>
                  </a:lnTo>
                  <a:lnTo>
                    <a:pt x="4193" y="12890"/>
                  </a:lnTo>
                  <a:lnTo>
                    <a:pt x="4701" y="12629"/>
                  </a:lnTo>
                  <a:lnTo>
                    <a:pt x="4701" y="11584"/>
                  </a:lnTo>
                  <a:lnTo>
                    <a:pt x="4193" y="11323"/>
                  </a:lnTo>
                  <a:lnTo>
                    <a:pt x="4701" y="10974"/>
                  </a:lnTo>
                  <a:lnTo>
                    <a:pt x="4701" y="10365"/>
                  </a:lnTo>
                  <a:lnTo>
                    <a:pt x="5209" y="10365"/>
                  </a:lnTo>
                  <a:lnTo>
                    <a:pt x="4701" y="10365"/>
                  </a:lnTo>
                  <a:lnTo>
                    <a:pt x="4701" y="9668"/>
                  </a:lnTo>
                  <a:lnTo>
                    <a:pt x="5209" y="9319"/>
                  </a:lnTo>
                  <a:lnTo>
                    <a:pt x="5209" y="8361"/>
                  </a:lnTo>
                  <a:lnTo>
                    <a:pt x="4701" y="8361"/>
                  </a:lnTo>
                  <a:lnTo>
                    <a:pt x="4193" y="8100"/>
                  </a:lnTo>
                  <a:lnTo>
                    <a:pt x="4193" y="7752"/>
                  </a:lnTo>
                  <a:lnTo>
                    <a:pt x="2795" y="7752"/>
                  </a:lnTo>
                  <a:lnTo>
                    <a:pt x="2795" y="7403"/>
                  </a:lnTo>
                  <a:lnTo>
                    <a:pt x="1906" y="7403"/>
                  </a:lnTo>
                  <a:lnTo>
                    <a:pt x="1398" y="7055"/>
                  </a:lnTo>
                  <a:lnTo>
                    <a:pt x="1398" y="7403"/>
                  </a:lnTo>
                  <a:lnTo>
                    <a:pt x="1016" y="7403"/>
                  </a:lnTo>
                  <a:lnTo>
                    <a:pt x="1016" y="7055"/>
                  </a:lnTo>
                  <a:lnTo>
                    <a:pt x="0" y="7055"/>
                  </a:lnTo>
                  <a:lnTo>
                    <a:pt x="0" y="6097"/>
                  </a:lnTo>
                  <a:lnTo>
                    <a:pt x="1016" y="5835"/>
                  </a:lnTo>
                  <a:lnTo>
                    <a:pt x="1398" y="5835"/>
                  </a:lnTo>
                  <a:lnTo>
                    <a:pt x="3304" y="5139"/>
                  </a:lnTo>
                  <a:lnTo>
                    <a:pt x="3812" y="5139"/>
                  </a:lnTo>
                  <a:lnTo>
                    <a:pt x="5209" y="4877"/>
                  </a:lnTo>
                  <a:lnTo>
                    <a:pt x="5718" y="4877"/>
                  </a:lnTo>
                  <a:lnTo>
                    <a:pt x="6099" y="4529"/>
                  </a:lnTo>
                  <a:lnTo>
                    <a:pt x="6099" y="4877"/>
                  </a:lnTo>
                  <a:lnTo>
                    <a:pt x="6607" y="4877"/>
                  </a:lnTo>
                  <a:lnTo>
                    <a:pt x="6607" y="5139"/>
                  </a:lnTo>
                  <a:lnTo>
                    <a:pt x="8513" y="5139"/>
                  </a:lnTo>
                  <a:lnTo>
                    <a:pt x="9021" y="5487"/>
                  </a:lnTo>
                  <a:lnTo>
                    <a:pt x="9021" y="5835"/>
                  </a:lnTo>
                  <a:lnTo>
                    <a:pt x="8513" y="6097"/>
                  </a:lnTo>
                  <a:lnTo>
                    <a:pt x="8005" y="6445"/>
                  </a:lnTo>
                  <a:lnTo>
                    <a:pt x="8005" y="7752"/>
                  </a:lnTo>
                  <a:lnTo>
                    <a:pt x="8513" y="7752"/>
                  </a:lnTo>
                  <a:lnTo>
                    <a:pt x="9402" y="8361"/>
                  </a:lnTo>
                  <a:lnTo>
                    <a:pt x="9402" y="8710"/>
                  </a:lnTo>
                  <a:lnTo>
                    <a:pt x="9911" y="8710"/>
                  </a:lnTo>
                  <a:lnTo>
                    <a:pt x="9911" y="8361"/>
                  </a:lnTo>
                  <a:lnTo>
                    <a:pt x="10419" y="8100"/>
                  </a:lnTo>
                  <a:lnTo>
                    <a:pt x="10419" y="7403"/>
                  </a:lnTo>
                  <a:lnTo>
                    <a:pt x="10800" y="7403"/>
                  </a:lnTo>
                  <a:lnTo>
                    <a:pt x="11308" y="7055"/>
                  </a:lnTo>
                  <a:lnTo>
                    <a:pt x="11308" y="6445"/>
                  </a:lnTo>
                  <a:lnTo>
                    <a:pt x="10800" y="6445"/>
                  </a:lnTo>
                  <a:lnTo>
                    <a:pt x="11308" y="6097"/>
                  </a:lnTo>
                  <a:lnTo>
                    <a:pt x="10800" y="6097"/>
                  </a:lnTo>
                  <a:lnTo>
                    <a:pt x="11308" y="6097"/>
                  </a:lnTo>
                  <a:lnTo>
                    <a:pt x="11308" y="5835"/>
                  </a:lnTo>
                  <a:lnTo>
                    <a:pt x="11816" y="5835"/>
                  </a:lnTo>
                  <a:lnTo>
                    <a:pt x="11308" y="5487"/>
                  </a:lnTo>
                  <a:lnTo>
                    <a:pt x="11308" y="5139"/>
                  </a:lnTo>
                  <a:lnTo>
                    <a:pt x="10800" y="4877"/>
                  </a:lnTo>
                  <a:lnTo>
                    <a:pt x="10800" y="4529"/>
                  </a:lnTo>
                  <a:lnTo>
                    <a:pt x="9911" y="4181"/>
                  </a:lnTo>
                  <a:lnTo>
                    <a:pt x="9402" y="3832"/>
                  </a:lnTo>
                  <a:lnTo>
                    <a:pt x="8513" y="3571"/>
                  </a:lnTo>
                  <a:lnTo>
                    <a:pt x="8513" y="2613"/>
                  </a:lnTo>
                  <a:lnTo>
                    <a:pt x="9021" y="1306"/>
                  </a:lnTo>
                  <a:lnTo>
                    <a:pt x="11308" y="1306"/>
                  </a:lnTo>
                  <a:lnTo>
                    <a:pt x="11308" y="958"/>
                  </a:lnTo>
                  <a:lnTo>
                    <a:pt x="11816" y="958"/>
                  </a:lnTo>
                  <a:lnTo>
                    <a:pt x="11816" y="1306"/>
                  </a:lnTo>
                  <a:lnTo>
                    <a:pt x="12198" y="1306"/>
                  </a:lnTo>
                  <a:lnTo>
                    <a:pt x="12706" y="1568"/>
                  </a:lnTo>
                  <a:lnTo>
                    <a:pt x="13214" y="1568"/>
                  </a:lnTo>
                  <a:lnTo>
                    <a:pt x="13722" y="1306"/>
                  </a:lnTo>
                  <a:lnTo>
                    <a:pt x="14612" y="1306"/>
                  </a:lnTo>
                  <a:lnTo>
                    <a:pt x="14612" y="1568"/>
                  </a:lnTo>
                  <a:lnTo>
                    <a:pt x="15120" y="1306"/>
                  </a:lnTo>
                  <a:lnTo>
                    <a:pt x="16009" y="1306"/>
                  </a:lnTo>
                  <a:lnTo>
                    <a:pt x="16009" y="958"/>
                  </a:lnTo>
                  <a:lnTo>
                    <a:pt x="17407" y="958"/>
                  </a:lnTo>
                  <a:lnTo>
                    <a:pt x="18424" y="610"/>
                  </a:lnTo>
                  <a:lnTo>
                    <a:pt x="18805" y="958"/>
                  </a:lnTo>
                  <a:lnTo>
                    <a:pt x="18805" y="610"/>
                  </a:lnTo>
                  <a:lnTo>
                    <a:pt x="19821" y="610"/>
                  </a:lnTo>
                  <a:lnTo>
                    <a:pt x="19821" y="348"/>
                  </a:lnTo>
                  <a:lnTo>
                    <a:pt x="20711" y="348"/>
                  </a:lnTo>
                  <a:lnTo>
                    <a:pt x="20711" y="0"/>
                  </a:lnTo>
                  <a:lnTo>
                    <a:pt x="21600" y="0"/>
                  </a:lnTo>
                  <a:lnTo>
                    <a:pt x="21600" y="610"/>
                  </a:lnTo>
                  <a:lnTo>
                    <a:pt x="21219" y="958"/>
                  </a:lnTo>
                  <a:lnTo>
                    <a:pt x="21219" y="4877"/>
                  </a:lnTo>
                  <a:lnTo>
                    <a:pt x="20711" y="4877"/>
                  </a:lnTo>
                  <a:lnTo>
                    <a:pt x="21600" y="4877"/>
                  </a:lnTo>
                  <a:lnTo>
                    <a:pt x="21600" y="5487"/>
                  </a:lnTo>
                  <a:lnTo>
                    <a:pt x="21219" y="5835"/>
                  </a:lnTo>
                  <a:lnTo>
                    <a:pt x="20711" y="5835"/>
                  </a:lnTo>
                  <a:lnTo>
                    <a:pt x="20711" y="6097"/>
                  </a:lnTo>
                  <a:lnTo>
                    <a:pt x="21219" y="6097"/>
                  </a:lnTo>
                  <a:lnTo>
                    <a:pt x="20711" y="6445"/>
                  </a:lnTo>
                  <a:lnTo>
                    <a:pt x="20711" y="6794"/>
                  </a:lnTo>
                  <a:lnTo>
                    <a:pt x="20202" y="7055"/>
                  </a:lnTo>
                  <a:lnTo>
                    <a:pt x="19821" y="7403"/>
                  </a:lnTo>
                  <a:lnTo>
                    <a:pt x="19313" y="7403"/>
                  </a:lnTo>
                  <a:lnTo>
                    <a:pt x="19313" y="7752"/>
                  </a:lnTo>
                  <a:lnTo>
                    <a:pt x="17915" y="8361"/>
                  </a:lnTo>
                  <a:lnTo>
                    <a:pt x="16518" y="9058"/>
                  </a:lnTo>
                  <a:lnTo>
                    <a:pt x="16009" y="8710"/>
                  </a:lnTo>
                  <a:lnTo>
                    <a:pt x="16009" y="9058"/>
                  </a:lnTo>
                  <a:lnTo>
                    <a:pt x="15120" y="9058"/>
                  </a:lnTo>
                  <a:lnTo>
                    <a:pt x="14104" y="9319"/>
                  </a:lnTo>
                  <a:lnTo>
                    <a:pt x="13722" y="10016"/>
                  </a:lnTo>
                  <a:lnTo>
                    <a:pt x="13214" y="10016"/>
                  </a:lnTo>
                  <a:lnTo>
                    <a:pt x="13214" y="9668"/>
                  </a:lnTo>
                  <a:lnTo>
                    <a:pt x="13214" y="10016"/>
                  </a:lnTo>
                  <a:lnTo>
                    <a:pt x="12706" y="10016"/>
                  </a:lnTo>
                  <a:lnTo>
                    <a:pt x="12706" y="10365"/>
                  </a:lnTo>
                  <a:lnTo>
                    <a:pt x="11816" y="10626"/>
                  </a:lnTo>
                  <a:lnTo>
                    <a:pt x="11816" y="10974"/>
                  </a:lnTo>
                  <a:lnTo>
                    <a:pt x="11308" y="10974"/>
                  </a:lnTo>
                  <a:lnTo>
                    <a:pt x="9911" y="11584"/>
                  </a:lnTo>
                  <a:lnTo>
                    <a:pt x="9911" y="11932"/>
                  </a:lnTo>
                  <a:lnTo>
                    <a:pt x="9021" y="11932"/>
                  </a:lnTo>
                  <a:lnTo>
                    <a:pt x="9021" y="12281"/>
                  </a:lnTo>
                  <a:lnTo>
                    <a:pt x="8513" y="11932"/>
                  </a:lnTo>
                  <a:lnTo>
                    <a:pt x="8513" y="12890"/>
                  </a:lnTo>
                  <a:lnTo>
                    <a:pt x="8005" y="12890"/>
                  </a:lnTo>
                  <a:lnTo>
                    <a:pt x="9021" y="13587"/>
                  </a:lnTo>
                  <a:lnTo>
                    <a:pt x="9021" y="13848"/>
                  </a:lnTo>
                  <a:lnTo>
                    <a:pt x="8513" y="13848"/>
                  </a:lnTo>
                  <a:lnTo>
                    <a:pt x="9021" y="13848"/>
                  </a:lnTo>
                  <a:lnTo>
                    <a:pt x="9021" y="14545"/>
                  </a:lnTo>
                  <a:lnTo>
                    <a:pt x="9402" y="14894"/>
                  </a:lnTo>
                  <a:lnTo>
                    <a:pt x="9021" y="15503"/>
                  </a:lnTo>
                  <a:lnTo>
                    <a:pt x="9402" y="15852"/>
                  </a:lnTo>
                  <a:lnTo>
                    <a:pt x="9402" y="15155"/>
                  </a:lnTo>
                  <a:lnTo>
                    <a:pt x="9911" y="15503"/>
                  </a:lnTo>
                  <a:lnTo>
                    <a:pt x="9911" y="15852"/>
                  </a:lnTo>
                  <a:lnTo>
                    <a:pt x="9402" y="16113"/>
                  </a:lnTo>
                  <a:lnTo>
                    <a:pt x="9402" y="17071"/>
                  </a:lnTo>
                  <a:lnTo>
                    <a:pt x="9021" y="17419"/>
                  </a:lnTo>
                  <a:lnTo>
                    <a:pt x="9021" y="17768"/>
                  </a:lnTo>
                  <a:lnTo>
                    <a:pt x="9402" y="17419"/>
                  </a:lnTo>
                  <a:lnTo>
                    <a:pt x="9402" y="18116"/>
                  </a:lnTo>
                  <a:lnTo>
                    <a:pt x="8513" y="18726"/>
                  </a:lnTo>
                  <a:lnTo>
                    <a:pt x="7115" y="19074"/>
                  </a:lnTo>
                  <a:lnTo>
                    <a:pt x="5209" y="19335"/>
                  </a:lnTo>
                  <a:lnTo>
                    <a:pt x="4701" y="19684"/>
                  </a:lnTo>
                  <a:lnTo>
                    <a:pt x="3812" y="20032"/>
                  </a:lnTo>
                  <a:lnTo>
                    <a:pt x="3812" y="20381"/>
                  </a:lnTo>
                  <a:lnTo>
                    <a:pt x="3304" y="20642"/>
                  </a:lnTo>
                  <a:lnTo>
                    <a:pt x="2795" y="20642"/>
                  </a:lnTo>
                  <a:lnTo>
                    <a:pt x="3304" y="20990"/>
                  </a:lnTo>
                  <a:lnTo>
                    <a:pt x="3812" y="20990"/>
                  </a:lnTo>
                  <a:lnTo>
                    <a:pt x="3812" y="20642"/>
                  </a:lnTo>
                  <a:lnTo>
                    <a:pt x="3812" y="21600"/>
                  </a:lnTo>
                  <a:lnTo>
                    <a:pt x="2414" y="21600"/>
                  </a:lnTo>
                  <a:lnTo>
                    <a:pt x="2414" y="20990"/>
                  </a:lnTo>
                  <a:lnTo>
                    <a:pt x="1906" y="20642"/>
                  </a:lnTo>
                  <a:lnTo>
                    <a:pt x="1906" y="17071"/>
                  </a:lnTo>
                  <a:lnTo>
                    <a:pt x="1398" y="16810"/>
                  </a:lnTo>
                  <a:lnTo>
                    <a:pt x="1398" y="15852"/>
                  </a:lnTo>
                  <a:close/>
                  <a:moveTo>
                    <a:pt x="1398" y="15852"/>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3" name="Google Shape;923;p16"/>
            <p:cNvSpPr/>
            <p:nvPr/>
          </p:nvSpPr>
          <p:spPr>
            <a:xfrm>
              <a:off x="8106" y="5649"/>
              <a:ext cx="58" cy="54"/>
            </a:xfrm>
            <a:custGeom>
              <a:avLst/>
              <a:gdLst/>
              <a:ahLst/>
              <a:cxnLst/>
              <a:rect l="l" t="t" r="r" b="b"/>
              <a:pathLst>
                <a:path w="21600" h="21600" extrusionOk="0">
                  <a:moveTo>
                    <a:pt x="17843" y="2945"/>
                  </a:moveTo>
                  <a:lnTo>
                    <a:pt x="21600" y="6873"/>
                  </a:lnTo>
                  <a:lnTo>
                    <a:pt x="21600" y="13745"/>
                  </a:lnTo>
                  <a:lnTo>
                    <a:pt x="17843" y="13745"/>
                  </a:lnTo>
                  <a:lnTo>
                    <a:pt x="17843" y="21600"/>
                  </a:lnTo>
                  <a:lnTo>
                    <a:pt x="11270" y="21600"/>
                  </a:lnTo>
                  <a:lnTo>
                    <a:pt x="3757" y="17673"/>
                  </a:lnTo>
                  <a:lnTo>
                    <a:pt x="3757" y="13745"/>
                  </a:lnTo>
                  <a:lnTo>
                    <a:pt x="0" y="13745"/>
                  </a:lnTo>
                  <a:lnTo>
                    <a:pt x="0" y="6873"/>
                  </a:lnTo>
                  <a:lnTo>
                    <a:pt x="3757" y="2945"/>
                  </a:lnTo>
                  <a:lnTo>
                    <a:pt x="7513" y="0"/>
                  </a:lnTo>
                  <a:lnTo>
                    <a:pt x="11270" y="0"/>
                  </a:lnTo>
                  <a:lnTo>
                    <a:pt x="14087" y="2945"/>
                  </a:lnTo>
                  <a:lnTo>
                    <a:pt x="17843" y="2945"/>
                  </a:lnTo>
                  <a:close/>
                  <a:moveTo>
                    <a:pt x="17843" y="294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4" name="Google Shape;924;p16"/>
            <p:cNvSpPr/>
            <p:nvPr/>
          </p:nvSpPr>
          <p:spPr>
            <a:xfrm>
              <a:off x="7514" y="5510"/>
              <a:ext cx="678" cy="505"/>
            </a:xfrm>
            <a:custGeom>
              <a:avLst/>
              <a:gdLst/>
              <a:ahLst/>
              <a:cxnLst/>
              <a:rect l="l" t="t" r="r" b="b"/>
              <a:pathLst>
                <a:path w="21600" h="21600" extrusionOk="0">
                  <a:moveTo>
                    <a:pt x="0" y="10588"/>
                  </a:moveTo>
                  <a:lnTo>
                    <a:pt x="324" y="10588"/>
                  </a:lnTo>
                  <a:lnTo>
                    <a:pt x="324" y="10165"/>
                  </a:lnTo>
                  <a:lnTo>
                    <a:pt x="647" y="9847"/>
                  </a:lnTo>
                  <a:lnTo>
                    <a:pt x="1213" y="9847"/>
                  </a:lnTo>
                  <a:lnTo>
                    <a:pt x="1213" y="11012"/>
                  </a:lnTo>
                  <a:lnTo>
                    <a:pt x="2993" y="11012"/>
                  </a:lnTo>
                  <a:lnTo>
                    <a:pt x="2993" y="11435"/>
                  </a:lnTo>
                  <a:lnTo>
                    <a:pt x="3317" y="11435"/>
                  </a:lnTo>
                  <a:lnTo>
                    <a:pt x="3317" y="11012"/>
                  </a:lnTo>
                  <a:lnTo>
                    <a:pt x="3640" y="10588"/>
                  </a:lnTo>
                  <a:lnTo>
                    <a:pt x="3883" y="10588"/>
                  </a:lnTo>
                  <a:lnTo>
                    <a:pt x="4207" y="10165"/>
                  </a:lnTo>
                  <a:lnTo>
                    <a:pt x="4773" y="10165"/>
                  </a:lnTo>
                  <a:lnTo>
                    <a:pt x="4773" y="4659"/>
                  </a:lnTo>
                  <a:lnTo>
                    <a:pt x="5420" y="5082"/>
                  </a:lnTo>
                  <a:lnTo>
                    <a:pt x="5420" y="5506"/>
                  </a:lnTo>
                  <a:lnTo>
                    <a:pt x="5744" y="6247"/>
                  </a:lnTo>
                  <a:lnTo>
                    <a:pt x="5744" y="7412"/>
                  </a:lnTo>
                  <a:lnTo>
                    <a:pt x="6876" y="7412"/>
                  </a:lnTo>
                  <a:lnTo>
                    <a:pt x="7200" y="7094"/>
                  </a:lnTo>
                  <a:lnTo>
                    <a:pt x="7524" y="7094"/>
                  </a:lnTo>
                  <a:lnTo>
                    <a:pt x="7766" y="6671"/>
                  </a:lnTo>
                  <a:lnTo>
                    <a:pt x="8090" y="6671"/>
                  </a:lnTo>
                  <a:lnTo>
                    <a:pt x="8413" y="6247"/>
                  </a:lnTo>
                  <a:lnTo>
                    <a:pt x="8737" y="5506"/>
                  </a:lnTo>
                  <a:lnTo>
                    <a:pt x="8980" y="5082"/>
                  </a:lnTo>
                  <a:lnTo>
                    <a:pt x="9627" y="5082"/>
                  </a:lnTo>
                  <a:lnTo>
                    <a:pt x="9870" y="5506"/>
                  </a:lnTo>
                  <a:lnTo>
                    <a:pt x="10517" y="5929"/>
                  </a:lnTo>
                  <a:lnTo>
                    <a:pt x="12297" y="5929"/>
                  </a:lnTo>
                  <a:lnTo>
                    <a:pt x="12297" y="4659"/>
                  </a:lnTo>
                  <a:lnTo>
                    <a:pt x="12620" y="4341"/>
                  </a:lnTo>
                  <a:lnTo>
                    <a:pt x="12863" y="4341"/>
                  </a:lnTo>
                  <a:lnTo>
                    <a:pt x="13510" y="3494"/>
                  </a:lnTo>
                  <a:lnTo>
                    <a:pt x="13834" y="3494"/>
                  </a:lnTo>
                  <a:lnTo>
                    <a:pt x="13834" y="3176"/>
                  </a:lnTo>
                  <a:lnTo>
                    <a:pt x="14076" y="3176"/>
                  </a:lnTo>
                  <a:lnTo>
                    <a:pt x="13834" y="2753"/>
                  </a:lnTo>
                  <a:lnTo>
                    <a:pt x="13834" y="2329"/>
                  </a:lnTo>
                  <a:lnTo>
                    <a:pt x="14400" y="1906"/>
                  </a:lnTo>
                  <a:lnTo>
                    <a:pt x="14724" y="1906"/>
                  </a:lnTo>
                  <a:lnTo>
                    <a:pt x="14724" y="1588"/>
                  </a:lnTo>
                  <a:lnTo>
                    <a:pt x="14966" y="1588"/>
                  </a:lnTo>
                  <a:lnTo>
                    <a:pt x="14966" y="1165"/>
                  </a:lnTo>
                  <a:lnTo>
                    <a:pt x="15290" y="1165"/>
                  </a:lnTo>
                  <a:lnTo>
                    <a:pt x="15613" y="741"/>
                  </a:lnTo>
                  <a:lnTo>
                    <a:pt x="16503" y="741"/>
                  </a:lnTo>
                  <a:lnTo>
                    <a:pt x="16503" y="424"/>
                  </a:lnTo>
                  <a:lnTo>
                    <a:pt x="16827" y="424"/>
                  </a:lnTo>
                  <a:lnTo>
                    <a:pt x="16827" y="0"/>
                  </a:lnTo>
                  <a:lnTo>
                    <a:pt x="18283" y="0"/>
                  </a:lnTo>
                  <a:lnTo>
                    <a:pt x="18607" y="424"/>
                  </a:lnTo>
                  <a:lnTo>
                    <a:pt x="18849" y="424"/>
                  </a:lnTo>
                  <a:lnTo>
                    <a:pt x="19173" y="0"/>
                  </a:lnTo>
                  <a:lnTo>
                    <a:pt x="19820" y="424"/>
                  </a:lnTo>
                  <a:lnTo>
                    <a:pt x="20063" y="424"/>
                  </a:lnTo>
                  <a:lnTo>
                    <a:pt x="20063" y="1588"/>
                  </a:lnTo>
                  <a:lnTo>
                    <a:pt x="20387" y="1906"/>
                  </a:lnTo>
                  <a:lnTo>
                    <a:pt x="20387" y="6247"/>
                  </a:lnTo>
                  <a:lnTo>
                    <a:pt x="20063" y="6247"/>
                  </a:lnTo>
                  <a:lnTo>
                    <a:pt x="19820" y="5929"/>
                  </a:lnTo>
                  <a:lnTo>
                    <a:pt x="19497" y="5929"/>
                  </a:lnTo>
                  <a:lnTo>
                    <a:pt x="19173" y="6247"/>
                  </a:lnTo>
                  <a:lnTo>
                    <a:pt x="18849" y="6671"/>
                  </a:lnTo>
                  <a:lnTo>
                    <a:pt x="18849" y="7412"/>
                  </a:lnTo>
                  <a:lnTo>
                    <a:pt x="19173" y="7412"/>
                  </a:lnTo>
                  <a:lnTo>
                    <a:pt x="19173" y="7835"/>
                  </a:lnTo>
                  <a:lnTo>
                    <a:pt x="19820" y="8259"/>
                  </a:lnTo>
                  <a:lnTo>
                    <a:pt x="20387" y="8259"/>
                  </a:lnTo>
                  <a:lnTo>
                    <a:pt x="20387" y="7412"/>
                  </a:lnTo>
                  <a:lnTo>
                    <a:pt x="21600" y="7412"/>
                  </a:lnTo>
                  <a:lnTo>
                    <a:pt x="21276" y="7835"/>
                  </a:lnTo>
                  <a:lnTo>
                    <a:pt x="21600" y="7835"/>
                  </a:lnTo>
                  <a:lnTo>
                    <a:pt x="21276" y="8682"/>
                  </a:lnTo>
                  <a:lnTo>
                    <a:pt x="21276" y="9000"/>
                  </a:lnTo>
                  <a:lnTo>
                    <a:pt x="20953" y="9424"/>
                  </a:lnTo>
                  <a:lnTo>
                    <a:pt x="20953" y="10165"/>
                  </a:lnTo>
                  <a:lnTo>
                    <a:pt x="20710" y="10165"/>
                  </a:lnTo>
                  <a:lnTo>
                    <a:pt x="20710" y="10588"/>
                  </a:lnTo>
                  <a:lnTo>
                    <a:pt x="20387" y="11012"/>
                  </a:lnTo>
                  <a:lnTo>
                    <a:pt x="20063" y="11012"/>
                  </a:lnTo>
                  <a:lnTo>
                    <a:pt x="20063" y="11435"/>
                  </a:lnTo>
                  <a:lnTo>
                    <a:pt x="19820" y="11435"/>
                  </a:lnTo>
                  <a:lnTo>
                    <a:pt x="19820" y="11753"/>
                  </a:lnTo>
                  <a:lnTo>
                    <a:pt x="19497" y="11753"/>
                  </a:lnTo>
                  <a:lnTo>
                    <a:pt x="18849" y="12600"/>
                  </a:lnTo>
                  <a:lnTo>
                    <a:pt x="18849" y="12918"/>
                  </a:lnTo>
                  <a:lnTo>
                    <a:pt x="18607" y="12918"/>
                  </a:lnTo>
                  <a:lnTo>
                    <a:pt x="18283" y="13341"/>
                  </a:lnTo>
                  <a:lnTo>
                    <a:pt x="17717" y="14506"/>
                  </a:lnTo>
                  <a:lnTo>
                    <a:pt x="17393" y="14929"/>
                  </a:lnTo>
                  <a:lnTo>
                    <a:pt x="17393" y="15671"/>
                  </a:lnTo>
                  <a:lnTo>
                    <a:pt x="17070" y="15671"/>
                  </a:lnTo>
                  <a:lnTo>
                    <a:pt x="16827" y="16094"/>
                  </a:lnTo>
                  <a:lnTo>
                    <a:pt x="16503" y="16094"/>
                  </a:lnTo>
                  <a:lnTo>
                    <a:pt x="15290" y="17682"/>
                  </a:lnTo>
                  <a:lnTo>
                    <a:pt x="14966" y="17682"/>
                  </a:lnTo>
                  <a:lnTo>
                    <a:pt x="14966" y="18106"/>
                  </a:lnTo>
                  <a:lnTo>
                    <a:pt x="13834" y="18847"/>
                  </a:lnTo>
                  <a:lnTo>
                    <a:pt x="13834" y="19271"/>
                  </a:lnTo>
                  <a:lnTo>
                    <a:pt x="13510" y="19271"/>
                  </a:lnTo>
                  <a:lnTo>
                    <a:pt x="12863" y="19588"/>
                  </a:lnTo>
                  <a:lnTo>
                    <a:pt x="11407" y="19588"/>
                  </a:lnTo>
                  <a:lnTo>
                    <a:pt x="11407" y="20435"/>
                  </a:lnTo>
                  <a:lnTo>
                    <a:pt x="11083" y="20435"/>
                  </a:lnTo>
                  <a:lnTo>
                    <a:pt x="10760" y="20012"/>
                  </a:lnTo>
                  <a:lnTo>
                    <a:pt x="10517" y="20012"/>
                  </a:lnTo>
                  <a:lnTo>
                    <a:pt x="10193" y="20435"/>
                  </a:lnTo>
                  <a:lnTo>
                    <a:pt x="10517" y="20435"/>
                  </a:lnTo>
                  <a:lnTo>
                    <a:pt x="10193" y="20859"/>
                  </a:lnTo>
                  <a:lnTo>
                    <a:pt x="9627" y="20435"/>
                  </a:lnTo>
                  <a:lnTo>
                    <a:pt x="8980" y="20012"/>
                  </a:lnTo>
                  <a:lnTo>
                    <a:pt x="8413" y="20435"/>
                  </a:lnTo>
                  <a:lnTo>
                    <a:pt x="7200" y="20435"/>
                  </a:lnTo>
                  <a:lnTo>
                    <a:pt x="6876" y="20859"/>
                  </a:lnTo>
                  <a:lnTo>
                    <a:pt x="6876" y="20435"/>
                  </a:lnTo>
                  <a:lnTo>
                    <a:pt x="6634" y="20435"/>
                  </a:lnTo>
                  <a:lnTo>
                    <a:pt x="6634" y="20859"/>
                  </a:lnTo>
                  <a:lnTo>
                    <a:pt x="4773" y="20859"/>
                  </a:lnTo>
                  <a:lnTo>
                    <a:pt x="4530" y="21176"/>
                  </a:lnTo>
                  <a:lnTo>
                    <a:pt x="4207" y="21176"/>
                  </a:lnTo>
                  <a:lnTo>
                    <a:pt x="4207" y="21600"/>
                  </a:lnTo>
                  <a:lnTo>
                    <a:pt x="3883" y="21600"/>
                  </a:lnTo>
                  <a:lnTo>
                    <a:pt x="3317" y="21176"/>
                  </a:lnTo>
                  <a:lnTo>
                    <a:pt x="2993" y="20859"/>
                  </a:lnTo>
                  <a:lnTo>
                    <a:pt x="2751" y="20859"/>
                  </a:lnTo>
                  <a:lnTo>
                    <a:pt x="2751" y="20435"/>
                  </a:lnTo>
                  <a:lnTo>
                    <a:pt x="2103" y="20435"/>
                  </a:lnTo>
                  <a:lnTo>
                    <a:pt x="2103" y="20859"/>
                  </a:lnTo>
                  <a:lnTo>
                    <a:pt x="1780" y="20859"/>
                  </a:lnTo>
                  <a:lnTo>
                    <a:pt x="1780" y="20435"/>
                  </a:lnTo>
                  <a:lnTo>
                    <a:pt x="2103" y="20012"/>
                  </a:lnTo>
                  <a:lnTo>
                    <a:pt x="1780" y="19588"/>
                  </a:lnTo>
                  <a:lnTo>
                    <a:pt x="2103" y="19271"/>
                  </a:lnTo>
                  <a:lnTo>
                    <a:pt x="1780" y="18847"/>
                  </a:lnTo>
                  <a:lnTo>
                    <a:pt x="1780" y="18424"/>
                  </a:lnTo>
                  <a:lnTo>
                    <a:pt x="1537" y="18106"/>
                  </a:lnTo>
                  <a:lnTo>
                    <a:pt x="1537" y="17682"/>
                  </a:lnTo>
                  <a:lnTo>
                    <a:pt x="2103" y="17682"/>
                  </a:lnTo>
                  <a:lnTo>
                    <a:pt x="2103" y="17259"/>
                  </a:lnTo>
                  <a:lnTo>
                    <a:pt x="1780" y="16518"/>
                  </a:lnTo>
                  <a:lnTo>
                    <a:pt x="2103" y="16518"/>
                  </a:lnTo>
                  <a:lnTo>
                    <a:pt x="1537" y="15671"/>
                  </a:lnTo>
                  <a:lnTo>
                    <a:pt x="1537" y="15353"/>
                  </a:lnTo>
                  <a:lnTo>
                    <a:pt x="1213" y="14506"/>
                  </a:lnTo>
                  <a:lnTo>
                    <a:pt x="890" y="13765"/>
                  </a:lnTo>
                  <a:lnTo>
                    <a:pt x="647" y="12918"/>
                  </a:lnTo>
                  <a:lnTo>
                    <a:pt x="890" y="12600"/>
                  </a:lnTo>
                  <a:lnTo>
                    <a:pt x="647" y="11435"/>
                  </a:lnTo>
                  <a:lnTo>
                    <a:pt x="0" y="11012"/>
                  </a:lnTo>
                  <a:lnTo>
                    <a:pt x="0" y="10588"/>
                  </a:lnTo>
                  <a:close/>
                  <a:moveTo>
                    <a:pt x="14076" y="13765"/>
                  </a:moveTo>
                  <a:lnTo>
                    <a:pt x="14400" y="13765"/>
                  </a:lnTo>
                  <a:lnTo>
                    <a:pt x="14400" y="14082"/>
                  </a:lnTo>
                  <a:lnTo>
                    <a:pt x="14966" y="14082"/>
                  </a:lnTo>
                  <a:lnTo>
                    <a:pt x="15290" y="13765"/>
                  </a:lnTo>
                  <a:lnTo>
                    <a:pt x="15290" y="13341"/>
                  </a:lnTo>
                  <a:lnTo>
                    <a:pt x="16180" y="13341"/>
                  </a:lnTo>
                  <a:lnTo>
                    <a:pt x="16503" y="12918"/>
                  </a:lnTo>
                  <a:lnTo>
                    <a:pt x="16180" y="12600"/>
                  </a:lnTo>
                  <a:lnTo>
                    <a:pt x="16503" y="12600"/>
                  </a:lnTo>
                  <a:lnTo>
                    <a:pt x="16827" y="12176"/>
                  </a:lnTo>
                  <a:lnTo>
                    <a:pt x="16827" y="11753"/>
                  </a:lnTo>
                  <a:lnTo>
                    <a:pt x="16503" y="11012"/>
                  </a:lnTo>
                  <a:lnTo>
                    <a:pt x="15856" y="11012"/>
                  </a:lnTo>
                  <a:lnTo>
                    <a:pt x="15613" y="10588"/>
                  </a:lnTo>
                  <a:lnTo>
                    <a:pt x="15290" y="11012"/>
                  </a:lnTo>
                  <a:lnTo>
                    <a:pt x="14966" y="11012"/>
                  </a:lnTo>
                  <a:lnTo>
                    <a:pt x="14724" y="11435"/>
                  </a:lnTo>
                  <a:lnTo>
                    <a:pt x="14400" y="11435"/>
                  </a:lnTo>
                  <a:lnTo>
                    <a:pt x="14076" y="12176"/>
                  </a:lnTo>
                  <a:lnTo>
                    <a:pt x="13834" y="12176"/>
                  </a:lnTo>
                  <a:lnTo>
                    <a:pt x="13834" y="12600"/>
                  </a:lnTo>
                  <a:lnTo>
                    <a:pt x="14076" y="12918"/>
                  </a:lnTo>
                  <a:lnTo>
                    <a:pt x="14076" y="13765"/>
                  </a:lnTo>
                  <a:close/>
                  <a:moveTo>
                    <a:pt x="14076" y="1376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5" name="Google Shape;925;p16"/>
            <p:cNvSpPr/>
            <p:nvPr/>
          </p:nvSpPr>
          <p:spPr>
            <a:xfrm>
              <a:off x="7948" y="5757"/>
              <a:ext cx="94" cy="82"/>
            </a:xfrm>
            <a:custGeom>
              <a:avLst/>
              <a:gdLst/>
              <a:ahLst/>
              <a:cxnLst/>
              <a:rect l="l" t="t" r="r" b="b"/>
              <a:pathLst>
                <a:path w="21600" h="21600" extrusionOk="0">
                  <a:moveTo>
                    <a:pt x="1751" y="19636"/>
                  </a:moveTo>
                  <a:lnTo>
                    <a:pt x="1751" y="14400"/>
                  </a:lnTo>
                  <a:lnTo>
                    <a:pt x="0" y="12436"/>
                  </a:lnTo>
                  <a:lnTo>
                    <a:pt x="0" y="9818"/>
                  </a:lnTo>
                  <a:lnTo>
                    <a:pt x="1751" y="9818"/>
                  </a:lnTo>
                  <a:lnTo>
                    <a:pt x="4086" y="5236"/>
                  </a:lnTo>
                  <a:lnTo>
                    <a:pt x="6422" y="5236"/>
                  </a:lnTo>
                  <a:lnTo>
                    <a:pt x="8173" y="2618"/>
                  </a:lnTo>
                  <a:lnTo>
                    <a:pt x="10508" y="2618"/>
                  </a:lnTo>
                  <a:lnTo>
                    <a:pt x="12843" y="0"/>
                  </a:lnTo>
                  <a:lnTo>
                    <a:pt x="14595" y="2618"/>
                  </a:lnTo>
                  <a:lnTo>
                    <a:pt x="19265" y="2618"/>
                  </a:lnTo>
                  <a:lnTo>
                    <a:pt x="21600" y="7200"/>
                  </a:lnTo>
                  <a:lnTo>
                    <a:pt x="21600" y="9818"/>
                  </a:lnTo>
                  <a:lnTo>
                    <a:pt x="19265" y="12436"/>
                  </a:lnTo>
                  <a:lnTo>
                    <a:pt x="16930" y="12436"/>
                  </a:lnTo>
                  <a:lnTo>
                    <a:pt x="19265" y="14400"/>
                  </a:lnTo>
                  <a:lnTo>
                    <a:pt x="16930" y="17018"/>
                  </a:lnTo>
                  <a:lnTo>
                    <a:pt x="10508" y="17018"/>
                  </a:lnTo>
                  <a:lnTo>
                    <a:pt x="10508" y="19636"/>
                  </a:lnTo>
                  <a:lnTo>
                    <a:pt x="8173" y="21600"/>
                  </a:lnTo>
                  <a:lnTo>
                    <a:pt x="4086" y="21600"/>
                  </a:lnTo>
                  <a:lnTo>
                    <a:pt x="4086" y="19636"/>
                  </a:lnTo>
                  <a:lnTo>
                    <a:pt x="1751" y="19636"/>
                  </a:lnTo>
                  <a:close/>
                  <a:moveTo>
                    <a:pt x="1751" y="19636"/>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6" name="Google Shape;926;p16"/>
            <p:cNvSpPr/>
            <p:nvPr/>
          </p:nvSpPr>
          <p:spPr>
            <a:xfrm>
              <a:off x="11498" y="5080"/>
              <a:ext cx="1700" cy="1595"/>
            </a:xfrm>
            <a:custGeom>
              <a:avLst/>
              <a:gdLst/>
              <a:ahLst/>
              <a:cxnLst/>
              <a:rect l="l" t="t" r="r" b="b"/>
              <a:pathLst>
                <a:path w="21600" h="21600" extrusionOk="0">
                  <a:moveTo>
                    <a:pt x="21242" y="10303"/>
                  </a:moveTo>
                  <a:cubicBezTo>
                    <a:pt x="21361" y="10055"/>
                    <a:pt x="21361" y="10055"/>
                    <a:pt x="21361" y="10055"/>
                  </a:cubicBezTo>
                  <a:cubicBezTo>
                    <a:pt x="21361" y="10179"/>
                    <a:pt x="21361" y="10179"/>
                    <a:pt x="21361" y="10179"/>
                  </a:cubicBezTo>
                  <a:cubicBezTo>
                    <a:pt x="21242" y="10303"/>
                    <a:pt x="21242" y="10303"/>
                    <a:pt x="21242" y="10303"/>
                  </a:cubicBezTo>
                  <a:close/>
                  <a:moveTo>
                    <a:pt x="21361" y="9062"/>
                  </a:moveTo>
                  <a:cubicBezTo>
                    <a:pt x="21242" y="8938"/>
                    <a:pt x="21242" y="8938"/>
                    <a:pt x="21242" y="8938"/>
                  </a:cubicBezTo>
                  <a:cubicBezTo>
                    <a:pt x="21361" y="8814"/>
                    <a:pt x="21361" y="8814"/>
                    <a:pt x="21361" y="8814"/>
                  </a:cubicBezTo>
                  <a:cubicBezTo>
                    <a:pt x="21361" y="8690"/>
                    <a:pt x="21361" y="8690"/>
                    <a:pt x="21361" y="8690"/>
                  </a:cubicBezTo>
                  <a:cubicBezTo>
                    <a:pt x="21361" y="8566"/>
                    <a:pt x="21361" y="8566"/>
                    <a:pt x="21361" y="8566"/>
                  </a:cubicBezTo>
                  <a:cubicBezTo>
                    <a:pt x="21481" y="8441"/>
                    <a:pt x="21481" y="8441"/>
                    <a:pt x="21481" y="8441"/>
                  </a:cubicBezTo>
                  <a:cubicBezTo>
                    <a:pt x="21481" y="8441"/>
                    <a:pt x="21481" y="8441"/>
                    <a:pt x="21481" y="8441"/>
                  </a:cubicBezTo>
                  <a:cubicBezTo>
                    <a:pt x="21481" y="8317"/>
                    <a:pt x="21481" y="8317"/>
                    <a:pt x="21481" y="8317"/>
                  </a:cubicBezTo>
                  <a:cubicBezTo>
                    <a:pt x="21481" y="8317"/>
                    <a:pt x="21481" y="8317"/>
                    <a:pt x="21481" y="8317"/>
                  </a:cubicBezTo>
                  <a:cubicBezTo>
                    <a:pt x="21600" y="8441"/>
                    <a:pt x="21600" y="8441"/>
                    <a:pt x="21600" y="8441"/>
                  </a:cubicBezTo>
                  <a:cubicBezTo>
                    <a:pt x="21481" y="8566"/>
                    <a:pt x="21481" y="8566"/>
                    <a:pt x="21481" y="8566"/>
                  </a:cubicBezTo>
                  <a:cubicBezTo>
                    <a:pt x="21361" y="8814"/>
                    <a:pt x="21361" y="8814"/>
                    <a:pt x="21361" y="8814"/>
                  </a:cubicBezTo>
                  <a:cubicBezTo>
                    <a:pt x="21361" y="8938"/>
                    <a:pt x="21361" y="8938"/>
                    <a:pt x="21361" y="8938"/>
                  </a:cubicBezTo>
                  <a:cubicBezTo>
                    <a:pt x="21361" y="9062"/>
                    <a:pt x="21361" y="9062"/>
                    <a:pt x="21361" y="9062"/>
                  </a:cubicBezTo>
                  <a:cubicBezTo>
                    <a:pt x="21361" y="9062"/>
                    <a:pt x="21361" y="9062"/>
                    <a:pt x="21361" y="9062"/>
                  </a:cubicBezTo>
                  <a:close/>
                  <a:moveTo>
                    <a:pt x="20407" y="7572"/>
                  </a:moveTo>
                  <a:cubicBezTo>
                    <a:pt x="20526" y="7697"/>
                    <a:pt x="20526" y="7697"/>
                    <a:pt x="20526" y="7697"/>
                  </a:cubicBezTo>
                  <a:cubicBezTo>
                    <a:pt x="20645" y="7821"/>
                    <a:pt x="20645" y="7821"/>
                    <a:pt x="20645" y="7821"/>
                  </a:cubicBezTo>
                  <a:cubicBezTo>
                    <a:pt x="20645" y="7697"/>
                    <a:pt x="20645" y="7697"/>
                    <a:pt x="20645" y="7697"/>
                  </a:cubicBezTo>
                  <a:cubicBezTo>
                    <a:pt x="20645" y="7697"/>
                    <a:pt x="20645" y="7697"/>
                    <a:pt x="20645" y="7697"/>
                  </a:cubicBezTo>
                  <a:cubicBezTo>
                    <a:pt x="20645" y="7572"/>
                    <a:pt x="20645" y="7572"/>
                    <a:pt x="20645" y="7572"/>
                  </a:cubicBezTo>
                  <a:cubicBezTo>
                    <a:pt x="20526" y="7572"/>
                    <a:pt x="20526" y="7572"/>
                    <a:pt x="20526" y="7572"/>
                  </a:cubicBezTo>
                  <a:cubicBezTo>
                    <a:pt x="20526" y="7572"/>
                    <a:pt x="20526" y="7572"/>
                    <a:pt x="20526" y="7572"/>
                  </a:cubicBezTo>
                  <a:cubicBezTo>
                    <a:pt x="20407" y="7572"/>
                    <a:pt x="20407" y="7572"/>
                    <a:pt x="20407" y="7572"/>
                  </a:cubicBezTo>
                  <a:close/>
                  <a:moveTo>
                    <a:pt x="20287" y="6828"/>
                  </a:moveTo>
                  <a:cubicBezTo>
                    <a:pt x="20287" y="6828"/>
                    <a:pt x="20287" y="6828"/>
                    <a:pt x="20287" y="6828"/>
                  </a:cubicBezTo>
                  <a:cubicBezTo>
                    <a:pt x="20287" y="6828"/>
                    <a:pt x="20287" y="6828"/>
                    <a:pt x="20287" y="6828"/>
                  </a:cubicBezTo>
                  <a:cubicBezTo>
                    <a:pt x="20287" y="6828"/>
                    <a:pt x="20287" y="6828"/>
                    <a:pt x="20287" y="6828"/>
                  </a:cubicBezTo>
                  <a:close/>
                  <a:moveTo>
                    <a:pt x="18259" y="4717"/>
                  </a:moveTo>
                  <a:cubicBezTo>
                    <a:pt x="18378" y="4593"/>
                    <a:pt x="18378" y="4593"/>
                    <a:pt x="18378" y="4593"/>
                  </a:cubicBezTo>
                  <a:cubicBezTo>
                    <a:pt x="18259" y="4469"/>
                    <a:pt x="18259" y="4469"/>
                    <a:pt x="18259" y="4469"/>
                  </a:cubicBezTo>
                  <a:cubicBezTo>
                    <a:pt x="18378" y="4469"/>
                    <a:pt x="18378" y="4469"/>
                    <a:pt x="18378" y="4469"/>
                  </a:cubicBezTo>
                  <a:cubicBezTo>
                    <a:pt x="18378" y="4469"/>
                    <a:pt x="18378" y="4469"/>
                    <a:pt x="18378" y="4469"/>
                  </a:cubicBezTo>
                  <a:cubicBezTo>
                    <a:pt x="18378" y="4593"/>
                    <a:pt x="18378" y="4593"/>
                    <a:pt x="18378" y="4593"/>
                  </a:cubicBezTo>
                  <a:cubicBezTo>
                    <a:pt x="18378" y="4717"/>
                    <a:pt x="18378" y="4717"/>
                    <a:pt x="18378" y="4717"/>
                  </a:cubicBezTo>
                  <a:cubicBezTo>
                    <a:pt x="18259" y="4717"/>
                    <a:pt x="18259" y="4717"/>
                    <a:pt x="18259" y="4717"/>
                  </a:cubicBezTo>
                  <a:close/>
                  <a:moveTo>
                    <a:pt x="16588" y="0"/>
                  </a:moveTo>
                  <a:cubicBezTo>
                    <a:pt x="16588" y="0"/>
                    <a:pt x="16588" y="0"/>
                    <a:pt x="16588" y="0"/>
                  </a:cubicBezTo>
                  <a:cubicBezTo>
                    <a:pt x="16588" y="0"/>
                    <a:pt x="16588" y="0"/>
                    <a:pt x="16588" y="0"/>
                  </a:cubicBezTo>
                  <a:cubicBezTo>
                    <a:pt x="16588" y="0"/>
                    <a:pt x="16588" y="0"/>
                    <a:pt x="16588" y="0"/>
                  </a:cubicBezTo>
                  <a:close/>
                  <a:moveTo>
                    <a:pt x="16469" y="248"/>
                  </a:moveTo>
                  <a:cubicBezTo>
                    <a:pt x="16469" y="372"/>
                    <a:pt x="16469" y="372"/>
                    <a:pt x="16469" y="372"/>
                  </a:cubicBezTo>
                  <a:cubicBezTo>
                    <a:pt x="16588" y="248"/>
                    <a:pt x="16588" y="248"/>
                    <a:pt x="16588" y="248"/>
                  </a:cubicBezTo>
                  <a:cubicBezTo>
                    <a:pt x="16588" y="248"/>
                    <a:pt x="16588" y="248"/>
                    <a:pt x="16588" y="248"/>
                  </a:cubicBezTo>
                  <a:cubicBezTo>
                    <a:pt x="16588" y="248"/>
                    <a:pt x="16588" y="248"/>
                    <a:pt x="16588" y="248"/>
                  </a:cubicBezTo>
                  <a:cubicBezTo>
                    <a:pt x="16469" y="248"/>
                    <a:pt x="16469" y="248"/>
                    <a:pt x="16469" y="248"/>
                  </a:cubicBezTo>
                  <a:close/>
                  <a:moveTo>
                    <a:pt x="14798" y="3724"/>
                  </a:moveTo>
                  <a:cubicBezTo>
                    <a:pt x="14798" y="3848"/>
                    <a:pt x="14798" y="3848"/>
                    <a:pt x="14798" y="3848"/>
                  </a:cubicBezTo>
                  <a:cubicBezTo>
                    <a:pt x="14917" y="3848"/>
                    <a:pt x="14917" y="3848"/>
                    <a:pt x="14917" y="3848"/>
                  </a:cubicBezTo>
                  <a:cubicBezTo>
                    <a:pt x="14917" y="3724"/>
                    <a:pt x="14917" y="3724"/>
                    <a:pt x="14917" y="3724"/>
                  </a:cubicBezTo>
                  <a:cubicBezTo>
                    <a:pt x="14798" y="3724"/>
                    <a:pt x="14798" y="3724"/>
                    <a:pt x="14798" y="3724"/>
                  </a:cubicBezTo>
                  <a:close/>
                  <a:moveTo>
                    <a:pt x="14678" y="3600"/>
                  </a:moveTo>
                  <a:cubicBezTo>
                    <a:pt x="14678" y="3600"/>
                    <a:pt x="14678" y="3600"/>
                    <a:pt x="14678" y="3600"/>
                  </a:cubicBezTo>
                  <a:cubicBezTo>
                    <a:pt x="14798" y="3600"/>
                    <a:pt x="14798" y="3600"/>
                    <a:pt x="14798" y="3600"/>
                  </a:cubicBezTo>
                  <a:cubicBezTo>
                    <a:pt x="14798" y="3476"/>
                    <a:pt x="14798" y="3476"/>
                    <a:pt x="14798" y="3476"/>
                  </a:cubicBezTo>
                  <a:cubicBezTo>
                    <a:pt x="14917" y="3476"/>
                    <a:pt x="14917" y="3476"/>
                    <a:pt x="14917" y="3476"/>
                  </a:cubicBezTo>
                  <a:cubicBezTo>
                    <a:pt x="14917" y="3476"/>
                    <a:pt x="14917" y="3476"/>
                    <a:pt x="14917" y="3476"/>
                  </a:cubicBezTo>
                  <a:cubicBezTo>
                    <a:pt x="14798" y="3476"/>
                    <a:pt x="14798" y="3476"/>
                    <a:pt x="14798" y="3476"/>
                  </a:cubicBezTo>
                  <a:cubicBezTo>
                    <a:pt x="14678" y="3476"/>
                    <a:pt x="14678" y="3476"/>
                    <a:pt x="14678" y="3476"/>
                  </a:cubicBezTo>
                  <a:cubicBezTo>
                    <a:pt x="14678" y="3476"/>
                    <a:pt x="14678" y="3600"/>
                    <a:pt x="14678" y="3600"/>
                  </a:cubicBezTo>
                  <a:close/>
                  <a:moveTo>
                    <a:pt x="13604" y="3103"/>
                  </a:moveTo>
                  <a:cubicBezTo>
                    <a:pt x="13604" y="2979"/>
                    <a:pt x="13604" y="2979"/>
                    <a:pt x="13604" y="2979"/>
                  </a:cubicBezTo>
                  <a:cubicBezTo>
                    <a:pt x="13604" y="2979"/>
                    <a:pt x="13604" y="2979"/>
                    <a:pt x="13604" y="2979"/>
                  </a:cubicBezTo>
                  <a:cubicBezTo>
                    <a:pt x="13604" y="2979"/>
                    <a:pt x="13604" y="2979"/>
                    <a:pt x="13604" y="2979"/>
                  </a:cubicBezTo>
                  <a:cubicBezTo>
                    <a:pt x="13604" y="3103"/>
                    <a:pt x="13604" y="3103"/>
                    <a:pt x="13604" y="3103"/>
                  </a:cubicBezTo>
                  <a:close/>
                  <a:moveTo>
                    <a:pt x="13246" y="1986"/>
                  </a:moveTo>
                  <a:cubicBezTo>
                    <a:pt x="13246" y="1986"/>
                    <a:pt x="13246" y="1986"/>
                    <a:pt x="13246" y="1986"/>
                  </a:cubicBezTo>
                  <a:cubicBezTo>
                    <a:pt x="13246" y="1986"/>
                    <a:pt x="13246" y="1986"/>
                    <a:pt x="13246" y="1986"/>
                  </a:cubicBezTo>
                  <a:cubicBezTo>
                    <a:pt x="13246" y="1986"/>
                    <a:pt x="13246" y="1986"/>
                    <a:pt x="13246" y="1986"/>
                  </a:cubicBezTo>
                  <a:cubicBezTo>
                    <a:pt x="13246" y="1862"/>
                    <a:pt x="13246" y="1862"/>
                    <a:pt x="13246" y="1862"/>
                  </a:cubicBezTo>
                  <a:cubicBezTo>
                    <a:pt x="13366" y="1986"/>
                    <a:pt x="13366" y="1986"/>
                    <a:pt x="13366" y="1986"/>
                  </a:cubicBezTo>
                  <a:cubicBezTo>
                    <a:pt x="13246" y="1986"/>
                    <a:pt x="13246" y="1986"/>
                    <a:pt x="13246" y="1986"/>
                  </a:cubicBezTo>
                  <a:close/>
                  <a:moveTo>
                    <a:pt x="13366" y="2110"/>
                  </a:moveTo>
                  <a:cubicBezTo>
                    <a:pt x="13366" y="2234"/>
                    <a:pt x="13366" y="2234"/>
                    <a:pt x="13366" y="2234"/>
                  </a:cubicBezTo>
                  <a:cubicBezTo>
                    <a:pt x="13366" y="2234"/>
                    <a:pt x="13366" y="2234"/>
                    <a:pt x="13366" y="2234"/>
                  </a:cubicBezTo>
                  <a:cubicBezTo>
                    <a:pt x="13485" y="2110"/>
                    <a:pt x="13485" y="2110"/>
                    <a:pt x="13485" y="2110"/>
                  </a:cubicBezTo>
                  <a:cubicBezTo>
                    <a:pt x="13604" y="2234"/>
                    <a:pt x="13604" y="2234"/>
                    <a:pt x="13604" y="2234"/>
                  </a:cubicBezTo>
                  <a:cubicBezTo>
                    <a:pt x="13604" y="2110"/>
                    <a:pt x="13604" y="2110"/>
                    <a:pt x="13604" y="2110"/>
                  </a:cubicBezTo>
                  <a:cubicBezTo>
                    <a:pt x="13604" y="2110"/>
                    <a:pt x="13604" y="2110"/>
                    <a:pt x="13604" y="2110"/>
                  </a:cubicBezTo>
                  <a:cubicBezTo>
                    <a:pt x="13485" y="2110"/>
                    <a:pt x="13485" y="2110"/>
                    <a:pt x="13485" y="2110"/>
                  </a:cubicBezTo>
                  <a:cubicBezTo>
                    <a:pt x="13485" y="2110"/>
                    <a:pt x="13485" y="2110"/>
                    <a:pt x="13485" y="2110"/>
                  </a:cubicBezTo>
                  <a:cubicBezTo>
                    <a:pt x="13604" y="1986"/>
                    <a:pt x="13604" y="1986"/>
                    <a:pt x="13604" y="1986"/>
                  </a:cubicBezTo>
                  <a:cubicBezTo>
                    <a:pt x="13604" y="1986"/>
                    <a:pt x="13604" y="1986"/>
                    <a:pt x="13604" y="1986"/>
                  </a:cubicBezTo>
                  <a:cubicBezTo>
                    <a:pt x="13485" y="1986"/>
                    <a:pt x="13485" y="1986"/>
                    <a:pt x="13485" y="1986"/>
                  </a:cubicBezTo>
                  <a:cubicBezTo>
                    <a:pt x="13485" y="1862"/>
                    <a:pt x="13485" y="1862"/>
                    <a:pt x="13485" y="1862"/>
                  </a:cubicBezTo>
                  <a:cubicBezTo>
                    <a:pt x="13485" y="1986"/>
                    <a:pt x="13485" y="1986"/>
                    <a:pt x="13485" y="1986"/>
                  </a:cubicBezTo>
                  <a:cubicBezTo>
                    <a:pt x="13485" y="1986"/>
                    <a:pt x="13485" y="1986"/>
                    <a:pt x="13485" y="1986"/>
                  </a:cubicBezTo>
                  <a:cubicBezTo>
                    <a:pt x="13366" y="1986"/>
                    <a:pt x="13366" y="1986"/>
                    <a:pt x="13366" y="1986"/>
                  </a:cubicBezTo>
                  <a:cubicBezTo>
                    <a:pt x="13366" y="1986"/>
                    <a:pt x="13366" y="1986"/>
                    <a:pt x="13366" y="1986"/>
                  </a:cubicBezTo>
                  <a:cubicBezTo>
                    <a:pt x="13366" y="1986"/>
                    <a:pt x="13366" y="1986"/>
                    <a:pt x="13366" y="1986"/>
                  </a:cubicBezTo>
                  <a:cubicBezTo>
                    <a:pt x="13366" y="2110"/>
                    <a:pt x="13366" y="2110"/>
                    <a:pt x="13366" y="2110"/>
                  </a:cubicBezTo>
                  <a:close/>
                  <a:moveTo>
                    <a:pt x="13485" y="621"/>
                  </a:moveTo>
                  <a:cubicBezTo>
                    <a:pt x="13485" y="621"/>
                    <a:pt x="13485" y="621"/>
                    <a:pt x="13485" y="621"/>
                  </a:cubicBezTo>
                  <a:cubicBezTo>
                    <a:pt x="13604" y="621"/>
                    <a:pt x="13604" y="621"/>
                    <a:pt x="13604" y="621"/>
                  </a:cubicBezTo>
                  <a:cubicBezTo>
                    <a:pt x="13604" y="497"/>
                    <a:pt x="13604" y="497"/>
                    <a:pt x="13604" y="497"/>
                  </a:cubicBezTo>
                  <a:cubicBezTo>
                    <a:pt x="13604" y="497"/>
                    <a:pt x="13604" y="497"/>
                    <a:pt x="13604" y="497"/>
                  </a:cubicBezTo>
                  <a:cubicBezTo>
                    <a:pt x="13485" y="497"/>
                    <a:pt x="13485" y="497"/>
                    <a:pt x="13485" y="497"/>
                  </a:cubicBezTo>
                  <a:cubicBezTo>
                    <a:pt x="13485" y="621"/>
                    <a:pt x="13485" y="621"/>
                    <a:pt x="13485" y="621"/>
                  </a:cubicBezTo>
                  <a:close/>
                  <a:moveTo>
                    <a:pt x="13366" y="745"/>
                  </a:moveTo>
                  <a:cubicBezTo>
                    <a:pt x="13366" y="745"/>
                    <a:pt x="13366" y="745"/>
                    <a:pt x="13366" y="745"/>
                  </a:cubicBezTo>
                  <a:cubicBezTo>
                    <a:pt x="13366" y="621"/>
                    <a:pt x="13366" y="621"/>
                    <a:pt x="13366" y="621"/>
                  </a:cubicBezTo>
                  <a:cubicBezTo>
                    <a:pt x="13366" y="745"/>
                    <a:pt x="13366" y="745"/>
                    <a:pt x="13366" y="745"/>
                  </a:cubicBezTo>
                  <a:close/>
                  <a:moveTo>
                    <a:pt x="13246" y="745"/>
                  </a:moveTo>
                  <a:cubicBezTo>
                    <a:pt x="13246" y="745"/>
                    <a:pt x="13246" y="745"/>
                    <a:pt x="13246" y="745"/>
                  </a:cubicBezTo>
                  <a:cubicBezTo>
                    <a:pt x="13366" y="745"/>
                    <a:pt x="13366" y="745"/>
                    <a:pt x="13366" y="745"/>
                  </a:cubicBezTo>
                  <a:cubicBezTo>
                    <a:pt x="13246" y="745"/>
                    <a:pt x="13246" y="745"/>
                    <a:pt x="13246" y="745"/>
                  </a:cubicBezTo>
                  <a:close/>
                  <a:moveTo>
                    <a:pt x="13127" y="869"/>
                  </a:moveTo>
                  <a:cubicBezTo>
                    <a:pt x="13127" y="869"/>
                    <a:pt x="13127" y="869"/>
                    <a:pt x="13127" y="869"/>
                  </a:cubicBezTo>
                  <a:cubicBezTo>
                    <a:pt x="13127" y="745"/>
                    <a:pt x="13127" y="745"/>
                    <a:pt x="13127" y="745"/>
                  </a:cubicBezTo>
                  <a:cubicBezTo>
                    <a:pt x="13127" y="869"/>
                    <a:pt x="13127" y="869"/>
                    <a:pt x="13127" y="869"/>
                  </a:cubicBezTo>
                  <a:close/>
                  <a:moveTo>
                    <a:pt x="12888" y="993"/>
                  </a:moveTo>
                  <a:cubicBezTo>
                    <a:pt x="12888" y="869"/>
                    <a:pt x="12888" y="869"/>
                    <a:pt x="12888" y="869"/>
                  </a:cubicBezTo>
                  <a:cubicBezTo>
                    <a:pt x="13008" y="869"/>
                    <a:pt x="13008" y="869"/>
                    <a:pt x="13008" y="869"/>
                  </a:cubicBezTo>
                  <a:cubicBezTo>
                    <a:pt x="13127" y="869"/>
                    <a:pt x="13127" y="869"/>
                    <a:pt x="13127" y="869"/>
                  </a:cubicBezTo>
                  <a:cubicBezTo>
                    <a:pt x="13127" y="869"/>
                    <a:pt x="13127" y="869"/>
                    <a:pt x="13127" y="869"/>
                  </a:cubicBezTo>
                  <a:cubicBezTo>
                    <a:pt x="13008" y="869"/>
                    <a:pt x="13008" y="869"/>
                    <a:pt x="13008" y="869"/>
                  </a:cubicBezTo>
                  <a:cubicBezTo>
                    <a:pt x="12888" y="993"/>
                    <a:pt x="12888" y="993"/>
                    <a:pt x="12888" y="993"/>
                  </a:cubicBezTo>
                  <a:close/>
                  <a:moveTo>
                    <a:pt x="12769" y="993"/>
                  </a:moveTo>
                  <a:cubicBezTo>
                    <a:pt x="12769" y="993"/>
                    <a:pt x="12769" y="993"/>
                    <a:pt x="12769" y="993"/>
                  </a:cubicBezTo>
                  <a:cubicBezTo>
                    <a:pt x="12888" y="993"/>
                    <a:pt x="12888" y="993"/>
                    <a:pt x="12888" y="993"/>
                  </a:cubicBezTo>
                  <a:cubicBezTo>
                    <a:pt x="12888" y="993"/>
                    <a:pt x="12888" y="993"/>
                    <a:pt x="12888" y="993"/>
                  </a:cubicBezTo>
                  <a:cubicBezTo>
                    <a:pt x="12769" y="993"/>
                    <a:pt x="12769" y="993"/>
                    <a:pt x="12769" y="993"/>
                  </a:cubicBezTo>
                  <a:close/>
                  <a:moveTo>
                    <a:pt x="11456" y="621"/>
                  </a:moveTo>
                  <a:cubicBezTo>
                    <a:pt x="11337" y="497"/>
                    <a:pt x="11337" y="497"/>
                    <a:pt x="11337" y="497"/>
                  </a:cubicBezTo>
                  <a:cubicBezTo>
                    <a:pt x="11337" y="497"/>
                    <a:pt x="11337" y="497"/>
                    <a:pt x="11337" y="497"/>
                  </a:cubicBezTo>
                  <a:cubicBezTo>
                    <a:pt x="11456" y="372"/>
                    <a:pt x="11456" y="372"/>
                    <a:pt x="11456" y="372"/>
                  </a:cubicBezTo>
                  <a:cubicBezTo>
                    <a:pt x="11456" y="497"/>
                    <a:pt x="11456" y="497"/>
                    <a:pt x="11456" y="497"/>
                  </a:cubicBezTo>
                  <a:cubicBezTo>
                    <a:pt x="11456" y="621"/>
                    <a:pt x="11456" y="621"/>
                    <a:pt x="11456" y="621"/>
                  </a:cubicBezTo>
                  <a:close/>
                  <a:moveTo>
                    <a:pt x="10263" y="497"/>
                  </a:moveTo>
                  <a:cubicBezTo>
                    <a:pt x="10263" y="621"/>
                    <a:pt x="10263" y="621"/>
                    <a:pt x="10263" y="621"/>
                  </a:cubicBezTo>
                  <a:cubicBezTo>
                    <a:pt x="10382" y="745"/>
                    <a:pt x="10382" y="745"/>
                    <a:pt x="10382" y="745"/>
                  </a:cubicBezTo>
                  <a:cubicBezTo>
                    <a:pt x="10382" y="869"/>
                    <a:pt x="10382" y="869"/>
                    <a:pt x="10382" y="869"/>
                  </a:cubicBezTo>
                  <a:cubicBezTo>
                    <a:pt x="10621" y="869"/>
                    <a:pt x="10621" y="869"/>
                    <a:pt x="10621" y="869"/>
                  </a:cubicBezTo>
                  <a:cubicBezTo>
                    <a:pt x="10740" y="745"/>
                    <a:pt x="10740" y="745"/>
                    <a:pt x="10740" y="745"/>
                  </a:cubicBezTo>
                  <a:cubicBezTo>
                    <a:pt x="10740" y="745"/>
                    <a:pt x="10740" y="745"/>
                    <a:pt x="10740" y="745"/>
                  </a:cubicBezTo>
                  <a:cubicBezTo>
                    <a:pt x="10860" y="745"/>
                    <a:pt x="10860" y="745"/>
                    <a:pt x="10860" y="745"/>
                  </a:cubicBezTo>
                  <a:cubicBezTo>
                    <a:pt x="10860" y="621"/>
                    <a:pt x="10860" y="621"/>
                    <a:pt x="10860" y="621"/>
                  </a:cubicBezTo>
                  <a:cubicBezTo>
                    <a:pt x="10860" y="621"/>
                    <a:pt x="10860" y="621"/>
                    <a:pt x="10860" y="621"/>
                  </a:cubicBezTo>
                  <a:cubicBezTo>
                    <a:pt x="10740" y="497"/>
                    <a:pt x="10740" y="497"/>
                    <a:pt x="10740" y="497"/>
                  </a:cubicBezTo>
                  <a:cubicBezTo>
                    <a:pt x="10740" y="497"/>
                    <a:pt x="10740" y="497"/>
                    <a:pt x="10740" y="497"/>
                  </a:cubicBezTo>
                  <a:cubicBezTo>
                    <a:pt x="10621" y="621"/>
                    <a:pt x="10621" y="621"/>
                    <a:pt x="10621" y="621"/>
                  </a:cubicBezTo>
                  <a:cubicBezTo>
                    <a:pt x="10502" y="621"/>
                    <a:pt x="10502" y="621"/>
                    <a:pt x="10502" y="621"/>
                  </a:cubicBezTo>
                  <a:cubicBezTo>
                    <a:pt x="10502" y="621"/>
                    <a:pt x="10502" y="621"/>
                    <a:pt x="10502" y="621"/>
                  </a:cubicBezTo>
                  <a:cubicBezTo>
                    <a:pt x="10382" y="621"/>
                    <a:pt x="10382" y="621"/>
                    <a:pt x="10382" y="621"/>
                  </a:cubicBezTo>
                  <a:cubicBezTo>
                    <a:pt x="10382" y="621"/>
                    <a:pt x="10382" y="621"/>
                    <a:pt x="10382" y="621"/>
                  </a:cubicBezTo>
                  <a:cubicBezTo>
                    <a:pt x="10382" y="621"/>
                    <a:pt x="10382" y="621"/>
                    <a:pt x="10382" y="621"/>
                  </a:cubicBezTo>
                  <a:cubicBezTo>
                    <a:pt x="10263" y="497"/>
                    <a:pt x="10263" y="497"/>
                    <a:pt x="10263" y="497"/>
                  </a:cubicBezTo>
                  <a:cubicBezTo>
                    <a:pt x="10263" y="497"/>
                    <a:pt x="10263" y="497"/>
                    <a:pt x="10263" y="497"/>
                  </a:cubicBezTo>
                  <a:cubicBezTo>
                    <a:pt x="10263" y="497"/>
                    <a:pt x="10263" y="497"/>
                    <a:pt x="10263" y="497"/>
                  </a:cubicBezTo>
                  <a:close/>
                  <a:moveTo>
                    <a:pt x="10263" y="621"/>
                  </a:moveTo>
                  <a:cubicBezTo>
                    <a:pt x="10263" y="745"/>
                    <a:pt x="10263" y="745"/>
                    <a:pt x="10263" y="745"/>
                  </a:cubicBezTo>
                  <a:cubicBezTo>
                    <a:pt x="10382" y="745"/>
                    <a:pt x="10382" y="745"/>
                    <a:pt x="10382" y="745"/>
                  </a:cubicBezTo>
                  <a:cubicBezTo>
                    <a:pt x="10382" y="869"/>
                    <a:pt x="10382" y="869"/>
                    <a:pt x="10382" y="869"/>
                  </a:cubicBezTo>
                  <a:cubicBezTo>
                    <a:pt x="10263" y="745"/>
                    <a:pt x="10263" y="745"/>
                    <a:pt x="10263" y="745"/>
                  </a:cubicBezTo>
                  <a:cubicBezTo>
                    <a:pt x="10144" y="745"/>
                    <a:pt x="10144" y="745"/>
                    <a:pt x="10144" y="745"/>
                  </a:cubicBezTo>
                  <a:cubicBezTo>
                    <a:pt x="10144" y="745"/>
                    <a:pt x="10144" y="745"/>
                    <a:pt x="10144" y="745"/>
                  </a:cubicBezTo>
                  <a:cubicBezTo>
                    <a:pt x="10144" y="745"/>
                    <a:pt x="10144" y="745"/>
                    <a:pt x="10144" y="745"/>
                  </a:cubicBezTo>
                  <a:cubicBezTo>
                    <a:pt x="10144" y="745"/>
                    <a:pt x="10144" y="745"/>
                    <a:pt x="10144" y="745"/>
                  </a:cubicBezTo>
                  <a:cubicBezTo>
                    <a:pt x="10144" y="745"/>
                    <a:pt x="10144" y="745"/>
                    <a:pt x="10144" y="745"/>
                  </a:cubicBezTo>
                  <a:cubicBezTo>
                    <a:pt x="10144" y="745"/>
                    <a:pt x="10144" y="745"/>
                    <a:pt x="10144" y="745"/>
                  </a:cubicBezTo>
                  <a:cubicBezTo>
                    <a:pt x="10144" y="621"/>
                    <a:pt x="10144" y="621"/>
                    <a:pt x="10144" y="621"/>
                  </a:cubicBezTo>
                  <a:cubicBezTo>
                    <a:pt x="10144" y="621"/>
                    <a:pt x="10144" y="621"/>
                    <a:pt x="10144" y="621"/>
                  </a:cubicBezTo>
                  <a:cubicBezTo>
                    <a:pt x="10144" y="621"/>
                    <a:pt x="10144" y="621"/>
                    <a:pt x="10144" y="621"/>
                  </a:cubicBezTo>
                  <a:cubicBezTo>
                    <a:pt x="10263" y="621"/>
                    <a:pt x="10263" y="621"/>
                    <a:pt x="10263" y="621"/>
                  </a:cubicBezTo>
                  <a:close/>
                  <a:moveTo>
                    <a:pt x="6802" y="2731"/>
                  </a:moveTo>
                  <a:cubicBezTo>
                    <a:pt x="6922" y="2731"/>
                    <a:pt x="6922" y="2731"/>
                    <a:pt x="6922" y="2731"/>
                  </a:cubicBezTo>
                  <a:cubicBezTo>
                    <a:pt x="6922" y="2731"/>
                    <a:pt x="6922" y="2731"/>
                    <a:pt x="6922" y="2731"/>
                  </a:cubicBezTo>
                  <a:cubicBezTo>
                    <a:pt x="6922" y="2607"/>
                    <a:pt x="6922" y="2607"/>
                    <a:pt x="6922" y="2607"/>
                  </a:cubicBezTo>
                  <a:cubicBezTo>
                    <a:pt x="6922" y="2607"/>
                    <a:pt x="6802" y="2731"/>
                    <a:pt x="6802" y="2731"/>
                  </a:cubicBezTo>
                  <a:close/>
                  <a:moveTo>
                    <a:pt x="6802" y="3103"/>
                  </a:moveTo>
                  <a:cubicBezTo>
                    <a:pt x="6802" y="2979"/>
                    <a:pt x="6802" y="2979"/>
                    <a:pt x="6802" y="2979"/>
                  </a:cubicBezTo>
                  <a:cubicBezTo>
                    <a:pt x="6802" y="2855"/>
                    <a:pt x="6802" y="2855"/>
                    <a:pt x="6802" y="2855"/>
                  </a:cubicBezTo>
                  <a:cubicBezTo>
                    <a:pt x="6802" y="2979"/>
                    <a:pt x="6802" y="2979"/>
                    <a:pt x="6802" y="2979"/>
                  </a:cubicBezTo>
                  <a:cubicBezTo>
                    <a:pt x="6802" y="3103"/>
                    <a:pt x="6802" y="3103"/>
                    <a:pt x="6802" y="3103"/>
                  </a:cubicBezTo>
                  <a:close/>
                  <a:moveTo>
                    <a:pt x="7280" y="2359"/>
                  </a:moveTo>
                  <a:cubicBezTo>
                    <a:pt x="7280" y="2359"/>
                    <a:pt x="7280" y="2359"/>
                    <a:pt x="7280" y="2359"/>
                  </a:cubicBezTo>
                  <a:cubicBezTo>
                    <a:pt x="7280" y="2234"/>
                    <a:pt x="7280" y="2234"/>
                    <a:pt x="7280" y="2234"/>
                  </a:cubicBezTo>
                  <a:cubicBezTo>
                    <a:pt x="7280" y="2234"/>
                    <a:pt x="7280" y="2234"/>
                    <a:pt x="7280" y="2234"/>
                  </a:cubicBezTo>
                  <a:cubicBezTo>
                    <a:pt x="7280" y="2359"/>
                    <a:pt x="7280" y="2359"/>
                    <a:pt x="7280" y="2359"/>
                  </a:cubicBezTo>
                  <a:close/>
                  <a:moveTo>
                    <a:pt x="1671" y="5710"/>
                  </a:moveTo>
                  <a:cubicBezTo>
                    <a:pt x="1671" y="5710"/>
                    <a:pt x="1671" y="5710"/>
                    <a:pt x="1671" y="5710"/>
                  </a:cubicBezTo>
                  <a:cubicBezTo>
                    <a:pt x="1790" y="5586"/>
                    <a:pt x="1790" y="5586"/>
                    <a:pt x="1790" y="5586"/>
                  </a:cubicBezTo>
                  <a:cubicBezTo>
                    <a:pt x="1790" y="5710"/>
                    <a:pt x="1790" y="5710"/>
                    <a:pt x="1790" y="5710"/>
                  </a:cubicBezTo>
                  <a:cubicBezTo>
                    <a:pt x="1671" y="5710"/>
                    <a:pt x="1671" y="5710"/>
                    <a:pt x="1671" y="5710"/>
                  </a:cubicBezTo>
                  <a:close/>
                  <a:moveTo>
                    <a:pt x="119" y="8317"/>
                  </a:moveTo>
                  <a:cubicBezTo>
                    <a:pt x="119" y="8069"/>
                    <a:pt x="119" y="8069"/>
                    <a:pt x="119" y="8069"/>
                  </a:cubicBezTo>
                  <a:cubicBezTo>
                    <a:pt x="119" y="8193"/>
                    <a:pt x="119" y="8193"/>
                    <a:pt x="119" y="8193"/>
                  </a:cubicBezTo>
                  <a:cubicBezTo>
                    <a:pt x="119" y="8193"/>
                    <a:pt x="119" y="8317"/>
                    <a:pt x="119" y="8317"/>
                  </a:cubicBezTo>
                  <a:close/>
                  <a:moveTo>
                    <a:pt x="119" y="8690"/>
                  </a:moveTo>
                  <a:cubicBezTo>
                    <a:pt x="0" y="8566"/>
                    <a:pt x="0" y="8566"/>
                    <a:pt x="0" y="8566"/>
                  </a:cubicBezTo>
                  <a:cubicBezTo>
                    <a:pt x="119" y="8441"/>
                    <a:pt x="119" y="8441"/>
                    <a:pt x="119" y="8441"/>
                  </a:cubicBezTo>
                  <a:cubicBezTo>
                    <a:pt x="119" y="8566"/>
                    <a:pt x="119" y="8566"/>
                    <a:pt x="119" y="8566"/>
                  </a:cubicBezTo>
                  <a:cubicBezTo>
                    <a:pt x="119" y="8690"/>
                    <a:pt x="119" y="8690"/>
                    <a:pt x="119" y="8690"/>
                  </a:cubicBezTo>
                  <a:close/>
                  <a:moveTo>
                    <a:pt x="11814" y="15145"/>
                  </a:moveTo>
                  <a:cubicBezTo>
                    <a:pt x="11814" y="15269"/>
                    <a:pt x="11814" y="15269"/>
                    <a:pt x="11814" y="15269"/>
                  </a:cubicBezTo>
                  <a:cubicBezTo>
                    <a:pt x="11814" y="15269"/>
                    <a:pt x="11814" y="15269"/>
                    <a:pt x="11814" y="15269"/>
                  </a:cubicBezTo>
                  <a:cubicBezTo>
                    <a:pt x="11934" y="15269"/>
                    <a:pt x="11934" y="15269"/>
                    <a:pt x="11934" y="15269"/>
                  </a:cubicBezTo>
                  <a:cubicBezTo>
                    <a:pt x="11814" y="15393"/>
                    <a:pt x="11814" y="15393"/>
                    <a:pt x="11814" y="15393"/>
                  </a:cubicBezTo>
                  <a:cubicBezTo>
                    <a:pt x="11934" y="15393"/>
                    <a:pt x="11934" y="15393"/>
                    <a:pt x="11934" y="15393"/>
                  </a:cubicBezTo>
                  <a:cubicBezTo>
                    <a:pt x="12053" y="15269"/>
                    <a:pt x="12053" y="15269"/>
                    <a:pt x="12053" y="15269"/>
                  </a:cubicBezTo>
                  <a:cubicBezTo>
                    <a:pt x="12053" y="15393"/>
                    <a:pt x="12053" y="15393"/>
                    <a:pt x="12053" y="15393"/>
                  </a:cubicBezTo>
                  <a:cubicBezTo>
                    <a:pt x="12053" y="15393"/>
                    <a:pt x="12053" y="15393"/>
                    <a:pt x="12053" y="15393"/>
                  </a:cubicBezTo>
                  <a:cubicBezTo>
                    <a:pt x="11814" y="15393"/>
                    <a:pt x="11814" y="15393"/>
                    <a:pt x="11814" y="15393"/>
                  </a:cubicBezTo>
                  <a:cubicBezTo>
                    <a:pt x="11814" y="15393"/>
                    <a:pt x="11814" y="15393"/>
                    <a:pt x="11814" y="15393"/>
                  </a:cubicBezTo>
                  <a:cubicBezTo>
                    <a:pt x="11695" y="15393"/>
                    <a:pt x="11695" y="15393"/>
                    <a:pt x="11695" y="15393"/>
                  </a:cubicBezTo>
                  <a:cubicBezTo>
                    <a:pt x="11695" y="15517"/>
                    <a:pt x="11695" y="15517"/>
                    <a:pt x="11695" y="15517"/>
                  </a:cubicBezTo>
                  <a:cubicBezTo>
                    <a:pt x="11695" y="15517"/>
                    <a:pt x="11695" y="15517"/>
                    <a:pt x="11695" y="15517"/>
                  </a:cubicBezTo>
                  <a:cubicBezTo>
                    <a:pt x="11695" y="15393"/>
                    <a:pt x="11695" y="15393"/>
                    <a:pt x="11695" y="15393"/>
                  </a:cubicBezTo>
                  <a:cubicBezTo>
                    <a:pt x="11576" y="15393"/>
                    <a:pt x="11576" y="15393"/>
                    <a:pt x="11576" y="15393"/>
                  </a:cubicBezTo>
                  <a:cubicBezTo>
                    <a:pt x="11456" y="15393"/>
                    <a:pt x="11456" y="15393"/>
                    <a:pt x="11456" y="15393"/>
                  </a:cubicBezTo>
                  <a:cubicBezTo>
                    <a:pt x="11456" y="15393"/>
                    <a:pt x="11456" y="15393"/>
                    <a:pt x="11456" y="15393"/>
                  </a:cubicBezTo>
                  <a:cubicBezTo>
                    <a:pt x="11337" y="15393"/>
                    <a:pt x="11337" y="15393"/>
                    <a:pt x="11337" y="15393"/>
                  </a:cubicBezTo>
                  <a:cubicBezTo>
                    <a:pt x="11218" y="15393"/>
                    <a:pt x="11218" y="15393"/>
                    <a:pt x="11218" y="15393"/>
                  </a:cubicBezTo>
                  <a:cubicBezTo>
                    <a:pt x="11218" y="15269"/>
                    <a:pt x="11218" y="15269"/>
                    <a:pt x="11218" y="15269"/>
                  </a:cubicBezTo>
                  <a:cubicBezTo>
                    <a:pt x="11337" y="15269"/>
                    <a:pt x="11337" y="15269"/>
                    <a:pt x="11337" y="15269"/>
                  </a:cubicBezTo>
                  <a:cubicBezTo>
                    <a:pt x="11695" y="15145"/>
                    <a:pt x="11695" y="15145"/>
                    <a:pt x="11695" y="15145"/>
                  </a:cubicBezTo>
                  <a:cubicBezTo>
                    <a:pt x="11695" y="15145"/>
                    <a:pt x="11695" y="15145"/>
                    <a:pt x="11695" y="15145"/>
                  </a:cubicBezTo>
                  <a:cubicBezTo>
                    <a:pt x="11814" y="15145"/>
                    <a:pt x="11814" y="15145"/>
                    <a:pt x="11814" y="15145"/>
                  </a:cubicBezTo>
                  <a:close/>
                  <a:moveTo>
                    <a:pt x="15275" y="17503"/>
                  </a:moveTo>
                  <a:cubicBezTo>
                    <a:pt x="15394" y="17503"/>
                    <a:pt x="15394" y="17503"/>
                    <a:pt x="15394" y="17503"/>
                  </a:cubicBezTo>
                  <a:cubicBezTo>
                    <a:pt x="15394" y="17503"/>
                    <a:pt x="15394" y="17503"/>
                    <a:pt x="15394" y="17503"/>
                  </a:cubicBezTo>
                  <a:cubicBezTo>
                    <a:pt x="15394" y="17628"/>
                    <a:pt x="15394" y="17628"/>
                    <a:pt x="15394" y="17628"/>
                  </a:cubicBezTo>
                  <a:cubicBezTo>
                    <a:pt x="15275" y="17503"/>
                    <a:pt x="15275" y="17503"/>
                    <a:pt x="15275" y="17503"/>
                  </a:cubicBezTo>
                  <a:close/>
                  <a:moveTo>
                    <a:pt x="15872" y="17876"/>
                  </a:moveTo>
                  <a:cubicBezTo>
                    <a:pt x="15872" y="17876"/>
                    <a:pt x="15872" y="17876"/>
                    <a:pt x="15872" y="17876"/>
                  </a:cubicBezTo>
                  <a:cubicBezTo>
                    <a:pt x="15872" y="17876"/>
                    <a:pt x="15872" y="17876"/>
                    <a:pt x="15872" y="17876"/>
                  </a:cubicBezTo>
                  <a:cubicBezTo>
                    <a:pt x="15872" y="17876"/>
                    <a:pt x="15872" y="17876"/>
                    <a:pt x="15872" y="17876"/>
                  </a:cubicBezTo>
                  <a:close/>
                  <a:moveTo>
                    <a:pt x="14559" y="19241"/>
                  </a:moveTo>
                  <a:cubicBezTo>
                    <a:pt x="14559" y="19241"/>
                    <a:pt x="14559" y="19241"/>
                    <a:pt x="14559" y="19241"/>
                  </a:cubicBezTo>
                  <a:cubicBezTo>
                    <a:pt x="14678" y="19241"/>
                    <a:pt x="14678" y="19241"/>
                    <a:pt x="14678" y="19241"/>
                  </a:cubicBezTo>
                  <a:cubicBezTo>
                    <a:pt x="14678" y="19241"/>
                    <a:pt x="14678" y="19241"/>
                    <a:pt x="14678" y="19241"/>
                  </a:cubicBezTo>
                  <a:cubicBezTo>
                    <a:pt x="14678" y="19117"/>
                    <a:pt x="14678" y="19117"/>
                    <a:pt x="14678" y="19117"/>
                  </a:cubicBezTo>
                  <a:cubicBezTo>
                    <a:pt x="14559" y="19241"/>
                    <a:pt x="14559" y="19241"/>
                    <a:pt x="14559" y="19241"/>
                  </a:cubicBezTo>
                  <a:close/>
                  <a:moveTo>
                    <a:pt x="14559" y="18993"/>
                  </a:moveTo>
                  <a:cubicBezTo>
                    <a:pt x="14559" y="19117"/>
                    <a:pt x="14559" y="19117"/>
                    <a:pt x="14559" y="19117"/>
                  </a:cubicBezTo>
                  <a:cubicBezTo>
                    <a:pt x="14678" y="19117"/>
                    <a:pt x="14678" y="19117"/>
                    <a:pt x="14678" y="19117"/>
                  </a:cubicBezTo>
                  <a:cubicBezTo>
                    <a:pt x="14678" y="18993"/>
                    <a:pt x="14678" y="18993"/>
                    <a:pt x="14678" y="18993"/>
                  </a:cubicBezTo>
                  <a:cubicBezTo>
                    <a:pt x="14559" y="18993"/>
                    <a:pt x="14559" y="18993"/>
                    <a:pt x="14559" y="18993"/>
                  </a:cubicBezTo>
                  <a:close/>
                  <a:moveTo>
                    <a:pt x="14559" y="19117"/>
                  </a:moveTo>
                  <a:cubicBezTo>
                    <a:pt x="14440" y="19117"/>
                    <a:pt x="14440" y="19117"/>
                    <a:pt x="14440" y="19117"/>
                  </a:cubicBezTo>
                  <a:cubicBezTo>
                    <a:pt x="14440" y="18993"/>
                    <a:pt x="14440" y="18993"/>
                    <a:pt x="14440" y="18993"/>
                  </a:cubicBezTo>
                  <a:cubicBezTo>
                    <a:pt x="14559" y="18993"/>
                    <a:pt x="14559" y="18993"/>
                    <a:pt x="14559" y="18993"/>
                  </a:cubicBezTo>
                  <a:cubicBezTo>
                    <a:pt x="14559" y="19117"/>
                    <a:pt x="14559" y="19117"/>
                    <a:pt x="14559" y="19117"/>
                  </a:cubicBezTo>
                  <a:cubicBezTo>
                    <a:pt x="14559" y="19117"/>
                    <a:pt x="14559" y="19117"/>
                    <a:pt x="14559" y="19117"/>
                  </a:cubicBezTo>
                  <a:close/>
                  <a:moveTo>
                    <a:pt x="14201" y="18745"/>
                  </a:moveTo>
                  <a:cubicBezTo>
                    <a:pt x="14201" y="18745"/>
                    <a:pt x="14201" y="18745"/>
                    <a:pt x="14201" y="18745"/>
                  </a:cubicBezTo>
                  <a:cubicBezTo>
                    <a:pt x="14201" y="18621"/>
                    <a:pt x="14201" y="18621"/>
                    <a:pt x="14201" y="18621"/>
                  </a:cubicBezTo>
                  <a:cubicBezTo>
                    <a:pt x="14201" y="18497"/>
                    <a:pt x="14201" y="18497"/>
                    <a:pt x="14201" y="18497"/>
                  </a:cubicBezTo>
                  <a:cubicBezTo>
                    <a:pt x="14201" y="18497"/>
                    <a:pt x="14201" y="18497"/>
                    <a:pt x="14201" y="18497"/>
                  </a:cubicBezTo>
                  <a:cubicBezTo>
                    <a:pt x="14320" y="18372"/>
                    <a:pt x="14320" y="18372"/>
                    <a:pt x="14320" y="18372"/>
                  </a:cubicBezTo>
                  <a:cubicBezTo>
                    <a:pt x="14320" y="18372"/>
                    <a:pt x="14320" y="18372"/>
                    <a:pt x="14320" y="18372"/>
                  </a:cubicBezTo>
                  <a:cubicBezTo>
                    <a:pt x="14440" y="18372"/>
                    <a:pt x="14440" y="18372"/>
                    <a:pt x="14440" y="18372"/>
                  </a:cubicBezTo>
                  <a:cubicBezTo>
                    <a:pt x="14440" y="18497"/>
                    <a:pt x="14440" y="18497"/>
                    <a:pt x="14440" y="18497"/>
                  </a:cubicBezTo>
                  <a:cubicBezTo>
                    <a:pt x="14440" y="18621"/>
                    <a:pt x="14440" y="18621"/>
                    <a:pt x="14440" y="18621"/>
                  </a:cubicBezTo>
                  <a:cubicBezTo>
                    <a:pt x="14320" y="18621"/>
                    <a:pt x="14320" y="18621"/>
                    <a:pt x="14320" y="18621"/>
                  </a:cubicBezTo>
                  <a:cubicBezTo>
                    <a:pt x="14320" y="18745"/>
                    <a:pt x="14320" y="18745"/>
                    <a:pt x="14320" y="18745"/>
                  </a:cubicBezTo>
                  <a:cubicBezTo>
                    <a:pt x="14201" y="18745"/>
                    <a:pt x="14201" y="18745"/>
                    <a:pt x="14201" y="18745"/>
                  </a:cubicBezTo>
                  <a:cubicBezTo>
                    <a:pt x="14201" y="18745"/>
                    <a:pt x="14201" y="18745"/>
                    <a:pt x="14201" y="18745"/>
                  </a:cubicBezTo>
                  <a:close/>
                  <a:moveTo>
                    <a:pt x="16230" y="18993"/>
                  </a:moveTo>
                  <a:cubicBezTo>
                    <a:pt x="16469" y="18869"/>
                    <a:pt x="16469" y="18869"/>
                    <a:pt x="16469" y="18869"/>
                  </a:cubicBezTo>
                  <a:cubicBezTo>
                    <a:pt x="16469" y="18869"/>
                    <a:pt x="16469" y="18869"/>
                    <a:pt x="16469" y="18869"/>
                  </a:cubicBezTo>
                  <a:cubicBezTo>
                    <a:pt x="16349" y="18621"/>
                    <a:pt x="16349" y="18621"/>
                    <a:pt x="16349" y="18621"/>
                  </a:cubicBezTo>
                  <a:cubicBezTo>
                    <a:pt x="16230" y="18745"/>
                    <a:pt x="16230" y="18745"/>
                    <a:pt x="16230" y="18745"/>
                  </a:cubicBezTo>
                  <a:cubicBezTo>
                    <a:pt x="16230" y="18745"/>
                    <a:pt x="16230" y="18745"/>
                    <a:pt x="16230" y="18745"/>
                  </a:cubicBezTo>
                  <a:cubicBezTo>
                    <a:pt x="16230" y="18869"/>
                    <a:pt x="16230" y="18869"/>
                    <a:pt x="16230" y="18869"/>
                  </a:cubicBezTo>
                  <a:cubicBezTo>
                    <a:pt x="16230" y="18993"/>
                    <a:pt x="16230" y="18993"/>
                    <a:pt x="16230" y="18993"/>
                  </a:cubicBezTo>
                  <a:cubicBezTo>
                    <a:pt x="16230" y="18993"/>
                    <a:pt x="16230" y="18993"/>
                    <a:pt x="16230" y="18993"/>
                  </a:cubicBezTo>
                  <a:close/>
                  <a:moveTo>
                    <a:pt x="16230" y="19117"/>
                  </a:moveTo>
                  <a:cubicBezTo>
                    <a:pt x="16230" y="19241"/>
                    <a:pt x="16230" y="19241"/>
                    <a:pt x="16230" y="19241"/>
                  </a:cubicBezTo>
                  <a:cubicBezTo>
                    <a:pt x="16349" y="19241"/>
                    <a:pt x="16349" y="19241"/>
                    <a:pt x="16349" y="19241"/>
                  </a:cubicBezTo>
                  <a:cubicBezTo>
                    <a:pt x="16469" y="19241"/>
                    <a:pt x="16469" y="19241"/>
                    <a:pt x="16469" y="19241"/>
                  </a:cubicBezTo>
                  <a:cubicBezTo>
                    <a:pt x="16469" y="19117"/>
                    <a:pt x="16469" y="19117"/>
                    <a:pt x="16469" y="19117"/>
                  </a:cubicBezTo>
                  <a:cubicBezTo>
                    <a:pt x="16349" y="19117"/>
                    <a:pt x="16349" y="19117"/>
                    <a:pt x="16349" y="19117"/>
                  </a:cubicBezTo>
                  <a:cubicBezTo>
                    <a:pt x="16230" y="19117"/>
                    <a:pt x="16230" y="19117"/>
                    <a:pt x="16230" y="19117"/>
                  </a:cubicBezTo>
                  <a:cubicBezTo>
                    <a:pt x="16230" y="19117"/>
                    <a:pt x="16230" y="19117"/>
                    <a:pt x="16230" y="19117"/>
                  </a:cubicBezTo>
                  <a:close/>
                  <a:moveTo>
                    <a:pt x="16230" y="19366"/>
                  </a:moveTo>
                  <a:cubicBezTo>
                    <a:pt x="16230" y="19366"/>
                    <a:pt x="16230" y="19366"/>
                    <a:pt x="16230" y="19366"/>
                  </a:cubicBezTo>
                  <a:cubicBezTo>
                    <a:pt x="16349" y="19241"/>
                    <a:pt x="16349" y="19241"/>
                    <a:pt x="16349" y="19241"/>
                  </a:cubicBezTo>
                  <a:cubicBezTo>
                    <a:pt x="16230" y="19366"/>
                    <a:pt x="16230" y="19366"/>
                    <a:pt x="16230" y="19366"/>
                  </a:cubicBezTo>
                  <a:close/>
                  <a:moveTo>
                    <a:pt x="15752" y="20979"/>
                  </a:moveTo>
                  <a:cubicBezTo>
                    <a:pt x="15752" y="20855"/>
                    <a:pt x="15752" y="20855"/>
                    <a:pt x="15752" y="20855"/>
                  </a:cubicBezTo>
                  <a:cubicBezTo>
                    <a:pt x="15752" y="20979"/>
                    <a:pt x="15752" y="20979"/>
                    <a:pt x="15752" y="20979"/>
                  </a:cubicBezTo>
                  <a:cubicBezTo>
                    <a:pt x="15752" y="20979"/>
                    <a:pt x="15752" y="20979"/>
                    <a:pt x="15752" y="20979"/>
                  </a:cubicBezTo>
                  <a:close/>
                  <a:moveTo>
                    <a:pt x="15156" y="21600"/>
                  </a:moveTo>
                  <a:cubicBezTo>
                    <a:pt x="15036" y="21476"/>
                    <a:pt x="15036" y="21476"/>
                    <a:pt x="15036" y="21476"/>
                  </a:cubicBezTo>
                  <a:cubicBezTo>
                    <a:pt x="15156" y="21352"/>
                    <a:pt x="15156" y="21352"/>
                    <a:pt x="15156" y="21352"/>
                  </a:cubicBezTo>
                  <a:cubicBezTo>
                    <a:pt x="15156" y="21352"/>
                    <a:pt x="15156" y="21352"/>
                    <a:pt x="15156" y="21352"/>
                  </a:cubicBezTo>
                  <a:cubicBezTo>
                    <a:pt x="15156" y="21352"/>
                    <a:pt x="15156" y="21352"/>
                    <a:pt x="15156" y="21352"/>
                  </a:cubicBezTo>
                  <a:cubicBezTo>
                    <a:pt x="15156" y="21352"/>
                    <a:pt x="15156" y="21352"/>
                    <a:pt x="15156" y="21352"/>
                  </a:cubicBezTo>
                  <a:cubicBezTo>
                    <a:pt x="15156" y="21352"/>
                    <a:pt x="15156" y="21352"/>
                    <a:pt x="15156" y="21352"/>
                  </a:cubicBezTo>
                  <a:cubicBezTo>
                    <a:pt x="15156" y="21600"/>
                    <a:pt x="15156" y="21600"/>
                    <a:pt x="15156" y="21600"/>
                  </a:cubicBezTo>
                  <a:close/>
                  <a:moveTo>
                    <a:pt x="14440" y="21476"/>
                  </a:moveTo>
                  <a:cubicBezTo>
                    <a:pt x="14440" y="21352"/>
                    <a:pt x="14440" y="21352"/>
                    <a:pt x="14440" y="21352"/>
                  </a:cubicBezTo>
                  <a:cubicBezTo>
                    <a:pt x="14440" y="21352"/>
                    <a:pt x="14440" y="21352"/>
                    <a:pt x="14440" y="21352"/>
                  </a:cubicBezTo>
                  <a:cubicBezTo>
                    <a:pt x="14320" y="21352"/>
                    <a:pt x="14320" y="21352"/>
                    <a:pt x="14320" y="21352"/>
                  </a:cubicBezTo>
                  <a:cubicBezTo>
                    <a:pt x="14320" y="21228"/>
                    <a:pt x="14320" y="21228"/>
                    <a:pt x="14320" y="21228"/>
                  </a:cubicBezTo>
                  <a:cubicBezTo>
                    <a:pt x="14320" y="21103"/>
                    <a:pt x="14320" y="21103"/>
                    <a:pt x="14320" y="21103"/>
                  </a:cubicBezTo>
                  <a:cubicBezTo>
                    <a:pt x="14320" y="21103"/>
                    <a:pt x="14320" y="21103"/>
                    <a:pt x="14320" y="21103"/>
                  </a:cubicBezTo>
                  <a:cubicBezTo>
                    <a:pt x="14320" y="20855"/>
                    <a:pt x="14320" y="20855"/>
                    <a:pt x="14320" y="20855"/>
                  </a:cubicBezTo>
                  <a:cubicBezTo>
                    <a:pt x="14320" y="20731"/>
                    <a:pt x="14320" y="20731"/>
                    <a:pt x="14320" y="20731"/>
                  </a:cubicBezTo>
                  <a:cubicBezTo>
                    <a:pt x="14320" y="20731"/>
                    <a:pt x="14320" y="20731"/>
                    <a:pt x="14320" y="20731"/>
                  </a:cubicBezTo>
                  <a:cubicBezTo>
                    <a:pt x="14201" y="20483"/>
                    <a:pt x="14201" y="20483"/>
                    <a:pt x="14201" y="20483"/>
                  </a:cubicBezTo>
                  <a:cubicBezTo>
                    <a:pt x="14320" y="20483"/>
                    <a:pt x="14320" y="20483"/>
                    <a:pt x="14320" y="20483"/>
                  </a:cubicBezTo>
                  <a:cubicBezTo>
                    <a:pt x="14440" y="20483"/>
                    <a:pt x="14440" y="20483"/>
                    <a:pt x="14440" y="20483"/>
                  </a:cubicBezTo>
                  <a:cubicBezTo>
                    <a:pt x="14559" y="20483"/>
                    <a:pt x="14559" y="20483"/>
                    <a:pt x="14559" y="20483"/>
                  </a:cubicBezTo>
                  <a:cubicBezTo>
                    <a:pt x="14440" y="20483"/>
                    <a:pt x="14440" y="20483"/>
                    <a:pt x="14440" y="20483"/>
                  </a:cubicBezTo>
                  <a:cubicBezTo>
                    <a:pt x="14440" y="20359"/>
                    <a:pt x="14440" y="20359"/>
                    <a:pt x="14440" y="20359"/>
                  </a:cubicBezTo>
                  <a:cubicBezTo>
                    <a:pt x="14320" y="20359"/>
                    <a:pt x="14320" y="20359"/>
                    <a:pt x="14320" y="20359"/>
                  </a:cubicBezTo>
                  <a:cubicBezTo>
                    <a:pt x="14440" y="20234"/>
                    <a:pt x="14440" y="20234"/>
                    <a:pt x="14440" y="20234"/>
                  </a:cubicBezTo>
                  <a:cubicBezTo>
                    <a:pt x="14320" y="19986"/>
                    <a:pt x="14320" y="19986"/>
                    <a:pt x="14320" y="19986"/>
                  </a:cubicBezTo>
                  <a:cubicBezTo>
                    <a:pt x="14320" y="19862"/>
                    <a:pt x="14320" y="19862"/>
                    <a:pt x="14320" y="19862"/>
                  </a:cubicBezTo>
                  <a:cubicBezTo>
                    <a:pt x="14320" y="19738"/>
                    <a:pt x="14320" y="19738"/>
                    <a:pt x="14320" y="19738"/>
                  </a:cubicBezTo>
                  <a:cubicBezTo>
                    <a:pt x="14320" y="19490"/>
                    <a:pt x="14320" y="19490"/>
                    <a:pt x="14320" y="19490"/>
                  </a:cubicBezTo>
                  <a:cubicBezTo>
                    <a:pt x="14320" y="19366"/>
                    <a:pt x="14320" y="19366"/>
                    <a:pt x="14320" y="19366"/>
                  </a:cubicBezTo>
                  <a:cubicBezTo>
                    <a:pt x="14320" y="19366"/>
                    <a:pt x="14320" y="19366"/>
                    <a:pt x="14320" y="19366"/>
                  </a:cubicBezTo>
                  <a:cubicBezTo>
                    <a:pt x="14440" y="19241"/>
                    <a:pt x="14440" y="19241"/>
                    <a:pt x="14440" y="19241"/>
                  </a:cubicBezTo>
                  <a:cubicBezTo>
                    <a:pt x="14440" y="19241"/>
                    <a:pt x="14440" y="19241"/>
                    <a:pt x="14440" y="19241"/>
                  </a:cubicBezTo>
                  <a:cubicBezTo>
                    <a:pt x="14559" y="19241"/>
                    <a:pt x="14559" y="19241"/>
                    <a:pt x="14559" y="19241"/>
                  </a:cubicBezTo>
                  <a:cubicBezTo>
                    <a:pt x="14678" y="19366"/>
                    <a:pt x="14678" y="19366"/>
                    <a:pt x="14678" y="19366"/>
                  </a:cubicBezTo>
                  <a:cubicBezTo>
                    <a:pt x="14678" y="19366"/>
                    <a:pt x="14678" y="19366"/>
                    <a:pt x="14678" y="19366"/>
                  </a:cubicBezTo>
                  <a:cubicBezTo>
                    <a:pt x="14678" y="19366"/>
                    <a:pt x="14678" y="19366"/>
                    <a:pt x="14678" y="19366"/>
                  </a:cubicBezTo>
                  <a:cubicBezTo>
                    <a:pt x="14798" y="19241"/>
                    <a:pt x="14798" y="19241"/>
                    <a:pt x="14798" y="19241"/>
                  </a:cubicBezTo>
                  <a:cubicBezTo>
                    <a:pt x="14798" y="19366"/>
                    <a:pt x="14798" y="19366"/>
                    <a:pt x="14798" y="19366"/>
                  </a:cubicBezTo>
                  <a:cubicBezTo>
                    <a:pt x="14917" y="19490"/>
                    <a:pt x="14917" y="19490"/>
                    <a:pt x="14917" y="19490"/>
                  </a:cubicBezTo>
                  <a:cubicBezTo>
                    <a:pt x="15036" y="19614"/>
                    <a:pt x="15036" y="19614"/>
                    <a:pt x="15036" y="19614"/>
                  </a:cubicBezTo>
                  <a:cubicBezTo>
                    <a:pt x="15156" y="19738"/>
                    <a:pt x="15156" y="19738"/>
                    <a:pt x="15156" y="19738"/>
                  </a:cubicBezTo>
                  <a:cubicBezTo>
                    <a:pt x="15275" y="19614"/>
                    <a:pt x="15275" y="19614"/>
                    <a:pt x="15275" y="19614"/>
                  </a:cubicBezTo>
                  <a:cubicBezTo>
                    <a:pt x="15394" y="19614"/>
                    <a:pt x="15394" y="19614"/>
                    <a:pt x="15394" y="19614"/>
                  </a:cubicBezTo>
                  <a:cubicBezTo>
                    <a:pt x="15394" y="19738"/>
                    <a:pt x="15394" y="19738"/>
                    <a:pt x="15394" y="19738"/>
                  </a:cubicBezTo>
                  <a:cubicBezTo>
                    <a:pt x="15394" y="19614"/>
                    <a:pt x="15394" y="19614"/>
                    <a:pt x="15394" y="19614"/>
                  </a:cubicBezTo>
                  <a:cubicBezTo>
                    <a:pt x="15514" y="19614"/>
                    <a:pt x="15514" y="19614"/>
                    <a:pt x="15514" y="19614"/>
                  </a:cubicBezTo>
                  <a:cubicBezTo>
                    <a:pt x="15872" y="19614"/>
                    <a:pt x="15872" y="19614"/>
                    <a:pt x="15872" y="19614"/>
                  </a:cubicBezTo>
                  <a:cubicBezTo>
                    <a:pt x="15872" y="19614"/>
                    <a:pt x="15872" y="19614"/>
                    <a:pt x="15872" y="19614"/>
                  </a:cubicBezTo>
                  <a:cubicBezTo>
                    <a:pt x="15991" y="19490"/>
                    <a:pt x="15991" y="19490"/>
                    <a:pt x="15991" y="19490"/>
                  </a:cubicBezTo>
                  <a:cubicBezTo>
                    <a:pt x="15991" y="19490"/>
                    <a:pt x="15991" y="19490"/>
                    <a:pt x="15991" y="19490"/>
                  </a:cubicBezTo>
                  <a:cubicBezTo>
                    <a:pt x="15991" y="19490"/>
                    <a:pt x="15991" y="19490"/>
                    <a:pt x="15991" y="19490"/>
                  </a:cubicBezTo>
                  <a:cubicBezTo>
                    <a:pt x="16110" y="19490"/>
                    <a:pt x="16110" y="19490"/>
                    <a:pt x="16110" y="19490"/>
                  </a:cubicBezTo>
                  <a:cubicBezTo>
                    <a:pt x="16110" y="19490"/>
                    <a:pt x="16110" y="19490"/>
                    <a:pt x="16110" y="19490"/>
                  </a:cubicBezTo>
                  <a:cubicBezTo>
                    <a:pt x="16230" y="19490"/>
                    <a:pt x="16230" y="19490"/>
                    <a:pt x="16230" y="19490"/>
                  </a:cubicBezTo>
                  <a:cubicBezTo>
                    <a:pt x="16230" y="19614"/>
                    <a:pt x="16230" y="19614"/>
                    <a:pt x="16230" y="19614"/>
                  </a:cubicBezTo>
                  <a:cubicBezTo>
                    <a:pt x="16230" y="19862"/>
                    <a:pt x="16230" y="19862"/>
                    <a:pt x="16230" y="19862"/>
                  </a:cubicBezTo>
                  <a:cubicBezTo>
                    <a:pt x="16110" y="19986"/>
                    <a:pt x="16110" y="19986"/>
                    <a:pt x="16110" y="19986"/>
                  </a:cubicBezTo>
                  <a:cubicBezTo>
                    <a:pt x="16110" y="20234"/>
                    <a:pt x="16110" y="20234"/>
                    <a:pt x="16110" y="20234"/>
                  </a:cubicBezTo>
                  <a:cubicBezTo>
                    <a:pt x="15991" y="20234"/>
                    <a:pt x="15991" y="20234"/>
                    <a:pt x="15991" y="20234"/>
                  </a:cubicBezTo>
                  <a:cubicBezTo>
                    <a:pt x="15991" y="20359"/>
                    <a:pt x="15991" y="20359"/>
                    <a:pt x="15991" y="20359"/>
                  </a:cubicBezTo>
                  <a:cubicBezTo>
                    <a:pt x="15991" y="20483"/>
                    <a:pt x="15991" y="20483"/>
                    <a:pt x="15991" y="20483"/>
                  </a:cubicBezTo>
                  <a:cubicBezTo>
                    <a:pt x="15991" y="20483"/>
                    <a:pt x="15991" y="20483"/>
                    <a:pt x="15991" y="20483"/>
                  </a:cubicBezTo>
                  <a:cubicBezTo>
                    <a:pt x="15991" y="20607"/>
                    <a:pt x="15991" y="20607"/>
                    <a:pt x="15991" y="20607"/>
                  </a:cubicBezTo>
                  <a:cubicBezTo>
                    <a:pt x="15991" y="20607"/>
                    <a:pt x="15991" y="20607"/>
                    <a:pt x="15991" y="20607"/>
                  </a:cubicBezTo>
                  <a:cubicBezTo>
                    <a:pt x="15872" y="20483"/>
                    <a:pt x="15872" y="20483"/>
                    <a:pt x="15872" y="20483"/>
                  </a:cubicBezTo>
                  <a:cubicBezTo>
                    <a:pt x="15872" y="20483"/>
                    <a:pt x="15872" y="20483"/>
                    <a:pt x="15872" y="20483"/>
                  </a:cubicBezTo>
                  <a:cubicBezTo>
                    <a:pt x="15752" y="20607"/>
                    <a:pt x="15752" y="20607"/>
                    <a:pt x="15752" y="20607"/>
                  </a:cubicBezTo>
                  <a:cubicBezTo>
                    <a:pt x="15752" y="20731"/>
                    <a:pt x="15752" y="20731"/>
                    <a:pt x="15752" y="20731"/>
                  </a:cubicBezTo>
                  <a:cubicBezTo>
                    <a:pt x="15752" y="20855"/>
                    <a:pt x="15752" y="20855"/>
                    <a:pt x="15752" y="20855"/>
                  </a:cubicBezTo>
                  <a:cubicBezTo>
                    <a:pt x="15633" y="20855"/>
                    <a:pt x="15633" y="20855"/>
                    <a:pt x="15633" y="20855"/>
                  </a:cubicBezTo>
                  <a:cubicBezTo>
                    <a:pt x="15633" y="20979"/>
                    <a:pt x="15633" y="20979"/>
                    <a:pt x="15633" y="20979"/>
                  </a:cubicBezTo>
                  <a:cubicBezTo>
                    <a:pt x="15514" y="20979"/>
                    <a:pt x="15514" y="20979"/>
                    <a:pt x="15514" y="20979"/>
                  </a:cubicBezTo>
                  <a:cubicBezTo>
                    <a:pt x="15633" y="21103"/>
                    <a:pt x="15633" y="21103"/>
                    <a:pt x="15633" y="21103"/>
                  </a:cubicBezTo>
                  <a:cubicBezTo>
                    <a:pt x="15633" y="21103"/>
                    <a:pt x="15633" y="21103"/>
                    <a:pt x="15633" y="21103"/>
                  </a:cubicBezTo>
                  <a:cubicBezTo>
                    <a:pt x="15514" y="21352"/>
                    <a:pt x="15514" y="21352"/>
                    <a:pt x="15514" y="21352"/>
                  </a:cubicBezTo>
                  <a:cubicBezTo>
                    <a:pt x="15514" y="21352"/>
                    <a:pt x="15514" y="21352"/>
                    <a:pt x="15514" y="21352"/>
                  </a:cubicBezTo>
                  <a:cubicBezTo>
                    <a:pt x="15394" y="21352"/>
                    <a:pt x="15394" y="21352"/>
                    <a:pt x="15394" y="21352"/>
                  </a:cubicBezTo>
                  <a:cubicBezTo>
                    <a:pt x="15394" y="21228"/>
                    <a:pt x="15394" y="21228"/>
                    <a:pt x="15394" y="21228"/>
                  </a:cubicBezTo>
                  <a:cubicBezTo>
                    <a:pt x="15514" y="21228"/>
                    <a:pt x="15514" y="21228"/>
                    <a:pt x="15514" y="21228"/>
                  </a:cubicBezTo>
                  <a:cubicBezTo>
                    <a:pt x="15514" y="21103"/>
                    <a:pt x="15514" y="21103"/>
                    <a:pt x="15514" y="21103"/>
                  </a:cubicBezTo>
                  <a:cubicBezTo>
                    <a:pt x="15514" y="21103"/>
                    <a:pt x="15514" y="21103"/>
                    <a:pt x="15514" y="21103"/>
                  </a:cubicBezTo>
                  <a:cubicBezTo>
                    <a:pt x="15394" y="21103"/>
                    <a:pt x="15394" y="21103"/>
                    <a:pt x="15394" y="21103"/>
                  </a:cubicBezTo>
                  <a:cubicBezTo>
                    <a:pt x="15275" y="21228"/>
                    <a:pt x="15275" y="21228"/>
                    <a:pt x="15275" y="21228"/>
                  </a:cubicBezTo>
                  <a:cubicBezTo>
                    <a:pt x="15275" y="21228"/>
                    <a:pt x="15275" y="21228"/>
                    <a:pt x="15275" y="21228"/>
                  </a:cubicBezTo>
                  <a:cubicBezTo>
                    <a:pt x="15275" y="21103"/>
                    <a:pt x="15275" y="21103"/>
                    <a:pt x="15275" y="21103"/>
                  </a:cubicBezTo>
                  <a:cubicBezTo>
                    <a:pt x="15156" y="21228"/>
                    <a:pt x="15156" y="21228"/>
                    <a:pt x="15156" y="21228"/>
                  </a:cubicBezTo>
                  <a:cubicBezTo>
                    <a:pt x="15156" y="21228"/>
                    <a:pt x="15156" y="21228"/>
                    <a:pt x="15156" y="21228"/>
                  </a:cubicBezTo>
                  <a:cubicBezTo>
                    <a:pt x="15036" y="21352"/>
                    <a:pt x="15036" y="21352"/>
                    <a:pt x="15036" y="21352"/>
                  </a:cubicBezTo>
                  <a:cubicBezTo>
                    <a:pt x="15036" y="21228"/>
                    <a:pt x="15036" y="21228"/>
                    <a:pt x="15036" y="21228"/>
                  </a:cubicBezTo>
                  <a:cubicBezTo>
                    <a:pt x="14917" y="21352"/>
                    <a:pt x="14917" y="21352"/>
                    <a:pt x="14917" y="21352"/>
                  </a:cubicBezTo>
                  <a:cubicBezTo>
                    <a:pt x="14917" y="21476"/>
                    <a:pt x="14917" y="21476"/>
                    <a:pt x="14917" y="21476"/>
                  </a:cubicBezTo>
                  <a:cubicBezTo>
                    <a:pt x="14798" y="21600"/>
                    <a:pt x="14798" y="21600"/>
                    <a:pt x="14798" y="21600"/>
                  </a:cubicBezTo>
                  <a:cubicBezTo>
                    <a:pt x="14798" y="21600"/>
                    <a:pt x="14798" y="21600"/>
                    <a:pt x="14798" y="21600"/>
                  </a:cubicBezTo>
                  <a:cubicBezTo>
                    <a:pt x="14678" y="21600"/>
                    <a:pt x="14678" y="21600"/>
                    <a:pt x="14678" y="21600"/>
                  </a:cubicBezTo>
                  <a:cubicBezTo>
                    <a:pt x="14678" y="21476"/>
                    <a:pt x="14678" y="21476"/>
                    <a:pt x="14678" y="21476"/>
                  </a:cubicBezTo>
                  <a:cubicBezTo>
                    <a:pt x="14678" y="21600"/>
                    <a:pt x="14678" y="21600"/>
                    <a:pt x="14678" y="21600"/>
                  </a:cubicBezTo>
                  <a:cubicBezTo>
                    <a:pt x="14559" y="21476"/>
                    <a:pt x="14559" y="21476"/>
                    <a:pt x="14559" y="21476"/>
                  </a:cubicBezTo>
                  <a:cubicBezTo>
                    <a:pt x="14440" y="21476"/>
                    <a:pt x="14440" y="21476"/>
                    <a:pt x="14440" y="21476"/>
                  </a:cubicBezTo>
                  <a:cubicBezTo>
                    <a:pt x="14440" y="21476"/>
                    <a:pt x="14440" y="21476"/>
                    <a:pt x="14440" y="21476"/>
                  </a:cubicBezTo>
                  <a:close/>
                  <a:moveTo>
                    <a:pt x="239" y="13655"/>
                  </a:moveTo>
                  <a:cubicBezTo>
                    <a:pt x="358" y="13779"/>
                    <a:pt x="358" y="13779"/>
                    <a:pt x="358" y="13779"/>
                  </a:cubicBezTo>
                  <a:cubicBezTo>
                    <a:pt x="477" y="13779"/>
                    <a:pt x="477" y="13779"/>
                    <a:pt x="477" y="13779"/>
                  </a:cubicBezTo>
                  <a:cubicBezTo>
                    <a:pt x="716" y="14028"/>
                    <a:pt x="716" y="14028"/>
                    <a:pt x="716" y="14028"/>
                  </a:cubicBezTo>
                  <a:cubicBezTo>
                    <a:pt x="716" y="14028"/>
                    <a:pt x="716" y="14028"/>
                    <a:pt x="716" y="14028"/>
                  </a:cubicBezTo>
                  <a:cubicBezTo>
                    <a:pt x="716" y="14152"/>
                    <a:pt x="716" y="14152"/>
                    <a:pt x="716" y="14152"/>
                  </a:cubicBezTo>
                  <a:cubicBezTo>
                    <a:pt x="835" y="14152"/>
                    <a:pt x="835" y="14152"/>
                    <a:pt x="835" y="14152"/>
                  </a:cubicBezTo>
                  <a:cubicBezTo>
                    <a:pt x="835" y="14152"/>
                    <a:pt x="835" y="14152"/>
                    <a:pt x="835" y="14152"/>
                  </a:cubicBezTo>
                  <a:cubicBezTo>
                    <a:pt x="1074" y="14152"/>
                    <a:pt x="1074" y="14152"/>
                    <a:pt x="1074" y="14152"/>
                  </a:cubicBezTo>
                  <a:cubicBezTo>
                    <a:pt x="1074" y="14152"/>
                    <a:pt x="1074" y="14152"/>
                    <a:pt x="1074" y="14152"/>
                  </a:cubicBezTo>
                  <a:cubicBezTo>
                    <a:pt x="1074" y="14276"/>
                    <a:pt x="1074" y="14276"/>
                    <a:pt x="1074" y="14276"/>
                  </a:cubicBezTo>
                  <a:cubicBezTo>
                    <a:pt x="1193" y="14276"/>
                    <a:pt x="1193" y="14276"/>
                    <a:pt x="1193" y="14276"/>
                  </a:cubicBezTo>
                  <a:cubicBezTo>
                    <a:pt x="1313" y="14276"/>
                    <a:pt x="1313" y="14276"/>
                    <a:pt x="1313" y="14276"/>
                  </a:cubicBezTo>
                  <a:cubicBezTo>
                    <a:pt x="1432" y="14276"/>
                    <a:pt x="1432" y="14276"/>
                    <a:pt x="1432" y="14276"/>
                  </a:cubicBezTo>
                  <a:cubicBezTo>
                    <a:pt x="1432" y="14276"/>
                    <a:pt x="1432" y="14276"/>
                    <a:pt x="1432" y="14276"/>
                  </a:cubicBezTo>
                  <a:cubicBezTo>
                    <a:pt x="1551" y="14276"/>
                    <a:pt x="1551" y="14276"/>
                    <a:pt x="1551" y="14276"/>
                  </a:cubicBezTo>
                  <a:cubicBezTo>
                    <a:pt x="1671" y="14276"/>
                    <a:pt x="1671" y="14276"/>
                    <a:pt x="1671" y="14276"/>
                  </a:cubicBezTo>
                  <a:cubicBezTo>
                    <a:pt x="1790" y="14276"/>
                    <a:pt x="1790" y="14276"/>
                    <a:pt x="1790" y="14276"/>
                  </a:cubicBezTo>
                  <a:cubicBezTo>
                    <a:pt x="1790" y="14152"/>
                    <a:pt x="1790" y="14152"/>
                    <a:pt x="1790" y="14152"/>
                  </a:cubicBezTo>
                  <a:cubicBezTo>
                    <a:pt x="1909" y="14152"/>
                    <a:pt x="1909" y="14152"/>
                    <a:pt x="1909" y="14152"/>
                  </a:cubicBezTo>
                  <a:cubicBezTo>
                    <a:pt x="1909" y="14028"/>
                    <a:pt x="1909" y="14028"/>
                    <a:pt x="1909" y="14028"/>
                  </a:cubicBezTo>
                  <a:cubicBezTo>
                    <a:pt x="2148" y="14028"/>
                    <a:pt x="2148" y="14028"/>
                    <a:pt x="2148" y="14028"/>
                  </a:cubicBezTo>
                  <a:cubicBezTo>
                    <a:pt x="2148" y="14028"/>
                    <a:pt x="2148" y="14028"/>
                    <a:pt x="2148" y="14028"/>
                  </a:cubicBezTo>
                  <a:cubicBezTo>
                    <a:pt x="2267" y="13903"/>
                    <a:pt x="2267" y="13903"/>
                    <a:pt x="2267" y="13903"/>
                  </a:cubicBezTo>
                  <a:cubicBezTo>
                    <a:pt x="2267" y="13903"/>
                    <a:pt x="2267" y="13903"/>
                    <a:pt x="2267" y="13903"/>
                  </a:cubicBezTo>
                  <a:cubicBezTo>
                    <a:pt x="2387" y="14028"/>
                    <a:pt x="2387" y="14028"/>
                    <a:pt x="2387" y="14028"/>
                  </a:cubicBezTo>
                  <a:cubicBezTo>
                    <a:pt x="2506" y="13903"/>
                    <a:pt x="2506" y="13903"/>
                    <a:pt x="2506" y="13903"/>
                  </a:cubicBezTo>
                  <a:cubicBezTo>
                    <a:pt x="2506" y="13903"/>
                    <a:pt x="2506" y="13903"/>
                    <a:pt x="2506" y="13903"/>
                  </a:cubicBezTo>
                  <a:cubicBezTo>
                    <a:pt x="2506" y="13903"/>
                    <a:pt x="2506" y="13903"/>
                    <a:pt x="2506" y="13903"/>
                  </a:cubicBezTo>
                  <a:cubicBezTo>
                    <a:pt x="2625" y="13779"/>
                    <a:pt x="2625" y="13779"/>
                    <a:pt x="2625" y="13779"/>
                  </a:cubicBezTo>
                  <a:cubicBezTo>
                    <a:pt x="2864" y="13531"/>
                    <a:pt x="2864" y="13531"/>
                    <a:pt x="2864" y="13531"/>
                  </a:cubicBezTo>
                  <a:cubicBezTo>
                    <a:pt x="2983" y="13655"/>
                    <a:pt x="2983" y="13655"/>
                    <a:pt x="2983" y="13655"/>
                  </a:cubicBezTo>
                  <a:cubicBezTo>
                    <a:pt x="3103" y="13655"/>
                    <a:pt x="3103" y="13655"/>
                    <a:pt x="3103" y="13655"/>
                  </a:cubicBezTo>
                  <a:cubicBezTo>
                    <a:pt x="3103" y="13531"/>
                    <a:pt x="3103" y="13531"/>
                    <a:pt x="3103" y="13531"/>
                  </a:cubicBezTo>
                  <a:cubicBezTo>
                    <a:pt x="3461" y="13531"/>
                    <a:pt x="3461" y="13531"/>
                    <a:pt x="3461" y="13531"/>
                  </a:cubicBezTo>
                  <a:cubicBezTo>
                    <a:pt x="3461" y="13531"/>
                    <a:pt x="3461" y="13531"/>
                    <a:pt x="3461" y="13531"/>
                  </a:cubicBezTo>
                  <a:cubicBezTo>
                    <a:pt x="3699" y="13531"/>
                    <a:pt x="3699" y="13531"/>
                    <a:pt x="3699" y="13531"/>
                  </a:cubicBezTo>
                  <a:cubicBezTo>
                    <a:pt x="3699" y="13531"/>
                    <a:pt x="3699" y="13531"/>
                    <a:pt x="3699" y="13531"/>
                  </a:cubicBezTo>
                  <a:cubicBezTo>
                    <a:pt x="3819" y="13531"/>
                    <a:pt x="3819" y="13531"/>
                    <a:pt x="3819" y="13531"/>
                  </a:cubicBezTo>
                  <a:cubicBezTo>
                    <a:pt x="3938" y="13531"/>
                    <a:pt x="3938" y="13531"/>
                    <a:pt x="3938" y="13531"/>
                  </a:cubicBezTo>
                  <a:cubicBezTo>
                    <a:pt x="3938" y="13655"/>
                    <a:pt x="3938" y="13655"/>
                    <a:pt x="3938" y="13655"/>
                  </a:cubicBezTo>
                  <a:cubicBezTo>
                    <a:pt x="4057" y="13655"/>
                    <a:pt x="4057" y="13655"/>
                    <a:pt x="4057" y="13655"/>
                  </a:cubicBezTo>
                  <a:cubicBezTo>
                    <a:pt x="4057" y="13655"/>
                    <a:pt x="4057" y="13655"/>
                    <a:pt x="4057" y="13655"/>
                  </a:cubicBezTo>
                  <a:cubicBezTo>
                    <a:pt x="4177" y="13655"/>
                    <a:pt x="4177" y="13655"/>
                    <a:pt x="4177" y="13655"/>
                  </a:cubicBezTo>
                  <a:cubicBezTo>
                    <a:pt x="4177" y="13655"/>
                    <a:pt x="4177" y="13655"/>
                    <a:pt x="4177" y="13655"/>
                  </a:cubicBezTo>
                  <a:cubicBezTo>
                    <a:pt x="4415" y="13655"/>
                    <a:pt x="4415" y="13655"/>
                    <a:pt x="4415" y="13655"/>
                  </a:cubicBezTo>
                  <a:cubicBezTo>
                    <a:pt x="4415" y="13655"/>
                    <a:pt x="4415" y="13655"/>
                    <a:pt x="4415" y="13655"/>
                  </a:cubicBezTo>
                  <a:cubicBezTo>
                    <a:pt x="4415" y="13655"/>
                    <a:pt x="4415" y="13655"/>
                    <a:pt x="4415" y="13655"/>
                  </a:cubicBezTo>
                  <a:cubicBezTo>
                    <a:pt x="4535" y="13655"/>
                    <a:pt x="4535" y="13655"/>
                    <a:pt x="4535" y="13655"/>
                  </a:cubicBezTo>
                  <a:cubicBezTo>
                    <a:pt x="4654" y="13655"/>
                    <a:pt x="4654" y="13655"/>
                    <a:pt x="4654" y="13655"/>
                  </a:cubicBezTo>
                  <a:cubicBezTo>
                    <a:pt x="4773" y="13531"/>
                    <a:pt x="4773" y="13531"/>
                    <a:pt x="4773" y="13531"/>
                  </a:cubicBezTo>
                  <a:cubicBezTo>
                    <a:pt x="4893" y="13407"/>
                    <a:pt x="4893" y="13407"/>
                    <a:pt x="4893" y="13407"/>
                  </a:cubicBezTo>
                  <a:cubicBezTo>
                    <a:pt x="4893" y="13407"/>
                    <a:pt x="4893" y="13407"/>
                    <a:pt x="4893" y="13407"/>
                  </a:cubicBezTo>
                  <a:cubicBezTo>
                    <a:pt x="5012" y="13283"/>
                    <a:pt x="5012" y="13283"/>
                    <a:pt x="5012" y="13283"/>
                  </a:cubicBezTo>
                  <a:cubicBezTo>
                    <a:pt x="5131" y="13159"/>
                    <a:pt x="5131" y="13159"/>
                    <a:pt x="5131" y="13159"/>
                  </a:cubicBezTo>
                  <a:cubicBezTo>
                    <a:pt x="5251" y="13034"/>
                    <a:pt x="5251" y="13034"/>
                    <a:pt x="5251" y="13034"/>
                  </a:cubicBezTo>
                  <a:cubicBezTo>
                    <a:pt x="5370" y="13034"/>
                    <a:pt x="5370" y="13034"/>
                    <a:pt x="5370" y="13034"/>
                  </a:cubicBezTo>
                  <a:cubicBezTo>
                    <a:pt x="5490" y="13034"/>
                    <a:pt x="5490" y="13034"/>
                    <a:pt x="5490" y="13034"/>
                  </a:cubicBezTo>
                  <a:cubicBezTo>
                    <a:pt x="5609" y="12910"/>
                    <a:pt x="5609" y="12910"/>
                    <a:pt x="5609" y="12910"/>
                  </a:cubicBezTo>
                  <a:cubicBezTo>
                    <a:pt x="5967" y="12786"/>
                    <a:pt x="5967" y="12786"/>
                    <a:pt x="5967" y="12786"/>
                  </a:cubicBezTo>
                  <a:cubicBezTo>
                    <a:pt x="6086" y="12662"/>
                    <a:pt x="6086" y="12662"/>
                    <a:pt x="6086" y="12662"/>
                  </a:cubicBezTo>
                  <a:cubicBezTo>
                    <a:pt x="6206" y="12662"/>
                    <a:pt x="6206" y="12662"/>
                    <a:pt x="6206" y="12662"/>
                  </a:cubicBezTo>
                  <a:cubicBezTo>
                    <a:pt x="6325" y="12662"/>
                    <a:pt x="6325" y="12662"/>
                    <a:pt x="6325" y="12662"/>
                  </a:cubicBezTo>
                  <a:cubicBezTo>
                    <a:pt x="6325" y="12662"/>
                    <a:pt x="6325" y="12662"/>
                    <a:pt x="6325" y="12662"/>
                  </a:cubicBezTo>
                  <a:cubicBezTo>
                    <a:pt x="6564" y="12662"/>
                    <a:pt x="6564" y="12662"/>
                    <a:pt x="6564" y="12662"/>
                  </a:cubicBezTo>
                  <a:cubicBezTo>
                    <a:pt x="6683" y="12662"/>
                    <a:pt x="6683" y="12662"/>
                    <a:pt x="6683" y="12662"/>
                  </a:cubicBezTo>
                  <a:cubicBezTo>
                    <a:pt x="6802" y="12662"/>
                    <a:pt x="6802" y="12662"/>
                    <a:pt x="6802" y="12662"/>
                  </a:cubicBezTo>
                  <a:cubicBezTo>
                    <a:pt x="6922" y="12662"/>
                    <a:pt x="6922" y="12662"/>
                    <a:pt x="6922" y="12662"/>
                  </a:cubicBezTo>
                  <a:cubicBezTo>
                    <a:pt x="7280" y="12538"/>
                    <a:pt x="7280" y="12538"/>
                    <a:pt x="7280" y="12538"/>
                  </a:cubicBezTo>
                  <a:cubicBezTo>
                    <a:pt x="7399" y="12538"/>
                    <a:pt x="7399" y="12538"/>
                    <a:pt x="7399" y="12538"/>
                  </a:cubicBezTo>
                  <a:cubicBezTo>
                    <a:pt x="7518" y="12414"/>
                    <a:pt x="7518" y="12414"/>
                    <a:pt x="7518" y="12414"/>
                  </a:cubicBezTo>
                  <a:cubicBezTo>
                    <a:pt x="7638" y="12414"/>
                    <a:pt x="7638" y="12414"/>
                    <a:pt x="7638" y="12414"/>
                  </a:cubicBezTo>
                  <a:cubicBezTo>
                    <a:pt x="7757" y="12290"/>
                    <a:pt x="7757" y="12290"/>
                    <a:pt x="7757" y="12290"/>
                  </a:cubicBezTo>
                  <a:cubicBezTo>
                    <a:pt x="7996" y="12290"/>
                    <a:pt x="7996" y="12290"/>
                    <a:pt x="7996" y="12290"/>
                  </a:cubicBezTo>
                  <a:cubicBezTo>
                    <a:pt x="8592" y="12290"/>
                    <a:pt x="8592" y="12290"/>
                    <a:pt x="8592" y="12290"/>
                  </a:cubicBezTo>
                  <a:cubicBezTo>
                    <a:pt x="8831" y="12290"/>
                    <a:pt x="8831" y="12290"/>
                    <a:pt x="8831" y="12290"/>
                  </a:cubicBezTo>
                  <a:cubicBezTo>
                    <a:pt x="8950" y="12290"/>
                    <a:pt x="8950" y="12290"/>
                    <a:pt x="8950" y="12290"/>
                  </a:cubicBezTo>
                  <a:cubicBezTo>
                    <a:pt x="9070" y="12290"/>
                    <a:pt x="9070" y="12290"/>
                    <a:pt x="9070" y="12290"/>
                  </a:cubicBezTo>
                  <a:cubicBezTo>
                    <a:pt x="9189" y="12290"/>
                    <a:pt x="9189" y="12290"/>
                    <a:pt x="9189" y="12290"/>
                  </a:cubicBezTo>
                  <a:cubicBezTo>
                    <a:pt x="9308" y="12414"/>
                    <a:pt x="9308" y="12414"/>
                    <a:pt x="9308" y="12414"/>
                  </a:cubicBezTo>
                  <a:cubicBezTo>
                    <a:pt x="9428" y="12662"/>
                    <a:pt x="9428" y="12662"/>
                    <a:pt x="9428" y="12662"/>
                  </a:cubicBezTo>
                  <a:cubicBezTo>
                    <a:pt x="9547" y="12662"/>
                    <a:pt x="9547" y="12662"/>
                    <a:pt x="9547" y="12662"/>
                  </a:cubicBezTo>
                  <a:cubicBezTo>
                    <a:pt x="9666" y="12662"/>
                    <a:pt x="9666" y="12662"/>
                    <a:pt x="9666" y="12662"/>
                  </a:cubicBezTo>
                  <a:cubicBezTo>
                    <a:pt x="9666" y="12538"/>
                    <a:pt x="9666" y="12538"/>
                    <a:pt x="9666" y="12538"/>
                  </a:cubicBezTo>
                  <a:cubicBezTo>
                    <a:pt x="9786" y="12662"/>
                    <a:pt x="9786" y="12662"/>
                    <a:pt x="9786" y="12662"/>
                  </a:cubicBezTo>
                  <a:cubicBezTo>
                    <a:pt x="9786" y="12662"/>
                    <a:pt x="9786" y="12662"/>
                    <a:pt x="9786" y="12662"/>
                  </a:cubicBezTo>
                  <a:cubicBezTo>
                    <a:pt x="9905" y="12662"/>
                    <a:pt x="9905" y="12662"/>
                    <a:pt x="9905" y="12662"/>
                  </a:cubicBezTo>
                  <a:cubicBezTo>
                    <a:pt x="10024" y="12786"/>
                    <a:pt x="10024" y="12786"/>
                    <a:pt x="10024" y="12786"/>
                  </a:cubicBezTo>
                  <a:cubicBezTo>
                    <a:pt x="10144" y="12786"/>
                    <a:pt x="10144" y="12786"/>
                    <a:pt x="10144" y="12786"/>
                  </a:cubicBezTo>
                  <a:cubicBezTo>
                    <a:pt x="10263" y="12786"/>
                    <a:pt x="10263" y="12786"/>
                    <a:pt x="10263" y="12786"/>
                  </a:cubicBezTo>
                  <a:cubicBezTo>
                    <a:pt x="10502" y="12910"/>
                    <a:pt x="10502" y="12910"/>
                    <a:pt x="10502" y="12910"/>
                  </a:cubicBezTo>
                  <a:cubicBezTo>
                    <a:pt x="10382" y="13034"/>
                    <a:pt x="10382" y="13034"/>
                    <a:pt x="10382" y="13034"/>
                  </a:cubicBezTo>
                  <a:cubicBezTo>
                    <a:pt x="10502" y="13034"/>
                    <a:pt x="10502" y="13034"/>
                    <a:pt x="10502" y="13034"/>
                  </a:cubicBezTo>
                  <a:cubicBezTo>
                    <a:pt x="10621" y="13034"/>
                    <a:pt x="10621" y="13034"/>
                    <a:pt x="10621" y="13034"/>
                  </a:cubicBezTo>
                  <a:cubicBezTo>
                    <a:pt x="10502" y="13159"/>
                    <a:pt x="10502" y="13159"/>
                    <a:pt x="10502" y="13159"/>
                  </a:cubicBezTo>
                  <a:cubicBezTo>
                    <a:pt x="10502" y="13159"/>
                    <a:pt x="10502" y="13159"/>
                    <a:pt x="10502" y="13159"/>
                  </a:cubicBezTo>
                  <a:cubicBezTo>
                    <a:pt x="10502" y="13283"/>
                    <a:pt x="10502" y="13283"/>
                    <a:pt x="10502" y="13283"/>
                  </a:cubicBezTo>
                  <a:cubicBezTo>
                    <a:pt x="10502" y="13407"/>
                    <a:pt x="10502" y="13407"/>
                    <a:pt x="10502" y="13407"/>
                  </a:cubicBezTo>
                  <a:cubicBezTo>
                    <a:pt x="10621" y="13407"/>
                    <a:pt x="10621" y="13407"/>
                    <a:pt x="10621" y="13407"/>
                  </a:cubicBezTo>
                  <a:cubicBezTo>
                    <a:pt x="10740" y="13531"/>
                    <a:pt x="10740" y="13531"/>
                    <a:pt x="10740" y="13531"/>
                  </a:cubicBezTo>
                  <a:cubicBezTo>
                    <a:pt x="10740" y="13655"/>
                    <a:pt x="10740" y="13655"/>
                    <a:pt x="10740" y="13655"/>
                  </a:cubicBezTo>
                  <a:cubicBezTo>
                    <a:pt x="10740" y="13779"/>
                    <a:pt x="10740" y="13779"/>
                    <a:pt x="10740" y="13779"/>
                  </a:cubicBezTo>
                  <a:cubicBezTo>
                    <a:pt x="10860" y="14028"/>
                    <a:pt x="10860" y="14028"/>
                    <a:pt x="10860" y="14028"/>
                  </a:cubicBezTo>
                  <a:cubicBezTo>
                    <a:pt x="10860" y="14152"/>
                    <a:pt x="10860" y="14152"/>
                    <a:pt x="10860" y="14152"/>
                  </a:cubicBezTo>
                  <a:cubicBezTo>
                    <a:pt x="10860" y="14152"/>
                    <a:pt x="10860" y="14152"/>
                    <a:pt x="10860" y="14152"/>
                  </a:cubicBezTo>
                  <a:cubicBezTo>
                    <a:pt x="10860" y="14276"/>
                    <a:pt x="10860" y="14276"/>
                    <a:pt x="10860" y="14276"/>
                  </a:cubicBezTo>
                  <a:cubicBezTo>
                    <a:pt x="10860" y="14400"/>
                    <a:pt x="10860" y="14400"/>
                    <a:pt x="10860" y="14400"/>
                  </a:cubicBezTo>
                  <a:cubicBezTo>
                    <a:pt x="10740" y="14400"/>
                    <a:pt x="10740" y="14400"/>
                    <a:pt x="10740" y="14400"/>
                  </a:cubicBezTo>
                  <a:cubicBezTo>
                    <a:pt x="10740" y="14400"/>
                    <a:pt x="10740" y="14400"/>
                    <a:pt x="10740" y="14400"/>
                  </a:cubicBezTo>
                  <a:cubicBezTo>
                    <a:pt x="10860" y="14524"/>
                    <a:pt x="10860" y="14524"/>
                    <a:pt x="10860" y="14524"/>
                  </a:cubicBezTo>
                  <a:cubicBezTo>
                    <a:pt x="10860" y="14524"/>
                    <a:pt x="10860" y="14524"/>
                    <a:pt x="10860" y="14524"/>
                  </a:cubicBezTo>
                  <a:cubicBezTo>
                    <a:pt x="10979" y="14648"/>
                    <a:pt x="10979" y="14648"/>
                    <a:pt x="10979" y="14648"/>
                  </a:cubicBezTo>
                  <a:cubicBezTo>
                    <a:pt x="10979" y="14648"/>
                    <a:pt x="10979" y="14648"/>
                    <a:pt x="10979" y="14648"/>
                  </a:cubicBezTo>
                  <a:cubicBezTo>
                    <a:pt x="11098" y="14648"/>
                    <a:pt x="11098" y="14648"/>
                    <a:pt x="11098" y="14648"/>
                  </a:cubicBezTo>
                  <a:cubicBezTo>
                    <a:pt x="11098" y="14524"/>
                    <a:pt x="11098" y="14524"/>
                    <a:pt x="11098" y="14524"/>
                  </a:cubicBezTo>
                  <a:cubicBezTo>
                    <a:pt x="11098" y="14524"/>
                    <a:pt x="11098" y="14524"/>
                    <a:pt x="11098" y="14524"/>
                  </a:cubicBezTo>
                  <a:cubicBezTo>
                    <a:pt x="11098" y="14400"/>
                    <a:pt x="11098" y="14400"/>
                    <a:pt x="11098" y="14400"/>
                  </a:cubicBezTo>
                  <a:cubicBezTo>
                    <a:pt x="11218" y="14400"/>
                    <a:pt x="11218" y="14400"/>
                    <a:pt x="11218" y="14400"/>
                  </a:cubicBezTo>
                  <a:cubicBezTo>
                    <a:pt x="11218" y="14276"/>
                    <a:pt x="11218" y="14276"/>
                    <a:pt x="11218" y="14276"/>
                  </a:cubicBezTo>
                  <a:cubicBezTo>
                    <a:pt x="11337" y="14276"/>
                    <a:pt x="11337" y="14276"/>
                    <a:pt x="11337" y="14276"/>
                  </a:cubicBezTo>
                  <a:cubicBezTo>
                    <a:pt x="11337" y="14152"/>
                    <a:pt x="11337" y="14152"/>
                    <a:pt x="11337" y="14152"/>
                  </a:cubicBezTo>
                  <a:cubicBezTo>
                    <a:pt x="11456" y="14152"/>
                    <a:pt x="11456" y="14152"/>
                    <a:pt x="11456" y="14152"/>
                  </a:cubicBezTo>
                  <a:cubicBezTo>
                    <a:pt x="11576" y="14028"/>
                    <a:pt x="11576" y="14028"/>
                    <a:pt x="11576" y="14028"/>
                  </a:cubicBezTo>
                  <a:cubicBezTo>
                    <a:pt x="11695" y="13903"/>
                    <a:pt x="11695" y="13903"/>
                    <a:pt x="11695" y="13903"/>
                  </a:cubicBezTo>
                  <a:cubicBezTo>
                    <a:pt x="11814" y="13779"/>
                    <a:pt x="11814" y="13779"/>
                    <a:pt x="11814" y="13779"/>
                  </a:cubicBezTo>
                  <a:cubicBezTo>
                    <a:pt x="11814" y="13779"/>
                    <a:pt x="11814" y="13779"/>
                    <a:pt x="11814" y="13779"/>
                  </a:cubicBezTo>
                  <a:cubicBezTo>
                    <a:pt x="11934" y="13779"/>
                    <a:pt x="11934" y="13779"/>
                    <a:pt x="11934" y="13779"/>
                  </a:cubicBezTo>
                  <a:cubicBezTo>
                    <a:pt x="12053" y="13655"/>
                    <a:pt x="12053" y="13655"/>
                    <a:pt x="12053" y="13655"/>
                  </a:cubicBezTo>
                  <a:cubicBezTo>
                    <a:pt x="12172" y="13407"/>
                    <a:pt x="12172" y="13407"/>
                    <a:pt x="12172" y="13407"/>
                  </a:cubicBezTo>
                  <a:cubicBezTo>
                    <a:pt x="12292" y="13407"/>
                    <a:pt x="12292" y="13407"/>
                    <a:pt x="12292" y="13407"/>
                  </a:cubicBezTo>
                  <a:cubicBezTo>
                    <a:pt x="12411" y="13283"/>
                    <a:pt x="12411" y="13283"/>
                    <a:pt x="12411" y="13283"/>
                  </a:cubicBezTo>
                  <a:cubicBezTo>
                    <a:pt x="12292" y="13159"/>
                    <a:pt x="12292" y="13159"/>
                    <a:pt x="12292" y="13159"/>
                  </a:cubicBezTo>
                  <a:cubicBezTo>
                    <a:pt x="12411" y="13034"/>
                    <a:pt x="12411" y="13034"/>
                    <a:pt x="12411" y="13034"/>
                  </a:cubicBezTo>
                  <a:cubicBezTo>
                    <a:pt x="12411" y="13159"/>
                    <a:pt x="12411" y="13159"/>
                    <a:pt x="12411" y="13159"/>
                  </a:cubicBezTo>
                  <a:cubicBezTo>
                    <a:pt x="12411" y="13283"/>
                    <a:pt x="12411" y="13283"/>
                    <a:pt x="12411" y="13283"/>
                  </a:cubicBezTo>
                  <a:cubicBezTo>
                    <a:pt x="12411" y="13407"/>
                    <a:pt x="12411" y="13407"/>
                    <a:pt x="12411" y="13407"/>
                  </a:cubicBezTo>
                  <a:cubicBezTo>
                    <a:pt x="12411" y="13531"/>
                    <a:pt x="12411" y="13531"/>
                    <a:pt x="12411" y="13531"/>
                  </a:cubicBezTo>
                  <a:cubicBezTo>
                    <a:pt x="12292" y="13779"/>
                    <a:pt x="12292" y="13779"/>
                    <a:pt x="12292" y="13779"/>
                  </a:cubicBezTo>
                  <a:cubicBezTo>
                    <a:pt x="12172" y="13903"/>
                    <a:pt x="12172" y="13903"/>
                    <a:pt x="12172" y="13903"/>
                  </a:cubicBezTo>
                  <a:cubicBezTo>
                    <a:pt x="12053" y="14028"/>
                    <a:pt x="12053" y="14028"/>
                    <a:pt x="12053" y="14028"/>
                  </a:cubicBezTo>
                  <a:cubicBezTo>
                    <a:pt x="12053" y="14152"/>
                    <a:pt x="12053" y="14152"/>
                    <a:pt x="12053" y="14152"/>
                  </a:cubicBezTo>
                  <a:cubicBezTo>
                    <a:pt x="12053" y="14276"/>
                    <a:pt x="12053" y="14276"/>
                    <a:pt x="12053" y="14276"/>
                  </a:cubicBezTo>
                  <a:cubicBezTo>
                    <a:pt x="11934" y="14400"/>
                    <a:pt x="11934" y="14400"/>
                    <a:pt x="11934" y="14400"/>
                  </a:cubicBezTo>
                  <a:cubicBezTo>
                    <a:pt x="11934" y="14400"/>
                    <a:pt x="11934" y="14400"/>
                    <a:pt x="11934" y="14400"/>
                  </a:cubicBezTo>
                  <a:cubicBezTo>
                    <a:pt x="11814" y="14648"/>
                    <a:pt x="11814" y="14648"/>
                    <a:pt x="11814" y="14648"/>
                  </a:cubicBezTo>
                  <a:cubicBezTo>
                    <a:pt x="11576" y="14648"/>
                    <a:pt x="11576" y="14648"/>
                    <a:pt x="11576" y="14648"/>
                  </a:cubicBezTo>
                  <a:cubicBezTo>
                    <a:pt x="11576" y="14772"/>
                    <a:pt x="11576" y="14772"/>
                    <a:pt x="11576" y="14772"/>
                  </a:cubicBezTo>
                  <a:cubicBezTo>
                    <a:pt x="11456" y="14897"/>
                    <a:pt x="11456" y="14897"/>
                    <a:pt x="11456" y="14897"/>
                  </a:cubicBezTo>
                  <a:cubicBezTo>
                    <a:pt x="11456" y="14897"/>
                    <a:pt x="11456" y="14897"/>
                    <a:pt x="11456" y="14897"/>
                  </a:cubicBezTo>
                  <a:cubicBezTo>
                    <a:pt x="11695" y="14897"/>
                    <a:pt x="11695" y="14897"/>
                    <a:pt x="11695" y="14897"/>
                  </a:cubicBezTo>
                  <a:cubicBezTo>
                    <a:pt x="11814" y="14897"/>
                    <a:pt x="11814" y="14897"/>
                    <a:pt x="11814" y="14897"/>
                  </a:cubicBezTo>
                  <a:cubicBezTo>
                    <a:pt x="11934" y="14897"/>
                    <a:pt x="11934" y="14897"/>
                    <a:pt x="11934" y="14897"/>
                  </a:cubicBezTo>
                  <a:cubicBezTo>
                    <a:pt x="12172" y="14648"/>
                    <a:pt x="12172" y="14648"/>
                    <a:pt x="12172" y="14648"/>
                  </a:cubicBezTo>
                  <a:cubicBezTo>
                    <a:pt x="12172" y="14400"/>
                    <a:pt x="12172" y="14400"/>
                    <a:pt x="12172" y="14400"/>
                  </a:cubicBezTo>
                  <a:cubicBezTo>
                    <a:pt x="12292" y="14276"/>
                    <a:pt x="12292" y="14276"/>
                    <a:pt x="12292" y="14276"/>
                  </a:cubicBezTo>
                  <a:cubicBezTo>
                    <a:pt x="12411" y="14276"/>
                    <a:pt x="12411" y="14276"/>
                    <a:pt x="12411" y="14276"/>
                  </a:cubicBezTo>
                  <a:cubicBezTo>
                    <a:pt x="12411" y="14524"/>
                    <a:pt x="12411" y="14524"/>
                    <a:pt x="12411" y="14524"/>
                  </a:cubicBezTo>
                  <a:cubicBezTo>
                    <a:pt x="12411" y="14648"/>
                    <a:pt x="12411" y="14648"/>
                    <a:pt x="12411" y="14648"/>
                  </a:cubicBezTo>
                  <a:cubicBezTo>
                    <a:pt x="12411" y="14648"/>
                    <a:pt x="12411" y="14648"/>
                    <a:pt x="12411" y="14648"/>
                  </a:cubicBezTo>
                  <a:cubicBezTo>
                    <a:pt x="12411" y="14897"/>
                    <a:pt x="12411" y="14897"/>
                    <a:pt x="12411" y="14897"/>
                  </a:cubicBezTo>
                  <a:cubicBezTo>
                    <a:pt x="12292" y="15145"/>
                    <a:pt x="12292" y="15145"/>
                    <a:pt x="12292" y="15145"/>
                  </a:cubicBezTo>
                  <a:cubicBezTo>
                    <a:pt x="12053" y="15145"/>
                    <a:pt x="12053" y="15145"/>
                    <a:pt x="12053" y="15145"/>
                  </a:cubicBezTo>
                  <a:cubicBezTo>
                    <a:pt x="12172" y="15269"/>
                    <a:pt x="12172" y="15269"/>
                    <a:pt x="12172" y="15269"/>
                  </a:cubicBezTo>
                  <a:cubicBezTo>
                    <a:pt x="12292" y="15269"/>
                    <a:pt x="12292" y="15269"/>
                    <a:pt x="12292" y="15269"/>
                  </a:cubicBezTo>
                  <a:cubicBezTo>
                    <a:pt x="12411" y="15269"/>
                    <a:pt x="12411" y="15269"/>
                    <a:pt x="12411" y="15269"/>
                  </a:cubicBezTo>
                  <a:cubicBezTo>
                    <a:pt x="12411" y="15145"/>
                    <a:pt x="12411" y="15145"/>
                    <a:pt x="12411" y="15145"/>
                  </a:cubicBezTo>
                  <a:cubicBezTo>
                    <a:pt x="12530" y="15145"/>
                    <a:pt x="12530" y="15145"/>
                    <a:pt x="12530" y="15145"/>
                  </a:cubicBezTo>
                  <a:cubicBezTo>
                    <a:pt x="12650" y="15021"/>
                    <a:pt x="12650" y="15021"/>
                    <a:pt x="12650" y="15021"/>
                  </a:cubicBezTo>
                  <a:cubicBezTo>
                    <a:pt x="12769" y="15145"/>
                    <a:pt x="12769" y="15145"/>
                    <a:pt x="12769" y="15145"/>
                  </a:cubicBezTo>
                  <a:cubicBezTo>
                    <a:pt x="12769" y="15021"/>
                    <a:pt x="12769" y="15021"/>
                    <a:pt x="12769" y="15021"/>
                  </a:cubicBezTo>
                  <a:cubicBezTo>
                    <a:pt x="12769" y="15145"/>
                    <a:pt x="12769" y="15145"/>
                    <a:pt x="12769" y="15145"/>
                  </a:cubicBezTo>
                  <a:cubicBezTo>
                    <a:pt x="12650" y="15269"/>
                    <a:pt x="12650" y="15269"/>
                    <a:pt x="12650" y="15269"/>
                  </a:cubicBezTo>
                  <a:cubicBezTo>
                    <a:pt x="12650" y="15269"/>
                    <a:pt x="12650" y="15269"/>
                    <a:pt x="12650" y="15269"/>
                  </a:cubicBezTo>
                  <a:cubicBezTo>
                    <a:pt x="12530" y="15269"/>
                    <a:pt x="12530" y="15269"/>
                    <a:pt x="12530" y="15269"/>
                  </a:cubicBezTo>
                  <a:cubicBezTo>
                    <a:pt x="12650" y="15393"/>
                    <a:pt x="12650" y="15393"/>
                    <a:pt x="12650" y="15393"/>
                  </a:cubicBezTo>
                  <a:cubicBezTo>
                    <a:pt x="12769" y="15517"/>
                    <a:pt x="12769" y="15517"/>
                    <a:pt x="12769" y="15517"/>
                  </a:cubicBezTo>
                  <a:cubicBezTo>
                    <a:pt x="12769" y="15641"/>
                    <a:pt x="12769" y="15641"/>
                    <a:pt x="12769" y="15641"/>
                  </a:cubicBezTo>
                  <a:cubicBezTo>
                    <a:pt x="12769" y="15890"/>
                    <a:pt x="12769" y="15890"/>
                    <a:pt x="12769" y="15890"/>
                  </a:cubicBezTo>
                  <a:cubicBezTo>
                    <a:pt x="12769" y="16138"/>
                    <a:pt x="12769" y="16138"/>
                    <a:pt x="12769" y="16138"/>
                  </a:cubicBezTo>
                  <a:cubicBezTo>
                    <a:pt x="12650" y="16262"/>
                    <a:pt x="12650" y="16262"/>
                    <a:pt x="12650" y="16262"/>
                  </a:cubicBezTo>
                  <a:cubicBezTo>
                    <a:pt x="12650" y="16262"/>
                    <a:pt x="12650" y="16262"/>
                    <a:pt x="12650" y="16262"/>
                  </a:cubicBezTo>
                  <a:cubicBezTo>
                    <a:pt x="12650" y="16510"/>
                    <a:pt x="12650" y="16510"/>
                    <a:pt x="12650" y="16510"/>
                  </a:cubicBezTo>
                  <a:cubicBezTo>
                    <a:pt x="12769" y="16510"/>
                    <a:pt x="12769" y="16510"/>
                    <a:pt x="12769" y="16510"/>
                  </a:cubicBezTo>
                  <a:cubicBezTo>
                    <a:pt x="12769" y="16634"/>
                    <a:pt x="12769" y="16634"/>
                    <a:pt x="12769" y="16634"/>
                  </a:cubicBezTo>
                  <a:cubicBezTo>
                    <a:pt x="12888" y="16883"/>
                    <a:pt x="12888" y="16883"/>
                    <a:pt x="12888" y="16883"/>
                  </a:cubicBezTo>
                  <a:cubicBezTo>
                    <a:pt x="13008" y="17131"/>
                    <a:pt x="13008" y="17131"/>
                    <a:pt x="13008" y="17131"/>
                  </a:cubicBezTo>
                  <a:cubicBezTo>
                    <a:pt x="13127" y="17131"/>
                    <a:pt x="13127" y="17131"/>
                    <a:pt x="13127" y="17131"/>
                  </a:cubicBezTo>
                  <a:cubicBezTo>
                    <a:pt x="13246" y="17131"/>
                    <a:pt x="13246" y="17131"/>
                    <a:pt x="13246" y="17131"/>
                  </a:cubicBezTo>
                  <a:cubicBezTo>
                    <a:pt x="13366" y="17255"/>
                    <a:pt x="13366" y="17255"/>
                    <a:pt x="13366" y="17255"/>
                  </a:cubicBezTo>
                  <a:cubicBezTo>
                    <a:pt x="13485" y="17255"/>
                    <a:pt x="13485" y="17255"/>
                    <a:pt x="13485" y="17255"/>
                  </a:cubicBezTo>
                  <a:cubicBezTo>
                    <a:pt x="13485" y="17255"/>
                    <a:pt x="13485" y="17255"/>
                    <a:pt x="13485" y="17255"/>
                  </a:cubicBezTo>
                  <a:cubicBezTo>
                    <a:pt x="13485" y="17255"/>
                    <a:pt x="13485" y="17255"/>
                    <a:pt x="13485" y="17255"/>
                  </a:cubicBezTo>
                  <a:cubicBezTo>
                    <a:pt x="13604" y="17255"/>
                    <a:pt x="13604" y="17255"/>
                    <a:pt x="13604" y="17255"/>
                  </a:cubicBezTo>
                  <a:cubicBezTo>
                    <a:pt x="13724" y="17379"/>
                    <a:pt x="13724" y="17379"/>
                    <a:pt x="13724" y="17379"/>
                  </a:cubicBezTo>
                  <a:cubicBezTo>
                    <a:pt x="13843" y="17379"/>
                    <a:pt x="13843" y="17379"/>
                    <a:pt x="13843" y="17379"/>
                  </a:cubicBezTo>
                  <a:cubicBezTo>
                    <a:pt x="13962" y="17503"/>
                    <a:pt x="13962" y="17503"/>
                    <a:pt x="13962" y="17503"/>
                  </a:cubicBezTo>
                  <a:cubicBezTo>
                    <a:pt x="14082" y="17628"/>
                    <a:pt x="14082" y="17628"/>
                    <a:pt x="14082" y="17628"/>
                  </a:cubicBezTo>
                  <a:cubicBezTo>
                    <a:pt x="14082" y="17628"/>
                    <a:pt x="14082" y="17628"/>
                    <a:pt x="14082" y="17628"/>
                  </a:cubicBezTo>
                  <a:cubicBezTo>
                    <a:pt x="14201" y="17752"/>
                    <a:pt x="14201" y="17752"/>
                    <a:pt x="14201" y="17752"/>
                  </a:cubicBezTo>
                  <a:cubicBezTo>
                    <a:pt x="14320" y="17752"/>
                    <a:pt x="14320" y="17752"/>
                    <a:pt x="14320" y="17752"/>
                  </a:cubicBezTo>
                  <a:cubicBezTo>
                    <a:pt x="14320" y="17752"/>
                    <a:pt x="14320" y="17752"/>
                    <a:pt x="14320" y="17752"/>
                  </a:cubicBezTo>
                  <a:cubicBezTo>
                    <a:pt x="14559" y="17628"/>
                    <a:pt x="14559" y="17628"/>
                    <a:pt x="14559" y="17628"/>
                  </a:cubicBezTo>
                  <a:cubicBezTo>
                    <a:pt x="14678" y="17503"/>
                    <a:pt x="14678" y="17503"/>
                    <a:pt x="14678" y="17503"/>
                  </a:cubicBezTo>
                  <a:cubicBezTo>
                    <a:pt x="14798" y="17503"/>
                    <a:pt x="14798" y="17503"/>
                    <a:pt x="14798" y="17503"/>
                  </a:cubicBezTo>
                  <a:cubicBezTo>
                    <a:pt x="14917" y="17379"/>
                    <a:pt x="14917" y="17379"/>
                    <a:pt x="14917" y="17379"/>
                  </a:cubicBezTo>
                  <a:cubicBezTo>
                    <a:pt x="15036" y="17379"/>
                    <a:pt x="15036" y="17379"/>
                    <a:pt x="15036" y="17379"/>
                  </a:cubicBezTo>
                  <a:cubicBezTo>
                    <a:pt x="15036" y="17379"/>
                    <a:pt x="15036" y="17379"/>
                    <a:pt x="15036" y="17379"/>
                  </a:cubicBezTo>
                  <a:cubicBezTo>
                    <a:pt x="15036" y="17379"/>
                    <a:pt x="15036" y="17379"/>
                    <a:pt x="15036" y="17379"/>
                  </a:cubicBezTo>
                  <a:cubicBezTo>
                    <a:pt x="14917" y="17255"/>
                    <a:pt x="14917" y="17255"/>
                    <a:pt x="14917" y="17255"/>
                  </a:cubicBezTo>
                  <a:cubicBezTo>
                    <a:pt x="14917" y="17255"/>
                    <a:pt x="14917" y="17255"/>
                    <a:pt x="14917" y="17255"/>
                  </a:cubicBezTo>
                  <a:cubicBezTo>
                    <a:pt x="15156" y="17131"/>
                    <a:pt x="15156" y="17131"/>
                    <a:pt x="15156" y="17131"/>
                  </a:cubicBezTo>
                  <a:cubicBezTo>
                    <a:pt x="15275" y="17255"/>
                    <a:pt x="15275" y="17255"/>
                    <a:pt x="15275" y="17255"/>
                  </a:cubicBezTo>
                  <a:cubicBezTo>
                    <a:pt x="15275" y="17379"/>
                    <a:pt x="15275" y="17379"/>
                    <a:pt x="15275" y="17379"/>
                  </a:cubicBezTo>
                  <a:cubicBezTo>
                    <a:pt x="15156" y="17379"/>
                    <a:pt x="15156" y="17379"/>
                    <a:pt x="15156" y="17379"/>
                  </a:cubicBezTo>
                  <a:cubicBezTo>
                    <a:pt x="15156" y="17503"/>
                    <a:pt x="15156" y="17503"/>
                    <a:pt x="15156" y="17503"/>
                  </a:cubicBezTo>
                  <a:cubicBezTo>
                    <a:pt x="15156" y="17503"/>
                    <a:pt x="15156" y="17503"/>
                    <a:pt x="15156" y="17503"/>
                  </a:cubicBezTo>
                  <a:cubicBezTo>
                    <a:pt x="15275" y="17503"/>
                    <a:pt x="15275" y="17503"/>
                    <a:pt x="15275" y="17503"/>
                  </a:cubicBezTo>
                  <a:cubicBezTo>
                    <a:pt x="15394" y="17379"/>
                    <a:pt x="15394" y="17379"/>
                    <a:pt x="15394" y="17379"/>
                  </a:cubicBezTo>
                  <a:cubicBezTo>
                    <a:pt x="15514" y="17503"/>
                    <a:pt x="15514" y="17503"/>
                    <a:pt x="15514" y="17503"/>
                  </a:cubicBezTo>
                  <a:cubicBezTo>
                    <a:pt x="15514" y="17503"/>
                    <a:pt x="15514" y="17503"/>
                    <a:pt x="15514" y="17503"/>
                  </a:cubicBezTo>
                  <a:cubicBezTo>
                    <a:pt x="15394" y="17503"/>
                    <a:pt x="15394" y="17503"/>
                    <a:pt x="15394" y="17503"/>
                  </a:cubicBezTo>
                  <a:cubicBezTo>
                    <a:pt x="15275" y="17628"/>
                    <a:pt x="15275" y="17628"/>
                    <a:pt x="15275" y="17628"/>
                  </a:cubicBezTo>
                  <a:cubicBezTo>
                    <a:pt x="15514" y="17752"/>
                    <a:pt x="15514" y="17752"/>
                    <a:pt x="15514" y="17752"/>
                  </a:cubicBezTo>
                  <a:cubicBezTo>
                    <a:pt x="15514" y="18000"/>
                    <a:pt x="15514" y="18000"/>
                    <a:pt x="15514" y="18000"/>
                  </a:cubicBezTo>
                  <a:cubicBezTo>
                    <a:pt x="15514" y="17876"/>
                    <a:pt x="15514" y="17876"/>
                    <a:pt x="15514" y="17876"/>
                  </a:cubicBezTo>
                  <a:cubicBezTo>
                    <a:pt x="15633" y="18000"/>
                    <a:pt x="15633" y="18000"/>
                    <a:pt x="15633" y="18000"/>
                  </a:cubicBezTo>
                  <a:cubicBezTo>
                    <a:pt x="15633" y="18000"/>
                    <a:pt x="15633" y="18000"/>
                    <a:pt x="15633" y="18000"/>
                  </a:cubicBezTo>
                  <a:cubicBezTo>
                    <a:pt x="15752" y="18124"/>
                    <a:pt x="15752" y="18124"/>
                    <a:pt x="15752" y="18124"/>
                  </a:cubicBezTo>
                  <a:cubicBezTo>
                    <a:pt x="15752" y="18000"/>
                    <a:pt x="15752" y="18000"/>
                    <a:pt x="15752" y="18000"/>
                  </a:cubicBezTo>
                  <a:cubicBezTo>
                    <a:pt x="15752" y="17876"/>
                    <a:pt x="15752" y="17876"/>
                    <a:pt x="15752" y="17876"/>
                  </a:cubicBezTo>
                  <a:cubicBezTo>
                    <a:pt x="15633" y="18000"/>
                    <a:pt x="15633" y="18000"/>
                    <a:pt x="15633" y="18000"/>
                  </a:cubicBezTo>
                  <a:cubicBezTo>
                    <a:pt x="15633" y="17876"/>
                    <a:pt x="15633" y="17876"/>
                    <a:pt x="15633" y="17876"/>
                  </a:cubicBezTo>
                  <a:cubicBezTo>
                    <a:pt x="15752" y="17876"/>
                    <a:pt x="15752" y="17876"/>
                    <a:pt x="15752" y="17876"/>
                  </a:cubicBezTo>
                  <a:cubicBezTo>
                    <a:pt x="15991" y="17876"/>
                    <a:pt x="15991" y="17876"/>
                    <a:pt x="15991" y="17876"/>
                  </a:cubicBezTo>
                  <a:cubicBezTo>
                    <a:pt x="15991" y="17876"/>
                    <a:pt x="15991" y="17876"/>
                    <a:pt x="15991" y="17876"/>
                  </a:cubicBezTo>
                  <a:cubicBezTo>
                    <a:pt x="16110" y="17876"/>
                    <a:pt x="16110" y="17876"/>
                    <a:pt x="16110" y="17876"/>
                  </a:cubicBezTo>
                  <a:cubicBezTo>
                    <a:pt x="16230" y="17628"/>
                    <a:pt x="16230" y="17628"/>
                    <a:pt x="16230" y="17628"/>
                  </a:cubicBezTo>
                  <a:cubicBezTo>
                    <a:pt x="16469" y="17503"/>
                    <a:pt x="16469" y="17503"/>
                    <a:pt x="16469" y="17503"/>
                  </a:cubicBezTo>
                  <a:cubicBezTo>
                    <a:pt x="16588" y="17379"/>
                    <a:pt x="16588" y="17379"/>
                    <a:pt x="16588" y="17379"/>
                  </a:cubicBezTo>
                  <a:cubicBezTo>
                    <a:pt x="16588" y="17379"/>
                    <a:pt x="16588" y="17379"/>
                    <a:pt x="16588" y="17379"/>
                  </a:cubicBezTo>
                  <a:cubicBezTo>
                    <a:pt x="16469" y="17379"/>
                    <a:pt x="16469" y="17379"/>
                    <a:pt x="16469" y="17379"/>
                  </a:cubicBezTo>
                  <a:cubicBezTo>
                    <a:pt x="16469" y="17379"/>
                    <a:pt x="16469" y="17379"/>
                    <a:pt x="16469" y="17379"/>
                  </a:cubicBezTo>
                  <a:cubicBezTo>
                    <a:pt x="16349" y="17379"/>
                    <a:pt x="16349" y="17379"/>
                    <a:pt x="16349" y="17379"/>
                  </a:cubicBezTo>
                  <a:cubicBezTo>
                    <a:pt x="16469" y="17379"/>
                    <a:pt x="16469" y="17379"/>
                    <a:pt x="16469" y="17379"/>
                  </a:cubicBezTo>
                  <a:cubicBezTo>
                    <a:pt x="16588" y="17379"/>
                    <a:pt x="16588" y="17379"/>
                    <a:pt x="16588" y="17379"/>
                  </a:cubicBezTo>
                  <a:cubicBezTo>
                    <a:pt x="16827" y="17255"/>
                    <a:pt x="16827" y="17255"/>
                    <a:pt x="16827" y="17255"/>
                  </a:cubicBezTo>
                  <a:cubicBezTo>
                    <a:pt x="17304" y="17255"/>
                    <a:pt x="17304" y="17255"/>
                    <a:pt x="17304" y="17255"/>
                  </a:cubicBezTo>
                  <a:cubicBezTo>
                    <a:pt x="17543" y="17255"/>
                    <a:pt x="17543" y="17255"/>
                    <a:pt x="17543" y="17255"/>
                  </a:cubicBezTo>
                  <a:cubicBezTo>
                    <a:pt x="17662" y="17131"/>
                    <a:pt x="17662" y="17131"/>
                    <a:pt x="17662" y="17131"/>
                  </a:cubicBezTo>
                  <a:cubicBezTo>
                    <a:pt x="17662" y="17131"/>
                    <a:pt x="17662" y="17131"/>
                    <a:pt x="17662" y="17131"/>
                  </a:cubicBezTo>
                  <a:cubicBezTo>
                    <a:pt x="17781" y="17131"/>
                    <a:pt x="17781" y="17131"/>
                    <a:pt x="17781" y="17131"/>
                  </a:cubicBezTo>
                  <a:cubicBezTo>
                    <a:pt x="17901" y="17007"/>
                    <a:pt x="17901" y="17007"/>
                    <a:pt x="17901" y="17007"/>
                  </a:cubicBezTo>
                  <a:cubicBezTo>
                    <a:pt x="18020" y="16883"/>
                    <a:pt x="18020" y="16883"/>
                    <a:pt x="18020" y="16883"/>
                  </a:cubicBezTo>
                  <a:cubicBezTo>
                    <a:pt x="18020" y="16634"/>
                    <a:pt x="18020" y="16634"/>
                    <a:pt x="18020" y="16634"/>
                  </a:cubicBezTo>
                  <a:cubicBezTo>
                    <a:pt x="17901" y="16510"/>
                    <a:pt x="17901" y="16510"/>
                    <a:pt x="17901" y="16510"/>
                  </a:cubicBezTo>
                  <a:cubicBezTo>
                    <a:pt x="18139" y="16386"/>
                    <a:pt x="18139" y="16386"/>
                    <a:pt x="18139" y="16386"/>
                  </a:cubicBezTo>
                  <a:cubicBezTo>
                    <a:pt x="18139" y="16138"/>
                    <a:pt x="18139" y="16138"/>
                    <a:pt x="18139" y="16138"/>
                  </a:cubicBezTo>
                  <a:cubicBezTo>
                    <a:pt x="18259" y="16014"/>
                    <a:pt x="18259" y="16014"/>
                    <a:pt x="18259" y="16014"/>
                  </a:cubicBezTo>
                  <a:cubicBezTo>
                    <a:pt x="18259" y="15766"/>
                    <a:pt x="18259" y="15766"/>
                    <a:pt x="18259" y="15766"/>
                  </a:cubicBezTo>
                  <a:cubicBezTo>
                    <a:pt x="18378" y="15766"/>
                    <a:pt x="18378" y="15766"/>
                    <a:pt x="18378" y="15766"/>
                  </a:cubicBezTo>
                  <a:cubicBezTo>
                    <a:pt x="18378" y="15641"/>
                    <a:pt x="18378" y="15641"/>
                    <a:pt x="18378" y="15641"/>
                  </a:cubicBezTo>
                  <a:cubicBezTo>
                    <a:pt x="18617" y="15269"/>
                    <a:pt x="18617" y="15269"/>
                    <a:pt x="18617" y="15269"/>
                  </a:cubicBezTo>
                  <a:cubicBezTo>
                    <a:pt x="18736" y="15269"/>
                    <a:pt x="18736" y="15269"/>
                    <a:pt x="18736" y="15269"/>
                  </a:cubicBezTo>
                  <a:cubicBezTo>
                    <a:pt x="18855" y="15021"/>
                    <a:pt x="18855" y="15021"/>
                    <a:pt x="18855" y="15021"/>
                  </a:cubicBezTo>
                  <a:cubicBezTo>
                    <a:pt x="18975" y="14897"/>
                    <a:pt x="18975" y="14897"/>
                    <a:pt x="18975" y="14897"/>
                  </a:cubicBezTo>
                  <a:cubicBezTo>
                    <a:pt x="18975" y="14648"/>
                    <a:pt x="18975" y="14648"/>
                    <a:pt x="18975" y="14648"/>
                  </a:cubicBezTo>
                  <a:cubicBezTo>
                    <a:pt x="19213" y="14524"/>
                    <a:pt x="19213" y="14524"/>
                    <a:pt x="19213" y="14524"/>
                  </a:cubicBezTo>
                  <a:cubicBezTo>
                    <a:pt x="19094" y="14400"/>
                    <a:pt x="19094" y="14400"/>
                    <a:pt x="19094" y="14400"/>
                  </a:cubicBezTo>
                  <a:cubicBezTo>
                    <a:pt x="19213" y="14400"/>
                    <a:pt x="19213" y="14400"/>
                    <a:pt x="19213" y="14400"/>
                  </a:cubicBezTo>
                  <a:cubicBezTo>
                    <a:pt x="19333" y="14276"/>
                    <a:pt x="19333" y="14276"/>
                    <a:pt x="19333" y="14276"/>
                  </a:cubicBezTo>
                  <a:cubicBezTo>
                    <a:pt x="19213" y="14152"/>
                    <a:pt x="19213" y="14152"/>
                    <a:pt x="19213" y="14152"/>
                  </a:cubicBezTo>
                  <a:cubicBezTo>
                    <a:pt x="19452" y="14028"/>
                    <a:pt x="19452" y="14028"/>
                    <a:pt x="19452" y="14028"/>
                  </a:cubicBezTo>
                  <a:cubicBezTo>
                    <a:pt x="19571" y="13903"/>
                    <a:pt x="19571" y="13903"/>
                    <a:pt x="19571" y="13903"/>
                  </a:cubicBezTo>
                  <a:cubicBezTo>
                    <a:pt x="19571" y="13903"/>
                    <a:pt x="19571" y="13903"/>
                    <a:pt x="19571" y="13903"/>
                  </a:cubicBezTo>
                  <a:cubicBezTo>
                    <a:pt x="19691" y="13655"/>
                    <a:pt x="19691" y="13655"/>
                    <a:pt x="19691" y="13655"/>
                  </a:cubicBezTo>
                  <a:cubicBezTo>
                    <a:pt x="19810" y="13655"/>
                    <a:pt x="19810" y="13655"/>
                    <a:pt x="19810" y="13655"/>
                  </a:cubicBezTo>
                  <a:cubicBezTo>
                    <a:pt x="19929" y="13655"/>
                    <a:pt x="19929" y="13655"/>
                    <a:pt x="19929" y="13655"/>
                  </a:cubicBezTo>
                  <a:cubicBezTo>
                    <a:pt x="19810" y="13655"/>
                    <a:pt x="19810" y="13655"/>
                    <a:pt x="19810" y="13655"/>
                  </a:cubicBezTo>
                  <a:cubicBezTo>
                    <a:pt x="19810" y="13531"/>
                    <a:pt x="19810" y="13531"/>
                    <a:pt x="19810" y="13531"/>
                  </a:cubicBezTo>
                  <a:cubicBezTo>
                    <a:pt x="20049" y="13531"/>
                    <a:pt x="20049" y="13531"/>
                    <a:pt x="20049" y="13531"/>
                  </a:cubicBezTo>
                  <a:cubicBezTo>
                    <a:pt x="20168" y="13407"/>
                    <a:pt x="20168" y="13407"/>
                    <a:pt x="20168" y="13407"/>
                  </a:cubicBezTo>
                  <a:cubicBezTo>
                    <a:pt x="20168" y="13283"/>
                    <a:pt x="20168" y="13283"/>
                    <a:pt x="20168" y="13283"/>
                  </a:cubicBezTo>
                  <a:cubicBezTo>
                    <a:pt x="20168" y="13283"/>
                    <a:pt x="20168" y="13283"/>
                    <a:pt x="20168" y="13283"/>
                  </a:cubicBezTo>
                  <a:cubicBezTo>
                    <a:pt x="20168" y="13159"/>
                    <a:pt x="20168" y="13159"/>
                    <a:pt x="20168" y="13159"/>
                  </a:cubicBezTo>
                  <a:cubicBezTo>
                    <a:pt x="20407" y="13034"/>
                    <a:pt x="20407" y="13034"/>
                    <a:pt x="20407" y="13034"/>
                  </a:cubicBezTo>
                  <a:cubicBezTo>
                    <a:pt x="20407" y="12910"/>
                    <a:pt x="20407" y="12910"/>
                    <a:pt x="20407" y="12910"/>
                  </a:cubicBezTo>
                  <a:cubicBezTo>
                    <a:pt x="20526" y="12910"/>
                    <a:pt x="20526" y="12910"/>
                    <a:pt x="20526" y="12910"/>
                  </a:cubicBezTo>
                  <a:cubicBezTo>
                    <a:pt x="20645" y="12662"/>
                    <a:pt x="20645" y="12662"/>
                    <a:pt x="20645" y="12662"/>
                  </a:cubicBezTo>
                  <a:cubicBezTo>
                    <a:pt x="20645" y="12662"/>
                    <a:pt x="20645" y="12662"/>
                    <a:pt x="20645" y="12662"/>
                  </a:cubicBezTo>
                  <a:cubicBezTo>
                    <a:pt x="20645" y="12414"/>
                    <a:pt x="20645" y="12414"/>
                    <a:pt x="20645" y="12414"/>
                  </a:cubicBezTo>
                  <a:cubicBezTo>
                    <a:pt x="20645" y="12414"/>
                    <a:pt x="20645" y="12414"/>
                    <a:pt x="20645" y="12414"/>
                  </a:cubicBezTo>
                  <a:cubicBezTo>
                    <a:pt x="20645" y="12290"/>
                    <a:pt x="20645" y="12290"/>
                    <a:pt x="20645" y="12290"/>
                  </a:cubicBezTo>
                  <a:cubicBezTo>
                    <a:pt x="20765" y="12041"/>
                    <a:pt x="20765" y="12041"/>
                    <a:pt x="20765" y="12041"/>
                  </a:cubicBezTo>
                  <a:cubicBezTo>
                    <a:pt x="20765" y="11793"/>
                    <a:pt x="20765" y="11793"/>
                    <a:pt x="20765" y="11793"/>
                  </a:cubicBezTo>
                  <a:cubicBezTo>
                    <a:pt x="21003" y="11545"/>
                    <a:pt x="21003" y="11545"/>
                    <a:pt x="21003" y="11545"/>
                  </a:cubicBezTo>
                  <a:cubicBezTo>
                    <a:pt x="21003" y="11421"/>
                    <a:pt x="21003" y="11421"/>
                    <a:pt x="21003" y="11421"/>
                  </a:cubicBezTo>
                  <a:cubicBezTo>
                    <a:pt x="21123" y="11172"/>
                    <a:pt x="21123" y="11172"/>
                    <a:pt x="21123" y="11172"/>
                  </a:cubicBezTo>
                  <a:cubicBezTo>
                    <a:pt x="21242" y="11048"/>
                    <a:pt x="21242" y="11048"/>
                    <a:pt x="21242" y="11048"/>
                  </a:cubicBezTo>
                  <a:cubicBezTo>
                    <a:pt x="21242" y="10924"/>
                    <a:pt x="21242" y="10924"/>
                    <a:pt x="21242" y="10924"/>
                  </a:cubicBezTo>
                  <a:cubicBezTo>
                    <a:pt x="21242" y="10800"/>
                    <a:pt x="21242" y="10800"/>
                    <a:pt x="21242" y="10800"/>
                  </a:cubicBezTo>
                  <a:cubicBezTo>
                    <a:pt x="21361" y="10676"/>
                    <a:pt x="21361" y="10676"/>
                    <a:pt x="21361" y="10676"/>
                  </a:cubicBezTo>
                  <a:cubicBezTo>
                    <a:pt x="21242" y="10428"/>
                    <a:pt x="21242" y="10428"/>
                    <a:pt x="21242" y="10428"/>
                  </a:cubicBezTo>
                  <a:cubicBezTo>
                    <a:pt x="21242" y="10303"/>
                    <a:pt x="21242" y="10303"/>
                    <a:pt x="21242" y="10303"/>
                  </a:cubicBezTo>
                  <a:cubicBezTo>
                    <a:pt x="21242" y="10179"/>
                    <a:pt x="21242" y="10179"/>
                    <a:pt x="21242" y="10179"/>
                  </a:cubicBezTo>
                  <a:cubicBezTo>
                    <a:pt x="21123" y="10055"/>
                    <a:pt x="21123" y="10055"/>
                    <a:pt x="21123" y="10055"/>
                  </a:cubicBezTo>
                  <a:cubicBezTo>
                    <a:pt x="21123" y="9931"/>
                    <a:pt x="21123" y="9931"/>
                    <a:pt x="21123" y="9931"/>
                  </a:cubicBezTo>
                  <a:cubicBezTo>
                    <a:pt x="21242" y="9931"/>
                    <a:pt x="21242" y="9931"/>
                    <a:pt x="21242" y="9931"/>
                  </a:cubicBezTo>
                  <a:cubicBezTo>
                    <a:pt x="21242" y="9807"/>
                    <a:pt x="21242" y="9807"/>
                    <a:pt x="21242" y="9807"/>
                  </a:cubicBezTo>
                  <a:cubicBezTo>
                    <a:pt x="21242" y="9683"/>
                    <a:pt x="21242" y="9683"/>
                    <a:pt x="21242" y="9683"/>
                  </a:cubicBezTo>
                  <a:cubicBezTo>
                    <a:pt x="21242" y="9559"/>
                    <a:pt x="21242" y="9559"/>
                    <a:pt x="21242" y="9559"/>
                  </a:cubicBezTo>
                  <a:cubicBezTo>
                    <a:pt x="21242" y="9310"/>
                    <a:pt x="21242" y="9310"/>
                    <a:pt x="21242" y="9310"/>
                  </a:cubicBezTo>
                  <a:cubicBezTo>
                    <a:pt x="21361" y="9186"/>
                    <a:pt x="21361" y="9186"/>
                    <a:pt x="21361" y="9186"/>
                  </a:cubicBezTo>
                  <a:cubicBezTo>
                    <a:pt x="21242" y="9186"/>
                    <a:pt x="21242" y="9186"/>
                    <a:pt x="21242" y="9186"/>
                  </a:cubicBezTo>
                  <a:cubicBezTo>
                    <a:pt x="21242" y="9062"/>
                    <a:pt x="21242" y="9062"/>
                    <a:pt x="21242" y="9062"/>
                  </a:cubicBezTo>
                  <a:cubicBezTo>
                    <a:pt x="21242" y="8814"/>
                    <a:pt x="21242" y="8814"/>
                    <a:pt x="21242" y="8814"/>
                  </a:cubicBezTo>
                  <a:cubicBezTo>
                    <a:pt x="21242" y="8814"/>
                    <a:pt x="21242" y="8814"/>
                    <a:pt x="21242" y="8814"/>
                  </a:cubicBezTo>
                  <a:cubicBezTo>
                    <a:pt x="21242" y="8690"/>
                    <a:pt x="21242" y="8690"/>
                    <a:pt x="21242" y="8690"/>
                  </a:cubicBezTo>
                  <a:cubicBezTo>
                    <a:pt x="21123" y="8690"/>
                    <a:pt x="21123" y="8690"/>
                    <a:pt x="21123" y="8690"/>
                  </a:cubicBezTo>
                  <a:cubicBezTo>
                    <a:pt x="21123" y="8566"/>
                    <a:pt x="21123" y="8566"/>
                    <a:pt x="21123" y="8566"/>
                  </a:cubicBezTo>
                  <a:cubicBezTo>
                    <a:pt x="21123" y="8441"/>
                    <a:pt x="21123" y="8441"/>
                    <a:pt x="21123" y="8441"/>
                  </a:cubicBezTo>
                  <a:cubicBezTo>
                    <a:pt x="21003" y="8441"/>
                    <a:pt x="21003" y="8441"/>
                    <a:pt x="21003" y="8441"/>
                  </a:cubicBezTo>
                  <a:cubicBezTo>
                    <a:pt x="20884" y="8193"/>
                    <a:pt x="20884" y="8193"/>
                    <a:pt x="20884" y="8193"/>
                  </a:cubicBezTo>
                  <a:cubicBezTo>
                    <a:pt x="20884" y="8069"/>
                    <a:pt x="20884" y="8069"/>
                    <a:pt x="20884" y="8069"/>
                  </a:cubicBezTo>
                  <a:cubicBezTo>
                    <a:pt x="20884" y="7945"/>
                    <a:pt x="20884" y="7945"/>
                    <a:pt x="20884" y="7945"/>
                  </a:cubicBezTo>
                  <a:cubicBezTo>
                    <a:pt x="20765" y="7945"/>
                    <a:pt x="20765" y="7945"/>
                    <a:pt x="20765" y="7945"/>
                  </a:cubicBezTo>
                  <a:cubicBezTo>
                    <a:pt x="20645" y="8069"/>
                    <a:pt x="20645" y="8069"/>
                    <a:pt x="20645" y="8069"/>
                  </a:cubicBezTo>
                  <a:cubicBezTo>
                    <a:pt x="20645" y="7945"/>
                    <a:pt x="20645" y="7945"/>
                    <a:pt x="20645" y="7945"/>
                  </a:cubicBezTo>
                  <a:cubicBezTo>
                    <a:pt x="20645" y="7821"/>
                    <a:pt x="20645" y="7821"/>
                    <a:pt x="20645" y="7821"/>
                  </a:cubicBezTo>
                  <a:cubicBezTo>
                    <a:pt x="20526" y="7821"/>
                    <a:pt x="20526" y="7821"/>
                    <a:pt x="20526" y="7821"/>
                  </a:cubicBezTo>
                  <a:cubicBezTo>
                    <a:pt x="20526" y="7697"/>
                    <a:pt x="20526" y="7697"/>
                    <a:pt x="20526" y="7697"/>
                  </a:cubicBezTo>
                  <a:cubicBezTo>
                    <a:pt x="20407" y="7572"/>
                    <a:pt x="20407" y="7572"/>
                    <a:pt x="20407" y="7572"/>
                  </a:cubicBezTo>
                  <a:cubicBezTo>
                    <a:pt x="20287" y="7572"/>
                    <a:pt x="20287" y="7572"/>
                    <a:pt x="20287" y="7572"/>
                  </a:cubicBezTo>
                  <a:cubicBezTo>
                    <a:pt x="20407" y="7448"/>
                    <a:pt x="20407" y="7448"/>
                    <a:pt x="20407" y="7448"/>
                  </a:cubicBezTo>
                  <a:cubicBezTo>
                    <a:pt x="20287" y="7324"/>
                    <a:pt x="20287" y="7324"/>
                    <a:pt x="20287" y="7324"/>
                  </a:cubicBezTo>
                  <a:cubicBezTo>
                    <a:pt x="20407" y="7200"/>
                    <a:pt x="20407" y="7200"/>
                    <a:pt x="20407" y="7200"/>
                  </a:cubicBezTo>
                  <a:cubicBezTo>
                    <a:pt x="20407" y="7076"/>
                    <a:pt x="20407" y="7076"/>
                    <a:pt x="20407" y="7076"/>
                  </a:cubicBezTo>
                  <a:cubicBezTo>
                    <a:pt x="20407" y="7076"/>
                    <a:pt x="20407" y="7076"/>
                    <a:pt x="20407" y="7076"/>
                  </a:cubicBezTo>
                  <a:cubicBezTo>
                    <a:pt x="20407" y="6952"/>
                    <a:pt x="20407" y="6952"/>
                    <a:pt x="20407" y="6952"/>
                  </a:cubicBezTo>
                  <a:cubicBezTo>
                    <a:pt x="20287" y="6952"/>
                    <a:pt x="20287" y="6952"/>
                    <a:pt x="20287" y="6952"/>
                  </a:cubicBezTo>
                  <a:cubicBezTo>
                    <a:pt x="20287" y="6952"/>
                    <a:pt x="20287" y="6952"/>
                    <a:pt x="20287" y="6952"/>
                  </a:cubicBezTo>
                  <a:cubicBezTo>
                    <a:pt x="20287" y="6952"/>
                    <a:pt x="20287" y="6952"/>
                    <a:pt x="20287" y="6952"/>
                  </a:cubicBezTo>
                  <a:cubicBezTo>
                    <a:pt x="20287" y="7076"/>
                    <a:pt x="20287" y="7076"/>
                    <a:pt x="20287" y="7076"/>
                  </a:cubicBezTo>
                  <a:cubicBezTo>
                    <a:pt x="20049" y="6828"/>
                    <a:pt x="20049" y="6828"/>
                    <a:pt x="20049" y="6828"/>
                  </a:cubicBezTo>
                  <a:cubicBezTo>
                    <a:pt x="20049" y="6703"/>
                    <a:pt x="20049" y="6703"/>
                    <a:pt x="20049" y="6703"/>
                  </a:cubicBezTo>
                  <a:cubicBezTo>
                    <a:pt x="19929" y="6703"/>
                    <a:pt x="19929" y="6703"/>
                    <a:pt x="19929" y="6703"/>
                  </a:cubicBezTo>
                  <a:cubicBezTo>
                    <a:pt x="19929" y="6828"/>
                    <a:pt x="19929" y="6828"/>
                    <a:pt x="19929" y="6828"/>
                  </a:cubicBezTo>
                  <a:cubicBezTo>
                    <a:pt x="19929" y="6952"/>
                    <a:pt x="19929" y="6952"/>
                    <a:pt x="19929" y="6952"/>
                  </a:cubicBezTo>
                  <a:cubicBezTo>
                    <a:pt x="20049" y="7076"/>
                    <a:pt x="20049" y="7076"/>
                    <a:pt x="20049" y="7076"/>
                  </a:cubicBezTo>
                  <a:cubicBezTo>
                    <a:pt x="19929" y="6952"/>
                    <a:pt x="19929" y="6952"/>
                    <a:pt x="19929" y="6952"/>
                  </a:cubicBezTo>
                  <a:cubicBezTo>
                    <a:pt x="19810" y="6952"/>
                    <a:pt x="19810" y="6952"/>
                    <a:pt x="19810" y="6952"/>
                  </a:cubicBezTo>
                  <a:cubicBezTo>
                    <a:pt x="19810" y="6828"/>
                    <a:pt x="19810" y="6828"/>
                    <a:pt x="19810" y="6828"/>
                  </a:cubicBezTo>
                  <a:cubicBezTo>
                    <a:pt x="19810" y="6828"/>
                    <a:pt x="19810" y="6828"/>
                    <a:pt x="19810" y="6828"/>
                  </a:cubicBezTo>
                  <a:cubicBezTo>
                    <a:pt x="19810" y="6579"/>
                    <a:pt x="19810" y="6579"/>
                    <a:pt x="19810" y="6579"/>
                  </a:cubicBezTo>
                  <a:cubicBezTo>
                    <a:pt x="19810" y="6455"/>
                    <a:pt x="19810" y="6455"/>
                    <a:pt x="19810" y="6455"/>
                  </a:cubicBezTo>
                  <a:cubicBezTo>
                    <a:pt x="19810" y="6455"/>
                    <a:pt x="19810" y="6455"/>
                    <a:pt x="19810" y="6455"/>
                  </a:cubicBezTo>
                  <a:cubicBezTo>
                    <a:pt x="19691" y="6331"/>
                    <a:pt x="19691" y="6331"/>
                    <a:pt x="19691" y="6331"/>
                  </a:cubicBezTo>
                  <a:cubicBezTo>
                    <a:pt x="19691" y="6331"/>
                    <a:pt x="19691" y="6331"/>
                    <a:pt x="19691" y="6331"/>
                  </a:cubicBezTo>
                  <a:cubicBezTo>
                    <a:pt x="19691" y="6207"/>
                    <a:pt x="19691" y="6207"/>
                    <a:pt x="19691" y="6207"/>
                  </a:cubicBezTo>
                  <a:cubicBezTo>
                    <a:pt x="19691" y="6083"/>
                    <a:pt x="19691" y="6083"/>
                    <a:pt x="19691" y="6083"/>
                  </a:cubicBezTo>
                  <a:cubicBezTo>
                    <a:pt x="19571" y="5959"/>
                    <a:pt x="19571" y="5959"/>
                    <a:pt x="19571" y="5959"/>
                  </a:cubicBezTo>
                  <a:cubicBezTo>
                    <a:pt x="19452" y="5959"/>
                    <a:pt x="19452" y="5959"/>
                    <a:pt x="19452" y="5959"/>
                  </a:cubicBezTo>
                  <a:cubicBezTo>
                    <a:pt x="19452" y="5834"/>
                    <a:pt x="19452" y="5834"/>
                    <a:pt x="19452" y="5834"/>
                  </a:cubicBezTo>
                  <a:cubicBezTo>
                    <a:pt x="19571" y="5834"/>
                    <a:pt x="19571" y="5834"/>
                    <a:pt x="19571" y="5834"/>
                  </a:cubicBezTo>
                  <a:cubicBezTo>
                    <a:pt x="19571" y="5710"/>
                    <a:pt x="19571" y="5710"/>
                    <a:pt x="19571" y="5710"/>
                  </a:cubicBezTo>
                  <a:cubicBezTo>
                    <a:pt x="19452" y="5586"/>
                    <a:pt x="19452" y="5586"/>
                    <a:pt x="19452" y="5586"/>
                  </a:cubicBezTo>
                  <a:cubicBezTo>
                    <a:pt x="19452" y="5586"/>
                    <a:pt x="19452" y="5586"/>
                    <a:pt x="19452" y="5586"/>
                  </a:cubicBezTo>
                  <a:cubicBezTo>
                    <a:pt x="19333" y="5586"/>
                    <a:pt x="19333" y="5586"/>
                    <a:pt x="19333" y="5586"/>
                  </a:cubicBezTo>
                  <a:cubicBezTo>
                    <a:pt x="19213" y="5462"/>
                    <a:pt x="19213" y="5462"/>
                    <a:pt x="19213" y="5462"/>
                  </a:cubicBezTo>
                  <a:cubicBezTo>
                    <a:pt x="19094" y="5462"/>
                    <a:pt x="19094" y="5462"/>
                    <a:pt x="19094" y="5462"/>
                  </a:cubicBezTo>
                  <a:cubicBezTo>
                    <a:pt x="19094" y="5338"/>
                    <a:pt x="19094" y="5338"/>
                    <a:pt x="19094" y="5338"/>
                  </a:cubicBezTo>
                  <a:cubicBezTo>
                    <a:pt x="18975" y="5462"/>
                    <a:pt x="18975" y="5462"/>
                    <a:pt x="18975" y="5462"/>
                  </a:cubicBezTo>
                  <a:cubicBezTo>
                    <a:pt x="18975" y="5338"/>
                    <a:pt x="18975" y="5338"/>
                    <a:pt x="18975" y="5338"/>
                  </a:cubicBezTo>
                  <a:cubicBezTo>
                    <a:pt x="18855" y="5338"/>
                    <a:pt x="18855" y="5338"/>
                    <a:pt x="18855" y="5338"/>
                  </a:cubicBezTo>
                  <a:cubicBezTo>
                    <a:pt x="18736" y="5338"/>
                    <a:pt x="18736" y="5338"/>
                    <a:pt x="18736" y="5338"/>
                  </a:cubicBezTo>
                  <a:cubicBezTo>
                    <a:pt x="18855" y="5338"/>
                    <a:pt x="18855" y="5338"/>
                    <a:pt x="18855" y="5338"/>
                  </a:cubicBezTo>
                  <a:cubicBezTo>
                    <a:pt x="18975" y="5214"/>
                    <a:pt x="18975" y="5214"/>
                    <a:pt x="18975" y="5214"/>
                  </a:cubicBezTo>
                  <a:cubicBezTo>
                    <a:pt x="18975" y="5214"/>
                    <a:pt x="18975" y="5214"/>
                    <a:pt x="18975" y="5214"/>
                  </a:cubicBezTo>
                  <a:cubicBezTo>
                    <a:pt x="18855" y="5090"/>
                    <a:pt x="18855" y="5090"/>
                    <a:pt x="18855" y="5090"/>
                  </a:cubicBezTo>
                  <a:cubicBezTo>
                    <a:pt x="18736" y="5214"/>
                    <a:pt x="18736" y="5214"/>
                    <a:pt x="18736" y="5214"/>
                  </a:cubicBezTo>
                  <a:cubicBezTo>
                    <a:pt x="18736" y="5090"/>
                    <a:pt x="18736" y="5090"/>
                    <a:pt x="18736" y="5090"/>
                  </a:cubicBezTo>
                  <a:cubicBezTo>
                    <a:pt x="18617" y="5090"/>
                    <a:pt x="18617" y="5090"/>
                    <a:pt x="18617" y="5090"/>
                  </a:cubicBezTo>
                  <a:cubicBezTo>
                    <a:pt x="18617" y="5090"/>
                    <a:pt x="18617" y="5090"/>
                    <a:pt x="18617" y="5090"/>
                  </a:cubicBezTo>
                  <a:cubicBezTo>
                    <a:pt x="18378" y="4966"/>
                    <a:pt x="18378" y="4966"/>
                    <a:pt x="18378" y="4966"/>
                  </a:cubicBezTo>
                  <a:cubicBezTo>
                    <a:pt x="18259" y="4841"/>
                    <a:pt x="18259" y="4841"/>
                    <a:pt x="18259" y="4841"/>
                  </a:cubicBezTo>
                  <a:cubicBezTo>
                    <a:pt x="18259" y="4593"/>
                    <a:pt x="18259" y="4593"/>
                    <a:pt x="18259" y="4593"/>
                  </a:cubicBezTo>
                  <a:cubicBezTo>
                    <a:pt x="18259" y="4469"/>
                    <a:pt x="18259" y="4469"/>
                    <a:pt x="18259" y="4469"/>
                  </a:cubicBezTo>
                  <a:cubicBezTo>
                    <a:pt x="18259" y="4345"/>
                    <a:pt x="18259" y="4345"/>
                    <a:pt x="18259" y="4345"/>
                  </a:cubicBezTo>
                  <a:cubicBezTo>
                    <a:pt x="18259" y="4345"/>
                    <a:pt x="18259" y="4345"/>
                    <a:pt x="18259" y="4345"/>
                  </a:cubicBezTo>
                  <a:cubicBezTo>
                    <a:pt x="18259" y="4221"/>
                    <a:pt x="18259" y="4221"/>
                    <a:pt x="18259" y="4221"/>
                  </a:cubicBezTo>
                  <a:cubicBezTo>
                    <a:pt x="18259" y="3972"/>
                    <a:pt x="18259" y="3972"/>
                    <a:pt x="18259" y="3972"/>
                  </a:cubicBezTo>
                  <a:cubicBezTo>
                    <a:pt x="18139" y="3848"/>
                    <a:pt x="18139" y="3848"/>
                    <a:pt x="18139" y="3848"/>
                  </a:cubicBezTo>
                  <a:cubicBezTo>
                    <a:pt x="18259" y="3724"/>
                    <a:pt x="18259" y="3724"/>
                    <a:pt x="18259" y="3724"/>
                  </a:cubicBezTo>
                  <a:cubicBezTo>
                    <a:pt x="18139" y="3724"/>
                    <a:pt x="18139" y="3724"/>
                    <a:pt x="18139" y="3724"/>
                  </a:cubicBezTo>
                  <a:cubicBezTo>
                    <a:pt x="18139" y="3724"/>
                    <a:pt x="18139" y="3724"/>
                    <a:pt x="18139" y="3724"/>
                  </a:cubicBezTo>
                  <a:cubicBezTo>
                    <a:pt x="18020" y="3476"/>
                    <a:pt x="18020" y="3476"/>
                    <a:pt x="18020" y="3476"/>
                  </a:cubicBezTo>
                  <a:cubicBezTo>
                    <a:pt x="18020" y="3228"/>
                    <a:pt x="18020" y="3228"/>
                    <a:pt x="18020" y="3228"/>
                  </a:cubicBezTo>
                  <a:cubicBezTo>
                    <a:pt x="18020" y="3228"/>
                    <a:pt x="18020" y="3228"/>
                    <a:pt x="18020" y="3228"/>
                  </a:cubicBezTo>
                  <a:cubicBezTo>
                    <a:pt x="18020" y="3228"/>
                    <a:pt x="18020" y="3228"/>
                    <a:pt x="18020" y="3228"/>
                  </a:cubicBezTo>
                  <a:cubicBezTo>
                    <a:pt x="18020" y="3103"/>
                    <a:pt x="18020" y="3103"/>
                    <a:pt x="18020" y="3103"/>
                  </a:cubicBezTo>
                  <a:cubicBezTo>
                    <a:pt x="18020" y="2855"/>
                    <a:pt x="18020" y="2855"/>
                    <a:pt x="18020" y="2855"/>
                  </a:cubicBezTo>
                  <a:cubicBezTo>
                    <a:pt x="18020" y="2731"/>
                    <a:pt x="18020" y="2731"/>
                    <a:pt x="18020" y="2731"/>
                  </a:cubicBezTo>
                  <a:cubicBezTo>
                    <a:pt x="18020" y="2607"/>
                    <a:pt x="18020" y="2607"/>
                    <a:pt x="18020" y="2607"/>
                  </a:cubicBezTo>
                  <a:cubicBezTo>
                    <a:pt x="18020" y="2607"/>
                    <a:pt x="18020" y="2607"/>
                    <a:pt x="18020" y="2607"/>
                  </a:cubicBezTo>
                  <a:cubicBezTo>
                    <a:pt x="18020" y="2483"/>
                    <a:pt x="18020" y="2483"/>
                    <a:pt x="18020" y="2483"/>
                  </a:cubicBezTo>
                  <a:cubicBezTo>
                    <a:pt x="17781" y="2359"/>
                    <a:pt x="17781" y="2359"/>
                    <a:pt x="17781" y="2359"/>
                  </a:cubicBezTo>
                  <a:cubicBezTo>
                    <a:pt x="17662" y="2359"/>
                    <a:pt x="17662" y="2359"/>
                    <a:pt x="17662" y="2359"/>
                  </a:cubicBezTo>
                  <a:cubicBezTo>
                    <a:pt x="17781" y="2234"/>
                    <a:pt x="17781" y="2234"/>
                    <a:pt x="17781" y="2234"/>
                  </a:cubicBezTo>
                  <a:cubicBezTo>
                    <a:pt x="17662" y="2110"/>
                    <a:pt x="17662" y="2110"/>
                    <a:pt x="17662" y="2110"/>
                  </a:cubicBezTo>
                  <a:cubicBezTo>
                    <a:pt x="17543" y="2234"/>
                    <a:pt x="17543" y="2234"/>
                    <a:pt x="17543" y="2234"/>
                  </a:cubicBezTo>
                  <a:cubicBezTo>
                    <a:pt x="17423" y="2234"/>
                    <a:pt x="17423" y="2234"/>
                    <a:pt x="17423" y="2234"/>
                  </a:cubicBezTo>
                  <a:cubicBezTo>
                    <a:pt x="17423" y="2234"/>
                    <a:pt x="17423" y="2234"/>
                    <a:pt x="17423" y="2234"/>
                  </a:cubicBezTo>
                  <a:cubicBezTo>
                    <a:pt x="17304" y="2359"/>
                    <a:pt x="17304" y="2359"/>
                    <a:pt x="17304" y="2359"/>
                  </a:cubicBezTo>
                  <a:cubicBezTo>
                    <a:pt x="17185" y="2110"/>
                    <a:pt x="17185" y="2110"/>
                    <a:pt x="17185" y="2110"/>
                  </a:cubicBezTo>
                  <a:cubicBezTo>
                    <a:pt x="17185" y="2110"/>
                    <a:pt x="17185" y="2110"/>
                    <a:pt x="17185" y="2110"/>
                  </a:cubicBezTo>
                  <a:cubicBezTo>
                    <a:pt x="17185" y="1862"/>
                    <a:pt x="17185" y="1862"/>
                    <a:pt x="17185" y="1862"/>
                  </a:cubicBezTo>
                  <a:cubicBezTo>
                    <a:pt x="17185" y="1738"/>
                    <a:pt x="17185" y="1738"/>
                    <a:pt x="17185" y="1738"/>
                  </a:cubicBezTo>
                  <a:cubicBezTo>
                    <a:pt x="17185" y="1490"/>
                    <a:pt x="17185" y="1490"/>
                    <a:pt x="17185" y="1490"/>
                  </a:cubicBezTo>
                  <a:cubicBezTo>
                    <a:pt x="17185" y="1490"/>
                    <a:pt x="17185" y="1490"/>
                    <a:pt x="17185" y="1490"/>
                  </a:cubicBezTo>
                  <a:cubicBezTo>
                    <a:pt x="17065" y="1490"/>
                    <a:pt x="17065" y="1490"/>
                    <a:pt x="17065" y="1490"/>
                  </a:cubicBezTo>
                  <a:cubicBezTo>
                    <a:pt x="17185" y="1366"/>
                    <a:pt x="17185" y="1366"/>
                    <a:pt x="17185" y="1366"/>
                  </a:cubicBezTo>
                  <a:cubicBezTo>
                    <a:pt x="17065" y="1241"/>
                    <a:pt x="17065" y="1241"/>
                    <a:pt x="17065" y="1241"/>
                  </a:cubicBezTo>
                  <a:cubicBezTo>
                    <a:pt x="17065" y="1117"/>
                    <a:pt x="17065" y="1117"/>
                    <a:pt x="17065" y="1117"/>
                  </a:cubicBezTo>
                  <a:cubicBezTo>
                    <a:pt x="16946" y="1117"/>
                    <a:pt x="16946" y="1117"/>
                    <a:pt x="16946" y="1117"/>
                  </a:cubicBezTo>
                  <a:cubicBezTo>
                    <a:pt x="16946" y="993"/>
                    <a:pt x="16946" y="993"/>
                    <a:pt x="16946" y="993"/>
                  </a:cubicBezTo>
                  <a:cubicBezTo>
                    <a:pt x="17065" y="993"/>
                    <a:pt x="17065" y="993"/>
                    <a:pt x="17065" y="993"/>
                  </a:cubicBezTo>
                  <a:cubicBezTo>
                    <a:pt x="16946" y="869"/>
                    <a:pt x="16946" y="869"/>
                    <a:pt x="16946" y="869"/>
                  </a:cubicBezTo>
                  <a:cubicBezTo>
                    <a:pt x="16946" y="993"/>
                    <a:pt x="16946" y="993"/>
                    <a:pt x="16946" y="993"/>
                  </a:cubicBezTo>
                  <a:cubicBezTo>
                    <a:pt x="16827" y="869"/>
                    <a:pt x="16827" y="869"/>
                    <a:pt x="16827" y="869"/>
                  </a:cubicBezTo>
                  <a:cubicBezTo>
                    <a:pt x="16827" y="621"/>
                    <a:pt x="16827" y="621"/>
                    <a:pt x="16827" y="621"/>
                  </a:cubicBezTo>
                  <a:cubicBezTo>
                    <a:pt x="16827" y="621"/>
                    <a:pt x="16827" y="621"/>
                    <a:pt x="16827" y="621"/>
                  </a:cubicBezTo>
                  <a:cubicBezTo>
                    <a:pt x="16827" y="497"/>
                    <a:pt x="16827" y="497"/>
                    <a:pt x="16827" y="497"/>
                  </a:cubicBezTo>
                  <a:cubicBezTo>
                    <a:pt x="16707" y="372"/>
                    <a:pt x="16707" y="372"/>
                    <a:pt x="16707" y="372"/>
                  </a:cubicBezTo>
                  <a:cubicBezTo>
                    <a:pt x="16707" y="372"/>
                    <a:pt x="16707" y="372"/>
                    <a:pt x="16707" y="372"/>
                  </a:cubicBezTo>
                  <a:cubicBezTo>
                    <a:pt x="16588" y="372"/>
                    <a:pt x="16588" y="372"/>
                    <a:pt x="16588" y="372"/>
                  </a:cubicBezTo>
                  <a:cubicBezTo>
                    <a:pt x="16469" y="497"/>
                    <a:pt x="16469" y="497"/>
                    <a:pt x="16469" y="497"/>
                  </a:cubicBezTo>
                  <a:cubicBezTo>
                    <a:pt x="16469" y="621"/>
                    <a:pt x="16469" y="621"/>
                    <a:pt x="16469" y="621"/>
                  </a:cubicBezTo>
                  <a:cubicBezTo>
                    <a:pt x="16469" y="869"/>
                    <a:pt x="16469" y="869"/>
                    <a:pt x="16469" y="869"/>
                  </a:cubicBezTo>
                  <a:cubicBezTo>
                    <a:pt x="16469" y="869"/>
                    <a:pt x="16469" y="869"/>
                    <a:pt x="16469" y="869"/>
                  </a:cubicBezTo>
                  <a:cubicBezTo>
                    <a:pt x="16469" y="993"/>
                    <a:pt x="16469" y="993"/>
                    <a:pt x="16469" y="993"/>
                  </a:cubicBezTo>
                  <a:cubicBezTo>
                    <a:pt x="16349" y="993"/>
                    <a:pt x="16349" y="993"/>
                    <a:pt x="16349" y="993"/>
                  </a:cubicBezTo>
                  <a:cubicBezTo>
                    <a:pt x="16349" y="1117"/>
                    <a:pt x="16349" y="1117"/>
                    <a:pt x="16349" y="1117"/>
                  </a:cubicBezTo>
                  <a:cubicBezTo>
                    <a:pt x="16230" y="1241"/>
                    <a:pt x="16230" y="1241"/>
                    <a:pt x="16230" y="1241"/>
                  </a:cubicBezTo>
                  <a:cubicBezTo>
                    <a:pt x="16349" y="1241"/>
                    <a:pt x="16349" y="1241"/>
                    <a:pt x="16349" y="1241"/>
                  </a:cubicBezTo>
                  <a:cubicBezTo>
                    <a:pt x="16349" y="1366"/>
                    <a:pt x="16349" y="1366"/>
                    <a:pt x="16349" y="1366"/>
                  </a:cubicBezTo>
                  <a:cubicBezTo>
                    <a:pt x="16349" y="1366"/>
                    <a:pt x="16349" y="1366"/>
                    <a:pt x="16349" y="1366"/>
                  </a:cubicBezTo>
                  <a:cubicBezTo>
                    <a:pt x="16230" y="1366"/>
                    <a:pt x="16230" y="1366"/>
                    <a:pt x="16230" y="1366"/>
                  </a:cubicBezTo>
                  <a:cubicBezTo>
                    <a:pt x="16230" y="1490"/>
                    <a:pt x="16230" y="1490"/>
                    <a:pt x="16230" y="1490"/>
                  </a:cubicBezTo>
                  <a:cubicBezTo>
                    <a:pt x="16110" y="1614"/>
                    <a:pt x="16110" y="1614"/>
                    <a:pt x="16110" y="1614"/>
                  </a:cubicBezTo>
                  <a:cubicBezTo>
                    <a:pt x="16230" y="1738"/>
                    <a:pt x="16230" y="1738"/>
                    <a:pt x="16230" y="1738"/>
                  </a:cubicBezTo>
                  <a:cubicBezTo>
                    <a:pt x="16230" y="1738"/>
                    <a:pt x="16230" y="1738"/>
                    <a:pt x="16230" y="1738"/>
                  </a:cubicBezTo>
                  <a:cubicBezTo>
                    <a:pt x="16230" y="1738"/>
                    <a:pt x="16230" y="1738"/>
                    <a:pt x="16230" y="1738"/>
                  </a:cubicBezTo>
                  <a:cubicBezTo>
                    <a:pt x="16110" y="1862"/>
                    <a:pt x="16110" y="1862"/>
                    <a:pt x="16110" y="1862"/>
                  </a:cubicBezTo>
                  <a:cubicBezTo>
                    <a:pt x="16110" y="2110"/>
                    <a:pt x="16110" y="2110"/>
                    <a:pt x="16110" y="2110"/>
                  </a:cubicBezTo>
                  <a:cubicBezTo>
                    <a:pt x="16110" y="2234"/>
                    <a:pt x="16110" y="2234"/>
                    <a:pt x="16110" y="2234"/>
                  </a:cubicBezTo>
                  <a:cubicBezTo>
                    <a:pt x="16110" y="2359"/>
                    <a:pt x="16110" y="2359"/>
                    <a:pt x="16110" y="2359"/>
                  </a:cubicBezTo>
                  <a:cubicBezTo>
                    <a:pt x="16110" y="2483"/>
                    <a:pt x="16110" y="2483"/>
                    <a:pt x="16110" y="2483"/>
                  </a:cubicBezTo>
                  <a:cubicBezTo>
                    <a:pt x="16110" y="2731"/>
                    <a:pt x="16110" y="2731"/>
                    <a:pt x="16110" y="2731"/>
                  </a:cubicBezTo>
                  <a:cubicBezTo>
                    <a:pt x="15991" y="2731"/>
                    <a:pt x="15991" y="2731"/>
                    <a:pt x="15991" y="2731"/>
                  </a:cubicBezTo>
                  <a:cubicBezTo>
                    <a:pt x="15991" y="2855"/>
                    <a:pt x="15991" y="2855"/>
                    <a:pt x="15991" y="2855"/>
                  </a:cubicBezTo>
                  <a:cubicBezTo>
                    <a:pt x="15872" y="2979"/>
                    <a:pt x="15872" y="2979"/>
                    <a:pt x="15872" y="2979"/>
                  </a:cubicBezTo>
                  <a:cubicBezTo>
                    <a:pt x="15872" y="3352"/>
                    <a:pt x="15872" y="3352"/>
                    <a:pt x="15872" y="3352"/>
                  </a:cubicBezTo>
                  <a:cubicBezTo>
                    <a:pt x="15752" y="3476"/>
                    <a:pt x="15752" y="3476"/>
                    <a:pt x="15752" y="3476"/>
                  </a:cubicBezTo>
                  <a:cubicBezTo>
                    <a:pt x="15872" y="3476"/>
                    <a:pt x="15872" y="3476"/>
                    <a:pt x="15872" y="3476"/>
                  </a:cubicBezTo>
                  <a:cubicBezTo>
                    <a:pt x="15752" y="3724"/>
                    <a:pt x="15752" y="3724"/>
                    <a:pt x="15752" y="3724"/>
                  </a:cubicBezTo>
                  <a:cubicBezTo>
                    <a:pt x="15633" y="3724"/>
                    <a:pt x="15633" y="3724"/>
                    <a:pt x="15633" y="3724"/>
                  </a:cubicBezTo>
                  <a:cubicBezTo>
                    <a:pt x="15633" y="3972"/>
                    <a:pt x="15633" y="3972"/>
                    <a:pt x="15633" y="3972"/>
                  </a:cubicBezTo>
                  <a:cubicBezTo>
                    <a:pt x="15514" y="4097"/>
                    <a:pt x="15514" y="4097"/>
                    <a:pt x="15514" y="4097"/>
                  </a:cubicBezTo>
                  <a:cubicBezTo>
                    <a:pt x="15156" y="4221"/>
                    <a:pt x="15156" y="4221"/>
                    <a:pt x="15156" y="4221"/>
                  </a:cubicBezTo>
                  <a:cubicBezTo>
                    <a:pt x="15036" y="4097"/>
                    <a:pt x="15036" y="4097"/>
                    <a:pt x="15036" y="4097"/>
                  </a:cubicBezTo>
                  <a:cubicBezTo>
                    <a:pt x="14917" y="4097"/>
                    <a:pt x="14917" y="4097"/>
                    <a:pt x="14917" y="4097"/>
                  </a:cubicBezTo>
                  <a:cubicBezTo>
                    <a:pt x="14798" y="3972"/>
                    <a:pt x="14798" y="3972"/>
                    <a:pt x="14798" y="3972"/>
                  </a:cubicBezTo>
                  <a:cubicBezTo>
                    <a:pt x="14678" y="3848"/>
                    <a:pt x="14678" y="3848"/>
                    <a:pt x="14678" y="3848"/>
                  </a:cubicBezTo>
                  <a:cubicBezTo>
                    <a:pt x="14678" y="3848"/>
                    <a:pt x="14678" y="3848"/>
                    <a:pt x="14678" y="3848"/>
                  </a:cubicBezTo>
                  <a:cubicBezTo>
                    <a:pt x="14678" y="3848"/>
                    <a:pt x="14678" y="3848"/>
                    <a:pt x="14678" y="3848"/>
                  </a:cubicBezTo>
                  <a:cubicBezTo>
                    <a:pt x="14559" y="3724"/>
                    <a:pt x="14559" y="3724"/>
                    <a:pt x="14559" y="3724"/>
                  </a:cubicBezTo>
                  <a:cubicBezTo>
                    <a:pt x="14440" y="3724"/>
                    <a:pt x="14440" y="3724"/>
                    <a:pt x="14440" y="3724"/>
                  </a:cubicBezTo>
                  <a:cubicBezTo>
                    <a:pt x="14440" y="3600"/>
                    <a:pt x="14440" y="3600"/>
                    <a:pt x="14440" y="3600"/>
                  </a:cubicBezTo>
                  <a:cubicBezTo>
                    <a:pt x="14201" y="3600"/>
                    <a:pt x="14201" y="3600"/>
                    <a:pt x="14201" y="3600"/>
                  </a:cubicBezTo>
                  <a:cubicBezTo>
                    <a:pt x="14082" y="3476"/>
                    <a:pt x="14082" y="3476"/>
                    <a:pt x="14082" y="3476"/>
                  </a:cubicBezTo>
                  <a:cubicBezTo>
                    <a:pt x="14082" y="3476"/>
                    <a:pt x="14082" y="3476"/>
                    <a:pt x="14082" y="3476"/>
                  </a:cubicBezTo>
                  <a:cubicBezTo>
                    <a:pt x="13962" y="3352"/>
                    <a:pt x="13962" y="3352"/>
                    <a:pt x="13962" y="3352"/>
                  </a:cubicBezTo>
                  <a:cubicBezTo>
                    <a:pt x="13843" y="3352"/>
                    <a:pt x="13843" y="3352"/>
                    <a:pt x="13843" y="3352"/>
                  </a:cubicBezTo>
                  <a:cubicBezTo>
                    <a:pt x="13724" y="3228"/>
                    <a:pt x="13724" y="3228"/>
                    <a:pt x="13724" y="3228"/>
                  </a:cubicBezTo>
                  <a:cubicBezTo>
                    <a:pt x="13604" y="3103"/>
                    <a:pt x="13604" y="3103"/>
                    <a:pt x="13604" y="3103"/>
                  </a:cubicBezTo>
                  <a:cubicBezTo>
                    <a:pt x="13604" y="3103"/>
                    <a:pt x="13604" y="3103"/>
                    <a:pt x="13604" y="3103"/>
                  </a:cubicBezTo>
                  <a:cubicBezTo>
                    <a:pt x="13485" y="3103"/>
                    <a:pt x="13485" y="3103"/>
                    <a:pt x="13485" y="3103"/>
                  </a:cubicBezTo>
                  <a:cubicBezTo>
                    <a:pt x="13366" y="3103"/>
                    <a:pt x="13366" y="3103"/>
                    <a:pt x="13366" y="3103"/>
                  </a:cubicBezTo>
                  <a:cubicBezTo>
                    <a:pt x="13366" y="3103"/>
                    <a:pt x="13366" y="3103"/>
                    <a:pt x="13366" y="3103"/>
                  </a:cubicBezTo>
                  <a:cubicBezTo>
                    <a:pt x="13366" y="3103"/>
                    <a:pt x="13366" y="3103"/>
                    <a:pt x="13366" y="3103"/>
                  </a:cubicBezTo>
                  <a:cubicBezTo>
                    <a:pt x="13246" y="2979"/>
                    <a:pt x="13246" y="2979"/>
                    <a:pt x="13246" y="2979"/>
                  </a:cubicBezTo>
                  <a:cubicBezTo>
                    <a:pt x="13246" y="2855"/>
                    <a:pt x="13246" y="2855"/>
                    <a:pt x="13246" y="2855"/>
                  </a:cubicBezTo>
                  <a:cubicBezTo>
                    <a:pt x="13008" y="2731"/>
                    <a:pt x="13008" y="2731"/>
                    <a:pt x="13008" y="2731"/>
                  </a:cubicBezTo>
                  <a:cubicBezTo>
                    <a:pt x="13008" y="2731"/>
                    <a:pt x="13008" y="2731"/>
                    <a:pt x="13008" y="2731"/>
                  </a:cubicBezTo>
                  <a:cubicBezTo>
                    <a:pt x="12888" y="2607"/>
                    <a:pt x="12888" y="2607"/>
                    <a:pt x="12888" y="2607"/>
                  </a:cubicBezTo>
                  <a:cubicBezTo>
                    <a:pt x="12888" y="2483"/>
                    <a:pt x="12888" y="2483"/>
                    <a:pt x="12888" y="2483"/>
                  </a:cubicBezTo>
                  <a:cubicBezTo>
                    <a:pt x="12888" y="2359"/>
                    <a:pt x="12888" y="2359"/>
                    <a:pt x="12888" y="2359"/>
                  </a:cubicBezTo>
                  <a:cubicBezTo>
                    <a:pt x="13008" y="2234"/>
                    <a:pt x="13008" y="2234"/>
                    <a:pt x="13008" y="2234"/>
                  </a:cubicBezTo>
                  <a:cubicBezTo>
                    <a:pt x="13127" y="2110"/>
                    <a:pt x="13127" y="2110"/>
                    <a:pt x="13127" y="2110"/>
                  </a:cubicBezTo>
                  <a:cubicBezTo>
                    <a:pt x="13127" y="1986"/>
                    <a:pt x="13127" y="1986"/>
                    <a:pt x="13127" y="1986"/>
                  </a:cubicBezTo>
                  <a:cubicBezTo>
                    <a:pt x="13127" y="1862"/>
                    <a:pt x="13127" y="1862"/>
                    <a:pt x="13127" y="1862"/>
                  </a:cubicBezTo>
                  <a:cubicBezTo>
                    <a:pt x="13008" y="1986"/>
                    <a:pt x="13008" y="1986"/>
                    <a:pt x="13008" y="1986"/>
                  </a:cubicBezTo>
                  <a:cubicBezTo>
                    <a:pt x="13008" y="1862"/>
                    <a:pt x="13008" y="1862"/>
                    <a:pt x="13008" y="1862"/>
                  </a:cubicBezTo>
                  <a:cubicBezTo>
                    <a:pt x="13127" y="1738"/>
                    <a:pt x="13127" y="1738"/>
                    <a:pt x="13127" y="1738"/>
                  </a:cubicBezTo>
                  <a:cubicBezTo>
                    <a:pt x="13127" y="1614"/>
                    <a:pt x="13127" y="1614"/>
                    <a:pt x="13127" y="1614"/>
                  </a:cubicBezTo>
                  <a:cubicBezTo>
                    <a:pt x="13127" y="1614"/>
                    <a:pt x="13127" y="1614"/>
                    <a:pt x="13127" y="1614"/>
                  </a:cubicBezTo>
                  <a:cubicBezTo>
                    <a:pt x="13246" y="1614"/>
                    <a:pt x="13246" y="1614"/>
                    <a:pt x="13246" y="1614"/>
                  </a:cubicBezTo>
                  <a:cubicBezTo>
                    <a:pt x="13246" y="1614"/>
                    <a:pt x="13246" y="1614"/>
                    <a:pt x="13246" y="1614"/>
                  </a:cubicBezTo>
                  <a:cubicBezTo>
                    <a:pt x="13366" y="1614"/>
                    <a:pt x="13366" y="1614"/>
                    <a:pt x="13366" y="1614"/>
                  </a:cubicBezTo>
                  <a:cubicBezTo>
                    <a:pt x="13485" y="1614"/>
                    <a:pt x="13485" y="1614"/>
                    <a:pt x="13485" y="1614"/>
                  </a:cubicBezTo>
                  <a:cubicBezTo>
                    <a:pt x="13485" y="1490"/>
                    <a:pt x="13485" y="1490"/>
                    <a:pt x="13485" y="1490"/>
                  </a:cubicBezTo>
                  <a:cubicBezTo>
                    <a:pt x="13366" y="1490"/>
                    <a:pt x="13366" y="1490"/>
                    <a:pt x="13366" y="1490"/>
                  </a:cubicBezTo>
                  <a:cubicBezTo>
                    <a:pt x="13485" y="1366"/>
                    <a:pt x="13485" y="1366"/>
                    <a:pt x="13485" y="1366"/>
                  </a:cubicBezTo>
                  <a:cubicBezTo>
                    <a:pt x="13485" y="1366"/>
                    <a:pt x="13485" y="1366"/>
                    <a:pt x="13485" y="1366"/>
                  </a:cubicBezTo>
                  <a:cubicBezTo>
                    <a:pt x="13604" y="1241"/>
                    <a:pt x="13604" y="1241"/>
                    <a:pt x="13604" y="1241"/>
                  </a:cubicBezTo>
                  <a:cubicBezTo>
                    <a:pt x="13724" y="1241"/>
                    <a:pt x="13724" y="1241"/>
                    <a:pt x="13724" y="1241"/>
                  </a:cubicBezTo>
                  <a:cubicBezTo>
                    <a:pt x="13724" y="1117"/>
                    <a:pt x="13724" y="1117"/>
                    <a:pt x="13724" y="1117"/>
                  </a:cubicBezTo>
                  <a:cubicBezTo>
                    <a:pt x="13724" y="993"/>
                    <a:pt x="13724" y="993"/>
                    <a:pt x="13724" y="993"/>
                  </a:cubicBezTo>
                  <a:cubicBezTo>
                    <a:pt x="13604" y="993"/>
                    <a:pt x="13604" y="993"/>
                    <a:pt x="13604" y="993"/>
                  </a:cubicBezTo>
                  <a:cubicBezTo>
                    <a:pt x="13604" y="1117"/>
                    <a:pt x="13604" y="1117"/>
                    <a:pt x="13604" y="1117"/>
                  </a:cubicBezTo>
                  <a:cubicBezTo>
                    <a:pt x="13485" y="993"/>
                    <a:pt x="13485" y="993"/>
                    <a:pt x="13485" y="993"/>
                  </a:cubicBezTo>
                  <a:cubicBezTo>
                    <a:pt x="13485" y="869"/>
                    <a:pt x="13485" y="869"/>
                    <a:pt x="13485" y="869"/>
                  </a:cubicBezTo>
                  <a:cubicBezTo>
                    <a:pt x="13366" y="869"/>
                    <a:pt x="13366" y="869"/>
                    <a:pt x="13366" y="869"/>
                  </a:cubicBezTo>
                  <a:cubicBezTo>
                    <a:pt x="13246" y="1117"/>
                    <a:pt x="13246" y="1117"/>
                    <a:pt x="13246" y="1117"/>
                  </a:cubicBezTo>
                  <a:cubicBezTo>
                    <a:pt x="13366" y="1117"/>
                    <a:pt x="13366" y="1117"/>
                    <a:pt x="13366" y="1117"/>
                  </a:cubicBezTo>
                  <a:cubicBezTo>
                    <a:pt x="13366" y="1117"/>
                    <a:pt x="13366" y="1117"/>
                    <a:pt x="13366" y="1117"/>
                  </a:cubicBezTo>
                  <a:cubicBezTo>
                    <a:pt x="13246" y="1241"/>
                    <a:pt x="13246" y="1241"/>
                    <a:pt x="13246" y="1241"/>
                  </a:cubicBezTo>
                  <a:cubicBezTo>
                    <a:pt x="13127" y="1117"/>
                    <a:pt x="13127" y="1117"/>
                    <a:pt x="13127" y="1117"/>
                  </a:cubicBezTo>
                  <a:cubicBezTo>
                    <a:pt x="13127" y="1117"/>
                    <a:pt x="13127" y="1117"/>
                    <a:pt x="13127" y="1117"/>
                  </a:cubicBezTo>
                  <a:cubicBezTo>
                    <a:pt x="13127" y="993"/>
                    <a:pt x="13127" y="993"/>
                    <a:pt x="13127" y="993"/>
                  </a:cubicBezTo>
                  <a:cubicBezTo>
                    <a:pt x="13008" y="1117"/>
                    <a:pt x="13008" y="1117"/>
                    <a:pt x="13008" y="1117"/>
                  </a:cubicBezTo>
                  <a:cubicBezTo>
                    <a:pt x="13008" y="1117"/>
                    <a:pt x="13008" y="1117"/>
                    <a:pt x="13008" y="1117"/>
                  </a:cubicBezTo>
                  <a:cubicBezTo>
                    <a:pt x="13008" y="993"/>
                    <a:pt x="13008" y="993"/>
                    <a:pt x="13008" y="993"/>
                  </a:cubicBezTo>
                  <a:cubicBezTo>
                    <a:pt x="13008" y="993"/>
                    <a:pt x="13008" y="993"/>
                    <a:pt x="13008" y="993"/>
                  </a:cubicBezTo>
                  <a:cubicBezTo>
                    <a:pt x="13127" y="993"/>
                    <a:pt x="13127" y="993"/>
                    <a:pt x="13127" y="993"/>
                  </a:cubicBezTo>
                  <a:cubicBezTo>
                    <a:pt x="13008" y="993"/>
                    <a:pt x="13008" y="993"/>
                    <a:pt x="13008" y="993"/>
                  </a:cubicBezTo>
                  <a:cubicBezTo>
                    <a:pt x="12888" y="993"/>
                    <a:pt x="12888" y="993"/>
                    <a:pt x="12888" y="993"/>
                  </a:cubicBezTo>
                  <a:cubicBezTo>
                    <a:pt x="12769" y="1117"/>
                    <a:pt x="12769" y="1117"/>
                    <a:pt x="12769" y="1117"/>
                  </a:cubicBezTo>
                  <a:cubicBezTo>
                    <a:pt x="12769" y="1117"/>
                    <a:pt x="12769" y="1117"/>
                    <a:pt x="12769" y="1117"/>
                  </a:cubicBezTo>
                  <a:cubicBezTo>
                    <a:pt x="12769" y="1117"/>
                    <a:pt x="12769" y="1117"/>
                    <a:pt x="12769" y="1117"/>
                  </a:cubicBezTo>
                  <a:cubicBezTo>
                    <a:pt x="12769" y="1117"/>
                    <a:pt x="12769" y="1117"/>
                    <a:pt x="12769" y="1117"/>
                  </a:cubicBezTo>
                  <a:cubicBezTo>
                    <a:pt x="12650" y="1117"/>
                    <a:pt x="12650" y="1117"/>
                    <a:pt x="12650" y="1117"/>
                  </a:cubicBezTo>
                  <a:cubicBezTo>
                    <a:pt x="12650" y="993"/>
                    <a:pt x="12650" y="993"/>
                    <a:pt x="12650" y="993"/>
                  </a:cubicBezTo>
                  <a:cubicBezTo>
                    <a:pt x="12530" y="869"/>
                    <a:pt x="12530" y="869"/>
                    <a:pt x="12530" y="869"/>
                  </a:cubicBezTo>
                  <a:cubicBezTo>
                    <a:pt x="12530" y="869"/>
                    <a:pt x="12530" y="869"/>
                    <a:pt x="12530" y="869"/>
                  </a:cubicBezTo>
                  <a:cubicBezTo>
                    <a:pt x="12411" y="993"/>
                    <a:pt x="12411" y="993"/>
                    <a:pt x="12411" y="993"/>
                  </a:cubicBezTo>
                  <a:cubicBezTo>
                    <a:pt x="12292" y="993"/>
                    <a:pt x="12292" y="993"/>
                    <a:pt x="12292" y="993"/>
                  </a:cubicBezTo>
                  <a:cubicBezTo>
                    <a:pt x="12172" y="993"/>
                    <a:pt x="12172" y="993"/>
                    <a:pt x="12172" y="993"/>
                  </a:cubicBezTo>
                  <a:cubicBezTo>
                    <a:pt x="12172" y="869"/>
                    <a:pt x="12172" y="869"/>
                    <a:pt x="12172" y="869"/>
                  </a:cubicBezTo>
                  <a:cubicBezTo>
                    <a:pt x="12172" y="869"/>
                    <a:pt x="12172" y="869"/>
                    <a:pt x="12172" y="869"/>
                  </a:cubicBezTo>
                  <a:cubicBezTo>
                    <a:pt x="12053" y="745"/>
                    <a:pt x="12053" y="745"/>
                    <a:pt x="12053" y="745"/>
                  </a:cubicBezTo>
                  <a:cubicBezTo>
                    <a:pt x="11934" y="869"/>
                    <a:pt x="11934" y="869"/>
                    <a:pt x="11934" y="869"/>
                  </a:cubicBezTo>
                  <a:cubicBezTo>
                    <a:pt x="11814" y="869"/>
                    <a:pt x="11814" y="869"/>
                    <a:pt x="11814" y="869"/>
                  </a:cubicBezTo>
                  <a:cubicBezTo>
                    <a:pt x="11695" y="745"/>
                    <a:pt x="11695" y="745"/>
                    <a:pt x="11695" y="745"/>
                  </a:cubicBezTo>
                  <a:cubicBezTo>
                    <a:pt x="11695" y="745"/>
                    <a:pt x="11695" y="745"/>
                    <a:pt x="11695" y="745"/>
                  </a:cubicBezTo>
                  <a:cubicBezTo>
                    <a:pt x="11695" y="621"/>
                    <a:pt x="11695" y="621"/>
                    <a:pt x="11695" y="621"/>
                  </a:cubicBezTo>
                  <a:cubicBezTo>
                    <a:pt x="11576" y="621"/>
                    <a:pt x="11576" y="621"/>
                    <a:pt x="11576" y="621"/>
                  </a:cubicBezTo>
                  <a:cubicBezTo>
                    <a:pt x="11576" y="621"/>
                    <a:pt x="11576" y="621"/>
                    <a:pt x="11576" y="621"/>
                  </a:cubicBezTo>
                  <a:cubicBezTo>
                    <a:pt x="11456" y="745"/>
                    <a:pt x="11456" y="745"/>
                    <a:pt x="11456" y="745"/>
                  </a:cubicBezTo>
                  <a:cubicBezTo>
                    <a:pt x="11456" y="621"/>
                    <a:pt x="11456" y="621"/>
                    <a:pt x="11456" y="621"/>
                  </a:cubicBezTo>
                  <a:cubicBezTo>
                    <a:pt x="11337" y="621"/>
                    <a:pt x="11337" y="621"/>
                    <a:pt x="11337" y="621"/>
                  </a:cubicBezTo>
                  <a:cubicBezTo>
                    <a:pt x="11218" y="497"/>
                    <a:pt x="11218" y="497"/>
                    <a:pt x="11218" y="497"/>
                  </a:cubicBezTo>
                  <a:cubicBezTo>
                    <a:pt x="11098" y="497"/>
                    <a:pt x="11098" y="497"/>
                    <a:pt x="11098" y="497"/>
                  </a:cubicBezTo>
                  <a:cubicBezTo>
                    <a:pt x="11098" y="497"/>
                    <a:pt x="11098" y="497"/>
                    <a:pt x="11098" y="497"/>
                  </a:cubicBezTo>
                  <a:cubicBezTo>
                    <a:pt x="10979" y="497"/>
                    <a:pt x="10979" y="497"/>
                    <a:pt x="10979" y="497"/>
                  </a:cubicBezTo>
                  <a:cubicBezTo>
                    <a:pt x="11098" y="621"/>
                    <a:pt x="11098" y="621"/>
                    <a:pt x="11098" y="621"/>
                  </a:cubicBezTo>
                  <a:cubicBezTo>
                    <a:pt x="11098" y="621"/>
                    <a:pt x="11098" y="621"/>
                    <a:pt x="11098" y="621"/>
                  </a:cubicBezTo>
                  <a:cubicBezTo>
                    <a:pt x="11218" y="621"/>
                    <a:pt x="11218" y="621"/>
                    <a:pt x="11218" y="621"/>
                  </a:cubicBezTo>
                  <a:cubicBezTo>
                    <a:pt x="11218" y="621"/>
                    <a:pt x="11218" y="621"/>
                    <a:pt x="11218" y="621"/>
                  </a:cubicBezTo>
                  <a:cubicBezTo>
                    <a:pt x="11456" y="745"/>
                    <a:pt x="11456" y="745"/>
                    <a:pt x="11456" y="745"/>
                  </a:cubicBezTo>
                  <a:cubicBezTo>
                    <a:pt x="11337" y="869"/>
                    <a:pt x="11337" y="869"/>
                    <a:pt x="11337" y="869"/>
                  </a:cubicBezTo>
                  <a:cubicBezTo>
                    <a:pt x="11456" y="993"/>
                    <a:pt x="11456" y="993"/>
                    <a:pt x="11456" y="993"/>
                  </a:cubicBezTo>
                  <a:cubicBezTo>
                    <a:pt x="11337" y="993"/>
                    <a:pt x="11337" y="993"/>
                    <a:pt x="11337" y="993"/>
                  </a:cubicBezTo>
                  <a:cubicBezTo>
                    <a:pt x="11218" y="1117"/>
                    <a:pt x="11218" y="1117"/>
                    <a:pt x="11218" y="1117"/>
                  </a:cubicBezTo>
                  <a:cubicBezTo>
                    <a:pt x="11218" y="993"/>
                    <a:pt x="11218" y="993"/>
                    <a:pt x="11218" y="993"/>
                  </a:cubicBezTo>
                  <a:cubicBezTo>
                    <a:pt x="11218" y="993"/>
                    <a:pt x="11218" y="993"/>
                    <a:pt x="11218" y="993"/>
                  </a:cubicBezTo>
                  <a:cubicBezTo>
                    <a:pt x="11098" y="1117"/>
                    <a:pt x="11098" y="1117"/>
                    <a:pt x="11098" y="1117"/>
                  </a:cubicBezTo>
                  <a:cubicBezTo>
                    <a:pt x="10740" y="1117"/>
                    <a:pt x="10740" y="1117"/>
                    <a:pt x="10740" y="1117"/>
                  </a:cubicBezTo>
                  <a:cubicBezTo>
                    <a:pt x="10621" y="993"/>
                    <a:pt x="10621" y="993"/>
                    <a:pt x="10621" y="993"/>
                  </a:cubicBezTo>
                  <a:cubicBezTo>
                    <a:pt x="10621" y="993"/>
                    <a:pt x="10621" y="993"/>
                    <a:pt x="10621" y="993"/>
                  </a:cubicBezTo>
                  <a:cubicBezTo>
                    <a:pt x="10502" y="1117"/>
                    <a:pt x="10502" y="1117"/>
                    <a:pt x="10502" y="1117"/>
                  </a:cubicBezTo>
                  <a:cubicBezTo>
                    <a:pt x="10502" y="1117"/>
                    <a:pt x="10502" y="1117"/>
                    <a:pt x="10502" y="1117"/>
                  </a:cubicBezTo>
                  <a:cubicBezTo>
                    <a:pt x="10382" y="1117"/>
                    <a:pt x="10382" y="1117"/>
                    <a:pt x="10382" y="1117"/>
                  </a:cubicBezTo>
                  <a:cubicBezTo>
                    <a:pt x="10502" y="1241"/>
                    <a:pt x="10502" y="1241"/>
                    <a:pt x="10502" y="1241"/>
                  </a:cubicBezTo>
                  <a:cubicBezTo>
                    <a:pt x="10382" y="1241"/>
                    <a:pt x="10382" y="1241"/>
                    <a:pt x="10382" y="1241"/>
                  </a:cubicBezTo>
                  <a:cubicBezTo>
                    <a:pt x="10263" y="1241"/>
                    <a:pt x="10263" y="1241"/>
                    <a:pt x="10263" y="1241"/>
                  </a:cubicBezTo>
                  <a:cubicBezTo>
                    <a:pt x="10263" y="1241"/>
                    <a:pt x="10263" y="1241"/>
                    <a:pt x="10263" y="1241"/>
                  </a:cubicBezTo>
                  <a:cubicBezTo>
                    <a:pt x="10263" y="1366"/>
                    <a:pt x="10263" y="1366"/>
                    <a:pt x="10263" y="1366"/>
                  </a:cubicBezTo>
                  <a:cubicBezTo>
                    <a:pt x="10263" y="1366"/>
                    <a:pt x="10263" y="1366"/>
                    <a:pt x="10263" y="1366"/>
                  </a:cubicBezTo>
                  <a:cubicBezTo>
                    <a:pt x="10144" y="1366"/>
                    <a:pt x="10144" y="1366"/>
                    <a:pt x="10144" y="1366"/>
                  </a:cubicBezTo>
                  <a:cubicBezTo>
                    <a:pt x="10144" y="1366"/>
                    <a:pt x="10144" y="1366"/>
                    <a:pt x="10144" y="1366"/>
                  </a:cubicBezTo>
                  <a:cubicBezTo>
                    <a:pt x="10144" y="1490"/>
                    <a:pt x="10144" y="1490"/>
                    <a:pt x="10144" y="1490"/>
                  </a:cubicBezTo>
                  <a:cubicBezTo>
                    <a:pt x="10144" y="1490"/>
                    <a:pt x="10144" y="1490"/>
                    <a:pt x="10144" y="1490"/>
                  </a:cubicBezTo>
                  <a:cubicBezTo>
                    <a:pt x="10024" y="1490"/>
                    <a:pt x="10024" y="1490"/>
                    <a:pt x="10024" y="1490"/>
                  </a:cubicBezTo>
                  <a:cubicBezTo>
                    <a:pt x="10024" y="1614"/>
                    <a:pt x="10024" y="1614"/>
                    <a:pt x="10024" y="1614"/>
                  </a:cubicBezTo>
                  <a:cubicBezTo>
                    <a:pt x="10144" y="1614"/>
                    <a:pt x="10144" y="1614"/>
                    <a:pt x="10144" y="1614"/>
                  </a:cubicBezTo>
                  <a:cubicBezTo>
                    <a:pt x="10144" y="1738"/>
                    <a:pt x="10144" y="1738"/>
                    <a:pt x="10144" y="1738"/>
                  </a:cubicBezTo>
                  <a:cubicBezTo>
                    <a:pt x="10024" y="1614"/>
                    <a:pt x="10024" y="1614"/>
                    <a:pt x="10024" y="1614"/>
                  </a:cubicBezTo>
                  <a:cubicBezTo>
                    <a:pt x="9905" y="1738"/>
                    <a:pt x="9905" y="1738"/>
                    <a:pt x="9905" y="1738"/>
                  </a:cubicBezTo>
                  <a:cubicBezTo>
                    <a:pt x="9905" y="1738"/>
                    <a:pt x="9905" y="1738"/>
                    <a:pt x="9905" y="1738"/>
                  </a:cubicBezTo>
                  <a:cubicBezTo>
                    <a:pt x="9786" y="1862"/>
                    <a:pt x="9786" y="1862"/>
                    <a:pt x="9786" y="1862"/>
                  </a:cubicBezTo>
                  <a:cubicBezTo>
                    <a:pt x="9666" y="1986"/>
                    <a:pt x="9666" y="1986"/>
                    <a:pt x="9666" y="1986"/>
                  </a:cubicBezTo>
                  <a:cubicBezTo>
                    <a:pt x="9666" y="1986"/>
                    <a:pt x="9666" y="1986"/>
                    <a:pt x="9666" y="1986"/>
                  </a:cubicBezTo>
                  <a:cubicBezTo>
                    <a:pt x="9547" y="2234"/>
                    <a:pt x="9547" y="2234"/>
                    <a:pt x="9547" y="2234"/>
                  </a:cubicBezTo>
                  <a:cubicBezTo>
                    <a:pt x="9547" y="2234"/>
                    <a:pt x="9547" y="2234"/>
                    <a:pt x="9547" y="2234"/>
                  </a:cubicBezTo>
                  <a:cubicBezTo>
                    <a:pt x="9547" y="2234"/>
                    <a:pt x="9547" y="2234"/>
                    <a:pt x="9547" y="2234"/>
                  </a:cubicBezTo>
                  <a:cubicBezTo>
                    <a:pt x="9786" y="2359"/>
                    <a:pt x="9786" y="2359"/>
                    <a:pt x="9786" y="2359"/>
                  </a:cubicBezTo>
                  <a:cubicBezTo>
                    <a:pt x="9666" y="2359"/>
                    <a:pt x="9666" y="2359"/>
                    <a:pt x="9666" y="2359"/>
                  </a:cubicBezTo>
                  <a:cubicBezTo>
                    <a:pt x="9666" y="2359"/>
                    <a:pt x="9666" y="2359"/>
                    <a:pt x="9666" y="2359"/>
                  </a:cubicBezTo>
                  <a:cubicBezTo>
                    <a:pt x="9905" y="2483"/>
                    <a:pt x="9905" y="2483"/>
                    <a:pt x="9905" y="2483"/>
                  </a:cubicBezTo>
                  <a:cubicBezTo>
                    <a:pt x="9786" y="2483"/>
                    <a:pt x="9786" y="2483"/>
                    <a:pt x="9786" y="2483"/>
                  </a:cubicBezTo>
                  <a:cubicBezTo>
                    <a:pt x="9666" y="2483"/>
                    <a:pt x="9666" y="2483"/>
                    <a:pt x="9666" y="2483"/>
                  </a:cubicBezTo>
                  <a:cubicBezTo>
                    <a:pt x="9547" y="2483"/>
                    <a:pt x="9547" y="2483"/>
                    <a:pt x="9547" y="2483"/>
                  </a:cubicBezTo>
                  <a:cubicBezTo>
                    <a:pt x="9547" y="2483"/>
                    <a:pt x="9547" y="2483"/>
                    <a:pt x="9547" y="2483"/>
                  </a:cubicBezTo>
                  <a:cubicBezTo>
                    <a:pt x="9666" y="2607"/>
                    <a:pt x="9666" y="2607"/>
                    <a:pt x="9666" y="2607"/>
                  </a:cubicBezTo>
                  <a:cubicBezTo>
                    <a:pt x="9666" y="2731"/>
                    <a:pt x="9666" y="2731"/>
                    <a:pt x="9666" y="2731"/>
                  </a:cubicBezTo>
                  <a:cubicBezTo>
                    <a:pt x="9786" y="2731"/>
                    <a:pt x="9786" y="2731"/>
                    <a:pt x="9786" y="2731"/>
                  </a:cubicBezTo>
                  <a:cubicBezTo>
                    <a:pt x="9666" y="2731"/>
                    <a:pt x="9666" y="2731"/>
                    <a:pt x="9666" y="2731"/>
                  </a:cubicBezTo>
                  <a:cubicBezTo>
                    <a:pt x="9547" y="2483"/>
                    <a:pt x="9547" y="2483"/>
                    <a:pt x="9547" y="2483"/>
                  </a:cubicBezTo>
                  <a:cubicBezTo>
                    <a:pt x="9428" y="2483"/>
                    <a:pt x="9428" y="2483"/>
                    <a:pt x="9428" y="2483"/>
                  </a:cubicBezTo>
                  <a:cubicBezTo>
                    <a:pt x="9428" y="2607"/>
                    <a:pt x="9428" y="2607"/>
                    <a:pt x="9428" y="2607"/>
                  </a:cubicBezTo>
                  <a:cubicBezTo>
                    <a:pt x="9428" y="2607"/>
                    <a:pt x="9428" y="2607"/>
                    <a:pt x="9428" y="2607"/>
                  </a:cubicBezTo>
                  <a:cubicBezTo>
                    <a:pt x="9428" y="2607"/>
                    <a:pt x="9428" y="2607"/>
                    <a:pt x="9428" y="2607"/>
                  </a:cubicBezTo>
                  <a:cubicBezTo>
                    <a:pt x="9189" y="2483"/>
                    <a:pt x="9189" y="2483"/>
                    <a:pt x="9189" y="2483"/>
                  </a:cubicBezTo>
                  <a:cubicBezTo>
                    <a:pt x="8950" y="2483"/>
                    <a:pt x="8950" y="2483"/>
                    <a:pt x="8950" y="2483"/>
                  </a:cubicBezTo>
                  <a:cubicBezTo>
                    <a:pt x="9070" y="2483"/>
                    <a:pt x="9070" y="2483"/>
                    <a:pt x="9070" y="2483"/>
                  </a:cubicBezTo>
                  <a:cubicBezTo>
                    <a:pt x="8950" y="2607"/>
                    <a:pt x="8950" y="2607"/>
                    <a:pt x="8950" y="2607"/>
                  </a:cubicBezTo>
                  <a:cubicBezTo>
                    <a:pt x="8950" y="2483"/>
                    <a:pt x="8950" y="2483"/>
                    <a:pt x="8950" y="2483"/>
                  </a:cubicBezTo>
                  <a:cubicBezTo>
                    <a:pt x="8950" y="2483"/>
                    <a:pt x="8950" y="2483"/>
                    <a:pt x="8950" y="2483"/>
                  </a:cubicBezTo>
                  <a:cubicBezTo>
                    <a:pt x="8831" y="2607"/>
                    <a:pt x="8831" y="2607"/>
                    <a:pt x="8831" y="2607"/>
                  </a:cubicBezTo>
                  <a:cubicBezTo>
                    <a:pt x="8950" y="2731"/>
                    <a:pt x="8950" y="2731"/>
                    <a:pt x="8950" y="2731"/>
                  </a:cubicBezTo>
                  <a:cubicBezTo>
                    <a:pt x="8950" y="2731"/>
                    <a:pt x="8950" y="2731"/>
                    <a:pt x="8950" y="2731"/>
                  </a:cubicBezTo>
                  <a:cubicBezTo>
                    <a:pt x="8950" y="2731"/>
                    <a:pt x="8950" y="2731"/>
                    <a:pt x="8950" y="2731"/>
                  </a:cubicBezTo>
                  <a:cubicBezTo>
                    <a:pt x="8831" y="2731"/>
                    <a:pt x="8831" y="2731"/>
                    <a:pt x="8831" y="2731"/>
                  </a:cubicBezTo>
                  <a:cubicBezTo>
                    <a:pt x="8831" y="2731"/>
                    <a:pt x="8831" y="2731"/>
                    <a:pt x="8831" y="2731"/>
                  </a:cubicBezTo>
                  <a:cubicBezTo>
                    <a:pt x="8712" y="2855"/>
                    <a:pt x="8712" y="2855"/>
                    <a:pt x="8712" y="2855"/>
                  </a:cubicBezTo>
                  <a:cubicBezTo>
                    <a:pt x="8592" y="2855"/>
                    <a:pt x="8592" y="2855"/>
                    <a:pt x="8592" y="2855"/>
                  </a:cubicBezTo>
                  <a:cubicBezTo>
                    <a:pt x="8712" y="2855"/>
                    <a:pt x="8712" y="2855"/>
                    <a:pt x="8712" y="2855"/>
                  </a:cubicBezTo>
                  <a:cubicBezTo>
                    <a:pt x="8831" y="2731"/>
                    <a:pt x="8831" y="2731"/>
                    <a:pt x="8831" y="2731"/>
                  </a:cubicBezTo>
                  <a:cubicBezTo>
                    <a:pt x="8831" y="2483"/>
                    <a:pt x="8831" y="2483"/>
                    <a:pt x="8831" y="2483"/>
                  </a:cubicBezTo>
                  <a:cubicBezTo>
                    <a:pt x="8831" y="2483"/>
                    <a:pt x="8831" y="2483"/>
                    <a:pt x="8831" y="2483"/>
                  </a:cubicBezTo>
                  <a:cubicBezTo>
                    <a:pt x="8831" y="2359"/>
                    <a:pt x="8831" y="2359"/>
                    <a:pt x="8831" y="2359"/>
                  </a:cubicBezTo>
                  <a:cubicBezTo>
                    <a:pt x="8712" y="2359"/>
                    <a:pt x="8712" y="2359"/>
                    <a:pt x="8712" y="2359"/>
                  </a:cubicBezTo>
                  <a:cubicBezTo>
                    <a:pt x="8592" y="2110"/>
                    <a:pt x="8592" y="2110"/>
                    <a:pt x="8592" y="2110"/>
                  </a:cubicBezTo>
                  <a:cubicBezTo>
                    <a:pt x="8473" y="1986"/>
                    <a:pt x="8473" y="1986"/>
                    <a:pt x="8473" y="1986"/>
                  </a:cubicBezTo>
                  <a:cubicBezTo>
                    <a:pt x="8354" y="1986"/>
                    <a:pt x="8354" y="1986"/>
                    <a:pt x="8354" y="1986"/>
                  </a:cubicBezTo>
                  <a:cubicBezTo>
                    <a:pt x="8234" y="1862"/>
                    <a:pt x="8234" y="1862"/>
                    <a:pt x="8234" y="1862"/>
                  </a:cubicBezTo>
                  <a:cubicBezTo>
                    <a:pt x="8234" y="1986"/>
                    <a:pt x="8234" y="1986"/>
                    <a:pt x="8234" y="1986"/>
                  </a:cubicBezTo>
                  <a:cubicBezTo>
                    <a:pt x="8234" y="1986"/>
                    <a:pt x="8234" y="1986"/>
                    <a:pt x="8234" y="1986"/>
                  </a:cubicBezTo>
                  <a:cubicBezTo>
                    <a:pt x="8115" y="1986"/>
                    <a:pt x="8115" y="1986"/>
                    <a:pt x="8115" y="1986"/>
                  </a:cubicBezTo>
                  <a:cubicBezTo>
                    <a:pt x="8115" y="2110"/>
                    <a:pt x="8115" y="2110"/>
                    <a:pt x="8115" y="2110"/>
                  </a:cubicBezTo>
                  <a:cubicBezTo>
                    <a:pt x="7996" y="2110"/>
                    <a:pt x="7996" y="2110"/>
                    <a:pt x="7996" y="2110"/>
                  </a:cubicBezTo>
                  <a:cubicBezTo>
                    <a:pt x="7996" y="1986"/>
                    <a:pt x="7996" y="1986"/>
                    <a:pt x="7996" y="1986"/>
                  </a:cubicBezTo>
                  <a:cubicBezTo>
                    <a:pt x="7996" y="2110"/>
                    <a:pt x="7996" y="2110"/>
                    <a:pt x="7996" y="2110"/>
                  </a:cubicBezTo>
                  <a:cubicBezTo>
                    <a:pt x="7876" y="2110"/>
                    <a:pt x="7876" y="2110"/>
                    <a:pt x="7876" y="2110"/>
                  </a:cubicBezTo>
                  <a:cubicBezTo>
                    <a:pt x="7876" y="1986"/>
                    <a:pt x="7876" y="1986"/>
                    <a:pt x="7876" y="1986"/>
                  </a:cubicBezTo>
                  <a:cubicBezTo>
                    <a:pt x="7757" y="1986"/>
                    <a:pt x="7757" y="1986"/>
                    <a:pt x="7757" y="1986"/>
                  </a:cubicBezTo>
                  <a:cubicBezTo>
                    <a:pt x="7757" y="2110"/>
                    <a:pt x="7757" y="2110"/>
                    <a:pt x="7757" y="2110"/>
                  </a:cubicBezTo>
                  <a:cubicBezTo>
                    <a:pt x="7876" y="2110"/>
                    <a:pt x="7876" y="2110"/>
                    <a:pt x="7876" y="2110"/>
                  </a:cubicBezTo>
                  <a:cubicBezTo>
                    <a:pt x="7757" y="2110"/>
                    <a:pt x="7757" y="2110"/>
                    <a:pt x="7757" y="2110"/>
                  </a:cubicBezTo>
                  <a:cubicBezTo>
                    <a:pt x="7757" y="2234"/>
                    <a:pt x="7757" y="2234"/>
                    <a:pt x="7757" y="2234"/>
                  </a:cubicBezTo>
                  <a:cubicBezTo>
                    <a:pt x="7757" y="2359"/>
                    <a:pt x="7757" y="2359"/>
                    <a:pt x="7757" y="2359"/>
                  </a:cubicBezTo>
                  <a:cubicBezTo>
                    <a:pt x="7638" y="2359"/>
                    <a:pt x="7638" y="2359"/>
                    <a:pt x="7638" y="2359"/>
                  </a:cubicBezTo>
                  <a:cubicBezTo>
                    <a:pt x="7638" y="2359"/>
                    <a:pt x="7638" y="2359"/>
                    <a:pt x="7638" y="2359"/>
                  </a:cubicBezTo>
                  <a:cubicBezTo>
                    <a:pt x="7518" y="2359"/>
                    <a:pt x="7518" y="2359"/>
                    <a:pt x="7518" y="2359"/>
                  </a:cubicBezTo>
                  <a:cubicBezTo>
                    <a:pt x="7518" y="2234"/>
                    <a:pt x="7518" y="2234"/>
                    <a:pt x="7518" y="2234"/>
                  </a:cubicBezTo>
                  <a:cubicBezTo>
                    <a:pt x="7638" y="2234"/>
                    <a:pt x="7638" y="2234"/>
                    <a:pt x="7638" y="2234"/>
                  </a:cubicBezTo>
                  <a:cubicBezTo>
                    <a:pt x="7518" y="2234"/>
                    <a:pt x="7518" y="2234"/>
                    <a:pt x="7518" y="2234"/>
                  </a:cubicBezTo>
                  <a:cubicBezTo>
                    <a:pt x="7518" y="2234"/>
                    <a:pt x="7518" y="2234"/>
                    <a:pt x="7518" y="2234"/>
                  </a:cubicBezTo>
                  <a:cubicBezTo>
                    <a:pt x="7399" y="2359"/>
                    <a:pt x="7399" y="2359"/>
                    <a:pt x="7399" y="2359"/>
                  </a:cubicBezTo>
                  <a:cubicBezTo>
                    <a:pt x="7280" y="2359"/>
                    <a:pt x="7280" y="2359"/>
                    <a:pt x="7280" y="2359"/>
                  </a:cubicBezTo>
                  <a:cubicBezTo>
                    <a:pt x="7280" y="2483"/>
                    <a:pt x="7280" y="2483"/>
                    <a:pt x="7280" y="2483"/>
                  </a:cubicBezTo>
                  <a:cubicBezTo>
                    <a:pt x="7399" y="2483"/>
                    <a:pt x="7399" y="2483"/>
                    <a:pt x="7399" y="2483"/>
                  </a:cubicBezTo>
                  <a:cubicBezTo>
                    <a:pt x="7280" y="2607"/>
                    <a:pt x="7280" y="2607"/>
                    <a:pt x="7280" y="2607"/>
                  </a:cubicBezTo>
                  <a:cubicBezTo>
                    <a:pt x="7160" y="2607"/>
                    <a:pt x="7160" y="2607"/>
                    <a:pt x="7160" y="2607"/>
                  </a:cubicBezTo>
                  <a:cubicBezTo>
                    <a:pt x="7041" y="2607"/>
                    <a:pt x="7041" y="2607"/>
                    <a:pt x="7041" y="2607"/>
                  </a:cubicBezTo>
                  <a:cubicBezTo>
                    <a:pt x="7160" y="2731"/>
                    <a:pt x="7160" y="2731"/>
                    <a:pt x="7160" y="2731"/>
                  </a:cubicBezTo>
                  <a:cubicBezTo>
                    <a:pt x="7280" y="2731"/>
                    <a:pt x="7280" y="2731"/>
                    <a:pt x="7280" y="2731"/>
                  </a:cubicBezTo>
                  <a:cubicBezTo>
                    <a:pt x="7160" y="2855"/>
                    <a:pt x="7160" y="2855"/>
                    <a:pt x="7160" y="2855"/>
                  </a:cubicBezTo>
                  <a:cubicBezTo>
                    <a:pt x="7160" y="2855"/>
                    <a:pt x="7160" y="2855"/>
                    <a:pt x="7160" y="2855"/>
                  </a:cubicBezTo>
                  <a:cubicBezTo>
                    <a:pt x="7041" y="2731"/>
                    <a:pt x="7041" y="2731"/>
                    <a:pt x="7041" y="2731"/>
                  </a:cubicBezTo>
                  <a:cubicBezTo>
                    <a:pt x="6922" y="2855"/>
                    <a:pt x="6922" y="2855"/>
                    <a:pt x="6922" y="2855"/>
                  </a:cubicBezTo>
                  <a:cubicBezTo>
                    <a:pt x="6802" y="2855"/>
                    <a:pt x="6802" y="2855"/>
                    <a:pt x="6802" y="2855"/>
                  </a:cubicBezTo>
                  <a:cubicBezTo>
                    <a:pt x="6922" y="2855"/>
                    <a:pt x="6922" y="2855"/>
                    <a:pt x="6922" y="2855"/>
                  </a:cubicBezTo>
                  <a:cubicBezTo>
                    <a:pt x="6922" y="2979"/>
                    <a:pt x="6922" y="2979"/>
                    <a:pt x="6922" y="2979"/>
                  </a:cubicBezTo>
                  <a:cubicBezTo>
                    <a:pt x="6922" y="2979"/>
                    <a:pt x="6922" y="2979"/>
                    <a:pt x="6922" y="2979"/>
                  </a:cubicBezTo>
                  <a:cubicBezTo>
                    <a:pt x="6922" y="2979"/>
                    <a:pt x="6922" y="2979"/>
                    <a:pt x="6922" y="2979"/>
                  </a:cubicBezTo>
                  <a:cubicBezTo>
                    <a:pt x="6922" y="3103"/>
                    <a:pt x="6922" y="3103"/>
                    <a:pt x="6922" y="3103"/>
                  </a:cubicBezTo>
                  <a:cubicBezTo>
                    <a:pt x="6922" y="3228"/>
                    <a:pt x="6922" y="3228"/>
                    <a:pt x="6922" y="3228"/>
                  </a:cubicBezTo>
                  <a:cubicBezTo>
                    <a:pt x="6802" y="3228"/>
                    <a:pt x="6802" y="3228"/>
                    <a:pt x="6802" y="3228"/>
                  </a:cubicBezTo>
                  <a:cubicBezTo>
                    <a:pt x="6802" y="3352"/>
                    <a:pt x="6802" y="3352"/>
                    <a:pt x="6802" y="3352"/>
                  </a:cubicBezTo>
                  <a:cubicBezTo>
                    <a:pt x="6922" y="3352"/>
                    <a:pt x="6922" y="3352"/>
                    <a:pt x="6922" y="3352"/>
                  </a:cubicBezTo>
                  <a:cubicBezTo>
                    <a:pt x="6802" y="3352"/>
                    <a:pt x="6802" y="3352"/>
                    <a:pt x="6802" y="3352"/>
                  </a:cubicBezTo>
                  <a:cubicBezTo>
                    <a:pt x="6802" y="3476"/>
                    <a:pt x="6802" y="3476"/>
                    <a:pt x="6802" y="3476"/>
                  </a:cubicBezTo>
                  <a:cubicBezTo>
                    <a:pt x="6683" y="3352"/>
                    <a:pt x="6683" y="3352"/>
                    <a:pt x="6683" y="3352"/>
                  </a:cubicBezTo>
                  <a:cubicBezTo>
                    <a:pt x="6683" y="3352"/>
                    <a:pt x="6683" y="3352"/>
                    <a:pt x="6683" y="3352"/>
                  </a:cubicBezTo>
                  <a:cubicBezTo>
                    <a:pt x="6564" y="3228"/>
                    <a:pt x="6564" y="3228"/>
                    <a:pt x="6564" y="3228"/>
                  </a:cubicBezTo>
                  <a:cubicBezTo>
                    <a:pt x="6564" y="3352"/>
                    <a:pt x="6564" y="3352"/>
                    <a:pt x="6564" y="3352"/>
                  </a:cubicBezTo>
                  <a:cubicBezTo>
                    <a:pt x="6444" y="3228"/>
                    <a:pt x="6444" y="3228"/>
                    <a:pt x="6444" y="3228"/>
                  </a:cubicBezTo>
                  <a:cubicBezTo>
                    <a:pt x="6325" y="3228"/>
                    <a:pt x="6325" y="3228"/>
                    <a:pt x="6325" y="3228"/>
                  </a:cubicBezTo>
                  <a:cubicBezTo>
                    <a:pt x="6325" y="3228"/>
                    <a:pt x="6325" y="3228"/>
                    <a:pt x="6325" y="3228"/>
                  </a:cubicBezTo>
                  <a:cubicBezTo>
                    <a:pt x="6444" y="3352"/>
                    <a:pt x="6444" y="3352"/>
                    <a:pt x="6444" y="3352"/>
                  </a:cubicBezTo>
                  <a:cubicBezTo>
                    <a:pt x="6444" y="3352"/>
                    <a:pt x="6444" y="3352"/>
                    <a:pt x="6444" y="3352"/>
                  </a:cubicBezTo>
                  <a:cubicBezTo>
                    <a:pt x="6325" y="3476"/>
                    <a:pt x="6325" y="3476"/>
                    <a:pt x="6325" y="3476"/>
                  </a:cubicBezTo>
                  <a:cubicBezTo>
                    <a:pt x="6444" y="3600"/>
                    <a:pt x="6444" y="3600"/>
                    <a:pt x="6444" y="3600"/>
                  </a:cubicBezTo>
                  <a:cubicBezTo>
                    <a:pt x="6564" y="3600"/>
                    <a:pt x="6564" y="3600"/>
                    <a:pt x="6564" y="3600"/>
                  </a:cubicBezTo>
                  <a:cubicBezTo>
                    <a:pt x="6444" y="3600"/>
                    <a:pt x="6444" y="3600"/>
                    <a:pt x="6444" y="3600"/>
                  </a:cubicBezTo>
                  <a:cubicBezTo>
                    <a:pt x="6444" y="3724"/>
                    <a:pt x="6444" y="3724"/>
                    <a:pt x="6444" y="3724"/>
                  </a:cubicBezTo>
                  <a:cubicBezTo>
                    <a:pt x="6444" y="3724"/>
                    <a:pt x="6444" y="3724"/>
                    <a:pt x="6444" y="3724"/>
                  </a:cubicBezTo>
                  <a:cubicBezTo>
                    <a:pt x="6444" y="3724"/>
                    <a:pt x="6444" y="3724"/>
                    <a:pt x="6444" y="3724"/>
                  </a:cubicBezTo>
                  <a:cubicBezTo>
                    <a:pt x="6444" y="3848"/>
                    <a:pt x="6444" y="3848"/>
                    <a:pt x="6444" y="3848"/>
                  </a:cubicBezTo>
                  <a:cubicBezTo>
                    <a:pt x="6325" y="3972"/>
                    <a:pt x="6325" y="3972"/>
                    <a:pt x="6325" y="3972"/>
                  </a:cubicBezTo>
                  <a:cubicBezTo>
                    <a:pt x="6325" y="4097"/>
                    <a:pt x="6325" y="4097"/>
                    <a:pt x="6325" y="4097"/>
                  </a:cubicBezTo>
                  <a:cubicBezTo>
                    <a:pt x="6206" y="3724"/>
                    <a:pt x="6206" y="3724"/>
                    <a:pt x="6206" y="3724"/>
                  </a:cubicBezTo>
                  <a:cubicBezTo>
                    <a:pt x="6086" y="3476"/>
                    <a:pt x="6086" y="3476"/>
                    <a:pt x="6086" y="3476"/>
                  </a:cubicBezTo>
                  <a:cubicBezTo>
                    <a:pt x="5967" y="3476"/>
                    <a:pt x="5967" y="3476"/>
                    <a:pt x="5967" y="3476"/>
                  </a:cubicBezTo>
                  <a:cubicBezTo>
                    <a:pt x="6086" y="3352"/>
                    <a:pt x="6086" y="3352"/>
                    <a:pt x="6086" y="3352"/>
                  </a:cubicBezTo>
                  <a:cubicBezTo>
                    <a:pt x="5967" y="3352"/>
                    <a:pt x="5967" y="3352"/>
                    <a:pt x="5967" y="3352"/>
                  </a:cubicBezTo>
                  <a:cubicBezTo>
                    <a:pt x="5848" y="3476"/>
                    <a:pt x="5848" y="3476"/>
                    <a:pt x="5848" y="3476"/>
                  </a:cubicBezTo>
                  <a:cubicBezTo>
                    <a:pt x="5848" y="3600"/>
                    <a:pt x="5848" y="3600"/>
                    <a:pt x="5848" y="3600"/>
                  </a:cubicBezTo>
                  <a:cubicBezTo>
                    <a:pt x="5728" y="3600"/>
                    <a:pt x="5728" y="3600"/>
                    <a:pt x="5728" y="3600"/>
                  </a:cubicBezTo>
                  <a:cubicBezTo>
                    <a:pt x="5728" y="3600"/>
                    <a:pt x="5728" y="3600"/>
                    <a:pt x="5728" y="3600"/>
                  </a:cubicBezTo>
                  <a:cubicBezTo>
                    <a:pt x="5609" y="3600"/>
                    <a:pt x="5609" y="3600"/>
                    <a:pt x="5609" y="3600"/>
                  </a:cubicBezTo>
                  <a:cubicBezTo>
                    <a:pt x="5609" y="3724"/>
                    <a:pt x="5609" y="3724"/>
                    <a:pt x="5609" y="3724"/>
                  </a:cubicBezTo>
                  <a:cubicBezTo>
                    <a:pt x="5490" y="3724"/>
                    <a:pt x="5490" y="3724"/>
                    <a:pt x="5490" y="3724"/>
                  </a:cubicBezTo>
                  <a:cubicBezTo>
                    <a:pt x="5490" y="3848"/>
                    <a:pt x="5490" y="3848"/>
                    <a:pt x="5490" y="3848"/>
                  </a:cubicBezTo>
                  <a:cubicBezTo>
                    <a:pt x="5490" y="4221"/>
                    <a:pt x="5490" y="4221"/>
                    <a:pt x="5490" y="4221"/>
                  </a:cubicBezTo>
                  <a:cubicBezTo>
                    <a:pt x="5609" y="4221"/>
                    <a:pt x="5609" y="4221"/>
                    <a:pt x="5609" y="4221"/>
                  </a:cubicBezTo>
                  <a:cubicBezTo>
                    <a:pt x="5609" y="4345"/>
                    <a:pt x="5609" y="4345"/>
                    <a:pt x="5609" y="4345"/>
                  </a:cubicBezTo>
                  <a:cubicBezTo>
                    <a:pt x="5490" y="4345"/>
                    <a:pt x="5490" y="4345"/>
                    <a:pt x="5490" y="4345"/>
                  </a:cubicBezTo>
                  <a:cubicBezTo>
                    <a:pt x="5490" y="4469"/>
                    <a:pt x="5490" y="4469"/>
                    <a:pt x="5490" y="4469"/>
                  </a:cubicBezTo>
                  <a:cubicBezTo>
                    <a:pt x="5251" y="4469"/>
                    <a:pt x="5251" y="4469"/>
                    <a:pt x="5251" y="4469"/>
                  </a:cubicBezTo>
                  <a:cubicBezTo>
                    <a:pt x="5251" y="4469"/>
                    <a:pt x="5251" y="4469"/>
                    <a:pt x="5251" y="4469"/>
                  </a:cubicBezTo>
                  <a:cubicBezTo>
                    <a:pt x="5131" y="4593"/>
                    <a:pt x="5131" y="4593"/>
                    <a:pt x="5131" y="4593"/>
                  </a:cubicBezTo>
                  <a:cubicBezTo>
                    <a:pt x="5131" y="4717"/>
                    <a:pt x="5131" y="4717"/>
                    <a:pt x="5131" y="4717"/>
                  </a:cubicBezTo>
                  <a:cubicBezTo>
                    <a:pt x="5131" y="4841"/>
                    <a:pt x="5131" y="4841"/>
                    <a:pt x="5131" y="4841"/>
                  </a:cubicBezTo>
                  <a:cubicBezTo>
                    <a:pt x="4893" y="4966"/>
                    <a:pt x="4893" y="4966"/>
                    <a:pt x="4893" y="4966"/>
                  </a:cubicBezTo>
                  <a:cubicBezTo>
                    <a:pt x="4654" y="5214"/>
                    <a:pt x="4654" y="5214"/>
                    <a:pt x="4654" y="5214"/>
                  </a:cubicBezTo>
                  <a:cubicBezTo>
                    <a:pt x="4415" y="5214"/>
                    <a:pt x="4415" y="5214"/>
                    <a:pt x="4415" y="5214"/>
                  </a:cubicBezTo>
                  <a:cubicBezTo>
                    <a:pt x="4296" y="5214"/>
                    <a:pt x="4296" y="5214"/>
                    <a:pt x="4296" y="5214"/>
                  </a:cubicBezTo>
                  <a:cubicBezTo>
                    <a:pt x="4057" y="5214"/>
                    <a:pt x="4057" y="5214"/>
                    <a:pt x="4057" y="5214"/>
                  </a:cubicBezTo>
                  <a:cubicBezTo>
                    <a:pt x="3938" y="5338"/>
                    <a:pt x="3938" y="5338"/>
                    <a:pt x="3938" y="5338"/>
                  </a:cubicBezTo>
                  <a:cubicBezTo>
                    <a:pt x="3819" y="5214"/>
                    <a:pt x="3819" y="5214"/>
                    <a:pt x="3819" y="5214"/>
                  </a:cubicBezTo>
                  <a:cubicBezTo>
                    <a:pt x="3699" y="5338"/>
                    <a:pt x="3699" y="5338"/>
                    <a:pt x="3699" y="5338"/>
                  </a:cubicBezTo>
                  <a:cubicBezTo>
                    <a:pt x="3699" y="5462"/>
                    <a:pt x="3699" y="5462"/>
                    <a:pt x="3699" y="5462"/>
                  </a:cubicBezTo>
                  <a:cubicBezTo>
                    <a:pt x="3580" y="5462"/>
                    <a:pt x="3580" y="5462"/>
                    <a:pt x="3580" y="5462"/>
                  </a:cubicBezTo>
                  <a:cubicBezTo>
                    <a:pt x="3222" y="5462"/>
                    <a:pt x="3222" y="5462"/>
                    <a:pt x="3222" y="5462"/>
                  </a:cubicBezTo>
                  <a:cubicBezTo>
                    <a:pt x="3103" y="5462"/>
                    <a:pt x="3103" y="5462"/>
                    <a:pt x="3103" y="5462"/>
                  </a:cubicBezTo>
                  <a:cubicBezTo>
                    <a:pt x="3103" y="5586"/>
                    <a:pt x="3103" y="5586"/>
                    <a:pt x="3103" y="5586"/>
                  </a:cubicBezTo>
                  <a:cubicBezTo>
                    <a:pt x="2864" y="5710"/>
                    <a:pt x="2864" y="5710"/>
                    <a:pt x="2864" y="5710"/>
                  </a:cubicBezTo>
                  <a:cubicBezTo>
                    <a:pt x="2745" y="5710"/>
                    <a:pt x="2745" y="5710"/>
                    <a:pt x="2745" y="5710"/>
                  </a:cubicBezTo>
                  <a:cubicBezTo>
                    <a:pt x="2625" y="5586"/>
                    <a:pt x="2625" y="5586"/>
                    <a:pt x="2625" y="5586"/>
                  </a:cubicBezTo>
                  <a:cubicBezTo>
                    <a:pt x="2506" y="5586"/>
                    <a:pt x="2506" y="5586"/>
                    <a:pt x="2506" y="5586"/>
                  </a:cubicBezTo>
                  <a:cubicBezTo>
                    <a:pt x="2506" y="5586"/>
                    <a:pt x="2506" y="5586"/>
                    <a:pt x="2506" y="5586"/>
                  </a:cubicBezTo>
                  <a:cubicBezTo>
                    <a:pt x="2387" y="5586"/>
                    <a:pt x="2387" y="5586"/>
                    <a:pt x="2387" y="5586"/>
                  </a:cubicBezTo>
                  <a:cubicBezTo>
                    <a:pt x="2267" y="5710"/>
                    <a:pt x="2267" y="5710"/>
                    <a:pt x="2267" y="5710"/>
                  </a:cubicBezTo>
                  <a:cubicBezTo>
                    <a:pt x="2148" y="5834"/>
                    <a:pt x="2148" y="5834"/>
                    <a:pt x="2148" y="5834"/>
                  </a:cubicBezTo>
                  <a:cubicBezTo>
                    <a:pt x="2029" y="5834"/>
                    <a:pt x="2029" y="5834"/>
                    <a:pt x="2029" y="5834"/>
                  </a:cubicBezTo>
                  <a:cubicBezTo>
                    <a:pt x="2029" y="5834"/>
                    <a:pt x="2029" y="5834"/>
                    <a:pt x="2029" y="5834"/>
                  </a:cubicBezTo>
                  <a:cubicBezTo>
                    <a:pt x="1790" y="5959"/>
                    <a:pt x="1790" y="5959"/>
                    <a:pt x="1790" y="5959"/>
                  </a:cubicBezTo>
                  <a:cubicBezTo>
                    <a:pt x="1671" y="6083"/>
                    <a:pt x="1671" y="6083"/>
                    <a:pt x="1671" y="6083"/>
                  </a:cubicBezTo>
                  <a:cubicBezTo>
                    <a:pt x="1313" y="6207"/>
                    <a:pt x="1313" y="6207"/>
                    <a:pt x="1313" y="6207"/>
                  </a:cubicBezTo>
                  <a:cubicBezTo>
                    <a:pt x="1193" y="6331"/>
                    <a:pt x="1193" y="6331"/>
                    <a:pt x="1193" y="6331"/>
                  </a:cubicBezTo>
                  <a:cubicBezTo>
                    <a:pt x="1193" y="6455"/>
                    <a:pt x="1193" y="6455"/>
                    <a:pt x="1193" y="6455"/>
                  </a:cubicBezTo>
                  <a:cubicBezTo>
                    <a:pt x="1074" y="6579"/>
                    <a:pt x="1074" y="6579"/>
                    <a:pt x="1074" y="6579"/>
                  </a:cubicBezTo>
                  <a:cubicBezTo>
                    <a:pt x="955" y="6579"/>
                    <a:pt x="955" y="6579"/>
                    <a:pt x="955" y="6579"/>
                  </a:cubicBezTo>
                  <a:cubicBezTo>
                    <a:pt x="1074" y="6455"/>
                    <a:pt x="1074" y="6455"/>
                    <a:pt x="1074" y="6455"/>
                  </a:cubicBezTo>
                  <a:cubicBezTo>
                    <a:pt x="955" y="6455"/>
                    <a:pt x="955" y="6455"/>
                    <a:pt x="955" y="6455"/>
                  </a:cubicBezTo>
                  <a:cubicBezTo>
                    <a:pt x="1074" y="6331"/>
                    <a:pt x="1074" y="6331"/>
                    <a:pt x="1074" y="6331"/>
                  </a:cubicBezTo>
                  <a:cubicBezTo>
                    <a:pt x="1074" y="6207"/>
                    <a:pt x="1074" y="6207"/>
                    <a:pt x="1074" y="6207"/>
                  </a:cubicBezTo>
                  <a:cubicBezTo>
                    <a:pt x="835" y="6331"/>
                    <a:pt x="835" y="6331"/>
                    <a:pt x="835" y="6331"/>
                  </a:cubicBezTo>
                  <a:cubicBezTo>
                    <a:pt x="835" y="6455"/>
                    <a:pt x="835" y="6455"/>
                    <a:pt x="835" y="6455"/>
                  </a:cubicBezTo>
                  <a:cubicBezTo>
                    <a:pt x="716" y="6703"/>
                    <a:pt x="716" y="6703"/>
                    <a:pt x="716" y="6703"/>
                  </a:cubicBezTo>
                  <a:cubicBezTo>
                    <a:pt x="835" y="6828"/>
                    <a:pt x="835" y="6828"/>
                    <a:pt x="835" y="6828"/>
                  </a:cubicBezTo>
                  <a:cubicBezTo>
                    <a:pt x="716" y="6952"/>
                    <a:pt x="716" y="6952"/>
                    <a:pt x="716" y="6952"/>
                  </a:cubicBezTo>
                  <a:cubicBezTo>
                    <a:pt x="716" y="7200"/>
                    <a:pt x="716" y="7200"/>
                    <a:pt x="716" y="7200"/>
                  </a:cubicBezTo>
                  <a:cubicBezTo>
                    <a:pt x="597" y="7448"/>
                    <a:pt x="597" y="7448"/>
                    <a:pt x="597" y="7448"/>
                  </a:cubicBezTo>
                  <a:cubicBezTo>
                    <a:pt x="477" y="7697"/>
                    <a:pt x="477" y="7697"/>
                    <a:pt x="477" y="7697"/>
                  </a:cubicBezTo>
                  <a:cubicBezTo>
                    <a:pt x="477" y="7945"/>
                    <a:pt x="477" y="7945"/>
                    <a:pt x="477" y="7945"/>
                  </a:cubicBezTo>
                  <a:cubicBezTo>
                    <a:pt x="477" y="8193"/>
                    <a:pt x="477" y="8193"/>
                    <a:pt x="477" y="8193"/>
                  </a:cubicBezTo>
                  <a:cubicBezTo>
                    <a:pt x="716" y="8441"/>
                    <a:pt x="716" y="8441"/>
                    <a:pt x="716" y="8441"/>
                  </a:cubicBezTo>
                  <a:cubicBezTo>
                    <a:pt x="716" y="8566"/>
                    <a:pt x="716" y="8566"/>
                    <a:pt x="716" y="8566"/>
                  </a:cubicBezTo>
                  <a:cubicBezTo>
                    <a:pt x="716" y="8690"/>
                    <a:pt x="716" y="8690"/>
                    <a:pt x="716" y="8690"/>
                  </a:cubicBezTo>
                  <a:cubicBezTo>
                    <a:pt x="716" y="8814"/>
                    <a:pt x="716" y="8814"/>
                    <a:pt x="716" y="8814"/>
                  </a:cubicBezTo>
                  <a:cubicBezTo>
                    <a:pt x="716" y="8938"/>
                    <a:pt x="716" y="8938"/>
                    <a:pt x="716" y="8938"/>
                  </a:cubicBezTo>
                  <a:cubicBezTo>
                    <a:pt x="597" y="8938"/>
                    <a:pt x="597" y="8938"/>
                    <a:pt x="597" y="8938"/>
                  </a:cubicBezTo>
                  <a:cubicBezTo>
                    <a:pt x="597" y="8814"/>
                    <a:pt x="597" y="8814"/>
                    <a:pt x="597" y="8814"/>
                  </a:cubicBezTo>
                  <a:cubicBezTo>
                    <a:pt x="597" y="8690"/>
                    <a:pt x="597" y="8690"/>
                    <a:pt x="597" y="8690"/>
                  </a:cubicBezTo>
                  <a:cubicBezTo>
                    <a:pt x="477" y="8814"/>
                    <a:pt x="477" y="8814"/>
                    <a:pt x="477" y="8814"/>
                  </a:cubicBezTo>
                  <a:cubicBezTo>
                    <a:pt x="477" y="8814"/>
                    <a:pt x="477" y="8814"/>
                    <a:pt x="477" y="8814"/>
                  </a:cubicBezTo>
                  <a:cubicBezTo>
                    <a:pt x="477" y="8566"/>
                    <a:pt x="477" y="8566"/>
                    <a:pt x="477" y="8566"/>
                  </a:cubicBezTo>
                  <a:cubicBezTo>
                    <a:pt x="358" y="8441"/>
                    <a:pt x="358" y="8441"/>
                    <a:pt x="358" y="8441"/>
                  </a:cubicBezTo>
                  <a:cubicBezTo>
                    <a:pt x="358" y="8441"/>
                    <a:pt x="358" y="8441"/>
                    <a:pt x="358" y="8441"/>
                  </a:cubicBezTo>
                  <a:cubicBezTo>
                    <a:pt x="358" y="8690"/>
                    <a:pt x="358" y="8690"/>
                    <a:pt x="358" y="8690"/>
                  </a:cubicBezTo>
                  <a:cubicBezTo>
                    <a:pt x="477" y="8814"/>
                    <a:pt x="477" y="8814"/>
                    <a:pt x="477" y="8814"/>
                  </a:cubicBezTo>
                  <a:cubicBezTo>
                    <a:pt x="597" y="9062"/>
                    <a:pt x="597" y="9062"/>
                    <a:pt x="597" y="9062"/>
                  </a:cubicBezTo>
                  <a:cubicBezTo>
                    <a:pt x="477" y="9062"/>
                    <a:pt x="477" y="9062"/>
                    <a:pt x="477" y="9062"/>
                  </a:cubicBezTo>
                  <a:cubicBezTo>
                    <a:pt x="358" y="8938"/>
                    <a:pt x="358" y="8938"/>
                    <a:pt x="358" y="8938"/>
                  </a:cubicBezTo>
                  <a:cubicBezTo>
                    <a:pt x="239" y="8690"/>
                    <a:pt x="239" y="8690"/>
                    <a:pt x="239" y="8690"/>
                  </a:cubicBezTo>
                  <a:cubicBezTo>
                    <a:pt x="239" y="8814"/>
                    <a:pt x="239" y="8814"/>
                    <a:pt x="239" y="8814"/>
                  </a:cubicBezTo>
                  <a:cubicBezTo>
                    <a:pt x="119" y="8814"/>
                    <a:pt x="119" y="8814"/>
                    <a:pt x="119" y="8814"/>
                  </a:cubicBezTo>
                  <a:cubicBezTo>
                    <a:pt x="239" y="9062"/>
                    <a:pt x="239" y="9062"/>
                    <a:pt x="239" y="9062"/>
                  </a:cubicBezTo>
                  <a:cubicBezTo>
                    <a:pt x="477" y="9186"/>
                    <a:pt x="477" y="9186"/>
                    <a:pt x="477" y="9186"/>
                  </a:cubicBezTo>
                  <a:cubicBezTo>
                    <a:pt x="597" y="9559"/>
                    <a:pt x="597" y="9559"/>
                    <a:pt x="597" y="9559"/>
                  </a:cubicBezTo>
                  <a:cubicBezTo>
                    <a:pt x="477" y="10055"/>
                    <a:pt x="477" y="10055"/>
                    <a:pt x="477" y="10055"/>
                  </a:cubicBezTo>
                  <a:cubicBezTo>
                    <a:pt x="597" y="10055"/>
                    <a:pt x="597" y="10055"/>
                    <a:pt x="597" y="10055"/>
                  </a:cubicBezTo>
                  <a:cubicBezTo>
                    <a:pt x="716" y="10428"/>
                    <a:pt x="716" y="10428"/>
                    <a:pt x="716" y="10428"/>
                  </a:cubicBezTo>
                  <a:cubicBezTo>
                    <a:pt x="835" y="10800"/>
                    <a:pt x="835" y="10800"/>
                    <a:pt x="835" y="10800"/>
                  </a:cubicBezTo>
                  <a:cubicBezTo>
                    <a:pt x="716" y="10924"/>
                    <a:pt x="716" y="10924"/>
                    <a:pt x="716" y="10924"/>
                  </a:cubicBezTo>
                  <a:cubicBezTo>
                    <a:pt x="835" y="11421"/>
                    <a:pt x="835" y="11421"/>
                    <a:pt x="835" y="11421"/>
                  </a:cubicBezTo>
                  <a:cubicBezTo>
                    <a:pt x="716" y="11545"/>
                    <a:pt x="716" y="11545"/>
                    <a:pt x="716" y="11545"/>
                  </a:cubicBezTo>
                  <a:cubicBezTo>
                    <a:pt x="835" y="11669"/>
                    <a:pt x="835" y="11669"/>
                    <a:pt x="835" y="11669"/>
                  </a:cubicBezTo>
                  <a:cubicBezTo>
                    <a:pt x="835" y="11793"/>
                    <a:pt x="835" y="11793"/>
                    <a:pt x="835" y="11793"/>
                  </a:cubicBezTo>
                  <a:cubicBezTo>
                    <a:pt x="955" y="12041"/>
                    <a:pt x="955" y="12041"/>
                    <a:pt x="955" y="12041"/>
                  </a:cubicBezTo>
                  <a:cubicBezTo>
                    <a:pt x="955" y="12166"/>
                    <a:pt x="955" y="12166"/>
                    <a:pt x="955" y="12166"/>
                  </a:cubicBezTo>
                  <a:cubicBezTo>
                    <a:pt x="835" y="12290"/>
                    <a:pt x="835" y="12290"/>
                    <a:pt x="835" y="12290"/>
                  </a:cubicBezTo>
                  <a:cubicBezTo>
                    <a:pt x="835" y="12290"/>
                    <a:pt x="835" y="12290"/>
                    <a:pt x="835" y="12290"/>
                  </a:cubicBezTo>
                  <a:cubicBezTo>
                    <a:pt x="835" y="12414"/>
                    <a:pt x="835" y="12414"/>
                    <a:pt x="835" y="12414"/>
                  </a:cubicBezTo>
                  <a:cubicBezTo>
                    <a:pt x="835" y="12662"/>
                    <a:pt x="835" y="12662"/>
                    <a:pt x="835" y="12662"/>
                  </a:cubicBezTo>
                  <a:cubicBezTo>
                    <a:pt x="716" y="12786"/>
                    <a:pt x="716" y="12786"/>
                    <a:pt x="716" y="12786"/>
                  </a:cubicBezTo>
                  <a:cubicBezTo>
                    <a:pt x="716" y="12786"/>
                    <a:pt x="716" y="12786"/>
                    <a:pt x="716" y="12786"/>
                  </a:cubicBezTo>
                  <a:cubicBezTo>
                    <a:pt x="716" y="12910"/>
                    <a:pt x="716" y="12910"/>
                    <a:pt x="716" y="12910"/>
                  </a:cubicBezTo>
                  <a:cubicBezTo>
                    <a:pt x="597" y="13034"/>
                    <a:pt x="597" y="13034"/>
                    <a:pt x="597" y="13034"/>
                  </a:cubicBezTo>
                  <a:cubicBezTo>
                    <a:pt x="716" y="13159"/>
                    <a:pt x="716" y="13159"/>
                    <a:pt x="716" y="13159"/>
                  </a:cubicBezTo>
                  <a:cubicBezTo>
                    <a:pt x="477" y="13283"/>
                    <a:pt x="477" y="13283"/>
                    <a:pt x="477" y="13283"/>
                  </a:cubicBezTo>
                  <a:cubicBezTo>
                    <a:pt x="358" y="13159"/>
                    <a:pt x="358" y="13159"/>
                    <a:pt x="358" y="13159"/>
                  </a:cubicBezTo>
                  <a:cubicBezTo>
                    <a:pt x="239" y="13407"/>
                    <a:pt x="239" y="13407"/>
                    <a:pt x="239" y="13407"/>
                  </a:cubicBezTo>
                  <a:lnTo>
                    <a:pt x="239" y="13655"/>
                  </a:lnTo>
                  <a:close/>
                  <a:moveTo>
                    <a:pt x="239" y="1365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7" name="Google Shape;927;p16"/>
            <p:cNvSpPr/>
            <p:nvPr/>
          </p:nvSpPr>
          <p:spPr>
            <a:xfrm>
              <a:off x="6020" y="1733"/>
              <a:ext cx="368" cy="200"/>
            </a:xfrm>
            <a:custGeom>
              <a:avLst/>
              <a:gdLst/>
              <a:ahLst/>
              <a:cxnLst/>
              <a:rect l="l" t="t" r="r" b="b"/>
              <a:pathLst>
                <a:path w="21600" h="21600" extrusionOk="0">
                  <a:moveTo>
                    <a:pt x="7746" y="21600"/>
                  </a:moveTo>
                  <a:lnTo>
                    <a:pt x="7746" y="20800"/>
                  </a:lnTo>
                  <a:lnTo>
                    <a:pt x="7746" y="21600"/>
                  </a:lnTo>
                  <a:close/>
                  <a:moveTo>
                    <a:pt x="6703" y="18667"/>
                  </a:moveTo>
                  <a:lnTo>
                    <a:pt x="7299" y="17600"/>
                  </a:lnTo>
                  <a:lnTo>
                    <a:pt x="7299" y="18667"/>
                  </a:lnTo>
                  <a:lnTo>
                    <a:pt x="7746" y="19733"/>
                  </a:lnTo>
                  <a:lnTo>
                    <a:pt x="8938" y="19733"/>
                  </a:lnTo>
                  <a:lnTo>
                    <a:pt x="9385" y="20800"/>
                  </a:lnTo>
                  <a:lnTo>
                    <a:pt x="11619" y="20800"/>
                  </a:lnTo>
                  <a:lnTo>
                    <a:pt x="11619" y="19733"/>
                  </a:lnTo>
                  <a:lnTo>
                    <a:pt x="12215" y="20800"/>
                  </a:lnTo>
                  <a:lnTo>
                    <a:pt x="12811" y="19733"/>
                  </a:lnTo>
                  <a:lnTo>
                    <a:pt x="12811" y="18667"/>
                  </a:lnTo>
                  <a:lnTo>
                    <a:pt x="13854" y="18667"/>
                  </a:lnTo>
                  <a:lnTo>
                    <a:pt x="14450" y="17600"/>
                  </a:lnTo>
                  <a:lnTo>
                    <a:pt x="15492" y="17600"/>
                  </a:lnTo>
                  <a:lnTo>
                    <a:pt x="16684" y="16800"/>
                  </a:lnTo>
                  <a:lnTo>
                    <a:pt x="17131" y="15733"/>
                  </a:lnTo>
                  <a:lnTo>
                    <a:pt x="18323" y="14667"/>
                  </a:lnTo>
                  <a:lnTo>
                    <a:pt x="18323" y="13867"/>
                  </a:lnTo>
                  <a:lnTo>
                    <a:pt x="18770" y="13867"/>
                  </a:lnTo>
                  <a:lnTo>
                    <a:pt x="18770" y="14667"/>
                  </a:lnTo>
                  <a:lnTo>
                    <a:pt x="19366" y="14667"/>
                  </a:lnTo>
                  <a:lnTo>
                    <a:pt x="19961" y="13867"/>
                  </a:lnTo>
                  <a:lnTo>
                    <a:pt x="19366" y="13867"/>
                  </a:lnTo>
                  <a:lnTo>
                    <a:pt x="19366" y="12800"/>
                  </a:lnTo>
                  <a:lnTo>
                    <a:pt x="19961" y="12800"/>
                  </a:lnTo>
                  <a:lnTo>
                    <a:pt x="19961" y="11733"/>
                  </a:lnTo>
                  <a:lnTo>
                    <a:pt x="20408" y="11733"/>
                  </a:lnTo>
                  <a:lnTo>
                    <a:pt x="20408" y="12800"/>
                  </a:lnTo>
                  <a:lnTo>
                    <a:pt x="21004" y="12800"/>
                  </a:lnTo>
                  <a:lnTo>
                    <a:pt x="21004" y="10667"/>
                  </a:lnTo>
                  <a:lnTo>
                    <a:pt x="20408" y="9867"/>
                  </a:lnTo>
                  <a:lnTo>
                    <a:pt x="20408" y="7733"/>
                  </a:lnTo>
                  <a:lnTo>
                    <a:pt x="21600" y="7733"/>
                  </a:lnTo>
                  <a:lnTo>
                    <a:pt x="21600" y="6933"/>
                  </a:lnTo>
                  <a:lnTo>
                    <a:pt x="19961" y="6933"/>
                  </a:lnTo>
                  <a:lnTo>
                    <a:pt x="20408" y="5867"/>
                  </a:lnTo>
                  <a:lnTo>
                    <a:pt x="19366" y="5867"/>
                  </a:lnTo>
                  <a:lnTo>
                    <a:pt x="19366" y="4800"/>
                  </a:lnTo>
                  <a:lnTo>
                    <a:pt x="19961" y="4800"/>
                  </a:lnTo>
                  <a:lnTo>
                    <a:pt x="19961" y="2933"/>
                  </a:lnTo>
                  <a:lnTo>
                    <a:pt x="18770" y="2933"/>
                  </a:lnTo>
                  <a:lnTo>
                    <a:pt x="18770" y="1867"/>
                  </a:lnTo>
                  <a:lnTo>
                    <a:pt x="19366" y="1867"/>
                  </a:lnTo>
                  <a:lnTo>
                    <a:pt x="19366" y="800"/>
                  </a:lnTo>
                  <a:lnTo>
                    <a:pt x="19961" y="800"/>
                  </a:lnTo>
                  <a:lnTo>
                    <a:pt x="19366" y="800"/>
                  </a:lnTo>
                  <a:lnTo>
                    <a:pt x="18323" y="1867"/>
                  </a:lnTo>
                  <a:lnTo>
                    <a:pt x="18323" y="2933"/>
                  </a:lnTo>
                  <a:lnTo>
                    <a:pt x="17727" y="2933"/>
                  </a:lnTo>
                  <a:lnTo>
                    <a:pt x="17727" y="0"/>
                  </a:lnTo>
                  <a:lnTo>
                    <a:pt x="17131" y="0"/>
                  </a:lnTo>
                  <a:lnTo>
                    <a:pt x="16684" y="800"/>
                  </a:lnTo>
                  <a:lnTo>
                    <a:pt x="16684" y="0"/>
                  </a:lnTo>
                  <a:lnTo>
                    <a:pt x="16088" y="800"/>
                  </a:lnTo>
                  <a:lnTo>
                    <a:pt x="16088" y="1867"/>
                  </a:lnTo>
                  <a:lnTo>
                    <a:pt x="15492" y="1867"/>
                  </a:lnTo>
                  <a:lnTo>
                    <a:pt x="14897" y="2933"/>
                  </a:lnTo>
                  <a:lnTo>
                    <a:pt x="14897" y="1867"/>
                  </a:lnTo>
                  <a:lnTo>
                    <a:pt x="14450" y="2933"/>
                  </a:lnTo>
                  <a:lnTo>
                    <a:pt x="14450" y="3733"/>
                  </a:lnTo>
                  <a:lnTo>
                    <a:pt x="13854" y="3733"/>
                  </a:lnTo>
                  <a:lnTo>
                    <a:pt x="13258" y="1867"/>
                  </a:lnTo>
                  <a:lnTo>
                    <a:pt x="12811" y="1867"/>
                  </a:lnTo>
                  <a:lnTo>
                    <a:pt x="12215" y="3733"/>
                  </a:lnTo>
                  <a:lnTo>
                    <a:pt x="12811" y="4800"/>
                  </a:lnTo>
                  <a:lnTo>
                    <a:pt x="12215" y="6933"/>
                  </a:lnTo>
                  <a:lnTo>
                    <a:pt x="12811" y="4800"/>
                  </a:lnTo>
                  <a:lnTo>
                    <a:pt x="12215" y="3733"/>
                  </a:lnTo>
                  <a:lnTo>
                    <a:pt x="12215" y="2933"/>
                  </a:lnTo>
                  <a:lnTo>
                    <a:pt x="11619" y="2933"/>
                  </a:lnTo>
                  <a:lnTo>
                    <a:pt x="11619" y="1867"/>
                  </a:lnTo>
                  <a:lnTo>
                    <a:pt x="10577" y="2933"/>
                  </a:lnTo>
                  <a:lnTo>
                    <a:pt x="10577" y="3733"/>
                  </a:lnTo>
                  <a:lnTo>
                    <a:pt x="9981" y="4800"/>
                  </a:lnTo>
                  <a:lnTo>
                    <a:pt x="9385" y="4800"/>
                  </a:lnTo>
                  <a:lnTo>
                    <a:pt x="9385" y="1867"/>
                  </a:lnTo>
                  <a:lnTo>
                    <a:pt x="8938" y="1867"/>
                  </a:lnTo>
                  <a:lnTo>
                    <a:pt x="8342" y="2933"/>
                  </a:lnTo>
                  <a:lnTo>
                    <a:pt x="8342" y="4800"/>
                  </a:lnTo>
                  <a:lnTo>
                    <a:pt x="8938" y="4800"/>
                  </a:lnTo>
                  <a:lnTo>
                    <a:pt x="8342" y="5867"/>
                  </a:lnTo>
                  <a:lnTo>
                    <a:pt x="8342" y="6933"/>
                  </a:lnTo>
                  <a:lnTo>
                    <a:pt x="7746" y="6933"/>
                  </a:lnTo>
                  <a:lnTo>
                    <a:pt x="7746" y="5867"/>
                  </a:lnTo>
                  <a:lnTo>
                    <a:pt x="7299" y="6933"/>
                  </a:lnTo>
                  <a:lnTo>
                    <a:pt x="6703" y="7733"/>
                  </a:lnTo>
                  <a:lnTo>
                    <a:pt x="6703" y="8800"/>
                  </a:lnTo>
                  <a:lnTo>
                    <a:pt x="6703" y="7733"/>
                  </a:lnTo>
                  <a:lnTo>
                    <a:pt x="6108" y="7733"/>
                  </a:lnTo>
                  <a:lnTo>
                    <a:pt x="6108" y="6933"/>
                  </a:lnTo>
                  <a:lnTo>
                    <a:pt x="6703" y="5867"/>
                  </a:lnTo>
                  <a:lnTo>
                    <a:pt x="6108" y="5867"/>
                  </a:lnTo>
                  <a:lnTo>
                    <a:pt x="6108" y="4800"/>
                  </a:lnTo>
                  <a:lnTo>
                    <a:pt x="6703" y="3733"/>
                  </a:lnTo>
                  <a:lnTo>
                    <a:pt x="6108" y="2933"/>
                  </a:lnTo>
                  <a:lnTo>
                    <a:pt x="6703" y="2933"/>
                  </a:lnTo>
                  <a:lnTo>
                    <a:pt x="6108" y="1867"/>
                  </a:lnTo>
                  <a:lnTo>
                    <a:pt x="5512" y="1867"/>
                  </a:lnTo>
                  <a:lnTo>
                    <a:pt x="5065" y="800"/>
                  </a:lnTo>
                  <a:lnTo>
                    <a:pt x="5065" y="0"/>
                  </a:lnTo>
                  <a:lnTo>
                    <a:pt x="3426" y="0"/>
                  </a:lnTo>
                  <a:lnTo>
                    <a:pt x="3426" y="800"/>
                  </a:lnTo>
                  <a:lnTo>
                    <a:pt x="3873" y="0"/>
                  </a:lnTo>
                  <a:lnTo>
                    <a:pt x="4469" y="800"/>
                  </a:lnTo>
                  <a:lnTo>
                    <a:pt x="3873" y="800"/>
                  </a:lnTo>
                  <a:lnTo>
                    <a:pt x="5065" y="2933"/>
                  </a:lnTo>
                  <a:lnTo>
                    <a:pt x="4469" y="2933"/>
                  </a:lnTo>
                  <a:lnTo>
                    <a:pt x="4469" y="3733"/>
                  </a:lnTo>
                  <a:lnTo>
                    <a:pt x="4469" y="2933"/>
                  </a:lnTo>
                  <a:lnTo>
                    <a:pt x="3873" y="1867"/>
                  </a:lnTo>
                  <a:lnTo>
                    <a:pt x="3426" y="2933"/>
                  </a:lnTo>
                  <a:lnTo>
                    <a:pt x="3426" y="1867"/>
                  </a:lnTo>
                  <a:lnTo>
                    <a:pt x="2830" y="1867"/>
                  </a:lnTo>
                  <a:lnTo>
                    <a:pt x="2830" y="800"/>
                  </a:lnTo>
                  <a:lnTo>
                    <a:pt x="2234" y="1867"/>
                  </a:lnTo>
                  <a:lnTo>
                    <a:pt x="2830" y="1867"/>
                  </a:lnTo>
                  <a:lnTo>
                    <a:pt x="2234" y="2933"/>
                  </a:lnTo>
                  <a:lnTo>
                    <a:pt x="2234" y="1867"/>
                  </a:lnTo>
                  <a:lnTo>
                    <a:pt x="1788" y="1867"/>
                  </a:lnTo>
                  <a:lnTo>
                    <a:pt x="1788" y="2933"/>
                  </a:lnTo>
                  <a:lnTo>
                    <a:pt x="2234" y="2933"/>
                  </a:lnTo>
                  <a:lnTo>
                    <a:pt x="2234" y="3733"/>
                  </a:lnTo>
                  <a:lnTo>
                    <a:pt x="1788" y="2933"/>
                  </a:lnTo>
                  <a:lnTo>
                    <a:pt x="1788" y="3733"/>
                  </a:lnTo>
                  <a:lnTo>
                    <a:pt x="2234" y="3733"/>
                  </a:lnTo>
                  <a:lnTo>
                    <a:pt x="2234" y="4800"/>
                  </a:lnTo>
                  <a:lnTo>
                    <a:pt x="1788" y="4800"/>
                  </a:lnTo>
                  <a:lnTo>
                    <a:pt x="1192" y="3733"/>
                  </a:lnTo>
                  <a:lnTo>
                    <a:pt x="596" y="4800"/>
                  </a:lnTo>
                  <a:lnTo>
                    <a:pt x="1192" y="4800"/>
                  </a:lnTo>
                  <a:lnTo>
                    <a:pt x="1192" y="5867"/>
                  </a:lnTo>
                  <a:lnTo>
                    <a:pt x="596" y="4800"/>
                  </a:lnTo>
                  <a:lnTo>
                    <a:pt x="0" y="5867"/>
                  </a:lnTo>
                  <a:lnTo>
                    <a:pt x="596" y="5867"/>
                  </a:lnTo>
                  <a:lnTo>
                    <a:pt x="1192" y="6933"/>
                  </a:lnTo>
                  <a:lnTo>
                    <a:pt x="1788" y="6933"/>
                  </a:lnTo>
                  <a:lnTo>
                    <a:pt x="1788" y="5867"/>
                  </a:lnTo>
                  <a:lnTo>
                    <a:pt x="2234" y="5867"/>
                  </a:lnTo>
                  <a:lnTo>
                    <a:pt x="2830" y="4800"/>
                  </a:lnTo>
                  <a:lnTo>
                    <a:pt x="2830" y="5867"/>
                  </a:lnTo>
                  <a:lnTo>
                    <a:pt x="3426" y="5867"/>
                  </a:lnTo>
                  <a:lnTo>
                    <a:pt x="3426" y="6933"/>
                  </a:lnTo>
                  <a:lnTo>
                    <a:pt x="3873" y="6933"/>
                  </a:lnTo>
                  <a:lnTo>
                    <a:pt x="3873" y="5867"/>
                  </a:lnTo>
                  <a:lnTo>
                    <a:pt x="5065" y="5867"/>
                  </a:lnTo>
                  <a:lnTo>
                    <a:pt x="4469" y="6933"/>
                  </a:lnTo>
                  <a:lnTo>
                    <a:pt x="5065" y="6933"/>
                  </a:lnTo>
                  <a:lnTo>
                    <a:pt x="5065" y="7733"/>
                  </a:lnTo>
                  <a:lnTo>
                    <a:pt x="3873" y="7733"/>
                  </a:lnTo>
                  <a:lnTo>
                    <a:pt x="3873" y="8800"/>
                  </a:lnTo>
                  <a:lnTo>
                    <a:pt x="5065" y="8800"/>
                  </a:lnTo>
                  <a:lnTo>
                    <a:pt x="5065" y="7733"/>
                  </a:lnTo>
                  <a:lnTo>
                    <a:pt x="5512" y="7733"/>
                  </a:lnTo>
                  <a:lnTo>
                    <a:pt x="5512" y="8800"/>
                  </a:lnTo>
                  <a:lnTo>
                    <a:pt x="5065" y="8800"/>
                  </a:lnTo>
                  <a:lnTo>
                    <a:pt x="4469" y="9867"/>
                  </a:lnTo>
                  <a:lnTo>
                    <a:pt x="3873" y="8800"/>
                  </a:lnTo>
                  <a:lnTo>
                    <a:pt x="3873" y="9867"/>
                  </a:lnTo>
                  <a:lnTo>
                    <a:pt x="3426" y="9867"/>
                  </a:lnTo>
                  <a:lnTo>
                    <a:pt x="3426" y="8800"/>
                  </a:lnTo>
                  <a:lnTo>
                    <a:pt x="2830" y="8800"/>
                  </a:lnTo>
                  <a:lnTo>
                    <a:pt x="2830" y="9867"/>
                  </a:lnTo>
                  <a:lnTo>
                    <a:pt x="596" y="9867"/>
                  </a:lnTo>
                  <a:lnTo>
                    <a:pt x="596" y="10667"/>
                  </a:lnTo>
                  <a:lnTo>
                    <a:pt x="1192" y="10667"/>
                  </a:lnTo>
                  <a:lnTo>
                    <a:pt x="1788" y="11733"/>
                  </a:lnTo>
                  <a:lnTo>
                    <a:pt x="1788" y="10667"/>
                  </a:lnTo>
                  <a:lnTo>
                    <a:pt x="2234" y="11733"/>
                  </a:lnTo>
                  <a:lnTo>
                    <a:pt x="3426" y="11733"/>
                  </a:lnTo>
                  <a:lnTo>
                    <a:pt x="3426" y="12800"/>
                  </a:lnTo>
                  <a:lnTo>
                    <a:pt x="3873" y="12800"/>
                  </a:lnTo>
                  <a:lnTo>
                    <a:pt x="3873" y="13867"/>
                  </a:lnTo>
                  <a:lnTo>
                    <a:pt x="4469" y="13867"/>
                  </a:lnTo>
                  <a:lnTo>
                    <a:pt x="5065" y="12800"/>
                  </a:lnTo>
                  <a:lnTo>
                    <a:pt x="4469" y="13867"/>
                  </a:lnTo>
                  <a:lnTo>
                    <a:pt x="4469" y="14667"/>
                  </a:lnTo>
                  <a:lnTo>
                    <a:pt x="5065" y="13867"/>
                  </a:lnTo>
                  <a:lnTo>
                    <a:pt x="5512" y="13867"/>
                  </a:lnTo>
                  <a:lnTo>
                    <a:pt x="6108" y="14667"/>
                  </a:lnTo>
                  <a:lnTo>
                    <a:pt x="4469" y="14667"/>
                  </a:lnTo>
                  <a:lnTo>
                    <a:pt x="4469" y="15733"/>
                  </a:lnTo>
                  <a:lnTo>
                    <a:pt x="3873" y="15733"/>
                  </a:lnTo>
                  <a:lnTo>
                    <a:pt x="3426" y="16800"/>
                  </a:lnTo>
                  <a:lnTo>
                    <a:pt x="3426" y="15733"/>
                  </a:lnTo>
                  <a:lnTo>
                    <a:pt x="2830" y="15733"/>
                  </a:lnTo>
                  <a:lnTo>
                    <a:pt x="2830" y="18667"/>
                  </a:lnTo>
                  <a:lnTo>
                    <a:pt x="3426" y="18667"/>
                  </a:lnTo>
                  <a:lnTo>
                    <a:pt x="3426" y="17600"/>
                  </a:lnTo>
                  <a:lnTo>
                    <a:pt x="3873" y="18667"/>
                  </a:lnTo>
                  <a:lnTo>
                    <a:pt x="4469" y="18667"/>
                  </a:lnTo>
                  <a:lnTo>
                    <a:pt x="5512" y="17600"/>
                  </a:lnTo>
                  <a:lnTo>
                    <a:pt x="6108" y="17600"/>
                  </a:lnTo>
                  <a:lnTo>
                    <a:pt x="6108" y="18667"/>
                  </a:lnTo>
                  <a:lnTo>
                    <a:pt x="6703" y="18667"/>
                  </a:lnTo>
                  <a:close/>
                  <a:moveTo>
                    <a:pt x="6703" y="1866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8" name="Google Shape;928;p16"/>
            <p:cNvSpPr/>
            <p:nvPr/>
          </p:nvSpPr>
          <p:spPr>
            <a:xfrm>
              <a:off x="3072" y="4684"/>
              <a:ext cx="84" cy="47"/>
            </a:xfrm>
            <a:custGeom>
              <a:avLst/>
              <a:gdLst/>
              <a:ahLst/>
              <a:cxnLst/>
              <a:rect l="l" t="t" r="r" b="b"/>
              <a:pathLst>
                <a:path w="21600" h="21600" extrusionOk="0">
                  <a:moveTo>
                    <a:pt x="21600" y="17053"/>
                  </a:moveTo>
                  <a:lnTo>
                    <a:pt x="18982" y="17053"/>
                  </a:lnTo>
                  <a:lnTo>
                    <a:pt x="18982" y="21600"/>
                  </a:lnTo>
                  <a:lnTo>
                    <a:pt x="21600" y="17053"/>
                  </a:lnTo>
                  <a:close/>
                  <a:moveTo>
                    <a:pt x="11782" y="12505"/>
                  </a:moveTo>
                  <a:lnTo>
                    <a:pt x="14400" y="12505"/>
                  </a:lnTo>
                  <a:lnTo>
                    <a:pt x="14400" y="17053"/>
                  </a:lnTo>
                  <a:lnTo>
                    <a:pt x="11782" y="12505"/>
                  </a:lnTo>
                  <a:close/>
                  <a:moveTo>
                    <a:pt x="9818" y="4547"/>
                  </a:moveTo>
                  <a:lnTo>
                    <a:pt x="9818" y="9095"/>
                  </a:lnTo>
                  <a:lnTo>
                    <a:pt x="9818" y="4547"/>
                  </a:lnTo>
                  <a:close/>
                  <a:moveTo>
                    <a:pt x="0" y="9095"/>
                  </a:moveTo>
                  <a:lnTo>
                    <a:pt x="2618" y="9095"/>
                  </a:lnTo>
                  <a:lnTo>
                    <a:pt x="2618" y="12505"/>
                  </a:lnTo>
                  <a:lnTo>
                    <a:pt x="0" y="12505"/>
                  </a:lnTo>
                  <a:lnTo>
                    <a:pt x="0" y="9095"/>
                  </a:lnTo>
                  <a:close/>
                  <a:moveTo>
                    <a:pt x="2618" y="4547"/>
                  </a:moveTo>
                  <a:lnTo>
                    <a:pt x="4582" y="9095"/>
                  </a:lnTo>
                  <a:lnTo>
                    <a:pt x="4582" y="17053"/>
                  </a:lnTo>
                  <a:lnTo>
                    <a:pt x="2618" y="17053"/>
                  </a:lnTo>
                  <a:lnTo>
                    <a:pt x="4582" y="21600"/>
                  </a:lnTo>
                  <a:lnTo>
                    <a:pt x="7200" y="21600"/>
                  </a:lnTo>
                  <a:lnTo>
                    <a:pt x="7200" y="9095"/>
                  </a:lnTo>
                  <a:lnTo>
                    <a:pt x="4582" y="4547"/>
                  </a:lnTo>
                  <a:lnTo>
                    <a:pt x="4582" y="0"/>
                  </a:lnTo>
                  <a:lnTo>
                    <a:pt x="2618" y="0"/>
                  </a:lnTo>
                  <a:lnTo>
                    <a:pt x="2618" y="4547"/>
                  </a:lnTo>
                  <a:close/>
                  <a:moveTo>
                    <a:pt x="2618" y="454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9" name="Google Shape;929;p16"/>
            <p:cNvSpPr/>
            <p:nvPr/>
          </p:nvSpPr>
          <p:spPr>
            <a:xfrm>
              <a:off x="4209" y="3987"/>
              <a:ext cx="131" cy="47"/>
            </a:xfrm>
            <a:custGeom>
              <a:avLst/>
              <a:gdLst/>
              <a:ahLst/>
              <a:cxnLst/>
              <a:rect l="l" t="t" r="r" b="b"/>
              <a:pathLst>
                <a:path w="21600" h="21600" extrusionOk="0">
                  <a:moveTo>
                    <a:pt x="18277" y="17053"/>
                  </a:moveTo>
                  <a:lnTo>
                    <a:pt x="21600" y="21600"/>
                  </a:lnTo>
                  <a:lnTo>
                    <a:pt x="18277" y="21600"/>
                  </a:lnTo>
                  <a:lnTo>
                    <a:pt x="18277" y="17053"/>
                  </a:lnTo>
                  <a:close/>
                  <a:moveTo>
                    <a:pt x="19938" y="9095"/>
                  </a:moveTo>
                  <a:lnTo>
                    <a:pt x="18277" y="9095"/>
                  </a:lnTo>
                  <a:lnTo>
                    <a:pt x="19938" y="12505"/>
                  </a:lnTo>
                  <a:lnTo>
                    <a:pt x="19938" y="9095"/>
                  </a:lnTo>
                  <a:close/>
                  <a:moveTo>
                    <a:pt x="12046" y="12505"/>
                  </a:moveTo>
                  <a:lnTo>
                    <a:pt x="12046" y="17053"/>
                  </a:lnTo>
                  <a:lnTo>
                    <a:pt x="13708" y="17053"/>
                  </a:lnTo>
                  <a:lnTo>
                    <a:pt x="12046" y="12505"/>
                  </a:lnTo>
                  <a:close/>
                  <a:moveTo>
                    <a:pt x="9138" y="0"/>
                  </a:moveTo>
                  <a:lnTo>
                    <a:pt x="12046" y="0"/>
                  </a:lnTo>
                  <a:lnTo>
                    <a:pt x="12046" y="4547"/>
                  </a:lnTo>
                  <a:lnTo>
                    <a:pt x="10800" y="4547"/>
                  </a:lnTo>
                  <a:lnTo>
                    <a:pt x="9138" y="0"/>
                  </a:lnTo>
                  <a:close/>
                  <a:moveTo>
                    <a:pt x="1662" y="9095"/>
                  </a:moveTo>
                  <a:lnTo>
                    <a:pt x="0" y="9095"/>
                  </a:lnTo>
                  <a:lnTo>
                    <a:pt x="1662" y="9095"/>
                  </a:lnTo>
                  <a:close/>
                  <a:moveTo>
                    <a:pt x="1662" y="909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0" name="Google Shape;930;p16"/>
            <p:cNvSpPr/>
            <p:nvPr/>
          </p:nvSpPr>
          <p:spPr>
            <a:xfrm>
              <a:off x="4105" y="3977"/>
              <a:ext cx="83" cy="30"/>
            </a:xfrm>
            <a:custGeom>
              <a:avLst/>
              <a:gdLst/>
              <a:ahLst/>
              <a:cxnLst/>
              <a:rect l="l" t="t" r="r" b="b"/>
              <a:pathLst>
                <a:path w="21600" h="21600" extrusionOk="0">
                  <a:moveTo>
                    <a:pt x="19636" y="14400"/>
                  </a:moveTo>
                  <a:lnTo>
                    <a:pt x="21600" y="14400"/>
                  </a:lnTo>
                  <a:lnTo>
                    <a:pt x="19636" y="14400"/>
                  </a:lnTo>
                  <a:close/>
                  <a:moveTo>
                    <a:pt x="17018" y="0"/>
                  </a:moveTo>
                  <a:lnTo>
                    <a:pt x="2618" y="0"/>
                  </a:lnTo>
                  <a:lnTo>
                    <a:pt x="2618" y="7200"/>
                  </a:lnTo>
                  <a:lnTo>
                    <a:pt x="0" y="7200"/>
                  </a:lnTo>
                  <a:lnTo>
                    <a:pt x="0" y="21600"/>
                  </a:lnTo>
                  <a:lnTo>
                    <a:pt x="7200" y="21600"/>
                  </a:lnTo>
                  <a:lnTo>
                    <a:pt x="12436" y="14400"/>
                  </a:lnTo>
                  <a:lnTo>
                    <a:pt x="12436" y="21600"/>
                  </a:lnTo>
                  <a:lnTo>
                    <a:pt x="17018" y="14400"/>
                  </a:lnTo>
                  <a:lnTo>
                    <a:pt x="19636" y="7200"/>
                  </a:lnTo>
                  <a:lnTo>
                    <a:pt x="17018" y="7200"/>
                  </a:lnTo>
                  <a:lnTo>
                    <a:pt x="17018" y="0"/>
                  </a:lnTo>
                  <a:close/>
                  <a:moveTo>
                    <a:pt x="17018"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1" name="Google Shape;931;p16"/>
            <p:cNvSpPr/>
            <p:nvPr/>
          </p:nvSpPr>
          <p:spPr>
            <a:xfrm>
              <a:off x="3907" y="3923"/>
              <a:ext cx="159" cy="91"/>
            </a:xfrm>
            <a:custGeom>
              <a:avLst/>
              <a:gdLst/>
              <a:ahLst/>
              <a:cxnLst/>
              <a:rect l="l" t="t" r="r" b="b"/>
              <a:pathLst>
                <a:path w="21600" h="21600" extrusionOk="0">
                  <a:moveTo>
                    <a:pt x="19200" y="15178"/>
                  </a:moveTo>
                  <a:lnTo>
                    <a:pt x="20571" y="17514"/>
                  </a:lnTo>
                  <a:lnTo>
                    <a:pt x="19200" y="17514"/>
                  </a:lnTo>
                  <a:lnTo>
                    <a:pt x="19200" y="15178"/>
                  </a:lnTo>
                  <a:close/>
                  <a:moveTo>
                    <a:pt x="2743" y="2335"/>
                  </a:moveTo>
                  <a:lnTo>
                    <a:pt x="1371" y="4670"/>
                  </a:lnTo>
                  <a:lnTo>
                    <a:pt x="2743" y="6422"/>
                  </a:lnTo>
                  <a:lnTo>
                    <a:pt x="2743" y="8757"/>
                  </a:lnTo>
                  <a:lnTo>
                    <a:pt x="1371" y="8757"/>
                  </a:lnTo>
                  <a:lnTo>
                    <a:pt x="1371" y="12843"/>
                  </a:lnTo>
                  <a:lnTo>
                    <a:pt x="0" y="15178"/>
                  </a:lnTo>
                  <a:lnTo>
                    <a:pt x="0" y="17514"/>
                  </a:lnTo>
                  <a:lnTo>
                    <a:pt x="1371" y="17514"/>
                  </a:lnTo>
                  <a:lnTo>
                    <a:pt x="1371" y="19849"/>
                  </a:lnTo>
                  <a:lnTo>
                    <a:pt x="2743" y="21600"/>
                  </a:lnTo>
                  <a:lnTo>
                    <a:pt x="5143" y="17514"/>
                  </a:lnTo>
                  <a:lnTo>
                    <a:pt x="5143" y="15178"/>
                  </a:lnTo>
                  <a:lnTo>
                    <a:pt x="6514" y="15178"/>
                  </a:lnTo>
                  <a:lnTo>
                    <a:pt x="7886" y="12843"/>
                  </a:lnTo>
                  <a:lnTo>
                    <a:pt x="8914" y="15178"/>
                  </a:lnTo>
                  <a:lnTo>
                    <a:pt x="8914" y="17514"/>
                  </a:lnTo>
                  <a:lnTo>
                    <a:pt x="11657" y="12843"/>
                  </a:lnTo>
                  <a:lnTo>
                    <a:pt x="16457" y="12843"/>
                  </a:lnTo>
                  <a:lnTo>
                    <a:pt x="17829" y="15178"/>
                  </a:lnTo>
                  <a:lnTo>
                    <a:pt x="20571" y="15178"/>
                  </a:lnTo>
                  <a:lnTo>
                    <a:pt x="20571" y="12843"/>
                  </a:lnTo>
                  <a:lnTo>
                    <a:pt x="21600" y="12843"/>
                  </a:lnTo>
                  <a:lnTo>
                    <a:pt x="21600" y="11092"/>
                  </a:lnTo>
                  <a:lnTo>
                    <a:pt x="19200" y="8757"/>
                  </a:lnTo>
                  <a:lnTo>
                    <a:pt x="15429" y="8757"/>
                  </a:lnTo>
                  <a:lnTo>
                    <a:pt x="14057" y="6422"/>
                  </a:lnTo>
                  <a:lnTo>
                    <a:pt x="11657" y="6422"/>
                  </a:lnTo>
                  <a:lnTo>
                    <a:pt x="12686" y="4670"/>
                  </a:lnTo>
                  <a:lnTo>
                    <a:pt x="14057" y="6422"/>
                  </a:lnTo>
                  <a:lnTo>
                    <a:pt x="17829" y="6422"/>
                  </a:lnTo>
                  <a:lnTo>
                    <a:pt x="16457" y="4670"/>
                  </a:lnTo>
                  <a:lnTo>
                    <a:pt x="14057" y="4670"/>
                  </a:lnTo>
                  <a:lnTo>
                    <a:pt x="12686" y="2335"/>
                  </a:lnTo>
                  <a:lnTo>
                    <a:pt x="11657" y="2335"/>
                  </a:lnTo>
                  <a:lnTo>
                    <a:pt x="6514" y="0"/>
                  </a:lnTo>
                  <a:lnTo>
                    <a:pt x="2743" y="0"/>
                  </a:lnTo>
                  <a:lnTo>
                    <a:pt x="2743" y="2335"/>
                  </a:lnTo>
                  <a:close/>
                  <a:moveTo>
                    <a:pt x="2743" y="233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2" name="Google Shape;932;p16"/>
            <p:cNvSpPr/>
            <p:nvPr/>
          </p:nvSpPr>
          <p:spPr>
            <a:xfrm>
              <a:off x="4790" y="108"/>
              <a:ext cx="1758" cy="2000"/>
            </a:xfrm>
            <a:custGeom>
              <a:avLst/>
              <a:gdLst/>
              <a:ahLst/>
              <a:cxnLst/>
              <a:rect l="l" t="t" r="r" b="b"/>
              <a:pathLst>
                <a:path w="21600" h="21600" extrusionOk="0">
                  <a:moveTo>
                    <a:pt x="6353" y="21402"/>
                  </a:moveTo>
                  <a:cubicBezTo>
                    <a:pt x="6122" y="21303"/>
                    <a:pt x="6122" y="21303"/>
                    <a:pt x="6122" y="21303"/>
                  </a:cubicBezTo>
                  <a:cubicBezTo>
                    <a:pt x="6006" y="21303"/>
                    <a:pt x="6006" y="21303"/>
                    <a:pt x="6006" y="21303"/>
                  </a:cubicBezTo>
                  <a:cubicBezTo>
                    <a:pt x="6006" y="21204"/>
                    <a:pt x="6006" y="21204"/>
                    <a:pt x="6006" y="21204"/>
                  </a:cubicBezTo>
                  <a:cubicBezTo>
                    <a:pt x="6006" y="21204"/>
                    <a:pt x="6006" y="21204"/>
                    <a:pt x="6006" y="21204"/>
                  </a:cubicBezTo>
                  <a:cubicBezTo>
                    <a:pt x="6122" y="21204"/>
                    <a:pt x="6122" y="21204"/>
                    <a:pt x="6122" y="21204"/>
                  </a:cubicBezTo>
                  <a:cubicBezTo>
                    <a:pt x="6122" y="21105"/>
                    <a:pt x="6122" y="21105"/>
                    <a:pt x="6122" y="21105"/>
                  </a:cubicBezTo>
                  <a:cubicBezTo>
                    <a:pt x="6006" y="21105"/>
                    <a:pt x="6006" y="21105"/>
                    <a:pt x="6006" y="21105"/>
                  </a:cubicBezTo>
                  <a:cubicBezTo>
                    <a:pt x="6006" y="21204"/>
                    <a:pt x="6006" y="21204"/>
                    <a:pt x="6006" y="21204"/>
                  </a:cubicBezTo>
                  <a:cubicBezTo>
                    <a:pt x="5891" y="21204"/>
                    <a:pt x="5891" y="21204"/>
                    <a:pt x="5891" y="21204"/>
                  </a:cubicBezTo>
                  <a:cubicBezTo>
                    <a:pt x="5891" y="21303"/>
                    <a:pt x="5891" y="21303"/>
                    <a:pt x="5891" y="21303"/>
                  </a:cubicBezTo>
                  <a:cubicBezTo>
                    <a:pt x="5891" y="21303"/>
                    <a:pt x="5891" y="21303"/>
                    <a:pt x="5891" y="21303"/>
                  </a:cubicBezTo>
                  <a:cubicBezTo>
                    <a:pt x="5775" y="21303"/>
                    <a:pt x="5775" y="21303"/>
                    <a:pt x="5775" y="21303"/>
                  </a:cubicBezTo>
                  <a:cubicBezTo>
                    <a:pt x="5775" y="21303"/>
                    <a:pt x="5775" y="21303"/>
                    <a:pt x="5775" y="21303"/>
                  </a:cubicBezTo>
                  <a:cubicBezTo>
                    <a:pt x="5775" y="21402"/>
                    <a:pt x="5775" y="21402"/>
                    <a:pt x="5775" y="21402"/>
                  </a:cubicBezTo>
                  <a:cubicBezTo>
                    <a:pt x="5775" y="21402"/>
                    <a:pt x="5775" y="21402"/>
                    <a:pt x="5775" y="21402"/>
                  </a:cubicBezTo>
                  <a:cubicBezTo>
                    <a:pt x="5775" y="21402"/>
                    <a:pt x="5775" y="21402"/>
                    <a:pt x="5775" y="21402"/>
                  </a:cubicBezTo>
                  <a:cubicBezTo>
                    <a:pt x="5775" y="21303"/>
                    <a:pt x="5775" y="21303"/>
                    <a:pt x="5775" y="21303"/>
                  </a:cubicBezTo>
                  <a:cubicBezTo>
                    <a:pt x="5775" y="21204"/>
                    <a:pt x="5775" y="21204"/>
                    <a:pt x="5775" y="21204"/>
                  </a:cubicBezTo>
                  <a:cubicBezTo>
                    <a:pt x="5775" y="21204"/>
                    <a:pt x="5775" y="21204"/>
                    <a:pt x="5775" y="21204"/>
                  </a:cubicBezTo>
                  <a:cubicBezTo>
                    <a:pt x="5891" y="21105"/>
                    <a:pt x="5891" y="21105"/>
                    <a:pt x="5891" y="21105"/>
                  </a:cubicBezTo>
                  <a:cubicBezTo>
                    <a:pt x="5891" y="21105"/>
                    <a:pt x="5891" y="21105"/>
                    <a:pt x="5891" y="21105"/>
                  </a:cubicBezTo>
                  <a:cubicBezTo>
                    <a:pt x="5775" y="21105"/>
                    <a:pt x="5775" y="21105"/>
                    <a:pt x="5775" y="21105"/>
                  </a:cubicBezTo>
                  <a:cubicBezTo>
                    <a:pt x="5775" y="21204"/>
                    <a:pt x="5775" y="21204"/>
                    <a:pt x="5775" y="21204"/>
                  </a:cubicBezTo>
                  <a:cubicBezTo>
                    <a:pt x="5660" y="21303"/>
                    <a:pt x="5660" y="21303"/>
                    <a:pt x="5660" y="21303"/>
                  </a:cubicBezTo>
                  <a:cubicBezTo>
                    <a:pt x="5660" y="21303"/>
                    <a:pt x="5660" y="21303"/>
                    <a:pt x="5660" y="21303"/>
                  </a:cubicBezTo>
                  <a:cubicBezTo>
                    <a:pt x="5660" y="21204"/>
                    <a:pt x="5660" y="21204"/>
                    <a:pt x="5660" y="21204"/>
                  </a:cubicBezTo>
                  <a:cubicBezTo>
                    <a:pt x="5660" y="21204"/>
                    <a:pt x="5660" y="21204"/>
                    <a:pt x="5660" y="21204"/>
                  </a:cubicBezTo>
                  <a:cubicBezTo>
                    <a:pt x="5775" y="21105"/>
                    <a:pt x="5775" y="21105"/>
                    <a:pt x="5775" y="21105"/>
                  </a:cubicBezTo>
                  <a:cubicBezTo>
                    <a:pt x="5775" y="21006"/>
                    <a:pt x="5775" y="21006"/>
                    <a:pt x="5775" y="21006"/>
                  </a:cubicBezTo>
                  <a:cubicBezTo>
                    <a:pt x="5775" y="21006"/>
                    <a:pt x="5775" y="21006"/>
                    <a:pt x="5775" y="21006"/>
                  </a:cubicBezTo>
                  <a:cubicBezTo>
                    <a:pt x="5660" y="21006"/>
                    <a:pt x="5660" y="21006"/>
                    <a:pt x="5660" y="21006"/>
                  </a:cubicBezTo>
                  <a:cubicBezTo>
                    <a:pt x="5660" y="21105"/>
                    <a:pt x="5660" y="21105"/>
                    <a:pt x="5660" y="21105"/>
                  </a:cubicBezTo>
                  <a:cubicBezTo>
                    <a:pt x="5544" y="21105"/>
                    <a:pt x="5544" y="21105"/>
                    <a:pt x="5544" y="21105"/>
                  </a:cubicBezTo>
                  <a:cubicBezTo>
                    <a:pt x="5544" y="21105"/>
                    <a:pt x="5544" y="21105"/>
                    <a:pt x="5544" y="21105"/>
                  </a:cubicBezTo>
                  <a:cubicBezTo>
                    <a:pt x="5544" y="21006"/>
                    <a:pt x="5544" y="21006"/>
                    <a:pt x="5544" y="21006"/>
                  </a:cubicBezTo>
                  <a:cubicBezTo>
                    <a:pt x="5660" y="21006"/>
                    <a:pt x="5660" y="21006"/>
                    <a:pt x="5660" y="21006"/>
                  </a:cubicBezTo>
                  <a:cubicBezTo>
                    <a:pt x="5660" y="21006"/>
                    <a:pt x="5660" y="21006"/>
                    <a:pt x="5660" y="21006"/>
                  </a:cubicBezTo>
                  <a:cubicBezTo>
                    <a:pt x="5544" y="21006"/>
                    <a:pt x="5544" y="21006"/>
                    <a:pt x="5544" y="21006"/>
                  </a:cubicBezTo>
                  <a:cubicBezTo>
                    <a:pt x="5544" y="21006"/>
                    <a:pt x="5544" y="21006"/>
                    <a:pt x="5544" y="21006"/>
                  </a:cubicBezTo>
                  <a:cubicBezTo>
                    <a:pt x="5429" y="21006"/>
                    <a:pt x="5429" y="21006"/>
                    <a:pt x="5429" y="21006"/>
                  </a:cubicBezTo>
                  <a:cubicBezTo>
                    <a:pt x="5429" y="21105"/>
                    <a:pt x="5429" y="21105"/>
                    <a:pt x="5429" y="21105"/>
                  </a:cubicBezTo>
                  <a:cubicBezTo>
                    <a:pt x="5429" y="21006"/>
                    <a:pt x="5429" y="21006"/>
                    <a:pt x="5429" y="21006"/>
                  </a:cubicBezTo>
                  <a:cubicBezTo>
                    <a:pt x="5429" y="21006"/>
                    <a:pt x="5429" y="21006"/>
                    <a:pt x="5429" y="21006"/>
                  </a:cubicBezTo>
                  <a:cubicBezTo>
                    <a:pt x="5429" y="21006"/>
                    <a:pt x="5429" y="21006"/>
                    <a:pt x="5429" y="21006"/>
                  </a:cubicBezTo>
                  <a:cubicBezTo>
                    <a:pt x="5313" y="21006"/>
                    <a:pt x="5313" y="21006"/>
                    <a:pt x="5313" y="21006"/>
                  </a:cubicBezTo>
                  <a:cubicBezTo>
                    <a:pt x="5313" y="21006"/>
                    <a:pt x="5313" y="21006"/>
                    <a:pt x="5313" y="21006"/>
                  </a:cubicBezTo>
                  <a:cubicBezTo>
                    <a:pt x="5313" y="21006"/>
                    <a:pt x="5313" y="21006"/>
                    <a:pt x="5313" y="21006"/>
                  </a:cubicBezTo>
                  <a:cubicBezTo>
                    <a:pt x="5429" y="20906"/>
                    <a:pt x="5429" y="20906"/>
                    <a:pt x="5429" y="20906"/>
                  </a:cubicBezTo>
                  <a:cubicBezTo>
                    <a:pt x="5429" y="20807"/>
                    <a:pt x="5429" y="20807"/>
                    <a:pt x="5429" y="20807"/>
                  </a:cubicBezTo>
                  <a:cubicBezTo>
                    <a:pt x="5544" y="20807"/>
                    <a:pt x="5544" y="20807"/>
                    <a:pt x="5544" y="20807"/>
                  </a:cubicBezTo>
                  <a:cubicBezTo>
                    <a:pt x="5660" y="20807"/>
                    <a:pt x="5660" y="20807"/>
                    <a:pt x="5660" y="20807"/>
                  </a:cubicBezTo>
                  <a:cubicBezTo>
                    <a:pt x="5660" y="20807"/>
                    <a:pt x="5660" y="20807"/>
                    <a:pt x="5660" y="20807"/>
                  </a:cubicBezTo>
                  <a:cubicBezTo>
                    <a:pt x="5544" y="20807"/>
                    <a:pt x="5544" y="20807"/>
                    <a:pt x="5544" y="20807"/>
                  </a:cubicBezTo>
                  <a:cubicBezTo>
                    <a:pt x="5429" y="20807"/>
                    <a:pt x="5429" y="20807"/>
                    <a:pt x="5429" y="20807"/>
                  </a:cubicBezTo>
                  <a:cubicBezTo>
                    <a:pt x="5429" y="20807"/>
                    <a:pt x="5429" y="20807"/>
                    <a:pt x="5429" y="20807"/>
                  </a:cubicBezTo>
                  <a:cubicBezTo>
                    <a:pt x="5429" y="20807"/>
                    <a:pt x="5429" y="20807"/>
                    <a:pt x="5429" y="20807"/>
                  </a:cubicBezTo>
                  <a:cubicBezTo>
                    <a:pt x="5544" y="20807"/>
                    <a:pt x="5544" y="20807"/>
                    <a:pt x="5544" y="20807"/>
                  </a:cubicBezTo>
                  <a:cubicBezTo>
                    <a:pt x="5544" y="20708"/>
                    <a:pt x="5544" y="20708"/>
                    <a:pt x="5544" y="20708"/>
                  </a:cubicBezTo>
                  <a:cubicBezTo>
                    <a:pt x="5660" y="20708"/>
                    <a:pt x="5660" y="20708"/>
                    <a:pt x="5660" y="20708"/>
                  </a:cubicBezTo>
                  <a:cubicBezTo>
                    <a:pt x="5775" y="20708"/>
                    <a:pt x="5775" y="20708"/>
                    <a:pt x="5775" y="20708"/>
                  </a:cubicBezTo>
                  <a:cubicBezTo>
                    <a:pt x="5775" y="20609"/>
                    <a:pt x="5775" y="20609"/>
                    <a:pt x="5775" y="20609"/>
                  </a:cubicBezTo>
                  <a:cubicBezTo>
                    <a:pt x="5660" y="20609"/>
                    <a:pt x="5660" y="20609"/>
                    <a:pt x="5660" y="20609"/>
                  </a:cubicBezTo>
                  <a:cubicBezTo>
                    <a:pt x="5660" y="20609"/>
                    <a:pt x="5660" y="20609"/>
                    <a:pt x="5660" y="20609"/>
                  </a:cubicBezTo>
                  <a:cubicBezTo>
                    <a:pt x="5544" y="20708"/>
                    <a:pt x="5544" y="20708"/>
                    <a:pt x="5544" y="20708"/>
                  </a:cubicBezTo>
                  <a:cubicBezTo>
                    <a:pt x="5429" y="20708"/>
                    <a:pt x="5429" y="20708"/>
                    <a:pt x="5429" y="20708"/>
                  </a:cubicBezTo>
                  <a:cubicBezTo>
                    <a:pt x="5313" y="20807"/>
                    <a:pt x="5313" y="20807"/>
                    <a:pt x="5313" y="20807"/>
                  </a:cubicBezTo>
                  <a:cubicBezTo>
                    <a:pt x="5313" y="20708"/>
                    <a:pt x="5313" y="20708"/>
                    <a:pt x="5313" y="20708"/>
                  </a:cubicBezTo>
                  <a:cubicBezTo>
                    <a:pt x="5313" y="20708"/>
                    <a:pt x="5313" y="20708"/>
                    <a:pt x="5313" y="20708"/>
                  </a:cubicBezTo>
                  <a:cubicBezTo>
                    <a:pt x="5429" y="20708"/>
                    <a:pt x="5429" y="20708"/>
                    <a:pt x="5429" y="20708"/>
                  </a:cubicBezTo>
                  <a:cubicBezTo>
                    <a:pt x="5429" y="20609"/>
                    <a:pt x="5429" y="20609"/>
                    <a:pt x="5429" y="20609"/>
                  </a:cubicBezTo>
                  <a:cubicBezTo>
                    <a:pt x="5429" y="20609"/>
                    <a:pt x="5429" y="20609"/>
                    <a:pt x="5429" y="20609"/>
                  </a:cubicBezTo>
                  <a:cubicBezTo>
                    <a:pt x="5429" y="20510"/>
                    <a:pt x="5429" y="20510"/>
                    <a:pt x="5429" y="20510"/>
                  </a:cubicBezTo>
                  <a:cubicBezTo>
                    <a:pt x="5429" y="20510"/>
                    <a:pt x="5429" y="20510"/>
                    <a:pt x="5429" y="20510"/>
                  </a:cubicBezTo>
                  <a:cubicBezTo>
                    <a:pt x="5313" y="20510"/>
                    <a:pt x="5313" y="20510"/>
                    <a:pt x="5313" y="20510"/>
                  </a:cubicBezTo>
                  <a:cubicBezTo>
                    <a:pt x="5313" y="20510"/>
                    <a:pt x="5313" y="20510"/>
                    <a:pt x="5313" y="20510"/>
                  </a:cubicBezTo>
                  <a:cubicBezTo>
                    <a:pt x="5429" y="20609"/>
                    <a:pt x="5429" y="20609"/>
                    <a:pt x="5429" y="20609"/>
                  </a:cubicBezTo>
                  <a:cubicBezTo>
                    <a:pt x="5429" y="20609"/>
                    <a:pt x="5429" y="20609"/>
                    <a:pt x="5429" y="20609"/>
                  </a:cubicBezTo>
                  <a:cubicBezTo>
                    <a:pt x="5313" y="20609"/>
                    <a:pt x="5313" y="20609"/>
                    <a:pt x="5313" y="20609"/>
                  </a:cubicBezTo>
                  <a:cubicBezTo>
                    <a:pt x="5198" y="20609"/>
                    <a:pt x="5198" y="20609"/>
                    <a:pt x="5198" y="20609"/>
                  </a:cubicBezTo>
                  <a:cubicBezTo>
                    <a:pt x="5198" y="20609"/>
                    <a:pt x="5198" y="20609"/>
                    <a:pt x="5198" y="20609"/>
                  </a:cubicBezTo>
                  <a:cubicBezTo>
                    <a:pt x="5082" y="20609"/>
                    <a:pt x="5082" y="20609"/>
                    <a:pt x="5082" y="20609"/>
                  </a:cubicBezTo>
                  <a:cubicBezTo>
                    <a:pt x="5082" y="20708"/>
                    <a:pt x="5082" y="20708"/>
                    <a:pt x="5082" y="20708"/>
                  </a:cubicBezTo>
                  <a:cubicBezTo>
                    <a:pt x="5082" y="20708"/>
                    <a:pt x="5082" y="20708"/>
                    <a:pt x="5082" y="20708"/>
                  </a:cubicBezTo>
                  <a:cubicBezTo>
                    <a:pt x="4967" y="20708"/>
                    <a:pt x="4967" y="20708"/>
                    <a:pt x="4967" y="20708"/>
                  </a:cubicBezTo>
                  <a:cubicBezTo>
                    <a:pt x="4967" y="20708"/>
                    <a:pt x="4967" y="20708"/>
                    <a:pt x="4967" y="20708"/>
                  </a:cubicBezTo>
                  <a:cubicBezTo>
                    <a:pt x="4851" y="20708"/>
                    <a:pt x="4851" y="20708"/>
                    <a:pt x="4851" y="20708"/>
                  </a:cubicBezTo>
                  <a:cubicBezTo>
                    <a:pt x="4851" y="20708"/>
                    <a:pt x="4851" y="20708"/>
                    <a:pt x="4851" y="20708"/>
                  </a:cubicBezTo>
                  <a:cubicBezTo>
                    <a:pt x="4736" y="20708"/>
                    <a:pt x="4736" y="20708"/>
                    <a:pt x="4736" y="20708"/>
                  </a:cubicBezTo>
                  <a:cubicBezTo>
                    <a:pt x="4736" y="20708"/>
                    <a:pt x="4736" y="20708"/>
                    <a:pt x="4736" y="20708"/>
                  </a:cubicBezTo>
                  <a:cubicBezTo>
                    <a:pt x="4620" y="20708"/>
                    <a:pt x="4620" y="20708"/>
                    <a:pt x="4620" y="20708"/>
                  </a:cubicBezTo>
                  <a:cubicBezTo>
                    <a:pt x="4620" y="20807"/>
                    <a:pt x="4620" y="20807"/>
                    <a:pt x="4620" y="20807"/>
                  </a:cubicBezTo>
                  <a:cubicBezTo>
                    <a:pt x="4620" y="20807"/>
                    <a:pt x="4620" y="20807"/>
                    <a:pt x="4620" y="20807"/>
                  </a:cubicBezTo>
                  <a:cubicBezTo>
                    <a:pt x="4620" y="20807"/>
                    <a:pt x="4620" y="20807"/>
                    <a:pt x="4620" y="20807"/>
                  </a:cubicBezTo>
                  <a:cubicBezTo>
                    <a:pt x="4505" y="20807"/>
                    <a:pt x="4505" y="20807"/>
                    <a:pt x="4505" y="20807"/>
                  </a:cubicBezTo>
                  <a:cubicBezTo>
                    <a:pt x="4505" y="20807"/>
                    <a:pt x="4505" y="20807"/>
                    <a:pt x="4505" y="20807"/>
                  </a:cubicBezTo>
                  <a:cubicBezTo>
                    <a:pt x="4505" y="20708"/>
                    <a:pt x="4505" y="20708"/>
                    <a:pt x="4505" y="20708"/>
                  </a:cubicBezTo>
                  <a:cubicBezTo>
                    <a:pt x="4620" y="20708"/>
                    <a:pt x="4620" y="20708"/>
                    <a:pt x="4620" y="20708"/>
                  </a:cubicBezTo>
                  <a:cubicBezTo>
                    <a:pt x="4620" y="20708"/>
                    <a:pt x="4620" y="20708"/>
                    <a:pt x="4620" y="20708"/>
                  </a:cubicBezTo>
                  <a:cubicBezTo>
                    <a:pt x="4620" y="20609"/>
                    <a:pt x="4620" y="20609"/>
                    <a:pt x="4620" y="20609"/>
                  </a:cubicBezTo>
                  <a:cubicBezTo>
                    <a:pt x="4505" y="20609"/>
                    <a:pt x="4505" y="20609"/>
                    <a:pt x="4505" y="20609"/>
                  </a:cubicBezTo>
                  <a:cubicBezTo>
                    <a:pt x="4505" y="20510"/>
                    <a:pt x="4505" y="20510"/>
                    <a:pt x="4505" y="20510"/>
                  </a:cubicBezTo>
                  <a:cubicBezTo>
                    <a:pt x="4505" y="20510"/>
                    <a:pt x="4505" y="20510"/>
                    <a:pt x="4505" y="20510"/>
                  </a:cubicBezTo>
                  <a:cubicBezTo>
                    <a:pt x="4389" y="20510"/>
                    <a:pt x="4389" y="20510"/>
                    <a:pt x="4389" y="20510"/>
                  </a:cubicBezTo>
                  <a:cubicBezTo>
                    <a:pt x="4389" y="20510"/>
                    <a:pt x="4389" y="20510"/>
                    <a:pt x="4389" y="20510"/>
                  </a:cubicBezTo>
                  <a:cubicBezTo>
                    <a:pt x="4274" y="20510"/>
                    <a:pt x="4274" y="20510"/>
                    <a:pt x="4274" y="20510"/>
                  </a:cubicBezTo>
                  <a:cubicBezTo>
                    <a:pt x="4158" y="20510"/>
                    <a:pt x="4158" y="20510"/>
                    <a:pt x="4158" y="20510"/>
                  </a:cubicBezTo>
                  <a:cubicBezTo>
                    <a:pt x="4158" y="20510"/>
                    <a:pt x="4158" y="20510"/>
                    <a:pt x="4158" y="20510"/>
                  </a:cubicBezTo>
                  <a:cubicBezTo>
                    <a:pt x="4274" y="20411"/>
                    <a:pt x="4274" y="20411"/>
                    <a:pt x="4274" y="20411"/>
                  </a:cubicBezTo>
                  <a:cubicBezTo>
                    <a:pt x="4274" y="20411"/>
                    <a:pt x="4274" y="20411"/>
                    <a:pt x="4274" y="20411"/>
                  </a:cubicBezTo>
                  <a:cubicBezTo>
                    <a:pt x="4158" y="20411"/>
                    <a:pt x="4158" y="20411"/>
                    <a:pt x="4158" y="20411"/>
                  </a:cubicBezTo>
                  <a:cubicBezTo>
                    <a:pt x="4158" y="20411"/>
                    <a:pt x="4158" y="20411"/>
                    <a:pt x="4158" y="20411"/>
                  </a:cubicBezTo>
                  <a:cubicBezTo>
                    <a:pt x="4274" y="20312"/>
                    <a:pt x="4274" y="20312"/>
                    <a:pt x="4274" y="20312"/>
                  </a:cubicBezTo>
                  <a:cubicBezTo>
                    <a:pt x="4389" y="20312"/>
                    <a:pt x="4389" y="20312"/>
                    <a:pt x="4389" y="20312"/>
                  </a:cubicBezTo>
                  <a:cubicBezTo>
                    <a:pt x="4389" y="20312"/>
                    <a:pt x="4389" y="20312"/>
                    <a:pt x="4389" y="20312"/>
                  </a:cubicBezTo>
                  <a:cubicBezTo>
                    <a:pt x="4389" y="20213"/>
                    <a:pt x="4389" y="20213"/>
                    <a:pt x="4389" y="20213"/>
                  </a:cubicBezTo>
                  <a:cubicBezTo>
                    <a:pt x="4274" y="20213"/>
                    <a:pt x="4274" y="20213"/>
                    <a:pt x="4274" y="20213"/>
                  </a:cubicBezTo>
                  <a:cubicBezTo>
                    <a:pt x="4158" y="20312"/>
                    <a:pt x="4158" y="20312"/>
                    <a:pt x="4158" y="20312"/>
                  </a:cubicBezTo>
                  <a:cubicBezTo>
                    <a:pt x="4158" y="20312"/>
                    <a:pt x="4158" y="20312"/>
                    <a:pt x="4158" y="20312"/>
                  </a:cubicBezTo>
                  <a:cubicBezTo>
                    <a:pt x="4043" y="20312"/>
                    <a:pt x="4043" y="20312"/>
                    <a:pt x="4043" y="20312"/>
                  </a:cubicBezTo>
                  <a:cubicBezTo>
                    <a:pt x="3927" y="20312"/>
                    <a:pt x="3927" y="20312"/>
                    <a:pt x="3927" y="20312"/>
                  </a:cubicBezTo>
                  <a:cubicBezTo>
                    <a:pt x="3927" y="20312"/>
                    <a:pt x="3927" y="20312"/>
                    <a:pt x="3927" y="20312"/>
                  </a:cubicBezTo>
                  <a:cubicBezTo>
                    <a:pt x="4043" y="20213"/>
                    <a:pt x="4043" y="20213"/>
                    <a:pt x="4043" y="20213"/>
                  </a:cubicBezTo>
                  <a:cubicBezTo>
                    <a:pt x="4043" y="20213"/>
                    <a:pt x="4043" y="20213"/>
                    <a:pt x="4043" y="20213"/>
                  </a:cubicBezTo>
                  <a:cubicBezTo>
                    <a:pt x="4043" y="20114"/>
                    <a:pt x="4043" y="20114"/>
                    <a:pt x="4043" y="20114"/>
                  </a:cubicBezTo>
                  <a:cubicBezTo>
                    <a:pt x="4158" y="20114"/>
                    <a:pt x="4158" y="20114"/>
                    <a:pt x="4158" y="20114"/>
                  </a:cubicBezTo>
                  <a:cubicBezTo>
                    <a:pt x="4158" y="20114"/>
                    <a:pt x="4158" y="20114"/>
                    <a:pt x="4158" y="20114"/>
                  </a:cubicBezTo>
                  <a:cubicBezTo>
                    <a:pt x="4158" y="20015"/>
                    <a:pt x="4158" y="20015"/>
                    <a:pt x="4158" y="20015"/>
                  </a:cubicBezTo>
                  <a:cubicBezTo>
                    <a:pt x="4158" y="20015"/>
                    <a:pt x="4158" y="20015"/>
                    <a:pt x="4158" y="20015"/>
                  </a:cubicBezTo>
                  <a:cubicBezTo>
                    <a:pt x="4043" y="20114"/>
                    <a:pt x="4043" y="20114"/>
                    <a:pt x="4043" y="20114"/>
                  </a:cubicBezTo>
                  <a:cubicBezTo>
                    <a:pt x="3927" y="20114"/>
                    <a:pt x="3927" y="20114"/>
                    <a:pt x="3927" y="20114"/>
                  </a:cubicBezTo>
                  <a:cubicBezTo>
                    <a:pt x="3927" y="20114"/>
                    <a:pt x="3927" y="20114"/>
                    <a:pt x="3927" y="20114"/>
                  </a:cubicBezTo>
                  <a:cubicBezTo>
                    <a:pt x="3927" y="20015"/>
                    <a:pt x="3927" y="20015"/>
                    <a:pt x="3927" y="20015"/>
                  </a:cubicBezTo>
                  <a:cubicBezTo>
                    <a:pt x="4043" y="20015"/>
                    <a:pt x="4043" y="20015"/>
                    <a:pt x="4043" y="20015"/>
                  </a:cubicBezTo>
                  <a:cubicBezTo>
                    <a:pt x="4043" y="20015"/>
                    <a:pt x="4043" y="20015"/>
                    <a:pt x="4043" y="20015"/>
                  </a:cubicBezTo>
                  <a:cubicBezTo>
                    <a:pt x="4158" y="20015"/>
                    <a:pt x="4158" y="20015"/>
                    <a:pt x="4158" y="20015"/>
                  </a:cubicBezTo>
                  <a:cubicBezTo>
                    <a:pt x="4158" y="19916"/>
                    <a:pt x="4158" y="19916"/>
                    <a:pt x="4158" y="19916"/>
                  </a:cubicBezTo>
                  <a:cubicBezTo>
                    <a:pt x="4158" y="19916"/>
                    <a:pt x="4158" y="19916"/>
                    <a:pt x="4158" y="19916"/>
                  </a:cubicBezTo>
                  <a:cubicBezTo>
                    <a:pt x="4274" y="19916"/>
                    <a:pt x="4274" y="19916"/>
                    <a:pt x="4274" y="19916"/>
                  </a:cubicBezTo>
                  <a:cubicBezTo>
                    <a:pt x="4158" y="19817"/>
                    <a:pt x="4158" y="19817"/>
                    <a:pt x="4158" y="19817"/>
                  </a:cubicBezTo>
                  <a:cubicBezTo>
                    <a:pt x="4043" y="19916"/>
                    <a:pt x="4043" y="19916"/>
                    <a:pt x="4043" y="19916"/>
                  </a:cubicBezTo>
                  <a:cubicBezTo>
                    <a:pt x="4043" y="19916"/>
                    <a:pt x="4043" y="19916"/>
                    <a:pt x="4043" y="19916"/>
                  </a:cubicBezTo>
                  <a:cubicBezTo>
                    <a:pt x="4043" y="19916"/>
                    <a:pt x="4043" y="19916"/>
                    <a:pt x="4043" y="19916"/>
                  </a:cubicBezTo>
                  <a:cubicBezTo>
                    <a:pt x="3927" y="19916"/>
                    <a:pt x="3927" y="19916"/>
                    <a:pt x="3927" y="19916"/>
                  </a:cubicBezTo>
                  <a:cubicBezTo>
                    <a:pt x="3927" y="19916"/>
                    <a:pt x="3927" y="19916"/>
                    <a:pt x="3927" y="19916"/>
                  </a:cubicBezTo>
                  <a:cubicBezTo>
                    <a:pt x="4043" y="19916"/>
                    <a:pt x="4043" y="19916"/>
                    <a:pt x="4043" y="19916"/>
                  </a:cubicBezTo>
                  <a:cubicBezTo>
                    <a:pt x="4043" y="19817"/>
                    <a:pt x="4043" y="19817"/>
                    <a:pt x="4043" y="19817"/>
                  </a:cubicBezTo>
                  <a:cubicBezTo>
                    <a:pt x="3927" y="19817"/>
                    <a:pt x="3927" y="19817"/>
                    <a:pt x="3927" y="19817"/>
                  </a:cubicBezTo>
                  <a:cubicBezTo>
                    <a:pt x="4043" y="19817"/>
                    <a:pt x="4043" y="19817"/>
                    <a:pt x="4043" y="19817"/>
                  </a:cubicBezTo>
                  <a:cubicBezTo>
                    <a:pt x="4043" y="19717"/>
                    <a:pt x="4043" y="19717"/>
                    <a:pt x="4043" y="19717"/>
                  </a:cubicBezTo>
                  <a:cubicBezTo>
                    <a:pt x="3927" y="19717"/>
                    <a:pt x="3927" y="19717"/>
                    <a:pt x="3927" y="19717"/>
                  </a:cubicBezTo>
                  <a:cubicBezTo>
                    <a:pt x="3927" y="19717"/>
                    <a:pt x="3927" y="19717"/>
                    <a:pt x="3927" y="19717"/>
                  </a:cubicBezTo>
                  <a:cubicBezTo>
                    <a:pt x="3927" y="19717"/>
                    <a:pt x="3927" y="19717"/>
                    <a:pt x="3927" y="19717"/>
                  </a:cubicBezTo>
                  <a:cubicBezTo>
                    <a:pt x="3927" y="19717"/>
                    <a:pt x="3927" y="19717"/>
                    <a:pt x="3927" y="19717"/>
                  </a:cubicBezTo>
                  <a:cubicBezTo>
                    <a:pt x="3927" y="19618"/>
                    <a:pt x="3927" y="19618"/>
                    <a:pt x="3927" y="19618"/>
                  </a:cubicBezTo>
                  <a:cubicBezTo>
                    <a:pt x="3812" y="19618"/>
                    <a:pt x="3812" y="19618"/>
                    <a:pt x="3812" y="19618"/>
                  </a:cubicBezTo>
                  <a:cubicBezTo>
                    <a:pt x="3812" y="19618"/>
                    <a:pt x="3812" y="19618"/>
                    <a:pt x="3812" y="19618"/>
                  </a:cubicBezTo>
                  <a:cubicBezTo>
                    <a:pt x="3812" y="19618"/>
                    <a:pt x="3812" y="19618"/>
                    <a:pt x="3812" y="19618"/>
                  </a:cubicBezTo>
                  <a:cubicBezTo>
                    <a:pt x="3696" y="19618"/>
                    <a:pt x="3696" y="19618"/>
                    <a:pt x="3696" y="19618"/>
                  </a:cubicBezTo>
                  <a:cubicBezTo>
                    <a:pt x="3812" y="19519"/>
                    <a:pt x="3812" y="19519"/>
                    <a:pt x="3812" y="19519"/>
                  </a:cubicBezTo>
                  <a:cubicBezTo>
                    <a:pt x="3812" y="19519"/>
                    <a:pt x="3812" y="19519"/>
                    <a:pt x="3812" y="19519"/>
                  </a:cubicBezTo>
                  <a:cubicBezTo>
                    <a:pt x="3927" y="19519"/>
                    <a:pt x="3927" y="19519"/>
                    <a:pt x="3927" y="19519"/>
                  </a:cubicBezTo>
                  <a:cubicBezTo>
                    <a:pt x="3927" y="19420"/>
                    <a:pt x="3927" y="19420"/>
                    <a:pt x="3927" y="19420"/>
                  </a:cubicBezTo>
                  <a:cubicBezTo>
                    <a:pt x="3927" y="19420"/>
                    <a:pt x="3927" y="19420"/>
                    <a:pt x="3927" y="19420"/>
                  </a:cubicBezTo>
                  <a:cubicBezTo>
                    <a:pt x="3927" y="19321"/>
                    <a:pt x="3927" y="19321"/>
                    <a:pt x="3927" y="19321"/>
                  </a:cubicBezTo>
                  <a:cubicBezTo>
                    <a:pt x="3927" y="19321"/>
                    <a:pt x="3927" y="19321"/>
                    <a:pt x="3927" y="19321"/>
                  </a:cubicBezTo>
                  <a:cubicBezTo>
                    <a:pt x="3927" y="19321"/>
                    <a:pt x="3927" y="19321"/>
                    <a:pt x="3927" y="19321"/>
                  </a:cubicBezTo>
                  <a:cubicBezTo>
                    <a:pt x="3927" y="19321"/>
                    <a:pt x="3927" y="19321"/>
                    <a:pt x="3927" y="19321"/>
                  </a:cubicBezTo>
                  <a:cubicBezTo>
                    <a:pt x="3927" y="19321"/>
                    <a:pt x="3927" y="19321"/>
                    <a:pt x="3927" y="19321"/>
                  </a:cubicBezTo>
                  <a:cubicBezTo>
                    <a:pt x="3812" y="19321"/>
                    <a:pt x="3812" y="19321"/>
                    <a:pt x="3812" y="19321"/>
                  </a:cubicBezTo>
                  <a:cubicBezTo>
                    <a:pt x="3812" y="19321"/>
                    <a:pt x="3812" y="19321"/>
                    <a:pt x="3812" y="19321"/>
                  </a:cubicBezTo>
                  <a:cubicBezTo>
                    <a:pt x="3696" y="19321"/>
                    <a:pt x="3696" y="19321"/>
                    <a:pt x="3696" y="19321"/>
                  </a:cubicBezTo>
                  <a:cubicBezTo>
                    <a:pt x="3696" y="19321"/>
                    <a:pt x="3696" y="19321"/>
                    <a:pt x="3696" y="19321"/>
                  </a:cubicBezTo>
                  <a:cubicBezTo>
                    <a:pt x="3696" y="19222"/>
                    <a:pt x="3696" y="19222"/>
                    <a:pt x="3696" y="19222"/>
                  </a:cubicBezTo>
                  <a:cubicBezTo>
                    <a:pt x="3696" y="19222"/>
                    <a:pt x="3696" y="19222"/>
                    <a:pt x="3696" y="19222"/>
                  </a:cubicBezTo>
                  <a:cubicBezTo>
                    <a:pt x="3812" y="19123"/>
                    <a:pt x="3812" y="19123"/>
                    <a:pt x="3812" y="19123"/>
                  </a:cubicBezTo>
                  <a:cubicBezTo>
                    <a:pt x="3812" y="19123"/>
                    <a:pt x="3812" y="19123"/>
                    <a:pt x="3812" y="19123"/>
                  </a:cubicBezTo>
                  <a:cubicBezTo>
                    <a:pt x="3812" y="19123"/>
                    <a:pt x="3812" y="19123"/>
                    <a:pt x="3812" y="19123"/>
                  </a:cubicBezTo>
                  <a:cubicBezTo>
                    <a:pt x="3696" y="19123"/>
                    <a:pt x="3696" y="19123"/>
                    <a:pt x="3696" y="19123"/>
                  </a:cubicBezTo>
                  <a:cubicBezTo>
                    <a:pt x="3581" y="19123"/>
                    <a:pt x="3581" y="19123"/>
                    <a:pt x="3581" y="19123"/>
                  </a:cubicBezTo>
                  <a:cubicBezTo>
                    <a:pt x="3581" y="19123"/>
                    <a:pt x="3581" y="19123"/>
                    <a:pt x="3581" y="19123"/>
                  </a:cubicBezTo>
                  <a:cubicBezTo>
                    <a:pt x="3581" y="19123"/>
                    <a:pt x="3581" y="19123"/>
                    <a:pt x="3581" y="19123"/>
                  </a:cubicBezTo>
                  <a:cubicBezTo>
                    <a:pt x="3581" y="19024"/>
                    <a:pt x="3581" y="19024"/>
                    <a:pt x="3581" y="19024"/>
                  </a:cubicBezTo>
                  <a:cubicBezTo>
                    <a:pt x="3581" y="19024"/>
                    <a:pt x="3581" y="19024"/>
                    <a:pt x="3581" y="19024"/>
                  </a:cubicBezTo>
                  <a:cubicBezTo>
                    <a:pt x="3696" y="19024"/>
                    <a:pt x="3696" y="19024"/>
                    <a:pt x="3696" y="19024"/>
                  </a:cubicBezTo>
                  <a:cubicBezTo>
                    <a:pt x="3812" y="19024"/>
                    <a:pt x="3812" y="19024"/>
                    <a:pt x="3812" y="19024"/>
                  </a:cubicBezTo>
                  <a:cubicBezTo>
                    <a:pt x="3812" y="19024"/>
                    <a:pt x="3812" y="19024"/>
                    <a:pt x="3812" y="19024"/>
                  </a:cubicBezTo>
                  <a:cubicBezTo>
                    <a:pt x="3812" y="19024"/>
                    <a:pt x="3812" y="19024"/>
                    <a:pt x="3812" y="19024"/>
                  </a:cubicBezTo>
                  <a:cubicBezTo>
                    <a:pt x="3812" y="19024"/>
                    <a:pt x="3812" y="19024"/>
                    <a:pt x="3812" y="19024"/>
                  </a:cubicBezTo>
                  <a:cubicBezTo>
                    <a:pt x="3696" y="19024"/>
                    <a:pt x="3696" y="19024"/>
                    <a:pt x="3696" y="19024"/>
                  </a:cubicBezTo>
                  <a:cubicBezTo>
                    <a:pt x="3581" y="19024"/>
                    <a:pt x="3581" y="19024"/>
                    <a:pt x="3581" y="19024"/>
                  </a:cubicBezTo>
                  <a:cubicBezTo>
                    <a:pt x="3581" y="19024"/>
                    <a:pt x="3581" y="19024"/>
                    <a:pt x="3581" y="19024"/>
                  </a:cubicBezTo>
                  <a:cubicBezTo>
                    <a:pt x="3465" y="18925"/>
                    <a:pt x="3465" y="18925"/>
                    <a:pt x="3465" y="18925"/>
                  </a:cubicBezTo>
                  <a:cubicBezTo>
                    <a:pt x="3581" y="18925"/>
                    <a:pt x="3581" y="18925"/>
                    <a:pt x="3581" y="18925"/>
                  </a:cubicBezTo>
                  <a:cubicBezTo>
                    <a:pt x="3696" y="18925"/>
                    <a:pt x="3696" y="18925"/>
                    <a:pt x="3696" y="18925"/>
                  </a:cubicBezTo>
                  <a:cubicBezTo>
                    <a:pt x="3812" y="18925"/>
                    <a:pt x="3812" y="18925"/>
                    <a:pt x="3812" y="18925"/>
                  </a:cubicBezTo>
                  <a:cubicBezTo>
                    <a:pt x="3696" y="18826"/>
                    <a:pt x="3696" y="18826"/>
                    <a:pt x="3696" y="18826"/>
                  </a:cubicBezTo>
                  <a:cubicBezTo>
                    <a:pt x="3696" y="18826"/>
                    <a:pt x="3696" y="18826"/>
                    <a:pt x="3696" y="18826"/>
                  </a:cubicBezTo>
                  <a:cubicBezTo>
                    <a:pt x="3581" y="18826"/>
                    <a:pt x="3581" y="18826"/>
                    <a:pt x="3581" y="18826"/>
                  </a:cubicBezTo>
                  <a:cubicBezTo>
                    <a:pt x="3696" y="18826"/>
                    <a:pt x="3696" y="18826"/>
                    <a:pt x="3696" y="18826"/>
                  </a:cubicBezTo>
                  <a:cubicBezTo>
                    <a:pt x="3696" y="18826"/>
                    <a:pt x="3696" y="18826"/>
                    <a:pt x="3696" y="18826"/>
                  </a:cubicBezTo>
                  <a:cubicBezTo>
                    <a:pt x="3812" y="18826"/>
                    <a:pt x="3812" y="18826"/>
                    <a:pt x="3812" y="18826"/>
                  </a:cubicBezTo>
                  <a:cubicBezTo>
                    <a:pt x="3812" y="18826"/>
                    <a:pt x="3812" y="18826"/>
                    <a:pt x="3812" y="18826"/>
                  </a:cubicBezTo>
                  <a:cubicBezTo>
                    <a:pt x="3927" y="18826"/>
                    <a:pt x="3927" y="18826"/>
                    <a:pt x="3927" y="18826"/>
                  </a:cubicBezTo>
                  <a:cubicBezTo>
                    <a:pt x="3927" y="18727"/>
                    <a:pt x="3927" y="18727"/>
                    <a:pt x="3927" y="18727"/>
                  </a:cubicBezTo>
                  <a:cubicBezTo>
                    <a:pt x="3812" y="18727"/>
                    <a:pt x="3812" y="18727"/>
                    <a:pt x="3812" y="18727"/>
                  </a:cubicBezTo>
                  <a:cubicBezTo>
                    <a:pt x="3812" y="18826"/>
                    <a:pt x="3812" y="18826"/>
                    <a:pt x="3812" y="18826"/>
                  </a:cubicBezTo>
                  <a:cubicBezTo>
                    <a:pt x="3696" y="18826"/>
                    <a:pt x="3696" y="18826"/>
                    <a:pt x="3696" y="18826"/>
                  </a:cubicBezTo>
                  <a:cubicBezTo>
                    <a:pt x="3696" y="18727"/>
                    <a:pt x="3696" y="18727"/>
                    <a:pt x="3696" y="18727"/>
                  </a:cubicBezTo>
                  <a:cubicBezTo>
                    <a:pt x="3581" y="18727"/>
                    <a:pt x="3581" y="18727"/>
                    <a:pt x="3581" y="18727"/>
                  </a:cubicBezTo>
                  <a:cubicBezTo>
                    <a:pt x="3581" y="18826"/>
                    <a:pt x="3581" y="18826"/>
                    <a:pt x="3581" y="18826"/>
                  </a:cubicBezTo>
                  <a:cubicBezTo>
                    <a:pt x="3465" y="18826"/>
                    <a:pt x="3465" y="18826"/>
                    <a:pt x="3465" y="18826"/>
                  </a:cubicBezTo>
                  <a:cubicBezTo>
                    <a:pt x="3465" y="18826"/>
                    <a:pt x="3465" y="18826"/>
                    <a:pt x="3465" y="18826"/>
                  </a:cubicBezTo>
                  <a:cubicBezTo>
                    <a:pt x="3465" y="18727"/>
                    <a:pt x="3465" y="18727"/>
                    <a:pt x="3465" y="18727"/>
                  </a:cubicBezTo>
                  <a:cubicBezTo>
                    <a:pt x="3465" y="18727"/>
                    <a:pt x="3465" y="18727"/>
                    <a:pt x="3465" y="18727"/>
                  </a:cubicBezTo>
                  <a:cubicBezTo>
                    <a:pt x="3581" y="18727"/>
                    <a:pt x="3581" y="18727"/>
                    <a:pt x="3581" y="18727"/>
                  </a:cubicBezTo>
                  <a:cubicBezTo>
                    <a:pt x="3696" y="18628"/>
                    <a:pt x="3696" y="18628"/>
                    <a:pt x="3696" y="18628"/>
                  </a:cubicBezTo>
                  <a:cubicBezTo>
                    <a:pt x="3696" y="18628"/>
                    <a:pt x="3696" y="18628"/>
                    <a:pt x="3696" y="18628"/>
                  </a:cubicBezTo>
                  <a:cubicBezTo>
                    <a:pt x="3581" y="18628"/>
                    <a:pt x="3581" y="18628"/>
                    <a:pt x="3581" y="18628"/>
                  </a:cubicBezTo>
                  <a:cubicBezTo>
                    <a:pt x="3465" y="18628"/>
                    <a:pt x="3465" y="18628"/>
                    <a:pt x="3465" y="18628"/>
                  </a:cubicBezTo>
                  <a:cubicBezTo>
                    <a:pt x="3465" y="18628"/>
                    <a:pt x="3465" y="18628"/>
                    <a:pt x="3465" y="18628"/>
                  </a:cubicBezTo>
                  <a:cubicBezTo>
                    <a:pt x="3465" y="18528"/>
                    <a:pt x="3465" y="18528"/>
                    <a:pt x="3465" y="18528"/>
                  </a:cubicBezTo>
                  <a:cubicBezTo>
                    <a:pt x="3581" y="18528"/>
                    <a:pt x="3581" y="18528"/>
                    <a:pt x="3581" y="18528"/>
                  </a:cubicBezTo>
                  <a:cubicBezTo>
                    <a:pt x="3696" y="18528"/>
                    <a:pt x="3696" y="18528"/>
                    <a:pt x="3696" y="18528"/>
                  </a:cubicBezTo>
                  <a:cubicBezTo>
                    <a:pt x="3812" y="18528"/>
                    <a:pt x="3812" y="18528"/>
                    <a:pt x="3812" y="18528"/>
                  </a:cubicBezTo>
                  <a:cubicBezTo>
                    <a:pt x="3927" y="18528"/>
                    <a:pt x="3927" y="18528"/>
                    <a:pt x="3927" y="18528"/>
                  </a:cubicBezTo>
                  <a:cubicBezTo>
                    <a:pt x="4043" y="18429"/>
                    <a:pt x="4043" y="18429"/>
                    <a:pt x="4043" y="18429"/>
                  </a:cubicBezTo>
                  <a:cubicBezTo>
                    <a:pt x="4043" y="18429"/>
                    <a:pt x="4043" y="18429"/>
                    <a:pt x="4043" y="18429"/>
                  </a:cubicBezTo>
                  <a:cubicBezTo>
                    <a:pt x="4043" y="18429"/>
                    <a:pt x="4043" y="18429"/>
                    <a:pt x="4043" y="18429"/>
                  </a:cubicBezTo>
                  <a:cubicBezTo>
                    <a:pt x="3927" y="18429"/>
                    <a:pt x="3927" y="18429"/>
                    <a:pt x="3927" y="18429"/>
                  </a:cubicBezTo>
                  <a:cubicBezTo>
                    <a:pt x="3812" y="18429"/>
                    <a:pt x="3812" y="18429"/>
                    <a:pt x="3812" y="18429"/>
                  </a:cubicBezTo>
                  <a:cubicBezTo>
                    <a:pt x="3696" y="18429"/>
                    <a:pt x="3696" y="18429"/>
                    <a:pt x="3696" y="18429"/>
                  </a:cubicBezTo>
                  <a:cubicBezTo>
                    <a:pt x="3581" y="18528"/>
                    <a:pt x="3581" y="18528"/>
                    <a:pt x="3581" y="18528"/>
                  </a:cubicBezTo>
                  <a:cubicBezTo>
                    <a:pt x="3465" y="18528"/>
                    <a:pt x="3465" y="18528"/>
                    <a:pt x="3465" y="18528"/>
                  </a:cubicBezTo>
                  <a:cubicBezTo>
                    <a:pt x="3465" y="18429"/>
                    <a:pt x="3465" y="18429"/>
                    <a:pt x="3465" y="18429"/>
                  </a:cubicBezTo>
                  <a:cubicBezTo>
                    <a:pt x="3465" y="18429"/>
                    <a:pt x="3465" y="18429"/>
                    <a:pt x="3465" y="18429"/>
                  </a:cubicBezTo>
                  <a:cubicBezTo>
                    <a:pt x="3696" y="18429"/>
                    <a:pt x="3696" y="18429"/>
                    <a:pt x="3696" y="18429"/>
                  </a:cubicBezTo>
                  <a:cubicBezTo>
                    <a:pt x="3696" y="18429"/>
                    <a:pt x="3696" y="18429"/>
                    <a:pt x="3696" y="18429"/>
                  </a:cubicBezTo>
                  <a:cubicBezTo>
                    <a:pt x="3812" y="18330"/>
                    <a:pt x="3812" y="18330"/>
                    <a:pt x="3812" y="18330"/>
                  </a:cubicBezTo>
                  <a:cubicBezTo>
                    <a:pt x="3927" y="18330"/>
                    <a:pt x="3927" y="18330"/>
                    <a:pt x="3927" y="18330"/>
                  </a:cubicBezTo>
                  <a:cubicBezTo>
                    <a:pt x="3927" y="18330"/>
                    <a:pt x="3927" y="18330"/>
                    <a:pt x="3927" y="18330"/>
                  </a:cubicBezTo>
                  <a:cubicBezTo>
                    <a:pt x="4043" y="18429"/>
                    <a:pt x="4043" y="18429"/>
                    <a:pt x="4043" y="18429"/>
                  </a:cubicBezTo>
                  <a:cubicBezTo>
                    <a:pt x="4043" y="18429"/>
                    <a:pt x="4043" y="18429"/>
                    <a:pt x="4043" y="18429"/>
                  </a:cubicBezTo>
                  <a:cubicBezTo>
                    <a:pt x="4043" y="18330"/>
                    <a:pt x="4043" y="18330"/>
                    <a:pt x="4043" y="18330"/>
                  </a:cubicBezTo>
                  <a:cubicBezTo>
                    <a:pt x="4043" y="18330"/>
                    <a:pt x="4043" y="18330"/>
                    <a:pt x="4043" y="18330"/>
                  </a:cubicBezTo>
                  <a:cubicBezTo>
                    <a:pt x="3927" y="18231"/>
                    <a:pt x="3927" y="18231"/>
                    <a:pt x="3927" y="18231"/>
                  </a:cubicBezTo>
                  <a:cubicBezTo>
                    <a:pt x="3927" y="18231"/>
                    <a:pt x="3927" y="18231"/>
                    <a:pt x="3927" y="18231"/>
                  </a:cubicBezTo>
                  <a:cubicBezTo>
                    <a:pt x="3927" y="18231"/>
                    <a:pt x="3927" y="18231"/>
                    <a:pt x="3927" y="18231"/>
                  </a:cubicBezTo>
                  <a:cubicBezTo>
                    <a:pt x="3927" y="18231"/>
                    <a:pt x="3927" y="18231"/>
                    <a:pt x="3927" y="18231"/>
                  </a:cubicBezTo>
                  <a:cubicBezTo>
                    <a:pt x="3927" y="18231"/>
                    <a:pt x="3927" y="18231"/>
                    <a:pt x="3927" y="18231"/>
                  </a:cubicBezTo>
                  <a:cubicBezTo>
                    <a:pt x="4043" y="18231"/>
                    <a:pt x="4043" y="18231"/>
                    <a:pt x="4043" y="18231"/>
                  </a:cubicBezTo>
                  <a:cubicBezTo>
                    <a:pt x="4043" y="18231"/>
                    <a:pt x="4043" y="18231"/>
                    <a:pt x="4043" y="18231"/>
                  </a:cubicBezTo>
                  <a:cubicBezTo>
                    <a:pt x="4043" y="18231"/>
                    <a:pt x="4043" y="18231"/>
                    <a:pt x="4043" y="18231"/>
                  </a:cubicBezTo>
                  <a:cubicBezTo>
                    <a:pt x="4158" y="18330"/>
                    <a:pt x="4158" y="18330"/>
                    <a:pt x="4158" y="18330"/>
                  </a:cubicBezTo>
                  <a:cubicBezTo>
                    <a:pt x="4158" y="18330"/>
                    <a:pt x="4158" y="18330"/>
                    <a:pt x="4158" y="18330"/>
                  </a:cubicBezTo>
                  <a:cubicBezTo>
                    <a:pt x="4274" y="18330"/>
                    <a:pt x="4274" y="18330"/>
                    <a:pt x="4274" y="18330"/>
                  </a:cubicBezTo>
                  <a:cubicBezTo>
                    <a:pt x="4158" y="18231"/>
                    <a:pt x="4158" y="18231"/>
                    <a:pt x="4158" y="18231"/>
                  </a:cubicBezTo>
                  <a:cubicBezTo>
                    <a:pt x="4158" y="18231"/>
                    <a:pt x="4158" y="18231"/>
                    <a:pt x="4158" y="18231"/>
                  </a:cubicBezTo>
                  <a:cubicBezTo>
                    <a:pt x="4158" y="18132"/>
                    <a:pt x="4158" y="18132"/>
                    <a:pt x="4158" y="18132"/>
                  </a:cubicBezTo>
                  <a:cubicBezTo>
                    <a:pt x="4158" y="18033"/>
                    <a:pt x="4158" y="18033"/>
                    <a:pt x="4158" y="18033"/>
                  </a:cubicBezTo>
                  <a:cubicBezTo>
                    <a:pt x="4158" y="18033"/>
                    <a:pt x="4158" y="18033"/>
                    <a:pt x="4158" y="18033"/>
                  </a:cubicBezTo>
                  <a:cubicBezTo>
                    <a:pt x="4158" y="18033"/>
                    <a:pt x="4158" y="18033"/>
                    <a:pt x="4158" y="18033"/>
                  </a:cubicBezTo>
                  <a:cubicBezTo>
                    <a:pt x="4043" y="18132"/>
                    <a:pt x="4043" y="18132"/>
                    <a:pt x="4043" y="18132"/>
                  </a:cubicBezTo>
                  <a:cubicBezTo>
                    <a:pt x="4043" y="18132"/>
                    <a:pt x="4043" y="18132"/>
                    <a:pt x="4043" y="18132"/>
                  </a:cubicBezTo>
                  <a:cubicBezTo>
                    <a:pt x="4043" y="18033"/>
                    <a:pt x="4043" y="18033"/>
                    <a:pt x="4043" y="18033"/>
                  </a:cubicBezTo>
                  <a:cubicBezTo>
                    <a:pt x="3927" y="18033"/>
                    <a:pt x="3927" y="18033"/>
                    <a:pt x="3927" y="18033"/>
                  </a:cubicBezTo>
                  <a:cubicBezTo>
                    <a:pt x="3812" y="18132"/>
                    <a:pt x="3812" y="18132"/>
                    <a:pt x="3812" y="18132"/>
                  </a:cubicBezTo>
                  <a:cubicBezTo>
                    <a:pt x="3812" y="18231"/>
                    <a:pt x="3812" y="18231"/>
                    <a:pt x="3812" y="18231"/>
                  </a:cubicBezTo>
                  <a:cubicBezTo>
                    <a:pt x="3696" y="18132"/>
                    <a:pt x="3696" y="18132"/>
                    <a:pt x="3696" y="18132"/>
                  </a:cubicBezTo>
                  <a:cubicBezTo>
                    <a:pt x="3812" y="18132"/>
                    <a:pt x="3812" y="18132"/>
                    <a:pt x="3812" y="18132"/>
                  </a:cubicBezTo>
                  <a:cubicBezTo>
                    <a:pt x="3812" y="18132"/>
                    <a:pt x="3812" y="18132"/>
                    <a:pt x="3812" y="18132"/>
                  </a:cubicBezTo>
                  <a:cubicBezTo>
                    <a:pt x="3812" y="18132"/>
                    <a:pt x="3812" y="18132"/>
                    <a:pt x="3812" y="18132"/>
                  </a:cubicBezTo>
                  <a:cubicBezTo>
                    <a:pt x="3696" y="18132"/>
                    <a:pt x="3696" y="18132"/>
                    <a:pt x="3696" y="18132"/>
                  </a:cubicBezTo>
                  <a:cubicBezTo>
                    <a:pt x="3696" y="18132"/>
                    <a:pt x="3696" y="18132"/>
                    <a:pt x="3696" y="18132"/>
                  </a:cubicBezTo>
                  <a:cubicBezTo>
                    <a:pt x="3696" y="18132"/>
                    <a:pt x="3696" y="18132"/>
                    <a:pt x="3696" y="18132"/>
                  </a:cubicBezTo>
                  <a:cubicBezTo>
                    <a:pt x="3581" y="18231"/>
                    <a:pt x="3581" y="18231"/>
                    <a:pt x="3581" y="18231"/>
                  </a:cubicBezTo>
                  <a:cubicBezTo>
                    <a:pt x="3465" y="18231"/>
                    <a:pt x="3465" y="18231"/>
                    <a:pt x="3465" y="18231"/>
                  </a:cubicBezTo>
                  <a:cubicBezTo>
                    <a:pt x="3465" y="18330"/>
                    <a:pt x="3465" y="18330"/>
                    <a:pt x="3465" y="18330"/>
                  </a:cubicBezTo>
                  <a:cubicBezTo>
                    <a:pt x="3350" y="18330"/>
                    <a:pt x="3350" y="18330"/>
                    <a:pt x="3350" y="18330"/>
                  </a:cubicBezTo>
                  <a:cubicBezTo>
                    <a:pt x="3350" y="18330"/>
                    <a:pt x="3350" y="18330"/>
                    <a:pt x="3350" y="18330"/>
                  </a:cubicBezTo>
                  <a:cubicBezTo>
                    <a:pt x="3350" y="18231"/>
                    <a:pt x="3350" y="18231"/>
                    <a:pt x="3350" y="18231"/>
                  </a:cubicBezTo>
                  <a:cubicBezTo>
                    <a:pt x="3350" y="18132"/>
                    <a:pt x="3350" y="18132"/>
                    <a:pt x="3350" y="18132"/>
                  </a:cubicBezTo>
                  <a:cubicBezTo>
                    <a:pt x="3350" y="18132"/>
                    <a:pt x="3350" y="18132"/>
                    <a:pt x="3350" y="18132"/>
                  </a:cubicBezTo>
                  <a:cubicBezTo>
                    <a:pt x="3350" y="18033"/>
                    <a:pt x="3350" y="18033"/>
                    <a:pt x="3350" y="18033"/>
                  </a:cubicBezTo>
                  <a:cubicBezTo>
                    <a:pt x="3350" y="18033"/>
                    <a:pt x="3350" y="18033"/>
                    <a:pt x="3350" y="18033"/>
                  </a:cubicBezTo>
                  <a:cubicBezTo>
                    <a:pt x="3465" y="18033"/>
                    <a:pt x="3465" y="18033"/>
                    <a:pt x="3465" y="18033"/>
                  </a:cubicBezTo>
                  <a:cubicBezTo>
                    <a:pt x="3581" y="17934"/>
                    <a:pt x="3581" y="17934"/>
                    <a:pt x="3581" y="17934"/>
                  </a:cubicBezTo>
                  <a:cubicBezTo>
                    <a:pt x="3696" y="17934"/>
                    <a:pt x="3696" y="17934"/>
                    <a:pt x="3696" y="17934"/>
                  </a:cubicBezTo>
                  <a:cubicBezTo>
                    <a:pt x="3696" y="17934"/>
                    <a:pt x="3696" y="17934"/>
                    <a:pt x="3696" y="17934"/>
                  </a:cubicBezTo>
                  <a:cubicBezTo>
                    <a:pt x="3696" y="17934"/>
                    <a:pt x="3696" y="17934"/>
                    <a:pt x="3696" y="17934"/>
                  </a:cubicBezTo>
                  <a:cubicBezTo>
                    <a:pt x="3696" y="17835"/>
                    <a:pt x="3696" y="17835"/>
                    <a:pt x="3696" y="17835"/>
                  </a:cubicBezTo>
                  <a:cubicBezTo>
                    <a:pt x="3696" y="17835"/>
                    <a:pt x="3696" y="17835"/>
                    <a:pt x="3696" y="17835"/>
                  </a:cubicBezTo>
                  <a:cubicBezTo>
                    <a:pt x="3581" y="17934"/>
                    <a:pt x="3581" y="17934"/>
                    <a:pt x="3581" y="17934"/>
                  </a:cubicBezTo>
                  <a:cubicBezTo>
                    <a:pt x="3581" y="17934"/>
                    <a:pt x="3581" y="17934"/>
                    <a:pt x="3581" y="17934"/>
                  </a:cubicBezTo>
                  <a:cubicBezTo>
                    <a:pt x="3581" y="17934"/>
                    <a:pt x="3581" y="17934"/>
                    <a:pt x="3581" y="17934"/>
                  </a:cubicBezTo>
                  <a:cubicBezTo>
                    <a:pt x="3465" y="17934"/>
                    <a:pt x="3465" y="17934"/>
                    <a:pt x="3465" y="17934"/>
                  </a:cubicBezTo>
                  <a:cubicBezTo>
                    <a:pt x="3350" y="17934"/>
                    <a:pt x="3350" y="17934"/>
                    <a:pt x="3350" y="17934"/>
                  </a:cubicBezTo>
                  <a:cubicBezTo>
                    <a:pt x="3350" y="17934"/>
                    <a:pt x="3350" y="17934"/>
                    <a:pt x="3350" y="17934"/>
                  </a:cubicBezTo>
                  <a:cubicBezTo>
                    <a:pt x="3350" y="17835"/>
                    <a:pt x="3350" y="17835"/>
                    <a:pt x="3350" y="17835"/>
                  </a:cubicBezTo>
                  <a:cubicBezTo>
                    <a:pt x="3465" y="17736"/>
                    <a:pt x="3465" y="17736"/>
                    <a:pt x="3465" y="17736"/>
                  </a:cubicBezTo>
                  <a:cubicBezTo>
                    <a:pt x="3465" y="17736"/>
                    <a:pt x="3465" y="17736"/>
                    <a:pt x="3465" y="17736"/>
                  </a:cubicBezTo>
                  <a:cubicBezTo>
                    <a:pt x="3350" y="17637"/>
                    <a:pt x="3350" y="17637"/>
                    <a:pt x="3350" y="17637"/>
                  </a:cubicBezTo>
                  <a:cubicBezTo>
                    <a:pt x="3350" y="17637"/>
                    <a:pt x="3350" y="17637"/>
                    <a:pt x="3350" y="17637"/>
                  </a:cubicBezTo>
                  <a:cubicBezTo>
                    <a:pt x="3350" y="17736"/>
                    <a:pt x="3350" y="17736"/>
                    <a:pt x="3350" y="17736"/>
                  </a:cubicBezTo>
                  <a:cubicBezTo>
                    <a:pt x="3234" y="17736"/>
                    <a:pt x="3234" y="17736"/>
                    <a:pt x="3234" y="17736"/>
                  </a:cubicBezTo>
                  <a:cubicBezTo>
                    <a:pt x="3234" y="17637"/>
                    <a:pt x="3234" y="17637"/>
                    <a:pt x="3234" y="17637"/>
                  </a:cubicBezTo>
                  <a:cubicBezTo>
                    <a:pt x="3350" y="17637"/>
                    <a:pt x="3350" y="17637"/>
                    <a:pt x="3350" y="17637"/>
                  </a:cubicBezTo>
                  <a:cubicBezTo>
                    <a:pt x="3465" y="17637"/>
                    <a:pt x="3465" y="17637"/>
                    <a:pt x="3465" y="17637"/>
                  </a:cubicBezTo>
                  <a:cubicBezTo>
                    <a:pt x="3465" y="17538"/>
                    <a:pt x="3465" y="17538"/>
                    <a:pt x="3465" y="17538"/>
                  </a:cubicBezTo>
                  <a:cubicBezTo>
                    <a:pt x="3581" y="17538"/>
                    <a:pt x="3581" y="17538"/>
                    <a:pt x="3581" y="17538"/>
                  </a:cubicBezTo>
                  <a:cubicBezTo>
                    <a:pt x="3696" y="17538"/>
                    <a:pt x="3696" y="17538"/>
                    <a:pt x="3696" y="17538"/>
                  </a:cubicBezTo>
                  <a:cubicBezTo>
                    <a:pt x="3696" y="17439"/>
                    <a:pt x="3696" y="17439"/>
                    <a:pt x="3696" y="17439"/>
                  </a:cubicBezTo>
                  <a:cubicBezTo>
                    <a:pt x="3696" y="17439"/>
                    <a:pt x="3696" y="17439"/>
                    <a:pt x="3696" y="17439"/>
                  </a:cubicBezTo>
                  <a:cubicBezTo>
                    <a:pt x="3812" y="17439"/>
                    <a:pt x="3812" y="17439"/>
                    <a:pt x="3812" y="17439"/>
                  </a:cubicBezTo>
                  <a:cubicBezTo>
                    <a:pt x="3812" y="17439"/>
                    <a:pt x="3812" y="17439"/>
                    <a:pt x="3812" y="17439"/>
                  </a:cubicBezTo>
                  <a:cubicBezTo>
                    <a:pt x="3812" y="17339"/>
                    <a:pt x="3812" y="17339"/>
                    <a:pt x="3812" y="17339"/>
                  </a:cubicBezTo>
                  <a:cubicBezTo>
                    <a:pt x="4043" y="17339"/>
                    <a:pt x="4043" y="17339"/>
                    <a:pt x="4043" y="17339"/>
                  </a:cubicBezTo>
                  <a:cubicBezTo>
                    <a:pt x="4043" y="17439"/>
                    <a:pt x="4043" y="17439"/>
                    <a:pt x="4043" y="17439"/>
                  </a:cubicBezTo>
                  <a:cubicBezTo>
                    <a:pt x="4158" y="17439"/>
                    <a:pt x="4158" y="17439"/>
                    <a:pt x="4158" y="17439"/>
                  </a:cubicBezTo>
                  <a:cubicBezTo>
                    <a:pt x="4043" y="17339"/>
                    <a:pt x="4043" y="17339"/>
                    <a:pt x="4043" y="17339"/>
                  </a:cubicBezTo>
                  <a:cubicBezTo>
                    <a:pt x="4043" y="17339"/>
                    <a:pt x="4043" y="17339"/>
                    <a:pt x="4043" y="17339"/>
                  </a:cubicBezTo>
                  <a:cubicBezTo>
                    <a:pt x="3927" y="17339"/>
                    <a:pt x="3927" y="17339"/>
                    <a:pt x="3927" y="17339"/>
                  </a:cubicBezTo>
                  <a:cubicBezTo>
                    <a:pt x="3927" y="17240"/>
                    <a:pt x="3927" y="17240"/>
                    <a:pt x="3927" y="17240"/>
                  </a:cubicBezTo>
                  <a:cubicBezTo>
                    <a:pt x="3696" y="17339"/>
                    <a:pt x="3696" y="17339"/>
                    <a:pt x="3696" y="17339"/>
                  </a:cubicBezTo>
                  <a:cubicBezTo>
                    <a:pt x="3696" y="17339"/>
                    <a:pt x="3696" y="17339"/>
                    <a:pt x="3696" y="17339"/>
                  </a:cubicBezTo>
                  <a:cubicBezTo>
                    <a:pt x="3581" y="17439"/>
                    <a:pt x="3581" y="17439"/>
                    <a:pt x="3581" y="17439"/>
                  </a:cubicBezTo>
                  <a:cubicBezTo>
                    <a:pt x="3581" y="17439"/>
                    <a:pt x="3581" y="17439"/>
                    <a:pt x="3581" y="17439"/>
                  </a:cubicBezTo>
                  <a:cubicBezTo>
                    <a:pt x="3581" y="17439"/>
                    <a:pt x="3581" y="17439"/>
                    <a:pt x="3581" y="17439"/>
                  </a:cubicBezTo>
                  <a:cubicBezTo>
                    <a:pt x="3465" y="17538"/>
                    <a:pt x="3465" y="17538"/>
                    <a:pt x="3465" y="17538"/>
                  </a:cubicBezTo>
                  <a:cubicBezTo>
                    <a:pt x="3350" y="17538"/>
                    <a:pt x="3350" y="17538"/>
                    <a:pt x="3350" y="17538"/>
                  </a:cubicBezTo>
                  <a:cubicBezTo>
                    <a:pt x="3350" y="17538"/>
                    <a:pt x="3350" y="17538"/>
                    <a:pt x="3350" y="17538"/>
                  </a:cubicBezTo>
                  <a:cubicBezTo>
                    <a:pt x="3350" y="17538"/>
                    <a:pt x="3350" y="17538"/>
                    <a:pt x="3350" y="17538"/>
                  </a:cubicBezTo>
                  <a:cubicBezTo>
                    <a:pt x="3350" y="17439"/>
                    <a:pt x="3350" y="17439"/>
                    <a:pt x="3350" y="17439"/>
                  </a:cubicBezTo>
                  <a:cubicBezTo>
                    <a:pt x="3234" y="17439"/>
                    <a:pt x="3234" y="17439"/>
                    <a:pt x="3234" y="17439"/>
                  </a:cubicBezTo>
                  <a:cubicBezTo>
                    <a:pt x="3350" y="17439"/>
                    <a:pt x="3350" y="17439"/>
                    <a:pt x="3350" y="17439"/>
                  </a:cubicBezTo>
                  <a:cubicBezTo>
                    <a:pt x="3350" y="17339"/>
                    <a:pt x="3350" y="17339"/>
                    <a:pt x="3350" y="17339"/>
                  </a:cubicBezTo>
                  <a:cubicBezTo>
                    <a:pt x="3234" y="17339"/>
                    <a:pt x="3234" y="17339"/>
                    <a:pt x="3234" y="17339"/>
                  </a:cubicBezTo>
                  <a:cubicBezTo>
                    <a:pt x="3234" y="17339"/>
                    <a:pt x="3234" y="17339"/>
                    <a:pt x="3234" y="17339"/>
                  </a:cubicBezTo>
                  <a:cubicBezTo>
                    <a:pt x="3119" y="17339"/>
                    <a:pt x="3119" y="17339"/>
                    <a:pt x="3119" y="17339"/>
                  </a:cubicBezTo>
                  <a:cubicBezTo>
                    <a:pt x="3119" y="17240"/>
                    <a:pt x="3119" y="17240"/>
                    <a:pt x="3119" y="17240"/>
                  </a:cubicBezTo>
                  <a:cubicBezTo>
                    <a:pt x="3234" y="17240"/>
                    <a:pt x="3234" y="17240"/>
                    <a:pt x="3234" y="17240"/>
                  </a:cubicBezTo>
                  <a:cubicBezTo>
                    <a:pt x="3350" y="17240"/>
                    <a:pt x="3350" y="17240"/>
                    <a:pt x="3350" y="17240"/>
                  </a:cubicBezTo>
                  <a:cubicBezTo>
                    <a:pt x="3350" y="17141"/>
                    <a:pt x="3350" y="17141"/>
                    <a:pt x="3350" y="17141"/>
                  </a:cubicBezTo>
                  <a:cubicBezTo>
                    <a:pt x="3465" y="17240"/>
                    <a:pt x="3465" y="17240"/>
                    <a:pt x="3465" y="17240"/>
                  </a:cubicBezTo>
                  <a:cubicBezTo>
                    <a:pt x="3465" y="17240"/>
                    <a:pt x="3465" y="17240"/>
                    <a:pt x="3465" y="17240"/>
                  </a:cubicBezTo>
                  <a:cubicBezTo>
                    <a:pt x="3581" y="17240"/>
                    <a:pt x="3581" y="17240"/>
                    <a:pt x="3581" y="17240"/>
                  </a:cubicBezTo>
                  <a:cubicBezTo>
                    <a:pt x="3696" y="17141"/>
                    <a:pt x="3696" y="17141"/>
                    <a:pt x="3696" y="17141"/>
                  </a:cubicBezTo>
                  <a:cubicBezTo>
                    <a:pt x="3696" y="17141"/>
                    <a:pt x="3696" y="17141"/>
                    <a:pt x="3696" y="17141"/>
                  </a:cubicBezTo>
                  <a:cubicBezTo>
                    <a:pt x="3812" y="17141"/>
                    <a:pt x="3812" y="17141"/>
                    <a:pt x="3812" y="17141"/>
                  </a:cubicBezTo>
                  <a:cubicBezTo>
                    <a:pt x="3696" y="17141"/>
                    <a:pt x="3696" y="17141"/>
                    <a:pt x="3696" y="17141"/>
                  </a:cubicBezTo>
                  <a:cubicBezTo>
                    <a:pt x="3696" y="17042"/>
                    <a:pt x="3696" y="17042"/>
                    <a:pt x="3696" y="17042"/>
                  </a:cubicBezTo>
                  <a:cubicBezTo>
                    <a:pt x="3581" y="17141"/>
                    <a:pt x="3581" y="17141"/>
                    <a:pt x="3581" y="17141"/>
                  </a:cubicBezTo>
                  <a:cubicBezTo>
                    <a:pt x="3465" y="17141"/>
                    <a:pt x="3465" y="17141"/>
                    <a:pt x="3465" y="17141"/>
                  </a:cubicBezTo>
                  <a:cubicBezTo>
                    <a:pt x="3465" y="17141"/>
                    <a:pt x="3465" y="17141"/>
                    <a:pt x="3465" y="17141"/>
                  </a:cubicBezTo>
                  <a:cubicBezTo>
                    <a:pt x="3350" y="17141"/>
                    <a:pt x="3350" y="17141"/>
                    <a:pt x="3350" y="17141"/>
                  </a:cubicBezTo>
                  <a:cubicBezTo>
                    <a:pt x="3350" y="17141"/>
                    <a:pt x="3350" y="17141"/>
                    <a:pt x="3350" y="17141"/>
                  </a:cubicBezTo>
                  <a:cubicBezTo>
                    <a:pt x="3350" y="17141"/>
                    <a:pt x="3350" y="17141"/>
                    <a:pt x="3350" y="17141"/>
                  </a:cubicBezTo>
                  <a:cubicBezTo>
                    <a:pt x="3234" y="17240"/>
                    <a:pt x="3234" y="17240"/>
                    <a:pt x="3234" y="17240"/>
                  </a:cubicBezTo>
                  <a:cubicBezTo>
                    <a:pt x="3234" y="17141"/>
                    <a:pt x="3234" y="17141"/>
                    <a:pt x="3234" y="17141"/>
                  </a:cubicBezTo>
                  <a:cubicBezTo>
                    <a:pt x="3119" y="17141"/>
                    <a:pt x="3119" y="17141"/>
                    <a:pt x="3119" y="17141"/>
                  </a:cubicBezTo>
                  <a:cubicBezTo>
                    <a:pt x="3119" y="17141"/>
                    <a:pt x="3119" y="17141"/>
                    <a:pt x="3119" y="17141"/>
                  </a:cubicBezTo>
                  <a:cubicBezTo>
                    <a:pt x="3003" y="17141"/>
                    <a:pt x="3003" y="17141"/>
                    <a:pt x="3003" y="17141"/>
                  </a:cubicBezTo>
                  <a:cubicBezTo>
                    <a:pt x="3119" y="17141"/>
                    <a:pt x="3119" y="17141"/>
                    <a:pt x="3119" y="17141"/>
                  </a:cubicBezTo>
                  <a:cubicBezTo>
                    <a:pt x="3119" y="17141"/>
                    <a:pt x="3119" y="17141"/>
                    <a:pt x="3119" y="17141"/>
                  </a:cubicBezTo>
                  <a:cubicBezTo>
                    <a:pt x="3234" y="17042"/>
                    <a:pt x="3234" y="17042"/>
                    <a:pt x="3234" y="17042"/>
                  </a:cubicBezTo>
                  <a:cubicBezTo>
                    <a:pt x="3465" y="17042"/>
                    <a:pt x="3465" y="17042"/>
                    <a:pt x="3465" y="17042"/>
                  </a:cubicBezTo>
                  <a:cubicBezTo>
                    <a:pt x="3465" y="16943"/>
                    <a:pt x="3465" y="16943"/>
                    <a:pt x="3465" y="16943"/>
                  </a:cubicBezTo>
                  <a:cubicBezTo>
                    <a:pt x="3696" y="16943"/>
                    <a:pt x="3696" y="16943"/>
                    <a:pt x="3696" y="16943"/>
                  </a:cubicBezTo>
                  <a:cubicBezTo>
                    <a:pt x="3696" y="16943"/>
                    <a:pt x="3696" y="16943"/>
                    <a:pt x="3696" y="16943"/>
                  </a:cubicBezTo>
                  <a:cubicBezTo>
                    <a:pt x="3927" y="16745"/>
                    <a:pt x="3927" y="16745"/>
                    <a:pt x="3927" y="16745"/>
                  </a:cubicBezTo>
                  <a:cubicBezTo>
                    <a:pt x="4043" y="16745"/>
                    <a:pt x="4043" y="16745"/>
                    <a:pt x="4043" y="16745"/>
                  </a:cubicBezTo>
                  <a:cubicBezTo>
                    <a:pt x="4158" y="16646"/>
                    <a:pt x="4158" y="16646"/>
                    <a:pt x="4158" y="16646"/>
                  </a:cubicBezTo>
                  <a:cubicBezTo>
                    <a:pt x="4274" y="16646"/>
                    <a:pt x="4274" y="16646"/>
                    <a:pt x="4274" y="16646"/>
                  </a:cubicBezTo>
                  <a:cubicBezTo>
                    <a:pt x="4274" y="16646"/>
                    <a:pt x="4274" y="16646"/>
                    <a:pt x="4274" y="16646"/>
                  </a:cubicBezTo>
                  <a:cubicBezTo>
                    <a:pt x="4274" y="16646"/>
                    <a:pt x="4274" y="16646"/>
                    <a:pt x="4274" y="16646"/>
                  </a:cubicBezTo>
                  <a:cubicBezTo>
                    <a:pt x="4158" y="16547"/>
                    <a:pt x="4158" y="16547"/>
                    <a:pt x="4158" y="16547"/>
                  </a:cubicBezTo>
                  <a:cubicBezTo>
                    <a:pt x="4043" y="16646"/>
                    <a:pt x="4043" y="16646"/>
                    <a:pt x="4043" y="16646"/>
                  </a:cubicBezTo>
                  <a:cubicBezTo>
                    <a:pt x="3812" y="16745"/>
                    <a:pt x="3812" y="16745"/>
                    <a:pt x="3812" y="16745"/>
                  </a:cubicBezTo>
                  <a:cubicBezTo>
                    <a:pt x="3696" y="16844"/>
                    <a:pt x="3696" y="16844"/>
                    <a:pt x="3696" y="16844"/>
                  </a:cubicBezTo>
                  <a:cubicBezTo>
                    <a:pt x="3696" y="16844"/>
                    <a:pt x="3696" y="16844"/>
                    <a:pt x="3696" y="16844"/>
                  </a:cubicBezTo>
                  <a:cubicBezTo>
                    <a:pt x="3581" y="16943"/>
                    <a:pt x="3581" y="16943"/>
                    <a:pt x="3581" y="16943"/>
                  </a:cubicBezTo>
                  <a:cubicBezTo>
                    <a:pt x="3350" y="16943"/>
                    <a:pt x="3350" y="16943"/>
                    <a:pt x="3350" y="16943"/>
                  </a:cubicBezTo>
                  <a:cubicBezTo>
                    <a:pt x="3350" y="16943"/>
                    <a:pt x="3350" y="16943"/>
                    <a:pt x="3350" y="16943"/>
                  </a:cubicBezTo>
                  <a:cubicBezTo>
                    <a:pt x="3119" y="17042"/>
                    <a:pt x="3119" y="17042"/>
                    <a:pt x="3119" y="17042"/>
                  </a:cubicBezTo>
                  <a:cubicBezTo>
                    <a:pt x="3003" y="17042"/>
                    <a:pt x="3003" y="17042"/>
                    <a:pt x="3003" y="17042"/>
                  </a:cubicBezTo>
                  <a:cubicBezTo>
                    <a:pt x="3003" y="17042"/>
                    <a:pt x="3003" y="17042"/>
                    <a:pt x="3003" y="17042"/>
                  </a:cubicBezTo>
                  <a:cubicBezTo>
                    <a:pt x="3119" y="16943"/>
                    <a:pt x="3119" y="16943"/>
                    <a:pt x="3119" y="16943"/>
                  </a:cubicBezTo>
                  <a:cubicBezTo>
                    <a:pt x="3003" y="16844"/>
                    <a:pt x="3003" y="16844"/>
                    <a:pt x="3003" y="16844"/>
                  </a:cubicBezTo>
                  <a:cubicBezTo>
                    <a:pt x="3119" y="16745"/>
                    <a:pt x="3119" y="16745"/>
                    <a:pt x="3119" y="16745"/>
                  </a:cubicBezTo>
                  <a:cubicBezTo>
                    <a:pt x="3119" y="16745"/>
                    <a:pt x="3119" y="16745"/>
                    <a:pt x="3119" y="16745"/>
                  </a:cubicBezTo>
                  <a:cubicBezTo>
                    <a:pt x="3234" y="16844"/>
                    <a:pt x="3234" y="16844"/>
                    <a:pt x="3234" y="16844"/>
                  </a:cubicBezTo>
                  <a:cubicBezTo>
                    <a:pt x="3350" y="16844"/>
                    <a:pt x="3350" y="16844"/>
                    <a:pt x="3350" y="16844"/>
                  </a:cubicBezTo>
                  <a:cubicBezTo>
                    <a:pt x="3465" y="16844"/>
                    <a:pt x="3465" y="16844"/>
                    <a:pt x="3465" y="16844"/>
                  </a:cubicBezTo>
                  <a:cubicBezTo>
                    <a:pt x="3465" y="16844"/>
                    <a:pt x="3465" y="16844"/>
                    <a:pt x="3465" y="16844"/>
                  </a:cubicBezTo>
                  <a:cubicBezTo>
                    <a:pt x="3465" y="16745"/>
                    <a:pt x="3465" y="16745"/>
                    <a:pt x="3465" y="16745"/>
                  </a:cubicBezTo>
                  <a:cubicBezTo>
                    <a:pt x="3465" y="16745"/>
                    <a:pt x="3465" y="16745"/>
                    <a:pt x="3465" y="16745"/>
                  </a:cubicBezTo>
                  <a:cubicBezTo>
                    <a:pt x="3350" y="16745"/>
                    <a:pt x="3350" y="16745"/>
                    <a:pt x="3350" y="16745"/>
                  </a:cubicBezTo>
                  <a:cubicBezTo>
                    <a:pt x="3234" y="16745"/>
                    <a:pt x="3234" y="16745"/>
                    <a:pt x="3234" y="16745"/>
                  </a:cubicBezTo>
                  <a:cubicBezTo>
                    <a:pt x="3234" y="16745"/>
                    <a:pt x="3234" y="16745"/>
                    <a:pt x="3234" y="16745"/>
                  </a:cubicBezTo>
                  <a:cubicBezTo>
                    <a:pt x="3234" y="16745"/>
                    <a:pt x="3234" y="16745"/>
                    <a:pt x="3234" y="16745"/>
                  </a:cubicBezTo>
                  <a:cubicBezTo>
                    <a:pt x="3234" y="16646"/>
                    <a:pt x="3234" y="16646"/>
                    <a:pt x="3234" y="16646"/>
                  </a:cubicBezTo>
                  <a:cubicBezTo>
                    <a:pt x="3234" y="16646"/>
                    <a:pt x="3234" y="16646"/>
                    <a:pt x="3234" y="16646"/>
                  </a:cubicBezTo>
                  <a:cubicBezTo>
                    <a:pt x="3350" y="16745"/>
                    <a:pt x="3350" y="16745"/>
                    <a:pt x="3350" y="16745"/>
                  </a:cubicBezTo>
                  <a:cubicBezTo>
                    <a:pt x="3465" y="16745"/>
                    <a:pt x="3465" y="16745"/>
                    <a:pt x="3465" y="16745"/>
                  </a:cubicBezTo>
                  <a:cubicBezTo>
                    <a:pt x="3581" y="16646"/>
                    <a:pt x="3581" y="16646"/>
                    <a:pt x="3581" y="16646"/>
                  </a:cubicBezTo>
                  <a:cubicBezTo>
                    <a:pt x="3581" y="16646"/>
                    <a:pt x="3581" y="16646"/>
                    <a:pt x="3581" y="16646"/>
                  </a:cubicBezTo>
                  <a:cubicBezTo>
                    <a:pt x="3465" y="16646"/>
                    <a:pt x="3465" y="16646"/>
                    <a:pt x="3465" y="16646"/>
                  </a:cubicBezTo>
                  <a:cubicBezTo>
                    <a:pt x="3465" y="16646"/>
                    <a:pt x="3465" y="16646"/>
                    <a:pt x="3465" y="16646"/>
                  </a:cubicBezTo>
                  <a:cubicBezTo>
                    <a:pt x="3350" y="16646"/>
                    <a:pt x="3350" y="16646"/>
                    <a:pt x="3350" y="16646"/>
                  </a:cubicBezTo>
                  <a:cubicBezTo>
                    <a:pt x="3465" y="16547"/>
                    <a:pt x="3465" y="16547"/>
                    <a:pt x="3465" y="16547"/>
                  </a:cubicBezTo>
                  <a:cubicBezTo>
                    <a:pt x="3465" y="16547"/>
                    <a:pt x="3465" y="16547"/>
                    <a:pt x="3465" y="16547"/>
                  </a:cubicBezTo>
                  <a:cubicBezTo>
                    <a:pt x="3581" y="16547"/>
                    <a:pt x="3581" y="16547"/>
                    <a:pt x="3581" y="16547"/>
                  </a:cubicBezTo>
                  <a:cubicBezTo>
                    <a:pt x="3581" y="16547"/>
                    <a:pt x="3581" y="16547"/>
                    <a:pt x="3581" y="16547"/>
                  </a:cubicBezTo>
                  <a:cubicBezTo>
                    <a:pt x="3581" y="16547"/>
                    <a:pt x="3581" y="16547"/>
                    <a:pt x="3581" y="16547"/>
                  </a:cubicBezTo>
                  <a:cubicBezTo>
                    <a:pt x="3696" y="16547"/>
                    <a:pt x="3696" y="16547"/>
                    <a:pt x="3696" y="16547"/>
                  </a:cubicBezTo>
                  <a:cubicBezTo>
                    <a:pt x="3696" y="16547"/>
                    <a:pt x="3696" y="16547"/>
                    <a:pt x="3696" y="16547"/>
                  </a:cubicBezTo>
                  <a:cubicBezTo>
                    <a:pt x="3696" y="16448"/>
                    <a:pt x="3696" y="16448"/>
                    <a:pt x="3696" y="16448"/>
                  </a:cubicBezTo>
                  <a:cubicBezTo>
                    <a:pt x="3696" y="16448"/>
                    <a:pt x="3696" y="16448"/>
                    <a:pt x="3696" y="16448"/>
                  </a:cubicBezTo>
                  <a:cubicBezTo>
                    <a:pt x="3581" y="16448"/>
                    <a:pt x="3581" y="16448"/>
                    <a:pt x="3581" y="16448"/>
                  </a:cubicBezTo>
                  <a:cubicBezTo>
                    <a:pt x="3581" y="16448"/>
                    <a:pt x="3581" y="16448"/>
                    <a:pt x="3581" y="16448"/>
                  </a:cubicBezTo>
                  <a:cubicBezTo>
                    <a:pt x="3465" y="16448"/>
                    <a:pt x="3465" y="16448"/>
                    <a:pt x="3465" y="16448"/>
                  </a:cubicBezTo>
                  <a:cubicBezTo>
                    <a:pt x="3234" y="16448"/>
                    <a:pt x="3234" y="16448"/>
                    <a:pt x="3234" y="16448"/>
                  </a:cubicBezTo>
                  <a:cubicBezTo>
                    <a:pt x="3119" y="16448"/>
                    <a:pt x="3119" y="16448"/>
                    <a:pt x="3119" y="16448"/>
                  </a:cubicBezTo>
                  <a:cubicBezTo>
                    <a:pt x="3119" y="16448"/>
                    <a:pt x="3119" y="16448"/>
                    <a:pt x="3119" y="16448"/>
                  </a:cubicBezTo>
                  <a:cubicBezTo>
                    <a:pt x="3119" y="16349"/>
                    <a:pt x="3119" y="16349"/>
                    <a:pt x="3119" y="16349"/>
                  </a:cubicBezTo>
                  <a:cubicBezTo>
                    <a:pt x="3234" y="16349"/>
                    <a:pt x="3234" y="16349"/>
                    <a:pt x="3234" y="16349"/>
                  </a:cubicBezTo>
                  <a:cubicBezTo>
                    <a:pt x="3234" y="16349"/>
                    <a:pt x="3234" y="16349"/>
                    <a:pt x="3234" y="16349"/>
                  </a:cubicBezTo>
                  <a:cubicBezTo>
                    <a:pt x="3350" y="16349"/>
                    <a:pt x="3350" y="16349"/>
                    <a:pt x="3350" y="16349"/>
                  </a:cubicBezTo>
                  <a:cubicBezTo>
                    <a:pt x="3234" y="16349"/>
                    <a:pt x="3234" y="16349"/>
                    <a:pt x="3234" y="16349"/>
                  </a:cubicBezTo>
                  <a:cubicBezTo>
                    <a:pt x="3234" y="16349"/>
                    <a:pt x="3234" y="16349"/>
                    <a:pt x="3234" y="16349"/>
                  </a:cubicBezTo>
                  <a:cubicBezTo>
                    <a:pt x="3119" y="16349"/>
                    <a:pt x="3119" y="16349"/>
                    <a:pt x="3119" y="16349"/>
                  </a:cubicBezTo>
                  <a:cubicBezTo>
                    <a:pt x="3119" y="16250"/>
                    <a:pt x="3119" y="16250"/>
                    <a:pt x="3119" y="16250"/>
                  </a:cubicBezTo>
                  <a:cubicBezTo>
                    <a:pt x="3350" y="16250"/>
                    <a:pt x="3350" y="16250"/>
                    <a:pt x="3350" y="16250"/>
                  </a:cubicBezTo>
                  <a:cubicBezTo>
                    <a:pt x="3350" y="16250"/>
                    <a:pt x="3350" y="16250"/>
                    <a:pt x="3350" y="16250"/>
                  </a:cubicBezTo>
                  <a:cubicBezTo>
                    <a:pt x="3465" y="16250"/>
                    <a:pt x="3465" y="16250"/>
                    <a:pt x="3465" y="16250"/>
                  </a:cubicBezTo>
                  <a:cubicBezTo>
                    <a:pt x="3812" y="16250"/>
                    <a:pt x="3812" y="16250"/>
                    <a:pt x="3812" y="16250"/>
                  </a:cubicBezTo>
                  <a:cubicBezTo>
                    <a:pt x="3812" y="16250"/>
                    <a:pt x="3812" y="16250"/>
                    <a:pt x="3812" y="16250"/>
                  </a:cubicBezTo>
                  <a:cubicBezTo>
                    <a:pt x="3927" y="16250"/>
                    <a:pt x="3927" y="16250"/>
                    <a:pt x="3927" y="16250"/>
                  </a:cubicBezTo>
                  <a:cubicBezTo>
                    <a:pt x="4043" y="16250"/>
                    <a:pt x="4043" y="16250"/>
                    <a:pt x="4043" y="16250"/>
                  </a:cubicBezTo>
                  <a:cubicBezTo>
                    <a:pt x="4043" y="16250"/>
                    <a:pt x="4043" y="16250"/>
                    <a:pt x="4043" y="16250"/>
                  </a:cubicBezTo>
                  <a:cubicBezTo>
                    <a:pt x="3927" y="16150"/>
                    <a:pt x="3927" y="16150"/>
                    <a:pt x="3927" y="16150"/>
                  </a:cubicBezTo>
                  <a:cubicBezTo>
                    <a:pt x="3696" y="16150"/>
                    <a:pt x="3696" y="16150"/>
                    <a:pt x="3696" y="16150"/>
                  </a:cubicBezTo>
                  <a:cubicBezTo>
                    <a:pt x="3581" y="16250"/>
                    <a:pt x="3581" y="16250"/>
                    <a:pt x="3581" y="16250"/>
                  </a:cubicBezTo>
                  <a:cubicBezTo>
                    <a:pt x="3465" y="16250"/>
                    <a:pt x="3465" y="16250"/>
                    <a:pt x="3465" y="16250"/>
                  </a:cubicBezTo>
                  <a:cubicBezTo>
                    <a:pt x="3465" y="16250"/>
                    <a:pt x="3465" y="16250"/>
                    <a:pt x="3465" y="16250"/>
                  </a:cubicBezTo>
                  <a:cubicBezTo>
                    <a:pt x="3350" y="16150"/>
                    <a:pt x="3350" y="16150"/>
                    <a:pt x="3350" y="16150"/>
                  </a:cubicBezTo>
                  <a:cubicBezTo>
                    <a:pt x="3234" y="16250"/>
                    <a:pt x="3234" y="16250"/>
                    <a:pt x="3234" y="16250"/>
                  </a:cubicBezTo>
                  <a:cubicBezTo>
                    <a:pt x="3234" y="16250"/>
                    <a:pt x="3234" y="16250"/>
                    <a:pt x="3234" y="16250"/>
                  </a:cubicBezTo>
                  <a:cubicBezTo>
                    <a:pt x="3234" y="16250"/>
                    <a:pt x="3234" y="16250"/>
                    <a:pt x="3234" y="16250"/>
                  </a:cubicBezTo>
                  <a:cubicBezTo>
                    <a:pt x="3234" y="16150"/>
                    <a:pt x="3234" y="16150"/>
                    <a:pt x="3234" y="16150"/>
                  </a:cubicBezTo>
                  <a:cubicBezTo>
                    <a:pt x="3234" y="16150"/>
                    <a:pt x="3234" y="16150"/>
                    <a:pt x="3234" y="16150"/>
                  </a:cubicBezTo>
                  <a:cubicBezTo>
                    <a:pt x="3350" y="16051"/>
                    <a:pt x="3350" y="16051"/>
                    <a:pt x="3350" y="16051"/>
                  </a:cubicBezTo>
                  <a:cubicBezTo>
                    <a:pt x="3350" y="16051"/>
                    <a:pt x="3350" y="16051"/>
                    <a:pt x="3350" y="16051"/>
                  </a:cubicBezTo>
                  <a:cubicBezTo>
                    <a:pt x="3465" y="16051"/>
                    <a:pt x="3465" y="16051"/>
                    <a:pt x="3465" y="16051"/>
                  </a:cubicBezTo>
                  <a:cubicBezTo>
                    <a:pt x="3581" y="15952"/>
                    <a:pt x="3581" y="15952"/>
                    <a:pt x="3581" y="15952"/>
                  </a:cubicBezTo>
                  <a:cubicBezTo>
                    <a:pt x="3581" y="15853"/>
                    <a:pt x="3581" y="15853"/>
                    <a:pt x="3581" y="15853"/>
                  </a:cubicBezTo>
                  <a:cubicBezTo>
                    <a:pt x="3696" y="15853"/>
                    <a:pt x="3696" y="15853"/>
                    <a:pt x="3696" y="15853"/>
                  </a:cubicBezTo>
                  <a:cubicBezTo>
                    <a:pt x="3696" y="15952"/>
                    <a:pt x="3696" y="15952"/>
                    <a:pt x="3696" y="15952"/>
                  </a:cubicBezTo>
                  <a:cubicBezTo>
                    <a:pt x="3812" y="15952"/>
                    <a:pt x="3812" y="15952"/>
                    <a:pt x="3812" y="15952"/>
                  </a:cubicBezTo>
                  <a:cubicBezTo>
                    <a:pt x="3812" y="15853"/>
                    <a:pt x="3812" y="15853"/>
                    <a:pt x="3812" y="15853"/>
                  </a:cubicBezTo>
                  <a:cubicBezTo>
                    <a:pt x="3927" y="15853"/>
                    <a:pt x="3927" y="15853"/>
                    <a:pt x="3927" y="15853"/>
                  </a:cubicBezTo>
                  <a:cubicBezTo>
                    <a:pt x="3927" y="15952"/>
                    <a:pt x="3927" y="15952"/>
                    <a:pt x="3927" y="15952"/>
                  </a:cubicBezTo>
                  <a:cubicBezTo>
                    <a:pt x="4043" y="15952"/>
                    <a:pt x="4043" y="15952"/>
                    <a:pt x="4043" y="15952"/>
                  </a:cubicBezTo>
                  <a:cubicBezTo>
                    <a:pt x="4158" y="16051"/>
                    <a:pt x="4158" y="16051"/>
                    <a:pt x="4158" y="16051"/>
                  </a:cubicBezTo>
                  <a:cubicBezTo>
                    <a:pt x="4274" y="16051"/>
                    <a:pt x="4274" y="16051"/>
                    <a:pt x="4274" y="16051"/>
                  </a:cubicBezTo>
                  <a:cubicBezTo>
                    <a:pt x="4274" y="16051"/>
                    <a:pt x="4274" y="16051"/>
                    <a:pt x="4274" y="16051"/>
                  </a:cubicBezTo>
                  <a:cubicBezTo>
                    <a:pt x="4389" y="16150"/>
                    <a:pt x="4389" y="16150"/>
                    <a:pt x="4389" y="16150"/>
                  </a:cubicBezTo>
                  <a:cubicBezTo>
                    <a:pt x="4505" y="16150"/>
                    <a:pt x="4505" y="16150"/>
                    <a:pt x="4505" y="16150"/>
                  </a:cubicBezTo>
                  <a:cubicBezTo>
                    <a:pt x="4736" y="16250"/>
                    <a:pt x="4736" y="16250"/>
                    <a:pt x="4736" y="16250"/>
                  </a:cubicBezTo>
                  <a:cubicBezTo>
                    <a:pt x="4736" y="16150"/>
                    <a:pt x="4736" y="16150"/>
                    <a:pt x="4736" y="16150"/>
                  </a:cubicBezTo>
                  <a:cubicBezTo>
                    <a:pt x="4736" y="16150"/>
                    <a:pt x="4736" y="16150"/>
                    <a:pt x="4736" y="16150"/>
                  </a:cubicBezTo>
                  <a:cubicBezTo>
                    <a:pt x="4851" y="16150"/>
                    <a:pt x="4851" y="16150"/>
                    <a:pt x="4851" y="16150"/>
                  </a:cubicBezTo>
                  <a:cubicBezTo>
                    <a:pt x="4736" y="16150"/>
                    <a:pt x="4736" y="16150"/>
                    <a:pt x="4736" y="16150"/>
                  </a:cubicBezTo>
                  <a:cubicBezTo>
                    <a:pt x="4736" y="16150"/>
                    <a:pt x="4736" y="16150"/>
                    <a:pt x="4736" y="16150"/>
                  </a:cubicBezTo>
                  <a:cubicBezTo>
                    <a:pt x="4620" y="16150"/>
                    <a:pt x="4620" y="16150"/>
                    <a:pt x="4620" y="16150"/>
                  </a:cubicBezTo>
                  <a:cubicBezTo>
                    <a:pt x="4620" y="16150"/>
                    <a:pt x="4620" y="16150"/>
                    <a:pt x="4620" y="16150"/>
                  </a:cubicBezTo>
                  <a:cubicBezTo>
                    <a:pt x="4505" y="16051"/>
                    <a:pt x="4505" y="16051"/>
                    <a:pt x="4505" y="16051"/>
                  </a:cubicBezTo>
                  <a:cubicBezTo>
                    <a:pt x="4389" y="15952"/>
                    <a:pt x="4389" y="15952"/>
                    <a:pt x="4389" y="15952"/>
                  </a:cubicBezTo>
                  <a:cubicBezTo>
                    <a:pt x="4389" y="15952"/>
                    <a:pt x="4389" y="15952"/>
                    <a:pt x="4389" y="15952"/>
                  </a:cubicBezTo>
                  <a:cubicBezTo>
                    <a:pt x="4505" y="15952"/>
                    <a:pt x="4505" y="15952"/>
                    <a:pt x="4505" y="15952"/>
                  </a:cubicBezTo>
                  <a:cubicBezTo>
                    <a:pt x="4620" y="15952"/>
                    <a:pt x="4620" y="15952"/>
                    <a:pt x="4620" y="15952"/>
                  </a:cubicBezTo>
                  <a:cubicBezTo>
                    <a:pt x="4736" y="15952"/>
                    <a:pt x="4736" y="15952"/>
                    <a:pt x="4736" y="15952"/>
                  </a:cubicBezTo>
                  <a:cubicBezTo>
                    <a:pt x="4736" y="15853"/>
                    <a:pt x="4736" y="15853"/>
                    <a:pt x="4736" y="15853"/>
                  </a:cubicBezTo>
                  <a:cubicBezTo>
                    <a:pt x="4736" y="15853"/>
                    <a:pt x="4736" y="15853"/>
                    <a:pt x="4736" y="15853"/>
                  </a:cubicBezTo>
                  <a:cubicBezTo>
                    <a:pt x="4620" y="15853"/>
                    <a:pt x="4620" y="15853"/>
                    <a:pt x="4620" y="15853"/>
                  </a:cubicBezTo>
                  <a:cubicBezTo>
                    <a:pt x="4620" y="15853"/>
                    <a:pt x="4620" y="15853"/>
                    <a:pt x="4620" y="15853"/>
                  </a:cubicBezTo>
                  <a:cubicBezTo>
                    <a:pt x="4620" y="15853"/>
                    <a:pt x="4620" y="15853"/>
                    <a:pt x="4620" y="15853"/>
                  </a:cubicBezTo>
                  <a:cubicBezTo>
                    <a:pt x="4620" y="15853"/>
                    <a:pt x="4620" y="15853"/>
                    <a:pt x="4620" y="15853"/>
                  </a:cubicBezTo>
                  <a:cubicBezTo>
                    <a:pt x="4620" y="15952"/>
                    <a:pt x="4620" y="15952"/>
                    <a:pt x="4620" y="15952"/>
                  </a:cubicBezTo>
                  <a:cubicBezTo>
                    <a:pt x="4505" y="15952"/>
                    <a:pt x="4505" y="15952"/>
                    <a:pt x="4505" y="15952"/>
                  </a:cubicBezTo>
                  <a:cubicBezTo>
                    <a:pt x="4389" y="15853"/>
                    <a:pt x="4389" y="15853"/>
                    <a:pt x="4389" y="15853"/>
                  </a:cubicBezTo>
                  <a:cubicBezTo>
                    <a:pt x="4389" y="15853"/>
                    <a:pt x="4389" y="15853"/>
                    <a:pt x="4389" y="15853"/>
                  </a:cubicBezTo>
                  <a:cubicBezTo>
                    <a:pt x="4389" y="15853"/>
                    <a:pt x="4389" y="15853"/>
                    <a:pt x="4389" y="15853"/>
                  </a:cubicBezTo>
                  <a:cubicBezTo>
                    <a:pt x="4505" y="15853"/>
                    <a:pt x="4505" y="15853"/>
                    <a:pt x="4505" y="15853"/>
                  </a:cubicBezTo>
                  <a:cubicBezTo>
                    <a:pt x="4505" y="15754"/>
                    <a:pt x="4505" y="15754"/>
                    <a:pt x="4505" y="15754"/>
                  </a:cubicBezTo>
                  <a:cubicBezTo>
                    <a:pt x="4505" y="15754"/>
                    <a:pt x="4505" y="15754"/>
                    <a:pt x="4505" y="15754"/>
                  </a:cubicBezTo>
                  <a:cubicBezTo>
                    <a:pt x="4389" y="15754"/>
                    <a:pt x="4389" y="15754"/>
                    <a:pt x="4389" y="15754"/>
                  </a:cubicBezTo>
                  <a:cubicBezTo>
                    <a:pt x="4389" y="15754"/>
                    <a:pt x="4389" y="15754"/>
                    <a:pt x="4389" y="15754"/>
                  </a:cubicBezTo>
                  <a:cubicBezTo>
                    <a:pt x="4274" y="15754"/>
                    <a:pt x="4274" y="15754"/>
                    <a:pt x="4274" y="15754"/>
                  </a:cubicBezTo>
                  <a:cubicBezTo>
                    <a:pt x="4274" y="15754"/>
                    <a:pt x="4274" y="15754"/>
                    <a:pt x="4274" y="15754"/>
                  </a:cubicBezTo>
                  <a:cubicBezTo>
                    <a:pt x="4274" y="15754"/>
                    <a:pt x="4274" y="15754"/>
                    <a:pt x="4274" y="15754"/>
                  </a:cubicBezTo>
                  <a:cubicBezTo>
                    <a:pt x="4274" y="15853"/>
                    <a:pt x="4274" y="15853"/>
                    <a:pt x="4274" y="15853"/>
                  </a:cubicBezTo>
                  <a:cubicBezTo>
                    <a:pt x="4274" y="15853"/>
                    <a:pt x="4274" y="15853"/>
                    <a:pt x="4274" y="15853"/>
                  </a:cubicBezTo>
                  <a:cubicBezTo>
                    <a:pt x="4274" y="15952"/>
                    <a:pt x="4274" y="15952"/>
                    <a:pt x="4274" y="15952"/>
                  </a:cubicBezTo>
                  <a:cubicBezTo>
                    <a:pt x="4158" y="15952"/>
                    <a:pt x="4158" y="15952"/>
                    <a:pt x="4158" y="15952"/>
                  </a:cubicBezTo>
                  <a:cubicBezTo>
                    <a:pt x="4158" y="15952"/>
                    <a:pt x="4158" y="15952"/>
                    <a:pt x="4158" y="15952"/>
                  </a:cubicBezTo>
                  <a:cubicBezTo>
                    <a:pt x="4043" y="15853"/>
                    <a:pt x="4043" y="15853"/>
                    <a:pt x="4043" y="15853"/>
                  </a:cubicBezTo>
                  <a:cubicBezTo>
                    <a:pt x="3927" y="15853"/>
                    <a:pt x="3927" y="15853"/>
                    <a:pt x="3927" y="15853"/>
                  </a:cubicBezTo>
                  <a:cubicBezTo>
                    <a:pt x="3927" y="15853"/>
                    <a:pt x="3927" y="15853"/>
                    <a:pt x="3927" y="15853"/>
                  </a:cubicBezTo>
                  <a:cubicBezTo>
                    <a:pt x="3927" y="15754"/>
                    <a:pt x="3927" y="15754"/>
                    <a:pt x="3927" y="15754"/>
                  </a:cubicBezTo>
                  <a:cubicBezTo>
                    <a:pt x="3812" y="15754"/>
                    <a:pt x="3812" y="15754"/>
                    <a:pt x="3812" y="15754"/>
                  </a:cubicBezTo>
                  <a:cubicBezTo>
                    <a:pt x="3812" y="15853"/>
                    <a:pt x="3812" y="15853"/>
                    <a:pt x="3812" y="15853"/>
                  </a:cubicBezTo>
                  <a:cubicBezTo>
                    <a:pt x="3696" y="15853"/>
                    <a:pt x="3696" y="15853"/>
                    <a:pt x="3696" y="15853"/>
                  </a:cubicBezTo>
                  <a:cubicBezTo>
                    <a:pt x="3581" y="15853"/>
                    <a:pt x="3581" y="15853"/>
                    <a:pt x="3581" y="15853"/>
                  </a:cubicBezTo>
                  <a:cubicBezTo>
                    <a:pt x="3581" y="15853"/>
                    <a:pt x="3581" y="15853"/>
                    <a:pt x="3581" y="15853"/>
                  </a:cubicBezTo>
                  <a:cubicBezTo>
                    <a:pt x="3465" y="15952"/>
                    <a:pt x="3465" y="15952"/>
                    <a:pt x="3465" y="15952"/>
                  </a:cubicBezTo>
                  <a:cubicBezTo>
                    <a:pt x="3350" y="15952"/>
                    <a:pt x="3350" y="15952"/>
                    <a:pt x="3350" y="15952"/>
                  </a:cubicBezTo>
                  <a:cubicBezTo>
                    <a:pt x="3350" y="15952"/>
                    <a:pt x="3350" y="15952"/>
                    <a:pt x="3350" y="15952"/>
                  </a:cubicBezTo>
                  <a:cubicBezTo>
                    <a:pt x="3350" y="15952"/>
                    <a:pt x="3350" y="15952"/>
                    <a:pt x="3350" y="15952"/>
                  </a:cubicBezTo>
                  <a:cubicBezTo>
                    <a:pt x="3465" y="15853"/>
                    <a:pt x="3465" y="15853"/>
                    <a:pt x="3465" y="15853"/>
                  </a:cubicBezTo>
                  <a:cubicBezTo>
                    <a:pt x="3465" y="15853"/>
                    <a:pt x="3465" y="15853"/>
                    <a:pt x="3465" y="15853"/>
                  </a:cubicBezTo>
                  <a:cubicBezTo>
                    <a:pt x="3581" y="15754"/>
                    <a:pt x="3581" y="15754"/>
                    <a:pt x="3581" y="15754"/>
                  </a:cubicBezTo>
                  <a:cubicBezTo>
                    <a:pt x="3581" y="15754"/>
                    <a:pt x="3581" y="15754"/>
                    <a:pt x="3581" y="15754"/>
                  </a:cubicBezTo>
                  <a:cubicBezTo>
                    <a:pt x="3581" y="15754"/>
                    <a:pt x="3581" y="15754"/>
                    <a:pt x="3581" y="15754"/>
                  </a:cubicBezTo>
                  <a:cubicBezTo>
                    <a:pt x="3581" y="15754"/>
                    <a:pt x="3581" y="15754"/>
                    <a:pt x="3581" y="15754"/>
                  </a:cubicBezTo>
                  <a:cubicBezTo>
                    <a:pt x="3581" y="15655"/>
                    <a:pt x="3581" y="15655"/>
                    <a:pt x="3581" y="15655"/>
                  </a:cubicBezTo>
                  <a:cubicBezTo>
                    <a:pt x="3696" y="15655"/>
                    <a:pt x="3696" y="15655"/>
                    <a:pt x="3696" y="15655"/>
                  </a:cubicBezTo>
                  <a:cubicBezTo>
                    <a:pt x="3696" y="15655"/>
                    <a:pt x="3696" y="15655"/>
                    <a:pt x="3696" y="15655"/>
                  </a:cubicBezTo>
                  <a:cubicBezTo>
                    <a:pt x="3812" y="15655"/>
                    <a:pt x="3812" y="15655"/>
                    <a:pt x="3812" y="15655"/>
                  </a:cubicBezTo>
                  <a:cubicBezTo>
                    <a:pt x="3812" y="15754"/>
                    <a:pt x="3812" y="15754"/>
                    <a:pt x="3812" y="15754"/>
                  </a:cubicBezTo>
                  <a:cubicBezTo>
                    <a:pt x="4043" y="15754"/>
                    <a:pt x="4043" y="15754"/>
                    <a:pt x="4043" y="15754"/>
                  </a:cubicBezTo>
                  <a:cubicBezTo>
                    <a:pt x="4043" y="15655"/>
                    <a:pt x="4043" y="15655"/>
                    <a:pt x="4043" y="15655"/>
                  </a:cubicBezTo>
                  <a:cubicBezTo>
                    <a:pt x="3927" y="15655"/>
                    <a:pt x="3927" y="15655"/>
                    <a:pt x="3927" y="15655"/>
                  </a:cubicBezTo>
                  <a:cubicBezTo>
                    <a:pt x="3927" y="15655"/>
                    <a:pt x="3927" y="15655"/>
                    <a:pt x="3927" y="15655"/>
                  </a:cubicBezTo>
                  <a:cubicBezTo>
                    <a:pt x="3812" y="15655"/>
                    <a:pt x="3812" y="15655"/>
                    <a:pt x="3812" y="15655"/>
                  </a:cubicBezTo>
                  <a:cubicBezTo>
                    <a:pt x="3696" y="15556"/>
                    <a:pt x="3696" y="15556"/>
                    <a:pt x="3696" y="15556"/>
                  </a:cubicBezTo>
                  <a:cubicBezTo>
                    <a:pt x="3696" y="15457"/>
                    <a:pt x="3696" y="15457"/>
                    <a:pt x="3696" y="15457"/>
                  </a:cubicBezTo>
                  <a:cubicBezTo>
                    <a:pt x="3581" y="15457"/>
                    <a:pt x="3581" y="15457"/>
                    <a:pt x="3581" y="15457"/>
                  </a:cubicBezTo>
                  <a:cubicBezTo>
                    <a:pt x="3581" y="15457"/>
                    <a:pt x="3581" y="15457"/>
                    <a:pt x="3581" y="15457"/>
                  </a:cubicBezTo>
                  <a:cubicBezTo>
                    <a:pt x="3696" y="15457"/>
                    <a:pt x="3696" y="15457"/>
                    <a:pt x="3696" y="15457"/>
                  </a:cubicBezTo>
                  <a:cubicBezTo>
                    <a:pt x="3812" y="15457"/>
                    <a:pt x="3812" y="15457"/>
                    <a:pt x="3812" y="15457"/>
                  </a:cubicBezTo>
                  <a:cubicBezTo>
                    <a:pt x="3812" y="15556"/>
                    <a:pt x="3812" y="15556"/>
                    <a:pt x="3812" y="15556"/>
                  </a:cubicBezTo>
                  <a:cubicBezTo>
                    <a:pt x="3927" y="15655"/>
                    <a:pt x="3927" y="15655"/>
                    <a:pt x="3927" y="15655"/>
                  </a:cubicBezTo>
                  <a:cubicBezTo>
                    <a:pt x="3927" y="15556"/>
                    <a:pt x="3927" y="15556"/>
                    <a:pt x="3927" y="15556"/>
                  </a:cubicBezTo>
                  <a:cubicBezTo>
                    <a:pt x="3927" y="15556"/>
                    <a:pt x="3927" y="15556"/>
                    <a:pt x="3927" y="15556"/>
                  </a:cubicBezTo>
                  <a:cubicBezTo>
                    <a:pt x="3927" y="15457"/>
                    <a:pt x="3927" y="15457"/>
                    <a:pt x="3927" y="15457"/>
                  </a:cubicBezTo>
                  <a:cubicBezTo>
                    <a:pt x="3927" y="15457"/>
                    <a:pt x="3927" y="15457"/>
                    <a:pt x="3927" y="15457"/>
                  </a:cubicBezTo>
                  <a:cubicBezTo>
                    <a:pt x="4043" y="15556"/>
                    <a:pt x="4043" y="15556"/>
                    <a:pt x="4043" y="15556"/>
                  </a:cubicBezTo>
                  <a:cubicBezTo>
                    <a:pt x="4043" y="15556"/>
                    <a:pt x="4043" y="15556"/>
                    <a:pt x="4043" y="15556"/>
                  </a:cubicBezTo>
                  <a:cubicBezTo>
                    <a:pt x="4158" y="15655"/>
                    <a:pt x="4158" y="15655"/>
                    <a:pt x="4158" y="15655"/>
                  </a:cubicBezTo>
                  <a:cubicBezTo>
                    <a:pt x="4274" y="15655"/>
                    <a:pt x="4274" y="15655"/>
                    <a:pt x="4274" y="15655"/>
                  </a:cubicBezTo>
                  <a:cubicBezTo>
                    <a:pt x="4274" y="15655"/>
                    <a:pt x="4274" y="15655"/>
                    <a:pt x="4274" y="15655"/>
                  </a:cubicBezTo>
                  <a:cubicBezTo>
                    <a:pt x="4389" y="15655"/>
                    <a:pt x="4389" y="15655"/>
                    <a:pt x="4389" y="15655"/>
                  </a:cubicBezTo>
                  <a:cubicBezTo>
                    <a:pt x="4389" y="15655"/>
                    <a:pt x="4389" y="15655"/>
                    <a:pt x="4389" y="15655"/>
                  </a:cubicBezTo>
                  <a:cubicBezTo>
                    <a:pt x="4505" y="15754"/>
                    <a:pt x="4505" y="15754"/>
                    <a:pt x="4505" y="15754"/>
                  </a:cubicBezTo>
                  <a:cubicBezTo>
                    <a:pt x="4620" y="15754"/>
                    <a:pt x="4620" y="15754"/>
                    <a:pt x="4620" y="15754"/>
                  </a:cubicBezTo>
                  <a:cubicBezTo>
                    <a:pt x="4620" y="15754"/>
                    <a:pt x="4620" y="15754"/>
                    <a:pt x="4620" y="15754"/>
                  </a:cubicBezTo>
                  <a:cubicBezTo>
                    <a:pt x="4736" y="15754"/>
                    <a:pt x="4736" y="15754"/>
                    <a:pt x="4736" y="15754"/>
                  </a:cubicBezTo>
                  <a:cubicBezTo>
                    <a:pt x="4736" y="15754"/>
                    <a:pt x="4736" y="15754"/>
                    <a:pt x="4736" y="15754"/>
                  </a:cubicBezTo>
                  <a:cubicBezTo>
                    <a:pt x="4620" y="15655"/>
                    <a:pt x="4620" y="15655"/>
                    <a:pt x="4620" y="15655"/>
                  </a:cubicBezTo>
                  <a:cubicBezTo>
                    <a:pt x="4389" y="15556"/>
                    <a:pt x="4389" y="15556"/>
                    <a:pt x="4389" y="15556"/>
                  </a:cubicBezTo>
                  <a:cubicBezTo>
                    <a:pt x="4389" y="15556"/>
                    <a:pt x="4389" y="15556"/>
                    <a:pt x="4389" y="15556"/>
                  </a:cubicBezTo>
                  <a:cubicBezTo>
                    <a:pt x="4389" y="15457"/>
                    <a:pt x="4389" y="15457"/>
                    <a:pt x="4389" y="15457"/>
                  </a:cubicBezTo>
                  <a:cubicBezTo>
                    <a:pt x="4505" y="15457"/>
                    <a:pt x="4505" y="15457"/>
                    <a:pt x="4505" y="15457"/>
                  </a:cubicBezTo>
                  <a:cubicBezTo>
                    <a:pt x="4505" y="15457"/>
                    <a:pt x="4505" y="15457"/>
                    <a:pt x="4505" y="15457"/>
                  </a:cubicBezTo>
                  <a:cubicBezTo>
                    <a:pt x="4620" y="15358"/>
                    <a:pt x="4620" y="15358"/>
                    <a:pt x="4620" y="15358"/>
                  </a:cubicBezTo>
                  <a:cubicBezTo>
                    <a:pt x="4620" y="15358"/>
                    <a:pt x="4620" y="15358"/>
                    <a:pt x="4620" y="15358"/>
                  </a:cubicBezTo>
                  <a:cubicBezTo>
                    <a:pt x="4620" y="15358"/>
                    <a:pt x="4620" y="15358"/>
                    <a:pt x="4620" y="15358"/>
                  </a:cubicBezTo>
                  <a:cubicBezTo>
                    <a:pt x="4505" y="15358"/>
                    <a:pt x="4505" y="15358"/>
                    <a:pt x="4505" y="15358"/>
                  </a:cubicBezTo>
                  <a:cubicBezTo>
                    <a:pt x="4505" y="15358"/>
                    <a:pt x="4505" y="15358"/>
                    <a:pt x="4505" y="15358"/>
                  </a:cubicBezTo>
                  <a:cubicBezTo>
                    <a:pt x="4389" y="15358"/>
                    <a:pt x="4389" y="15358"/>
                    <a:pt x="4389" y="15358"/>
                  </a:cubicBezTo>
                  <a:cubicBezTo>
                    <a:pt x="4274" y="15358"/>
                    <a:pt x="4274" y="15358"/>
                    <a:pt x="4274" y="15358"/>
                  </a:cubicBezTo>
                  <a:cubicBezTo>
                    <a:pt x="4389" y="15358"/>
                    <a:pt x="4389" y="15358"/>
                    <a:pt x="4389" y="15358"/>
                  </a:cubicBezTo>
                  <a:cubicBezTo>
                    <a:pt x="4389" y="15457"/>
                    <a:pt x="4389" y="15457"/>
                    <a:pt x="4389" y="15457"/>
                  </a:cubicBezTo>
                  <a:cubicBezTo>
                    <a:pt x="4389" y="15457"/>
                    <a:pt x="4389" y="15457"/>
                    <a:pt x="4389" y="15457"/>
                  </a:cubicBezTo>
                  <a:cubicBezTo>
                    <a:pt x="4274" y="15457"/>
                    <a:pt x="4274" y="15457"/>
                    <a:pt x="4274" y="15457"/>
                  </a:cubicBezTo>
                  <a:cubicBezTo>
                    <a:pt x="4274" y="15457"/>
                    <a:pt x="4274" y="15457"/>
                    <a:pt x="4274" y="15457"/>
                  </a:cubicBezTo>
                  <a:cubicBezTo>
                    <a:pt x="4158" y="15457"/>
                    <a:pt x="4158" y="15457"/>
                    <a:pt x="4158" y="15457"/>
                  </a:cubicBezTo>
                  <a:cubicBezTo>
                    <a:pt x="4043" y="15457"/>
                    <a:pt x="4043" y="15457"/>
                    <a:pt x="4043" y="15457"/>
                  </a:cubicBezTo>
                  <a:cubicBezTo>
                    <a:pt x="4043" y="15457"/>
                    <a:pt x="4043" y="15457"/>
                    <a:pt x="4043" y="15457"/>
                  </a:cubicBezTo>
                  <a:cubicBezTo>
                    <a:pt x="3927" y="15457"/>
                    <a:pt x="3927" y="15457"/>
                    <a:pt x="3927" y="15457"/>
                  </a:cubicBezTo>
                  <a:cubicBezTo>
                    <a:pt x="3927" y="15358"/>
                    <a:pt x="3927" y="15358"/>
                    <a:pt x="3927" y="15358"/>
                  </a:cubicBezTo>
                  <a:cubicBezTo>
                    <a:pt x="3927" y="15358"/>
                    <a:pt x="3927" y="15358"/>
                    <a:pt x="3927" y="15358"/>
                  </a:cubicBezTo>
                  <a:cubicBezTo>
                    <a:pt x="4043" y="15358"/>
                    <a:pt x="4043" y="15358"/>
                    <a:pt x="4043" y="15358"/>
                  </a:cubicBezTo>
                  <a:cubicBezTo>
                    <a:pt x="3927" y="15358"/>
                    <a:pt x="3927" y="15358"/>
                    <a:pt x="3927" y="15358"/>
                  </a:cubicBezTo>
                  <a:cubicBezTo>
                    <a:pt x="3812" y="15358"/>
                    <a:pt x="3812" y="15358"/>
                    <a:pt x="3812" y="15358"/>
                  </a:cubicBezTo>
                  <a:cubicBezTo>
                    <a:pt x="3812" y="15358"/>
                    <a:pt x="3812" y="15358"/>
                    <a:pt x="3812" y="15358"/>
                  </a:cubicBezTo>
                  <a:cubicBezTo>
                    <a:pt x="3927" y="15259"/>
                    <a:pt x="3927" y="15259"/>
                    <a:pt x="3927" y="15259"/>
                  </a:cubicBezTo>
                  <a:cubicBezTo>
                    <a:pt x="4043" y="15259"/>
                    <a:pt x="4043" y="15259"/>
                    <a:pt x="4043" y="15259"/>
                  </a:cubicBezTo>
                  <a:cubicBezTo>
                    <a:pt x="4158" y="15259"/>
                    <a:pt x="4158" y="15259"/>
                    <a:pt x="4158" y="15259"/>
                  </a:cubicBezTo>
                  <a:cubicBezTo>
                    <a:pt x="4274" y="15259"/>
                    <a:pt x="4274" y="15259"/>
                    <a:pt x="4274" y="15259"/>
                  </a:cubicBezTo>
                  <a:cubicBezTo>
                    <a:pt x="4274" y="15259"/>
                    <a:pt x="4274" y="15259"/>
                    <a:pt x="4274" y="15259"/>
                  </a:cubicBezTo>
                  <a:cubicBezTo>
                    <a:pt x="4389" y="15259"/>
                    <a:pt x="4389" y="15259"/>
                    <a:pt x="4389" y="15259"/>
                  </a:cubicBezTo>
                  <a:cubicBezTo>
                    <a:pt x="4505" y="15259"/>
                    <a:pt x="4505" y="15259"/>
                    <a:pt x="4505" y="15259"/>
                  </a:cubicBezTo>
                  <a:cubicBezTo>
                    <a:pt x="4620" y="15259"/>
                    <a:pt x="4620" y="15259"/>
                    <a:pt x="4620" y="15259"/>
                  </a:cubicBezTo>
                  <a:cubicBezTo>
                    <a:pt x="4620" y="15259"/>
                    <a:pt x="4620" y="15259"/>
                    <a:pt x="4620" y="15259"/>
                  </a:cubicBezTo>
                  <a:cubicBezTo>
                    <a:pt x="4620" y="15160"/>
                    <a:pt x="4620" y="15160"/>
                    <a:pt x="4620" y="15160"/>
                  </a:cubicBezTo>
                  <a:cubicBezTo>
                    <a:pt x="4620" y="15160"/>
                    <a:pt x="4620" y="15160"/>
                    <a:pt x="4620" y="15160"/>
                  </a:cubicBezTo>
                  <a:cubicBezTo>
                    <a:pt x="4736" y="15160"/>
                    <a:pt x="4736" y="15160"/>
                    <a:pt x="4736" y="15160"/>
                  </a:cubicBezTo>
                  <a:cubicBezTo>
                    <a:pt x="4736" y="15061"/>
                    <a:pt x="4736" y="15061"/>
                    <a:pt x="4736" y="15061"/>
                  </a:cubicBezTo>
                  <a:cubicBezTo>
                    <a:pt x="4736" y="15061"/>
                    <a:pt x="4736" y="15061"/>
                    <a:pt x="4736" y="15061"/>
                  </a:cubicBezTo>
                  <a:cubicBezTo>
                    <a:pt x="4620" y="15160"/>
                    <a:pt x="4620" y="15160"/>
                    <a:pt x="4620" y="15160"/>
                  </a:cubicBezTo>
                  <a:cubicBezTo>
                    <a:pt x="4620" y="15160"/>
                    <a:pt x="4620" y="15160"/>
                    <a:pt x="4620" y="15160"/>
                  </a:cubicBezTo>
                  <a:cubicBezTo>
                    <a:pt x="4620" y="15061"/>
                    <a:pt x="4620" y="15061"/>
                    <a:pt x="4620" y="15061"/>
                  </a:cubicBezTo>
                  <a:cubicBezTo>
                    <a:pt x="4620" y="15061"/>
                    <a:pt x="4620" y="15061"/>
                    <a:pt x="4620" y="15061"/>
                  </a:cubicBezTo>
                  <a:cubicBezTo>
                    <a:pt x="4736" y="14862"/>
                    <a:pt x="4736" y="14862"/>
                    <a:pt x="4736" y="14862"/>
                  </a:cubicBezTo>
                  <a:cubicBezTo>
                    <a:pt x="4736" y="14763"/>
                    <a:pt x="4736" y="14763"/>
                    <a:pt x="4736" y="14763"/>
                  </a:cubicBezTo>
                  <a:cubicBezTo>
                    <a:pt x="4736" y="14763"/>
                    <a:pt x="4736" y="14763"/>
                    <a:pt x="4736" y="14763"/>
                  </a:cubicBezTo>
                  <a:cubicBezTo>
                    <a:pt x="4736" y="14763"/>
                    <a:pt x="4736" y="14763"/>
                    <a:pt x="4736" y="14763"/>
                  </a:cubicBezTo>
                  <a:cubicBezTo>
                    <a:pt x="4851" y="14862"/>
                    <a:pt x="4851" y="14862"/>
                    <a:pt x="4851" y="14862"/>
                  </a:cubicBezTo>
                  <a:cubicBezTo>
                    <a:pt x="4851" y="14862"/>
                    <a:pt x="4851" y="14862"/>
                    <a:pt x="4851" y="14862"/>
                  </a:cubicBezTo>
                  <a:cubicBezTo>
                    <a:pt x="4851" y="14961"/>
                    <a:pt x="4851" y="14961"/>
                    <a:pt x="4851" y="14961"/>
                  </a:cubicBezTo>
                  <a:cubicBezTo>
                    <a:pt x="4851" y="14961"/>
                    <a:pt x="4851" y="14961"/>
                    <a:pt x="4851" y="14961"/>
                  </a:cubicBezTo>
                  <a:cubicBezTo>
                    <a:pt x="4967" y="14961"/>
                    <a:pt x="4967" y="14961"/>
                    <a:pt x="4967" y="14961"/>
                  </a:cubicBezTo>
                  <a:cubicBezTo>
                    <a:pt x="4967" y="14961"/>
                    <a:pt x="4967" y="14961"/>
                    <a:pt x="4967" y="14961"/>
                  </a:cubicBezTo>
                  <a:cubicBezTo>
                    <a:pt x="5082" y="14961"/>
                    <a:pt x="5082" y="14961"/>
                    <a:pt x="5082" y="14961"/>
                  </a:cubicBezTo>
                  <a:cubicBezTo>
                    <a:pt x="5082" y="14961"/>
                    <a:pt x="5082" y="14961"/>
                    <a:pt x="5082" y="14961"/>
                  </a:cubicBezTo>
                  <a:cubicBezTo>
                    <a:pt x="5082" y="14961"/>
                    <a:pt x="5082" y="14961"/>
                    <a:pt x="5082" y="14961"/>
                  </a:cubicBezTo>
                  <a:cubicBezTo>
                    <a:pt x="5198" y="14961"/>
                    <a:pt x="5198" y="14961"/>
                    <a:pt x="5198" y="14961"/>
                  </a:cubicBezTo>
                  <a:cubicBezTo>
                    <a:pt x="5198" y="14961"/>
                    <a:pt x="5198" y="14961"/>
                    <a:pt x="5198" y="14961"/>
                  </a:cubicBezTo>
                  <a:cubicBezTo>
                    <a:pt x="5082" y="14862"/>
                    <a:pt x="5082" y="14862"/>
                    <a:pt x="5082" y="14862"/>
                  </a:cubicBezTo>
                  <a:cubicBezTo>
                    <a:pt x="4967" y="14862"/>
                    <a:pt x="4967" y="14862"/>
                    <a:pt x="4967" y="14862"/>
                  </a:cubicBezTo>
                  <a:cubicBezTo>
                    <a:pt x="4967" y="14862"/>
                    <a:pt x="4967" y="14862"/>
                    <a:pt x="4967" y="14862"/>
                  </a:cubicBezTo>
                  <a:cubicBezTo>
                    <a:pt x="5082" y="14862"/>
                    <a:pt x="5082" y="14862"/>
                    <a:pt x="5082" y="14862"/>
                  </a:cubicBezTo>
                  <a:cubicBezTo>
                    <a:pt x="5082" y="14862"/>
                    <a:pt x="5082" y="14862"/>
                    <a:pt x="5082" y="14862"/>
                  </a:cubicBezTo>
                  <a:cubicBezTo>
                    <a:pt x="5082" y="14862"/>
                    <a:pt x="5082" y="14862"/>
                    <a:pt x="5082" y="14862"/>
                  </a:cubicBezTo>
                  <a:cubicBezTo>
                    <a:pt x="5082" y="14763"/>
                    <a:pt x="5082" y="14763"/>
                    <a:pt x="5082" y="14763"/>
                  </a:cubicBezTo>
                  <a:cubicBezTo>
                    <a:pt x="5082" y="14763"/>
                    <a:pt x="5082" y="14763"/>
                    <a:pt x="5082" y="14763"/>
                  </a:cubicBezTo>
                  <a:cubicBezTo>
                    <a:pt x="4967" y="14763"/>
                    <a:pt x="4967" y="14763"/>
                    <a:pt x="4967" y="14763"/>
                  </a:cubicBezTo>
                  <a:cubicBezTo>
                    <a:pt x="4967" y="14763"/>
                    <a:pt x="4967" y="14763"/>
                    <a:pt x="4967" y="14763"/>
                  </a:cubicBezTo>
                  <a:cubicBezTo>
                    <a:pt x="4967" y="14763"/>
                    <a:pt x="4967" y="14763"/>
                    <a:pt x="4967" y="14763"/>
                  </a:cubicBezTo>
                  <a:cubicBezTo>
                    <a:pt x="4851" y="14763"/>
                    <a:pt x="4851" y="14763"/>
                    <a:pt x="4851" y="14763"/>
                  </a:cubicBezTo>
                  <a:cubicBezTo>
                    <a:pt x="4851" y="14763"/>
                    <a:pt x="4851" y="14763"/>
                    <a:pt x="4851" y="14763"/>
                  </a:cubicBezTo>
                  <a:cubicBezTo>
                    <a:pt x="4851" y="14763"/>
                    <a:pt x="4851" y="14763"/>
                    <a:pt x="4851" y="14763"/>
                  </a:cubicBezTo>
                  <a:cubicBezTo>
                    <a:pt x="4851" y="14664"/>
                    <a:pt x="4851" y="14664"/>
                    <a:pt x="4851" y="14664"/>
                  </a:cubicBezTo>
                  <a:cubicBezTo>
                    <a:pt x="4851" y="14664"/>
                    <a:pt x="4851" y="14664"/>
                    <a:pt x="4851" y="14664"/>
                  </a:cubicBezTo>
                  <a:cubicBezTo>
                    <a:pt x="4967" y="14565"/>
                    <a:pt x="4967" y="14565"/>
                    <a:pt x="4967" y="14565"/>
                  </a:cubicBezTo>
                  <a:cubicBezTo>
                    <a:pt x="5082" y="14565"/>
                    <a:pt x="5082" y="14565"/>
                    <a:pt x="5082" y="14565"/>
                  </a:cubicBezTo>
                  <a:cubicBezTo>
                    <a:pt x="5082" y="14565"/>
                    <a:pt x="5082" y="14565"/>
                    <a:pt x="5082" y="14565"/>
                  </a:cubicBezTo>
                  <a:cubicBezTo>
                    <a:pt x="5082" y="14565"/>
                    <a:pt x="5082" y="14565"/>
                    <a:pt x="5082" y="14565"/>
                  </a:cubicBezTo>
                  <a:cubicBezTo>
                    <a:pt x="5198" y="14565"/>
                    <a:pt x="5198" y="14565"/>
                    <a:pt x="5198" y="14565"/>
                  </a:cubicBezTo>
                  <a:cubicBezTo>
                    <a:pt x="5198" y="14565"/>
                    <a:pt x="5198" y="14565"/>
                    <a:pt x="5198" y="14565"/>
                  </a:cubicBezTo>
                  <a:cubicBezTo>
                    <a:pt x="5082" y="14466"/>
                    <a:pt x="5082" y="14466"/>
                    <a:pt x="5082" y="14466"/>
                  </a:cubicBezTo>
                  <a:cubicBezTo>
                    <a:pt x="4967" y="14466"/>
                    <a:pt x="4967" y="14466"/>
                    <a:pt x="4967" y="14466"/>
                  </a:cubicBezTo>
                  <a:cubicBezTo>
                    <a:pt x="4967" y="14466"/>
                    <a:pt x="4967" y="14466"/>
                    <a:pt x="4967" y="14466"/>
                  </a:cubicBezTo>
                  <a:cubicBezTo>
                    <a:pt x="5082" y="14466"/>
                    <a:pt x="5082" y="14466"/>
                    <a:pt x="5082" y="14466"/>
                  </a:cubicBezTo>
                  <a:cubicBezTo>
                    <a:pt x="5082" y="14466"/>
                    <a:pt x="5082" y="14466"/>
                    <a:pt x="5082" y="14466"/>
                  </a:cubicBezTo>
                  <a:cubicBezTo>
                    <a:pt x="5198" y="14367"/>
                    <a:pt x="5198" y="14367"/>
                    <a:pt x="5198" y="14367"/>
                  </a:cubicBezTo>
                  <a:cubicBezTo>
                    <a:pt x="5198" y="14367"/>
                    <a:pt x="5198" y="14367"/>
                    <a:pt x="5198" y="14367"/>
                  </a:cubicBezTo>
                  <a:cubicBezTo>
                    <a:pt x="5198" y="14367"/>
                    <a:pt x="5198" y="14367"/>
                    <a:pt x="5198" y="14367"/>
                  </a:cubicBezTo>
                  <a:cubicBezTo>
                    <a:pt x="5313" y="14268"/>
                    <a:pt x="5313" y="14268"/>
                    <a:pt x="5313" y="14268"/>
                  </a:cubicBezTo>
                  <a:cubicBezTo>
                    <a:pt x="5313" y="14268"/>
                    <a:pt x="5313" y="14268"/>
                    <a:pt x="5313" y="14268"/>
                  </a:cubicBezTo>
                  <a:cubicBezTo>
                    <a:pt x="5198" y="14268"/>
                    <a:pt x="5198" y="14268"/>
                    <a:pt x="5198" y="14268"/>
                  </a:cubicBezTo>
                  <a:cubicBezTo>
                    <a:pt x="5198" y="14268"/>
                    <a:pt x="5198" y="14268"/>
                    <a:pt x="5198" y="14268"/>
                  </a:cubicBezTo>
                  <a:cubicBezTo>
                    <a:pt x="5313" y="14169"/>
                    <a:pt x="5313" y="14169"/>
                    <a:pt x="5313" y="14169"/>
                  </a:cubicBezTo>
                  <a:cubicBezTo>
                    <a:pt x="5313" y="14169"/>
                    <a:pt x="5313" y="14169"/>
                    <a:pt x="5313" y="14169"/>
                  </a:cubicBezTo>
                  <a:cubicBezTo>
                    <a:pt x="5313" y="14169"/>
                    <a:pt x="5313" y="14169"/>
                    <a:pt x="5313" y="14169"/>
                  </a:cubicBezTo>
                  <a:cubicBezTo>
                    <a:pt x="5313" y="14169"/>
                    <a:pt x="5313" y="14169"/>
                    <a:pt x="5313" y="14169"/>
                  </a:cubicBezTo>
                  <a:cubicBezTo>
                    <a:pt x="5198" y="14169"/>
                    <a:pt x="5198" y="14169"/>
                    <a:pt x="5198" y="14169"/>
                  </a:cubicBezTo>
                  <a:cubicBezTo>
                    <a:pt x="5082" y="14169"/>
                    <a:pt x="5082" y="14169"/>
                    <a:pt x="5082" y="14169"/>
                  </a:cubicBezTo>
                  <a:cubicBezTo>
                    <a:pt x="4967" y="14169"/>
                    <a:pt x="4967" y="14169"/>
                    <a:pt x="4967" y="14169"/>
                  </a:cubicBezTo>
                  <a:cubicBezTo>
                    <a:pt x="4967" y="14169"/>
                    <a:pt x="4967" y="14169"/>
                    <a:pt x="4967" y="14169"/>
                  </a:cubicBezTo>
                  <a:cubicBezTo>
                    <a:pt x="4851" y="14169"/>
                    <a:pt x="4851" y="14169"/>
                    <a:pt x="4851" y="14169"/>
                  </a:cubicBezTo>
                  <a:cubicBezTo>
                    <a:pt x="4851" y="14169"/>
                    <a:pt x="4851" y="14169"/>
                    <a:pt x="4851" y="14169"/>
                  </a:cubicBezTo>
                  <a:cubicBezTo>
                    <a:pt x="4736" y="14169"/>
                    <a:pt x="4736" y="14169"/>
                    <a:pt x="4736" y="14169"/>
                  </a:cubicBezTo>
                  <a:cubicBezTo>
                    <a:pt x="4736" y="14169"/>
                    <a:pt x="4736" y="14169"/>
                    <a:pt x="4736" y="14169"/>
                  </a:cubicBezTo>
                  <a:cubicBezTo>
                    <a:pt x="4620" y="14169"/>
                    <a:pt x="4620" y="14169"/>
                    <a:pt x="4620" y="14169"/>
                  </a:cubicBezTo>
                  <a:cubicBezTo>
                    <a:pt x="4620" y="14070"/>
                    <a:pt x="4620" y="14070"/>
                    <a:pt x="4620" y="14070"/>
                  </a:cubicBezTo>
                  <a:cubicBezTo>
                    <a:pt x="4505" y="14070"/>
                    <a:pt x="4505" y="14070"/>
                    <a:pt x="4505" y="14070"/>
                  </a:cubicBezTo>
                  <a:cubicBezTo>
                    <a:pt x="4389" y="14070"/>
                    <a:pt x="4389" y="14070"/>
                    <a:pt x="4389" y="14070"/>
                  </a:cubicBezTo>
                  <a:cubicBezTo>
                    <a:pt x="4389" y="13971"/>
                    <a:pt x="4389" y="13971"/>
                    <a:pt x="4389" y="13971"/>
                  </a:cubicBezTo>
                  <a:cubicBezTo>
                    <a:pt x="4389" y="13971"/>
                    <a:pt x="4389" y="13971"/>
                    <a:pt x="4389" y="13971"/>
                  </a:cubicBezTo>
                  <a:cubicBezTo>
                    <a:pt x="4274" y="13872"/>
                    <a:pt x="4274" y="13872"/>
                    <a:pt x="4274" y="13872"/>
                  </a:cubicBezTo>
                  <a:cubicBezTo>
                    <a:pt x="4158" y="13772"/>
                    <a:pt x="4158" y="13772"/>
                    <a:pt x="4158" y="13772"/>
                  </a:cubicBezTo>
                  <a:cubicBezTo>
                    <a:pt x="3927" y="13772"/>
                    <a:pt x="3927" y="13772"/>
                    <a:pt x="3927" y="13772"/>
                  </a:cubicBezTo>
                  <a:cubicBezTo>
                    <a:pt x="3927" y="13673"/>
                    <a:pt x="3927" y="13673"/>
                    <a:pt x="3927" y="13673"/>
                  </a:cubicBezTo>
                  <a:cubicBezTo>
                    <a:pt x="3927" y="13673"/>
                    <a:pt x="3927" y="13673"/>
                    <a:pt x="3927" y="13673"/>
                  </a:cubicBezTo>
                  <a:cubicBezTo>
                    <a:pt x="3812" y="13574"/>
                    <a:pt x="3812" y="13574"/>
                    <a:pt x="3812" y="13574"/>
                  </a:cubicBezTo>
                  <a:cubicBezTo>
                    <a:pt x="3812" y="13475"/>
                    <a:pt x="3812" y="13475"/>
                    <a:pt x="3812" y="13475"/>
                  </a:cubicBezTo>
                  <a:cubicBezTo>
                    <a:pt x="3696" y="13475"/>
                    <a:pt x="3696" y="13475"/>
                    <a:pt x="3696" y="13475"/>
                  </a:cubicBezTo>
                  <a:cubicBezTo>
                    <a:pt x="3696" y="13475"/>
                    <a:pt x="3696" y="13475"/>
                    <a:pt x="3696" y="13475"/>
                  </a:cubicBezTo>
                  <a:cubicBezTo>
                    <a:pt x="3812" y="13376"/>
                    <a:pt x="3812" y="13376"/>
                    <a:pt x="3812" y="13376"/>
                  </a:cubicBezTo>
                  <a:cubicBezTo>
                    <a:pt x="3927" y="13376"/>
                    <a:pt x="3927" y="13376"/>
                    <a:pt x="3927" y="13376"/>
                  </a:cubicBezTo>
                  <a:cubicBezTo>
                    <a:pt x="3927" y="13376"/>
                    <a:pt x="3927" y="13376"/>
                    <a:pt x="3927" y="13376"/>
                  </a:cubicBezTo>
                  <a:cubicBezTo>
                    <a:pt x="4043" y="13376"/>
                    <a:pt x="4043" y="13376"/>
                    <a:pt x="4043" y="13376"/>
                  </a:cubicBezTo>
                  <a:cubicBezTo>
                    <a:pt x="4158" y="13376"/>
                    <a:pt x="4158" y="13376"/>
                    <a:pt x="4158" y="13376"/>
                  </a:cubicBezTo>
                  <a:cubicBezTo>
                    <a:pt x="4274" y="13475"/>
                    <a:pt x="4274" y="13475"/>
                    <a:pt x="4274" y="13475"/>
                  </a:cubicBezTo>
                  <a:cubicBezTo>
                    <a:pt x="4274" y="13475"/>
                    <a:pt x="4274" y="13475"/>
                    <a:pt x="4274" y="13475"/>
                  </a:cubicBezTo>
                  <a:cubicBezTo>
                    <a:pt x="4389" y="13475"/>
                    <a:pt x="4389" y="13475"/>
                    <a:pt x="4389" y="13475"/>
                  </a:cubicBezTo>
                  <a:cubicBezTo>
                    <a:pt x="4389" y="13475"/>
                    <a:pt x="4389" y="13475"/>
                    <a:pt x="4389" y="13475"/>
                  </a:cubicBezTo>
                  <a:cubicBezTo>
                    <a:pt x="4505" y="13475"/>
                    <a:pt x="4505" y="13475"/>
                    <a:pt x="4505" y="13475"/>
                  </a:cubicBezTo>
                  <a:cubicBezTo>
                    <a:pt x="4620" y="13475"/>
                    <a:pt x="4620" y="13475"/>
                    <a:pt x="4620" y="13475"/>
                  </a:cubicBezTo>
                  <a:cubicBezTo>
                    <a:pt x="4620" y="13574"/>
                    <a:pt x="4620" y="13574"/>
                    <a:pt x="4620" y="13574"/>
                  </a:cubicBezTo>
                  <a:cubicBezTo>
                    <a:pt x="4736" y="13574"/>
                    <a:pt x="4736" y="13574"/>
                    <a:pt x="4736" y="13574"/>
                  </a:cubicBezTo>
                  <a:cubicBezTo>
                    <a:pt x="4736" y="13574"/>
                    <a:pt x="4736" y="13574"/>
                    <a:pt x="4736" y="13574"/>
                  </a:cubicBezTo>
                  <a:cubicBezTo>
                    <a:pt x="4851" y="13772"/>
                    <a:pt x="4851" y="13772"/>
                    <a:pt x="4851" y="13772"/>
                  </a:cubicBezTo>
                  <a:cubicBezTo>
                    <a:pt x="4967" y="13772"/>
                    <a:pt x="4967" y="13772"/>
                    <a:pt x="4967" y="13772"/>
                  </a:cubicBezTo>
                  <a:cubicBezTo>
                    <a:pt x="4967" y="13872"/>
                    <a:pt x="4967" y="13872"/>
                    <a:pt x="4967" y="13872"/>
                  </a:cubicBezTo>
                  <a:cubicBezTo>
                    <a:pt x="5082" y="13872"/>
                    <a:pt x="5082" y="13872"/>
                    <a:pt x="5082" y="13872"/>
                  </a:cubicBezTo>
                  <a:cubicBezTo>
                    <a:pt x="5198" y="13971"/>
                    <a:pt x="5198" y="13971"/>
                    <a:pt x="5198" y="13971"/>
                  </a:cubicBezTo>
                  <a:cubicBezTo>
                    <a:pt x="5198" y="13872"/>
                    <a:pt x="5198" y="13872"/>
                    <a:pt x="5198" y="13872"/>
                  </a:cubicBezTo>
                  <a:cubicBezTo>
                    <a:pt x="5313" y="13872"/>
                    <a:pt x="5313" y="13872"/>
                    <a:pt x="5313" y="13872"/>
                  </a:cubicBezTo>
                  <a:cubicBezTo>
                    <a:pt x="5198" y="13872"/>
                    <a:pt x="5198" y="13872"/>
                    <a:pt x="5198" y="13872"/>
                  </a:cubicBezTo>
                  <a:cubicBezTo>
                    <a:pt x="5198" y="13872"/>
                    <a:pt x="5198" y="13872"/>
                    <a:pt x="5198" y="13872"/>
                  </a:cubicBezTo>
                  <a:cubicBezTo>
                    <a:pt x="5198" y="13872"/>
                    <a:pt x="5198" y="13872"/>
                    <a:pt x="5198" y="13872"/>
                  </a:cubicBezTo>
                  <a:cubicBezTo>
                    <a:pt x="5082" y="13872"/>
                    <a:pt x="5082" y="13872"/>
                    <a:pt x="5082" y="13872"/>
                  </a:cubicBezTo>
                  <a:cubicBezTo>
                    <a:pt x="4967" y="13772"/>
                    <a:pt x="4967" y="13772"/>
                    <a:pt x="4967" y="13772"/>
                  </a:cubicBezTo>
                  <a:cubicBezTo>
                    <a:pt x="4967" y="13673"/>
                    <a:pt x="4967" y="13673"/>
                    <a:pt x="4967" y="13673"/>
                  </a:cubicBezTo>
                  <a:cubicBezTo>
                    <a:pt x="4967" y="13673"/>
                    <a:pt x="4967" y="13673"/>
                    <a:pt x="4967" y="13673"/>
                  </a:cubicBezTo>
                  <a:cubicBezTo>
                    <a:pt x="5082" y="13772"/>
                    <a:pt x="5082" y="13772"/>
                    <a:pt x="5082" y="13772"/>
                  </a:cubicBezTo>
                  <a:cubicBezTo>
                    <a:pt x="5198" y="13772"/>
                    <a:pt x="5198" y="13772"/>
                    <a:pt x="5198" y="13772"/>
                  </a:cubicBezTo>
                  <a:cubicBezTo>
                    <a:pt x="5198" y="13772"/>
                    <a:pt x="5198" y="13772"/>
                    <a:pt x="5198" y="13772"/>
                  </a:cubicBezTo>
                  <a:cubicBezTo>
                    <a:pt x="5198" y="13772"/>
                    <a:pt x="5198" y="13772"/>
                    <a:pt x="5198" y="13772"/>
                  </a:cubicBezTo>
                  <a:cubicBezTo>
                    <a:pt x="5198" y="13673"/>
                    <a:pt x="5198" y="13673"/>
                    <a:pt x="5198" y="13673"/>
                  </a:cubicBezTo>
                  <a:cubicBezTo>
                    <a:pt x="5082" y="13673"/>
                    <a:pt x="5082" y="13673"/>
                    <a:pt x="5082" y="13673"/>
                  </a:cubicBezTo>
                  <a:cubicBezTo>
                    <a:pt x="4967" y="13574"/>
                    <a:pt x="4967" y="13574"/>
                    <a:pt x="4967" y="13574"/>
                  </a:cubicBezTo>
                  <a:cubicBezTo>
                    <a:pt x="4967" y="13475"/>
                    <a:pt x="4967" y="13475"/>
                    <a:pt x="4967" y="13475"/>
                  </a:cubicBezTo>
                  <a:cubicBezTo>
                    <a:pt x="4967" y="13475"/>
                    <a:pt x="4967" y="13475"/>
                    <a:pt x="4967" y="13475"/>
                  </a:cubicBezTo>
                  <a:cubicBezTo>
                    <a:pt x="4967" y="13475"/>
                    <a:pt x="4967" y="13475"/>
                    <a:pt x="4967" y="13475"/>
                  </a:cubicBezTo>
                  <a:cubicBezTo>
                    <a:pt x="5082" y="13574"/>
                    <a:pt x="5082" y="13574"/>
                    <a:pt x="5082" y="13574"/>
                  </a:cubicBezTo>
                  <a:cubicBezTo>
                    <a:pt x="5198" y="13574"/>
                    <a:pt x="5198" y="13574"/>
                    <a:pt x="5198" y="13574"/>
                  </a:cubicBezTo>
                  <a:cubicBezTo>
                    <a:pt x="5082" y="13475"/>
                    <a:pt x="5082" y="13475"/>
                    <a:pt x="5082" y="13475"/>
                  </a:cubicBezTo>
                  <a:cubicBezTo>
                    <a:pt x="4967" y="13376"/>
                    <a:pt x="4967" y="13376"/>
                    <a:pt x="4967" y="13376"/>
                  </a:cubicBezTo>
                  <a:cubicBezTo>
                    <a:pt x="4967" y="13376"/>
                    <a:pt x="4967" y="13376"/>
                    <a:pt x="4967" y="13376"/>
                  </a:cubicBezTo>
                  <a:cubicBezTo>
                    <a:pt x="4851" y="13277"/>
                    <a:pt x="4851" y="13277"/>
                    <a:pt x="4851" y="13277"/>
                  </a:cubicBezTo>
                  <a:cubicBezTo>
                    <a:pt x="4851" y="13277"/>
                    <a:pt x="4851" y="13277"/>
                    <a:pt x="4851" y="13277"/>
                  </a:cubicBezTo>
                  <a:cubicBezTo>
                    <a:pt x="4967" y="13277"/>
                    <a:pt x="4967" y="13277"/>
                    <a:pt x="4967" y="13277"/>
                  </a:cubicBezTo>
                  <a:cubicBezTo>
                    <a:pt x="5198" y="13376"/>
                    <a:pt x="5198" y="13376"/>
                    <a:pt x="5198" y="13376"/>
                  </a:cubicBezTo>
                  <a:cubicBezTo>
                    <a:pt x="5198" y="13376"/>
                    <a:pt x="5198" y="13376"/>
                    <a:pt x="5198" y="13376"/>
                  </a:cubicBezTo>
                  <a:cubicBezTo>
                    <a:pt x="5313" y="13277"/>
                    <a:pt x="5313" y="13277"/>
                    <a:pt x="5313" y="13277"/>
                  </a:cubicBezTo>
                  <a:cubicBezTo>
                    <a:pt x="5198" y="13277"/>
                    <a:pt x="5198" y="13277"/>
                    <a:pt x="5198" y="13277"/>
                  </a:cubicBezTo>
                  <a:cubicBezTo>
                    <a:pt x="5198" y="13277"/>
                    <a:pt x="5198" y="13277"/>
                    <a:pt x="5198" y="13277"/>
                  </a:cubicBezTo>
                  <a:cubicBezTo>
                    <a:pt x="5082" y="13277"/>
                    <a:pt x="5082" y="13277"/>
                    <a:pt x="5082" y="13277"/>
                  </a:cubicBezTo>
                  <a:cubicBezTo>
                    <a:pt x="4967" y="13277"/>
                    <a:pt x="4967" y="13277"/>
                    <a:pt x="4967" y="13277"/>
                  </a:cubicBezTo>
                  <a:cubicBezTo>
                    <a:pt x="4967" y="13277"/>
                    <a:pt x="4967" y="13277"/>
                    <a:pt x="4967" y="13277"/>
                  </a:cubicBezTo>
                  <a:cubicBezTo>
                    <a:pt x="4851" y="13178"/>
                    <a:pt x="4851" y="13178"/>
                    <a:pt x="4851" y="13178"/>
                  </a:cubicBezTo>
                  <a:cubicBezTo>
                    <a:pt x="4967" y="13178"/>
                    <a:pt x="4967" y="13178"/>
                    <a:pt x="4967" y="13178"/>
                  </a:cubicBezTo>
                  <a:cubicBezTo>
                    <a:pt x="5082" y="13178"/>
                    <a:pt x="5082" y="13178"/>
                    <a:pt x="5082" y="13178"/>
                  </a:cubicBezTo>
                  <a:cubicBezTo>
                    <a:pt x="5082" y="13178"/>
                    <a:pt x="5082" y="13178"/>
                    <a:pt x="5082" y="13178"/>
                  </a:cubicBezTo>
                  <a:cubicBezTo>
                    <a:pt x="5198" y="13178"/>
                    <a:pt x="5198" y="13178"/>
                    <a:pt x="5198" y="13178"/>
                  </a:cubicBezTo>
                  <a:cubicBezTo>
                    <a:pt x="5198" y="13178"/>
                    <a:pt x="5198" y="13178"/>
                    <a:pt x="5198" y="13178"/>
                  </a:cubicBezTo>
                  <a:cubicBezTo>
                    <a:pt x="5198" y="13079"/>
                    <a:pt x="5198" y="13079"/>
                    <a:pt x="5198" y="13079"/>
                  </a:cubicBezTo>
                  <a:cubicBezTo>
                    <a:pt x="5082" y="13079"/>
                    <a:pt x="5082" y="13079"/>
                    <a:pt x="5082" y="13079"/>
                  </a:cubicBezTo>
                  <a:cubicBezTo>
                    <a:pt x="5082" y="13079"/>
                    <a:pt x="5082" y="13079"/>
                    <a:pt x="5082" y="13079"/>
                  </a:cubicBezTo>
                  <a:cubicBezTo>
                    <a:pt x="5082" y="13079"/>
                    <a:pt x="5082" y="13079"/>
                    <a:pt x="5082" y="13079"/>
                  </a:cubicBezTo>
                  <a:cubicBezTo>
                    <a:pt x="4967" y="13079"/>
                    <a:pt x="4967" y="13079"/>
                    <a:pt x="4967" y="13079"/>
                  </a:cubicBezTo>
                  <a:cubicBezTo>
                    <a:pt x="4967" y="13079"/>
                    <a:pt x="4967" y="13079"/>
                    <a:pt x="4967" y="13079"/>
                  </a:cubicBezTo>
                  <a:cubicBezTo>
                    <a:pt x="4736" y="13178"/>
                    <a:pt x="4736" y="13178"/>
                    <a:pt x="4736" y="13178"/>
                  </a:cubicBezTo>
                  <a:cubicBezTo>
                    <a:pt x="4736" y="13178"/>
                    <a:pt x="4736" y="13178"/>
                    <a:pt x="4736" y="13178"/>
                  </a:cubicBezTo>
                  <a:cubicBezTo>
                    <a:pt x="4736" y="13178"/>
                    <a:pt x="4736" y="13178"/>
                    <a:pt x="4736" y="13178"/>
                  </a:cubicBezTo>
                  <a:cubicBezTo>
                    <a:pt x="4851" y="13178"/>
                    <a:pt x="4851" y="13178"/>
                    <a:pt x="4851" y="13178"/>
                  </a:cubicBezTo>
                  <a:cubicBezTo>
                    <a:pt x="4851" y="13079"/>
                    <a:pt x="4851" y="13079"/>
                    <a:pt x="4851" y="13079"/>
                  </a:cubicBezTo>
                  <a:cubicBezTo>
                    <a:pt x="4851" y="12980"/>
                    <a:pt x="4851" y="12980"/>
                    <a:pt x="4851" y="12980"/>
                  </a:cubicBezTo>
                  <a:cubicBezTo>
                    <a:pt x="4967" y="12980"/>
                    <a:pt x="4967" y="12980"/>
                    <a:pt x="4967" y="12980"/>
                  </a:cubicBezTo>
                  <a:cubicBezTo>
                    <a:pt x="4967" y="12980"/>
                    <a:pt x="4967" y="12980"/>
                    <a:pt x="4967" y="12980"/>
                  </a:cubicBezTo>
                  <a:cubicBezTo>
                    <a:pt x="5082" y="12980"/>
                    <a:pt x="5082" y="12980"/>
                    <a:pt x="5082" y="12980"/>
                  </a:cubicBezTo>
                  <a:cubicBezTo>
                    <a:pt x="5082" y="12980"/>
                    <a:pt x="5082" y="12980"/>
                    <a:pt x="5082" y="12980"/>
                  </a:cubicBezTo>
                  <a:cubicBezTo>
                    <a:pt x="5198" y="12980"/>
                    <a:pt x="5198" y="12980"/>
                    <a:pt x="5198" y="12980"/>
                  </a:cubicBezTo>
                  <a:cubicBezTo>
                    <a:pt x="5082" y="12881"/>
                    <a:pt x="5082" y="12881"/>
                    <a:pt x="5082" y="12881"/>
                  </a:cubicBezTo>
                  <a:cubicBezTo>
                    <a:pt x="4967" y="12881"/>
                    <a:pt x="4967" y="12881"/>
                    <a:pt x="4967" y="12881"/>
                  </a:cubicBezTo>
                  <a:cubicBezTo>
                    <a:pt x="4967" y="12980"/>
                    <a:pt x="4967" y="12980"/>
                    <a:pt x="4967" y="12980"/>
                  </a:cubicBezTo>
                  <a:cubicBezTo>
                    <a:pt x="4851" y="12980"/>
                    <a:pt x="4851" y="12980"/>
                    <a:pt x="4851" y="12980"/>
                  </a:cubicBezTo>
                  <a:cubicBezTo>
                    <a:pt x="4851" y="12980"/>
                    <a:pt x="4851" y="12980"/>
                    <a:pt x="4851" y="12980"/>
                  </a:cubicBezTo>
                  <a:cubicBezTo>
                    <a:pt x="4736" y="12980"/>
                    <a:pt x="4736" y="12980"/>
                    <a:pt x="4736" y="12980"/>
                  </a:cubicBezTo>
                  <a:cubicBezTo>
                    <a:pt x="4736" y="12980"/>
                    <a:pt x="4736" y="12980"/>
                    <a:pt x="4736" y="12980"/>
                  </a:cubicBezTo>
                  <a:cubicBezTo>
                    <a:pt x="4736" y="12881"/>
                    <a:pt x="4736" y="12881"/>
                    <a:pt x="4736" y="12881"/>
                  </a:cubicBezTo>
                  <a:cubicBezTo>
                    <a:pt x="4736" y="12881"/>
                    <a:pt x="4736" y="12881"/>
                    <a:pt x="4736" y="12881"/>
                  </a:cubicBezTo>
                  <a:cubicBezTo>
                    <a:pt x="4851" y="12881"/>
                    <a:pt x="4851" y="12881"/>
                    <a:pt x="4851" y="12881"/>
                  </a:cubicBezTo>
                  <a:cubicBezTo>
                    <a:pt x="4967" y="12782"/>
                    <a:pt x="4967" y="12782"/>
                    <a:pt x="4967" y="12782"/>
                  </a:cubicBezTo>
                  <a:cubicBezTo>
                    <a:pt x="5082" y="12782"/>
                    <a:pt x="5082" y="12782"/>
                    <a:pt x="5082" y="12782"/>
                  </a:cubicBezTo>
                  <a:cubicBezTo>
                    <a:pt x="5198" y="12782"/>
                    <a:pt x="5198" y="12782"/>
                    <a:pt x="5198" y="12782"/>
                  </a:cubicBezTo>
                  <a:cubicBezTo>
                    <a:pt x="5198" y="12683"/>
                    <a:pt x="5198" y="12683"/>
                    <a:pt x="5198" y="12683"/>
                  </a:cubicBezTo>
                  <a:cubicBezTo>
                    <a:pt x="5198" y="12683"/>
                    <a:pt x="5198" y="12683"/>
                    <a:pt x="5198" y="12683"/>
                  </a:cubicBezTo>
                  <a:cubicBezTo>
                    <a:pt x="5198" y="12683"/>
                    <a:pt x="5198" y="12683"/>
                    <a:pt x="5198" y="12683"/>
                  </a:cubicBezTo>
                  <a:cubicBezTo>
                    <a:pt x="5082" y="12782"/>
                    <a:pt x="5082" y="12782"/>
                    <a:pt x="5082" y="12782"/>
                  </a:cubicBezTo>
                  <a:cubicBezTo>
                    <a:pt x="4967" y="12782"/>
                    <a:pt x="4967" y="12782"/>
                    <a:pt x="4967" y="12782"/>
                  </a:cubicBezTo>
                  <a:cubicBezTo>
                    <a:pt x="4967" y="12782"/>
                    <a:pt x="4967" y="12782"/>
                    <a:pt x="4967" y="12782"/>
                  </a:cubicBezTo>
                  <a:cubicBezTo>
                    <a:pt x="4851" y="12683"/>
                    <a:pt x="4851" y="12683"/>
                    <a:pt x="4851" y="12683"/>
                  </a:cubicBezTo>
                  <a:cubicBezTo>
                    <a:pt x="4851" y="12683"/>
                    <a:pt x="4851" y="12683"/>
                    <a:pt x="4851" y="12683"/>
                  </a:cubicBezTo>
                  <a:cubicBezTo>
                    <a:pt x="4736" y="12683"/>
                    <a:pt x="4736" y="12683"/>
                    <a:pt x="4736" y="12683"/>
                  </a:cubicBezTo>
                  <a:cubicBezTo>
                    <a:pt x="4736" y="12683"/>
                    <a:pt x="4736" y="12683"/>
                    <a:pt x="4736" y="12683"/>
                  </a:cubicBezTo>
                  <a:cubicBezTo>
                    <a:pt x="4736" y="12583"/>
                    <a:pt x="4736" y="12583"/>
                    <a:pt x="4736" y="12583"/>
                  </a:cubicBezTo>
                  <a:cubicBezTo>
                    <a:pt x="4736" y="12583"/>
                    <a:pt x="4736" y="12583"/>
                    <a:pt x="4736" y="12583"/>
                  </a:cubicBezTo>
                  <a:cubicBezTo>
                    <a:pt x="4851" y="12484"/>
                    <a:pt x="4851" y="12484"/>
                    <a:pt x="4851" y="12484"/>
                  </a:cubicBezTo>
                  <a:cubicBezTo>
                    <a:pt x="4851" y="12484"/>
                    <a:pt x="4851" y="12484"/>
                    <a:pt x="4851" y="12484"/>
                  </a:cubicBezTo>
                  <a:cubicBezTo>
                    <a:pt x="4967" y="12484"/>
                    <a:pt x="4967" y="12484"/>
                    <a:pt x="4967" y="12484"/>
                  </a:cubicBezTo>
                  <a:cubicBezTo>
                    <a:pt x="4967" y="12385"/>
                    <a:pt x="4967" y="12385"/>
                    <a:pt x="4967" y="12385"/>
                  </a:cubicBezTo>
                  <a:cubicBezTo>
                    <a:pt x="4967" y="12385"/>
                    <a:pt x="4967" y="12385"/>
                    <a:pt x="4967" y="12385"/>
                  </a:cubicBezTo>
                  <a:cubicBezTo>
                    <a:pt x="4851" y="12484"/>
                    <a:pt x="4851" y="12484"/>
                    <a:pt x="4851" y="12484"/>
                  </a:cubicBezTo>
                  <a:cubicBezTo>
                    <a:pt x="4736" y="12583"/>
                    <a:pt x="4736" y="12583"/>
                    <a:pt x="4736" y="12583"/>
                  </a:cubicBezTo>
                  <a:cubicBezTo>
                    <a:pt x="4736" y="12583"/>
                    <a:pt x="4736" y="12583"/>
                    <a:pt x="4736" y="12583"/>
                  </a:cubicBezTo>
                  <a:cubicBezTo>
                    <a:pt x="4620" y="12583"/>
                    <a:pt x="4620" y="12583"/>
                    <a:pt x="4620" y="12583"/>
                  </a:cubicBezTo>
                  <a:cubicBezTo>
                    <a:pt x="4620" y="12683"/>
                    <a:pt x="4620" y="12683"/>
                    <a:pt x="4620" y="12683"/>
                  </a:cubicBezTo>
                  <a:cubicBezTo>
                    <a:pt x="4620" y="12583"/>
                    <a:pt x="4620" y="12583"/>
                    <a:pt x="4620" y="12583"/>
                  </a:cubicBezTo>
                  <a:cubicBezTo>
                    <a:pt x="4620" y="12583"/>
                    <a:pt x="4620" y="12583"/>
                    <a:pt x="4620" y="12583"/>
                  </a:cubicBezTo>
                  <a:cubicBezTo>
                    <a:pt x="4620" y="12484"/>
                    <a:pt x="4620" y="12484"/>
                    <a:pt x="4620" y="12484"/>
                  </a:cubicBezTo>
                  <a:cubicBezTo>
                    <a:pt x="4620" y="12385"/>
                    <a:pt x="4620" y="12385"/>
                    <a:pt x="4620" y="12385"/>
                  </a:cubicBezTo>
                  <a:cubicBezTo>
                    <a:pt x="4620" y="12286"/>
                    <a:pt x="4620" y="12286"/>
                    <a:pt x="4620" y="12286"/>
                  </a:cubicBezTo>
                  <a:cubicBezTo>
                    <a:pt x="4620" y="12187"/>
                    <a:pt x="4620" y="12187"/>
                    <a:pt x="4620" y="12187"/>
                  </a:cubicBezTo>
                  <a:cubicBezTo>
                    <a:pt x="4620" y="12187"/>
                    <a:pt x="4620" y="12187"/>
                    <a:pt x="4620" y="12187"/>
                  </a:cubicBezTo>
                  <a:cubicBezTo>
                    <a:pt x="4620" y="12088"/>
                    <a:pt x="4620" y="12088"/>
                    <a:pt x="4620" y="12088"/>
                  </a:cubicBezTo>
                  <a:cubicBezTo>
                    <a:pt x="4620" y="12088"/>
                    <a:pt x="4620" y="12088"/>
                    <a:pt x="4620" y="12088"/>
                  </a:cubicBezTo>
                  <a:cubicBezTo>
                    <a:pt x="4505" y="12187"/>
                    <a:pt x="4505" y="12187"/>
                    <a:pt x="4505" y="12187"/>
                  </a:cubicBezTo>
                  <a:cubicBezTo>
                    <a:pt x="4505" y="12286"/>
                    <a:pt x="4505" y="12286"/>
                    <a:pt x="4505" y="12286"/>
                  </a:cubicBezTo>
                  <a:cubicBezTo>
                    <a:pt x="4505" y="12385"/>
                    <a:pt x="4505" y="12385"/>
                    <a:pt x="4505" y="12385"/>
                  </a:cubicBezTo>
                  <a:cubicBezTo>
                    <a:pt x="4620" y="12385"/>
                    <a:pt x="4620" y="12385"/>
                    <a:pt x="4620" y="12385"/>
                  </a:cubicBezTo>
                  <a:cubicBezTo>
                    <a:pt x="4620" y="12484"/>
                    <a:pt x="4620" y="12484"/>
                    <a:pt x="4620" y="12484"/>
                  </a:cubicBezTo>
                  <a:cubicBezTo>
                    <a:pt x="4620" y="12583"/>
                    <a:pt x="4620" y="12583"/>
                    <a:pt x="4620" y="12583"/>
                  </a:cubicBezTo>
                  <a:cubicBezTo>
                    <a:pt x="4505" y="12683"/>
                    <a:pt x="4505" y="12683"/>
                    <a:pt x="4505" y="12683"/>
                  </a:cubicBezTo>
                  <a:cubicBezTo>
                    <a:pt x="4505" y="12683"/>
                    <a:pt x="4505" y="12683"/>
                    <a:pt x="4505" y="12683"/>
                  </a:cubicBezTo>
                  <a:cubicBezTo>
                    <a:pt x="4389" y="12583"/>
                    <a:pt x="4389" y="12583"/>
                    <a:pt x="4389" y="12583"/>
                  </a:cubicBezTo>
                  <a:cubicBezTo>
                    <a:pt x="4389" y="12583"/>
                    <a:pt x="4389" y="12583"/>
                    <a:pt x="4389" y="12583"/>
                  </a:cubicBezTo>
                  <a:cubicBezTo>
                    <a:pt x="4389" y="12683"/>
                    <a:pt x="4389" y="12683"/>
                    <a:pt x="4389" y="12683"/>
                  </a:cubicBezTo>
                  <a:cubicBezTo>
                    <a:pt x="4389" y="12683"/>
                    <a:pt x="4389" y="12683"/>
                    <a:pt x="4389" y="12683"/>
                  </a:cubicBezTo>
                  <a:cubicBezTo>
                    <a:pt x="4274" y="12683"/>
                    <a:pt x="4274" y="12683"/>
                    <a:pt x="4274" y="12683"/>
                  </a:cubicBezTo>
                  <a:cubicBezTo>
                    <a:pt x="4274" y="12683"/>
                    <a:pt x="4274" y="12683"/>
                    <a:pt x="4274" y="12683"/>
                  </a:cubicBezTo>
                  <a:cubicBezTo>
                    <a:pt x="4274" y="12683"/>
                    <a:pt x="4274" y="12683"/>
                    <a:pt x="4274" y="12683"/>
                  </a:cubicBezTo>
                  <a:cubicBezTo>
                    <a:pt x="4389" y="12782"/>
                    <a:pt x="4389" y="12782"/>
                    <a:pt x="4389" y="12782"/>
                  </a:cubicBezTo>
                  <a:cubicBezTo>
                    <a:pt x="4274" y="12782"/>
                    <a:pt x="4274" y="12782"/>
                    <a:pt x="4274" y="12782"/>
                  </a:cubicBezTo>
                  <a:cubicBezTo>
                    <a:pt x="4274" y="12881"/>
                    <a:pt x="4274" y="12881"/>
                    <a:pt x="4274" y="12881"/>
                  </a:cubicBezTo>
                  <a:cubicBezTo>
                    <a:pt x="4158" y="12881"/>
                    <a:pt x="4158" y="12881"/>
                    <a:pt x="4158" y="12881"/>
                  </a:cubicBezTo>
                  <a:cubicBezTo>
                    <a:pt x="4158" y="12881"/>
                    <a:pt x="4158" y="12881"/>
                    <a:pt x="4158" y="12881"/>
                  </a:cubicBezTo>
                  <a:cubicBezTo>
                    <a:pt x="4158" y="12881"/>
                    <a:pt x="4158" y="12881"/>
                    <a:pt x="4158" y="12881"/>
                  </a:cubicBezTo>
                  <a:cubicBezTo>
                    <a:pt x="4043" y="12980"/>
                    <a:pt x="4043" y="12980"/>
                    <a:pt x="4043" y="12980"/>
                  </a:cubicBezTo>
                  <a:cubicBezTo>
                    <a:pt x="3927" y="12980"/>
                    <a:pt x="3927" y="12980"/>
                    <a:pt x="3927" y="12980"/>
                  </a:cubicBezTo>
                  <a:cubicBezTo>
                    <a:pt x="3812" y="12881"/>
                    <a:pt x="3812" y="12881"/>
                    <a:pt x="3812" y="12881"/>
                  </a:cubicBezTo>
                  <a:cubicBezTo>
                    <a:pt x="3927" y="12881"/>
                    <a:pt x="3927" y="12881"/>
                    <a:pt x="3927" y="12881"/>
                  </a:cubicBezTo>
                  <a:cubicBezTo>
                    <a:pt x="3812" y="12782"/>
                    <a:pt x="3812" y="12782"/>
                    <a:pt x="3812" y="12782"/>
                  </a:cubicBezTo>
                  <a:cubicBezTo>
                    <a:pt x="3812" y="12782"/>
                    <a:pt x="3812" y="12782"/>
                    <a:pt x="3812" y="12782"/>
                  </a:cubicBezTo>
                  <a:cubicBezTo>
                    <a:pt x="3812" y="12782"/>
                    <a:pt x="3812" y="12782"/>
                    <a:pt x="3812" y="12782"/>
                  </a:cubicBezTo>
                  <a:cubicBezTo>
                    <a:pt x="3696" y="12782"/>
                    <a:pt x="3696" y="12782"/>
                    <a:pt x="3696" y="12782"/>
                  </a:cubicBezTo>
                  <a:cubicBezTo>
                    <a:pt x="3696" y="12782"/>
                    <a:pt x="3696" y="12782"/>
                    <a:pt x="3696" y="12782"/>
                  </a:cubicBezTo>
                  <a:cubicBezTo>
                    <a:pt x="3696" y="12683"/>
                    <a:pt x="3696" y="12683"/>
                    <a:pt x="3696" y="12683"/>
                  </a:cubicBezTo>
                  <a:cubicBezTo>
                    <a:pt x="3696" y="12683"/>
                    <a:pt x="3696" y="12683"/>
                    <a:pt x="3696" y="12683"/>
                  </a:cubicBezTo>
                  <a:cubicBezTo>
                    <a:pt x="3696" y="12583"/>
                    <a:pt x="3696" y="12583"/>
                    <a:pt x="3696" y="12583"/>
                  </a:cubicBezTo>
                  <a:cubicBezTo>
                    <a:pt x="3696" y="12583"/>
                    <a:pt x="3696" y="12583"/>
                    <a:pt x="3696" y="12583"/>
                  </a:cubicBezTo>
                  <a:cubicBezTo>
                    <a:pt x="3696" y="12583"/>
                    <a:pt x="3696" y="12583"/>
                    <a:pt x="3696" y="12583"/>
                  </a:cubicBezTo>
                  <a:cubicBezTo>
                    <a:pt x="3696" y="12484"/>
                    <a:pt x="3696" y="12484"/>
                    <a:pt x="3696" y="12484"/>
                  </a:cubicBezTo>
                  <a:cubicBezTo>
                    <a:pt x="3812" y="12484"/>
                    <a:pt x="3812" y="12484"/>
                    <a:pt x="3812" y="12484"/>
                  </a:cubicBezTo>
                  <a:cubicBezTo>
                    <a:pt x="3812" y="12583"/>
                    <a:pt x="3812" y="12583"/>
                    <a:pt x="3812" y="12583"/>
                  </a:cubicBezTo>
                  <a:cubicBezTo>
                    <a:pt x="3927" y="12484"/>
                    <a:pt x="3927" y="12484"/>
                    <a:pt x="3927" y="12484"/>
                  </a:cubicBezTo>
                  <a:cubicBezTo>
                    <a:pt x="3927" y="12484"/>
                    <a:pt x="3927" y="12484"/>
                    <a:pt x="3927" y="12484"/>
                  </a:cubicBezTo>
                  <a:cubicBezTo>
                    <a:pt x="4158" y="12484"/>
                    <a:pt x="4158" y="12484"/>
                    <a:pt x="4158" y="12484"/>
                  </a:cubicBezTo>
                  <a:cubicBezTo>
                    <a:pt x="4158" y="12484"/>
                    <a:pt x="4158" y="12484"/>
                    <a:pt x="4158" y="12484"/>
                  </a:cubicBezTo>
                  <a:cubicBezTo>
                    <a:pt x="4274" y="12385"/>
                    <a:pt x="4274" y="12385"/>
                    <a:pt x="4274" y="12385"/>
                  </a:cubicBezTo>
                  <a:cubicBezTo>
                    <a:pt x="4389" y="12286"/>
                    <a:pt x="4389" y="12286"/>
                    <a:pt x="4389" y="12286"/>
                  </a:cubicBezTo>
                  <a:cubicBezTo>
                    <a:pt x="4389" y="12187"/>
                    <a:pt x="4389" y="12187"/>
                    <a:pt x="4389" y="12187"/>
                  </a:cubicBezTo>
                  <a:cubicBezTo>
                    <a:pt x="4274" y="12187"/>
                    <a:pt x="4274" y="12187"/>
                    <a:pt x="4274" y="12187"/>
                  </a:cubicBezTo>
                  <a:cubicBezTo>
                    <a:pt x="4274" y="12286"/>
                    <a:pt x="4274" y="12286"/>
                    <a:pt x="4274" y="12286"/>
                  </a:cubicBezTo>
                  <a:cubicBezTo>
                    <a:pt x="4274" y="12286"/>
                    <a:pt x="4274" y="12286"/>
                    <a:pt x="4274" y="12286"/>
                  </a:cubicBezTo>
                  <a:cubicBezTo>
                    <a:pt x="4158" y="12385"/>
                    <a:pt x="4158" y="12385"/>
                    <a:pt x="4158" y="12385"/>
                  </a:cubicBezTo>
                  <a:cubicBezTo>
                    <a:pt x="4043" y="12385"/>
                    <a:pt x="4043" y="12385"/>
                    <a:pt x="4043" y="12385"/>
                  </a:cubicBezTo>
                  <a:cubicBezTo>
                    <a:pt x="3927" y="12385"/>
                    <a:pt x="3927" y="12385"/>
                    <a:pt x="3927" y="12385"/>
                  </a:cubicBezTo>
                  <a:cubicBezTo>
                    <a:pt x="3812" y="12385"/>
                    <a:pt x="3812" y="12385"/>
                    <a:pt x="3812" y="12385"/>
                  </a:cubicBezTo>
                  <a:cubicBezTo>
                    <a:pt x="3812" y="12286"/>
                    <a:pt x="3812" y="12286"/>
                    <a:pt x="3812" y="12286"/>
                  </a:cubicBezTo>
                  <a:cubicBezTo>
                    <a:pt x="3927" y="12286"/>
                    <a:pt x="3927" y="12286"/>
                    <a:pt x="3927" y="12286"/>
                  </a:cubicBezTo>
                  <a:cubicBezTo>
                    <a:pt x="4043" y="12187"/>
                    <a:pt x="4043" y="12187"/>
                    <a:pt x="4043" y="12187"/>
                  </a:cubicBezTo>
                  <a:cubicBezTo>
                    <a:pt x="4158" y="12187"/>
                    <a:pt x="4158" y="12187"/>
                    <a:pt x="4158" y="12187"/>
                  </a:cubicBezTo>
                  <a:cubicBezTo>
                    <a:pt x="4158" y="12187"/>
                    <a:pt x="4158" y="12187"/>
                    <a:pt x="4158" y="12187"/>
                  </a:cubicBezTo>
                  <a:cubicBezTo>
                    <a:pt x="4158" y="12088"/>
                    <a:pt x="4158" y="12088"/>
                    <a:pt x="4158" y="12088"/>
                  </a:cubicBezTo>
                  <a:cubicBezTo>
                    <a:pt x="4158" y="12088"/>
                    <a:pt x="4158" y="12088"/>
                    <a:pt x="4158" y="12088"/>
                  </a:cubicBezTo>
                  <a:cubicBezTo>
                    <a:pt x="4158" y="12088"/>
                    <a:pt x="4158" y="12088"/>
                    <a:pt x="4158" y="12088"/>
                  </a:cubicBezTo>
                  <a:cubicBezTo>
                    <a:pt x="4274" y="11989"/>
                    <a:pt x="4274" y="11989"/>
                    <a:pt x="4274" y="11989"/>
                  </a:cubicBezTo>
                  <a:cubicBezTo>
                    <a:pt x="4274" y="11989"/>
                    <a:pt x="4274" y="11989"/>
                    <a:pt x="4274" y="11989"/>
                  </a:cubicBezTo>
                  <a:cubicBezTo>
                    <a:pt x="4158" y="11989"/>
                    <a:pt x="4158" y="11989"/>
                    <a:pt x="4158" y="11989"/>
                  </a:cubicBezTo>
                  <a:cubicBezTo>
                    <a:pt x="4158" y="11989"/>
                    <a:pt x="4158" y="11989"/>
                    <a:pt x="4158" y="11989"/>
                  </a:cubicBezTo>
                  <a:cubicBezTo>
                    <a:pt x="4158" y="11989"/>
                    <a:pt x="4158" y="11989"/>
                    <a:pt x="4158" y="11989"/>
                  </a:cubicBezTo>
                  <a:cubicBezTo>
                    <a:pt x="4158" y="11989"/>
                    <a:pt x="4158" y="11989"/>
                    <a:pt x="4158" y="11989"/>
                  </a:cubicBezTo>
                  <a:cubicBezTo>
                    <a:pt x="3927" y="11989"/>
                    <a:pt x="3927" y="11989"/>
                    <a:pt x="3927" y="11989"/>
                  </a:cubicBezTo>
                  <a:cubicBezTo>
                    <a:pt x="3927" y="11989"/>
                    <a:pt x="3927" y="11989"/>
                    <a:pt x="3927" y="11989"/>
                  </a:cubicBezTo>
                  <a:cubicBezTo>
                    <a:pt x="3927" y="11989"/>
                    <a:pt x="3927" y="11989"/>
                    <a:pt x="3927" y="11989"/>
                  </a:cubicBezTo>
                  <a:cubicBezTo>
                    <a:pt x="3927" y="11890"/>
                    <a:pt x="3927" y="11890"/>
                    <a:pt x="3927" y="11890"/>
                  </a:cubicBezTo>
                  <a:cubicBezTo>
                    <a:pt x="4043" y="11890"/>
                    <a:pt x="4043" y="11890"/>
                    <a:pt x="4043" y="11890"/>
                  </a:cubicBezTo>
                  <a:cubicBezTo>
                    <a:pt x="4043" y="11890"/>
                    <a:pt x="4043" y="11890"/>
                    <a:pt x="4043" y="11890"/>
                  </a:cubicBezTo>
                  <a:cubicBezTo>
                    <a:pt x="4158" y="11890"/>
                    <a:pt x="4158" y="11890"/>
                    <a:pt x="4158" y="11890"/>
                  </a:cubicBezTo>
                  <a:cubicBezTo>
                    <a:pt x="4274" y="11890"/>
                    <a:pt x="4274" y="11890"/>
                    <a:pt x="4274" y="11890"/>
                  </a:cubicBezTo>
                  <a:cubicBezTo>
                    <a:pt x="4274" y="11890"/>
                    <a:pt x="4274" y="11890"/>
                    <a:pt x="4274" y="11890"/>
                  </a:cubicBezTo>
                  <a:cubicBezTo>
                    <a:pt x="4389" y="11791"/>
                    <a:pt x="4389" y="11791"/>
                    <a:pt x="4389" y="11791"/>
                  </a:cubicBezTo>
                  <a:cubicBezTo>
                    <a:pt x="4389" y="11692"/>
                    <a:pt x="4389" y="11692"/>
                    <a:pt x="4389" y="11692"/>
                  </a:cubicBezTo>
                  <a:cubicBezTo>
                    <a:pt x="4389" y="11692"/>
                    <a:pt x="4389" y="11692"/>
                    <a:pt x="4389" y="11692"/>
                  </a:cubicBezTo>
                  <a:cubicBezTo>
                    <a:pt x="4505" y="11593"/>
                    <a:pt x="4505" y="11593"/>
                    <a:pt x="4505" y="11593"/>
                  </a:cubicBezTo>
                  <a:cubicBezTo>
                    <a:pt x="4389" y="11494"/>
                    <a:pt x="4389" y="11494"/>
                    <a:pt x="4389" y="11494"/>
                  </a:cubicBezTo>
                  <a:cubicBezTo>
                    <a:pt x="4389" y="11394"/>
                    <a:pt x="4389" y="11394"/>
                    <a:pt x="4389" y="11394"/>
                  </a:cubicBezTo>
                  <a:cubicBezTo>
                    <a:pt x="4389" y="11394"/>
                    <a:pt x="4389" y="11394"/>
                    <a:pt x="4389" y="11394"/>
                  </a:cubicBezTo>
                  <a:cubicBezTo>
                    <a:pt x="4389" y="11394"/>
                    <a:pt x="4389" y="11394"/>
                    <a:pt x="4389" y="11394"/>
                  </a:cubicBezTo>
                  <a:cubicBezTo>
                    <a:pt x="4274" y="11394"/>
                    <a:pt x="4274" y="11394"/>
                    <a:pt x="4274" y="11394"/>
                  </a:cubicBezTo>
                  <a:cubicBezTo>
                    <a:pt x="4274" y="11394"/>
                    <a:pt x="4274" y="11394"/>
                    <a:pt x="4274" y="11394"/>
                  </a:cubicBezTo>
                  <a:cubicBezTo>
                    <a:pt x="4158" y="11295"/>
                    <a:pt x="4158" y="11295"/>
                    <a:pt x="4158" y="11295"/>
                  </a:cubicBezTo>
                  <a:cubicBezTo>
                    <a:pt x="4158" y="11295"/>
                    <a:pt x="4158" y="11295"/>
                    <a:pt x="4158" y="11295"/>
                  </a:cubicBezTo>
                  <a:cubicBezTo>
                    <a:pt x="4158" y="11295"/>
                    <a:pt x="4158" y="11295"/>
                    <a:pt x="4158" y="11295"/>
                  </a:cubicBezTo>
                  <a:cubicBezTo>
                    <a:pt x="4158" y="11295"/>
                    <a:pt x="4158" y="11295"/>
                    <a:pt x="4158" y="11295"/>
                  </a:cubicBezTo>
                  <a:cubicBezTo>
                    <a:pt x="4274" y="11295"/>
                    <a:pt x="4274" y="11295"/>
                    <a:pt x="4274" y="11295"/>
                  </a:cubicBezTo>
                  <a:cubicBezTo>
                    <a:pt x="4274" y="11295"/>
                    <a:pt x="4274" y="11295"/>
                    <a:pt x="4274" y="11295"/>
                  </a:cubicBezTo>
                  <a:cubicBezTo>
                    <a:pt x="4389" y="11196"/>
                    <a:pt x="4389" y="11196"/>
                    <a:pt x="4389" y="11196"/>
                  </a:cubicBezTo>
                  <a:cubicBezTo>
                    <a:pt x="4389" y="11196"/>
                    <a:pt x="4389" y="11196"/>
                    <a:pt x="4389" y="11196"/>
                  </a:cubicBezTo>
                  <a:cubicBezTo>
                    <a:pt x="4389" y="11097"/>
                    <a:pt x="4389" y="11097"/>
                    <a:pt x="4389" y="11097"/>
                  </a:cubicBezTo>
                  <a:cubicBezTo>
                    <a:pt x="4389" y="11097"/>
                    <a:pt x="4389" y="11097"/>
                    <a:pt x="4389" y="11097"/>
                  </a:cubicBezTo>
                  <a:cubicBezTo>
                    <a:pt x="4389" y="10998"/>
                    <a:pt x="4389" y="10998"/>
                    <a:pt x="4389" y="10998"/>
                  </a:cubicBezTo>
                  <a:cubicBezTo>
                    <a:pt x="4274" y="10998"/>
                    <a:pt x="4274" y="10998"/>
                    <a:pt x="4274" y="10998"/>
                  </a:cubicBezTo>
                  <a:cubicBezTo>
                    <a:pt x="4274" y="10998"/>
                    <a:pt x="4274" y="10998"/>
                    <a:pt x="4274" y="10998"/>
                  </a:cubicBezTo>
                  <a:cubicBezTo>
                    <a:pt x="4274" y="10899"/>
                    <a:pt x="4274" y="10899"/>
                    <a:pt x="4274" y="10899"/>
                  </a:cubicBezTo>
                  <a:cubicBezTo>
                    <a:pt x="4274" y="10899"/>
                    <a:pt x="4274" y="10899"/>
                    <a:pt x="4274" y="10899"/>
                  </a:cubicBezTo>
                  <a:cubicBezTo>
                    <a:pt x="4274" y="10899"/>
                    <a:pt x="4274" y="10899"/>
                    <a:pt x="4274" y="10899"/>
                  </a:cubicBezTo>
                  <a:cubicBezTo>
                    <a:pt x="4274" y="10899"/>
                    <a:pt x="4274" y="10899"/>
                    <a:pt x="4274" y="10899"/>
                  </a:cubicBezTo>
                  <a:cubicBezTo>
                    <a:pt x="4274" y="10800"/>
                    <a:pt x="4274" y="10800"/>
                    <a:pt x="4274" y="10800"/>
                  </a:cubicBezTo>
                  <a:cubicBezTo>
                    <a:pt x="4274" y="10701"/>
                    <a:pt x="4274" y="10701"/>
                    <a:pt x="4274" y="10701"/>
                  </a:cubicBezTo>
                  <a:cubicBezTo>
                    <a:pt x="4274" y="10701"/>
                    <a:pt x="4274" y="10701"/>
                    <a:pt x="4274" y="10701"/>
                  </a:cubicBezTo>
                  <a:cubicBezTo>
                    <a:pt x="4389" y="10800"/>
                    <a:pt x="4389" y="10800"/>
                    <a:pt x="4389" y="10800"/>
                  </a:cubicBezTo>
                  <a:cubicBezTo>
                    <a:pt x="4389" y="10701"/>
                    <a:pt x="4389" y="10701"/>
                    <a:pt x="4389" y="10701"/>
                  </a:cubicBezTo>
                  <a:cubicBezTo>
                    <a:pt x="4274" y="10701"/>
                    <a:pt x="4274" y="10701"/>
                    <a:pt x="4274" y="10701"/>
                  </a:cubicBezTo>
                  <a:cubicBezTo>
                    <a:pt x="4274" y="10701"/>
                    <a:pt x="4274" y="10701"/>
                    <a:pt x="4274" y="10701"/>
                  </a:cubicBezTo>
                  <a:cubicBezTo>
                    <a:pt x="4389" y="10602"/>
                    <a:pt x="4389" y="10602"/>
                    <a:pt x="4389" y="10602"/>
                  </a:cubicBezTo>
                  <a:cubicBezTo>
                    <a:pt x="4389" y="10503"/>
                    <a:pt x="4389" y="10503"/>
                    <a:pt x="4389" y="10503"/>
                  </a:cubicBezTo>
                  <a:cubicBezTo>
                    <a:pt x="4274" y="10503"/>
                    <a:pt x="4274" y="10503"/>
                    <a:pt x="4274" y="10503"/>
                  </a:cubicBezTo>
                  <a:cubicBezTo>
                    <a:pt x="4274" y="10404"/>
                    <a:pt x="4274" y="10404"/>
                    <a:pt x="4274" y="10404"/>
                  </a:cubicBezTo>
                  <a:cubicBezTo>
                    <a:pt x="4274" y="10404"/>
                    <a:pt x="4274" y="10404"/>
                    <a:pt x="4274" y="10404"/>
                  </a:cubicBezTo>
                  <a:cubicBezTo>
                    <a:pt x="4274" y="10305"/>
                    <a:pt x="4274" y="10305"/>
                    <a:pt x="4274" y="10305"/>
                  </a:cubicBezTo>
                  <a:cubicBezTo>
                    <a:pt x="4389" y="10206"/>
                    <a:pt x="4389" y="10206"/>
                    <a:pt x="4389" y="10206"/>
                  </a:cubicBezTo>
                  <a:cubicBezTo>
                    <a:pt x="4274" y="10206"/>
                    <a:pt x="4274" y="10206"/>
                    <a:pt x="4274" y="10206"/>
                  </a:cubicBezTo>
                  <a:cubicBezTo>
                    <a:pt x="4274" y="10206"/>
                    <a:pt x="4274" y="10206"/>
                    <a:pt x="4274" y="10206"/>
                  </a:cubicBezTo>
                  <a:cubicBezTo>
                    <a:pt x="4158" y="10305"/>
                    <a:pt x="4158" y="10305"/>
                    <a:pt x="4158" y="10305"/>
                  </a:cubicBezTo>
                  <a:cubicBezTo>
                    <a:pt x="4158" y="10305"/>
                    <a:pt x="4158" y="10305"/>
                    <a:pt x="4158" y="10305"/>
                  </a:cubicBezTo>
                  <a:cubicBezTo>
                    <a:pt x="4043" y="10305"/>
                    <a:pt x="4043" y="10305"/>
                    <a:pt x="4043" y="10305"/>
                  </a:cubicBezTo>
                  <a:cubicBezTo>
                    <a:pt x="4043" y="10404"/>
                    <a:pt x="4043" y="10404"/>
                    <a:pt x="4043" y="10404"/>
                  </a:cubicBezTo>
                  <a:cubicBezTo>
                    <a:pt x="3927" y="10305"/>
                    <a:pt x="3927" y="10305"/>
                    <a:pt x="3927" y="10305"/>
                  </a:cubicBezTo>
                  <a:cubicBezTo>
                    <a:pt x="4043" y="10305"/>
                    <a:pt x="4043" y="10305"/>
                    <a:pt x="4043" y="10305"/>
                  </a:cubicBezTo>
                  <a:cubicBezTo>
                    <a:pt x="4043" y="10206"/>
                    <a:pt x="4043" y="10206"/>
                    <a:pt x="4043" y="10206"/>
                  </a:cubicBezTo>
                  <a:cubicBezTo>
                    <a:pt x="4158" y="10206"/>
                    <a:pt x="4158" y="10206"/>
                    <a:pt x="4158" y="10206"/>
                  </a:cubicBezTo>
                  <a:cubicBezTo>
                    <a:pt x="4158" y="10206"/>
                    <a:pt x="4158" y="10206"/>
                    <a:pt x="4158" y="10206"/>
                  </a:cubicBezTo>
                  <a:cubicBezTo>
                    <a:pt x="4274" y="10106"/>
                    <a:pt x="4274" y="10106"/>
                    <a:pt x="4274" y="10106"/>
                  </a:cubicBezTo>
                  <a:cubicBezTo>
                    <a:pt x="4274" y="10106"/>
                    <a:pt x="4274" y="10106"/>
                    <a:pt x="4274" y="10106"/>
                  </a:cubicBezTo>
                  <a:cubicBezTo>
                    <a:pt x="4389" y="10106"/>
                    <a:pt x="4389" y="10106"/>
                    <a:pt x="4389" y="10106"/>
                  </a:cubicBezTo>
                  <a:cubicBezTo>
                    <a:pt x="4389" y="10007"/>
                    <a:pt x="4389" y="10007"/>
                    <a:pt x="4389" y="10007"/>
                  </a:cubicBezTo>
                  <a:cubicBezTo>
                    <a:pt x="4389" y="9908"/>
                    <a:pt x="4389" y="9908"/>
                    <a:pt x="4389" y="9908"/>
                  </a:cubicBezTo>
                  <a:cubicBezTo>
                    <a:pt x="4389" y="9908"/>
                    <a:pt x="4389" y="9908"/>
                    <a:pt x="4389" y="9908"/>
                  </a:cubicBezTo>
                  <a:cubicBezTo>
                    <a:pt x="4274" y="9809"/>
                    <a:pt x="4274" y="9809"/>
                    <a:pt x="4274" y="9809"/>
                  </a:cubicBezTo>
                  <a:cubicBezTo>
                    <a:pt x="4274" y="9809"/>
                    <a:pt x="4274" y="9809"/>
                    <a:pt x="4274" y="9809"/>
                  </a:cubicBezTo>
                  <a:cubicBezTo>
                    <a:pt x="4274" y="9809"/>
                    <a:pt x="4274" y="9809"/>
                    <a:pt x="4274" y="9809"/>
                  </a:cubicBezTo>
                  <a:cubicBezTo>
                    <a:pt x="4158" y="9809"/>
                    <a:pt x="4158" y="9809"/>
                    <a:pt x="4158" y="9809"/>
                  </a:cubicBezTo>
                  <a:cubicBezTo>
                    <a:pt x="4158" y="9710"/>
                    <a:pt x="4158" y="9710"/>
                    <a:pt x="4158" y="9710"/>
                  </a:cubicBezTo>
                  <a:cubicBezTo>
                    <a:pt x="4158" y="9611"/>
                    <a:pt x="4158" y="9611"/>
                    <a:pt x="4158" y="9611"/>
                  </a:cubicBezTo>
                  <a:cubicBezTo>
                    <a:pt x="4158" y="9611"/>
                    <a:pt x="4158" y="9611"/>
                    <a:pt x="4158" y="9611"/>
                  </a:cubicBezTo>
                  <a:cubicBezTo>
                    <a:pt x="4158" y="9611"/>
                    <a:pt x="4158" y="9611"/>
                    <a:pt x="4158" y="9611"/>
                  </a:cubicBezTo>
                  <a:cubicBezTo>
                    <a:pt x="4158" y="9512"/>
                    <a:pt x="4158" y="9512"/>
                    <a:pt x="4158" y="9512"/>
                  </a:cubicBezTo>
                  <a:cubicBezTo>
                    <a:pt x="4158" y="9413"/>
                    <a:pt x="4158" y="9413"/>
                    <a:pt x="4158" y="9413"/>
                  </a:cubicBezTo>
                  <a:cubicBezTo>
                    <a:pt x="3927" y="9314"/>
                    <a:pt x="3927" y="9314"/>
                    <a:pt x="3927" y="9314"/>
                  </a:cubicBezTo>
                  <a:cubicBezTo>
                    <a:pt x="3927" y="9314"/>
                    <a:pt x="3927" y="9314"/>
                    <a:pt x="3927" y="9314"/>
                  </a:cubicBezTo>
                  <a:cubicBezTo>
                    <a:pt x="3927" y="9314"/>
                    <a:pt x="3927" y="9314"/>
                    <a:pt x="3927" y="9314"/>
                  </a:cubicBezTo>
                  <a:cubicBezTo>
                    <a:pt x="3812" y="9215"/>
                    <a:pt x="3812" y="9215"/>
                    <a:pt x="3812" y="9215"/>
                  </a:cubicBezTo>
                  <a:cubicBezTo>
                    <a:pt x="3812" y="9215"/>
                    <a:pt x="3812" y="9215"/>
                    <a:pt x="3812" y="9215"/>
                  </a:cubicBezTo>
                  <a:cubicBezTo>
                    <a:pt x="3927" y="9215"/>
                    <a:pt x="3927" y="9215"/>
                    <a:pt x="3927" y="9215"/>
                  </a:cubicBezTo>
                  <a:cubicBezTo>
                    <a:pt x="4043" y="9116"/>
                    <a:pt x="4043" y="9116"/>
                    <a:pt x="4043" y="9116"/>
                  </a:cubicBezTo>
                  <a:cubicBezTo>
                    <a:pt x="4043" y="9116"/>
                    <a:pt x="4043" y="9116"/>
                    <a:pt x="4043" y="9116"/>
                  </a:cubicBezTo>
                  <a:cubicBezTo>
                    <a:pt x="4043" y="9017"/>
                    <a:pt x="4043" y="9017"/>
                    <a:pt x="4043" y="9017"/>
                  </a:cubicBezTo>
                  <a:cubicBezTo>
                    <a:pt x="4043" y="9017"/>
                    <a:pt x="4043" y="9017"/>
                    <a:pt x="4043" y="9017"/>
                  </a:cubicBezTo>
                  <a:cubicBezTo>
                    <a:pt x="3927" y="9017"/>
                    <a:pt x="3927" y="9017"/>
                    <a:pt x="3927" y="9017"/>
                  </a:cubicBezTo>
                  <a:cubicBezTo>
                    <a:pt x="3927" y="9017"/>
                    <a:pt x="3927" y="9017"/>
                    <a:pt x="3927" y="9017"/>
                  </a:cubicBezTo>
                  <a:cubicBezTo>
                    <a:pt x="4043" y="9017"/>
                    <a:pt x="4043" y="9017"/>
                    <a:pt x="4043" y="9017"/>
                  </a:cubicBezTo>
                  <a:cubicBezTo>
                    <a:pt x="4043" y="8917"/>
                    <a:pt x="4043" y="8917"/>
                    <a:pt x="4043" y="8917"/>
                  </a:cubicBezTo>
                  <a:cubicBezTo>
                    <a:pt x="4158" y="8818"/>
                    <a:pt x="4158" y="8818"/>
                    <a:pt x="4158" y="8818"/>
                  </a:cubicBezTo>
                  <a:cubicBezTo>
                    <a:pt x="4158" y="8818"/>
                    <a:pt x="4158" y="8818"/>
                    <a:pt x="4158" y="8818"/>
                  </a:cubicBezTo>
                  <a:cubicBezTo>
                    <a:pt x="4158" y="8818"/>
                    <a:pt x="4158" y="8818"/>
                    <a:pt x="4158" y="8818"/>
                  </a:cubicBezTo>
                  <a:cubicBezTo>
                    <a:pt x="4158" y="8719"/>
                    <a:pt x="4158" y="8719"/>
                    <a:pt x="4158" y="8719"/>
                  </a:cubicBezTo>
                  <a:cubicBezTo>
                    <a:pt x="4158" y="8719"/>
                    <a:pt x="4158" y="8719"/>
                    <a:pt x="4158" y="8719"/>
                  </a:cubicBezTo>
                  <a:cubicBezTo>
                    <a:pt x="4043" y="8719"/>
                    <a:pt x="4043" y="8719"/>
                    <a:pt x="4043" y="8719"/>
                  </a:cubicBezTo>
                  <a:cubicBezTo>
                    <a:pt x="3927" y="8620"/>
                    <a:pt x="3927" y="8620"/>
                    <a:pt x="3927" y="8620"/>
                  </a:cubicBezTo>
                  <a:cubicBezTo>
                    <a:pt x="3812" y="8521"/>
                    <a:pt x="3812" y="8521"/>
                    <a:pt x="3812" y="8521"/>
                  </a:cubicBezTo>
                  <a:cubicBezTo>
                    <a:pt x="3812" y="8521"/>
                    <a:pt x="3812" y="8521"/>
                    <a:pt x="3812" y="8521"/>
                  </a:cubicBezTo>
                  <a:cubicBezTo>
                    <a:pt x="3812" y="8521"/>
                    <a:pt x="3812" y="8521"/>
                    <a:pt x="3812" y="8521"/>
                  </a:cubicBezTo>
                  <a:cubicBezTo>
                    <a:pt x="3812" y="8521"/>
                    <a:pt x="3812" y="8521"/>
                    <a:pt x="3812" y="8521"/>
                  </a:cubicBezTo>
                  <a:cubicBezTo>
                    <a:pt x="3696" y="8521"/>
                    <a:pt x="3696" y="8521"/>
                    <a:pt x="3696" y="8521"/>
                  </a:cubicBezTo>
                  <a:cubicBezTo>
                    <a:pt x="3696" y="8521"/>
                    <a:pt x="3696" y="8521"/>
                    <a:pt x="3696" y="8521"/>
                  </a:cubicBezTo>
                  <a:cubicBezTo>
                    <a:pt x="3696" y="8521"/>
                    <a:pt x="3696" y="8521"/>
                    <a:pt x="3696" y="8521"/>
                  </a:cubicBezTo>
                  <a:cubicBezTo>
                    <a:pt x="3696" y="8422"/>
                    <a:pt x="3696" y="8422"/>
                    <a:pt x="3696" y="8422"/>
                  </a:cubicBezTo>
                  <a:cubicBezTo>
                    <a:pt x="3581" y="8422"/>
                    <a:pt x="3581" y="8422"/>
                    <a:pt x="3581" y="8422"/>
                  </a:cubicBezTo>
                  <a:cubicBezTo>
                    <a:pt x="3581" y="8422"/>
                    <a:pt x="3581" y="8422"/>
                    <a:pt x="3581" y="8422"/>
                  </a:cubicBezTo>
                  <a:cubicBezTo>
                    <a:pt x="3465" y="8323"/>
                    <a:pt x="3465" y="8323"/>
                    <a:pt x="3465" y="8323"/>
                  </a:cubicBezTo>
                  <a:cubicBezTo>
                    <a:pt x="3465" y="8323"/>
                    <a:pt x="3465" y="8323"/>
                    <a:pt x="3465" y="8323"/>
                  </a:cubicBezTo>
                  <a:cubicBezTo>
                    <a:pt x="3465" y="8323"/>
                    <a:pt x="3465" y="8323"/>
                    <a:pt x="3465" y="8323"/>
                  </a:cubicBezTo>
                  <a:cubicBezTo>
                    <a:pt x="3350" y="8323"/>
                    <a:pt x="3350" y="8323"/>
                    <a:pt x="3350" y="8323"/>
                  </a:cubicBezTo>
                  <a:cubicBezTo>
                    <a:pt x="3350" y="8323"/>
                    <a:pt x="3350" y="8323"/>
                    <a:pt x="3350" y="8323"/>
                  </a:cubicBezTo>
                  <a:cubicBezTo>
                    <a:pt x="3350" y="8224"/>
                    <a:pt x="3350" y="8224"/>
                    <a:pt x="3350" y="8224"/>
                  </a:cubicBezTo>
                  <a:cubicBezTo>
                    <a:pt x="3234" y="8224"/>
                    <a:pt x="3234" y="8224"/>
                    <a:pt x="3234" y="8224"/>
                  </a:cubicBezTo>
                  <a:cubicBezTo>
                    <a:pt x="3119" y="8125"/>
                    <a:pt x="3119" y="8125"/>
                    <a:pt x="3119" y="8125"/>
                  </a:cubicBezTo>
                  <a:cubicBezTo>
                    <a:pt x="3119" y="8125"/>
                    <a:pt x="3119" y="8125"/>
                    <a:pt x="3119" y="8125"/>
                  </a:cubicBezTo>
                  <a:cubicBezTo>
                    <a:pt x="3119" y="8125"/>
                    <a:pt x="3119" y="8125"/>
                    <a:pt x="3119" y="8125"/>
                  </a:cubicBezTo>
                  <a:cubicBezTo>
                    <a:pt x="3003" y="8125"/>
                    <a:pt x="3003" y="8125"/>
                    <a:pt x="3003" y="8125"/>
                  </a:cubicBezTo>
                  <a:cubicBezTo>
                    <a:pt x="2888" y="8026"/>
                    <a:pt x="2888" y="8026"/>
                    <a:pt x="2888" y="8026"/>
                  </a:cubicBezTo>
                  <a:cubicBezTo>
                    <a:pt x="2772" y="8026"/>
                    <a:pt x="2772" y="8026"/>
                    <a:pt x="2772" y="8026"/>
                  </a:cubicBezTo>
                  <a:cubicBezTo>
                    <a:pt x="2657" y="7927"/>
                    <a:pt x="2657" y="7927"/>
                    <a:pt x="2657" y="7927"/>
                  </a:cubicBezTo>
                  <a:cubicBezTo>
                    <a:pt x="2541" y="7927"/>
                    <a:pt x="2541" y="7927"/>
                    <a:pt x="2541" y="7927"/>
                  </a:cubicBezTo>
                  <a:cubicBezTo>
                    <a:pt x="2541" y="7927"/>
                    <a:pt x="2541" y="7927"/>
                    <a:pt x="2541" y="7927"/>
                  </a:cubicBezTo>
                  <a:cubicBezTo>
                    <a:pt x="2426" y="7927"/>
                    <a:pt x="2426" y="7927"/>
                    <a:pt x="2426" y="7927"/>
                  </a:cubicBezTo>
                  <a:cubicBezTo>
                    <a:pt x="2310" y="8026"/>
                    <a:pt x="2310" y="8026"/>
                    <a:pt x="2310" y="8026"/>
                  </a:cubicBezTo>
                  <a:cubicBezTo>
                    <a:pt x="2310" y="8125"/>
                    <a:pt x="2310" y="8125"/>
                    <a:pt x="2310" y="8125"/>
                  </a:cubicBezTo>
                  <a:cubicBezTo>
                    <a:pt x="2195" y="8125"/>
                    <a:pt x="2195" y="8125"/>
                    <a:pt x="2195" y="8125"/>
                  </a:cubicBezTo>
                  <a:cubicBezTo>
                    <a:pt x="2195" y="8026"/>
                    <a:pt x="2195" y="8026"/>
                    <a:pt x="2195" y="8026"/>
                  </a:cubicBezTo>
                  <a:cubicBezTo>
                    <a:pt x="2310" y="8026"/>
                    <a:pt x="2310" y="8026"/>
                    <a:pt x="2310" y="8026"/>
                  </a:cubicBezTo>
                  <a:cubicBezTo>
                    <a:pt x="2310" y="7927"/>
                    <a:pt x="2310" y="7927"/>
                    <a:pt x="2310" y="7927"/>
                  </a:cubicBezTo>
                  <a:cubicBezTo>
                    <a:pt x="2195" y="7927"/>
                    <a:pt x="2195" y="7927"/>
                    <a:pt x="2195" y="7927"/>
                  </a:cubicBezTo>
                  <a:cubicBezTo>
                    <a:pt x="2195" y="7927"/>
                    <a:pt x="2195" y="7927"/>
                    <a:pt x="2195" y="7927"/>
                  </a:cubicBezTo>
                  <a:cubicBezTo>
                    <a:pt x="2079" y="7927"/>
                    <a:pt x="2079" y="7927"/>
                    <a:pt x="2079" y="7927"/>
                  </a:cubicBezTo>
                  <a:cubicBezTo>
                    <a:pt x="2079" y="8026"/>
                    <a:pt x="2079" y="8026"/>
                    <a:pt x="2079" y="8026"/>
                  </a:cubicBezTo>
                  <a:cubicBezTo>
                    <a:pt x="1964" y="8026"/>
                    <a:pt x="1964" y="8026"/>
                    <a:pt x="1964" y="8026"/>
                  </a:cubicBezTo>
                  <a:cubicBezTo>
                    <a:pt x="1964" y="8026"/>
                    <a:pt x="1964" y="8026"/>
                    <a:pt x="1964" y="8026"/>
                  </a:cubicBezTo>
                  <a:cubicBezTo>
                    <a:pt x="1848" y="7927"/>
                    <a:pt x="1848" y="7927"/>
                    <a:pt x="1848" y="7927"/>
                  </a:cubicBezTo>
                  <a:cubicBezTo>
                    <a:pt x="1848" y="7927"/>
                    <a:pt x="1848" y="7927"/>
                    <a:pt x="1848" y="7927"/>
                  </a:cubicBezTo>
                  <a:cubicBezTo>
                    <a:pt x="1848" y="7927"/>
                    <a:pt x="1848" y="7927"/>
                    <a:pt x="1848" y="7927"/>
                  </a:cubicBezTo>
                  <a:cubicBezTo>
                    <a:pt x="1733" y="8125"/>
                    <a:pt x="1733" y="8125"/>
                    <a:pt x="1733" y="8125"/>
                  </a:cubicBezTo>
                  <a:cubicBezTo>
                    <a:pt x="1733" y="8125"/>
                    <a:pt x="1733" y="8125"/>
                    <a:pt x="1733" y="8125"/>
                  </a:cubicBezTo>
                  <a:cubicBezTo>
                    <a:pt x="1733" y="8125"/>
                    <a:pt x="1733" y="8125"/>
                    <a:pt x="1733" y="8125"/>
                  </a:cubicBezTo>
                  <a:cubicBezTo>
                    <a:pt x="1617" y="8026"/>
                    <a:pt x="1617" y="8026"/>
                    <a:pt x="1617" y="8026"/>
                  </a:cubicBezTo>
                  <a:cubicBezTo>
                    <a:pt x="1733" y="7927"/>
                    <a:pt x="1733" y="7927"/>
                    <a:pt x="1733" y="7927"/>
                  </a:cubicBezTo>
                  <a:cubicBezTo>
                    <a:pt x="1733" y="7927"/>
                    <a:pt x="1733" y="7927"/>
                    <a:pt x="1733" y="7927"/>
                  </a:cubicBezTo>
                  <a:cubicBezTo>
                    <a:pt x="1733" y="7828"/>
                    <a:pt x="1733" y="7828"/>
                    <a:pt x="1733" y="7828"/>
                  </a:cubicBezTo>
                  <a:cubicBezTo>
                    <a:pt x="1733" y="7828"/>
                    <a:pt x="1733" y="7828"/>
                    <a:pt x="1733" y="7828"/>
                  </a:cubicBezTo>
                  <a:cubicBezTo>
                    <a:pt x="1617" y="7828"/>
                    <a:pt x="1617" y="7828"/>
                    <a:pt x="1617" y="7828"/>
                  </a:cubicBezTo>
                  <a:cubicBezTo>
                    <a:pt x="1617" y="7927"/>
                    <a:pt x="1617" y="7927"/>
                    <a:pt x="1617" y="7927"/>
                  </a:cubicBezTo>
                  <a:cubicBezTo>
                    <a:pt x="1502" y="7927"/>
                    <a:pt x="1502" y="7927"/>
                    <a:pt x="1502" y="7927"/>
                  </a:cubicBezTo>
                  <a:cubicBezTo>
                    <a:pt x="1502" y="7927"/>
                    <a:pt x="1502" y="7927"/>
                    <a:pt x="1502" y="7927"/>
                  </a:cubicBezTo>
                  <a:cubicBezTo>
                    <a:pt x="1502" y="7927"/>
                    <a:pt x="1502" y="7927"/>
                    <a:pt x="1502" y="7927"/>
                  </a:cubicBezTo>
                  <a:cubicBezTo>
                    <a:pt x="1386" y="7927"/>
                    <a:pt x="1386" y="7927"/>
                    <a:pt x="1386" y="7927"/>
                  </a:cubicBezTo>
                  <a:cubicBezTo>
                    <a:pt x="1386" y="7828"/>
                    <a:pt x="1386" y="7828"/>
                    <a:pt x="1386" y="7828"/>
                  </a:cubicBezTo>
                  <a:cubicBezTo>
                    <a:pt x="1386" y="7828"/>
                    <a:pt x="1386" y="7828"/>
                    <a:pt x="1386" y="7828"/>
                  </a:cubicBezTo>
                  <a:cubicBezTo>
                    <a:pt x="1386" y="7728"/>
                    <a:pt x="1386" y="7728"/>
                    <a:pt x="1386" y="7728"/>
                  </a:cubicBezTo>
                  <a:cubicBezTo>
                    <a:pt x="1386" y="7728"/>
                    <a:pt x="1386" y="7728"/>
                    <a:pt x="1386" y="7728"/>
                  </a:cubicBezTo>
                  <a:cubicBezTo>
                    <a:pt x="1271" y="7728"/>
                    <a:pt x="1271" y="7728"/>
                    <a:pt x="1271" y="7728"/>
                  </a:cubicBezTo>
                  <a:cubicBezTo>
                    <a:pt x="1271" y="7828"/>
                    <a:pt x="1271" y="7828"/>
                    <a:pt x="1271" y="7828"/>
                  </a:cubicBezTo>
                  <a:cubicBezTo>
                    <a:pt x="1271" y="7828"/>
                    <a:pt x="1271" y="7828"/>
                    <a:pt x="1271" y="7828"/>
                  </a:cubicBezTo>
                  <a:cubicBezTo>
                    <a:pt x="1155" y="7927"/>
                    <a:pt x="1155" y="7927"/>
                    <a:pt x="1155" y="7927"/>
                  </a:cubicBezTo>
                  <a:cubicBezTo>
                    <a:pt x="1155" y="7927"/>
                    <a:pt x="1155" y="7927"/>
                    <a:pt x="1155" y="7927"/>
                  </a:cubicBezTo>
                  <a:cubicBezTo>
                    <a:pt x="1271" y="8026"/>
                    <a:pt x="1271" y="8026"/>
                    <a:pt x="1271" y="8026"/>
                  </a:cubicBezTo>
                  <a:cubicBezTo>
                    <a:pt x="1271" y="8125"/>
                    <a:pt x="1271" y="8125"/>
                    <a:pt x="1271" y="8125"/>
                  </a:cubicBezTo>
                  <a:cubicBezTo>
                    <a:pt x="1155" y="8125"/>
                    <a:pt x="1155" y="8125"/>
                    <a:pt x="1155" y="8125"/>
                  </a:cubicBezTo>
                  <a:cubicBezTo>
                    <a:pt x="1155" y="8125"/>
                    <a:pt x="1155" y="8125"/>
                    <a:pt x="1155" y="8125"/>
                  </a:cubicBezTo>
                  <a:cubicBezTo>
                    <a:pt x="1040" y="8026"/>
                    <a:pt x="1040" y="8026"/>
                    <a:pt x="1040" y="8026"/>
                  </a:cubicBezTo>
                  <a:cubicBezTo>
                    <a:pt x="924" y="8026"/>
                    <a:pt x="924" y="8026"/>
                    <a:pt x="924" y="8026"/>
                  </a:cubicBezTo>
                  <a:cubicBezTo>
                    <a:pt x="809" y="7927"/>
                    <a:pt x="809" y="7927"/>
                    <a:pt x="809" y="7927"/>
                  </a:cubicBezTo>
                  <a:cubicBezTo>
                    <a:pt x="809" y="7927"/>
                    <a:pt x="809" y="7927"/>
                    <a:pt x="809" y="7927"/>
                  </a:cubicBezTo>
                  <a:cubicBezTo>
                    <a:pt x="693" y="7828"/>
                    <a:pt x="693" y="7828"/>
                    <a:pt x="693" y="7828"/>
                  </a:cubicBezTo>
                  <a:cubicBezTo>
                    <a:pt x="693" y="7828"/>
                    <a:pt x="693" y="7828"/>
                    <a:pt x="693" y="7828"/>
                  </a:cubicBezTo>
                  <a:cubicBezTo>
                    <a:pt x="693" y="7828"/>
                    <a:pt x="693" y="7828"/>
                    <a:pt x="693" y="7828"/>
                  </a:cubicBezTo>
                  <a:cubicBezTo>
                    <a:pt x="578" y="7828"/>
                    <a:pt x="578" y="7828"/>
                    <a:pt x="578" y="7828"/>
                  </a:cubicBezTo>
                  <a:cubicBezTo>
                    <a:pt x="578" y="7629"/>
                    <a:pt x="578" y="7629"/>
                    <a:pt x="578" y="7629"/>
                  </a:cubicBezTo>
                  <a:cubicBezTo>
                    <a:pt x="462" y="7629"/>
                    <a:pt x="462" y="7629"/>
                    <a:pt x="462" y="7629"/>
                  </a:cubicBezTo>
                  <a:cubicBezTo>
                    <a:pt x="462" y="7530"/>
                    <a:pt x="462" y="7530"/>
                    <a:pt x="462" y="7530"/>
                  </a:cubicBezTo>
                  <a:cubicBezTo>
                    <a:pt x="462" y="7431"/>
                    <a:pt x="462" y="7431"/>
                    <a:pt x="462" y="7431"/>
                  </a:cubicBezTo>
                  <a:cubicBezTo>
                    <a:pt x="462" y="7431"/>
                    <a:pt x="462" y="7431"/>
                    <a:pt x="462" y="7431"/>
                  </a:cubicBezTo>
                  <a:cubicBezTo>
                    <a:pt x="578" y="7431"/>
                    <a:pt x="578" y="7431"/>
                    <a:pt x="578" y="7431"/>
                  </a:cubicBezTo>
                  <a:cubicBezTo>
                    <a:pt x="693" y="7332"/>
                    <a:pt x="693" y="7332"/>
                    <a:pt x="693" y="7332"/>
                  </a:cubicBezTo>
                  <a:cubicBezTo>
                    <a:pt x="693" y="7332"/>
                    <a:pt x="693" y="7332"/>
                    <a:pt x="693" y="7332"/>
                  </a:cubicBezTo>
                  <a:cubicBezTo>
                    <a:pt x="924" y="7332"/>
                    <a:pt x="924" y="7332"/>
                    <a:pt x="924" y="7332"/>
                  </a:cubicBezTo>
                  <a:cubicBezTo>
                    <a:pt x="924" y="7332"/>
                    <a:pt x="924" y="7332"/>
                    <a:pt x="924" y="7332"/>
                  </a:cubicBezTo>
                  <a:cubicBezTo>
                    <a:pt x="924" y="7332"/>
                    <a:pt x="924" y="7332"/>
                    <a:pt x="924" y="7332"/>
                  </a:cubicBezTo>
                  <a:cubicBezTo>
                    <a:pt x="1040" y="7233"/>
                    <a:pt x="1040" y="7233"/>
                    <a:pt x="1040" y="7233"/>
                  </a:cubicBezTo>
                  <a:cubicBezTo>
                    <a:pt x="1040" y="7233"/>
                    <a:pt x="1040" y="7233"/>
                    <a:pt x="1040" y="7233"/>
                  </a:cubicBezTo>
                  <a:cubicBezTo>
                    <a:pt x="924" y="7233"/>
                    <a:pt x="924" y="7233"/>
                    <a:pt x="924" y="7233"/>
                  </a:cubicBezTo>
                  <a:cubicBezTo>
                    <a:pt x="809" y="7233"/>
                    <a:pt x="809" y="7233"/>
                    <a:pt x="809" y="7233"/>
                  </a:cubicBezTo>
                  <a:cubicBezTo>
                    <a:pt x="693" y="7233"/>
                    <a:pt x="693" y="7233"/>
                    <a:pt x="693" y="7233"/>
                  </a:cubicBezTo>
                  <a:cubicBezTo>
                    <a:pt x="693" y="7233"/>
                    <a:pt x="693" y="7233"/>
                    <a:pt x="693" y="7233"/>
                  </a:cubicBezTo>
                  <a:cubicBezTo>
                    <a:pt x="578" y="7134"/>
                    <a:pt x="578" y="7134"/>
                    <a:pt x="578" y="7134"/>
                  </a:cubicBezTo>
                  <a:cubicBezTo>
                    <a:pt x="578" y="7035"/>
                    <a:pt x="578" y="7035"/>
                    <a:pt x="578" y="7035"/>
                  </a:cubicBezTo>
                  <a:cubicBezTo>
                    <a:pt x="578" y="6936"/>
                    <a:pt x="578" y="6936"/>
                    <a:pt x="578" y="6936"/>
                  </a:cubicBezTo>
                  <a:cubicBezTo>
                    <a:pt x="693" y="6936"/>
                    <a:pt x="693" y="6936"/>
                    <a:pt x="693" y="6936"/>
                  </a:cubicBezTo>
                  <a:cubicBezTo>
                    <a:pt x="693" y="6837"/>
                    <a:pt x="693" y="6837"/>
                    <a:pt x="693" y="6837"/>
                  </a:cubicBezTo>
                  <a:cubicBezTo>
                    <a:pt x="693" y="6837"/>
                    <a:pt x="693" y="6837"/>
                    <a:pt x="693" y="6837"/>
                  </a:cubicBezTo>
                  <a:cubicBezTo>
                    <a:pt x="693" y="6837"/>
                    <a:pt x="693" y="6837"/>
                    <a:pt x="693" y="6837"/>
                  </a:cubicBezTo>
                  <a:cubicBezTo>
                    <a:pt x="578" y="6837"/>
                    <a:pt x="578" y="6837"/>
                    <a:pt x="578" y="6837"/>
                  </a:cubicBezTo>
                  <a:cubicBezTo>
                    <a:pt x="578" y="6936"/>
                    <a:pt x="578" y="6936"/>
                    <a:pt x="578" y="6936"/>
                  </a:cubicBezTo>
                  <a:cubicBezTo>
                    <a:pt x="462" y="6936"/>
                    <a:pt x="462" y="6936"/>
                    <a:pt x="462" y="6936"/>
                  </a:cubicBezTo>
                  <a:cubicBezTo>
                    <a:pt x="462" y="6936"/>
                    <a:pt x="462" y="6936"/>
                    <a:pt x="462" y="6936"/>
                  </a:cubicBezTo>
                  <a:cubicBezTo>
                    <a:pt x="462" y="7035"/>
                    <a:pt x="462" y="7035"/>
                    <a:pt x="462" y="7035"/>
                  </a:cubicBezTo>
                  <a:cubicBezTo>
                    <a:pt x="347" y="6936"/>
                    <a:pt x="347" y="6936"/>
                    <a:pt x="347" y="6936"/>
                  </a:cubicBezTo>
                  <a:cubicBezTo>
                    <a:pt x="231" y="6936"/>
                    <a:pt x="231" y="6936"/>
                    <a:pt x="231" y="6936"/>
                  </a:cubicBezTo>
                  <a:cubicBezTo>
                    <a:pt x="347" y="6837"/>
                    <a:pt x="347" y="6837"/>
                    <a:pt x="347" y="6837"/>
                  </a:cubicBezTo>
                  <a:cubicBezTo>
                    <a:pt x="347" y="6837"/>
                    <a:pt x="347" y="6837"/>
                    <a:pt x="347" y="6837"/>
                  </a:cubicBezTo>
                  <a:cubicBezTo>
                    <a:pt x="347" y="6837"/>
                    <a:pt x="347" y="6837"/>
                    <a:pt x="347" y="6837"/>
                  </a:cubicBezTo>
                  <a:cubicBezTo>
                    <a:pt x="231" y="6837"/>
                    <a:pt x="231" y="6837"/>
                    <a:pt x="231" y="6837"/>
                  </a:cubicBezTo>
                  <a:cubicBezTo>
                    <a:pt x="231" y="6837"/>
                    <a:pt x="231" y="6837"/>
                    <a:pt x="231" y="6837"/>
                  </a:cubicBezTo>
                  <a:cubicBezTo>
                    <a:pt x="231" y="6738"/>
                    <a:pt x="231" y="6738"/>
                    <a:pt x="231" y="6738"/>
                  </a:cubicBezTo>
                  <a:cubicBezTo>
                    <a:pt x="231" y="6738"/>
                    <a:pt x="231" y="6738"/>
                    <a:pt x="231" y="6738"/>
                  </a:cubicBezTo>
                  <a:cubicBezTo>
                    <a:pt x="231" y="6639"/>
                    <a:pt x="231" y="6639"/>
                    <a:pt x="231" y="6639"/>
                  </a:cubicBezTo>
                  <a:cubicBezTo>
                    <a:pt x="347" y="6639"/>
                    <a:pt x="347" y="6639"/>
                    <a:pt x="347" y="6639"/>
                  </a:cubicBezTo>
                  <a:cubicBezTo>
                    <a:pt x="347" y="6639"/>
                    <a:pt x="347" y="6639"/>
                    <a:pt x="347" y="6639"/>
                  </a:cubicBezTo>
                  <a:cubicBezTo>
                    <a:pt x="462" y="6639"/>
                    <a:pt x="462" y="6639"/>
                    <a:pt x="462" y="6639"/>
                  </a:cubicBezTo>
                  <a:cubicBezTo>
                    <a:pt x="462" y="6639"/>
                    <a:pt x="462" y="6639"/>
                    <a:pt x="462" y="6639"/>
                  </a:cubicBezTo>
                  <a:cubicBezTo>
                    <a:pt x="462" y="6539"/>
                    <a:pt x="462" y="6539"/>
                    <a:pt x="462" y="6539"/>
                  </a:cubicBezTo>
                  <a:cubicBezTo>
                    <a:pt x="693" y="6539"/>
                    <a:pt x="693" y="6539"/>
                    <a:pt x="693" y="6539"/>
                  </a:cubicBezTo>
                  <a:cubicBezTo>
                    <a:pt x="809" y="6539"/>
                    <a:pt x="809" y="6539"/>
                    <a:pt x="809" y="6539"/>
                  </a:cubicBezTo>
                  <a:cubicBezTo>
                    <a:pt x="924" y="6639"/>
                    <a:pt x="924" y="6639"/>
                    <a:pt x="924" y="6639"/>
                  </a:cubicBezTo>
                  <a:cubicBezTo>
                    <a:pt x="1155" y="6639"/>
                    <a:pt x="1155" y="6639"/>
                    <a:pt x="1155" y="6639"/>
                  </a:cubicBezTo>
                  <a:cubicBezTo>
                    <a:pt x="1271" y="6639"/>
                    <a:pt x="1271" y="6639"/>
                    <a:pt x="1271" y="6639"/>
                  </a:cubicBezTo>
                  <a:cubicBezTo>
                    <a:pt x="1386" y="6639"/>
                    <a:pt x="1386" y="6639"/>
                    <a:pt x="1386" y="6639"/>
                  </a:cubicBezTo>
                  <a:cubicBezTo>
                    <a:pt x="1502" y="6738"/>
                    <a:pt x="1502" y="6738"/>
                    <a:pt x="1502" y="6738"/>
                  </a:cubicBezTo>
                  <a:cubicBezTo>
                    <a:pt x="1733" y="6837"/>
                    <a:pt x="1733" y="6837"/>
                    <a:pt x="1733" y="6837"/>
                  </a:cubicBezTo>
                  <a:cubicBezTo>
                    <a:pt x="1733" y="6837"/>
                    <a:pt x="1733" y="6837"/>
                    <a:pt x="1733" y="6837"/>
                  </a:cubicBezTo>
                  <a:cubicBezTo>
                    <a:pt x="1848" y="6837"/>
                    <a:pt x="1848" y="6837"/>
                    <a:pt x="1848" y="6837"/>
                  </a:cubicBezTo>
                  <a:cubicBezTo>
                    <a:pt x="1964" y="6738"/>
                    <a:pt x="1964" y="6738"/>
                    <a:pt x="1964" y="6738"/>
                  </a:cubicBezTo>
                  <a:cubicBezTo>
                    <a:pt x="1848" y="6738"/>
                    <a:pt x="1848" y="6738"/>
                    <a:pt x="1848" y="6738"/>
                  </a:cubicBezTo>
                  <a:cubicBezTo>
                    <a:pt x="1733" y="6738"/>
                    <a:pt x="1733" y="6738"/>
                    <a:pt x="1733" y="6738"/>
                  </a:cubicBezTo>
                  <a:cubicBezTo>
                    <a:pt x="1617" y="6738"/>
                    <a:pt x="1617" y="6738"/>
                    <a:pt x="1617" y="6738"/>
                  </a:cubicBezTo>
                  <a:cubicBezTo>
                    <a:pt x="1502" y="6639"/>
                    <a:pt x="1502" y="6639"/>
                    <a:pt x="1502" y="6639"/>
                  </a:cubicBezTo>
                  <a:cubicBezTo>
                    <a:pt x="1386" y="6639"/>
                    <a:pt x="1386" y="6639"/>
                    <a:pt x="1386" y="6639"/>
                  </a:cubicBezTo>
                  <a:cubicBezTo>
                    <a:pt x="1271" y="6639"/>
                    <a:pt x="1271" y="6639"/>
                    <a:pt x="1271" y="6639"/>
                  </a:cubicBezTo>
                  <a:cubicBezTo>
                    <a:pt x="1155" y="6539"/>
                    <a:pt x="1155" y="6539"/>
                    <a:pt x="1155" y="6539"/>
                  </a:cubicBezTo>
                  <a:cubicBezTo>
                    <a:pt x="1155" y="6539"/>
                    <a:pt x="1155" y="6539"/>
                    <a:pt x="1155" y="6539"/>
                  </a:cubicBezTo>
                  <a:cubicBezTo>
                    <a:pt x="1271" y="6440"/>
                    <a:pt x="1271" y="6440"/>
                    <a:pt x="1271" y="6440"/>
                  </a:cubicBezTo>
                  <a:cubicBezTo>
                    <a:pt x="1502" y="6440"/>
                    <a:pt x="1502" y="6440"/>
                    <a:pt x="1502" y="6440"/>
                  </a:cubicBezTo>
                  <a:cubicBezTo>
                    <a:pt x="1617" y="6440"/>
                    <a:pt x="1617" y="6440"/>
                    <a:pt x="1617" y="6440"/>
                  </a:cubicBezTo>
                  <a:cubicBezTo>
                    <a:pt x="1848" y="6539"/>
                    <a:pt x="1848" y="6539"/>
                    <a:pt x="1848" y="6539"/>
                  </a:cubicBezTo>
                  <a:cubicBezTo>
                    <a:pt x="1848" y="6539"/>
                    <a:pt x="1848" y="6539"/>
                    <a:pt x="1848" y="6539"/>
                  </a:cubicBezTo>
                  <a:cubicBezTo>
                    <a:pt x="1964" y="6639"/>
                    <a:pt x="1964" y="6639"/>
                    <a:pt x="1964" y="6639"/>
                  </a:cubicBezTo>
                  <a:cubicBezTo>
                    <a:pt x="1964" y="6639"/>
                    <a:pt x="1964" y="6639"/>
                    <a:pt x="1964" y="6639"/>
                  </a:cubicBezTo>
                  <a:cubicBezTo>
                    <a:pt x="2079" y="6639"/>
                    <a:pt x="2079" y="6639"/>
                    <a:pt x="2079" y="6639"/>
                  </a:cubicBezTo>
                  <a:cubicBezTo>
                    <a:pt x="2079" y="6639"/>
                    <a:pt x="2079" y="6639"/>
                    <a:pt x="2079" y="6639"/>
                  </a:cubicBezTo>
                  <a:cubicBezTo>
                    <a:pt x="2079" y="6639"/>
                    <a:pt x="2079" y="6639"/>
                    <a:pt x="2079" y="6639"/>
                  </a:cubicBezTo>
                  <a:cubicBezTo>
                    <a:pt x="2079" y="6539"/>
                    <a:pt x="2079" y="6539"/>
                    <a:pt x="2079" y="6539"/>
                  </a:cubicBezTo>
                  <a:cubicBezTo>
                    <a:pt x="2195" y="6440"/>
                    <a:pt x="2195" y="6440"/>
                    <a:pt x="2195" y="6440"/>
                  </a:cubicBezTo>
                  <a:cubicBezTo>
                    <a:pt x="2195" y="6440"/>
                    <a:pt x="2195" y="6440"/>
                    <a:pt x="2195" y="6440"/>
                  </a:cubicBezTo>
                  <a:cubicBezTo>
                    <a:pt x="2195" y="6341"/>
                    <a:pt x="2195" y="6341"/>
                    <a:pt x="2195" y="6341"/>
                  </a:cubicBezTo>
                  <a:cubicBezTo>
                    <a:pt x="2079" y="6341"/>
                    <a:pt x="2079" y="6341"/>
                    <a:pt x="2079" y="6341"/>
                  </a:cubicBezTo>
                  <a:cubicBezTo>
                    <a:pt x="2079" y="6341"/>
                    <a:pt x="2079" y="6341"/>
                    <a:pt x="2079" y="6341"/>
                  </a:cubicBezTo>
                  <a:cubicBezTo>
                    <a:pt x="1964" y="6341"/>
                    <a:pt x="1964" y="6341"/>
                    <a:pt x="1964" y="6341"/>
                  </a:cubicBezTo>
                  <a:cubicBezTo>
                    <a:pt x="2079" y="6242"/>
                    <a:pt x="2079" y="6242"/>
                    <a:pt x="2079" y="6242"/>
                  </a:cubicBezTo>
                  <a:cubicBezTo>
                    <a:pt x="1964" y="6242"/>
                    <a:pt x="1964" y="6242"/>
                    <a:pt x="1964" y="6242"/>
                  </a:cubicBezTo>
                  <a:cubicBezTo>
                    <a:pt x="1848" y="6242"/>
                    <a:pt x="1848" y="6242"/>
                    <a:pt x="1848" y="6242"/>
                  </a:cubicBezTo>
                  <a:cubicBezTo>
                    <a:pt x="1848" y="6341"/>
                    <a:pt x="1848" y="6341"/>
                    <a:pt x="1848" y="6341"/>
                  </a:cubicBezTo>
                  <a:cubicBezTo>
                    <a:pt x="1733" y="6341"/>
                    <a:pt x="1733" y="6341"/>
                    <a:pt x="1733" y="6341"/>
                  </a:cubicBezTo>
                  <a:cubicBezTo>
                    <a:pt x="1502" y="6341"/>
                    <a:pt x="1502" y="6341"/>
                    <a:pt x="1502" y="6341"/>
                  </a:cubicBezTo>
                  <a:cubicBezTo>
                    <a:pt x="1502" y="6242"/>
                    <a:pt x="1502" y="6242"/>
                    <a:pt x="1502" y="6242"/>
                  </a:cubicBezTo>
                  <a:cubicBezTo>
                    <a:pt x="1502" y="6242"/>
                    <a:pt x="1502" y="6242"/>
                    <a:pt x="1502" y="6242"/>
                  </a:cubicBezTo>
                  <a:cubicBezTo>
                    <a:pt x="1502" y="6242"/>
                    <a:pt x="1502" y="6242"/>
                    <a:pt x="1502" y="6242"/>
                  </a:cubicBezTo>
                  <a:cubicBezTo>
                    <a:pt x="1386" y="6143"/>
                    <a:pt x="1386" y="6143"/>
                    <a:pt x="1386" y="6143"/>
                  </a:cubicBezTo>
                  <a:cubicBezTo>
                    <a:pt x="1271" y="6143"/>
                    <a:pt x="1271" y="6143"/>
                    <a:pt x="1271" y="6143"/>
                  </a:cubicBezTo>
                  <a:cubicBezTo>
                    <a:pt x="1271" y="6143"/>
                    <a:pt x="1271" y="6143"/>
                    <a:pt x="1271" y="6143"/>
                  </a:cubicBezTo>
                  <a:cubicBezTo>
                    <a:pt x="1271" y="6143"/>
                    <a:pt x="1271" y="6143"/>
                    <a:pt x="1271" y="6143"/>
                  </a:cubicBezTo>
                  <a:cubicBezTo>
                    <a:pt x="1386" y="6242"/>
                    <a:pt x="1386" y="6242"/>
                    <a:pt x="1386" y="6242"/>
                  </a:cubicBezTo>
                  <a:cubicBezTo>
                    <a:pt x="1386" y="6341"/>
                    <a:pt x="1386" y="6341"/>
                    <a:pt x="1386" y="6341"/>
                  </a:cubicBezTo>
                  <a:cubicBezTo>
                    <a:pt x="1271" y="6341"/>
                    <a:pt x="1271" y="6341"/>
                    <a:pt x="1271" y="6341"/>
                  </a:cubicBezTo>
                  <a:cubicBezTo>
                    <a:pt x="1155" y="6341"/>
                    <a:pt x="1155" y="6341"/>
                    <a:pt x="1155" y="6341"/>
                  </a:cubicBezTo>
                  <a:cubicBezTo>
                    <a:pt x="1040" y="6341"/>
                    <a:pt x="1040" y="6341"/>
                    <a:pt x="1040" y="6341"/>
                  </a:cubicBezTo>
                  <a:cubicBezTo>
                    <a:pt x="924" y="6143"/>
                    <a:pt x="924" y="6143"/>
                    <a:pt x="924" y="6143"/>
                  </a:cubicBezTo>
                  <a:cubicBezTo>
                    <a:pt x="924" y="6143"/>
                    <a:pt x="924" y="6143"/>
                    <a:pt x="924" y="6143"/>
                  </a:cubicBezTo>
                  <a:cubicBezTo>
                    <a:pt x="1040" y="6143"/>
                    <a:pt x="1040" y="6143"/>
                    <a:pt x="1040" y="6143"/>
                  </a:cubicBezTo>
                  <a:cubicBezTo>
                    <a:pt x="1155" y="6044"/>
                    <a:pt x="1155" y="6044"/>
                    <a:pt x="1155" y="6044"/>
                  </a:cubicBezTo>
                  <a:cubicBezTo>
                    <a:pt x="1155" y="6044"/>
                    <a:pt x="1155" y="6044"/>
                    <a:pt x="1155" y="6044"/>
                  </a:cubicBezTo>
                  <a:cubicBezTo>
                    <a:pt x="1155" y="6044"/>
                    <a:pt x="1155" y="6044"/>
                    <a:pt x="1155" y="6044"/>
                  </a:cubicBezTo>
                  <a:cubicBezTo>
                    <a:pt x="1040" y="6044"/>
                    <a:pt x="1040" y="6044"/>
                    <a:pt x="1040" y="6044"/>
                  </a:cubicBezTo>
                  <a:cubicBezTo>
                    <a:pt x="924" y="6143"/>
                    <a:pt x="924" y="6143"/>
                    <a:pt x="924" y="6143"/>
                  </a:cubicBezTo>
                  <a:cubicBezTo>
                    <a:pt x="809" y="6044"/>
                    <a:pt x="809" y="6044"/>
                    <a:pt x="809" y="6044"/>
                  </a:cubicBezTo>
                  <a:cubicBezTo>
                    <a:pt x="809" y="6044"/>
                    <a:pt x="809" y="6044"/>
                    <a:pt x="809" y="6044"/>
                  </a:cubicBezTo>
                  <a:cubicBezTo>
                    <a:pt x="809" y="5945"/>
                    <a:pt x="809" y="5945"/>
                    <a:pt x="809" y="5945"/>
                  </a:cubicBezTo>
                  <a:cubicBezTo>
                    <a:pt x="924" y="5945"/>
                    <a:pt x="924" y="5945"/>
                    <a:pt x="924" y="5945"/>
                  </a:cubicBezTo>
                  <a:cubicBezTo>
                    <a:pt x="1040" y="5945"/>
                    <a:pt x="1040" y="5945"/>
                    <a:pt x="1040" y="5945"/>
                  </a:cubicBezTo>
                  <a:cubicBezTo>
                    <a:pt x="1155" y="5846"/>
                    <a:pt x="1155" y="5846"/>
                    <a:pt x="1155" y="5846"/>
                  </a:cubicBezTo>
                  <a:cubicBezTo>
                    <a:pt x="1040" y="5846"/>
                    <a:pt x="1040" y="5846"/>
                    <a:pt x="1040" y="5846"/>
                  </a:cubicBezTo>
                  <a:cubicBezTo>
                    <a:pt x="1040" y="5747"/>
                    <a:pt x="1040" y="5747"/>
                    <a:pt x="1040" y="5747"/>
                  </a:cubicBezTo>
                  <a:cubicBezTo>
                    <a:pt x="1040" y="5846"/>
                    <a:pt x="1040" y="5846"/>
                    <a:pt x="1040" y="5846"/>
                  </a:cubicBezTo>
                  <a:cubicBezTo>
                    <a:pt x="924" y="5846"/>
                    <a:pt x="924" y="5846"/>
                    <a:pt x="924" y="5846"/>
                  </a:cubicBezTo>
                  <a:cubicBezTo>
                    <a:pt x="809" y="5846"/>
                    <a:pt x="809" y="5846"/>
                    <a:pt x="809" y="5846"/>
                  </a:cubicBezTo>
                  <a:cubicBezTo>
                    <a:pt x="693" y="5945"/>
                    <a:pt x="693" y="5945"/>
                    <a:pt x="693" y="5945"/>
                  </a:cubicBezTo>
                  <a:cubicBezTo>
                    <a:pt x="693" y="5945"/>
                    <a:pt x="693" y="5945"/>
                    <a:pt x="693" y="5945"/>
                  </a:cubicBezTo>
                  <a:cubicBezTo>
                    <a:pt x="578" y="5846"/>
                    <a:pt x="578" y="5846"/>
                    <a:pt x="578" y="5846"/>
                  </a:cubicBezTo>
                  <a:cubicBezTo>
                    <a:pt x="693" y="5846"/>
                    <a:pt x="693" y="5846"/>
                    <a:pt x="693" y="5846"/>
                  </a:cubicBezTo>
                  <a:cubicBezTo>
                    <a:pt x="693" y="5747"/>
                    <a:pt x="693" y="5747"/>
                    <a:pt x="693" y="5747"/>
                  </a:cubicBezTo>
                  <a:cubicBezTo>
                    <a:pt x="693" y="5747"/>
                    <a:pt x="693" y="5747"/>
                    <a:pt x="693" y="5747"/>
                  </a:cubicBezTo>
                  <a:cubicBezTo>
                    <a:pt x="693" y="5747"/>
                    <a:pt x="693" y="5747"/>
                    <a:pt x="693" y="5747"/>
                  </a:cubicBezTo>
                  <a:cubicBezTo>
                    <a:pt x="693" y="5648"/>
                    <a:pt x="693" y="5648"/>
                    <a:pt x="693" y="5648"/>
                  </a:cubicBezTo>
                  <a:cubicBezTo>
                    <a:pt x="578" y="5648"/>
                    <a:pt x="578" y="5648"/>
                    <a:pt x="578" y="5648"/>
                  </a:cubicBezTo>
                  <a:cubicBezTo>
                    <a:pt x="578" y="5648"/>
                    <a:pt x="578" y="5648"/>
                    <a:pt x="578" y="5648"/>
                  </a:cubicBezTo>
                  <a:cubicBezTo>
                    <a:pt x="462" y="5450"/>
                    <a:pt x="462" y="5450"/>
                    <a:pt x="462" y="5450"/>
                  </a:cubicBezTo>
                  <a:cubicBezTo>
                    <a:pt x="347" y="5450"/>
                    <a:pt x="347" y="5450"/>
                    <a:pt x="347" y="5450"/>
                  </a:cubicBezTo>
                  <a:cubicBezTo>
                    <a:pt x="347" y="5450"/>
                    <a:pt x="347" y="5450"/>
                    <a:pt x="347" y="5450"/>
                  </a:cubicBezTo>
                  <a:cubicBezTo>
                    <a:pt x="231" y="5350"/>
                    <a:pt x="231" y="5350"/>
                    <a:pt x="231" y="5350"/>
                  </a:cubicBezTo>
                  <a:cubicBezTo>
                    <a:pt x="347" y="5350"/>
                    <a:pt x="347" y="5350"/>
                    <a:pt x="347" y="5350"/>
                  </a:cubicBezTo>
                  <a:cubicBezTo>
                    <a:pt x="462" y="5350"/>
                    <a:pt x="462" y="5350"/>
                    <a:pt x="462" y="5350"/>
                  </a:cubicBezTo>
                  <a:cubicBezTo>
                    <a:pt x="462" y="5251"/>
                    <a:pt x="462" y="5251"/>
                    <a:pt x="462" y="5251"/>
                  </a:cubicBezTo>
                  <a:cubicBezTo>
                    <a:pt x="462" y="5251"/>
                    <a:pt x="462" y="5251"/>
                    <a:pt x="462" y="5251"/>
                  </a:cubicBezTo>
                  <a:cubicBezTo>
                    <a:pt x="578" y="5251"/>
                    <a:pt x="578" y="5251"/>
                    <a:pt x="578" y="5251"/>
                  </a:cubicBezTo>
                  <a:cubicBezTo>
                    <a:pt x="578" y="5251"/>
                    <a:pt x="578" y="5251"/>
                    <a:pt x="578" y="5251"/>
                  </a:cubicBezTo>
                  <a:cubicBezTo>
                    <a:pt x="578" y="5251"/>
                    <a:pt x="578" y="5251"/>
                    <a:pt x="578" y="5251"/>
                  </a:cubicBezTo>
                  <a:cubicBezTo>
                    <a:pt x="462" y="5152"/>
                    <a:pt x="462" y="5152"/>
                    <a:pt x="462" y="5152"/>
                  </a:cubicBezTo>
                  <a:cubicBezTo>
                    <a:pt x="462" y="5152"/>
                    <a:pt x="462" y="5152"/>
                    <a:pt x="462" y="5152"/>
                  </a:cubicBezTo>
                  <a:cubicBezTo>
                    <a:pt x="347" y="5152"/>
                    <a:pt x="347" y="5152"/>
                    <a:pt x="347" y="5152"/>
                  </a:cubicBezTo>
                  <a:cubicBezTo>
                    <a:pt x="462" y="5152"/>
                    <a:pt x="462" y="5152"/>
                    <a:pt x="462" y="5152"/>
                  </a:cubicBezTo>
                  <a:cubicBezTo>
                    <a:pt x="462" y="5152"/>
                    <a:pt x="462" y="5152"/>
                    <a:pt x="462" y="5152"/>
                  </a:cubicBezTo>
                  <a:cubicBezTo>
                    <a:pt x="693" y="5053"/>
                    <a:pt x="693" y="5053"/>
                    <a:pt x="693" y="5053"/>
                  </a:cubicBezTo>
                  <a:cubicBezTo>
                    <a:pt x="693" y="5053"/>
                    <a:pt x="693" y="5053"/>
                    <a:pt x="693" y="5053"/>
                  </a:cubicBezTo>
                  <a:cubicBezTo>
                    <a:pt x="693" y="4954"/>
                    <a:pt x="693" y="4954"/>
                    <a:pt x="693" y="4954"/>
                  </a:cubicBezTo>
                  <a:cubicBezTo>
                    <a:pt x="809" y="4954"/>
                    <a:pt x="809" y="4954"/>
                    <a:pt x="809" y="4954"/>
                  </a:cubicBezTo>
                  <a:cubicBezTo>
                    <a:pt x="809" y="4954"/>
                    <a:pt x="809" y="4954"/>
                    <a:pt x="809" y="4954"/>
                  </a:cubicBezTo>
                  <a:cubicBezTo>
                    <a:pt x="924" y="4954"/>
                    <a:pt x="924" y="4954"/>
                    <a:pt x="924" y="4954"/>
                  </a:cubicBezTo>
                  <a:cubicBezTo>
                    <a:pt x="924" y="4954"/>
                    <a:pt x="924" y="4954"/>
                    <a:pt x="924" y="4954"/>
                  </a:cubicBezTo>
                  <a:cubicBezTo>
                    <a:pt x="1040" y="4954"/>
                    <a:pt x="1040" y="4954"/>
                    <a:pt x="1040" y="4954"/>
                  </a:cubicBezTo>
                  <a:cubicBezTo>
                    <a:pt x="1040" y="4954"/>
                    <a:pt x="1040" y="4954"/>
                    <a:pt x="1040" y="4954"/>
                  </a:cubicBezTo>
                  <a:cubicBezTo>
                    <a:pt x="1155" y="4954"/>
                    <a:pt x="1155" y="4954"/>
                    <a:pt x="1155" y="4954"/>
                  </a:cubicBezTo>
                  <a:cubicBezTo>
                    <a:pt x="1155" y="4954"/>
                    <a:pt x="1155" y="4954"/>
                    <a:pt x="1155" y="4954"/>
                  </a:cubicBezTo>
                  <a:cubicBezTo>
                    <a:pt x="1155" y="4954"/>
                    <a:pt x="1155" y="4954"/>
                    <a:pt x="1155" y="4954"/>
                  </a:cubicBezTo>
                  <a:cubicBezTo>
                    <a:pt x="1271" y="4954"/>
                    <a:pt x="1271" y="4954"/>
                    <a:pt x="1271" y="4954"/>
                  </a:cubicBezTo>
                  <a:cubicBezTo>
                    <a:pt x="1271" y="4954"/>
                    <a:pt x="1271" y="4954"/>
                    <a:pt x="1271" y="4954"/>
                  </a:cubicBezTo>
                  <a:cubicBezTo>
                    <a:pt x="1271" y="4954"/>
                    <a:pt x="1271" y="4954"/>
                    <a:pt x="1271" y="4954"/>
                  </a:cubicBezTo>
                  <a:cubicBezTo>
                    <a:pt x="1386" y="4855"/>
                    <a:pt x="1386" y="4855"/>
                    <a:pt x="1386" y="4855"/>
                  </a:cubicBezTo>
                  <a:cubicBezTo>
                    <a:pt x="1502" y="4855"/>
                    <a:pt x="1502" y="4855"/>
                    <a:pt x="1502" y="4855"/>
                  </a:cubicBezTo>
                  <a:cubicBezTo>
                    <a:pt x="1502" y="4855"/>
                    <a:pt x="1502" y="4855"/>
                    <a:pt x="1502" y="4855"/>
                  </a:cubicBezTo>
                  <a:cubicBezTo>
                    <a:pt x="1502" y="4855"/>
                    <a:pt x="1502" y="4855"/>
                    <a:pt x="1502" y="4855"/>
                  </a:cubicBezTo>
                  <a:cubicBezTo>
                    <a:pt x="1617" y="4855"/>
                    <a:pt x="1617" y="4855"/>
                    <a:pt x="1617" y="4855"/>
                  </a:cubicBezTo>
                  <a:cubicBezTo>
                    <a:pt x="1617" y="4855"/>
                    <a:pt x="1617" y="4855"/>
                    <a:pt x="1617" y="4855"/>
                  </a:cubicBezTo>
                  <a:cubicBezTo>
                    <a:pt x="2079" y="4756"/>
                    <a:pt x="2079" y="4756"/>
                    <a:pt x="2079" y="4756"/>
                  </a:cubicBezTo>
                  <a:cubicBezTo>
                    <a:pt x="2079" y="4756"/>
                    <a:pt x="2079" y="4756"/>
                    <a:pt x="2079" y="4756"/>
                  </a:cubicBezTo>
                  <a:cubicBezTo>
                    <a:pt x="2195" y="4855"/>
                    <a:pt x="2195" y="4855"/>
                    <a:pt x="2195" y="4855"/>
                  </a:cubicBezTo>
                  <a:cubicBezTo>
                    <a:pt x="2195" y="4756"/>
                    <a:pt x="2195" y="4756"/>
                    <a:pt x="2195" y="4756"/>
                  </a:cubicBezTo>
                  <a:cubicBezTo>
                    <a:pt x="2079" y="4756"/>
                    <a:pt x="2079" y="4756"/>
                    <a:pt x="2079" y="4756"/>
                  </a:cubicBezTo>
                  <a:cubicBezTo>
                    <a:pt x="2195" y="4657"/>
                    <a:pt x="2195" y="4657"/>
                    <a:pt x="2195" y="4657"/>
                  </a:cubicBezTo>
                  <a:cubicBezTo>
                    <a:pt x="2310" y="4657"/>
                    <a:pt x="2310" y="4657"/>
                    <a:pt x="2310" y="4657"/>
                  </a:cubicBezTo>
                  <a:cubicBezTo>
                    <a:pt x="2426" y="4657"/>
                    <a:pt x="2426" y="4657"/>
                    <a:pt x="2426" y="4657"/>
                  </a:cubicBezTo>
                  <a:cubicBezTo>
                    <a:pt x="2541" y="4657"/>
                    <a:pt x="2541" y="4657"/>
                    <a:pt x="2541" y="4657"/>
                  </a:cubicBezTo>
                  <a:cubicBezTo>
                    <a:pt x="2657" y="4657"/>
                    <a:pt x="2657" y="4657"/>
                    <a:pt x="2657" y="4657"/>
                  </a:cubicBezTo>
                  <a:cubicBezTo>
                    <a:pt x="2657" y="4657"/>
                    <a:pt x="2657" y="4657"/>
                    <a:pt x="2657" y="4657"/>
                  </a:cubicBezTo>
                  <a:cubicBezTo>
                    <a:pt x="2772" y="4657"/>
                    <a:pt x="2772" y="4657"/>
                    <a:pt x="2772" y="4657"/>
                  </a:cubicBezTo>
                  <a:cubicBezTo>
                    <a:pt x="2888" y="4657"/>
                    <a:pt x="2888" y="4657"/>
                    <a:pt x="2888" y="4657"/>
                  </a:cubicBezTo>
                  <a:cubicBezTo>
                    <a:pt x="3003" y="4657"/>
                    <a:pt x="3003" y="4657"/>
                    <a:pt x="3003" y="4657"/>
                  </a:cubicBezTo>
                  <a:cubicBezTo>
                    <a:pt x="3119" y="4657"/>
                    <a:pt x="3119" y="4657"/>
                    <a:pt x="3119" y="4657"/>
                  </a:cubicBezTo>
                  <a:cubicBezTo>
                    <a:pt x="3119" y="4657"/>
                    <a:pt x="3119" y="4657"/>
                    <a:pt x="3119" y="4657"/>
                  </a:cubicBezTo>
                  <a:cubicBezTo>
                    <a:pt x="3234" y="4756"/>
                    <a:pt x="3234" y="4756"/>
                    <a:pt x="3234" y="4756"/>
                  </a:cubicBezTo>
                  <a:cubicBezTo>
                    <a:pt x="3350" y="4756"/>
                    <a:pt x="3350" y="4756"/>
                    <a:pt x="3350" y="4756"/>
                  </a:cubicBezTo>
                  <a:cubicBezTo>
                    <a:pt x="3350" y="4756"/>
                    <a:pt x="3350" y="4756"/>
                    <a:pt x="3350" y="4756"/>
                  </a:cubicBezTo>
                  <a:cubicBezTo>
                    <a:pt x="3465" y="4756"/>
                    <a:pt x="3465" y="4756"/>
                    <a:pt x="3465" y="4756"/>
                  </a:cubicBezTo>
                  <a:cubicBezTo>
                    <a:pt x="3465" y="4756"/>
                    <a:pt x="3465" y="4756"/>
                    <a:pt x="3465" y="4756"/>
                  </a:cubicBezTo>
                  <a:cubicBezTo>
                    <a:pt x="3581" y="4657"/>
                    <a:pt x="3581" y="4657"/>
                    <a:pt x="3581" y="4657"/>
                  </a:cubicBezTo>
                  <a:cubicBezTo>
                    <a:pt x="3581" y="4558"/>
                    <a:pt x="3581" y="4558"/>
                    <a:pt x="3581" y="4558"/>
                  </a:cubicBezTo>
                  <a:cubicBezTo>
                    <a:pt x="3696" y="4459"/>
                    <a:pt x="3696" y="4459"/>
                    <a:pt x="3696" y="4459"/>
                  </a:cubicBezTo>
                  <a:cubicBezTo>
                    <a:pt x="3812" y="4459"/>
                    <a:pt x="3812" y="4459"/>
                    <a:pt x="3812" y="4459"/>
                  </a:cubicBezTo>
                  <a:cubicBezTo>
                    <a:pt x="3812" y="4360"/>
                    <a:pt x="3812" y="4360"/>
                    <a:pt x="3812" y="4360"/>
                  </a:cubicBezTo>
                  <a:cubicBezTo>
                    <a:pt x="3927" y="4261"/>
                    <a:pt x="3927" y="4261"/>
                    <a:pt x="3927" y="4261"/>
                  </a:cubicBezTo>
                  <a:cubicBezTo>
                    <a:pt x="4043" y="4261"/>
                    <a:pt x="4043" y="4261"/>
                    <a:pt x="4043" y="4261"/>
                  </a:cubicBezTo>
                  <a:cubicBezTo>
                    <a:pt x="4043" y="4161"/>
                    <a:pt x="4043" y="4161"/>
                    <a:pt x="4043" y="4161"/>
                  </a:cubicBezTo>
                  <a:cubicBezTo>
                    <a:pt x="3927" y="4161"/>
                    <a:pt x="3927" y="4161"/>
                    <a:pt x="3927" y="4161"/>
                  </a:cubicBezTo>
                  <a:cubicBezTo>
                    <a:pt x="3927" y="4062"/>
                    <a:pt x="3927" y="4062"/>
                    <a:pt x="3927" y="4062"/>
                  </a:cubicBezTo>
                  <a:cubicBezTo>
                    <a:pt x="4043" y="4062"/>
                    <a:pt x="4043" y="4062"/>
                    <a:pt x="4043" y="4062"/>
                  </a:cubicBezTo>
                  <a:cubicBezTo>
                    <a:pt x="4158" y="3963"/>
                    <a:pt x="4158" y="3963"/>
                    <a:pt x="4158" y="3963"/>
                  </a:cubicBezTo>
                  <a:cubicBezTo>
                    <a:pt x="4274" y="4062"/>
                    <a:pt x="4274" y="4062"/>
                    <a:pt x="4274" y="4062"/>
                  </a:cubicBezTo>
                  <a:cubicBezTo>
                    <a:pt x="4389" y="3963"/>
                    <a:pt x="4389" y="3963"/>
                    <a:pt x="4389" y="3963"/>
                  </a:cubicBezTo>
                  <a:cubicBezTo>
                    <a:pt x="4389" y="3864"/>
                    <a:pt x="4389" y="3864"/>
                    <a:pt x="4389" y="3864"/>
                  </a:cubicBezTo>
                  <a:cubicBezTo>
                    <a:pt x="4389" y="3864"/>
                    <a:pt x="4389" y="3864"/>
                    <a:pt x="4389" y="3864"/>
                  </a:cubicBezTo>
                  <a:cubicBezTo>
                    <a:pt x="4274" y="3864"/>
                    <a:pt x="4274" y="3864"/>
                    <a:pt x="4274" y="3864"/>
                  </a:cubicBezTo>
                  <a:cubicBezTo>
                    <a:pt x="4158" y="3864"/>
                    <a:pt x="4158" y="3864"/>
                    <a:pt x="4158" y="3864"/>
                  </a:cubicBezTo>
                  <a:cubicBezTo>
                    <a:pt x="4158" y="3765"/>
                    <a:pt x="4158" y="3765"/>
                    <a:pt x="4158" y="3765"/>
                  </a:cubicBezTo>
                  <a:cubicBezTo>
                    <a:pt x="4158" y="3765"/>
                    <a:pt x="4158" y="3765"/>
                    <a:pt x="4158" y="3765"/>
                  </a:cubicBezTo>
                  <a:cubicBezTo>
                    <a:pt x="4274" y="3765"/>
                    <a:pt x="4274" y="3765"/>
                    <a:pt x="4274" y="3765"/>
                  </a:cubicBezTo>
                  <a:cubicBezTo>
                    <a:pt x="4389" y="3765"/>
                    <a:pt x="4389" y="3765"/>
                    <a:pt x="4389" y="3765"/>
                  </a:cubicBezTo>
                  <a:cubicBezTo>
                    <a:pt x="4505" y="3666"/>
                    <a:pt x="4505" y="3666"/>
                    <a:pt x="4505" y="3666"/>
                  </a:cubicBezTo>
                  <a:cubicBezTo>
                    <a:pt x="4620" y="3666"/>
                    <a:pt x="4620" y="3666"/>
                    <a:pt x="4620" y="3666"/>
                  </a:cubicBezTo>
                  <a:cubicBezTo>
                    <a:pt x="4620" y="3666"/>
                    <a:pt x="4620" y="3666"/>
                    <a:pt x="4620" y="3666"/>
                  </a:cubicBezTo>
                  <a:cubicBezTo>
                    <a:pt x="4620" y="3567"/>
                    <a:pt x="4620" y="3567"/>
                    <a:pt x="4620" y="3567"/>
                  </a:cubicBezTo>
                  <a:cubicBezTo>
                    <a:pt x="4620" y="3567"/>
                    <a:pt x="4620" y="3567"/>
                    <a:pt x="4620" y="3567"/>
                  </a:cubicBezTo>
                  <a:cubicBezTo>
                    <a:pt x="4620" y="3567"/>
                    <a:pt x="4620" y="3567"/>
                    <a:pt x="4620" y="3567"/>
                  </a:cubicBezTo>
                  <a:cubicBezTo>
                    <a:pt x="4505" y="3567"/>
                    <a:pt x="4505" y="3567"/>
                    <a:pt x="4505" y="3567"/>
                  </a:cubicBezTo>
                  <a:cubicBezTo>
                    <a:pt x="4505" y="3666"/>
                    <a:pt x="4505" y="3666"/>
                    <a:pt x="4505" y="3666"/>
                  </a:cubicBezTo>
                  <a:cubicBezTo>
                    <a:pt x="4505" y="3666"/>
                    <a:pt x="4505" y="3666"/>
                    <a:pt x="4505" y="3666"/>
                  </a:cubicBezTo>
                  <a:cubicBezTo>
                    <a:pt x="4274" y="3666"/>
                    <a:pt x="4274" y="3666"/>
                    <a:pt x="4274" y="3666"/>
                  </a:cubicBezTo>
                  <a:cubicBezTo>
                    <a:pt x="4158" y="3666"/>
                    <a:pt x="4158" y="3666"/>
                    <a:pt x="4158" y="3666"/>
                  </a:cubicBezTo>
                  <a:cubicBezTo>
                    <a:pt x="4158" y="3666"/>
                    <a:pt x="4158" y="3666"/>
                    <a:pt x="4158" y="3666"/>
                  </a:cubicBezTo>
                  <a:cubicBezTo>
                    <a:pt x="4043" y="3765"/>
                    <a:pt x="4043" y="3765"/>
                    <a:pt x="4043" y="3765"/>
                  </a:cubicBezTo>
                  <a:cubicBezTo>
                    <a:pt x="4043" y="3765"/>
                    <a:pt x="4043" y="3765"/>
                    <a:pt x="4043" y="3765"/>
                  </a:cubicBezTo>
                  <a:cubicBezTo>
                    <a:pt x="3927" y="3666"/>
                    <a:pt x="3927" y="3666"/>
                    <a:pt x="3927" y="3666"/>
                  </a:cubicBezTo>
                  <a:cubicBezTo>
                    <a:pt x="3812" y="3666"/>
                    <a:pt x="3812" y="3666"/>
                    <a:pt x="3812" y="3666"/>
                  </a:cubicBezTo>
                  <a:cubicBezTo>
                    <a:pt x="3812" y="3666"/>
                    <a:pt x="3812" y="3666"/>
                    <a:pt x="3812" y="3666"/>
                  </a:cubicBezTo>
                  <a:cubicBezTo>
                    <a:pt x="3812" y="3666"/>
                    <a:pt x="3812" y="3666"/>
                    <a:pt x="3812" y="3666"/>
                  </a:cubicBezTo>
                  <a:cubicBezTo>
                    <a:pt x="3696" y="3666"/>
                    <a:pt x="3696" y="3666"/>
                    <a:pt x="3696" y="3666"/>
                  </a:cubicBezTo>
                  <a:cubicBezTo>
                    <a:pt x="3696" y="3666"/>
                    <a:pt x="3696" y="3666"/>
                    <a:pt x="3696" y="3666"/>
                  </a:cubicBezTo>
                  <a:cubicBezTo>
                    <a:pt x="3581" y="3666"/>
                    <a:pt x="3581" y="3666"/>
                    <a:pt x="3581" y="3666"/>
                  </a:cubicBezTo>
                  <a:cubicBezTo>
                    <a:pt x="3581" y="3666"/>
                    <a:pt x="3581" y="3666"/>
                    <a:pt x="3581" y="3666"/>
                  </a:cubicBezTo>
                  <a:cubicBezTo>
                    <a:pt x="3581" y="3567"/>
                    <a:pt x="3581" y="3567"/>
                    <a:pt x="3581" y="3567"/>
                  </a:cubicBezTo>
                  <a:cubicBezTo>
                    <a:pt x="3581" y="3567"/>
                    <a:pt x="3581" y="3567"/>
                    <a:pt x="3581" y="3567"/>
                  </a:cubicBezTo>
                  <a:cubicBezTo>
                    <a:pt x="3581" y="3567"/>
                    <a:pt x="3581" y="3567"/>
                    <a:pt x="3581" y="3567"/>
                  </a:cubicBezTo>
                  <a:cubicBezTo>
                    <a:pt x="3465" y="3468"/>
                    <a:pt x="3465" y="3468"/>
                    <a:pt x="3465" y="3468"/>
                  </a:cubicBezTo>
                  <a:cubicBezTo>
                    <a:pt x="3581" y="3468"/>
                    <a:pt x="3581" y="3468"/>
                    <a:pt x="3581" y="3468"/>
                  </a:cubicBezTo>
                  <a:cubicBezTo>
                    <a:pt x="3581" y="3369"/>
                    <a:pt x="3581" y="3369"/>
                    <a:pt x="3581" y="3369"/>
                  </a:cubicBezTo>
                  <a:cubicBezTo>
                    <a:pt x="3696" y="3369"/>
                    <a:pt x="3696" y="3369"/>
                    <a:pt x="3696" y="3369"/>
                  </a:cubicBezTo>
                  <a:cubicBezTo>
                    <a:pt x="3696" y="3270"/>
                    <a:pt x="3696" y="3270"/>
                    <a:pt x="3696" y="3270"/>
                  </a:cubicBezTo>
                  <a:cubicBezTo>
                    <a:pt x="3696" y="3270"/>
                    <a:pt x="3696" y="3270"/>
                    <a:pt x="3696" y="3270"/>
                  </a:cubicBezTo>
                  <a:cubicBezTo>
                    <a:pt x="3812" y="3270"/>
                    <a:pt x="3812" y="3270"/>
                    <a:pt x="3812" y="3270"/>
                  </a:cubicBezTo>
                  <a:cubicBezTo>
                    <a:pt x="3696" y="3270"/>
                    <a:pt x="3696" y="3270"/>
                    <a:pt x="3696" y="3270"/>
                  </a:cubicBezTo>
                  <a:cubicBezTo>
                    <a:pt x="3696" y="3171"/>
                    <a:pt x="3696" y="3171"/>
                    <a:pt x="3696" y="3171"/>
                  </a:cubicBezTo>
                  <a:cubicBezTo>
                    <a:pt x="3696" y="3171"/>
                    <a:pt x="3696" y="3171"/>
                    <a:pt x="3696" y="3171"/>
                  </a:cubicBezTo>
                  <a:cubicBezTo>
                    <a:pt x="3812" y="3171"/>
                    <a:pt x="3812" y="3171"/>
                    <a:pt x="3812" y="3171"/>
                  </a:cubicBezTo>
                  <a:cubicBezTo>
                    <a:pt x="3927" y="3072"/>
                    <a:pt x="3927" y="3072"/>
                    <a:pt x="3927" y="3072"/>
                  </a:cubicBezTo>
                  <a:cubicBezTo>
                    <a:pt x="3927" y="3072"/>
                    <a:pt x="3927" y="3072"/>
                    <a:pt x="3927" y="3072"/>
                  </a:cubicBezTo>
                  <a:cubicBezTo>
                    <a:pt x="3927" y="2972"/>
                    <a:pt x="3927" y="2972"/>
                    <a:pt x="3927" y="2972"/>
                  </a:cubicBezTo>
                  <a:cubicBezTo>
                    <a:pt x="4158" y="2972"/>
                    <a:pt x="4158" y="2972"/>
                    <a:pt x="4158" y="2972"/>
                  </a:cubicBezTo>
                  <a:cubicBezTo>
                    <a:pt x="4158" y="2972"/>
                    <a:pt x="4158" y="2972"/>
                    <a:pt x="4158" y="2972"/>
                  </a:cubicBezTo>
                  <a:cubicBezTo>
                    <a:pt x="4274" y="2873"/>
                    <a:pt x="4274" y="2873"/>
                    <a:pt x="4274" y="2873"/>
                  </a:cubicBezTo>
                  <a:cubicBezTo>
                    <a:pt x="4389" y="2873"/>
                    <a:pt x="4389" y="2873"/>
                    <a:pt x="4389" y="2873"/>
                  </a:cubicBezTo>
                  <a:cubicBezTo>
                    <a:pt x="4505" y="2873"/>
                    <a:pt x="4505" y="2873"/>
                    <a:pt x="4505" y="2873"/>
                  </a:cubicBezTo>
                  <a:cubicBezTo>
                    <a:pt x="4505" y="2873"/>
                    <a:pt x="4505" y="2873"/>
                    <a:pt x="4505" y="2873"/>
                  </a:cubicBezTo>
                  <a:cubicBezTo>
                    <a:pt x="4389" y="2873"/>
                    <a:pt x="4389" y="2873"/>
                    <a:pt x="4389" y="2873"/>
                  </a:cubicBezTo>
                  <a:cubicBezTo>
                    <a:pt x="4389" y="2774"/>
                    <a:pt x="4389" y="2774"/>
                    <a:pt x="4389" y="2774"/>
                  </a:cubicBezTo>
                  <a:cubicBezTo>
                    <a:pt x="4505" y="2774"/>
                    <a:pt x="4505" y="2774"/>
                    <a:pt x="4505" y="2774"/>
                  </a:cubicBezTo>
                  <a:cubicBezTo>
                    <a:pt x="4505" y="2774"/>
                    <a:pt x="4505" y="2774"/>
                    <a:pt x="4505" y="2774"/>
                  </a:cubicBezTo>
                  <a:cubicBezTo>
                    <a:pt x="4505" y="2873"/>
                    <a:pt x="4505" y="2873"/>
                    <a:pt x="4505" y="2873"/>
                  </a:cubicBezTo>
                  <a:cubicBezTo>
                    <a:pt x="4620" y="2774"/>
                    <a:pt x="4620" y="2774"/>
                    <a:pt x="4620" y="2774"/>
                  </a:cubicBezTo>
                  <a:cubicBezTo>
                    <a:pt x="4736" y="2675"/>
                    <a:pt x="4736" y="2675"/>
                    <a:pt x="4736" y="2675"/>
                  </a:cubicBezTo>
                  <a:cubicBezTo>
                    <a:pt x="4736" y="2675"/>
                    <a:pt x="4736" y="2675"/>
                    <a:pt x="4736" y="2675"/>
                  </a:cubicBezTo>
                  <a:cubicBezTo>
                    <a:pt x="4736" y="2576"/>
                    <a:pt x="4736" y="2576"/>
                    <a:pt x="4736" y="2576"/>
                  </a:cubicBezTo>
                  <a:cubicBezTo>
                    <a:pt x="4851" y="2576"/>
                    <a:pt x="4851" y="2576"/>
                    <a:pt x="4851" y="2576"/>
                  </a:cubicBezTo>
                  <a:cubicBezTo>
                    <a:pt x="4967" y="2576"/>
                    <a:pt x="4967" y="2576"/>
                    <a:pt x="4967" y="2576"/>
                  </a:cubicBezTo>
                  <a:cubicBezTo>
                    <a:pt x="4967" y="2477"/>
                    <a:pt x="4967" y="2477"/>
                    <a:pt x="4967" y="2477"/>
                  </a:cubicBezTo>
                  <a:cubicBezTo>
                    <a:pt x="5082" y="2477"/>
                    <a:pt x="5082" y="2477"/>
                    <a:pt x="5082" y="2477"/>
                  </a:cubicBezTo>
                  <a:cubicBezTo>
                    <a:pt x="5082" y="2477"/>
                    <a:pt x="5082" y="2477"/>
                    <a:pt x="5082" y="2477"/>
                  </a:cubicBezTo>
                  <a:cubicBezTo>
                    <a:pt x="5082" y="2477"/>
                    <a:pt x="5082" y="2477"/>
                    <a:pt x="5082" y="2477"/>
                  </a:cubicBezTo>
                  <a:cubicBezTo>
                    <a:pt x="5198" y="2576"/>
                    <a:pt x="5198" y="2576"/>
                    <a:pt x="5198" y="2576"/>
                  </a:cubicBezTo>
                  <a:cubicBezTo>
                    <a:pt x="5198" y="2675"/>
                    <a:pt x="5198" y="2675"/>
                    <a:pt x="5198" y="2675"/>
                  </a:cubicBezTo>
                  <a:cubicBezTo>
                    <a:pt x="5198" y="2774"/>
                    <a:pt x="5198" y="2774"/>
                    <a:pt x="5198" y="2774"/>
                  </a:cubicBezTo>
                  <a:cubicBezTo>
                    <a:pt x="5198" y="2873"/>
                    <a:pt x="5198" y="2873"/>
                    <a:pt x="5198" y="2873"/>
                  </a:cubicBezTo>
                  <a:cubicBezTo>
                    <a:pt x="5198" y="2972"/>
                    <a:pt x="5198" y="2972"/>
                    <a:pt x="5198" y="2972"/>
                  </a:cubicBezTo>
                  <a:cubicBezTo>
                    <a:pt x="5198" y="2972"/>
                    <a:pt x="5198" y="2972"/>
                    <a:pt x="5198" y="2972"/>
                  </a:cubicBezTo>
                  <a:cubicBezTo>
                    <a:pt x="5198" y="2972"/>
                    <a:pt x="5198" y="2972"/>
                    <a:pt x="5198" y="2972"/>
                  </a:cubicBezTo>
                  <a:cubicBezTo>
                    <a:pt x="5313" y="2873"/>
                    <a:pt x="5313" y="2873"/>
                    <a:pt x="5313" y="2873"/>
                  </a:cubicBezTo>
                  <a:cubicBezTo>
                    <a:pt x="5198" y="2675"/>
                    <a:pt x="5198" y="2675"/>
                    <a:pt x="5198" y="2675"/>
                  </a:cubicBezTo>
                  <a:cubicBezTo>
                    <a:pt x="5198" y="2675"/>
                    <a:pt x="5198" y="2675"/>
                    <a:pt x="5198" y="2675"/>
                  </a:cubicBezTo>
                  <a:cubicBezTo>
                    <a:pt x="5198" y="2576"/>
                    <a:pt x="5198" y="2576"/>
                    <a:pt x="5198" y="2576"/>
                  </a:cubicBezTo>
                  <a:cubicBezTo>
                    <a:pt x="5198" y="2477"/>
                    <a:pt x="5198" y="2477"/>
                    <a:pt x="5198" y="2477"/>
                  </a:cubicBezTo>
                  <a:cubicBezTo>
                    <a:pt x="5313" y="2477"/>
                    <a:pt x="5313" y="2477"/>
                    <a:pt x="5313" y="2477"/>
                  </a:cubicBezTo>
                  <a:cubicBezTo>
                    <a:pt x="5313" y="2477"/>
                    <a:pt x="5313" y="2477"/>
                    <a:pt x="5313" y="2477"/>
                  </a:cubicBezTo>
                  <a:cubicBezTo>
                    <a:pt x="5313" y="2378"/>
                    <a:pt x="5313" y="2378"/>
                    <a:pt x="5313" y="2378"/>
                  </a:cubicBezTo>
                  <a:cubicBezTo>
                    <a:pt x="5429" y="2378"/>
                    <a:pt x="5429" y="2378"/>
                    <a:pt x="5429" y="2378"/>
                  </a:cubicBezTo>
                  <a:cubicBezTo>
                    <a:pt x="5429" y="2378"/>
                    <a:pt x="5429" y="2378"/>
                    <a:pt x="5429" y="2378"/>
                  </a:cubicBezTo>
                  <a:cubicBezTo>
                    <a:pt x="5429" y="2477"/>
                    <a:pt x="5429" y="2477"/>
                    <a:pt x="5429" y="2477"/>
                  </a:cubicBezTo>
                  <a:cubicBezTo>
                    <a:pt x="5544" y="2477"/>
                    <a:pt x="5544" y="2477"/>
                    <a:pt x="5544" y="2477"/>
                  </a:cubicBezTo>
                  <a:cubicBezTo>
                    <a:pt x="5544" y="2477"/>
                    <a:pt x="5544" y="2477"/>
                    <a:pt x="5544" y="2477"/>
                  </a:cubicBezTo>
                  <a:cubicBezTo>
                    <a:pt x="5544" y="2477"/>
                    <a:pt x="5544" y="2477"/>
                    <a:pt x="5544" y="2477"/>
                  </a:cubicBezTo>
                  <a:cubicBezTo>
                    <a:pt x="5544" y="2576"/>
                    <a:pt x="5544" y="2576"/>
                    <a:pt x="5544" y="2576"/>
                  </a:cubicBezTo>
                  <a:cubicBezTo>
                    <a:pt x="5544" y="2576"/>
                    <a:pt x="5544" y="2576"/>
                    <a:pt x="5544" y="2576"/>
                  </a:cubicBezTo>
                  <a:cubicBezTo>
                    <a:pt x="5660" y="2675"/>
                    <a:pt x="5660" y="2675"/>
                    <a:pt x="5660" y="2675"/>
                  </a:cubicBezTo>
                  <a:cubicBezTo>
                    <a:pt x="5775" y="2576"/>
                    <a:pt x="5775" y="2576"/>
                    <a:pt x="5775" y="2576"/>
                  </a:cubicBezTo>
                  <a:cubicBezTo>
                    <a:pt x="5891" y="2576"/>
                    <a:pt x="5891" y="2576"/>
                    <a:pt x="5891" y="2576"/>
                  </a:cubicBezTo>
                  <a:cubicBezTo>
                    <a:pt x="5891" y="2576"/>
                    <a:pt x="5891" y="2576"/>
                    <a:pt x="5891" y="2576"/>
                  </a:cubicBezTo>
                  <a:cubicBezTo>
                    <a:pt x="5891" y="2576"/>
                    <a:pt x="5891" y="2576"/>
                    <a:pt x="5891" y="2576"/>
                  </a:cubicBezTo>
                  <a:cubicBezTo>
                    <a:pt x="5891" y="2477"/>
                    <a:pt x="5891" y="2477"/>
                    <a:pt x="5891" y="2477"/>
                  </a:cubicBezTo>
                  <a:cubicBezTo>
                    <a:pt x="5891" y="2477"/>
                    <a:pt x="5891" y="2477"/>
                    <a:pt x="5891" y="2477"/>
                  </a:cubicBezTo>
                  <a:cubicBezTo>
                    <a:pt x="6006" y="2477"/>
                    <a:pt x="6006" y="2477"/>
                    <a:pt x="6006" y="2477"/>
                  </a:cubicBezTo>
                  <a:cubicBezTo>
                    <a:pt x="6006" y="2378"/>
                    <a:pt x="6006" y="2378"/>
                    <a:pt x="6006" y="2378"/>
                  </a:cubicBezTo>
                  <a:cubicBezTo>
                    <a:pt x="6006" y="2378"/>
                    <a:pt x="6006" y="2378"/>
                    <a:pt x="6006" y="2378"/>
                  </a:cubicBezTo>
                  <a:cubicBezTo>
                    <a:pt x="6122" y="2378"/>
                    <a:pt x="6122" y="2378"/>
                    <a:pt x="6122" y="2378"/>
                  </a:cubicBezTo>
                  <a:cubicBezTo>
                    <a:pt x="6237" y="2279"/>
                    <a:pt x="6237" y="2279"/>
                    <a:pt x="6237" y="2279"/>
                  </a:cubicBezTo>
                  <a:cubicBezTo>
                    <a:pt x="6353" y="2180"/>
                    <a:pt x="6353" y="2180"/>
                    <a:pt x="6353" y="2180"/>
                  </a:cubicBezTo>
                  <a:cubicBezTo>
                    <a:pt x="6353" y="2081"/>
                    <a:pt x="6353" y="2081"/>
                    <a:pt x="6353" y="2081"/>
                  </a:cubicBezTo>
                  <a:cubicBezTo>
                    <a:pt x="6237" y="2081"/>
                    <a:pt x="6237" y="2081"/>
                    <a:pt x="6237" y="2081"/>
                  </a:cubicBezTo>
                  <a:cubicBezTo>
                    <a:pt x="6237" y="2081"/>
                    <a:pt x="6237" y="2081"/>
                    <a:pt x="6237" y="2081"/>
                  </a:cubicBezTo>
                  <a:cubicBezTo>
                    <a:pt x="6237" y="2081"/>
                    <a:pt x="6237" y="2081"/>
                    <a:pt x="6237" y="2081"/>
                  </a:cubicBezTo>
                  <a:cubicBezTo>
                    <a:pt x="6237" y="1982"/>
                    <a:pt x="6237" y="1982"/>
                    <a:pt x="6237" y="1982"/>
                  </a:cubicBezTo>
                  <a:cubicBezTo>
                    <a:pt x="6353" y="1982"/>
                    <a:pt x="6353" y="1982"/>
                    <a:pt x="6353" y="1982"/>
                  </a:cubicBezTo>
                  <a:cubicBezTo>
                    <a:pt x="6353" y="1883"/>
                    <a:pt x="6353" y="1883"/>
                    <a:pt x="6353" y="1883"/>
                  </a:cubicBezTo>
                  <a:cubicBezTo>
                    <a:pt x="6353" y="1783"/>
                    <a:pt x="6353" y="1783"/>
                    <a:pt x="6353" y="1783"/>
                  </a:cubicBezTo>
                  <a:cubicBezTo>
                    <a:pt x="6353" y="1684"/>
                    <a:pt x="6353" y="1684"/>
                    <a:pt x="6353" y="1684"/>
                  </a:cubicBezTo>
                  <a:cubicBezTo>
                    <a:pt x="6353" y="1684"/>
                    <a:pt x="6353" y="1684"/>
                    <a:pt x="6353" y="1684"/>
                  </a:cubicBezTo>
                  <a:cubicBezTo>
                    <a:pt x="6584" y="1684"/>
                    <a:pt x="6584" y="1684"/>
                    <a:pt x="6584" y="1684"/>
                  </a:cubicBezTo>
                  <a:cubicBezTo>
                    <a:pt x="6699" y="1585"/>
                    <a:pt x="6699" y="1585"/>
                    <a:pt x="6699" y="1585"/>
                  </a:cubicBezTo>
                  <a:cubicBezTo>
                    <a:pt x="6815" y="1585"/>
                    <a:pt x="6815" y="1585"/>
                    <a:pt x="6815" y="1585"/>
                  </a:cubicBezTo>
                  <a:cubicBezTo>
                    <a:pt x="6815" y="1585"/>
                    <a:pt x="6815" y="1585"/>
                    <a:pt x="6815" y="1585"/>
                  </a:cubicBezTo>
                  <a:cubicBezTo>
                    <a:pt x="6815" y="1585"/>
                    <a:pt x="6815" y="1585"/>
                    <a:pt x="6815" y="1585"/>
                  </a:cubicBezTo>
                  <a:cubicBezTo>
                    <a:pt x="6815" y="1684"/>
                    <a:pt x="6815" y="1684"/>
                    <a:pt x="6815" y="1684"/>
                  </a:cubicBezTo>
                  <a:cubicBezTo>
                    <a:pt x="6930" y="1783"/>
                    <a:pt x="6930" y="1783"/>
                    <a:pt x="6930" y="1783"/>
                  </a:cubicBezTo>
                  <a:cubicBezTo>
                    <a:pt x="6930" y="1883"/>
                    <a:pt x="6930" y="1883"/>
                    <a:pt x="6930" y="1883"/>
                  </a:cubicBezTo>
                  <a:cubicBezTo>
                    <a:pt x="6930" y="1982"/>
                    <a:pt x="6930" y="1982"/>
                    <a:pt x="6930" y="1982"/>
                  </a:cubicBezTo>
                  <a:cubicBezTo>
                    <a:pt x="6930" y="2180"/>
                    <a:pt x="6930" y="2180"/>
                    <a:pt x="6930" y="2180"/>
                  </a:cubicBezTo>
                  <a:cubicBezTo>
                    <a:pt x="6930" y="2180"/>
                    <a:pt x="6930" y="2180"/>
                    <a:pt x="6930" y="2180"/>
                  </a:cubicBezTo>
                  <a:cubicBezTo>
                    <a:pt x="7046" y="2279"/>
                    <a:pt x="7046" y="2279"/>
                    <a:pt x="7046" y="2279"/>
                  </a:cubicBezTo>
                  <a:cubicBezTo>
                    <a:pt x="7161" y="2378"/>
                    <a:pt x="7161" y="2378"/>
                    <a:pt x="7161" y="2378"/>
                  </a:cubicBezTo>
                  <a:cubicBezTo>
                    <a:pt x="7161" y="2378"/>
                    <a:pt x="7161" y="2378"/>
                    <a:pt x="7161" y="2378"/>
                  </a:cubicBezTo>
                  <a:cubicBezTo>
                    <a:pt x="7161" y="2378"/>
                    <a:pt x="7161" y="2378"/>
                    <a:pt x="7161" y="2378"/>
                  </a:cubicBezTo>
                  <a:cubicBezTo>
                    <a:pt x="7161" y="2180"/>
                    <a:pt x="7161" y="2180"/>
                    <a:pt x="7161" y="2180"/>
                  </a:cubicBezTo>
                  <a:cubicBezTo>
                    <a:pt x="7161" y="2180"/>
                    <a:pt x="7161" y="2180"/>
                    <a:pt x="7161" y="2180"/>
                  </a:cubicBezTo>
                  <a:cubicBezTo>
                    <a:pt x="7046" y="1982"/>
                    <a:pt x="7046" y="1982"/>
                    <a:pt x="7046" y="1982"/>
                  </a:cubicBezTo>
                  <a:cubicBezTo>
                    <a:pt x="7046" y="1883"/>
                    <a:pt x="7046" y="1883"/>
                    <a:pt x="7046" y="1883"/>
                  </a:cubicBezTo>
                  <a:cubicBezTo>
                    <a:pt x="7046" y="1783"/>
                    <a:pt x="7046" y="1783"/>
                    <a:pt x="7046" y="1783"/>
                  </a:cubicBezTo>
                  <a:cubicBezTo>
                    <a:pt x="7161" y="1783"/>
                    <a:pt x="7161" y="1783"/>
                    <a:pt x="7161" y="1783"/>
                  </a:cubicBezTo>
                  <a:cubicBezTo>
                    <a:pt x="7046" y="1684"/>
                    <a:pt x="7046" y="1684"/>
                    <a:pt x="7046" y="1684"/>
                  </a:cubicBezTo>
                  <a:cubicBezTo>
                    <a:pt x="7046" y="1585"/>
                    <a:pt x="7046" y="1585"/>
                    <a:pt x="7046" y="1585"/>
                  </a:cubicBezTo>
                  <a:cubicBezTo>
                    <a:pt x="7046" y="1585"/>
                    <a:pt x="7046" y="1585"/>
                    <a:pt x="7046" y="1585"/>
                  </a:cubicBezTo>
                  <a:cubicBezTo>
                    <a:pt x="7046" y="1486"/>
                    <a:pt x="7046" y="1486"/>
                    <a:pt x="7046" y="1486"/>
                  </a:cubicBezTo>
                  <a:cubicBezTo>
                    <a:pt x="7046" y="1486"/>
                    <a:pt x="7046" y="1486"/>
                    <a:pt x="7046" y="1486"/>
                  </a:cubicBezTo>
                  <a:cubicBezTo>
                    <a:pt x="7161" y="1387"/>
                    <a:pt x="7161" y="1387"/>
                    <a:pt x="7161" y="1387"/>
                  </a:cubicBezTo>
                  <a:cubicBezTo>
                    <a:pt x="7161" y="1387"/>
                    <a:pt x="7161" y="1387"/>
                    <a:pt x="7161" y="1387"/>
                  </a:cubicBezTo>
                  <a:cubicBezTo>
                    <a:pt x="7277" y="1387"/>
                    <a:pt x="7277" y="1387"/>
                    <a:pt x="7277" y="1387"/>
                  </a:cubicBezTo>
                  <a:cubicBezTo>
                    <a:pt x="7393" y="1387"/>
                    <a:pt x="7393" y="1387"/>
                    <a:pt x="7393" y="1387"/>
                  </a:cubicBezTo>
                  <a:cubicBezTo>
                    <a:pt x="7393" y="1387"/>
                    <a:pt x="7393" y="1387"/>
                    <a:pt x="7393" y="1387"/>
                  </a:cubicBezTo>
                  <a:cubicBezTo>
                    <a:pt x="7508" y="1486"/>
                    <a:pt x="7508" y="1486"/>
                    <a:pt x="7508" y="1486"/>
                  </a:cubicBezTo>
                  <a:cubicBezTo>
                    <a:pt x="7739" y="1387"/>
                    <a:pt x="7739" y="1387"/>
                    <a:pt x="7739" y="1387"/>
                  </a:cubicBezTo>
                  <a:cubicBezTo>
                    <a:pt x="7970" y="1387"/>
                    <a:pt x="7970" y="1387"/>
                    <a:pt x="7970" y="1387"/>
                  </a:cubicBezTo>
                  <a:cubicBezTo>
                    <a:pt x="8201" y="1387"/>
                    <a:pt x="8201" y="1387"/>
                    <a:pt x="8201" y="1387"/>
                  </a:cubicBezTo>
                  <a:cubicBezTo>
                    <a:pt x="8201" y="1387"/>
                    <a:pt x="8201" y="1387"/>
                    <a:pt x="8201" y="1387"/>
                  </a:cubicBezTo>
                  <a:cubicBezTo>
                    <a:pt x="8201" y="1486"/>
                    <a:pt x="8201" y="1486"/>
                    <a:pt x="8201" y="1486"/>
                  </a:cubicBezTo>
                  <a:cubicBezTo>
                    <a:pt x="8201" y="1585"/>
                    <a:pt x="8201" y="1585"/>
                    <a:pt x="8201" y="1585"/>
                  </a:cubicBezTo>
                  <a:cubicBezTo>
                    <a:pt x="8201" y="1585"/>
                    <a:pt x="8201" y="1585"/>
                    <a:pt x="8201" y="1585"/>
                  </a:cubicBezTo>
                  <a:cubicBezTo>
                    <a:pt x="8317" y="1585"/>
                    <a:pt x="8317" y="1585"/>
                    <a:pt x="8317" y="1585"/>
                  </a:cubicBezTo>
                  <a:cubicBezTo>
                    <a:pt x="8317" y="1486"/>
                    <a:pt x="8317" y="1486"/>
                    <a:pt x="8317" y="1486"/>
                  </a:cubicBezTo>
                  <a:cubicBezTo>
                    <a:pt x="8317" y="1486"/>
                    <a:pt x="8317" y="1486"/>
                    <a:pt x="8317" y="1486"/>
                  </a:cubicBezTo>
                  <a:cubicBezTo>
                    <a:pt x="8317" y="1387"/>
                    <a:pt x="8317" y="1387"/>
                    <a:pt x="8317" y="1387"/>
                  </a:cubicBezTo>
                  <a:cubicBezTo>
                    <a:pt x="8432" y="1288"/>
                    <a:pt x="8432" y="1288"/>
                    <a:pt x="8432" y="1288"/>
                  </a:cubicBezTo>
                  <a:cubicBezTo>
                    <a:pt x="8548" y="1288"/>
                    <a:pt x="8548" y="1288"/>
                    <a:pt x="8548" y="1288"/>
                  </a:cubicBezTo>
                  <a:cubicBezTo>
                    <a:pt x="8548" y="1387"/>
                    <a:pt x="8548" y="1387"/>
                    <a:pt x="8548" y="1387"/>
                  </a:cubicBezTo>
                  <a:cubicBezTo>
                    <a:pt x="8663" y="1486"/>
                    <a:pt x="8663" y="1486"/>
                    <a:pt x="8663" y="1486"/>
                  </a:cubicBezTo>
                  <a:cubicBezTo>
                    <a:pt x="8663" y="1486"/>
                    <a:pt x="8663" y="1486"/>
                    <a:pt x="8663" y="1486"/>
                  </a:cubicBezTo>
                  <a:cubicBezTo>
                    <a:pt x="8663" y="1486"/>
                    <a:pt x="8663" y="1486"/>
                    <a:pt x="8663" y="1486"/>
                  </a:cubicBezTo>
                  <a:cubicBezTo>
                    <a:pt x="8663" y="1387"/>
                    <a:pt x="8663" y="1387"/>
                    <a:pt x="8663" y="1387"/>
                  </a:cubicBezTo>
                  <a:cubicBezTo>
                    <a:pt x="8663" y="1288"/>
                    <a:pt x="8663" y="1288"/>
                    <a:pt x="8663" y="1288"/>
                  </a:cubicBezTo>
                  <a:cubicBezTo>
                    <a:pt x="8548" y="1189"/>
                    <a:pt x="8548" y="1189"/>
                    <a:pt x="8548" y="1189"/>
                  </a:cubicBezTo>
                  <a:cubicBezTo>
                    <a:pt x="8663" y="1189"/>
                    <a:pt x="8663" y="1189"/>
                    <a:pt x="8663" y="1189"/>
                  </a:cubicBezTo>
                  <a:cubicBezTo>
                    <a:pt x="8663" y="1189"/>
                    <a:pt x="8663" y="1189"/>
                    <a:pt x="8663" y="1189"/>
                  </a:cubicBezTo>
                  <a:cubicBezTo>
                    <a:pt x="8779" y="1288"/>
                    <a:pt x="8779" y="1288"/>
                    <a:pt x="8779" y="1288"/>
                  </a:cubicBezTo>
                  <a:cubicBezTo>
                    <a:pt x="8894" y="1189"/>
                    <a:pt x="8894" y="1189"/>
                    <a:pt x="8894" y="1189"/>
                  </a:cubicBezTo>
                  <a:cubicBezTo>
                    <a:pt x="9010" y="1189"/>
                    <a:pt x="9010" y="1189"/>
                    <a:pt x="9010" y="1189"/>
                  </a:cubicBezTo>
                  <a:cubicBezTo>
                    <a:pt x="9125" y="1189"/>
                    <a:pt x="9125" y="1189"/>
                    <a:pt x="9125" y="1189"/>
                  </a:cubicBezTo>
                  <a:cubicBezTo>
                    <a:pt x="9125" y="1288"/>
                    <a:pt x="9125" y="1288"/>
                    <a:pt x="9125" y="1288"/>
                  </a:cubicBezTo>
                  <a:cubicBezTo>
                    <a:pt x="9125" y="1387"/>
                    <a:pt x="9125" y="1387"/>
                    <a:pt x="9125" y="1387"/>
                  </a:cubicBezTo>
                  <a:cubicBezTo>
                    <a:pt x="9125" y="1585"/>
                    <a:pt x="9125" y="1585"/>
                    <a:pt x="9125" y="1585"/>
                  </a:cubicBezTo>
                  <a:cubicBezTo>
                    <a:pt x="9125" y="1585"/>
                    <a:pt x="9125" y="1585"/>
                    <a:pt x="9125" y="1585"/>
                  </a:cubicBezTo>
                  <a:cubicBezTo>
                    <a:pt x="9010" y="1783"/>
                    <a:pt x="9010" y="1783"/>
                    <a:pt x="9010" y="1783"/>
                  </a:cubicBezTo>
                  <a:cubicBezTo>
                    <a:pt x="9010" y="1783"/>
                    <a:pt x="9010" y="1783"/>
                    <a:pt x="9010" y="1783"/>
                  </a:cubicBezTo>
                  <a:cubicBezTo>
                    <a:pt x="9010" y="1883"/>
                    <a:pt x="9010" y="1883"/>
                    <a:pt x="9010" y="1883"/>
                  </a:cubicBezTo>
                  <a:cubicBezTo>
                    <a:pt x="8894" y="1883"/>
                    <a:pt x="8894" y="1883"/>
                    <a:pt x="8894" y="1883"/>
                  </a:cubicBezTo>
                  <a:cubicBezTo>
                    <a:pt x="8894" y="1982"/>
                    <a:pt x="8894" y="1982"/>
                    <a:pt x="8894" y="1982"/>
                  </a:cubicBezTo>
                  <a:cubicBezTo>
                    <a:pt x="8894" y="1982"/>
                    <a:pt x="8894" y="1982"/>
                    <a:pt x="8894" y="1982"/>
                  </a:cubicBezTo>
                  <a:cubicBezTo>
                    <a:pt x="8894" y="1982"/>
                    <a:pt x="8894" y="1982"/>
                    <a:pt x="8894" y="1982"/>
                  </a:cubicBezTo>
                  <a:cubicBezTo>
                    <a:pt x="8894" y="2081"/>
                    <a:pt x="8894" y="2081"/>
                    <a:pt x="8894" y="2081"/>
                  </a:cubicBezTo>
                  <a:cubicBezTo>
                    <a:pt x="8894" y="2081"/>
                    <a:pt x="8894" y="2081"/>
                    <a:pt x="8894" y="2081"/>
                  </a:cubicBezTo>
                  <a:cubicBezTo>
                    <a:pt x="8779" y="2180"/>
                    <a:pt x="8779" y="2180"/>
                    <a:pt x="8779" y="2180"/>
                  </a:cubicBezTo>
                  <a:cubicBezTo>
                    <a:pt x="8779" y="2279"/>
                    <a:pt x="8779" y="2279"/>
                    <a:pt x="8779" y="2279"/>
                  </a:cubicBezTo>
                  <a:cubicBezTo>
                    <a:pt x="8663" y="2279"/>
                    <a:pt x="8663" y="2279"/>
                    <a:pt x="8663" y="2279"/>
                  </a:cubicBezTo>
                  <a:cubicBezTo>
                    <a:pt x="8663" y="2378"/>
                    <a:pt x="8663" y="2378"/>
                    <a:pt x="8663" y="2378"/>
                  </a:cubicBezTo>
                  <a:cubicBezTo>
                    <a:pt x="8663" y="2477"/>
                    <a:pt x="8663" y="2477"/>
                    <a:pt x="8663" y="2477"/>
                  </a:cubicBezTo>
                  <a:cubicBezTo>
                    <a:pt x="8548" y="2477"/>
                    <a:pt x="8548" y="2477"/>
                    <a:pt x="8548" y="2477"/>
                  </a:cubicBezTo>
                  <a:cubicBezTo>
                    <a:pt x="8548" y="2576"/>
                    <a:pt x="8548" y="2576"/>
                    <a:pt x="8548" y="2576"/>
                  </a:cubicBezTo>
                  <a:cubicBezTo>
                    <a:pt x="8548" y="2576"/>
                    <a:pt x="8548" y="2576"/>
                    <a:pt x="8548" y="2576"/>
                  </a:cubicBezTo>
                  <a:cubicBezTo>
                    <a:pt x="8548" y="2576"/>
                    <a:pt x="8548" y="2576"/>
                    <a:pt x="8548" y="2576"/>
                  </a:cubicBezTo>
                  <a:cubicBezTo>
                    <a:pt x="8663" y="2477"/>
                    <a:pt x="8663" y="2477"/>
                    <a:pt x="8663" y="2477"/>
                  </a:cubicBezTo>
                  <a:cubicBezTo>
                    <a:pt x="8779" y="2477"/>
                    <a:pt x="8779" y="2477"/>
                    <a:pt x="8779" y="2477"/>
                  </a:cubicBezTo>
                  <a:cubicBezTo>
                    <a:pt x="8779" y="2477"/>
                    <a:pt x="8779" y="2477"/>
                    <a:pt x="8779" y="2477"/>
                  </a:cubicBezTo>
                  <a:cubicBezTo>
                    <a:pt x="8779" y="2378"/>
                    <a:pt x="8779" y="2378"/>
                    <a:pt x="8779" y="2378"/>
                  </a:cubicBezTo>
                  <a:cubicBezTo>
                    <a:pt x="8894" y="2279"/>
                    <a:pt x="8894" y="2279"/>
                    <a:pt x="8894" y="2279"/>
                  </a:cubicBezTo>
                  <a:cubicBezTo>
                    <a:pt x="8894" y="2180"/>
                    <a:pt x="8894" y="2180"/>
                    <a:pt x="8894" y="2180"/>
                  </a:cubicBezTo>
                  <a:cubicBezTo>
                    <a:pt x="9010" y="2180"/>
                    <a:pt x="9010" y="2180"/>
                    <a:pt x="9010" y="2180"/>
                  </a:cubicBezTo>
                  <a:cubicBezTo>
                    <a:pt x="9010" y="2180"/>
                    <a:pt x="9010" y="2180"/>
                    <a:pt x="9010" y="2180"/>
                  </a:cubicBezTo>
                  <a:cubicBezTo>
                    <a:pt x="9125" y="2081"/>
                    <a:pt x="9125" y="2081"/>
                    <a:pt x="9125" y="2081"/>
                  </a:cubicBezTo>
                  <a:cubicBezTo>
                    <a:pt x="9125" y="2081"/>
                    <a:pt x="9125" y="2081"/>
                    <a:pt x="9125" y="2081"/>
                  </a:cubicBezTo>
                  <a:cubicBezTo>
                    <a:pt x="9125" y="1982"/>
                    <a:pt x="9125" y="1982"/>
                    <a:pt x="9125" y="1982"/>
                  </a:cubicBezTo>
                  <a:cubicBezTo>
                    <a:pt x="9125" y="1982"/>
                    <a:pt x="9125" y="1982"/>
                    <a:pt x="9125" y="1982"/>
                  </a:cubicBezTo>
                  <a:cubicBezTo>
                    <a:pt x="9241" y="1883"/>
                    <a:pt x="9241" y="1883"/>
                    <a:pt x="9241" y="1883"/>
                  </a:cubicBezTo>
                  <a:cubicBezTo>
                    <a:pt x="9241" y="1982"/>
                    <a:pt x="9241" y="1982"/>
                    <a:pt x="9241" y="1982"/>
                  </a:cubicBezTo>
                  <a:cubicBezTo>
                    <a:pt x="9241" y="1982"/>
                    <a:pt x="9241" y="1982"/>
                    <a:pt x="9241" y="1982"/>
                  </a:cubicBezTo>
                  <a:cubicBezTo>
                    <a:pt x="9356" y="2081"/>
                    <a:pt x="9356" y="2081"/>
                    <a:pt x="9356" y="2081"/>
                  </a:cubicBezTo>
                  <a:cubicBezTo>
                    <a:pt x="9356" y="2081"/>
                    <a:pt x="9356" y="2081"/>
                    <a:pt x="9356" y="2081"/>
                  </a:cubicBezTo>
                  <a:cubicBezTo>
                    <a:pt x="9356" y="2180"/>
                    <a:pt x="9356" y="2180"/>
                    <a:pt x="9356" y="2180"/>
                  </a:cubicBezTo>
                  <a:cubicBezTo>
                    <a:pt x="9472" y="2279"/>
                    <a:pt x="9472" y="2279"/>
                    <a:pt x="9472" y="2279"/>
                  </a:cubicBezTo>
                  <a:cubicBezTo>
                    <a:pt x="9472" y="2378"/>
                    <a:pt x="9472" y="2378"/>
                    <a:pt x="9472" y="2378"/>
                  </a:cubicBezTo>
                  <a:cubicBezTo>
                    <a:pt x="9472" y="2378"/>
                    <a:pt x="9472" y="2378"/>
                    <a:pt x="9472" y="2378"/>
                  </a:cubicBezTo>
                  <a:cubicBezTo>
                    <a:pt x="9587" y="2477"/>
                    <a:pt x="9587" y="2477"/>
                    <a:pt x="9587" y="2477"/>
                  </a:cubicBezTo>
                  <a:cubicBezTo>
                    <a:pt x="9587" y="2477"/>
                    <a:pt x="9587" y="2477"/>
                    <a:pt x="9587" y="2477"/>
                  </a:cubicBezTo>
                  <a:cubicBezTo>
                    <a:pt x="9703" y="2477"/>
                    <a:pt x="9703" y="2477"/>
                    <a:pt x="9703" y="2477"/>
                  </a:cubicBezTo>
                  <a:cubicBezTo>
                    <a:pt x="9703" y="2378"/>
                    <a:pt x="9703" y="2378"/>
                    <a:pt x="9703" y="2378"/>
                  </a:cubicBezTo>
                  <a:cubicBezTo>
                    <a:pt x="9703" y="2378"/>
                    <a:pt x="9703" y="2378"/>
                    <a:pt x="9703" y="2378"/>
                  </a:cubicBezTo>
                  <a:cubicBezTo>
                    <a:pt x="9703" y="2378"/>
                    <a:pt x="9703" y="2378"/>
                    <a:pt x="9703" y="2378"/>
                  </a:cubicBezTo>
                  <a:cubicBezTo>
                    <a:pt x="9587" y="2279"/>
                    <a:pt x="9587" y="2279"/>
                    <a:pt x="9587" y="2279"/>
                  </a:cubicBezTo>
                  <a:cubicBezTo>
                    <a:pt x="9587" y="2279"/>
                    <a:pt x="9587" y="2279"/>
                    <a:pt x="9587" y="2279"/>
                  </a:cubicBezTo>
                  <a:cubicBezTo>
                    <a:pt x="9587" y="2279"/>
                    <a:pt x="9587" y="2279"/>
                    <a:pt x="9587" y="2279"/>
                  </a:cubicBezTo>
                  <a:cubicBezTo>
                    <a:pt x="9703" y="2279"/>
                    <a:pt x="9703" y="2279"/>
                    <a:pt x="9703" y="2279"/>
                  </a:cubicBezTo>
                  <a:cubicBezTo>
                    <a:pt x="9703" y="2279"/>
                    <a:pt x="9703" y="2279"/>
                    <a:pt x="9703" y="2279"/>
                  </a:cubicBezTo>
                  <a:cubicBezTo>
                    <a:pt x="9818" y="2279"/>
                    <a:pt x="9818" y="2279"/>
                    <a:pt x="9818" y="2279"/>
                  </a:cubicBezTo>
                  <a:cubicBezTo>
                    <a:pt x="9934" y="2279"/>
                    <a:pt x="9934" y="2279"/>
                    <a:pt x="9934" y="2279"/>
                  </a:cubicBezTo>
                  <a:cubicBezTo>
                    <a:pt x="9934" y="2378"/>
                    <a:pt x="9934" y="2378"/>
                    <a:pt x="9934" y="2378"/>
                  </a:cubicBezTo>
                  <a:cubicBezTo>
                    <a:pt x="10049" y="2378"/>
                    <a:pt x="10049" y="2378"/>
                    <a:pt x="10049" y="2378"/>
                  </a:cubicBezTo>
                  <a:cubicBezTo>
                    <a:pt x="10049" y="2279"/>
                    <a:pt x="10049" y="2279"/>
                    <a:pt x="10049" y="2279"/>
                  </a:cubicBezTo>
                  <a:cubicBezTo>
                    <a:pt x="10049" y="2378"/>
                    <a:pt x="10049" y="2378"/>
                    <a:pt x="10049" y="2378"/>
                  </a:cubicBezTo>
                  <a:cubicBezTo>
                    <a:pt x="10049" y="2378"/>
                    <a:pt x="10049" y="2378"/>
                    <a:pt x="10049" y="2378"/>
                  </a:cubicBezTo>
                  <a:cubicBezTo>
                    <a:pt x="10165" y="2378"/>
                    <a:pt x="10165" y="2378"/>
                    <a:pt x="10165" y="2378"/>
                  </a:cubicBezTo>
                  <a:cubicBezTo>
                    <a:pt x="10165" y="2180"/>
                    <a:pt x="10165" y="2180"/>
                    <a:pt x="10165" y="2180"/>
                  </a:cubicBezTo>
                  <a:cubicBezTo>
                    <a:pt x="10165" y="2180"/>
                    <a:pt x="10165" y="2180"/>
                    <a:pt x="10165" y="2180"/>
                  </a:cubicBezTo>
                  <a:cubicBezTo>
                    <a:pt x="10165" y="1982"/>
                    <a:pt x="10165" y="1982"/>
                    <a:pt x="10165" y="1982"/>
                  </a:cubicBezTo>
                  <a:cubicBezTo>
                    <a:pt x="10165" y="1883"/>
                    <a:pt x="10165" y="1883"/>
                    <a:pt x="10165" y="1883"/>
                  </a:cubicBezTo>
                  <a:cubicBezTo>
                    <a:pt x="10165" y="1883"/>
                    <a:pt x="10165" y="1883"/>
                    <a:pt x="10165" y="1883"/>
                  </a:cubicBezTo>
                  <a:cubicBezTo>
                    <a:pt x="10049" y="1783"/>
                    <a:pt x="10049" y="1783"/>
                    <a:pt x="10049" y="1783"/>
                  </a:cubicBezTo>
                  <a:cubicBezTo>
                    <a:pt x="10165" y="1684"/>
                    <a:pt x="10165" y="1684"/>
                    <a:pt x="10165" y="1684"/>
                  </a:cubicBezTo>
                  <a:cubicBezTo>
                    <a:pt x="10165" y="1585"/>
                    <a:pt x="10165" y="1585"/>
                    <a:pt x="10165" y="1585"/>
                  </a:cubicBezTo>
                  <a:cubicBezTo>
                    <a:pt x="10165" y="1486"/>
                    <a:pt x="10165" y="1486"/>
                    <a:pt x="10165" y="1486"/>
                  </a:cubicBezTo>
                  <a:cubicBezTo>
                    <a:pt x="10165" y="1486"/>
                    <a:pt x="10165" y="1486"/>
                    <a:pt x="10165" y="1486"/>
                  </a:cubicBezTo>
                  <a:cubicBezTo>
                    <a:pt x="10165" y="1387"/>
                    <a:pt x="10165" y="1387"/>
                    <a:pt x="10165" y="1387"/>
                  </a:cubicBezTo>
                  <a:cubicBezTo>
                    <a:pt x="10165" y="1288"/>
                    <a:pt x="10165" y="1288"/>
                    <a:pt x="10165" y="1288"/>
                  </a:cubicBezTo>
                  <a:cubicBezTo>
                    <a:pt x="10280" y="1288"/>
                    <a:pt x="10280" y="1288"/>
                    <a:pt x="10280" y="1288"/>
                  </a:cubicBezTo>
                  <a:cubicBezTo>
                    <a:pt x="10280" y="1288"/>
                    <a:pt x="10280" y="1288"/>
                    <a:pt x="10280" y="1288"/>
                  </a:cubicBezTo>
                  <a:cubicBezTo>
                    <a:pt x="10396" y="1288"/>
                    <a:pt x="10396" y="1288"/>
                    <a:pt x="10396" y="1288"/>
                  </a:cubicBezTo>
                  <a:cubicBezTo>
                    <a:pt x="10511" y="1288"/>
                    <a:pt x="10511" y="1288"/>
                    <a:pt x="10511" y="1288"/>
                  </a:cubicBezTo>
                  <a:cubicBezTo>
                    <a:pt x="10511" y="1288"/>
                    <a:pt x="10511" y="1288"/>
                    <a:pt x="10511" y="1288"/>
                  </a:cubicBezTo>
                  <a:cubicBezTo>
                    <a:pt x="10627" y="1387"/>
                    <a:pt x="10627" y="1387"/>
                    <a:pt x="10627" y="1387"/>
                  </a:cubicBezTo>
                  <a:cubicBezTo>
                    <a:pt x="10627" y="1387"/>
                    <a:pt x="10627" y="1387"/>
                    <a:pt x="10627" y="1387"/>
                  </a:cubicBezTo>
                  <a:cubicBezTo>
                    <a:pt x="10742" y="1486"/>
                    <a:pt x="10742" y="1486"/>
                    <a:pt x="10742" y="1486"/>
                  </a:cubicBezTo>
                  <a:cubicBezTo>
                    <a:pt x="10742" y="1585"/>
                    <a:pt x="10742" y="1585"/>
                    <a:pt x="10742" y="1585"/>
                  </a:cubicBezTo>
                  <a:cubicBezTo>
                    <a:pt x="10742" y="1684"/>
                    <a:pt x="10742" y="1684"/>
                    <a:pt x="10742" y="1684"/>
                  </a:cubicBezTo>
                  <a:cubicBezTo>
                    <a:pt x="10858" y="1783"/>
                    <a:pt x="10858" y="1783"/>
                    <a:pt x="10858" y="1783"/>
                  </a:cubicBezTo>
                  <a:cubicBezTo>
                    <a:pt x="10973" y="1883"/>
                    <a:pt x="10973" y="1883"/>
                    <a:pt x="10973" y="1883"/>
                  </a:cubicBezTo>
                  <a:cubicBezTo>
                    <a:pt x="10973" y="2081"/>
                    <a:pt x="10973" y="2081"/>
                    <a:pt x="10973" y="2081"/>
                  </a:cubicBezTo>
                  <a:cubicBezTo>
                    <a:pt x="10973" y="2081"/>
                    <a:pt x="10973" y="2081"/>
                    <a:pt x="10973" y="2081"/>
                  </a:cubicBezTo>
                  <a:cubicBezTo>
                    <a:pt x="10858" y="2180"/>
                    <a:pt x="10858" y="2180"/>
                    <a:pt x="10858" y="2180"/>
                  </a:cubicBezTo>
                  <a:cubicBezTo>
                    <a:pt x="10858" y="2279"/>
                    <a:pt x="10858" y="2279"/>
                    <a:pt x="10858" y="2279"/>
                  </a:cubicBezTo>
                  <a:cubicBezTo>
                    <a:pt x="10858" y="2279"/>
                    <a:pt x="10858" y="2279"/>
                    <a:pt x="10858" y="2279"/>
                  </a:cubicBezTo>
                  <a:cubicBezTo>
                    <a:pt x="10973" y="2378"/>
                    <a:pt x="10973" y="2378"/>
                    <a:pt x="10973" y="2378"/>
                  </a:cubicBezTo>
                  <a:cubicBezTo>
                    <a:pt x="10973" y="2477"/>
                    <a:pt x="10973" y="2477"/>
                    <a:pt x="10973" y="2477"/>
                  </a:cubicBezTo>
                  <a:cubicBezTo>
                    <a:pt x="10973" y="2576"/>
                    <a:pt x="10973" y="2576"/>
                    <a:pt x="10973" y="2576"/>
                  </a:cubicBezTo>
                  <a:cubicBezTo>
                    <a:pt x="10973" y="2675"/>
                    <a:pt x="10973" y="2675"/>
                    <a:pt x="10973" y="2675"/>
                  </a:cubicBezTo>
                  <a:cubicBezTo>
                    <a:pt x="11089" y="2675"/>
                    <a:pt x="11089" y="2675"/>
                    <a:pt x="11089" y="2675"/>
                  </a:cubicBezTo>
                  <a:cubicBezTo>
                    <a:pt x="11089" y="2675"/>
                    <a:pt x="11089" y="2675"/>
                    <a:pt x="11089" y="2675"/>
                  </a:cubicBezTo>
                  <a:cubicBezTo>
                    <a:pt x="11204" y="2774"/>
                    <a:pt x="11204" y="2774"/>
                    <a:pt x="11204" y="2774"/>
                  </a:cubicBezTo>
                  <a:cubicBezTo>
                    <a:pt x="11320" y="2774"/>
                    <a:pt x="11320" y="2774"/>
                    <a:pt x="11320" y="2774"/>
                  </a:cubicBezTo>
                  <a:cubicBezTo>
                    <a:pt x="11435" y="2774"/>
                    <a:pt x="11435" y="2774"/>
                    <a:pt x="11435" y="2774"/>
                  </a:cubicBezTo>
                  <a:cubicBezTo>
                    <a:pt x="11551" y="2675"/>
                    <a:pt x="11551" y="2675"/>
                    <a:pt x="11551" y="2675"/>
                  </a:cubicBezTo>
                  <a:cubicBezTo>
                    <a:pt x="11551" y="2576"/>
                    <a:pt x="11551" y="2576"/>
                    <a:pt x="11551" y="2576"/>
                  </a:cubicBezTo>
                  <a:cubicBezTo>
                    <a:pt x="11551" y="2576"/>
                    <a:pt x="11551" y="2576"/>
                    <a:pt x="11551" y="2576"/>
                  </a:cubicBezTo>
                  <a:cubicBezTo>
                    <a:pt x="11551" y="2675"/>
                    <a:pt x="11551" y="2675"/>
                    <a:pt x="11551" y="2675"/>
                  </a:cubicBezTo>
                  <a:cubicBezTo>
                    <a:pt x="11551" y="2675"/>
                    <a:pt x="11551" y="2675"/>
                    <a:pt x="11551" y="2675"/>
                  </a:cubicBezTo>
                  <a:cubicBezTo>
                    <a:pt x="11666" y="2675"/>
                    <a:pt x="11666" y="2675"/>
                    <a:pt x="11666" y="2675"/>
                  </a:cubicBezTo>
                  <a:cubicBezTo>
                    <a:pt x="11666" y="2675"/>
                    <a:pt x="11666" y="2675"/>
                    <a:pt x="11666" y="2675"/>
                  </a:cubicBezTo>
                  <a:cubicBezTo>
                    <a:pt x="11782" y="2675"/>
                    <a:pt x="11782" y="2675"/>
                    <a:pt x="11782" y="2675"/>
                  </a:cubicBezTo>
                  <a:cubicBezTo>
                    <a:pt x="11782" y="2774"/>
                    <a:pt x="11782" y="2774"/>
                    <a:pt x="11782" y="2774"/>
                  </a:cubicBezTo>
                  <a:cubicBezTo>
                    <a:pt x="11782" y="2774"/>
                    <a:pt x="11782" y="2774"/>
                    <a:pt x="11782" y="2774"/>
                  </a:cubicBezTo>
                  <a:cubicBezTo>
                    <a:pt x="11782" y="2873"/>
                    <a:pt x="11782" y="2873"/>
                    <a:pt x="11782" y="2873"/>
                  </a:cubicBezTo>
                  <a:cubicBezTo>
                    <a:pt x="11897" y="2873"/>
                    <a:pt x="11897" y="2873"/>
                    <a:pt x="11897" y="2873"/>
                  </a:cubicBezTo>
                  <a:cubicBezTo>
                    <a:pt x="11897" y="2873"/>
                    <a:pt x="11897" y="2873"/>
                    <a:pt x="11897" y="2873"/>
                  </a:cubicBezTo>
                  <a:cubicBezTo>
                    <a:pt x="12013" y="2873"/>
                    <a:pt x="12013" y="2873"/>
                    <a:pt x="12013" y="2873"/>
                  </a:cubicBezTo>
                  <a:cubicBezTo>
                    <a:pt x="12128" y="2873"/>
                    <a:pt x="12128" y="2873"/>
                    <a:pt x="12128" y="2873"/>
                  </a:cubicBezTo>
                  <a:cubicBezTo>
                    <a:pt x="12013" y="2873"/>
                    <a:pt x="12013" y="2873"/>
                    <a:pt x="12013" y="2873"/>
                  </a:cubicBezTo>
                  <a:cubicBezTo>
                    <a:pt x="11897" y="2774"/>
                    <a:pt x="11897" y="2774"/>
                    <a:pt x="11897" y="2774"/>
                  </a:cubicBezTo>
                  <a:cubicBezTo>
                    <a:pt x="11897" y="2774"/>
                    <a:pt x="11897" y="2774"/>
                    <a:pt x="11897" y="2774"/>
                  </a:cubicBezTo>
                  <a:cubicBezTo>
                    <a:pt x="11897" y="2675"/>
                    <a:pt x="11897" y="2675"/>
                    <a:pt x="11897" y="2675"/>
                  </a:cubicBezTo>
                  <a:cubicBezTo>
                    <a:pt x="11897" y="2675"/>
                    <a:pt x="11897" y="2675"/>
                    <a:pt x="11897" y="2675"/>
                  </a:cubicBezTo>
                  <a:cubicBezTo>
                    <a:pt x="11782" y="2675"/>
                    <a:pt x="11782" y="2675"/>
                    <a:pt x="11782" y="2675"/>
                  </a:cubicBezTo>
                  <a:cubicBezTo>
                    <a:pt x="11782" y="2576"/>
                    <a:pt x="11782" y="2576"/>
                    <a:pt x="11782" y="2576"/>
                  </a:cubicBezTo>
                  <a:cubicBezTo>
                    <a:pt x="11782" y="2477"/>
                    <a:pt x="11782" y="2477"/>
                    <a:pt x="11782" y="2477"/>
                  </a:cubicBezTo>
                  <a:cubicBezTo>
                    <a:pt x="11666" y="2477"/>
                    <a:pt x="11666" y="2477"/>
                    <a:pt x="11666" y="2477"/>
                  </a:cubicBezTo>
                  <a:cubicBezTo>
                    <a:pt x="11666" y="2378"/>
                    <a:pt x="11666" y="2378"/>
                    <a:pt x="11666" y="2378"/>
                  </a:cubicBezTo>
                  <a:cubicBezTo>
                    <a:pt x="11666" y="2279"/>
                    <a:pt x="11666" y="2279"/>
                    <a:pt x="11666" y="2279"/>
                  </a:cubicBezTo>
                  <a:cubicBezTo>
                    <a:pt x="11551" y="2279"/>
                    <a:pt x="11551" y="2279"/>
                    <a:pt x="11551" y="2279"/>
                  </a:cubicBezTo>
                  <a:cubicBezTo>
                    <a:pt x="11551" y="2180"/>
                    <a:pt x="11551" y="2180"/>
                    <a:pt x="11551" y="2180"/>
                  </a:cubicBezTo>
                  <a:cubicBezTo>
                    <a:pt x="11551" y="2081"/>
                    <a:pt x="11551" y="2081"/>
                    <a:pt x="11551" y="2081"/>
                  </a:cubicBezTo>
                  <a:cubicBezTo>
                    <a:pt x="11551" y="1982"/>
                    <a:pt x="11551" y="1982"/>
                    <a:pt x="11551" y="1982"/>
                  </a:cubicBezTo>
                  <a:cubicBezTo>
                    <a:pt x="11551" y="1883"/>
                    <a:pt x="11551" y="1883"/>
                    <a:pt x="11551" y="1883"/>
                  </a:cubicBezTo>
                  <a:cubicBezTo>
                    <a:pt x="11551" y="1883"/>
                    <a:pt x="11551" y="1883"/>
                    <a:pt x="11551" y="1883"/>
                  </a:cubicBezTo>
                  <a:cubicBezTo>
                    <a:pt x="11551" y="1783"/>
                    <a:pt x="11551" y="1783"/>
                    <a:pt x="11551" y="1783"/>
                  </a:cubicBezTo>
                  <a:cubicBezTo>
                    <a:pt x="11435" y="1684"/>
                    <a:pt x="11435" y="1684"/>
                    <a:pt x="11435" y="1684"/>
                  </a:cubicBezTo>
                  <a:cubicBezTo>
                    <a:pt x="11435" y="1684"/>
                    <a:pt x="11435" y="1684"/>
                    <a:pt x="11435" y="1684"/>
                  </a:cubicBezTo>
                  <a:cubicBezTo>
                    <a:pt x="11435" y="1585"/>
                    <a:pt x="11435" y="1585"/>
                    <a:pt x="11435" y="1585"/>
                  </a:cubicBezTo>
                  <a:cubicBezTo>
                    <a:pt x="11435" y="1486"/>
                    <a:pt x="11435" y="1486"/>
                    <a:pt x="11435" y="1486"/>
                  </a:cubicBezTo>
                  <a:cubicBezTo>
                    <a:pt x="11320" y="1387"/>
                    <a:pt x="11320" y="1387"/>
                    <a:pt x="11320" y="1387"/>
                  </a:cubicBezTo>
                  <a:cubicBezTo>
                    <a:pt x="11435" y="1387"/>
                    <a:pt x="11435" y="1387"/>
                    <a:pt x="11435" y="1387"/>
                  </a:cubicBezTo>
                  <a:cubicBezTo>
                    <a:pt x="11320" y="1288"/>
                    <a:pt x="11320" y="1288"/>
                    <a:pt x="11320" y="1288"/>
                  </a:cubicBezTo>
                  <a:cubicBezTo>
                    <a:pt x="11320" y="1189"/>
                    <a:pt x="11320" y="1189"/>
                    <a:pt x="11320" y="1189"/>
                  </a:cubicBezTo>
                  <a:cubicBezTo>
                    <a:pt x="11435" y="1189"/>
                    <a:pt x="11435" y="1189"/>
                    <a:pt x="11435" y="1189"/>
                  </a:cubicBezTo>
                  <a:cubicBezTo>
                    <a:pt x="11551" y="1189"/>
                    <a:pt x="11551" y="1189"/>
                    <a:pt x="11551" y="1189"/>
                  </a:cubicBezTo>
                  <a:cubicBezTo>
                    <a:pt x="11551" y="1189"/>
                    <a:pt x="11551" y="1189"/>
                    <a:pt x="11551" y="1189"/>
                  </a:cubicBezTo>
                  <a:cubicBezTo>
                    <a:pt x="11666" y="1189"/>
                    <a:pt x="11666" y="1189"/>
                    <a:pt x="11666" y="1189"/>
                  </a:cubicBezTo>
                  <a:cubicBezTo>
                    <a:pt x="11666" y="1189"/>
                    <a:pt x="11666" y="1189"/>
                    <a:pt x="11666" y="1189"/>
                  </a:cubicBezTo>
                  <a:cubicBezTo>
                    <a:pt x="11782" y="1189"/>
                    <a:pt x="11782" y="1189"/>
                    <a:pt x="11782" y="1189"/>
                  </a:cubicBezTo>
                  <a:cubicBezTo>
                    <a:pt x="11897" y="1288"/>
                    <a:pt x="11897" y="1288"/>
                    <a:pt x="11897" y="1288"/>
                  </a:cubicBezTo>
                  <a:cubicBezTo>
                    <a:pt x="12013" y="1387"/>
                    <a:pt x="12013" y="1387"/>
                    <a:pt x="12013" y="1387"/>
                  </a:cubicBezTo>
                  <a:cubicBezTo>
                    <a:pt x="12128" y="1387"/>
                    <a:pt x="12128" y="1387"/>
                    <a:pt x="12128" y="1387"/>
                  </a:cubicBezTo>
                  <a:cubicBezTo>
                    <a:pt x="12128" y="1288"/>
                    <a:pt x="12128" y="1288"/>
                    <a:pt x="12128" y="1288"/>
                  </a:cubicBezTo>
                  <a:cubicBezTo>
                    <a:pt x="12013" y="1288"/>
                    <a:pt x="12013" y="1288"/>
                    <a:pt x="12013" y="1288"/>
                  </a:cubicBezTo>
                  <a:cubicBezTo>
                    <a:pt x="12128" y="1090"/>
                    <a:pt x="12128" y="1090"/>
                    <a:pt x="12128" y="1090"/>
                  </a:cubicBezTo>
                  <a:cubicBezTo>
                    <a:pt x="12128" y="1090"/>
                    <a:pt x="12128" y="1090"/>
                    <a:pt x="12128" y="1090"/>
                  </a:cubicBezTo>
                  <a:cubicBezTo>
                    <a:pt x="12244" y="1189"/>
                    <a:pt x="12244" y="1189"/>
                    <a:pt x="12244" y="1189"/>
                  </a:cubicBezTo>
                  <a:cubicBezTo>
                    <a:pt x="12359" y="1090"/>
                    <a:pt x="12359" y="1090"/>
                    <a:pt x="12359" y="1090"/>
                  </a:cubicBezTo>
                  <a:cubicBezTo>
                    <a:pt x="12475" y="1090"/>
                    <a:pt x="12475" y="1090"/>
                    <a:pt x="12475" y="1090"/>
                  </a:cubicBezTo>
                  <a:cubicBezTo>
                    <a:pt x="12475" y="1090"/>
                    <a:pt x="12475" y="1090"/>
                    <a:pt x="12475" y="1090"/>
                  </a:cubicBezTo>
                  <a:cubicBezTo>
                    <a:pt x="12590" y="1189"/>
                    <a:pt x="12590" y="1189"/>
                    <a:pt x="12590" y="1189"/>
                  </a:cubicBezTo>
                  <a:cubicBezTo>
                    <a:pt x="12706" y="1189"/>
                    <a:pt x="12706" y="1189"/>
                    <a:pt x="12706" y="1189"/>
                  </a:cubicBezTo>
                  <a:cubicBezTo>
                    <a:pt x="12706" y="1189"/>
                    <a:pt x="12706" y="1189"/>
                    <a:pt x="12706" y="1189"/>
                  </a:cubicBezTo>
                  <a:cubicBezTo>
                    <a:pt x="12821" y="1288"/>
                    <a:pt x="12821" y="1288"/>
                    <a:pt x="12821" y="1288"/>
                  </a:cubicBezTo>
                  <a:cubicBezTo>
                    <a:pt x="12821" y="1387"/>
                    <a:pt x="12821" y="1387"/>
                    <a:pt x="12821" y="1387"/>
                  </a:cubicBezTo>
                  <a:cubicBezTo>
                    <a:pt x="12821" y="1486"/>
                    <a:pt x="12821" y="1486"/>
                    <a:pt x="12821" y="1486"/>
                  </a:cubicBezTo>
                  <a:cubicBezTo>
                    <a:pt x="12821" y="1486"/>
                    <a:pt x="12821" y="1486"/>
                    <a:pt x="12821" y="1486"/>
                  </a:cubicBezTo>
                  <a:cubicBezTo>
                    <a:pt x="12821" y="1585"/>
                    <a:pt x="12821" y="1585"/>
                    <a:pt x="12821" y="1585"/>
                  </a:cubicBezTo>
                  <a:cubicBezTo>
                    <a:pt x="12937" y="1684"/>
                    <a:pt x="12937" y="1684"/>
                    <a:pt x="12937" y="1684"/>
                  </a:cubicBezTo>
                  <a:cubicBezTo>
                    <a:pt x="12937" y="1783"/>
                    <a:pt x="12937" y="1783"/>
                    <a:pt x="12937" y="1783"/>
                  </a:cubicBezTo>
                  <a:cubicBezTo>
                    <a:pt x="12937" y="1883"/>
                    <a:pt x="12937" y="1883"/>
                    <a:pt x="12937" y="1883"/>
                  </a:cubicBezTo>
                  <a:cubicBezTo>
                    <a:pt x="12937" y="1883"/>
                    <a:pt x="12937" y="1883"/>
                    <a:pt x="12937" y="1883"/>
                  </a:cubicBezTo>
                  <a:cubicBezTo>
                    <a:pt x="13168" y="1883"/>
                    <a:pt x="13168" y="1883"/>
                    <a:pt x="13168" y="1883"/>
                  </a:cubicBezTo>
                  <a:cubicBezTo>
                    <a:pt x="13283" y="1982"/>
                    <a:pt x="13283" y="1982"/>
                    <a:pt x="13283" y="1982"/>
                  </a:cubicBezTo>
                  <a:cubicBezTo>
                    <a:pt x="13399" y="1982"/>
                    <a:pt x="13399" y="1982"/>
                    <a:pt x="13399" y="1982"/>
                  </a:cubicBezTo>
                  <a:cubicBezTo>
                    <a:pt x="13399" y="1982"/>
                    <a:pt x="13399" y="1982"/>
                    <a:pt x="13399" y="1982"/>
                  </a:cubicBezTo>
                  <a:cubicBezTo>
                    <a:pt x="13399" y="1982"/>
                    <a:pt x="13399" y="1982"/>
                    <a:pt x="13399" y="1982"/>
                  </a:cubicBezTo>
                  <a:cubicBezTo>
                    <a:pt x="13283" y="1883"/>
                    <a:pt x="13283" y="1883"/>
                    <a:pt x="13283" y="1883"/>
                  </a:cubicBezTo>
                  <a:cubicBezTo>
                    <a:pt x="13168" y="1883"/>
                    <a:pt x="13168" y="1883"/>
                    <a:pt x="13168" y="1883"/>
                  </a:cubicBezTo>
                  <a:cubicBezTo>
                    <a:pt x="13052" y="1883"/>
                    <a:pt x="13052" y="1883"/>
                    <a:pt x="13052" y="1883"/>
                  </a:cubicBezTo>
                  <a:cubicBezTo>
                    <a:pt x="13052" y="1783"/>
                    <a:pt x="13052" y="1783"/>
                    <a:pt x="13052" y="1783"/>
                  </a:cubicBezTo>
                  <a:cubicBezTo>
                    <a:pt x="12937" y="1783"/>
                    <a:pt x="12937" y="1783"/>
                    <a:pt x="12937" y="1783"/>
                  </a:cubicBezTo>
                  <a:cubicBezTo>
                    <a:pt x="12937" y="1684"/>
                    <a:pt x="12937" y="1684"/>
                    <a:pt x="12937" y="1684"/>
                  </a:cubicBezTo>
                  <a:cubicBezTo>
                    <a:pt x="12937" y="1585"/>
                    <a:pt x="12937" y="1585"/>
                    <a:pt x="12937" y="1585"/>
                  </a:cubicBezTo>
                  <a:cubicBezTo>
                    <a:pt x="12937" y="1486"/>
                    <a:pt x="12937" y="1486"/>
                    <a:pt x="12937" y="1486"/>
                  </a:cubicBezTo>
                  <a:cubicBezTo>
                    <a:pt x="12937" y="1387"/>
                    <a:pt x="12937" y="1387"/>
                    <a:pt x="12937" y="1387"/>
                  </a:cubicBezTo>
                  <a:cubicBezTo>
                    <a:pt x="12937" y="1288"/>
                    <a:pt x="12937" y="1288"/>
                    <a:pt x="12937" y="1288"/>
                  </a:cubicBezTo>
                  <a:cubicBezTo>
                    <a:pt x="12937" y="1288"/>
                    <a:pt x="12937" y="1288"/>
                    <a:pt x="12937" y="1288"/>
                  </a:cubicBezTo>
                  <a:cubicBezTo>
                    <a:pt x="12937" y="1189"/>
                    <a:pt x="12937" y="1189"/>
                    <a:pt x="12937" y="1189"/>
                  </a:cubicBezTo>
                  <a:cubicBezTo>
                    <a:pt x="12937" y="1189"/>
                    <a:pt x="12937" y="1189"/>
                    <a:pt x="12937" y="1189"/>
                  </a:cubicBezTo>
                  <a:cubicBezTo>
                    <a:pt x="12821" y="1189"/>
                    <a:pt x="12821" y="1189"/>
                    <a:pt x="12821" y="1189"/>
                  </a:cubicBezTo>
                  <a:cubicBezTo>
                    <a:pt x="12706" y="991"/>
                    <a:pt x="12706" y="991"/>
                    <a:pt x="12706" y="991"/>
                  </a:cubicBezTo>
                  <a:cubicBezTo>
                    <a:pt x="12706" y="991"/>
                    <a:pt x="12706" y="991"/>
                    <a:pt x="12706" y="991"/>
                  </a:cubicBezTo>
                  <a:cubicBezTo>
                    <a:pt x="12590" y="991"/>
                    <a:pt x="12590" y="991"/>
                    <a:pt x="12590" y="991"/>
                  </a:cubicBezTo>
                  <a:cubicBezTo>
                    <a:pt x="12475" y="1090"/>
                    <a:pt x="12475" y="1090"/>
                    <a:pt x="12475" y="1090"/>
                  </a:cubicBezTo>
                  <a:cubicBezTo>
                    <a:pt x="12475" y="1090"/>
                    <a:pt x="12475" y="1090"/>
                    <a:pt x="12475" y="1090"/>
                  </a:cubicBezTo>
                  <a:cubicBezTo>
                    <a:pt x="12359" y="991"/>
                    <a:pt x="12359" y="991"/>
                    <a:pt x="12359" y="991"/>
                  </a:cubicBezTo>
                  <a:cubicBezTo>
                    <a:pt x="12359" y="892"/>
                    <a:pt x="12359" y="892"/>
                    <a:pt x="12359" y="892"/>
                  </a:cubicBezTo>
                  <a:cubicBezTo>
                    <a:pt x="12359" y="793"/>
                    <a:pt x="12359" y="793"/>
                    <a:pt x="12359" y="793"/>
                  </a:cubicBezTo>
                  <a:cubicBezTo>
                    <a:pt x="12475" y="793"/>
                    <a:pt x="12475" y="793"/>
                    <a:pt x="12475" y="793"/>
                  </a:cubicBezTo>
                  <a:cubicBezTo>
                    <a:pt x="12475" y="793"/>
                    <a:pt x="12475" y="793"/>
                    <a:pt x="12475" y="793"/>
                  </a:cubicBezTo>
                  <a:cubicBezTo>
                    <a:pt x="12359" y="694"/>
                    <a:pt x="12359" y="694"/>
                    <a:pt x="12359" y="694"/>
                  </a:cubicBezTo>
                  <a:cubicBezTo>
                    <a:pt x="12359" y="594"/>
                    <a:pt x="12359" y="594"/>
                    <a:pt x="12359" y="594"/>
                  </a:cubicBezTo>
                  <a:cubicBezTo>
                    <a:pt x="12359" y="594"/>
                    <a:pt x="12359" y="594"/>
                    <a:pt x="12359" y="594"/>
                  </a:cubicBezTo>
                  <a:cubicBezTo>
                    <a:pt x="12359" y="495"/>
                    <a:pt x="12359" y="495"/>
                    <a:pt x="12359" y="495"/>
                  </a:cubicBezTo>
                  <a:cubicBezTo>
                    <a:pt x="12359" y="495"/>
                    <a:pt x="12359" y="495"/>
                    <a:pt x="12359" y="495"/>
                  </a:cubicBezTo>
                  <a:cubicBezTo>
                    <a:pt x="12475" y="594"/>
                    <a:pt x="12475" y="594"/>
                    <a:pt x="12475" y="594"/>
                  </a:cubicBezTo>
                  <a:cubicBezTo>
                    <a:pt x="12475" y="694"/>
                    <a:pt x="12475" y="694"/>
                    <a:pt x="12475" y="694"/>
                  </a:cubicBezTo>
                  <a:cubicBezTo>
                    <a:pt x="12590" y="594"/>
                    <a:pt x="12590" y="594"/>
                    <a:pt x="12590" y="594"/>
                  </a:cubicBezTo>
                  <a:cubicBezTo>
                    <a:pt x="12706" y="495"/>
                    <a:pt x="12706" y="495"/>
                    <a:pt x="12706" y="495"/>
                  </a:cubicBezTo>
                  <a:cubicBezTo>
                    <a:pt x="12706" y="495"/>
                    <a:pt x="12706" y="495"/>
                    <a:pt x="12706" y="495"/>
                  </a:cubicBezTo>
                  <a:cubicBezTo>
                    <a:pt x="12821" y="495"/>
                    <a:pt x="12821" y="495"/>
                    <a:pt x="12821" y="495"/>
                  </a:cubicBezTo>
                  <a:cubicBezTo>
                    <a:pt x="12821" y="396"/>
                    <a:pt x="12821" y="396"/>
                    <a:pt x="12821" y="396"/>
                  </a:cubicBezTo>
                  <a:cubicBezTo>
                    <a:pt x="12937" y="297"/>
                    <a:pt x="12937" y="297"/>
                    <a:pt x="12937" y="297"/>
                  </a:cubicBezTo>
                  <a:cubicBezTo>
                    <a:pt x="13052" y="297"/>
                    <a:pt x="13052" y="297"/>
                    <a:pt x="13052" y="297"/>
                  </a:cubicBezTo>
                  <a:cubicBezTo>
                    <a:pt x="12937" y="396"/>
                    <a:pt x="12937" y="396"/>
                    <a:pt x="12937" y="396"/>
                  </a:cubicBezTo>
                  <a:cubicBezTo>
                    <a:pt x="12937" y="396"/>
                    <a:pt x="12937" y="396"/>
                    <a:pt x="12937" y="396"/>
                  </a:cubicBezTo>
                  <a:cubicBezTo>
                    <a:pt x="12937" y="495"/>
                    <a:pt x="12937" y="495"/>
                    <a:pt x="12937" y="495"/>
                  </a:cubicBezTo>
                  <a:cubicBezTo>
                    <a:pt x="13052" y="396"/>
                    <a:pt x="13052" y="396"/>
                    <a:pt x="13052" y="396"/>
                  </a:cubicBezTo>
                  <a:cubicBezTo>
                    <a:pt x="13168" y="396"/>
                    <a:pt x="13168" y="396"/>
                    <a:pt x="13168" y="396"/>
                  </a:cubicBezTo>
                  <a:cubicBezTo>
                    <a:pt x="13168" y="495"/>
                    <a:pt x="13168" y="495"/>
                    <a:pt x="13168" y="495"/>
                  </a:cubicBezTo>
                  <a:cubicBezTo>
                    <a:pt x="13168" y="495"/>
                    <a:pt x="13168" y="495"/>
                    <a:pt x="13168" y="495"/>
                  </a:cubicBezTo>
                  <a:cubicBezTo>
                    <a:pt x="13283" y="594"/>
                    <a:pt x="13283" y="594"/>
                    <a:pt x="13283" y="594"/>
                  </a:cubicBezTo>
                  <a:cubicBezTo>
                    <a:pt x="13283" y="594"/>
                    <a:pt x="13283" y="594"/>
                    <a:pt x="13283" y="594"/>
                  </a:cubicBezTo>
                  <a:cubicBezTo>
                    <a:pt x="13168" y="694"/>
                    <a:pt x="13168" y="694"/>
                    <a:pt x="13168" y="694"/>
                  </a:cubicBezTo>
                  <a:cubicBezTo>
                    <a:pt x="13168" y="694"/>
                    <a:pt x="13168" y="694"/>
                    <a:pt x="13168" y="694"/>
                  </a:cubicBezTo>
                  <a:cubicBezTo>
                    <a:pt x="13283" y="694"/>
                    <a:pt x="13283" y="694"/>
                    <a:pt x="13283" y="694"/>
                  </a:cubicBezTo>
                  <a:cubicBezTo>
                    <a:pt x="13283" y="594"/>
                    <a:pt x="13283" y="594"/>
                    <a:pt x="13283" y="594"/>
                  </a:cubicBezTo>
                  <a:cubicBezTo>
                    <a:pt x="13399" y="594"/>
                    <a:pt x="13399" y="594"/>
                    <a:pt x="13399" y="594"/>
                  </a:cubicBezTo>
                  <a:cubicBezTo>
                    <a:pt x="13514" y="694"/>
                    <a:pt x="13514" y="694"/>
                    <a:pt x="13514" y="694"/>
                  </a:cubicBezTo>
                  <a:cubicBezTo>
                    <a:pt x="13514" y="694"/>
                    <a:pt x="13514" y="694"/>
                    <a:pt x="13514" y="694"/>
                  </a:cubicBezTo>
                  <a:cubicBezTo>
                    <a:pt x="13630" y="793"/>
                    <a:pt x="13630" y="793"/>
                    <a:pt x="13630" y="793"/>
                  </a:cubicBezTo>
                  <a:cubicBezTo>
                    <a:pt x="13630" y="892"/>
                    <a:pt x="13630" y="892"/>
                    <a:pt x="13630" y="892"/>
                  </a:cubicBezTo>
                  <a:cubicBezTo>
                    <a:pt x="13630" y="991"/>
                    <a:pt x="13630" y="991"/>
                    <a:pt x="13630" y="991"/>
                  </a:cubicBezTo>
                  <a:cubicBezTo>
                    <a:pt x="13630" y="991"/>
                    <a:pt x="13630" y="991"/>
                    <a:pt x="13630" y="991"/>
                  </a:cubicBezTo>
                  <a:cubicBezTo>
                    <a:pt x="13630" y="892"/>
                    <a:pt x="13630" y="892"/>
                    <a:pt x="13630" y="892"/>
                  </a:cubicBezTo>
                  <a:cubicBezTo>
                    <a:pt x="13630" y="793"/>
                    <a:pt x="13630" y="793"/>
                    <a:pt x="13630" y="793"/>
                  </a:cubicBezTo>
                  <a:cubicBezTo>
                    <a:pt x="13630" y="793"/>
                    <a:pt x="13630" y="793"/>
                    <a:pt x="13630" y="793"/>
                  </a:cubicBezTo>
                  <a:cubicBezTo>
                    <a:pt x="13630" y="694"/>
                    <a:pt x="13630" y="694"/>
                    <a:pt x="13630" y="694"/>
                  </a:cubicBezTo>
                  <a:cubicBezTo>
                    <a:pt x="13630" y="694"/>
                    <a:pt x="13630" y="694"/>
                    <a:pt x="13630" y="694"/>
                  </a:cubicBezTo>
                  <a:cubicBezTo>
                    <a:pt x="13630" y="594"/>
                    <a:pt x="13630" y="594"/>
                    <a:pt x="13630" y="594"/>
                  </a:cubicBezTo>
                  <a:cubicBezTo>
                    <a:pt x="13630" y="694"/>
                    <a:pt x="13630" y="694"/>
                    <a:pt x="13630" y="694"/>
                  </a:cubicBezTo>
                  <a:cubicBezTo>
                    <a:pt x="13861" y="793"/>
                    <a:pt x="13861" y="793"/>
                    <a:pt x="13861" y="793"/>
                  </a:cubicBezTo>
                  <a:cubicBezTo>
                    <a:pt x="13976" y="892"/>
                    <a:pt x="13976" y="892"/>
                    <a:pt x="13976" y="892"/>
                  </a:cubicBezTo>
                  <a:cubicBezTo>
                    <a:pt x="14092" y="892"/>
                    <a:pt x="14092" y="892"/>
                    <a:pt x="14092" y="892"/>
                  </a:cubicBezTo>
                  <a:cubicBezTo>
                    <a:pt x="14207" y="991"/>
                    <a:pt x="14207" y="991"/>
                    <a:pt x="14207" y="991"/>
                  </a:cubicBezTo>
                  <a:cubicBezTo>
                    <a:pt x="14207" y="892"/>
                    <a:pt x="14207" y="892"/>
                    <a:pt x="14207" y="892"/>
                  </a:cubicBezTo>
                  <a:cubicBezTo>
                    <a:pt x="14092" y="892"/>
                    <a:pt x="14092" y="892"/>
                    <a:pt x="14092" y="892"/>
                  </a:cubicBezTo>
                  <a:cubicBezTo>
                    <a:pt x="13976" y="793"/>
                    <a:pt x="13976" y="793"/>
                    <a:pt x="13976" y="793"/>
                  </a:cubicBezTo>
                  <a:cubicBezTo>
                    <a:pt x="13861" y="694"/>
                    <a:pt x="13861" y="694"/>
                    <a:pt x="13861" y="694"/>
                  </a:cubicBezTo>
                  <a:cubicBezTo>
                    <a:pt x="13861" y="594"/>
                    <a:pt x="13861" y="594"/>
                    <a:pt x="13861" y="594"/>
                  </a:cubicBezTo>
                  <a:cubicBezTo>
                    <a:pt x="13861" y="495"/>
                    <a:pt x="13861" y="495"/>
                    <a:pt x="13861" y="495"/>
                  </a:cubicBezTo>
                  <a:cubicBezTo>
                    <a:pt x="13976" y="495"/>
                    <a:pt x="13976" y="495"/>
                    <a:pt x="13976" y="495"/>
                  </a:cubicBezTo>
                  <a:cubicBezTo>
                    <a:pt x="14092" y="495"/>
                    <a:pt x="14092" y="495"/>
                    <a:pt x="14092" y="495"/>
                  </a:cubicBezTo>
                  <a:cubicBezTo>
                    <a:pt x="14207" y="594"/>
                    <a:pt x="14207" y="594"/>
                    <a:pt x="14207" y="594"/>
                  </a:cubicBezTo>
                  <a:cubicBezTo>
                    <a:pt x="14323" y="594"/>
                    <a:pt x="14323" y="594"/>
                    <a:pt x="14323" y="594"/>
                  </a:cubicBezTo>
                  <a:cubicBezTo>
                    <a:pt x="14323" y="495"/>
                    <a:pt x="14323" y="495"/>
                    <a:pt x="14323" y="495"/>
                  </a:cubicBezTo>
                  <a:cubicBezTo>
                    <a:pt x="14323" y="495"/>
                    <a:pt x="14323" y="495"/>
                    <a:pt x="14323" y="495"/>
                  </a:cubicBezTo>
                  <a:cubicBezTo>
                    <a:pt x="14323" y="495"/>
                    <a:pt x="14323" y="495"/>
                    <a:pt x="14323" y="495"/>
                  </a:cubicBezTo>
                  <a:cubicBezTo>
                    <a:pt x="14323" y="495"/>
                    <a:pt x="14323" y="495"/>
                    <a:pt x="14323" y="495"/>
                  </a:cubicBezTo>
                  <a:cubicBezTo>
                    <a:pt x="14323" y="396"/>
                    <a:pt x="14323" y="396"/>
                    <a:pt x="14323" y="396"/>
                  </a:cubicBezTo>
                  <a:cubicBezTo>
                    <a:pt x="14439" y="297"/>
                    <a:pt x="14439" y="297"/>
                    <a:pt x="14439" y="297"/>
                  </a:cubicBezTo>
                  <a:cubicBezTo>
                    <a:pt x="14439" y="297"/>
                    <a:pt x="14439" y="297"/>
                    <a:pt x="14439" y="297"/>
                  </a:cubicBezTo>
                  <a:cubicBezTo>
                    <a:pt x="14323" y="198"/>
                    <a:pt x="14323" y="198"/>
                    <a:pt x="14323" y="198"/>
                  </a:cubicBezTo>
                  <a:cubicBezTo>
                    <a:pt x="14439" y="198"/>
                    <a:pt x="14439" y="198"/>
                    <a:pt x="14439" y="198"/>
                  </a:cubicBezTo>
                  <a:cubicBezTo>
                    <a:pt x="14439" y="99"/>
                    <a:pt x="14439" y="99"/>
                    <a:pt x="14439" y="99"/>
                  </a:cubicBezTo>
                  <a:cubicBezTo>
                    <a:pt x="14554" y="198"/>
                    <a:pt x="14554" y="198"/>
                    <a:pt x="14554" y="198"/>
                  </a:cubicBezTo>
                  <a:cubicBezTo>
                    <a:pt x="14554" y="99"/>
                    <a:pt x="14554" y="99"/>
                    <a:pt x="14554" y="99"/>
                  </a:cubicBezTo>
                  <a:cubicBezTo>
                    <a:pt x="14554" y="0"/>
                    <a:pt x="14554" y="0"/>
                    <a:pt x="14554" y="0"/>
                  </a:cubicBezTo>
                  <a:cubicBezTo>
                    <a:pt x="14670" y="0"/>
                    <a:pt x="14670" y="0"/>
                    <a:pt x="14670" y="0"/>
                  </a:cubicBezTo>
                  <a:cubicBezTo>
                    <a:pt x="14670" y="0"/>
                    <a:pt x="14670" y="0"/>
                    <a:pt x="14670" y="0"/>
                  </a:cubicBezTo>
                  <a:cubicBezTo>
                    <a:pt x="14670" y="99"/>
                    <a:pt x="14670" y="99"/>
                    <a:pt x="14670" y="99"/>
                  </a:cubicBezTo>
                  <a:cubicBezTo>
                    <a:pt x="14785" y="99"/>
                    <a:pt x="14785" y="99"/>
                    <a:pt x="14785" y="99"/>
                  </a:cubicBezTo>
                  <a:cubicBezTo>
                    <a:pt x="14785" y="99"/>
                    <a:pt x="14785" y="99"/>
                    <a:pt x="14785" y="99"/>
                  </a:cubicBezTo>
                  <a:cubicBezTo>
                    <a:pt x="14785" y="198"/>
                    <a:pt x="14785" y="198"/>
                    <a:pt x="14785" y="198"/>
                  </a:cubicBezTo>
                  <a:cubicBezTo>
                    <a:pt x="14901" y="198"/>
                    <a:pt x="14901" y="198"/>
                    <a:pt x="14901" y="198"/>
                  </a:cubicBezTo>
                  <a:cubicBezTo>
                    <a:pt x="14901" y="198"/>
                    <a:pt x="14901" y="198"/>
                    <a:pt x="14901" y="198"/>
                  </a:cubicBezTo>
                  <a:cubicBezTo>
                    <a:pt x="14901" y="198"/>
                    <a:pt x="14901" y="198"/>
                    <a:pt x="14901" y="198"/>
                  </a:cubicBezTo>
                  <a:cubicBezTo>
                    <a:pt x="14901" y="99"/>
                    <a:pt x="14901" y="99"/>
                    <a:pt x="14901" y="99"/>
                  </a:cubicBezTo>
                  <a:cubicBezTo>
                    <a:pt x="14901" y="0"/>
                    <a:pt x="14901" y="0"/>
                    <a:pt x="14901" y="0"/>
                  </a:cubicBezTo>
                  <a:cubicBezTo>
                    <a:pt x="14901" y="0"/>
                    <a:pt x="14901" y="0"/>
                    <a:pt x="14901" y="0"/>
                  </a:cubicBezTo>
                  <a:cubicBezTo>
                    <a:pt x="15016" y="0"/>
                    <a:pt x="15016" y="0"/>
                    <a:pt x="15016" y="0"/>
                  </a:cubicBezTo>
                  <a:cubicBezTo>
                    <a:pt x="15132" y="0"/>
                    <a:pt x="15132" y="0"/>
                    <a:pt x="15132" y="0"/>
                  </a:cubicBezTo>
                  <a:cubicBezTo>
                    <a:pt x="15247" y="0"/>
                    <a:pt x="15247" y="0"/>
                    <a:pt x="15247" y="0"/>
                  </a:cubicBezTo>
                  <a:cubicBezTo>
                    <a:pt x="15363" y="0"/>
                    <a:pt x="15363" y="0"/>
                    <a:pt x="15363" y="0"/>
                  </a:cubicBezTo>
                  <a:cubicBezTo>
                    <a:pt x="15363" y="99"/>
                    <a:pt x="15363" y="99"/>
                    <a:pt x="15363" y="99"/>
                  </a:cubicBezTo>
                  <a:cubicBezTo>
                    <a:pt x="15478" y="99"/>
                    <a:pt x="15478" y="99"/>
                    <a:pt x="15478" y="99"/>
                  </a:cubicBezTo>
                  <a:cubicBezTo>
                    <a:pt x="15478" y="0"/>
                    <a:pt x="15478" y="0"/>
                    <a:pt x="15478" y="0"/>
                  </a:cubicBezTo>
                  <a:cubicBezTo>
                    <a:pt x="15594" y="0"/>
                    <a:pt x="15594" y="0"/>
                    <a:pt x="15594" y="0"/>
                  </a:cubicBezTo>
                  <a:cubicBezTo>
                    <a:pt x="15709" y="99"/>
                    <a:pt x="15709" y="99"/>
                    <a:pt x="15709" y="99"/>
                  </a:cubicBezTo>
                  <a:cubicBezTo>
                    <a:pt x="15825" y="99"/>
                    <a:pt x="15825" y="99"/>
                    <a:pt x="15825" y="99"/>
                  </a:cubicBezTo>
                  <a:cubicBezTo>
                    <a:pt x="15825" y="99"/>
                    <a:pt x="15825" y="99"/>
                    <a:pt x="15825" y="99"/>
                  </a:cubicBezTo>
                  <a:cubicBezTo>
                    <a:pt x="15940" y="99"/>
                    <a:pt x="15940" y="99"/>
                    <a:pt x="15940" y="99"/>
                  </a:cubicBezTo>
                  <a:cubicBezTo>
                    <a:pt x="16056" y="99"/>
                    <a:pt x="16056" y="99"/>
                    <a:pt x="16056" y="99"/>
                  </a:cubicBezTo>
                  <a:cubicBezTo>
                    <a:pt x="16056" y="99"/>
                    <a:pt x="16056" y="99"/>
                    <a:pt x="16056" y="99"/>
                  </a:cubicBezTo>
                  <a:cubicBezTo>
                    <a:pt x="16171" y="198"/>
                    <a:pt x="16171" y="198"/>
                    <a:pt x="16171" y="198"/>
                  </a:cubicBezTo>
                  <a:cubicBezTo>
                    <a:pt x="16171" y="198"/>
                    <a:pt x="16171" y="198"/>
                    <a:pt x="16171" y="198"/>
                  </a:cubicBezTo>
                  <a:cubicBezTo>
                    <a:pt x="16171" y="198"/>
                    <a:pt x="16171" y="198"/>
                    <a:pt x="16171" y="198"/>
                  </a:cubicBezTo>
                  <a:cubicBezTo>
                    <a:pt x="16287" y="198"/>
                    <a:pt x="16287" y="198"/>
                    <a:pt x="16287" y="198"/>
                  </a:cubicBezTo>
                  <a:cubicBezTo>
                    <a:pt x="16402" y="198"/>
                    <a:pt x="16402" y="198"/>
                    <a:pt x="16402" y="198"/>
                  </a:cubicBezTo>
                  <a:cubicBezTo>
                    <a:pt x="16518" y="198"/>
                    <a:pt x="16518" y="198"/>
                    <a:pt x="16518" y="198"/>
                  </a:cubicBezTo>
                  <a:cubicBezTo>
                    <a:pt x="16633" y="297"/>
                    <a:pt x="16633" y="297"/>
                    <a:pt x="16633" y="297"/>
                  </a:cubicBezTo>
                  <a:cubicBezTo>
                    <a:pt x="16864" y="297"/>
                    <a:pt x="16864" y="297"/>
                    <a:pt x="16864" y="297"/>
                  </a:cubicBezTo>
                  <a:cubicBezTo>
                    <a:pt x="16864" y="396"/>
                    <a:pt x="16864" y="396"/>
                    <a:pt x="16864" y="396"/>
                  </a:cubicBezTo>
                  <a:cubicBezTo>
                    <a:pt x="16980" y="297"/>
                    <a:pt x="16980" y="297"/>
                    <a:pt x="16980" y="297"/>
                  </a:cubicBezTo>
                  <a:cubicBezTo>
                    <a:pt x="16980" y="396"/>
                    <a:pt x="16980" y="396"/>
                    <a:pt x="16980" y="396"/>
                  </a:cubicBezTo>
                  <a:cubicBezTo>
                    <a:pt x="17095" y="396"/>
                    <a:pt x="17095" y="396"/>
                    <a:pt x="17095" y="396"/>
                  </a:cubicBezTo>
                  <a:cubicBezTo>
                    <a:pt x="17095" y="396"/>
                    <a:pt x="17095" y="396"/>
                    <a:pt x="17095" y="396"/>
                  </a:cubicBezTo>
                  <a:cubicBezTo>
                    <a:pt x="17211" y="396"/>
                    <a:pt x="17211" y="396"/>
                    <a:pt x="17211" y="396"/>
                  </a:cubicBezTo>
                  <a:cubicBezTo>
                    <a:pt x="17326" y="495"/>
                    <a:pt x="17326" y="495"/>
                    <a:pt x="17326" y="495"/>
                  </a:cubicBezTo>
                  <a:cubicBezTo>
                    <a:pt x="17442" y="495"/>
                    <a:pt x="17442" y="495"/>
                    <a:pt x="17442" y="495"/>
                  </a:cubicBezTo>
                  <a:cubicBezTo>
                    <a:pt x="17557" y="594"/>
                    <a:pt x="17557" y="594"/>
                    <a:pt x="17557" y="594"/>
                  </a:cubicBezTo>
                  <a:cubicBezTo>
                    <a:pt x="17673" y="594"/>
                    <a:pt x="17673" y="594"/>
                    <a:pt x="17673" y="594"/>
                  </a:cubicBezTo>
                  <a:cubicBezTo>
                    <a:pt x="17673" y="694"/>
                    <a:pt x="17673" y="694"/>
                    <a:pt x="17673" y="694"/>
                  </a:cubicBezTo>
                  <a:cubicBezTo>
                    <a:pt x="17788" y="694"/>
                    <a:pt x="17788" y="694"/>
                    <a:pt x="17788" y="694"/>
                  </a:cubicBezTo>
                  <a:cubicBezTo>
                    <a:pt x="17788" y="793"/>
                    <a:pt x="17788" y="793"/>
                    <a:pt x="17788" y="793"/>
                  </a:cubicBezTo>
                  <a:cubicBezTo>
                    <a:pt x="17788" y="793"/>
                    <a:pt x="17788" y="793"/>
                    <a:pt x="17788" y="793"/>
                  </a:cubicBezTo>
                  <a:cubicBezTo>
                    <a:pt x="17673" y="793"/>
                    <a:pt x="17673" y="793"/>
                    <a:pt x="17673" y="793"/>
                  </a:cubicBezTo>
                  <a:cubicBezTo>
                    <a:pt x="17557" y="793"/>
                    <a:pt x="17557" y="793"/>
                    <a:pt x="17557" y="793"/>
                  </a:cubicBezTo>
                  <a:cubicBezTo>
                    <a:pt x="17557" y="892"/>
                    <a:pt x="17557" y="892"/>
                    <a:pt x="17557" y="892"/>
                  </a:cubicBezTo>
                  <a:cubicBezTo>
                    <a:pt x="17442" y="892"/>
                    <a:pt x="17442" y="892"/>
                    <a:pt x="17442" y="892"/>
                  </a:cubicBezTo>
                  <a:cubicBezTo>
                    <a:pt x="17442" y="892"/>
                    <a:pt x="17442" y="892"/>
                    <a:pt x="17442" y="892"/>
                  </a:cubicBezTo>
                  <a:cubicBezTo>
                    <a:pt x="17326" y="892"/>
                    <a:pt x="17326" y="892"/>
                    <a:pt x="17326" y="892"/>
                  </a:cubicBezTo>
                  <a:cubicBezTo>
                    <a:pt x="17326" y="892"/>
                    <a:pt x="17326" y="892"/>
                    <a:pt x="17326" y="892"/>
                  </a:cubicBezTo>
                  <a:cubicBezTo>
                    <a:pt x="17211" y="892"/>
                    <a:pt x="17211" y="892"/>
                    <a:pt x="17211" y="892"/>
                  </a:cubicBezTo>
                  <a:cubicBezTo>
                    <a:pt x="16980" y="793"/>
                    <a:pt x="16980" y="793"/>
                    <a:pt x="16980" y="793"/>
                  </a:cubicBezTo>
                  <a:cubicBezTo>
                    <a:pt x="16864" y="793"/>
                    <a:pt x="16864" y="793"/>
                    <a:pt x="16864" y="793"/>
                  </a:cubicBezTo>
                  <a:cubicBezTo>
                    <a:pt x="16864" y="793"/>
                    <a:pt x="16864" y="793"/>
                    <a:pt x="16864" y="793"/>
                  </a:cubicBezTo>
                  <a:cubicBezTo>
                    <a:pt x="16749" y="793"/>
                    <a:pt x="16749" y="793"/>
                    <a:pt x="16749" y="793"/>
                  </a:cubicBezTo>
                  <a:cubicBezTo>
                    <a:pt x="16633" y="793"/>
                    <a:pt x="16633" y="793"/>
                    <a:pt x="16633" y="793"/>
                  </a:cubicBezTo>
                  <a:cubicBezTo>
                    <a:pt x="16518" y="793"/>
                    <a:pt x="16518" y="793"/>
                    <a:pt x="16518" y="793"/>
                  </a:cubicBezTo>
                  <a:cubicBezTo>
                    <a:pt x="16518" y="793"/>
                    <a:pt x="16518" y="793"/>
                    <a:pt x="16518" y="793"/>
                  </a:cubicBezTo>
                  <a:cubicBezTo>
                    <a:pt x="16518" y="793"/>
                    <a:pt x="16518" y="793"/>
                    <a:pt x="16518" y="793"/>
                  </a:cubicBezTo>
                  <a:cubicBezTo>
                    <a:pt x="16402" y="793"/>
                    <a:pt x="16402" y="793"/>
                    <a:pt x="16402" y="793"/>
                  </a:cubicBezTo>
                  <a:cubicBezTo>
                    <a:pt x="16171" y="892"/>
                    <a:pt x="16171" y="892"/>
                    <a:pt x="16171" y="892"/>
                  </a:cubicBezTo>
                  <a:cubicBezTo>
                    <a:pt x="16171" y="892"/>
                    <a:pt x="16171" y="892"/>
                    <a:pt x="16171" y="892"/>
                  </a:cubicBezTo>
                  <a:cubicBezTo>
                    <a:pt x="16056" y="892"/>
                    <a:pt x="16056" y="892"/>
                    <a:pt x="16056" y="892"/>
                  </a:cubicBezTo>
                  <a:cubicBezTo>
                    <a:pt x="15940" y="892"/>
                    <a:pt x="15940" y="892"/>
                    <a:pt x="15940" y="892"/>
                  </a:cubicBezTo>
                  <a:cubicBezTo>
                    <a:pt x="15825" y="892"/>
                    <a:pt x="15825" y="892"/>
                    <a:pt x="15825" y="892"/>
                  </a:cubicBezTo>
                  <a:cubicBezTo>
                    <a:pt x="15709" y="892"/>
                    <a:pt x="15709" y="892"/>
                    <a:pt x="15709" y="892"/>
                  </a:cubicBezTo>
                  <a:cubicBezTo>
                    <a:pt x="15709" y="793"/>
                    <a:pt x="15709" y="793"/>
                    <a:pt x="15709" y="793"/>
                  </a:cubicBezTo>
                  <a:cubicBezTo>
                    <a:pt x="15594" y="793"/>
                    <a:pt x="15594" y="793"/>
                    <a:pt x="15594" y="793"/>
                  </a:cubicBezTo>
                  <a:cubicBezTo>
                    <a:pt x="15709" y="694"/>
                    <a:pt x="15709" y="694"/>
                    <a:pt x="15709" y="694"/>
                  </a:cubicBezTo>
                  <a:cubicBezTo>
                    <a:pt x="15709" y="694"/>
                    <a:pt x="15709" y="694"/>
                    <a:pt x="15709" y="694"/>
                  </a:cubicBezTo>
                  <a:cubicBezTo>
                    <a:pt x="15825" y="694"/>
                    <a:pt x="15825" y="694"/>
                    <a:pt x="15825" y="694"/>
                  </a:cubicBezTo>
                  <a:cubicBezTo>
                    <a:pt x="15709" y="694"/>
                    <a:pt x="15709" y="694"/>
                    <a:pt x="15709" y="694"/>
                  </a:cubicBezTo>
                  <a:cubicBezTo>
                    <a:pt x="15709" y="594"/>
                    <a:pt x="15709" y="594"/>
                    <a:pt x="15709" y="594"/>
                  </a:cubicBezTo>
                  <a:cubicBezTo>
                    <a:pt x="15594" y="694"/>
                    <a:pt x="15594" y="694"/>
                    <a:pt x="15594" y="694"/>
                  </a:cubicBezTo>
                  <a:cubicBezTo>
                    <a:pt x="15478" y="694"/>
                    <a:pt x="15478" y="694"/>
                    <a:pt x="15478" y="694"/>
                  </a:cubicBezTo>
                  <a:cubicBezTo>
                    <a:pt x="15478" y="793"/>
                    <a:pt x="15478" y="793"/>
                    <a:pt x="15478" y="793"/>
                  </a:cubicBezTo>
                  <a:cubicBezTo>
                    <a:pt x="15594" y="892"/>
                    <a:pt x="15594" y="892"/>
                    <a:pt x="15594" y="892"/>
                  </a:cubicBezTo>
                  <a:cubicBezTo>
                    <a:pt x="15594" y="892"/>
                    <a:pt x="15594" y="892"/>
                    <a:pt x="15594" y="892"/>
                  </a:cubicBezTo>
                  <a:cubicBezTo>
                    <a:pt x="15594" y="892"/>
                    <a:pt x="15594" y="892"/>
                    <a:pt x="15594" y="892"/>
                  </a:cubicBezTo>
                  <a:cubicBezTo>
                    <a:pt x="15478" y="892"/>
                    <a:pt x="15478" y="892"/>
                    <a:pt x="15478" y="892"/>
                  </a:cubicBezTo>
                  <a:cubicBezTo>
                    <a:pt x="15478" y="892"/>
                    <a:pt x="15478" y="892"/>
                    <a:pt x="15478" y="892"/>
                  </a:cubicBezTo>
                  <a:cubicBezTo>
                    <a:pt x="15363" y="892"/>
                    <a:pt x="15363" y="892"/>
                    <a:pt x="15363" y="892"/>
                  </a:cubicBezTo>
                  <a:cubicBezTo>
                    <a:pt x="15247" y="892"/>
                    <a:pt x="15247" y="892"/>
                    <a:pt x="15247" y="892"/>
                  </a:cubicBezTo>
                  <a:cubicBezTo>
                    <a:pt x="15247" y="991"/>
                    <a:pt x="15247" y="991"/>
                    <a:pt x="15247" y="991"/>
                  </a:cubicBezTo>
                  <a:cubicBezTo>
                    <a:pt x="15132" y="991"/>
                    <a:pt x="15132" y="991"/>
                    <a:pt x="15132" y="991"/>
                  </a:cubicBezTo>
                  <a:cubicBezTo>
                    <a:pt x="15016" y="892"/>
                    <a:pt x="15016" y="892"/>
                    <a:pt x="15016" y="892"/>
                  </a:cubicBezTo>
                  <a:cubicBezTo>
                    <a:pt x="14901" y="892"/>
                    <a:pt x="14901" y="892"/>
                    <a:pt x="14901" y="892"/>
                  </a:cubicBezTo>
                  <a:cubicBezTo>
                    <a:pt x="14785" y="991"/>
                    <a:pt x="14785" y="991"/>
                    <a:pt x="14785" y="991"/>
                  </a:cubicBezTo>
                  <a:cubicBezTo>
                    <a:pt x="14554" y="1090"/>
                    <a:pt x="14554" y="1090"/>
                    <a:pt x="14554" y="1090"/>
                  </a:cubicBezTo>
                  <a:cubicBezTo>
                    <a:pt x="14554" y="1090"/>
                    <a:pt x="14554" y="1090"/>
                    <a:pt x="14554" y="1090"/>
                  </a:cubicBezTo>
                  <a:cubicBezTo>
                    <a:pt x="14554" y="1288"/>
                    <a:pt x="14554" y="1288"/>
                    <a:pt x="14554" y="1288"/>
                  </a:cubicBezTo>
                  <a:cubicBezTo>
                    <a:pt x="14554" y="1288"/>
                    <a:pt x="14554" y="1288"/>
                    <a:pt x="14554" y="1288"/>
                  </a:cubicBezTo>
                  <a:cubicBezTo>
                    <a:pt x="14554" y="1387"/>
                    <a:pt x="14554" y="1387"/>
                    <a:pt x="14554" y="1387"/>
                  </a:cubicBezTo>
                  <a:cubicBezTo>
                    <a:pt x="14554" y="1387"/>
                    <a:pt x="14554" y="1387"/>
                    <a:pt x="14554" y="1387"/>
                  </a:cubicBezTo>
                  <a:cubicBezTo>
                    <a:pt x="14670" y="1387"/>
                    <a:pt x="14670" y="1387"/>
                    <a:pt x="14670" y="1387"/>
                  </a:cubicBezTo>
                  <a:cubicBezTo>
                    <a:pt x="14670" y="1288"/>
                    <a:pt x="14670" y="1288"/>
                    <a:pt x="14670" y="1288"/>
                  </a:cubicBezTo>
                  <a:cubicBezTo>
                    <a:pt x="14670" y="1189"/>
                    <a:pt x="14670" y="1189"/>
                    <a:pt x="14670" y="1189"/>
                  </a:cubicBezTo>
                  <a:cubicBezTo>
                    <a:pt x="14670" y="1189"/>
                    <a:pt x="14670" y="1189"/>
                    <a:pt x="14670" y="1189"/>
                  </a:cubicBezTo>
                  <a:cubicBezTo>
                    <a:pt x="14785" y="1189"/>
                    <a:pt x="14785" y="1189"/>
                    <a:pt x="14785" y="1189"/>
                  </a:cubicBezTo>
                  <a:cubicBezTo>
                    <a:pt x="14785" y="1189"/>
                    <a:pt x="14785" y="1189"/>
                    <a:pt x="14785" y="1189"/>
                  </a:cubicBezTo>
                  <a:cubicBezTo>
                    <a:pt x="14901" y="1189"/>
                    <a:pt x="14901" y="1189"/>
                    <a:pt x="14901" y="1189"/>
                  </a:cubicBezTo>
                  <a:cubicBezTo>
                    <a:pt x="14901" y="1189"/>
                    <a:pt x="14901" y="1189"/>
                    <a:pt x="14901" y="1189"/>
                  </a:cubicBezTo>
                  <a:cubicBezTo>
                    <a:pt x="14901" y="1189"/>
                    <a:pt x="14901" y="1189"/>
                    <a:pt x="14901" y="1189"/>
                  </a:cubicBezTo>
                  <a:cubicBezTo>
                    <a:pt x="14901" y="1288"/>
                    <a:pt x="14901" y="1288"/>
                    <a:pt x="14901" y="1288"/>
                  </a:cubicBezTo>
                  <a:cubicBezTo>
                    <a:pt x="14901" y="1288"/>
                    <a:pt x="14901" y="1288"/>
                    <a:pt x="14901" y="1288"/>
                  </a:cubicBezTo>
                  <a:cubicBezTo>
                    <a:pt x="14901" y="1288"/>
                    <a:pt x="14901" y="1288"/>
                    <a:pt x="14901" y="1288"/>
                  </a:cubicBezTo>
                  <a:cubicBezTo>
                    <a:pt x="14901" y="1288"/>
                    <a:pt x="14901" y="1288"/>
                    <a:pt x="14901" y="1288"/>
                  </a:cubicBezTo>
                  <a:cubicBezTo>
                    <a:pt x="15016" y="1189"/>
                    <a:pt x="15016" y="1189"/>
                    <a:pt x="15016" y="1189"/>
                  </a:cubicBezTo>
                  <a:cubicBezTo>
                    <a:pt x="15016" y="1189"/>
                    <a:pt x="15016" y="1090"/>
                    <a:pt x="15016" y="1090"/>
                  </a:cubicBezTo>
                  <a:cubicBezTo>
                    <a:pt x="15016" y="1090"/>
                    <a:pt x="15132" y="1090"/>
                    <a:pt x="15132" y="1090"/>
                  </a:cubicBezTo>
                  <a:cubicBezTo>
                    <a:pt x="15247" y="1090"/>
                    <a:pt x="15247" y="1090"/>
                    <a:pt x="15247" y="1090"/>
                  </a:cubicBezTo>
                  <a:cubicBezTo>
                    <a:pt x="15363" y="1090"/>
                    <a:pt x="15363" y="1090"/>
                    <a:pt x="15363" y="1090"/>
                  </a:cubicBezTo>
                  <a:cubicBezTo>
                    <a:pt x="15478" y="991"/>
                    <a:pt x="15478" y="991"/>
                    <a:pt x="15478" y="991"/>
                  </a:cubicBezTo>
                  <a:cubicBezTo>
                    <a:pt x="15478" y="991"/>
                    <a:pt x="15478" y="991"/>
                    <a:pt x="15478" y="991"/>
                  </a:cubicBezTo>
                  <a:cubicBezTo>
                    <a:pt x="15594" y="991"/>
                    <a:pt x="15594" y="991"/>
                    <a:pt x="15594" y="991"/>
                  </a:cubicBezTo>
                  <a:cubicBezTo>
                    <a:pt x="15594" y="1090"/>
                    <a:pt x="15594" y="1090"/>
                    <a:pt x="15594" y="1090"/>
                  </a:cubicBezTo>
                  <a:cubicBezTo>
                    <a:pt x="15594" y="1189"/>
                    <a:pt x="15594" y="1189"/>
                    <a:pt x="15594" y="1189"/>
                  </a:cubicBezTo>
                  <a:cubicBezTo>
                    <a:pt x="15709" y="1189"/>
                    <a:pt x="15709" y="1189"/>
                    <a:pt x="15709" y="1189"/>
                  </a:cubicBezTo>
                  <a:cubicBezTo>
                    <a:pt x="15709" y="1189"/>
                    <a:pt x="15709" y="1189"/>
                    <a:pt x="15709" y="1189"/>
                  </a:cubicBezTo>
                  <a:cubicBezTo>
                    <a:pt x="15709" y="1189"/>
                    <a:pt x="15709" y="1189"/>
                    <a:pt x="15709" y="1189"/>
                  </a:cubicBezTo>
                  <a:cubicBezTo>
                    <a:pt x="15709" y="1090"/>
                    <a:pt x="15709" y="1090"/>
                    <a:pt x="15709" y="1090"/>
                  </a:cubicBezTo>
                  <a:cubicBezTo>
                    <a:pt x="15709" y="991"/>
                    <a:pt x="15709" y="991"/>
                    <a:pt x="15709" y="991"/>
                  </a:cubicBezTo>
                  <a:cubicBezTo>
                    <a:pt x="15825" y="991"/>
                    <a:pt x="15825" y="991"/>
                    <a:pt x="15825" y="991"/>
                  </a:cubicBezTo>
                  <a:cubicBezTo>
                    <a:pt x="15940" y="991"/>
                    <a:pt x="15940" y="991"/>
                    <a:pt x="15940" y="991"/>
                  </a:cubicBezTo>
                  <a:cubicBezTo>
                    <a:pt x="16056" y="991"/>
                    <a:pt x="16056" y="991"/>
                    <a:pt x="16056" y="991"/>
                  </a:cubicBezTo>
                  <a:cubicBezTo>
                    <a:pt x="16171" y="991"/>
                    <a:pt x="16171" y="991"/>
                    <a:pt x="16171" y="991"/>
                  </a:cubicBezTo>
                  <a:cubicBezTo>
                    <a:pt x="16287" y="991"/>
                    <a:pt x="16287" y="991"/>
                    <a:pt x="16287" y="991"/>
                  </a:cubicBezTo>
                  <a:cubicBezTo>
                    <a:pt x="16402" y="892"/>
                    <a:pt x="16402" y="892"/>
                    <a:pt x="16402" y="892"/>
                  </a:cubicBezTo>
                  <a:cubicBezTo>
                    <a:pt x="16633" y="892"/>
                    <a:pt x="16633" y="892"/>
                    <a:pt x="16633" y="892"/>
                  </a:cubicBezTo>
                  <a:cubicBezTo>
                    <a:pt x="16749" y="991"/>
                    <a:pt x="16749" y="991"/>
                    <a:pt x="16749" y="991"/>
                  </a:cubicBezTo>
                  <a:cubicBezTo>
                    <a:pt x="16864" y="991"/>
                    <a:pt x="16864" y="991"/>
                    <a:pt x="16864" y="991"/>
                  </a:cubicBezTo>
                  <a:cubicBezTo>
                    <a:pt x="16864" y="991"/>
                    <a:pt x="16864" y="991"/>
                    <a:pt x="16864" y="991"/>
                  </a:cubicBezTo>
                  <a:cubicBezTo>
                    <a:pt x="16980" y="1090"/>
                    <a:pt x="16980" y="1090"/>
                    <a:pt x="16980" y="1090"/>
                  </a:cubicBezTo>
                  <a:cubicBezTo>
                    <a:pt x="17095" y="1090"/>
                    <a:pt x="17095" y="1090"/>
                    <a:pt x="17095" y="1090"/>
                  </a:cubicBezTo>
                  <a:cubicBezTo>
                    <a:pt x="17095" y="1090"/>
                    <a:pt x="17095" y="1090"/>
                    <a:pt x="17095" y="1090"/>
                  </a:cubicBezTo>
                  <a:cubicBezTo>
                    <a:pt x="17211" y="1090"/>
                    <a:pt x="17211" y="1090"/>
                    <a:pt x="17211" y="1090"/>
                  </a:cubicBezTo>
                  <a:cubicBezTo>
                    <a:pt x="17326" y="1090"/>
                    <a:pt x="17326" y="1090"/>
                    <a:pt x="17326" y="1090"/>
                  </a:cubicBezTo>
                  <a:cubicBezTo>
                    <a:pt x="17326" y="1090"/>
                    <a:pt x="17326" y="1090"/>
                    <a:pt x="17326" y="1090"/>
                  </a:cubicBezTo>
                  <a:cubicBezTo>
                    <a:pt x="17442" y="1090"/>
                    <a:pt x="17442" y="1090"/>
                    <a:pt x="17442" y="1090"/>
                  </a:cubicBezTo>
                  <a:cubicBezTo>
                    <a:pt x="17442" y="1189"/>
                    <a:pt x="17442" y="1189"/>
                    <a:pt x="17442" y="1189"/>
                  </a:cubicBezTo>
                  <a:cubicBezTo>
                    <a:pt x="17442" y="1189"/>
                    <a:pt x="17442" y="1189"/>
                    <a:pt x="17442" y="1189"/>
                  </a:cubicBezTo>
                  <a:cubicBezTo>
                    <a:pt x="17557" y="1090"/>
                    <a:pt x="17557" y="1090"/>
                    <a:pt x="17557" y="1090"/>
                  </a:cubicBezTo>
                  <a:cubicBezTo>
                    <a:pt x="17673" y="1090"/>
                    <a:pt x="17673" y="1090"/>
                    <a:pt x="17673" y="1090"/>
                  </a:cubicBezTo>
                  <a:cubicBezTo>
                    <a:pt x="17673" y="1090"/>
                    <a:pt x="17673" y="1090"/>
                    <a:pt x="17673" y="1090"/>
                  </a:cubicBezTo>
                  <a:cubicBezTo>
                    <a:pt x="17904" y="991"/>
                    <a:pt x="17904" y="991"/>
                    <a:pt x="17904" y="991"/>
                  </a:cubicBezTo>
                  <a:cubicBezTo>
                    <a:pt x="17904" y="991"/>
                    <a:pt x="17904" y="991"/>
                    <a:pt x="17904" y="991"/>
                  </a:cubicBezTo>
                  <a:cubicBezTo>
                    <a:pt x="18019" y="991"/>
                    <a:pt x="18019" y="991"/>
                    <a:pt x="18019" y="991"/>
                  </a:cubicBezTo>
                  <a:cubicBezTo>
                    <a:pt x="18019" y="991"/>
                    <a:pt x="18019" y="991"/>
                    <a:pt x="18019" y="991"/>
                  </a:cubicBezTo>
                  <a:cubicBezTo>
                    <a:pt x="18135" y="1090"/>
                    <a:pt x="18135" y="1090"/>
                    <a:pt x="18135" y="1090"/>
                  </a:cubicBezTo>
                  <a:cubicBezTo>
                    <a:pt x="18135" y="1090"/>
                    <a:pt x="18135" y="1090"/>
                    <a:pt x="18135" y="1090"/>
                  </a:cubicBezTo>
                  <a:cubicBezTo>
                    <a:pt x="18135" y="1090"/>
                    <a:pt x="18135" y="1090"/>
                    <a:pt x="18135" y="1090"/>
                  </a:cubicBezTo>
                  <a:cubicBezTo>
                    <a:pt x="18135" y="1189"/>
                    <a:pt x="18135" y="1189"/>
                    <a:pt x="18135" y="1189"/>
                  </a:cubicBezTo>
                  <a:cubicBezTo>
                    <a:pt x="18135" y="1189"/>
                    <a:pt x="18135" y="1189"/>
                    <a:pt x="18135" y="1189"/>
                  </a:cubicBezTo>
                  <a:cubicBezTo>
                    <a:pt x="18135" y="1189"/>
                    <a:pt x="18135" y="1189"/>
                    <a:pt x="18135" y="1189"/>
                  </a:cubicBezTo>
                  <a:cubicBezTo>
                    <a:pt x="18250" y="1288"/>
                    <a:pt x="18250" y="1288"/>
                    <a:pt x="18250" y="1288"/>
                  </a:cubicBezTo>
                  <a:cubicBezTo>
                    <a:pt x="18250" y="1288"/>
                    <a:pt x="18250" y="1288"/>
                    <a:pt x="18250" y="1288"/>
                  </a:cubicBezTo>
                  <a:cubicBezTo>
                    <a:pt x="18019" y="1387"/>
                    <a:pt x="18019" y="1387"/>
                    <a:pt x="18019" y="1387"/>
                  </a:cubicBezTo>
                  <a:cubicBezTo>
                    <a:pt x="17904" y="1387"/>
                    <a:pt x="17904" y="1387"/>
                    <a:pt x="17904" y="1387"/>
                  </a:cubicBezTo>
                  <a:cubicBezTo>
                    <a:pt x="17788" y="1387"/>
                    <a:pt x="17788" y="1387"/>
                    <a:pt x="17788" y="1387"/>
                  </a:cubicBezTo>
                  <a:cubicBezTo>
                    <a:pt x="17788" y="1387"/>
                    <a:pt x="17788" y="1387"/>
                    <a:pt x="17788" y="1387"/>
                  </a:cubicBezTo>
                  <a:cubicBezTo>
                    <a:pt x="17673" y="1288"/>
                    <a:pt x="17673" y="1288"/>
                    <a:pt x="17673" y="1288"/>
                  </a:cubicBezTo>
                  <a:cubicBezTo>
                    <a:pt x="17673" y="1387"/>
                    <a:pt x="17673" y="1387"/>
                    <a:pt x="17673" y="1387"/>
                  </a:cubicBezTo>
                  <a:cubicBezTo>
                    <a:pt x="17673" y="1387"/>
                    <a:pt x="17673" y="1387"/>
                    <a:pt x="17673" y="1387"/>
                  </a:cubicBezTo>
                  <a:cubicBezTo>
                    <a:pt x="17788" y="1486"/>
                    <a:pt x="17788" y="1486"/>
                    <a:pt x="17788" y="1486"/>
                  </a:cubicBezTo>
                  <a:cubicBezTo>
                    <a:pt x="17788" y="1486"/>
                    <a:pt x="17788" y="1486"/>
                    <a:pt x="17788" y="1486"/>
                  </a:cubicBezTo>
                  <a:cubicBezTo>
                    <a:pt x="17788" y="1486"/>
                    <a:pt x="17788" y="1486"/>
                    <a:pt x="17788" y="1486"/>
                  </a:cubicBezTo>
                  <a:cubicBezTo>
                    <a:pt x="17673" y="1486"/>
                    <a:pt x="17673" y="1486"/>
                    <a:pt x="17673" y="1486"/>
                  </a:cubicBezTo>
                  <a:cubicBezTo>
                    <a:pt x="17557" y="1486"/>
                    <a:pt x="17557" y="1486"/>
                    <a:pt x="17557" y="1486"/>
                  </a:cubicBezTo>
                  <a:cubicBezTo>
                    <a:pt x="17557" y="1486"/>
                    <a:pt x="17557" y="1486"/>
                    <a:pt x="17557" y="1486"/>
                  </a:cubicBezTo>
                  <a:cubicBezTo>
                    <a:pt x="17557" y="1486"/>
                    <a:pt x="17557" y="1486"/>
                    <a:pt x="17557" y="1486"/>
                  </a:cubicBezTo>
                  <a:cubicBezTo>
                    <a:pt x="17557" y="1486"/>
                    <a:pt x="17557" y="1486"/>
                    <a:pt x="17557" y="1486"/>
                  </a:cubicBezTo>
                  <a:cubicBezTo>
                    <a:pt x="17673" y="1585"/>
                    <a:pt x="17673" y="1585"/>
                    <a:pt x="17673" y="1585"/>
                  </a:cubicBezTo>
                  <a:cubicBezTo>
                    <a:pt x="17788" y="1585"/>
                    <a:pt x="17788" y="1585"/>
                    <a:pt x="17788" y="1585"/>
                  </a:cubicBezTo>
                  <a:cubicBezTo>
                    <a:pt x="17904" y="1585"/>
                    <a:pt x="17904" y="1585"/>
                    <a:pt x="17904" y="1585"/>
                  </a:cubicBezTo>
                  <a:cubicBezTo>
                    <a:pt x="17904" y="1585"/>
                    <a:pt x="17904" y="1585"/>
                    <a:pt x="17904" y="1585"/>
                  </a:cubicBezTo>
                  <a:cubicBezTo>
                    <a:pt x="18135" y="1486"/>
                    <a:pt x="18135" y="1486"/>
                    <a:pt x="18135" y="1486"/>
                  </a:cubicBezTo>
                  <a:cubicBezTo>
                    <a:pt x="18135" y="1486"/>
                    <a:pt x="18135" y="1486"/>
                    <a:pt x="18135" y="1486"/>
                  </a:cubicBezTo>
                  <a:cubicBezTo>
                    <a:pt x="18135" y="1585"/>
                    <a:pt x="18135" y="1585"/>
                    <a:pt x="18135" y="1585"/>
                  </a:cubicBezTo>
                  <a:cubicBezTo>
                    <a:pt x="18135" y="1486"/>
                    <a:pt x="18135" y="1486"/>
                    <a:pt x="18135" y="1486"/>
                  </a:cubicBezTo>
                  <a:cubicBezTo>
                    <a:pt x="18135" y="1486"/>
                    <a:pt x="18135" y="1486"/>
                    <a:pt x="18135" y="1486"/>
                  </a:cubicBezTo>
                  <a:cubicBezTo>
                    <a:pt x="18250" y="1486"/>
                    <a:pt x="18250" y="1486"/>
                    <a:pt x="18250" y="1486"/>
                  </a:cubicBezTo>
                  <a:cubicBezTo>
                    <a:pt x="18481" y="1486"/>
                    <a:pt x="18481" y="1486"/>
                    <a:pt x="18481" y="1486"/>
                  </a:cubicBezTo>
                  <a:cubicBezTo>
                    <a:pt x="18481" y="1486"/>
                    <a:pt x="18481" y="1486"/>
                    <a:pt x="18481" y="1486"/>
                  </a:cubicBezTo>
                  <a:cubicBezTo>
                    <a:pt x="18597" y="1585"/>
                    <a:pt x="18597" y="1585"/>
                    <a:pt x="18597" y="1585"/>
                  </a:cubicBezTo>
                  <a:cubicBezTo>
                    <a:pt x="18597" y="1585"/>
                    <a:pt x="18597" y="1585"/>
                    <a:pt x="18597" y="1585"/>
                  </a:cubicBezTo>
                  <a:cubicBezTo>
                    <a:pt x="18597" y="1585"/>
                    <a:pt x="18597" y="1585"/>
                    <a:pt x="18597" y="1585"/>
                  </a:cubicBezTo>
                  <a:cubicBezTo>
                    <a:pt x="18712" y="1486"/>
                    <a:pt x="18712" y="1486"/>
                    <a:pt x="18712" y="1486"/>
                  </a:cubicBezTo>
                  <a:cubicBezTo>
                    <a:pt x="18712" y="1585"/>
                    <a:pt x="18712" y="1585"/>
                    <a:pt x="18712" y="1585"/>
                  </a:cubicBezTo>
                  <a:cubicBezTo>
                    <a:pt x="18712" y="1585"/>
                    <a:pt x="18712" y="1585"/>
                    <a:pt x="18712" y="1585"/>
                  </a:cubicBezTo>
                  <a:cubicBezTo>
                    <a:pt x="18828" y="1684"/>
                    <a:pt x="18828" y="1684"/>
                    <a:pt x="18828" y="1684"/>
                  </a:cubicBezTo>
                  <a:cubicBezTo>
                    <a:pt x="18943" y="1684"/>
                    <a:pt x="18943" y="1684"/>
                    <a:pt x="18943" y="1684"/>
                  </a:cubicBezTo>
                  <a:cubicBezTo>
                    <a:pt x="19059" y="1684"/>
                    <a:pt x="19059" y="1684"/>
                    <a:pt x="19059" y="1684"/>
                  </a:cubicBezTo>
                  <a:cubicBezTo>
                    <a:pt x="19059" y="1783"/>
                    <a:pt x="19059" y="1783"/>
                    <a:pt x="19059" y="1783"/>
                  </a:cubicBezTo>
                  <a:cubicBezTo>
                    <a:pt x="19059" y="1783"/>
                    <a:pt x="19059" y="1783"/>
                    <a:pt x="19059" y="1783"/>
                  </a:cubicBezTo>
                  <a:cubicBezTo>
                    <a:pt x="19290" y="1883"/>
                    <a:pt x="19290" y="1883"/>
                    <a:pt x="19290" y="1883"/>
                  </a:cubicBezTo>
                  <a:cubicBezTo>
                    <a:pt x="19290" y="1883"/>
                    <a:pt x="19290" y="1883"/>
                    <a:pt x="19290" y="1883"/>
                  </a:cubicBezTo>
                  <a:cubicBezTo>
                    <a:pt x="19290" y="1982"/>
                    <a:pt x="19290" y="1982"/>
                    <a:pt x="19290" y="1982"/>
                  </a:cubicBezTo>
                  <a:cubicBezTo>
                    <a:pt x="19290" y="1982"/>
                    <a:pt x="19290" y="1982"/>
                    <a:pt x="19290" y="1982"/>
                  </a:cubicBezTo>
                  <a:cubicBezTo>
                    <a:pt x="19290" y="2081"/>
                    <a:pt x="19290" y="2081"/>
                    <a:pt x="19290" y="2081"/>
                  </a:cubicBezTo>
                  <a:cubicBezTo>
                    <a:pt x="19290" y="2081"/>
                    <a:pt x="19290" y="2081"/>
                    <a:pt x="19290" y="2081"/>
                  </a:cubicBezTo>
                  <a:cubicBezTo>
                    <a:pt x="19290" y="2180"/>
                    <a:pt x="19290" y="2180"/>
                    <a:pt x="19290" y="2180"/>
                  </a:cubicBezTo>
                  <a:cubicBezTo>
                    <a:pt x="19174" y="2180"/>
                    <a:pt x="19174" y="2180"/>
                    <a:pt x="19174" y="2180"/>
                  </a:cubicBezTo>
                  <a:cubicBezTo>
                    <a:pt x="19174" y="2180"/>
                    <a:pt x="19174" y="2180"/>
                    <a:pt x="19174" y="2180"/>
                  </a:cubicBezTo>
                  <a:cubicBezTo>
                    <a:pt x="19059" y="2279"/>
                    <a:pt x="19059" y="2279"/>
                    <a:pt x="19059" y="2279"/>
                  </a:cubicBezTo>
                  <a:cubicBezTo>
                    <a:pt x="19059" y="2180"/>
                    <a:pt x="19059" y="2180"/>
                    <a:pt x="19059" y="2180"/>
                  </a:cubicBezTo>
                  <a:cubicBezTo>
                    <a:pt x="18943" y="2279"/>
                    <a:pt x="18943" y="2279"/>
                    <a:pt x="18943" y="2279"/>
                  </a:cubicBezTo>
                  <a:cubicBezTo>
                    <a:pt x="18943" y="2279"/>
                    <a:pt x="18943" y="2279"/>
                    <a:pt x="18943" y="2279"/>
                  </a:cubicBezTo>
                  <a:cubicBezTo>
                    <a:pt x="18943" y="2279"/>
                    <a:pt x="18943" y="2279"/>
                    <a:pt x="18943" y="2279"/>
                  </a:cubicBezTo>
                  <a:cubicBezTo>
                    <a:pt x="18828" y="2378"/>
                    <a:pt x="18828" y="2378"/>
                    <a:pt x="18828" y="2378"/>
                  </a:cubicBezTo>
                  <a:cubicBezTo>
                    <a:pt x="18712" y="2378"/>
                    <a:pt x="18712" y="2378"/>
                    <a:pt x="18712" y="2378"/>
                  </a:cubicBezTo>
                  <a:cubicBezTo>
                    <a:pt x="18597" y="2378"/>
                    <a:pt x="18597" y="2378"/>
                    <a:pt x="18597" y="2378"/>
                  </a:cubicBezTo>
                  <a:cubicBezTo>
                    <a:pt x="18481" y="2378"/>
                    <a:pt x="18481" y="2378"/>
                    <a:pt x="18481" y="2378"/>
                  </a:cubicBezTo>
                  <a:cubicBezTo>
                    <a:pt x="18481" y="2378"/>
                    <a:pt x="18481" y="2378"/>
                    <a:pt x="18481" y="2378"/>
                  </a:cubicBezTo>
                  <a:cubicBezTo>
                    <a:pt x="18366" y="2378"/>
                    <a:pt x="18366" y="2378"/>
                    <a:pt x="18366" y="2378"/>
                  </a:cubicBezTo>
                  <a:cubicBezTo>
                    <a:pt x="18366" y="2378"/>
                    <a:pt x="18366" y="2378"/>
                    <a:pt x="18366" y="2378"/>
                  </a:cubicBezTo>
                  <a:cubicBezTo>
                    <a:pt x="18366" y="2378"/>
                    <a:pt x="18366" y="2378"/>
                    <a:pt x="18366" y="2378"/>
                  </a:cubicBezTo>
                  <a:cubicBezTo>
                    <a:pt x="18366" y="2378"/>
                    <a:pt x="18366" y="2378"/>
                    <a:pt x="18366" y="2378"/>
                  </a:cubicBezTo>
                  <a:cubicBezTo>
                    <a:pt x="18366" y="2378"/>
                    <a:pt x="18366" y="2378"/>
                    <a:pt x="18366" y="2378"/>
                  </a:cubicBezTo>
                  <a:cubicBezTo>
                    <a:pt x="18366" y="2477"/>
                    <a:pt x="18366" y="2477"/>
                    <a:pt x="18366" y="2477"/>
                  </a:cubicBezTo>
                  <a:cubicBezTo>
                    <a:pt x="18250" y="2477"/>
                    <a:pt x="18250" y="2477"/>
                    <a:pt x="18250" y="2477"/>
                  </a:cubicBezTo>
                  <a:cubicBezTo>
                    <a:pt x="18135" y="2477"/>
                    <a:pt x="18135" y="2477"/>
                    <a:pt x="18135" y="2477"/>
                  </a:cubicBezTo>
                  <a:cubicBezTo>
                    <a:pt x="18135" y="2477"/>
                    <a:pt x="18135" y="2477"/>
                    <a:pt x="18135" y="2477"/>
                  </a:cubicBezTo>
                  <a:cubicBezTo>
                    <a:pt x="18019" y="2477"/>
                    <a:pt x="18019" y="2477"/>
                    <a:pt x="18019" y="2477"/>
                  </a:cubicBezTo>
                  <a:cubicBezTo>
                    <a:pt x="18019" y="2477"/>
                    <a:pt x="18019" y="2477"/>
                    <a:pt x="18019" y="2477"/>
                  </a:cubicBezTo>
                  <a:cubicBezTo>
                    <a:pt x="17904" y="2477"/>
                    <a:pt x="17904" y="2477"/>
                    <a:pt x="17904" y="2477"/>
                  </a:cubicBezTo>
                  <a:cubicBezTo>
                    <a:pt x="17788" y="2477"/>
                    <a:pt x="17788" y="2477"/>
                    <a:pt x="17788" y="2477"/>
                  </a:cubicBezTo>
                  <a:cubicBezTo>
                    <a:pt x="17673" y="2477"/>
                    <a:pt x="17673" y="2477"/>
                    <a:pt x="17673" y="2477"/>
                  </a:cubicBezTo>
                  <a:cubicBezTo>
                    <a:pt x="17673" y="2477"/>
                    <a:pt x="17673" y="2477"/>
                    <a:pt x="17673" y="2477"/>
                  </a:cubicBezTo>
                  <a:cubicBezTo>
                    <a:pt x="17557" y="2477"/>
                    <a:pt x="17557" y="2477"/>
                    <a:pt x="17557" y="2477"/>
                  </a:cubicBezTo>
                  <a:cubicBezTo>
                    <a:pt x="17557" y="2477"/>
                    <a:pt x="17557" y="2477"/>
                    <a:pt x="17557" y="2477"/>
                  </a:cubicBezTo>
                  <a:cubicBezTo>
                    <a:pt x="17442" y="2477"/>
                    <a:pt x="17442" y="2477"/>
                    <a:pt x="17442" y="2477"/>
                  </a:cubicBezTo>
                  <a:cubicBezTo>
                    <a:pt x="17326" y="2477"/>
                    <a:pt x="17326" y="2477"/>
                    <a:pt x="17326" y="2477"/>
                  </a:cubicBezTo>
                  <a:cubicBezTo>
                    <a:pt x="17326" y="2477"/>
                    <a:pt x="17326" y="2477"/>
                    <a:pt x="17326" y="2477"/>
                  </a:cubicBezTo>
                  <a:cubicBezTo>
                    <a:pt x="17211" y="2477"/>
                    <a:pt x="17211" y="2477"/>
                    <a:pt x="17211" y="2477"/>
                  </a:cubicBezTo>
                  <a:cubicBezTo>
                    <a:pt x="17095" y="2477"/>
                    <a:pt x="17095" y="2477"/>
                    <a:pt x="17095" y="2477"/>
                  </a:cubicBezTo>
                  <a:cubicBezTo>
                    <a:pt x="16980" y="2378"/>
                    <a:pt x="16980" y="2378"/>
                    <a:pt x="16980" y="2378"/>
                  </a:cubicBezTo>
                  <a:cubicBezTo>
                    <a:pt x="16980" y="2378"/>
                    <a:pt x="16980" y="2378"/>
                    <a:pt x="16980" y="2378"/>
                  </a:cubicBezTo>
                  <a:cubicBezTo>
                    <a:pt x="16980" y="2378"/>
                    <a:pt x="16980" y="2378"/>
                    <a:pt x="16980" y="2378"/>
                  </a:cubicBezTo>
                  <a:cubicBezTo>
                    <a:pt x="16749" y="2378"/>
                    <a:pt x="16749" y="2378"/>
                    <a:pt x="16749" y="2378"/>
                  </a:cubicBezTo>
                  <a:cubicBezTo>
                    <a:pt x="16749" y="2378"/>
                    <a:pt x="16749" y="2378"/>
                    <a:pt x="16749" y="2378"/>
                  </a:cubicBezTo>
                  <a:cubicBezTo>
                    <a:pt x="16633" y="2378"/>
                    <a:pt x="16633" y="2378"/>
                    <a:pt x="16633" y="2378"/>
                  </a:cubicBezTo>
                  <a:cubicBezTo>
                    <a:pt x="16518" y="2378"/>
                    <a:pt x="16518" y="2378"/>
                    <a:pt x="16518" y="2378"/>
                  </a:cubicBezTo>
                  <a:cubicBezTo>
                    <a:pt x="16518" y="2378"/>
                    <a:pt x="16518" y="2378"/>
                    <a:pt x="16518" y="2378"/>
                  </a:cubicBezTo>
                  <a:cubicBezTo>
                    <a:pt x="16402" y="2378"/>
                    <a:pt x="16402" y="2378"/>
                    <a:pt x="16402" y="2378"/>
                  </a:cubicBezTo>
                  <a:cubicBezTo>
                    <a:pt x="16287" y="2378"/>
                    <a:pt x="16287" y="2378"/>
                    <a:pt x="16287" y="2378"/>
                  </a:cubicBezTo>
                  <a:cubicBezTo>
                    <a:pt x="16287" y="2378"/>
                    <a:pt x="16287" y="2378"/>
                    <a:pt x="16287" y="2378"/>
                  </a:cubicBezTo>
                  <a:cubicBezTo>
                    <a:pt x="16171" y="2378"/>
                    <a:pt x="16171" y="2378"/>
                    <a:pt x="16171" y="2378"/>
                  </a:cubicBezTo>
                  <a:cubicBezTo>
                    <a:pt x="16056" y="2378"/>
                    <a:pt x="16056" y="2378"/>
                    <a:pt x="16056" y="2378"/>
                  </a:cubicBezTo>
                  <a:cubicBezTo>
                    <a:pt x="15940" y="2477"/>
                    <a:pt x="15940" y="2477"/>
                    <a:pt x="15940" y="2477"/>
                  </a:cubicBezTo>
                  <a:cubicBezTo>
                    <a:pt x="15940" y="2477"/>
                    <a:pt x="15940" y="2477"/>
                    <a:pt x="15940" y="2477"/>
                  </a:cubicBezTo>
                  <a:cubicBezTo>
                    <a:pt x="15940" y="2477"/>
                    <a:pt x="15940" y="2477"/>
                    <a:pt x="15940" y="2477"/>
                  </a:cubicBezTo>
                  <a:cubicBezTo>
                    <a:pt x="15940" y="2378"/>
                    <a:pt x="15940" y="2378"/>
                    <a:pt x="15940" y="2378"/>
                  </a:cubicBezTo>
                  <a:cubicBezTo>
                    <a:pt x="15825" y="2378"/>
                    <a:pt x="15825" y="2378"/>
                    <a:pt x="15825" y="2378"/>
                  </a:cubicBezTo>
                  <a:cubicBezTo>
                    <a:pt x="15825" y="2378"/>
                    <a:pt x="15825" y="2378"/>
                    <a:pt x="15825" y="2378"/>
                  </a:cubicBezTo>
                  <a:cubicBezTo>
                    <a:pt x="15709" y="2378"/>
                    <a:pt x="15709" y="2378"/>
                    <a:pt x="15709" y="2378"/>
                  </a:cubicBezTo>
                  <a:cubicBezTo>
                    <a:pt x="15709" y="2378"/>
                    <a:pt x="15709" y="2378"/>
                    <a:pt x="15709" y="2378"/>
                  </a:cubicBezTo>
                  <a:cubicBezTo>
                    <a:pt x="15709" y="2378"/>
                    <a:pt x="15709" y="2378"/>
                    <a:pt x="15709" y="2378"/>
                  </a:cubicBezTo>
                  <a:cubicBezTo>
                    <a:pt x="15709" y="2378"/>
                    <a:pt x="15709" y="2378"/>
                    <a:pt x="15709" y="2378"/>
                  </a:cubicBezTo>
                  <a:cubicBezTo>
                    <a:pt x="15825" y="2378"/>
                    <a:pt x="15825" y="2378"/>
                    <a:pt x="15825" y="2378"/>
                  </a:cubicBezTo>
                  <a:cubicBezTo>
                    <a:pt x="15825" y="2477"/>
                    <a:pt x="15825" y="2477"/>
                    <a:pt x="15825" y="2477"/>
                  </a:cubicBezTo>
                  <a:cubicBezTo>
                    <a:pt x="15940" y="2477"/>
                    <a:pt x="15940" y="2477"/>
                    <a:pt x="15940" y="2477"/>
                  </a:cubicBezTo>
                  <a:cubicBezTo>
                    <a:pt x="15825" y="2477"/>
                    <a:pt x="15825" y="2477"/>
                    <a:pt x="15825" y="2477"/>
                  </a:cubicBezTo>
                  <a:cubicBezTo>
                    <a:pt x="15825" y="2576"/>
                    <a:pt x="15825" y="2576"/>
                    <a:pt x="15825" y="2576"/>
                  </a:cubicBezTo>
                  <a:cubicBezTo>
                    <a:pt x="15709" y="2576"/>
                    <a:pt x="15709" y="2576"/>
                    <a:pt x="15709" y="2576"/>
                  </a:cubicBezTo>
                  <a:cubicBezTo>
                    <a:pt x="15709" y="2576"/>
                    <a:pt x="15709" y="2576"/>
                    <a:pt x="15709" y="2576"/>
                  </a:cubicBezTo>
                  <a:cubicBezTo>
                    <a:pt x="15594" y="2576"/>
                    <a:pt x="15594" y="2576"/>
                    <a:pt x="15594" y="2576"/>
                  </a:cubicBezTo>
                  <a:cubicBezTo>
                    <a:pt x="15478" y="2576"/>
                    <a:pt x="15478" y="2576"/>
                    <a:pt x="15478" y="2576"/>
                  </a:cubicBezTo>
                  <a:cubicBezTo>
                    <a:pt x="15363" y="2675"/>
                    <a:pt x="15363" y="2675"/>
                    <a:pt x="15363" y="2675"/>
                  </a:cubicBezTo>
                  <a:cubicBezTo>
                    <a:pt x="15247" y="2675"/>
                    <a:pt x="15247" y="2675"/>
                    <a:pt x="15247" y="2675"/>
                  </a:cubicBezTo>
                  <a:cubicBezTo>
                    <a:pt x="15247" y="2675"/>
                    <a:pt x="15247" y="2675"/>
                    <a:pt x="15247" y="2675"/>
                  </a:cubicBezTo>
                  <a:cubicBezTo>
                    <a:pt x="15132" y="2675"/>
                    <a:pt x="15132" y="2675"/>
                    <a:pt x="15132" y="2675"/>
                  </a:cubicBezTo>
                  <a:cubicBezTo>
                    <a:pt x="15132" y="2675"/>
                    <a:pt x="15132" y="2675"/>
                    <a:pt x="15132" y="2675"/>
                  </a:cubicBezTo>
                  <a:cubicBezTo>
                    <a:pt x="15016" y="2774"/>
                    <a:pt x="15016" y="2774"/>
                    <a:pt x="15016" y="2774"/>
                  </a:cubicBezTo>
                  <a:cubicBezTo>
                    <a:pt x="14901" y="2774"/>
                    <a:pt x="14901" y="2774"/>
                    <a:pt x="14901" y="2774"/>
                  </a:cubicBezTo>
                  <a:cubicBezTo>
                    <a:pt x="14901" y="2774"/>
                    <a:pt x="14901" y="2774"/>
                    <a:pt x="14901" y="2774"/>
                  </a:cubicBezTo>
                  <a:cubicBezTo>
                    <a:pt x="14901" y="2873"/>
                    <a:pt x="14901" y="2873"/>
                    <a:pt x="14901" y="2873"/>
                  </a:cubicBezTo>
                  <a:cubicBezTo>
                    <a:pt x="14901" y="2873"/>
                    <a:pt x="14901" y="2873"/>
                    <a:pt x="14901" y="2873"/>
                  </a:cubicBezTo>
                  <a:cubicBezTo>
                    <a:pt x="14901" y="2972"/>
                    <a:pt x="14901" y="2972"/>
                    <a:pt x="14901" y="2972"/>
                  </a:cubicBezTo>
                  <a:cubicBezTo>
                    <a:pt x="14901" y="3072"/>
                    <a:pt x="14901" y="3072"/>
                    <a:pt x="14901" y="3072"/>
                  </a:cubicBezTo>
                  <a:cubicBezTo>
                    <a:pt x="15016" y="3072"/>
                    <a:pt x="15016" y="3072"/>
                    <a:pt x="15016" y="3072"/>
                  </a:cubicBezTo>
                  <a:cubicBezTo>
                    <a:pt x="15016" y="3072"/>
                    <a:pt x="15016" y="3072"/>
                    <a:pt x="15016" y="3072"/>
                  </a:cubicBezTo>
                  <a:cubicBezTo>
                    <a:pt x="15016" y="3072"/>
                    <a:pt x="15016" y="3072"/>
                    <a:pt x="15016" y="3072"/>
                  </a:cubicBezTo>
                  <a:cubicBezTo>
                    <a:pt x="15016" y="2972"/>
                    <a:pt x="15016" y="2972"/>
                    <a:pt x="15016" y="2972"/>
                  </a:cubicBezTo>
                  <a:cubicBezTo>
                    <a:pt x="15132" y="2873"/>
                    <a:pt x="15132" y="2873"/>
                    <a:pt x="15132" y="2873"/>
                  </a:cubicBezTo>
                  <a:cubicBezTo>
                    <a:pt x="15247" y="2873"/>
                    <a:pt x="15247" y="2873"/>
                    <a:pt x="15247" y="2873"/>
                  </a:cubicBezTo>
                  <a:cubicBezTo>
                    <a:pt x="15247" y="2873"/>
                    <a:pt x="15247" y="2873"/>
                    <a:pt x="15247" y="2873"/>
                  </a:cubicBezTo>
                  <a:cubicBezTo>
                    <a:pt x="15363" y="2873"/>
                    <a:pt x="15363" y="2873"/>
                    <a:pt x="15363" y="2873"/>
                  </a:cubicBezTo>
                  <a:cubicBezTo>
                    <a:pt x="15478" y="2873"/>
                    <a:pt x="15478" y="2873"/>
                    <a:pt x="15478" y="2873"/>
                  </a:cubicBezTo>
                  <a:cubicBezTo>
                    <a:pt x="15478" y="2873"/>
                    <a:pt x="15478" y="2873"/>
                    <a:pt x="15478" y="2873"/>
                  </a:cubicBezTo>
                  <a:cubicBezTo>
                    <a:pt x="15594" y="2774"/>
                    <a:pt x="15594" y="2774"/>
                    <a:pt x="15594" y="2774"/>
                  </a:cubicBezTo>
                  <a:cubicBezTo>
                    <a:pt x="15709" y="2774"/>
                    <a:pt x="15709" y="2774"/>
                    <a:pt x="15709" y="2774"/>
                  </a:cubicBezTo>
                  <a:cubicBezTo>
                    <a:pt x="15940" y="2675"/>
                    <a:pt x="15940" y="2675"/>
                    <a:pt x="15940" y="2675"/>
                  </a:cubicBezTo>
                  <a:cubicBezTo>
                    <a:pt x="15940" y="2675"/>
                    <a:pt x="15940" y="2675"/>
                    <a:pt x="15940" y="2675"/>
                  </a:cubicBezTo>
                  <a:cubicBezTo>
                    <a:pt x="15940" y="2675"/>
                    <a:pt x="15940" y="2675"/>
                    <a:pt x="15940" y="2675"/>
                  </a:cubicBezTo>
                  <a:cubicBezTo>
                    <a:pt x="15940" y="2774"/>
                    <a:pt x="15940" y="2774"/>
                    <a:pt x="15940" y="2774"/>
                  </a:cubicBezTo>
                  <a:cubicBezTo>
                    <a:pt x="15940" y="2774"/>
                    <a:pt x="15940" y="2774"/>
                    <a:pt x="15940" y="2774"/>
                  </a:cubicBezTo>
                  <a:cubicBezTo>
                    <a:pt x="16056" y="2774"/>
                    <a:pt x="16056" y="2774"/>
                    <a:pt x="16056" y="2774"/>
                  </a:cubicBezTo>
                  <a:cubicBezTo>
                    <a:pt x="16056" y="2675"/>
                    <a:pt x="16056" y="2675"/>
                    <a:pt x="16056" y="2675"/>
                  </a:cubicBezTo>
                  <a:cubicBezTo>
                    <a:pt x="16171" y="2576"/>
                    <a:pt x="16171" y="2576"/>
                    <a:pt x="16171" y="2576"/>
                  </a:cubicBezTo>
                  <a:cubicBezTo>
                    <a:pt x="16171" y="2576"/>
                    <a:pt x="16171" y="2576"/>
                    <a:pt x="16171" y="2576"/>
                  </a:cubicBezTo>
                  <a:cubicBezTo>
                    <a:pt x="16287" y="2576"/>
                    <a:pt x="16287" y="2576"/>
                    <a:pt x="16287" y="2576"/>
                  </a:cubicBezTo>
                  <a:cubicBezTo>
                    <a:pt x="16287" y="2576"/>
                    <a:pt x="16287" y="2576"/>
                    <a:pt x="16287" y="2576"/>
                  </a:cubicBezTo>
                  <a:cubicBezTo>
                    <a:pt x="16402" y="2576"/>
                    <a:pt x="16402" y="2576"/>
                    <a:pt x="16402" y="2576"/>
                  </a:cubicBezTo>
                  <a:cubicBezTo>
                    <a:pt x="16518" y="2576"/>
                    <a:pt x="16518" y="2576"/>
                    <a:pt x="16518" y="2576"/>
                  </a:cubicBezTo>
                  <a:cubicBezTo>
                    <a:pt x="16633" y="2675"/>
                    <a:pt x="16633" y="2675"/>
                    <a:pt x="16633" y="2675"/>
                  </a:cubicBezTo>
                  <a:cubicBezTo>
                    <a:pt x="16749" y="2675"/>
                    <a:pt x="16749" y="2675"/>
                    <a:pt x="16749" y="2675"/>
                  </a:cubicBezTo>
                  <a:cubicBezTo>
                    <a:pt x="16980" y="2675"/>
                    <a:pt x="16980" y="2675"/>
                    <a:pt x="16980" y="2675"/>
                  </a:cubicBezTo>
                  <a:cubicBezTo>
                    <a:pt x="17095" y="2675"/>
                    <a:pt x="17095" y="2675"/>
                    <a:pt x="17095" y="2675"/>
                  </a:cubicBezTo>
                  <a:cubicBezTo>
                    <a:pt x="17211" y="2675"/>
                    <a:pt x="17211" y="2675"/>
                    <a:pt x="17211" y="2675"/>
                  </a:cubicBezTo>
                  <a:cubicBezTo>
                    <a:pt x="17326" y="2675"/>
                    <a:pt x="17326" y="2675"/>
                    <a:pt x="17326" y="2675"/>
                  </a:cubicBezTo>
                  <a:cubicBezTo>
                    <a:pt x="17557" y="2774"/>
                    <a:pt x="17557" y="2774"/>
                    <a:pt x="17557" y="2774"/>
                  </a:cubicBezTo>
                  <a:cubicBezTo>
                    <a:pt x="17557" y="2675"/>
                    <a:pt x="17557" y="2675"/>
                    <a:pt x="17557" y="2675"/>
                  </a:cubicBezTo>
                  <a:cubicBezTo>
                    <a:pt x="17673" y="2774"/>
                    <a:pt x="17673" y="2774"/>
                    <a:pt x="17673" y="2774"/>
                  </a:cubicBezTo>
                  <a:cubicBezTo>
                    <a:pt x="17673" y="2774"/>
                    <a:pt x="17673" y="2774"/>
                    <a:pt x="17673" y="2774"/>
                  </a:cubicBezTo>
                  <a:cubicBezTo>
                    <a:pt x="17673" y="2873"/>
                    <a:pt x="17673" y="2873"/>
                    <a:pt x="17673" y="2873"/>
                  </a:cubicBezTo>
                  <a:cubicBezTo>
                    <a:pt x="17557" y="2873"/>
                    <a:pt x="17557" y="2873"/>
                    <a:pt x="17557" y="2873"/>
                  </a:cubicBezTo>
                  <a:cubicBezTo>
                    <a:pt x="17557" y="2972"/>
                    <a:pt x="17557" y="2972"/>
                    <a:pt x="17557" y="2972"/>
                  </a:cubicBezTo>
                  <a:cubicBezTo>
                    <a:pt x="17557" y="2972"/>
                    <a:pt x="17557" y="2972"/>
                    <a:pt x="17557" y="2972"/>
                  </a:cubicBezTo>
                  <a:cubicBezTo>
                    <a:pt x="17442" y="3072"/>
                    <a:pt x="17442" y="3072"/>
                    <a:pt x="17442" y="3072"/>
                  </a:cubicBezTo>
                  <a:cubicBezTo>
                    <a:pt x="17211" y="3072"/>
                    <a:pt x="17211" y="3072"/>
                    <a:pt x="17211" y="3072"/>
                  </a:cubicBezTo>
                  <a:cubicBezTo>
                    <a:pt x="17095" y="3072"/>
                    <a:pt x="17095" y="3072"/>
                    <a:pt x="17095" y="3072"/>
                  </a:cubicBezTo>
                  <a:cubicBezTo>
                    <a:pt x="17095" y="3072"/>
                    <a:pt x="17095" y="3072"/>
                    <a:pt x="17095" y="3072"/>
                  </a:cubicBezTo>
                  <a:cubicBezTo>
                    <a:pt x="16980" y="3072"/>
                    <a:pt x="16980" y="3072"/>
                    <a:pt x="16980" y="3072"/>
                  </a:cubicBezTo>
                  <a:cubicBezTo>
                    <a:pt x="16980" y="3072"/>
                    <a:pt x="16980" y="3072"/>
                    <a:pt x="16980" y="3072"/>
                  </a:cubicBezTo>
                  <a:cubicBezTo>
                    <a:pt x="16980" y="3171"/>
                    <a:pt x="16980" y="3171"/>
                    <a:pt x="16980" y="3171"/>
                  </a:cubicBezTo>
                  <a:cubicBezTo>
                    <a:pt x="16980" y="3171"/>
                    <a:pt x="16980" y="3171"/>
                    <a:pt x="16980" y="3171"/>
                  </a:cubicBezTo>
                  <a:cubicBezTo>
                    <a:pt x="16980" y="3270"/>
                    <a:pt x="16980" y="3270"/>
                    <a:pt x="16980" y="3270"/>
                  </a:cubicBezTo>
                  <a:cubicBezTo>
                    <a:pt x="16980" y="3270"/>
                    <a:pt x="16980" y="3270"/>
                    <a:pt x="16980" y="3270"/>
                  </a:cubicBezTo>
                  <a:cubicBezTo>
                    <a:pt x="16980" y="3270"/>
                    <a:pt x="16980" y="3270"/>
                    <a:pt x="16980" y="3270"/>
                  </a:cubicBezTo>
                  <a:cubicBezTo>
                    <a:pt x="17095" y="3270"/>
                    <a:pt x="17095" y="3270"/>
                    <a:pt x="17095" y="3270"/>
                  </a:cubicBezTo>
                  <a:cubicBezTo>
                    <a:pt x="17211" y="3270"/>
                    <a:pt x="17211" y="3270"/>
                    <a:pt x="17211" y="3270"/>
                  </a:cubicBezTo>
                  <a:cubicBezTo>
                    <a:pt x="17326" y="3171"/>
                    <a:pt x="17326" y="3171"/>
                    <a:pt x="17326" y="3171"/>
                  </a:cubicBezTo>
                  <a:cubicBezTo>
                    <a:pt x="17326" y="3171"/>
                    <a:pt x="17557" y="3171"/>
                    <a:pt x="17557" y="3171"/>
                  </a:cubicBezTo>
                  <a:cubicBezTo>
                    <a:pt x="17557" y="3171"/>
                    <a:pt x="17673" y="3270"/>
                    <a:pt x="17673" y="3270"/>
                  </a:cubicBezTo>
                  <a:cubicBezTo>
                    <a:pt x="17788" y="3270"/>
                    <a:pt x="17788" y="3270"/>
                    <a:pt x="17788" y="3270"/>
                  </a:cubicBezTo>
                  <a:cubicBezTo>
                    <a:pt x="17788" y="3270"/>
                    <a:pt x="17788" y="3270"/>
                    <a:pt x="17788" y="3270"/>
                  </a:cubicBezTo>
                  <a:cubicBezTo>
                    <a:pt x="17904" y="3270"/>
                    <a:pt x="17904" y="3270"/>
                    <a:pt x="17904" y="3270"/>
                  </a:cubicBezTo>
                  <a:cubicBezTo>
                    <a:pt x="17904" y="3270"/>
                    <a:pt x="17904" y="3270"/>
                    <a:pt x="17904" y="3270"/>
                  </a:cubicBezTo>
                  <a:cubicBezTo>
                    <a:pt x="17904" y="3270"/>
                    <a:pt x="17904" y="3270"/>
                    <a:pt x="17904" y="3270"/>
                  </a:cubicBezTo>
                  <a:cubicBezTo>
                    <a:pt x="18019" y="3270"/>
                    <a:pt x="18019" y="3270"/>
                    <a:pt x="18019" y="3270"/>
                  </a:cubicBezTo>
                  <a:cubicBezTo>
                    <a:pt x="18019" y="3270"/>
                    <a:pt x="18019" y="3270"/>
                    <a:pt x="18019" y="3270"/>
                  </a:cubicBezTo>
                  <a:cubicBezTo>
                    <a:pt x="18135" y="3171"/>
                    <a:pt x="18135" y="3171"/>
                    <a:pt x="18135" y="3171"/>
                  </a:cubicBezTo>
                  <a:cubicBezTo>
                    <a:pt x="18135" y="3072"/>
                    <a:pt x="18135" y="3072"/>
                    <a:pt x="18135" y="3072"/>
                  </a:cubicBezTo>
                  <a:cubicBezTo>
                    <a:pt x="18135" y="2972"/>
                    <a:pt x="18135" y="2972"/>
                    <a:pt x="18135" y="2972"/>
                  </a:cubicBezTo>
                  <a:cubicBezTo>
                    <a:pt x="18250" y="2873"/>
                    <a:pt x="18250" y="2873"/>
                    <a:pt x="18250" y="2873"/>
                  </a:cubicBezTo>
                  <a:cubicBezTo>
                    <a:pt x="18135" y="2873"/>
                    <a:pt x="18135" y="2873"/>
                    <a:pt x="18135" y="2873"/>
                  </a:cubicBezTo>
                  <a:cubicBezTo>
                    <a:pt x="18135" y="2873"/>
                    <a:pt x="18135" y="2873"/>
                    <a:pt x="18135" y="2873"/>
                  </a:cubicBezTo>
                  <a:cubicBezTo>
                    <a:pt x="18250" y="2774"/>
                    <a:pt x="18250" y="2774"/>
                    <a:pt x="18250" y="2774"/>
                  </a:cubicBezTo>
                  <a:cubicBezTo>
                    <a:pt x="18366" y="2774"/>
                    <a:pt x="18366" y="2774"/>
                    <a:pt x="18366" y="2774"/>
                  </a:cubicBezTo>
                  <a:cubicBezTo>
                    <a:pt x="18481" y="2774"/>
                    <a:pt x="18481" y="2774"/>
                    <a:pt x="18481" y="2774"/>
                  </a:cubicBezTo>
                  <a:cubicBezTo>
                    <a:pt x="18597" y="2774"/>
                    <a:pt x="18597" y="2774"/>
                    <a:pt x="18597" y="2774"/>
                  </a:cubicBezTo>
                  <a:cubicBezTo>
                    <a:pt x="18712" y="2774"/>
                    <a:pt x="18712" y="2774"/>
                    <a:pt x="18712" y="2774"/>
                  </a:cubicBezTo>
                  <a:cubicBezTo>
                    <a:pt x="18828" y="2774"/>
                    <a:pt x="18828" y="2774"/>
                    <a:pt x="18828" y="2774"/>
                  </a:cubicBezTo>
                  <a:cubicBezTo>
                    <a:pt x="18828" y="2873"/>
                    <a:pt x="18828" y="2873"/>
                    <a:pt x="18828" y="2873"/>
                  </a:cubicBezTo>
                  <a:cubicBezTo>
                    <a:pt x="18828" y="2972"/>
                    <a:pt x="18828" y="2972"/>
                    <a:pt x="18828" y="2972"/>
                  </a:cubicBezTo>
                  <a:cubicBezTo>
                    <a:pt x="18828" y="3072"/>
                    <a:pt x="18828" y="3072"/>
                    <a:pt x="18828" y="3072"/>
                  </a:cubicBezTo>
                  <a:cubicBezTo>
                    <a:pt x="18712" y="3171"/>
                    <a:pt x="18712" y="3171"/>
                    <a:pt x="18712" y="3171"/>
                  </a:cubicBezTo>
                  <a:cubicBezTo>
                    <a:pt x="18597" y="3369"/>
                    <a:pt x="18597" y="3369"/>
                    <a:pt x="18597" y="3369"/>
                  </a:cubicBezTo>
                  <a:cubicBezTo>
                    <a:pt x="18597" y="3468"/>
                    <a:pt x="18597" y="3468"/>
                    <a:pt x="18597" y="3468"/>
                  </a:cubicBezTo>
                  <a:cubicBezTo>
                    <a:pt x="18597" y="3468"/>
                    <a:pt x="18597" y="3468"/>
                    <a:pt x="18597" y="3468"/>
                  </a:cubicBezTo>
                  <a:cubicBezTo>
                    <a:pt x="18250" y="3666"/>
                    <a:pt x="18250" y="3666"/>
                    <a:pt x="18250" y="3666"/>
                  </a:cubicBezTo>
                  <a:cubicBezTo>
                    <a:pt x="18250" y="3666"/>
                    <a:pt x="18250" y="3666"/>
                    <a:pt x="18250" y="3666"/>
                  </a:cubicBezTo>
                  <a:cubicBezTo>
                    <a:pt x="18250" y="3666"/>
                    <a:pt x="18250" y="3666"/>
                    <a:pt x="18250" y="3666"/>
                  </a:cubicBezTo>
                  <a:cubicBezTo>
                    <a:pt x="18135" y="3666"/>
                    <a:pt x="18135" y="3666"/>
                    <a:pt x="18135" y="3666"/>
                  </a:cubicBezTo>
                  <a:cubicBezTo>
                    <a:pt x="18019" y="3765"/>
                    <a:pt x="18019" y="3765"/>
                    <a:pt x="18019" y="3765"/>
                  </a:cubicBezTo>
                  <a:cubicBezTo>
                    <a:pt x="18019" y="3765"/>
                    <a:pt x="18019" y="3765"/>
                    <a:pt x="18019" y="3765"/>
                  </a:cubicBezTo>
                  <a:cubicBezTo>
                    <a:pt x="18019" y="3765"/>
                    <a:pt x="18019" y="3765"/>
                    <a:pt x="18019" y="3765"/>
                  </a:cubicBezTo>
                  <a:cubicBezTo>
                    <a:pt x="17904" y="3864"/>
                    <a:pt x="17904" y="3864"/>
                    <a:pt x="17904" y="3864"/>
                  </a:cubicBezTo>
                  <a:cubicBezTo>
                    <a:pt x="17904" y="3864"/>
                    <a:pt x="17904" y="3864"/>
                    <a:pt x="17904" y="3864"/>
                  </a:cubicBezTo>
                  <a:cubicBezTo>
                    <a:pt x="17788" y="3963"/>
                    <a:pt x="17788" y="3963"/>
                    <a:pt x="17788" y="3963"/>
                  </a:cubicBezTo>
                  <a:cubicBezTo>
                    <a:pt x="17788" y="3963"/>
                    <a:pt x="17788" y="3963"/>
                    <a:pt x="17788" y="3963"/>
                  </a:cubicBezTo>
                  <a:cubicBezTo>
                    <a:pt x="17673" y="3963"/>
                    <a:pt x="17673" y="3963"/>
                    <a:pt x="17673" y="3963"/>
                  </a:cubicBezTo>
                  <a:cubicBezTo>
                    <a:pt x="17673" y="3963"/>
                    <a:pt x="17673" y="3963"/>
                    <a:pt x="17673" y="3963"/>
                  </a:cubicBezTo>
                  <a:cubicBezTo>
                    <a:pt x="17673" y="3963"/>
                    <a:pt x="17673" y="3963"/>
                    <a:pt x="17673" y="3963"/>
                  </a:cubicBezTo>
                  <a:cubicBezTo>
                    <a:pt x="17673" y="4062"/>
                    <a:pt x="17673" y="4062"/>
                    <a:pt x="17673" y="4062"/>
                  </a:cubicBezTo>
                  <a:cubicBezTo>
                    <a:pt x="17673" y="4062"/>
                    <a:pt x="17673" y="4062"/>
                    <a:pt x="17673" y="4062"/>
                  </a:cubicBezTo>
                  <a:cubicBezTo>
                    <a:pt x="17557" y="4161"/>
                    <a:pt x="17557" y="4161"/>
                    <a:pt x="17557" y="4161"/>
                  </a:cubicBezTo>
                  <a:cubicBezTo>
                    <a:pt x="17442" y="4261"/>
                    <a:pt x="17442" y="4261"/>
                    <a:pt x="17442" y="4261"/>
                  </a:cubicBezTo>
                  <a:cubicBezTo>
                    <a:pt x="17442" y="4261"/>
                    <a:pt x="17442" y="4261"/>
                    <a:pt x="17442" y="4261"/>
                  </a:cubicBezTo>
                  <a:cubicBezTo>
                    <a:pt x="17326" y="4360"/>
                    <a:pt x="17326" y="4360"/>
                    <a:pt x="17326" y="4360"/>
                  </a:cubicBezTo>
                  <a:cubicBezTo>
                    <a:pt x="17211" y="4459"/>
                    <a:pt x="17211" y="4459"/>
                    <a:pt x="17211" y="4459"/>
                  </a:cubicBezTo>
                  <a:cubicBezTo>
                    <a:pt x="17095" y="4459"/>
                    <a:pt x="17095" y="4459"/>
                    <a:pt x="17095" y="4459"/>
                  </a:cubicBezTo>
                  <a:cubicBezTo>
                    <a:pt x="16980" y="4558"/>
                    <a:pt x="16980" y="4558"/>
                    <a:pt x="16980" y="4558"/>
                  </a:cubicBezTo>
                  <a:cubicBezTo>
                    <a:pt x="16980" y="4558"/>
                    <a:pt x="16980" y="4558"/>
                    <a:pt x="16980" y="4558"/>
                  </a:cubicBezTo>
                  <a:cubicBezTo>
                    <a:pt x="16864" y="4558"/>
                    <a:pt x="16864" y="4558"/>
                    <a:pt x="16864" y="4558"/>
                  </a:cubicBezTo>
                  <a:cubicBezTo>
                    <a:pt x="16864" y="4657"/>
                    <a:pt x="16864" y="4657"/>
                    <a:pt x="16864" y="4657"/>
                  </a:cubicBezTo>
                  <a:cubicBezTo>
                    <a:pt x="16864" y="4657"/>
                    <a:pt x="16864" y="4657"/>
                    <a:pt x="16864" y="4657"/>
                  </a:cubicBezTo>
                  <a:cubicBezTo>
                    <a:pt x="16864" y="4756"/>
                    <a:pt x="16864" y="4756"/>
                    <a:pt x="16864" y="4756"/>
                  </a:cubicBezTo>
                  <a:cubicBezTo>
                    <a:pt x="16864" y="4855"/>
                    <a:pt x="16864" y="4855"/>
                    <a:pt x="16864" y="4855"/>
                  </a:cubicBezTo>
                  <a:cubicBezTo>
                    <a:pt x="16864" y="4756"/>
                    <a:pt x="16864" y="4756"/>
                    <a:pt x="16864" y="4756"/>
                  </a:cubicBezTo>
                  <a:cubicBezTo>
                    <a:pt x="16864" y="4756"/>
                    <a:pt x="16864" y="4756"/>
                    <a:pt x="16864" y="4756"/>
                  </a:cubicBezTo>
                  <a:cubicBezTo>
                    <a:pt x="16980" y="4657"/>
                    <a:pt x="16980" y="4657"/>
                    <a:pt x="16980" y="4657"/>
                  </a:cubicBezTo>
                  <a:cubicBezTo>
                    <a:pt x="17095" y="4558"/>
                    <a:pt x="17095" y="4558"/>
                    <a:pt x="17095" y="4558"/>
                  </a:cubicBezTo>
                  <a:cubicBezTo>
                    <a:pt x="17211" y="4459"/>
                    <a:pt x="17211" y="4459"/>
                    <a:pt x="17211" y="4459"/>
                  </a:cubicBezTo>
                  <a:cubicBezTo>
                    <a:pt x="17211" y="4459"/>
                    <a:pt x="17211" y="4459"/>
                    <a:pt x="17211" y="4459"/>
                  </a:cubicBezTo>
                  <a:cubicBezTo>
                    <a:pt x="17211" y="4558"/>
                    <a:pt x="17211" y="4558"/>
                    <a:pt x="17211" y="4558"/>
                  </a:cubicBezTo>
                  <a:cubicBezTo>
                    <a:pt x="17326" y="4459"/>
                    <a:pt x="17326" y="4459"/>
                    <a:pt x="17326" y="4459"/>
                  </a:cubicBezTo>
                  <a:cubicBezTo>
                    <a:pt x="17442" y="4360"/>
                    <a:pt x="17442" y="4360"/>
                    <a:pt x="17442" y="4360"/>
                  </a:cubicBezTo>
                  <a:cubicBezTo>
                    <a:pt x="17557" y="4360"/>
                    <a:pt x="17557" y="4360"/>
                    <a:pt x="17557" y="4360"/>
                  </a:cubicBezTo>
                  <a:cubicBezTo>
                    <a:pt x="17557" y="4261"/>
                    <a:pt x="17557" y="4261"/>
                    <a:pt x="17557" y="4261"/>
                  </a:cubicBezTo>
                  <a:cubicBezTo>
                    <a:pt x="17673" y="4161"/>
                    <a:pt x="17673" y="4161"/>
                    <a:pt x="17673" y="4161"/>
                  </a:cubicBezTo>
                  <a:cubicBezTo>
                    <a:pt x="17788" y="4062"/>
                    <a:pt x="17788" y="4062"/>
                    <a:pt x="17788" y="4062"/>
                  </a:cubicBezTo>
                  <a:cubicBezTo>
                    <a:pt x="17904" y="4062"/>
                    <a:pt x="17904" y="4062"/>
                    <a:pt x="17904" y="4062"/>
                  </a:cubicBezTo>
                  <a:cubicBezTo>
                    <a:pt x="18019" y="4062"/>
                    <a:pt x="18019" y="4062"/>
                    <a:pt x="18019" y="4062"/>
                  </a:cubicBezTo>
                  <a:cubicBezTo>
                    <a:pt x="18019" y="4062"/>
                    <a:pt x="18019" y="4062"/>
                    <a:pt x="18019" y="4062"/>
                  </a:cubicBezTo>
                  <a:cubicBezTo>
                    <a:pt x="18135" y="3963"/>
                    <a:pt x="18135" y="3963"/>
                    <a:pt x="18135" y="3963"/>
                  </a:cubicBezTo>
                  <a:cubicBezTo>
                    <a:pt x="18135" y="3963"/>
                    <a:pt x="18135" y="3963"/>
                    <a:pt x="18135" y="3963"/>
                  </a:cubicBezTo>
                  <a:cubicBezTo>
                    <a:pt x="18250" y="3963"/>
                    <a:pt x="18250" y="3963"/>
                    <a:pt x="18250" y="3963"/>
                  </a:cubicBezTo>
                  <a:cubicBezTo>
                    <a:pt x="18366" y="3963"/>
                    <a:pt x="18366" y="3963"/>
                    <a:pt x="18366" y="3963"/>
                  </a:cubicBezTo>
                  <a:cubicBezTo>
                    <a:pt x="18481" y="3963"/>
                    <a:pt x="18481" y="3963"/>
                    <a:pt x="18481" y="3963"/>
                  </a:cubicBezTo>
                  <a:cubicBezTo>
                    <a:pt x="18597" y="3864"/>
                    <a:pt x="18597" y="3864"/>
                    <a:pt x="18597" y="3864"/>
                  </a:cubicBezTo>
                  <a:cubicBezTo>
                    <a:pt x="18712" y="3864"/>
                    <a:pt x="18712" y="3864"/>
                    <a:pt x="18712" y="3864"/>
                  </a:cubicBezTo>
                  <a:cubicBezTo>
                    <a:pt x="18828" y="3765"/>
                    <a:pt x="18828" y="3765"/>
                    <a:pt x="18828" y="3765"/>
                  </a:cubicBezTo>
                  <a:cubicBezTo>
                    <a:pt x="18828" y="3765"/>
                    <a:pt x="18828" y="3765"/>
                    <a:pt x="18828" y="3765"/>
                  </a:cubicBezTo>
                  <a:cubicBezTo>
                    <a:pt x="18943" y="3765"/>
                    <a:pt x="18943" y="3765"/>
                    <a:pt x="18943" y="3765"/>
                  </a:cubicBezTo>
                  <a:cubicBezTo>
                    <a:pt x="18943" y="3666"/>
                    <a:pt x="18943" y="3666"/>
                    <a:pt x="18943" y="3666"/>
                  </a:cubicBezTo>
                  <a:cubicBezTo>
                    <a:pt x="19059" y="3567"/>
                    <a:pt x="19059" y="3567"/>
                    <a:pt x="19059" y="3567"/>
                  </a:cubicBezTo>
                  <a:cubicBezTo>
                    <a:pt x="19174" y="3468"/>
                    <a:pt x="19174" y="3468"/>
                    <a:pt x="19174" y="3468"/>
                  </a:cubicBezTo>
                  <a:cubicBezTo>
                    <a:pt x="19174" y="3468"/>
                    <a:pt x="19174" y="3468"/>
                    <a:pt x="19174" y="3468"/>
                  </a:cubicBezTo>
                  <a:cubicBezTo>
                    <a:pt x="19174" y="3369"/>
                    <a:pt x="19174" y="3369"/>
                    <a:pt x="19174" y="3369"/>
                  </a:cubicBezTo>
                  <a:cubicBezTo>
                    <a:pt x="19290" y="3369"/>
                    <a:pt x="19290" y="3369"/>
                    <a:pt x="19290" y="3369"/>
                  </a:cubicBezTo>
                  <a:cubicBezTo>
                    <a:pt x="19290" y="3369"/>
                    <a:pt x="19290" y="3369"/>
                    <a:pt x="19290" y="3369"/>
                  </a:cubicBezTo>
                  <a:cubicBezTo>
                    <a:pt x="19290" y="3369"/>
                    <a:pt x="19290" y="3369"/>
                    <a:pt x="19290" y="3369"/>
                  </a:cubicBezTo>
                  <a:cubicBezTo>
                    <a:pt x="19290" y="3468"/>
                    <a:pt x="19290" y="3468"/>
                    <a:pt x="19290" y="3468"/>
                  </a:cubicBezTo>
                  <a:cubicBezTo>
                    <a:pt x="19290" y="3468"/>
                    <a:pt x="19290" y="3468"/>
                    <a:pt x="19290" y="3468"/>
                  </a:cubicBezTo>
                  <a:cubicBezTo>
                    <a:pt x="19290" y="3567"/>
                    <a:pt x="19290" y="3567"/>
                    <a:pt x="19290" y="3567"/>
                  </a:cubicBezTo>
                  <a:cubicBezTo>
                    <a:pt x="19290" y="3567"/>
                    <a:pt x="19290" y="3567"/>
                    <a:pt x="19290" y="3567"/>
                  </a:cubicBezTo>
                  <a:cubicBezTo>
                    <a:pt x="19405" y="3666"/>
                    <a:pt x="19405" y="3666"/>
                    <a:pt x="19405" y="3666"/>
                  </a:cubicBezTo>
                  <a:cubicBezTo>
                    <a:pt x="19290" y="3765"/>
                    <a:pt x="19290" y="3765"/>
                    <a:pt x="19290" y="3765"/>
                  </a:cubicBezTo>
                  <a:cubicBezTo>
                    <a:pt x="19290" y="3765"/>
                    <a:pt x="19290" y="3765"/>
                    <a:pt x="19290" y="3765"/>
                  </a:cubicBezTo>
                  <a:cubicBezTo>
                    <a:pt x="19405" y="3765"/>
                    <a:pt x="19405" y="3765"/>
                    <a:pt x="19405" y="3765"/>
                  </a:cubicBezTo>
                  <a:cubicBezTo>
                    <a:pt x="19405" y="3666"/>
                    <a:pt x="19405" y="3666"/>
                    <a:pt x="19405" y="3666"/>
                  </a:cubicBezTo>
                  <a:cubicBezTo>
                    <a:pt x="19405" y="3567"/>
                    <a:pt x="19405" y="3567"/>
                    <a:pt x="19405" y="3567"/>
                  </a:cubicBezTo>
                  <a:cubicBezTo>
                    <a:pt x="19405" y="3567"/>
                    <a:pt x="19405" y="3567"/>
                    <a:pt x="19405" y="3567"/>
                  </a:cubicBezTo>
                  <a:cubicBezTo>
                    <a:pt x="19405" y="3468"/>
                    <a:pt x="19405" y="3468"/>
                    <a:pt x="19405" y="3468"/>
                  </a:cubicBezTo>
                  <a:cubicBezTo>
                    <a:pt x="19405" y="3468"/>
                    <a:pt x="19405" y="3468"/>
                    <a:pt x="19405" y="3468"/>
                  </a:cubicBezTo>
                  <a:cubicBezTo>
                    <a:pt x="19521" y="3468"/>
                    <a:pt x="19521" y="3468"/>
                    <a:pt x="19521" y="3468"/>
                  </a:cubicBezTo>
                  <a:cubicBezTo>
                    <a:pt x="19521" y="3567"/>
                    <a:pt x="19521" y="3567"/>
                    <a:pt x="19521" y="3567"/>
                  </a:cubicBezTo>
                  <a:cubicBezTo>
                    <a:pt x="19521" y="3567"/>
                    <a:pt x="19521" y="3567"/>
                    <a:pt x="19521" y="3567"/>
                  </a:cubicBezTo>
                  <a:cubicBezTo>
                    <a:pt x="19636" y="3567"/>
                    <a:pt x="19636" y="3567"/>
                    <a:pt x="19636" y="3567"/>
                  </a:cubicBezTo>
                  <a:cubicBezTo>
                    <a:pt x="19752" y="3567"/>
                    <a:pt x="19752" y="3567"/>
                    <a:pt x="19752" y="3567"/>
                  </a:cubicBezTo>
                  <a:cubicBezTo>
                    <a:pt x="19752" y="3567"/>
                    <a:pt x="19752" y="3567"/>
                    <a:pt x="19752" y="3567"/>
                  </a:cubicBezTo>
                  <a:cubicBezTo>
                    <a:pt x="19752" y="3468"/>
                    <a:pt x="19752" y="3468"/>
                    <a:pt x="19752" y="3468"/>
                  </a:cubicBezTo>
                  <a:cubicBezTo>
                    <a:pt x="19752" y="3468"/>
                    <a:pt x="19752" y="3468"/>
                    <a:pt x="19752" y="3468"/>
                  </a:cubicBezTo>
                  <a:cubicBezTo>
                    <a:pt x="19752" y="3468"/>
                    <a:pt x="19752" y="3468"/>
                    <a:pt x="19752" y="3468"/>
                  </a:cubicBezTo>
                  <a:cubicBezTo>
                    <a:pt x="19867" y="3369"/>
                    <a:pt x="19867" y="3369"/>
                    <a:pt x="19867" y="3369"/>
                  </a:cubicBezTo>
                  <a:cubicBezTo>
                    <a:pt x="19867" y="3369"/>
                    <a:pt x="19867" y="3369"/>
                    <a:pt x="19867" y="3369"/>
                  </a:cubicBezTo>
                  <a:cubicBezTo>
                    <a:pt x="19867" y="3270"/>
                    <a:pt x="19867" y="3270"/>
                    <a:pt x="19867" y="3270"/>
                  </a:cubicBezTo>
                  <a:cubicBezTo>
                    <a:pt x="19867" y="3171"/>
                    <a:pt x="19867" y="3171"/>
                    <a:pt x="19867" y="3171"/>
                  </a:cubicBezTo>
                  <a:cubicBezTo>
                    <a:pt x="19867" y="3171"/>
                    <a:pt x="19867" y="3171"/>
                    <a:pt x="19867" y="3171"/>
                  </a:cubicBezTo>
                  <a:cubicBezTo>
                    <a:pt x="19983" y="3270"/>
                    <a:pt x="19983" y="3270"/>
                    <a:pt x="19983" y="3270"/>
                  </a:cubicBezTo>
                  <a:cubicBezTo>
                    <a:pt x="19983" y="3270"/>
                    <a:pt x="19983" y="3270"/>
                    <a:pt x="19983" y="3270"/>
                  </a:cubicBezTo>
                  <a:cubicBezTo>
                    <a:pt x="20098" y="3270"/>
                    <a:pt x="20098" y="3270"/>
                    <a:pt x="20098" y="3270"/>
                  </a:cubicBezTo>
                  <a:cubicBezTo>
                    <a:pt x="20214" y="3171"/>
                    <a:pt x="20214" y="3171"/>
                    <a:pt x="20214" y="3171"/>
                  </a:cubicBezTo>
                  <a:cubicBezTo>
                    <a:pt x="20329" y="3171"/>
                    <a:pt x="20329" y="3171"/>
                    <a:pt x="20329" y="3171"/>
                  </a:cubicBezTo>
                  <a:cubicBezTo>
                    <a:pt x="20445" y="3171"/>
                    <a:pt x="20445" y="3171"/>
                    <a:pt x="20445" y="3171"/>
                  </a:cubicBezTo>
                  <a:cubicBezTo>
                    <a:pt x="20445" y="3171"/>
                    <a:pt x="20445" y="3171"/>
                    <a:pt x="20445" y="3171"/>
                  </a:cubicBezTo>
                  <a:cubicBezTo>
                    <a:pt x="20676" y="3171"/>
                    <a:pt x="20676" y="3171"/>
                    <a:pt x="20676" y="3171"/>
                  </a:cubicBezTo>
                  <a:cubicBezTo>
                    <a:pt x="20791" y="3171"/>
                    <a:pt x="20791" y="3171"/>
                    <a:pt x="20791" y="3171"/>
                  </a:cubicBezTo>
                  <a:cubicBezTo>
                    <a:pt x="20907" y="3270"/>
                    <a:pt x="20907" y="3270"/>
                    <a:pt x="20907" y="3270"/>
                  </a:cubicBezTo>
                  <a:cubicBezTo>
                    <a:pt x="21022" y="3270"/>
                    <a:pt x="21022" y="3270"/>
                    <a:pt x="21022" y="3270"/>
                  </a:cubicBezTo>
                  <a:cubicBezTo>
                    <a:pt x="21138" y="3270"/>
                    <a:pt x="21138" y="3270"/>
                    <a:pt x="21138" y="3270"/>
                  </a:cubicBezTo>
                  <a:cubicBezTo>
                    <a:pt x="21138" y="3369"/>
                    <a:pt x="21138" y="3369"/>
                    <a:pt x="21138" y="3369"/>
                  </a:cubicBezTo>
                  <a:cubicBezTo>
                    <a:pt x="21253" y="3369"/>
                    <a:pt x="21253" y="3369"/>
                    <a:pt x="21253" y="3369"/>
                  </a:cubicBezTo>
                  <a:cubicBezTo>
                    <a:pt x="21253" y="3369"/>
                    <a:pt x="21253" y="3369"/>
                    <a:pt x="21253" y="3369"/>
                  </a:cubicBezTo>
                  <a:cubicBezTo>
                    <a:pt x="21369" y="3468"/>
                    <a:pt x="21369" y="3468"/>
                    <a:pt x="21369" y="3468"/>
                  </a:cubicBezTo>
                  <a:cubicBezTo>
                    <a:pt x="21369" y="3468"/>
                    <a:pt x="21369" y="3468"/>
                    <a:pt x="21369" y="3468"/>
                  </a:cubicBezTo>
                  <a:cubicBezTo>
                    <a:pt x="21484" y="3567"/>
                    <a:pt x="21484" y="3567"/>
                    <a:pt x="21484" y="3567"/>
                  </a:cubicBezTo>
                  <a:cubicBezTo>
                    <a:pt x="21484" y="3666"/>
                    <a:pt x="21484" y="3666"/>
                    <a:pt x="21484" y="3666"/>
                  </a:cubicBezTo>
                  <a:cubicBezTo>
                    <a:pt x="21600" y="3666"/>
                    <a:pt x="21600" y="3666"/>
                    <a:pt x="21600" y="3666"/>
                  </a:cubicBezTo>
                  <a:cubicBezTo>
                    <a:pt x="21600" y="3765"/>
                    <a:pt x="21600" y="3765"/>
                    <a:pt x="21600" y="3765"/>
                  </a:cubicBezTo>
                  <a:cubicBezTo>
                    <a:pt x="21600" y="3864"/>
                    <a:pt x="21600" y="3864"/>
                    <a:pt x="21600" y="3864"/>
                  </a:cubicBezTo>
                  <a:cubicBezTo>
                    <a:pt x="21600" y="3963"/>
                    <a:pt x="21600" y="3963"/>
                    <a:pt x="21600" y="3963"/>
                  </a:cubicBezTo>
                  <a:cubicBezTo>
                    <a:pt x="21484" y="3963"/>
                    <a:pt x="21484" y="3963"/>
                    <a:pt x="21484" y="3963"/>
                  </a:cubicBezTo>
                  <a:cubicBezTo>
                    <a:pt x="21369" y="3963"/>
                    <a:pt x="21369" y="3963"/>
                    <a:pt x="21369" y="3963"/>
                  </a:cubicBezTo>
                  <a:cubicBezTo>
                    <a:pt x="21369" y="4062"/>
                    <a:pt x="21369" y="4062"/>
                    <a:pt x="21369" y="4062"/>
                  </a:cubicBezTo>
                  <a:cubicBezTo>
                    <a:pt x="21369" y="4062"/>
                    <a:pt x="21369" y="4062"/>
                    <a:pt x="21369" y="4062"/>
                  </a:cubicBezTo>
                  <a:cubicBezTo>
                    <a:pt x="21253" y="4062"/>
                    <a:pt x="21253" y="4062"/>
                    <a:pt x="21253" y="4062"/>
                  </a:cubicBezTo>
                  <a:cubicBezTo>
                    <a:pt x="21138" y="4261"/>
                    <a:pt x="21138" y="4261"/>
                    <a:pt x="21138" y="4261"/>
                  </a:cubicBezTo>
                  <a:cubicBezTo>
                    <a:pt x="21138" y="4261"/>
                    <a:pt x="21138" y="4261"/>
                    <a:pt x="21138" y="4261"/>
                  </a:cubicBezTo>
                  <a:cubicBezTo>
                    <a:pt x="21022" y="4261"/>
                    <a:pt x="21022" y="4261"/>
                    <a:pt x="21022" y="4261"/>
                  </a:cubicBezTo>
                  <a:cubicBezTo>
                    <a:pt x="21022" y="4261"/>
                    <a:pt x="21022" y="4261"/>
                    <a:pt x="21022" y="4261"/>
                  </a:cubicBezTo>
                  <a:cubicBezTo>
                    <a:pt x="20791" y="4161"/>
                    <a:pt x="20791" y="4161"/>
                    <a:pt x="20791" y="4161"/>
                  </a:cubicBezTo>
                  <a:cubicBezTo>
                    <a:pt x="20791" y="4161"/>
                    <a:pt x="20791" y="4161"/>
                    <a:pt x="20791" y="4161"/>
                  </a:cubicBezTo>
                  <a:cubicBezTo>
                    <a:pt x="20676" y="4261"/>
                    <a:pt x="20676" y="4261"/>
                    <a:pt x="20676" y="4261"/>
                  </a:cubicBezTo>
                  <a:cubicBezTo>
                    <a:pt x="20676" y="4360"/>
                    <a:pt x="20676" y="4360"/>
                    <a:pt x="20676" y="4360"/>
                  </a:cubicBezTo>
                  <a:cubicBezTo>
                    <a:pt x="20676" y="4360"/>
                    <a:pt x="20676" y="4360"/>
                    <a:pt x="20676" y="4360"/>
                  </a:cubicBezTo>
                  <a:cubicBezTo>
                    <a:pt x="20676" y="4360"/>
                    <a:pt x="20676" y="4360"/>
                    <a:pt x="20676" y="4360"/>
                  </a:cubicBezTo>
                  <a:cubicBezTo>
                    <a:pt x="20676" y="4459"/>
                    <a:pt x="20676" y="4459"/>
                    <a:pt x="20676" y="4459"/>
                  </a:cubicBezTo>
                  <a:cubicBezTo>
                    <a:pt x="20791" y="4459"/>
                    <a:pt x="20791" y="4459"/>
                    <a:pt x="20791" y="4459"/>
                  </a:cubicBezTo>
                  <a:cubicBezTo>
                    <a:pt x="20791" y="4459"/>
                    <a:pt x="20791" y="4459"/>
                    <a:pt x="20791" y="4459"/>
                  </a:cubicBezTo>
                  <a:cubicBezTo>
                    <a:pt x="20791" y="4558"/>
                    <a:pt x="20791" y="4558"/>
                    <a:pt x="20791" y="4558"/>
                  </a:cubicBezTo>
                  <a:cubicBezTo>
                    <a:pt x="20791" y="4558"/>
                    <a:pt x="20791" y="4558"/>
                    <a:pt x="20791" y="4558"/>
                  </a:cubicBezTo>
                  <a:cubicBezTo>
                    <a:pt x="20676" y="4558"/>
                    <a:pt x="20676" y="4558"/>
                    <a:pt x="20676" y="4558"/>
                  </a:cubicBezTo>
                  <a:cubicBezTo>
                    <a:pt x="20560" y="4558"/>
                    <a:pt x="20560" y="4558"/>
                    <a:pt x="20560" y="4558"/>
                  </a:cubicBezTo>
                  <a:cubicBezTo>
                    <a:pt x="20445" y="4657"/>
                    <a:pt x="20445" y="4657"/>
                    <a:pt x="20445" y="4657"/>
                  </a:cubicBezTo>
                  <a:cubicBezTo>
                    <a:pt x="20329" y="4657"/>
                    <a:pt x="20329" y="4657"/>
                    <a:pt x="20329" y="4657"/>
                  </a:cubicBezTo>
                  <a:cubicBezTo>
                    <a:pt x="20329" y="4657"/>
                    <a:pt x="20329" y="4657"/>
                    <a:pt x="20329" y="4657"/>
                  </a:cubicBezTo>
                  <a:cubicBezTo>
                    <a:pt x="20214" y="4756"/>
                    <a:pt x="20214" y="4756"/>
                    <a:pt x="20214" y="4756"/>
                  </a:cubicBezTo>
                  <a:cubicBezTo>
                    <a:pt x="20098" y="4657"/>
                    <a:pt x="20098" y="4657"/>
                    <a:pt x="20098" y="4657"/>
                  </a:cubicBezTo>
                  <a:cubicBezTo>
                    <a:pt x="20098" y="4657"/>
                    <a:pt x="20098" y="4657"/>
                    <a:pt x="20098" y="4657"/>
                  </a:cubicBezTo>
                  <a:cubicBezTo>
                    <a:pt x="19983" y="4657"/>
                    <a:pt x="19983" y="4657"/>
                    <a:pt x="19983" y="4657"/>
                  </a:cubicBezTo>
                  <a:cubicBezTo>
                    <a:pt x="19983" y="4657"/>
                    <a:pt x="19983" y="4657"/>
                    <a:pt x="19983" y="4657"/>
                  </a:cubicBezTo>
                  <a:cubicBezTo>
                    <a:pt x="19867" y="4657"/>
                    <a:pt x="19867" y="4657"/>
                    <a:pt x="19867" y="4657"/>
                  </a:cubicBezTo>
                  <a:cubicBezTo>
                    <a:pt x="19867" y="4558"/>
                    <a:pt x="19867" y="4558"/>
                    <a:pt x="19867" y="4558"/>
                  </a:cubicBezTo>
                  <a:cubicBezTo>
                    <a:pt x="19867" y="4558"/>
                    <a:pt x="19867" y="4558"/>
                    <a:pt x="19867" y="4558"/>
                  </a:cubicBezTo>
                  <a:cubicBezTo>
                    <a:pt x="19752" y="4657"/>
                    <a:pt x="19752" y="4657"/>
                    <a:pt x="19752" y="4657"/>
                  </a:cubicBezTo>
                  <a:cubicBezTo>
                    <a:pt x="19752" y="4657"/>
                    <a:pt x="19752" y="4657"/>
                    <a:pt x="19752" y="4657"/>
                  </a:cubicBezTo>
                  <a:cubicBezTo>
                    <a:pt x="19752" y="4657"/>
                    <a:pt x="19752" y="4657"/>
                    <a:pt x="19752" y="4657"/>
                  </a:cubicBezTo>
                  <a:cubicBezTo>
                    <a:pt x="19636" y="4657"/>
                    <a:pt x="19636" y="4657"/>
                    <a:pt x="19636" y="4657"/>
                  </a:cubicBezTo>
                  <a:cubicBezTo>
                    <a:pt x="19636" y="4657"/>
                    <a:pt x="19636" y="4657"/>
                    <a:pt x="19636" y="4657"/>
                  </a:cubicBezTo>
                  <a:cubicBezTo>
                    <a:pt x="19636" y="4657"/>
                    <a:pt x="19636" y="4657"/>
                    <a:pt x="19636" y="4657"/>
                  </a:cubicBezTo>
                  <a:cubicBezTo>
                    <a:pt x="19521" y="4657"/>
                    <a:pt x="19521" y="4657"/>
                    <a:pt x="19521" y="4657"/>
                  </a:cubicBezTo>
                  <a:cubicBezTo>
                    <a:pt x="19521" y="4657"/>
                    <a:pt x="19521" y="4657"/>
                    <a:pt x="19521" y="4657"/>
                  </a:cubicBezTo>
                  <a:cubicBezTo>
                    <a:pt x="19405" y="4756"/>
                    <a:pt x="19405" y="4756"/>
                    <a:pt x="19405" y="4756"/>
                  </a:cubicBezTo>
                  <a:cubicBezTo>
                    <a:pt x="19405" y="4756"/>
                    <a:pt x="19405" y="4756"/>
                    <a:pt x="19405" y="4756"/>
                  </a:cubicBezTo>
                  <a:cubicBezTo>
                    <a:pt x="19290" y="4756"/>
                    <a:pt x="19290" y="4756"/>
                    <a:pt x="19290" y="4756"/>
                  </a:cubicBezTo>
                  <a:cubicBezTo>
                    <a:pt x="19174" y="4657"/>
                    <a:pt x="19174" y="4657"/>
                    <a:pt x="19174" y="4657"/>
                  </a:cubicBezTo>
                  <a:cubicBezTo>
                    <a:pt x="19059" y="4756"/>
                    <a:pt x="19059" y="4756"/>
                    <a:pt x="19059" y="4756"/>
                  </a:cubicBezTo>
                  <a:cubicBezTo>
                    <a:pt x="19059" y="4756"/>
                    <a:pt x="19059" y="4756"/>
                    <a:pt x="19059" y="4756"/>
                  </a:cubicBezTo>
                  <a:cubicBezTo>
                    <a:pt x="18943" y="4756"/>
                    <a:pt x="18943" y="4756"/>
                    <a:pt x="18943" y="4756"/>
                  </a:cubicBezTo>
                  <a:cubicBezTo>
                    <a:pt x="18828" y="4756"/>
                    <a:pt x="18828" y="4756"/>
                    <a:pt x="18828" y="4756"/>
                  </a:cubicBezTo>
                  <a:cubicBezTo>
                    <a:pt x="18943" y="4756"/>
                    <a:pt x="18943" y="4756"/>
                    <a:pt x="18943" y="4756"/>
                  </a:cubicBezTo>
                  <a:cubicBezTo>
                    <a:pt x="19059" y="4756"/>
                    <a:pt x="19059" y="4756"/>
                    <a:pt x="19059" y="4756"/>
                  </a:cubicBezTo>
                  <a:cubicBezTo>
                    <a:pt x="19174" y="4756"/>
                    <a:pt x="19174" y="4756"/>
                    <a:pt x="19174" y="4756"/>
                  </a:cubicBezTo>
                  <a:cubicBezTo>
                    <a:pt x="19290" y="4756"/>
                    <a:pt x="19290" y="4756"/>
                    <a:pt x="19290" y="4756"/>
                  </a:cubicBezTo>
                  <a:cubicBezTo>
                    <a:pt x="19405" y="4756"/>
                    <a:pt x="19405" y="4756"/>
                    <a:pt x="19405" y="4756"/>
                  </a:cubicBezTo>
                  <a:cubicBezTo>
                    <a:pt x="19405" y="4756"/>
                    <a:pt x="19405" y="4756"/>
                    <a:pt x="19405" y="4756"/>
                  </a:cubicBezTo>
                  <a:cubicBezTo>
                    <a:pt x="19521" y="4756"/>
                    <a:pt x="19521" y="4756"/>
                    <a:pt x="19521" y="4756"/>
                  </a:cubicBezTo>
                  <a:cubicBezTo>
                    <a:pt x="19752" y="4756"/>
                    <a:pt x="19752" y="4756"/>
                    <a:pt x="19752" y="4756"/>
                  </a:cubicBezTo>
                  <a:cubicBezTo>
                    <a:pt x="19867" y="4855"/>
                    <a:pt x="19867" y="4855"/>
                    <a:pt x="19867" y="4855"/>
                  </a:cubicBezTo>
                  <a:cubicBezTo>
                    <a:pt x="19867" y="4855"/>
                    <a:pt x="19867" y="4855"/>
                    <a:pt x="19867" y="4855"/>
                  </a:cubicBezTo>
                  <a:cubicBezTo>
                    <a:pt x="19983" y="4756"/>
                    <a:pt x="19983" y="4756"/>
                    <a:pt x="19983" y="4756"/>
                  </a:cubicBezTo>
                  <a:cubicBezTo>
                    <a:pt x="19983" y="4756"/>
                    <a:pt x="19983" y="4756"/>
                    <a:pt x="19983" y="4756"/>
                  </a:cubicBezTo>
                  <a:cubicBezTo>
                    <a:pt x="20098" y="4756"/>
                    <a:pt x="20098" y="4756"/>
                    <a:pt x="20098" y="4756"/>
                  </a:cubicBezTo>
                  <a:cubicBezTo>
                    <a:pt x="20098" y="4855"/>
                    <a:pt x="20098" y="4855"/>
                    <a:pt x="20098" y="4855"/>
                  </a:cubicBezTo>
                  <a:cubicBezTo>
                    <a:pt x="20214" y="4855"/>
                    <a:pt x="20214" y="4855"/>
                    <a:pt x="20214" y="4855"/>
                  </a:cubicBezTo>
                  <a:cubicBezTo>
                    <a:pt x="20214" y="4954"/>
                    <a:pt x="20214" y="4954"/>
                    <a:pt x="20214" y="4954"/>
                  </a:cubicBezTo>
                  <a:cubicBezTo>
                    <a:pt x="20214" y="4954"/>
                    <a:pt x="20214" y="4954"/>
                    <a:pt x="20214" y="4954"/>
                  </a:cubicBezTo>
                  <a:cubicBezTo>
                    <a:pt x="20214" y="5053"/>
                    <a:pt x="20214" y="5053"/>
                    <a:pt x="20214" y="5053"/>
                  </a:cubicBezTo>
                  <a:cubicBezTo>
                    <a:pt x="20098" y="5053"/>
                    <a:pt x="20098" y="5053"/>
                    <a:pt x="20098" y="5053"/>
                  </a:cubicBezTo>
                  <a:cubicBezTo>
                    <a:pt x="20098" y="5053"/>
                    <a:pt x="20098" y="5053"/>
                    <a:pt x="20098" y="5053"/>
                  </a:cubicBezTo>
                  <a:cubicBezTo>
                    <a:pt x="20098" y="5053"/>
                    <a:pt x="20098" y="5053"/>
                    <a:pt x="20098" y="5053"/>
                  </a:cubicBezTo>
                  <a:cubicBezTo>
                    <a:pt x="20098" y="5152"/>
                    <a:pt x="20098" y="5152"/>
                    <a:pt x="20098" y="5152"/>
                  </a:cubicBezTo>
                  <a:cubicBezTo>
                    <a:pt x="19983" y="5152"/>
                    <a:pt x="19983" y="5152"/>
                    <a:pt x="19983" y="5152"/>
                  </a:cubicBezTo>
                  <a:cubicBezTo>
                    <a:pt x="19752" y="5251"/>
                    <a:pt x="19752" y="5251"/>
                    <a:pt x="19752" y="5251"/>
                  </a:cubicBezTo>
                  <a:cubicBezTo>
                    <a:pt x="19752" y="5152"/>
                    <a:pt x="19752" y="5152"/>
                    <a:pt x="19752" y="5152"/>
                  </a:cubicBezTo>
                  <a:cubicBezTo>
                    <a:pt x="19636" y="5251"/>
                    <a:pt x="19636" y="5251"/>
                    <a:pt x="19636" y="5251"/>
                  </a:cubicBezTo>
                  <a:cubicBezTo>
                    <a:pt x="19405" y="5251"/>
                    <a:pt x="19405" y="5251"/>
                    <a:pt x="19405" y="5251"/>
                  </a:cubicBezTo>
                  <a:cubicBezTo>
                    <a:pt x="19405" y="5152"/>
                    <a:pt x="19405" y="5152"/>
                    <a:pt x="19405" y="5152"/>
                  </a:cubicBezTo>
                  <a:cubicBezTo>
                    <a:pt x="19174" y="5053"/>
                    <a:pt x="19174" y="5053"/>
                    <a:pt x="19174" y="5053"/>
                  </a:cubicBezTo>
                  <a:cubicBezTo>
                    <a:pt x="19059" y="5053"/>
                    <a:pt x="19059" y="5053"/>
                    <a:pt x="19059" y="5053"/>
                  </a:cubicBezTo>
                  <a:cubicBezTo>
                    <a:pt x="18943" y="5053"/>
                    <a:pt x="18943" y="5053"/>
                    <a:pt x="18943" y="5053"/>
                  </a:cubicBezTo>
                  <a:cubicBezTo>
                    <a:pt x="18943" y="5053"/>
                    <a:pt x="18943" y="5053"/>
                    <a:pt x="18943" y="5053"/>
                  </a:cubicBezTo>
                  <a:cubicBezTo>
                    <a:pt x="18828" y="5152"/>
                    <a:pt x="18828" y="5152"/>
                    <a:pt x="18828" y="5152"/>
                  </a:cubicBezTo>
                  <a:cubicBezTo>
                    <a:pt x="18712" y="5251"/>
                    <a:pt x="18712" y="5251"/>
                    <a:pt x="18712" y="5251"/>
                  </a:cubicBezTo>
                  <a:cubicBezTo>
                    <a:pt x="18712" y="5251"/>
                    <a:pt x="18712" y="5251"/>
                    <a:pt x="18712" y="5251"/>
                  </a:cubicBezTo>
                  <a:cubicBezTo>
                    <a:pt x="18597" y="5251"/>
                    <a:pt x="18597" y="5251"/>
                    <a:pt x="18597" y="5251"/>
                  </a:cubicBezTo>
                  <a:cubicBezTo>
                    <a:pt x="18712" y="5350"/>
                    <a:pt x="18712" y="5350"/>
                    <a:pt x="18712" y="5350"/>
                  </a:cubicBezTo>
                  <a:cubicBezTo>
                    <a:pt x="18712" y="5350"/>
                    <a:pt x="18712" y="5350"/>
                    <a:pt x="18712" y="5350"/>
                  </a:cubicBezTo>
                  <a:cubicBezTo>
                    <a:pt x="18712" y="5350"/>
                    <a:pt x="18712" y="5350"/>
                    <a:pt x="18712" y="5350"/>
                  </a:cubicBezTo>
                  <a:cubicBezTo>
                    <a:pt x="18712" y="5450"/>
                    <a:pt x="18712" y="5450"/>
                    <a:pt x="18712" y="5450"/>
                  </a:cubicBezTo>
                  <a:cubicBezTo>
                    <a:pt x="18712" y="5450"/>
                    <a:pt x="18712" y="5450"/>
                    <a:pt x="18712" y="5450"/>
                  </a:cubicBezTo>
                  <a:cubicBezTo>
                    <a:pt x="18597" y="5450"/>
                    <a:pt x="18597" y="5450"/>
                    <a:pt x="18597" y="5450"/>
                  </a:cubicBezTo>
                  <a:cubicBezTo>
                    <a:pt x="18597" y="5450"/>
                    <a:pt x="18597" y="5450"/>
                    <a:pt x="18597" y="5450"/>
                  </a:cubicBezTo>
                  <a:cubicBezTo>
                    <a:pt x="18712" y="5549"/>
                    <a:pt x="18712" y="5549"/>
                    <a:pt x="18712" y="5549"/>
                  </a:cubicBezTo>
                  <a:cubicBezTo>
                    <a:pt x="18828" y="5549"/>
                    <a:pt x="18828" y="5549"/>
                    <a:pt x="18828" y="5549"/>
                  </a:cubicBezTo>
                  <a:cubicBezTo>
                    <a:pt x="18828" y="5549"/>
                    <a:pt x="18828" y="5549"/>
                    <a:pt x="18828" y="5549"/>
                  </a:cubicBezTo>
                  <a:cubicBezTo>
                    <a:pt x="18828" y="5549"/>
                    <a:pt x="18828" y="5549"/>
                    <a:pt x="18828" y="5549"/>
                  </a:cubicBezTo>
                  <a:cubicBezTo>
                    <a:pt x="18943" y="5450"/>
                    <a:pt x="18943" y="5450"/>
                    <a:pt x="18943" y="5450"/>
                  </a:cubicBezTo>
                  <a:cubicBezTo>
                    <a:pt x="19059" y="5350"/>
                    <a:pt x="19059" y="5350"/>
                    <a:pt x="19059" y="5350"/>
                  </a:cubicBezTo>
                  <a:cubicBezTo>
                    <a:pt x="19174" y="5350"/>
                    <a:pt x="19174" y="5350"/>
                    <a:pt x="19174" y="5350"/>
                  </a:cubicBezTo>
                  <a:cubicBezTo>
                    <a:pt x="19290" y="5350"/>
                    <a:pt x="19290" y="5350"/>
                    <a:pt x="19290" y="5350"/>
                  </a:cubicBezTo>
                  <a:cubicBezTo>
                    <a:pt x="19405" y="5251"/>
                    <a:pt x="19405" y="5251"/>
                    <a:pt x="19405" y="5251"/>
                  </a:cubicBezTo>
                  <a:cubicBezTo>
                    <a:pt x="19521" y="5251"/>
                    <a:pt x="19521" y="5251"/>
                    <a:pt x="19521" y="5251"/>
                  </a:cubicBezTo>
                  <a:cubicBezTo>
                    <a:pt x="19521" y="5350"/>
                    <a:pt x="19521" y="5350"/>
                    <a:pt x="19521" y="5350"/>
                  </a:cubicBezTo>
                  <a:cubicBezTo>
                    <a:pt x="19636" y="5350"/>
                    <a:pt x="19636" y="5350"/>
                    <a:pt x="19636" y="5350"/>
                  </a:cubicBezTo>
                  <a:cubicBezTo>
                    <a:pt x="19636" y="5350"/>
                    <a:pt x="19636" y="5350"/>
                    <a:pt x="19636" y="5350"/>
                  </a:cubicBezTo>
                  <a:cubicBezTo>
                    <a:pt x="19752" y="5350"/>
                    <a:pt x="19752" y="5350"/>
                    <a:pt x="19752" y="5350"/>
                  </a:cubicBezTo>
                  <a:cubicBezTo>
                    <a:pt x="19752" y="5450"/>
                    <a:pt x="19752" y="5450"/>
                    <a:pt x="19752" y="5450"/>
                  </a:cubicBezTo>
                  <a:cubicBezTo>
                    <a:pt x="19752" y="5450"/>
                    <a:pt x="19752" y="5450"/>
                    <a:pt x="19752" y="5450"/>
                  </a:cubicBezTo>
                  <a:cubicBezTo>
                    <a:pt x="19636" y="5549"/>
                    <a:pt x="19636" y="5549"/>
                    <a:pt x="19636" y="5549"/>
                  </a:cubicBezTo>
                  <a:cubicBezTo>
                    <a:pt x="19521" y="5648"/>
                    <a:pt x="19521" y="5648"/>
                    <a:pt x="19521" y="5648"/>
                  </a:cubicBezTo>
                  <a:cubicBezTo>
                    <a:pt x="19521" y="5648"/>
                    <a:pt x="19521" y="5648"/>
                    <a:pt x="19521" y="5648"/>
                  </a:cubicBezTo>
                  <a:cubicBezTo>
                    <a:pt x="19405" y="5747"/>
                    <a:pt x="19405" y="5747"/>
                    <a:pt x="19405" y="5747"/>
                  </a:cubicBezTo>
                  <a:cubicBezTo>
                    <a:pt x="19290" y="5846"/>
                    <a:pt x="19290" y="5846"/>
                    <a:pt x="19290" y="5846"/>
                  </a:cubicBezTo>
                  <a:cubicBezTo>
                    <a:pt x="19174" y="5945"/>
                    <a:pt x="19174" y="5945"/>
                    <a:pt x="19174" y="5945"/>
                  </a:cubicBezTo>
                  <a:cubicBezTo>
                    <a:pt x="19059" y="6143"/>
                    <a:pt x="19059" y="6143"/>
                    <a:pt x="19059" y="6143"/>
                  </a:cubicBezTo>
                  <a:cubicBezTo>
                    <a:pt x="19059" y="6242"/>
                    <a:pt x="19059" y="6242"/>
                    <a:pt x="19059" y="6242"/>
                  </a:cubicBezTo>
                  <a:cubicBezTo>
                    <a:pt x="18943" y="6242"/>
                    <a:pt x="18943" y="6242"/>
                    <a:pt x="18943" y="6242"/>
                  </a:cubicBezTo>
                  <a:cubicBezTo>
                    <a:pt x="18943" y="6341"/>
                    <a:pt x="18943" y="6341"/>
                    <a:pt x="18943" y="6341"/>
                  </a:cubicBezTo>
                  <a:cubicBezTo>
                    <a:pt x="18943" y="6440"/>
                    <a:pt x="18943" y="6440"/>
                    <a:pt x="18943" y="6440"/>
                  </a:cubicBezTo>
                  <a:cubicBezTo>
                    <a:pt x="18943" y="6440"/>
                    <a:pt x="18943" y="6440"/>
                    <a:pt x="18943" y="6440"/>
                  </a:cubicBezTo>
                  <a:cubicBezTo>
                    <a:pt x="18828" y="6539"/>
                    <a:pt x="18828" y="6539"/>
                    <a:pt x="18828" y="6539"/>
                  </a:cubicBezTo>
                  <a:cubicBezTo>
                    <a:pt x="18828" y="6639"/>
                    <a:pt x="18828" y="6639"/>
                    <a:pt x="18828" y="6639"/>
                  </a:cubicBezTo>
                  <a:cubicBezTo>
                    <a:pt x="18828" y="6738"/>
                    <a:pt x="18828" y="6738"/>
                    <a:pt x="18828" y="6738"/>
                  </a:cubicBezTo>
                  <a:cubicBezTo>
                    <a:pt x="18712" y="6936"/>
                    <a:pt x="18712" y="6936"/>
                    <a:pt x="18712" y="6936"/>
                  </a:cubicBezTo>
                  <a:cubicBezTo>
                    <a:pt x="18828" y="6936"/>
                    <a:pt x="18828" y="6936"/>
                    <a:pt x="18828" y="6936"/>
                  </a:cubicBezTo>
                  <a:cubicBezTo>
                    <a:pt x="18828" y="7035"/>
                    <a:pt x="18828" y="7035"/>
                    <a:pt x="18828" y="7035"/>
                  </a:cubicBezTo>
                  <a:cubicBezTo>
                    <a:pt x="18712" y="7134"/>
                    <a:pt x="18712" y="7134"/>
                    <a:pt x="18712" y="7134"/>
                  </a:cubicBezTo>
                  <a:cubicBezTo>
                    <a:pt x="18712" y="7134"/>
                    <a:pt x="18712" y="7134"/>
                    <a:pt x="18712" y="7134"/>
                  </a:cubicBezTo>
                  <a:cubicBezTo>
                    <a:pt x="18597" y="7233"/>
                    <a:pt x="18597" y="7233"/>
                    <a:pt x="18597" y="7233"/>
                  </a:cubicBezTo>
                  <a:cubicBezTo>
                    <a:pt x="18712" y="7332"/>
                    <a:pt x="18712" y="7332"/>
                    <a:pt x="18712" y="7332"/>
                  </a:cubicBezTo>
                  <a:cubicBezTo>
                    <a:pt x="18597" y="7332"/>
                    <a:pt x="18597" y="7332"/>
                    <a:pt x="18597" y="7332"/>
                  </a:cubicBezTo>
                  <a:cubicBezTo>
                    <a:pt x="18597" y="7431"/>
                    <a:pt x="18597" y="7431"/>
                    <a:pt x="18597" y="7431"/>
                  </a:cubicBezTo>
                  <a:cubicBezTo>
                    <a:pt x="18597" y="7530"/>
                    <a:pt x="18597" y="7530"/>
                    <a:pt x="18597" y="7530"/>
                  </a:cubicBezTo>
                  <a:cubicBezTo>
                    <a:pt x="18481" y="7629"/>
                    <a:pt x="18481" y="7629"/>
                    <a:pt x="18481" y="7629"/>
                  </a:cubicBezTo>
                  <a:cubicBezTo>
                    <a:pt x="18481" y="7629"/>
                    <a:pt x="18481" y="7629"/>
                    <a:pt x="18481" y="7629"/>
                  </a:cubicBezTo>
                  <a:cubicBezTo>
                    <a:pt x="18366" y="7629"/>
                    <a:pt x="18366" y="7629"/>
                    <a:pt x="18366" y="7629"/>
                  </a:cubicBezTo>
                  <a:cubicBezTo>
                    <a:pt x="18366" y="7629"/>
                    <a:pt x="18366" y="7629"/>
                    <a:pt x="18366" y="7629"/>
                  </a:cubicBezTo>
                  <a:cubicBezTo>
                    <a:pt x="18366" y="7530"/>
                    <a:pt x="18366" y="7530"/>
                    <a:pt x="18366" y="7530"/>
                  </a:cubicBezTo>
                  <a:cubicBezTo>
                    <a:pt x="18250" y="7530"/>
                    <a:pt x="18250" y="7530"/>
                    <a:pt x="18250" y="7530"/>
                  </a:cubicBezTo>
                  <a:cubicBezTo>
                    <a:pt x="18250" y="7530"/>
                    <a:pt x="18250" y="7530"/>
                    <a:pt x="18250" y="7530"/>
                  </a:cubicBezTo>
                  <a:cubicBezTo>
                    <a:pt x="18366" y="7431"/>
                    <a:pt x="18366" y="7431"/>
                    <a:pt x="18366" y="7431"/>
                  </a:cubicBezTo>
                  <a:cubicBezTo>
                    <a:pt x="18250" y="7431"/>
                    <a:pt x="18250" y="7431"/>
                    <a:pt x="18250" y="7431"/>
                  </a:cubicBezTo>
                  <a:cubicBezTo>
                    <a:pt x="18250" y="7431"/>
                    <a:pt x="18250" y="7431"/>
                    <a:pt x="18250" y="7431"/>
                  </a:cubicBezTo>
                  <a:cubicBezTo>
                    <a:pt x="18135" y="7431"/>
                    <a:pt x="18135" y="7431"/>
                    <a:pt x="18135" y="7431"/>
                  </a:cubicBezTo>
                  <a:cubicBezTo>
                    <a:pt x="18135" y="7431"/>
                    <a:pt x="18135" y="7431"/>
                    <a:pt x="18135" y="7431"/>
                  </a:cubicBezTo>
                  <a:cubicBezTo>
                    <a:pt x="18135" y="7431"/>
                    <a:pt x="18135" y="7431"/>
                    <a:pt x="18135" y="7431"/>
                  </a:cubicBezTo>
                  <a:cubicBezTo>
                    <a:pt x="18135" y="7530"/>
                    <a:pt x="18135" y="7530"/>
                    <a:pt x="18135" y="7530"/>
                  </a:cubicBezTo>
                  <a:cubicBezTo>
                    <a:pt x="18135" y="7530"/>
                    <a:pt x="18135" y="7530"/>
                    <a:pt x="18135" y="7530"/>
                  </a:cubicBezTo>
                  <a:cubicBezTo>
                    <a:pt x="18135" y="7530"/>
                    <a:pt x="18135" y="7530"/>
                    <a:pt x="18135" y="7530"/>
                  </a:cubicBezTo>
                  <a:cubicBezTo>
                    <a:pt x="18135" y="7629"/>
                    <a:pt x="18135" y="7629"/>
                    <a:pt x="18135" y="7629"/>
                  </a:cubicBezTo>
                  <a:cubicBezTo>
                    <a:pt x="18135" y="7629"/>
                    <a:pt x="18135" y="7629"/>
                    <a:pt x="18135" y="7629"/>
                  </a:cubicBezTo>
                  <a:cubicBezTo>
                    <a:pt x="18135" y="7728"/>
                    <a:pt x="18135" y="7728"/>
                    <a:pt x="18135" y="7728"/>
                  </a:cubicBezTo>
                  <a:cubicBezTo>
                    <a:pt x="18250" y="7728"/>
                    <a:pt x="18250" y="7728"/>
                    <a:pt x="18250" y="7728"/>
                  </a:cubicBezTo>
                  <a:cubicBezTo>
                    <a:pt x="18250" y="7728"/>
                    <a:pt x="18250" y="7728"/>
                    <a:pt x="18250" y="7728"/>
                  </a:cubicBezTo>
                  <a:cubicBezTo>
                    <a:pt x="18366" y="7828"/>
                    <a:pt x="18366" y="7828"/>
                    <a:pt x="18366" y="7828"/>
                  </a:cubicBezTo>
                  <a:cubicBezTo>
                    <a:pt x="18366" y="7927"/>
                    <a:pt x="18366" y="7927"/>
                    <a:pt x="18366" y="7927"/>
                  </a:cubicBezTo>
                  <a:cubicBezTo>
                    <a:pt x="18481" y="7927"/>
                    <a:pt x="18481" y="7927"/>
                    <a:pt x="18481" y="7927"/>
                  </a:cubicBezTo>
                  <a:cubicBezTo>
                    <a:pt x="18481" y="7927"/>
                    <a:pt x="18481" y="7927"/>
                    <a:pt x="18481" y="7927"/>
                  </a:cubicBezTo>
                  <a:cubicBezTo>
                    <a:pt x="18597" y="8026"/>
                    <a:pt x="18597" y="8026"/>
                    <a:pt x="18597" y="8026"/>
                  </a:cubicBezTo>
                  <a:cubicBezTo>
                    <a:pt x="18712" y="8125"/>
                    <a:pt x="18712" y="8125"/>
                    <a:pt x="18712" y="8125"/>
                  </a:cubicBezTo>
                  <a:cubicBezTo>
                    <a:pt x="18597" y="8125"/>
                    <a:pt x="18597" y="8125"/>
                    <a:pt x="18597" y="8125"/>
                  </a:cubicBezTo>
                  <a:cubicBezTo>
                    <a:pt x="18597" y="8224"/>
                    <a:pt x="18597" y="8224"/>
                    <a:pt x="18597" y="8224"/>
                  </a:cubicBezTo>
                  <a:cubicBezTo>
                    <a:pt x="18481" y="8125"/>
                    <a:pt x="18481" y="8125"/>
                    <a:pt x="18481" y="8125"/>
                  </a:cubicBezTo>
                  <a:cubicBezTo>
                    <a:pt x="18366" y="8026"/>
                    <a:pt x="18366" y="8026"/>
                    <a:pt x="18366" y="8026"/>
                  </a:cubicBezTo>
                  <a:cubicBezTo>
                    <a:pt x="18366" y="8026"/>
                    <a:pt x="18366" y="8026"/>
                    <a:pt x="18366" y="8026"/>
                  </a:cubicBezTo>
                  <a:cubicBezTo>
                    <a:pt x="18366" y="8026"/>
                    <a:pt x="18366" y="8026"/>
                    <a:pt x="18366" y="8026"/>
                  </a:cubicBezTo>
                  <a:cubicBezTo>
                    <a:pt x="18250" y="7927"/>
                    <a:pt x="18250" y="7927"/>
                    <a:pt x="18250" y="7927"/>
                  </a:cubicBezTo>
                  <a:cubicBezTo>
                    <a:pt x="18250" y="8026"/>
                    <a:pt x="18250" y="8026"/>
                    <a:pt x="18250" y="8026"/>
                  </a:cubicBezTo>
                  <a:cubicBezTo>
                    <a:pt x="18250" y="8026"/>
                    <a:pt x="18250" y="8026"/>
                    <a:pt x="18250" y="8026"/>
                  </a:cubicBezTo>
                  <a:cubicBezTo>
                    <a:pt x="18250" y="8125"/>
                    <a:pt x="18250" y="8125"/>
                    <a:pt x="18250" y="8125"/>
                  </a:cubicBezTo>
                  <a:cubicBezTo>
                    <a:pt x="18250" y="8125"/>
                    <a:pt x="18250" y="8125"/>
                    <a:pt x="18250" y="8125"/>
                  </a:cubicBezTo>
                  <a:cubicBezTo>
                    <a:pt x="18250" y="8125"/>
                    <a:pt x="18250" y="8125"/>
                    <a:pt x="18250" y="8125"/>
                  </a:cubicBezTo>
                  <a:cubicBezTo>
                    <a:pt x="18250" y="8125"/>
                    <a:pt x="18250" y="8125"/>
                    <a:pt x="18250" y="8125"/>
                  </a:cubicBezTo>
                  <a:cubicBezTo>
                    <a:pt x="18250" y="8125"/>
                    <a:pt x="18250" y="8125"/>
                    <a:pt x="18250" y="8125"/>
                  </a:cubicBezTo>
                  <a:cubicBezTo>
                    <a:pt x="18135" y="8125"/>
                    <a:pt x="18135" y="8125"/>
                    <a:pt x="18135" y="8125"/>
                  </a:cubicBezTo>
                  <a:cubicBezTo>
                    <a:pt x="18250" y="8224"/>
                    <a:pt x="18250" y="8224"/>
                    <a:pt x="18250" y="8224"/>
                  </a:cubicBezTo>
                  <a:cubicBezTo>
                    <a:pt x="18250" y="8224"/>
                    <a:pt x="18250" y="8224"/>
                    <a:pt x="18250" y="8224"/>
                  </a:cubicBezTo>
                  <a:cubicBezTo>
                    <a:pt x="18250" y="8224"/>
                    <a:pt x="18250" y="8224"/>
                    <a:pt x="18250" y="8224"/>
                  </a:cubicBezTo>
                  <a:cubicBezTo>
                    <a:pt x="18250" y="8323"/>
                    <a:pt x="18250" y="8323"/>
                    <a:pt x="18250" y="8323"/>
                  </a:cubicBezTo>
                  <a:cubicBezTo>
                    <a:pt x="18250" y="8323"/>
                    <a:pt x="18250" y="8323"/>
                    <a:pt x="18250" y="8323"/>
                  </a:cubicBezTo>
                  <a:cubicBezTo>
                    <a:pt x="18366" y="8323"/>
                    <a:pt x="18366" y="8323"/>
                    <a:pt x="18366" y="8323"/>
                  </a:cubicBezTo>
                  <a:cubicBezTo>
                    <a:pt x="18366" y="8323"/>
                    <a:pt x="18366" y="8323"/>
                    <a:pt x="18366" y="8323"/>
                  </a:cubicBezTo>
                  <a:cubicBezTo>
                    <a:pt x="18481" y="8323"/>
                    <a:pt x="18481" y="8323"/>
                    <a:pt x="18481" y="8323"/>
                  </a:cubicBezTo>
                  <a:cubicBezTo>
                    <a:pt x="18481" y="8422"/>
                    <a:pt x="18481" y="8422"/>
                    <a:pt x="18481" y="8422"/>
                  </a:cubicBezTo>
                  <a:cubicBezTo>
                    <a:pt x="18481" y="8422"/>
                    <a:pt x="18481" y="8422"/>
                    <a:pt x="18481" y="8422"/>
                  </a:cubicBezTo>
                  <a:cubicBezTo>
                    <a:pt x="18481" y="8422"/>
                    <a:pt x="18481" y="8422"/>
                    <a:pt x="18481" y="8422"/>
                  </a:cubicBezTo>
                  <a:cubicBezTo>
                    <a:pt x="18481" y="8422"/>
                    <a:pt x="18481" y="8422"/>
                    <a:pt x="18481" y="8422"/>
                  </a:cubicBezTo>
                  <a:cubicBezTo>
                    <a:pt x="18597" y="8323"/>
                    <a:pt x="18597" y="8323"/>
                    <a:pt x="18597" y="8323"/>
                  </a:cubicBezTo>
                  <a:cubicBezTo>
                    <a:pt x="18712" y="8323"/>
                    <a:pt x="18712" y="8323"/>
                    <a:pt x="18712" y="8323"/>
                  </a:cubicBezTo>
                  <a:cubicBezTo>
                    <a:pt x="18712" y="8323"/>
                    <a:pt x="18712" y="8323"/>
                    <a:pt x="18712" y="8323"/>
                  </a:cubicBezTo>
                  <a:cubicBezTo>
                    <a:pt x="18712" y="8323"/>
                    <a:pt x="18712" y="8323"/>
                    <a:pt x="18712" y="8323"/>
                  </a:cubicBezTo>
                  <a:cubicBezTo>
                    <a:pt x="18712" y="8323"/>
                    <a:pt x="18712" y="8323"/>
                    <a:pt x="18712" y="8323"/>
                  </a:cubicBezTo>
                  <a:cubicBezTo>
                    <a:pt x="18828" y="8323"/>
                    <a:pt x="18828" y="8323"/>
                    <a:pt x="18828" y="8323"/>
                  </a:cubicBezTo>
                  <a:cubicBezTo>
                    <a:pt x="18828" y="8422"/>
                    <a:pt x="18828" y="8422"/>
                    <a:pt x="18828" y="8422"/>
                  </a:cubicBezTo>
                  <a:cubicBezTo>
                    <a:pt x="18943" y="8422"/>
                    <a:pt x="18943" y="8422"/>
                    <a:pt x="18943" y="8422"/>
                  </a:cubicBezTo>
                  <a:cubicBezTo>
                    <a:pt x="18943" y="8521"/>
                    <a:pt x="18943" y="8521"/>
                    <a:pt x="18943" y="8521"/>
                  </a:cubicBezTo>
                  <a:cubicBezTo>
                    <a:pt x="18943" y="8521"/>
                    <a:pt x="18943" y="8521"/>
                    <a:pt x="18943" y="8521"/>
                  </a:cubicBezTo>
                  <a:cubicBezTo>
                    <a:pt x="18943" y="8620"/>
                    <a:pt x="18943" y="8620"/>
                    <a:pt x="18943" y="8620"/>
                  </a:cubicBezTo>
                  <a:cubicBezTo>
                    <a:pt x="18828" y="8719"/>
                    <a:pt x="18828" y="8719"/>
                    <a:pt x="18828" y="8719"/>
                  </a:cubicBezTo>
                  <a:cubicBezTo>
                    <a:pt x="18828" y="8818"/>
                    <a:pt x="18828" y="8818"/>
                    <a:pt x="18828" y="8818"/>
                  </a:cubicBezTo>
                  <a:cubicBezTo>
                    <a:pt x="18828" y="8818"/>
                    <a:pt x="18828" y="8818"/>
                    <a:pt x="18828" y="8818"/>
                  </a:cubicBezTo>
                  <a:cubicBezTo>
                    <a:pt x="18828" y="8917"/>
                    <a:pt x="18828" y="8917"/>
                    <a:pt x="18828" y="8917"/>
                  </a:cubicBezTo>
                  <a:cubicBezTo>
                    <a:pt x="18828" y="9017"/>
                    <a:pt x="18828" y="9017"/>
                    <a:pt x="18828" y="9017"/>
                  </a:cubicBezTo>
                  <a:cubicBezTo>
                    <a:pt x="18828" y="9017"/>
                    <a:pt x="18828" y="9017"/>
                    <a:pt x="18828" y="9017"/>
                  </a:cubicBezTo>
                  <a:cubicBezTo>
                    <a:pt x="18712" y="9116"/>
                    <a:pt x="18712" y="9116"/>
                    <a:pt x="18712" y="9116"/>
                  </a:cubicBezTo>
                  <a:cubicBezTo>
                    <a:pt x="18712" y="9017"/>
                    <a:pt x="18712" y="9017"/>
                    <a:pt x="18712" y="9017"/>
                  </a:cubicBezTo>
                  <a:cubicBezTo>
                    <a:pt x="18712" y="9017"/>
                    <a:pt x="18712" y="9017"/>
                    <a:pt x="18712" y="9017"/>
                  </a:cubicBezTo>
                  <a:cubicBezTo>
                    <a:pt x="18597" y="9017"/>
                    <a:pt x="18597" y="9017"/>
                    <a:pt x="18597" y="9017"/>
                  </a:cubicBezTo>
                  <a:cubicBezTo>
                    <a:pt x="18481" y="8917"/>
                    <a:pt x="18481" y="8917"/>
                    <a:pt x="18481" y="8917"/>
                  </a:cubicBezTo>
                  <a:cubicBezTo>
                    <a:pt x="18481" y="8917"/>
                    <a:pt x="18481" y="8917"/>
                    <a:pt x="18481" y="8917"/>
                  </a:cubicBezTo>
                  <a:cubicBezTo>
                    <a:pt x="18481" y="8917"/>
                    <a:pt x="18481" y="8917"/>
                    <a:pt x="18481" y="8917"/>
                  </a:cubicBezTo>
                  <a:cubicBezTo>
                    <a:pt x="18366" y="8917"/>
                    <a:pt x="18366" y="8917"/>
                    <a:pt x="18366" y="8917"/>
                  </a:cubicBezTo>
                  <a:cubicBezTo>
                    <a:pt x="18366" y="8917"/>
                    <a:pt x="18366" y="8917"/>
                    <a:pt x="18366" y="8917"/>
                  </a:cubicBezTo>
                  <a:cubicBezTo>
                    <a:pt x="18366" y="8818"/>
                    <a:pt x="18366" y="8818"/>
                    <a:pt x="18366" y="8818"/>
                  </a:cubicBezTo>
                  <a:cubicBezTo>
                    <a:pt x="18250" y="8719"/>
                    <a:pt x="18250" y="8719"/>
                    <a:pt x="18250" y="8719"/>
                  </a:cubicBezTo>
                  <a:cubicBezTo>
                    <a:pt x="18250" y="8719"/>
                    <a:pt x="18250" y="8719"/>
                    <a:pt x="18250" y="8719"/>
                  </a:cubicBezTo>
                  <a:cubicBezTo>
                    <a:pt x="18250" y="8818"/>
                    <a:pt x="18250" y="8818"/>
                    <a:pt x="18250" y="8818"/>
                  </a:cubicBezTo>
                  <a:cubicBezTo>
                    <a:pt x="18135" y="8719"/>
                    <a:pt x="18135" y="8719"/>
                    <a:pt x="18135" y="8719"/>
                  </a:cubicBezTo>
                  <a:cubicBezTo>
                    <a:pt x="18135" y="8719"/>
                    <a:pt x="18135" y="8719"/>
                    <a:pt x="18135" y="8719"/>
                  </a:cubicBezTo>
                  <a:cubicBezTo>
                    <a:pt x="18019" y="8719"/>
                    <a:pt x="18019" y="8719"/>
                    <a:pt x="18019" y="8719"/>
                  </a:cubicBezTo>
                  <a:cubicBezTo>
                    <a:pt x="17904" y="8719"/>
                    <a:pt x="17904" y="8719"/>
                    <a:pt x="17904" y="8719"/>
                  </a:cubicBezTo>
                  <a:cubicBezTo>
                    <a:pt x="18019" y="8719"/>
                    <a:pt x="18019" y="8719"/>
                    <a:pt x="18019" y="8719"/>
                  </a:cubicBezTo>
                  <a:cubicBezTo>
                    <a:pt x="18019" y="8818"/>
                    <a:pt x="18019" y="8818"/>
                    <a:pt x="18019" y="8818"/>
                  </a:cubicBezTo>
                  <a:cubicBezTo>
                    <a:pt x="17904" y="8818"/>
                    <a:pt x="17904" y="8818"/>
                    <a:pt x="17904" y="8818"/>
                  </a:cubicBezTo>
                  <a:cubicBezTo>
                    <a:pt x="17904" y="8818"/>
                    <a:pt x="17904" y="8818"/>
                    <a:pt x="17904" y="8818"/>
                  </a:cubicBezTo>
                  <a:cubicBezTo>
                    <a:pt x="17788" y="8719"/>
                    <a:pt x="17788" y="8719"/>
                    <a:pt x="17788" y="8719"/>
                  </a:cubicBezTo>
                  <a:cubicBezTo>
                    <a:pt x="17673" y="8818"/>
                    <a:pt x="17673" y="8818"/>
                    <a:pt x="17673" y="8818"/>
                  </a:cubicBezTo>
                  <a:cubicBezTo>
                    <a:pt x="17788" y="8818"/>
                    <a:pt x="17788" y="8818"/>
                    <a:pt x="17788" y="8818"/>
                  </a:cubicBezTo>
                  <a:cubicBezTo>
                    <a:pt x="17788" y="8818"/>
                    <a:pt x="17788" y="8818"/>
                    <a:pt x="17788" y="8818"/>
                  </a:cubicBezTo>
                  <a:cubicBezTo>
                    <a:pt x="17904" y="8818"/>
                    <a:pt x="17904" y="8818"/>
                    <a:pt x="17904" y="8818"/>
                  </a:cubicBezTo>
                  <a:cubicBezTo>
                    <a:pt x="17904" y="8818"/>
                    <a:pt x="17904" y="8818"/>
                    <a:pt x="17904" y="8818"/>
                  </a:cubicBezTo>
                  <a:cubicBezTo>
                    <a:pt x="17904" y="8917"/>
                    <a:pt x="17904" y="8917"/>
                    <a:pt x="17904" y="8917"/>
                  </a:cubicBezTo>
                  <a:cubicBezTo>
                    <a:pt x="17904" y="8917"/>
                    <a:pt x="17904" y="8917"/>
                    <a:pt x="17904" y="8917"/>
                  </a:cubicBezTo>
                  <a:cubicBezTo>
                    <a:pt x="17788" y="9017"/>
                    <a:pt x="17788" y="9017"/>
                    <a:pt x="17788" y="9017"/>
                  </a:cubicBezTo>
                  <a:cubicBezTo>
                    <a:pt x="17673" y="9017"/>
                    <a:pt x="17673" y="9017"/>
                    <a:pt x="17673" y="9017"/>
                  </a:cubicBezTo>
                  <a:cubicBezTo>
                    <a:pt x="17557" y="9017"/>
                    <a:pt x="17557" y="9017"/>
                    <a:pt x="17557" y="9017"/>
                  </a:cubicBezTo>
                  <a:cubicBezTo>
                    <a:pt x="17557" y="8917"/>
                    <a:pt x="17557" y="8917"/>
                    <a:pt x="17557" y="8917"/>
                  </a:cubicBezTo>
                  <a:cubicBezTo>
                    <a:pt x="17557" y="8917"/>
                    <a:pt x="17557" y="8917"/>
                    <a:pt x="17557" y="8917"/>
                  </a:cubicBezTo>
                  <a:cubicBezTo>
                    <a:pt x="17557" y="8917"/>
                    <a:pt x="17557" y="8917"/>
                    <a:pt x="17557" y="8917"/>
                  </a:cubicBezTo>
                  <a:cubicBezTo>
                    <a:pt x="17442" y="8917"/>
                    <a:pt x="17442" y="8917"/>
                    <a:pt x="17442" y="8917"/>
                  </a:cubicBezTo>
                  <a:cubicBezTo>
                    <a:pt x="17557" y="9017"/>
                    <a:pt x="17557" y="9017"/>
                    <a:pt x="17557" y="9017"/>
                  </a:cubicBezTo>
                  <a:cubicBezTo>
                    <a:pt x="17557" y="9017"/>
                    <a:pt x="17557" y="9017"/>
                    <a:pt x="17557" y="9017"/>
                  </a:cubicBezTo>
                  <a:cubicBezTo>
                    <a:pt x="17442" y="9017"/>
                    <a:pt x="17442" y="9017"/>
                    <a:pt x="17442" y="9017"/>
                  </a:cubicBezTo>
                  <a:cubicBezTo>
                    <a:pt x="17557" y="9116"/>
                    <a:pt x="17557" y="9116"/>
                    <a:pt x="17557" y="9116"/>
                  </a:cubicBezTo>
                  <a:cubicBezTo>
                    <a:pt x="17557" y="9116"/>
                    <a:pt x="17557" y="9116"/>
                    <a:pt x="17557" y="9116"/>
                  </a:cubicBezTo>
                  <a:cubicBezTo>
                    <a:pt x="17442" y="9116"/>
                    <a:pt x="17442" y="9116"/>
                    <a:pt x="17442" y="9116"/>
                  </a:cubicBezTo>
                  <a:cubicBezTo>
                    <a:pt x="17557" y="9215"/>
                    <a:pt x="17557" y="9215"/>
                    <a:pt x="17557" y="9215"/>
                  </a:cubicBezTo>
                  <a:cubicBezTo>
                    <a:pt x="17557" y="9215"/>
                    <a:pt x="17557" y="9215"/>
                    <a:pt x="17557" y="9215"/>
                  </a:cubicBezTo>
                  <a:cubicBezTo>
                    <a:pt x="17442" y="9215"/>
                    <a:pt x="17442" y="9215"/>
                    <a:pt x="17442" y="9215"/>
                  </a:cubicBezTo>
                  <a:cubicBezTo>
                    <a:pt x="17442" y="9215"/>
                    <a:pt x="17442" y="9215"/>
                    <a:pt x="17442" y="9215"/>
                  </a:cubicBezTo>
                  <a:cubicBezTo>
                    <a:pt x="17326" y="9215"/>
                    <a:pt x="17326" y="9215"/>
                    <a:pt x="17326" y="9215"/>
                  </a:cubicBezTo>
                  <a:cubicBezTo>
                    <a:pt x="17326" y="9215"/>
                    <a:pt x="17326" y="9215"/>
                    <a:pt x="17326" y="9215"/>
                  </a:cubicBezTo>
                  <a:cubicBezTo>
                    <a:pt x="17326" y="9314"/>
                    <a:pt x="17326" y="9314"/>
                    <a:pt x="17326" y="9314"/>
                  </a:cubicBezTo>
                  <a:cubicBezTo>
                    <a:pt x="17442" y="9314"/>
                    <a:pt x="17442" y="9314"/>
                    <a:pt x="17442" y="9314"/>
                  </a:cubicBezTo>
                  <a:cubicBezTo>
                    <a:pt x="17557" y="9314"/>
                    <a:pt x="17557" y="9314"/>
                    <a:pt x="17557" y="9314"/>
                  </a:cubicBezTo>
                  <a:cubicBezTo>
                    <a:pt x="17557" y="9314"/>
                    <a:pt x="17557" y="9314"/>
                    <a:pt x="17557" y="9314"/>
                  </a:cubicBezTo>
                  <a:cubicBezTo>
                    <a:pt x="17557" y="9413"/>
                    <a:pt x="17557" y="9413"/>
                    <a:pt x="17557" y="9413"/>
                  </a:cubicBezTo>
                  <a:cubicBezTo>
                    <a:pt x="17557" y="9413"/>
                    <a:pt x="17557" y="9413"/>
                    <a:pt x="17557" y="9413"/>
                  </a:cubicBezTo>
                  <a:cubicBezTo>
                    <a:pt x="17557" y="9413"/>
                    <a:pt x="17557" y="9413"/>
                    <a:pt x="17557" y="9413"/>
                  </a:cubicBezTo>
                  <a:cubicBezTo>
                    <a:pt x="17673" y="9413"/>
                    <a:pt x="17673" y="9413"/>
                    <a:pt x="17673" y="9413"/>
                  </a:cubicBezTo>
                  <a:cubicBezTo>
                    <a:pt x="17673" y="9413"/>
                    <a:pt x="17673" y="9413"/>
                    <a:pt x="17673" y="9413"/>
                  </a:cubicBezTo>
                  <a:cubicBezTo>
                    <a:pt x="17788" y="9413"/>
                    <a:pt x="17788" y="9413"/>
                    <a:pt x="17788" y="9413"/>
                  </a:cubicBezTo>
                  <a:cubicBezTo>
                    <a:pt x="17904" y="9413"/>
                    <a:pt x="17904" y="9413"/>
                    <a:pt x="17904" y="9413"/>
                  </a:cubicBezTo>
                  <a:cubicBezTo>
                    <a:pt x="18019" y="9413"/>
                    <a:pt x="18019" y="9413"/>
                    <a:pt x="18019" y="9413"/>
                  </a:cubicBezTo>
                  <a:cubicBezTo>
                    <a:pt x="18019" y="9512"/>
                    <a:pt x="18019" y="9512"/>
                    <a:pt x="18019" y="9512"/>
                  </a:cubicBezTo>
                  <a:cubicBezTo>
                    <a:pt x="18135" y="9413"/>
                    <a:pt x="18135" y="9413"/>
                    <a:pt x="18135" y="9413"/>
                  </a:cubicBezTo>
                  <a:cubicBezTo>
                    <a:pt x="18135" y="9413"/>
                    <a:pt x="18135" y="9413"/>
                    <a:pt x="18135" y="9413"/>
                  </a:cubicBezTo>
                  <a:cubicBezTo>
                    <a:pt x="18135" y="9413"/>
                    <a:pt x="18135" y="9413"/>
                    <a:pt x="18135" y="9413"/>
                  </a:cubicBezTo>
                  <a:cubicBezTo>
                    <a:pt x="18135" y="9512"/>
                    <a:pt x="18135" y="9512"/>
                    <a:pt x="18135" y="9512"/>
                  </a:cubicBezTo>
                  <a:cubicBezTo>
                    <a:pt x="18135" y="9512"/>
                    <a:pt x="18135" y="9512"/>
                    <a:pt x="18135" y="9512"/>
                  </a:cubicBezTo>
                  <a:cubicBezTo>
                    <a:pt x="18250" y="9611"/>
                    <a:pt x="18250" y="9611"/>
                    <a:pt x="18250" y="9611"/>
                  </a:cubicBezTo>
                  <a:cubicBezTo>
                    <a:pt x="18135" y="9611"/>
                    <a:pt x="18135" y="9611"/>
                    <a:pt x="18135" y="9611"/>
                  </a:cubicBezTo>
                  <a:cubicBezTo>
                    <a:pt x="18135" y="9611"/>
                    <a:pt x="18135" y="9611"/>
                    <a:pt x="18135" y="9611"/>
                  </a:cubicBezTo>
                  <a:cubicBezTo>
                    <a:pt x="18135" y="9611"/>
                    <a:pt x="18135" y="9611"/>
                    <a:pt x="18135" y="9611"/>
                  </a:cubicBezTo>
                  <a:cubicBezTo>
                    <a:pt x="18019" y="9611"/>
                    <a:pt x="18019" y="9611"/>
                    <a:pt x="18019" y="9611"/>
                  </a:cubicBezTo>
                  <a:cubicBezTo>
                    <a:pt x="17904" y="9611"/>
                    <a:pt x="17904" y="9611"/>
                    <a:pt x="17904" y="9611"/>
                  </a:cubicBezTo>
                  <a:cubicBezTo>
                    <a:pt x="17904" y="9611"/>
                    <a:pt x="17904" y="9611"/>
                    <a:pt x="17904" y="9611"/>
                  </a:cubicBezTo>
                  <a:cubicBezTo>
                    <a:pt x="17788" y="9611"/>
                    <a:pt x="17788" y="9611"/>
                    <a:pt x="17788" y="9611"/>
                  </a:cubicBezTo>
                  <a:cubicBezTo>
                    <a:pt x="17673" y="9611"/>
                    <a:pt x="17673" y="9611"/>
                    <a:pt x="17673" y="9611"/>
                  </a:cubicBezTo>
                  <a:cubicBezTo>
                    <a:pt x="17557" y="9611"/>
                    <a:pt x="17557" y="9611"/>
                    <a:pt x="17557" y="9611"/>
                  </a:cubicBezTo>
                  <a:cubicBezTo>
                    <a:pt x="17557" y="9611"/>
                    <a:pt x="17557" y="9611"/>
                    <a:pt x="17557" y="9611"/>
                  </a:cubicBezTo>
                  <a:cubicBezTo>
                    <a:pt x="17557" y="9611"/>
                    <a:pt x="17557" y="9611"/>
                    <a:pt x="17557" y="9611"/>
                  </a:cubicBezTo>
                  <a:cubicBezTo>
                    <a:pt x="17557" y="9611"/>
                    <a:pt x="17557" y="9611"/>
                    <a:pt x="17557" y="9611"/>
                  </a:cubicBezTo>
                  <a:cubicBezTo>
                    <a:pt x="17557" y="9710"/>
                    <a:pt x="17557" y="9710"/>
                    <a:pt x="17557" y="9710"/>
                  </a:cubicBezTo>
                  <a:cubicBezTo>
                    <a:pt x="17557" y="9710"/>
                    <a:pt x="17557" y="9710"/>
                    <a:pt x="17557" y="9710"/>
                  </a:cubicBezTo>
                  <a:cubicBezTo>
                    <a:pt x="17557" y="9710"/>
                    <a:pt x="17557" y="9710"/>
                    <a:pt x="17557" y="9710"/>
                  </a:cubicBezTo>
                  <a:cubicBezTo>
                    <a:pt x="17673" y="9710"/>
                    <a:pt x="17673" y="9710"/>
                    <a:pt x="17673" y="9710"/>
                  </a:cubicBezTo>
                  <a:cubicBezTo>
                    <a:pt x="17904" y="9710"/>
                    <a:pt x="17904" y="9710"/>
                    <a:pt x="17904" y="9710"/>
                  </a:cubicBezTo>
                  <a:cubicBezTo>
                    <a:pt x="17904" y="9710"/>
                    <a:pt x="17904" y="9710"/>
                    <a:pt x="17904" y="9710"/>
                  </a:cubicBezTo>
                  <a:cubicBezTo>
                    <a:pt x="18019" y="9710"/>
                    <a:pt x="18019" y="9710"/>
                    <a:pt x="18019" y="9710"/>
                  </a:cubicBezTo>
                  <a:cubicBezTo>
                    <a:pt x="18019" y="9710"/>
                    <a:pt x="18019" y="9710"/>
                    <a:pt x="18019" y="9710"/>
                  </a:cubicBezTo>
                  <a:cubicBezTo>
                    <a:pt x="18135" y="9809"/>
                    <a:pt x="18135" y="9809"/>
                    <a:pt x="18135" y="9809"/>
                  </a:cubicBezTo>
                  <a:cubicBezTo>
                    <a:pt x="18135" y="9809"/>
                    <a:pt x="18135" y="9809"/>
                    <a:pt x="18135" y="9809"/>
                  </a:cubicBezTo>
                  <a:cubicBezTo>
                    <a:pt x="18250" y="9908"/>
                    <a:pt x="18250" y="9908"/>
                    <a:pt x="18250" y="9908"/>
                  </a:cubicBezTo>
                  <a:cubicBezTo>
                    <a:pt x="18250" y="9908"/>
                    <a:pt x="18250" y="9908"/>
                    <a:pt x="18250" y="9908"/>
                  </a:cubicBezTo>
                  <a:cubicBezTo>
                    <a:pt x="18250" y="10007"/>
                    <a:pt x="18250" y="10007"/>
                    <a:pt x="18250" y="10007"/>
                  </a:cubicBezTo>
                  <a:cubicBezTo>
                    <a:pt x="18250" y="10007"/>
                    <a:pt x="18250" y="10007"/>
                    <a:pt x="18250" y="10007"/>
                  </a:cubicBezTo>
                  <a:cubicBezTo>
                    <a:pt x="18250" y="10007"/>
                    <a:pt x="18250" y="10007"/>
                    <a:pt x="18250" y="10007"/>
                  </a:cubicBezTo>
                  <a:cubicBezTo>
                    <a:pt x="18135" y="9908"/>
                    <a:pt x="18135" y="9908"/>
                    <a:pt x="18135" y="9908"/>
                  </a:cubicBezTo>
                  <a:cubicBezTo>
                    <a:pt x="18135" y="10007"/>
                    <a:pt x="18135" y="10007"/>
                    <a:pt x="18135" y="10007"/>
                  </a:cubicBezTo>
                  <a:cubicBezTo>
                    <a:pt x="18135" y="10007"/>
                    <a:pt x="18135" y="10007"/>
                    <a:pt x="18135" y="10007"/>
                  </a:cubicBezTo>
                  <a:cubicBezTo>
                    <a:pt x="18250" y="10106"/>
                    <a:pt x="18250" y="10106"/>
                    <a:pt x="18250" y="10106"/>
                  </a:cubicBezTo>
                  <a:cubicBezTo>
                    <a:pt x="18250" y="10206"/>
                    <a:pt x="18250" y="10206"/>
                    <a:pt x="18250" y="10206"/>
                  </a:cubicBezTo>
                  <a:cubicBezTo>
                    <a:pt x="18250" y="10206"/>
                    <a:pt x="18250" y="10206"/>
                    <a:pt x="18250" y="10206"/>
                  </a:cubicBezTo>
                  <a:cubicBezTo>
                    <a:pt x="18250" y="10305"/>
                    <a:pt x="18250" y="10305"/>
                    <a:pt x="18250" y="10305"/>
                  </a:cubicBezTo>
                  <a:cubicBezTo>
                    <a:pt x="18250" y="10305"/>
                    <a:pt x="18250" y="10305"/>
                    <a:pt x="18250" y="10305"/>
                  </a:cubicBezTo>
                  <a:cubicBezTo>
                    <a:pt x="18135" y="10404"/>
                    <a:pt x="18135" y="10404"/>
                    <a:pt x="18135" y="10404"/>
                  </a:cubicBezTo>
                  <a:cubicBezTo>
                    <a:pt x="18135" y="10503"/>
                    <a:pt x="18135" y="10503"/>
                    <a:pt x="18135" y="10503"/>
                  </a:cubicBezTo>
                  <a:cubicBezTo>
                    <a:pt x="18019" y="10503"/>
                    <a:pt x="18019" y="10503"/>
                    <a:pt x="18019" y="10503"/>
                  </a:cubicBezTo>
                  <a:cubicBezTo>
                    <a:pt x="18019" y="10503"/>
                    <a:pt x="18019" y="10503"/>
                    <a:pt x="18019" y="10503"/>
                  </a:cubicBezTo>
                  <a:cubicBezTo>
                    <a:pt x="17904" y="10503"/>
                    <a:pt x="17904" y="10503"/>
                    <a:pt x="17904" y="10503"/>
                  </a:cubicBezTo>
                  <a:cubicBezTo>
                    <a:pt x="17904" y="10404"/>
                    <a:pt x="17904" y="10404"/>
                    <a:pt x="17904" y="10404"/>
                  </a:cubicBezTo>
                  <a:cubicBezTo>
                    <a:pt x="18019" y="10404"/>
                    <a:pt x="18019" y="10404"/>
                    <a:pt x="18019" y="10404"/>
                  </a:cubicBezTo>
                  <a:cubicBezTo>
                    <a:pt x="17904" y="10404"/>
                    <a:pt x="17904" y="10404"/>
                    <a:pt x="17904" y="10404"/>
                  </a:cubicBezTo>
                  <a:cubicBezTo>
                    <a:pt x="17904" y="10305"/>
                    <a:pt x="17904" y="10305"/>
                    <a:pt x="17904" y="10305"/>
                  </a:cubicBezTo>
                  <a:cubicBezTo>
                    <a:pt x="17904" y="10404"/>
                    <a:pt x="17904" y="10404"/>
                    <a:pt x="17904" y="10404"/>
                  </a:cubicBezTo>
                  <a:cubicBezTo>
                    <a:pt x="17788" y="10404"/>
                    <a:pt x="17788" y="10404"/>
                    <a:pt x="17788" y="10404"/>
                  </a:cubicBezTo>
                  <a:cubicBezTo>
                    <a:pt x="17673" y="10206"/>
                    <a:pt x="17673" y="10206"/>
                    <a:pt x="17673" y="10206"/>
                  </a:cubicBezTo>
                  <a:cubicBezTo>
                    <a:pt x="17557" y="10206"/>
                    <a:pt x="17557" y="10206"/>
                    <a:pt x="17557" y="10206"/>
                  </a:cubicBezTo>
                  <a:cubicBezTo>
                    <a:pt x="17557" y="10106"/>
                    <a:pt x="17557" y="10106"/>
                    <a:pt x="17557" y="10106"/>
                  </a:cubicBezTo>
                  <a:cubicBezTo>
                    <a:pt x="17557" y="10106"/>
                    <a:pt x="17557" y="10106"/>
                    <a:pt x="17557" y="10106"/>
                  </a:cubicBezTo>
                  <a:cubicBezTo>
                    <a:pt x="17442" y="10007"/>
                    <a:pt x="17442" y="10007"/>
                    <a:pt x="17442" y="10007"/>
                  </a:cubicBezTo>
                  <a:cubicBezTo>
                    <a:pt x="17326" y="9908"/>
                    <a:pt x="17326" y="9908"/>
                    <a:pt x="17326" y="9908"/>
                  </a:cubicBezTo>
                  <a:cubicBezTo>
                    <a:pt x="17326" y="9908"/>
                    <a:pt x="17326" y="9908"/>
                    <a:pt x="17326" y="9908"/>
                  </a:cubicBezTo>
                  <a:cubicBezTo>
                    <a:pt x="17326" y="9908"/>
                    <a:pt x="17326" y="9908"/>
                    <a:pt x="17326" y="9908"/>
                  </a:cubicBezTo>
                  <a:cubicBezTo>
                    <a:pt x="17326" y="9908"/>
                    <a:pt x="17326" y="9908"/>
                    <a:pt x="17326" y="9908"/>
                  </a:cubicBezTo>
                  <a:cubicBezTo>
                    <a:pt x="17326" y="10007"/>
                    <a:pt x="17326" y="10007"/>
                    <a:pt x="17326" y="10007"/>
                  </a:cubicBezTo>
                  <a:cubicBezTo>
                    <a:pt x="17442" y="10007"/>
                    <a:pt x="17442" y="10007"/>
                    <a:pt x="17442" y="10007"/>
                  </a:cubicBezTo>
                  <a:cubicBezTo>
                    <a:pt x="17442" y="10106"/>
                    <a:pt x="17442" y="10106"/>
                    <a:pt x="17442" y="10106"/>
                  </a:cubicBezTo>
                  <a:cubicBezTo>
                    <a:pt x="17326" y="10106"/>
                    <a:pt x="17326" y="10106"/>
                    <a:pt x="17326" y="10106"/>
                  </a:cubicBezTo>
                  <a:cubicBezTo>
                    <a:pt x="17211" y="10106"/>
                    <a:pt x="17211" y="10106"/>
                    <a:pt x="17211" y="10106"/>
                  </a:cubicBezTo>
                  <a:cubicBezTo>
                    <a:pt x="17211" y="10106"/>
                    <a:pt x="17211" y="10106"/>
                    <a:pt x="17211" y="10106"/>
                  </a:cubicBezTo>
                  <a:cubicBezTo>
                    <a:pt x="17095" y="10007"/>
                    <a:pt x="17095" y="10007"/>
                    <a:pt x="17095" y="10007"/>
                  </a:cubicBezTo>
                  <a:cubicBezTo>
                    <a:pt x="17095" y="9908"/>
                    <a:pt x="17095" y="9908"/>
                    <a:pt x="17095" y="9908"/>
                  </a:cubicBezTo>
                  <a:cubicBezTo>
                    <a:pt x="17095" y="10007"/>
                    <a:pt x="17095" y="10007"/>
                    <a:pt x="17095" y="10007"/>
                  </a:cubicBezTo>
                  <a:cubicBezTo>
                    <a:pt x="17095" y="10007"/>
                    <a:pt x="17095" y="10007"/>
                    <a:pt x="17095" y="10007"/>
                  </a:cubicBezTo>
                  <a:cubicBezTo>
                    <a:pt x="17211" y="10106"/>
                    <a:pt x="17211" y="10106"/>
                    <a:pt x="17211" y="10106"/>
                  </a:cubicBezTo>
                  <a:cubicBezTo>
                    <a:pt x="17326" y="10206"/>
                    <a:pt x="17326" y="10206"/>
                    <a:pt x="17326" y="10206"/>
                  </a:cubicBezTo>
                  <a:cubicBezTo>
                    <a:pt x="17442" y="10206"/>
                    <a:pt x="17442" y="10206"/>
                    <a:pt x="17442" y="10206"/>
                  </a:cubicBezTo>
                  <a:cubicBezTo>
                    <a:pt x="17557" y="10206"/>
                    <a:pt x="17557" y="10206"/>
                    <a:pt x="17557" y="10206"/>
                  </a:cubicBezTo>
                  <a:cubicBezTo>
                    <a:pt x="17788" y="10404"/>
                    <a:pt x="17788" y="10404"/>
                    <a:pt x="17788" y="10404"/>
                  </a:cubicBezTo>
                  <a:cubicBezTo>
                    <a:pt x="17788" y="10404"/>
                    <a:pt x="17788" y="10404"/>
                    <a:pt x="17788" y="10404"/>
                  </a:cubicBezTo>
                  <a:cubicBezTo>
                    <a:pt x="17788" y="10503"/>
                    <a:pt x="17788" y="10503"/>
                    <a:pt x="17788" y="10503"/>
                  </a:cubicBezTo>
                  <a:cubicBezTo>
                    <a:pt x="17673" y="10503"/>
                    <a:pt x="17673" y="10503"/>
                    <a:pt x="17673" y="10503"/>
                  </a:cubicBezTo>
                  <a:cubicBezTo>
                    <a:pt x="17673" y="10404"/>
                    <a:pt x="17673" y="10404"/>
                    <a:pt x="17673" y="10404"/>
                  </a:cubicBezTo>
                  <a:cubicBezTo>
                    <a:pt x="17557" y="10404"/>
                    <a:pt x="17557" y="10404"/>
                    <a:pt x="17557" y="10404"/>
                  </a:cubicBezTo>
                  <a:cubicBezTo>
                    <a:pt x="17557" y="10503"/>
                    <a:pt x="17557" y="10503"/>
                    <a:pt x="17557" y="10503"/>
                  </a:cubicBezTo>
                  <a:cubicBezTo>
                    <a:pt x="17442" y="10503"/>
                    <a:pt x="17442" y="10503"/>
                    <a:pt x="17442" y="10503"/>
                  </a:cubicBezTo>
                  <a:cubicBezTo>
                    <a:pt x="17326" y="10503"/>
                    <a:pt x="17326" y="10503"/>
                    <a:pt x="17326" y="10503"/>
                  </a:cubicBezTo>
                  <a:cubicBezTo>
                    <a:pt x="17326" y="10503"/>
                    <a:pt x="17326" y="10503"/>
                    <a:pt x="17326" y="10503"/>
                  </a:cubicBezTo>
                  <a:cubicBezTo>
                    <a:pt x="17211" y="10503"/>
                    <a:pt x="17211" y="10503"/>
                    <a:pt x="17211" y="10503"/>
                  </a:cubicBezTo>
                  <a:cubicBezTo>
                    <a:pt x="17326" y="10404"/>
                    <a:pt x="17326" y="10404"/>
                    <a:pt x="17326" y="10404"/>
                  </a:cubicBezTo>
                  <a:cubicBezTo>
                    <a:pt x="17211" y="10404"/>
                    <a:pt x="17211" y="10404"/>
                    <a:pt x="17211" y="10404"/>
                  </a:cubicBezTo>
                  <a:cubicBezTo>
                    <a:pt x="17211" y="10404"/>
                    <a:pt x="17211" y="10404"/>
                    <a:pt x="17211" y="10404"/>
                  </a:cubicBezTo>
                  <a:cubicBezTo>
                    <a:pt x="17211" y="10404"/>
                    <a:pt x="17211" y="10404"/>
                    <a:pt x="17211" y="10404"/>
                  </a:cubicBezTo>
                  <a:cubicBezTo>
                    <a:pt x="17211" y="10503"/>
                    <a:pt x="17211" y="10503"/>
                    <a:pt x="17211" y="10503"/>
                  </a:cubicBezTo>
                  <a:cubicBezTo>
                    <a:pt x="17211" y="10503"/>
                    <a:pt x="17211" y="10503"/>
                    <a:pt x="17211" y="10503"/>
                  </a:cubicBezTo>
                  <a:cubicBezTo>
                    <a:pt x="17326" y="10602"/>
                    <a:pt x="17326" y="10602"/>
                    <a:pt x="17326" y="10602"/>
                  </a:cubicBezTo>
                  <a:cubicBezTo>
                    <a:pt x="17326" y="10602"/>
                    <a:pt x="17326" y="10602"/>
                    <a:pt x="17326" y="10602"/>
                  </a:cubicBezTo>
                  <a:cubicBezTo>
                    <a:pt x="17442" y="10602"/>
                    <a:pt x="17442" y="10602"/>
                    <a:pt x="17442" y="10602"/>
                  </a:cubicBezTo>
                  <a:cubicBezTo>
                    <a:pt x="17557" y="10503"/>
                    <a:pt x="17557" y="10503"/>
                    <a:pt x="17557" y="10503"/>
                  </a:cubicBezTo>
                  <a:cubicBezTo>
                    <a:pt x="17557" y="10503"/>
                    <a:pt x="17557" y="10503"/>
                    <a:pt x="17557" y="10503"/>
                  </a:cubicBezTo>
                  <a:cubicBezTo>
                    <a:pt x="17673" y="10503"/>
                    <a:pt x="17673" y="10503"/>
                    <a:pt x="17673" y="10503"/>
                  </a:cubicBezTo>
                  <a:cubicBezTo>
                    <a:pt x="17673" y="10602"/>
                    <a:pt x="17673" y="10602"/>
                    <a:pt x="17673" y="10602"/>
                  </a:cubicBezTo>
                  <a:cubicBezTo>
                    <a:pt x="17673" y="10602"/>
                    <a:pt x="17673" y="10602"/>
                    <a:pt x="17673" y="10602"/>
                  </a:cubicBezTo>
                  <a:cubicBezTo>
                    <a:pt x="17673" y="10701"/>
                    <a:pt x="17673" y="10701"/>
                    <a:pt x="17673" y="10701"/>
                  </a:cubicBezTo>
                  <a:cubicBezTo>
                    <a:pt x="17673" y="10800"/>
                    <a:pt x="17673" y="10800"/>
                    <a:pt x="17673" y="10800"/>
                  </a:cubicBezTo>
                  <a:cubicBezTo>
                    <a:pt x="17557" y="10800"/>
                    <a:pt x="17557" y="10800"/>
                    <a:pt x="17557" y="10800"/>
                  </a:cubicBezTo>
                  <a:cubicBezTo>
                    <a:pt x="17557" y="10800"/>
                    <a:pt x="17557" y="10800"/>
                    <a:pt x="17557" y="10800"/>
                  </a:cubicBezTo>
                  <a:cubicBezTo>
                    <a:pt x="17673" y="10899"/>
                    <a:pt x="17673" y="10899"/>
                    <a:pt x="17673" y="10899"/>
                  </a:cubicBezTo>
                  <a:cubicBezTo>
                    <a:pt x="17673" y="10800"/>
                    <a:pt x="17673" y="10800"/>
                    <a:pt x="17673" y="10800"/>
                  </a:cubicBezTo>
                  <a:cubicBezTo>
                    <a:pt x="17788" y="10899"/>
                    <a:pt x="17788" y="10899"/>
                    <a:pt x="17788" y="10899"/>
                  </a:cubicBezTo>
                  <a:cubicBezTo>
                    <a:pt x="17904" y="10899"/>
                    <a:pt x="17904" y="10899"/>
                    <a:pt x="17904" y="10899"/>
                  </a:cubicBezTo>
                  <a:cubicBezTo>
                    <a:pt x="18019" y="10998"/>
                    <a:pt x="18019" y="10998"/>
                    <a:pt x="18019" y="10998"/>
                  </a:cubicBezTo>
                  <a:cubicBezTo>
                    <a:pt x="18019" y="10899"/>
                    <a:pt x="18019" y="10899"/>
                    <a:pt x="18019" y="10899"/>
                  </a:cubicBezTo>
                  <a:cubicBezTo>
                    <a:pt x="18135" y="10899"/>
                    <a:pt x="18135" y="10899"/>
                    <a:pt x="18135" y="10899"/>
                  </a:cubicBezTo>
                  <a:cubicBezTo>
                    <a:pt x="18135" y="10899"/>
                    <a:pt x="18135" y="10899"/>
                    <a:pt x="18135" y="10899"/>
                  </a:cubicBezTo>
                  <a:cubicBezTo>
                    <a:pt x="18135" y="10998"/>
                    <a:pt x="18135" y="10998"/>
                    <a:pt x="18135" y="10998"/>
                  </a:cubicBezTo>
                  <a:cubicBezTo>
                    <a:pt x="18135" y="10998"/>
                    <a:pt x="18135" y="10998"/>
                    <a:pt x="18135" y="10998"/>
                  </a:cubicBezTo>
                  <a:cubicBezTo>
                    <a:pt x="18135" y="11097"/>
                    <a:pt x="18135" y="11097"/>
                    <a:pt x="18135" y="11097"/>
                  </a:cubicBezTo>
                  <a:cubicBezTo>
                    <a:pt x="18250" y="11097"/>
                    <a:pt x="18250" y="11097"/>
                    <a:pt x="18250" y="11097"/>
                  </a:cubicBezTo>
                  <a:cubicBezTo>
                    <a:pt x="18135" y="11196"/>
                    <a:pt x="18135" y="11196"/>
                    <a:pt x="18135" y="11196"/>
                  </a:cubicBezTo>
                  <a:cubicBezTo>
                    <a:pt x="18135" y="11295"/>
                    <a:pt x="18135" y="11295"/>
                    <a:pt x="18135" y="11295"/>
                  </a:cubicBezTo>
                  <a:cubicBezTo>
                    <a:pt x="18019" y="11295"/>
                    <a:pt x="18019" y="11295"/>
                    <a:pt x="18019" y="11295"/>
                  </a:cubicBezTo>
                  <a:cubicBezTo>
                    <a:pt x="17904" y="11295"/>
                    <a:pt x="17904" y="11295"/>
                    <a:pt x="17904" y="11295"/>
                  </a:cubicBezTo>
                  <a:cubicBezTo>
                    <a:pt x="17904" y="11295"/>
                    <a:pt x="17904" y="11295"/>
                    <a:pt x="17904" y="11295"/>
                  </a:cubicBezTo>
                  <a:cubicBezTo>
                    <a:pt x="17788" y="11196"/>
                    <a:pt x="17788" y="11196"/>
                    <a:pt x="17788" y="11196"/>
                  </a:cubicBezTo>
                  <a:cubicBezTo>
                    <a:pt x="17788" y="11196"/>
                    <a:pt x="17788" y="11196"/>
                    <a:pt x="17788" y="11196"/>
                  </a:cubicBezTo>
                  <a:cubicBezTo>
                    <a:pt x="17788" y="11097"/>
                    <a:pt x="17788" y="11097"/>
                    <a:pt x="17788" y="11097"/>
                  </a:cubicBezTo>
                  <a:cubicBezTo>
                    <a:pt x="17673" y="11097"/>
                    <a:pt x="17673" y="11097"/>
                    <a:pt x="17673" y="11097"/>
                  </a:cubicBezTo>
                  <a:cubicBezTo>
                    <a:pt x="17673" y="10998"/>
                    <a:pt x="17673" y="10998"/>
                    <a:pt x="17673" y="10998"/>
                  </a:cubicBezTo>
                  <a:cubicBezTo>
                    <a:pt x="17557" y="10998"/>
                    <a:pt x="17557" y="10998"/>
                    <a:pt x="17557" y="10998"/>
                  </a:cubicBezTo>
                  <a:cubicBezTo>
                    <a:pt x="17442" y="10998"/>
                    <a:pt x="17442" y="10998"/>
                    <a:pt x="17442" y="10998"/>
                  </a:cubicBezTo>
                  <a:cubicBezTo>
                    <a:pt x="17442" y="10998"/>
                    <a:pt x="17442" y="10998"/>
                    <a:pt x="17442" y="10998"/>
                  </a:cubicBezTo>
                  <a:cubicBezTo>
                    <a:pt x="17326" y="10998"/>
                    <a:pt x="17326" y="10998"/>
                    <a:pt x="17326" y="10998"/>
                  </a:cubicBezTo>
                  <a:cubicBezTo>
                    <a:pt x="17326" y="10998"/>
                    <a:pt x="17326" y="10998"/>
                    <a:pt x="17326" y="10998"/>
                  </a:cubicBezTo>
                  <a:cubicBezTo>
                    <a:pt x="17211" y="10899"/>
                    <a:pt x="17211" y="10899"/>
                    <a:pt x="17211" y="10899"/>
                  </a:cubicBezTo>
                  <a:cubicBezTo>
                    <a:pt x="17211" y="10899"/>
                    <a:pt x="17211" y="10899"/>
                    <a:pt x="17211" y="10899"/>
                  </a:cubicBezTo>
                  <a:cubicBezTo>
                    <a:pt x="17211" y="10899"/>
                    <a:pt x="17211" y="10899"/>
                    <a:pt x="17211" y="10899"/>
                  </a:cubicBezTo>
                  <a:cubicBezTo>
                    <a:pt x="17211" y="10899"/>
                    <a:pt x="17211" y="10899"/>
                    <a:pt x="17211" y="10899"/>
                  </a:cubicBezTo>
                  <a:cubicBezTo>
                    <a:pt x="17211" y="10998"/>
                    <a:pt x="17211" y="10998"/>
                    <a:pt x="17211" y="10998"/>
                  </a:cubicBezTo>
                  <a:cubicBezTo>
                    <a:pt x="17211" y="11097"/>
                    <a:pt x="17211" y="11097"/>
                    <a:pt x="17211" y="11097"/>
                  </a:cubicBezTo>
                  <a:cubicBezTo>
                    <a:pt x="17211" y="11097"/>
                    <a:pt x="17211" y="11097"/>
                    <a:pt x="17211" y="11097"/>
                  </a:cubicBezTo>
                  <a:cubicBezTo>
                    <a:pt x="17095" y="11097"/>
                    <a:pt x="17095" y="11097"/>
                    <a:pt x="17095" y="11097"/>
                  </a:cubicBezTo>
                  <a:cubicBezTo>
                    <a:pt x="17095" y="11097"/>
                    <a:pt x="17095" y="11097"/>
                    <a:pt x="17095" y="11097"/>
                  </a:cubicBezTo>
                  <a:cubicBezTo>
                    <a:pt x="16980" y="11196"/>
                    <a:pt x="16980" y="11196"/>
                    <a:pt x="16980" y="11196"/>
                  </a:cubicBezTo>
                  <a:cubicBezTo>
                    <a:pt x="17095" y="11196"/>
                    <a:pt x="17095" y="11196"/>
                    <a:pt x="17095" y="11196"/>
                  </a:cubicBezTo>
                  <a:cubicBezTo>
                    <a:pt x="17095" y="11196"/>
                    <a:pt x="17095" y="11196"/>
                    <a:pt x="17095" y="11196"/>
                  </a:cubicBezTo>
                  <a:cubicBezTo>
                    <a:pt x="17095" y="11295"/>
                    <a:pt x="17095" y="11295"/>
                    <a:pt x="17095" y="11295"/>
                  </a:cubicBezTo>
                  <a:cubicBezTo>
                    <a:pt x="16980" y="11295"/>
                    <a:pt x="16980" y="11295"/>
                    <a:pt x="16980" y="11295"/>
                  </a:cubicBezTo>
                  <a:cubicBezTo>
                    <a:pt x="16980" y="11394"/>
                    <a:pt x="16980" y="11394"/>
                    <a:pt x="16980" y="11394"/>
                  </a:cubicBezTo>
                  <a:cubicBezTo>
                    <a:pt x="16980" y="11394"/>
                    <a:pt x="16980" y="11394"/>
                    <a:pt x="16980" y="11394"/>
                  </a:cubicBezTo>
                  <a:cubicBezTo>
                    <a:pt x="16980" y="11394"/>
                    <a:pt x="16980" y="11394"/>
                    <a:pt x="16980" y="11394"/>
                  </a:cubicBezTo>
                  <a:cubicBezTo>
                    <a:pt x="16980" y="11394"/>
                    <a:pt x="16980" y="11394"/>
                    <a:pt x="16980" y="11394"/>
                  </a:cubicBezTo>
                  <a:cubicBezTo>
                    <a:pt x="17095" y="11494"/>
                    <a:pt x="17095" y="11494"/>
                    <a:pt x="17095" y="11494"/>
                  </a:cubicBezTo>
                  <a:cubicBezTo>
                    <a:pt x="17095" y="11494"/>
                    <a:pt x="17095" y="11494"/>
                    <a:pt x="17095" y="11494"/>
                  </a:cubicBezTo>
                  <a:cubicBezTo>
                    <a:pt x="17095" y="11593"/>
                    <a:pt x="17095" y="11593"/>
                    <a:pt x="17095" y="11593"/>
                  </a:cubicBezTo>
                  <a:cubicBezTo>
                    <a:pt x="17095" y="11692"/>
                    <a:pt x="17095" y="11692"/>
                    <a:pt x="17095" y="11692"/>
                  </a:cubicBezTo>
                  <a:cubicBezTo>
                    <a:pt x="17095" y="11692"/>
                    <a:pt x="17095" y="11692"/>
                    <a:pt x="17095" y="11692"/>
                  </a:cubicBezTo>
                  <a:cubicBezTo>
                    <a:pt x="17211" y="11692"/>
                    <a:pt x="17211" y="11692"/>
                    <a:pt x="17211" y="11692"/>
                  </a:cubicBezTo>
                  <a:cubicBezTo>
                    <a:pt x="17211" y="11593"/>
                    <a:pt x="17211" y="11593"/>
                    <a:pt x="17211" y="11593"/>
                  </a:cubicBezTo>
                  <a:cubicBezTo>
                    <a:pt x="17211" y="11593"/>
                    <a:pt x="17211" y="11593"/>
                    <a:pt x="17211" y="11593"/>
                  </a:cubicBezTo>
                  <a:cubicBezTo>
                    <a:pt x="17095" y="11494"/>
                    <a:pt x="17095" y="11494"/>
                    <a:pt x="17095" y="11494"/>
                  </a:cubicBezTo>
                  <a:cubicBezTo>
                    <a:pt x="17211" y="11494"/>
                    <a:pt x="17211" y="11494"/>
                    <a:pt x="17211" y="11494"/>
                  </a:cubicBezTo>
                  <a:cubicBezTo>
                    <a:pt x="17211" y="11394"/>
                    <a:pt x="17211" y="11394"/>
                    <a:pt x="17211" y="11394"/>
                  </a:cubicBezTo>
                  <a:cubicBezTo>
                    <a:pt x="17211" y="11394"/>
                    <a:pt x="17211" y="11394"/>
                    <a:pt x="17211" y="11394"/>
                  </a:cubicBezTo>
                  <a:cubicBezTo>
                    <a:pt x="17211" y="11494"/>
                    <a:pt x="17211" y="11494"/>
                    <a:pt x="17211" y="11494"/>
                  </a:cubicBezTo>
                  <a:cubicBezTo>
                    <a:pt x="17326" y="11494"/>
                    <a:pt x="17326" y="11494"/>
                    <a:pt x="17326" y="11494"/>
                  </a:cubicBezTo>
                  <a:cubicBezTo>
                    <a:pt x="17326" y="11593"/>
                    <a:pt x="17326" y="11593"/>
                    <a:pt x="17326" y="11593"/>
                  </a:cubicBezTo>
                  <a:cubicBezTo>
                    <a:pt x="17442" y="11593"/>
                    <a:pt x="17442" y="11593"/>
                    <a:pt x="17442" y="11593"/>
                  </a:cubicBezTo>
                  <a:cubicBezTo>
                    <a:pt x="17442" y="11593"/>
                    <a:pt x="17442" y="11593"/>
                    <a:pt x="17442" y="11593"/>
                  </a:cubicBezTo>
                  <a:cubicBezTo>
                    <a:pt x="17442" y="11593"/>
                    <a:pt x="17442" y="11593"/>
                    <a:pt x="17442" y="11593"/>
                  </a:cubicBezTo>
                  <a:cubicBezTo>
                    <a:pt x="17557" y="11593"/>
                    <a:pt x="17557" y="11593"/>
                    <a:pt x="17557" y="11593"/>
                  </a:cubicBezTo>
                  <a:cubicBezTo>
                    <a:pt x="17557" y="11593"/>
                    <a:pt x="17557" y="11593"/>
                    <a:pt x="17557" y="11593"/>
                  </a:cubicBezTo>
                  <a:cubicBezTo>
                    <a:pt x="17673" y="11593"/>
                    <a:pt x="17673" y="11593"/>
                    <a:pt x="17673" y="11593"/>
                  </a:cubicBezTo>
                  <a:cubicBezTo>
                    <a:pt x="17673" y="11593"/>
                    <a:pt x="17673" y="11593"/>
                    <a:pt x="17673" y="11593"/>
                  </a:cubicBezTo>
                  <a:cubicBezTo>
                    <a:pt x="17673" y="11593"/>
                    <a:pt x="17673" y="11593"/>
                    <a:pt x="17673" y="11593"/>
                  </a:cubicBezTo>
                  <a:cubicBezTo>
                    <a:pt x="17673" y="11692"/>
                    <a:pt x="17673" y="11692"/>
                    <a:pt x="17673" y="11692"/>
                  </a:cubicBezTo>
                  <a:cubicBezTo>
                    <a:pt x="17673" y="11692"/>
                    <a:pt x="17673" y="11692"/>
                    <a:pt x="17673" y="11692"/>
                  </a:cubicBezTo>
                  <a:cubicBezTo>
                    <a:pt x="17557" y="11791"/>
                    <a:pt x="17557" y="11791"/>
                    <a:pt x="17557" y="11791"/>
                  </a:cubicBezTo>
                  <a:cubicBezTo>
                    <a:pt x="17557" y="11890"/>
                    <a:pt x="17557" y="11890"/>
                    <a:pt x="17557" y="11890"/>
                  </a:cubicBezTo>
                  <a:cubicBezTo>
                    <a:pt x="17557" y="11989"/>
                    <a:pt x="17557" y="11989"/>
                    <a:pt x="17557" y="11989"/>
                  </a:cubicBezTo>
                  <a:cubicBezTo>
                    <a:pt x="17557" y="11989"/>
                    <a:pt x="17557" y="11989"/>
                    <a:pt x="17557" y="11989"/>
                  </a:cubicBezTo>
                  <a:cubicBezTo>
                    <a:pt x="17442" y="11989"/>
                    <a:pt x="17442" y="11989"/>
                    <a:pt x="17442" y="11989"/>
                  </a:cubicBezTo>
                  <a:cubicBezTo>
                    <a:pt x="17442" y="11989"/>
                    <a:pt x="17442" y="11989"/>
                    <a:pt x="17442" y="11989"/>
                  </a:cubicBezTo>
                  <a:cubicBezTo>
                    <a:pt x="17326" y="11989"/>
                    <a:pt x="17326" y="11989"/>
                    <a:pt x="17326" y="11989"/>
                  </a:cubicBezTo>
                  <a:cubicBezTo>
                    <a:pt x="17211" y="11989"/>
                    <a:pt x="17211" y="11989"/>
                    <a:pt x="17211" y="11989"/>
                  </a:cubicBezTo>
                  <a:cubicBezTo>
                    <a:pt x="17211" y="11989"/>
                    <a:pt x="17211" y="11989"/>
                    <a:pt x="17211" y="11989"/>
                  </a:cubicBezTo>
                  <a:cubicBezTo>
                    <a:pt x="17095" y="11989"/>
                    <a:pt x="17095" y="11989"/>
                    <a:pt x="17095" y="11989"/>
                  </a:cubicBezTo>
                  <a:cubicBezTo>
                    <a:pt x="17095" y="12088"/>
                    <a:pt x="17095" y="12088"/>
                    <a:pt x="17095" y="12088"/>
                  </a:cubicBezTo>
                  <a:cubicBezTo>
                    <a:pt x="17095" y="12088"/>
                    <a:pt x="17095" y="12088"/>
                    <a:pt x="17095" y="12088"/>
                  </a:cubicBezTo>
                  <a:cubicBezTo>
                    <a:pt x="16980" y="12088"/>
                    <a:pt x="16980" y="12088"/>
                    <a:pt x="16980" y="12088"/>
                  </a:cubicBezTo>
                  <a:cubicBezTo>
                    <a:pt x="16980" y="12088"/>
                    <a:pt x="16980" y="12088"/>
                    <a:pt x="16980" y="12088"/>
                  </a:cubicBezTo>
                  <a:cubicBezTo>
                    <a:pt x="16980" y="12088"/>
                    <a:pt x="16980" y="12088"/>
                    <a:pt x="16980" y="12088"/>
                  </a:cubicBezTo>
                  <a:cubicBezTo>
                    <a:pt x="16980" y="12187"/>
                    <a:pt x="16980" y="12187"/>
                    <a:pt x="16980" y="12187"/>
                  </a:cubicBezTo>
                  <a:cubicBezTo>
                    <a:pt x="16864" y="12187"/>
                    <a:pt x="16864" y="12187"/>
                    <a:pt x="16864" y="12187"/>
                  </a:cubicBezTo>
                  <a:cubicBezTo>
                    <a:pt x="16864" y="12187"/>
                    <a:pt x="16864" y="12187"/>
                    <a:pt x="16864" y="12187"/>
                  </a:cubicBezTo>
                  <a:cubicBezTo>
                    <a:pt x="16749" y="12088"/>
                    <a:pt x="16749" y="12088"/>
                    <a:pt x="16749" y="12088"/>
                  </a:cubicBezTo>
                  <a:cubicBezTo>
                    <a:pt x="16633" y="12088"/>
                    <a:pt x="16633" y="12088"/>
                    <a:pt x="16633" y="12088"/>
                  </a:cubicBezTo>
                  <a:cubicBezTo>
                    <a:pt x="16518" y="11989"/>
                    <a:pt x="16518" y="11989"/>
                    <a:pt x="16518" y="11989"/>
                  </a:cubicBezTo>
                  <a:cubicBezTo>
                    <a:pt x="16287" y="11791"/>
                    <a:pt x="16287" y="11791"/>
                    <a:pt x="16287" y="11791"/>
                  </a:cubicBezTo>
                  <a:cubicBezTo>
                    <a:pt x="16287" y="11791"/>
                    <a:pt x="16287" y="11791"/>
                    <a:pt x="16287" y="11791"/>
                  </a:cubicBezTo>
                  <a:cubicBezTo>
                    <a:pt x="16287" y="11692"/>
                    <a:pt x="16287" y="11692"/>
                    <a:pt x="16287" y="11692"/>
                  </a:cubicBezTo>
                  <a:cubicBezTo>
                    <a:pt x="16287" y="11692"/>
                    <a:pt x="16287" y="11692"/>
                    <a:pt x="16287" y="11692"/>
                  </a:cubicBezTo>
                  <a:cubicBezTo>
                    <a:pt x="16402" y="11692"/>
                    <a:pt x="16402" y="11692"/>
                    <a:pt x="16402" y="11692"/>
                  </a:cubicBezTo>
                  <a:cubicBezTo>
                    <a:pt x="16402" y="11692"/>
                    <a:pt x="16402" y="11692"/>
                    <a:pt x="16402" y="11692"/>
                  </a:cubicBezTo>
                  <a:cubicBezTo>
                    <a:pt x="16402" y="11791"/>
                    <a:pt x="16402" y="11791"/>
                    <a:pt x="16402" y="11791"/>
                  </a:cubicBezTo>
                  <a:cubicBezTo>
                    <a:pt x="16633" y="11791"/>
                    <a:pt x="16633" y="11791"/>
                    <a:pt x="16633" y="11791"/>
                  </a:cubicBezTo>
                  <a:cubicBezTo>
                    <a:pt x="16749" y="11890"/>
                    <a:pt x="16749" y="11890"/>
                    <a:pt x="16749" y="11890"/>
                  </a:cubicBezTo>
                  <a:cubicBezTo>
                    <a:pt x="16749" y="11890"/>
                    <a:pt x="16749" y="11890"/>
                    <a:pt x="16749" y="11890"/>
                  </a:cubicBezTo>
                  <a:cubicBezTo>
                    <a:pt x="16864" y="11890"/>
                    <a:pt x="16864" y="11890"/>
                    <a:pt x="16864" y="11890"/>
                  </a:cubicBezTo>
                  <a:cubicBezTo>
                    <a:pt x="16864" y="11791"/>
                    <a:pt x="16864" y="11791"/>
                    <a:pt x="16864" y="11791"/>
                  </a:cubicBezTo>
                  <a:cubicBezTo>
                    <a:pt x="16864" y="11791"/>
                    <a:pt x="16864" y="11791"/>
                    <a:pt x="16864" y="11791"/>
                  </a:cubicBezTo>
                  <a:cubicBezTo>
                    <a:pt x="16749" y="11791"/>
                    <a:pt x="16749" y="11791"/>
                    <a:pt x="16749" y="11791"/>
                  </a:cubicBezTo>
                  <a:cubicBezTo>
                    <a:pt x="16749" y="11791"/>
                    <a:pt x="16749" y="11791"/>
                    <a:pt x="16749" y="11791"/>
                  </a:cubicBezTo>
                  <a:cubicBezTo>
                    <a:pt x="16633" y="11791"/>
                    <a:pt x="16633" y="11791"/>
                    <a:pt x="16633" y="11791"/>
                  </a:cubicBezTo>
                  <a:cubicBezTo>
                    <a:pt x="16518" y="11692"/>
                    <a:pt x="16518" y="11692"/>
                    <a:pt x="16518" y="11692"/>
                  </a:cubicBezTo>
                  <a:cubicBezTo>
                    <a:pt x="16402" y="11692"/>
                    <a:pt x="16402" y="11692"/>
                    <a:pt x="16402" y="11692"/>
                  </a:cubicBezTo>
                  <a:cubicBezTo>
                    <a:pt x="16287" y="11692"/>
                    <a:pt x="16287" y="11692"/>
                    <a:pt x="16287" y="11692"/>
                  </a:cubicBezTo>
                  <a:cubicBezTo>
                    <a:pt x="16287" y="11593"/>
                    <a:pt x="16287" y="11593"/>
                    <a:pt x="16287" y="11593"/>
                  </a:cubicBezTo>
                  <a:cubicBezTo>
                    <a:pt x="16287" y="11593"/>
                    <a:pt x="16287" y="11593"/>
                    <a:pt x="16287" y="11593"/>
                  </a:cubicBezTo>
                  <a:cubicBezTo>
                    <a:pt x="16171" y="11593"/>
                    <a:pt x="16171" y="11593"/>
                    <a:pt x="16171" y="11593"/>
                  </a:cubicBezTo>
                  <a:cubicBezTo>
                    <a:pt x="16171" y="11593"/>
                    <a:pt x="16171" y="11593"/>
                    <a:pt x="16171" y="11593"/>
                  </a:cubicBezTo>
                  <a:cubicBezTo>
                    <a:pt x="16171" y="11593"/>
                    <a:pt x="16171" y="11593"/>
                    <a:pt x="16171" y="11593"/>
                  </a:cubicBezTo>
                  <a:cubicBezTo>
                    <a:pt x="16171" y="11692"/>
                    <a:pt x="16171" y="11692"/>
                    <a:pt x="16171" y="11692"/>
                  </a:cubicBezTo>
                  <a:cubicBezTo>
                    <a:pt x="16171" y="11791"/>
                    <a:pt x="16171" y="11791"/>
                    <a:pt x="16171" y="11791"/>
                  </a:cubicBezTo>
                  <a:cubicBezTo>
                    <a:pt x="16171" y="11890"/>
                    <a:pt x="16171" y="11890"/>
                    <a:pt x="16171" y="11890"/>
                  </a:cubicBezTo>
                  <a:cubicBezTo>
                    <a:pt x="16056" y="11890"/>
                    <a:pt x="16056" y="11890"/>
                    <a:pt x="16056" y="11890"/>
                  </a:cubicBezTo>
                  <a:cubicBezTo>
                    <a:pt x="16056" y="11890"/>
                    <a:pt x="16056" y="11890"/>
                    <a:pt x="16056" y="11890"/>
                  </a:cubicBezTo>
                  <a:cubicBezTo>
                    <a:pt x="15940" y="11692"/>
                    <a:pt x="15940" y="11692"/>
                    <a:pt x="15940" y="11692"/>
                  </a:cubicBezTo>
                  <a:cubicBezTo>
                    <a:pt x="15825" y="11593"/>
                    <a:pt x="15825" y="11593"/>
                    <a:pt x="15825" y="11593"/>
                  </a:cubicBezTo>
                  <a:cubicBezTo>
                    <a:pt x="15825" y="11494"/>
                    <a:pt x="15825" y="11494"/>
                    <a:pt x="15825" y="11494"/>
                  </a:cubicBezTo>
                  <a:cubicBezTo>
                    <a:pt x="15709" y="11494"/>
                    <a:pt x="15709" y="11494"/>
                    <a:pt x="15709" y="11494"/>
                  </a:cubicBezTo>
                  <a:cubicBezTo>
                    <a:pt x="15709" y="11494"/>
                    <a:pt x="15709" y="11494"/>
                    <a:pt x="15709" y="11494"/>
                  </a:cubicBezTo>
                  <a:cubicBezTo>
                    <a:pt x="15709" y="11494"/>
                    <a:pt x="15709" y="11494"/>
                    <a:pt x="15709" y="11494"/>
                  </a:cubicBezTo>
                  <a:cubicBezTo>
                    <a:pt x="15709" y="11494"/>
                    <a:pt x="15709" y="11494"/>
                    <a:pt x="15709" y="11494"/>
                  </a:cubicBezTo>
                  <a:cubicBezTo>
                    <a:pt x="15709" y="11494"/>
                    <a:pt x="15709" y="11494"/>
                    <a:pt x="15709" y="11494"/>
                  </a:cubicBezTo>
                  <a:cubicBezTo>
                    <a:pt x="15709" y="11593"/>
                    <a:pt x="15709" y="11593"/>
                    <a:pt x="15709" y="11593"/>
                  </a:cubicBezTo>
                  <a:cubicBezTo>
                    <a:pt x="15825" y="11692"/>
                    <a:pt x="15825" y="11692"/>
                    <a:pt x="15825" y="11692"/>
                  </a:cubicBezTo>
                  <a:cubicBezTo>
                    <a:pt x="15825" y="11791"/>
                    <a:pt x="15825" y="11791"/>
                    <a:pt x="15825" y="11791"/>
                  </a:cubicBezTo>
                  <a:cubicBezTo>
                    <a:pt x="15940" y="11791"/>
                    <a:pt x="15940" y="11791"/>
                    <a:pt x="15940" y="11791"/>
                  </a:cubicBezTo>
                  <a:cubicBezTo>
                    <a:pt x="15940" y="11791"/>
                    <a:pt x="15940" y="11791"/>
                    <a:pt x="15940" y="11791"/>
                  </a:cubicBezTo>
                  <a:cubicBezTo>
                    <a:pt x="15940" y="11890"/>
                    <a:pt x="15940" y="11890"/>
                    <a:pt x="15940" y="11890"/>
                  </a:cubicBezTo>
                  <a:cubicBezTo>
                    <a:pt x="15940" y="11890"/>
                    <a:pt x="15940" y="11890"/>
                    <a:pt x="15940" y="11890"/>
                  </a:cubicBezTo>
                  <a:cubicBezTo>
                    <a:pt x="15825" y="11890"/>
                    <a:pt x="15825" y="11890"/>
                    <a:pt x="15825" y="11890"/>
                  </a:cubicBezTo>
                  <a:cubicBezTo>
                    <a:pt x="15709" y="11890"/>
                    <a:pt x="15709" y="11890"/>
                    <a:pt x="15709" y="11890"/>
                  </a:cubicBezTo>
                  <a:cubicBezTo>
                    <a:pt x="15709" y="11989"/>
                    <a:pt x="15709" y="11989"/>
                    <a:pt x="15709" y="11989"/>
                  </a:cubicBezTo>
                  <a:cubicBezTo>
                    <a:pt x="15594" y="11989"/>
                    <a:pt x="15594" y="11989"/>
                    <a:pt x="15594" y="11989"/>
                  </a:cubicBezTo>
                  <a:cubicBezTo>
                    <a:pt x="15594" y="11989"/>
                    <a:pt x="15594" y="11989"/>
                    <a:pt x="15594" y="11989"/>
                  </a:cubicBezTo>
                  <a:cubicBezTo>
                    <a:pt x="15478" y="12088"/>
                    <a:pt x="15478" y="12088"/>
                    <a:pt x="15478" y="12088"/>
                  </a:cubicBezTo>
                  <a:cubicBezTo>
                    <a:pt x="15478" y="12088"/>
                    <a:pt x="15478" y="12088"/>
                    <a:pt x="15478" y="12088"/>
                  </a:cubicBezTo>
                  <a:cubicBezTo>
                    <a:pt x="15363" y="11989"/>
                    <a:pt x="15363" y="11989"/>
                    <a:pt x="15363" y="11989"/>
                  </a:cubicBezTo>
                  <a:cubicBezTo>
                    <a:pt x="15363" y="11989"/>
                    <a:pt x="15363" y="11989"/>
                    <a:pt x="15363" y="11989"/>
                  </a:cubicBezTo>
                  <a:cubicBezTo>
                    <a:pt x="15247" y="11989"/>
                    <a:pt x="15247" y="11989"/>
                    <a:pt x="15247" y="11989"/>
                  </a:cubicBezTo>
                  <a:cubicBezTo>
                    <a:pt x="15247" y="11890"/>
                    <a:pt x="15247" y="11890"/>
                    <a:pt x="15247" y="11890"/>
                  </a:cubicBezTo>
                  <a:cubicBezTo>
                    <a:pt x="15132" y="11890"/>
                    <a:pt x="15132" y="11890"/>
                    <a:pt x="15132" y="11890"/>
                  </a:cubicBezTo>
                  <a:cubicBezTo>
                    <a:pt x="15132" y="11890"/>
                    <a:pt x="15132" y="11890"/>
                    <a:pt x="15132" y="11890"/>
                  </a:cubicBezTo>
                  <a:cubicBezTo>
                    <a:pt x="15132" y="11791"/>
                    <a:pt x="15132" y="11791"/>
                    <a:pt x="15132" y="11791"/>
                  </a:cubicBezTo>
                  <a:cubicBezTo>
                    <a:pt x="15016" y="11791"/>
                    <a:pt x="15016" y="11791"/>
                    <a:pt x="15016" y="11791"/>
                  </a:cubicBezTo>
                  <a:cubicBezTo>
                    <a:pt x="15016" y="11791"/>
                    <a:pt x="15016" y="11791"/>
                    <a:pt x="15016" y="11791"/>
                  </a:cubicBezTo>
                  <a:cubicBezTo>
                    <a:pt x="15016" y="11791"/>
                    <a:pt x="15016" y="11791"/>
                    <a:pt x="15016" y="11791"/>
                  </a:cubicBezTo>
                  <a:cubicBezTo>
                    <a:pt x="15016" y="11791"/>
                    <a:pt x="15016" y="11791"/>
                    <a:pt x="15016" y="11791"/>
                  </a:cubicBezTo>
                  <a:cubicBezTo>
                    <a:pt x="15016" y="11890"/>
                    <a:pt x="15016" y="11890"/>
                    <a:pt x="15016" y="11890"/>
                  </a:cubicBezTo>
                  <a:cubicBezTo>
                    <a:pt x="15132" y="11890"/>
                    <a:pt x="15132" y="11890"/>
                    <a:pt x="15132" y="11890"/>
                  </a:cubicBezTo>
                  <a:cubicBezTo>
                    <a:pt x="15247" y="11989"/>
                    <a:pt x="15247" y="11989"/>
                    <a:pt x="15247" y="11989"/>
                  </a:cubicBezTo>
                  <a:cubicBezTo>
                    <a:pt x="15247" y="11989"/>
                    <a:pt x="15247" y="11989"/>
                    <a:pt x="15247" y="11989"/>
                  </a:cubicBezTo>
                  <a:cubicBezTo>
                    <a:pt x="15247" y="12088"/>
                    <a:pt x="15247" y="12088"/>
                    <a:pt x="15247" y="12088"/>
                  </a:cubicBezTo>
                  <a:cubicBezTo>
                    <a:pt x="15247" y="12088"/>
                    <a:pt x="15247" y="12088"/>
                    <a:pt x="15247" y="12088"/>
                  </a:cubicBezTo>
                  <a:cubicBezTo>
                    <a:pt x="15016" y="12088"/>
                    <a:pt x="15016" y="12088"/>
                    <a:pt x="15016" y="12088"/>
                  </a:cubicBezTo>
                  <a:cubicBezTo>
                    <a:pt x="14901" y="12088"/>
                    <a:pt x="14901" y="12088"/>
                    <a:pt x="14901" y="12088"/>
                  </a:cubicBezTo>
                  <a:cubicBezTo>
                    <a:pt x="14901" y="12088"/>
                    <a:pt x="14901" y="12088"/>
                    <a:pt x="14901" y="12088"/>
                  </a:cubicBezTo>
                  <a:cubicBezTo>
                    <a:pt x="14785" y="12187"/>
                    <a:pt x="14785" y="12187"/>
                    <a:pt x="14785" y="12187"/>
                  </a:cubicBezTo>
                  <a:cubicBezTo>
                    <a:pt x="14785" y="12187"/>
                    <a:pt x="14785" y="12187"/>
                    <a:pt x="14785" y="12187"/>
                  </a:cubicBezTo>
                  <a:cubicBezTo>
                    <a:pt x="14901" y="12187"/>
                    <a:pt x="14901" y="12187"/>
                    <a:pt x="14901" y="12187"/>
                  </a:cubicBezTo>
                  <a:cubicBezTo>
                    <a:pt x="14901" y="12187"/>
                    <a:pt x="14901" y="12187"/>
                    <a:pt x="14901" y="12187"/>
                  </a:cubicBezTo>
                  <a:cubicBezTo>
                    <a:pt x="14901" y="12187"/>
                    <a:pt x="14901" y="12187"/>
                    <a:pt x="14901" y="12187"/>
                  </a:cubicBezTo>
                  <a:cubicBezTo>
                    <a:pt x="15016" y="12187"/>
                    <a:pt x="15016" y="12187"/>
                    <a:pt x="15016" y="12187"/>
                  </a:cubicBezTo>
                  <a:cubicBezTo>
                    <a:pt x="15016" y="12187"/>
                    <a:pt x="15016" y="12187"/>
                    <a:pt x="15016" y="12187"/>
                  </a:cubicBezTo>
                  <a:cubicBezTo>
                    <a:pt x="15016" y="12187"/>
                    <a:pt x="15016" y="12187"/>
                    <a:pt x="15016" y="12187"/>
                  </a:cubicBezTo>
                  <a:cubicBezTo>
                    <a:pt x="15016" y="12187"/>
                    <a:pt x="15132" y="12187"/>
                    <a:pt x="15132" y="12187"/>
                  </a:cubicBezTo>
                  <a:cubicBezTo>
                    <a:pt x="15132" y="12187"/>
                    <a:pt x="15247" y="12187"/>
                    <a:pt x="15247" y="12187"/>
                  </a:cubicBezTo>
                  <a:cubicBezTo>
                    <a:pt x="15247" y="12187"/>
                    <a:pt x="15247" y="12187"/>
                    <a:pt x="15247" y="12187"/>
                  </a:cubicBezTo>
                  <a:cubicBezTo>
                    <a:pt x="15247" y="12088"/>
                    <a:pt x="15247" y="12088"/>
                    <a:pt x="15247" y="12088"/>
                  </a:cubicBezTo>
                  <a:cubicBezTo>
                    <a:pt x="15363" y="12088"/>
                    <a:pt x="15363" y="12088"/>
                    <a:pt x="15363" y="12088"/>
                  </a:cubicBezTo>
                  <a:cubicBezTo>
                    <a:pt x="15478" y="12088"/>
                    <a:pt x="15478" y="12088"/>
                    <a:pt x="15478" y="12088"/>
                  </a:cubicBezTo>
                  <a:cubicBezTo>
                    <a:pt x="15594" y="12088"/>
                    <a:pt x="15594" y="12088"/>
                    <a:pt x="15594" y="12088"/>
                  </a:cubicBezTo>
                  <a:cubicBezTo>
                    <a:pt x="15594" y="12088"/>
                    <a:pt x="15594" y="12088"/>
                    <a:pt x="15594" y="12088"/>
                  </a:cubicBezTo>
                  <a:cubicBezTo>
                    <a:pt x="15594" y="12187"/>
                    <a:pt x="15594" y="12187"/>
                    <a:pt x="15594" y="12187"/>
                  </a:cubicBezTo>
                  <a:cubicBezTo>
                    <a:pt x="15709" y="12187"/>
                    <a:pt x="15709" y="12187"/>
                    <a:pt x="15709" y="12187"/>
                  </a:cubicBezTo>
                  <a:cubicBezTo>
                    <a:pt x="15825" y="12187"/>
                    <a:pt x="15825" y="12187"/>
                    <a:pt x="15825" y="12187"/>
                  </a:cubicBezTo>
                  <a:cubicBezTo>
                    <a:pt x="15825" y="12286"/>
                    <a:pt x="15825" y="12286"/>
                    <a:pt x="15825" y="12286"/>
                  </a:cubicBezTo>
                  <a:cubicBezTo>
                    <a:pt x="15825" y="12286"/>
                    <a:pt x="15825" y="12286"/>
                    <a:pt x="15825" y="12286"/>
                  </a:cubicBezTo>
                  <a:cubicBezTo>
                    <a:pt x="15825" y="12286"/>
                    <a:pt x="15825" y="12286"/>
                    <a:pt x="15825" y="12286"/>
                  </a:cubicBezTo>
                  <a:cubicBezTo>
                    <a:pt x="15709" y="12385"/>
                    <a:pt x="15709" y="12385"/>
                    <a:pt x="15709" y="12385"/>
                  </a:cubicBezTo>
                  <a:cubicBezTo>
                    <a:pt x="15594" y="12385"/>
                    <a:pt x="15594" y="12385"/>
                    <a:pt x="15594" y="12385"/>
                  </a:cubicBezTo>
                  <a:cubicBezTo>
                    <a:pt x="15594" y="12385"/>
                    <a:pt x="15594" y="12385"/>
                    <a:pt x="15594" y="12385"/>
                  </a:cubicBezTo>
                  <a:cubicBezTo>
                    <a:pt x="15478" y="12385"/>
                    <a:pt x="15478" y="12385"/>
                    <a:pt x="15478" y="12385"/>
                  </a:cubicBezTo>
                  <a:cubicBezTo>
                    <a:pt x="15363" y="12484"/>
                    <a:pt x="15363" y="12484"/>
                    <a:pt x="15363" y="12484"/>
                  </a:cubicBezTo>
                  <a:cubicBezTo>
                    <a:pt x="15363" y="12484"/>
                    <a:pt x="15363" y="12484"/>
                    <a:pt x="15363" y="12484"/>
                  </a:cubicBezTo>
                  <a:cubicBezTo>
                    <a:pt x="15247" y="12385"/>
                    <a:pt x="15247" y="12385"/>
                    <a:pt x="15247" y="12385"/>
                  </a:cubicBezTo>
                  <a:cubicBezTo>
                    <a:pt x="15247" y="12385"/>
                    <a:pt x="15247" y="12385"/>
                    <a:pt x="15247" y="12385"/>
                  </a:cubicBezTo>
                  <a:cubicBezTo>
                    <a:pt x="15132" y="12385"/>
                    <a:pt x="15132" y="12385"/>
                    <a:pt x="15132" y="12385"/>
                  </a:cubicBezTo>
                  <a:cubicBezTo>
                    <a:pt x="15132" y="12385"/>
                    <a:pt x="15132" y="12385"/>
                    <a:pt x="15132" y="12385"/>
                  </a:cubicBezTo>
                  <a:cubicBezTo>
                    <a:pt x="15016" y="12385"/>
                    <a:pt x="15016" y="12385"/>
                    <a:pt x="15016" y="12385"/>
                  </a:cubicBezTo>
                  <a:cubicBezTo>
                    <a:pt x="15016" y="12385"/>
                    <a:pt x="15016" y="12385"/>
                    <a:pt x="15016" y="12385"/>
                  </a:cubicBezTo>
                  <a:cubicBezTo>
                    <a:pt x="15016" y="12385"/>
                    <a:pt x="15016" y="12385"/>
                    <a:pt x="15016" y="12385"/>
                  </a:cubicBezTo>
                  <a:cubicBezTo>
                    <a:pt x="15016" y="12385"/>
                    <a:pt x="15016" y="12385"/>
                    <a:pt x="15016" y="12385"/>
                  </a:cubicBezTo>
                  <a:cubicBezTo>
                    <a:pt x="15016" y="12385"/>
                    <a:pt x="15016" y="12385"/>
                    <a:pt x="15016" y="12385"/>
                  </a:cubicBezTo>
                  <a:cubicBezTo>
                    <a:pt x="15132" y="12385"/>
                    <a:pt x="15132" y="12385"/>
                    <a:pt x="15132" y="12385"/>
                  </a:cubicBezTo>
                  <a:cubicBezTo>
                    <a:pt x="15132" y="12385"/>
                    <a:pt x="15132" y="12385"/>
                    <a:pt x="15132" y="12385"/>
                  </a:cubicBezTo>
                  <a:cubicBezTo>
                    <a:pt x="15247" y="12385"/>
                    <a:pt x="15247" y="12385"/>
                    <a:pt x="15247" y="12385"/>
                  </a:cubicBezTo>
                  <a:cubicBezTo>
                    <a:pt x="15247" y="12484"/>
                    <a:pt x="15247" y="12484"/>
                    <a:pt x="15247" y="12484"/>
                  </a:cubicBezTo>
                  <a:cubicBezTo>
                    <a:pt x="15247" y="12484"/>
                    <a:pt x="15247" y="12484"/>
                    <a:pt x="15247" y="12484"/>
                  </a:cubicBezTo>
                  <a:cubicBezTo>
                    <a:pt x="15132" y="12484"/>
                    <a:pt x="15132" y="12484"/>
                    <a:pt x="15132" y="12484"/>
                  </a:cubicBezTo>
                  <a:cubicBezTo>
                    <a:pt x="15016" y="12484"/>
                    <a:pt x="15016" y="12484"/>
                    <a:pt x="15016" y="12484"/>
                  </a:cubicBezTo>
                  <a:cubicBezTo>
                    <a:pt x="15016" y="12583"/>
                    <a:pt x="15016" y="12583"/>
                    <a:pt x="15016" y="12583"/>
                  </a:cubicBezTo>
                  <a:cubicBezTo>
                    <a:pt x="15016" y="12583"/>
                    <a:pt x="15016" y="12583"/>
                    <a:pt x="15016" y="12583"/>
                  </a:cubicBezTo>
                  <a:cubicBezTo>
                    <a:pt x="15132" y="12484"/>
                    <a:pt x="15132" y="12484"/>
                    <a:pt x="15132" y="12484"/>
                  </a:cubicBezTo>
                  <a:cubicBezTo>
                    <a:pt x="15247" y="12484"/>
                    <a:pt x="15247" y="12484"/>
                    <a:pt x="15247" y="12484"/>
                  </a:cubicBezTo>
                  <a:cubicBezTo>
                    <a:pt x="15247" y="12484"/>
                    <a:pt x="15247" y="12484"/>
                    <a:pt x="15247" y="12484"/>
                  </a:cubicBezTo>
                  <a:cubicBezTo>
                    <a:pt x="15247" y="12583"/>
                    <a:pt x="15247" y="12583"/>
                    <a:pt x="15247" y="12583"/>
                  </a:cubicBezTo>
                  <a:cubicBezTo>
                    <a:pt x="15247" y="12583"/>
                    <a:pt x="15247" y="12583"/>
                    <a:pt x="15247" y="12583"/>
                  </a:cubicBezTo>
                  <a:cubicBezTo>
                    <a:pt x="15363" y="12583"/>
                    <a:pt x="15363" y="12583"/>
                    <a:pt x="15363" y="12583"/>
                  </a:cubicBezTo>
                  <a:cubicBezTo>
                    <a:pt x="15363" y="12484"/>
                    <a:pt x="15363" y="12484"/>
                    <a:pt x="15363" y="12484"/>
                  </a:cubicBezTo>
                  <a:cubicBezTo>
                    <a:pt x="15478" y="12484"/>
                    <a:pt x="15478" y="12484"/>
                    <a:pt x="15478" y="12484"/>
                  </a:cubicBezTo>
                  <a:cubicBezTo>
                    <a:pt x="15478" y="12484"/>
                    <a:pt x="15478" y="12484"/>
                    <a:pt x="15478" y="12484"/>
                  </a:cubicBezTo>
                  <a:cubicBezTo>
                    <a:pt x="15594" y="12484"/>
                    <a:pt x="15594" y="12484"/>
                    <a:pt x="15594" y="12484"/>
                  </a:cubicBezTo>
                  <a:cubicBezTo>
                    <a:pt x="15594" y="12484"/>
                    <a:pt x="15594" y="12484"/>
                    <a:pt x="15594" y="12484"/>
                  </a:cubicBezTo>
                  <a:cubicBezTo>
                    <a:pt x="15594" y="12484"/>
                    <a:pt x="15594" y="12484"/>
                    <a:pt x="15594" y="12484"/>
                  </a:cubicBezTo>
                  <a:cubicBezTo>
                    <a:pt x="15825" y="12583"/>
                    <a:pt x="15825" y="12583"/>
                    <a:pt x="15825" y="12583"/>
                  </a:cubicBezTo>
                  <a:cubicBezTo>
                    <a:pt x="15825" y="12583"/>
                    <a:pt x="15825" y="12583"/>
                    <a:pt x="15825" y="12583"/>
                  </a:cubicBezTo>
                  <a:cubicBezTo>
                    <a:pt x="15825" y="12583"/>
                    <a:pt x="15825" y="12583"/>
                    <a:pt x="15825" y="12583"/>
                  </a:cubicBezTo>
                  <a:cubicBezTo>
                    <a:pt x="15825" y="12583"/>
                    <a:pt x="15825" y="12583"/>
                    <a:pt x="15825" y="12583"/>
                  </a:cubicBezTo>
                  <a:cubicBezTo>
                    <a:pt x="15825" y="12683"/>
                    <a:pt x="15825" y="12683"/>
                    <a:pt x="15825" y="12683"/>
                  </a:cubicBezTo>
                  <a:cubicBezTo>
                    <a:pt x="15825" y="12782"/>
                    <a:pt x="15825" y="12782"/>
                    <a:pt x="15825" y="12782"/>
                  </a:cubicBezTo>
                  <a:cubicBezTo>
                    <a:pt x="15709" y="12782"/>
                    <a:pt x="15709" y="12782"/>
                    <a:pt x="15709" y="12782"/>
                  </a:cubicBezTo>
                  <a:cubicBezTo>
                    <a:pt x="15594" y="12782"/>
                    <a:pt x="15594" y="12782"/>
                    <a:pt x="15594" y="12782"/>
                  </a:cubicBezTo>
                  <a:cubicBezTo>
                    <a:pt x="15478" y="12782"/>
                    <a:pt x="15478" y="12782"/>
                    <a:pt x="15478" y="12782"/>
                  </a:cubicBezTo>
                  <a:cubicBezTo>
                    <a:pt x="15363" y="12782"/>
                    <a:pt x="15363" y="12782"/>
                    <a:pt x="15363" y="12782"/>
                  </a:cubicBezTo>
                  <a:cubicBezTo>
                    <a:pt x="15363" y="12782"/>
                    <a:pt x="15363" y="12782"/>
                    <a:pt x="15363" y="12782"/>
                  </a:cubicBezTo>
                  <a:cubicBezTo>
                    <a:pt x="15247" y="12782"/>
                    <a:pt x="15247" y="12782"/>
                    <a:pt x="15247" y="12782"/>
                  </a:cubicBezTo>
                  <a:cubicBezTo>
                    <a:pt x="15247" y="12782"/>
                    <a:pt x="15247" y="12782"/>
                    <a:pt x="15247" y="12782"/>
                  </a:cubicBezTo>
                  <a:cubicBezTo>
                    <a:pt x="15363" y="12782"/>
                    <a:pt x="15363" y="12782"/>
                    <a:pt x="15363" y="12782"/>
                  </a:cubicBezTo>
                  <a:cubicBezTo>
                    <a:pt x="15478" y="12782"/>
                    <a:pt x="15478" y="12782"/>
                    <a:pt x="15478" y="12782"/>
                  </a:cubicBezTo>
                  <a:cubicBezTo>
                    <a:pt x="15594" y="12881"/>
                    <a:pt x="15594" y="12881"/>
                    <a:pt x="15594" y="12881"/>
                  </a:cubicBezTo>
                  <a:cubicBezTo>
                    <a:pt x="15594" y="12881"/>
                    <a:pt x="15594" y="12881"/>
                    <a:pt x="15594" y="12881"/>
                  </a:cubicBezTo>
                  <a:cubicBezTo>
                    <a:pt x="15594" y="12881"/>
                    <a:pt x="15594" y="12881"/>
                    <a:pt x="15594" y="12881"/>
                  </a:cubicBezTo>
                  <a:cubicBezTo>
                    <a:pt x="15709" y="12881"/>
                    <a:pt x="15709" y="12881"/>
                    <a:pt x="15709" y="12881"/>
                  </a:cubicBezTo>
                  <a:cubicBezTo>
                    <a:pt x="15825" y="12881"/>
                    <a:pt x="15825" y="12881"/>
                    <a:pt x="15825" y="12881"/>
                  </a:cubicBezTo>
                  <a:cubicBezTo>
                    <a:pt x="15940" y="12881"/>
                    <a:pt x="15940" y="12881"/>
                    <a:pt x="15940" y="12881"/>
                  </a:cubicBezTo>
                  <a:cubicBezTo>
                    <a:pt x="15940" y="12881"/>
                    <a:pt x="15940" y="12881"/>
                    <a:pt x="15940" y="12881"/>
                  </a:cubicBezTo>
                  <a:cubicBezTo>
                    <a:pt x="16056" y="12881"/>
                    <a:pt x="16056" y="12881"/>
                    <a:pt x="16056" y="12881"/>
                  </a:cubicBezTo>
                  <a:cubicBezTo>
                    <a:pt x="16171" y="12980"/>
                    <a:pt x="16171" y="12980"/>
                    <a:pt x="16171" y="12980"/>
                  </a:cubicBezTo>
                  <a:cubicBezTo>
                    <a:pt x="16171" y="12980"/>
                    <a:pt x="16171" y="12980"/>
                    <a:pt x="16171" y="12980"/>
                  </a:cubicBezTo>
                  <a:cubicBezTo>
                    <a:pt x="16171" y="13079"/>
                    <a:pt x="16171" y="13079"/>
                    <a:pt x="16171" y="13079"/>
                  </a:cubicBezTo>
                  <a:cubicBezTo>
                    <a:pt x="16287" y="13079"/>
                    <a:pt x="16287" y="13079"/>
                    <a:pt x="16287" y="13079"/>
                  </a:cubicBezTo>
                  <a:cubicBezTo>
                    <a:pt x="16287" y="13079"/>
                    <a:pt x="16287" y="13079"/>
                    <a:pt x="16287" y="13079"/>
                  </a:cubicBezTo>
                  <a:cubicBezTo>
                    <a:pt x="16287" y="13079"/>
                    <a:pt x="16287" y="13079"/>
                    <a:pt x="16287" y="13079"/>
                  </a:cubicBezTo>
                  <a:cubicBezTo>
                    <a:pt x="16402" y="13178"/>
                    <a:pt x="16402" y="13178"/>
                    <a:pt x="16402" y="13178"/>
                  </a:cubicBezTo>
                  <a:cubicBezTo>
                    <a:pt x="16402" y="13178"/>
                    <a:pt x="16402" y="13178"/>
                    <a:pt x="16402" y="13178"/>
                  </a:cubicBezTo>
                  <a:cubicBezTo>
                    <a:pt x="16518" y="13178"/>
                    <a:pt x="16518" y="13178"/>
                    <a:pt x="16518" y="13178"/>
                  </a:cubicBezTo>
                  <a:cubicBezTo>
                    <a:pt x="16518" y="13277"/>
                    <a:pt x="16518" y="13277"/>
                    <a:pt x="16518" y="13277"/>
                  </a:cubicBezTo>
                  <a:cubicBezTo>
                    <a:pt x="16518" y="13277"/>
                    <a:pt x="16518" y="13277"/>
                    <a:pt x="16518" y="13277"/>
                  </a:cubicBezTo>
                  <a:cubicBezTo>
                    <a:pt x="16633" y="13277"/>
                    <a:pt x="16633" y="13277"/>
                    <a:pt x="16633" y="13277"/>
                  </a:cubicBezTo>
                  <a:cubicBezTo>
                    <a:pt x="16633" y="13277"/>
                    <a:pt x="16633" y="13277"/>
                    <a:pt x="16633" y="13277"/>
                  </a:cubicBezTo>
                  <a:cubicBezTo>
                    <a:pt x="16633" y="13376"/>
                    <a:pt x="16633" y="13376"/>
                    <a:pt x="16633" y="13376"/>
                  </a:cubicBezTo>
                  <a:cubicBezTo>
                    <a:pt x="16518" y="13376"/>
                    <a:pt x="16518" y="13376"/>
                    <a:pt x="16518" y="13376"/>
                  </a:cubicBezTo>
                  <a:cubicBezTo>
                    <a:pt x="16518" y="13475"/>
                    <a:pt x="16518" y="13475"/>
                    <a:pt x="16518" y="13475"/>
                  </a:cubicBezTo>
                  <a:cubicBezTo>
                    <a:pt x="16518" y="13475"/>
                    <a:pt x="16518" y="13475"/>
                    <a:pt x="16518" y="13475"/>
                  </a:cubicBezTo>
                  <a:cubicBezTo>
                    <a:pt x="16402" y="13574"/>
                    <a:pt x="16402" y="13574"/>
                    <a:pt x="16402" y="13574"/>
                  </a:cubicBezTo>
                  <a:cubicBezTo>
                    <a:pt x="16518" y="13574"/>
                    <a:pt x="16518" y="13574"/>
                    <a:pt x="16518" y="13574"/>
                  </a:cubicBezTo>
                  <a:cubicBezTo>
                    <a:pt x="16518" y="13475"/>
                    <a:pt x="16518" y="13475"/>
                    <a:pt x="16518" y="13475"/>
                  </a:cubicBezTo>
                  <a:cubicBezTo>
                    <a:pt x="16633" y="13475"/>
                    <a:pt x="16633" y="13475"/>
                    <a:pt x="16633" y="13475"/>
                  </a:cubicBezTo>
                  <a:cubicBezTo>
                    <a:pt x="16633" y="13376"/>
                    <a:pt x="16633" y="13376"/>
                    <a:pt x="16633" y="13376"/>
                  </a:cubicBezTo>
                  <a:cubicBezTo>
                    <a:pt x="16633" y="13475"/>
                    <a:pt x="16633" y="13475"/>
                    <a:pt x="16633" y="13475"/>
                  </a:cubicBezTo>
                  <a:cubicBezTo>
                    <a:pt x="16633" y="13475"/>
                    <a:pt x="16633" y="13475"/>
                    <a:pt x="16633" y="13475"/>
                  </a:cubicBezTo>
                  <a:cubicBezTo>
                    <a:pt x="16633" y="13574"/>
                    <a:pt x="16633" y="13574"/>
                    <a:pt x="16633" y="13574"/>
                  </a:cubicBezTo>
                  <a:cubicBezTo>
                    <a:pt x="16633" y="13475"/>
                    <a:pt x="16633" y="13475"/>
                    <a:pt x="16633" y="13475"/>
                  </a:cubicBezTo>
                  <a:cubicBezTo>
                    <a:pt x="16633" y="13475"/>
                    <a:pt x="16633" y="13475"/>
                    <a:pt x="16633" y="13475"/>
                  </a:cubicBezTo>
                  <a:cubicBezTo>
                    <a:pt x="16749" y="13475"/>
                    <a:pt x="16749" y="13475"/>
                    <a:pt x="16749" y="13475"/>
                  </a:cubicBezTo>
                  <a:cubicBezTo>
                    <a:pt x="16749" y="13475"/>
                    <a:pt x="16749" y="13475"/>
                    <a:pt x="16749" y="13475"/>
                  </a:cubicBezTo>
                  <a:cubicBezTo>
                    <a:pt x="16864" y="13475"/>
                    <a:pt x="16864" y="13475"/>
                    <a:pt x="16864" y="13475"/>
                  </a:cubicBezTo>
                  <a:cubicBezTo>
                    <a:pt x="16749" y="13574"/>
                    <a:pt x="16749" y="13574"/>
                    <a:pt x="16749" y="13574"/>
                  </a:cubicBezTo>
                  <a:cubicBezTo>
                    <a:pt x="16749" y="13574"/>
                    <a:pt x="16749" y="13574"/>
                    <a:pt x="16749" y="13574"/>
                  </a:cubicBezTo>
                  <a:cubicBezTo>
                    <a:pt x="16633" y="13673"/>
                    <a:pt x="16633" y="13673"/>
                    <a:pt x="16633" y="13673"/>
                  </a:cubicBezTo>
                  <a:cubicBezTo>
                    <a:pt x="16633" y="13673"/>
                    <a:pt x="16633" y="13673"/>
                    <a:pt x="16633" y="13673"/>
                  </a:cubicBezTo>
                  <a:cubicBezTo>
                    <a:pt x="16633" y="13772"/>
                    <a:pt x="16633" y="13772"/>
                    <a:pt x="16633" y="13772"/>
                  </a:cubicBezTo>
                  <a:cubicBezTo>
                    <a:pt x="16633" y="13772"/>
                    <a:pt x="16633" y="13772"/>
                    <a:pt x="16633" y="13772"/>
                  </a:cubicBezTo>
                  <a:cubicBezTo>
                    <a:pt x="16633" y="13772"/>
                    <a:pt x="16633" y="13772"/>
                    <a:pt x="16633" y="13772"/>
                  </a:cubicBezTo>
                  <a:cubicBezTo>
                    <a:pt x="16633" y="13872"/>
                    <a:pt x="16633" y="13872"/>
                    <a:pt x="16633" y="13872"/>
                  </a:cubicBezTo>
                  <a:cubicBezTo>
                    <a:pt x="16633" y="13872"/>
                    <a:pt x="16633" y="13872"/>
                    <a:pt x="16633" y="13872"/>
                  </a:cubicBezTo>
                  <a:cubicBezTo>
                    <a:pt x="16633" y="13872"/>
                    <a:pt x="16633" y="13872"/>
                    <a:pt x="16633" y="13872"/>
                  </a:cubicBezTo>
                  <a:cubicBezTo>
                    <a:pt x="16749" y="13772"/>
                    <a:pt x="16749" y="13772"/>
                    <a:pt x="16749" y="13772"/>
                  </a:cubicBezTo>
                  <a:cubicBezTo>
                    <a:pt x="16749" y="13673"/>
                    <a:pt x="16749" y="13673"/>
                    <a:pt x="16749" y="13673"/>
                  </a:cubicBezTo>
                  <a:cubicBezTo>
                    <a:pt x="16864" y="13673"/>
                    <a:pt x="16864" y="13673"/>
                    <a:pt x="16864" y="13673"/>
                  </a:cubicBezTo>
                  <a:cubicBezTo>
                    <a:pt x="16864" y="13673"/>
                    <a:pt x="16864" y="13673"/>
                    <a:pt x="16864" y="13673"/>
                  </a:cubicBezTo>
                  <a:cubicBezTo>
                    <a:pt x="16864" y="13673"/>
                    <a:pt x="16864" y="13673"/>
                    <a:pt x="16864" y="13673"/>
                  </a:cubicBezTo>
                  <a:cubicBezTo>
                    <a:pt x="16864" y="13772"/>
                    <a:pt x="16864" y="13772"/>
                    <a:pt x="16864" y="13772"/>
                  </a:cubicBezTo>
                  <a:cubicBezTo>
                    <a:pt x="16749" y="13872"/>
                    <a:pt x="16749" y="13872"/>
                    <a:pt x="16749" y="13872"/>
                  </a:cubicBezTo>
                  <a:cubicBezTo>
                    <a:pt x="16864" y="13872"/>
                    <a:pt x="16864" y="13872"/>
                    <a:pt x="16864" y="13872"/>
                  </a:cubicBezTo>
                  <a:cubicBezTo>
                    <a:pt x="16864" y="13872"/>
                    <a:pt x="16864" y="13872"/>
                    <a:pt x="16864" y="13872"/>
                  </a:cubicBezTo>
                  <a:cubicBezTo>
                    <a:pt x="16864" y="13872"/>
                    <a:pt x="16864" y="13872"/>
                    <a:pt x="16864" y="13872"/>
                  </a:cubicBezTo>
                  <a:cubicBezTo>
                    <a:pt x="16864" y="13971"/>
                    <a:pt x="16864" y="13971"/>
                    <a:pt x="16864" y="13971"/>
                  </a:cubicBezTo>
                  <a:cubicBezTo>
                    <a:pt x="16864" y="13971"/>
                    <a:pt x="16864" y="13971"/>
                    <a:pt x="16864" y="13971"/>
                  </a:cubicBezTo>
                  <a:cubicBezTo>
                    <a:pt x="16749" y="13971"/>
                    <a:pt x="16749" y="13971"/>
                    <a:pt x="16749" y="13971"/>
                  </a:cubicBezTo>
                  <a:cubicBezTo>
                    <a:pt x="16749" y="14070"/>
                    <a:pt x="16749" y="14070"/>
                    <a:pt x="16749" y="14070"/>
                  </a:cubicBezTo>
                  <a:cubicBezTo>
                    <a:pt x="16749" y="14070"/>
                    <a:pt x="16749" y="14070"/>
                    <a:pt x="16749" y="14070"/>
                  </a:cubicBezTo>
                  <a:cubicBezTo>
                    <a:pt x="16864" y="14070"/>
                    <a:pt x="16864" y="14070"/>
                    <a:pt x="16864" y="14070"/>
                  </a:cubicBezTo>
                  <a:cubicBezTo>
                    <a:pt x="16864" y="14070"/>
                    <a:pt x="16864" y="14070"/>
                    <a:pt x="16864" y="14070"/>
                  </a:cubicBezTo>
                  <a:cubicBezTo>
                    <a:pt x="16864" y="14070"/>
                    <a:pt x="16864" y="14070"/>
                    <a:pt x="16864" y="14070"/>
                  </a:cubicBezTo>
                  <a:cubicBezTo>
                    <a:pt x="16864" y="14169"/>
                    <a:pt x="16864" y="14169"/>
                    <a:pt x="16864" y="14169"/>
                  </a:cubicBezTo>
                  <a:cubicBezTo>
                    <a:pt x="16864" y="14169"/>
                    <a:pt x="16864" y="14169"/>
                    <a:pt x="16864" y="14169"/>
                  </a:cubicBezTo>
                  <a:cubicBezTo>
                    <a:pt x="16864" y="14169"/>
                    <a:pt x="16864" y="14169"/>
                    <a:pt x="16864" y="14169"/>
                  </a:cubicBezTo>
                  <a:cubicBezTo>
                    <a:pt x="16864" y="14268"/>
                    <a:pt x="16864" y="14268"/>
                    <a:pt x="16864" y="14268"/>
                  </a:cubicBezTo>
                  <a:cubicBezTo>
                    <a:pt x="16864" y="14268"/>
                    <a:pt x="16864" y="14268"/>
                    <a:pt x="16864" y="14268"/>
                  </a:cubicBezTo>
                  <a:cubicBezTo>
                    <a:pt x="16864" y="14367"/>
                    <a:pt x="16864" y="14367"/>
                    <a:pt x="16864" y="14367"/>
                  </a:cubicBezTo>
                  <a:cubicBezTo>
                    <a:pt x="16864" y="14466"/>
                    <a:pt x="16864" y="14466"/>
                    <a:pt x="16864" y="14466"/>
                  </a:cubicBezTo>
                  <a:cubicBezTo>
                    <a:pt x="16864" y="14466"/>
                    <a:pt x="16864" y="14466"/>
                    <a:pt x="16864" y="14466"/>
                  </a:cubicBezTo>
                  <a:cubicBezTo>
                    <a:pt x="16864" y="14565"/>
                    <a:pt x="16864" y="14565"/>
                    <a:pt x="16864" y="14565"/>
                  </a:cubicBezTo>
                  <a:cubicBezTo>
                    <a:pt x="16749" y="14565"/>
                    <a:pt x="16749" y="14565"/>
                    <a:pt x="16749" y="14565"/>
                  </a:cubicBezTo>
                  <a:cubicBezTo>
                    <a:pt x="16749" y="14565"/>
                    <a:pt x="16749" y="14565"/>
                    <a:pt x="16749" y="14565"/>
                  </a:cubicBezTo>
                  <a:cubicBezTo>
                    <a:pt x="16749" y="14565"/>
                    <a:pt x="16749" y="14565"/>
                    <a:pt x="16749" y="14565"/>
                  </a:cubicBezTo>
                  <a:cubicBezTo>
                    <a:pt x="16633" y="14565"/>
                    <a:pt x="16633" y="14565"/>
                    <a:pt x="16633" y="14565"/>
                  </a:cubicBezTo>
                  <a:cubicBezTo>
                    <a:pt x="16749" y="14565"/>
                    <a:pt x="16749" y="14565"/>
                    <a:pt x="16749" y="14565"/>
                  </a:cubicBezTo>
                  <a:cubicBezTo>
                    <a:pt x="16633" y="14466"/>
                    <a:pt x="16633" y="14466"/>
                    <a:pt x="16633" y="14466"/>
                  </a:cubicBezTo>
                  <a:cubicBezTo>
                    <a:pt x="16633" y="14466"/>
                    <a:pt x="16633" y="14466"/>
                    <a:pt x="16633" y="14466"/>
                  </a:cubicBezTo>
                  <a:cubicBezTo>
                    <a:pt x="16633" y="14466"/>
                    <a:pt x="16633" y="14466"/>
                    <a:pt x="16633" y="14466"/>
                  </a:cubicBezTo>
                  <a:cubicBezTo>
                    <a:pt x="16518" y="14565"/>
                    <a:pt x="16518" y="14565"/>
                    <a:pt x="16518" y="14565"/>
                  </a:cubicBezTo>
                  <a:cubicBezTo>
                    <a:pt x="16518" y="14466"/>
                    <a:pt x="16518" y="14466"/>
                    <a:pt x="16518" y="14466"/>
                  </a:cubicBezTo>
                  <a:cubicBezTo>
                    <a:pt x="16518" y="14466"/>
                    <a:pt x="16518" y="14466"/>
                    <a:pt x="16518" y="14466"/>
                  </a:cubicBezTo>
                  <a:cubicBezTo>
                    <a:pt x="16518" y="14367"/>
                    <a:pt x="16518" y="14367"/>
                    <a:pt x="16518" y="14367"/>
                  </a:cubicBezTo>
                  <a:cubicBezTo>
                    <a:pt x="16518" y="14367"/>
                    <a:pt x="16518" y="14367"/>
                    <a:pt x="16518" y="14367"/>
                  </a:cubicBezTo>
                  <a:cubicBezTo>
                    <a:pt x="16518" y="14268"/>
                    <a:pt x="16518" y="14268"/>
                    <a:pt x="16518" y="14268"/>
                  </a:cubicBezTo>
                  <a:cubicBezTo>
                    <a:pt x="16518" y="14169"/>
                    <a:pt x="16518" y="14169"/>
                    <a:pt x="16518" y="14169"/>
                  </a:cubicBezTo>
                  <a:cubicBezTo>
                    <a:pt x="16518" y="14169"/>
                    <a:pt x="16518" y="14169"/>
                    <a:pt x="16518" y="14169"/>
                  </a:cubicBezTo>
                  <a:cubicBezTo>
                    <a:pt x="16518" y="14169"/>
                    <a:pt x="16518" y="14169"/>
                    <a:pt x="16518" y="14169"/>
                  </a:cubicBezTo>
                  <a:cubicBezTo>
                    <a:pt x="16402" y="14169"/>
                    <a:pt x="16402" y="14169"/>
                    <a:pt x="16402" y="14169"/>
                  </a:cubicBezTo>
                  <a:cubicBezTo>
                    <a:pt x="16402" y="14268"/>
                    <a:pt x="16402" y="14268"/>
                    <a:pt x="16402" y="14268"/>
                  </a:cubicBezTo>
                  <a:cubicBezTo>
                    <a:pt x="16402" y="14367"/>
                    <a:pt x="16402" y="14367"/>
                    <a:pt x="16402" y="14367"/>
                  </a:cubicBezTo>
                  <a:cubicBezTo>
                    <a:pt x="16402" y="14466"/>
                    <a:pt x="16402" y="14466"/>
                    <a:pt x="16402" y="14466"/>
                  </a:cubicBezTo>
                  <a:cubicBezTo>
                    <a:pt x="16402" y="14565"/>
                    <a:pt x="16402" y="14565"/>
                    <a:pt x="16402" y="14565"/>
                  </a:cubicBezTo>
                  <a:cubicBezTo>
                    <a:pt x="16402" y="14565"/>
                    <a:pt x="16402" y="14565"/>
                    <a:pt x="16402" y="14565"/>
                  </a:cubicBezTo>
                  <a:cubicBezTo>
                    <a:pt x="16287" y="14565"/>
                    <a:pt x="16287" y="14565"/>
                    <a:pt x="16287" y="14565"/>
                  </a:cubicBezTo>
                  <a:cubicBezTo>
                    <a:pt x="16287" y="14565"/>
                    <a:pt x="16287" y="14565"/>
                    <a:pt x="16287" y="14565"/>
                  </a:cubicBezTo>
                  <a:cubicBezTo>
                    <a:pt x="16171" y="14565"/>
                    <a:pt x="16171" y="14565"/>
                    <a:pt x="16171" y="14565"/>
                  </a:cubicBezTo>
                  <a:cubicBezTo>
                    <a:pt x="16171" y="14565"/>
                    <a:pt x="16171" y="14565"/>
                    <a:pt x="16171" y="14565"/>
                  </a:cubicBezTo>
                  <a:cubicBezTo>
                    <a:pt x="16056" y="14466"/>
                    <a:pt x="16056" y="14466"/>
                    <a:pt x="16056" y="14466"/>
                  </a:cubicBezTo>
                  <a:cubicBezTo>
                    <a:pt x="15940" y="14367"/>
                    <a:pt x="15940" y="14367"/>
                    <a:pt x="15940" y="14367"/>
                  </a:cubicBezTo>
                  <a:cubicBezTo>
                    <a:pt x="15825" y="14268"/>
                    <a:pt x="15825" y="14268"/>
                    <a:pt x="15825" y="14268"/>
                  </a:cubicBezTo>
                  <a:cubicBezTo>
                    <a:pt x="15825" y="14268"/>
                    <a:pt x="15825" y="14268"/>
                    <a:pt x="15825" y="14268"/>
                  </a:cubicBezTo>
                  <a:cubicBezTo>
                    <a:pt x="15825" y="14070"/>
                    <a:pt x="15825" y="14070"/>
                    <a:pt x="15825" y="14070"/>
                  </a:cubicBezTo>
                  <a:cubicBezTo>
                    <a:pt x="15709" y="14070"/>
                    <a:pt x="15709" y="14070"/>
                    <a:pt x="15709" y="14070"/>
                  </a:cubicBezTo>
                  <a:cubicBezTo>
                    <a:pt x="15709" y="13971"/>
                    <a:pt x="15709" y="13971"/>
                    <a:pt x="15709" y="13971"/>
                  </a:cubicBezTo>
                  <a:cubicBezTo>
                    <a:pt x="15709" y="13872"/>
                    <a:pt x="15709" y="13872"/>
                    <a:pt x="15709" y="13872"/>
                  </a:cubicBezTo>
                  <a:cubicBezTo>
                    <a:pt x="15709" y="13872"/>
                    <a:pt x="15709" y="13872"/>
                    <a:pt x="15709" y="13872"/>
                  </a:cubicBezTo>
                  <a:cubicBezTo>
                    <a:pt x="15709" y="13772"/>
                    <a:pt x="15709" y="13772"/>
                    <a:pt x="15709" y="13772"/>
                  </a:cubicBezTo>
                  <a:cubicBezTo>
                    <a:pt x="15709" y="13772"/>
                    <a:pt x="15709" y="13772"/>
                    <a:pt x="15709" y="13772"/>
                  </a:cubicBezTo>
                  <a:cubicBezTo>
                    <a:pt x="15709" y="13772"/>
                    <a:pt x="15709" y="13772"/>
                    <a:pt x="15709" y="13772"/>
                  </a:cubicBezTo>
                  <a:cubicBezTo>
                    <a:pt x="15594" y="13772"/>
                    <a:pt x="15594" y="13772"/>
                    <a:pt x="15594" y="13772"/>
                  </a:cubicBezTo>
                  <a:cubicBezTo>
                    <a:pt x="15594" y="13772"/>
                    <a:pt x="15594" y="13772"/>
                    <a:pt x="15594" y="13772"/>
                  </a:cubicBezTo>
                  <a:cubicBezTo>
                    <a:pt x="15478" y="13772"/>
                    <a:pt x="15478" y="13772"/>
                    <a:pt x="15478" y="13772"/>
                  </a:cubicBezTo>
                  <a:cubicBezTo>
                    <a:pt x="15363" y="13574"/>
                    <a:pt x="15363" y="13574"/>
                    <a:pt x="15363" y="13574"/>
                  </a:cubicBezTo>
                  <a:cubicBezTo>
                    <a:pt x="15247" y="13574"/>
                    <a:pt x="15247" y="13574"/>
                    <a:pt x="15247" y="13574"/>
                  </a:cubicBezTo>
                  <a:cubicBezTo>
                    <a:pt x="15247" y="13475"/>
                    <a:pt x="15247" y="13475"/>
                    <a:pt x="15247" y="13475"/>
                  </a:cubicBezTo>
                  <a:cubicBezTo>
                    <a:pt x="15247" y="13475"/>
                    <a:pt x="15247" y="13475"/>
                    <a:pt x="15247" y="13475"/>
                  </a:cubicBezTo>
                  <a:cubicBezTo>
                    <a:pt x="15132" y="13574"/>
                    <a:pt x="15132" y="13574"/>
                    <a:pt x="15132" y="13574"/>
                  </a:cubicBezTo>
                  <a:cubicBezTo>
                    <a:pt x="15016" y="13475"/>
                    <a:pt x="15016" y="13475"/>
                    <a:pt x="15016" y="13475"/>
                  </a:cubicBezTo>
                  <a:cubicBezTo>
                    <a:pt x="15016" y="13475"/>
                    <a:pt x="15016" y="13475"/>
                    <a:pt x="15016" y="13475"/>
                  </a:cubicBezTo>
                  <a:cubicBezTo>
                    <a:pt x="14901" y="13574"/>
                    <a:pt x="14901" y="13574"/>
                    <a:pt x="14901" y="13574"/>
                  </a:cubicBezTo>
                  <a:cubicBezTo>
                    <a:pt x="14901" y="13475"/>
                    <a:pt x="14901" y="13475"/>
                    <a:pt x="14901" y="13475"/>
                  </a:cubicBezTo>
                  <a:cubicBezTo>
                    <a:pt x="14785" y="13475"/>
                    <a:pt x="14785" y="13475"/>
                    <a:pt x="14785" y="13475"/>
                  </a:cubicBezTo>
                  <a:cubicBezTo>
                    <a:pt x="14785" y="13376"/>
                    <a:pt x="14785" y="13376"/>
                    <a:pt x="14785" y="13376"/>
                  </a:cubicBezTo>
                  <a:cubicBezTo>
                    <a:pt x="14670" y="13376"/>
                    <a:pt x="14670" y="13376"/>
                    <a:pt x="14670" y="13376"/>
                  </a:cubicBezTo>
                  <a:cubicBezTo>
                    <a:pt x="14670" y="13277"/>
                    <a:pt x="14670" y="13277"/>
                    <a:pt x="14670" y="13277"/>
                  </a:cubicBezTo>
                  <a:cubicBezTo>
                    <a:pt x="14670" y="13277"/>
                    <a:pt x="14670" y="13277"/>
                    <a:pt x="14670" y="13277"/>
                  </a:cubicBezTo>
                  <a:cubicBezTo>
                    <a:pt x="14670" y="13178"/>
                    <a:pt x="14670" y="13178"/>
                    <a:pt x="14670" y="13178"/>
                  </a:cubicBezTo>
                  <a:cubicBezTo>
                    <a:pt x="14554" y="13079"/>
                    <a:pt x="14554" y="13079"/>
                    <a:pt x="14554" y="13079"/>
                  </a:cubicBezTo>
                  <a:cubicBezTo>
                    <a:pt x="14554" y="13178"/>
                    <a:pt x="14554" y="13178"/>
                    <a:pt x="14554" y="13178"/>
                  </a:cubicBezTo>
                  <a:cubicBezTo>
                    <a:pt x="14554" y="13277"/>
                    <a:pt x="14554" y="13277"/>
                    <a:pt x="14554" y="13277"/>
                  </a:cubicBezTo>
                  <a:cubicBezTo>
                    <a:pt x="14554" y="13277"/>
                    <a:pt x="14554" y="13277"/>
                    <a:pt x="14554" y="13277"/>
                  </a:cubicBezTo>
                  <a:cubicBezTo>
                    <a:pt x="14439" y="13277"/>
                    <a:pt x="14439" y="13277"/>
                    <a:pt x="14439" y="13277"/>
                  </a:cubicBezTo>
                  <a:cubicBezTo>
                    <a:pt x="14439" y="13277"/>
                    <a:pt x="14439" y="13277"/>
                    <a:pt x="14439" y="13277"/>
                  </a:cubicBezTo>
                  <a:cubicBezTo>
                    <a:pt x="14554" y="13376"/>
                    <a:pt x="14554" y="13376"/>
                    <a:pt x="14554" y="13376"/>
                  </a:cubicBezTo>
                  <a:cubicBezTo>
                    <a:pt x="14554" y="13376"/>
                    <a:pt x="14554" y="13376"/>
                    <a:pt x="14554" y="13376"/>
                  </a:cubicBezTo>
                  <a:cubicBezTo>
                    <a:pt x="14670" y="13475"/>
                    <a:pt x="14670" y="13475"/>
                    <a:pt x="14670" y="13475"/>
                  </a:cubicBezTo>
                  <a:cubicBezTo>
                    <a:pt x="14670" y="13475"/>
                    <a:pt x="14670" y="13475"/>
                    <a:pt x="14670" y="13475"/>
                  </a:cubicBezTo>
                  <a:cubicBezTo>
                    <a:pt x="14670" y="13475"/>
                    <a:pt x="14670" y="13475"/>
                    <a:pt x="14670" y="13475"/>
                  </a:cubicBezTo>
                  <a:cubicBezTo>
                    <a:pt x="14554" y="13475"/>
                    <a:pt x="14554" y="13475"/>
                    <a:pt x="14554" y="13475"/>
                  </a:cubicBezTo>
                  <a:cubicBezTo>
                    <a:pt x="14554" y="13574"/>
                    <a:pt x="14554" y="13574"/>
                    <a:pt x="14554" y="13574"/>
                  </a:cubicBezTo>
                  <a:cubicBezTo>
                    <a:pt x="14439" y="13574"/>
                    <a:pt x="14439" y="13574"/>
                    <a:pt x="14439" y="13574"/>
                  </a:cubicBezTo>
                  <a:cubicBezTo>
                    <a:pt x="14323" y="13574"/>
                    <a:pt x="14323" y="13574"/>
                    <a:pt x="14323" y="13574"/>
                  </a:cubicBezTo>
                  <a:cubicBezTo>
                    <a:pt x="14323" y="13574"/>
                    <a:pt x="14323" y="13574"/>
                    <a:pt x="14323" y="13574"/>
                  </a:cubicBezTo>
                  <a:cubicBezTo>
                    <a:pt x="14439" y="13574"/>
                    <a:pt x="14439" y="13574"/>
                    <a:pt x="14439" y="13574"/>
                  </a:cubicBezTo>
                  <a:cubicBezTo>
                    <a:pt x="14554" y="13574"/>
                    <a:pt x="14554" y="13574"/>
                    <a:pt x="14554" y="13574"/>
                  </a:cubicBezTo>
                  <a:cubicBezTo>
                    <a:pt x="14554" y="13574"/>
                    <a:pt x="14554" y="13574"/>
                    <a:pt x="14554" y="13574"/>
                  </a:cubicBezTo>
                  <a:cubicBezTo>
                    <a:pt x="14670" y="13574"/>
                    <a:pt x="14670" y="13574"/>
                    <a:pt x="14670" y="13574"/>
                  </a:cubicBezTo>
                  <a:cubicBezTo>
                    <a:pt x="14785" y="13475"/>
                    <a:pt x="14785" y="13475"/>
                    <a:pt x="14785" y="13475"/>
                  </a:cubicBezTo>
                  <a:cubicBezTo>
                    <a:pt x="14785" y="13574"/>
                    <a:pt x="14785" y="13574"/>
                    <a:pt x="14785" y="13574"/>
                  </a:cubicBezTo>
                  <a:cubicBezTo>
                    <a:pt x="14785" y="13574"/>
                    <a:pt x="14785" y="13574"/>
                    <a:pt x="14785" y="13574"/>
                  </a:cubicBezTo>
                  <a:cubicBezTo>
                    <a:pt x="14785" y="13673"/>
                    <a:pt x="14785" y="13673"/>
                    <a:pt x="14785" y="13673"/>
                  </a:cubicBezTo>
                  <a:cubicBezTo>
                    <a:pt x="14901" y="13574"/>
                    <a:pt x="14901" y="13574"/>
                    <a:pt x="14901" y="13574"/>
                  </a:cubicBezTo>
                  <a:cubicBezTo>
                    <a:pt x="15016" y="13574"/>
                    <a:pt x="15016" y="13574"/>
                    <a:pt x="15016" y="13574"/>
                  </a:cubicBezTo>
                  <a:cubicBezTo>
                    <a:pt x="15247" y="13673"/>
                    <a:pt x="15247" y="13673"/>
                    <a:pt x="15247" y="13673"/>
                  </a:cubicBezTo>
                  <a:cubicBezTo>
                    <a:pt x="15247" y="13673"/>
                    <a:pt x="15247" y="13673"/>
                    <a:pt x="15247" y="13673"/>
                  </a:cubicBezTo>
                  <a:cubicBezTo>
                    <a:pt x="15363" y="13673"/>
                    <a:pt x="15363" y="13673"/>
                    <a:pt x="15363" y="13673"/>
                  </a:cubicBezTo>
                  <a:cubicBezTo>
                    <a:pt x="15363" y="13772"/>
                    <a:pt x="15363" y="13772"/>
                    <a:pt x="15363" y="13772"/>
                  </a:cubicBezTo>
                  <a:cubicBezTo>
                    <a:pt x="15363" y="13772"/>
                    <a:pt x="15363" y="13772"/>
                    <a:pt x="15363" y="13772"/>
                  </a:cubicBezTo>
                  <a:cubicBezTo>
                    <a:pt x="15363" y="13872"/>
                    <a:pt x="15363" y="13872"/>
                    <a:pt x="15363" y="13872"/>
                  </a:cubicBezTo>
                  <a:cubicBezTo>
                    <a:pt x="15247" y="13872"/>
                    <a:pt x="15247" y="13872"/>
                    <a:pt x="15247" y="13872"/>
                  </a:cubicBezTo>
                  <a:cubicBezTo>
                    <a:pt x="15247" y="13971"/>
                    <a:pt x="15247" y="13971"/>
                    <a:pt x="15247" y="13971"/>
                  </a:cubicBezTo>
                  <a:cubicBezTo>
                    <a:pt x="15247" y="13971"/>
                    <a:pt x="15247" y="13971"/>
                    <a:pt x="15247" y="13971"/>
                  </a:cubicBezTo>
                  <a:cubicBezTo>
                    <a:pt x="15132" y="13971"/>
                    <a:pt x="15132" y="13971"/>
                    <a:pt x="15132" y="13971"/>
                  </a:cubicBezTo>
                  <a:cubicBezTo>
                    <a:pt x="14901" y="14070"/>
                    <a:pt x="14901" y="14070"/>
                    <a:pt x="14901" y="14070"/>
                  </a:cubicBezTo>
                  <a:cubicBezTo>
                    <a:pt x="14785" y="14070"/>
                    <a:pt x="14785" y="14070"/>
                    <a:pt x="14785" y="14070"/>
                  </a:cubicBezTo>
                  <a:cubicBezTo>
                    <a:pt x="14670" y="14070"/>
                    <a:pt x="14670" y="14070"/>
                    <a:pt x="14670" y="14070"/>
                  </a:cubicBezTo>
                  <a:cubicBezTo>
                    <a:pt x="14554" y="14070"/>
                    <a:pt x="14554" y="14070"/>
                    <a:pt x="14554" y="14070"/>
                  </a:cubicBezTo>
                  <a:cubicBezTo>
                    <a:pt x="14554" y="13971"/>
                    <a:pt x="14554" y="13971"/>
                    <a:pt x="14554" y="13971"/>
                  </a:cubicBezTo>
                  <a:cubicBezTo>
                    <a:pt x="14554" y="13971"/>
                    <a:pt x="14554" y="13971"/>
                    <a:pt x="14554" y="13971"/>
                  </a:cubicBezTo>
                  <a:cubicBezTo>
                    <a:pt x="14554" y="13872"/>
                    <a:pt x="14554" y="13872"/>
                    <a:pt x="14554" y="13872"/>
                  </a:cubicBezTo>
                  <a:cubicBezTo>
                    <a:pt x="14439" y="13872"/>
                    <a:pt x="14439" y="13872"/>
                    <a:pt x="14439" y="13872"/>
                  </a:cubicBezTo>
                  <a:cubicBezTo>
                    <a:pt x="14439" y="13971"/>
                    <a:pt x="14439" y="13971"/>
                    <a:pt x="14439" y="13971"/>
                  </a:cubicBezTo>
                  <a:cubicBezTo>
                    <a:pt x="14439" y="13971"/>
                    <a:pt x="14439" y="13971"/>
                    <a:pt x="14439" y="13971"/>
                  </a:cubicBezTo>
                  <a:cubicBezTo>
                    <a:pt x="14439" y="14070"/>
                    <a:pt x="14439" y="14070"/>
                    <a:pt x="14439" y="14070"/>
                  </a:cubicBezTo>
                  <a:cubicBezTo>
                    <a:pt x="14439" y="14070"/>
                    <a:pt x="14439" y="14070"/>
                    <a:pt x="14439" y="14070"/>
                  </a:cubicBezTo>
                  <a:cubicBezTo>
                    <a:pt x="14439" y="14070"/>
                    <a:pt x="14439" y="14070"/>
                    <a:pt x="14439" y="14070"/>
                  </a:cubicBezTo>
                  <a:cubicBezTo>
                    <a:pt x="14323" y="14070"/>
                    <a:pt x="14323" y="14070"/>
                    <a:pt x="14323" y="14070"/>
                  </a:cubicBezTo>
                  <a:cubicBezTo>
                    <a:pt x="14323" y="14070"/>
                    <a:pt x="14323" y="14070"/>
                    <a:pt x="14323" y="14070"/>
                  </a:cubicBezTo>
                  <a:cubicBezTo>
                    <a:pt x="14323" y="14070"/>
                    <a:pt x="14323" y="14070"/>
                    <a:pt x="14323" y="14070"/>
                  </a:cubicBezTo>
                  <a:cubicBezTo>
                    <a:pt x="14323" y="14070"/>
                    <a:pt x="14323" y="14070"/>
                    <a:pt x="14323" y="14070"/>
                  </a:cubicBezTo>
                  <a:cubicBezTo>
                    <a:pt x="14323" y="14070"/>
                    <a:pt x="14323" y="14070"/>
                    <a:pt x="14323" y="14070"/>
                  </a:cubicBezTo>
                  <a:cubicBezTo>
                    <a:pt x="14439" y="14169"/>
                    <a:pt x="14439" y="14169"/>
                    <a:pt x="14439" y="14169"/>
                  </a:cubicBezTo>
                  <a:cubicBezTo>
                    <a:pt x="14439" y="14169"/>
                    <a:pt x="14439" y="14169"/>
                    <a:pt x="14439" y="14169"/>
                  </a:cubicBezTo>
                  <a:cubicBezTo>
                    <a:pt x="14323" y="14268"/>
                    <a:pt x="14323" y="14268"/>
                    <a:pt x="14323" y="14268"/>
                  </a:cubicBezTo>
                  <a:cubicBezTo>
                    <a:pt x="14323" y="14268"/>
                    <a:pt x="14323" y="14268"/>
                    <a:pt x="14323" y="14268"/>
                  </a:cubicBezTo>
                  <a:cubicBezTo>
                    <a:pt x="14323" y="14268"/>
                    <a:pt x="14323" y="14268"/>
                    <a:pt x="14323" y="14268"/>
                  </a:cubicBezTo>
                  <a:cubicBezTo>
                    <a:pt x="14207" y="14268"/>
                    <a:pt x="14207" y="14268"/>
                    <a:pt x="14207" y="14268"/>
                  </a:cubicBezTo>
                  <a:cubicBezTo>
                    <a:pt x="14207" y="14367"/>
                    <a:pt x="14207" y="14367"/>
                    <a:pt x="14207" y="14367"/>
                  </a:cubicBezTo>
                  <a:cubicBezTo>
                    <a:pt x="14207" y="14367"/>
                    <a:pt x="14207" y="14367"/>
                    <a:pt x="14207" y="14367"/>
                  </a:cubicBezTo>
                  <a:cubicBezTo>
                    <a:pt x="13976" y="14466"/>
                    <a:pt x="13976" y="14466"/>
                    <a:pt x="13976" y="14466"/>
                  </a:cubicBezTo>
                  <a:cubicBezTo>
                    <a:pt x="13976" y="14367"/>
                    <a:pt x="13976" y="14367"/>
                    <a:pt x="13976" y="14367"/>
                  </a:cubicBezTo>
                  <a:cubicBezTo>
                    <a:pt x="13861" y="14367"/>
                    <a:pt x="13861" y="14367"/>
                    <a:pt x="13861" y="14367"/>
                  </a:cubicBezTo>
                  <a:cubicBezTo>
                    <a:pt x="13745" y="14466"/>
                    <a:pt x="13745" y="14466"/>
                    <a:pt x="13745" y="14466"/>
                  </a:cubicBezTo>
                  <a:cubicBezTo>
                    <a:pt x="13745" y="14565"/>
                    <a:pt x="13745" y="14565"/>
                    <a:pt x="13745" y="14565"/>
                  </a:cubicBezTo>
                  <a:cubicBezTo>
                    <a:pt x="13745" y="14565"/>
                    <a:pt x="13745" y="14565"/>
                    <a:pt x="13745" y="14565"/>
                  </a:cubicBezTo>
                  <a:cubicBezTo>
                    <a:pt x="13976" y="14466"/>
                    <a:pt x="13976" y="14466"/>
                    <a:pt x="13976" y="14466"/>
                  </a:cubicBezTo>
                  <a:cubicBezTo>
                    <a:pt x="14092" y="14466"/>
                    <a:pt x="14092" y="14466"/>
                    <a:pt x="14092" y="14466"/>
                  </a:cubicBezTo>
                  <a:cubicBezTo>
                    <a:pt x="14092" y="14466"/>
                    <a:pt x="14092" y="14466"/>
                    <a:pt x="14092" y="14466"/>
                  </a:cubicBezTo>
                  <a:cubicBezTo>
                    <a:pt x="14207" y="14466"/>
                    <a:pt x="14207" y="14466"/>
                    <a:pt x="14207" y="14466"/>
                  </a:cubicBezTo>
                  <a:cubicBezTo>
                    <a:pt x="14207" y="14466"/>
                    <a:pt x="14207" y="14466"/>
                    <a:pt x="14207" y="14466"/>
                  </a:cubicBezTo>
                  <a:cubicBezTo>
                    <a:pt x="14323" y="14565"/>
                    <a:pt x="14323" y="14565"/>
                    <a:pt x="14323" y="14565"/>
                  </a:cubicBezTo>
                  <a:cubicBezTo>
                    <a:pt x="14439" y="14565"/>
                    <a:pt x="14439" y="14565"/>
                    <a:pt x="14439" y="14565"/>
                  </a:cubicBezTo>
                  <a:cubicBezTo>
                    <a:pt x="14554" y="14466"/>
                    <a:pt x="14554" y="14466"/>
                    <a:pt x="14554" y="14466"/>
                  </a:cubicBezTo>
                  <a:cubicBezTo>
                    <a:pt x="14670" y="14466"/>
                    <a:pt x="14670" y="14466"/>
                    <a:pt x="14670" y="14466"/>
                  </a:cubicBezTo>
                  <a:cubicBezTo>
                    <a:pt x="14785" y="14565"/>
                    <a:pt x="14785" y="14565"/>
                    <a:pt x="14785" y="14565"/>
                  </a:cubicBezTo>
                  <a:cubicBezTo>
                    <a:pt x="14785" y="14466"/>
                    <a:pt x="14785" y="14466"/>
                    <a:pt x="14785" y="14466"/>
                  </a:cubicBezTo>
                  <a:cubicBezTo>
                    <a:pt x="14901" y="14565"/>
                    <a:pt x="14901" y="14565"/>
                    <a:pt x="14901" y="14565"/>
                  </a:cubicBezTo>
                  <a:cubicBezTo>
                    <a:pt x="14901" y="14565"/>
                    <a:pt x="14901" y="14565"/>
                    <a:pt x="14901" y="14565"/>
                  </a:cubicBezTo>
                  <a:cubicBezTo>
                    <a:pt x="14901" y="14565"/>
                    <a:pt x="14901" y="14565"/>
                    <a:pt x="14901" y="14565"/>
                  </a:cubicBezTo>
                  <a:cubicBezTo>
                    <a:pt x="15016" y="14565"/>
                    <a:pt x="15016" y="14565"/>
                    <a:pt x="15016" y="14565"/>
                  </a:cubicBezTo>
                  <a:cubicBezTo>
                    <a:pt x="14901" y="14664"/>
                    <a:pt x="14901" y="14664"/>
                    <a:pt x="14901" y="14664"/>
                  </a:cubicBezTo>
                  <a:cubicBezTo>
                    <a:pt x="14901" y="14664"/>
                    <a:pt x="14901" y="14664"/>
                    <a:pt x="14901" y="14664"/>
                  </a:cubicBezTo>
                  <a:cubicBezTo>
                    <a:pt x="14785" y="14664"/>
                    <a:pt x="14785" y="14664"/>
                    <a:pt x="14785" y="14664"/>
                  </a:cubicBezTo>
                  <a:cubicBezTo>
                    <a:pt x="14670" y="14664"/>
                    <a:pt x="14670" y="14664"/>
                    <a:pt x="14670" y="14664"/>
                  </a:cubicBezTo>
                  <a:cubicBezTo>
                    <a:pt x="14554" y="14664"/>
                    <a:pt x="14554" y="14664"/>
                    <a:pt x="14554" y="14664"/>
                  </a:cubicBezTo>
                  <a:cubicBezTo>
                    <a:pt x="14439" y="14664"/>
                    <a:pt x="14439" y="14664"/>
                    <a:pt x="14439" y="14664"/>
                  </a:cubicBezTo>
                  <a:cubicBezTo>
                    <a:pt x="14439" y="14763"/>
                    <a:pt x="14439" y="14763"/>
                    <a:pt x="14439" y="14763"/>
                  </a:cubicBezTo>
                  <a:cubicBezTo>
                    <a:pt x="14323" y="14664"/>
                    <a:pt x="14323" y="14664"/>
                    <a:pt x="14323" y="14664"/>
                  </a:cubicBezTo>
                  <a:cubicBezTo>
                    <a:pt x="14323" y="14664"/>
                    <a:pt x="14323" y="14664"/>
                    <a:pt x="14323" y="14664"/>
                  </a:cubicBezTo>
                  <a:cubicBezTo>
                    <a:pt x="14207" y="14664"/>
                    <a:pt x="14207" y="14664"/>
                    <a:pt x="14207" y="14664"/>
                  </a:cubicBezTo>
                  <a:cubicBezTo>
                    <a:pt x="14092" y="14763"/>
                    <a:pt x="14092" y="14763"/>
                    <a:pt x="14092" y="14763"/>
                  </a:cubicBezTo>
                  <a:cubicBezTo>
                    <a:pt x="14207" y="14763"/>
                    <a:pt x="14207" y="14763"/>
                    <a:pt x="14207" y="14763"/>
                  </a:cubicBezTo>
                  <a:cubicBezTo>
                    <a:pt x="14207" y="14763"/>
                    <a:pt x="14207" y="14763"/>
                    <a:pt x="14207" y="14763"/>
                  </a:cubicBezTo>
                  <a:cubicBezTo>
                    <a:pt x="14323" y="14763"/>
                    <a:pt x="14323" y="14763"/>
                    <a:pt x="14323" y="14763"/>
                  </a:cubicBezTo>
                  <a:cubicBezTo>
                    <a:pt x="14439" y="14763"/>
                    <a:pt x="14439" y="14763"/>
                    <a:pt x="14439" y="14763"/>
                  </a:cubicBezTo>
                  <a:cubicBezTo>
                    <a:pt x="14554" y="14763"/>
                    <a:pt x="14554" y="14763"/>
                    <a:pt x="14554" y="14763"/>
                  </a:cubicBezTo>
                  <a:cubicBezTo>
                    <a:pt x="14554" y="14862"/>
                    <a:pt x="14554" y="14862"/>
                    <a:pt x="14554" y="14862"/>
                  </a:cubicBezTo>
                  <a:cubicBezTo>
                    <a:pt x="14554" y="14763"/>
                    <a:pt x="14554" y="14763"/>
                    <a:pt x="14554" y="14763"/>
                  </a:cubicBezTo>
                  <a:cubicBezTo>
                    <a:pt x="14670" y="14664"/>
                    <a:pt x="14670" y="14664"/>
                    <a:pt x="14670" y="14664"/>
                  </a:cubicBezTo>
                  <a:cubicBezTo>
                    <a:pt x="14670" y="14664"/>
                    <a:pt x="14785" y="14664"/>
                    <a:pt x="14785" y="14664"/>
                  </a:cubicBezTo>
                  <a:cubicBezTo>
                    <a:pt x="14785" y="14664"/>
                    <a:pt x="14901" y="14664"/>
                    <a:pt x="14901" y="14664"/>
                  </a:cubicBezTo>
                  <a:cubicBezTo>
                    <a:pt x="14901" y="14664"/>
                    <a:pt x="14901" y="14664"/>
                    <a:pt x="14901" y="14664"/>
                  </a:cubicBezTo>
                  <a:cubicBezTo>
                    <a:pt x="14901" y="14763"/>
                    <a:pt x="14901" y="14763"/>
                    <a:pt x="14901" y="14763"/>
                  </a:cubicBezTo>
                  <a:cubicBezTo>
                    <a:pt x="15016" y="14664"/>
                    <a:pt x="15016" y="14664"/>
                    <a:pt x="15016" y="14664"/>
                  </a:cubicBezTo>
                  <a:cubicBezTo>
                    <a:pt x="15132" y="14664"/>
                    <a:pt x="15132" y="14664"/>
                    <a:pt x="15132" y="14664"/>
                  </a:cubicBezTo>
                  <a:cubicBezTo>
                    <a:pt x="15247" y="14664"/>
                    <a:pt x="15247" y="14664"/>
                    <a:pt x="15247" y="14664"/>
                  </a:cubicBezTo>
                  <a:cubicBezTo>
                    <a:pt x="15363" y="14565"/>
                    <a:pt x="15363" y="14565"/>
                    <a:pt x="15363" y="14565"/>
                  </a:cubicBezTo>
                  <a:cubicBezTo>
                    <a:pt x="15363" y="14565"/>
                    <a:pt x="15363" y="14565"/>
                    <a:pt x="15363" y="14565"/>
                  </a:cubicBezTo>
                  <a:cubicBezTo>
                    <a:pt x="15363" y="14565"/>
                    <a:pt x="15363" y="14565"/>
                    <a:pt x="15363" y="14565"/>
                  </a:cubicBezTo>
                  <a:cubicBezTo>
                    <a:pt x="15363" y="14565"/>
                    <a:pt x="15363" y="14565"/>
                    <a:pt x="15363" y="14565"/>
                  </a:cubicBezTo>
                  <a:cubicBezTo>
                    <a:pt x="15363" y="14664"/>
                    <a:pt x="15363" y="14664"/>
                    <a:pt x="15363" y="14664"/>
                  </a:cubicBezTo>
                  <a:cubicBezTo>
                    <a:pt x="15478" y="14565"/>
                    <a:pt x="15478" y="14565"/>
                    <a:pt x="15478" y="14565"/>
                  </a:cubicBezTo>
                  <a:cubicBezTo>
                    <a:pt x="15478" y="14565"/>
                    <a:pt x="15478" y="14565"/>
                    <a:pt x="15478" y="14565"/>
                  </a:cubicBezTo>
                  <a:cubicBezTo>
                    <a:pt x="15594" y="14664"/>
                    <a:pt x="15594" y="14664"/>
                    <a:pt x="15594" y="14664"/>
                  </a:cubicBezTo>
                  <a:cubicBezTo>
                    <a:pt x="15709" y="14664"/>
                    <a:pt x="15709" y="14664"/>
                    <a:pt x="15709" y="14664"/>
                  </a:cubicBezTo>
                  <a:cubicBezTo>
                    <a:pt x="15825" y="14763"/>
                    <a:pt x="15825" y="14763"/>
                    <a:pt x="15825" y="14763"/>
                  </a:cubicBezTo>
                  <a:cubicBezTo>
                    <a:pt x="15940" y="14763"/>
                    <a:pt x="15940" y="14763"/>
                    <a:pt x="15940" y="14763"/>
                  </a:cubicBezTo>
                  <a:cubicBezTo>
                    <a:pt x="16056" y="14763"/>
                    <a:pt x="16056" y="14763"/>
                    <a:pt x="16056" y="14763"/>
                  </a:cubicBezTo>
                  <a:cubicBezTo>
                    <a:pt x="16171" y="14763"/>
                    <a:pt x="16171" y="14763"/>
                    <a:pt x="16171" y="14763"/>
                  </a:cubicBezTo>
                  <a:cubicBezTo>
                    <a:pt x="16287" y="14763"/>
                    <a:pt x="16287" y="14763"/>
                    <a:pt x="16287" y="14763"/>
                  </a:cubicBezTo>
                  <a:cubicBezTo>
                    <a:pt x="16287" y="14763"/>
                    <a:pt x="16287" y="14763"/>
                    <a:pt x="16287" y="14763"/>
                  </a:cubicBezTo>
                  <a:cubicBezTo>
                    <a:pt x="16402" y="14763"/>
                    <a:pt x="16402" y="14763"/>
                    <a:pt x="16402" y="14763"/>
                  </a:cubicBezTo>
                  <a:cubicBezTo>
                    <a:pt x="16518" y="14763"/>
                    <a:pt x="16518" y="14763"/>
                    <a:pt x="16518" y="14763"/>
                  </a:cubicBezTo>
                  <a:cubicBezTo>
                    <a:pt x="16518" y="14763"/>
                    <a:pt x="16518" y="14763"/>
                    <a:pt x="16518" y="14763"/>
                  </a:cubicBezTo>
                  <a:cubicBezTo>
                    <a:pt x="16518" y="14862"/>
                    <a:pt x="16518" y="14862"/>
                    <a:pt x="16518" y="14862"/>
                  </a:cubicBezTo>
                  <a:cubicBezTo>
                    <a:pt x="16402" y="14862"/>
                    <a:pt x="16402" y="14862"/>
                    <a:pt x="16402" y="14862"/>
                  </a:cubicBezTo>
                  <a:cubicBezTo>
                    <a:pt x="16287" y="14961"/>
                    <a:pt x="16287" y="14961"/>
                    <a:pt x="16287" y="14961"/>
                  </a:cubicBezTo>
                  <a:cubicBezTo>
                    <a:pt x="16287" y="14961"/>
                    <a:pt x="16287" y="14961"/>
                    <a:pt x="16287" y="14961"/>
                  </a:cubicBezTo>
                  <a:cubicBezTo>
                    <a:pt x="16171" y="14961"/>
                    <a:pt x="16171" y="14961"/>
                    <a:pt x="16171" y="14961"/>
                  </a:cubicBezTo>
                  <a:cubicBezTo>
                    <a:pt x="16171" y="14961"/>
                    <a:pt x="16171" y="14961"/>
                    <a:pt x="16171" y="14961"/>
                  </a:cubicBezTo>
                  <a:cubicBezTo>
                    <a:pt x="16287" y="15061"/>
                    <a:pt x="16287" y="15061"/>
                    <a:pt x="16287" y="15061"/>
                  </a:cubicBezTo>
                  <a:cubicBezTo>
                    <a:pt x="16287" y="15061"/>
                    <a:pt x="16287" y="15061"/>
                    <a:pt x="16287" y="15061"/>
                  </a:cubicBezTo>
                  <a:cubicBezTo>
                    <a:pt x="16171" y="15061"/>
                    <a:pt x="16171" y="15061"/>
                    <a:pt x="16171" y="15061"/>
                  </a:cubicBezTo>
                  <a:cubicBezTo>
                    <a:pt x="16171" y="15061"/>
                    <a:pt x="16171" y="15061"/>
                    <a:pt x="16171" y="15061"/>
                  </a:cubicBezTo>
                  <a:cubicBezTo>
                    <a:pt x="16171" y="15061"/>
                    <a:pt x="16171" y="15061"/>
                    <a:pt x="16171" y="15061"/>
                  </a:cubicBezTo>
                  <a:cubicBezTo>
                    <a:pt x="16056" y="15061"/>
                    <a:pt x="16056" y="15061"/>
                    <a:pt x="16056" y="15061"/>
                  </a:cubicBezTo>
                  <a:cubicBezTo>
                    <a:pt x="16056" y="15061"/>
                    <a:pt x="16056" y="15061"/>
                    <a:pt x="16056" y="15061"/>
                  </a:cubicBezTo>
                  <a:cubicBezTo>
                    <a:pt x="16056" y="15061"/>
                    <a:pt x="16056" y="15061"/>
                    <a:pt x="16056" y="15061"/>
                  </a:cubicBezTo>
                  <a:cubicBezTo>
                    <a:pt x="16056" y="15061"/>
                    <a:pt x="16056" y="15061"/>
                    <a:pt x="16056" y="15061"/>
                  </a:cubicBezTo>
                  <a:cubicBezTo>
                    <a:pt x="15940" y="15061"/>
                    <a:pt x="15940" y="15061"/>
                    <a:pt x="15940" y="15061"/>
                  </a:cubicBezTo>
                  <a:cubicBezTo>
                    <a:pt x="15940" y="15061"/>
                    <a:pt x="15940" y="15061"/>
                    <a:pt x="15940" y="15061"/>
                  </a:cubicBezTo>
                  <a:cubicBezTo>
                    <a:pt x="15940" y="15160"/>
                    <a:pt x="15940" y="15160"/>
                    <a:pt x="15940" y="15160"/>
                  </a:cubicBezTo>
                  <a:cubicBezTo>
                    <a:pt x="15940" y="15160"/>
                    <a:pt x="15940" y="15160"/>
                    <a:pt x="15940" y="15160"/>
                  </a:cubicBezTo>
                  <a:cubicBezTo>
                    <a:pt x="15940" y="15160"/>
                    <a:pt x="15940" y="15160"/>
                    <a:pt x="15940" y="15160"/>
                  </a:cubicBezTo>
                  <a:cubicBezTo>
                    <a:pt x="15825" y="15259"/>
                    <a:pt x="15825" y="15259"/>
                    <a:pt x="15825" y="15259"/>
                  </a:cubicBezTo>
                  <a:cubicBezTo>
                    <a:pt x="15825" y="15259"/>
                    <a:pt x="15825" y="15259"/>
                    <a:pt x="15825" y="15259"/>
                  </a:cubicBezTo>
                  <a:cubicBezTo>
                    <a:pt x="15825" y="15259"/>
                    <a:pt x="15825" y="15259"/>
                    <a:pt x="15825" y="15259"/>
                  </a:cubicBezTo>
                  <a:cubicBezTo>
                    <a:pt x="15709" y="15160"/>
                    <a:pt x="15709" y="15160"/>
                    <a:pt x="15709" y="15160"/>
                  </a:cubicBezTo>
                  <a:cubicBezTo>
                    <a:pt x="15709" y="15259"/>
                    <a:pt x="15709" y="15259"/>
                    <a:pt x="15709" y="15259"/>
                  </a:cubicBezTo>
                  <a:cubicBezTo>
                    <a:pt x="15709" y="15259"/>
                    <a:pt x="15709" y="15259"/>
                    <a:pt x="15709" y="15259"/>
                  </a:cubicBezTo>
                  <a:cubicBezTo>
                    <a:pt x="15709" y="15259"/>
                    <a:pt x="15709" y="15259"/>
                    <a:pt x="15709" y="15259"/>
                  </a:cubicBezTo>
                  <a:cubicBezTo>
                    <a:pt x="15709" y="15259"/>
                    <a:pt x="15709" y="15259"/>
                    <a:pt x="15709" y="15259"/>
                  </a:cubicBezTo>
                  <a:cubicBezTo>
                    <a:pt x="15594" y="15358"/>
                    <a:pt x="15594" y="15358"/>
                    <a:pt x="15594" y="15358"/>
                  </a:cubicBezTo>
                  <a:cubicBezTo>
                    <a:pt x="15594" y="15358"/>
                    <a:pt x="15594" y="15358"/>
                    <a:pt x="15594" y="15358"/>
                  </a:cubicBezTo>
                  <a:cubicBezTo>
                    <a:pt x="15478" y="15358"/>
                    <a:pt x="15478" y="15358"/>
                    <a:pt x="15478" y="15358"/>
                  </a:cubicBezTo>
                  <a:cubicBezTo>
                    <a:pt x="15478" y="15259"/>
                    <a:pt x="15478" y="15259"/>
                    <a:pt x="15478" y="15259"/>
                  </a:cubicBezTo>
                  <a:cubicBezTo>
                    <a:pt x="15478" y="15259"/>
                    <a:pt x="15478" y="15259"/>
                    <a:pt x="15478" y="15259"/>
                  </a:cubicBezTo>
                  <a:cubicBezTo>
                    <a:pt x="15478" y="15358"/>
                    <a:pt x="15478" y="15358"/>
                    <a:pt x="15478" y="15358"/>
                  </a:cubicBezTo>
                  <a:cubicBezTo>
                    <a:pt x="15478" y="15457"/>
                    <a:pt x="15478" y="15457"/>
                    <a:pt x="15478" y="15457"/>
                  </a:cubicBezTo>
                  <a:cubicBezTo>
                    <a:pt x="15478" y="15457"/>
                    <a:pt x="15478" y="15457"/>
                    <a:pt x="15478" y="15457"/>
                  </a:cubicBezTo>
                  <a:cubicBezTo>
                    <a:pt x="15363" y="15457"/>
                    <a:pt x="15363" y="15457"/>
                    <a:pt x="15363" y="15457"/>
                  </a:cubicBezTo>
                  <a:cubicBezTo>
                    <a:pt x="15363" y="15358"/>
                    <a:pt x="15363" y="15358"/>
                    <a:pt x="15363" y="15358"/>
                  </a:cubicBezTo>
                  <a:cubicBezTo>
                    <a:pt x="15247" y="15457"/>
                    <a:pt x="15247" y="15457"/>
                    <a:pt x="15247" y="15457"/>
                  </a:cubicBezTo>
                  <a:cubicBezTo>
                    <a:pt x="15247" y="15457"/>
                    <a:pt x="15247" y="15457"/>
                    <a:pt x="15247" y="15457"/>
                  </a:cubicBezTo>
                  <a:cubicBezTo>
                    <a:pt x="15363" y="15457"/>
                    <a:pt x="15363" y="15457"/>
                    <a:pt x="15363" y="15457"/>
                  </a:cubicBezTo>
                  <a:cubicBezTo>
                    <a:pt x="15363" y="15556"/>
                    <a:pt x="15363" y="15556"/>
                    <a:pt x="15363" y="15556"/>
                  </a:cubicBezTo>
                  <a:cubicBezTo>
                    <a:pt x="15247" y="15556"/>
                    <a:pt x="15247" y="15556"/>
                    <a:pt x="15247" y="15556"/>
                  </a:cubicBezTo>
                  <a:cubicBezTo>
                    <a:pt x="15132" y="15556"/>
                    <a:pt x="15132" y="15556"/>
                    <a:pt x="15132" y="15556"/>
                  </a:cubicBezTo>
                  <a:cubicBezTo>
                    <a:pt x="15132" y="15556"/>
                    <a:pt x="15132" y="15556"/>
                    <a:pt x="15132" y="15556"/>
                  </a:cubicBezTo>
                  <a:cubicBezTo>
                    <a:pt x="15132" y="15556"/>
                    <a:pt x="15132" y="15556"/>
                    <a:pt x="15132" y="15556"/>
                  </a:cubicBezTo>
                  <a:cubicBezTo>
                    <a:pt x="15016" y="15556"/>
                    <a:pt x="15016" y="15556"/>
                    <a:pt x="15016" y="15556"/>
                  </a:cubicBezTo>
                  <a:cubicBezTo>
                    <a:pt x="15016" y="15556"/>
                    <a:pt x="15016" y="15556"/>
                    <a:pt x="15016" y="15556"/>
                  </a:cubicBezTo>
                  <a:cubicBezTo>
                    <a:pt x="15132" y="15655"/>
                    <a:pt x="15132" y="15655"/>
                    <a:pt x="15132" y="15655"/>
                  </a:cubicBezTo>
                  <a:cubicBezTo>
                    <a:pt x="15132" y="15655"/>
                    <a:pt x="15132" y="15655"/>
                    <a:pt x="15132" y="15655"/>
                  </a:cubicBezTo>
                  <a:cubicBezTo>
                    <a:pt x="15016" y="15655"/>
                    <a:pt x="15016" y="15655"/>
                    <a:pt x="15016" y="15655"/>
                  </a:cubicBezTo>
                  <a:cubicBezTo>
                    <a:pt x="14901" y="15655"/>
                    <a:pt x="14901" y="15655"/>
                    <a:pt x="14901" y="15655"/>
                  </a:cubicBezTo>
                  <a:cubicBezTo>
                    <a:pt x="14901" y="15754"/>
                    <a:pt x="14901" y="15754"/>
                    <a:pt x="14901" y="15754"/>
                  </a:cubicBezTo>
                  <a:cubicBezTo>
                    <a:pt x="14785" y="15754"/>
                    <a:pt x="14785" y="15754"/>
                    <a:pt x="14785" y="15754"/>
                  </a:cubicBezTo>
                  <a:cubicBezTo>
                    <a:pt x="14785" y="15754"/>
                    <a:pt x="14785" y="15754"/>
                    <a:pt x="14785" y="15754"/>
                  </a:cubicBezTo>
                  <a:cubicBezTo>
                    <a:pt x="14670" y="15853"/>
                    <a:pt x="14670" y="15853"/>
                    <a:pt x="14670" y="15853"/>
                  </a:cubicBezTo>
                  <a:cubicBezTo>
                    <a:pt x="14670" y="15853"/>
                    <a:pt x="14670" y="15853"/>
                    <a:pt x="14670" y="15853"/>
                  </a:cubicBezTo>
                  <a:cubicBezTo>
                    <a:pt x="14670" y="15754"/>
                    <a:pt x="14670" y="15754"/>
                    <a:pt x="14670" y="15754"/>
                  </a:cubicBezTo>
                  <a:cubicBezTo>
                    <a:pt x="14554" y="15754"/>
                    <a:pt x="14554" y="15754"/>
                    <a:pt x="14554" y="15754"/>
                  </a:cubicBezTo>
                  <a:cubicBezTo>
                    <a:pt x="14554" y="15853"/>
                    <a:pt x="14554" y="15853"/>
                    <a:pt x="14554" y="15853"/>
                  </a:cubicBezTo>
                  <a:cubicBezTo>
                    <a:pt x="14439" y="15853"/>
                    <a:pt x="14439" y="15853"/>
                    <a:pt x="14439" y="15853"/>
                  </a:cubicBezTo>
                  <a:cubicBezTo>
                    <a:pt x="14439" y="15853"/>
                    <a:pt x="14439" y="15853"/>
                    <a:pt x="14439" y="15853"/>
                  </a:cubicBezTo>
                  <a:cubicBezTo>
                    <a:pt x="14323" y="15853"/>
                    <a:pt x="14323" y="15853"/>
                    <a:pt x="14323" y="15853"/>
                  </a:cubicBezTo>
                  <a:cubicBezTo>
                    <a:pt x="14323" y="15853"/>
                    <a:pt x="14323" y="15853"/>
                    <a:pt x="14323" y="15853"/>
                  </a:cubicBezTo>
                  <a:cubicBezTo>
                    <a:pt x="14207" y="15853"/>
                    <a:pt x="14207" y="15853"/>
                    <a:pt x="14207" y="15853"/>
                  </a:cubicBezTo>
                  <a:cubicBezTo>
                    <a:pt x="14207" y="15853"/>
                    <a:pt x="14207" y="15853"/>
                    <a:pt x="14207" y="15853"/>
                  </a:cubicBezTo>
                  <a:cubicBezTo>
                    <a:pt x="14207" y="15853"/>
                    <a:pt x="14207" y="15853"/>
                    <a:pt x="14207" y="15853"/>
                  </a:cubicBezTo>
                  <a:cubicBezTo>
                    <a:pt x="14092" y="15952"/>
                    <a:pt x="14092" y="15952"/>
                    <a:pt x="14092" y="15952"/>
                  </a:cubicBezTo>
                  <a:cubicBezTo>
                    <a:pt x="14092" y="15952"/>
                    <a:pt x="14092" y="15952"/>
                    <a:pt x="14092" y="15952"/>
                  </a:cubicBezTo>
                  <a:cubicBezTo>
                    <a:pt x="14092" y="15853"/>
                    <a:pt x="14092" y="15853"/>
                    <a:pt x="14092" y="15853"/>
                  </a:cubicBezTo>
                  <a:cubicBezTo>
                    <a:pt x="14092" y="15853"/>
                    <a:pt x="14092" y="15853"/>
                    <a:pt x="14092" y="15853"/>
                  </a:cubicBezTo>
                  <a:cubicBezTo>
                    <a:pt x="13976" y="15952"/>
                    <a:pt x="13976" y="15952"/>
                    <a:pt x="13976" y="15952"/>
                  </a:cubicBezTo>
                  <a:cubicBezTo>
                    <a:pt x="13976" y="15952"/>
                    <a:pt x="13976" y="15952"/>
                    <a:pt x="13976" y="15952"/>
                  </a:cubicBezTo>
                  <a:cubicBezTo>
                    <a:pt x="13976" y="15952"/>
                    <a:pt x="13976" y="15952"/>
                    <a:pt x="13976" y="15952"/>
                  </a:cubicBezTo>
                  <a:cubicBezTo>
                    <a:pt x="13861" y="15853"/>
                    <a:pt x="13861" y="15853"/>
                    <a:pt x="13861" y="15853"/>
                  </a:cubicBezTo>
                  <a:cubicBezTo>
                    <a:pt x="13861" y="15853"/>
                    <a:pt x="13861" y="15853"/>
                    <a:pt x="13861" y="15853"/>
                  </a:cubicBezTo>
                  <a:cubicBezTo>
                    <a:pt x="13861" y="15952"/>
                    <a:pt x="13861" y="15952"/>
                    <a:pt x="13861" y="15952"/>
                  </a:cubicBezTo>
                  <a:cubicBezTo>
                    <a:pt x="13861" y="15952"/>
                    <a:pt x="13861" y="15952"/>
                    <a:pt x="13861" y="15952"/>
                  </a:cubicBezTo>
                  <a:cubicBezTo>
                    <a:pt x="13745" y="15952"/>
                    <a:pt x="13745" y="15952"/>
                    <a:pt x="13745" y="15952"/>
                  </a:cubicBezTo>
                  <a:cubicBezTo>
                    <a:pt x="13745" y="15952"/>
                    <a:pt x="13745" y="15952"/>
                    <a:pt x="13745" y="15952"/>
                  </a:cubicBezTo>
                  <a:cubicBezTo>
                    <a:pt x="13745" y="15952"/>
                    <a:pt x="13745" y="15952"/>
                    <a:pt x="13745" y="15952"/>
                  </a:cubicBezTo>
                  <a:cubicBezTo>
                    <a:pt x="13745" y="16051"/>
                    <a:pt x="13745" y="16051"/>
                    <a:pt x="13745" y="16051"/>
                  </a:cubicBezTo>
                  <a:cubicBezTo>
                    <a:pt x="13630" y="16051"/>
                    <a:pt x="13630" y="16051"/>
                    <a:pt x="13630" y="16051"/>
                  </a:cubicBezTo>
                  <a:cubicBezTo>
                    <a:pt x="13630" y="15952"/>
                    <a:pt x="13630" y="15952"/>
                    <a:pt x="13630" y="15952"/>
                  </a:cubicBezTo>
                  <a:cubicBezTo>
                    <a:pt x="13630" y="16051"/>
                    <a:pt x="13630" y="16051"/>
                    <a:pt x="13630" y="16051"/>
                  </a:cubicBezTo>
                  <a:cubicBezTo>
                    <a:pt x="13514" y="16051"/>
                    <a:pt x="13514" y="16051"/>
                    <a:pt x="13514" y="16051"/>
                  </a:cubicBezTo>
                  <a:cubicBezTo>
                    <a:pt x="13514" y="16051"/>
                    <a:pt x="13514" y="16051"/>
                    <a:pt x="13514" y="16051"/>
                  </a:cubicBezTo>
                  <a:cubicBezTo>
                    <a:pt x="13514" y="16051"/>
                    <a:pt x="13514" y="16051"/>
                    <a:pt x="13514" y="16051"/>
                  </a:cubicBezTo>
                  <a:cubicBezTo>
                    <a:pt x="13514" y="16051"/>
                    <a:pt x="13514" y="16051"/>
                    <a:pt x="13514" y="16051"/>
                  </a:cubicBezTo>
                  <a:cubicBezTo>
                    <a:pt x="13514" y="16051"/>
                    <a:pt x="13514" y="16051"/>
                    <a:pt x="13514" y="16051"/>
                  </a:cubicBezTo>
                  <a:cubicBezTo>
                    <a:pt x="13399" y="16150"/>
                    <a:pt x="13399" y="16150"/>
                    <a:pt x="13399" y="16150"/>
                  </a:cubicBezTo>
                  <a:cubicBezTo>
                    <a:pt x="13399" y="16150"/>
                    <a:pt x="13399" y="16150"/>
                    <a:pt x="13399" y="16150"/>
                  </a:cubicBezTo>
                  <a:cubicBezTo>
                    <a:pt x="13283" y="16150"/>
                    <a:pt x="13283" y="16150"/>
                    <a:pt x="13283" y="16150"/>
                  </a:cubicBezTo>
                  <a:cubicBezTo>
                    <a:pt x="13283" y="16150"/>
                    <a:pt x="13283" y="16150"/>
                    <a:pt x="13283" y="16150"/>
                  </a:cubicBezTo>
                  <a:cubicBezTo>
                    <a:pt x="13168" y="16051"/>
                    <a:pt x="13168" y="16051"/>
                    <a:pt x="13168" y="16051"/>
                  </a:cubicBezTo>
                  <a:cubicBezTo>
                    <a:pt x="13168" y="15952"/>
                    <a:pt x="13168" y="15952"/>
                    <a:pt x="13168" y="15952"/>
                  </a:cubicBezTo>
                  <a:cubicBezTo>
                    <a:pt x="13052" y="16051"/>
                    <a:pt x="13052" y="16051"/>
                    <a:pt x="13052" y="16051"/>
                  </a:cubicBezTo>
                  <a:cubicBezTo>
                    <a:pt x="13052" y="16051"/>
                    <a:pt x="13052" y="16051"/>
                    <a:pt x="13052" y="16051"/>
                  </a:cubicBezTo>
                  <a:cubicBezTo>
                    <a:pt x="13052" y="16051"/>
                    <a:pt x="13052" y="16051"/>
                    <a:pt x="13052" y="16051"/>
                  </a:cubicBezTo>
                  <a:cubicBezTo>
                    <a:pt x="13052" y="16150"/>
                    <a:pt x="13052" y="16150"/>
                    <a:pt x="13052" y="16150"/>
                  </a:cubicBezTo>
                  <a:cubicBezTo>
                    <a:pt x="12937" y="16150"/>
                    <a:pt x="12937" y="16150"/>
                    <a:pt x="12937" y="16150"/>
                  </a:cubicBezTo>
                  <a:cubicBezTo>
                    <a:pt x="12937" y="16150"/>
                    <a:pt x="12937" y="16150"/>
                    <a:pt x="12937" y="16150"/>
                  </a:cubicBezTo>
                  <a:cubicBezTo>
                    <a:pt x="12937" y="16150"/>
                    <a:pt x="12937" y="16150"/>
                    <a:pt x="12937" y="16150"/>
                  </a:cubicBezTo>
                  <a:cubicBezTo>
                    <a:pt x="12821" y="16150"/>
                    <a:pt x="12821" y="16150"/>
                    <a:pt x="12821" y="16150"/>
                  </a:cubicBezTo>
                  <a:cubicBezTo>
                    <a:pt x="12821" y="16150"/>
                    <a:pt x="12821" y="16150"/>
                    <a:pt x="12821" y="16150"/>
                  </a:cubicBezTo>
                  <a:cubicBezTo>
                    <a:pt x="12706" y="16150"/>
                    <a:pt x="12706" y="16150"/>
                    <a:pt x="12706" y="16150"/>
                  </a:cubicBezTo>
                  <a:cubicBezTo>
                    <a:pt x="12706" y="16150"/>
                    <a:pt x="12706" y="16150"/>
                    <a:pt x="12706" y="16150"/>
                  </a:cubicBezTo>
                  <a:cubicBezTo>
                    <a:pt x="12590" y="16150"/>
                    <a:pt x="12590" y="16150"/>
                    <a:pt x="12590" y="16150"/>
                  </a:cubicBezTo>
                  <a:cubicBezTo>
                    <a:pt x="12590" y="16150"/>
                    <a:pt x="12590" y="16150"/>
                    <a:pt x="12590" y="16150"/>
                  </a:cubicBezTo>
                  <a:cubicBezTo>
                    <a:pt x="12590" y="16150"/>
                    <a:pt x="12590" y="16150"/>
                    <a:pt x="12590" y="16150"/>
                  </a:cubicBezTo>
                  <a:cubicBezTo>
                    <a:pt x="12475" y="16150"/>
                    <a:pt x="12475" y="16150"/>
                    <a:pt x="12475" y="16150"/>
                  </a:cubicBezTo>
                  <a:cubicBezTo>
                    <a:pt x="12475" y="16150"/>
                    <a:pt x="12475" y="16150"/>
                    <a:pt x="12475" y="16150"/>
                  </a:cubicBezTo>
                  <a:cubicBezTo>
                    <a:pt x="12359" y="16051"/>
                    <a:pt x="12359" y="16051"/>
                    <a:pt x="12359" y="16051"/>
                  </a:cubicBezTo>
                  <a:cubicBezTo>
                    <a:pt x="12475" y="16051"/>
                    <a:pt x="12475" y="16051"/>
                    <a:pt x="12475" y="16051"/>
                  </a:cubicBezTo>
                  <a:cubicBezTo>
                    <a:pt x="12359" y="15952"/>
                    <a:pt x="12359" y="15952"/>
                    <a:pt x="12359" y="15952"/>
                  </a:cubicBezTo>
                  <a:cubicBezTo>
                    <a:pt x="12359" y="15952"/>
                    <a:pt x="12359" y="15952"/>
                    <a:pt x="12359" y="15952"/>
                  </a:cubicBezTo>
                  <a:cubicBezTo>
                    <a:pt x="12244" y="15952"/>
                    <a:pt x="12244" y="15952"/>
                    <a:pt x="12244" y="15952"/>
                  </a:cubicBezTo>
                  <a:cubicBezTo>
                    <a:pt x="12244" y="15853"/>
                    <a:pt x="12244" y="15853"/>
                    <a:pt x="12244" y="15853"/>
                  </a:cubicBezTo>
                  <a:cubicBezTo>
                    <a:pt x="12244" y="15754"/>
                    <a:pt x="12244" y="15754"/>
                    <a:pt x="12244" y="15754"/>
                  </a:cubicBezTo>
                  <a:cubicBezTo>
                    <a:pt x="12244" y="15754"/>
                    <a:pt x="12244" y="15754"/>
                    <a:pt x="12244" y="15754"/>
                  </a:cubicBezTo>
                  <a:cubicBezTo>
                    <a:pt x="12128" y="15655"/>
                    <a:pt x="12128" y="15655"/>
                    <a:pt x="12128" y="15655"/>
                  </a:cubicBezTo>
                  <a:cubicBezTo>
                    <a:pt x="12128" y="15754"/>
                    <a:pt x="12128" y="15754"/>
                    <a:pt x="12128" y="15754"/>
                  </a:cubicBezTo>
                  <a:cubicBezTo>
                    <a:pt x="12128" y="15754"/>
                    <a:pt x="12128" y="15754"/>
                    <a:pt x="12128" y="15754"/>
                  </a:cubicBezTo>
                  <a:cubicBezTo>
                    <a:pt x="12128" y="15754"/>
                    <a:pt x="12128" y="15754"/>
                    <a:pt x="12128" y="15754"/>
                  </a:cubicBezTo>
                  <a:cubicBezTo>
                    <a:pt x="12244" y="15853"/>
                    <a:pt x="12244" y="15853"/>
                    <a:pt x="12244" y="15853"/>
                  </a:cubicBezTo>
                  <a:cubicBezTo>
                    <a:pt x="12244" y="15853"/>
                    <a:pt x="12244" y="15853"/>
                    <a:pt x="12244" y="15853"/>
                  </a:cubicBezTo>
                  <a:cubicBezTo>
                    <a:pt x="12244" y="15952"/>
                    <a:pt x="12244" y="15952"/>
                    <a:pt x="12244" y="15952"/>
                  </a:cubicBezTo>
                  <a:cubicBezTo>
                    <a:pt x="12244" y="16051"/>
                    <a:pt x="12244" y="16051"/>
                    <a:pt x="12244" y="16051"/>
                  </a:cubicBezTo>
                  <a:cubicBezTo>
                    <a:pt x="12244" y="16051"/>
                    <a:pt x="12244" y="16051"/>
                    <a:pt x="12244" y="16051"/>
                  </a:cubicBezTo>
                  <a:cubicBezTo>
                    <a:pt x="12244" y="16051"/>
                    <a:pt x="12244" y="16051"/>
                    <a:pt x="12244" y="16051"/>
                  </a:cubicBezTo>
                  <a:cubicBezTo>
                    <a:pt x="12359" y="16051"/>
                    <a:pt x="12359" y="16051"/>
                    <a:pt x="12359" y="16051"/>
                  </a:cubicBezTo>
                  <a:cubicBezTo>
                    <a:pt x="12359" y="16150"/>
                    <a:pt x="12359" y="16150"/>
                    <a:pt x="12359" y="16150"/>
                  </a:cubicBezTo>
                  <a:cubicBezTo>
                    <a:pt x="12359" y="16250"/>
                    <a:pt x="12359" y="16250"/>
                    <a:pt x="12359" y="16250"/>
                  </a:cubicBezTo>
                  <a:cubicBezTo>
                    <a:pt x="12244" y="16349"/>
                    <a:pt x="12244" y="16349"/>
                    <a:pt x="12244" y="16349"/>
                  </a:cubicBezTo>
                  <a:cubicBezTo>
                    <a:pt x="12244" y="16349"/>
                    <a:pt x="12244" y="16349"/>
                    <a:pt x="12244" y="16349"/>
                  </a:cubicBezTo>
                  <a:cubicBezTo>
                    <a:pt x="12128" y="16349"/>
                    <a:pt x="12128" y="16349"/>
                    <a:pt x="12128" y="16349"/>
                  </a:cubicBezTo>
                  <a:cubicBezTo>
                    <a:pt x="12128" y="16349"/>
                    <a:pt x="12128" y="16349"/>
                    <a:pt x="12128" y="16349"/>
                  </a:cubicBezTo>
                  <a:cubicBezTo>
                    <a:pt x="12013" y="16349"/>
                    <a:pt x="12013" y="16349"/>
                    <a:pt x="12013" y="16349"/>
                  </a:cubicBezTo>
                  <a:cubicBezTo>
                    <a:pt x="12013" y="16448"/>
                    <a:pt x="12013" y="16448"/>
                    <a:pt x="12013" y="16448"/>
                  </a:cubicBezTo>
                  <a:cubicBezTo>
                    <a:pt x="11897" y="16448"/>
                    <a:pt x="11897" y="16448"/>
                    <a:pt x="11897" y="16448"/>
                  </a:cubicBezTo>
                  <a:cubicBezTo>
                    <a:pt x="11897" y="16448"/>
                    <a:pt x="11897" y="16448"/>
                    <a:pt x="11897" y="16448"/>
                  </a:cubicBezTo>
                  <a:cubicBezTo>
                    <a:pt x="11897" y="16448"/>
                    <a:pt x="11897" y="16448"/>
                    <a:pt x="11897" y="16448"/>
                  </a:cubicBezTo>
                  <a:cubicBezTo>
                    <a:pt x="11897" y="16448"/>
                    <a:pt x="11897" y="16448"/>
                    <a:pt x="11897" y="16448"/>
                  </a:cubicBezTo>
                  <a:cubicBezTo>
                    <a:pt x="11897" y="16547"/>
                    <a:pt x="11897" y="16547"/>
                    <a:pt x="11897" y="16547"/>
                  </a:cubicBezTo>
                  <a:cubicBezTo>
                    <a:pt x="11782" y="16547"/>
                    <a:pt x="11782" y="16547"/>
                    <a:pt x="11782" y="16547"/>
                  </a:cubicBezTo>
                  <a:cubicBezTo>
                    <a:pt x="11782" y="16547"/>
                    <a:pt x="11782" y="16547"/>
                    <a:pt x="11782" y="16547"/>
                  </a:cubicBezTo>
                  <a:cubicBezTo>
                    <a:pt x="11666" y="16646"/>
                    <a:pt x="11666" y="16646"/>
                    <a:pt x="11666" y="16646"/>
                  </a:cubicBezTo>
                  <a:cubicBezTo>
                    <a:pt x="11666" y="16646"/>
                    <a:pt x="11666" y="16646"/>
                    <a:pt x="11666" y="16646"/>
                  </a:cubicBezTo>
                  <a:cubicBezTo>
                    <a:pt x="11666" y="16646"/>
                    <a:pt x="11666" y="16646"/>
                    <a:pt x="11666" y="16646"/>
                  </a:cubicBezTo>
                  <a:cubicBezTo>
                    <a:pt x="11666" y="16646"/>
                    <a:pt x="11666" y="16646"/>
                    <a:pt x="11666" y="16646"/>
                  </a:cubicBezTo>
                  <a:cubicBezTo>
                    <a:pt x="11666" y="16646"/>
                    <a:pt x="11666" y="16646"/>
                    <a:pt x="11666" y="16646"/>
                  </a:cubicBezTo>
                  <a:cubicBezTo>
                    <a:pt x="11666" y="16646"/>
                    <a:pt x="11666" y="16646"/>
                    <a:pt x="11666" y="16646"/>
                  </a:cubicBezTo>
                  <a:cubicBezTo>
                    <a:pt x="11666" y="16745"/>
                    <a:pt x="11666" y="16745"/>
                    <a:pt x="11666" y="16745"/>
                  </a:cubicBezTo>
                  <a:cubicBezTo>
                    <a:pt x="11666" y="16745"/>
                    <a:pt x="11666" y="16745"/>
                    <a:pt x="11666" y="16745"/>
                  </a:cubicBezTo>
                  <a:cubicBezTo>
                    <a:pt x="11551" y="16745"/>
                    <a:pt x="11551" y="16745"/>
                    <a:pt x="11551" y="16745"/>
                  </a:cubicBezTo>
                  <a:cubicBezTo>
                    <a:pt x="11551" y="16745"/>
                    <a:pt x="11551" y="16745"/>
                    <a:pt x="11551" y="16745"/>
                  </a:cubicBezTo>
                  <a:cubicBezTo>
                    <a:pt x="11551" y="16745"/>
                    <a:pt x="11551" y="16745"/>
                    <a:pt x="11551" y="16745"/>
                  </a:cubicBezTo>
                  <a:cubicBezTo>
                    <a:pt x="11551" y="16745"/>
                    <a:pt x="11551" y="16745"/>
                    <a:pt x="11551" y="16745"/>
                  </a:cubicBezTo>
                  <a:cubicBezTo>
                    <a:pt x="11551" y="16745"/>
                    <a:pt x="11551" y="16745"/>
                    <a:pt x="11551" y="16745"/>
                  </a:cubicBezTo>
                  <a:cubicBezTo>
                    <a:pt x="11551" y="16844"/>
                    <a:pt x="11551" y="16844"/>
                    <a:pt x="11551" y="16844"/>
                  </a:cubicBezTo>
                  <a:cubicBezTo>
                    <a:pt x="11551" y="16844"/>
                    <a:pt x="11551" y="16844"/>
                    <a:pt x="11551" y="16844"/>
                  </a:cubicBezTo>
                  <a:cubicBezTo>
                    <a:pt x="11435" y="16844"/>
                    <a:pt x="11435" y="16844"/>
                    <a:pt x="11435" y="16844"/>
                  </a:cubicBezTo>
                  <a:cubicBezTo>
                    <a:pt x="11320" y="16943"/>
                    <a:pt x="11320" y="16943"/>
                    <a:pt x="11320" y="16943"/>
                  </a:cubicBezTo>
                  <a:cubicBezTo>
                    <a:pt x="11320" y="17042"/>
                    <a:pt x="11320" y="17042"/>
                    <a:pt x="11320" y="17042"/>
                  </a:cubicBezTo>
                  <a:cubicBezTo>
                    <a:pt x="11320" y="17042"/>
                    <a:pt x="11320" y="17042"/>
                    <a:pt x="11320" y="17042"/>
                  </a:cubicBezTo>
                  <a:cubicBezTo>
                    <a:pt x="11320" y="17141"/>
                    <a:pt x="11320" y="17141"/>
                    <a:pt x="11320" y="17141"/>
                  </a:cubicBezTo>
                  <a:cubicBezTo>
                    <a:pt x="11204" y="17240"/>
                    <a:pt x="11204" y="17240"/>
                    <a:pt x="11204" y="17240"/>
                  </a:cubicBezTo>
                  <a:cubicBezTo>
                    <a:pt x="11204" y="17240"/>
                    <a:pt x="11204" y="17240"/>
                    <a:pt x="11204" y="17240"/>
                  </a:cubicBezTo>
                  <a:cubicBezTo>
                    <a:pt x="11089" y="17240"/>
                    <a:pt x="11089" y="17240"/>
                    <a:pt x="11089" y="17240"/>
                  </a:cubicBezTo>
                  <a:cubicBezTo>
                    <a:pt x="11089" y="17141"/>
                    <a:pt x="11089" y="17141"/>
                    <a:pt x="11089" y="17141"/>
                  </a:cubicBezTo>
                  <a:cubicBezTo>
                    <a:pt x="11089" y="17141"/>
                    <a:pt x="11089" y="17141"/>
                    <a:pt x="11089" y="17141"/>
                  </a:cubicBezTo>
                  <a:cubicBezTo>
                    <a:pt x="11089" y="17141"/>
                    <a:pt x="11089" y="17141"/>
                    <a:pt x="11089" y="17141"/>
                  </a:cubicBezTo>
                  <a:cubicBezTo>
                    <a:pt x="11089" y="17141"/>
                    <a:pt x="11089" y="17141"/>
                    <a:pt x="11089" y="17141"/>
                  </a:cubicBezTo>
                  <a:cubicBezTo>
                    <a:pt x="11089" y="17240"/>
                    <a:pt x="11089" y="17240"/>
                    <a:pt x="11089" y="17240"/>
                  </a:cubicBezTo>
                  <a:cubicBezTo>
                    <a:pt x="11089" y="17240"/>
                    <a:pt x="11089" y="17240"/>
                    <a:pt x="11089" y="17240"/>
                  </a:cubicBezTo>
                  <a:cubicBezTo>
                    <a:pt x="10973" y="17240"/>
                    <a:pt x="10973" y="17240"/>
                    <a:pt x="10973" y="17240"/>
                  </a:cubicBezTo>
                  <a:cubicBezTo>
                    <a:pt x="10858" y="17339"/>
                    <a:pt x="10858" y="17339"/>
                    <a:pt x="10858" y="17339"/>
                  </a:cubicBezTo>
                  <a:cubicBezTo>
                    <a:pt x="10858" y="17439"/>
                    <a:pt x="10858" y="17439"/>
                    <a:pt x="10858" y="17439"/>
                  </a:cubicBezTo>
                  <a:cubicBezTo>
                    <a:pt x="10858" y="17339"/>
                    <a:pt x="10858" y="17339"/>
                    <a:pt x="10858" y="17339"/>
                  </a:cubicBezTo>
                  <a:cubicBezTo>
                    <a:pt x="10858" y="17339"/>
                    <a:pt x="10858" y="17339"/>
                    <a:pt x="10858" y="17339"/>
                  </a:cubicBezTo>
                  <a:cubicBezTo>
                    <a:pt x="10742" y="17339"/>
                    <a:pt x="10742" y="17339"/>
                    <a:pt x="10742" y="17339"/>
                  </a:cubicBezTo>
                  <a:cubicBezTo>
                    <a:pt x="10742" y="17339"/>
                    <a:pt x="10742" y="17339"/>
                    <a:pt x="10742" y="17339"/>
                  </a:cubicBezTo>
                  <a:cubicBezTo>
                    <a:pt x="10742" y="17339"/>
                    <a:pt x="10742" y="17339"/>
                    <a:pt x="10742" y="17339"/>
                  </a:cubicBezTo>
                  <a:cubicBezTo>
                    <a:pt x="10742" y="17339"/>
                    <a:pt x="10742" y="17339"/>
                    <a:pt x="10742" y="17339"/>
                  </a:cubicBezTo>
                  <a:cubicBezTo>
                    <a:pt x="10627" y="17339"/>
                    <a:pt x="10627" y="17339"/>
                    <a:pt x="10627" y="17339"/>
                  </a:cubicBezTo>
                  <a:cubicBezTo>
                    <a:pt x="10627" y="17240"/>
                    <a:pt x="10627" y="17240"/>
                    <a:pt x="10627" y="17240"/>
                  </a:cubicBezTo>
                  <a:cubicBezTo>
                    <a:pt x="10511" y="17240"/>
                    <a:pt x="10511" y="17240"/>
                    <a:pt x="10511" y="17240"/>
                  </a:cubicBezTo>
                  <a:cubicBezTo>
                    <a:pt x="10511" y="17339"/>
                    <a:pt x="10511" y="17339"/>
                    <a:pt x="10511" y="17339"/>
                  </a:cubicBezTo>
                  <a:cubicBezTo>
                    <a:pt x="10511" y="17339"/>
                    <a:pt x="10511" y="17339"/>
                    <a:pt x="10511" y="17339"/>
                  </a:cubicBezTo>
                  <a:cubicBezTo>
                    <a:pt x="10627" y="17339"/>
                    <a:pt x="10627" y="17339"/>
                    <a:pt x="10627" y="17339"/>
                  </a:cubicBezTo>
                  <a:cubicBezTo>
                    <a:pt x="10627" y="17439"/>
                    <a:pt x="10627" y="17439"/>
                    <a:pt x="10627" y="17439"/>
                  </a:cubicBezTo>
                  <a:cubicBezTo>
                    <a:pt x="10627" y="17439"/>
                    <a:pt x="10627" y="17439"/>
                    <a:pt x="10627" y="17439"/>
                  </a:cubicBezTo>
                  <a:cubicBezTo>
                    <a:pt x="10627" y="17538"/>
                    <a:pt x="10627" y="17538"/>
                    <a:pt x="10627" y="17538"/>
                  </a:cubicBezTo>
                  <a:cubicBezTo>
                    <a:pt x="10511" y="17538"/>
                    <a:pt x="10511" y="17538"/>
                    <a:pt x="10511" y="17538"/>
                  </a:cubicBezTo>
                  <a:cubicBezTo>
                    <a:pt x="10396" y="17538"/>
                    <a:pt x="10396" y="17538"/>
                    <a:pt x="10396" y="17538"/>
                  </a:cubicBezTo>
                  <a:cubicBezTo>
                    <a:pt x="10280" y="17637"/>
                    <a:pt x="10280" y="17637"/>
                    <a:pt x="10280" y="17637"/>
                  </a:cubicBezTo>
                  <a:cubicBezTo>
                    <a:pt x="10280" y="17637"/>
                    <a:pt x="10280" y="17637"/>
                    <a:pt x="10280" y="17637"/>
                  </a:cubicBezTo>
                  <a:cubicBezTo>
                    <a:pt x="10165" y="17637"/>
                    <a:pt x="10165" y="17637"/>
                    <a:pt x="10165" y="17637"/>
                  </a:cubicBezTo>
                  <a:cubicBezTo>
                    <a:pt x="10165" y="17538"/>
                    <a:pt x="10165" y="17538"/>
                    <a:pt x="10165" y="17538"/>
                  </a:cubicBezTo>
                  <a:cubicBezTo>
                    <a:pt x="10280" y="17538"/>
                    <a:pt x="10280" y="17538"/>
                    <a:pt x="10280" y="17538"/>
                  </a:cubicBezTo>
                  <a:cubicBezTo>
                    <a:pt x="10165" y="17538"/>
                    <a:pt x="10165" y="17538"/>
                    <a:pt x="10165" y="17538"/>
                  </a:cubicBezTo>
                  <a:cubicBezTo>
                    <a:pt x="10165" y="17538"/>
                    <a:pt x="10165" y="17538"/>
                    <a:pt x="10165" y="17538"/>
                  </a:cubicBezTo>
                  <a:cubicBezTo>
                    <a:pt x="10165" y="17538"/>
                    <a:pt x="10165" y="17538"/>
                    <a:pt x="10165" y="17538"/>
                  </a:cubicBezTo>
                  <a:cubicBezTo>
                    <a:pt x="10165" y="17538"/>
                    <a:pt x="10165" y="17538"/>
                    <a:pt x="10165" y="17538"/>
                  </a:cubicBezTo>
                  <a:cubicBezTo>
                    <a:pt x="10165" y="17637"/>
                    <a:pt x="10165" y="17637"/>
                    <a:pt x="10165" y="17637"/>
                  </a:cubicBezTo>
                  <a:cubicBezTo>
                    <a:pt x="10049" y="17637"/>
                    <a:pt x="10049" y="17637"/>
                    <a:pt x="10049" y="17637"/>
                  </a:cubicBezTo>
                  <a:cubicBezTo>
                    <a:pt x="10049" y="17637"/>
                    <a:pt x="10049" y="17637"/>
                    <a:pt x="10049" y="17637"/>
                  </a:cubicBezTo>
                  <a:cubicBezTo>
                    <a:pt x="9934" y="17637"/>
                    <a:pt x="9934" y="17637"/>
                    <a:pt x="9934" y="17637"/>
                  </a:cubicBezTo>
                  <a:cubicBezTo>
                    <a:pt x="9934" y="17538"/>
                    <a:pt x="9934" y="17538"/>
                    <a:pt x="9934" y="17538"/>
                  </a:cubicBezTo>
                  <a:cubicBezTo>
                    <a:pt x="9934" y="17538"/>
                    <a:pt x="9934" y="17538"/>
                    <a:pt x="9934" y="17538"/>
                  </a:cubicBezTo>
                  <a:cubicBezTo>
                    <a:pt x="9934" y="17439"/>
                    <a:pt x="9934" y="17439"/>
                    <a:pt x="9934" y="17439"/>
                  </a:cubicBezTo>
                  <a:cubicBezTo>
                    <a:pt x="9934" y="17439"/>
                    <a:pt x="9934" y="17439"/>
                    <a:pt x="9934" y="17439"/>
                  </a:cubicBezTo>
                  <a:cubicBezTo>
                    <a:pt x="9818" y="17439"/>
                    <a:pt x="9818" y="17439"/>
                    <a:pt x="9818" y="17439"/>
                  </a:cubicBezTo>
                  <a:cubicBezTo>
                    <a:pt x="9818" y="17538"/>
                    <a:pt x="9818" y="17538"/>
                    <a:pt x="9818" y="17538"/>
                  </a:cubicBezTo>
                  <a:cubicBezTo>
                    <a:pt x="9818" y="17538"/>
                    <a:pt x="9818" y="17538"/>
                    <a:pt x="9818" y="17538"/>
                  </a:cubicBezTo>
                  <a:cubicBezTo>
                    <a:pt x="9818" y="17637"/>
                    <a:pt x="9818" y="17637"/>
                    <a:pt x="9818" y="17637"/>
                  </a:cubicBezTo>
                  <a:cubicBezTo>
                    <a:pt x="9818" y="17637"/>
                    <a:pt x="9818" y="17637"/>
                    <a:pt x="9818" y="17637"/>
                  </a:cubicBezTo>
                  <a:cubicBezTo>
                    <a:pt x="9818" y="17637"/>
                    <a:pt x="9818" y="17637"/>
                    <a:pt x="9818" y="17637"/>
                  </a:cubicBezTo>
                  <a:cubicBezTo>
                    <a:pt x="9703" y="17538"/>
                    <a:pt x="9703" y="17538"/>
                    <a:pt x="9703" y="17538"/>
                  </a:cubicBezTo>
                  <a:cubicBezTo>
                    <a:pt x="9703" y="17439"/>
                    <a:pt x="9703" y="17439"/>
                    <a:pt x="9703" y="17439"/>
                  </a:cubicBezTo>
                  <a:cubicBezTo>
                    <a:pt x="9703" y="17439"/>
                    <a:pt x="9703" y="17439"/>
                    <a:pt x="9703" y="17439"/>
                  </a:cubicBezTo>
                  <a:cubicBezTo>
                    <a:pt x="9818" y="17339"/>
                    <a:pt x="9818" y="17339"/>
                    <a:pt x="9818" y="17339"/>
                  </a:cubicBezTo>
                  <a:cubicBezTo>
                    <a:pt x="9818" y="17339"/>
                    <a:pt x="9818" y="17339"/>
                    <a:pt x="9818" y="17339"/>
                  </a:cubicBezTo>
                  <a:cubicBezTo>
                    <a:pt x="9818" y="17339"/>
                    <a:pt x="9818" y="17339"/>
                    <a:pt x="9818" y="17339"/>
                  </a:cubicBezTo>
                  <a:cubicBezTo>
                    <a:pt x="9703" y="17240"/>
                    <a:pt x="9703" y="17240"/>
                    <a:pt x="9703" y="17240"/>
                  </a:cubicBezTo>
                  <a:cubicBezTo>
                    <a:pt x="9587" y="17240"/>
                    <a:pt x="9587" y="17240"/>
                    <a:pt x="9587" y="17240"/>
                  </a:cubicBezTo>
                  <a:cubicBezTo>
                    <a:pt x="9587" y="17240"/>
                    <a:pt x="9587" y="17240"/>
                    <a:pt x="9587" y="17240"/>
                  </a:cubicBezTo>
                  <a:cubicBezTo>
                    <a:pt x="9587" y="17240"/>
                    <a:pt x="9587" y="17240"/>
                    <a:pt x="9587" y="17240"/>
                  </a:cubicBezTo>
                  <a:cubicBezTo>
                    <a:pt x="9587" y="17240"/>
                    <a:pt x="9587" y="17240"/>
                    <a:pt x="9587" y="17240"/>
                  </a:cubicBezTo>
                  <a:cubicBezTo>
                    <a:pt x="9587" y="17240"/>
                    <a:pt x="9587" y="17240"/>
                    <a:pt x="9587" y="17240"/>
                  </a:cubicBezTo>
                  <a:cubicBezTo>
                    <a:pt x="9587" y="17339"/>
                    <a:pt x="9587" y="17339"/>
                    <a:pt x="9587" y="17339"/>
                  </a:cubicBezTo>
                  <a:cubicBezTo>
                    <a:pt x="9587" y="17339"/>
                    <a:pt x="9587" y="17339"/>
                    <a:pt x="9587" y="17339"/>
                  </a:cubicBezTo>
                  <a:cubicBezTo>
                    <a:pt x="9587" y="17339"/>
                    <a:pt x="9587" y="17339"/>
                    <a:pt x="9587" y="17339"/>
                  </a:cubicBezTo>
                  <a:cubicBezTo>
                    <a:pt x="9587" y="17439"/>
                    <a:pt x="9587" y="17439"/>
                    <a:pt x="9587" y="17439"/>
                  </a:cubicBezTo>
                  <a:cubicBezTo>
                    <a:pt x="9587" y="17538"/>
                    <a:pt x="9587" y="17538"/>
                    <a:pt x="9587" y="17538"/>
                  </a:cubicBezTo>
                  <a:cubicBezTo>
                    <a:pt x="9472" y="17538"/>
                    <a:pt x="9472" y="17538"/>
                    <a:pt x="9472" y="17538"/>
                  </a:cubicBezTo>
                  <a:cubicBezTo>
                    <a:pt x="9472" y="17538"/>
                    <a:pt x="9472" y="17538"/>
                    <a:pt x="9472" y="17538"/>
                  </a:cubicBezTo>
                  <a:cubicBezTo>
                    <a:pt x="9356" y="17439"/>
                    <a:pt x="9356" y="17439"/>
                    <a:pt x="9356" y="17439"/>
                  </a:cubicBezTo>
                  <a:cubicBezTo>
                    <a:pt x="9356" y="17439"/>
                    <a:pt x="9356" y="17439"/>
                    <a:pt x="9356" y="17439"/>
                  </a:cubicBezTo>
                  <a:cubicBezTo>
                    <a:pt x="9356" y="17538"/>
                    <a:pt x="9356" y="17538"/>
                    <a:pt x="9356" y="17538"/>
                  </a:cubicBezTo>
                  <a:cubicBezTo>
                    <a:pt x="9356" y="17538"/>
                    <a:pt x="9356" y="17538"/>
                    <a:pt x="9356" y="17538"/>
                  </a:cubicBezTo>
                  <a:cubicBezTo>
                    <a:pt x="9356" y="17637"/>
                    <a:pt x="9356" y="17637"/>
                    <a:pt x="9356" y="17637"/>
                  </a:cubicBezTo>
                  <a:cubicBezTo>
                    <a:pt x="9472" y="17736"/>
                    <a:pt x="9472" y="17736"/>
                    <a:pt x="9472" y="17736"/>
                  </a:cubicBezTo>
                  <a:cubicBezTo>
                    <a:pt x="9472" y="17736"/>
                    <a:pt x="9472" y="17736"/>
                    <a:pt x="9472" y="17736"/>
                  </a:cubicBezTo>
                  <a:cubicBezTo>
                    <a:pt x="9356" y="17736"/>
                    <a:pt x="9356" y="17736"/>
                    <a:pt x="9356" y="17736"/>
                  </a:cubicBezTo>
                  <a:cubicBezTo>
                    <a:pt x="9356" y="17736"/>
                    <a:pt x="9356" y="17736"/>
                    <a:pt x="9356" y="17736"/>
                  </a:cubicBezTo>
                  <a:cubicBezTo>
                    <a:pt x="9356" y="17835"/>
                    <a:pt x="9356" y="17835"/>
                    <a:pt x="9356" y="17835"/>
                  </a:cubicBezTo>
                  <a:cubicBezTo>
                    <a:pt x="9241" y="17835"/>
                    <a:pt x="9241" y="17835"/>
                    <a:pt x="9241" y="17835"/>
                  </a:cubicBezTo>
                  <a:cubicBezTo>
                    <a:pt x="9241" y="17736"/>
                    <a:pt x="9241" y="17736"/>
                    <a:pt x="9241" y="17736"/>
                  </a:cubicBezTo>
                  <a:cubicBezTo>
                    <a:pt x="9125" y="17835"/>
                    <a:pt x="9125" y="17835"/>
                    <a:pt x="9125" y="17835"/>
                  </a:cubicBezTo>
                  <a:cubicBezTo>
                    <a:pt x="9125" y="17835"/>
                    <a:pt x="9125" y="17835"/>
                    <a:pt x="9125" y="17835"/>
                  </a:cubicBezTo>
                  <a:cubicBezTo>
                    <a:pt x="9010" y="17835"/>
                    <a:pt x="9010" y="17835"/>
                    <a:pt x="9010" y="17835"/>
                  </a:cubicBezTo>
                  <a:cubicBezTo>
                    <a:pt x="9010" y="17835"/>
                    <a:pt x="9010" y="17835"/>
                    <a:pt x="9010" y="17835"/>
                  </a:cubicBezTo>
                  <a:cubicBezTo>
                    <a:pt x="9010" y="17736"/>
                    <a:pt x="9010" y="17736"/>
                    <a:pt x="9010" y="17736"/>
                  </a:cubicBezTo>
                  <a:cubicBezTo>
                    <a:pt x="8894" y="17736"/>
                    <a:pt x="8894" y="17736"/>
                    <a:pt x="8894" y="17736"/>
                  </a:cubicBezTo>
                  <a:cubicBezTo>
                    <a:pt x="8894" y="17736"/>
                    <a:pt x="8894" y="17736"/>
                    <a:pt x="8894" y="17736"/>
                  </a:cubicBezTo>
                  <a:cubicBezTo>
                    <a:pt x="8894" y="17736"/>
                    <a:pt x="8894" y="17736"/>
                    <a:pt x="8894" y="17736"/>
                  </a:cubicBezTo>
                  <a:cubicBezTo>
                    <a:pt x="8894" y="17835"/>
                    <a:pt x="8894" y="17835"/>
                    <a:pt x="8894" y="17835"/>
                  </a:cubicBezTo>
                  <a:cubicBezTo>
                    <a:pt x="8894" y="17835"/>
                    <a:pt x="8894" y="17835"/>
                    <a:pt x="8894" y="17835"/>
                  </a:cubicBezTo>
                  <a:cubicBezTo>
                    <a:pt x="8779" y="17835"/>
                    <a:pt x="8779" y="17835"/>
                    <a:pt x="8779" y="17835"/>
                  </a:cubicBezTo>
                  <a:cubicBezTo>
                    <a:pt x="8779" y="17736"/>
                    <a:pt x="8779" y="17736"/>
                    <a:pt x="8779" y="17736"/>
                  </a:cubicBezTo>
                  <a:cubicBezTo>
                    <a:pt x="8779" y="17736"/>
                    <a:pt x="8779" y="17736"/>
                    <a:pt x="8779" y="17736"/>
                  </a:cubicBezTo>
                  <a:cubicBezTo>
                    <a:pt x="8663" y="17736"/>
                    <a:pt x="8663" y="17736"/>
                    <a:pt x="8663" y="17736"/>
                  </a:cubicBezTo>
                  <a:cubicBezTo>
                    <a:pt x="8663" y="17736"/>
                    <a:pt x="8663" y="17736"/>
                    <a:pt x="8663" y="17736"/>
                  </a:cubicBezTo>
                  <a:cubicBezTo>
                    <a:pt x="8663" y="17736"/>
                    <a:pt x="8663" y="17736"/>
                    <a:pt x="8663" y="17736"/>
                  </a:cubicBezTo>
                  <a:cubicBezTo>
                    <a:pt x="8548" y="17835"/>
                    <a:pt x="8548" y="17835"/>
                    <a:pt x="8548" y="17835"/>
                  </a:cubicBezTo>
                  <a:cubicBezTo>
                    <a:pt x="8548" y="17835"/>
                    <a:pt x="8548" y="17835"/>
                    <a:pt x="8548" y="17835"/>
                  </a:cubicBezTo>
                  <a:cubicBezTo>
                    <a:pt x="8663" y="17835"/>
                    <a:pt x="8663" y="17835"/>
                    <a:pt x="8663" y="17835"/>
                  </a:cubicBezTo>
                  <a:cubicBezTo>
                    <a:pt x="8663" y="17934"/>
                    <a:pt x="8663" y="17934"/>
                    <a:pt x="8663" y="17934"/>
                  </a:cubicBezTo>
                  <a:cubicBezTo>
                    <a:pt x="8548" y="18033"/>
                    <a:pt x="8548" y="18033"/>
                    <a:pt x="8548" y="18033"/>
                  </a:cubicBezTo>
                  <a:cubicBezTo>
                    <a:pt x="8432" y="18132"/>
                    <a:pt x="8432" y="18132"/>
                    <a:pt x="8432" y="18132"/>
                  </a:cubicBezTo>
                  <a:cubicBezTo>
                    <a:pt x="8432" y="18132"/>
                    <a:pt x="8432" y="18132"/>
                    <a:pt x="8432" y="18132"/>
                  </a:cubicBezTo>
                  <a:cubicBezTo>
                    <a:pt x="8317" y="18132"/>
                    <a:pt x="8317" y="18132"/>
                    <a:pt x="8317" y="18132"/>
                  </a:cubicBezTo>
                  <a:cubicBezTo>
                    <a:pt x="8317" y="18033"/>
                    <a:pt x="8317" y="18033"/>
                    <a:pt x="8317" y="18033"/>
                  </a:cubicBezTo>
                  <a:cubicBezTo>
                    <a:pt x="8317" y="18033"/>
                    <a:pt x="8317" y="18033"/>
                    <a:pt x="8317" y="18033"/>
                  </a:cubicBezTo>
                  <a:cubicBezTo>
                    <a:pt x="8201" y="18033"/>
                    <a:pt x="8201" y="18033"/>
                    <a:pt x="8201" y="18033"/>
                  </a:cubicBezTo>
                  <a:cubicBezTo>
                    <a:pt x="8201" y="18033"/>
                    <a:pt x="8201" y="18033"/>
                    <a:pt x="8201" y="18033"/>
                  </a:cubicBezTo>
                  <a:cubicBezTo>
                    <a:pt x="8201" y="18033"/>
                    <a:pt x="8201" y="18033"/>
                    <a:pt x="8201" y="18033"/>
                  </a:cubicBezTo>
                  <a:cubicBezTo>
                    <a:pt x="8086" y="18033"/>
                    <a:pt x="8086" y="18033"/>
                    <a:pt x="8086" y="18033"/>
                  </a:cubicBezTo>
                  <a:cubicBezTo>
                    <a:pt x="8086" y="18033"/>
                    <a:pt x="8086" y="18033"/>
                    <a:pt x="8086" y="18033"/>
                  </a:cubicBezTo>
                  <a:cubicBezTo>
                    <a:pt x="8086" y="18033"/>
                    <a:pt x="8086" y="18033"/>
                    <a:pt x="8086" y="18033"/>
                  </a:cubicBezTo>
                  <a:cubicBezTo>
                    <a:pt x="8086" y="18033"/>
                    <a:pt x="8086" y="18033"/>
                    <a:pt x="8086" y="18033"/>
                  </a:cubicBezTo>
                  <a:cubicBezTo>
                    <a:pt x="8086" y="18132"/>
                    <a:pt x="8086" y="18132"/>
                    <a:pt x="8086" y="18132"/>
                  </a:cubicBezTo>
                  <a:cubicBezTo>
                    <a:pt x="8086" y="18132"/>
                    <a:pt x="8086" y="18132"/>
                    <a:pt x="8086" y="18132"/>
                  </a:cubicBezTo>
                  <a:cubicBezTo>
                    <a:pt x="8086" y="18231"/>
                    <a:pt x="8086" y="18231"/>
                    <a:pt x="8086" y="18231"/>
                  </a:cubicBezTo>
                  <a:cubicBezTo>
                    <a:pt x="8086" y="18231"/>
                    <a:pt x="8086" y="18231"/>
                    <a:pt x="8086" y="18231"/>
                  </a:cubicBezTo>
                  <a:cubicBezTo>
                    <a:pt x="8201" y="18231"/>
                    <a:pt x="8201" y="18231"/>
                    <a:pt x="8201" y="18231"/>
                  </a:cubicBezTo>
                  <a:cubicBezTo>
                    <a:pt x="8201" y="18330"/>
                    <a:pt x="8201" y="18330"/>
                    <a:pt x="8201" y="18330"/>
                  </a:cubicBezTo>
                  <a:cubicBezTo>
                    <a:pt x="8201" y="18429"/>
                    <a:pt x="8201" y="18429"/>
                    <a:pt x="8201" y="18429"/>
                  </a:cubicBezTo>
                  <a:cubicBezTo>
                    <a:pt x="8201" y="18528"/>
                    <a:pt x="8201" y="18528"/>
                    <a:pt x="8201" y="18528"/>
                  </a:cubicBezTo>
                  <a:cubicBezTo>
                    <a:pt x="8086" y="18528"/>
                    <a:pt x="8086" y="18528"/>
                    <a:pt x="8086" y="18528"/>
                  </a:cubicBezTo>
                  <a:cubicBezTo>
                    <a:pt x="8086" y="18528"/>
                    <a:pt x="8086" y="18528"/>
                    <a:pt x="8086" y="18528"/>
                  </a:cubicBezTo>
                  <a:cubicBezTo>
                    <a:pt x="8086" y="18528"/>
                    <a:pt x="8086" y="18528"/>
                    <a:pt x="8086" y="18528"/>
                  </a:cubicBezTo>
                  <a:cubicBezTo>
                    <a:pt x="7970" y="18528"/>
                    <a:pt x="7970" y="18528"/>
                    <a:pt x="7970" y="18528"/>
                  </a:cubicBezTo>
                  <a:cubicBezTo>
                    <a:pt x="7855" y="18528"/>
                    <a:pt x="7855" y="18528"/>
                    <a:pt x="7855" y="18528"/>
                  </a:cubicBezTo>
                  <a:cubicBezTo>
                    <a:pt x="7739" y="18528"/>
                    <a:pt x="7739" y="18528"/>
                    <a:pt x="7739" y="18528"/>
                  </a:cubicBezTo>
                  <a:cubicBezTo>
                    <a:pt x="7739" y="18528"/>
                    <a:pt x="7739" y="18528"/>
                    <a:pt x="7739" y="18528"/>
                  </a:cubicBezTo>
                  <a:cubicBezTo>
                    <a:pt x="7739" y="18628"/>
                    <a:pt x="7739" y="18628"/>
                    <a:pt x="7739" y="18628"/>
                  </a:cubicBezTo>
                  <a:cubicBezTo>
                    <a:pt x="7855" y="18628"/>
                    <a:pt x="7855" y="18628"/>
                    <a:pt x="7855" y="18628"/>
                  </a:cubicBezTo>
                  <a:cubicBezTo>
                    <a:pt x="7970" y="18628"/>
                    <a:pt x="7970" y="18628"/>
                    <a:pt x="7970" y="18628"/>
                  </a:cubicBezTo>
                  <a:cubicBezTo>
                    <a:pt x="7970" y="18727"/>
                    <a:pt x="7970" y="18727"/>
                    <a:pt x="7970" y="18727"/>
                  </a:cubicBezTo>
                  <a:cubicBezTo>
                    <a:pt x="8086" y="18727"/>
                    <a:pt x="8086" y="18727"/>
                    <a:pt x="8086" y="18727"/>
                  </a:cubicBezTo>
                  <a:cubicBezTo>
                    <a:pt x="8086" y="18727"/>
                    <a:pt x="8086" y="18727"/>
                    <a:pt x="8086" y="18727"/>
                  </a:cubicBezTo>
                  <a:cubicBezTo>
                    <a:pt x="8086" y="18727"/>
                    <a:pt x="8086" y="18727"/>
                    <a:pt x="8086" y="18727"/>
                  </a:cubicBezTo>
                  <a:cubicBezTo>
                    <a:pt x="8086" y="18727"/>
                    <a:pt x="8086" y="18727"/>
                    <a:pt x="8086" y="18727"/>
                  </a:cubicBezTo>
                  <a:cubicBezTo>
                    <a:pt x="8086" y="18826"/>
                    <a:pt x="8086" y="18826"/>
                    <a:pt x="8086" y="18826"/>
                  </a:cubicBezTo>
                  <a:cubicBezTo>
                    <a:pt x="8086" y="18826"/>
                    <a:pt x="8086" y="18826"/>
                    <a:pt x="8086" y="18826"/>
                  </a:cubicBezTo>
                  <a:cubicBezTo>
                    <a:pt x="7970" y="18826"/>
                    <a:pt x="7970" y="18826"/>
                    <a:pt x="7970" y="18826"/>
                  </a:cubicBezTo>
                  <a:cubicBezTo>
                    <a:pt x="7970" y="18826"/>
                    <a:pt x="7970" y="18826"/>
                    <a:pt x="7970" y="18826"/>
                  </a:cubicBezTo>
                  <a:cubicBezTo>
                    <a:pt x="8086" y="18826"/>
                    <a:pt x="8086" y="18826"/>
                    <a:pt x="8086" y="18826"/>
                  </a:cubicBezTo>
                  <a:cubicBezTo>
                    <a:pt x="8086" y="18925"/>
                    <a:pt x="8086" y="18925"/>
                    <a:pt x="8086" y="18925"/>
                  </a:cubicBezTo>
                  <a:cubicBezTo>
                    <a:pt x="8086" y="18925"/>
                    <a:pt x="8086" y="18925"/>
                    <a:pt x="8086" y="18925"/>
                  </a:cubicBezTo>
                  <a:cubicBezTo>
                    <a:pt x="8086" y="19024"/>
                    <a:pt x="8086" y="19024"/>
                    <a:pt x="8086" y="19024"/>
                  </a:cubicBezTo>
                  <a:cubicBezTo>
                    <a:pt x="8086" y="19024"/>
                    <a:pt x="8086" y="19024"/>
                    <a:pt x="8086" y="19024"/>
                  </a:cubicBezTo>
                  <a:cubicBezTo>
                    <a:pt x="7970" y="19024"/>
                    <a:pt x="7970" y="19024"/>
                    <a:pt x="7970" y="19024"/>
                  </a:cubicBezTo>
                  <a:cubicBezTo>
                    <a:pt x="7970" y="19024"/>
                    <a:pt x="7970" y="19024"/>
                    <a:pt x="7970" y="19024"/>
                  </a:cubicBezTo>
                  <a:cubicBezTo>
                    <a:pt x="7855" y="18925"/>
                    <a:pt x="7855" y="18925"/>
                    <a:pt x="7855" y="18925"/>
                  </a:cubicBezTo>
                  <a:cubicBezTo>
                    <a:pt x="7855" y="18925"/>
                    <a:pt x="7855" y="18925"/>
                    <a:pt x="7855" y="18925"/>
                  </a:cubicBezTo>
                  <a:cubicBezTo>
                    <a:pt x="7739" y="18925"/>
                    <a:pt x="7739" y="18925"/>
                    <a:pt x="7739" y="18925"/>
                  </a:cubicBezTo>
                  <a:cubicBezTo>
                    <a:pt x="7739" y="18925"/>
                    <a:pt x="7739" y="18925"/>
                    <a:pt x="7739" y="18925"/>
                  </a:cubicBezTo>
                  <a:cubicBezTo>
                    <a:pt x="7624" y="18826"/>
                    <a:pt x="7624" y="18826"/>
                    <a:pt x="7624" y="18826"/>
                  </a:cubicBezTo>
                  <a:cubicBezTo>
                    <a:pt x="7624" y="18925"/>
                    <a:pt x="7624" y="18925"/>
                    <a:pt x="7624" y="18925"/>
                  </a:cubicBezTo>
                  <a:cubicBezTo>
                    <a:pt x="7624" y="18925"/>
                    <a:pt x="7624" y="18925"/>
                    <a:pt x="7624" y="18925"/>
                  </a:cubicBezTo>
                  <a:cubicBezTo>
                    <a:pt x="7739" y="18925"/>
                    <a:pt x="7739" y="18925"/>
                    <a:pt x="7739" y="18925"/>
                  </a:cubicBezTo>
                  <a:cubicBezTo>
                    <a:pt x="7739" y="18925"/>
                    <a:pt x="7739" y="18925"/>
                    <a:pt x="7739" y="18925"/>
                  </a:cubicBezTo>
                  <a:cubicBezTo>
                    <a:pt x="7855" y="19024"/>
                    <a:pt x="7855" y="19024"/>
                    <a:pt x="7855" y="19024"/>
                  </a:cubicBezTo>
                  <a:cubicBezTo>
                    <a:pt x="7970" y="19024"/>
                    <a:pt x="7970" y="19024"/>
                    <a:pt x="7970" y="19024"/>
                  </a:cubicBezTo>
                  <a:cubicBezTo>
                    <a:pt x="7970" y="19024"/>
                    <a:pt x="7970" y="19024"/>
                    <a:pt x="7970" y="19024"/>
                  </a:cubicBezTo>
                  <a:cubicBezTo>
                    <a:pt x="7970" y="19123"/>
                    <a:pt x="7970" y="19123"/>
                    <a:pt x="7970" y="19123"/>
                  </a:cubicBezTo>
                  <a:cubicBezTo>
                    <a:pt x="7970" y="19123"/>
                    <a:pt x="7970" y="19123"/>
                    <a:pt x="7970" y="19123"/>
                  </a:cubicBezTo>
                  <a:cubicBezTo>
                    <a:pt x="7855" y="19123"/>
                    <a:pt x="7855" y="19123"/>
                    <a:pt x="7855" y="19123"/>
                  </a:cubicBezTo>
                  <a:cubicBezTo>
                    <a:pt x="7855" y="19123"/>
                    <a:pt x="7855" y="19123"/>
                    <a:pt x="7855" y="19123"/>
                  </a:cubicBezTo>
                  <a:cubicBezTo>
                    <a:pt x="7855" y="19222"/>
                    <a:pt x="7855" y="19222"/>
                    <a:pt x="7855" y="19222"/>
                  </a:cubicBezTo>
                  <a:cubicBezTo>
                    <a:pt x="7739" y="19123"/>
                    <a:pt x="7739" y="19123"/>
                    <a:pt x="7739" y="19123"/>
                  </a:cubicBezTo>
                  <a:cubicBezTo>
                    <a:pt x="7624" y="19123"/>
                    <a:pt x="7624" y="19123"/>
                    <a:pt x="7624" y="19123"/>
                  </a:cubicBezTo>
                  <a:cubicBezTo>
                    <a:pt x="7624" y="19024"/>
                    <a:pt x="7624" y="19024"/>
                    <a:pt x="7624" y="19024"/>
                  </a:cubicBezTo>
                  <a:cubicBezTo>
                    <a:pt x="7508" y="19024"/>
                    <a:pt x="7508" y="19024"/>
                    <a:pt x="7508" y="19024"/>
                  </a:cubicBezTo>
                  <a:cubicBezTo>
                    <a:pt x="7508" y="19123"/>
                    <a:pt x="7508" y="19123"/>
                    <a:pt x="7508" y="19123"/>
                  </a:cubicBezTo>
                  <a:cubicBezTo>
                    <a:pt x="7508" y="19123"/>
                    <a:pt x="7508" y="19123"/>
                    <a:pt x="7508" y="19123"/>
                  </a:cubicBezTo>
                  <a:cubicBezTo>
                    <a:pt x="7508" y="19222"/>
                    <a:pt x="7508" y="19222"/>
                    <a:pt x="7508" y="19222"/>
                  </a:cubicBezTo>
                  <a:cubicBezTo>
                    <a:pt x="7508" y="19222"/>
                    <a:pt x="7508" y="19222"/>
                    <a:pt x="7508" y="19222"/>
                  </a:cubicBezTo>
                  <a:cubicBezTo>
                    <a:pt x="7624" y="19222"/>
                    <a:pt x="7624" y="19222"/>
                    <a:pt x="7624" y="19222"/>
                  </a:cubicBezTo>
                  <a:cubicBezTo>
                    <a:pt x="7624" y="19321"/>
                    <a:pt x="7624" y="19321"/>
                    <a:pt x="7624" y="19321"/>
                  </a:cubicBezTo>
                  <a:cubicBezTo>
                    <a:pt x="7624" y="19321"/>
                    <a:pt x="7624" y="19321"/>
                    <a:pt x="7624" y="19321"/>
                  </a:cubicBezTo>
                  <a:cubicBezTo>
                    <a:pt x="7624" y="19321"/>
                    <a:pt x="7624" y="19321"/>
                    <a:pt x="7624" y="19321"/>
                  </a:cubicBezTo>
                  <a:cubicBezTo>
                    <a:pt x="7624" y="19321"/>
                    <a:pt x="7624" y="19321"/>
                    <a:pt x="7624" y="19321"/>
                  </a:cubicBezTo>
                  <a:cubicBezTo>
                    <a:pt x="7508" y="19321"/>
                    <a:pt x="7508" y="19321"/>
                    <a:pt x="7508" y="19321"/>
                  </a:cubicBezTo>
                  <a:cubicBezTo>
                    <a:pt x="7393" y="19222"/>
                    <a:pt x="7393" y="19222"/>
                    <a:pt x="7393" y="19222"/>
                  </a:cubicBezTo>
                  <a:cubicBezTo>
                    <a:pt x="7393" y="19222"/>
                    <a:pt x="7393" y="19222"/>
                    <a:pt x="7393" y="19222"/>
                  </a:cubicBezTo>
                  <a:cubicBezTo>
                    <a:pt x="7393" y="19222"/>
                    <a:pt x="7393" y="19222"/>
                    <a:pt x="7393" y="19222"/>
                  </a:cubicBezTo>
                  <a:cubicBezTo>
                    <a:pt x="7393" y="19321"/>
                    <a:pt x="7393" y="19321"/>
                    <a:pt x="7393" y="19321"/>
                  </a:cubicBezTo>
                  <a:cubicBezTo>
                    <a:pt x="7508" y="19321"/>
                    <a:pt x="7508" y="19321"/>
                    <a:pt x="7508" y="19321"/>
                  </a:cubicBezTo>
                  <a:cubicBezTo>
                    <a:pt x="7508" y="19321"/>
                    <a:pt x="7508" y="19321"/>
                    <a:pt x="7508" y="19321"/>
                  </a:cubicBezTo>
                  <a:cubicBezTo>
                    <a:pt x="7624" y="19420"/>
                    <a:pt x="7624" y="19420"/>
                    <a:pt x="7624" y="19420"/>
                  </a:cubicBezTo>
                  <a:cubicBezTo>
                    <a:pt x="7624" y="19420"/>
                    <a:pt x="7624" y="19420"/>
                    <a:pt x="7624" y="19420"/>
                  </a:cubicBezTo>
                  <a:cubicBezTo>
                    <a:pt x="7508" y="19420"/>
                    <a:pt x="7508" y="19420"/>
                    <a:pt x="7508" y="19420"/>
                  </a:cubicBezTo>
                  <a:cubicBezTo>
                    <a:pt x="7393" y="19420"/>
                    <a:pt x="7393" y="19420"/>
                    <a:pt x="7393" y="19420"/>
                  </a:cubicBezTo>
                  <a:cubicBezTo>
                    <a:pt x="7393" y="19420"/>
                    <a:pt x="7393" y="19420"/>
                    <a:pt x="7393" y="19420"/>
                  </a:cubicBezTo>
                  <a:cubicBezTo>
                    <a:pt x="7393" y="19321"/>
                    <a:pt x="7393" y="19321"/>
                    <a:pt x="7393" y="19321"/>
                  </a:cubicBezTo>
                  <a:cubicBezTo>
                    <a:pt x="7277" y="19321"/>
                    <a:pt x="7277" y="19321"/>
                    <a:pt x="7277" y="19321"/>
                  </a:cubicBezTo>
                  <a:cubicBezTo>
                    <a:pt x="7277" y="19321"/>
                    <a:pt x="7277" y="19321"/>
                    <a:pt x="7277" y="19321"/>
                  </a:cubicBezTo>
                  <a:cubicBezTo>
                    <a:pt x="7277" y="19321"/>
                    <a:pt x="7277" y="19321"/>
                    <a:pt x="7277" y="19321"/>
                  </a:cubicBezTo>
                  <a:cubicBezTo>
                    <a:pt x="7277" y="19321"/>
                    <a:pt x="7277" y="19321"/>
                    <a:pt x="7277" y="19321"/>
                  </a:cubicBezTo>
                  <a:cubicBezTo>
                    <a:pt x="7277" y="19420"/>
                    <a:pt x="7277" y="19420"/>
                    <a:pt x="7277" y="19420"/>
                  </a:cubicBezTo>
                  <a:cubicBezTo>
                    <a:pt x="7277" y="19420"/>
                    <a:pt x="7277" y="19420"/>
                    <a:pt x="7277" y="19420"/>
                  </a:cubicBezTo>
                  <a:cubicBezTo>
                    <a:pt x="7277" y="19519"/>
                    <a:pt x="7277" y="19519"/>
                    <a:pt x="7277" y="19519"/>
                  </a:cubicBezTo>
                  <a:cubicBezTo>
                    <a:pt x="7277" y="19519"/>
                    <a:pt x="7277" y="19519"/>
                    <a:pt x="7277" y="19519"/>
                  </a:cubicBezTo>
                  <a:cubicBezTo>
                    <a:pt x="7508" y="19519"/>
                    <a:pt x="7508" y="19519"/>
                    <a:pt x="7508" y="19519"/>
                  </a:cubicBezTo>
                  <a:cubicBezTo>
                    <a:pt x="7508" y="19519"/>
                    <a:pt x="7508" y="19519"/>
                    <a:pt x="7508" y="19519"/>
                  </a:cubicBezTo>
                  <a:cubicBezTo>
                    <a:pt x="7508" y="19519"/>
                    <a:pt x="7508" y="19519"/>
                    <a:pt x="7508" y="19519"/>
                  </a:cubicBezTo>
                  <a:cubicBezTo>
                    <a:pt x="7508" y="19618"/>
                    <a:pt x="7508" y="19618"/>
                    <a:pt x="7508" y="19618"/>
                  </a:cubicBezTo>
                  <a:cubicBezTo>
                    <a:pt x="7508" y="19618"/>
                    <a:pt x="7508" y="19618"/>
                    <a:pt x="7508" y="19618"/>
                  </a:cubicBezTo>
                  <a:cubicBezTo>
                    <a:pt x="7508" y="19618"/>
                    <a:pt x="7508" y="19618"/>
                    <a:pt x="7508" y="19618"/>
                  </a:cubicBezTo>
                  <a:cubicBezTo>
                    <a:pt x="7393" y="19618"/>
                    <a:pt x="7393" y="19618"/>
                    <a:pt x="7393" y="19618"/>
                  </a:cubicBezTo>
                  <a:cubicBezTo>
                    <a:pt x="7393" y="19618"/>
                    <a:pt x="7393" y="19618"/>
                    <a:pt x="7393" y="19618"/>
                  </a:cubicBezTo>
                  <a:cubicBezTo>
                    <a:pt x="7277" y="19618"/>
                    <a:pt x="7277" y="19618"/>
                    <a:pt x="7277" y="19618"/>
                  </a:cubicBezTo>
                  <a:cubicBezTo>
                    <a:pt x="7161" y="19618"/>
                    <a:pt x="7161" y="19618"/>
                    <a:pt x="7161" y="19618"/>
                  </a:cubicBezTo>
                  <a:cubicBezTo>
                    <a:pt x="7161" y="19519"/>
                    <a:pt x="7161" y="19519"/>
                    <a:pt x="7161" y="19519"/>
                  </a:cubicBezTo>
                  <a:cubicBezTo>
                    <a:pt x="7161" y="19519"/>
                    <a:pt x="7161" y="19519"/>
                    <a:pt x="7161" y="19519"/>
                  </a:cubicBezTo>
                  <a:cubicBezTo>
                    <a:pt x="7161" y="19519"/>
                    <a:pt x="7161" y="19519"/>
                    <a:pt x="7161" y="19519"/>
                  </a:cubicBezTo>
                  <a:cubicBezTo>
                    <a:pt x="7161" y="19519"/>
                    <a:pt x="7161" y="19519"/>
                    <a:pt x="7161" y="19519"/>
                  </a:cubicBezTo>
                  <a:cubicBezTo>
                    <a:pt x="7161" y="19618"/>
                    <a:pt x="7161" y="19618"/>
                    <a:pt x="7161" y="19618"/>
                  </a:cubicBezTo>
                  <a:cubicBezTo>
                    <a:pt x="7046" y="19618"/>
                    <a:pt x="7046" y="19618"/>
                    <a:pt x="7046" y="19618"/>
                  </a:cubicBezTo>
                  <a:cubicBezTo>
                    <a:pt x="7046" y="19618"/>
                    <a:pt x="7046" y="19618"/>
                    <a:pt x="7046" y="19618"/>
                  </a:cubicBezTo>
                  <a:cubicBezTo>
                    <a:pt x="6930" y="19618"/>
                    <a:pt x="6930" y="19618"/>
                    <a:pt x="6930" y="19618"/>
                  </a:cubicBezTo>
                  <a:cubicBezTo>
                    <a:pt x="6930" y="19618"/>
                    <a:pt x="6930" y="19618"/>
                    <a:pt x="6930" y="19618"/>
                  </a:cubicBezTo>
                  <a:cubicBezTo>
                    <a:pt x="6930" y="19618"/>
                    <a:pt x="6930" y="19618"/>
                    <a:pt x="6930" y="19618"/>
                  </a:cubicBezTo>
                  <a:cubicBezTo>
                    <a:pt x="6815" y="19618"/>
                    <a:pt x="6815" y="19618"/>
                    <a:pt x="6815" y="19618"/>
                  </a:cubicBezTo>
                  <a:cubicBezTo>
                    <a:pt x="6815" y="19618"/>
                    <a:pt x="6815" y="19618"/>
                    <a:pt x="6815" y="19618"/>
                  </a:cubicBezTo>
                  <a:cubicBezTo>
                    <a:pt x="6815" y="19717"/>
                    <a:pt x="6815" y="19717"/>
                    <a:pt x="6815" y="19717"/>
                  </a:cubicBezTo>
                  <a:cubicBezTo>
                    <a:pt x="7046" y="19717"/>
                    <a:pt x="7046" y="19717"/>
                    <a:pt x="7046" y="19717"/>
                  </a:cubicBezTo>
                  <a:cubicBezTo>
                    <a:pt x="7161" y="19717"/>
                    <a:pt x="7161" y="19717"/>
                    <a:pt x="7161" y="19717"/>
                  </a:cubicBezTo>
                  <a:cubicBezTo>
                    <a:pt x="7161" y="19817"/>
                    <a:pt x="7161" y="19817"/>
                    <a:pt x="7161" y="19817"/>
                  </a:cubicBezTo>
                  <a:cubicBezTo>
                    <a:pt x="7161" y="19916"/>
                    <a:pt x="7161" y="19916"/>
                    <a:pt x="7161" y="19916"/>
                  </a:cubicBezTo>
                  <a:cubicBezTo>
                    <a:pt x="7161" y="19916"/>
                    <a:pt x="7161" y="19916"/>
                    <a:pt x="7161" y="19916"/>
                  </a:cubicBezTo>
                  <a:cubicBezTo>
                    <a:pt x="7161" y="19916"/>
                    <a:pt x="7161" y="19916"/>
                    <a:pt x="7161" y="19916"/>
                  </a:cubicBezTo>
                  <a:cubicBezTo>
                    <a:pt x="7046" y="19916"/>
                    <a:pt x="7046" y="19916"/>
                    <a:pt x="7046" y="19916"/>
                  </a:cubicBezTo>
                  <a:cubicBezTo>
                    <a:pt x="6930" y="19817"/>
                    <a:pt x="6930" y="19817"/>
                    <a:pt x="6930" y="19817"/>
                  </a:cubicBezTo>
                  <a:cubicBezTo>
                    <a:pt x="6930" y="19817"/>
                    <a:pt x="6930" y="19817"/>
                    <a:pt x="6930" y="19817"/>
                  </a:cubicBezTo>
                  <a:cubicBezTo>
                    <a:pt x="6815" y="19817"/>
                    <a:pt x="6815" y="19817"/>
                    <a:pt x="6815" y="19817"/>
                  </a:cubicBezTo>
                  <a:cubicBezTo>
                    <a:pt x="6815" y="19817"/>
                    <a:pt x="6815" y="19817"/>
                    <a:pt x="6815" y="19817"/>
                  </a:cubicBezTo>
                  <a:cubicBezTo>
                    <a:pt x="6930" y="19817"/>
                    <a:pt x="6930" y="19817"/>
                    <a:pt x="6930" y="19817"/>
                  </a:cubicBezTo>
                  <a:cubicBezTo>
                    <a:pt x="6930" y="19817"/>
                    <a:pt x="6930" y="19817"/>
                    <a:pt x="6930" y="19817"/>
                  </a:cubicBezTo>
                  <a:cubicBezTo>
                    <a:pt x="7046" y="19916"/>
                    <a:pt x="7046" y="19916"/>
                    <a:pt x="7046" y="19916"/>
                  </a:cubicBezTo>
                  <a:cubicBezTo>
                    <a:pt x="7161" y="20015"/>
                    <a:pt x="7161" y="20015"/>
                    <a:pt x="7161" y="20015"/>
                  </a:cubicBezTo>
                  <a:cubicBezTo>
                    <a:pt x="7161" y="20015"/>
                    <a:pt x="7161" y="20015"/>
                    <a:pt x="7161" y="20015"/>
                  </a:cubicBezTo>
                  <a:cubicBezTo>
                    <a:pt x="7046" y="20114"/>
                    <a:pt x="7046" y="20114"/>
                    <a:pt x="7046" y="20114"/>
                  </a:cubicBezTo>
                  <a:cubicBezTo>
                    <a:pt x="7161" y="20114"/>
                    <a:pt x="7161" y="20114"/>
                    <a:pt x="7161" y="20114"/>
                  </a:cubicBezTo>
                  <a:cubicBezTo>
                    <a:pt x="7161" y="20114"/>
                    <a:pt x="7161" y="20114"/>
                    <a:pt x="7161" y="20114"/>
                  </a:cubicBezTo>
                  <a:cubicBezTo>
                    <a:pt x="7046" y="20213"/>
                    <a:pt x="7046" y="20213"/>
                    <a:pt x="7046" y="20213"/>
                  </a:cubicBezTo>
                  <a:cubicBezTo>
                    <a:pt x="7046" y="20213"/>
                    <a:pt x="7046" y="20213"/>
                    <a:pt x="7046" y="20213"/>
                  </a:cubicBezTo>
                  <a:cubicBezTo>
                    <a:pt x="7046" y="20312"/>
                    <a:pt x="7046" y="20312"/>
                    <a:pt x="7046" y="20312"/>
                  </a:cubicBezTo>
                  <a:cubicBezTo>
                    <a:pt x="6930" y="20312"/>
                    <a:pt x="6930" y="20312"/>
                    <a:pt x="6930" y="20312"/>
                  </a:cubicBezTo>
                  <a:cubicBezTo>
                    <a:pt x="6930" y="20312"/>
                    <a:pt x="6930" y="20312"/>
                    <a:pt x="6930" y="20312"/>
                  </a:cubicBezTo>
                  <a:cubicBezTo>
                    <a:pt x="6815" y="20213"/>
                    <a:pt x="6815" y="20213"/>
                    <a:pt x="6815" y="20213"/>
                  </a:cubicBezTo>
                  <a:cubicBezTo>
                    <a:pt x="6815" y="20213"/>
                    <a:pt x="6815" y="20213"/>
                    <a:pt x="6815" y="20213"/>
                  </a:cubicBezTo>
                  <a:cubicBezTo>
                    <a:pt x="6699" y="20213"/>
                    <a:pt x="6699" y="20213"/>
                    <a:pt x="6699" y="20213"/>
                  </a:cubicBezTo>
                  <a:cubicBezTo>
                    <a:pt x="6815" y="20213"/>
                    <a:pt x="6815" y="20213"/>
                    <a:pt x="6815" y="20213"/>
                  </a:cubicBezTo>
                  <a:cubicBezTo>
                    <a:pt x="6815" y="20312"/>
                    <a:pt x="6815" y="20312"/>
                    <a:pt x="6815" y="20312"/>
                  </a:cubicBezTo>
                  <a:cubicBezTo>
                    <a:pt x="6930" y="20312"/>
                    <a:pt x="6930" y="20312"/>
                    <a:pt x="6930" y="20312"/>
                  </a:cubicBezTo>
                  <a:cubicBezTo>
                    <a:pt x="6930" y="20312"/>
                    <a:pt x="6930" y="20312"/>
                    <a:pt x="6930" y="20312"/>
                  </a:cubicBezTo>
                  <a:cubicBezTo>
                    <a:pt x="6930" y="20411"/>
                    <a:pt x="6930" y="20411"/>
                    <a:pt x="6930" y="20411"/>
                  </a:cubicBezTo>
                  <a:cubicBezTo>
                    <a:pt x="6815" y="20411"/>
                    <a:pt x="6815" y="20411"/>
                    <a:pt x="6815" y="20411"/>
                  </a:cubicBezTo>
                  <a:cubicBezTo>
                    <a:pt x="6815" y="20312"/>
                    <a:pt x="6815" y="20312"/>
                    <a:pt x="6815" y="20312"/>
                  </a:cubicBezTo>
                  <a:cubicBezTo>
                    <a:pt x="6815" y="20312"/>
                    <a:pt x="6815" y="20312"/>
                    <a:pt x="6815" y="20312"/>
                  </a:cubicBezTo>
                  <a:cubicBezTo>
                    <a:pt x="6699" y="20411"/>
                    <a:pt x="6699" y="20411"/>
                    <a:pt x="6699" y="20411"/>
                  </a:cubicBezTo>
                  <a:cubicBezTo>
                    <a:pt x="6815" y="20411"/>
                    <a:pt x="6815" y="20411"/>
                    <a:pt x="6815" y="20411"/>
                  </a:cubicBezTo>
                  <a:cubicBezTo>
                    <a:pt x="6815" y="20411"/>
                    <a:pt x="6815" y="20411"/>
                    <a:pt x="6815" y="20411"/>
                  </a:cubicBezTo>
                  <a:cubicBezTo>
                    <a:pt x="6815" y="20510"/>
                    <a:pt x="6815" y="20510"/>
                    <a:pt x="6815" y="20510"/>
                  </a:cubicBezTo>
                  <a:cubicBezTo>
                    <a:pt x="6815" y="20510"/>
                    <a:pt x="6815" y="20510"/>
                    <a:pt x="6815" y="20510"/>
                  </a:cubicBezTo>
                  <a:cubicBezTo>
                    <a:pt x="6699" y="20510"/>
                    <a:pt x="6699" y="20510"/>
                    <a:pt x="6699" y="20510"/>
                  </a:cubicBezTo>
                  <a:cubicBezTo>
                    <a:pt x="6699" y="20510"/>
                    <a:pt x="6699" y="20510"/>
                    <a:pt x="6699" y="20510"/>
                  </a:cubicBezTo>
                  <a:cubicBezTo>
                    <a:pt x="6699" y="20510"/>
                    <a:pt x="6699" y="20510"/>
                    <a:pt x="6699" y="20510"/>
                  </a:cubicBezTo>
                  <a:cubicBezTo>
                    <a:pt x="6584" y="20510"/>
                    <a:pt x="6584" y="20510"/>
                    <a:pt x="6584" y="20510"/>
                  </a:cubicBezTo>
                  <a:cubicBezTo>
                    <a:pt x="6584" y="20510"/>
                    <a:pt x="6584" y="20510"/>
                    <a:pt x="6584" y="20510"/>
                  </a:cubicBezTo>
                  <a:cubicBezTo>
                    <a:pt x="6699" y="20510"/>
                    <a:pt x="6699" y="20510"/>
                    <a:pt x="6699" y="20510"/>
                  </a:cubicBezTo>
                  <a:cubicBezTo>
                    <a:pt x="6699" y="20609"/>
                    <a:pt x="6699" y="20609"/>
                    <a:pt x="6699" y="20609"/>
                  </a:cubicBezTo>
                  <a:cubicBezTo>
                    <a:pt x="6699" y="20609"/>
                    <a:pt x="6699" y="20609"/>
                    <a:pt x="6699" y="20609"/>
                  </a:cubicBezTo>
                  <a:cubicBezTo>
                    <a:pt x="6699" y="20609"/>
                    <a:pt x="6699" y="20609"/>
                    <a:pt x="6699" y="20609"/>
                  </a:cubicBezTo>
                  <a:cubicBezTo>
                    <a:pt x="6584" y="20609"/>
                    <a:pt x="6584" y="20609"/>
                    <a:pt x="6584" y="20609"/>
                  </a:cubicBezTo>
                  <a:cubicBezTo>
                    <a:pt x="6468" y="20609"/>
                    <a:pt x="6468" y="20609"/>
                    <a:pt x="6468" y="20609"/>
                  </a:cubicBezTo>
                  <a:cubicBezTo>
                    <a:pt x="6468" y="20609"/>
                    <a:pt x="6468" y="20609"/>
                    <a:pt x="6468" y="20609"/>
                  </a:cubicBezTo>
                  <a:cubicBezTo>
                    <a:pt x="6468" y="20609"/>
                    <a:pt x="6468" y="20609"/>
                    <a:pt x="6468" y="20609"/>
                  </a:cubicBezTo>
                  <a:cubicBezTo>
                    <a:pt x="6584" y="20708"/>
                    <a:pt x="6584" y="20708"/>
                    <a:pt x="6584" y="20708"/>
                  </a:cubicBezTo>
                  <a:cubicBezTo>
                    <a:pt x="6699" y="20708"/>
                    <a:pt x="6699" y="20708"/>
                    <a:pt x="6699" y="20708"/>
                  </a:cubicBezTo>
                  <a:cubicBezTo>
                    <a:pt x="6815" y="20708"/>
                    <a:pt x="6815" y="20708"/>
                    <a:pt x="6815" y="20708"/>
                  </a:cubicBezTo>
                  <a:cubicBezTo>
                    <a:pt x="6815" y="20708"/>
                    <a:pt x="6815" y="20708"/>
                    <a:pt x="6815" y="20708"/>
                  </a:cubicBezTo>
                  <a:cubicBezTo>
                    <a:pt x="6815" y="20807"/>
                    <a:pt x="6815" y="20807"/>
                    <a:pt x="6815" y="20807"/>
                  </a:cubicBezTo>
                  <a:cubicBezTo>
                    <a:pt x="6699" y="20807"/>
                    <a:pt x="6699" y="20807"/>
                    <a:pt x="6699" y="20807"/>
                  </a:cubicBezTo>
                  <a:cubicBezTo>
                    <a:pt x="6584" y="20807"/>
                    <a:pt x="6584" y="20807"/>
                    <a:pt x="6584" y="20807"/>
                  </a:cubicBezTo>
                  <a:cubicBezTo>
                    <a:pt x="6468" y="20807"/>
                    <a:pt x="6468" y="20807"/>
                    <a:pt x="6468" y="20807"/>
                  </a:cubicBezTo>
                  <a:cubicBezTo>
                    <a:pt x="6468" y="20807"/>
                    <a:pt x="6468" y="20807"/>
                    <a:pt x="6468" y="20807"/>
                  </a:cubicBezTo>
                  <a:cubicBezTo>
                    <a:pt x="6353" y="20807"/>
                    <a:pt x="6353" y="20807"/>
                    <a:pt x="6353" y="20807"/>
                  </a:cubicBezTo>
                  <a:cubicBezTo>
                    <a:pt x="6468" y="20807"/>
                    <a:pt x="6468" y="20807"/>
                    <a:pt x="6468" y="20807"/>
                  </a:cubicBezTo>
                  <a:cubicBezTo>
                    <a:pt x="6584" y="20807"/>
                    <a:pt x="6584" y="20807"/>
                    <a:pt x="6584" y="20807"/>
                  </a:cubicBezTo>
                  <a:cubicBezTo>
                    <a:pt x="6584" y="20906"/>
                    <a:pt x="6584" y="20906"/>
                    <a:pt x="6584" y="20906"/>
                  </a:cubicBezTo>
                  <a:cubicBezTo>
                    <a:pt x="6584" y="20906"/>
                    <a:pt x="6584" y="20906"/>
                    <a:pt x="6584" y="20906"/>
                  </a:cubicBezTo>
                  <a:cubicBezTo>
                    <a:pt x="6468" y="20906"/>
                    <a:pt x="6468" y="20906"/>
                    <a:pt x="6468" y="20906"/>
                  </a:cubicBezTo>
                  <a:cubicBezTo>
                    <a:pt x="6468" y="20906"/>
                    <a:pt x="6468" y="20906"/>
                    <a:pt x="6468" y="20906"/>
                  </a:cubicBezTo>
                  <a:cubicBezTo>
                    <a:pt x="6584" y="20906"/>
                    <a:pt x="6584" y="20906"/>
                    <a:pt x="6584" y="20906"/>
                  </a:cubicBezTo>
                  <a:cubicBezTo>
                    <a:pt x="6699" y="20906"/>
                    <a:pt x="6699" y="20906"/>
                    <a:pt x="6699" y="20906"/>
                  </a:cubicBezTo>
                  <a:cubicBezTo>
                    <a:pt x="6699" y="21006"/>
                    <a:pt x="6699" y="21006"/>
                    <a:pt x="6699" y="21006"/>
                  </a:cubicBezTo>
                  <a:cubicBezTo>
                    <a:pt x="6584" y="21006"/>
                    <a:pt x="6584" y="21006"/>
                    <a:pt x="6584" y="21006"/>
                  </a:cubicBezTo>
                  <a:cubicBezTo>
                    <a:pt x="6468" y="21006"/>
                    <a:pt x="6468" y="21006"/>
                    <a:pt x="6468" y="21006"/>
                  </a:cubicBezTo>
                  <a:cubicBezTo>
                    <a:pt x="6468" y="21006"/>
                    <a:pt x="6468" y="21006"/>
                    <a:pt x="6468" y="21006"/>
                  </a:cubicBezTo>
                  <a:cubicBezTo>
                    <a:pt x="6468" y="21006"/>
                    <a:pt x="6468" y="21006"/>
                    <a:pt x="6468" y="21006"/>
                  </a:cubicBezTo>
                  <a:cubicBezTo>
                    <a:pt x="6468" y="21006"/>
                    <a:pt x="6468" y="21006"/>
                    <a:pt x="6468" y="21006"/>
                  </a:cubicBezTo>
                  <a:cubicBezTo>
                    <a:pt x="6584" y="21006"/>
                    <a:pt x="6584" y="21006"/>
                    <a:pt x="6584" y="21006"/>
                  </a:cubicBezTo>
                  <a:cubicBezTo>
                    <a:pt x="6699" y="21006"/>
                    <a:pt x="6699" y="21006"/>
                    <a:pt x="6699" y="21006"/>
                  </a:cubicBezTo>
                  <a:cubicBezTo>
                    <a:pt x="6699" y="21105"/>
                    <a:pt x="6699" y="21105"/>
                    <a:pt x="6699" y="21105"/>
                  </a:cubicBezTo>
                  <a:cubicBezTo>
                    <a:pt x="6584" y="21105"/>
                    <a:pt x="6584" y="21105"/>
                    <a:pt x="6584" y="21105"/>
                  </a:cubicBezTo>
                  <a:cubicBezTo>
                    <a:pt x="6468" y="21105"/>
                    <a:pt x="6468" y="21105"/>
                    <a:pt x="6468" y="21105"/>
                  </a:cubicBezTo>
                  <a:cubicBezTo>
                    <a:pt x="6468" y="21105"/>
                    <a:pt x="6468" y="21105"/>
                    <a:pt x="6468" y="21105"/>
                  </a:cubicBezTo>
                  <a:cubicBezTo>
                    <a:pt x="6353" y="21105"/>
                    <a:pt x="6353" y="21105"/>
                    <a:pt x="6353" y="21105"/>
                  </a:cubicBezTo>
                  <a:cubicBezTo>
                    <a:pt x="6353" y="21006"/>
                    <a:pt x="6353" y="21006"/>
                    <a:pt x="6353" y="21006"/>
                  </a:cubicBezTo>
                  <a:cubicBezTo>
                    <a:pt x="6237" y="21006"/>
                    <a:pt x="6237" y="21006"/>
                    <a:pt x="6237" y="21006"/>
                  </a:cubicBezTo>
                  <a:cubicBezTo>
                    <a:pt x="6237" y="21006"/>
                    <a:pt x="6237" y="21006"/>
                    <a:pt x="6237" y="21006"/>
                  </a:cubicBezTo>
                  <a:cubicBezTo>
                    <a:pt x="6237" y="21006"/>
                    <a:pt x="6237" y="21006"/>
                    <a:pt x="6237" y="21006"/>
                  </a:cubicBezTo>
                  <a:cubicBezTo>
                    <a:pt x="6122" y="21006"/>
                    <a:pt x="6122" y="21006"/>
                    <a:pt x="6122" y="21006"/>
                  </a:cubicBezTo>
                  <a:cubicBezTo>
                    <a:pt x="6122" y="21006"/>
                    <a:pt x="6122" y="21006"/>
                    <a:pt x="6122" y="21006"/>
                  </a:cubicBezTo>
                  <a:cubicBezTo>
                    <a:pt x="6122" y="21105"/>
                    <a:pt x="6122" y="21105"/>
                    <a:pt x="6122" y="21105"/>
                  </a:cubicBezTo>
                  <a:cubicBezTo>
                    <a:pt x="6353" y="21105"/>
                    <a:pt x="6353" y="21105"/>
                    <a:pt x="6353" y="21105"/>
                  </a:cubicBezTo>
                  <a:cubicBezTo>
                    <a:pt x="6353" y="21204"/>
                    <a:pt x="6353" y="21204"/>
                    <a:pt x="6353" y="21204"/>
                  </a:cubicBezTo>
                  <a:cubicBezTo>
                    <a:pt x="6353" y="21204"/>
                    <a:pt x="6353" y="21204"/>
                    <a:pt x="6353" y="21204"/>
                  </a:cubicBezTo>
                  <a:cubicBezTo>
                    <a:pt x="6353" y="21204"/>
                    <a:pt x="6353" y="21204"/>
                    <a:pt x="6353" y="21204"/>
                  </a:cubicBezTo>
                  <a:cubicBezTo>
                    <a:pt x="6353" y="21204"/>
                    <a:pt x="6353" y="21204"/>
                    <a:pt x="6353" y="21204"/>
                  </a:cubicBezTo>
                  <a:cubicBezTo>
                    <a:pt x="6353" y="21204"/>
                    <a:pt x="6353" y="21204"/>
                    <a:pt x="6353" y="21204"/>
                  </a:cubicBezTo>
                  <a:cubicBezTo>
                    <a:pt x="6468" y="21204"/>
                    <a:pt x="6468" y="21204"/>
                    <a:pt x="6468" y="21204"/>
                  </a:cubicBezTo>
                  <a:cubicBezTo>
                    <a:pt x="6468" y="21303"/>
                    <a:pt x="6468" y="21303"/>
                    <a:pt x="6468" y="21303"/>
                  </a:cubicBezTo>
                  <a:cubicBezTo>
                    <a:pt x="6584" y="21303"/>
                    <a:pt x="6584" y="21303"/>
                    <a:pt x="6584" y="21303"/>
                  </a:cubicBezTo>
                  <a:cubicBezTo>
                    <a:pt x="6584" y="21303"/>
                    <a:pt x="6584" y="21303"/>
                    <a:pt x="6584" y="21303"/>
                  </a:cubicBezTo>
                  <a:cubicBezTo>
                    <a:pt x="6468" y="21303"/>
                    <a:pt x="6468" y="21303"/>
                    <a:pt x="6468" y="21303"/>
                  </a:cubicBezTo>
                  <a:cubicBezTo>
                    <a:pt x="6468" y="21303"/>
                    <a:pt x="6468" y="21303"/>
                    <a:pt x="6468" y="21303"/>
                  </a:cubicBezTo>
                  <a:cubicBezTo>
                    <a:pt x="6468" y="21402"/>
                    <a:pt x="6468" y="21402"/>
                    <a:pt x="6468" y="21402"/>
                  </a:cubicBezTo>
                  <a:cubicBezTo>
                    <a:pt x="6353" y="21402"/>
                    <a:pt x="6353" y="21402"/>
                    <a:pt x="6353" y="21402"/>
                  </a:cubicBezTo>
                  <a:close/>
                  <a:moveTo>
                    <a:pt x="6237" y="21402"/>
                  </a:moveTo>
                  <a:cubicBezTo>
                    <a:pt x="6122" y="21303"/>
                    <a:pt x="6122" y="21303"/>
                    <a:pt x="6122" y="21303"/>
                  </a:cubicBezTo>
                  <a:cubicBezTo>
                    <a:pt x="6006" y="21303"/>
                    <a:pt x="6006" y="21303"/>
                    <a:pt x="6006" y="21303"/>
                  </a:cubicBezTo>
                  <a:cubicBezTo>
                    <a:pt x="6006" y="21303"/>
                    <a:pt x="6006" y="21303"/>
                    <a:pt x="6006" y="21303"/>
                  </a:cubicBezTo>
                  <a:cubicBezTo>
                    <a:pt x="6122" y="21402"/>
                    <a:pt x="6122" y="21402"/>
                    <a:pt x="6122" y="21402"/>
                  </a:cubicBezTo>
                  <a:cubicBezTo>
                    <a:pt x="6237" y="21402"/>
                    <a:pt x="6237" y="21402"/>
                    <a:pt x="6237" y="21402"/>
                  </a:cubicBezTo>
                  <a:cubicBezTo>
                    <a:pt x="6237" y="21402"/>
                    <a:pt x="6237" y="21402"/>
                    <a:pt x="6237" y="21402"/>
                  </a:cubicBezTo>
                  <a:close/>
                  <a:moveTo>
                    <a:pt x="14323" y="14466"/>
                  </a:moveTo>
                  <a:cubicBezTo>
                    <a:pt x="14323" y="14466"/>
                    <a:pt x="14323" y="14466"/>
                    <a:pt x="14323" y="14466"/>
                  </a:cubicBezTo>
                  <a:cubicBezTo>
                    <a:pt x="14439" y="14466"/>
                    <a:pt x="14439" y="14466"/>
                    <a:pt x="14439" y="14466"/>
                  </a:cubicBezTo>
                  <a:cubicBezTo>
                    <a:pt x="14670" y="14466"/>
                    <a:pt x="14670" y="14466"/>
                    <a:pt x="14670" y="14466"/>
                  </a:cubicBezTo>
                  <a:cubicBezTo>
                    <a:pt x="14901" y="14466"/>
                    <a:pt x="14901" y="14466"/>
                    <a:pt x="14901" y="14466"/>
                  </a:cubicBezTo>
                  <a:cubicBezTo>
                    <a:pt x="14901" y="14367"/>
                    <a:pt x="14901" y="14367"/>
                    <a:pt x="14901" y="14367"/>
                  </a:cubicBezTo>
                  <a:cubicBezTo>
                    <a:pt x="15016" y="14367"/>
                    <a:pt x="15016" y="14367"/>
                    <a:pt x="15016" y="14367"/>
                  </a:cubicBezTo>
                  <a:cubicBezTo>
                    <a:pt x="15132" y="14466"/>
                    <a:pt x="15132" y="14466"/>
                    <a:pt x="15132" y="14466"/>
                  </a:cubicBezTo>
                  <a:cubicBezTo>
                    <a:pt x="15247" y="14367"/>
                    <a:pt x="15247" y="14367"/>
                    <a:pt x="15247" y="14367"/>
                  </a:cubicBezTo>
                  <a:cubicBezTo>
                    <a:pt x="15363" y="14466"/>
                    <a:pt x="15363" y="14466"/>
                    <a:pt x="15363" y="14466"/>
                  </a:cubicBezTo>
                  <a:cubicBezTo>
                    <a:pt x="15478" y="14367"/>
                    <a:pt x="15478" y="14367"/>
                    <a:pt x="15478" y="14367"/>
                  </a:cubicBezTo>
                  <a:cubicBezTo>
                    <a:pt x="15478" y="14169"/>
                    <a:pt x="15478" y="14169"/>
                    <a:pt x="15478" y="14169"/>
                  </a:cubicBezTo>
                  <a:cubicBezTo>
                    <a:pt x="15363" y="14070"/>
                    <a:pt x="15363" y="14070"/>
                    <a:pt x="15363" y="14070"/>
                  </a:cubicBezTo>
                  <a:cubicBezTo>
                    <a:pt x="15363" y="13971"/>
                    <a:pt x="15363" y="13971"/>
                    <a:pt x="15363" y="13971"/>
                  </a:cubicBezTo>
                  <a:cubicBezTo>
                    <a:pt x="15247" y="13971"/>
                    <a:pt x="15247" y="13971"/>
                    <a:pt x="15247" y="13971"/>
                  </a:cubicBezTo>
                  <a:cubicBezTo>
                    <a:pt x="15016" y="14070"/>
                    <a:pt x="15016" y="14070"/>
                    <a:pt x="15016" y="14070"/>
                  </a:cubicBezTo>
                  <a:cubicBezTo>
                    <a:pt x="14670" y="14169"/>
                    <a:pt x="14670" y="14169"/>
                    <a:pt x="14670" y="14169"/>
                  </a:cubicBezTo>
                  <a:cubicBezTo>
                    <a:pt x="14670" y="14169"/>
                    <a:pt x="14670" y="14169"/>
                    <a:pt x="14670" y="14169"/>
                  </a:cubicBezTo>
                  <a:cubicBezTo>
                    <a:pt x="14554" y="14268"/>
                    <a:pt x="14554" y="14268"/>
                    <a:pt x="14554" y="14268"/>
                  </a:cubicBezTo>
                  <a:cubicBezTo>
                    <a:pt x="14439" y="14367"/>
                    <a:pt x="14439" y="14367"/>
                    <a:pt x="14439" y="14367"/>
                  </a:cubicBezTo>
                  <a:cubicBezTo>
                    <a:pt x="14323" y="14367"/>
                    <a:pt x="14323" y="14367"/>
                    <a:pt x="14323" y="14367"/>
                  </a:cubicBezTo>
                  <a:cubicBezTo>
                    <a:pt x="14323" y="14367"/>
                    <a:pt x="14323" y="14367"/>
                    <a:pt x="14323" y="14367"/>
                  </a:cubicBezTo>
                  <a:cubicBezTo>
                    <a:pt x="14323" y="14466"/>
                    <a:pt x="14323" y="14466"/>
                    <a:pt x="14323" y="14466"/>
                  </a:cubicBezTo>
                  <a:close/>
                  <a:moveTo>
                    <a:pt x="6584" y="20906"/>
                  </a:moveTo>
                  <a:cubicBezTo>
                    <a:pt x="6699" y="20906"/>
                    <a:pt x="6699" y="20906"/>
                    <a:pt x="6699" y="20906"/>
                  </a:cubicBezTo>
                  <a:cubicBezTo>
                    <a:pt x="6699" y="20906"/>
                    <a:pt x="6699" y="20906"/>
                    <a:pt x="6699" y="20906"/>
                  </a:cubicBezTo>
                  <a:cubicBezTo>
                    <a:pt x="6699" y="20807"/>
                    <a:pt x="6699" y="20807"/>
                    <a:pt x="6699" y="20807"/>
                  </a:cubicBezTo>
                  <a:cubicBezTo>
                    <a:pt x="6699" y="20807"/>
                    <a:pt x="6699" y="20807"/>
                    <a:pt x="6699" y="20807"/>
                  </a:cubicBezTo>
                  <a:cubicBezTo>
                    <a:pt x="6584" y="20906"/>
                    <a:pt x="6584" y="20906"/>
                    <a:pt x="6584" y="20906"/>
                  </a:cubicBezTo>
                  <a:close/>
                  <a:moveTo>
                    <a:pt x="7161" y="20114"/>
                  </a:moveTo>
                  <a:cubicBezTo>
                    <a:pt x="7161" y="20114"/>
                    <a:pt x="7161" y="20114"/>
                    <a:pt x="7161" y="20114"/>
                  </a:cubicBezTo>
                  <a:cubicBezTo>
                    <a:pt x="7161" y="20015"/>
                    <a:pt x="7161" y="20015"/>
                    <a:pt x="7161" y="20015"/>
                  </a:cubicBezTo>
                  <a:cubicBezTo>
                    <a:pt x="7161" y="20114"/>
                    <a:pt x="7161" y="20114"/>
                    <a:pt x="7161" y="20114"/>
                  </a:cubicBezTo>
                  <a:close/>
                  <a:moveTo>
                    <a:pt x="7161" y="20015"/>
                  </a:moveTo>
                  <a:cubicBezTo>
                    <a:pt x="7161" y="20015"/>
                    <a:pt x="7161" y="20015"/>
                    <a:pt x="7161" y="20015"/>
                  </a:cubicBezTo>
                  <a:cubicBezTo>
                    <a:pt x="7277" y="20015"/>
                    <a:pt x="7277" y="20015"/>
                    <a:pt x="7277" y="20015"/>
                  </a:cubicBezTo>
                  <a:cubicBezTo>
                    <a:pt x="7277" y="19916"/>
                    <a:pt x="7277" y="19916"/>
                    <a:pt x="7277" y="19916"/>
                  </a:cubicBezTo>
                  <a:cubicBezTo>
                    <a:pt x="7161" y="20015"/>
                    <a:pt x="7161" y="20015"/>
                    <a:pt x="7161" y="20015"/>
                  </a:cubicBezTo>
                  <a:close/>
                  <a:moveTo>
                    <a:pt x="7277" y="19817"/>
                  </a:moveTo>
                  <a:cubicBezTo>
                    <a:pt x="7277" y="19817"/>
                    <a:pt x="7277" y="19817"/>
                    <a:pt x="7277" y="19817"/>
                  </a:cubicBezTo>
                  <a:cubicBezTo>
                    <a:pt x="7277" y="19817"/>
                    <a:pt x="7277" y="19817"/>
                    <a:pt x="7277" y="19817"/>
                  </a:cubicBezTo>
                  <a:cubicBezTo>
                    <a:pt x="7277" y="19817"/>
                    <a:pt x="7277" y="19817"/>
                    <a:pt x="7277" y="19817"/>
                  </a:cubicBezTo>
                  <a:cubicBezTo>
                    <a:pt x="7277" y="19817"/>
                    <a:pt x="7277" y="19817"/>
                    <a:pt x="7277" y="19817"/>
                  </a:cubicBezTo>
                  <a:cubicBezTo>
                    <a:pt x="7277" y="19817"/>
                    <a:pt x="7277" y="19817"/>
                    <a:pt x="7277" y="19817"/>
                  </a:cubicBezTo>
                  <a:close/>
                  <a:moveTo>
                    <a:pt x="7161" y="19618"/>
                  </a:moveTo>
                  <a:cubicBezTo>
                    <a:pt x="7161" y="19717"/>
                    <a:pt x="7161" y="19717"/>
                    <a:pt x="7161" y="19717"/>
                  </a:cubicBezTo>
                  <a:cubicBezTo>
                    <a:pt x="7277" y="19717"/>
                    <a:pt x="7277" y="19717"/>
                    <a:pt x="7277" y="19717"/>
                  </a:cubicBezTo>
                  <a:cubicBezTo>
                    <a:pt x="7277" y="19717"/>
                    <a:pt x="7277" y="19717"/>
                    <a:pt x="7277" y="19717"/>
                  </a:cubicBezTo>
                  <a:cubicBezTo>
                    <a:pt x="7393" y="19717"/>
                    <a:pt x="7393" y="19717"/>
                    <a:pt x="7393" y="19717"/>
                  </a:cubicBezTo>
                  <a:cubicBezTo>
                    <a:pt x="7393" y="19717"/>
                    <a:pt x="7393" y="19717"/>
                    <a:pt x="7393" y="19717"/>
                  </a:cubicBezTo>
                  <a:cubicBezTo>
                    <a:pt x="7393" y="19717"/>
                    <a:pt x="7393" y="19717"/>
                    <a:pt x="7393" y="19717"/>
                  </a:cubicBezTo>
                  <a:cubicBezTo>
                    <a:pt x="7277" y="19717"/>
                    <a:pt x="7277" y="19717"/>
                    <a:pt x="7277" y="19717"/>
                  </a:cubicBezTo>
                  <a:cubicBezTo>
                    <a:pt x="7161" y="19618"/>
                    <a:pt x="7161" y="19618"/>
                    <a:pt x="7161" y="19618"/>
                  </a:cubicBezTo>
                  <a:cubicBezTo>
                    <a:pt x="7161" y="19618"/>
                    <a:pt x="7161" y="19618"/>
                    <a:pt x="7161" y="19618"/>
                  </a:cubicBezTo>
                  <a:close/>
                  <a:moveTo>
                    <a:pt x="7624" y="19618"/>
                  </a:moveTo>
                  <a:cubicBezTo>
                    <a:pt x="7624" y="19618"/>
                    <a:pt x="7624" y="19618"/>
                    <a:pt x="7624" y="19618"/>
                  </a:cubicBezTo>
                  <a:cubicBezTo>
                    <a:pt x="7624" y="19519"/>
                    <a:pt x="7624" y="19519"/>
                    <a:pt x="7624" y="19519"/>
                  </a:cubicBezTo>
                  <a:cubicBezTo>
                    <a:pt x="7624" y="19519"/>
                    <a:pt x="7624" y="19519"/>
                    <a:pt x="7624" y="19519"/>
                  </a:cubicBezTo>
                  <a:cubicBezTo>
                    <a:pt x="7624" y="19618"/>
                    <a:pt x="7624" y="19618"/>
                    <a:pt x="7624" y="19618"/>
                  </a:cubicBezTo>
                  <a:close/>
                  <a:moveTo>
                    <a:pt x="7508" y="19123"/>
                  </a:moveTo>
                  <a:cubicBezTo>
                    <a:pt x="7508" y="19123"/>
                    <a:pt x="7508" y="19123"/>
                    <a:pt x="7508" y="19123"/>
                  </a:cubicBezTo>
                  <a:cubicBezTo>
                    <a:pt x="7624" y="19222"/>
                    <a:pt x="7624" y="19222"/>
                    <a:pt x="7624" y="19222"/>
                  </a:cubicBezTo>
                  <a:cubicBezTo>
                    <a:pt x="7739" y="19222"/>
                    <a:pt x="7739" y="19222"/>
                    <a:pt x="7739" y="19222"/>
                  </a:cubicBezTo>
                  <a:cubicBezTo>
                    <a:pt x="7739" y="19321"/>
                    <a:pt x="7739" y="19321"/>
                    <a:pt x="7739" y="19321"/>
                  </a:cubicBezTo>
                  <a:cubicBezTo>
                    <a:pt x="7739" y="19222"/>
                    <a:pt x="7739" y="19222"/>
                    <a:pt x="7739" y="19222"/>
                  </a:cubicBezTo>
                  <a:cubicBezTo>
                    <a:pt x="7739" y="19222"/>
                    <a:pt x="7739" y="19222"/>
                    <a:pt x="7739" y="19222"/>
                  </a:cubicBezTo>
                  <a:cubicBezTo>
                    <a:pt x="7624" y="19222"/>
                    <a:pt x="7624" y="19222"/>
                    <a:pt x="7624" y="19222"/>
                  </a:cubicBezTo>
                  <a:cubicBezTo>
                    <a:pt x="7624" y="19123"/>
                    <a:pt x="7624" y="19123"/>
                    <a:pt x="7624" y="19123"/>
                  </a:cubicBezTo>
                  <a:cubicBezTo>
                    <a:pt x="7508" y="19123"/>
                    <a:pt x="7508" y="19123"/>
                    <a:pt x="7508" y="19123"/>
                  </a:cubicBezTo>
                  <a:close/>
                  <a:moveTo>
                    <a:pt x="8201" y="18231"/>
                  </a:moveTo>
                  <a:cubicBezTo>
                    <a:pt x="8201" y="18330"/>
                    <a:pt x="8201" y="18330"/>
                    <a:pt x="8201" y="18330"/>
                  </a:cubicBezTo>
                  <a:cubicBezTo>
                    <a:pt x="8317" y="18330"/>
                    <a:pt x="8317" y="18330"/>
                    <a:pt x="8317" y="18330"/>
                  </a:cubicBezTo>
                  <a:cubicBezTo>
                    <a:pt x="8201" y="18429"/>
                    <a:pt x="8201" y="18429"/>
                    <a:pt x="8201" y="18429"/>
                  </a:cubicBezTo>
                  <a:cubicBezTo>
                    <a:pt x="8317" y="18528"/>
                    <a:pt x="8317" y="18528"/>
                    <a:pt x="8317" y="18528"/>
                  </a:cubicBezTo>
                  <a:cubicBezTo>
                    <a:pt x="8317" y="18528"/>
                    <a:pt x="8317" y="18528"/>
                    <a:pt x="8317" y="18528"/>
                  </a:cubicBezTo>
                  <a:cubicBezTo>
                    <a:pt x="8317" y="18429"/>
                    <a:pt x="8317" y="18429"/>
                    <a:pt x="8317" y="18429"/>
                  </a:cubicBezTo>
                  <a:cubicBezTo>
                    <a:pt x="8317" y="18330"/>
                    <a:pt x="8317" y="18330"/>
                    <a:pt x="8317" y="18330"/>
                  </a:cubicBezTo>
                  <a:cubicBezTo>
                    <a:pt x="8317" y="18330"/>
                    <a:pt x="8317" y="18330"/>
                    <a:pt x="8317" y="18330"/>
                  </a:cubicBezTo>
                  <a:cubicBezTo>
                    <a:pt x="8201" y="18231"/>
                    <a:pt x="8201" y="18231"/>
                    <a:pt x="8201" y="18231"/>
                  </a:cubicBezTo>
                  <a:cubicBezTo>
                    <a:pt x="8201" y="18231"/>
                    <a:pt x="8201" y="18231"/>
                    <a:pt x="8201" y="18231"/>
                  </a:cubicBezTo>
                  <a:cubicBezTo>
                    <a:pt x="8201" y="18231"/>
                    <a:pt x="8201" y="18231"/>
                    <a:pt x="8201" y="18231"/>
                  </a:cubicBezTo>
                  <a:close/>
                  <a:moveTo>
                    <a:pt x="8663" y="17934"/>
                  </a:moveTo>
                  <a:cubicBezTo>
                    <a:pt x="8663" y="18033"/>
                    <a:pt x="8663" y="18033"/>
                    <a:pt x="8663" y="18033"/>
                  </a:cubicBezTo>
                  <a:cubicBezTo>
                    <a:pt x="8779" y="18033"/>
                    <a:pt x="8779" y="18033"/>
                    <a:pt x="8779" y="18033"/>
                  </a:cubicBezTo>
                  <a:cubicBezTo>
                    <a:pt x="8779" y="18033"/>
                    <a:pt x="8779" y="18033"/>
                    <a:pt x="8779" y="18033"/>
                  </a:cubicBezTo>
                  <a:cubicBezTo>
                    <a:pt x="8779" y="17934"/>
                    <a:pt x="8779" y="17934"/>
                    <a:pt x="8779" y="17934"/>
                  </a:cubicBezTo>
                  <a:cubicBezTo>
                    <a:pt x="8663" y="17934"/>
                    <a:pt x="8663" y="17934"/>
                    <a:pt x="8663" y="17934"/>
                  </a:cubicBezTo>
                  <a:close/>
                  <a:moveTo>
                    <a:pt x="8779" y="17934"/>
                  </a:moveTo>
                  <a:cubicBezTo>
                    <a:pt x="8894" y="17934"/>
                    <a:pt x="8894" y="17934"/>
                    <a:pt x="8894" y="17934"/>
                  </a:cubicBezTo>
                  <a:cubicBezTo>
                    <a:pt x="8894" y="17934"/>
                    <a:pt x="8894" y="17934"/>
                    <a:pt x="8894" y="17934"/>
                  </a:cubicBezTo>
                  <a:cubicBezTo>
                    <a:pt x="8779" y="17835"/>
                    <a:pt x="8779" y="17835"/>
                    <a:pt x="8779" y="17835"/>
                  </a:cubicBezTo>
                  <a:cubicBezTo>
                    <a:pt x="8779" y="17934"/>
                    <a:pt x="8779" y="17934"/>
                    <a:pt x="8779" y="17934"/>
                  </a:cubicBezTo>
                  <a:close/>
                  <a:moveTo>
                    <a:pt x="9587" y="17835"/>
                  </a:moveTo>
                  <a:cubicBezTo>
                    <a:pt x="9703" y="17835"/>
                    <a:pt x="9703" y="17835"/>
                    <a:pt x="9703" y="17835"/>
                  </a:cubicBezTo>
                  <a:cubicBezTo>
                    <a:pt x="9818" y="17835"/>
                    <a:pt x="9818" y="17835"/>
                    <a:pt x="9818" y="17835"/>
                  </a:cubicBezTo>
                  <a:cubicBezTo>
                    <a:pt x="9818" y="17736"/>
                    <a:pt x="9818" y="17736"/>
                    <a:pt x="9818" y="17736"/>
                  </a:cubicBezTo>
                  <a:cubicBezTo>
                    <a:pt x="9703" y="17637"/>
                    <a:pt x="9703" y="17637"/>
                    <a:pt x="9703" y="17637"/>
                  </a:cubicBezTo>
                  <a:cubicBezTo>
                    <a:pt x="9703" y="17637"/>
                    <a:pt x="9703" y="17637"/>
                    <a:pt x="9703" y="17637"/>
                  </a:cubicBezTo>
                  <a:cubicBezTo>
                    <a:pt x="9703" y="17637"/>
                    <a:pt x="9703" y="17637"/>
                    <a:pt x="9703" y="17637"/>
                  </a:cubicBezTo>
                  <a:cubicBezTo>
                    <a:pt x="9587" y="17637"/>
                    <a:pt x="9587" y="17637"/>
                    <a:pt x="9587" y="17637"/>
                  </a:cubicBezTo>
                  <a:cubicBezTo>
                    <a:pt x="9587" y="17637"/>
                    <a:pt x="9587" y="17637"/>
                    <a:pt x="9587" y="17637"/>
                  </a:cubicBezTo>
                  <a:cubicBezTo>
                    <a:pt x="9587" y="17736"/>
                    <a:pt x="9587" y="17736"/>
                    <a:pt x="9587" y="17736"/>
                  </a:cubicBezTo>
                  <a:cubicBezTo>
                    <a:pt x="9472" y="17736"/>
                    <a:pt x="9472" y="17736"/>
                    <a:pt x="9472" y="17736"/>
                  </a:cubicBezTo>
                  <a:cubicBezTo>
                    <a:pt x="9587" y="17835"/>
                    <a:pt x="9587" y="17835"/>
                    <a:pt x="9587" y="17835"/>
                  </a:cubicBezTo>
                  <a:cubicBezTo>
                    <a:pt x="9587" y="17835"/>
                    <a:pt x="9587" y="17835"/>
                    <a:pt x="9587" y="17835"/>
                  </a:cubicBezTo>
                  <a:cubicBezTo>
                    <a:pt x="9587" y="17835"/>
                    <a:pt x="9587" y="17835"/>
                    <a:pt x="9587" y="17835"/>
                  </a:cubicBezTo>
                  <a:close/>
                  <a:moveTo>
                    <a:pt x="9934" y="17835"/>
                  </a:moveTo>
                  <a:cubicBezTo>
                    <a:pt x="9934" y="17736"/>
                    <a:pt x="9934" y="17736"/>
                    <a:pt x="9934" y="17736"/>
                  </a:cubicBezTo>
                  <a:cubicBezTo>
                    <a:pt x="9934" y="17736"/>
                    <a:pt x="9934" y="17736"/>
                    <a:pt x="9934" y="17736"/>
                  </a:cubicBezTo>
                  <a:cubicBezTo>
                    <a:pt x="9934" y="17736"/>
                    <a:pt x="9934" y="17736"/>
                    <a:pt x="9934" y="17736"/>
                  </a:cubicBezTo>
                  <a:cubicBezTo>
                    <a:pt x="9934" y="17736"/>
                    <a:pt x="9934" y="17736"/>
                    <a:pt x="9934" y="17736"/>
                  </a:cubicBezTo>
                  <a:cubicBezTo>
                    <a:pt x="9934" y="17835"/>
                    <a:pt x="9934" y="17835"/>
                    <a:pt x="9934" y="17835"/>
                  </a:cubicBezTo>
                  <a:cubicBezTo>
                    <a:pt x="9934" y="17835"/>
                    <a:pt x="9934" y="17835"/>
                    <a:pt x="9934" y="17835"/>
                  </a:cubicBezTo>
                  <a:close/>
                  <a:moveTo>
                    <a:pt x="16056" y="15160"/>
                  </a:moveTo>
                  <a:cubicBezTo>
                    <a:pt x="16056" y="15160"/>
                    <a:pt x="16056" y="15160"/>
                    <a:pt x="16056" y="15160"/>
                  </a:cubicBezTo>
                  <a:cubicBezTo>
                    <a:pt x="16056" y="15160"/>
                    <a:pt x="16056" y="15160"/>
                    <a:pt x="16056" y="15160"/>
                  </a:cubicBezTo>
                  <a:cubicBezTo>
                    <a:pt x="16056" y="15160"/>
                    <a:pt x="16056" y="15160"/>
                    <a:pt x="16056" y="15160"/>
                  </a:cubicBezTo>
                  <a:cubicBezTo>
                    <a:pt x="16056" y="15160"/>
                    <a:pt x="16056" y="15160"/>
                    <a:pt x="16056" y="15160"/>
                  </a:cubicBezTo>
                  <a:cubicBezTo>
                    <a:pt x="16056" y="15160"/>
                    <a:pt x="16056" y="15160"/>
                    <a:pt x="16056" y="15160"/>
                  </a:cubicBezTo>
                  <a:close/>
                  <a:moveTo>
                    <a:pt x="14901" y="14466"/>
                  </a:moveTo>
                  <a:cubicBezTo>
                    <a:pt x="15016" y="14466"/>
                    <a:pt x="15016" y="14466"/>
                    <a:pt x="15016" y="14466"/>
                  </a:cubicBezTo>
                  <a:cubicBezTo>
                    <a:pt x="15016" y="14466"/>
                    <a:pt x="15016" y="14466"/>
                    <a:pt x="15016" y="14466"/>
                  </a:cubicBezTo>
                  <a:cubicBezTo>
                    <a:pt x="15016" y="14466"/>
                    <a:pt x="15016" y="14466"/>
                    <a:pt x="15016" y="14466"/>
                  </a:cubicBezTo>
                  <a:cubicBezTo>
                    <a:pt x="15016" y="14466"/>
                    <a:pt x="15016" y="14466"/>
                    <a:pt x="15016" y="14466"/>
                  </a:cubicBezTo>
                  <a:cubicBezTo>
                    <a:pt x="15016" y="14466"/>
                    <a:pt x="14901" y="14466"/>
                    <a:pt x="14901" y="14466"/>
                  </a:cubicBezTo>
                  <a:close/>
                  <a:moveTo>
                    <a:pt x="14439" y="14169"/>
                  </a:moveTo>
                  <a:cubicBezTo>
                    <a:pt x="14554" y="14169"/>
                    <a:pt x="14554" y="14169"/>
                    <a:pt x="14554" y="14169"/>
                  </a:cubicBezTo>
                  <a:cubicBezTo>
                    <a:pt x="14554" y="14169"/>
                    <a:pt x="14554" y="14169"/>
                    <a:pt x="14554" y="14169"/>
                  </a:cubicBezTo>
                  <a:cubicBezTo>
                    <a:pt x="14554" y="14169"/>
                    <a:pt x="14554" y="14169"/>
                    <a:pt x="14554" y="14169"/>
                  </a:cubicBezTo>
                  <a:cubicBezTo>
                    <a:pt x="14554" y="14169"/>
                    <a:pt x="14554" y="14169"/>
                    <a:pt x="14554" y="14169"/>
                  </a:cubicBezTo>
                  <a:cubicBezTo>
                    <a:pt x="14439" y="14169"/>
                    <a:pt x="14439" y="14169"/>
                    <a:pt x="14439" y="14169"/>
                  </a:cubicBezTo>
                  <a:close/>
                  <a:moveTo>
                    <a:pt x="15363" y="13971"/>
                  </a:moveTo>
                  <a:cubicBezTo>
                    <a:pt x="15363" y="13971"/>
                    <a:pt x="15363" y="13971"/>
                    <a:pt x="15363" y="13971"/>
                  </a:cubicBezTo>
                  <a:cubicBezTo>
                    <a:pt x="15478" y="14070"/>
                    <a:pt x="15478" y="14070"/>
                    <a:pt x="15478" y="14070"/>
                  </a:cubicBezTo>
                  <a:cubicBezTo>
                    <a:pt x="15478" y="13971"/>
                    <a:pt x="15478" y="13971"/>
                    <a:pt x="15478" y="13971"/>
                  </a:cubicBezTo>
                  <a:cubicBezTo>
                    <a:pt x="15478" y="13971"/>
                    <a:pt x="15478" y="13971"/>
                    <a:pt x="15478" y="13971"/>
                  </a:cubicBezTo>
                  <a:cubicBezTo>
                    <a:pt x="15478" y="13971"/>
                    <a:pt x="15478" y="13971"/>
                    <a:pt x="15478" y="13971"/>
                  </a:cubicBezTo>
                  <a:cubicBezTo>
                    <a:pt x="15363" y="13971"/>
                    <a:pt x="15363" y="13971"/>
                    <a:pt x="15363" y="13971"/>
                  </a:cubicBezTo>
                  <a:close/>
                  <a:moveTo>
                    <a:pt x="16056" y="12484"/>
                  </a:moveTo>
                  <a:cubicBezTo>
                    <a:pt x="16056" y="12484"/>
                    <a:pt x="16056" y="12484"/>
                    <a:pt x="16056" y="12484"/>
                  </a:cubicBezTo>
                  <a:cubicBezTo>
                    <a:pt x="16056" y="12583"/>
                    <a:pt x="16056" y="12583"/>
                    <a:pt x="16056" y="12583"/>
                  </a:cubicBezTo>
                  <a:cubicBezTo>
                    <a:pt x="16056" y="12583"/>
                    <a:pt x="16056" y="12583"/>
                    <a:pt x="16056" y="12583"/>
                  </a:cubicBezTo>
                  <a:cubicBezTo>
                    <a:pt x="16171" y="12683"/>
                    <a:pt x="16171" y="12683"/>
                    <a:pt x="16171" y="12683"/>
                  </a:cubicBezTo>
                  <a:cubicBezTo>
                    <a:pt x="16171" y="12782"/>
                    <a:pt x="16171" y="12782"/>
                    <a:pt x="16171" y="12782"/>
                  </a:cubicBezTo>
                  <a:cubicBezTo>
                    <a:pt x="16287" y="12782"/>
                    <a:pt x="16287" y="12782"/>
                    <a:pt x="16287" y="12782"/>
                  </a:cubicBezTo>
                  <a:cubicBezTo>
                    <a:pt x="16402" y="12881"/>
                    <a:pt x="16402" y="12881"/>
                    <a:pt x="16402" y="12881"/>
                  </a:cubicBezTo>
                  <a:cubicBezTo>
                    <a:pt x="16518" y="12980"/>
                    <a:pt x="16518" y="12980"/>
                    <a:pt x="16518" y="12980"/>
                  </a:cubicBezTo>
                  <a:cubicBezTo>
                    <a:pt x="16633" y="12980"/>
                    <a:pt x="16633" y="12980"/>
                    <a:pt x="16633" y="12980"/>
                  </a:cubicBezTo>
                  <a:cubicBezTo>
                    <a:pt x="16633" y="12980"/>
                    <a:pt x="16633" y="12980"/>
                    <a:pt x="16633" y="12980"/>
                  </a:cubicBezTo>
                  <a:cubicBezTo>
                    <a:pt x="16633" y="13079"/>
                    <a:pt x="16633" y="13079"/>
                    <a:pt x="16633" y="13079"/>
                  </a:cubicBezTo>
                  <a:cubicBezTo>
                    <a:pt x="16749" y="13079"/>
                    <a:pt x="16749" y="13079"/>
                    <a:pt x="16749" y="13079"/>
                  </a:cubicBezTo>
                  <a:cubicBezTo>
                    <a:pt x="16749" y="13079"/>
                    <a:pt x="16749" y="13079"/>
                    <a:pt x="16749" y="13079"/>
                  </a:cubicBezTo>
                  <a:cubicBezTo>
                    <a:pt x="16749" y="12980"/>
                    <a:pt x="16749" y="12980"/>
                    <a:pt x="16749" y="12980"/>
                  </a:cubicBezTo>
                  <a:cubicBezTo>
                    <a:pt x="16864" y="12980"/>
                    <a:pt x="16864" y="12980"/>
                    <a:pt x="16864" y="12980"/>
                  </a:cubicBezTo>
                  <a:cubicBezTo>
                    <a:pt x="16749" y="12881"/>
                    <a:pt x="16749" y="12881"/>
                    <a:pt x="16749" y="12881"/>
                  </a:cubicBezTo>
                  <a:cubicBezTo>
                    <a:pt x="16633" y="12881"/>
                    <a:pt x="16633" y="12881"/>
                    <a:pt x="16633" y="12881"/>
                  </a:cubicBezTo>
                  <a:cubicBezTo>
                    <a:pt x="16633" y="12881"/>
                    <a:pt x="16633" y="12881"/>
                    <a:pt x="16633" y="12881"/>
                  </a:cubicBezTo>
                  <a:cubicBezTo>
                    <a:pt x="16518" y="12782"/>
                    <a:pt x="16518" y="12782"/>
                    <a:pt x="16518" y="12782"/>
                  </a:cubicBezTo>
                  <a:cubicBezTo>
                    <a:pt x="16633" y="12782"/>
                    <a:pt x="16633" y="12782"/>
                    <a:pt x="16633" y="12782"/>
                  </a:cubicBezTo>
                  <a:cubicBezTo>
                    <a:pt x="16633" y="12782"/>
                    <a:pt x="16633" y="12782"/>
                    <a:pt x="16633" y="12782"/>
                  </a:cubicBezTo>
                  <a:cubicBezTo>
                    <a:pt x="16749" y="12782"/>
                    <a:pt x="16749" y="12782"/>
                    <a:pt x="16749" y="12782"/>
                  </a:cubicBezTo>
                  <a:cubicBezTo>
                    <a:pt x="16749" y="12782"/>
                    <a:pt x="16749" y="12782"/>
                    <a:pt x="16749" y="12782"/>
                  </a:cubicBezTo>
                  <a:cubicBezTo>
                    <a:pt x="16864" y="12782"/>
                    <a:pt x="16864" y="12782"/>
                    <a:pt x="16864" y="12782"/>
                  </a:cubicBezTo>
                  <a:cubicBezTo>
                    <a:pt x="16864" y="12881"/>
                    <a:pt x="16864" y="12881"/>
                    <a:pt x="16864" y="12881"/>
                  </a:cubicBezTo>
                  <a:cubicBezTo>
                    <a:pt x="16980" y="12782"/>
                    <a:pt x="16980" y="12782"/>
                    <a:pt x="16980" y="12782"/>
                  </a:cubicBezTo>
                  <a:cubicBezTo>
                    <a:pt x="16864" y="12782"/>
                    <a:pt x="16864" y="12782"/>
                    <a:pt x="16864" y="12782"/>
                  </a:cubicBezTo>
                  <a:cubicBezTo>
                    <a:pt x="16633" y="12683"/>
                    <a:pt x="16633" y="12683"/>
                    <a:pt x="16633" y="12683"/>
                  </a:cubicBezTo>
                  <a:cubicBezTo>
                    <a:pt x="16518" y="12583"/>
                    <a:pt x="16518" y="12583"/>
                    <a:pt x="16518" y="12583"/>
                  </a:cubicBezTo>
                  <a:cubicBezTo>
                    <a:pt x="16518" y="12484"/>
                    <a:pt x="16518" y="12484"/>
                    <a:pt x="16518" y="12484"/>
                  </a:cubicBezTo>
                  <a:cubicBezTo>
                    <a:pt x="16402" y="12484"/>
                    <a:pt x="16402" y="12484"/>
                    <a:pt x="16402" y="12484"/>
                  </a:cubicBezTo>
                  <a:cubicBezTo>
                    <a:pt x="16287" y="12484"/>
                    <a:pt x="16287" y="12484"/>
                    <a:pt x="16287" y="12484"/>
                  </a:cubicBezTo>
                  <a:cubicBezTo>
                    <a:pt x="16287" y="12484"/>
                    <a:pt x="16287" y="12484"/>
                    <a:pt x="16287" y="12484"/>
                  </a:cubicBezTo>
                  <a:cubicBezTo>
                    <a:pt x="16171" y="12484"/>
                    <a:pt x="16171" y="12484"/>
                    <a:pt x="16171" y="12484"/>
                  </a:cubicBezTo>
                  <a:cubicBezTo>
                    <a:pt x="16056" y="12385"/>
                    <a:pt x="16056" y="12385"/>
                    <a:pt x="16056" y="12385"/>
                  </a:cubicBezTo>
                  <a:cubicBezTo>
                    <a:pt x="16056" y="12484"/>
                    <a:pt x="16056" y="12484"/>
                    <a:pt x="16056" y="12484"/>
                  </a:cubicBezTo>
                  <a:close/>
                  <a:moveTo>
                    <a:pt x="15825" y="12484"/>
                  </a:moveTo>
                  <a:cubicBezTo>
                    <a:pt x="15825" y="12484"/>
                    <a:pt x="15825" y="12484"/>
                    <a:pt x="15825" y="12484"/>
                  </a:cubicBezTo>
                  <a:cubicBezTo>
                    <a:pt x="15825" y="12385"/>
                    <a:pt x="15825" y="12385"/>
                    <a:pt x="15825" y="12385"/>
                  </a:cubicBezTo>
                  <a:cubicBezTo>
                    <a:pt x="15940" y="12385"/>
                    <a:pt x="15940" y="12385"/>
                    <a:pt x="15940" y="12385"/>
                  </a:cubicBezTo>
                  <a:cubicBezTo>
                    <a:pt x="15709" y="12385"/>
                    <a:pt x="15709" y="12385"/>
                    <a:pt x="15709" y="12385"/>
                  </a:cubicBezTo>
                  <a:cubicBezTo>
                    <a:pt x="15709" y="12484"/>
                    <a:pt x="15709" y="12484"/>
                    <a:pt x="15709" y="12484"/>
                  </a:cubicBezTo>
                  <a:cubicBezTo>
                    <a:pt x="15825" y="12484"/>
                    <a:pt x="15825" y="12484"/>
                    <a:pt x="15825" y="12484"/>
                  </a:cubicBezTo>
                  <a:close/>
                  <a:moveTo>
                    <a:pt x="16056" y="12385"/>
                  </a:moveTo>
                  <a:cubicBezTo>
                    <a:pt x="16056" y="12385"/>
                    <a:pt x="16056" y="12385"/>
                    <a:pt x="16056" y="12385"/>
                  </a:cubicBezTo>
                  <a:cubicBezTo>
                    <a:pt x="16287" y="12385"/>
                    <a:pt x="16287" y="12385"/>
                    <a:pt x="16287" y="12385"/>
                  </a:cubicBezTo>
                  <a:cubicBezTo>
                    <a:pt x="16287" y="12484"/>
                    <a:pt x="16287" y="12484"/>
                    <a:pt x="16287" y="12484"/>
                  </a:cubicBezTo>
                  <a:cubicBezTo>
                    <a:pt x="16518" y="12484"/>
                    <a:pt x="16518" y="12484"/>
                    <a:pt x="16518" y="12484"/>
                  </a:cubicBezTo>
                  <a:cubicBezTo>
                    <a:pt x="16633" y="12484"/>
                    <a:pt x="16633" y="12484"/>
                    <a:pt x="16633" y="12484"/>
                  </a:cubicBezTo>
                  <a:cubicBezTo>
                    <a:pt x="16633" y="12484"/>
                    <a:pt x="16633" y="12484"/>
                    <a:pt x="16633" y="12484"/>
                  </a:cubicBezTo>
                  <a:cubicBezTo>
                    <a:pt x="16749" y="12484"/>
                    <a:pt x="16749" y="12484"/>
                    <a:pt x="16749" y="12484"/>
                  </a:cubicBezTo>
                  <a:cubicBezTo>
                    <a:pt x="16749" y="12583"/>
                    <a:pt x="16749" y="12583"/>
                    <a:pt x="16749" y="12583"/>
                  </a:cubicBezTo>
                  <a:cubicBezTo>
                    <a:pt x="16749" y="12583"/>
                    <a:pt x="16749" y="12583"/>
                    <a:pt x="16749" y="12583"/>
                  </a:cubicBezTo>
                  <a:cubicBezTo>
                    <a:pt x="16864" y="12583"/>
                    <a:pt x="16864" y="12583"/>
                    <a:pt x="16864" y="12583"/>
                  </a:cubicBezTo>
                  <a:cubicBezTo>
                    <a:pt x="16864" y="12583"/>
                    <a:pt x="16864" y="12583"/>
                    <a:pt x="16864" y="12583"/>
                  </a:cubicBezTo>
                  <a:cubicBezTo>
                    <a:pt x="16980" y="12583"/>
                    <a:pt x="16980" y="12583"/>
                    <a:pt x="16980" y="12583"/>
                  </a:cubicBezTo>
                  <a:cubicBezTo>
                    <a:pt x="16980" y="12583"/>
                    <a:pt x="16980" y="12583"/>
                    <a:pt x="16980" y="12583"/>
                  </a:cubicBezTo>
                  <a:cubicBezTo>
                    <a:pt x="16980" y="12484"/>
                    <a:pt x="16980" y="12484"/>
                    <a:pt x="16980" y="12484"/>
                  </a:cubicBezTo>
                  <a:cubicBezTo>
                    <a:pt x="16980" y="12484"/>
                    <a:pt x="16980" y="12484"/>
                    <a:pt x="16980" y="12484"/>
                  </a:cubicBezTo>
                  <a:cubicBezTo>
                    <a:pt x="16980" y="12484"/>
                    <a:pt x="16980" y="12484"/>
                    <a:pt x="16980" y="12484"/>
                  </a:cubicBezTo>
                  <a:cubicBezTo>
                    <a:pt x="16864" y="12385"/>
                    <a:pt x="16864" y="12385"/>
                    <a:pt x="16864" y="12385"/>
                  </a:cubicBezTo>
                  <a:cubicBezTo>
                    <a:pt x="16864" y="12385"/>
                    <a:pt x="16864" y="12385"/>
                    <a:pt x="16864" y="12385"/>
                  </a:cubicBezTo>
                  <a:cubicBezTo>
                    <a:pt x="16749" y="12286"/>
                    <a:pt x="16749" y="12286"/>
                    <a:pt x="16749" y="12286"/>
                  </a:cubicBezTo>
                  <a:cubicBezTo>
                    <a:pt x="16633" y="12286"/>
                    <a:pt x="16633" y="12286"/>
                    <a:pt x="16633" y="12286"/>
                  </a:cubicBezTo>
                  <a:cubicBezTo>
                    <a:pt x="16402" y="12385"/>
                    <a:pt x="16402" y="12385"/>
                    <a:pt x="16402" y="12385"/>
                  </a:cubicBezTo>
                  <a:cubicBezTo>
                    <a:pt x="16287" y="12286"/>
                    <a:pt x="16287" y="12286"/>
                    <a:pt x="16287" y="12286"/>
                  </a:cubicBezTo>
                  <a:cubicBezTo>
                    <a:pt x="16171" y="12286"/>
                    <a:pt x="16171" y="12286"/>
                    <a:pt x="16171" y="12286"/>
                  </a:cubicBezTo>
                  <a:cubicBezTo>
                    <a:pt x="16056" y="12286"/>
                    <a:pt x="16056" y="12286"/>
                    <a:pt x="16056" y="12286"/>
                  </a:cubicBezTo>
                  <a:cubicBezTo>
                    <a:pt x="16056" y="12286"/>
                    <a:pt x="16056" y="12385"/>
                    <a:pt x="16056" y="12385"/>
                  </a:cubicBezTo>
                  <a:close/>
                  <a:moveTo>
                    <a:pt x="15594" y="12088"/>
                  </a:moveTo>
                  <a:cubicBezTo>
                    <a:pt x="15709" y="12088"/>
                    <a:pt x="15709" y="12088"/>
                    <a:pt x="15709" y="12088"/>
                  </a:cubicBezTo>
                  <a:cubicBezTo>
                    <a:pt x="15825" y="12187"/>
                    <a:pt x="15825" y="12187"/>
                    <a:pt x="15825" y="12187"/>
                  </a:cubicBezTo>
                  <a:cubicBezTo>
                    <a:pt x="15940" y="12286"/>
                    <a:pt x="15940" y="12286"/>
                    <a:pt x="15940" y="12286"/>
                  </a:cubicBezTo>
                  <a:cubicBezTo>
                    <a:pt x="16056" y="12286"/>
                    <a:pt x="16056" y="12286"/>
                    <a:pt x="16056" y="12286"/>
                  </a:cubicBezTo>
                  <a:cubicBezTo>
                    <a:pt x="16287" y="12286"/>
                    <a:pt x="16287" y="12286"/>
                    <a:pt x="16287" y="12286"/>
                  </a:cubicBezTo>
                  <a:cubicBezTo>
                    <a:pt x="16518" y="12286"/>
                    <a:pt x="16518" y="12286"/>
                    <a:pt x="16518" y="12286"/>
                  </a:cubicBezTo>
                  <a:cubicBezTo>
                    <a:pt x="16749" y="12286"/>
                    <a:pt x="16749" y="12286"/>
                    <a:pt x="16749" y="12286"/>
                  </a:cubicBezTo>
                  <a:cubicBezTo>
                    <a:pt x="16633" y="12187"/>
                    <a:pt x="16633" y="12187"/>
                    <a:pt x="16633" y="12187"/>
                  </a:cubicBezTo>
                  <a:cubicBezTo>
                    <a:pt x="16518" y="12187"/>
                    <a:pt x="16518" y="12187"/>
                    <a:pt x="16518" y="12187"/>
                  </a:cubicBezTo>
                  <a:cubicBezTo>
                    <a:pt x="16287" y="12187"/>
                    <a:pt x="16287" y="12187"/>
                    <a:pt x="16287" y="12187"/>
                  </a:cubicBezTo>
                  <a:cubicBezTo>
                    <a:pt x="16287" y="12187"/>
                    <a:pt x="16287" y="12187"/>
                    <a:pt x="16287" y="12187"/>
                  </a:cubicBezTo>
                  <a:cubicBezTo>
                    <a:pt x="16056" y="12088"/>
                    <a:pt x="16056" y="12088"/>
                    <a:pt x="16056" y="12088"/>
                  </a:cubicBezTo>
                  <a:cubicBezTo>
                    <a:pt x="15940" y="12088"/>
                    <a:pt x="15940" y="12088"/>
                    <a:pt x="15940" y="12088"/>
                  </a:cubicBezTo>
                  <a:cubicBezTo>
                    <a:pt x="15940" y="12088"/>
                    <a:pt x="15940" y="12088"/>
                    <a:pt x="15940" y="12088"/>
                  </a:cubicBezTo>
                  <a:cubicBezTo>
                    <a:pt x="15940" y="12088"/>
                    <a:pt x="15940" y="12088"/>
                    <a:pt x="15940" y="12088"/>
                  </a:cubicBezTo>
                  <a:cubicBezTo>
                    <a:pt x="16056" y="12088"/>
                    <a:pt x="16056" y="12088"/>
                    <a:pt x="16056" y="12088"/>
                  </a:cubicBezTo>
                  <a:cubicBezTo>
                    <a:pt x="16171" y="12088"/>
                    <a:pt x="16171" y="12088"/>
                    <a:pt x="16171" y="12088"/>
                  </a:cubicBezTo>
                  <a:cubicBezTo>
                    <a:pt x="16402" y="12187"/>
                    <a:pt x="16402" y="12187"/>
                    <a:pt x="16402" y="12187"/>
                  </a:cubicBezTo>
                  <a:cubicBezTo>
                    <a:pt x="16402" y="12187"/>
                    <a:pt x="16402" y="12187"/>
                    <a:pt x="16402" y="12187"/>
                  </a:cubicBezTo>
                  <a:cubicBezTo>
                    <a:pt x="16402" y="12088"/>
                    <a:pt x="16402" y="12088"/>
                    <a:pt x="16402" y="12088"/>
                  </a:cubicBezTo>
                  <a:cubicBezTo>
                    <a:pt x="16171" y="11989"/>
                    <a:pt x="16171" y="11989"/>
                    <a:pt x="16171" y="11989"/>
                  </a:cubicBezTo>
                  <a:cubicBezTo>
                    <a:pt x="15940" y="11989"/>
                    <a:pt x="15940" y="11989"/>
                    <a:pt x="15940" y="11989"/>
                  </a:cubicBezTo>
                  <a:cubicBezTo>
                    <a:pt x="15825" y="11989"/>
                    <a:pt x="15825" y="11989"/>
                    <a:pt x="15825" y="11989"/>
                  </a:cubicBezTo>
                  <a:cubicBezTo>
                    <a:pt x="15825" y="11989"/>
                    <a:pt x="15825" y="11989"/>
                    <a:pt x="15825" y="11989"/>
                  </a:cubicBezTo>
                  <a:cubicBezTo>
                    <a:pt x="15709" y="12088"/>
                    <a:pt x="15709" y="12088"/>
                    <a:pt x="15709" y="12088"/>
                  </a:cubicBezTo>
                  <a:cubicBezTo>
                    <a:pt x="15594" y="12088"/>
                    <a:pt x="15594" y="12088"/>
                    <a:pt x="15594" y="12088"/>
                  </a:cubicBezTo>
                  <a:close/>
                  <a:moveTo>
                    <a:pt x="17211" y="12286"/>
                  </a:moveTo>
                  <a:cubicBezTo>
                    <a:pt x="17211" y="12286"/>
                    <a:pt x="17211" y="12286"/>
                    <a:pt x="17211" y="12286"/>
                  </a:cubicBezTo>
                  <a:cubicBezTo>
                    <a:pt x="17326" y="12286"/>
                    <a:pt x="17326" y="12286"/>
                    <a:pt x="17326" y="12286"/>
                  </a:cubicBezTo>
                  <a:cubicBezTo>
                    <a:pt x="17326" y="12187"/>
                    <a:pt x="17326" y="12187"/>
                    <a:pt x="17326" y="12187"/>
                  </a:cubicBezTo>
                  <a:cubicBezTo>
                    <a:pt x="17211" y="12286"/>
                    <a:pt x="17211" y="12286"/>
                    <a:pt x="17211" y="12286"/>
                  </a:cubicBezTo>
                  <a:cubicBezTo>
                    <a:pt x="17211" y="12286"/>
                    <a:pt x="17211" y="12286"/>
                    <a:pt x="17211" y="12286"/>
                  </a:cubicBezTo>
                  <a:close/>
                  <a:moveTo>
                    <a:pt x="17326" y="11097"/>
                  </a:moveTo>
                  <a:cubicBezTo>
                    <a:pt x="17211" y="11196"/>
                    <a:pt x="17211" y="11196"/>
                    <a:pt x="17211" y="11196"/>
                  </a:cubicBezTo>
                  <a:cubicBezTo>
                    <a:pt x="17211" y="11295"/>
                    <a:pt x="17211" y="11295"/>
                    <a:pt x="17211" y="11295"/>
                  </a:cubicBezTo>
                  <a:cubicBezTo>
                    <a:pt x="17211" y="11295"/>
                    <a:pt x="17211" y="11295"/>
                    <a:pt x="17211" y="11295"/>
                  </a:cubicBezTo>
                  <a:cubicBezTo>
                    <a:pt x="17326" y="11295"/>
                    <a:pt x="17326" y="11295"/>
                    <a:pt x="17326" y="11295"/>
                  </a:cubicBezTo>
                  <a:cubicBezTo>
                    <a:pt x="17442" y="11394"/>
                    <a:pt x="17442" y="11394"/>
                    <a:pt x="17442" y="11394"/>
                  </a:cubicBezTo>
                  <a:cubicBezTo>
                    <a:pt x="17557" y="11394"/>
                    <a:pt x="17557" y="11394"/>
                    <a:pt x="17557" y="11394"/>
                  </a:cubicBezTo>
                  <a:cubicBezTo>
                    <a:pt x="17673" y="11394"/>
                    <a:pt x="17673" y="11394"/>
                    <a:pt x="17673" y="11394"/>
                  </a:cubicBezTo>
                  <a:cubicBezTo>
                    <a:pt x="17673" y="11394"/>
                    <a:pt x="17673" y="11394"/>
                    <a:pt x="17673" y="11394"/>
                  </a:cubicBezTo>
                  <a:cubicBezTo>
                    <a:pt x="17673" y="11295"/>
                    <a:pt x="17673" y="11295"/>
                    <a:pt x="17673" y="11295"/>
                  </a:cubicBezTo>
                  <a:cubicBezTo>
                    <a:pt x="17788" y="11295"/>
                    <a:pt x="17788" y="11295"/>
                    <a:pt x="17788" y="11295"/>
                  </a:cubicBezTo>
                  <a:cubicBezTo>
                    <a:pt x="17788" y="11196"/>
                    <a:pt x="17788" y="11196"/>
                    <a:pt x="17788" y="11196"/>
                  </a:cubicBezTo>
                  <a:cubicBezTo>
                    <a:pt x="17557" y="11097"/>
                    <a:pt x="17557" y="11097"/>
                    <a:pt x="17557" y="11097"/>
                  </a:cubicBezTo>
                  <a:cubicBezTo>
                    <a:pt x="17442" y="11097"/>
                    <a:pt x="17442" y="11097"/>
                    <a:pt x="17442" y="11097"/>
                  </a:cubicBezTo>
                  <a:cubicBezTo>
                    <a:pt x="17326" y="11097"/>
                    <a:pt x="17326" y="11097"/>
                    <a:pt x="17326" y="11097"/>
                  </a:cubicBezTo>
                  <a:close/>
                  <a:moveTo>
                    <a:pt x="18250" y="10998"/>
                  </a:moveTo>
                  <a:cubicBezTo>
                    <a:pt x="18250" y="10998"/>
                    <a:pt x="18250" y="10998"/>
                    <a:pt x="18250" y="10998"/>
                  </a:cubicBezTo>
                  <a:cubicBezTo>
                    <a:pt x="18366" y="10998"/>
                    <a:pt x="18366" y="10998"/>
                    <a:pt x="18366" y="10998"/>
                  </a:cubicBezTo>
                  <a:cubicBezTo>
                    <a:pt x="18366" y="10899"/>
                    <a:pt x="18366" y="10899"/>
                    <a:pt x="18366" y="10899"/>
                  </a:cubicBezTo>
                  <a:cubicBezTo>
                    <a:pt x="18250" y="10899"/>
                    <a:pt x="18250" y="10899"/>
                    <a:pt x="18250" y="10899"/>
                  </a:cubicBezTo>
                  <a:cubicBezTo>
                    <a:pt x="18250" y="10998"/>
                    <a:pt x="18250" y="10998"/>
                    <a:pt x="18250" y="10998"/>
                  </a:cubicBezTo>
                  <a:cubicBezTo>
                    <a:pt x="18250" y="10998"/>
                    <a:pt x="18250" y="10998"/>
                    <a:pt x="18250" y="10998"/>
                  </a:cubicBezTo>
                  <a:close/>
                  <a:moveTo>
                    <a:pt x="17788" y="10602"/>
                  </a:moveTo>
                  <a:cubicBezTo>
                    <a:pt x="17788" y="10602"/>
                    <a:pt x="17788" y="10602"/>
                    <a:pt x="17788" y="10602"/>
                  </a:cubicBezTo>
                  <a:cubicBezTo>
                    <a:pt x="17788" y="10701"/>
                    <a:pt x="17788" y="10701"/>
                    <a:pt x="17788" y="10701"/>
                  </a:cubicBezTo>
                  <a:cubicBezTo>
                    <a:pt x="17788" y="10800"/>
                    <a:pt x="17788" y="10800"/>
                    <a:pt x="17788" y="10800"/>
                  </a:cubicBezTo>
                  <a:cubicBezTo>
                    <a:pt x="17904" y="10800"/>
                    <a:pt x="17904" y="10800"/>
                    <a:pt x="17904" y="10800"/>
                  </a:cubicBezTo>
                  <a:cubicBezTo>
                    <a:pt x="17904" y="10800"/>
                    <a:pt x="17904" y="10800"/>
                    <a:pt x="17904" y="10800"/>
                  </a:cubicBezTo>
                  <a:cubicBezTo>
                    <a:pt x="17904" y="10800"/>
                    <a:pt x="17904" y="10800"/>
                    <a:pt x="17904" y="10800"/>
                  </a:cubicBezTo>
                  <a:cubicBezTo>
                    <a:pt x="18019" y="10701"/>
                    <a:pt x="18019" y="10701"/>
                    <a:pt x="18019" y="10701"/>
                  </a:cubicBezTo>
                  <a:cubicBezTo>
                    <a:pt x="18019" y="10602"/>
                    <a:pt x="18019" y="10602"/>
                    <a:pt x="18019" y="10602"/>
                  </a:cubicBezTo>
                  <a:cubicBezTo>
                    <a:pt x="17904" y="10602"/>
                    <a:pt x="17904" y="10602"/>
                    <a:pt x="17904" y="10602"/>
                  </a:cubicBezTo>
                  <a:cubicBezTo>
                    <a:pt x="17788" y="10602"/>
                    <a:pt x="17788" y="10602"/>
                    <a:pt x="17788" y="10602"/>
                  </a:cubicBezTo>
                  <a:close/>
                  <a:moveTo>
                    <a:pt x="18481" y="10305"/>
                  </a:moveTo>
                  <a:cubicBezTo>
                    <a:pt x="18481" y="10404"/>
                    <a:pt x="18481" y="10404"/>
                    <a:pt x="18481" y="10404"/>
                  </a:cubicBezTo>
                  <a:cubicBezTo>
                    <a:pt x="18366" y="10503"/>
                    <a:pt x="18366" y="10503"/>
                    <a:pt x="18366" y="10503"/>
                  </a:cubicBezTo>
                  <a:cubicBezTo>
                    <a:pt x="18481" y="10602"/>
                    <a:pt x="18481" y="10602"/>
                    <a:pt x="18481" y="10602"/>
                  </a:cubicBezTo>
                  <a:cubicBezTo>
                    <a:pt x="18481" y="10701"/>
                    <a:pt x="18481" y="10701"/>
                    <a:pt x="18481" y="10701"/>
                  </a:cubicBezTo>
                  <a:cubicBezTo>
                    <a:pt x="18597" y="10602"/>
                    <a:pt x="18597" y="10602"/>
                    <a:pt x="18597" y="10602"/>
                  </a:cubicBezTo>
                  <a:cubicBezTo>
                    <a:pt x="18712" y="10602"/>
                    <a:pt x="18712" y="10602"/>
                    <a:pt x="18712" y="10602"/>
                  </a:cubicBezTo>
                  <a:cubicBezTo>
                    <a:pt x="18828" y="10602"/>
                    <a:pt x="18828" y="10602"/>
                    <a:pt x="18828" y="10602"/>
                  </a:cubicBezTo>
                  <a:cubicBezTo>
                    <a:pt x="18828" y="10701"/>
                    <a:pt x="18828" y="10701"/>
                    <a:pt x="18828" y="10701"/>
                  </a:cubicBezTo>
                  <a:cubicBezTo>
                    <a:pt x="18828" y="10701"/>
                    <a:pt x="18828" y="10701"/>
                    <a:pt x="18828" y="10701"/>
                  </a:cubicBezTo>
                  <a:cubicBezTo>
                    <a:pt x="18943" y="10602"/>
                    <a:pt x="18943" y="10602"/>
                    <a:pt x="18943" y="10602"/>
                  </a:cubicBezTo>
                  <a:cubicBezTo>
                    <a:pt x="18943" y="10602"/>
                    <a:pt x="18943" y="10602"/>
                    <a:pt x="18943" y="10602"/>
                  </a:cubicBezTo>
                  <a:cubicBezTo>
                    <a:pt x="18943" y="10503"/>
                    <a:pt x="18943" y="10503"/>
                    <a:pt x="18943" y="10503"/>
                  </a:cubicBezTo>
                  <a:cubicBezTo>
                    <a:pt x="18943" y="10404"/>
                    <a:pt x="18943" y="10404"/>
                    <a:pt x="18943" y="10404"/>
                  </a:cubicBezTo>
                  <a:cubicBezTo>
                    <a:pt x="18828" y="10503"/>
                    <a:pt x="18828" y="10503"/>
                    <a:pt x="18828" y="10503"/>
                  </a:cubicBezTo>
                  <a:cubicBezTo>
                    <a:pt x="18828" y="10503"/>
                    <a:pt x="18828" y="10503"/>
                    <a:pt x="18828" y="10503"/>
                  </a:cubicBezTo>
                  <a:cubicBezTo>
                    <a:pt x="18828" y="10503"/>
                    <a:pt x="18828" y="10503"/>
                    <a:pt x="18828" y="10503"/>
                  </a:cubicBezTo>
                  <a:cubicBezTo>
                    <a:pt x="18712" y="10404"/>
                    <a:pt x="18712" y="10404"/>
                    <a:pt x="18712" y="10404"/>
                  </a:cubicBezTo>
                  <a:cubicBezTo>
                    <a:pt x="18712" y="10404"/>
                    <a:pt x="18712" y="10404"/>
                    <a:pt x="18712" y="10404"/>
                  </a:cubicBezTo>
                  <a:cubicBezTo>
                    <a:pt x="18712" y="10305"/>
                    <a:pt x="18712" y="10305"/>
                    <a:pt x="18712" y="10305"/>
                  </a:cubicBezTo>
                  <a:cubicBezTo>
                    <a:pt x="18712" y="10305"/>
                    <a:pt x="18712" y="10305"/>
                    <a:pt x="18712" y="10305"/>
                  </a:cubicBezTo>
                  <a:cubicBezTo>
                    <a:pt x="18828" y="10305"/>
                    <a:pt x="18828" y="10305"/>
                    <a:pt x="18828" y="10305"/>
                  </a:cubicBezTo>
                  <a:cubicBezTo>
                    <a:pt x="18828" y="10206"/>
                    <a:pt x="18828" y="10206"/>
                    <a:pt x="18828" y="10206"/>
                  </a:cubicBezTo>
                  <a:cubicBezTo>
                    <a:pt x="18712" y="10206"/>
                    <a:pt x="18712" y="10206"/>
                    <a:pt x="18712" y="10206"/>
                  </a:cubicBezTo>
                  <a:cubicBezTo>
                    <a:pt x="18597" y="10305"/>
                    <a:pt x="18597" y="10305"/>
                    <a:pt x="18597" y="10305"/>
                  </a:cubicBezTo>
                  <a:cubicBezTo>
                    <a:pt x="18597" y="10206"/>
                    <a:pt x="18597" y="10206"/>
                    <a:pt x="18597" y="10206"/>
                  </a:cubicBezTo>
                  <a:cubicBezTo>
                    <a:pt x="18481" y="10305"/>
                    <a:pt x="18481" y="10305"/>
                    <a:pt x="18481" y="10305"/>
                  </a:cubicBezTo>
                  <a:cubicBezTo>
                    <a:pt x="18481" y="10305"/>
                    <a:pt x="18481" y="10305"/>
                    <a:pt x="18481" y="10305"/>
                  </a:cubicBezTo>
                  <a:close/>
                  <a:moveTo>
                    <a:pt x="18597" y="9017"/>
                  </a:moveTo>
                  <a:cubicBezTo>
                    <a:pt x="18481" y="9017"/>
                    <a:pt x="18481" y="9017"/>
                    <a:pt x="18481" y="9017"/>
                  </a:cubicBezTo>
                  <a:cubicBezTo>
                    <a:pt x="18481" y="9116"/>
                    <a:pt x="18481" y="9116"/>
                    <a:pt x="18481" y="9116"/>
                  </a:cubicBezTo>
                  <a:cubicBezTo>
                    <a:pt x="18597" y="9116"/>
                    <a:pt x="18597" y="9116"/>
                    <a:pt x="18597" y="9116"/>
                  </a:cubicBezTo>
                  <a:cubicBezTo>
                    <a:pt x="18597" y="9215"/>
                    <a:pt x="18597" y="9215"/>
                    <a:pt x="18597" y="9215"/>
                  </a:cubicBezTo>
                  <a:cubicBezTo>
                    <a:pt x="18481" y="9215"/>
                    <a:pt x="18481" y="9215"/>
                    <a:pt x="18481" y="9215"/>
                  </a:cubicBezTo>
                  <a:cubicBezTo>
                    <a:pt x="18481" y="9314"/>
                    <a:pt x="18481" y="9314"/>
                    <a:pt x="18481" y="9314"/>
                  </a:cubicBezTo>
                  <a:cubicBezTo>
                    <a:pt x="18597" y="9413"/>
                    <a:pt x="18597" y="9413"/>
                    <a:pt x="18597" y="9413"/>
                  </a:cubicBezTo>
                  <a:cubicBezTo>
                    <a:pt x="18597" y="9512"/>
                    <a:pt x="18597" y="9512"/>
                    <a:pt x="18597" y="9512"/>
                  </a:cubicBezTo>
                  <a:cubicBezTo>
                    <a:pt x="18597" y="9611"/>
                    <a:pt x="18597" y="9611"/>
                    <a:pt x="18597" y="9611"/>
                  </a:cubicBezTo>
                  <a:cubicBezTo>
                    <a:pt x="18597" y="9710"/>
                    <a:pt x="18597" y="9710"/>
                    <a:pt x="18597" y="9710"/>
                  </a:cubicBezTo>
                  <a:cubicBezTo>
                    <a:pt x="18597" y="9710"/>
                    <a:pt x="18597" y="9710"/>
                    <a:pt x="18597" y="9710"/>
                  </a:cubicBezTo>
                  <a:cubicBezTo>
                    <a:pt x="18597" y="9710"/>
                    <a:pt x="18597" y="9710"/>
                    <a:pt x="18597" y="9710"/>
                  </a:cubicBezTo>
                  <a:cubicBezTo>
                    <a:pt x="18597" y="9611"/>
                    <a:pt x="18597" y="9611"/>
                    <a:pt x="18597" y="9611"/>
                  </a:cubicBezTo>
                  <a:cubicBezTo>
                    <a:pt x="18712" y="9512"/>
                    <a:pt x="18712" y="9512"/>
                    <a:pt x="18712" y="9512"/>
                  </a:cubicBezTo>
                  <a:cubicBezTo>
                    <a:pt x="18712" y="9413"/>
                    <a:pt x="18712" y="9413"/>
                    <a:pt x="18712" y="9413"/>
                  </a:cubicBezTo>
                  <a:cubicBezTo>
                    <a:pt x="18597" y="9314"/>
                    <a:pt x="18597" y="9314"/>
                    <a:pt x="18597" y="9314"/>
                  </a:cubicBezTo>
                  <a:cubicBezTo>
                    <a:pt x="18597" y="9215"/>
                    <a:pt x="18597" y="9215"/>
                    <a:pt x="18597" y="9215"/>
                  </a:cubicBezTo>
                  <a:cubicBezTo>
                    <a:pt x="18597" y="9116"/>
                    <a:pt x="18597" y="9116"/>
                    <a:pt x="18597" y="9116"/>
                  </a:cubicBezTo>
                  <a:cubicBezTo>
                    <a:pt x="18597" y="9017"/>
                    <a:pt x="18597" y="9017"/>
                    <a:pt x="18597" y="9017"/>
                  </a:cubicBezTo>
                  <a:cubicBezTo>
                    <a:pt x="18597" y="9017"/>
                    <a:pt x="18597" y="9017"/>
                    <a:pt x="18597" y="9017"/>
                  </a:cubicBezTo>
                  <a:close/>
                  <a:moveTo>
                    <a:pt x="17788" y="9215"/>
                  </a:moveTo>
                  <a:cubicBezTo>
                    <a:pt x="17788" y="9314"/>
                    <a:pt x="17788" y="9314"/>
                    <a:pt x="17788" y="9314"/>
                  </a:cubicBezTo>
                  <a:cubicBezTo>
                    <a:pt x="17788" y="9314"/>
                    <a:pt x="17788" y="9314"/>
                    <a:pt x="17788" y="9314"/>
                  </a:cubicBezTo>
                  <a:cubicBezTo>
                    <a:pt x="17904" y="9314"/>
                    <a:pt x="17904" y="9314"/>
                    <a:pt x="17904" y="9314"/>
                  </a:cubicBezTo>
                  <a:cubicBezTo>
                    <a:pt x="18019" y="9215"/>
                    <a:pt x="18019" y="9215"/>
                    <a:pt x="18019" y="9215"/>
                  </a:cubicBezTo>
                  <a:cubicBezTo>
                    <a:pt x="17904" y="9215"/>
                    <a:pt x="17904" y="9215"/>
                    <a:pt x="17904" y="9215"/>
                  </a:cubicBezTo>
                  <a:cubicBezTo>
                    <a:pt x="17788" y="9215"/>
                    <a:pt x="17788" y="9215"/>
                    <a:pt x="17788" y="9215"/>
                  </a:cubicBezTo>
                  <a:cubicBezTo>
                    <a:pt x="17788" y="9215"/>
                    <a:pt x="17788" y="9215"/>
                    <a:pt x="17788" y="9215"/>
                  </a:cubicBezTo>
                  <a:close/>
                  <a:moveTo>
                    <a:pt x="17673" y="9116"/>
                  </a:moveTo>
                  <a:cubicBezTo>
                    <a:pt x="17673" y="9116"/>
                    <a:pt x="17673" y="9116"/>
                    <a:pt x="17673" y="9116"/>
                  </a:cubicBezTo>
                  <a:cubicBezTo>
                    <a:pt x="17788" y="9116"/>
                    <a:pt x="17788" y="9116"/>
                    <a:pt x="17788" y="9116"/>
                  </a:cubicBezTo>
                  <a:cubicBezTo>
                    <a:pt x="17788" y="9017"/>
                    <a:pt x="17788" y="9017"/>
                    <a:pt x="17788" y="9017"/>
                  </a:cubicBezTo>
                  <a:cubicBezTo>
                    <a:pt x="17673" y="9017"/>
                    <a:pt x="17673" y="9017"/>
                    <a:pt x="17673" y="9017"/>
                  </a:cubicBezTo>
                  <a:cubicBezTo>
                    <a:pt x="17673" y="9116"/>
                    <a:pt x="17673" y="9116"/>
                    <a:pt x="17673" y="9116"/>
                  </a:cubicBezTo>
                  <a:close/>
                  <a:moveTo>
                    <a:pt x="18366" y="7728"/>
                  </a:moveTo>
                  <a:cubicBezTo>
                    <a:pt x="18366" y="7828"/>
                    <a:pt x="18366" y="7828"/>
                    <a:pt x="18366" y="7828"/>
                  </a:cubicBezTo>
                  <a:cubicBezTo>
                    <a:pt x="18481" y="7927"/>
                    <a:pt x="18481" y="7927"/>
                    <a:pt x="18481" y="7927"/>
                  </a:cubicBezTo>
                  <a:cubicBezTo>
                    <a:pt x="18597" y="7927"/>
                    <a:pt x="18597" y="7927"/>
                    <a:pt x="18597" y="7927"/>
                  </a:cubicBezTo>
                  <a:cubicBezTo>
                    <a:pt x="18597" y="7828"/>
                    <a:pt x="18597" y="7828"/>
                    <a:pt x="18597" y="7828"/>
                  </a:cubicBezTo>
                  <a:cubicBezTo>
                    <a:pt x="18481" y="7828"/>
                    <a:pt x="18481" y="7828"/>
                    <a:pt x="18481" y="7828"/>
                  </a:cubicBezTo>
                  <a:cubicBezTo>
                    <a:pt x="18366" y="7728"/>
                    <a:pt x="18366" y="7728"/>
                    <a:pt x="18366" y="7728"/>
                  </a:cubicBezTo>
                  <a:cubicBezTo>
                    <a:pt x="18366" y="7728"/>
                    <a:pt x="18366" y="7728"/>
                    <a:pt x="18366" y="7728"/>
                  </a:cubicBezTo>
                  <a:cubicBezTo>
                    <a:pt x="18366" y="7728"/>
                    <a:pt x="18366" y="7728"/>
                    <a:pt x="18366" y="7728"/>
                  </a:cubicBezTo>
                  <a:close/>
                  <a:moveTo>
                    <a:pt x="18943" y="8125"/>
                  </a:moveTo>
                  <a:cubicBezTo>
                    <a:pt x="18943" y="8125"/>
                    <a:pt x="19059" y="8125"/>
                    <a:pt x="19059" y="8125"/>
                  </a:cubicBezTo>
                  <a:cubicBezTo>
                    <a:pt x="19059" y="8125"/>
                    <a:pt x="19059" y="8125"/>
                    <a:pt x="19059" y="8125"/>
                  </a:cubicBezTo>
                  <a:cubicBezTo>
                    <a:pt x="19059" y="8125"/>
                    <a:pt x="19059" y="8125"/>
                    <a:pt x="19059" y="8125"/>
                  </a:cubicBezTo>
                  <a:cubicBezTo>
                    <a:pt x="19059" y="8026"/>
                    <a:pt x="19059" y="8026"/>
                    <a:pt x="19059" y="8026"/>
                  </a:cubicBezTo>
                  <a:cubicBezTo>
                    <a:pt x="19059" y="7927"/>
                    <a:pt x="19059" y="7927"/>
                    <a:pt x="19059" y="7927"/>
                  </a:cubicBezTo>
                  <a:cubicBezTo>
                    <a:pt x="19174" y="7927"/>
                    <a:pt x="19174" y="7927"/>
                    <a:pt x="19174" y="7927"/>
                  </a:cubicBezTo>
                  <a:cubicBezTo>
                    <a:pt x="19174" y="7828"/>
                    <a:pt x="19174" y="7828"/>
                    <a:pt x="19174" y="7828"/>
                  </a:cubicBezTo>
                  <a:cubicBezTo>
                    <a:pt x="19059" y="7927"/>
                    <a:pt x="19059" y="7927"/>
                    <a:pt x="19059" y="7927"/>
                  </a:cubicBezTo>
                  <a:cubicBezTo>
                    <a:pt x="19059" y="8026"/>
                    <a:pt x="19059" y="8026"/>
                    <a:pt x="19059" y="8026"/>
                  </a:cubicBezTo>
                  <a:cubicBezTo>
                    <a:pt x="18943" y="8125"/>
                    <a:pt x="18943" y="8125"/>
                    <a:pt x="18943" y="8125"/>
                  </a:cubicBezTo>
                  <a:close/>
                  <a:moveTo>
                    <a:pt x="18712" y="7629"/>
                  </a:moveTo>
                  <a:cubicBezTo>
                    <a:pt x="18712" y="7629"/>
                    <a:pt x="18712" y="7629"/>
                    <a:pt x="18712" y="7629"/>
                  </a:cubicBezTo>
                  <a:cubicBezTo>
                    <a:pt x="18712" y="7629"/>
                    <a:pt x="18712" y="7629"/>
                    <a:pt x="18712" y="7629"/>
                  </a:cubicBezTo>
                  <a:cubicBezTo>
                    <a:pt x="18828" y="7530"/>
                    <a:pt x="18828" y="7530"/>
                    <a:pt x="18828" y="7530"/>
                  </a:cubicBezTo>
                  <a:cubicBezTo>
                    <a:pt x="18828" y="7530"/>
                    <a:pt x="18828" y="7530"/>
                    <a:pt x="18828" y="7530"/>
                  </a:cubicBezTo>
                  <a:cubicBezTo>
                    <a:pt x="18712" y="7530"/>
                    <a:pt x="18712" y="7530"/>
                    <a:pt x="18712" y="7530"/>
                  </a:cubicBezTo>
                  <a:cubicBezTo>
                    <a:pt x="18712" y="7629"/>
                    <a:pt x="18712" y="7629"/>
                    <a:pt x="18712" y="7629"/>
                  </a:cubicBezTo>
                  <a:close/>
                  <a:moveTo>
                    <a:pt x="18712" y="7332"/>
                  </a:moveTo>
                  <a:cubicBezTo>
                    <a:pt x="18712" y="7332"/>
                    <a:pt x="18712" y="7332"/>
                    <a:pt x="18712" y="7332"/>
                  </a:cubicBezTo>
                  <a:cubicBezTo>
                    <a:pt x="18828" y="7431"/>
                    <a:pt x="18828" y="7431"/>
                    <a:pt x="18828" y="7431"/>
                  </a:cubicBezTo>
                  <a:cubicBezTo>
                    <a:pt x="18828" y="7332"/>
                    <a:pt x="18828" y="7332"/>
                    <a:pt x="18828" y="7332"/>
                  </a:cubicBezTo>
                  <a:cubicBezTo>
                    <a:pt x="18828" y="7332"/>
                    <a:pt x="18828" y="7332"/>
                    <a:pt x="18828" y="7332"/>
                  </a:cubicBezTo>
                  <a:cubicBezTo>
                    <a:pt x="18712" y="7332"/>
                    <a:pt x="18712" y="7332"/>
                    <a:pt x="18712" y="7332"/>
                  </a:cubicBezTo>
                  <a:close/>
                  <a:moveTo>
                    <a:pt x="19174" y="6440"/>
                  </a:moveTo>
                  <a:cubicBezTo>
                    <a:pt x="19290" y="6539"/>
                    <a:pt x="19290" y="6539"/>
                    <a:pt x="19290" y="6539"/>
                  </a:cubicBezTo>
                  <a:cubicBezTo>
                    <a:pt x="19290" y="6639"/>
                    <a:pt x="19290" y="6639"/>
                    <a:pt x="19290" y="6639"/>
                  </a:cubicBezTo>
                  <a:cubicBezTo>
                    <a:pt x="19290" y="6539"/>
                    <a:pt x="19290" y="6539"/>
                    <a:pt x="19290" y="6539"/>
                  </a:cubicBezTo>
                  <a:cubicBezTo>
                    <a:pt x="19405" y="6440"/>
                    <a:pt x="19405" y="6440"/>
                    <a:pt x="19405" y="6440"/>
                  </a:cubicBezTo>
                  <a:cubicBezTo>
                    <a:pt x="19405" y="6341"/>
                    <a:pt x="19405" y="6341"/>
                    <a:pt x="19405" y="6341"/>
                  </a:cubicBezTo>
                  <a:cubicBezTo>
                    <a:pt x="19405" y="6341"/>
                    <a:pt x="19405" y="6341"/>
                    <a:pt x="19405" y="6341"/>
                  </a:cubicBezTo>
                  <a:cubicBezTo>
                    <a:pt x="19405" y="6242"/>
                    <a:pt x="19405" y="6242"/>
                    <a:pt x="19405" y="6242"/>
                  </a:cubicBezTo>
                  <a:cubicBezTo>
                    <a:pt x="19290" y="6341"/>
                    <a:pt x="19290" y="6341"/>
                    <a:pt x="19290" y="6341"/>
                  </a:cubicBezTo>
                  <a:cubicBezTo>
                    <a:pt x="19290" y="6341"/>
                    <a:pt x="19290" y="6341"/>
                    <a:pt x="19290" y="6341"/>
                  </a:cubicBezTo>
                  <a:cubicBezTo>
                    <a:pt x="19174" y="6440"/>
                    <a:pt x="19174" y="6440"/>
                    <a:pt x="19174" y="6440"/>
                  </a:cubicBezTo>
                  <a:close/>
                  <a:moveTo>
                    <a:pt x="18943" y="5350"/>
                  </a:moveTo>
                  <a:cubicBezTo>
                    <a:pt x="18943" y="5350"/>
                    <a:pt x="18943" y="5350"/>
                    <a:pt x="18943" y="5350"/>
                  </a:cubicBezTo>
                  <a:cubicBezTo>
                    <a:pt x="18943" y="5251"/>
                    <a:pt x="18943" y="5251"/>
                    <a:pt x="18943" y="5251"/>
                  </a:cubicBezTo>
                  <a:cubicBezTo>
                    <a:pt x="19059" y="5251"/>
                    <a:pt x="19059" y="5251"/>
                    <a:pt x="19059" y="5251"/>
                  </a:cubicBezTo>
                  <a:cubicBezTo>
                    <a:pt x="19174" y="5251"/>
                    <a:pt x="19174" y="5251"/>
                    <a:pt x="19174" y="5251"/>
                  </a:cubicBezTo>
                  <a:cubicBezTo>
                    <a:pt x="19174" y="5152"/>
                    <a:pt x="19174" y="5152"/>
                    <a:pt x="19174" y="5152"/>
                  </a:cubicBezTo>
                  <a:cubicBezTo>
                    <a:pt x="19059" y="5053"/>
                    <a:pt x="19059" y="5053"/>
                    <a:pt x="19059" y="5053"/>
                  </a:cubicBezTo>
                  <a:cubicBezTo>
                    <a:pt x="18943" y="5152"/>
                    <a:pt x="18943" y="5152"/>
                    <a:pt x="18943" y="5152"/>
                  </a:cubicBezTo>
                  <a:cubicBezTo>
                    <a:pt x="18943" y="5251"/>
                    <a:pt x="18943" y="5251"/>
                    <a:pt x="18943" y="5251"/>
                  </a:cubicBezTo>
                  <a:cubicBezTo>
                    <a:pt x="18943" y="5350"/>
                    <a:pt x="18943" y="5350"/>
                    <a:pt x="18943" y="5350"/>
                  </a:cubicBezTo>
                  <a:close/>
                  <a:moveTo>
                    <a:pt x="19983" y="3171"/>
                  </a:moveTo>
                  <a:cubicBezTo>
                    <a:pt x="19983" y="3072"/>
                    <a:pt x="19983" y="3072"/>
                    <a:pt x="19983" y="3072"/>
                  </a:cubicBezTo>
                  <a:cubicBezTo>
                    <a:pt x="19983" y="2972"/>
                    <a:pt x="19983" y="2972"/>
                    <a:pt x="19983" y="2972"/>
                  </a:cubicBezTo>
                  <a:cubicBezTo>
                    <a:pt x="19983" y="2873"/>
                    <a:pt x="19983" y="2873"/>
                    <a:pt x="19983" y="2873"/>
                  </a:cubicBezTo>
                  <a:cubicBezTo>
                    <a:pt x="19983" y="2873"/>
                    <a:pt x="19983" y="2873"/>
                    <a:pt x="19983" y="2873"/>
                  </a:cubicBezTo>
                  <a:cubicBezTo>
                    <a:pt x="19983" y="2774"/>
                    <a:pt x="19983" y="2774"/>
                    <a:pt x="19983" y="2774"/>
                  </a:cubicBezTo>
                  <a:cubicBezTo>
                    <a:pt x="19867" y="2774"/>
                    <a:pt x="19867" y="2774"/>
                    <a:pt x="19867" y="2774"/>
                  </a:cubicBezTo>
                  <a:cubicBezTo>
                    <a:pt x="19867" y="2873"/>
                    <a:pt x="19867" y="2873"/>
                    <a:pt x="19867" y="2873"/>
                  </a:cubicBezTo>
                  <a:cubicBezTo>
                    <a:pt x="19983" y="2873"/>
                    <a:pt x="19983" y="2873"/>
                    <a:pt x="19983" y="2873"/>
                  </a:cubicBezTo>
                  <a:cubicBezTo>
                    <a:pt x="19983" y="2972"/>
                    <a:pt x="19983" y="2972"/>
                    <a:pt x="19983" y="2972"/>
                  </a:cubicBezTo>
                  <a:cubicBezTo>
                    <a:pt x="19867" y="2972"/>
                    <a:pt x="19867" y="2972"/>
                    <a:pt x="19867" y="2972"/>
                  </a:cubicBezTo>
                  <a:cubicBezTo>
                    <a:pt x="19983" y="3171"/>
                    <a:pt x="19983" y="3171"/>
                    <a:pt x="19983" y="3171"/>
                  </a:cubicBezTo>
                  <a:close/>
                  <a:moveTo>
                    <a:pt x="19636" y="3369"/>
                  </a:moveTo>
                  <a:cubicBezTo>
                    <a:pt x="19636" y="3369"/>
                    <a:pt x="19636" y="3369"/>
                    <a:pt x="19636" y="3369"/>
                  </a:cubicBezTo>
                  <a:cubicBezTo>
                    <a:pt x="19752" y="3369"/>
                    <a:pt x="19752" y="3369"/>
                    <a:pt x="19752" y="3369"/>
                  </a:cubicBezTo>
                  <a:cubicBezTo>
                    <a:pt x="19752" y="3171"/>
                    <a:pt x="19752" y="3171"/>
                    <a:pt x="19752" y="3171"/>
                  </a:cubicBezTo>
                  <a:cubicBezTo>
                    <a:pt x="19636" y="3171"/>
                    <a:pt x="19636" y="3171"/>
                    <a:pt x="19636" y="3171"/>
                  </a:cubicBezTo>
                  <a:cubicBezTo>
                    <a:pt x="19636" y="3171"/>
                    <a:pt x="19636" y="3171"/>
                    <a:pt x="19636" y="3171"/>
                  </a:cubicBezTo>
                  <a:cubicBezTo>
                    <a:pt x="19636" y="3270"/>
                    <a:pt x="19636" y="3270"/>
                    <a:pt x="19636" y="3270"/>
                  </a:cubicBezTo>
                  <a:cubicBezTo>
                    <a:pt x="19636" y="3369"/>
                    <a:pt x="19636" y="3369"/>
                    <a:pt x="19636" y="3369"/>
                  </a:cubicBezTo>
                  <a:close/>
                  <a:moveTo>
                    <a:pt x="19521" y="3171"/>
                  </a:moveTo>
                  <a:cubicBezTo>
                    <a:pt x="19521" y="3171"/>
                    <a:pt x="19521" y="3171"/>
                    <a:pt x="19521" y="3171"/>
                  </a:cubicBezTo>
                  <a:cubicBezTo>
                    <a:pt x="19521" y="3171"/>
                    <a:pt x="19521" y="3171"/>
                    <a:pt x="19521" y="3171"/>
                  </a:cubicBezTo>
                  <a:cubicBezTo>
                    <a:pt x="19636" y="3072"/>
                    <a:pt x="19636" y="3072"/>
                    <a:pt x="19636" y="3072"/>
                  </a:cubicBezTo>
                  <a:cubicBezTo>
                    <a:pt x="19636" y="2972"/>
                    <a:pt x="19636" y="2972"/>
                    <a:pt x="19636" y="2972"/>
                  </a:cubicBezTo>
                  <a:cubicBezTo>
                    <a:pt x="19636" y="2972"/>
                    <a:pt x="19636" y="2972"/>
                    <a:pt x="19636" y="2972"/>
                  </a:cubicBezTo>
                  <a:cubicBezTo>
                    <a:pt x="19636" y="2873"/>
                    <a:pt x="19636" y="2873"/>
                    <a:pt x="19636" y="2873"/>
                  </a:cubicBezTo>
                  <a:cubicBezTo>
                    <a:pt x="19521" y="2972"/>
                    <a:pt x="19521" y="2972"/>
                    <a:pt x="19521" y="2972"/>
                  </a:cubicBezTo>
                  <a:cubicBezTo>
                    <a:pt x="19405" y="2972"/>
                    <a:pt x="19405" y="2972"/>
                    <a:pt x="19405" y="2972"/>
                  </a:cubicBezTo>
                  <a:cubicBezTo>
                    <a:pt x="19521" y="3072"/>
                    <a:pt x="19521" y="3072"/>
                    <a:pt x="19521" y="3072"/>
                  </a:cubicBezTo>
                  <a:cubicBezTo>
                    <a:pt x="19521" y="3171"/>
                    <a:pt x="19521" y="3171"/>
                    <a:pt x="19521" y="3171"/>
                  </a:cubicBezTo>
                  <a:close/>
                  <a:moveTo>
                    <a:pt x="14092" y="198"/>
                  </a:moveTo>
                  <a:cubicBezTo>
                    <a:pt x="14092" y="198"/>
                    <a:pt x="14092" y="198"/>
                    <a:pt x="14092" y="198"/>
                  </a:cubicBezTo>
                  <a:cubicBezTo>
                    <a:pt x="14207" y="198"/>
                    <a:pt x="14207" y="198"/>
                    <a:pt x="14207" y="198"/>
                  </a:cubicBezTo>
                  <a:cubicBezTo>
                    <a:pt x="14207" y="99"/>
                    <a:pt x="14207" y="99"/>
                    <a:pt x="14207" y="99"/>
                  </a:cubicBezTo>
                  <a:cubicBezTo>
                    <a:pt x="14092" y="99"/>
                    <a:pt x="14092" y="99"/>
                    <a:pt x="14092" y="99"/>
                  </a:cubicBezTo>
                  <a:cubicBezTo>
                    <a:pt x="14092" y="99"/>
                    <a:pt x="14092" y="99"/>
                    <a:pt x="14092" y="99"/>
                  </a:cubicBezTo>
                  <a:cubicBezTo>
                    <a:pt x="14092" y="198"/>
                    <a:pt x="14092" y="198"/>
                    <a:pt x="14092" y="198"/>
                  </a:cubicBezTo>
                  <a:cubicBezTo>
                    <a:pt x="14092" y="198"/>
                    <a:pt x="14092" y="198"/>
                    <a:pt x="14092" y="198"/>
                  </a:cubicBezTo>
                  <a:close/>
                  <a:moveTo>
                    <a:pt x="14092" y="396"/>
                  </a:moveTo>
                  <a:cubicBezTo>
                    <a:pt x="14092" y="396"/>
                    <a:pt x="14092" y="396"/>
                    <a:pt x="14092" y="396"/>
                  </a:cubicBezTo>
                  <a:cubicBezTo>
                    <a:pt x="14207" y="396"/>
                    <a:pt x="14207" y="396"/>
                    <a:pt x="14207" y="396"/>
                  </a:cubicBezTo>
                  <a:cubicBezTo>
                    <a:pt x="14207" y="396"/>
                    <a:pt x="14207" y="396"/>
                    <a:pt x="14207" y="396"/>
                  </a:cubicBezTo>
                  <a:cubicBezTo>
                    <a:pt x="14207" y="297"/>
                    <a:pt x="14207" y="297"/>
                    <a:pt x="14207" y="297"/>
                  </a:cubicBezTo>
                  <a:cubicBezTo>
                    <a:pt x="14207" y="297"/>
                    <a:pt x="14207" y="297"/>
                    <a:pt x="14207" y="297"/>
                  </a:cubicBezTo>
                  <a:cubicBezTo>
                    <a:pt x="14092" y="297"/>
                    <a:pt x="14092" y="297"/>
                    <a:pt x="14092" y="297"/>
                  </a:cubicBezTo>
                  <a:cubicBezTo>
                    <a:pt x="14092" y="396"/>
                    <a:pt x="14092" y="396"/>
                    <a:pt x="14092" y="396"/>
                  </a:cubicBezTo>
                  <a:close/>
                  <a:moveTo>
                    <a:pt x="13630" y="396"/>
                  </a:moveTo>
                  <a:cubicBezTo>
                    <a:pt x="13745" y="495"/>
                    <a:pt x="13745" y="495"/>
                    <a:pt x="13745" y="495"/>
                  </a:cubicBezTo>
                  <a:cubicBezTo>
                    <a:pt x="13745" y="495"/>
                    <a:pt x="13745" y="495"/>
                    <a:pt x="13745" y="495"/>
                  </a:cubicBezTo>
                  <a:cubicBezTo>
                    <a:pt x="13861" y="495"/>
                    <a:pt x="13861" y="495"/>
                    <a:pt x="13861" y="495"/>
                  </a:cubicBezTo>
                  <a:cubicBezTo>
                    <a:pt x="13861" y="495"/>
                    <a:pt x="13861" y="495"/>
                    <a:pt x="13861" y="495"/>
                  </a:cubicBezTo>
                  <a:cubicBezTo>
                    <a:pt x="13976" y="396"/>
                    <a:pt x="13976" y="396"/>
                    <a:pt x="13976" y="396"/>
                  </a:cubicBezTo>
                  <a:cubicBezTo>
                    <a:pt x="13745" y="396"/>
                    <a:pt x="13745" y="396"/>
                    <a:pt x="13745" y="396"/>
                  </a:cubicBezTo>
                  <a:cubicBezTo>
                    <a:pt x="13745" y="297"/>
                    <a:pt x="13745" y="297"/>
                    <a:pt x="13745" y="297"/>
                  </a:cubicBezTo>
                  <a:cubicBezTo>
                    <a:pt x="13745" y="198"/>
                    <a:pt x="13745" y="198"/>
                    <a:pt x="13745" y="198"/>
                  </a:cubicBezTo>
                  <a:cubicBezTo>
                    <a:pt x="13745" y="297"/>
                    <a:pt x="13745" y="297"/>
                    <a:pt x="13745" y="297"/>
                  </a:cubicBezTo>
                  <a:cubicBezTo>
                    <a:pt x="13630" y="297"/>
                    <a:pt x="13630" y="297"/>
                    <a:pt x="13630" y="297"/>
                  </a:cubicBezTo>
                  <a:cubicBezTo>
                    <a:pt x="13630" y="297"/>
                    <a:pt x="13630" y="297"/>
                    <a:pt x="13630" y="297"/>
                  </a:cubicBezTo>
                  <a:cubicBezTo>
                    <a:pt x="13630" y="396"/>
                    <a:pt x="13630" y="396"/>
                    <a:pt x="13630" y="396"/>
                  </a:cubicBezTo>
                  <a:close/>
                  <a:moveTo>
                    <a:pt x="13399" y="495"/>
                  </a:moveTo>
                  <a:cubicBezTo>
                    <a:pt x="13399" y="495"/>
                    <a:pt x="13399" y="495"/>
                    <a:pt x="13399" y="495"/>
                  </a:cubicBezTo>
                  <a:cubicBezTo>
                    <a:pt x="13514" y="495"/>
                    <a:pt x="13514" y="495"/>
                    <a:pt x="13514" y="495"/>
                  </a:cubicBezTo>
                  <a:cubicBezTo>
                    <a:pt x="13514" y="495"/>
                    <a:pt x="13514" y="495"/>
                    <a:pt x="13514" y="495"/>
                  </a:cubicBezTo>
                  <a:cubicBezTo>
                    <a:pt x="13514" y="495"/>
                    <a:pt x="13514" y="495"/>
                    <a:pt x="13514" y="495"/>
                  </a:cubicBezTo>
                  <a:cubicBezTo>
                    <a:pt x="13399" y="396"/>
                    <a:pt x="13399" y="396"/>
                    <a:pt x="13399" y="396"/>
                  </a:cubicBezTo>
                  <a:cubicBezTo>
                    <a:pt x="13399" y="495"/>
                    <a:pt x="13399" y="495"/>
                    <a:pt x="13399" y="495"/>
                  </a:cubicBezTo>
                  <a:close/>
                  <a:moveTo>
                    <a:pt x="11897" y="793"/>
                  </a:moveTo>
                  <a:cubicBezTo>
                    <a:pt x="11897" y="892"/>
                    <a:pt x="11897" y="892"/>
                    <a:pt x="11897" y="892"/>
                  </a:cubicBezTo>
                  <a:cubicBezTo>
                    <a:pt x="12013" y="892"/>
                    <a:pt x="12013" y="892"/>
                    <a:pt x="12013" y="892"/>
                  </a:cubicBezTo>
                  <a:cubicBezTo>
                    <a:pt x="12128" y="991"/>
                    <a:pt x="12128" y="991"/>
                    <a:pt x="12128" y="991"/>
                  </a:cubicBezTo>
                  <a:cubicBezTo>
                    <a:pt x="12244" y="991"/>
                    <a:pt x="12244" y="991"/>
                    <a:pt x="12244" y="991"/>
                  </a:cubicBezTo>
                  <a:cubicBezTo>
                    <a:pt x="12244" y="892"/>
                    <a:pt x="12244" y="892"/>
                    <a:pt x="12244" y="892"/>
                  </a:cubicBezTo>
                  <a:cubicBezTo>
                    <a:pt x="12244" y="793"/>
                    <a:pt x="12244" y="793"/>
                    <a:pt x="12244" y="793"/>
                  </a:cubicBezTo>
                  <a:cubicBezTo>
                    <a:pt x="12244" y="793"/>
                    <a:pt x="12244" y="793"/>
                    <a:pt x="12244" y="793"/>
                  </a:cubicBezTo>
                  <a:cubicBezTo>
                    <a:pt x="12244" y="793"/>
                    <a:pt x="12244" y="793"/>
                    <a:pt x="12244" y="793"/>
                  </a:cubicBezTo>
                  <a:cubicBezTo>
                    <a:pt x="12244" y="694"/>
                    <a:pt x="12244" y="694"/>
                    <a:pt x="12244" y="694"/>
                  </a:cubicBezTo>
                  <a:cubicBezTo>
                    <a:pt x="12128" y="694"/>
                    <a:pt x="12128" y="694"/>
                    <a:pt x="12128" y="694"/>
                  </a:cubicBezTo>
                  <a:cubicBezTo>
                    <a:pt x="12013" y="594"/>
                    <a:pt x="12013" y="594"/>
                    <a:pt x="12013" y="594"/>
                  </a:cubicBezTo>
                  <a:cubicBezTo>
                    <a:pt x="12013" y="694"/>
                    <a:pt x="12013" y="694"/>
                    <a:pt x="12013" y="694"/>
                  </a:cubicBezTo>
                  <a:cubicBezTo>
                    <a:pt x="12013" y="793"/>
                    <a:pt x="12013" y="793"/>
                    <a:pt x="12013" y="793"/>
                  </a:cubicBezTo>
                  <a:cubicBezTo>
                    <a:pt x="12013" y="793"/>
                    <a:pt x="12013" y="793"/>
                    <a:pt x="12013" y="793"/>
                  </a:cubicBezTo>
                  <a:cubicBezTo>
                    <a:pt x="12013" y="793"/>
                    <a:pt x="12013" y="793"/>
                    <a:pt x="12013" y="793"/>
                  </a:cubicBezTo>
                  <a:cubicBezTo>
                    <a:pt x="11897" y="793"/>
                    <a:pt x="11897" y="793"/>
                    <a:pt x="11897" y="793"/>
                  </a:cubicBezTo>
                  <a:cubicBezTo>
                    <a:pt x="11897" y="793"/>
                    <a:pt x="11897" y="793"/>
                    <a:pt x="11897" y="793"/>
                  </a:cubicBezTo>
                  <a:close/>
                  <a:moveTo>
                    <a:pt x="11782" y="892"/>
                  </a:moveTo>
                  <a:cubicBezTo>
                    <a:pt x="11897" y="991"/>
                    <a:pt x="11897" y="991"/>
                    <a:pt x="11897" y="991"/>
                  </a:cubicBezTo>
                  <a:cubicBezTo>
                    <a:pt x="11897" y="991"/>
                    <a:pt x="11897" y="991"/>
                    <a:pt x="11897" y="991"/>
                  </a:cubicBezTo>
                  <a:cubicBezTo>
                    <a:pt x="11897" y="892"/>
                    <a:pt x="11897" y="892"/>
                    <a:pt x="11897" y="892"/>
                  </a:cubicBezTo>
                  <a:cubicBezTo>
                    <a:pt x="11782" y="793"/>
                    <a:pt x="11782" y="793"/>
                    <a:pt x="11782" y="793"/>
                  </a:cubicBezTo>
                  <a:cubicBezTo>
                    <a:pt x="11782" y="892"/>
                    <a:pt x="11782" y="892"/>
                    <a:pt x="11782" y="892"/>
                  </a:cubicBezTo>
                  <a:close/>
                  <a:moveTo>
                    <a:pt x="11320" y="793"/>
                  </a:moveTo>
                  <a:cubicBezTo>
                    <a:pt x="11320" y="892"/>
                    <a:pt x="11320" y="892"/>
                    <a:pt x="11320" y="892"/>
                  </a:cubicBezTo>
                  <a:cubicBezTo>
                    <a:pt x="11435" y="892"/>
                    <a:pt x="11435" y="892"/>
                    <a:pt x="11435" y="892"/>
                  </a:cubicBezTo>
                  <a:cubicBezTo>
                    <a:pt x="11435" y="892"/>
                    <a:pt x="11435" y="892"/>
                    <a:pt x="11435" y="892"/>
                  </a:cubicBezTo>
                  <a:cubicBezTo>
                    <a:pt x="11551" y="892"/>
                    <a:pt x="11551" y="892"/>
                    <a:pt x="11551" y="892"/>
                  </a:cubicBezTo>
                  <a:cubicBezTo>
                    <a:pt x="11551" y="892"/>
                    <a:pt x="11551" y="892"/>
                    <a:pt x="11551" y="892"/>
                  </a:cubicBezTo>
                  <a:cubicBezTo>
                    <a:pt x="11435" y="892"/>
                    <a:pt x="11435" y="892"/>
                    <a:pt x="11435" y="892"/>
                  </a:cubicBezTo>
                  <a:cubicBezTo>
                    <a:pt x="11435" y="793"/>
                    <a:pt x="11435" y="793"/>
                    <a:pt x="11435" y="793"/>
                  </a:cubicBezTo>
                  <a:cubicBezTo>
                    <a:pt x="11435" y="793"/>
                    <a:pt x="11435" y="793"/>
                    <a:pt x="11435" y="793"/>
                  </a:cubicBezTo>
                  <a:cubicBezTo>
                    <a:pt x="11320" y="694"/>
                    <a:pt x="11320" y="694"/>
                    <a:pt x="11320" y="694"/>
                  </a:cubicBezTo>
                  <a:cubicBezTo>
                    <a:pt x="11320" y="793"/>
                    <a:pt x="11320" y="793"/>
                    <a:pt x="11320" y="793"/>
                  </a:cubicBezTo>
                  <a:cubicBezTo>
                    <a:pt x="11320" y="793"/>
                    <a:pt x="11320" y="793"/>
                    <a:pt x="11320" y="793"/>
                  </a:cubicBezTo>
                  <a:close/>
                  <a:moveTo>
                    <a:pt x="10973" y="1585"/>
                  </a:moveTo>
                  <a:cubicBezTo>
                    <a:pt x="10973" y="1585"/>
                    <a:pt x="10973" y="1585"/>
                    <a:pt x="10973" y="1585"/>
                  </a:cubicBezTo>
                  <a:cubicBezTo>
                    <a:pt x="11089" y="1585"/>
                    <a:pt x="11089" y="1585"/>
                    <a:pt x="11089" y="1585"/>
                  </a:cubicBezTo>
                  <a:cubicBezTo>
                    <a:pt x="11089" y="1486"/>
                    <a:pt x="11089" y="1486"/>
                    <a:pt x="11089" y="1486"/>
                  </a:cubicBezTo>
                  <a:cubicBezTo>
                    <a:pt x="11089" y="1486"/>
                    <a:pt x="11089" y="1486"/>
                    <a:pt x="11089" y="1486"/>
                  </a:cubicBezTo>
                  <a:cubicBezTo>
                    <a:pt x="10973" y="1387"/>
                    <a:pt x="10973" y="1387"/>
                    <a:pt x="10973" y="1387"/>
                  </a:cubicBezTo>
                  <a:cubicBezTo>
                    <a:pt x="10973" y="1288"/>
                    <a:pt x="10973" y="1288"/>
                    <a:pt x="10973" y="1288"/>
                  </a:cubicBezTo>
                  <a:cubicBezTo>
                    <a:pt x="10858" y="1288"/>
                    <a:pt x="10858" y="1288"/>
                    <a:pt x="10858" y="1288"/>
                  </a:cubicBezTo>
                  <a:cubicBezTo>
                    <a:pt x="10858" y="1387"/>
                    <a:pt x="10858" y="1387"/>
                    <a:pt x="10858" y="1387"/>
                  </a:cubicBezTo>
                  <a:cubicBezTo>
                    <a:pt x="10973" y="1387"/>
                    <a:pt x="10973" y="1387"/>
                    <a:pt x="10973" y="1387"/>
                  </a:cubicBezTo>
                  <a:cubicBezTo>
                    <a:pt x="10973" y="1486"/>
                    <a:pt x="10973" y="1486"/>
                    <a:pt x="10973" y="1486"/>
                  </a:cubicBezTo>
                  <a:cubicBezTo>
                    <a:pt x="10973" y="1585"/>
                    <a:pt x="10973" y="1585"/>
                    <a:pt x="10973" y="1585"/>
                  </a:cubicBezTo>
                  <a:close/>
                  <a:moveTo>
                    <a:pt x="11089" y="2279"/>
                  </a:moveTo>
                  <a:cubicBezTo>
                    <a:pt x="11204" y="2279"/>
                    <a:pt x="11204" y="2279"/>
                    <a:pt x="11204" y="2279"/>
                  </a:cubicBezTo>
                  <a:cubicBezTo>
                    <a:pt x="11320" y="2279"/>
                    <a:pt x="11320" y="2279"/>
                    <a:pt x="11320" y="2279"/>
                  </a:cubicBezTo>
                  <a:cubicBezTo>
                    <a:pt x="11320" y="2180"/>
                    <a:pt x="11320" y="2180"/>
                    <a:pt x="11320" y="2180"/>
                  </a:cubicBezTo>
                  <a:cubicBezTo>
                    <a:pt x="11204" y="2180"/>
                    <a:pt x="11204" y="2180"/>
                    <a:pt x="11204" y="2180"/>
                  </a:cubicBezTo>
                  <a:cubicBezTo>
                    <a:pt x="11204" y="2081"/>
                    <a:pt x="11204" y="2081"/>
                    <a:pt x="11204" y="2081"/>
                  </a:cubicBezTo>
                  <a:cubicBezTo>
                    <a:pt x="11204" y="2081"/>
                    <a:pt x="11204" y="2081"/>
                    <a:pt x="11204" y="2081"/>
                  </a:cubicBezTo>
                  <a:cubicBezTo>
                    <a:pt x="11089" y="2081"/>
                    <a:pt x="11089" y="2081"/>
                    <a:pt x="11089" y="2081"/>
                  </a:cubicBezTo>
                  <a:cubicBezTo>
                    <a:pt x="10973" y="2180"/>
                    <a:pt x="10973" y="2180"/>
                    <a:pt x="10973" y="2180"/>
                  </a:cubicBezTo>
                  <a:cubicBezTo>
                    <a:pt x="10973" y="2279"/>
                    <a:pt x="10973" y="2279"/>
                    <a:pt x="10973" y="2279"/>
                  </a:cubicBezTo>
                  <a:cubicBezTo>
                    <a:pt x="11089" y="2279"/>
                    <a:pt x="11089" y="2279"/>
                    <a:pt x="11089" y="2279"/>
                  </a:cubicBezTo>
                  <a:cubicBezTo>
                    <a:pt x="11089" y="2279"/>
                    <a:pt x="11089" y="2279"/>
                    <a:pt x="11089" y="2279"/>
                  </a:cubicBezTo>
                  <a:close/>
                  <a:moveTo>
                    <a:pt x="11089" y="2378"/>
                  </a:moveTo>
                  <a:cubicBezTo>
                    <a:pt x="11089" y="2477"/>
                    <a:pt x="11089" y="2477"/>
                    <a:pt x="11089" y="2477"/>
                  </a:cubicBezTo>
                  <a:cubicBezTo>
                    <a:pt x="11089" y="2576"/>
                    <a:pt x="11089" y="2576"/>
                    <a:pt x="11089" y="2576"/>
                  </a:cubicBezTo>
                  <a:cubicBezTo>
                    <a:pt x="11089" y="2576"/>
                    <a:pt x="11089" y="2576"/>
                    <a:pt x="11089" y="2576"/>
                  </a:cubicBezTo>
                  <a:cubicBezTo>
                    <a:pt x="11320" y="2675"/>
                    <a:pt x="11320" y="2675"/>
                    <a:pt x="11320" y="2675"/>
                  </a:cubicBezTo>
                  <a:cubicBezTo>
                    <a:pt x="11320" y="2675"/>
                    <a:pt x="11320" y="2675"/>
                    <a:pt x="11320" y="2675"/>
                  </a:cubicBezTo>
                  <a:cubicBezTo>
                    <a:pt x="11320" y="2477"/>
                    <a:pt x="11320" y="2477"/>
                    <a:pt x="11320" y="2477"/>
                  </a:cubicBezTo>
                  <a:cubicBezTo>
                    <a:pt x="11204" y="2378"/>
                    <a:pt x="11204" y="2378"/>
                    <a:pt x="11204" y="2378"/>
                  </a:cubicBezTo>
                  <a:cubicBezTo>
                    <a:pt x="11204" y="2378"/>
                    <a:pt x="11204" y="2378"/>
                    <a:pt x="11204" y="2378"/>
                  </a:cubicBezTo>
                  <a:cubicBezTo>
                    <a:pt x="11089" y="2378"/>
                    <a:pt x="11089" y="2378"/>
                    <a:pt x="11089" y="2378"/>
                  </a:cubicBezTo>
                  <a:close/>
                  <a:moveTo>
                    <a:pt x="9703" y="1684"/>
                  </a:moveTo>
                  <a:cubicBezTo>
                    <a:pt x="9703" y="1585"/>
                    <a:pt x="9703" y="1585"/>
                    <a:pt x="9703" y="1585"/>
                  </a:cubicBezTo>
                  <a:cubicBezTo>
                    <a:pt x="9703" y="1585"/>
                    <a:pt x="9703" y="1585"/>
                    <a:pt x="9703" y="1585"/>
                  </a:cubicBezTo>
                  <a:cubicBezTo>
                    <a:pt x="9703" y="1585"/>
                    <a:pt x="9703" y="1585"/>
                    <a:pt x="9703" y="1585"/>
                  </a:cubicBezTo>
                  <a:cubicBezTo>
                    <a:pt x="9703" y="1486"/>
                    <a:pt x="9703" y="1486"/>
                    <a:pt x="9703" y="1486"/>
                  </a:cubicBezTo>
                  <a:cubicBezTo>
                    <a:pt x="9587" y="1486"/>
                    <a:pt x="9587" y="1486"/>
                    <a:pt x="9587" y="1486"/>
                  </a:cubicBezTo>
                  <a:cubicBezTo>
                    <a:pt x="9587" y="1585"/>
                    <a:pt x="9587" y="1585"/>
                    <a:pt x="9587" y="1585"/>
                  </a:cubicBezTo>
                  <a:cubicBezTo>
                    <a:pt x="9703" y="1684"/>
                    <a:pt x="9703" y="1684"/>
                    <a:pt x="9703" y="1684"/>
                  </a:cubicBezTo>
                  <a:close/>
                  <a:moveTo>
                    <a:pt x="9472" y="2180"/>
                  </a:moveTo>
                  <a:cubicBezTo>
                    <a:pt x="9472" y="2180"/>
                    <a:pt x="9472" y="2180"/>
                    <a:pt x="9472" y="2180"/>
                  </a:cubicBezTo>
                  <a:cubicBezTo>
                    <a:pt x="9587" y="2081"/>
                    <a:pt x="9587" y="2081"/>
                    <a:pt x="9587" y="2081"/>
                  </a:cubicBezTo>
                  <a:cubicBezTo>
                    <a:pt x="9587" y="1982"/>
                    <a:pt x="9587" y="1982"/>
                    <a:pt x="9587" y="1982"/>
                  </a:cubicBezTo>
                  <a:cubicBezTo>
                    <a:pt x="9472" y="1883"/>
                    <a:pt x="9472" y="1883"/>
                    <a:pt x="9472" y="1883"/>
                  </a:cubicBezTo>
                  <a:cubicBezTo>
                    <a:pt x="9472" y="1783"/>
                    <a:pt x="9472" y="1783"/>
                    <a:pt x="9472" y="1783"/>
                  </a:cubicBezTo>
                  <a:cubicBezTo>
                    <a:pt x="9472" y="1684"/>
                    <a:pt x="9472" y="1684"/>
                    <a:pt x="9472" y="1684"/>
                  </a:cubicBezTo>
                  <a:cubicBezTo>
                    <a:pt x="9472" y="1585"/>
                    <a:pt x="9472" y="1585"/>
                    <a:pt x="9472" y="1585"/>
                  </a:cubicBezTo>
                  <a:cubicBezTo>
                    <a:pt x="9472" y="1486"/>
                    <a:pt x="9472" y="1486"/>
                    <a:pt x="9472" y="1486"/>
                  </a:cubicBezTo>
                  <a:cubicBezTo>
                    <a:pt x="9472" y="1387"/>
                    <a:pt x="9472" y="1387"/>
                    <a:pt x="9472" y="1387"/>
                  </a:cubicBezTo>
                  <a:cubicBezTo>
                    <a:pt x="9356" y="1288"/>
                    <a:pt x="9356" y="1288"/>
                    <a:pt x="9356" y="1288"/>
                  </a:cubicBezTo>
                  <a:cubicBezTo>
                    <a:pt x="9356" y="1387"/>
                    <a:pt x="9356" y="1387"/>
                    <a:pt x="9356" y="1387"/>
                  </a:cubicBezTo>
                  <a:cubicBezTo>
                    <a:pt x="9356" y="1585"/>
                    <a:pt x="9356" y="1585"/>
                    <a:pt x="9356" y="1585"/>
                  </a:cubicBezTo>
                  <a:cubicBezTo>
                    <a:pt x="9241" y="1684"/>
                    <a:pt x="9241" y="1684"/>
                    <a:pt x="9241" y="1684"/>
                  </a:cubicBezTo>
                  <a:cubicBezTo>
                    <a:pt x="9241" y="1783"/>
                    <a:pt x="9241" y="1783"/>
                    <a:pt x="9241" y="1783"/>
                  </a:cubicBezTo>
                  <a:cubicBezTo>
                    <a:pt x="9356" y="1883"/>
                    <a:pt x="9356" y="1883"/>
                    <a:pt x="9356" y="1883"/>
                  </a:cubicBezTo>
                  <a:cubicBezTo>
                    <a:pt x="9356" y="1982"/>
                    <a:pt x="9356" y="1982"/>
                    <a:pt x="9356" y="1982"/>
                  </a:cubicBezTo>
                  <a:cubicBezTo>
                    <a:pt x="9472" y="2180"/>
                    <a:pt x="9472" y="2180"/>
                    <a:pt x="9472" y="2180"/>
                  </a:cubicBezTo>
                  <a:close/>
                  <a:moveTo>
                    <a:pt x="3927" y="2774"/>
                  </a:moveTo>
                  <a:cubicBezTo>
                    <a:pt x="4043" y="2873"/>
                    <a:pt x="4043" y="2873"/>
                    <a:pt x="4043" y="2873"/>
                  </a:cubicBezTo>
                  <a:cubicBezTo>
                    <a:pt x="4043" y="2873"/>
                    <a:pt x="4043" y="2873"/>
                    <a:pt x="4043" y="2873"/>
                  </a:cubicBezTo>
                  <a:cubicBezTo>
                    <a:pt x="4043" y="2972"/>
                    <a:pt x="4043" y="2972"/>
                    <a:pt x="4043" y="2972"/>
                  </a:cubicBezTo>
                  <a:cubicBezTo>
                    <a:pt x="4158" y="2873"/>
                    <a:pt x="4158" y="2873"/>
                    <a:pt x="4158" y="2873"/>
                  </a:cubicBezTo>
                  <a:cubicBezTo>
                    <a:pt x="4043" y="2774"/>
                    <a:pt x="4043" y="2774"/>
                    <a:pt x="4043" y="2774"/>
                  </a:cubicBezTo>
                  <a:cubicBezTo>
                    <a:pt x="3927" y="2774"/>
                    <a:pt x="3927" y="2774"/>
                    <a:pt x="3927" y="2774"/>
                  </a:cubicBezTo>
                  <a:close/>
                  <a:moveTo>
                    <a:pt x="462" y="6242"/>
                  </a:moveTo>
                  <a:cubicBezTo>
                    <a:pt x="578" y="6341"/>
                    <a:pt x="578" y="6341"/>
                    <a:pt x="578" y="6341"/>
                  </a:cubicBezTo>
                  <a:cubicBezTo>
                    <a:pt x="693" y="6341"/>
                    <a:pt x="693" y="6341"/>
                    <a:pt x="693" y="6341"/>
                  </a:cubicBezTo>
                  <a:cubicBezTo>
                    <a:pt x="693" y="6341"/>
                    <a:pt x="693" y="6341"/>
                    <a:pt x="693" y="6341"/>
                  </a:cubicBezTo>
                  <a:cubicBezTo>
                    <a:pt x="809" y="6341"/>
                    <a:pt x="809" y="6341"/>
                    <a:pt x="809" y="6341"/>
                  </a:cubicBezTo>
                  <a:cubicBezTo>
                    <a:pt x="809" y="6341"/>
                    <a:pt x="809" y="6341"/>
                    <a:pt x="809" y="6341"/>
                  </a:cubicBezTo>
                  <a:cubicBezTo>
                    <a:pt x="693" y="6341"/>
                    <a:pt x="693" y="6341"/>
                    <a:pt x="693" y="6341"/>
                  </a:cubicBezTo>
                  <a:cubicBezTo>
                    <a:pt x="578" y="6242"/>
                    <a:pt x="578" y="6242"/>
                    <a:pt x="578" y="6242"/>
                  </a:cubicBezTo>
                  <a:cubicBezTo>
                    <a:pt x="578" y="6242"/>
                    <a:pt x="578" y="6242"/>
                    <a:pt x="578" y="6242"/>
                  </a:cubicBezTo>
                  <a:cubicBezTo>
                    <a:pt x="462" y="6242"/>
                    <a:pt x="462" y="6242"/>
                    <a:pt x="462" y="6242"/>
                  </a:cubicBezTo>
                  <a:cubicBezTo>
                    <a:pt x="462" y="6242"/>
                    <a:pt x="462" y="6242"/>
                    <a:pt x="462" y="6242"/>
                  </a:cubicBezTo>
                  <a:close/>
                  <a:moveTo>
                    <a:pt x="0" y="6242"/>
                  </a:moveTo>
                  <a:cubicBezTo>
                    <a:pt x="116" y="6341"/>
                    <a:pt x="116" y="6341"/>
                    <a:pt x="116" y="6341"/>
                  </a:cubicBezTo>
                  <a:cubicBezTo>
                    <a:pt x="231" y="6341"/>
                    <a:pt x="231" y="6341"/>
                    <a:pt x="231" y="6341"/>
                  </a:cubicBezTo>
                  <a:cubicBezTo>
                    <a:pt x="231" y="6440"/>
                    <a:pt x="231" y="6440"/>
                    <a:pt x="231" y="6440"/>
                  </a:cubicBezTo>
                  <a:cubicBezTo>
                    <a:pt x="347" y="6341"/>
                    <a:pt x="347" y="6341"/>
                    <a:pt x="347" y="6341"/>
                  </a:cubicBezTo>
                  <a:cubicBezTo>
                    <a:pt x="231" y="6242"/>
                    <a:pt x="231" y="6242"/>
                    <a:pt x="231" y="6242"/>
                  </a:cubicBezTo>
                  <a:cubicBezTo>
                    <a:pt x="116" y="6242"/>
                    <a:pt x="116" y="6242"/>
                    <a:pt x="116" y="6242"/>
                  </a:cubicBezTo>
                  <a:cubicBezTo>
                    <a:pt x="0" y="6242"/>
                    <a:pt x="0" y="6242"/>
                    <a:pt x="0" y="6242"/>
                  </a:cubicBezTo>
                  <a:cubicBezTo>
                    <a:pt x="0" y="6242"/>
                    <a:pt x="0" y="6242"/>
                    <a:pt x="0" y="6242"/>
                  </a:cubicBezTo>
                  <a:close/>
                  <a:moveTo>
                    <a:pt x="3927" y="9611"/>
                  </a:moveTo>
                  <a:cubicBezTo>
                    <a:pt x="3812" y="9611"/>
                    <a:pt x="3812" y="9611"/>
                    <a:pt x="3812" y="9611"/>
                  </a:cubicBezTo>
                  <a:cubicBezTo>
                    <a:pt x="3927" y="9611"/>
                    <a:pt x="3927" y="9611"/>
                    <a:pt x="3927" y="9611"/>
                  </a:cubicBezTo>
                  <a:cubicBezTo>
                    <a:pt x="3927" y="9611"/>
                    <a:pt x="3927" y="9611"/>
                    <a:pt x="3927" y="9611"/>
                  </a:cubicBezTo>
                  <a:cubicBezTo>
                    <a:pt x="3927" y="9512"/>
                    <a:pt x="3927" y="9512"/>
                    <a:pt x="3927" y="9512"/>
                  </a:cubicBezTo>
                  <a:cubicBezTo>
                    <a:pt x="3927" y="9611"/>
                    <a:pt x="3927" y="9611"/>
                    <a:pt x="3927" y="9611"/>
                  </a:cubicBezTo>
                  <a:close/>
                  <a:moveTo>
                    <a:pt x="3927" y="9908"/>
                  </a:moveTo>
                  <a:cubicBezTo>
                    <a:pt x="3927" y="9908"/>
                    <a:pt x="3927" y="9908"/>
                    <a:pt x="3927" y="9908"/>
                  </a:cubicBezTo>
                  <a:cubicBezTo>
                    <a:pt x="4043" y="9908"/>
                    <a:pt x="4043" y="9908"/>
                    <a:pt x="4043" y="9908"/>
                  </a:cubicBezTo>
                  <a:cubicBezTo>
                    <a:pt x="4158" y="9908"/>
                    <a:pt x="4158" y="9908"/>
                    <a:pt x="4158" y="9908"/>
                  </a:cubicBezTo>
                  <a:cubicBezTo>
                    <a:pt x="4274" y="10007"/>
                    <a:pt x="4274" y="10007"/>
                    <a:pt x="4274" y="10007"/>
                  </a:cubicBezTo>
                  <a:cubicBezTo>
                    <a:pt x="4274" y="10007"/>
                    <a:pt x="4274" y="10007"/>
                    <a:pt x="4274" y="10007"/>
                  </a:cubicBezTo>
                  <a:cubicBezTo>
                    <a:pt x="4274" y="9908"/>
                    <a:pt x="4274" y="9908"/>
                    <a:pt x="4274" y="9908"/>
                  </a:cubicBezTo>
                  <a:cubicBezTo>
                    <a:pt x="4274" y="9908"/>
                    <a:pt x="4274" y="9908"/>
                    <a:pt x="4274" y="9908"/>
                  </a:cubicBezTo>
                  <a:cubicBezTo>
                    <a:pt x="4158" y="9908"/>
                    <a:pt x="4158" y="9908"/>
                    <a:pt x="4158" y="9908"/>
                  </a:cubicBezTo>
                  <a:cubicBezTo>
                    <a:pt x="4043" y="9908"/>
                    <a:pt x="4043" y="9908"/>
                    <a:pt x="4043" y="9908"/>
                  </a:cubicBezTo>
                  <a:cubicBezTo>
                    <a:pt x="3927" y="9809"/>
                    <a:pt x="3927" y="9809"/>
                    <a:pt x="3927" y="9809"/>
                  </a:cubicBezTo>
                  <a:cubicBezTo>
                    <a:pt x="3927" y="9809"/>
                    <a:pt x="3927" y="9809"/>
                    <a:pt x="3927" y="9809"/>
                  </a:cubicBezTo>
                  <a:cubicBezTo>
                    <a:pt x="3927" y="9908"/>
                    <a:pt x="3927" y="9908"/>
                    <a:pt x="3927" y="9908"/>
                  </a:cubicBezTo>
                  <a:cubicBezTo>
                    <a:pt x="3927" y="9908"/>
                    <a:pt x="3927" y="9908"/>
                    <a:pt x="3927" y="9908"/>
                  </a:cubicBezTo>
                  <a:close/>
                  <a:moveTo>
                    <a:pt x="4043" y="10007"/>
                  </a:moveTo>
                  <a:cubicBezTo>
                    <a:pt x="4043" y="10007"/>
                    <a:pt x="4043" y="10007"/>
                    <a:pt x="4043" y="10007"/>
                  </a:cubicBezTo>
                  <a:cubicBezTo>
                    <a:pt x="4043" y="10007"/>
                    <a:pt x="4043" y="10007"/>
                    <a:pt x="4043" y="10007"/>
                  </a:cubicBezTo>
                  <a:cubicBezTo>
                    <a:pt x="4043" y="10007"/>
                    <a:pt x="4043" y="10007"/>
                    <a:pt x="4043" y="10007"/>
                  </a:cubicBezTo>
                  <a:cubicBezTo>
                    <a:pt x="4043" y="10007"/>
                    <a:pt x="4043" y="10007"/>
                    <a:pt x="4043" y="10007"/>
                  </a:cubicBezTo>
                  <a:close/>
                  <a:moveTo>
                    <a:pt x="4043" y="10503"/>
                  </a:moveTo>
                  <a:cubicBezTo>
                    <a:pt x="4043" y="10602"/>
                    <a:pt x="4043" y="10602"/>
                    <a:pt x="4043" y="10602"/>
                  </a:cubicBezTo>
                  <a:cubicBezTo>
                    <a:pt x="4158" y="10602"/>
                    <a:pt x="4158" y="10602"/>
                    <a:pt x="4158" y="10602"/>
                  </a:cubicBezTo>
                  <a:cubicBezTo>
                    <a:pt x="4158" y="10602"/>
                    <a:pt x="4158" y="10602"/>
                    <a:pt x="4158" y="10602"/>
                  </a:cubicBezTo>
                  <a:cubicBezTo>
                    <a:pt x="4274" y="10602"/>
                    <a:pt x="4274" y="10602"/>
                    <a:pt x="4274" y="10602"/>
                  </a:cubicBezTo>
                  <a:cubicBezTo>
                    <a:pt x="4274" y="10503"/>
                    <a:pt x="4274" y="10503"/>
                    <a:pt x="4274" y="10503"/>
                  </a:cubicBezTo>
                  <a:cubicBezTo>
                    <a:pt x="4158" y="10503"/>
                    <a:pt x="4158" y="10503"/>
                    <a:pt x="4158" y="10503"/>
                  </a:cubicBezTo>
                  <a:cubicBezTo>
                    <a:pt x="4043" y="10503"/>
                    <a:pt x="4043" y="10503"/>
                    <a:pt x="4043" y="10503"/>
                  </a:cubicBezTo>
                  <a:cubicBezTo>
                    <a:pt x="4043" y="10503"/>
                    <a:pt x="4043" y="10503"/>
                    <a:pt x="4043" y="10503"/>
                  </a:cubicBezTo>
                  <a:close/>
                  <a:moveTo>
                    <a:pt x="3927" y="10701"/>
                  </a:moveTo>
                  <a:cubicBezTo>
                    <a:pt x="3927" y="10800"/>
                    <a:pt x="3927" y="10800"/>
                    <a:pt x="3927" y="10800"/>
                  </a:cubicBezTo>
                  <a:cubicBezTo>
                    <a:pt x="4043" y="10800"/>
                    <a:pt x="4043" y="10800"/>
                    <a:pt x="4043" y="10800"/>
                  </a:cubicBezTo>
                  <a:cubicBezTo>
                    <a:pt x="4158" y="10701"/>
                    <a:pt x="4158" y="10701"/>
                    <a:pt x="4158" y="10701"/>
                  </a:cubicBezTo>
                  <a:cubicBezTo>
                    <a:pt x="4043" y="10701"/>
                    <a:pt x="4043" y="10701"/>
                    <a:pt x="4043" y="10701"/>
                  </a:cubicBezTo>
                  <a:cubicBezTo>
                    <a:pt x="3927" y="10701"/>
                    <a:pt x="3927" y="10701"/>
                    <a:pt x="3927" y="10701"/>
                  </a:cubicBezTo>
                  <a:cubicBezTo>
                    <a:pt x="3927" y="10701"/>
                    <a:pt x="3927" y="10701"/>
                    <a:pt x="3927" y="10701"/>
                  </a:cubicBezTo>
                  <a:close/>
                  <a:moveTo>
                    <a:pt x="4043" y="10998"/>
                  </a:moveTo>
                  <a:cubicBezTo>
                    <a:pt x="4158" y="10998"/>
                    <a:pt x="4158" y="10998"/>
                    <a:pt x="4158" y="10998"/>
                  </a:cubicBezTo>
                  <a:cubicBezTo>
                    <a:pt x="4158" y="10998"/>
                    <a:pt x="4158" y="10998"/>
                    <a:pt x="4158" y="10998"/>
                  </a:cubicBezTo>
                  <a:cubicBezTo>
                    <a:pt x="4158" y="10998"/>
                    <a:pt x="4158" y="10998"/>
                    <a:pt x="4158" y="10998"/>
                  </a:cubicBezTo>
                  <a:cubicBezTo>
                    <a:pt x="4158" y="10899"/>
                    <a:pt x="4158" y="10899"/>
                    <a:pt x="4158" y="10899"/>
                  </a:cubicBezTo>
                  <a:cubicBezTo>
                    <a:pt x="4043" y="10998"/>
                    <a:pt x="4043" y="10998"/>
                    <a:pt x="4043" y="10998"/>
                  </a:cubicBezTo>
                  <a:cubicBezTo>
                    <a:pt x="4043" y="10998"/>
                    <a:pt x="4043" y="10998"/>
                    <a:pt x="4043" y="10998"/>
                  </a:cubicBezTo>
                  <a:close/>
                  <a:moveTo>
                    <a:pt x="4274" y="11097"/>
                  </a:moveTo>
                  <a:cubicBezTo>
                    <a:pt x="4274" y="11196"/>
                    <a:pt x="4274" y="11196"/>
                    <a:pt x="4274" y="11196"/>
                  </a:cubicBezTo>
                  <a:cubicBezTo>
                    <a:pt x="4274" y="11196"/>
                    <a:pt x="4274" y="11196"/>
                    <a:pt x="4274" y="11196"/>
                  </a:cubicBezTo>
                  <a:cubicBezTo>
                    <a:pt x="4274" y="11097"/>
                    <a:pt x="4274" y="11097"/>
                    <a:pt x="4274" y="11097"/>
                  </a:cubicBezTo>
                  <a:cubicBezTo>
                    <a:pt x="4274" y="11097"/>
                    <a:pt x="4274" y="11097"/>
                    <a:pt x="4274" y="11097"/>
                  </a:cubicBezTo>
                  <a:close/>
                  <a:moveTo>
                    <a:pt x="3927" y="11196"/>
                  </a:moveTo>
                  <a:cubicBezTo>
                    <a:pt x="3927" y="11196"/>
                    <a:pt x="3927" y="11196"/>
                    <a:pt x="3927" y="11196"/>
                  </a:cubicBezTo>
                  <a:cubicBezTo>
                    <a:pt x="3927" y="11097"/>
                    <a:pt x="3927" y="11097"/>
                    <a:pt x="3927" y="11097"/>
                  </a:cubicBezTo>
                  <a:cubicBezTo>
                    <a:pt x="3927" y="11196"/>
                    <a:pt x="3927" y="11196"/>
                    <a:pt x="3927" y="11196"/>
                  </a:cubicBezTo>
                  <a:cubicBezTo>
                    <a:pt x="3927" y="11196"/>
                    <a:pt x="3927" y="11196"/>
                    <a:pt x="3927" y="11196"/>
                  </a:cubicBezTo>
                  <a:close/>
                  <a:moveTo>
                    <a:pt x="4043" y="11196"/>
                  </a:moveTo>
                  <a:cubicBezTo>
                    <a:pt x="4043" y="11196"/>
                    <a:pt x="4043" y="11196"/>
                    <a:pt x="4043" y="11196"/>
                  </a:cubicBezTo>
                  <a:cubicBezTo>
                    <a:pt x="4158" y="11097"/>
                    <a:pt x="4158" y="11097"/>
                    <a:pt x="4158" y="11097"/>
                  </a:cubicBezTo>
                  <a:cubicBezTo>
                    <a:pt x="4043" y="11097"/>
                    <a:pt x="4043" y="11097"/>
                    <a:pt x="4043" y="11097"/>
                  </a:cubicBezTo>
                  <a:cubicBezTo>
                    <a:pt x="4043" y="11196"/>
                    <a:pt x="4043" y="11196"/>
                    <a:pt x="4043" y="11196"/>
                  </a:cubicBezTo>
                  <a:close/>
                  <a:moveTo>
                    <a:pt x="4043" y="11295"/>
                  </a:moveTo>
                  <a:cubicBezTo>
                    <a:pt x="4043" y="11196"/>
                    <a:pt x="4043" y="11196"/>
                    <a:pt x="4043" y="11196"/>
                  </a:cubicBezTo>
                  <a:cubicBezTo>
                    <a:pt x="4043" y="11196"/>
                    <a:pt x="4043" y="11196"/>
                    <a:pt x="4043" y="11196"/>
                  </a:cubicBezTo>
                  <a:cubicBezTo>
                    <a:pt x="4043" y="11196"/>
                    <a:pt x="4043" y="11196"/>
                    <a:pt x="4043" y="11196"/>
                  </a:cubicBezTo>
                  <a:cubicBezTo>
                    <a:pt x="4043" y="11295"/>
                    <a:pt x="4043" y="11295"/>
                    <a:pt x="4043" y="11295"/>
                  </a:cubicBezTo>
                  <a:close/>
                  <a:moveTo>
                    <a:pt x="4043" y="11394"/>
                  </a:moveTo>
                  <a:cubicBezTo>
                    <a:pt x="4158" y="11394"/>
                    <a:pt x="4158" y="11394"/>
                    <a:pt x="4158" y="11394"/>
                  </a:cubicBezTo>
                  <a:cubicBezTo>
                    <a:pt x="4043" y="11394"/>
                    <a:pt x="4043" y="11394"/>
                    <a:pt x="4043" y="11394"/>
                  </a:cubicBezTo>
                  <a:cubicBezTo>
                    <a:pt x="4043" y="11394"/>
                    <a:pt x="4043" y="11394"/>
                    <a:pt x="4043" y="11394"/>
                  </a:cubicBezTo>
                  <a:cubicBezTo>
                    <a:pt x="4043" y="11394"/>
                    <a:pt x="4043" y="11394"/>
                    <a:pt x="4043" y="11394"/>
                  </a:cubicBezTo>
                  <a:cubicBezTo>
                    <a:pt x="4043" y="11394"/>
                    <a:pt x="4043" y="11394"/>
                    <a:pt x="4043" y="11394"/>
                  </a:cubicBezTo>
                  <a:close/>
                  <a:moveTo>
                    <a:pt x="4158" y="11494"/>
                  </a:moveTo>
                  <a:cubicBezTo>
                    <a:pt x="4274" y="11494"/>
                    <a:pt x="4274" y="11494"/>
                    <a:pt x="4274" y="11494"/>
                  </a:cubicBezTo>
                  <a:cubicBezTo>
                    <a:pt x="4274" y="11394"/>
                    <a:pt x="4274" y="11394"/>
                    <a:pt x="4274" y="11394"/>
                  </a:cubicBezTo>
                  <a:cubicBezTo>
                    <a:pt x="4158" y="11394"/>
                    <a:pt x="4158" y="11394"/>
                    <a:pt x="4158" y="11394"/>
                  </a:cubicBezTo>
                  <a:cubicBezTo>
                    <a:pt x="4158" y="11394"/>
                    <a:pt x="4158" y="11394"/>
                    <a:pt x="4158" y="11394"/>
                  </a:cubicBezTo>
                  <a:cubicBezTo>
                    <a:pt x="4158" y="11394"/>
                    <a:pt x="4158" y="11494"/>
                    <a:pt x="4158" y="11494"/>
                  </a:cubicBezTo>
                  <a:close/>
                  <a:moveTo>
                    <a:pt x="3812" y="11692"/>
                  </a:moveTo>
                  <a:cubicBezTo>
                    <a:pt x="3927" y="11593"/>
                    <a:pt x="3927" y="11593"/>
                    <a:pt x="3927" y="11593"/>
                  </a:cubicBezTo>
                  <a:cubicBezTo>
                    <a:pt x="3927" y="11593"/>
                    <a:pt x="3927" y="11593"/>
                    <a:pt x="3927" y="11593"/>
                  </a:cubicBezTo>
                  <a:cubicBezTo>
                    <a:pt x="3927" y="11593"/>
                    <a:pt x="3927" y="11593"/>
                    <a:pt x="3927" y="11593"/>
                  </a:cubicBezTo>
                  <a:cubicBezTo>
                    <a:pt x="3812" y="11593"/>
                    <a:pt x="3812" y="11593"/>
                    <a:pt x="3812" y="11593"/>
                  </a:cubicBezTo>
                  <a:cubicBezTo>
                    <a:pt x="3812" y="11593"/>
                    <a:pt x="3812" y="11593"/>
                    <a:pt x="3812" y="11593"/>
                  </a:cubicBezTo>
                  <a:cubicBezTo>
                    <a:pt x="3812" y="11692"/>
                    <a:pt x="3812" y="11692"/>
                    <a:pt x="3812" y="11692"/>
                  </a:cubicBezTo>
                  <a:close/>
                  <a:moveTo>
                    <a:pt x="4043" y="11791"/>
                  </a:moveTo>
                  <a:cubicBezTo>
                    <a:pt x="4158" y="11692"/>
                    <a:pt x="4158" y="11692"/>
                    <a:pt x="4158" y="11692"/>
                  </a:cubicBezTo>
                  <a:cubicBezTo>
                    <a:pt x="4274" y="11593"/>
                    <a:pt x="4274" y="11593"/>
                    <a:pt x="4274" y="11593"/>
                  </a:cubicBezTo>
                  <a:cubicBezTo>
                    <a:pt x="4274" y="11593"/>
                    <a:pt x="4274" y="11593"/>
                    <a:pt x="4274" y="11593"/>
                  </a:cubicBezTo>
                  <a:cubicBezTo>
                    <a:pt x="4158" y="11593"/>
                    <a:pt x="4158" y="11593"/>
                    <a:pt x="4158" y="11593"/>
                  </a:cubicBezTo>
                  <a:cubicBezTo>
                    <a:pt x="4043" y="11593"/>
                    <a:pt x="4043" y="11593"/>
                    <a:pt x="4043" y="11593"/>
                  </a:cubicBezTo>
                  <a:cubicBezTo>
                    <a:pt x="4043" y="11692"/>
                    <a:pt x="4043" y="11692"/>
                    <a:pt x="4043" y="11692"/>
                  </a:cubicBezTo>
                  <a:cubicBezTo>
                    <a:pt x="4043" y="11692"/>
                    <a:pt x="4043" y="11692"/>
                    <a:pt x="4043" y="11692"/>
                  </a:cubicBezTo>
                  <a:cubicBezTo>
                    <a:pt x="3927" y="11692"/>
                    <a:pt x="3927" y="11692"/>
                    <a:pt x="3927" y="11692"/>
                  </a:cubicBezTo>
                  <a:cubicBezTo>
                    <a:pt x="3927" y="11791"/>
                    <a:pt x="3927" y="11791"/>
                    <a:pt x="3927" y="11791"/>
                  </a:cubicBezTo>
                  <a:cubicBezTo>
                    <a:pt x="3927" y="11791"/>
                    <a:pt x="3927" y="11791"/>
                    <a:pt x="3927" y="11791"/>
                  </a:cubicBezTo>
                  <a:cubicBezTo>
                    <a:pt x="4043" y="11791"/>
                    <a:pt x="4043" y="11791"/>
                    <a:pt x="4043" y="11791"/>
                  </a:cubicBezTo>
                  <a:cubicBezTo>
                    <a:pt x="4043" y="11791"/>
                    <a:pt x="4043" y="11791"/>
                    <a:pt x="4043" y="11791"/>
                  </a:cubicBezTo>
                  <a:close/>
                  <a:moveTo>
                    <a:pt x="4158" y="11791"/>
                  </a:moveTo>
                  <a:cubicBezTo>
                    <a:pt x="4158" y="11791"/>
                    <a:pt x="4158" y="11791"/>
                    <a:pt x="4158" y="11791"/>
                  </a:cubicBezTo>
                  <a:cubicBezTo>
                    <a:pt x="4274" y="11692"/>
                    <a:pt x="4274" y="11692"/>
                    <a:pt x="4274" y="11692"/>
                  </a:cubicBezTo>
                  <a:cubicBezTo>
                    <a:pt x="4274" y="11692"/>
                    <a:pt x="4274" y="11692"/>
                    <a:pt x="4274" y="11692"/>
                  </a:cubicBezTo>
                  <a:cubicBezTo>
                    <a:pt x="4158" y="11791"/>
                    <a:pt x="4158" y="11791"/>
                    <a:pt x="4158" y="11791"/>
                  </a:cubicBezTo>
                  <a:close/>
                  <a:moveTo>
                    <a:pt x="4158" y="11890"/>
                  </a:moveTo>
                  <a:cubicBezTo>
                    <a:pt x="4158" y="11791"/>
                    <a:pt x="4158" y="11791"/>
                    <a:pt x="4158" y="11791"/>
                  </a:cubicBezTo>
                  <a:cubicBezTo>
                    <a:pt x="4158" y="11791"/>
                    <a:pt x="4158" y="11791"/>
                    <a:pt x="4158" y="11791"/>
                  </a:cubicBezTo>
                  <a:cubicBezTo>
                    <a:pt x="4158" y="11791"/>
                    <a:pt x="4158" y="11791"/>
                    <a:pt x="4158" y="11791"/>
                  </a:cubicBezTo>
                  <a:cubicBezTo>
                    <a:pt x="4158" y="11890"/>
                    <a:pt x="4158" y="11890"/>
                    <a:pt x="4158" y="11890"/>
                  </a:cubicBezTo>
                  <a:close/>
                  <a:moveTo>
                    <a:pt x="3927" y="11890"/>
                  </a:moveTo>
                  <a:cubicBezTo>
                    <a:pt x="4043" y="11890"/>
                    <a:pt x="4043" y="11890"/>
                    <a:pt x="4043" y="11890"/>
                  </a:cubicBezTo>
                  <a:cubicBezTo>
                    <a:pt x="3927" y="11791"/>
                    <a:pt x="3927" y="11791"/>
                    <a:pt x="3927" y="11791"/>
                  </a:cubicBezTo>
                  <a:cubicBezTo>
                    <a:pt x="3927" y="11791"/>
                    <a:pt x="3927" y="11791"/>
                    <a:pt x="3927" y="11791"/>
                  </a:cubicBezTo>
                  <a:cubicBezTo>
                    <a:pt x="3927" y="11890"/>
                    <a:pt x="3927" y="11890"/>
                    <a:pt x="3927" y="11890"/>
                  </a:cubicBezTo>
                  <a:cubicBezTo>
                    <a:pt x="3927" y="11890"/>
                    <a:pt x="3927" y="11890"/>
                    <a:pt x="3927" y="11890"/>
                  </a:cubicBezTo>
                  <a:close/>
                  <a:moveTo>
                    <a:pt x="3812" y="12187"/>
                  </a:moveTo>
                  <a:cubicBezTo>
                    <a:pt x="3812" y="12187"/>
                    <a:pt x="3812" y="12187"/>
                    <a:pt x="3812" y="12187"/>
                  </a:cubicBezTo>
                  <a:cubicBezTo>
                    <a:pt x="3812" y="12187"/>
                    <a:pt x="3812" y="12187"/>
                    <a:pt x="3812" y="12187"/>
                  </a:cubicBezTo>
                  <a:cubicBezTo>
                    <a:pt x="3927" y="12088"/>
                    <a:pt x="3927" y="12088"/>
                    <a:pt x="3927" y="12088"/>
                  </a:cubicBezTo>
                  <a:cubicBezTo>
                    <a:pt x="4043" y="12088"/>
                    <a:pt x="4043" y="12088"/>
                    <a:pt x="4043" y="12088"/>
                  </a:cubicBezTo>
                  <a:cubicBezTo>
                    <a:pt x="4043" y="12088"/>
                    <a:pt x="4043" y="12088"/>
                    <a:pt x="4043" y="12088"/>
                  </a:cubicBezTo>
                  <a:cubicBezTo>
                    <a:pt x="4043" y="12088"/>
                    <a:pt x="4043" y="12088"/>
                    <a:pt x="4043" y="12088"/>
                  </a:cubicBezTo>
                  <a:cubicBezTo>
                    <a:pt x="3927" y="12088"/>
                    <a:pt x="3927" y="12088"/>
                    <a:pt x="3927" y="12088"/>
                  </a:cubicBezTo>
                  <a:cubicBezTo>
                    <a:pt x="3812" y="12088"/>
                    <a:pt x="3812" y="12088"/>
                    <a:pt x="3812" y="12088"/>
                  </a:cubicBezTo>
                  <a:cubicBezTo>
                    <a:pt x="3812" y="12088"/>
                    <a:pt x="3812" y="12088"/>
                    <a:pt x="3812" y="12088"/>
                  </a:cubicBezTo>
                  <a:cubicBezTo>
                    <a:pt x="3812" y="12088"/>
                    <a:pt x="3812" y="12187"/>
                    <a:pt x="3812" y="12187"/>
                  </a:cubicBezTo>
                  <a:close/>
                  <a:moveTo>
                    <a:pt x="3696" y="12385"/>
                  </a:moveTo>
                  <a:cubicBezTo>
                    <a:pt x="3696" y="12484"/>
                    <a:pt x="3696" y="12484"/>
                    <a:pt x="3696" y="12484"/>
                  </a:cubicBezTo>
                  <a:cubicBezTo>
                    <a:pt x="3812" y="12484"/>
                    <a:pt x="3812" y="12484"/>
                    <a:pt x="3812" y="12484"/>
                  </a:cubicBezTo>
                  <a:cubicBezTo>
                    <a:pt x="3812" y="12385"/>
                    <a:pt x="3812" y="12385"/>
                    <a:pt x="3812" y="12385"/>
                  </a:cubicBezTo>
                  <a:cubicBezTo>
                    <a:pt x="3812" y="12385"/>
                    <a:pt x="3812" y="12385"/>
                    <a:pt x="3812" y="12385"/>
                  </a:cubicBezTo>
                  <a:cubicBezTo>
                    <a:pt x="3696" y="12385"/>
                    <a:pt x="3696" y="12385"/>
                    <a:pt x="3696" y="12385"/>
                  </a:cubicBezTo>
                  <a:close/>
                  <a:moveTo>
                    <a:pt x="6006" y="21600"/>
                  </a:moveTo>
                  <a:cubicBezTo>
                    <a:pt x="6006" y="21501"/>
                    <a:pt x="6006" y="21501"/>
                    <a:pt x="6006" y="21501"/>
                  </a:cubicBezTo>
                  <a:cubicBezTo>
                    <a:pt x="6122" y="21501"/>
                    <a:pt x="6122" y="21501"/>
                    <a:pt x="6122" y="21501"/>
                  </a:cubicBezTo>
                  <a:cubicBezTo>
                    <a:pt x="6122" y="21501"/>
                    <a:pt x="6122" y="21501"/>
                    <a:pt x="6122" y="21501"/>
                  </a:cubicBezTo>
                  <a:cubicBezTo>
                    <a:pt x="6122" y="21600"/>
                    <a:pt x="6122" y="21600"/>
                    <a:pt x="6122" y="21600"/>
                  </a:cubicBezTo>
                  <a:cubicBezTo>
                    <a:pt x="6006" y="21600"/>
                    <a:pt x="6006" y="21600"/>
                    <a:pt x="6006" y="21600"/>
                  </a:cubicBezTo>
                  <a:cubicBezTo>
                    <a:pt x="6006" y="21600"/>
                    <a:pt x="6006" y="21600"/>
                    <a:pt x="6006" y="21600"/>
                  </a:cubicBezTo>
                  <a:cubicBezTo>
                    <a:pt x="6006" y="21600"/>
                    <a:pt x="6006" y="21600"/>
                    <a:pt x="6006" y="21600"/>
                  </a:cubicBezTo>
                  <a:close/>
                  <a:moveTo>
                    <a:pt x="5429" y="21303"/>
                  </a:moveTo>
                  <a:cubicBezTo>
                    <a:pt x="5429" y="21303"/>
                    <a:pt x="5429" y="21303"/>
                    <a:pt x="5429" y="21303"/>
                  </a:cubicBezTo>
                  <a:cubicBezTo>
                    <a:pt x="5429" y="21303"/>
                    <a:pt x="5429" y="21303"/>
                    <a:pt x="5429" y="21303"/>
                  </a:cubicBezTo>
                  <a:cubicBezTo>
                    <a:pt x="5544" y="21204"/>
                    <a:pt x="5544" y="21204"/>
                    <a:pt x="5544" y="21204"/>
                  </a:cubicBezTo>
                  <a:cubicBezTo>
                    <a:pt x="5544" y="21204"/>
                    <a:pt x="5544" y="21204"/>
                    <a:pt x="5544" y="21204"/>
                  </a:cubicBezTo>
                  <a:cubicBezTo>
                    <a:pt x="5429" y="21204"/>
                    <a:pt x="5429" y="21204"/>
                    <a:pt x="5429" y="21204"/>
                  </a:cubicBezTo>
                  <a:cubicBezTo>
                    <a:pt x="5429" y="21204"/>
                    <a:pt x="5429" y="21204"/>
                    <a:pt x="5429" y="21204"/>
                  </a:cubicBezTo>
                  <a:cubicBezTo>
                    <a:pt x="5429" y="21204"/>
                    <a:pt x="5429" y="21204"/>
                    <a:pt x="5429" y="21204"/>
                  </a:cubicBezTo>
                  <a:cubicBezTo>
                    <a:pt x="5429" y="21303"/>
                    <a:pt x="5429" y="21303"/>
                    <a:pt x="5429" y="21303"/>
                  </a:cubicBezTo>
                  <a:close/>
                  <a:moveTo>
                    <a:pt x="5082" y="20807"/>
                  </a:moveTo>
                  <a:cubicBezTo>
                    <a:pt x="5082" y="20807"/>
                    <a:pt x="5082" y="20807"/>
                    <a:pt x="5082" y="20807"/>
                  </a:cubicBezTo>
                  <a:cubicBezTo>
                    <a:pt x="5082" y="20807"/>
                    <a:pt x="5082" y="20807"/>
                    <a:pt x="5082" y="20807"/>
                  </a:cubicBezTo>
                  <a:cubicBezTo>
                    <a:pt x="5198" y="20807"/>
                    <a:pt x="5198" y="20807"/>
                    <a:pt x="5198" y="20807"/>
                  </a:cubicBezTo>
                  <a:cubicBezTo>
                    <a:pt x="5198" y="20708"/>
                    <a:pt x="5198" y="20708"/>
                    <a:pt x="5198" y="20708"/>
                  </a:cubicBezTo>
                  <a:cubicBezTo>
                    <a:pt x="5082" y="20708"/>
                    <a:pt x="5082" y="20708"/>
                    <a:pt x="5082" y="20708"/>
                  </a:cubicBezTo>
                  <a:cubicBezTo>
                    <a:pt x="5082" y="20807"/>
                    <a:pt x="5082" y="20807"/>
                    <a:pt x="5082" y="20807"/>
                  </a:cubicBezTo>
                  <a:close/>
                  <a:moveTo>
                    <a:pt x="4851" y="20807"/>
                  </a:moveTo>
                  <a:cubicBezTo>
                    <a:pt x="4851" y="20807"/>
                    <a:pt x="4851" y="20807"/>
                    <a:pt x="4851" y="20807"/>
                  </a:cubicBezTo>
                  <a:cubicBezTo>
                    <a:pt x="4967" y="20807"/>
                    <a:pt x="4967" y="20807"/>
                    <a:pt x="4967" y="20807"/>
                  </a:cubicBezTo>
                  <a:cubicBezTo>
                    <a:pt x="4967" y="20807"/>
                    <a:pt x="4967" y="20807"/>
                    <a:pt x="4967" y="20807"/>
                  </a:cubicBezTo>
                  <a:cubicBezTo>
                    <a:pt x="4851" y="20708"/>
                    <a:pt x="4851" y="20708"/>
                    <a:pt x="4851" y="20708"/>
                  </a:cubicBezTo>
                  <a:cubicBezTo>
                    <a:pt x="4851" y="20807"/>
                    <a:pt x="4851" y="20807"/>
                    <a:pt x="4851" y="20807"/>
                  </a:cubicBezTo>
                  <a:close/>
                  <a:moveTo>
                    <a:pt x="4274" y="20807"/>
                  </a:moveTo>
                  <a:cubicBezTo>
                    <a:pt x="4274" y="20807"/>
                    <a:pt x="4274" y="20807"/>
                    <a:pt x="4274" y="20807"/>
                  </a:cubicBezTo>
                  <a:cubicBezTo>
                    <a:pt x="4389" y="20807"/>
                    <a:pt x="4389" y="20807"/>
                    <a:pt x="4389" y="20807"/>
                  </a:cubicBezTo>
                  <a:cubicBezTo>
                    <a:pt x="4389" y="20906"/>
                    <a:pt x="4389" y="20906"/>
                    <a:pt x="4389" y="20906"/>
                  </a:cubicBezTo>
                  <a:cubicBezTo>
                    <a:pt x="4505" y="20906"/>
                    <a:pt x="4505" y="20906"/>
                    <a:pt x="4505" y="20906"/>
                  </a:cubicBezTo>
                  <a:cubicBezTo>
                    <a:pt x="4389" y="20807"/>
                    <a:pt x="4389" y="20807"/>
                    <a:pt x="4389" y="20807"/>
                  </a:cubicBezTo>
                  <a:cubicBezTo>
                    <a:pt x="4389" y="20807"/>
                    <a:pt x="4389" y="20807"/>
                    <a:pt x="4389" y="20807"/>
                  </a:cubicBezTo>
                  <a:cubicBezTo>
                    <a:pt x="4274" y="20807"/>
                    <a:pt x="4274" y="20807"/>
                    <a:pt x="4274" y="20807"/>
                  </a:cubicBezTo>
                  <a:close/>
                  <a:moveTo>
                    <a:pt x="3581" y="18429"/>
                  </a:moveTo>
                  <a:cubicBezTo>
                    <a:pt x="3581" y="18429"/>
                    <a:pt x="3581" y="18429"/>
                    <a:pt x="3581" y="18429"/>
                  </a:cubicBezTo>
                  <a:cubicBezTo>
                    <a:pt x="3696" y="18330"/>
                    <a:pt x="3696" y="18330"/>
                    <a:pt x="3696" y="18330"/>
                  </a:cubicBezTo>
                  <a:cubicBezTo>
                    <a:pt x="3812" y="18231"/>
                    <a:pt x="3812" y="18231"/>
                    <a:pt x="3812" y="18231"/>
                  </a:cubicBezTo>
                  <a:cubicBezTo>
                    <a:pt x="3696" y="18231"/>
                    <a:pt x="3696" y="18231"/>
                    <a:pt x="3696" y="18231"/>
                  </a:cubicBezTo>
                  <a:cubicBezTo>
                    <a:pt x="3696" y="18330"/>
                    <a:pt x="3696" y="18330"/>
                    <a:pt x="3696" y="18330"/>
                  </a:cubicBezTo>
                  <a:cubicBezTo>
                    <a:pt x="3581" y="18429"/>
                    <a:pt x="3581" y="18429"/>
                    <a:pt x="3581" y="18429"/>
                  </a:cubicBezTo>
                  <a:close/>
                  <a:moveTo>
                    <a:pt x="3581" y="18330"/>
                  </a:moveTo>
                  <a:cubicBezTo>
                    <a:pt x="3581" y="18330"/>
                    <a:pt x="3581" y="18330"/>
                    <a:pt x="3581" y="18330"/>
                  </a:cubicBezTo>
                  <a:cubicBezTo>
                    <a:pt x="3581" y="18330"/>
                    <a:pt x="3581" y="18330"/>
                    <a:pt x="3581" y="18330"/>
                  </a:cubicBezTo>
                  <a:cubicBezTo>
                    <a:pt x="3696" y="18330"/>
                    <a:pt x="3696" y="18330"/>
                    <a:pt x="3696" y="18330"/>
                  </a:cubicBezTo>
                  <a:cubicBezTo>
                    <a:pt x="3696" y="18231"/>
                    <a:pt x="3696" y="18231"/>
                    <a:pt x="3696" y="18231"/>
                  </a:cubicBezTo>
                  <a:cubicBezTo>
                    <a:pt x="3696" y="18231"/>
                    <a:pt x="3696" y="18231"/>
                    <a:pt x="3696" y="18231"/>
                  </a:cubicBezTo>
                  <a:cubicBezTo>
                    <a:pt x="3581" y="18330"/>
                    <a:pt x="3581" y="18330"/>
                    <a:pt x="3581" y="18330"/>
                  </a:cubicBezTo>
                  <a:close/>
                  <a:moveTo>
                    <a:pt x="3119" y="17538"/>
                  </a:moveTo>
                  <a:cubicBezTo>
                    <a:pt x="3119" y="17538"/>
                    <a:pt x="3119" y="17538"/>
                    <a:pt x="3119" y="17538"/>
                  </a:cubicBezTo>
                  <a:cubicBezTo>
                    <a:pt x="3119" y="17538"/>
                    <a:pt x="3119" y="17538"/>
                    <a:pt x="3119" y="17538"/>
                  </a:cubicBezTo>
                  <a:cubicBezTo>
                    <a:pt x="3234" y="17538"/>
                    <a:pt x="3234" y="17538"/>
                    <a:pt x="3234" y="17538"/>
                  </a:cubicBezTo>
                  <a:cubicBezTo>
                    <a:pt x="3234" y="17538"/>
                    <a:pt x="3234" y="17538"/>
                    <a:pt x="3234" y="17538"/>
                  </a:cubicBezTo>
                  <a:cubicBezTo>
                    <a:pt x="3234" y="17439"/>
                    <a:pt x="3234" y="17439"/>
                    <a:pt x="3234" y="17439"/>
                  </a:cubicBezTo>
                  <a:cubicBezTo>
                    <a:pt x="3119" y="17538"/>
                    <a:pt x="3119" y="17538"/>
                    <a:pt x="3119" y="17538"/>
                  </a:cubicBezTo>
                  <a:close/>
                  <a:moveTo>
                    <a:pt x="3119" y="17439"/>
                  </a:moveTo>
                  <a:cubicBezTo>
                    <a:pt x="3119" y="17439"/>
                    <a:pt x="3119" y="17439"/>
                    <a:pt x="3119" y="17439"/>
                  </a:cubicBezTo>
                  <a:cubicBezTo>
                    <a:pt x="3234" y="17439"/>
                    <a:pt x="3234" y="17439"/>
                    <a:pt x="3234" y="17439"/>
                  </a:cubicBezTo>
                  <a:cubicBezTo>
                    <a:pt x="3234" y="17339"/>
                    <a:pt x="3234" y="17339"/>
                    <a:pt x="3234" y="17339"/>
                  </a:cubicBezTo>
                  <a:cubicBezTo>
                    <a:pt x="3119" y="17339"/>
                    <a:pt x="3119" y="17339"/>
                    <a:pt x="3119" y="17339"/>
                  </a:cubicBezTo>
                  <a:cubicBezTo>
                    <a:pt x="3119" y="17439"/>
                    <a:pt x="3119" y="17439"/>
                    <a:pt x="3119" y="17439"/>
                  </a:cubicBezTo>
                  <a:close/>
                  <a:moveTo>
                    <a:pt x="3119" y="16646"/>
                  </a:moveTo>
                  <a:cubicBezTo>
                    <a:pt x="3234" y="16646"/>
                    <a:pt x="3234" y="16646"/>
                    <a:pt x="3234" y="16646"/>
                  </a:cubicBezTo>
                  <a:cubicBezTo>
                    <a:pt x="3350" y="16646"/>
                    <a:pt x="3350" y="16646"/>
                    <a:pt x="3350" y="16646"/>
                  </a:cubicBezTo>
                  <a:cubicBezTo>
                    <a:pt x="3234" y="16547"/>
                    <a:pt x="3234" y="16547"/>
                    <a:pt x="3234" y="16547"/>
                  </a:cubicBezTo>
                  <a:cubicBezTo>
                    <a:pt x="3119" y="16646"/>
                    <a:pt x="3119" y="16646"/>
                    <a:pt x="3119" y="16646"/>
                  </a:cubicBezTo>
                  <a:close/>
                  <a:moveTo>
                    <a:pt x="3234" y="16547"/>
                  </a:moveTo>
                  <a:cubicBezTo>
                    <a:pt x="3234" y="16547"/>
                    <a:pt x="3234" y="16547"/>
                    <a:pt x="3234" y="16547"/>
                  </a:cubicBezTo>
                  <a:cubicBezTo>
                    <a:pt x="3350" y="16547"/>
                    <a:pt x="3350" y="16547"/>
                    <a:pt x="3350" y="16547"/>
                  </a:cubicBezTo>
                  <a:cubicBezTo>
                    <a:pt x="3350" y="16547"/>
                    <a:pt x="3350" y="16547"/>
                    <a:pt x="3350" y="16547"/>
                  </a:cubicBezTo>
                  <a:cubicBezTo>
                    <a:pt x="3350" y="16547"/>
                    <a:pt x="3350" y="16547"/>
                    <a:pt x="3350" y="16547"/>
                  </a:cubicBezTo>
                  <a:cubicBezTo>
                    <a:pt x="3234" y="16547"/>
                    <a:pt x="3234" y="16547"/>
                    <a:pt x="3234" y="16547"/>
                  </a:cubicBezTo>
                  <a:cubicBezTo>
                    <a:pt x="3234" y="16547"/>
                    <a:pt x="3234" y="16547"/>
                    <a:pt x="3234" y="16547"/>
                  </a:cubicBezTo>
                  <a:close/>
                  <a:moveTo>
                    <a:pt x="3003" y="16547"/>
                  </a:moveTo>
                  <a:cubicBezTo>
                    <a:pt x="3003" y="16547"/>
                    <a:pt x="3003" y="16547"/>
                    <a:pt x="3003" y="16547"/>
                  </a:cubicBezTo>
                  <a:cubicBezTo>
                    <a:pt x="3119" y="16547"/>
                    <a:pt x="3119" y="16547"/>
                    <a:pt x="3119" y="16547"/>
                  </a:cubicBezTo>
                  <a:cubicBezTo>
                    <a:pt x="3119" y="16547"/>
                    <a:pt x="3119" y="16547"/>
                    <a:pt x="3119" y="16547"/>
                  </a:cubicBezTo>
                  <a:cubicBezTo>
                    <a:pt x="3003" y="16547"/>
                    <a:pt x="3003" y="16547"/>
                    <a:pt x="3003" y="16547"/>
                  </a:cubicBezTo>
                  <a:cubicBezTo>
                    <a:pt x="3003" y="16547"/>
                    <a:pt x="3003" y="16547"/>
                    <a:pt x="3003" y="16547"/>
                  </a:cubicBezTo>
                  <a:close/>
                  <a:moveTo>
                    <a:pt x="3350" y="15853"/>
                  </a:moveTo>
                  <a:cubicBezTo>
                    <a:pt x="3234" y="15853"/>
                    <a:pt x="3234" y="15853"/>
                    <a:pt x="3234" y="15853"/>
                  </a:cubicBezTo>
                  <a:cubicBezTo>
                    <a:pt x="3350" y="15853"/>
                    <a:pt x="3350" y="15853"/>
                    <a:pt x="3350" y="15853"/>
                  </a:cubicBezTo>
                  <a:cubicBezTo>
                    <a:pt x="3350" y="15853"/>
                    <a:pt x="3350" y="15853"/>
                    <a:pt x="3350" y="15853"/>
                  </a:cubicBezTo>
                  <a:cubicBezTo>
                    <a:pt x="3350" y="15853"/>
                    <a:pt x="3350" y="15853"/>
                    <a:pt x="3350" y="15853"/>
                  </a:cubicBezTo>
                  <a:cubicBezTo>
                    <a:pt x="3465" y="15754"/>
                    <a:pt x="3465" y="15754"/>
                    <a:pt x="3465" y="15754"/>
                  </a:cubicBezTo>
                  <a:cubicBezTo>
                    <a:pt x="3350" y="15754"/>
                    <a:pt x="3350" y="15754"/>
                    <a:pt x="3350" y="15754"/>
                  </a:cubicBezTo>
                  <a:cubicBezTo>
                    <a:pt x="3350" y="15853"/>
                    <a:pt x="3350" y="15853"/>
                    <a:pt x="3350" y="15853"/>
                  </a:cubicBezTo>
                  <a:close/>
                  <a:moveTo>
                    <a:pt x="4158" y="15556"/>
                  </a:moveTo>
                  <a:cubicBezTo>
                    <a:pt x="4158" y="15556"/>
                    <a:pt x="4158" y="15556"/>
                    <a:pt x="4158" y="15556"/>
                  </a:cubicBezTo>
                  <a:cubicBezTo>
                    <a:pt x="4274" y="15556"/>
                    <a:pt x="4274" y="15556"/>
                    <a:pt x="4274" y="15556"/>
                  </a:cubicBezTo>
                  <a:cubicBezTo>
                    <a:pt x="4274" y="15556"/>
                    <a:pt x="4274" y="15556"/>
                    <a:pt x="4274" y="15556"/>
                  </a:cubicBezTo>
                  <a:cubicBezTo>
                    <a:pt x="4158" y="15556"/>
                    <a:pt x="4158" y="15556"/>
                    <a:pt x="4158" y="15556"/>
                  </a:cubicBezTo>
                  <a:cubicBezTo>
                    <a:pt x="4158" y="15556"/>
                    <a:pt x="4158" y="15556"/>
                    <a:pt x="4158" y="15556"/>
                  </a:cubicBezTo>
                  <a:cubicBezTo>
                    <a:pt x="4158" y="15556"/>
                    <a:pt x="4158" y="15556"/>
                    <a:pt x="4158" y="15556"/>
                  </a:cubicBezTo>
                  <a:close/>
                  <a:moveTo>
                    <a:pt x="3812" y="15160"/>
                  </a:moveTo>
                  <a:cubicBezTo>
                    <a:pt x="3812" y="15259"/>
                    <a:pt x="3812" y="15259"/>
                    <a:pt x="3812" y="15259"/>
                  </a:cubicBezTo>
                  <a:cubicBezTo>
                    <a:pt x="3812" y="15259"/>
                    <a:pt x="3812" y="15259"/>
                    <a:pt x="3812" y="15259"/>
                  </a:cubicBezTo>
                  <a:cubicBezTo>
                    <a:pt x="3927" y="15259"/>
                    <a:pt x="3927" y="15259"/>
                    <a:pt x="3927" y="15259"/>
                  </a:cubicBezTo>
                  <a:cubicBezTo>
                    <a:pt x="3927" y="15160"/>
                    <a:pt x="3927" y="15160"/>
                    <a:pt x="3927" y="15160"/>
                  </a:cubicBezTo>
                  <a:cubicBezTo>
                    <a:pt x="3812" y="15160"/>
                    <a:pt x="3812" y="15160"/>
                    <a:pt x="3812" y="15160"/>
                  </a:cubicBezTo>
                  <a:cubicBezTo>
                    <a:pt x="3812" y="15160"/>
                    <a:pt x="3812" y="15160"/>
                    <a:pt x="3812" y="15160"/>
                  </a:cubicBezTo>
                  <a:close/>
                  <a:moveTo>
                    <a:pt x="4158" y="15160"/>
                  </a:moveTo>
                  <a:cubicBezTo>
                    <a:pt x="4274" y="15160"/>
                    <a:pt x="4274" y="15160"/>
                    <a:pt x="4274" y="15160"/>
                  </a:cubicBezTo>
                  <a:cubicBezTo>
                    <a:pt x="4274" y="15160"/>
                    <a:pt x="4274" y="15160"/>
                    <a:pt x="4274" y="15160"/>
                  </a:cubicBezTo>
                  <a:cubicBezTo>
                    <a:pt x="4389" y="15160"/>
                    <a:pt x="4389" y="15160"/>
                    <a:pt x="4389" y="15160"/>
                  </a:cubicBezTo>
                  <a:cubicBezTo>
                    <a:pt x="4274" y="15160"/>
                    <a:pt x="4274" y="15160"/>
                    <a:pt x="4274" y="15160"/>
                  </a:cubicBezTo>
                  <a:cubicBezTo>
                    <a:pt x="4158" y="15160"/>
                    <a:pt x="4158" y="15160"/>
                    <a:pt x="4158" y="15160"/>
                  </a:cubicBezTo>
                  <a:close/>
                  <a:moveTo>
                    <a:pt x="3927" y="15160"/>
                  </a:moveTo>
                  <a:cubicBezTo>
                    <a:pt x="4043" y="15160"/>
                    <a:pt x="4043" y="15160"/>
                    <a:pt x="4043" y="15160"/>
                  </a:cubicBezTo>
                  <a:cubicBezTo>
                    <a:pt x="4158" y="15160"/>
                    <a:pt x="4158" y="15160"/>
                    <a:pt x="4158" y="15160"/>
                  </a:cubicBezTo>
                  <a:cubicBezTo>
                    <a:pt x="4274" y="15061"/>
                    <a:pt x="4274" y="15061"/>
                    <a:pt x="4274" y="15061"/>
                  </a:cubicBezTo>
                  <a:cubicBezTo>
                    <a:pt x="4158" y="15061"/>
                    <a:pt x="4158" y="15061"/>
                    <a:pt x="4158" y="15061"/>
                  </a:cubicBezTo>
                  <a:cubicBezTo>
                    <a:pt x="4043" y="15061"/>
                    <a:pt x="4043" y="15061"/>
                    <a:pt x="4043" y="15061"/>
                  </a:cubicBezTo>
                  <a:cubicBezTo>
                    <a:pt x="3927" y="15061"/>
                    <a:pt x="3927" y="15061"/>
                    <a:pt x="3927" y="15061"/>
                  </a:cubicBezTo>
                  <a:cubicBezTo>
                    <a:pt x="3927" y="15160"/>
                    <a:pt x="3927" y="15160"/>
                    <a:pt x="3927" y="15160"/>
                  </a:cubicBezTo>
                  <a:close/>
                  <a:moveTo>
                    <a:pt x="4851" y="13574"/>
                  </a:moveTo>
                  <a:cubicBezTo>
                    <a:pt x="4851" y="13673"/>
                    <a:pt x="4851" y="13673"/>
                    <a:pt x="4851" y="13673"/>
                  </a:cubicBezTo>
                  <a:cubicBezTo>
                    <a:pt x="4967" y="13673"/>
                    <a:pt x="4967" y="13673"/>
                    <a:pt x="4967" y="13673"/>
                  </a:cubicBezTo>
                  <a:cubicBezTo>
                    <a:pt x="4967" y="13574"/>
                    <a:pt x="4967" y="13574"/>
                    <a:pt x="4967" y="13574"/>
                  </a:cubicBezTo>
                  <a:cubicBezTo>
                    <a:pt x="4967" y="13574"/>
                    <a:pt x="4967" y="13574"/>
                    <a:pt x="4967" y="13574"/>
                  </a:cubicBezTo>
                  <a:cubicBezTo>
                    <a:pt x="4851" y="13574"/>
                    <a:pt x="4851" y="13574"/>
                    <a:pt x="4851" y="13574"/>
                  </a:cubicBezTo>
                  <a:close/>
                  <a:moveTo>
                    <a:pt x="4851" y="13376"/>
                  </a:moveTo>
                  <a:cubicBezTo>
                    <a:pt x="4736" y="13376"/>
                    <a:pt x="4736" y="13376"/>
                    <a:pt x="4736" y="13376"/>
                  </a:cubicBezTo>
                  <a:cubicBezTo>
                    <a:pt x="4851" y="13475"/>
                    <a:pt x="4851" y="13475"/>
                    <a:pt x="4851" y="13475"/>
                  </a:cubicBezTo>
                  <a:cubicBezTo>
                    <a:pt x="4967" y="13475"/>
                    <a:pt x="4967" y="13475"/>
                    <a:pt x="4967" y="13475"/>
                  </a:cubicBezTo>
                  <a:cubicBezTo>
                    <a:pt x="4851" y="13376"/>
                    <a:pt x="4851" y="13376"/>
                    <a:pt x="4851" y="13376"/>
                  </a:cubicBezTo>
                  <a:cubicBezTo>
                    <a:pt x="4851" y="13376"/>
                    <a:pt x="4851" y="13376"/>
                    <a:pt x="4851" y="13376"/>
                  </a:cubicBezTo>
                  <a:close/>
                  <a:moveTo>
                    <a:pt x="4505" y="12881"/>
                  </a:moveTo>
                  <a:cubicBezTo>
                    <a:pt x="4620" y="12881"/>
                    <a:pt x="4620" y="12881"/>
                    <a:pt x="4620" y="12881"/>
                  </a:cubicBezTo>
                  <a:cubicBezTo>
                    <a:pt x="4620" y="12782"/>
                    <a:pt x="4620" y="12782"/>
                    <a:pt x="4620" y="12782"/>
                  </a:cubicBezTo>
                  <a:cubicBezTo>
                    <a:pt x="4736" y="12782"/>
                    <a:pt x="4736" y="12782"/>
                    <a:pt x="4736" y="12782"/>
                  </a:cubicBezTo>
                  <a:cubicBezTo>
                    <a:pt x="4736" y="12782"/>
                    <a:pt x="4736" y="12782"/>
                    <a:pt x="4736" y="12782"/>
                  </a:cubicBezTo>
                  <a:cubicBezTo>
                    <a:pt x="4620" y="12782"/>
                    <a:pt x="4620" y="12782"/>
                    <a:pt x="4620" y="12782"/>
                  </a:cubicBezTo>
                  <a:cubicBezTo>
                    <a:pt x="4620" y="12683"/>
                    <a:pt x="4620" y="12683"/>
                    <a:pt x="4620" y="12683"/>
                  </a:cubicBezTo>
                  <a:cubicBezTo>
                    <a:pt x="4505" y="12782"/>
                    <a:pt x="4505" y="12782"/>
                    <a:pt x="4505" y="12782"/>
                  </a:cubicBezTo>
                  <a:cubicBezTo>
                    <a:pt x="4505" y="12782"/>
                    <a:pt x="4505" y="12782"/>
                    <a:pt x="4505" y="12782"/>
                  </a:cubicBezTo>
                  <a:cubicBezTo>
                    <a:pt x="4505" y="12881"/>
                    <a:pt x="4505" y="12881"/>
                    <a:pt x="4505" y="12881"/>
                  </a:cubicBezTo>
                  <a:close/>
                  <a:moveTo>
                    <a:pt x="4505" y="13178"/>
                  </a:moveTo>
                  <a:cubicBezTo>
                    <a:pt x="4620" y="13178"/>
                    <a:pt x="4620" y="13178"/>
                    <a:pt x="4620" y="13178"/>
                  </a:cubicBezTo>
                  <a:cubicBezTo>
                    <a:pt x="4620" y="13178"/>
                    <a:pt x="4620" y="13178"/>
                    <a:pt x="4620" y="13178"/>
                  </a:cubicBezTo>
                  <a:cubicBezTo>
                    <a:pt x="4736" y="13079"/>
                    <a:pt x="4736" y="13079"/>
                    <a:pt x="4736" y="13079"/>
                  </a:cubicBezTo>
                  <a:cubicBezTo>
                    <a:pt x="4736" y="12980"/>
                    <a:pt x="4736" y="12980"/>
                    <a:pt x="4736" y="12980"/>
                  </a:cubicBezTo>
                  <a:cubicBezTo>
                    <a:pt x="4620" y="12980"/>
                    <a:pt x="4620" y="12980"/>
                    <a:pt x="4620" y="12980"/>
                  </a:cubicBezTo>
                  <a:cubicBezTo>
                    <a:pt x="4620" y="12980"/>
                    <a:pt x="4620" y="12980"/>
                    <a:pt x="4620" y="12980"/>
                  </a:cubicBezTo>
                  <a:cubicBezTo>
                    <a:pt x="4505" y="13178"/>
                    <a:pt x="4505" y="13178"/>
                    <a:pt x="4505" y="13178"/>
                  </a:cubicBezTo>
                  <a:close/>
                  <a:moveTo>
                    <a:pt x="4158" y="13178"/>
                  </a:moveTo>
                  <a:cubicBezTo>
                    <a:pt x="4274" y="13178"/>
                    <a:pt x="4274" y="13178"/>
                    <a:pt x="4274" y="13178"/>
                  </a:cubicBezTo>
                  <a:cubicBezTo>
                    <a:pt x="4389" y="13178"/>
                    <a:pt x="4389" y="13178"/>
                    <a:pt x="4389" y="13178"/>
                  </a:cubicBezTo>
                  <a:cubicBezTo>
                    <a:pt x="4389" y="13079"/>
                    <a:pt x="4389" y="13079"/>
                    <a:pt x="4389" y="13079"/>
                  </a:cubicBezTo>
                  <a:cubicBezTo>
                    <a:pt x="4389" y="12980"/>
                    <a:pt x="4389" y="12980"/>
                    <a:pt x="4389" y="12980"/>
                  </a:cubicBezTo>
                  <a:cubicBezTo>
                    <a:pt x="4274" y="13079"/>
                    <a:pt x="4274" y="13079"/>
                    <a:pt x="4274" y="13079"/>
                  </a:cubicBezTo>
                  <a:cubicBezTo>
                    <a:pt x="4158" y="13079"/>
                    <a:pt x="4158" y="13079"/>
                    <a:pt x="4158" y="13079"/>
                  </a:cubicBezTo>
                  <a:cubicBezTo>
                    <a:pt x="4158" y="13178"/>
                    <a:pt x="4158" y="13178"/>
                    <a:pt x="4158" y="13178"/>
                  </a:cubicBezTo>
                  <a:close/>
                  <a:moveTo>
                    <a:pt x="3581" y="13574"/>
                  </a:moveTo>
                  <a:cubicBezTo>
                    <a:pt x="3581" y="13574"/>
                    <a:pt x="3581" y="13574"/>
                    <a:pt x="3581" y="13574"/>
                  </a:cubicBezTo>
                  <a:cubicBezTo>
                    <a:pt x="3581" y="13673"/>
                    <a:pt x="3581" y="13673"/>
                    <a:pt x="3581" y="13673"/>
                  </a:cubicBezTo>
                  <a:cubicBezTo>
                    <a:pt x="3696" y="13673"/>
                    <a:pt x="3696" y="13673"/>
                    <a:pt x="3696" y="13673"/>
                  </a:cubicBezTo>
                  <a:cubicBezTo>
                    <a:pt x="3696" y="13574"/>
                    <a:pt x="3696" y="13574"/>
                    <a:pt x="3696" y="13574"/>
                  </a:cubicBezTo>
                  <a:cubicBezTo>
                    <a:pt x="3696" y="13574"/>
                    <a:pt x="3696" y="13574"/>
                    <a:pt x="3696" y="13574"/>
                  </a:cubicBezTo>
                  <a:cubicBezTo>
                    <a:pt x="3581" y="13574"/>
                    <a:pt x="3581" y="13574"/>
                    <a:pt x="3581" y="13574"/>
                  </a:cubicBezTo>
                  <a:close/>
                  <a:moveTo>
                    <a:pt x="4736" y="14268"/>
                  </a:moveTo>
                  <a:cubicBezTo>
                    <a:pt x="4736" y="14367"/>
                    <a:pt x="4736" y="14367"/>
                    <a:pt x="4736" y="14367"/>
                  </a:cubicBezTo>
                  <a:cubicBezTo>
                    <a:pt x="4851" y="14268"/>
                    <a:pt x="4851" y="14268"/>
                    <a:pt x="4851" y="14268"/>
                  </a:cubicBezTo>
                  <a:cubicBezTo>
                    <a:pt x="4851" y="14367"/>
                    <a:pt x="4851" y="14367"/>
                    <a:pt x="4851" y="14367"/>
                  </a:cubicBezTo>
                  <a:cubicBezTo>
                    <a:pt x="4851" y="14466"/>
                    <a:pt x="4851" y="14466"/>
                    <a:pt x="4851" y="14466"/>
                  </a:cubicBezTo>
                  <a:cubicBezTo>
                    <a:pt x="4851" y="14466"/>
                    <a:pt x="4851" y="14466"/>
                    <a:pt x="4851" y="14466"/>
                  </a:cubicBezTo>
                  <a:cubicBezTo>
                    <a:pt x="4967" y="14466"/>
                    <a:pt x="4967" y="14466"/>
                    <a:pt x="4967" y="14466"/>
                  </a:cubicBezTo>
                  <a:cubicBezTo>
                    <a:pt x="4967" y="14367"/>
                    <a:pt x="4967" y="14367"/>
                    <a:pt x="4967" y="14367"/>
                  </a:cubicBezTo>
                  <a:cubicBezTo>
                    <a:pt x="5082" y="14268"/>
                    <a:pt x="5082" y="14268"/>
                    <a:pt x="5082" y="14268"/>
                  </a:cubicBezTo>
                  <a:cubicBezTo>
                    <a:pt x="4967" y="14268"/>
                    <a:pt x="4967" y="14268"/>
                    <a:pt x="4967" y="14268"/>
                  </a:cubicBezTo>
                  <a:cubicBezTo>
                    <a:pt x="4967" y="14268"/>
                    <a:pt x="4967" y="14268"/>
                    <a:pt x="4967" y="14268"/>
                  </a:cubicBezTo>
                  <a:cubicBezTo>
                    <a:pt x="4851" y="14268"/>
                    <a:pt x="4851" y="14268"/>
                    <a:pt x="4851" y="14268"/>
                  </a:cubicBezTo>
                  <a:cubicBezTo>
                    <a:pt x="4736" y="14268"/>
                    <a:pt x="4736" y="14268"/>
                    <a:pt x="4736" y="14268"/>
                  </a:cubicBezTo>
                  <a:close/>
                  <a:moveTo>
                    <a:pt x="3581" y="14565"/>
                  </a:moveTo>
                  <a:cubicBezTo>
                    <a:pt x="3581" y="14565"/>
                    <a:pt x="3581" y="14565"/>
                    <a:pt x="3581" y="14565"/>
                  </a:cubicBezTo>
                  <a:cubicBezTo>
                    <a:pt x="3812" y="14565"/>
                    <a:pt x="3812" y="14565"/>
                    <a:pt x="3812" y="14565"/>
                  </a:cubicBezTo>
                  <a:cubicBezTo>
                    <a:pt x="3812" y="14664"/>
                    <a:pt x="3812" y="14664"/>
                    <a:pt x="3812" y="14664"/>
                  </a:cubicBezTo>
                  <a:cubicBezTo>
                    <a:pt x="3927" y="14664"/>
                    <a:pt x="3927" y="14664"/>
                    <a:pt x="3927" y="14664"/>
                  </a:cubicBezTo>
                  <a:cubicBezTo>
                    <a:pt x="3927" y="14664"/>
                    <a:pt x="3927" y="14664"/>
                    <a:pt x="3927" y="14664"/>
                  </a:cubicBezTo>
                  <a:cubicBezTo>
                    <a:pt x="4274" y="14565"/>
                    <a:pt x="4274" y="14565"/>
                    <a:pt x="4274" y="14565"/>
                  </a:cubicBezTo>
                  <a:cubicBezTo>
                    <a:pt x="4389" y="14565"/>
                    <a:pt x="4389" y="14565"/>
                    <a:pt x="4389" y="14565"/>
                  </a:cubicBezTo>
                  <a:cubicBezTo>
                    <a:pt x="4620" y="14466"/>
                    <a:pt x="4620" y="14466"/>
                    <a:pt x="4620" y="14466"/>
                  </a:cubicBezTo>
                  <a:cubicBezTo>
                    <a:pt x="4505" y="14367"/>
                    <a:pt x="4505" y="14367"/>
                    <a:pt x="4505" y="14367"/>
                  </a:cubicBezTo>
                  <a:cubicBezTo>
                    <a:pt x="4505" y="14268"/>
                    <a:pt x="4505" y="14268"/>
                    <a:pt x="4505" y="14268"/>
                  </a:cubicBezTo>
                  <a:cubicBezTo>
                    <a:pt x="4389" y="14268"/>
                    <a:pt x="4389" y="14268"/>
                    <a:pt x="4389" y="14268"/>
                  </a:cubicBezTo>
                  <a:cubicBezTo>
                    <a:pt x="4274" y="14268"/>
                    <a:pt x="4274" y="14268"/>
                    <a:pt x="4274" y="14268"/>
                  </a:cubicBezTo>
                  <a:cubicBezTo>
                    <a:pt x="4274" y="14070"/>
                    <a:pt x="4274" y="14070"/>
                    <a:pt x="4274" y="14070"/>
                  </a:cubicBezTo>
                  <a:cubicBezTo>
                    <a:pt x="4158" y="13872"/>
                    <a:pt x="4158" y="13872"/>
                    <a:pt x="4158" y="13872"/>
                  </a:cubicBezTo>
                  <a:cubicBezTo>
                    <a:pt x="3927" y="13872"/>
                    <a:pt x="3927" y="13872"/>
                    <a:pt x="3927" y="13872"/>
                  </a:cubicBezTo>
                  <a:cubicBezTo>
                    <a:pt x="3927" y="13772"/>
                    <a:pt x="3927" y="13772"/>
                    <a:pt x="3927" y="13772"/>
                  </a:cubicBezTo>
                  <a:cubicBezTo>
                    <a:pt x="3696" y="13772"/>
                    <a:pt x="3696" y="13772"/>
                    <a:pt x="3696" y="13772"/>
                  </a:cubicBezTo>
                  <a:cubicBezTo>
                    <a:pt x="3581" y="13772"/>
                    <a:pt x="3581" y="13772"/>
                    <a:pt x="3581" y="13772"/>
                  </a:cubicBezTo>
                  <a:cubicBezTo>
                    <a:pt x="3581" y="13772"/>
                    <a:pt x="3581" y="13772"/>
                    <a:pt x="3581" y="13772"/>
                  </a:cubicBezTo>
                  <a:cubicBezTo>
                    <a:pt x="3465" y="13872"/>
                    <a:pt x="3465" y="13872"/>
                    <a:pt x="3465" y="13872"/>
                  </a:cubicBezTo>
                  <a:cubicBezTo>
                    <a:pt x="3465" y="13971"/>
                    <a:pt x="3465" y="13971"/>
                    <a:pt x="3465" y="13971"/>
                  </a:cubicBezTo>
                  <a:cubicBezTo>
                    <a:pt x="3581" y="14070"/>
                    <a:pt x="3581" y="14070"/>
                    <a:pt x="3581" y="14070"/>
                  </a:cubicBezTo>
                  <a:cubicBezTo>
                    <a:pt x="3696" y="14070"/>
                    <a:pt x="3696" y="14070"/>
                    <a:pt x="3696" y="14070"/>
                  </a:cubicBezTo>
                  <a:cubicBezTo>
                    <a:pt x="3581" y="14070"/>
                    <a:pt x="3581" y="14070"/>
                    <a:pt x="3581" y="14070"/>
                  </a:cubicBezTo>
                  <a:cubicBezTo>
                    <a:pt x="3465" y="14070"/>
                    <a:pt x="3465" y="14070"/>
                    <a:pt x="3465" y="14070"/>
                  </a:cubicBezTo>
                  <a:cubicBezTo>
                    <a:pt x="3465" y="14169"/>
                    <a:pt x="3465" y="14169"/>
                    <a:pt x="3465" y="14169"/>
                  </a:cubicBezTo>
                  <a:cubicBezTo>
                    <a:pt x="3465" y="14169"/>
                    <a:pt x="3465" y="14169"/>
                    <a:pt x="3465" y="14169"/>
                  </a:cubicBezTo>
                  <a:cubicBezTo>
                    <a:pt x="3581" y="14268"/>
                    <a:pt x="3581" y="14268"/>
                    <a:pt x="3581" y="14268"/>
                  </a:cubicBezTo>
                  <a:cubicBezTo>
                    <a:pt x="3465" y="14268"/>
                    <a:pt x="3465" y="14268"/>
                    <a:pt x="3465" y="14268"/>
                  </a:cubicBezTo>
                  <a:cubicBezTo>
                    <a:pt x="3465" y="14268"/>
                    <a:pt x="3465" y="14268"/>
                    <a:pt x="3465" y="14268"/>
                  </a:cubicBezTo>
                  <a:cubicBezTo>
                    <a:pt x="3465" y="14367"/>
                    <a:pt x="3465" y="14367"/>
                    <a:pt x="3465" y="14367"/>
                  </a:cubicBezTo>
                  <a:cubicBezTo>
                    <a:pt x="3696" y="14466"/>
                    <a:pt x="3696" y="14466"/>
                    <a:pt x="3696" y="14466"/>
                  </a:cubicBezTo>
                  <a:cubicBezTo>
                    <a:pt x="3812" y="14466"/>
                    <a:pt x="3812" y="14466"/>
                    <a:pt x="3812" y="14466"/>
                  </a:cubicBezTo>
                  <a:cubicBezTo>
                    <a:pt x="3812" y="14466"/>
                    <a:pt x="3812" y="14466"/>
                    <a:pt x="3812" y="14466"/>
                  </a:cubicBezTo>
                  <a:cubicBezTo>
                    <a:pt x="4043" y="14367"/>
                    <a:pt x="4043" y="14367"/>
                    <a:pt x="4043" y="14367"/>
                  </a:cubicBezTo>
                  <a:cubicBezTo>
                    <a:pt x="3927" y="14466"/>
                    <a:pt x="3927" y="14466"/>
                    <a:pt x="3927" y="14466"/>
                  </a:cubicBezTo>
                  <a:cubicBezTo>
                    <a:pt x="3812" y="14565"/>
                    <a:pt x="3812" y="14565"/>
                    <a:pt x="3812" y="14565"/>
                  </a:cubicBezTo>
                  <a:cubicBezTo>
                    <a:pt x="3696" y="14466"/>
                    <a:pt x="3696" y="14466"/>
                    <a:pt x="3696" y="14466"/>
                  </a:cubicBezTo>
                  <a:cubicBezTo>
                    <a:pt x="3581" y="14466"/>
                    <a:pt x="3581" y="14466"/>
                    <a:pt x="3581" y="14466"/>
                  </a:cubicBezTo>
                  <a:lnTo>
                    <a:pt x="3581" y="14565"/>
                  </a:lnTo>
                  <a:close/>
                  <a:moveTo>
                    <a:pt x="3581" y="1456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3" name="Google Shape;933;p16"/>
            <p:cNvSpPr/>
            <p:nvPr/>
          </p:nvSpPr>
          <p:spPr>
            <a:xfrm>
              <a:off x="1755" y="0"/>
              <a:ext cx="3618" cy="2961"/>
            </a:xfrm>
            <a:custGeom>
              <a:avLst/>
              <a:gdLst/>
              <a:ahLst/>
              <a:cxnLst/>
              <a:rect l="l" t="t" r="r" b="b"/>
              <a:pathLst>
                <a:path w="21600" h="21600" extrusionOk="0">
                  <a:moveTo>
                    <a:pt x="15597" y="3812"/>
                  </a:moveTo>
                  <a:cubicBezTo>
                    <a:pt x="15653" y="3745"/>
                    <a:pt x="15653" y="3745"/>
                    <a:pt x="15653" y="3745"/>
                  </a:cubicBezTo>
                  <a:cubicBezTo>
                    <a:pt x="15709" y="3745"/>
                    <a:pt x="15709" y="3745"/>
                    <a:pt x="15709" y="3745"/>
                  </a:cubicBezTo>
                  <a:cubicBezTo>
                    <a:pt x="15765" y="3611"/>
                    <a:pt x="15765" y="3611"/>
                    <a:pt x="15765" y="3611"/>
                  </a:cubicBezTo>
                  <a:cubicBezTo>
                    <a:pt x="15821" y="3477"/>
                    <a:pt x="15821" y="3477"/>
                    <a:pt x="15821" y="3477"/>
                  </a:cubicBezTo>
                  <a:cubicBezTo>
                    <a:pt x="15821" y="3477"/>
                    <a:pt x="15821" y="3477"/>
                    <a:pt x="15821" y="3477"/>
                  </a:cubicBezTo>
                  <a:cubicBezTo>
                    <a:pt x="15821" y="3544"/>
                    <a:pt x="15821" y="3544"/>
                    <a:pt x="15821" y="3544"/>
                  </a:cubicBezTo>
                  <a:cubicBezTo>
                    <a:pt x="15821" y="3611"/>
                    <a:pt x="15821" y="3611"/>
                    <a:pt x="15821" y="3611"/>
                  </a:cubicBezTo>
                  <a:cubicBezTo>
                    <a:pt x="15821" y="3611"/>
                    <a:pt x="15821" y="3611"/>
                    <a:pt x="15821" y="3611"/>
                  </a:cubicBezTo>
                  <a:cubicBezTo>
                    <a:pt x="15877" y="3611"/>
                    <a:pt x="15877" y="3611"/>
                    <a:pt x="15877" y="3611"/>
                  </a:cubicBezTo>
                  <a:cubicBezTo>
                    <a:pt x="15877" y="3544"/>
                    <a:pt x="15877" y="3544"/>
                    <a:pt x="15877" y="3544"/>
                  </a:cubicBezTo>
                  <a:cubicBezTo>
                    <a:pt x="15934" y="3544"/>
                    <a:pt x="15934" y="3544"/>
                    <a:pt x="15934" y="3544"/>
                  </a:cubicBezTo>
                  <a:cubicBezTo>
                    <a:pt x="15934" y="3477"/>
                    <a:pt x="15934" y="3477"/>
                    <a:pt x="15934" y="3477"/>
                  </a:cubicBezTo>
                  <a:cubicBezTo>
                    <a:pt x="15877" y="3477"/>
                    <a:pt x="15877" y="3477"/>
                    <a:pt x="15877" y="3477"/>
                  </a:cubicBezTo>
                  <a:cubicBezTo>
                    <a:pt x="15877" y="3477"/>
                    <a:pt x="15877" y="3477"/>
                    <a:pt x="15877" y="3477"/>
                  </a:cubicBezTo>
                  <a:cubicBezTo>
                    <a:pt x="15934" y="3411"/>
                    <a:pt x="15934" y="3411"/>
                    <a:pt x="15934" y="3411"/>
                  </a:cubicBezTo>
                  <a:cubicBezTo>
                    <a:pt x="15934" y="3344"/>
                    <a:pt x="15934" y="3344"/>
                    <a:pt x="15934" y="3344"/>
                  </a:cubicBezTo>
                  <a:cubicBezTo>
                    <a:pt x="15934" y="3344"/>
                    <a:pt x="15934" y="3344"/>
                    <a:pt x="15934" y="3344"/>
                  </a:cubicBezTo>
                  <a:cubicBezTo>
                    <a:pt x="15934" y="3277"/>
                    <a:pt x="15934" y="3277"/>
                    <a:pt x="15934" y="3277"/>
                  </a:cubicBezTo>
                  <a:cubicBezTo>
                    <a:pt x="15990" y="3210"/>
                    <a:pt x="15990" y="3210"/>
                    <a:pt x="15990" y="3210"/>
                  </a:cubicBezTo>
                  <a:cubicBezTo>
                    <a:pt x="15990" y="3143"/>
                    <a:pt x="15990" y="3143"/>
                    <a:pt x="15990" y="3143"/>
                  </a:cubicBezTo>
                  <a:cubicBezTo>
                    <a:pt x="16046" y="3143"/>
                    <a:pt x="16046" y="3143"/>
                    <a:pt x="16046" y="3143"/>
                  </a:cubicBezTo>
                  <a:cubicBezTo>
                    <a:pt x="16102" y="3076"/>
                    <a:pt x="16102" y="3076"/>
                    <a:pt x="16102" y="3076"/>
                  </a:cubicBezTo>
                  <a:cubicBezTo>
                    <a:pt x="16102" y="3143"/>
                    <a:pt x="16102" y="3143"/>
                    <a:pt x="16102" y="3143"/>
                  </a:cubicBezTo>
                  <a:cubicBezTo>
                    <a:pt x="16102" y="3143"/>
                    <a:pt x="16102" y="3143"/>
                    <a:pt x="16102" y="3143"/>
                  </a:cubicBezTo>
                  <a:cubicBezTo>
                    <a:pt x="16046" y="3143"/>
                    <a:pt x="16046" y="3143"/>
                    <a:pt x="16046" y="3143"/>
                  </a:cubicBezTo>
                  <a:cubicBezTo>
                    <a:pt x="16046" y="3277"/>
                    <a:pt x="16046" y="3277"/>
                    <a:pt x="16046" y="3277"/>
                  </a:cubicBezTo>
                  <a:cubicBezTo>
                    <a:pt x="15990" y="3344"/>
                    <a:pt x="15990" y="3344"/>
                    <a:pt x="15990" y="3344"/>
                  </a:cubicBezTo>
                  <a:cubicBezTo>
                    <a:pt x="15990" y="3411"/>
                    <a:pt x="15990" y="3411"/>
                    <a:pt x="15990" y="3411"/>
                  </a:cubicBezTo>
                  <a:cubicBezTo>
                    <a:pt x="15990" y="3411"/>
                    <a:pt x="15990" y="3411"/>
                    <a:pt x="15990" y="3411"/>
                  </a:cubicBezTo>
                  <a:cubicBezTo>
                    <a:pt x="15990" y="3477"/>
                    <a:pt x="15990" y="3477"/>
                    <a:pt x="15990" y="3477"/>
                  </a:cubicBezTo>
                  <a:cubicBezTo>
                    <a:pt x="16046" y="3477"/>
                    <a:pt x="16046" y="3477"/>
                    <a:pt x="16046" y="3477"/>
                  </a:cubicBezTo>
                  <a:cubicBezTo>
                    <a:pt x="16102" y="3411"/>
                    <a:pt x="16102" y="3411"/>
                    <a:pt x="16102" y="3411"/>
                  </a:cubicBezTo>
                  <a:cubicBezTo>
                    <a:pt x="16158" y="3277"/>
                    <a:pt x="16158" y="3277"/>
                    <a:pt x="16158" y="3277"/>
                  </a:cubicBezTo>
                  <a:cubicBezTo>
                    <a:pt x="16214" y="3210"/>
                    <a:pt x="16214" y="3210"/>
                    <a:pt x="16214" y="3210"/>
                  </a:cubicBezTo>
                  <a:cubicBezTo>
                    <a:pt x="16214" y="3143"/>
                    <a:pt x="16214" y="3143"/>
                    <a:pt x="16214" y="3143"/>
                  </a:cubicBezTo>
                  <a:cubicBezTo>
                    <a:pt x="16214" y="3143"/>
                    <a:pt x="16214" y="3143"/>
                    <a:pt x="16214" y="3143"/>
                  </a:cubicBezTo>
                  <a:cubicBezTo>
                    <a:pt x="16270" y="3076"/>
                    <a:pt x="16270" y="3076"/>
                    <a:pt x="16270" y="3076"/>
                  </a:cubicBezTo>
                  <a:cubicBezTo>
                    <a:pt x="16270" y="3143"/>
                    <a:pt x="16270" y="3143"/>
                    <a:pt x="16270" y="3143"/>
                  </a:cubicBezTo>
                  <a:cubicBezTo>
                    <a:pt x="16270" y="3143"/>
                    <a:pt x="16270" y="3143"/>
                    <a:pt x="16270" y="3143"/>
                  </a:cubicBezTo>
                  <a:cubicBezTo>
                    <a:pt x="16270" y="3210"/>
                    <a:pt x="16270" y="3210"/>
                    <a:pt x="16270" y="3210"/>
                  </a:cubicBezTo>
                  <a:cubicBezTo>
                    <a:pt x="16270" y="3210"/>
                    <a:pt x="16270" y="3210"/>
                    <a:pt x="16270" y="3210"/>
                  </a:cubicBezTo>
                  <a:cubicBezTo>
                    <a:pt x="16326" y="3143"/>
                    <a:pt x="16326" y="3143"/>
                    <a:pt x="16326" y="3143"/>
                  </a:cubicBezTo>
                  <a:cubicBezTo>
                    <a:pt x="16382" y="3143"/>
                    <a:pt x="16382" y="3143"/>
                    <a:pt x="16382" y="3143"/>
                  </a:cubicBezTo>
                  <a:cubicBezTo>
                    <a:pt x="16438" y="3143"/>
                    <a:pt x="16438" y="3143"/>
                    <a:pt x="16438" y="3143"/>
                  </a:cubicBezTo>
                  <a:cubicBezTo>
                    <a:pt x="16551" y="3076"/>
                    <a:pt x="16551" y="3076"/>
                    <a:pt x="16551" y="3076"/>
                  </a:cubicBezTo>
                  <a:cubicBezTo>
                    <a:pt x="16607" y="3076"/>
                    <a:pt x="16607" y="3076"/>
                    <a:pt x="16607" y="3076"/>
                  </a:cubicBezTo>
                  <a:cubicBezTo>
                    <a:pt x="16607" y="3076"/>
                    <a:pt x="16607" y="3076"/>
                    <a:pt x="16607" y="3076"/>
                  </a:cubicBezTo>
                  <a:cubicBezTo>
                    <a:pt x="16663" y="3076"/>
                    <a:pt x="16663" y="3076"/>
                    <a:pt x="16663" y="3076"/>
                  </a:cubicBezTo>
                  <a:cubicBezTo>
                    <a:pt x="16663" y="3009"/>
                    <a:pt x="16663" y="3009"/>
                    <a:pt x="16663" y="3009"/>
                  </a:cubicBezTo>
                  <a:cubicBezTo>
                    <a:pt x="16663" y="2942"/>
                    <a:pt x="16663" y="2942"/>
                    <a:pt x="16663" y="2942"/>
                  </a:cubicBezTo>
                  <a:cubicBezTo>
                    <a:pt x="16719" y="2942"/>
                    <a:pt x="16719" y="2942"/>
                    <a:pt x="16719" y="2942"/>
                  </a:cubicBezTo>
                  <a:cubicBezTo>
                    <a:pt x="16663" y="2876"/>
                    <a:pt x="16663" y="2876"/>
                    <a:pt x="16663" y="2876"/>
                  </a:cubicBezTo>
                  <a:cubicBezTo>
                    <a:pt x="16663" y="2809"/>
                    <a:pt x="16663" y="2809"/>
                    <a:pt x="16663" y="2809"/>
                  </a:cubicBezTo>
                  <a:cubicBezTo>
                    <a:pt x="16663" y="2675"/>
                    <a:pt x="16663" y="2675"/>
                    <a:pt x="16663" y="2675"/>
                  </a:cubicBezTo>
                  <a:cubicBezTo>
                    <a:pt x="16663" y="2675"/>
                    <a:pt x="16663" y="2675"/>
                    <a:pt x="16663" y="2675"/>
                  </a:cubicBezTo>
                  <a:cubicBezTo>
                    <a:pt x="16607" y="2742"/>
                    <a:pt x="16607" y="2742"/>
                    <a:pt x="16607" y="2742"/>
                  </a:cubicBezTo>
                  <a:cubicBezTo>
                    <a:pt x="16551" y="2876"/>
                    <a:pt x="16551" y="2876"/>
                    <a:pt x="16551" y="2876"/>
                  </a:cubicBezTo>
                  <a:cubicBezTo>
                    <a:pt x="16551" y="2876"/>
                    <a:pt x="16551" y="2876"/>
                    <a:pt x="16551" y="2876"/>
                  </a:cubicBezTo>
                  <a:cubicBezTo>
                    <a:pt x="16551" y="2809"/>
                    <a:pt x="16551" y="2809"/>
                    <a:pt x="16551" y="2809"/>
                  </a:cubicBezTo>
                  <a:cubicBezTo>
                    <a:pt x="16607" y="2742"/>
                    <a:pt x="16607" y="2742"/>
                    <a:pt x="16607" y="2742"/>
                  </a:cubicBezTo>
                  <a:cubicBezTo>
                    <a:pt x="16663" y="2742"/>
                    <a:pt x="16663" y="2742"/>
                    <a:pt x="16663" y="2742"/>
                  </a:cubicBezTo>
                  <a:cubicBezTo>
                    <a:pt x="16663" y="2675"/>
                    <a:pt x="16663" y="2675"/>
                    <a:pt x="16663" y="2675"/>
                  </a:cubicBezTo>
                  <a:cubicBezTo>
                    <a:pt x="16607" y="2608"/>
                    <a:pt x="16607" y="2608"/>
                    <a:pt x="16607" y="2608"/>
                  </a:cubicBezTo>
                  <a:cubicBezTo>
                    <a:pt x="16551" y="2608"/>
                    <a:pt x="16551" y="2608"/>
                    <a:pt x="16551" y="2608"/>
                  </a:cubicBezTo>
                  <a:cubicBezTo>
                    <a:pt x="16551" y="2608"/>
                    <a:pt x="16551" y="2608"/>
                    <a:pt x="16551" y="2608"/>
                  </a:cubicBezTo>
                  <a:cubicBezTo>
                    <a:pt x="16551" y="2608"/>
                    <a:pt x="16551" y="2608"/>
                    <a:pt x="16551" y="2608"/>
                  </a:cubicBezTo>
                  <a:cubicBezTo>
                    <a:pt x="16495" y="2608"/>
                    <a:pt x="16495" y="2608"/>
                    <a:pt x="16495" y="2608"/>
                  </a:cubicBezTo>
                  <a:cubicBezTo>
                    <a:pt x="16495" y="2608"/>
                    <a:pt x="16495" y="2608"/>
                    <a:pt x="16495" y="2608"/>
                  </a:cubicBezTo>
                  <a:cubicBezTo>
                    <a:pt x="16438" y="2608"/>
                    <a:pt x="16438" y="2608"/>
                    <a:pt x="16438" y="2608"/>
                  </a:cubicBezTo>
                  <a:cubicBezTo>
                    <a:pt x="16382" y="2675"/>
                    <a:pt x="16382" y="2675"/>
                    <a:pt x="16382" y="2675"/>
                  </a:cubicBezTo>
                  <a:cubicBezTo>
                    <a:pt x="16382" y="2608"/>
                    <a:pt x="16382" y="2608"/>
                    <a:pt x="16382" y="2608"/>
                  </a:cubicBezTo>
                  <a:cubicBezTo>
                    <a:pt x="16382" y="2608"/>
                    <a:pt x="16382" y="2608"/>
                    <a:pt x="16382" y="2608"/>
                  </a:cubicBezTo>
                  <a:cubicBezTo>
                    <a:pt x="16495" y="2541"/>
                    <a:pt x="16495" y="2541"/>
                    <a:pt x="16495" y="2541"/>
                  </a:cubicBezTo>
                  <a:cubicBezTo>
                    <a:pt x="16551" y="2541"/>
                    <a:pt x="16551" y="2541"/>
                    <a:pt x="16551" y="2541"/>
                  </a:cubicBezTo>
                  <a:cubicBezTo>
                    <a:pt x="16607" y="2474"/>
                    <a:pt x="16607" y="2474"/>
                    <a:pt x="16607" y="2474"/>
                  </a:cubicBezTo>
                  <a:cubicBezTo>
                    <a:pt x="16663" y="2407"/>
                    <a:pt x="16663" y="2407"/>
                    <a:pt x="16663" y="2407"/>
                  </a:cubicBezTo>
                  <a:cubicBezTo>
                    <a:pt x="16719" y="2341"/>
                    <a:pt x="16719" y="2341"/>
                    <a:pt x="16719" y="2341"/>
                  </a:cubicBezTo>
                  <a:cubicBezTo>
                    <a:pt x="16719" y="2207"/>
                    <a:pt x="16719" y="2207"/>
                    <a:pt x="16719" y="2207"/>
                  </a:cubicBezTo>
                  <a:cubicBezTo>
                    <a:pt x="16719" y="2207"/>
                    <a:pt x="16719" y="2207"/>
                    <a:pt x="16719" y="2207"/>
                  </a:cubicBezTo>
                  <a:cubicBezTo>
                    <a:pt x="16663" y="2207"/>
                    <a:pt x="16663" y="2207"/>
                    <a:pt x="16663" y="2207"/>
                  </a:cubicBezTo>
                  <a:cubicBezTo>
                    <a:pt x="16663" y="2274"/>
                    <a:pt x="16663" y="2274"/>
                    <a:pt x="16663" y="2274"/>
                  </a:cubicBezTo>
                  <a:cubicBezTo>
                    <a:pt x="16607" y="2207"/>
                    <a:pt x="16607" y="2207"/>
                    <a:pt x="16607" y="2207"/>
                  </a:cubicBezTo>
                  <a:cubicBezTo>
                    <a:pt x="16663" y="2207"/>
                    <a:pt x="16663" y="2207"/>
                    <a:pt x="16663" y="2207"/>
                  </a:cubicBezTo>
                  <a:cubicBezTo>
                    <a:pt x="16663" y="2207"/>
                    <a:pt x="16663" y="2207"/>
                    <a:pt x="16663" y="2207"/>
                  </a:cubicBezTo>
                  <a:cubicBezTo>
                    <a:pt x="16719" y="2207"/>
                    <a:pt x="16719" y="2207"/>
                    <a:pt x="16719" y="2207"/>
                  </a:cubicBezTo>
                  <a:cubicBezTo>
                    <a:pt x="16719" y="2140"/>
                    <a:pt x="16719" y="2140"/>
                    <a:pt x="16719" y="2140"/>
                  </a:cubicBezTo>
                  <a:cubicBezTo>
                    <a:pt x="16719" y="2073"/>
                    <a:pt x="16719" y="2073"/>
                    <a:pt x="16719" y="2073"/>
                  </a:cubicBezTo>
                  <a:cubicBezTo>
                    <a:pt x="16775" y="2006"/>
                    <a:pt x="16775" y="2006"/>
                    <a:pt x="16775" y="2006"/>
                  </a:cubicBezTo>
                  <a:cubicBezTo>
                    <a:pt x="16775" y="2006"/>
                    <a:pt x="16775" y="2006"/>
                    <a:pt x="16775" y="2006"/>
                  </a:cubicBezTo>
                  <a:cubicBezTo>
                    <a:pt x="16775" y="1939"/>
                    <a:pt x="16775" y="1939"/>
                    <a:pt x="16775" y="1939"/>
                  </a:cubicBezTo>
                  <a:cubicBezTo>
                    <a:pt x="16775" y="1939"/>
                    <a:pt x="16775" y="1939"/>
                    <a:pt x="16775" y="1939"/>
                  </a:cubicBezTo>
                  <a:cubicBezTo>
                    <a:pt x="16719" y="1872"/>
                    <a:pt x="16719" y="1872"/>
                    <a:pt x="16719" y="1872"/>
                  </a:cubicBezTo>
                  <a:cubicBezTo>
                    <a:pt x="16663" y="1939"/>
                    <a:pt x="16663" y="1939"/>
                    <a:pt x="16663" y="1939"/>
                  </a:cubicBezTo>
                  <a:cubicBezTo>
                    <a:pt x="16607" y="2006"/>
                    <a:pt x="16607" y="2006"/>
                    <a:pt x="16607" y="2006"/>
                  </a:cubicBezTo>
                  <a:cubicBezTo>
                    <a:pt x="16607" y="2073"/>
                    <a:pt x="16607" y="2073"/>
                    <a:pt x="16607" y="2073"/>
                  </a:cubicBezTo>
                  <a:cubicBezTo>
                    <a:pt x="16663" y="2140"/>
                    <a:pt x="16663" y="2140"/>
                    <a:pt x="16663" y="2140"/>
                  </a:cubicBezTo>
                  <a:cubicBezTo>
                    <a:pt x="16607" y="2207"/>
                    <a:pt x="16607" y="2207"/>
                    <a:pt x="16607" y="2207"/>
                  </a:cubicBezTo>
                  <a:cubicBezTo>
                    <a:pt x="16607" y="2207"/>
                    <a:pt x="16607" y="2207"/>
                    <a:pt x="16607" y="2207"/>
                  </a:cubicBezTo>
                  <a:cubicBezTo>
                    <a:pt x="16551" y="2207"/>
                    <a:pt x="16551" y="2207"/>
                    <a:pt x="16551" y="2207"/>
                  </a:cubicBezTo>
                  <a:cubicBezTo>
                    <a:pt x="16551" y="2140"/>
                    <a:pt x="16551" y="2140"/>
                    <a:pt x="16551" y="2140"/>
                  </a:cubicBezTo>
                  <a:cubicBezTo>
                    <a:pt x="16551" y="2140"/>
                    <a:pt x="16551" y="2140"/>
                    <a:pt x="16551" y="2140"/>
                  </a:cubicBezTo>
                  <a:cubicBezTo>
                    <a:pt x="16551" y="2073"/>
                    <a:pt x="16551" y="2073"/>
                    <a:pt x="16551" y="2073"/>
                  </a:cubicBezTo>
                  <a:cubicBezTo>
                    <a:pt x="16607" y="2006"/>
                    <a:pt x="16607" y="2006"/>
                    <a:pt x="16607" y="2006"/>
                  </a:cubicBezTo>
                  <a:cubicBezTo>
                    <a:pt x="16607" y="1939"/>
                    <a:pt x="16607" y="1939"/>
                    <a:pt x="16607" y="1939"/>
                  </a:cubicBezTo>
                  <a:cubicBezTo>
                    <a:pt x="16607" y="1939"/>
                    <a:pt x="16607" y="1939"/>
                    <a:pt x="16607" y="1939"/>
                  </a:cubicBezTo>
                  <a:cubicBezTo>
                    <a:pt x="16607" y="1939"/>
                    <a:pt x="16607" y="1939"/>
                    <a:pt x="16607" y="1939"/>
                  </a:cubicBezTo>
                  <a:cubicBezTo>
                    <a:pt x="16663" y="1939"/>
                    <a:pt x="16663" y="1939"/>
                    <a:pt x="16663" y="1939"/>
                  </a:cubicBezTo>
                  <a:cubicBezTo>
                    <a:pt x="16607" y="1872"/>
                    <a:pt x="16607" y="1872"/>
                    <a:pt x="16607" y="1872"/>
                  </a:cubicBezTo>
                  <a:cubicBezTo>
                    <a:pt x="16607" y="1806"/>
                    <a:pt x="16607" y="1806"/>
                    <a:pt x="16607" y="1806"/>
                  </a:cubicBezTo>
                  <a:cubicBezTo>
                    <a:pt x="16551" y="1806"/>
                    <a:pt x="16551" y="1806"/>
                    <a:pt x="16551" y="1806"/>
                  </a:cubicBezTo>
                  <a:cubicBezTo>
                    <a:pt x="16495" y="1806"/>
                    <a:pt x="16495" y="1806"/>
                    <a:pt x="16495" y="1806"/>
                  </a:cubicBezTo>
                  <a:cubicBezTo>
                    <a:pt x="16495" y="1872"/>
                    <a:pt x="16495" y="1872"/>
                    <a:pt x="16495" y="1872"/>
                  </a:cubicBezTo>
                  <a:cubicBezTo>
                    <a:pt x="16438" y="1806"/>
                    <a:pt x="16438" y="1806"/>
                    <a:pt x="16438" y="1806"/>
                  </a:cubicBezTo>
                  <a:cubicBezTo>
                    <a:pt x="16438" y="1806"/>
                    <a:pt x="16438" y="1806"/>
                    <a:pt x="16438" y="1806"/>
                  </a:cubicBezTo>
                  <a:cubicBezTo>
                    <a:pt x="16438" y="1739"/>
                    <a:pt x="16438" y="1739"/>
                    <a:pt x="16438" y="1739"/>
                  </a:cubicBezTo>
                  <a:cubicBezTo>
                    <a:pt x="16438" y="1672"/>
                    <a:pt x="16438" y="1672"/>
                    <a:pt x="16438" y="1672"/>
                  </a:cubicBezTo>
                  <a:cubicBezTo>
                    <a:pt x="16438" y="1538"/>
                    <a:pt x="16438" y="1538"/>
                    <a:pt x="16438" y="1538"/>
                  </a:cubicBezTo>
                  <a:cubicBezTo>
                    <a:pt x="16438" y="1471"/>
                    <a:pt x="16438" y="1471"/>
                    <a:pt x="16438" y="1471"/>
                  </a:cubicBezTo>
                  <a:cubicBezTo>
                    <a:pt x="16438" y="1404"/>
                    <a:pt x="16438" y="1404"/>
                    <a:pt x="16438" y="1404"/>
                  </a:cubicBezTo>
                  <a:cubicBezTo>
                    <a:pt x="16495" y="1337"/>
                    <a:pt x="16495" y="1337"/>
                    <a:pt x="16495" y="1337"/>
                  </a:cubicBezTo>
                  <a:cubicBezTo>
                    <a:pt x="16438" y="1271"/>
                    <a:pt x="16438" y="1271"/>
                    <a:pt x="16438" y="1271"/>
                  </a:cubicBezTo>
                  <a:cubicBezTo>
                    <a:pt x="16495" y="1137"/>
                    <a:pt x="16495" y="1137"/>
                    <a:pt x="16495" y="1137"/>
                  </a:cubicBezTo>
                  <a:cubicBezTo>
                    <a:pt x="16495" y="1070"/>
                    <a:pt x="16495" y="1070"/>
                    <a:pt x="16495" y="1070"/>
                  </a:cubicBezTo>
                  <a:cubicBezTo>
                    <a:pt x="16438" y="1070"/>
                    <a:pt x="16438" y="1070"/>
                    <a:pt x="16438" y="1070"/>
                  </a:cubicBezTo>
                  <a:cubicBezTo>
                    <a:pt x="16438" y="1003"/>
                    <a:pt x="16438" y="1003"/>
                    <a:pt x="16438" y="1003"/>
                  </a:cubicBezTo>
                  <a:cubicBezTo>
                    <a:pt x="16382" y="936"/>
                    <a:pt x="16382" y="936"/>
                    <a:pt x="16382" y="936"/>
                  </a:cubicBezTo>
                  <a:cubicBezTo>
                    <a:pt x="16382" y="869"/>
                    <a:pt x="16382" y="869"/>
                    <a:pt x="16382" y="869"/>
                  </a:cubicBezTo>
                  <a:cubicBezTo>
                    <a:pt x="16270" y="869"/>
                    <a:pt x="16270" y="869"/>
                    <a:pt x="16270" y="869"/>
                  </a:cubicBezTo>
                  <a:cubicBezTo>
                    <a:pt x="16270" y="869"/>
                    <a:pt x="16270" y="869"/>
                    <a:pt x="16270" y="869"/>
                  </a:cubicBezTo>
                  <a:cubicBezTo>
                    <a:pt x="16270" y="869"/>
                    <a:pt x="16270" y="869"/>
                    <a:pt x="16270" y="869"/>
                  </a:cubicBezTo>
                  <a:cubicBezTo>
                    <a:pt x="16270" y="936"/>
                    <a:pt x="16270" y="936"/>
                    <a:pt x="16270" y="936"/>
                  </a:cubicBezTo>
                  <a:cubicBezTo>
                    <a:pt x="16214" y="869"/>
                    <a:pt x="16214" y="869"/>
                    <a:pt x="16214" y="869"/>
                  </a:cubicBezTo>
                  <a:cubicBezTo>
                    <a:pt x="16158" y="869"/>
                    <a:pt x="16158" y="869"/>
                    <a:pt x="16158" y="869"/>
                  </a:cubicBezTo>
                  <a:cubicBezTo>
                    <a:pt x="16158" y="936"/>
                    <a:pt x="16158" y="936"/>
                    <a:pt x="16158" y="936"/>
                  </a:cubicBezTo>
                  <a:cubicBezTo>
                    <a:pt x="16102" y="1003"/>
                    <a:pt x="16102" y="1003"/>
                    <a:pt x="16102" y="1003"/>
                  </a:cubicBezTo>
                  <a:cubicBezTo>
                    <a:pt x="16158" y="1003"/>
                    <a:pt x="16158" y="1003"/>
                    <a:pt x="16158" y="1003"/>
                  </a:cubicBezTo>
                  <a:cubicBezTo>
                    <a:pt x="16158" y="1003"/>
                    <a:pt x="16158" y="1003"/>
                    <a:pt x="16158" y="1003"/>
                  </a:cubicBezTo>
                  <a:cubicBezTo>
                    <a:pt x="16214" y="1003"/>
                    <a:pt x="16214" y="1003"/>
                    <a:pt x="16214" y="1003"/>
                  </a:cubicBezTo>
                  <a:cubicBezTo>
                    <a:pt x="16270" y="1003"/>
                    <a:pt x="16270" y="1003"/>
                    <a:pt x="16270" y="1003"/>
                  </a:cubicBezTo>
                  <a:cubicBezTo>
                    <a:pt x="16326" y="1070"/>
                    <a:pt x="16326" y="1070"/>
                    <a:pt x="16326" y="1070"/>
                  </a:cubicBezTo>
                  <a:cubicBezTo>
                    <a:pt x="16326" y="1070"/>
                    <a:pt x="16326" y="1070"/>
                    <a:pt x="16326" y="1070"/>
                  </a:cubicBezTo>
                  <a:cubicBezTo>
                    <a:pt x="16326" y="1137"/>
                    <a:pt x="16326" y="1137"/>
                    <a:pt x="16326" y="1137"/>
                  </a:cubicBezTo>
                  <a:cubicBezTo>
                    <a:pt x="16270" y="1204"/>
                    <a:pt x="16270" y="1204"/>
                    <a:pt x="16270" y="1204"/>
                  </a:cubicBezTo>
                  <a:cubicBezTo>
                    <a:pt x="16214" y="1204"/>
                    <a:pt x="16214" y="1204"/>
                    <a:pt x="16214" y="1204"/>
                  </a:cubicBezTo>
                  <a:cubicBezTo>
                    <a:pt x="16158" y="1137"/>
                    <a:pt x="16158" y="1137"/>
                    <a:pt x="16158" y="1137"/>
                  </a:cubicBezTo>
                  <a:cubicBezTo>
                    <a:pt x="16158" y="1137"/>
                    <a:pt x="16158" y="1137"/>
                    <a:pt x="16158" y="1137"/>
                  </a:cubicBezTo>
                  <a:cubicBezTo>
                    <a:pt x="16102" y="1137"/>
                    <a:pt x="16102" y="1137"/>
                    <a:pt x="16102" y="1137"/>
                  </a:cubicBezTo>
                  <a:cubicBezTo>
                    <a:pt x="16102" y="1204"/>
                    <a:pt x="16102" y="1204"/>
                    <a:pt x="16102" y="1204"/>
                  </a:cubicBezTo>
                  <a:cubicBezTo>
                    <a:pt x="16158" y="1204"/>
                    <a:pt x="16158" y="1204"/>
                    <a:pt x="16158" y="1204"/>
                  </a:cubicBezTo>
                  <a:cubicBezTo>
                    <a:pt x="16102" y="1271"/>
                    <a:pt x="16102" y="1271"/>
                    <a:pt x="16102" y="1271"/>
                  </a:cubicBezTo>
                  <a:cubicBezTo>
                    <a:pt x="16046" y="1271"/>
                    <a:pt x="16046" y="1271"/>
                    <a:pt x="16046" y="1271"/>
                  </a:cubicBezTo>
                  <a:cubicBezTo>
                    <a:pt x="15990" y="1204"/>
                    <a:pt x="15990" y="1204"/>
                    <a:pt x="15990" y="1204"/>
                  </a:cubicBezTo>
                  <a:cubicBezTo>
                    <a:pt x="15934" y="1204"/>
                    <a:pt x="15934" y="1204"/>
                    <a:pt x="15934" y="1204"/>
                  </a:cubicBezTo>
                  <a:cubicBezTo>
                    <a:pt x="15877" y="1271"/>
                    <a:pt x="15877" y="1271"/>
                    <a:pt x="15877" y="1271"/>
                  </a:cubicBezTo>
                  <a:cubicBezTo>
                    <a:pt x="15877" y="1337"/>
                    <a:pt x="15877" y="1337"/>
                    <a:pt x="15877" y="1337"/>
                  </a:cubicBezTo>
                  <a:cubicBezTo>
                    <a:pt x="15877" y="1337"/>
                    <a:pt x="15877" y="1337"/>
                    <a:pt x="15877" y="1337"/>
                  </a:cubicBezTo>
                  <a:cubicBezTo>
                    <a:pt x="15934" y="1337"/>
                    <a:pt x="15934" y="1337"/>
                    <a:pt x="15934" y="1337"/>
                  </a:cubicBezTo>
                  <a:cubicBezTo>
                    <a:pt x="15934" y="1404"/>
                    <a:pt x="15934" y="1404"/>
                    <a:pt x="15934" y="1404"/>
                  </a:cubicBezTo>
                  <a:cubicBezTo>
                    <a:pt x="15990" y="1471"/>
                    <a:pt x="15990" y="1471"/>
                    <a:pt x="15990" y="1471"/>
                  </a:cubicBezTo>
                  <a:cubicBezTo>
                    <a:pt x="15990" y="1471"/>
                    <a:pt x="15990" y="1471"/>
                    <a:pt x="15990" y="1471"/>
                  </a:cubicBezTo>
                  <a:cubicBezTo>
                    <a:pt x="15934" y="1471"/>
                    <a:pt x="15934" y="1471"/>
                    <a:pt x="15934" y="1471"/>
                  </a:cubicBezTo>
                  <a:cubicBezTo>
                    <a:pt x="15934" y="1538"/>
                    <a:pt x="15934" y="1538"/>
                    <a:pt x="15934" y="1538"/>
                  </a:cubicBezTo>
                  <a:cubicBezTo>
                    <a:pt x="15990" y="1538"/>
                    <a:pt x="15990" y="1538"/>
                    <a:pt x="15990" y="1538"/>
                  </a:cubicBezTo>
                  <a:cubicBezTo>
                    <a:pt x="15990" y="1605"/>
                    <a:pt x="15990" y="1605"/>
                    <a:pt x="15990" y="1605"/>
                  </a:cubicBezTo>
                  <a:cubicBezTo>
                    <a:pt x="15934" y="1605"/>
                    <a:pt x="15934" y="1605"/>
                    <a:pt x="15934" y="1605"/>
                  </a:cubicBezTo>
                  <a:cubicBezTo>
                    <a:pt x="15877" y="1538"/>
                    <a:pt x="15877" y="1538"/>
                    <a:pt x="15877" y="1538"/>
                  </a:cubicBezTo>
                  <a:cubicBezTo>
                    <a:pt x="15821" y="1538"/>
                    <a:pt x="15821" y="1538"/>
                    <a:pt x="15821" y="1538"/>
                  </a:cubicBezTo>
                  <a:cubicBezTo>
                    <a:pt x="15821" y="1538"/>
                    <a:pt x="15821" y="1538"/>
                    <a:pt x="15821" y="1538"/>
                  </a:cubicBezTo>
                  <a:cubicBezTo>
                    <a:pt x="15765" y="1538"/>
                    <a:pt x="15765" y="1538"/>
                    <a:pt x="15765" y="1538"/>
                  </a:cubicBezTo>
                  <a:cubicBezTo>
                    <a:pt x="15709" y="1538"/>
                    <a:pt x="15709" y="1538"/>
                    <a:pt x="15709" y="1538"/>
                  </a:cubicBezTo>
                  <a:cubicBezTo>
                    <a:pt x="15709" y="1605"/>
                    <a:pt x="15709" y="1605"/>
                    <a:pt x="15709" y="1605"/>
                  </a:cubicBezTo>
                  <a:cubicBezTo>
                    <a:pt x="15709" y="1605"/>
                    <a:pt x="15709" y="1605"/>
                    <a:pt x="15709" y="1605"/>
                  </a:cubicBezTo>
                  <a:cubicBezTo>
                    <a:pt x="15709" y="1672"/>
                    <a:pt x="15709" y="1672"/>
                    <a:pt x="15709" y="1672"/>
                  </a:cubicBezTo>
                  <a:cubicBezTo>
                    <a:pt x="15709" y="1672"/>
                    <a:pt x="15709" y="1672"/>
                    <a:pt x="15709" y="1672"/>
                  </a:cubicBezTo>
                  <a:cubicBezTo>
                    <a:pt x="15709" y="1605"/>
                    <a:pt x="15709" y="1605"/>
                    <a:pt x="15709" y="1605"/>
                  </a:cubicBezTo>
                  <a:cubicBezTo>
                    <a:pt x="15653" y="1605"/>
                    <a:pt x="15653" y="1605"/>
                    <a:pt x="15653" y="1605"/>
                  </a:cubicBezTo>
                  <a:cubicBezTo>
                    <a:pt x="15597" y="1605"/>
                    <a:pt x="15597" y="1605"/>
                    <a:pt x="15597" y="1605"/>
                  </a:cubicBezTo>
                  <a:cubicBezTo>
                    <a:pt x="15597" y="1605"/>
                    <a:pt x="15597" y="1605"/>
                    <a:pt x="15597" y="1605"/>
                  </a:cubicBezTo>
                  <a:cubicBezTo>
                    <a:pt x="15541" y="1538"/>
                    <a:pt x="15541" y="1538"/>
                    <a:pt x="15541" y="1538"/>
                  </a:cubicBezTo>
                  <a:cubicBezTo>
                    <a:pt x="15541" y="1538"/>
                    <a:pt x="15541" y="1538"/>
                    <a:pt x="15541" y="1538"/>
                  </a:cubicBezTo>
                  <a:cubicBezTo>
                    <a:pt x="15485" y="1538"/>
                    <a:pt x="15485" y="1538"/>
                    <a:pt x="15485" y="1538"/>
                  </a:cubicBezTo>
                  <a:cubicBezTo>
                    <a:pt x="15541" y="1605"/>
                    <a:pt x="15541" y="1605"/>
                    <a:pt x="15541" y="1605"/>
                  </a:cubicBezTo>
                  <a:cubicBezTo>
                    <a:pt x="15541" y="1672"/>
                    <a:pt x="15541" y="1672"/>
                    <a:pt x="15541" y="1672"/>
                  </a:cubicBezTo>
                  <a:cubicBezTo>
                    <a:pt x="15541" y="1739"/>
                    <a:pt x="15541" y="1739"/>
                    <a:pt x="15541" y="1739"/>
                  </a:cubicBezTo>
                  <a:cubicBezTo>
                    <a:pt x="15597" y="1806"/>
                    <a:pt x="15597" y="1806"/>
                    <a:pt x="15597" y="1806"/>
                  </a:cubicBezTo>
                  <a:cubicBezTo>
                    <a:pt x="15653" y="1806"/>
                    <a:pt x="15653" y="1806"/>
                    <a:pt x="15653" y="1806"/>
                  </a:cubicBezTo>
                  <a:cubicBezTo>
                    <a:pt x="15653" y="1806"/>
                    <a:pt x="15653" y="1806"/>
                    <a:pt x="15653" y="1806"/>
                  </a:cubicBezTo>
                  <a:cubicBezTo>
                    <a:pt x="15653" y="1806"/>
                    <a:pt x="15653" y="1806"/>
                    <a:pt x="15653" y="1806"/>
                  </a:cubicBezTo>
                  <a:cubicBezTo>
                    <a:pt x="15597" y="1806"/>
                    <a:pt x="15597" y="1806"/>
                    <a:pt x="15597" y="1806"/>
                  </a:cubicBezTo>
                  <a:cubicBezTo>
                    <a:pt x="15653" y="1872"/>
                    <a:pt x="15653" y="1872"/>
                    <a:pt x="15653" y="1872"/>
                  </a:cubicBezTo>
                  <a:cubicBezTo>
                    <a:pt x="15653" y="1939"/>
                    <a:pt x="15653" y="1939"/>
                    <a:pt x="15653" y="1939"/>
                  </a:cubicBezTo>
                  <a:cubicBezTo>
                    <a:pt x="15709" y="1939"/>
                    <a:pt x="15709" y="1939"/>
                    <a:pt x="15709" y="1939"/>
                  </a:cubicBezTo>
                  <a:cubicBezTo>
                    <a:pt x="15765" y="1939"/>
                    <a:pt x="15765" y="1939"/>
                    <a:pt x="15765" y="1939"/>
                  </a:cubicBezTo>
                  <a:cubicBezTo>
                    <a:pt x="15821" y="1872"/>
                    <a:pt x="15821" y="1872"/>
                    <a:pt x="15821" y="1872"/>
                  </a:cubicBezTo>
                  <a:cubicBezTo>
                    <a:pt x="15821" y="1939"/>
                    <a:pt x="15821" y="1939"/>
                    <a:pt x="15821" y="1939"/>
                  </a:cubicBezTo>
                  <a:cubicBezTo>
                    <a:pt x="15821" y="1939"/>
                    <a:pt x="15821" y="1939"/>
                    <a:pt x="15821" y="1939"/>
                  </a:cubicBezTo>
                  <a:cubicBezTo>
                    <a:pt x="15821" y="2006"/>
                    <a:pt x="15821" y="2006"/>
                    <a:pt x="15821" y="2006"/>
                  </a:cubicBezTo>
                  <a:cubicBezTo>
                    <a:pt x="15765" y="2073"/>
                    <a:pt x="15765" y="2073"/>
                    <a:pt x="15765" y="2073"/>
                  </a:cubicBezTo>
                  <a:cubicBezTo>
                    <a:pt x="15765" y="2073"/>
                    <a:pt x="15765" y="2073"/>
                    <a:pt x="15765" y="2073"/>
                  </a:cubicBezTo>
                  <a:cubicBezTo>
                    <a:pt x="15709" y="2006"/>
                    <a:pt x="15709" y="2006"/>
                    <a:pt x="15709" y="2006"/>
                  </a:cubicBezTo>
                  <a:cubicBezTo>
                    <a:pt x="15541" y="2006"/>
                    <a:pt x="15541" y="2006"/>
                    <a:pt x="15541" y="2006"/>
                  </a:cubicBezTo>
                  <a:cubicBezTo>
                    <a:pt x="15485" y="1872"/>
                    <a:pt x="15485" y="1872"/>
                    <a:pt x="15485" y="1872"/>
                  </a:cubicBezTo>
                  <a:cubicBezTo>
                    <a:pt x="15485" y="1872"/>
                    <a:pt x="15485" y="1872"/>
                    <a:pt x="15485" y="1872"/>
                  </a:cubicBezTo>
                  <a:cubicBezTo>
                    <a:pt x="15429" y="1872"/>
                    <a:pt x="15429" y="1872"/>
                    <a:pt x="15429" y="1872"/>
                  </a:cubicBezTo>
                  <a:cubicBezTo>
                    <a:pt x="15429" y="1872"/>
                    <a:pt x="15429" y="1872"/>
                    <a:pt x="15429" y="1872"/>
                  </a:cubicBezTo>
                  <a:cubicBezTo>
                    <a:pt x="15429" y="1939"/>
                    <a:pt x="15429" y="1939"/>
                    <a:pt x="15429" y="1939"/>
                  </a:cubicBezTo>
                  <a:cubicBezTo>
                    <a:pt x="15429" y="1939"/>
                    <a:pt x="15429" y="1939"/>
                    <a:pt x="15429" y="1939"/>
                  </a:cubicBezTo>
                  <a:cubicBezTo>
                    <a:pt x="15372" y="1939"/>
                    <a:pt x="15372" y="1939"/>
                    <a:pt x="15372" y="1939"/>
                  </a:cubicBezTo>
                  <a:cubicBezTo>
                    <a:pt x="15429" y="2073"/>
                    <a:pt x="15429" y="2073"/>
                    <a:pt x="15429" y="2073"/>
                  </a:cubicBezTo>
                  <a:cubicBezTo>
                    <a:pt x="15372" y="2073"/>
                    <a:pt x="15372" y="2073"/>
                    <a:pt x="15372" y="2073"/>
                  </a:cubicBezTo>
                  <a:cubicBezTo>
                    <a:pt x="15372" y="2073"/>
                    <a:pt x="15372" y="2073"/>
                    <a:pt x="15372" y="2073"/>
                  </a:cubicBezTo>
                  <a:cubicBezTo>
                    <a:pt x="15372" y="2140"/>
                    <a:pt x="15372" y="2140"/>
                    <a:pt x="15372" y="2140"/>
                  </a:cubicBezTo>
                  <a:cubicBezTo>
                    <a:pt x="15316" y="2140"/>
                    <a:pt x="15316" y="2140"/>
                    <a:pt x="15316" y="2140"/>
                  </a:cubicBezTo>
                  <a:cubicBezTo>
                    <a:pt x="15316" y="2274"/>
                    <a:pt x="15316" y="2274"/>
                    <a:pt x="15316" y="2274"/>
                  </a:cubicBezTo>
                  <a:cubicBezTo>
                    <a:pt x="15372" y="2274"/>
                    <a:pt x="15372" y="2274"/>
                    <a:pt x="15372" y="2274"/>
                  </a:cubicBezTo>
                  <a:cubicBezTo>
                    <a:pt x="15429" y="2274"/>
                    <a:pt x="15429" y="2274"/>
                    <a:pt x="15429" y="2274"/>
                  </a:cubicBezTo>
                  <a:cubicBezTo>
                    <a:pt x="15485" y="2341"/>
                    <a:pt x="15485" y="2341"/>
                    <a:pt x="15485" y="2341"/>
                  </a:cubicBezTo>
                  <a:cubicBezTo>
                    <a:pt x="15541" y="2341"/>
                    <a:pt x="15541" y="2341"/>
                    <a:pt x="15541" y="2341"/>
                  </a:cubicBezTo>
                  <a:cubicBezTo>
                    <a:pt x="15541" y="2341"/>
                    <a:pt x="15541" y="2341"/>
                    <a:pt x="15541" y="2341"/>
                  </a:cubicBezTo>
                  <a:cubicBezTo>
                    <a:pt x="15485" y="2341"/>
                    <a:pt x="15485" y="2341"/>
                    <a:pt x="15485" y="2341"/>
                  </a:cubicBezTo>
                  <a:cubicBezTo>
                    <a:pt x="15429" y="2341"/>
                    <a:pt x="15429" y="2341"/>
                    <a:pt x="15429" y="2341"/>
                  </a:cubicBezTo>
                  <a:cubicBezTo>
                    <a:pt x="15372" y="2341"/>
                    <a:pt x="15372" y="2341"/>
                    <a:pt x="15372" y="2341"/>
                  </a:cubicBezTo>
                  <a:cubicBezTo>
                    <a:pt x="15316" y="2341"/>
                    <a:pt x="15316" y="2341"/>
                    <a:pt x="15316" y="2341"/>
                  </a:cubicBezTo>
                  <a:cubicBezTo>
                    <a:pt x="15260" y="2341"/>
                    <a:pt x="15260" y="2341"/>
                    <a:pt x="15260" y="2341"/>
                  </a:cubicBezTo>
                  <a:cubicBezTo>
                    <a:pt x="15204" y="2407"/>
                    <a:pt x="15204" y="2407"/>
                    <a:pt x="15204" y="2407"/>
                  </a:cubicBezTo>
                  <a:cubicBezTo>
                    <a:pt x="15204" y="2474"/>
                    <a:pt x="15204" y="2474"/>
                    <a:pt x="15204" y="2474"/>
                  </a:cubicBezTo>
                  <a:cubicBezTo>
                    <a:pt x="15260" y="2474"/>
                    <a:pt x="15260" y="2474"/>
                    <a:pt x="15260" y="2474"/>
                  </a:cubicBezTo>
                  <a:cubicBezTo>
                    <a:pt x="15204" y="2541"/>
                    <a:pt x="15204" y="2541"/>
                    <a:pt x="15204" y="2541"/>
                  </a:cubicBezTo>
                  <a:cubicBezTo>
                    <a:pt x="15204" y="2541"/>
                    <a:pt x="15204" y="2541"/>
                    <a:pt x="15204" y="2541"/>
                  </a:cubicBezTo>
                  <a:cubicBezTo>
                    <a:pt x="15204" y="2608"/>
                    <a:pt x="15204" y="2608"/>
                    <a:pt x="15204" y="2608"/>
                  </a:cubicBezTo>
                  <a:cubicBezTo>
                    <a:pt x="15204" y="2608"/>
                    <a:pt x="15204" y="2608"/>
                    <a:pt x="15204" y="2608"/>
                  </a:cubicBezTo>
                  <a:cubicBezTo>
                    <a:pt x="15260" y="2608"/>
                    <a:pt x="15260" y="2608"/>
                    <a:pt x="15260" y="2608"/>
                  </a:cubicBezTo>
                  <a:cubicBezTo>
                    <a:pt x="15316" y="2608"/>
                    <a:pt x="15316" y="2608"/>
                    <a:pt x="15316" y="2608"/>
                  </a:cubicBezTo>
                  <a:cubicBezTo>
                    <a:pt x="15372" y="2541"/>
                    <a:pt x="15372" y="2541"/>
                    <a:pt x="15372" y="2541"/>
                  </a:cubicBezTo>
                  <a:cubicBezTo>
                    <a:pt x="15372" y="2541"/>
                    <a:pt x="15372" y="2541"/>
                    <a:pt x="15372" y="2541"/>
                  </a:cubicBezTo>
                  <a:cubicBezTo>
                    <a:pt x="15372" y="2608"/>
                    <a:pt x="15372" y="2608"/>
                    <a:pt x="15372" y="2608"/>
                  </a:cubicBezTo>
                  <a:cubicBezTo>
                    <a:pt x="15316" y="2608"/>
                    <a:pt x="15316" y="2608"/>
                    <a:pt x="15316" y="2608"/>
                  </a:cubicBezTo>
                  <a:cubicBezTo>
                    <a:pt x="15316" y="2675"/>
                    <a:pt x="15316" y="2675"/>
                    <a:pt x="15316" y="2675"/>
                  </a:cubicBezTo>
                  <a:cubicBezTo>
                    <a:pt x="15316" y="2675"/>
                    <a:pt x="15316" y="2675"/>
                    <a:pt x="15316" y="2675"/>
                  </a:cubicBezTo>
                  <a:cubicBezTo>
                    <a:pt x="15372" y="2675"/>
                    <a:pt x="15372" y="2675"/>
                    <a:pt x="15372" y="2675"/>
                  </a:cubicBezTo>
                  <a:cubicBezTo>
                    <a:pt x="15429" y="2675"/>
                    <a:pt x="15429" y="2675"/>
                    <a:pt x="15429" y="2675"/>
                  </a:cubicBezTo>
                  <a:cubicBezTo>
                    <a:pt x="15429" y="2675"/>
                    <a:pt x="15429" y="2675"/>
                    <a:pt x="15429" y="2675"/>
                  </a:cubicBezTo>
                  <a:cubicBezTo>
                    <a:pt x="15485" y="2608"/>
                    <a:pt x="15485" y="2608"/>
                    <a:pt x="15485" y="2608"/>
                  </a:cubicBezTo>
                  <a:cubicBezTo>
                    <a:pt x="15485" y="2675"/>
                    <a:pt x="15485" y="2675"/>
                    <a:pt x="15485" y="2675"/>
                  </a:cubicBezTo>
                  <a:cubicBezTo>
                    <a:pt x="15429" y="2675"/>
                    <a:pt x="15429" y="2675"/>
                    <a:pt x="15429" y="2675"/>
                  </a:cubicBezTo>
                  <a:cubicBezTo>
                    <a:pt x="15485" y="2675"/>
                    <a:pt x="15485" y="2675"/>
                    <a:pt x="15485" y="2675"/>
                  </a:cubicBezTo>
                  <a:cubicBezTo>
                    <a:pt x="15541" y="2675"/>
                    <a:pt x="15541" y="2675"/>
                    <a:pt x="15541" y="2675"/>
                  </a:cubicBezTo>
                  <a:cubicBezTo>
                    <a:pt x="15597" y="2742"/>
                    <a:pt x="15597" y="2742"/>
                    <a:pt x="15597" y="2742"/>
                  </a:cubicBezTo>
                  <a:cubicBezTo>
                    <a:pt x="15541" y="2742"/>
                    <a:pt x="15541" y="2742"/>
                    <a:pt x="15541" y="2742"/>
                  </a:cubicBezTo>
                  <a:cubicBezTo>
                    <a:pt x="15541" y="2742"/>
                    <a:pt x="15541" y="2742"/>
                    <a:pt x="15541" y="2742"/>
                  </a:cubicBezTo>
                  <a:cubicBezTo>
                    <a:pt x="15541" y="2809"/>
                    <a:pt x="15541" y="2809"/>
                    <a:pt x="15541" y="2809"/>
                  </a:cubicBezTo>
                  <a:cubicBezTo>
                    <a:pt x="15597" y="2742"/>
                    <a:pt x="15597" y="2742"/>
                    <a:pt x="15597" y="2742"/>
                  </a:cubicBezTo>
                  <a:cubicBezTo>
                    <a:pt x="15653" y="2809"/>
                    <a:pt x="15653" y="2809"/>
                    <a:pt x="15653" y="2809"/>
                  </a:cubicBezTo>
                  <a:cubicBezTo>
                    <a:pt x="15821" y="2809"/>
                    <a:pt x="15821" y="2809"/>
                    <a:pt x="15821" y="2809"/>
                  </a:cubicBezTo>
                  <a:cubicBezTo>
                    <a:pt x="15821" y="2876"/>
                    <a:pt x="15821" y="2876"/>
                    <a:pt x="15821" y="2876"/>
                  </a:cubicBezTo>
                  <a:cubicBezTo>
                    <a:pt x="15709" y="2876"/>
                    <a:pt x="15709" y="2876"/>
                    <a:pt x="15709" y="2876"/>
                  </a:cubicBezTo>
                  <a:cubicBezTo>
                    <a:pt x="15653" y="2876"/>
                    <a:pt x="15653" y="2876"/>
                    <a:pt x="15653" y="2876"/>
                  </a:cubicBezTo>
                  <a:cubicBezTo>
                    <a:pt x="15597" y="2809"/>
                    <a:pt x="15597" y="2809"/>
                    <a:pt x="15597" y="2809"/>
                  </a:cubicBezTo>
                  <a:cubicBezTo>
                    <a:pt x="15541" y="2809"/>
                    <a:pt x="15541" y="2809"/>
                    <a:pt x="15541" y="2809"/>
                  </a:cubicBezTo>
                  <a:cubicBezTo>
                    <a:pt x="15541" y="2876"/>
                    <a:pt x="15541" y="2876"/>
                    <a:pt x="15541" y="2876"/>
                  </a:cubicBezTo>
                  <a:cubicBezTo>
                    <a:pt x="15597" y="2876"/>
                    <a:pt x="15597" y="2876"/>
                    <a:pt x="15597" y="2876"/>
                  </a:cubicBezTo>
                  <a:cubicBezTo>
                    <a:pt x="15709" y="2942"/>
                    <a:pt x="15709" y="2942"/>
                    <a:pt x="15709" y="2942"/>
                  </a:cubicBezTo>
                  <a:cubicBezTo>
                    <a:pt x="15765" y="2942"/>
                    <a:pt x="15765" y="2942"/>
                    <a:pt x="15765" y="2942"/>
                  </a:cubicBezTo>
                  <a:cubicBezTo>
                    <a:pt x="15821" y="2942"/>
                    <a:pt x="15821" y="2942"/>
                    <a:pt x="15821" y="2942"/>
                  </a:cubicBezTo>
                  <a:cubicBezTo>
                    <a:pt x="15709" y="2942"/>
                    <a:pt x="15709" y="2942"/>
                    <a:pt x="15709" y="2942"/>
                  </a:cubicBezTo>
                  <a:cubicBezTo>
                    <a:pt x="15653" y="2942"/>
                    <a:pt x="15653" y="2942"/>
                    <a:pt x="15653" y="2942"/>
                  </a:cubicBezTo>
                  <a:cubicBezTo>
                    <a:pt x="15597" y="2942"/>
                    <a:pt x="15597" y="2942"/>
                    <a:pt x="15597" y="2942"/>
                  </a:cubicBezTo>
                  <a:cubicBezTo>
                    <a:pt x="15541" y="2942"/>
                    <a:pt x="15541" y="2942"/>
                    <a:pt x="15541" y="2942"/>
                  </a:cubicBezTo>
                  <a:cubicBezTo>
                    <a:pt x="15485" y="2876"/>
                    <a:pt x="15485" y="2876"/>
                    <a:pt x="15485" y="2876"/>
                  </a:cubicBezTo>
                  <a:cubicBezTo>
                    <a:pt x="15429" y="2876"/>
                    <a:pt x="15429" y="2876"/>
                    <a:pt x="15429" y="2876"/>
                  </a:cubicBezTo>
                  <a:cubicBezTo>
                    <a:pt x="15372" y="2809"/>
                    <a:pt x="15372" y="2809"/>
                    <a:pt x="15372" y="2809"/>
                  </a:cubicBezTo>
                  <a:cubicBezTo>
                    <a:pt x="15316" y="2809"/>
                    <a:pt x="15316" y="2809"/>
                    <a:pt x="15316" y="2809"/>
                  </a:cubicBezTo>
                  <a:cubicBezTo>
                    <a:pt x="15316" y="2876"/>
                    <a:pt x="15316" y="2876"/>
                    <a:pt x="15316" y="2876"/>
                  </a:cubicBezTo>
                  <a:cubicBezTo>
                    <a:pt x="15260" y="2876"/>
                    <a:pt x="15260" y="2876"/>
                    <a:pt x="15260" y="2876"/>
                  </a:cubicBezTo>
                  <a:cubicBezTo>
                    <a:pt x="15204" y="2876"/>
                    <a:pt x="15204" y="2876"/>
                    <a:pt x="15204" y="2876"/>
                  </a:cubicBezTo>
                  <a:cubicBezTo>
                    <a:pt x="15204" y="3009"/>
                    <a:pt x="15204" y="3009"/>
                    <a:pt x="15204" y="3009"/>
                  </a:cubicBezTo>
                  <a:cubicBezTo>
                    <a:pt x="15260" y="3076"/>
                    <a:pt x="15260" y="3076"/>
                    <a:pt x="15260" y="3076"/>
                  </a:cubicBezTo>
                  <a:cubicBezTo>
                    <a:pt x="15260" y="3143"/>
                    <a:pt x="15260" y="3143"/>
                    <a:pt x="15260" y="3143"/>
                  </a:cubicBezTo>
                  <a:cubicBezTo>
                    <a:pt x="15204" y="3143"/>
                    <a:pt x="15204" y="3143"/>
                    <a:pt x="15204" y="3143"/>
                  </a:cubicBezTo>
                  <a:cubicBezTo>
                    <a:pt x="15204" y="3076"/>
                    <a:pt x="15204" y="3076"/>
                    <a:pt x="15204" y="3076"/>
                  </a:cubicBezTo>
                  <a:cubicBezTo>
                    <a:pt x="15148" y="3076"/>
                    <a:pt x="15148" y="3076"/>
                    <a:pt x="15148" y="3076"/>
                  </a:cubicBezTo>
                  <a:cubicBezTo>
                    <a:pt x="15148" y="3143"/>
                    <a:pt x="15148" y="3143"/>
                    <a:pt x="15148" y="3143"/>
                  </a:cubicBezTo>
                  <a:cubicBezTo>
                    <a:pt x="15148" y="3210"/>
                    <a:pt x="15148" y="3210"/>
                    <a:pt x="15148" y="3210"/>
                  </a:cubicBezTo>
                  <a:cubicBezTo>
                    <a:pt x="15148" y="3277"/>
                    <a:pt x="15148" y="3277"/>
                    <a:pt x="15148" y="3277"/>
                  </a:cubicBezTo>
                  <a:cubicBezTo>
                    <a:pt x="15204" y="3210"/>
                    <a:pt x="15204" y="3210"/>
                    <a:pt x="15204" y="3210"/>
                  </a:cubicBezTo>
                  <a:cubicBezTo>
                    <a:pt x="15204" y="3210"/>
                    <a:pt x="15204" y="3210"/>
                    <a:pt x="15204" y="3210"/>
                  </a:cubicBezTo>
                  <a:cubicBezTo>
                    <a:pt x="15260" y="3277"/>
                    <a:pt x="15260" y="3277"/>
                    <a:pt x="15260" y="3277"/>
                  </a:cubicBezTo>
                  <a:cubicBezTo>
                    <a:pt x="15316" y="3277"/>
                    <a:pt x="15316" y="3277"/>
                    <a:pt x="15316" y="3277"/>
                  </a:cubicBezTo>
                  <a:cubicBezTo>
                    <a:pt x="15260" y="3344"/>
                    <a:pt x="15260" y="3344"/>
                    <a:pt x="15260" y="3344"/>
                  </a:cubicBezTo>
                  <a:cubicBezTo>
                    <a:pt x="15204" y="3344"/>
                    <a:pt x="15204" y="3344"/>
                    <a:pt x="15204" y="3344"/>
                  </a:cubicBezTo>
                  <a:cubicBezTo>
                    <a:pt x="15204" y="3277"/>
                    <a:pt x="15204" y="3277"/>
                    <a:pt x="15204" y="3277"/>
                  </a:cubicBezTo>
                  <a:cubicBezTo>
                    <a:pt x="15092" y="3277"/>
                    <a:pt x="15092" y="3277"/>
                    <a:pt x="15092" y="3277"/>
                  </a:cubicBezTo>
                  <a:cubicBezTo>
                    <a:pt x="15092" y="3411"/>
                    <a:pt x="15092" y="3411"/>
                    <a:pt x="15092" y="3411"/>
                  </a:cubicBezTo>
                  <a:cubicBezTo>
                    <a:pt x="15148" y="3411"/>
                    <a:pt x="15148" y="3411"/>
                    <a:pt x="15148" y="3411"/>
                  </a:cubicBezTo>
                  <a:cubicBezTo>
                    <a:pt x="15148" y="3411"/>
                    <a:pt x="15148" y="3411"/>
                    <a:pt x="15148" y="3411"/>
                  </a:cubicBezTo>
                  <a:cubicBezTo>
                    <a:pt x="15148" y="3411"/>
                    <a:pt x="15148" y="3411"/>
                    <a:pt x="15148" y="3411"/>
                  </a:cubicBezTo>
                  <a:cubicBezTo>
                    <a:pt x="15148" y="3544"/>
                    <a:pt x="15148" y="3544"/>
                    <a:pt x="15148" y="3544"/>
                  </a:cubicBezTo>
                  <a:cubicBezTo>
                    <a:pt x="15148" y="3544"/>
                    <a:pt x="15148" y="3544"/>
                    <a:pt x="15148" y="3544"/>
                  </a:cubicBezTo>
                  <a:cubicBezTo>
                    <a:pt x="15204" y="3544"/>
                    <a:pt x="15204" y="3544"/>
                    <a:pt x="15204" y="3544"/>
                  </a:cubicBezTo>
                  <a:cubicBezTo>
                    <a:pt x="15204" y="3611"/>
                    <a:pt x="15204" y="3611"/>
                    <a:pt x="15204" y="3611"/>
                  </a:cubicBezTo>
                  <a:cubicBezTo>
                    <a:pt x="15260" y="3611"/>
                    <a:pt x="15260" y="3611"/>
                    <a:pt x="15260" y="3611"/>
                  </a:cubicBezTo>
                  <a:cubicBezTo>
                    <a:pt x="15372" y="3745"/>
                    <a:pt x="15372" y="3745"/>
                    <a:pt x="15372" y="3745"/>
                  </a:cubicBezTo>
                  <a:cubicBezTo>
                    <a:pt x="15429" y="3678"/>
                    <a:pt x="15429" y="3678"/>
                    <a:pt x="15429" y="3678"/>
                  </a:cubicBezTo>
                  <a:cubicBezTo>
                    <a:pt x="15429" y="3678"/>
                    <a:pt x="15429" y="3678"/>
                    <a:pt x="15429" y="3678"/>
                  </a:cubicBezTo>
                  <a:cubicBezTo>
                    <a:pt x="15429" y="3611"/>
                    <a:pt x="15429" y="3611"/>
                    <a:pt x="15429" y="3611"/>
                  </a:cubicBezTo>
                  <a:cubicBezTo>
                    <a:pt x="15485" y="3611"/>
                    <a:pt x="15485" y="3611"/>
                    <a:pt x="15485" y="3611"/>
                  </a:cubicBezTo>
                  <a:cubicBezTo>
                    <a:pt x="15541" y="3678"/>
                    <a:pt x="15541" y="3678"/>
                    <a:pt x="15541" y="3678"/>
                  </a:cubicBezTo>
                  <a:cubicBezTo>
                    <a:pt x="15485" y="3678"/>
                    <a:pt x="15485" y="3678"/>
                    <a:pt x="15485" y="3678"/>
                  </a:cubicBezTo>
                  <a:cubicBezTo>
                    <a:pt x="15485" y="3745"/>
                    <a:pt x="15485" y="3745"/>
                    <a:pt x="15485" y="3745"/>
                  </a:cubicBezTo>
                  <a:cubicBezTo>
                    <a:pt x="15541" y="3745"/>
                    <a:pt x="15541" y="3745"/>
                    <a:pt x="15541" y="3745"/>
                  </a:cubicBezTo>
                  <a:cubicBezTo>
                    <a:pt x="15597" y="3611"/>
                    <a:pt x="15597" y="3611"/>
                    <a:pt x="15597" y="3611"/>
                  </a:cubicBezTo>
                  <a:cubicBezTo>
                    <a:pt x="15597" y="3477"/>
                    <a:pt x="15597" y="3477"/>
                    <a:pt x="15597" y="3477"/>
                  </a:cubicBezTo>
                  <a:cubicBezTo>
                    <a:pt x="15597" y="3411"/>
                    <a:pt x="15597" y="3411"/>
                    <a:pt x="15597" y="3411"/>
                  </a:cubicBezTo>
                  <a:cubicBezTo>
                    <a:pt x="15653" y="3344"/>
                    <a:pt x="15653" y="3344"/>
                    <a:pt x="15653" y="3344"/>
                  </a:cubicBezTo>
                  <a:cubicBezTo>
                    <a:pt x="15653" y="3344"/>
                    <a:pt x="15653" y="3344"/>
                    <a:pt x="15653" y="3344"/>
                  </a:cubicBezTo>
                  <a:cubicBezTo>
                    <a:pt x="15653" y="3411"/>
                    <a:pt x="15653" y="3411"/>
                    <a:pt x="15653" y="3411"/>
                  </a:cubicBezTo>
                  <a:cubicBezTo>
                    <a:pt x="15597" y="3477"/>
                    <a:pt x="15597" y="3477"/>
                    <a:pt x="15597" y="3477"/>
                  </a:cubicBezTo>
                  <a:cubicBezTo>
                    <a:pt x="15597" y="3544"/>
                    <a:pt x="15597" y="3544"/>
                    <a:pt x="15597" y="3544"/>
                  </a:cubicBezTo>
                  <a:cubicBezTo>
                    <a:pt x="15597" y="3611"/>
                    <a:pt x="15597" y="3611"/>
                    <a:pt x="15597" y="3611"/>
                  </a:cubicBezTo>
                  <a:cubicBezTo>
                    <a:pt x="15597" y="3678"/>
                    <a:pt x="15597" y="3678"/>
                    <a:pt x="15597" y="3678"/>
                  </a:cubicBezTo>
                  <a:cubicBezTo>
                    <a:pt x="15597" y="3745"/>
                    <a:pt x="15597" y="3745"/>
                    <a:pt x="15597" y="3745"/>
                  </a:cubicBezTo>
                  <a:cubicBezTo>
                    <a:pt x="15597" y="3812"/>
                    <a:pt x="15597" y="3812"/>
                    <a:pt x="15597" y="3812"/>
                  </a:cubicBezTo>
                  <a:cubicBezTo>
                    <a:pt x="15597" y="3812"/>
                    <a:pt x="15597" y="3812"/>
                    <a:pt x="15597" y="3812"/>
                  </a:cubicBezTo>
                  <a:close/>
                  <a:moveTo>
                    <a:pt x="15765" y="1471"/>
                  </a:moveTo>
                  <a:cubicBezTo>
                    <a:pt x="15765" y="1404"/>
                    <a:pt x="15765" y="1404"/>
                    <a:pt x="15765" y="1404"/>
                  </a:cubicBezTo>
                  <a:cubicBezTo>
                    <a:pt x="15765" y="1404"/>
                    <a:pt x="15765" y="1404"/>
                    <a:pt x="15765" y="1404"/>
                  </a:cubicBezTo>
                  <a:cubicBezTo>
                    <a:pt x="15821" y="1471"/>
                    <a:pt x="15821" y="1471"/>
                    <a:pt x="15821" y="1471"/>
                  </a:cubicBezTo>
                  <a:cubicBezTo>
                    <a:pt x="15821" y="1471"/>
                    <a:pt x="15821" y="1471"/>
                    <a:pt x="15821" y="1471"/>
                  </a:cubicBezTo>
                  <a:cubicBezTo>
                    <a:pt x="15877" y="1471"/>
                    <a:pt x="15877" y="1471"/>
                    <a:pt x="15877" y="1471"/>
                  </a:cubicBezTo>
                  <a:cubicBezTo>
                    <a:pt x="15821" y="1471"/>
                    <a:pt x="15821" y="1471"/>
                    <a:pt x="15821" y="1471"/>
                  </a:cubicBezTo>
                  <a:cubicBezTo>
                    <a:pt x="15821" y="1471"/>
                    <a:pt x="15821" y="1471"/>
                    <a:pt x="15821" y="1471"/>
                  </a:cubicBezTo>
                  <a:cubicBezTo>
                    <a:pt x="15765" y="1471"/>
                    <a:pt x="15765" y="1471"/>
                    <a:pt x="15765" y="1471"/>
                  </a:cubicBezTo>
                  <a:cubicBezTo>
                    <a:pt x="15765" y="1471"/>
                    <a:pt x="15765" y="1471"/>
                    <a:pt x="15765" y="1471"/>
                  </a:cubicBezTo>
                  <a:close/>
                  <a:moveTo>
                    <a:pt x="15765" y="3812"/>
                  </a:moveTo>
                  <a:cubicBezTo>
                    <a:pt x="15765" y="3745"/>
                    <a:pt x="15765" y="3745"/>
                    <a:pt x="15765" y="3745"/>
                  </a:cubicBezTo>
                  <a:cubicBezTo>
                    <a:pt x="15821" y="3678"/>
                    <a:pt x="15821" y="3678"/>
                    <a:pt x="15821" y="3678"/>
                  </a:cubicBezTo>
                  <a:cubicBezTo>
                    <a:pt x="15821" y="3678"/>
                    <a:pt x="15821" y="3678"/>
                    <a:pt x="15821" y="3678"/>
                  </a:cubicBezTo>
                  <a:cubicBezTo>
                    <a:pt x="15877" y="3678"/>
                    <a:pt x="15877" y="3678"/>
                    <a:pt x="15877" y="3678"/>
                  </a:cubicBezTo>
                  <a:cubicBezTo>
                    <a:pt x="15877" y="3678"/>
                    <a:pt x="15877" y="3678"/>
                    <a:pt x="15877" y="3678"/>
                  </a:cubicBezTo>
                  <a:cubicBezTo>
                    <a:pt x="15877" y="3678"/>
                    <a:pt x="15877" y="3678"/>
                    <a:pt x="15877" y="3678"/>
                  </a:cubicBezTo>
                  <a:cubicBezTo>
                    <a:pt x="15821" y="3745"/>
                    <a:pt x="15821" y="3745"/>
                    <a:pt x="15821" y="3745"/>
                  </a:cubicBezTo>
                  <a:cubicBezTo>
                    <a:pt x="15821" y="3812"/>
                    <a:pt x="15821" y="3812"/>
                    <a:pt x="15821" y="3812"/>
                  </a:cubicBezTo>
                  <a:cubicBezTo>
                    <a:pt x="15765" y="3812"/>
                    <a:pt x="15765" y="3812"/>
                    <a:pt x="15765" y="3812"/>
                  </a:cubicBezTo>
                  <a:close/>
                  <a:moveTo>
                    <a:pt x="16270" y="3277"/>
                  </a:moveTo>
                  <a:cubicBezTo>
                    <a:pt x="16326" y="3210"/>
                    <a:pt x="16326" y="3210"/>
                    <a:pt x="16326" y="3210"/>
                  </a:cubicBezTo>
                  <a:cubicBezTo>
                    <a:pt x="16382" y="3210"/>
                    <a:pt x="16382" y="3210"/>
                    <a:pt x="16382" y="3210"/>
                  </a:cubicBezTo>
                  <a:cubicBezTo>
                    <a:pt x="16438" y="3143"/>
                    <a:pt x="16438" y="3143"/>
                    <a:pt x="16438" y="3143"/>
                  </a:cubicBezTo>
                  <a:cubicBezTo>
                    <a:pt x="16495" y="3210"/>
                    <a:pt x="16495" y="3210"/>
                    <a:pt x="16495" y="3210"/>
                  </a:cubicBezTo>
                  <a:cubicBezTo>
                    <a:pt x="16551" y="3210"/>
                    <a:pt x="16551" y="3210"/>
                    <a:pt x="16551" y="3210"/>
                  </a:cubicBezTo>
                  <a:cubicBezTo>
                    <a:pt x="16495" y="3277"/>
                    <a:pt x="16495" y="3277"/>
                    <a:pt x="16495" y="3277"/>
                  </a:cubicBezTo>
                  <a:cubicBezTo>
                    <a:pt x="16438" y="3277"/>
                    <a:pt x="16438" y="3277"/>
                    <a:pt x="16438" y="3277"/>
                  </a:cubicBezTo>
                  <a:cubicBezTo>
                    <a:pt x="16382" y="3277"/>
                    <a:pt x="16382" y="3277"/>
                    <a:pt x="16382" y="3277"/>
                  </a:cubicBezTo>
                  <a:cubicBezTo>
                    <a:pt x="16326" y="3344"/>
                    <a:pt x="16326" y="3344"/>
                    <a:pt x="16326" y="3344"/>
                  </a:cubicBezTo>
                  <a:cubicBezTo>
                    <a:pt x="16326" y="3277"/>
                    <a:pt x="16326" y="3277"/>
                    <a:pt x="16326" y="3277"/>
                  </a:cubicBezTo>
                  <a:cubicBezTo>
                    <a:pt x="16270" y="3277"/>
                    <a:pt x="16270" y="3277"/>
                    <a:pt x="16270" y="3277"/>
                  </a:cubicBezTo>
                  <a:close/>
                  <a:moveTo>
                    <a:pt x="20029" y="134"/>
                  </a:moveTo>
                  <a:cubicBezTo>
                    <a:pt x="20029" y="67"/>
                    <a:pt x="20029" y="67"/>
                    <a:pt x="20029" y="67"/>
                  </a:cubicBezTo>
                  <a:cubicBezTo>
                    <a:pt x="20085" y="67"/>
                    <a:pt x="20085" y="67"/>
                    <a:pt x="20085" y="67"/>
                  </a:cubicBezTo>
                  <a:cubicBezTo>
                    <a:pt x="20085" y="134"/>
                    <a:pt x="20085" y="134"/>
                    <a:pt x="20085" y="134"/>
                  </a:cubicBezTo>
                  <a:cubicBezTo>
                    <a:pt x="20085" y="134"/>
                    <a:pt x="20085" y="134"/>
                    <a:pt x="20085" y="134"/>
                  </a:cubicBezTo>
                  <a:cubicBezTo>
                    <a:pt x="20029" y="134"/>
                    <a:pt x="20029" y="134"/>
                    <a:pt x="20029" y="134"/>
                  </a:cubicBezTo>
                  <a:close/>
                  <a:moveTo>
                    <a:pt x="18234" y="3879"/>
                  </a:moveTo>
                  <a:cubicBezTo>
                    <a:pt x="18234" y="3946"/>
                    <a:pt x="18234" y="3946"/>
                    <a:pt x="18234" y="3946"/>
                  </a:cubicBezTo>
                  <a:cubicBezTo>
                    <a:pt x="18234" y="3946"/>
                    <a:pt x="18234" y="3946"/>
                    <a:pt x="18234" y="3946"/>
                  </a:cubicBezTo>
                  <a:cubicBezTo>
                    <a:pt x="18290" y="3946"/>
                    <a:pt x="18290" y="3946"/>
                    <a:pt x="18290" y="3946"/>
                  </a:cubicBezTo>
                  <a:cubicBezTo>
                    <a:pt x="18290" y="3946"/>
                    <a:pt x="18290" y="3946"/>
                    <a:pt x="18290" y="3946"/>
                  </a:cubicBezTo>
                  <a:cubicBezTo>
                    <a:pt x="18234" y="3879"/>
                    <a:pt x="18234" y="3879"/>
                    <a:pt x="18234" y="3879"/>
                  </a:cubicBezTo>
                  <a:cubicBezTo>
                    <a:pt x="18234" y="3879"/>
                    <a:pt x="18234" y="3879"/>
                    <a:pt x="18234" y="3879"/>
                  </a:cubicBezTo>
                  <a:close/>
                  <a:moveTo>
                    <a:pt x="17336" y="4480"/>
                  </a:moveTo>
                  <a:cubicBezTo>
                    <a:pt x="17336" y="4547"/>
                    <a:pt x="17336" y="4547"/>
                    <a:pt x="17336" y="4547"/>
                  </a:cubicBezTo>
                  <a:cubicBezTo>
                    <a:pt x="17392" y="4547"/>
                    <a:pt x="17392" y="4547"/>
                    <a:pt x="17392" y="4547"/>
                  </a:cubicBezTo>
                  <a:cubicBezTo>
                    <a:pt x="17392" y="4480"/>
                    <a:pt x="17392" y="4480"/>
                    <a:pt x="17392" y="4480"/>
                  </a:cubicBezTo>
                  <a:cubicBezTo>
                    <a:pt x="17336" y="4480"/>
                    <a:pt x="17336" y="4480"/>
                    <a:pt x="17336" y="4480"/>
                  </a:cubicBezTo>
                  <a:close/>
                  <a:moveTo>
                    <a:pt x="16102" y="4480"/>
                  </a:moveTo>
                  <a:cubicBezTo>
                    <a:pt x="16046" y="4414"/>
                    <a:pt x="16046" y="4414"/>
                    <a:pt x="16046" y="4414"/>
                  </a:cubicBezTo>
                  <a:cubicBezTo>
                    <a:pt x="16046" y="4347"/>
                    <a:pt x="16046" y="4347"/>
                    <a:pt x="16046" y="4347"/>
                  </a:cubicBezTo>
                  <a:cubicBezTo>
                    <a:pt x="16102" y="4347"/>
                    <a:pt x="16102" y="4347"/>
                    <a:pt x="16102" y="4347"/>
                  </a:cubicBezTo>
                  <a:cubicBezTo>
                    <a:pt x="16102" y="4414"/>
                    <a:pt x="16102" y="4414"/>
                    <a:pt x="16102" y="4414"/>
                  </a:cubicBezTo>
                  <a:cubicBezTo>
                    <a:pt x="16102" y="4480"/>
                    <a:pt x="16102" y="4480"/>
                    <a:pt x="16102" y="4480"/>
                  </a:cubicBezTo>
                  <a:cubicBezTo>
                    <a:pt x="16102" y="4480"/>
                    <a:pt x="16102" y="4480"/>
                    <a:pt x="16102" y="4480"/>
                  </a:cubicBezTo>
                  <a:cubicBezTo>
                    <a:pt x="16102" y="4480"/>
                    <a:pt x="16102" y="4480"/>
                    <a:pt x="16102" y="4480"/>
                  </a:cubicBezTo>
                  <a:close/>
                  <a:moveTo>
                    <a:pt x="15709" y="5283"/>
                  </a:moveTo>
                  <a:cubicBezTo>
                    <a:pt x="15709" y="5216"/>
                    <a:pt x="15709" y="5216"/>
                    <a:pt x="15709" y="5216"/>
                  </a:cubicBezTo>
                  <a:cubicBezTo>
                    <a:pt x="15709" y="5216"/>
                    <a:pt x="15709" y="5216"/>
                    <a:pt x="15709" y="5216"/>
                  </a:cubicBezTo>
                  <a:cubicBezTo>
                    <a:pt x="15709" y="5149"/>
                    <a:pt x="15709" y="5149"/>
                    <a:pt x="15709" y="5149"/>
                  </a:cubicBezTo>
                  <a:cubicBezTo>
                    <a:pt x="15709" y="5149"/>
                    <a:pt x="15709" y="5149"/>
                    <a:pt x="15709" y="5149"/>
                  </a:cubicBezTo>
                  <a:cubicBezTo>
                    <a:pt x="15653" y="5149"/>
                    <a:pt x="15653" y="5149"/>
                    <a:pt x="15653" y="5149"/>
                  </a:cubicBezTo>
                  <a:cubicBezTo>
                    <a:pt x="15653" y="5216"/>
                    <a:pt x="15653" y="5216"/>
                    <a:pt x="15653" y="5216"/>
                  </a:cubicBezTo>
                  <a:cubicBezTo>
                    <a:pt x="15653" y="5283"/>
                    <a:pt x="15653" y="5283"/>
                    <a:pt x="15653" y="5283"/>
                  </a:cubicBezTo>
                  <a:cubicBezTo>
                    <a:pt x="15709" y="5350"/>
                    <a:pt x="15709" y="5350"/>
                    <a:pt x="15709" y="5350"/>
                  </a:cubicBezTo>
                  <a:cubicBezTo>
                    <a:pt x="15709" y="5417"/>
                    <a:pt x="15709" y="5417"/>
                    <a:pt x="15709" y="5417"/>
                  </a:cubicBezTo>
                  <a:cubicBezTo>
                    <a:pt x="15653" y="5417"/>
                    <a:pt x="15653" y="5417"/>
                    <a:pt x="15653" y="5417"/>
                  </a:cubicBezTo>
                  <a:cubicBezTo>
                    <a:pt x="15653" y="5350"/>
                    <a:pt x="15653" y="5350"/>
                    <a:pt x="15653" y="5350"/>
                  </a:cubicBezTo>
                  <a:cubicBezTo>
                    <a:pt x="15541" y="5350"/>
                    <a:pt x="15541" y="5350"/>
                    <a:pt x="15541" y="5350"/>
                  </a:cubicBezTo>
                  <a:cubicBezTo>
                    <a:pt x="15541" y="5350"/>
                    <a:pt x="15541" y="5350"/>
                    <a:pt x="15541" y="5350"/>
                  </a:cubicBezTo>
                  <a:cubicBezTo>
                    <a:pt x="15485" y="5350"/>
                    <a:pt x="15485" y="5350"/>
                    <a:pt x="15485" y="5350"/>
                  </a:cubicBezTo>
                  <a:cubicBezTo>
                    <a:pt x="15429" y="5283"/>
                    <a:pt x="15429" y="5283"/>
                    <a:pt x="15429" y="5283"/>
                  </a:cubicBezTo>
                  <a:cubicBezTo>
                    <a:pt x="15429" y="5283"/>
                    <a:pt x="15429" y="5283"/>
                    <a:pt x="15429" y="5283"/>
                  </a:cubicBezTo>
                  <a:cubicBezTo>
                    <a:pt x="15372" y="5283"/>
                    <a:pt x="15372" y="5283"/>
                    <a:pt x="15372" y="5283"/>
                  </a:cubicBezTo>
                  <a:cubicBezTo>
                    <a:pt x="15372" y="5216"/>
                    <a:pt x="15372" y="5216"/>
                    <a:pt x="15372" y="5216"/>
                  </a:cubicBezTo>
                  <a:cubicBezTo>
                    <a:pt x="15372" y="5216"/>
                    <a:pt x="15372" y="5216"/>
                    <a:pt x="15372" y="5216"/>
                  </a:cubicBezTo>
                  <a:cubicBezTo>
                    <a:pt x="15372" y="5216"/>
                    <a:pt x="15372" y="5216"/>
                    <a:pt x="15372" y="5216"/>
                  </a:cubicBezTo>
                  <a:cubicBezTo>
                    <a:pt x="15372" y="5149"/>
                    <a:pt x="15372" y="5149"/>
                    <a:pt x="15372" y="5149"/>
                  </a:cubicBezTo>
                  <a:cubicBezTo>
                    <a:pt x="15372" y="5149"/>
                    <a:pt x="15372" y="5149"/>
                    <a:pt x="15372" y="5149"/>
                  </a:cubicBezTo>
                  <a:cubicBezTo>
                    <a:pt x="15429" y="5149"/>
                    <a:pt x="15429" y="5149"/>
                    <a:pt x="15429" y="5149"/>
                  </a:cubicBezTo>
                  <a:cubicBezTo>
                    <a:pt x="15429" y="5082"/>
                    <a:pt x="15429" y="5082"/>
                    <a:pt x="15429" y="5082"/>
                  </a:cubicBezTo>
                  <a:cubicBezTo>
                    <a:pt x="15372" y="5015"/>
                    <a:pt x="15372" y="5015"/>
                    <a:pt x="15372" y="5015"/>
                  </a:cubicBezTo>
                  <a:cubicBezTo>
                    <a:pt x="15372" y="5015"/>
                    <a:pt x="15372" y="5015"/>
                    <a:pt x="15372" y="5015"/>
                  </a:cubicBezTo>
                  <a:cubicBezTo>
                    <a:pt x="15372" y="5015"/>
                    <a:pt x="15372" y="5015"/>
                    <a:pt x="15372" y="5015"/>
                  </a:cubicBezTo>
                  <a:cubicBezTo>
                    <a:pt x="15372" y="5082"/>
                    <a:pt x="15372" y="5082"/>
                    <a:pt x="15372" y="5082"/>
                  </a:cubicBezTo>
                  <a:cubicBezTo>
                    <a:pt x="15372" y="5082"/>
                    <a:pt x="15372" y="5082"/>
                    <a:pt x="15372" y="5082"/>
                  </a:cubicBezTo>
                  <a:cubicBezTo>
                    <a:pt x="15372" y="5149"/>
                    <a:pt x="15372" y="5149"/>
                    <a:pt x="15372" y="5149"/>
                  </a:cubicBezTo>
                  <a:cubicBezTo>
                    <a:pt x="15316" y="5149"/>
                    <a:pt x="15316" y="5149"/>
                    <a:pt x="15316" y="5149"/>
                  </a:cubicBezTo>
                  <a:cubicBezTo>
                    <a:pt x="15316" y="5149"/>
                    <a:pt x="15316" y="5149"/>
                    <a:pt x="15316" y="5149"/>
                  </a:cubicBezTo>
                  <a:cubicBezTo>
                    <a:pt x="15316" y="5149"/>
                    <a:pt x="15316" y="5149"/>
                    <a:pt x="15316" y="5149"/>
                  </a:cubicBezTo>
                  <a:cubicBezTo>
                    <a:pt x="15316" y="5216"/>
                    <a:pt x="15316" y="5216"/>
                    <a:pt x="15316" y="5216"/>
                  </a:cubicBezTo>
                  <a:cubicBezTo>
                    <a:pt x="15316" y="5216"/>
                    <a:pt x="15316" y="5216"/>
                    <a:pt x="15316" y="5216"/>
                  </a:cubicBezTo>
                  <a:cubicBezTo>
                    <a:pt x="15260" y="5216"/>
                    <a:pt x="15260" y="5216"/>
                    <a:pt x="15260" y="5216"/>
                  </a:cubicBezTo>
                  <a:cubicBezTo>
                    <a:pt x="15260" y="5149"/>
                    <a:pt x="15260" y="5149"/>
                    <a:pt x="15260" y="5149"/>
                  </a:cubicBezTo>
                  <a:cubicBezTo>
                    <a:pt x="15260" y="5149"/>
                    <a:pt x="15260" y="5149"/>
                    <a:pt x="15260" y="5149"/>
                  </a:cubicBezTo>
                  <a:cubicBezTo>
                    <a:pt x="15260" y="5082"/>
                    <a:pt x="15260" y="5082"/>
                    <a:pt x="15260" y="5082"/>
                  </a:cubicBezTo>
                  <a:cubicBezTo>
                    <a:pt x="15260" y="5015"/>
                    <a:pt x="15260" y="5015"/>
                    <a:pt x="15260" y="5015"/>
                  </a:cubicBezTo>
                  <a:cubicBezTo>
                    <a:pt x="15260" y="5015"/>
                    <a:pt x="15260" y="5015"/>
                    <a:pt x="15260" y="5015"/>
                  </a:cubicBezTo>
                  <a:cubicBezTo>
                    <a:pt x="15260" y="4949"/>
                    <a:pt x="15260" y="4949"/>
                    <a:pt x="15260" y="4949"/>
                  </a:cubicBezTo>
                  <a:cubicBezTo>
                    <a:pt x="15260" y="5015"/>
                    <a:pt x="15260" y="5015"/>
                    <a:pt x="15260" y="5015"/>
                  </a:cubicBezTo>
                  <a:cubicBezTo>
                    <a:pt x="15204" y="5015"/>
                    <a:pt x="15204" y="5015"/>
                    <a:pt x="15204" y="5015"/>
                  </a:cubicBezTo>
                  <a:cubicBezTo>
                    <a:pt x="15204" y="5082"/>
                    <a:pt x="15204" y="5082"/>
                    <a:pt x="15204" y="5082"/>
                  </a:cubicBezTo>
                  <a:cubicBezTo>
                    <a:pt x="15204" y="5082"/>
                    <a:pt x="15204" y="5082"/>
                    <a:pt x="15204" y="5082"/>
                  </a:cubicBezTo>
                  <a:cubicBezTo>
                    <a:pt x="15204" y="5149"/>
                    <a:pt x="15204" y="5149"/>
                    <a:pt x="15204" y="5149"/>
                  </a:cubicBezTo>
                  <a:cubicBezTo>
                    <a:pt x="15148" y="5149"/>
                    <a:pt x="15148" y="5149"/>
                    <a:pt x="15148" y="5149"/>
                  </a:cubicBezTo>
                  <a:cubicBezTo>
                    <a:pt x="15092" y="5149"/>
                    <a:pt x="15092" y="5149"/>
                    <a:pt x="15092" y="5149"/>
                  </a:cubicBezTo>
                  <a:cubicBezTo>
                    <a:pt x="15092" y="5149"/>
                    <a:pt x="15092" y="5149"/>
                    <a:pt x="15092" y="5149"/>
                  </a:cubicBezTo>
                  <a:cubicBezTo>
                    <a:pt x="15092" y="5082"/>
                    <a:pt x="15092" y="5082"/>
                    <a:pt x="15092" y="5082"/>
                  </a:cubicBezTo>
                  <a:cubicBezTo>
                    <a:pt x="15092" y="5082"/>
                    <a:pt x="15092" y="5082"/>
                    <a:pt x="15092" y="5082"/>
                  </a:cubicBezTo>
                  <a:cubicBezTo>
                    <a:pt x="15092" y="5015"/>
                    <a:pt x="15092" y="5015"/>
                    <a:pt x="15092" y="5015"/>
                  </a:cubicBezTo>
                  <a:cubicBezTo>
                    <a:pt x="15092" y="4949"/>
                    <a:pt x="15092" y="4949"/>
                    <a:pt x="15092" y="4949"/>
                  </a:cubicBezTo>
                  <a:cubicBezTo>
                    <a:pt x="15092" y="4949"/>
                    <a:pt x="15092" y="4949"/>
                    <a:pt x="15092" y="4949"/>
                  </a:cubicBezTo>
                  <a:cubicBezTo>
                    <a:pt x="15148" y="4815"/>
                    <a:pt x="15148" y="4815"/>
                    <a:pt x="15148" y="4815"/>
                  </a:cubicBezTo>
                  <a:cubicBezTo>
                    <a:pt x="15148" y="4815"/>
                    <a:pt x="15148" y="4815"/>
                    <a:pt x="15148" y="4815"/>
                  </a:cubicBezTo>
                  <a:cubicBezTo>
                    <a:pt x="15092" y="4882"/>
                    <a:pt x="15092" y="4882"/>
                    <a:pt x="15092" y="4882"/>
                  </a:cubicBezTo>
                  <a:cubicBezTo>
                    <a:pt x="15092" y="4949"/>
                    <a:pt x="15092" y="4949"/>
                    <a:pt x="15092" y="4949"/>
                  </a:cubicBezTo>
                  <a:cubicBezTo>
                    <a:pt x="15092" y="5015"/>
                    <a:pt x="15092" y="5015"/>
                    <a:pt x="15092" y="5015"/>
                  </a:cubicBezTo>
                  <a:cubicBezTo>
                    <a:pt x="15036" y="5082"/>
                    <a:pt x="15036" y="5082"/>
                    <a:pt x="15036" y="5082"/>
                  </a:cubicBezTo>
                  <a:cubicBezTo>
                    <a:pt x="15036" y="5082"/>
                    <a:pt x="15036" y="5082"/>
                    <a:pt x="15036" y="5082"/>
                  </a:cubicBezTo>
                  <a:cubicBezTo>
                    <a:pt x="15036" y="5015"/>
                    <a:pt x="15036" y="5015"/>
                    <a:pt x="15036" y="5015"/>
                  </a:cubicBezTo>
                  <a:cubicBezTo>
                    <a:pt x="15036" y="5015"/>
                    <a:pt x="15036" y="5015"/>
                    <a:pt x="15036" y="5015"/>
                  </a:cubicBezTo>
                  <a:cubicBezTo>
                    <a:pt x="15036" y="5015"/>
                    <a:pt x="15036" y="5015"/>
                    <a:pt x="15036" y="5015"/>
                  </a:cubicBezTo>
                  <a:cubicBezTo>
                    <a:pt x="15036" y="5082"/>
                    <a:pt x="15036" y="5082"/>
                    <a:pt x="15036" y="5082"/>
                  </a:cubicBezTo>
                  <a:cubicBezTo>
                    <a:pt x="14980" y="5082"/>
                    <a:pt x="14980" y="5082"/>
                    <a:pt x="14980" y="5082"/>
                  </a:cubicBezTo>
                  <a:cubicBezTo>
                    <a:pt x="14924" y="5015"/>
                    <a:pt x="14924" y="5015"/>
                    <a:pt x="14924" y="5015"/>
                  </a:cubicBezTo>
                  <a:cubicBezTo>
                    <a:pt x="14924" y="4949"/>
                    <a:pt x="14924" y="4949"/>
                    <a:pt x="14924" y="4949"/>
                  </a:cubicBezTo>
                  <a:cubicBezTo>
                    <a:pt x="14924" y="4949"/>
                    <a:pt x="14924" y="4949"/>
                    <a:pt x="14924" y="4949"/>
                  </a:cubicBezTo>
                  <a:cubicBezTo>
                    <a:pt x="14924" y="4882"/>
                    <a:pt x="14924" y="4882"/>
                    <a:pt x="14924" y="4882"/>
                  </a:cubicBezTo>
                  <a:cubicBezTo>
                    <a:pt x="14980" y="4882"/>
                    <a:pt x="14980" y="4882"/>
                    <a:pt x="14980" y="4882"/>
                  </a:cubicBezTo>
                  <a:cubicBezTo>
                    <a:pt x="15036" y="4815"/>
                    <a:pt x="15036" y="4815"/>
                    <a:pt x="15036" y="4815"/>
                  </a:cubicBezTo>
                  <a:cubicBezTo>
                    <a:pt x="14980" y="4815"/>
                    <a:pt x="14980" y="4815"/>
                    <a:pt x="14980" y="4815"/>
                  </a:cubicBezTo>
                  <a:cubicBezTo>
                    <a:pt x="15036" y="4748"/>
                    <a:pt x="15036" y="4748"/>
                    <a:pt x="15036" y="4748"/>
                  </a:cubicBezTo>
                  <a:cubicBezTo>
                    <a:pt x="15036" y="4681"/>
                    <a:pt x="15036" y="4681"/>
                    <a:pt x="15036" y="4681"/>
                  </a:cubicBezTo>
                  <a:cubicBezTo>
                    <a:pt x="15092" y="4681"/>
                    <a:pt x="15092" y="4681"/>
                    <a:pt x="15092" y="4681"/>
                  </a:cubicBezTo>
                  <a:cubicBezTo>
                    <a:pt x="15092" y="4681"/>
                    <a:pt x="15092" y="4681"/>
                    <a:pt x="15092" y="4681"/>
                  </a:cubicBezTo>
                  <a:cubicBezTo>
                    <a:pt x="15204" y="4681"/>
                    <a:pt x="15204" y="4681"/>
                    <a:pt x="15204" y="4681"/>
                  </a:cubicBezTo>
                  <a:cubicBezTo>
                    <a:pt x="15204" y="4614"/>
                    <a:pt x="15204" y="4614"/>
                    <a:pt x="15204" y="4614"/>
                  </a:cubicBezTo>
                  <a:cubicBezTo>
                    <a:pt x="15260" y="4614"/>
                    <a:pt x="15260" y="4614"/>
                    <a:pt x="15260" y="4614"/>
                  </a:cubicBezTo>
                  <a:cubicBezTo>
                    <a:pt x="15260" y="4614"/>
                    <a:pt x="15260" y="4614"/>
                    <a:pt x="15260" y="4614"/>
                  </a:cubicBezTo>
                  <a:cubicBezTo>
                    <a:pt x="15260" y="4614"/>
                    <a:pt x="15260" y="4614"/>
                    <a:pt x="15260" y="4614"/>
                  </a:cubicBezTo>
                  <a:cubicBezTo>
                    <a:pt x="15316" y="4547"/>
                    <a:pt x="15316" y="4547"/>
                    <a:pt x="15316" y="4547"/>
                  </a:cubicBezTo>
                  <a:cubicBezTo>
                    <a:pt x="15372" y="4547"/>
                    <a:pt x="15372" y="4547"/>
                    <a:pt x="15372" y="4547"/>
                  </a:cubicBezTo>
                  <a:cubicBezTo>
                    <a:pt x="15429" y="4614"/>
                    <a:pt x="15429" y="4614"/>
                    <a:pt x="15429" y="4614"/>
                  </a:cubicBezTo>
                  <a:cubicBezTo>
                    <a:pt x="15485" y="4614"/>
                    <a:pt x="15485" y="4614"/>
                    <a:pt x="15485" y="4614"/>
                  </a:cubicBezTo>
                  <a:cubicBezTo>
                    <a:pt x="15541" y="4547"/>
                    <a:pt x="15541" y="4547"/>
                    <a:pt x="15541" y="4547"/>
                  </a:cubicBezTo>
                  <a:cubicBezTo>
                    <a:pt x="15541" y="4614"/>
                    <a:pt x="15541" y="4614"/>
                    <a:pt x="15541" y="4614"/>
                  </a:cubicBezTo>
                  <a:cubicBezTo>
                    <a:pt x="15597" y="4614"/>
                    <a:pt x="15597" y="4614"/>
                    <a:pt x="15597" y="4614"/>
                  </a:cubicBezTo>
                  <a:cubicBezTo>
                    <a:pt x="15597" y="4614"/>
                    <a:pt x="15597" y="4614"/>
                    <a:pt x="15597" y="4614"/>
                  </a:cubicBezTo>
                  <a:cubicBezTo>
                    <a:pt x="15597" y="4614"/>
                    <a:pt x="15597" y="4614"/>
                    <a:pt x="15597" y="4614"/>
                  </a:cubicBezTo>
                  <a:cubicBezTo>
                    <a:pt x="15653" y="4614"/>
                    <a:pt x="15653" y="4614"/>
                    <a:pt x="15653" y="4614"/>
                  </a:cubicBezTo>
                  <a:cubicBezTo>
                    <a:pt x="15709" y="4614"/>
                    <a:pt x="15709" y="4614"/>
                    <a:pt x="15709" y="4614"/>
                  </a:cubicBezTo>
                  <a:cubicBezTo>
                    <a:pt x="15709" y="4614"/>
                    <a:pt x="15709" y="4614"/>
                    <a:pt x="15709" y="4614"/>
                  </a:cubicBezTo>
                  <a:cubicBezTo>
                    <a:pt x="15765" y="4614"/>
                    <a:pt x="15765" y="4614"/>
                    <a:pt x="15765" y="4614"/>
                  </a:cubicBezTo>
                  <a:cubicBezTo>
                    <a:pt x="15765" y="4614"/>
                    <a:pt x="15765" y="4614"/>
                    <a:pt x="15765" y="4614"/>
                  </a:cubicBezTo>
                  <a:cubicBezTo>
                    <a:pt x="15765" y="4614"/>
                    <a:pt x="15765" y="4614"/>
                    <a:pt x="15765" y="4614"/>
                  </a:cubicBezTo>
                  <a:cubicBezTo>
                    <a:pt x="15709" y="4614"/>
                    <a:pt x="15709" y="4614"/>
                    <a:pt x="15709" y="4614"/>
                  </a:cubicBezTo>
                  <a:cubicBezTo>
                    <a:pt x="15709" y="4547"/>
                    <a:pt x="15709" y="4547"/>
                    <a:pt x="15709" y="4547"/>
                  </a:cubicBezTo>
                  <a:cubicBezTo>
                    <a:pt x="15653" y="4547"/>
                    <a:pt x="15653" y="4547"/>
                    <a:pt x="15653" y="4547"/>
                  </a:cubicBezTo>
                  <a:cubicBezTo>
                    <a:pt x="15709" y="4547"/>
                    <a:pt x="15709" y="4547"/>
                    <a:pt x="15709" y="4547"/>
                  </a:cubicBezTo>
                  <a:cubicBezTo>
                    <a:pt x="15709" y="4547"/>
                    <a:pt x="15709" y="4547"/>
                    <a:pt x="15709" y="4547"/>
                  </a:cubicBezTo>
                  <a:cubicBezTo>
                    <a:pt x="15709" y="4480"/>
                    <a:pt x="15709" y="4480"/>
                    <a:pt x="15709" y="4480"/>
                  </a:cubicBezTo>
                  <a:cubicBezTo>
                    <a:pt x="15653" y="4480"/>
                    <a:pt x="15653" y="4480"/>
                    <a:pt x="15653" y="4480"/>
                  </a:cubicBezTo>
                  <a:cubicBezTo>
                    <a:pt x="15709" y="4480"/>
                    <a:pt x="15709" y="4480"/>
                    <a:pt x="15709" y="4480"/>
                  </a:cubicBezTo>
                  <a:cubicBezTo>
                    <a:pt x="15709" y="4480"/>
                    <a:pt x="15709" y="4480"/>
                    <a:pt x="15709" y="4480"/>
                  </a:cubicBezTo>
                  <a:cubicBezTo>
                    <a:pt x="15765" y="4480"/>
                    <a:pt x="15765" y="4480"/>
                    <a:pt x="15765" y="4480"/>
                  </a:cubicBezTo>
                  <a:cubicBezTo>
                    <a:pt x="15709" y="4414"/>
                    <a:pt x="15709" y="4414"/>
                    <a:pt x="15709" y="4414"/>
                  </a:cubicBezTo>
                  <a:cubicBezTo>
                    <a:pt x="15653" y="4414"/>
                    <a:pt x="15653" y="4414"/>
                    <a:pt x="15653" y="4414"/>
                  </a:cubicBezTo>
                  <a:cubicBezTo>
                    <a:pt x="15653" y="4480"/>
                    <a:pt x="15653" y="4480"/>
                    <a:pt x="15653" y="4480"/>
                  </a:cubicBezTo>
                  <a:cubicBezTo>
                    <a:pt x="15597" y="4414"/>
                    <a:pt x="15597" y="4414"/>
                    <a:pt x="15597" y="4414"/>
                  </a:cubicBezTo>
                  <a:cubicBezTo>
                    <a:pt x="15653" y="4347"/>
                    <a:pt x="15653" y="4347"/>
                    <a:pt x="15653" y="4347"/>
                  </a:cubicBezTo>
                  <a:cubicBezTo>
                    <a:pt x="15653" y="4347"/>
                    <a:pt x="15653" y="4347"/>
                    <a:pt x="15653" y="4347"/>
                  </a:cubicBezTo>
                  <a:cubicBezTo>
                    <a:pt x="15653" y="4280"/>
                    <a:pt x="15653" y="4280"/>
                    <a:pt x="15653" y="4280"/>
                  </a:cubicBezTo>
                  <a:cubicBezTo>
                    <a:pt x="15653" y="4280"/>
                    <a:pt x="15653" y="4280"/>
                    <a:pt x="15653" y="4280"/>
                  </a:cubicBezTo>
                  <a:cubicBezTo>
                    <a:pt x="15653" y="4280"/>
                    <a:pt x="15653" y="4280"/>
                    <a:pt x="15653" y="4280"/>
                  </a:cubicBezTo>
                  <a:cubicBezTo>
                    <a:pt x="15653" y="4146"/>
                    <a:pt x="15653" y="4146"/>
                    <a:pt x="15653" y="4146"/>
                  </a:cubicBezTo>
                  <a:cubicBezTo>
                    <a:pt x="15653" y="4146"/>
                    <a:pt x="15653" y="4146"/>
                    <a:pt x="15653" y="4146"/>
                  </a:cubicBezTo>
                  <a:cubicBezTo>
                    <a:pt x="15653" y="4079"/>
                    <a:pt x="15653" y="4079"/>
                    <a:pt x="15653" y="4079"/>
                  </a:cubicBezTo>
                  <a:cubicBezTo>
                    <a:pt x="15653" y="4079"/>
                    <a:pt x="15653" y="4079"/>
                    <a:pt x="15653" y="4079"/>
                  </a:cubicBezTo>
                  <a:cubicBezTo>
                    <a:pt x="15653" y="4079"/>
                    <a:pt x="15653" y="4079"/>
                    <a:pt x="15653" y="4079"/>
                  </a:cubicBezTo>
                  <a:cubicBezTo>
                    <a:pt x="15709" y="4012"/>
                    <a:pt x="15709" y="4012"/>
                    <a:pt x="15709" y="4012"/>
                  </a:cubicBezTo>
                  <a:cubicBezTo>
                    <a:pt x="15765" y="4079"/>
                    <a:pt x="15765" y="4079"/>
                    <a:pt x="15765" y="4079"/>
                  </a:cubicBezTo>
                  <a:cubicBezTo>
                    <a:pt x="15821" y="4012"/>
                    <a:pt x="15821" y="4012"/>
                    <a:pt x="15821" y="4012"/>
                  </a:cubicBezTo>
                  <a:cubicBezTo>
                    <a:pt x="15877" y="4079"/>
                    <a:pt x="15877" y="4079"/>
                    <a:pt x="15877" y="4079"/>
                  </a:cubicBezTo>
                  <a:cubicBezTo>
                    <a:pt x="15877" y="4079"/>
                    <a:pt x="15877" y="4079"/>
                    <a:pt x="15877" y="4079"/>
                  </a:cubicBezTo>
                  <a:cubicBezTo>
                    <a:pt x="15934" y="4146"/>
                    <a:pt x="15934" y="4146"/>
                    <a:pt x="15934" y="4146"/>
                  </a:cubicBezTo>
                  <a:cubicBezTo>
                    <a:pt x="15990" y="4213"/>
                    <a:pt x="15990" y="4213"/>
                    <a:pt x="15990" y="4213"/>
                  </a:cubicBezTo>
                  <a:cubicBezTo>
                    <a:pt x="15990" y="4414"/>
                    <a:pt x="15990" y="4414"/>
                    <a:pt x="15990" y="4414"/>
                  </a:cubicBezTo>
                  <a:cubicBezTo>
                    <a:pt x="15934" y="4480"/>
                    <a:pt x="15934" y="4480"/>
                    <a:pt x="15934" y="4480"/>
                  </a:cubicBezTo>
                  <a:cubicBezTo>
                    <a:pt x="15990" y="4480"/>
                    <a:pt x="15990" y="4480"/>
                    <a:pt x="15990" y="4480"/>
                  </a:cubicBezTo>
                  <a:cubicBezTo>
                    <a:pt x="15990" y="4480"/>
                    <a:pt x="15990" y="4480"/>
                    <a:pt x="15990" y="4480"/>
                  </a:cubicBezTo>
                  <a:cubicBezTo>
                    <a:pt x="16102" y="4480"/>
                    <a:pt x="16102" y="4480"/>
                    <a:pt x="16102" y="4480"/>
                  </a:cubicBezTo>
                  <a:cubicBezTo>
                    <a:pt x="16102" y="4547"/>
                    <a:pt x="16102" y="4547"/>
                    <a:pt x="16102" y="4547"/>
                  </a:cubicBezTo>
                  <a:cubicBezTo>
                    <a:pt x="16158" y="4614"/>
                    <a:pt x="16158" y="4614"/>
                    <a:pt x="16158" y="4614"/>
                  </a:cubicBezTo>
                  <a:cubicBezTo>
                    <a:pt x="16158" y="4547"/>
                    <a:pt x="16158" y="4547"/>
                    <a:pt x="16158" y="4547"/>
                  </a:cubicBezTo>
                  <a:cubicBezTo>
                    <a:pt x="16270" y="4547"/>
                    <a:pt x="16270" y="4547"/>
                    <a:pt x="16270" y="4547"/>
                  </a:cubicBezTo>
                  <a:cubicBezTo>
                    <a:pt x="16326" y="4614"/>
                    <a:pt x="16326" y="4614"/>
                    <a:pt x="16326" y="4614"/>
                  </a:cubicBezTo>
                  <a:cubicBezTo>
                    <a:pt x="16326" y="4614"/>
                    <a:pt x="16326" y="4614"/>
                    <a:pt x="16326" y="4614"/>
                  </a:cubicBezTo>
                  <a:cubicBezTo>
                    <a:pt x="16326" y="4547"/>
                    <a:pt x="16326" y="4547"/>
                    <a:pt x="16326" y="4547"/>
                  </a:cubicBezTo>
                  <a:cubicBezTo>
                    <a:pt x="16382" y="4547"/>
                    <a:pt x="16382" y="4547"/>
                    <a:pt x="16382" y="4547"/>
                  </a:cubicBezTo>
                  <a:cubicBezTo>
                    <a:pt x="16438" y="4480"/>
                    <a:pt x="16438" y="4480"/>
                    <a:pt x="16438" y="4480"/>
                  </a:cubicBezTo>
                  <a:cubicBezTo>
                    <a:pt x="16495" y="4414"/>
                    <a:pt x="16495" y="4414"/>
                    <a:pt x="16495" y="4414"/>
                  </a:cubicBezTo>
                  <a:cubicBezTo>
                    <a:pt x="16551" y="4347"/>
                    <a:pt x="16551" y="4347"/>
                    <a:pt x="16551" y="4347"/>
                  </a:cubicBezTo>
                  <a:cubicBezTo>
                    <a:pt x="16663" y="4280"/>
                    <a:pt x="16663" y="4280"/>
                    <a:pt x="16663" y="4280"/>
                  </a:cubicBezTo>
                  <a:cubicBezTo>
                    <a:pt x="16663" y="4213"/>
                    <a:pt x="16663" y="4213"/>
                    <a:pt x="16663" y="4213"/>
                  </a:cubicBezTo>
                  <a:cubicBezTo>
                    <a:pt x="16719" y="4146"/>
                    <a:pt x="16719" y="4146"/>
                    <a:pt x="16719" y="4146"/>
                  </a:cubicBezTo>
                  <a:cubicBezTo>
                    <a:pt x="16663" y="4146"/>
                    <a:pt x="16663" y="4146"/>
                    <a:pt x="16663" y="4146"/>
                  </a:cubicBezTo>
                  <a:cubicBezTo>
                    <a:pt x="16607" y="4213"/>
                    <a:pt x="16607" y="4213"/>
                    <a:pt x="16607" y="4213"/>
                  </a:cubicBezTo>
                  <a:cubicBezTo>
                    <a:pt x="16607" y="4213"/>
                    <a:pt x="16607" y="4213"/>
                    <a:pt x="16607" y="4213"/>
                  </a:cubicBezTo>
                  <a:cubicBezTo>
                    <a:pt x="16551" y="4347"/>
                    <a:pt x="16551" y="4347"/>
                    <a:pt x="16551" y="4347"/>
                  </a:cubicBezTo>
                  <a:cubicBezTo>
                    <a:pt x="16495" y="4347"/>
                    <a:pt x="16495" y="4347"/>
                    <a:pt x="16495" y="4347"/>
                  </a:cubicBezTo>
                  <a:cubicBezTo>
                    <a:pt x="16495" y="4414"/>
                    <a:pt x="16495" y="4414"/>
                    <a:pt x="16495" y="4414"/>
                  </a:cubicBezTo>
                  <a:cubicBezTo>
                    <a:pt x="16438" y="4480"/>
                    <a:pt x="16438" y="4480"/>
                    <a:pt x="16438" y="4480"/>
                  </a:cubicBezTo>
                  <a:cubicBezTo>
                    <a:pt x="16326" y="4480"/>
                    <a:pt x="16326" y="4480"/>
                    <a:pt x="16326" y="4480"/>
                  </a:cubicBezTo>
                  <a:cubicBezTo>
                    <a:pt x="16326" y="4480"/>
                    <a:pt x="16326" y="4480"/>
                    <a:pt x="16326" y="4480"/>
                  </a:cubicBezTo>
                  <a:cubicBezTo>
                    <a:pt x="16270" y="4480"/>
                    <a:pt x="16270" y="4480"/>
                    <a:pt x="16270" y="4480"/>
                  </a:cubicBezTo>
                  <a:cubicBezTo>
                    <a:pt x="16270" y="4480"/>
                    <a:pt x="16270" y="4480"/>
                    <a:pt x="16270" y="4480"/>
                  </a:cubicBezTo>
                  <a:cubicBezTo>
                    <a:pt x="16214" y="4480"/>
                    <a:pt x="16214" y="4480"/>
                    <a:pt x="16214" y="4480"/>
                  </a:cubicBezTo>
                  <a:cubicBezTo>
                    <a:pt x="16158" y="4414"/>
                    <a:pt x="16158" y="4414"/>
                    <a:pt x="16158" y="4414"/>
                  </a:cubicBezTo>
                  <a:cubicBezTo>
                    <a:pt x="16158" y="4414"/>
                    <a:pt x="16158" y="4414"/>
                    <a:pt x="16158" y="4414"/>
                  </a:cubicBezTo>
                  <a:cubicBezTo>
                    <a:pt x="16214" y="4347"/>
                    <a:pt x="16214" y="4347"/>
                    <a:pt x="16214" y="4347"/>
                  </a:cubicBezTo>
                  <a:cubicBezTo>
                    <a:pt x="16214" y="4347"/>
                    <a:pt x="16214" y="4347"/>
                    <a:pt x="16214" y="4347"/>
                  </a:cubicBezTo>
                  <a:cubicBezTo>
                    <a:pt x="16270" y="4280"/>
                    <a:pt x="16270" y="4280"/>
                    <a:pt x="16270" y="4280"/>
                  </a:cubicBezTo>
                  <a:cubicBezTo>
                    <a:pt x="16214" y="4347"/>
                    <a:pt x="16214" y="4347"/>
                    <a:pt x="16214" y="4347"/>
                  </a:cubicBezTo>
                  <a:cubicBezTo>
                    <a:pt x="16158" y="4347"/>
                    <a:pt x="16158" y="4347"/>
                    <a:pt x="16158" y="4347"/>
                  </a:cubicBezTo>
                  <a:cubicBezTo>
                    <a:pt x="16102" y="4347"/>
                    <a:pt x="16102" y="4347"/>
                    <a:pt x="16102" y="4347"/>
                  </a:cubicBezTo>
                  <a:cubicBezTo>
                    <a:pt x="16102" y="4280"/>
                    <a:pt x="16102" y="4280"/>
                    <a:pt x="16102" y="4280"/>
                  </a:cubicBezTo>
                  <a:cubicBezTo>
                    <a:pt x="16102" y="4280"/>
                    <a:pt x="16102" y="4280"/>
                    <a:pt x="16102" y="4280"/>
                  </a:cubicBezTo>
                  <a:cubicBezTo>
                    <a:pt x="16158" y="4280"/>
                    <a:pt x="16158" y="4280"/>
                    <a:pt x="16158" y="4280"/>
                  </a:cubicBezTo>
                  <a:cubicBezTo>
                    <a:pt x="16158" y="4280"/>
                    <a:pt x="16158" y="4280"/>
                    <a:pt x="16158" y="4280"/>
                  </a:cubicBezTo>
                  <a:cubicBezTo>
                    <a:pt x="16158" y="4213"/>
                    <a:pt x="16158" y="4213"/>
                    <a:pt x="16158" y="4213"/>
                  </a:cubicBezTo>
                  <a:cubicBezTo>
                    <a:pt x="16158" y="4213"/>
                    <a:pt x="16158" y="4213"/>
                    <a:pt x="16158" y="4213"/>
                  </a:cubicBezTo>
                  <a:cubicBezTo>
                    <a:pt x="16158" y="4213"/>
                    <a:pt x="16158" y="4213"/>
                    <a:pt x="16158" y="4213"/>
                  </a:cubicBezTo>
                  <a:cubicBezTo>
                    <a:pt x="16158" y="4213"/>
                    <a:pt x="16158" y="4213"/>
                    <a:pt x="16158" y="4213"/>
                  </a:cubicBezTo>
                  <a:cubicBezTo>
                    <a:pt x="16214" y="4213"/>
                    <a:pt x="16214" y="4213"/>
                    <a:pt x="16214" y="4213"/>
                  </a:cubicBezTo>
                  <a:cubicBezTo>
                    <a:pt x="16214" y="4213"/>
                    <a:pt x="16214" y="4213"/>
                    <a:pt x="16214" y="4213"/>
                  </a:cubicBezTo>
                  <a:cubicBezTo>
                    <a:pt x="16214" y="4146"/>
                    <a:pt x="16214" y="4146"/>
                    <a:pt x="16214" y="4146"/>
                  </a:cubicBezTo>
                  <a:cubicBezTo>
                    <a:pt x="16214" y="4146"/>
                    <a:pt x="16214" y="4146"/>
                    <a:pt x="16214" y="4146"/>
                  </a:cubicBezTo>
                  <a:cubicBezTo>
                    <a:pt x="16158" y="4146"/>
                    <a:pt x="16158" y="4146"/>
                    <a:pt x="16158" y="4146"/>
                  </a:cubicBezTo>
                  <a:cubicBezTo>
                    <a:pt x="16158" y="4146"/>
                    <a:pt x="16158" y="4146"/>
                    <a:pt x="16158" y="4146"/>
                  </a:cubicBezTo>
                  <a:cubicBezTo>
                    <a:pt x="16102" y="4146"/>
                    <a:pt x="16102" y="4146"/>
                    <a:pt x="16102" y="4146"/>
                  </a:cubicBezTo>
                  <a:cubicBezTo>
                    <a:pt x="16102" y="4146"/>
                    <a:pt x="16102" y="4146"/>
                    <a:pt x="16102" y="4146"/>
                  </a:cubicBezTo>
                  <a:cubicBezTo>
                    <a:pt x="16102" y="4079"/>
                    <a:pt x="16102" y="4079"/>
                    <a:pt x="16102" y="4079"/>
                  </a:cubicBezTo>
                  <a:cubicBezTo>
                    <a:pt x="16158" y="4079"/>
                    <a:pt x="16158" y="4079"/>
                    <a:pt x="16158" y="4079"/>
                  </a:cubicBezTo>
                  <a:cubicBezTo>
                    <a:pt x="16158" y="4079"/>
                    <a:pt x="16158" y="4079"/>
                    <a:pt x="16158" y="4079"/>
                  </a:cubicBezTo>
                  <a:cubicBezTo>
                    <a:pt x="16214" y="4079"/>
                    <a:pt x="16214" y="4079"/>
                    <a:pt x="16214" y="4079"/>
                  </a:cubicBezTo>
                  <a:cubicBezTo>
                    <a:pt x="16270" y="4079"/>
                    <a:pt x="16270" y="4079"/>
                    <a:pt x="16270" y="4079"/>
                  </a:cubicBezTo>
                  <a:cubicBezTo>
                    <a:pt x="16326" y="4079"/>
                    <a:pt x="16326" y="4079"/>
                    <a:pt x="16326" y="4079"/>
                  </a:cubicBezTo>
                  <a:cubicBezTo>
                    <a:pt x="16270" y="4079"/>
                    <a:pt x="16270" y="4079"/>
                    <a:pt x="16270" y="4079"/>
                  </a:cubicBezTo>
                  <a:cubicBezTo>
                    <a:pt x="16270" y="4012"/>
                    <a:pt x="16270" y="4012"/>
                    <a:pt x="16270" y="4012"/>
                  </a:cubicBezTo>
                  <a:cubicBezTo>
                    <a:pt x="16270" y="4012"/>
                    <a:pt x="16270" y="4012"/>
                    <a:pt x="16270" y="4012"/>
                  </a:cubicBezTo>
                  <a:cubicBezTo>
                    <a:pt x="16326" y="4012"/>
                    <a:pt x="16326" y="4012"/>
                    <a:pt x="16326" y="4012"/>
                  </a:cubicBezTo>
                  <a:cubicBezTo>
                    <a:pt x="16326" y="3946"/>
                    <a:pt x="16326" y="3946"/>
                    <a:pt x="16326" y="3946"/>
                  </a:cubicBezTo>
                  <a:cubicBezTo>
                    <a:pt x="16326" y="3946"/>
                    <a:pt x="16326" y="3946"/>
                    <a:pt x="16326" y="3946"/>
                  </a:cubicBezTo>
                  <a:cubicBezTo>
                    <a:pt x="16326" y="3946"/>
                    <a:pt x="16326" y="3946"/>
                    <a:pt x="16326" y="3946"/>
                  </a:cubicBezTo>
                  <a:cubicBezTo>
                    <a:pt x="16326" y="3879"/>
                    <a:pt x="16326" y="3879"/>
                    <a:pt x="16326" y="3879"/>
                  </a:cubicBezTo>
                  <a:cubicBezTo>
                    <a:pt x="16382" y="3879"/>
                    <a:pt x="16382" y="3879"/>
                    <a:pt x="16382" y="3879"/>
                  </a:cubicBezTo>
                  <a:cubicBezTo>
                    <a:pt x="16382" y="3812"/>
                    <a:pt x="16382" y="3812"/>
                    <a:pt x="16382" y="3812"/>
                  </a:cubicBezTo>
                  <a:cubicBezTo>
                    <a:pt x="16438" y="3745"/>
                    <a:pt x="16438" y="3745"/>
                    <a:pt x="16438" y="3745"/>
                  </a:cubicBezTo>
                  <a:cubicBezTo>
                    <a:pt x="16438" y="3745"/>
                    <a:pt x="16438" y="3745"/>
                    <a:pt x="16438" y="3745"/>
                  </a:cubicBezTo>
                  <a:cubicBezTo>
                    <a:pt x="16495" y="3678"/>
                    <a:pt x="16495" y="3678"/>
                    <a:pt x="16495" y="3678"/>
                  </a:cubicBezTo>
                  <a:cubicBezTo>
                    <a:pt x="16438" y="3678"/>
                    <a:pt x="16438" y="3678"/>
                    <a:pt x="16438" y="3678"/>
                  </a:cubicBezTo>
                  <a:cubicBezTo>
                    <a:pt x="16382" y="3812"/>
                    <a:pt x="16382" y="3812"/>
                    <a:pt x="16382" y="3812"/>
                  </a:cubicBezTo>
                  <a:cubicBezTo>
                    <a:pt x="16326" y="3879"/>
                    <a:pt x="16326" y="3879"/>
                    <a:pt x="16326" y="3879"/>
                  </a:cubicBezTo>
                  <a:cubicBezTo>
                    <a:pt x="16214" y="3946"/>
                    <a:pt x="16214" y="3946"/>
                    <a:pt x="16214" y="3946"/>
                  </a:cubicBezTo>
                  <a:cubicBezTo>
                    <a:pt x="16158" y="4012"/>
                    <a:pt x="16158" y="4012"/>
                    <a:pt x="16158" y="4012"/>
                  </a:cubicBezTo>
                  <a:cubicBezTo>
                    <a:pt x="16158" y="4012"/>
                    <a:pt x="16158" y="4012"/>
                    <a:pt x="16158" y="4012"/>
                  </a:cubicBezTo>
                  <a:cubicBezTo>
                    <a:pt x="16046" y="4012"/>
                    <a:pt x="16046" y="4012"/>
                    <a:pt x="16046" y="4012"/>
                  </a:cubicBezTo>
                  <a:cubicBezTo>
                    <a:pt x="16046" y="3946"/>
                    <a:pt x="16046" y="3946"/>
                    <a:pt x="16046" y="3946"/>
                  </a:cubicBezTo>
                  <a:cubicBezTo>
                    <a:pt x="16102" y="3946"/>
                    <a:pt x="16102" y="3946"/>
                    <a:pt x="16102" y="3946"/>
                  </a:cubicBezTo>
                  <a:cubicBezTo>
                    <a:pt x="16158" y="3879"/>
                    <a:pt x="16158" y="3879"/>
                    <a:pt x="16158" y="3879"/>
                  </a:cubicBezTo>
                  <a:cubicBezTo>
                    <a:pt x="16158" y="3812"/>
                    <a:pt x="16158" y="3812"/>
                    <a:pt x="16158" y="3812"/>
                  </a:cubicBezTo>
                  <a:cubicBezTo>
                    <a:pt x="16102" y="3879"/>
                    <a:pt x="16102" y="3879"/>
                    <a:pt x="16102" y="3879"/>
                  </a:cubicBezTo>
                  <a:cubicBezTo>
                    <a:pt x="15990" y="3879"/>
                    <a:pt x="15990" y="3879"/>
                    <a:pt x="15990" y="3879"/>
                  </a:cubicBezTo>
                  <a:cubicBezTo>
                    <a:pt x="15990" y="3946"/>
                    <a:pt x="15990" y="3946"/>
                    <a:pt x="15990" y="3946"/>
                  </a:cubicBezTo>
                  <a:cubicBezTo>
                    <a:pt x="15990" y="3946"/>
                    <a:pt x="15990" y="3946"/>
                    <a:pt x="15990" y="3946"/>
                  </a:cubicBezTo>
                  <a:cubicBezTo>
                    <a:pt x="15934" y="3946"/>
                    <a:pt x="15934" y="3946"/>
                    <a:pt x="15934" y="3946"/>
                  </a:cubicBezTo>
                  <a:cubicBezTo>
                    <a:pt x="15821" y="3879"/>
                    <a:pt x="15821" y="3879"/>
                    <a:pt x="15821" y="3879"/>
                  </a:cubicBezTo>
                  <a:cubicBezTo>
                    <a:pt x="15877" y="3879"/>
                    <a:pt x="15877" y="3879"/>
                    <a:pt x="15877" y="3879"/>
                  </a:cubicBezTo>
                  <a:cubicBezTo>
                    <a:pt x="15934" y="3879"/>
                    <a:pt x="15934" y="3879"/>
                    <a:pt x="15934" y="3879"/>
                  </a:cubicBezTo>
                  <a:cubicBezTo>
                    <a:pt x="15934" y="3812"/>
                    <a:pt x="15934" y="3812"/>
                    <a:pt x="15934" y="3812"/>
                  </a:cubicBezTo>
                  <a:cubicBezTo>
                    <a:pt x="15877" y="3812"/>
                    <a:pt x="15877" y="3812"/>
                    <a:pt x="15877" y="3812"/>
                  </a:cubicBezTo>
                  <a:cubicBezTo>
                    <a:pt x="15877" y="3745"/>
                    <a:pt x="15877" y="3745"/>
                    <a:pt x="15877" y="3745"/>
                  </a:cubicBezTo>
                  <a:cubicBezTo>
                    <a:pt x="15934" y="3745"/>
                    <a:pt x="15934" y="3745"/>
                    <a:pt x="15934" y="3745"/>
                  </a:cubicBezTo>
                  <a:cubicBezTo>
                    <a:pt x="15934" y="3678"/>
                    <a:pt x="15934" y="3678"/>
                    <a:pt x="15934" y="3678"/>
                  </a:cubicBezTo>
                  <a:cubicBezTo>
                    <a:pt x="15990" y="3678"/>
                    <a:pt x="15990" y="3678"/>
                    <a:pt x="15990" y="3678"/>
                  </a:cubicBezTo>
                  <a:cubicBezTo>
                    <a:pt x="16046" y="3611"/>
                    <a:pt x="16046" y="3611"/>
                    <a:pt x="16046" y="3611"/>
                  </a:cubicBezTo>
                  <a:cubicBezTo>
                    <a:pt x="16102" y="3611"/>
                    <a:pt x="16102" y="3611"/>
                    <a:pt x="16102" y="3611"/>
                  </a:cubicBezTo>
                  <a:cubicBezTo>
                    <a:pt x="16102" y="3544"/>
                    <a:pt x="16102" y="3544"/>
                    <a:pt x="16102" y="3544"/>
                  </a:cubicBezTo>
                  <a:cubicBezTo>
                    <a:pt x="16158" y="3477"/>
                    <a:pt x="16158" y="3477"/>
                    <a:pt x="16158" y="3477"/>
                  </a:cubicBezTo>
                  <a:cubicBezTo>
                    <a:pt x="16214" y="3411"/>
                    <a:pt x="16214" y="3411"/>
                    <a:pt x="16214" y="3411"/>
                  </a:cubicBezTo>
                  <a:cubicBezTo>
                    <a:pt x="16270" y="3411"/>
                    <a:pt x="16270" y="3411"/>
                    <a:pt x="16270" y="3411"/>
                  </a:cubicBezTo>
                  <a:cubicBezTo>
                    <a:pt x="16326" y="3411"/>
                    <a:pt x="16326" y="3411"/>
                    <a:pt x="16326" y="3411"/>
                  </a:cubicBezTo>
                  <a:cubicBezTo>
                    <a:pt x="16438" y="3411"/>
                    <a:pt x="16438" y="3411"/>
                    <a:pt x="16438" y="3411"/>
                  </a:cubicBezTo>
                  <a:cubicBezTo>
                    <a:pt x="16438" y="3411"/>
                    <a:pt x="16438" y="3411"/>
                    <a:pt x="16438" y="3411"/>
                  </a:cubicBezTo>
                  <a:cubicBezTo>
                    <a:pt x="16495" y="3411"/>
                    <a:pt x="16495" y="3411"/>
                    <a:pt x="16495" y="3411"/>
                  </a:cubicBezTo>
                  <a:cubicBezTo>
                    <a:pt x="16551" y="3344"/>
                    <a:pt x="16551" y="3344"/>
                    <a:pt x="16551" y="3344"/>
                  </a:cubicBezTo>
                  <a:cubicBezTo>
                    <a:pt x="16607" y="3344"/>
                    <a:pt x="16607" y="3344"/>
                    <a:pt x="16607" y="3344"/>
                  </a:cubicBezTo>
                  <a:cubicBezTo>
                    <a:pt x="16607" y="3344"/>
                    <a:pt x="16607" y="3344"/>
                    <a:pt x="16607" y="3344"/>
                  </a:cubicBezTo>
                  <a:cubicBezTo>
                    <a:pt x="16663" y="3411"/>
                    <a:pt x="16663" y="3411"/>
                    <a:pt x="16663" y="3411"/>
                  </a:cubicBezTo>
                  <a:cubicBezTo>
                    <a:pt x="16663" y="3411"/>
                    <a:pt x="16663" y="3411"/>
                    <a:pt x="16663" y="3411"/>
                  </a:cubicBezTo>
                  <a:cubicBezTo>
                    <a:pt x="16775" y="3477"/>
                    <a:pt x="16775" y="3477"/>
                    <a:pt x="16775" y="3477"/>
                  </a:cubicBezTo>
                  <a:cubicBezTo>
                    <a:pt x="16831" y="3544"/>
                    <a:pt x="16831" y="3544"/>
                    <a:pt x="16831" y="3544"/>
                  </a:cubicBezTo>
                  <a:cubicBezTo>
                    <a:pt x="16831" y="3611"/>
                    <a:pt x="16831" y="3611"/>
                    <a:pt x="16831" y="3611"/>
                  </a:cubicBezTo>
                  <a:cubicBezTo>
                    <a:pt x="16887" y="3611"/>
                    <a:pt x="16887" y="3611"/>
                    <a:pt x="16887" y="3611"/>
                  </a:cubicBezTo>
                  <a:cubicBezTo>
                    <a:pt x="16943" y="3678"/>
                    <a:pt x="16943" y="3678"/>
                    <a:pt x="16943" y="3678"/>
                  </a:cubicBezTo>
                  <a:cubicBezTo>
                    <a:pt x="16943" y="3611"/>
                    <a:pt x="16943" y="3611"/>
                    <a:pt x="16943" y="3611"/>
                  </a:cubicBezTo>
                  <a:cubicBezTo>
                    <a:pt x="16999" y="3611"/>
                    <a:pt x="16999" y="3611"/>
                    <a:pt x="16999" y="3611"/>
                  </a:cubicBezTo>
                  <a:cubicBezTo>
                    <a:pt x="16943" y="3611"/>
                    <a:pt x="16943" y="3611"/>
                    <a:pt x="16943" y="3611"/>
                  </a:cubicBezTo>
                  <a:cubicBezTo>
                    <a:pt x="16887" y="3611"/>
                    <a:pt x="16887" y="3611"/>
                    <a:pt x="16887" y="3611"/>
                  </a:cubicBezTo>
                  <a:cubicBezTo>
                    <a:pt x="16887" y="3544"/>
                    <a:pt x="16887" y="3544"/>
                    <a:pt x="16887" y="3544"/>
                  </a:cubicBezTo>
                  <a:cubicBezTo>
                    <a:pt x="16887" y="3544"/>
                    <a:pt x="16887" y="3544"/>
                    <a:pt x="16887" y="3544"/>
                  </a:cubicBezTo>
                  <a:cubicBezTo>
                    <a:pt x="16943" y="3477"/>
                    <a:pt x="16943" y="3477"/>
                    <a:pt x="16943" y="3477"/>
                  </a:cubicBezTo>
                  <a:cubicBezTo>
                    <a:pt x="17056" y="3477"/>
                    <a:pt x="17056" y="3477"/>
                    <a:pt x="17056" y="3477"/>
                  </a:cubicBezTo>
                  <a:cubicBezTo>
                    <a:pt x="17112" y="3544"/>
                    <a:pt x="17112" y="3544"/>
                    <a:pt x="17112" y="3544"/>
                  </a:cubicBezTo>
                  <a:cubicBezTo>
                    <a:pt x="17112" y="3544"/>
                    <a:pt x="17112" y="3544"/>
                    <a:pt x="17112" y="3544"/>
                  </a:cubicBezTo>
                  <a:cubicBezTo>
                    <a:pt x="17112" y="3477"/>
                    <a:pt x="17112" y="3477"/>
                    <a:pt x="17112" y="3477"/>
                  </a:cubicBezTo>
                  <a:cubicBezTo>
                    <a:pt x="17112" y="3411"/>
                    <a:pt x="17112" y="3411"/>
                    <a:pt x="17112" y="3411"/>
                  </a:cubicBezTo>
                  <a:cubicBezTo>
                    <a:pt x="17112" y="3344"/>
                    <a:pt x="17112" y="3344"/>
                    <a:pt x="17112" y="3344"/>
                  </a:cubicBezTo>
                  <a:cubicBezTo>
                    <a:pt x="17112" y="3344"/>
                    <a:pt x="17112" y="3344"/>
                    <a:pt x="17112" y="3344"/>
                  </a:cubicBezTo>
                  <a:cubicBezTo>
                    <a:pt x="17112" y="3411"/>
                    <a:pt x="17112" y="3411"/>
                    <a:pt x="17112" y="3411"/>
                  </a:cubicBezTo>
                  <a:cubicBezTo>
                    <a:pt x="17056" y="3477"/>
                    <a:pt x="17056" y="3477"/>
                    <a:pt x="17056" y="3477"/>
                  </a:cubicBezTo>
                  <a:cubicBezTo>
                    <a:pt x="16999" y="3477"/>
                    <a:pt x="16999" y="3477"/>
                    <a:pt x="16999" y="3477"/>
                  </a:cubicBezTo>
                  <a:cubicBezTo>
                    <a:pt x="16887" y="3477"/>
                    <a:pt x="16887" y="3477"/>
                    <a:pt x="16887" y="3477"/>
                  </a:cubicBezTo>
                  <a:cubicBezTo>
                    <a:pt x="16831" y="3477"/>
                    <a:pt x="16831" y="3477"/>
                    <a:pt x="16831" y="3477"/>
                  </a:cubicBezTo>
                  <a:cubicBezTo>
                    <a:pt x="16831" y="3411"/>
                    <a:pt x="16831" y="3411"/>
                    <a:pt x="16831" y="3411"/>
                  </a:cubicBezTo>
                  <a:cubicBezTo>
                    <a:pt x="16775" y="3411"/>
                    <a:pt x="16775" y="3411"/>
                    <a:pt x="16775" y="3411"/>
                  </a:cubicBezTo>
                  <a:cubicBezTo>
                    <a:pt x="16719" y="3411"/>
                    <a:pt x="16719" y="3411"/>
                    <a:pt x="16719" y="3411"/>
                  </a:cubicBezTo>
                  <a:cubicBezTo>
                    <a:pt x="16663" y="3277"/>
                    <a:pt x="16663" y="3277"/>
                    <a:pt x="16663" y="3277"/>
                  </a:cubicBezTo>
                  <a:cubicBezTo>
                    <a:pt x="16607" y="3210"/>
                    <a:pt x="16607" y="3210"/>
                    <a:pt x="16607" y="3210"/>
                  </a:cubicBezTo>
                  <a:cubicBezTo>
                    <a:pt x="16663" y="3143"/>
                    <a:pt x="16663" y="3143"/>
                    <a:pt x="16663" y="3143"/>
                  </a:cubicBezTo>
                  <a:cubicBezTo>
                    <a:pt x="16719" y="3210"/>
                    <a:pt x="16719" y="3210"/>
                    <a:pt x="16719" y="3210"/>
                  </a:cubicBezTo>
                  <a:cubicBezTo>
                    <a:pt x="16719" y="3277"/>
                    <a:pt x="16719" y="3277"/>
                    <a:pt x="16719" y="3277"/>
                  </a:cubicBezTo>
                  <a:cubicBezTo>
                    <a:pt x="16719" y="3277"/>
                    <a:pt x="16719" y="3277"/>
                    <a:pt x="16719" y="3277"/>
                  </a:cubicBezTo>
                  <a:cubicBezTo>
                    <a:pt x="16775" y="3210"/>
                    <a:pt x="16775" y="3210"/>
                    <a:pt x="16775" y="3210"/>
                  </a:cubicBezTo>
                  <a:cubicBezTo>
                    <a:pt x="16775" y="3143"/>
                    <a:pt x="16775" y="3143"/>
                    <a:pt x="16775" y="3143"/>
                  </a:cubicBezTo>
                  <a:cubicBezTo>
                    <a:pt x="16775" y="3143"/>
                    <a:pt x="16775" y="3143"/>
                    <a:pt x="16775" y="3143"/>
                  </a:cubicBezTo>
                  <a:cubicBezTo>
                    <a:pt x="16719" y="3143"/>
                    <a:pt x="16719" y="3143"/>
                    <a:pt x="16719" y="3143"/>
                  </a:cubicBezTo>
                  <a:cubicBezTo>
                    <a:pt x="16719" y="3076"/>
                    <a:pt x="16719" y="3076"/>
                    <a:pt x="16719" y="3076"/>
                  </a:cubicBezTo>
                  <a:cubicBezTo>
                    <a:pt x="16775" y="3009"/>
                    <a:pt x="16775" y="3009"/>
                    <a:pt x="16775" y="3009"/>
                  </a:cubicBezTo>
                  <a:cubicBezTo>
                    <a:pt x="16775" y="2942"/>
                    <a:pt x="16775" y="2942"/>
                    <a:pt x="16775" y="2942"/>
                  </a:cubicBezTo>
                  <a:cubicBezTo>
                    <a:pt x="16831" y="2876"/>
                    <a:pt x="16831" y="2876"/>
                    <a:pt x="16831" y="2876"/>
                  </a:cubicBezTo>
                  <a:cubicBezTo>
                    <a:pt x="16775" y="2675"/>
                    <a:pt x="16775" y="2675"/>
                    <a:pt x="16775" y="2675"/>
                  </a:cubicBezTo>
                  <a:cubicBezTo>
                    <a:pt x="16775" y="2608"/>
                    <a:pt x="16775" y="2608"/>
                    <a:pt x="16775" y="2608"/>
                  </a:cubicBezTo>
                  <a:cubicBezTo>
                    <a:pt x="16719" y="2608"/>
                    <a:pt x="16719" y="2608"/>
                    <a:pt x="16719" y="2608"/>
                  </a:cubicBezTo>
                  <a:cubicBezTo>
                    <a:pt x="16719" y="2541"/>
                    <a:pt x="16719" y="2541"/>
                    <a:pt x="16719" y="2541"/>
                  </a:cubicBezTo>
                  <a:cubicBezTo>
                    <a:pt x="16719" y="2541"/>
                    <a:pt x="16719" y="2541"/>
                    <a:pt x="16719" y="2541"/>
                  </a:cubicBezTo>
                  <a:cubicBezTo>
                    <a:pt x="16775" y="2474"/>
                    <a:pt x="16775" y="2474"/>
                    <a:pt x="16775" y="2474"/>
                  </a:cubicBezTo>
                  <a:cubicBezTo>
                    <a:pt x="16775" y="2474"/>
                    <a:pt x="16775" y="2474"/>
                    <a:pt x="16775" y="2474"/>
                  </a:cubicBezTo>
                  <a:cubicBezTo>
                    <a:pt x="16831" y="2541"/>
                    <a:pt x="16831" y="2541"/>
                    <a:pt x="16831" y="2541"/>
                  </a:cubicBezTo>
                  <a:cubicBezTo>
                    <a:pt x="16831" y="2541"/>
                    <a:pt x="16831" y="2541"/>
                    <a:pt x="16831" y="2541"/>
                  </a:cubicBezTo>
                  <a:cubicBezTo>
                    <a:pt x="16887" y="2608"/>
                    <a:pt x="16887" y="2608"/>
                    <a:pt x="16887" y="2608"/>
                  </a:cubicBezTo>
                  <a:cubicBezTo>
                    <a:pt x="16887" y="2608"/>
                    <a:pt x="16887" y="2608"/>
                    <a:pt x="16887" y="2608"/>
                  </a:cubicBezTo>
                  <a:cubicBezTo>
                    <a:pt x="16887" y="2541"/>
                    <a:pt x="16887" y="2541"/>
                    <a:pt x="16887" y="2541"/>
                  </a:cubicBezTo>
                  <a:cubicBezTo>
                    <a:pt x="16887" y="2474"/>
                    <a:pt x="16887" y="2474"/>
                    <a:pt x="16887" y="2474"/>
                  </a:cubicBezTo>
                  <a:cubicBezTo>
                    <a:pt x="16831" y="2474"/>
                    <a:pt x="16831" y="2474"/>
                    <a:pt x="16831" y="2474"/>
                  </a:cubicBezTo>
                  <a:cubicBezTo>
                    <a:pt x="16775" y="2407"/>
                    <a:pt x="16775" y="2407"/>
                    <a:pt x="16775" y="2407"/>
                  </a:cubicBezTo>
                  <a:cubicBezTo>
                    <a:pt x="16775" y="2407"/>
                    <a:pt x="16775" y="2407"/>
                    <a:pt x="16775" y="2407"/>
                  </a:cubicBezTo>
                  <a:cubicBezTo>
                    <a:pt x="16831" y="2341"/>
                    <a:pt x="16831" y="2341"/>
                    <a:pt x="16831" y="2341"/>
                  </a:cubicBezTo>
                  <a:cubicBezTo>
                    <a:pt x="16943" y="2140"/>
                    <a:pt x="16943" y="2140"/>
                    <a:pt x="16943" y="2140"/>
                  </a:cubicBezTo>
                  <a:cubicBezTo>
                    <a:pt x="17056" y="2140"/>
                    <a:pt x="17056" y="2140"/>
                    <a:pt x="17056" y="2140"/>
                  </a:cubicBezTo>
                  <a:cubicBezTo>
                    <a:pt x="17056" y="2140"/>
                    <a:pt x="17056" y="2140"/>
                    <a:pt x="17056" y="2140"/>
                  </a:cubicBezTo>
                  <a:cubicBezTo>
                    <a:pt x="17112" y="2207"/>
                    <a:pt x="17112" y="2207"/>
                    <a:pt x="17112" y="2207"/>
                  </a:cubicBezTo>
                  <a:cubicBezTo>
                    <a:pt x="17168" y="2207"/>
                    <a:pt x="17168" y="2207"/>
                    <a:pt x="17168" y="2207"/>
                  </a:cubicBezTo>
                  <a:cubicBezTo>
                    <a:pt x="17224" y="2207"/>
                    <a:pt x="17224" y="2207"/>
                    <a:pt x="17224" y="2207"/>
                  </a:cubicBezTo>
                  <a:cubicBezTo>
                    <a:pt x="17280" y="2341"/>
                    <a:pt x="17280" y="2341"/>
                    <a:pt x="17280" y="2341"/>
                  </a:cubicBezTo>
                  <a:cubicBezTo>
                    <a:pt x="17280" y="2341"/>
                    <a:pt x="17280" y="2341"/>
                    <a:pt x="17280" y="2341"/>
                  </a:cubicBezTo>
                  <a:cubicBezTo>
                    <a:pt x="17336" y="2474"/>
                    <a:pt x="17336" y="2474"/>
                    <a:pt x="17336" y="2474"/>
                  </a:cubicBezTo>
                  <a:cubicBezTo>
                    <a:pt x="17392" y="2541"/>
                    <a:pt x="17392" y="2541"/>
                    <a:pt x="17392" y="2541"/>
                  </a:cubicBezTo>
                  <a:cubicBezTo>
                    <a:pt x="17392" y="2675"/>
                    <a:pt x="17392" y="2675"/>
                    <a:pt x="17392" y="2675"/>
                  </a:cubicBezTo>
                  <a:cubicBezTo>
                    <a:pt x="17392" y="2742"/>
                    <a:pt x="17392" y="2742"/>
                    <a:pt x="17392" y="2742"/>
                  </a:cubicBezTo>
                  <a:cubicBezTo>
                    <a:pt x="17448" y="2809"/>
                    <a:pt x="17448" y="2809"/>
                    <a:pt x="17448" y="2809"/>
                  </a:cubicBezTo>
                  <a:cubicBezTo>
                    <a:pt x="17448" y="2809"/>
                    <a:pt x="17448" y="2809"/>
                    <a:pt x="17448" y="2809"/>
                  </a:cubicBezTo>
                  <a:cubicBezTo>
                    <a:pt x="17448" y="2809"/>
                    <a:pt x="17448" y="2809"/>
                    <a:pt x="17448" y="2809"/>
                  </a:cubicBezTo>
                  <a:cubicBezTo>
                    <a:pt x="17504" y="2809"/>
                    <a:pt x="17504" y="2809"/>
                    <a:pt x="17504" y="2809"/>
                  </a:cubicBezTo>
                  <a:cubicBezTo>
                    <a:pt x="17504" y="2876"/>
                    <a:pt x="17504" y="2876"/>
                    <a:pt x="17504" y="2876"/>
                  </a:cubicBezTo>
                  <a:cubicBezTo>
                    <a:pt x="17561" y="2809"/>
                    <a:pt x="17561" y="2809"/>
                    <a:pt x="17561" y="2809"/>
                  </a:cubicBezTo>
                  <a:cubicBezTo>
                    <a:pt x="17561" y="2809"/>
                    <a:pt x="17561" y="2809"/>
                    <a:pt x="17561" y="2809"/>
                  </a:cubicBezTo>
                  <a:cubicBezTo>
                    <a:pt x="17617" y="2809"/>
                    <a:pt x="17617" y="2809"/>
                    <a:pt x="17617" y="2809"/>
                  </a:cubicBezTo>
                  <a:cubicBezTo>
                    <a:pt x="17561" y="2809"/>
                    <a:pt x="17561" y="2809"/>
                    <a:pt x="17561" y="2809"/>
                  </a:cubicBezTo>
                  <a:cubicBezTo>
                    <a:pt x="17504" y="2809"/>
                    <a:pt x="17504" y="2809"/>
                    <a:pt x="17504" y="2809"/>
                  </a:cubicBezTo>
                  <a:cubicBezTo>
                    <a:pt x="17504" y="2742"/>
                    <a:pt x="17504" y="2742"/>
                    <a:pt x="17504" y="2742"/>
                  </a:cubicBezTo>
                  <a:cubicBezTo>
                    <a:pt x="17448" y="2742"/>
                    <a:pt x="17448" y="2742"/>
                    <a:pt x="17448" y="2742"/>
                  </a:cubicBezTo>
                  <a:cubicBezTo>
                    <a:pt x="17448" y="2675"/>
                    <a:pt x="17448" y="2675"/>
                    <a:pt x="17448" y="2675"/>
                  </a:cubicBezTo>
                  <a:cubicBezTo>
                    <a:pt x="17504" y="2608"/>
                    <a:pt x="17504" y="2608"/>
                    <a:pt x="17504" y="2608"/>
                  </a:cubicBezTo>
                  <a:cubicBezTo>
                    <a:pt x="17504" y="2608"/>
                    <a:pt x="17504" y="2608"/>
                    <a:pt x="17504" y="2608"/>
                  </a:cubicBezTo>
                  <a:cubicBezTo>
                    <a:pt x="17504" y="2407"/>
                    <a:pt x="17504" y="2407"/>
                    <a:pt x="17504" y="2407"/>
                  </a:cubicBezTo>
                  <a:cubicBezTo>
                    <a:pt x="17448" y="2341"/>
                    <a:pt x="17448" y="2341"/>
                    <a:pt x="17448" y="2341"/>
                  </a:cubicBezTo>
                  <a:cubicBezTo>
                    <a:pt x="17504" y="2274"/>
                    <a:pt x="17504" y="2274"/>
                    <a:pt x="17504" y="2274"/>
                  </a:cubicBezTo>
                  <a:cubicBezTo>
                    <a:pt x="17561" y="2274"/>
                    <a:pt x="17561" y="2274"/>
                    <a:pt x="17561" y="2274"/>
                  </a:cubicBezTo>
                  <a:cubicBezTo>
                    <a:pt x="17617" y="2274"/>
                    <a:pt x="17617" y="2274"/>
                    <a:pt x="17617" y="2274"/>
                  </a:cubicBezTo>
                  <a:cubicBezTo>
                    <a:pt x="17673" y="2341"/>
                    <a:pt x="17673" y="2341"/>
                    <a:pt x="17673" y="2341"/>
                  </a:cubicBezTo>
                  <a:cubicBezTo>
                    <a:pt x="17729" y="2341"/>
                    <a:pt x="17729" y="2341"/>
                    <a:pt x="17729" y="2341"/>
                  </a:cubicBezTo>
                  <a:cubicBezTo>
                    <a:pt x="17841" y="2341"/>
                    <a:pt x="17841" y="2341"/>
                    <a:pt x="17841" y="2341"/>
                  </a:cubicBezTo>
                  <a:cubicBezTo>
                    <a:pt x="17953" y="2341"/>
                    <a:pt x="17953" y="2341"/>
                    <a:pt x="17953" y="2341"/>
                  </a:cubicBezTo>
                  <a:cubicBezTo>
                    <a:pt x="18009" y="2341"/>
                    <a:pt x="18009" y="2341"/>
                    <a:pt x="18009" y="2341"/>
                  </a:cubicBezTo>
                  <a:cubicBezTo>
                    <a:pt x="18065" y="2341"/>
                    <a:pt x="18065" y="2341"/>
                    <a:pt x="18065" y="2341"/>
                  </a:cubicBezTo>
                  <a:cubicBezTo>
                    <a:pt x="18122" y="2341"/>
                    <a:pt x="18122" y="2341"/>
                    <a:pt x="18122" y="2341"/>
                  </a:cubicBezTo>
                  <a:cubicBezTo>
                    <a:pt x="18178" y="2407"/>
                    <a:pt x="18178" y="2407"/>
                    <a:pt x="18178" y="2407"/>
                  </a:cubicBezTo>
                  <a:cubicBezTo>
                    <a:pt x="18234" y="2407"/>
                    <a:pt x="18234" y="2407"/>
                    <a:pt x="18234" y="2407"/>
                  </a:cubicBezTo>
                  <a:cubicBezTo>
                    <a:pt x="18290" y="2407"/>
                    <a:pt x="18290" y="2407"/>
                    <a:pt x="18290" y="2407"/>
                  </a:cubicBezTo>
                  <a:cubicBezTo>
                    <a:pt x="18290" y="2341"/>
                    <a:pt x="18290" y="2341"/>
                    <a:pt x="18290" y="2341"/>
                  </a:cubicBezTo>
                  <a:cubicBezTo>
                    <a:pt x="18234" y="2341"/>
                    <a:pt x="18234" y="2341"/>
                    <a:pt x="18234" y="2341"/>
                  </a:cubicBezTo>
                  <a:cubicBezTo>
                    <a:pt x="18178" y="2341"/>
                    <a:pt x="18178" y="2341"/>
                    <a:pt x="18178" y="2341"/>
                  </a:cubicBezTo>
                  <a:cubicBezTo>
                    <a:pt x="18122" y="2341"/>
                    <a:pt x="18122" y="2341"/>
                    <a:pt x="18122" y="2341"/>
                  </a:cubicBezTo>
                  <a:cubicBezTo>
                    <a:pt x="18065" y="2274"/>
                    <a:pt x="18065" y="2274"/>
                    <a:pt x="18065" y="2274"/>
                  </a:cubicBezTo>
                  <a:cubicBezTo>
                    <a:pt x="18065" y="2274"/>
                    <a:pt x="18065" y="2274"/>
                    <a:pt x="18065" y="2274"/>
                  </a:cubicBezTo>
                  <a:cubicBezTo>
                    <a:pt x="18122" y="2274"/>
                    <a:pt x="18122" y="2274"/>
                    <a:pt x="18122" y="2274"/>
                  </a:cubicBezTo>
                  <a:cubicBezTo>
                    <a:pt x="18178" y="2274"/>
                    <a:pt x="18178" y="2274"/>
                    <a:pt x="18178" y="2274"/>
                  </a:cubicBezTo>
                  <a:cubicBezTo>
                    <a:pt x="18346" y="2207"/>
                    <a:pt x="18346" y="2207"/>
                    <a:pt x="18346" y="2207"/>
                  </a:cubicBezTo>
                  <a:cubicBezTo>
                    <a:pt x="18458" y="2207"/>
                    <a:pt x="18458" y="2207"/>
                    <a:pt x="18458" y="2207"/>
                  </a:cubicBezTo>
                  <a:cubicBezTo>
                    <a:pt x="18570" y="2274"/>
                    <a:pt x="18570" y="2274"/>
                    <a:pt x="18570" y="2274"/>
                  </a:cubicBezTo>
                  <a:cubicBezTo>
                    <a:pt x="18626" y="2274"/>
                    <a:pt x="18626" y="2274"/>
                    <a:pt x="18626" y="2274"/>
                  </a:cubicBezTo>
                  <a:cubicBezTo>
                    <a:pt x="18683" y="2274"/>
                    <a:pt x="18683" y="2274"/>
                    <a:pt x="18683" y="2274"/>
                  </a:cubicBezTo>
                  <a:cubicBezTo>
                    <a:pt x="18739" y="2274"/>
                    <a:pt x="18739" y="2274"/>
                    <a:pt x="18739" y="2274"/>
                  </a:cubicBezTo>
                  <a:cubicBezTo>
                    <a:pt x="18683" y="2207"/>
                    <a:pt x="18683" y="2207"/>
                    <a:pt x="18683" y="2207"/>
                  </a:cubicBezTo>
                  <a:cubicBezTo>
                    <a:pt x="18683" y="2207"/>
                    <a:pt x="18683" y="2207"/>
                    <a:pt x="18683" y="2207"/>
                  </a:cubicBezTo>
                  <a:cubicBezTo>
                    <a:pt x="18626" y="2207"/>
                    <a:pt x="18626" y="2207"/>
                    <a:pt x="18626" y="2207"/>
                  </a:cubicBezTo>
                  <a:cubicBezTo>
                    <a:pt x="18626" y="2207"/>
                    <a:pt x="18626" y="2207"/>
                    <a:pt x="18626" y="2207"/>
                  </a:cubicBezTo>
                  <a:cubicBezTo>
                    <a:pt x="18570" y="2140"/>
                    <a:pt x="18570" y="2140"/>
                    <a:pt x="18570" y="2140"/>
                  </a:cubicBezTo>
                  <a:cubicBezTo>
                    <a:pt x="18514" y="2140"/>
                    <a:pt x="18514" y="2140"/>
                    <a:pt x="18514" y="2140"/>
                  </a:cubicBezTo>
                  <a:cubicBezTo>
                    <a:pt x="18514" y="2140"/>
                    <a:pt x="18514" y="2140"/>
                    <a:pt x="18514" y="2140"/>
                  </a:cubicBezTo>
                  <a:cubicBezTo>
                    <a:pt x="18346" y="2140"/>
                    <a:pt x="18346" y="2140"/>
                    <a:pt x="18346" y="2140"/>
                  </a:cubicBezTo>
                  <a:cubicBezTo>
                    <a:pt x="18346" y="2140"/>
                    <a:pt x="18346" y="2140"/>
                    <a:pt x="18346" y="2140"/>
                  </a:cubicBezTo>
                  <a:cubicBezTo>
                    <a:pt x="18402" y="2073"/>
                    <a:pt x="18402" y="2073"/>
                    <a:pt x="18402" y="2073"/>
                  </a:cubicBezTo>
                  <a:cubicBezTo>
                    <a:pt x="18402" y="2006"/>
                    <a:pt x="18402" y="2006"/>
                    <a:pt x="18402" y="2006"/>
                  </a:cubicBezTo>
                  <a:cubicBezTo>
                    <a:pt x="18458" y="2006"/>
                    <a:pt x="18458" y="2006"/>
                    <a:pt x="18458" y="2006"/>
                  </a:cubicBezTo>
                  <a:cubicBezTo>
                    <a:pt x="18514" y="1939"/>
                    <a:pt x="18514" y="1939"/>
                    <a:pt x="18514" y="1939"/>
                  </a:cubicBezTo>
                  <a:cubicBezTo>
                    <a:pt x="18570" y="1872"/>
                    <a:pt x="18570" y="1872"/>
                    <a:pt x="18570" y="1872"/>
                  </a:cubicBezTo>
                  <a:cubicBezTo>
                    <a:pt x="18683" y="1806"/>
                    <a:pt x="18683" y="1806"/>
                    <a:pt x="18683" y="1806"/>
                  </a:cubicBezTo>
                  <a:cubicBezTo>
                    <a:pt x="18739" y="1806"/>
                    <a:pt x="18739" y="1806"/>
                    <a:pt x="18739" y="1806"/>
                  </a:cubicBezTo>
                  <a:cubicBezTo>
                    <a:pt x="18851" y="1739"/>
                    <a:pt x="18851" y="1739"/>
                    <a:pt x="18851" y="1739"/>
                  </a:cubicBezTo>
                  <a:cubicBezTo>
                    <a:pt x="18851" y="1739"/>
                    <a:pt x="18851" y="1739"/>
                    <a:pt x="18851" y="1739"/>
                  </a:cubicBezTo>
                  <a:cubicBezTo>
                    <a:pt x="18739" y="1739"/>
                    <a:pt x="18739" y="1739"/>
                    <a:pt x="18739" y="1739"/>
                  </a:cubicBezTo>
                  <a:cubicBezTo>
                    <a:pt x="18626" y="1806"/>
                    <a:pt x="18626" y="1806"/>
                    <a:pt x="18626" y="1806"/>
                  </a:cubicBezTo>
                  <a:cubicBezTo>
                    <a:pt x="18514" y="1872"/>
                    <a:pt x="18514" y="1872"/>
                    <a:pt x="18514" y="1872"/>
                  </a:cubicBezTo>
                  <a:cubicBezTo>
                    <a:pt x="18514" y="1939"/>
                    <a:pt x="18514" y="1939"/>
                    <a:pt x="18514" y="1939"/>
                  </a:cubicBezTo>
                  <a:cubicBezTo>
                    <a:pt x="18458" y="1939"/>
                    <a:pt x="18458" y="1939"/>
                    <a:pt x="18458" y="1939"/>
                  </a:cubicBezTo>
                  <a:cubicBezTo>
                    <a:pt x="18458" y="1872"/>
                    <a:pt x="18458" y="1872"/>
                    <a:pt x="18458" y="1872"/>
                  </a:cubicBezTo>
                  <a:cubicBezTo>
                    <a:pt x="18458" y="1872"/>
                    <a:pt x="18458" y="1872"/>
                    <a:pt x="18458" y="1872"/>
                  </a:cubicBezTo>
                  <a:cubicBezTo>
                    <a:pt x="18402" y="1939"/>
                    <a:pt x="18402" y="1939"/>
                    <a:pt x="18402" y="1939"/>
                  </a:cubicBezTo>
                  <a:cubicBezTo>
                    <a:pt x="18346" y="1939"/>
                    <a:pt x="18346" y="1939"/>
                    <a:pt x="18346" y="1939"/>
                  </a:cubicBezTo>
                  <a:cubicBezTo>
                    <a:pt x="18290" y="2006"/>
                    <a:pt x="18290" y="2006"/>
                    <a:pt x="18290" y="2006"/>
                  </a:cubicBezTo>
                  <a:cubicBezTo>
                    <a:pt x="18346" y="2006"/>
                    <a:pt x="18346" y="2006"/>
                    <a:pt x="18346" y="2006"/>
                  </a:cubicBezTo>
                  <a:cubicBezTo>
                    <a:pt x="18346" y="2073"/>
                    <a:pt x="18346" y="2073"/>
                    <a:pt x="18346" y="2073"/>
                  </a:cubicBezTo>
                  <a:cubicBezTo>
                    <a:pt x="18234" y="2140"/>
                    <a:pt x="18234" y="2140"/>
                    <a:pt x="18234" y="2140"/>
                  </a:cubicBezTo>
                  <a:cubicBezTo>
                    <a:pt x="18178" y="2140"/>
                    <a:pt x="18178" y="2140"/>
                    <a:pt x="18178" y="2140"/>
                  </a:cubicBezTo>
                  <a:cubicBezTo>
                    <a:pt x="18009" y="2207"/>
                    <a:pt x="18009" y="2207"/>
                    <a:pt x="18009" y="2207"/>
                  </a:cubicBezTo>
                  <a:cubicBezTo>
                    <a:pt x="17953" y="2207"/>
                    <a:pt x="17953" y="2207"/>
                    <a:pt x="17953" y="2207"/>
                  </a:cubicBezTo>
                  <a:cubicBezTo>
                    <a:pt x="17897" y="2207"/>
                    <a:pt x="17897" y="2207"/>
                    <a:pt x="17897" y="2207"/>
                  </a:cubicBezTo>
                  <a:cubicBezTo>
                    <a:pt x="17785" y="2207"/>
                    <a:pt x="17785" y="2207"/>
                    <a:pt x="17785" y="2207"/>
                  </a:cubicBezTo>
                  <a:cubicBezTo>
                    <a:pt x="17729" y="2140"/>
                    <a:pt x="17729" y="2140"/>
                    <a:pt x="17729" y="2140"/>
                  </a:cubicBezTo>
                  <a:cubicBezTo>
                    <a:pt x="17617" y="2140"/>
                    <a:pt x="17617" y="2140"/>
                    <a:pt x="17617" y="2140"/>
                  </a:cubicBezTo>
                  <a:cubicBezTo>
                    <a:pt x="17617" y="2140"/>
                    <a:pt x="17617" y="2140"/>
                    <a:pt x="17617" y="2140"/>
                  </a:cubicBezTo>
                  <a:cubicBezTo>
                    <a:pt x="17617" y="2140"/>
                    <a:pt x="17617" y="2140"/>
                    <a:pt x="17617" y="2140"/>
                  </a:cubicBezTo>
                  <a:cubicBezTo>
                    <a:pt x="17673" y="2073"/>
                    <a:pt x="17673" y="2073"/>
                    <a:pt x="17673" y="2073"/>
                  </a:cubicBezTo>
                  <a:cubicBezTo>
                    <a:pt x="17729" y="2073"/>
                    <a:pt x="17729" y="2073"/>
                    <a:pt x="17729" y="2073"/>
                  </a:cubicBezTo>
                  <a:cubicBezTo>
                    <a:pt x="17785" y="2006"/>
                    <a:pt x="17785" y="2006"/>
                    <a:pt x="17785" y="2006"/>
                  </a:cubicBezTo>
                  <a:cubicBezTo>
                    <a:pt x="17841" y="2006"/>
                    <a:pt x="17841" y="2006"/>
                    <a:pt x="17841" y="2006"/>
                  </a:cubicBezTo>
                  <a:cubicBezTo>
                    <a:pt x="17897" y="1939"/>
                    <a:pt x="17897" y="1939"/>
                    <a:pt x="17897" y="1939"/>
                  </a:cubicBezTo>
                  <a:cubicBezTo>
                    <a:pt x="17841" y="1939"/>
                    <a:pt x="17841" y="1939"/>
                    <a:pt x="17841" y="1939"/>
                  </a:cubicBezTo>
                  <a:cubicBezTo>
                    <a:pt x="17785" y="2006"/>
                    <a:pt x="17785" y="2006"/>
                    <a:pt x="17785" y="2006"/>
                  </a:cubicBezTo>
                  <a:cubicBezTo>
                    <a:pt x="17729" y="2006"/>
                    <a:pt x="17729" y="2006"/>
                    <a:pt x="17729" y="2006"/>
                  </a:cubicBezTo>
                  <a:cubicBezTo>
                    <a:pt x="17673" y="2006"/>
                    <a:pt x="17673" y="2006"/>
                    <a:pt x="17673" y="2006"/>
                  </a:cubicBezTo>
                  <a:cubicBezTo>
                    <a:pt x="17617" y="2006"/>
                    <a:pt x="17617" y="2006"/>
                    <a:pt x="17617" y="2006"/>
                  </a:cubicBezTo>
                  <a:cubicBezTo>
                    <a:pt x="17617" y="1939"/>
                    <a:pt x="17617" y="1939"/>
                    <a:pt x="17617" y="1939"/>
                  </a:cubicBezTo>
                  <a:cubicBezTo>
                    <a:pt x="17673" y="1939"/>
                    <a:pt x="17673" y="1939"/>
                    <a:pt x="17673" y="1939"/>
                  </a:cubicBezTo>
                  <a:cubicBezTo>
                    <a:pt x="17673" y="1939"/>
                    <a:pt x="17673" y="1939"/>
                    <a:pt x="17673" y="1939"/>
                  </a:cubicBezTo>
                  <a:cubicBezTo>
                    <a:pt x="17561" y="1939"/>
                    <a:pt x="17561" y="1939"/>
                    <a:pt x="17561" y="1939"/>
                  </a:cubicBezTo>
                  <a:cubicBezTo>
                    <a:pt x="17561" y="2006"/>
                    <a:pt x="17561" y="2006"/>
                    <a:pt x="17561" y="2006"/>
                  </a:cubicBezTo>
                  <a:cubicBezTo>
                    <a:pt x="17504" y="2073"/>
                    <a:pt x="17504" y="2073"/>
                    <a:pt x="17504" y="2073"/>
                  </a:cubicBezTo>
                  <a:cubicBezTo>
                    <a:pt x="17392" y="2073"/>
                    <a:pt x="17392" y="2073"/>
                    <a:pt x="17392" y="2073"/>
                  </a:cubicBezTo>
                  <a:cubicBezTo>
                    <a:pt x="17336" y="2073"/>
                    <a:pt x="17336" y="2073"/>
                    <a:pt x="17336" y="2073"/>
                  </a:cubicBezTo>
                  <a:cubicBezTo>
                    <a:pt x="17224" y="2073"/>
                    <a:pt x="17224" y="2073"/>
                    <a:pt x="17224" y="2073"/>
                  </a:cubicBezTo>
                  <a:cubicBezTo>
                    <a:pt x="17168" y="2006"/>
                    <a:pt x="17168" y="2006"/>
                    <a:pt x="17168" y="2006"/>
                  </a:cubicBezTo>
                  <a:cubicBezTo>
                    <a:pt x="17168" y="1939"/>
                    <a:pt x="17168" y="1939"/>
                    <a:pt x="17168" y="1939"/>
                  </a:cubicBezTo>
                  <a:cubicBezTo>
                    <a:pt x="17112" y="1939"/>
                    <a:pt x="17112" y="1939"/>
                    <a:pt x="17112" y="1939"/>
                  </a:cubicBezTo>
                  <a:cubicBezTo>
                    <a:pt x="17056" y="1939"/>
                    <a:pt x="17056" y="1939"/>
                    <a:pt x="17056" y="1939"/>
                  </a:cubicBezTo>
                  <a:cubicBezTo>
                    <a:pt x="17056" y="1872"/>
                    <a:pt x="17056" y="1872"/>
                    <a:pt x="17056" y="1872"/>
                  </a:cubicBezTo>
                  <a:cubicBezTo>
                    <a:pt x="17112" y="1872"/>
                    <a:pt x="17112" y="1872"/>
                    <a:pt x="17112" y="1872"/>
                  </a:cubicBezTo>
                  <a:cubicBezTo>
                    <a:pt x="17168" y="1806"/>
                    <a:pt x="17168" y="1806"/>
                    <a:pt x="17168" y="1806"/>
                  </a:cubicBezTo>
                  <a:cubicBezTo>
                    <a:pt x="17224" y="1739"/>
                    <a:pt x="17224" y="1739"/>
                    <a:pt x="17224" y="1739"/>
                  </a:cubicBezTo>
                  <a:cubicBezTo>
                    <a:pt x="17280" y="1672"/>
                    <a:pt x="17280" y="1672"/>
                    <a:pt x="17280" y="1672"/>
                  </a:cubicBezTo>
                  <a:cubicBezTo>
                    <a:pt x="17336" y="1605"/>
                    <a:pt x="17336" y="1605"/>
                    <a:pt x="17336" y="1605"/>
                  </a:cubicBezTo>
                  <a:cubicBezTo>
                    <a:pt x="17336" y="1605"/>
                    <a:pt x="17336" y="1605"/>
                    <a:pt x="17336" y="1605"/>
                  </a:cubicBezTo>
                  <a:cubicBezTo>
                    <a:pt x="17392" y="1605"/>
                    <a:pt x="17392" y="1605"/>
                    <a:pt x="17392" y="1605"/>
                  </a:cubicBezTo>
                  <a:cubicBezTo>
                    <a:pt x="17504" y="1605"/>
                    <a:pt x="17504" y="1605"/>
                    <a:pt x="17504" y="1605"/>
                  </a:cubicBezTo>
                  <a:cubicBezTo>
                    <a:pt x="17561" y="1605"/>
                    <a:pt x="17561" y="1605"/>
                    <a:pt x="17561" y="1605"/>
                  </a:cubicBezTo>
                  <a:cubicBezTo>
                    <a:pt x="17561" y="1605"/>
                    <a:pt x="17561" y="1605"/>
                    <a:pt x="17561" y="1605"/>
                  </a:cubicBezTo>
                  <a:cubicBezTo>
                    <a:pt x="17673" y="1672"/>
                    <a:pt x="17673" y="1672"/>
                    <a:pt x="17673" y="1672"/>
                  </a:cubicBezTo>
                  <a:cubicBezTo>
                    <a:pt x="17785" y="1672"/>
                    <a:pt x="17785" y="1672"/>
                    <a:pt x="17785" y="1672"/>
                  </a:cubicBezTo>
                  <a:cubicBezTo>
                    <a:pt x="17785" y="1672"/>
                    <a:pt x="17785" y="1672"/>
                    <a:pt x="17785" y="1672"/>
                  </a:cubicBezTo>
                  <a:cubicBezTo>
                    <a:pt x="17897" y="1672"/>
                    <a:pt x="17897" y="1672"/>
                    <a:pt x="17897" y="1672"/>
                  </a:cubicBezTo>
                  <a:cubicBezTo>
                    <a:pt x="17897" y="1672"/>
                    <a:pt x="17897" y="1672"/>
                    <a:pt x="17897" y="1672"/>
                  </a:cubicBezTo>
                  <a:cubicBezTo>
                    <a:pt x="17841" y="1605"/>
                    <a:pt x="17841" y="1605"/>
                    <a:pt x="17841" y="1605"/>
                  </a:cubicBezTo>
                  <a:cubicBezTo>
                    <a:pt x="17785" y="1672"/>
                    <a:pt x="17785" y="1672"/>
                    <a:pt x="17785" y="1672"/>
                  </a:cubicBezTo>
                  <a:cubicBezTo>
                    <a:pt x="17673" y="1605"/>
                    <a:pt x="17673" y="1605"/>
                    <a:pt x="17673" y="1605"/>
                  </a:cubicBezTo>
                  <a:cubicBezTo>
                    <a:pt x="17617" y="1605"/>
                    <a:pt x="17617" y="1605"/>
                    <a:pt x="17617" y="1605"/>
                  </a:cubicBezTo>
                  <a:cubicBezTo>
                    <a:pt x="17561" y="1605"/>
                    <a:pt x="17561" y="1605"/>
                    <a:pt x="17561" y="1605"/>
                  </a:cubicBezTo>
                  <a:cubicBezTo>
                    <a:pt x="17448" y="1605"/>
                    <a:pt x="17448" y="1605"/>
                    <a:pt x="17448" y="1605"/>
                  </a:cubicBezTo>
                  <a:cubicBezTo>
                    <a:pt x="17336" y="1538"/>
                    <a:pt x="17336" y="1538"/>
                    <a:pt x="17336" y="1538"/>
                  </a:cubicBezTo>
                  <a:cubicBezTo>
                    <a:pt x="17280" y="1538"/>
                    <a:pt x="17280" y="1538"/>
                    <a:pt x="17280" y="1538"/>
                  </a:cubicBezTo>
                  <a:cubicBezTo>
                    <a:pt x="17280" y="1605"/>
                    <a:pt x="17280" y="1605"/>
                    <a:pt x="17280" y="1605"/>
                  </a:cubicBezTo>
                  <a:cubicBezTo>
                    <a:pt x="17224" y="1672"/>
                    <a:pt x="17224" y="1672"/>
                    <a:pt x="17224" y="1672"/>
                  </a:cubicBezTo>
                  <a:cubicBezTo>
                    <a:pt x="17168" y="1739"/>
                    <a:pt x="17168" y="1739"/>
                    <a:pt x="17168" y="1739"/>
                  </a:cubicBezTo>
                  <a:cubicBezTo>
                    <a:pt x="17056" y="1739"/>
                    <a:pt x="17056" y="1739"/>
                    <a:pt x="17056" y="1739"/>
                  </a:cubicBezTo>
                  <a:cubicBezTo>
                    <a:pt x="16999" y="1872"/>
                    <a:pt x="16999" y="1872"/>
                    <a:pt x="16999" y="1872"/>
                  </a:cubicBezTo>
                  <a:cubicBezTo>
                    <a:pt x="16999" y="1872"/>
                    <a:pt x="16999" y="1872"/>
                    <a:pt x="16999" y="1872"/>
                  </a:cubicBezTo>
                  <a:cubicBezTo>
                    <a:pt x="16943" y="1806"/>
                    <a:pt x="16943" y="1806"/>
                    <a:pt x="16943" y="1806"/>
                  </a:cubicBezTo>
                  <a:cubicBezTo>
                    <a:pt x="16887" y="1739"/>
                    <a:pt x="16887" y="1739"/>
                    <a:pt x="16887" y="1739"/>
                  </a:cubicBezTo>
                  <a:cubicBezTo>
                    <a:pt x="16831" y="1739"/>
                    <a:pt x="16831" y="1739"/>
                    <a:pt x="16831" y="1739"/>
                  </a:cubicBezTo>
                  <a:cubicBezTo>
                    <a:pt x="16831" y="1672"/>
                    <a:pt x="16831" y="1672"/>
                    <a:pt x="16831" y="1672"/>
                  </a:cubicBezTo>
                  <a:cubicBezTo>
                    <a:pt x="16775" y="1605"/>
                    <a:pt x="16775" y="1605"/>
                    <a:pt x="16775" y="1605"/>
                  </a:cubicBezTo>
                  <a:cubicBezTo>
                    <a:pt x="16775" y="1538"/>
                    <a:pt x="16775" y="1538"/>
                    <a:pt x="16775" y="1538"/>
                  </a:cubicBezTo>
                  <a:cubicBezTo>
                    <a:pt x="16775" y="1538"/>
                    <a:pt x="16775" y="1538"/>
                    <a:pt x="16775" y="1538"/>
                  </a:cubicBezTo>
                  <a:cubicBezTo>
                    <a:pt x="16775" y="1471"/>
                    <a:pt x="16775" y="1471"/>
                    <a:pt x="16775" y="1471"/>
                  </a:cubicBezTo>
                  <a:cubicBezTo>
                    <a:pt x="16775" y="1404"/>
                    <a:pt x="16775" y="1404"/>
                    <a:pt x="16775" y="1404"/>
                  </a:cubicBezTo>
                  <a:cubicBezTo>
                    <a:pt x="16831" y="1471"/>
                    <a:pt x="16831" y="1471"/>
                    <a:pt x="16831" y="1471"/>
                  </a:cubicBezTo>
                  <a:cubicBezTo>
                    <a:pt x="16887" y="1404"/>
                    <a:pt x="16887" y="1404"/>
                    <a:pt x="16887" y="1404"/>
                  </a:cubicBezTo>
                  <a:cubicBezTo>
                    <a:pt x="16887" y="1471"/>
                    <a:pt x="16887" y="1471"/>
                    <a:pt x="16887" y="1471"/>
                  </a:cubicBezTo>
                  <a:cubicBezTo>
                    <a:pt x="17056" y="1471"/>
                    <a:pt x="17056" y="1471"/>
                    <a:pt x="17056" y="1471"/>
                  </a:cubicBezTo>
                  <a:cubicBezTo>
                    <a:pt x="17112" y="1538"/>
                    <a:pt x="17112" y="1538"/>
                    <a:pt x="17112" y="1538"/>
                  </a:cubicBezTo>
                  <a:cubicBezTo>
                    <a:pt x="17168" y="1538"/>
                    <a:pt x="17168" y="1538"/>
                    <a:pt x="17168" y="1538"/>
                  </a:cubicBezTo>
                  <a:cubicBezTo>
                    <a:pt x="17168" y="1538"/>
                    <a:pt x="17168" y="1538"/>
                    <a:pt x="17168" y="1538"/>
                  </a:cubicBezTo>
                  <a:cubicBezTo>
                    <a:pt x="17224" y="1538"/>
                    <a:pt x="17224" y="1538"/>
                    <a:pt x="17224" y="1538"/>
                  </a:cubicBezTo>
                  <a:cubicBezTo>
                    <a:pt x="17280" y="1471"/>
                    <a:pt x="17280" y="1471"/>
                    <a:pt x="17280" y="1471"/>
                  </a:cubicBezTo>
                  <a:cubicBezTo>
                    <a:pt x="17336" y="1538"/>
                    <a:pt x="17336" y="1538"/>
                    <a:pt x="17336" y="1538"/>
                  </a:cubicBezTo>
                  <a:cubicBezTo>
                    <a:pt x="17392" y="1471"/>
                    <a:pt x="17392" y="1471"/>
                    <a:pt x="17392" y="1471"/>
                  </a:cubicBezTo>
                  <a:cubicBezTo>
                    <a:pt x="17448" y="1471"/>
                    <a:pt x="17448" y="1471"/>
                    <a:pt x="17448" y="1471"/>
                  </a:cubicBezTo>
                  <a:cubicBezTo>
                    <a:pt x="17448" y="1471"/>
                    <a:pt x="17448" y="1471"/>
                    <a:pt x="17448" y="1471"/>
                  </a:cubicBezTo>
                  <a:cubicBezTo>
                    <a:pt x="17561" y="1471"/>
                    <a:pt x="17561" y="1471"/>
                    <a:pt x="17561" y="1471"/>
                  </a:cubicBezTo>
                  <a:cubicBezTo>
                    <a:pt x="17673" y="1404"/>
                    <a:pt x="17673" y="1404"/>
                    <a:pt x="17673" y="1404"/>
                  </a:cubicBezTo>
                  <a:cubicBezTo>
                    <a:pt x="17673" y="1404"/>
                    <a:pt x="17673" y="1404"/>
                    <a:pt x="17673" y="1404"/>
                  </a:cubicBezTo>
                  <a:cubicBezTo>
                    <a:pt x="17673" y="1337"/>
                    <a:pt x="17673" y="1337"/>
                    <a:pt x="17673" y="1337"/>
                  </a:cubicBezTo>
                  <a:cubicBezTo>
                    <a:pt x="17617" y="1404"/>
                    <a:pt x="17617" y="1404"/>
                    <a:pt x="17617" y="1404"/>
                  </a:cubicBezTo>
                  <a:cubicBezTo>
                    <a:pt x="17617" y="1404"/>
                    <a:pt x="17617" y="1404"/>
                    <a:pt x="17617" y="1404"/>
                  </a:cubicBezTo>
                  <a:cubicBezTo>
                    <a:pt x="17561" y="1404"/>
                    <a:pt x="17561" y="1404"/>
                    <a:pt x="17561" y="1404"/>
                  </a:cubicBezTo>
                  <a:cubicBezTo>
                    <a:pt x="17504" y="1404"/>
                    <a:pt x="17504" y="1404"/>
                    <a:pt x="17504" y="1404"/>
                  </a:cubicBezTo>
                  <a:cubicBezTo>
                    <a:pt x="17392" y="1404"/>
                    <a:pt x="17392" y="1404"/>
                    <a:pt x="17392" y="1404"/>
                  </a:cubicBezTo>
                  <a:cubicBezTo>
                    <a:pt x="17336" y="1471"/>
                    <a:pt x="17336" y="1471"/>
                    <a:pt x="17336" y="1471"/>
                  </a:cubicBezTo>
                  <a:cubicBezTo>
                    <a:pt x="17280" y="1471"/>
                    <a:pt x="17280" y="1471"/>
                    <a:pt x="17280" y="1471"/>
                  </a:cubicBezTo>
                  <a:cubicBezTo>
                    <a:pt x="17224" y="1471"/>
                    <a:pt x="17224" y="1471"/>
                    <a:pt x="17224" y="1471"/>
                  </a:cubicBezTo>
                  <a:cubicBezTo>
                    <a:pt x="17224" y="1471"/>
                    <a:pt x="17224" y="1471"/>
                    <a:pt x="17224" y="1471"/>
                  </a:cubicBezTo>
                  <a:cubicBezTo>
                    <a:pt x="17168" y="1471"/>
                    <a:pt x="17168" y="1471"/>
                    <a:pt x="17168" y="1471"/>
                  </a:cubicBezTo>
                  <a:cubicBezTo>
                    <a:pt x="17112" y="1404"/>
                    <a:pt x="17112" y="1404"/>
                    <a:pt x="17112" y="1404"/>
                  </a:cubicBezTo>
                  <a:cubicBezTo>
                    <a:pt x="17056" y="1404"/>
                    <a:pt x="17056" y="1404"/>
                    <a:pt x="17056" y="1404"/>
                  </a:cubicBezTo>
                  <a:cubicBezTo>
                    <a:pt x="17056" y="1404"/>
                    <a:pt x="17056" y="1404"/>
                    <a:pt x="17056" y="1404"/>
                  </a:cubicBezTo>
                  <a:cubicBezTo>
                    <a:pt x="16999" y="1404"/>
                    <a:pt x="16999" y="1404"/>
                    <a:pt x="16999" y="1404"/>
                  </a:cubicBezTo>
                  <a:cubicBezTo>
                    <a:pt x="16887" y="1337"/>
                    <a:pt x="16887" y="1337"/>
                    <a:pt x="16887" y="1337"/>
                  </a:cubicBezTo>
                  <a:cubicBezTo>
                    <a:pt x="16831" y="1404"/>
                    <a:pt x="16831" y="1404"/>
                    <a:pt x="16831" y="1404"/>
                  </a:cubicBezTo>
                  <a:cubicBezTo>
                    <a:pt x="16775" y="1337"/>
                    <a:pt x="16775" y="1337"/>
                    <a:pt x="16775" y="1337"/>
                  </a:cubicBezTo>
                  <a:cubicBezTo>
                    <a:pt x="16775" y="1337"/>
                    <a:pt x="16775" y="1337"/>
                    <a:pt x="16775" y="1337"/>
                  </a:cubicBezTo>
                  <a:cubicBezTo>
                    <a:pt x="16831" y="1271"/>
                    <a:pt x="16831" y="1271"/>
                    <a:pt x="16831" y="1271"/>
                  </a:cubicBezTo>
                  <a:cubicBezTo>
                    <a:pt x="16831" y="1204"/>
                    <a:pt x="16831" y="1204"/>
                    <a:pt x="16831" y="1204"/>
                  </a:cubicBezTo>
                  <a:cubicBezTo>
                    <a:pt x="16831" y="1204"/>
                    <a:pt x="16831" y="1204"/>
                    <a:pt x="16831" y="1204"/>
                  </a:cubicBezTo>
                  <a:cubicBezTo>
                    <a:pt x="16887" y="1204"/>
                    <a:pt x="16887" y="1204"/>
                    <a:pt x="16887" y="1204"/>
                  </a:cubicBezTo>
                  <a:cubicBezTo>
                    <a:pt x="16887" y="1271"/>
                    <a:pt x="16887" y="1271"/>
                    <a:pt x="16887" y="1271"/>
                  </a:cubicBezTo>
                  <a:cubicBezTo>
                    <a:pt x="16999" y="1204"/>
                    <a:pt x="16999" y="1204"/>
                    <a:pt x="16999" y="1204"/>
                  </a:cubicBezTo>
                  <a:cubicBezTo>
                    <a:pt x="16999" y="1204"/>
                    <a:pt x="16999" y="1204"/>
                    <a:pt x="16999" y="1204"/>
                  </a:cubicBezTo>
                  <a:cubicBezTo>
                    <a:pt x="16943" y="1204"/>
                    <a:pt x="16943" y="1204"/>
                    <a:pt x="16943" y="1204"/>
                  </a:cubicBezTo>
                  <a:cubicBezTo>
                    <a:pt x="16943" y="1204"/>
                    <a:pt x="16943" y="1204"/>
                    <a:pt x="16943" y="1204"/>
                  </a:cubicBezTo>
                  <a:cubicBezTo>
                    <a:pt x="16887" y="1137"/>
                    <a:pt x="16887" y="1137"/>
                    <a:pt x="16887" y="1137"/>
                  </a:cubicBezTo>
                  <a:cubicBezTo>
                    <a:pt x="16887" y="1137"/>
                    <a:pt x="16887" y="1137"/>
                    <a:pt x="16887" y="1137"/>
                  </a:cubicBezTo>
                  <a:cubicBezTo>
                    <a:pt x="16999" y="1137"/>
                    <a:pt x="16999" y="1137"/>
                    <a:pt x="16999" y="1137"/>
                  </a:cubicBezTo>
                  <a:cubicBezTo>
                    <a:pt x="17056" y="1070"/>
                    <a:pt x="17056" y="1070"/>
                    <a:pt x="17056" y="1070"/>
                  </a:cubicBezTo>
                  <a:cubicBezTo>
                    <a:pt x="17112" y="1070"/>
                    <a:pt x="17112" y="1070"/>
                    <a:pt x="17112" y="1070"/>
                  </a:cubicBezTo>
                  <a:cubicBezTo>
                    <a:pt x="17168" y="1003"/>
                    <a:pt x="17168" y="1003"/>
                    <a:pt x="17168" y="1003"/>
                  </a:cubicBezTo>
                  <a:cubicBezTo>
                    <a:pt x="17224" y="1003"/>
                    <a:pt x="17224" y="1003"/>
                    <a:pt x="17224" y="1003"/>
                  </a:cubicBezTo>
                  <a:cubicBezTo>
                    <a:pt x="17224" y="1070"/>
                    <a:pt x="17224" y="1070"/>
                    <a:pt x="17224" y="1070"/>
                  </a:cubicBezTo>
                  <a:cubicBezTo>
                    <a:pt x="17280" y="1003"/>
                    <a:pt x="17280" y="1003"/>
                    <a:pt x="17280" y="1003"/>
                  </a:cubicBezTo>
                  <a:cubicBezTo>
                    <a:pt x="17280" y="1003"/>
                    <a:pt x="17280" y="1003"/>
                    <a:pt x="17280" y="1003"/>
                  </a:cubicBezTo>
                  <a:cubicBezTo>
                    <a:pt x="17280" y="1003"/>
                    <a:pt x="17280" y="1003"/>
                    <a:pt x="17280" y="1003"/>
                  </a:cubicBezTo>
                  <a:cubicBezTo>
                    <a:pt x="17168" y="1003"/>
                    <a:pt x="17168" y="1003"/>
                    <a:pt x="17168" y="1003"/>
                  </a:cubicBezTo>
                  <a:cubicBezTo>
                    <a:pt x="17056" y="1003"/>
                    <a:pt x="17056" y="1003"/>
                    <a:pt x="17056" y="1003"/>
                  </a:cubicBezTo>
                  <a:cubicBezTo>
                    <a:pt x="16999" y="1003"/>
                    <a:pt x="16999" y="1003"/>
                    <a:pt x="16999" y="1003"/>
                  </a:cubicBezTo>
                  <a:cubicBezTo>
                    <a:pt x="16943" y="1003"/>
                    <a:pt x="16943" y="1003"/>
                    <a:pt x="16943" y="1003"/>
                  </a:cubicBezTo>
                  <a:cubicBezTo>
                    <a:pt x="16943" y="1070"/>
                    <a:pt x="16943" y="1070"/>
                    <a:pt x="16943" y="1070"/>
                  </a:cubicBezTo>
                  <a:cubicBezTo>
                    <a:pt x="16887" y="1070"/>
                    <a:pt x="16887" y="1070"/>
                    <a:pt x="16887" y="1070"/>
                  </a:cubicBezTo>
                  <a:cubicBezTo>
                    <a:pt x="16887" y="1003"/>
                    <a:pt x="16887" y="1003"/>
                    <a:pt x="16887" y="1003"/>
                  </a:cubicBezTo>
                  <a:cubicBezTo>
                    <a:pt x="16887" y="1003"/>
                    <a:pt x="16887" y="1003"/>
                    <a:pt x="16887" y="1003"/>
                  </a:cubicBezTo>
                  <a:cubicBezTo>
                    <a:pt x="16943" y="936"/>
                    <a:pt x="16943" y="936"/>
                    <a:pt x="16943" y="936"/>
                  </a:cubicBezTo>
                  <a:cubicBezTo>
                    <a:pt x="16999" y="869"/>
                    <a:pt x="16999" y="869"/>
                    <a:pt x="16999" y="869"/>
                  </a:cubicBezTo>
                  <a:cubicBezTo>
                    <a:pt x="17056" y="869"/>
                    <a:pt x="17056" y="869"/>
                    <a:pt x="17056" y="869"/>
                  </a:cubicBezTo>
                  <a:cubicBezTo>
                    <a:pt x="17112" y="869"/>
                    <a:pt x="17112" y="869"/>
                    <a:pt x="17112" y="869"/>
                  </a:cubicBezTo>
                  <a:cubicBezTo>
                    <a:pt x="17056" y="869"/>
                    <a:pt x="17056" y="869"/>
                    <a:pt x="17056" y="869"/>
                  </a:cubicBezTo>
                  <a:cubicBezTo>
                    <a:pt x="17056" y="869"/>
                    <a:pt x="17056" y="869"/>
                    <a:pt x="17056" y="869"/>
                  </a:cubicBezTo>
                  <a:cubicBezTo>
                    <a:pt x="17056" y="736"/>
                    <a:pt x="17056" y="736"/>
                    <a:pt x="17056" y="736"/>
                  </a:cubicBezTo>
                  <a:cubicBezTo>
                    <a:pt x="16999" y="802"/>
                    <a:pt x="16999" y="802"/>
                    <a:pt x="16999" y="802"/>
                  </a:cubicBezTo>
                  <a:cubicBezTo>
                    <a:pt x="16999" y="802"/>
                    <a:pt x="16999" y="802"/>
                    <a:pt x="16999" y="802"/>
                  </a:cubicBezTo>
                  <a:cubicBezTo>
                    <a:pt x="16999" y="869"/>
                    <a:pt x="16999" y="869"/>
                    <a:pt x="16999" y="869"/>
                  </a:cubicBezTo>
                  <a:cubicBezTo>
                    <a:pt x="16999" y="802"/>
                    <a:pt x="16999" y="802"/>
                    <a:pt x="16999" y="802"/>
                  </a:cubicBezTo>
                  <a:cubicBezTo>
                    <a:pt x="16943" y="802"/>
                    <a:pt x="16943" y="802"/>
                    <a:pt x="16943" y="802"/>
                  </a:cubicBezTo>
                  <a:cubicBezTo>
                    <a:pt x="16943" y="802"/>
                    <a:pt x="16943" y="802"/>
                    <a:pt x="16943" y="802"/>
                  </a:cubicBezTo>
                  <a:cubicBezTo>
                    <a:pt x="16887" y="802"/>
                    <a:pt x="16887" y="802"/>
                    <a:pt x="16887" y="802"/>
                  </a:cubicBezTo>
                  <a:cubicBezTo>
                    <a:pt x="16887" y="869"/>
                    <a:pt x="16887" y="869"/>
                    <a:pt x="16887" y="869"/>
                  </a:cubicBezTo>
                  <a:cubicBezTo>
                    <a:pt x="16831" y="936"/>
                    <a:pt x="16831" y="936"/>
                    <a:pt x="16831" y="936"/>
                  </a:cubicBezTo>
                  <a:cubicBezTo>
                    <a:pt x="16775" y="936"/>
                    <a:pt x="16775" y="936"/>
                    <a:pt x="16775" y="936"/>
                  </a:cubicBezTo>
                  <a:cubicBezTo>
                    <a:pt x="16775" y="869"/>
                    <a:pt x="16775" y="869"/>
                    <a:pt x="16775" y="869"/>
                  </a:cubicBezTo>
                  <a:cubicBezTo>
                    <a:pt x="16775" y="802"/>
                    <a:pt x="16775" y="802"/>
                    <a:pt x="16775" y="802"/>
                  </a:cubicBezTo>
                  <a:cubicBezTo>
                    <a:pt x="16775" y="802"/>
                    <a:pt x="16775" y="802"/>
                    <a:pt x="16775" y="802"/>
                  </a:cubicBezTo>
                  <a:cubicBezTo>
                    <a:pt x="16775" y="736"/>
                    <a:pt x="16775" y="736"/>
                    <a:pt x="16775" y="736"/>
                  </a:cubicBezTo>
                  <a:cubicBezTo>
                    <a:pt x="16775" y="736"/>
                    <a:pt x="16775" y="736"/>
                    <a:pt x="16775" y="736"/>
                  </a:cubicBezTo>
                  <a:cubicBezTo>
                    <a:pt x="16831" y="802"/>
                    <a:pt x="16831" y="802"/>
                    <a:pt x="16831" y="802"/>
                  </a:cubicBezTo>
                  <a:cubicBezTo>
                    <a:pt x="16831" y="736"/>
                    <a:pt x="16831" y="736"/>
                    <a:pt x="16831" y="736"/>
                  </a:cubicBezTo>
                  <a:cubicBezTo>
                    <a:pt x="16831" y="669"/>
                    <a:pt x="16831" y="669"/>
                    <a:pt x="16831" y="669"/>
                  </a:cubicBezTo>
                  <a:cubicBezTo>
                    <a:pt x="16887" y="669"/>
                    <a:pt x="16887" y="669"/>
                    <a:pt x="16887" y="669"/>
                  </a:cubicBezTo>
                  <a:cubicBezTo>
                    <a:pt x="16943" y="669"/>
                    <a:pt x="16943" y="669"/>
                    <a:pt x="16943" y="669"/>
                  </a:cubicBezTo>
                  <a:cubicBezTo>
                    <a:pt x="16999" y="602"/>
                    <a:pt x="16999" y="602"/>
                    <a:pt x="16999" y="602"/>
                  </a:cubicBezTo>
                  <a:cubicBezTo>
                    <a:pt x="17056" y="602"/>
                    <a:pt x="17056" y="602"/>
                    <a:pt x="17056" y="602"/>
                  </a:cubicBezTo>
                  <a:cubicBezTo>
                    <a:pt x="17112" y="602"/>
                    <a:pt x="17112" y="602"/>
                    <a:pt x="17112" y="602"/>
                  </a:cubicBezTo>
                  <a:cubicBezTo>
                    <a:pt x="17224" y="535"/>
                    <a:pt x="17224" y="535"/>
                    <a:pt x="17224" y="535"/>
                  </a:cubicBezTo>
                  <a:cubicBezTo>
                    <a:pt x="17224" y="535"/>
                    <a:pt x="17224" y="535"/>
                    <a:pt x="17224" y="535"/>
                  </a:cubicBezTo>
                  <a:cubicBezTo>
                    <a:pt x="17280" y="535"/>
                    <a:pt x="17280" y="535"/>
                    <a:pt x="17280" y="535"/>
                  </a:cubicBezTo>
                  <a:cubicBezTo>
                    <a:pt x="17280" y="602"/>
                    <a:pt x="17280" y="602"/>
                    <a:pt x="17280" y="602"/>
                  </a:cubicBezTo>
                  <a:cubicBezTo>
                    <a:pt x="17280" y="602"/>
                    <a:pt x="17280" y="602"/>
                    <a:pt x="17280" y="602"/>
                  </a:cubicBezTo>
                  <a:cubicBezTo>
                    <a:pt x="17280" y="736"/>
                    <a:pt x="17280" y="736"/>
                    <a:pt x="17280" y="736"/>
                  </a:cubicBezTo>
                  <a:cubicBezTo>
                    <a:pt x="17280" y="736"/>
                    <a:pt x="17280" y="736"/>
                    <a:pt x="17280" y="736"/>
                  </a:cubicBezTo>
                  <a:cubicBezTo>
                    <a:pt x="17336" y="669"/>
                    <a:pt x="17336" y="669"/>
                    <a:pt x="17336" y="669"/>
                  </a:cubicBezTo>
                  <a:cubicBezTo>
                    <a:pt x="17336" y="602"/>
                    <a:pt x="17336" y="602"/>
                    <a:pt x="17336" y="602"/>
                  </a:cubicBezTo>
                  <a:cubicBezTo>
                    <a:pt x="17392" y="669"/>
                    <a:pt x="17392" y="669"/>
                    <a:pt x="17392" y="669"/>
                  </a:cubicBezTo>
                  <a:cubicBezTo>
                    <a:pt x="17336" y="669"/>
                    <a:pt x="17336" y="669"/>
                    <a:pt x="17336" y="669"/>
                  </a:cubicBezTo>
                  <a:cubicBezTo>
                    <a:pt x="17336" y="736"/>
                    <a:pt x="17336" y="736"/>
                    <a:pt x="17336" y="736"/>
                  </a:cubicBezTo>
                  <a:cubicBezTo>
                    <a:pt x="17392" y="669"/>
                    <a:pt x="17392" y="669"/>
                    <a:pt x="17392" y="669"/>
                  </a:cubicBezTo>
                  <a:cubicBezTo>
                    <a:pt x="17392" y="669"/>
                    <a:pt x="17392" y="669"/>
                    <a:pt x="17392" y="669"/>
                  </a:cubicBezTo>
                  <a:cubicBezTo>
                    <a:pt x="17392" y="602"/>
                    <a:pt x="17392" y="602"/>
                    <a:pt x="17392" y="602"/>
                  </a:cubicBezTo>
                  <a:cubicBezTo>
                    <a:pt x="17392" y="602"/>
                    <a:pt x="17392" y="602"/>
                    <a:pt x="17392" y="602"/>
                  </a:cubicBezTo>
                  <a:cubicBezTo>
                    <a:pt x="17392" y="535"/>
                    <a:pt x="17392" y="535"/>
                    <a:pt x="17392" y="535"/>
                  </a:cubicBezTo>
                  <a:cubicBezTo>
                    <a:pt x="17448" y="535"/>
                    <a:pt x="17448" y="535"/>
                    <a:pt x="17448" y="535"/>
                  </a:cubicBezTo>
                  <a:cubicBezTo>
                    <a:pt x="17504" y="468"/>
                    <a:pt x="17504" y="468"/>
                    <a:pt x="17504" y="468"/>
                  </a:cubicBezTo>
                  <a:cubicBezTo>
                    <a:pt x="17504" y="468"/>
                    <a:pt x="17504" y="468"/>
                    <a:pt x="17504" y="468"/>
                  </a:cubicBezTo>
                  <a:cubicBezTo>
                    <a:pt x="17504" y="535"/>
                    <a:pt x="17504" y="535"/>
                    <a:pt x="17504" y="535"/>
                  </a:cubicBezTo>
                  <a:cubicBezTo>
                    <a:pt x="17504" y="602"/>
                    <a:pt x="17504" y="602"/>
                    <a:pt x="17504" y="602"/>
                  </a:cubicBezTo>
                  <a:cubicBezTo>
                    <a:pt x="17561" y="602"/>
                    <a:pt x="17561" y="602"/>
                    <a:pt x="17561" y="602"/>
                  </a:cubicBezTo>
                  <a:cubicBezTo>
                    <a:pt x="17561" y="669"/>
                    <a:pt x="17561" y="669"/>
                    <a:pt x="17561" y="669"/>
                  </a:cubicBezTo>
                  <a:cubicBezTo>
                    <a:pt x="17561" y="736"/>
                    <a:pt x="17561" y="736"/>
                    <a:pt x="17561" y="736"/>
                  </a:cubicBezTo>
                  <a:cubicBezTo>
                    <a:pt x="17561" y="736"/>
                    <a:pt x="17561" y="736"/>
                    <a:pt x="17561" y="736"/>
                  </a:cubicBezTo>
                  <a:cubicBezTo>
                    <a:pt x="17561" y="802"/>
                    <a:pt x="17561" y="802"/>
                    <a:pt x="17561" y="802"/>
                  </a:cubicBezTo>
                  <a:cubicBezTo>
                    <a:pt x="17617" y="802"/>
                    <a:pt x="17617" y="802"/>
                    <a:pt x="17617" y="802"/>
                  </a:cubicBezTo>
                  <a:cubicBezTo>
                    <a:pt x="17617" y="802"/>
                    <a:pt x="17617" y="802"/>
                    <a:pt x="17617" y="802"/>
                  </a:cubicBezTo>
                  <a:cubicBezTo>
                    <a:pt x="17617" y="736"/>
                    <a:pt x="17617" y="736"/>
                    <a:pt x="17617" y="736"/>
                  </a:cubicBezTo>
                  <a:cubicBezTo>
                    <a:pt x="17617" y="669"/>
                    <a:pt x="17617" y="669"/>
                    <a:pt x="17617" y="669"/>
                  </a:cubicBezTo>
                  <a:cubicBezTo>
                    <a:pt x="17617" y="669"/>
                    <a:pt x="17617" y="669"/>
                    <a:pt x="17617" y="669"/>
                  </a:cubicBezTo>
                  <a:cubicBezTo>
                    <a:pt x="17673" y="602"/>
                    <a:pt x="17673" y="602"/>
                    <a:pt x="17673" y="602"/>
                  </a:cubicBezTo>
                  <a:cubicBezTo>
                    <a:pt x="17729" y="602"/>
                    <a:pt x="17729" y="602"/>
                    <a:pt x="17729" y="602"/>
                  </a:cubicBezTo>
                  <a:cubicBezTo>
                    <a:pt x="17785" y="669"/>
                    <a:pt x="17785" y="669"/>
                    <a:pt x="17785" y="669"/>
                  </a:cubicBezTo>
                  <a:cubicBezTo>
                    <a:pt x="17785" y="736"/>
                    <a:pt x="17785" y="736"/>
                    <a:pt x="17785" y="736"/>
                  </a:cubicBezTo>
                  <a:cubicBezTo>
                    <a:pt x="17729" y="802"/>
                    <a:pt x="17729" y="802"/>
                    <a:pt x="17729" y="802"/>
                  </a:cubicBezTo>
                  <a:cubicBezTo>
                    <a:pt x="17785" y="802"/>
                    <a:pt x="17785" y="802"/>
                    <a:pt x="17785" y="802"/>
                  </a:cubicBezTo>
                  <a:cubicBezTo>
                    <a:pt x="17785" y="869"/>
                    <a:pt x="17785" y="869"/>
                    <a:pt x="17785" y="869"/>
                  </a:cubicBezTo>
                  <a:cubicBezTo>
                    <a:pt x="17785" y="802"/>
                    <a:pt x="17785" y="802"/>
                    <a:pt x="17785" y="802"/>
                  </a:cubicBezTo>
                  <a:cubicBezTo>
                    <a:pt x="17785" y="736"/>
                    <a:pt x="17785" y="736"/>
                    <a:pt x="17785" y="736"/>
                  </a:cubicBezTo>
                  <a:cubicBezTo>
                    <a:pt x="17841" y="736"/>
                    <a:pt x="17841" y="736"/>
                    <a:pt x="17841" y="736"/>
                  </a:cubicBezTo>
                  <a:cubicBezTo>
                    <a:pt x="17841" y="736"/>
                    <a:pt x="17841" y="736"/>
                    <a:pt x="17841" y="736"/>
                  </a:cubicBezTo>
                  <a:cubicBezTo>
                    <a:pt x="17897" y="736"/>
                    <a:pt x="17897" y="736"/>
                    <a:pt x="17897" y="736"/>
                  </a:cubicBezTo>
                  <a:cubicBezTo>
                    <a:pt x="17841" y="802"/>
                    <a:pt x="17841" y="802"/>
                    <a:pt x="17841" y="802"/>
                  </a:cubicBezTo>
                  <a:cubicBezTo>
                    <a:pt x="17841" y="802"/>
                    <a:pt x="17841" y="802"/>
                    <a:pt x="17841" y="802"/>
                  </a:cubicBezTo>
                  <a:cubicBezTo>
                    <a:pt x="17897" y="869"/>
                    <a:pt x="17897" y="869"/>
                    <a:pt x="17897" y="869"/>
                  </a:cubicBezTo>
                  <a:cubicBezTo>
                    <a:pt x="17897" y="802"/>
                    <a:pt x="17897" y="802"/>
                    <a:pt x="17897" y="802"/>
                  </a:cubicBezTo>
                  <a:cubicBezTo>
                    <a:pt x="17953" y="802"/>
                    <a:pt x="17953" y="802"/>
                    <a:pt x="17953" y="802"/>
                  </a:cubicBezTo>
                  <a:cubicBezTo>
                    <a:pt x="17953" y="869"/>
                    <a:pt x="17953" y="869"/>
                    <a:pt x="17953" y="869"/>
                  </a:cubicBezTo>
                  <a:cubicBezTo>
                    <a:pt x="17953" y="802"/>
                    <a:pt x="17953" y="802"/>
                    <a:pt x="17953" y="802"/>
                  </a:cubicBezTo>
                  <a:cubicBezTo>
                    <a:pt x="17953" y="736"/>
                    <a:pt x="17953" y="736"/>
                    <a:pt x="17953" y="736"/>
                  </a:cubicBezTo>
                  <a:cubicBezTo>
                    <a:pt x="17897" y="669"/>
                    <a:pt x="17897" y="669"/>
                    <a:pt x="17897" y="669"/>
                  </a:cubicBezTo>
                  <a:cubicBezTo>
                    <a:pt x="17897" y="669"/>
                    <a:pt x="17897" y="669"/>
                    <a:pt x="17897" y="669"/>
                  </a:cubicBezTo>
                  <a:cubicBezTo>
                    <a:pt x="17897" y="669"/>
                    <a:pt x="17897" y="669"/>
                    <a:pt x="17897" y="669"/>
                  </a:cubicBezTo>
                  <a:cubicBezTo>
                    <a:pt x="17897" y="602"/>
                    <a:pt x="17897" y="602"/>
                    <a:pt x="17897" y="602"/>
                  </a:cubicBezTo>
                  <a:cubicBezTo>
                    <a:pt x="17841" y="535"/>
                    <a:pt x="17841" y="535"/>
                    <a:pt x="17841" y="535"/>
                  </a:cubicBezTo>
                  <a:cubicBezTo>
                    <a:pt x="17841" y="535"/>
                    <a:pt x="17841" y="535"/>
                    <a:pt x="17841" y="535"/>
                  </a:cubicBezTo>
                  <a:cubicBezTo>
                    <a:pt x="17785" y="468"/>
                    <a:pt x="17785" y="468"/>
                    <a:pt x="17785" y="468"/>
                  </a:cubicBezTo>
                  <a:cubicBezTo>
                    <a:pt x="17785" y="401"/>
                    <a:pt x="17785" y="401"/>
                    <a:pt x="17785" y="401"/>
                  </a:cubicBezTo>
                  <a:cubicBezTo>
                    <a:pt x="17841" y="401"/>
                    <a:pt x="17841" y="401"/>
                    <a:pt x="17841" y="401"/>
                  </a:cubicBezTo>
                  <a:cubicBezTo>
                    <a:pt x="17897" y="468"/>
                    <a:pt x="17897" y="468"/>
                    <a:pt x="17897" y="468"/>
                  </a:cubicBezTo>
                  <a:cubicBezTo>
                    <a:pt x="17953" y="468"/>
                    <a:pt x="17953" y="468"/>
                    <a:pt x="17953" y="468"/>
                  </a:cubicBezTo>
                  <a:cubicBezTo>
                    <a:pt x="18009" y="468"/>
                    <a:pt x="18009" y="468"/>
                    <a:pt x="18009" y="468"/>
                  </a:cubicBezTo>
                  <a:cubicBezTo>
                    <a:pt x="18009" y="401"/>
                    <a:pt x="18009" y="401"/>
                    <a:pt x="18009" y="401"/>
                  </a:cubicBezTo>
                  <a:cubicBezTo>
                    <a:pt x="18009" y="334"/>
                    <a:pt x="18009" y="334"/>
                    <a:pt x="18009" y="334"/>
                  </a:cubicBezTo>
                  <a:cubicBezTo>
                    <a:pt x="17953" y="267"/>
                    <a:pt x="17953" y="267"/>
                    <a:pt x="17953" y="267"/>
                  </a:cubicBezTo>
                  <a:cubicBezTo>
                    <a:pt x="18009" y="267"/>
                    <a:pt x="18009" y="267"/>
                    <a:pt x="18009" y="267"/>
                  </a:cubicBezTo>
                  <a:cubicBezTo>
                    <a:pt x="18065" y="201"/>
                    <a:pt x="18065" y="201"/>
                    <a:pt x="18065" y="201"/>
                  </a:cubicBezTo>
                  <a:cubicBezTo>
                    <a:pt x="18065" y="267"/>
                    <a:pt x="18065" y="267"/>
                    <a:pt x="18065" y="267"/>
                  </a:cubicBezTo>
                  <a:cubicBezTo>
                    <a:pt x="18178" y="267"/>
                    <a:pt x="18178" y="267"/>
                    <a:pt x="18178" y="267"/>
                  </a:cubicBezTo>
                  <a:cubicBezTo>
                    <a:pt x="18178" y="267"/>
                    <a:pt x="18178" y="267"/>
                    <a:pt x="18178" y="267"/>
                  </a:cubicBezTo>
                  <a:cubicBezTo>
                    <a:pt x="18178" y="334"/>
                    <a:pt x="18178" y="334"/>
                    <a:pt x="18178" y="334"/>
                  </a:cubicBezTo>
                  <a:cubicBezTo>
                    <a:pt x="18178" y="334"/>
                    <a:pt x="18178" y="334"/>
                    <a:pt x="18178" y="334"/>
                  </a:cubicBezTo>
                  <a:cubicBezTo>
                    <a:pt x="18178" y="401"/>
                    <a:pt x="18178" y="401"/>
                    <a:pt x="18178" y="401"/>
                  </a:cubicBezTo>
                  <a:cubicBezTo>
                    <a:pt x="18234" y="401"/>
                    <a:pt x="18234" y="401"/>
                    <a:pt x="18234" y="401"/>
                  </a:cubicBezTo>
                  <a:cubicBezTo>
                    <a:pt x="18234" y="468"/>
                    <a:pt x="18234" y="468"/>
                    <a:pt x="18234" y="468"/>
                  </a:cubicBezTo>
                  <a:cubicBezTo>
                    <a:pt x="18234" y="535"/>
                    <a:pt x="18234" y="535"/>
                    <a:pt x="18234" y="535"/>
                  </a:cubicBezTo>
                  <a:cubicBezTo>
                    <a:pt x="18234" y="669"/>
                    <a:pt x="18234" y="669"/>
                    <a:pt x="18234" y="669"/>
                  </a:cubicBezTo>
                  <a:cubicBezTo>
                    <a:pt x="18290" y="602"/>
                    <a:pt x="18290" y="602"/>
                    <a:pt x="18290" y="602"/>
                  </a:cubicBezTo>
                  <a:cubicBezTo>
                    <a:pt x="18346" y="602"/>
                    <a:pt x="18346" y="602"/>
                    <a:pt x="18346" y="602"/>
                  </a:cubicBezTo>
                  <a:cubicBezTo>
                    <a:pt x="18346" y="602"/>
                    <a:pt x="18346" y="602"/>
                    <a:pt x="18346" y="602"/>
                  </a:cubicBezTo>
                  <a:cubicBezTo>
                    <a:pt x="18346" y="602"/>
                    <a:pt x="18346" y="602"/>
                    <a:pt x="18346" y="602"/>
                  </a:cubicBezTo>
                  <a:cubicBezTo>
                    <a:pt x="18346" y="669"/>
                    <a:pt x="18346" y="669"/>
                    <a:pt x="18346" y="669"/>
                  </a:cubicBezTo>
                  <a:cubicBezTo>
                    <a:pt x="18402" y="602"/>
                    <a:pt x="18402" y="602"/>
                    <a:pt x="18402" y="602"/>
                  </a:cubicBezTo>
                  <a:cubicBezTo>
                    <a:pt x="18402" y="602"/>
                    <a:pt x="18402" y="602"/>
                    <a:pt x="18402" y="602"/>
                  </a:cubicBezTo>
                  <a:cubicBezTo>
                    <a:pt x="18458" y="535"/>
                    <a:pt x="18458" y="535"/>
                    <a:pt x="18458" y="535"/>
                  </a:cubicBezTo>
                  <a:cubicBezTo>
                    <a:pt x="18514" y="535"/>
                    <a:pt x="18514" y="535"/>
                    <a:pt x="18514" y="535"/>
                  </a:cubicBezTo>
                  <a:cubicBezTo>
                    <a:pt x="18458" y="401"/>
                    <a:pt x="18458" y="401"/>
                    <a:pt x="18458" y="401"/>
                  </a:cubicBezTo>
                  <a:cubicBezTo>
                    <a:pt x="18514" y="401"/>
                    <a:pt x="18514" y="401"/>
                    <a:pt x="18514" y="401"/>
                  </a:cubicBezTo>
                  <a:cubicBezTo>
                    <a:pt x="18514" y="401"/>
                    <a:pt x="18514" y="401"/>
                    <a:pt x="18514" y="401"/>
                  </a:cubicBezTo>
                  <a:cubicBezTo>
                    <a:pt x="18570" y="401"/>
                    <a:pt x="18570" y="401"/>
                    <a:pt x="18570" y="401"/>
                  </a:cubicBezTo>
                  <a:cubicBezTo>
                    <a:pt x="18626" y="401"/>
                    <a:pt x="18626" y="401"/>
                    <a:pt x="18626" y="401"/>
                  </a:cubicBezTo>
                  <a:cubicBezTo>
                    <a:pt x="18626" y="401"/>
                    <a:pt x="18626" y="401"/>
                    <a:pt x="18626" y="401"/>
                  </a:cubicBezTo>
                  <a:cubicBezTo>
                    <a:pt x="18570" y="334"/>
                    <a:pt x="18570" y="334"/>
                    <a:pt x="18570" y="334"/>
                  </a:cubicBezTo>
                  <a:cubicBezTo>
                    <a:pt x="18514" y="267"/>
                    <a:pt x="18514" y="267"/>
                    <a:pt x="18514" y="267"/>
                  </a:cubicBezTo>
                  <a:cubicBezTo>
                    <a:pt x="18570" y="201"/>
                    <a:pt x="18570" y="201"/>
                    <a:pt x="18570" y="201"/>
                  </a:cubicBezTo>
                  <a:cubicBezTo>
                    <a:pt x="18570" y="201"/>
                    <a:pt x="18570" y="201"/>
                    <a:pt x="18570" y="201"/>
                  </a:cubicBezTo>
                  <a:cubicBezTo>
                    <a:pt x="18570" y="201"/>
                    <a:pt x="18570" y="201"/>
                    <a:pt x="18570" y="201"/>
                  </a:cubicBezTo>
                  <a:cubicBezTo>
                    <a:pt x="18683" y="201"/>
                    <a:pt x="18683" y="201"/>
                    <a:pt x="18683" y="201"/>
                  </a:cubicBezTo>
                  <a:cubicBezTo>
                    <a:pt x="18683" y="334"/>
                    <a:pt x="18683" y="334"/>
                    <a:pt x="18683" y="334"/>
                  </a:cubicBezTo>
                  <a:cubicBezTo>
                    <a:pt x="18739" y="334"/>
                    <a:pt x="18739" y="334"/>
                    <a:pt x="18739" y="334"/>
                  </a:cubicBezTo>
                  <a:cubicBezTo>
                    <a:pt x="18683" y="401"/>
                    <a:pt x="18683" y="401"/>
                    <a:pt x="18683" y="401"/>
                  </a:cubicBezTo>
                  <a:cubicBezTo>
                    <a:pt x="18739" y="468"/>
                    <a:pt x="18739" y="468"/>
                    <a:pt x="18739" y="468"/>
                  </a:cubicBezTo>
                  <a:cubicBezTo>
                    <a:pt x="18739" y="535"/>
                    <a:pt x="18739" y="535"/>
                    <a:pt x="18739" y="535"/>
                  </a:cubicBezTo>
                  <a:cubicBezTo>
                    <a:pt x="18739" y="602"/>
                    <a:pt x="18739" y="602"/>
                    <a:pt x="18739" y="602"/>
                  </a:cubicBezTo>
                  <a:cubicBezTo>
                    <a:pt x="18795" y="535"/>
                    <a:pt x="18795" y="535"/>
                    <a:pt x="18795" y="535"/>
                  </a:cubicBezTo>
                  <a:cubicBezTo>
                    <a:pt x="18795" y="468"/>
                    <a:pt x="18795" y="468"/>
                    <a:pt x="18795" y="468"/>
                  </a:cubicBezTo>
                  <a:cubicBezTo>
                    <a:pt x="18795" y="468"/>
                    <a:pt x="18795" y="468"/>
                    <a:pt x="18795" y="468"/>
                  </a:cubicBezTo>
                  <a:cubicBezTo>
                    <a:pt x="18795" y="401"/>
                    <a:pt x="18795" y="401"/>
                    <a:pt x="18795" y="401"/>
                  </a:cubicBezTo>
                  <a:cubicBezTo>
                    <a:pt x="18739" y="334"/>
                    <a:pt x="18739" y="334"/>
                    <a:pt x="18739" y="334"/>
                  </a:cubicBezTo>
                  <a:cubicBezTo>
                    <a:pt x="18739" y="201"/>
                    <a:pt x="18739" y="201"/>
                    <a:pt x="18739" y="201"/>
                  </a:cubicBezTo>
                  <a:cubicBezTo>
                    <a:pt x="18739" y="134"/>
                    <a:pt x="18739" y="134"/>
                    <a:pt x="18739" y="134"/>
                  </a:cubicBezTo>
                  <a:cubicBezTo>
                    <a:pt x="18795" y="67"/>
                    <a:pt x="18795" y="67"/>
                    <a:pt x="18795" y="67"/>
                  </a:cubicBezTo>
                  <a:cubicBezTo>
                    <a:pt x="18795" y="67"/>
                    <a:pt x="18795" y="67"/>
                    <a:pt x="18795" y="67"/>
                  </a:cubicBezTo>
                  <a:cubicBezTo>
                    <a:pt x="18851" y="134"/>
                    <a:pt x="18851" y="134"/>
                    <a:pt x="18851" y="134"/>
                  </a:cubicBezTo>
                  <a:cubicBezTo>
                    <a:pt x="18907" y="134"/>
                    <a:pt x="18907" y="134"/>
                    <a:pt x="18907" y="134"/>
                  </a:cubicBezTo>
                  <a:cubicBezTo>
                    <a:pt x="18907" y="134"/>
                    <a:pt x="18907" y="134"/>
                    <a:pt x="18907" y="134"/>
                  </a:cubicBezTo>
                  <a:cubicBezTo>
                    <a:pt x="18907" y="201"/>
                    <a:pt x="18907" y="201"/>
                    <a:pt x="18907" y="201"/>
                  </a:cubicBezTo>
                  <a:cubicBezTo>
                    <a:pt x="18907" y="267"/>
                    <a:pt x="18907" y="267"/>
                    <a:pt x="18907" y="267"/>
                  </a:cubicBezTo>
                  <a:cubicBezTo>
                    <a:pt x="18907" y="334"/>
                    <a:pt x="18907" y="334"/>
                    <a:pt x="18907" y="334"/>
                  </a:cubicBezTo>
                  <a:cubicBezTo>
                    <a:pt x="18907" y="401"/>
                    <a:pt x="18907" y="401"/>
                    <a:pt x="18907" y="401"/>
                  </a:cubicBezTo>
                  <a:cubicBezTo>
                    <a:pt x="18963" y="401"/>
                    <a:pt x="18963" y="401"/>
                    <a:pt x="18963" y="401"/>
                  </a:cubicBezTo>
                  <a:cubicBezTo>
                    <a:pt x="18963" y="401"/>
                    <a:pt x="18963" y="401"/>
                    <a:pt x="18963" y="401"/>
                  </a:cubicBezTo>
                  <a:cubicBezTo>
                    <a:pt x="18963" y="334"/>
                    <a:pt x="18963" y="334"/>
                    <a:pt x="18963" y="334"/>
                  </a:cubicBezTo>
                  <a:cubicBezTo>
                    <a:pt x="18963" y="334"/>
                    <a:pt x="18963" y="334"/>
                    <a:pt x="18963" y="334"/>
                  </a:cubicBezTo>
                  <a:cubicBezTo>
                    <a:pt x="19075" y="468"/>
                    <a:pt x="19075" y="468"/>
                    <a:pt x="19075" y="468"/>
                  </a:cubicBezTo>
                  <a:cubicBezTo>
                    <a:pt x="19075" y="401"/>
                    <a:pt x="19075" y="401"/>
                    <a:pt x="19075" y="401"/>
                  </a:cubicBezTo>
                  <a:cubicBezTo>
                    <a:pt x="19131" y="401"/>
                    <a:pt x="19131" y="401"/>
                    <a:pt x="19131" y="401"/>
                  </a:cubicBezTo>
                  <a:cubicBezTo>
                    <a:pt x="19131" y="401"/>
                    <a:pt x="19131" y="401"/>
                    <a:pt x="19131" y="401"/>
                  </a:cubicBezTo>
                  <a:cubicBezTo>
                    <a:pt x="19075" y="401"/>
                    <a:pt x="19075" y="401"/>
                    <a:pt x="19075" y="401"/>
                  </a:cubicBezTo>
                  <a:cubicBezTo>
                    <a:pt x="19075" y="334"/>
                    <a:pt x="19075" y="334"/>
                    <a:pt x="19075" y="334"/>
                  </a:cubicBezTo>
                  <a:cubicBezTo>
                    <a:pt x="19075" y="267"/>
                    <a:pt x="19075" y="267"/>
                    <a:pt x="19075" y="267"/>
                  </a:cubicBezTo>
                  <a:cubicBezTo>
                    <a:pt x="19075" y="267"/>
                    <a:pt x="19075" y="267"/>
                    <a:pt x="19075" y="267"/>
                  </a:cubicBezTo>
                  <a:cubicBezTo>
                    <a:pt x="19019" y="201"/>
                    <a:pt x="19019" y="201"/>
                    <a:pt x="19019" y="201"/>
                  </a:cubicBezTo>
                  <a:cubicBezTo>
                    <a:pt x="19019" y="201"/>
                    <a:pt x="19019" y="201"/>
                    <a:pt x="19019" y="201"/>
                  </a:cubicBezTo>
                  <a:cubicBezTo>
                    <a:pt x="19019" y="134"/>
                    <a:pt x="19019" y="134"/>
                    <a:pt x="19019" y="134"/>
                  </a:cubicBezTo>
                  <a:cubicBezTo>
                    <a:pt x="19075" y="134"/>
                    <a:pt x="19075" y="134"/>
                    <a:pt x="19075" y="134"/>
                  </a:cubicBezTo>
                  <a:cubicBezTo>
                    <a:pt x="19019" y="134"/>
                    <a:pt x="19019" y="134"/>
                    <a:pt x="19019" y="134"/>
                  </a:cubicBezTo>
                  <a:cubicBezTo>
                    <a:pt x="19019" y="134"/>
                    <a:pt x="19019" y="134"/>
                    <a:pt x="19019" y="134"/>
                  </a:cubicBezTo>
                  <a:cubicBezTo>
                    <a:pt x="18963" y="67"/>
                    <a:pt x="18963" y="67"/>
                    <a:pt x="18963" y="67"/>
                  </a:cubicBezTo>
                  <a:cubicBezTo>
                    <a:pt x="19019" y="67"/>
                    <a:pt x="19019" y="67"/>
                    <a:pt x="19019" y="67"/>
                  </a:cubicBezTo>
                  <a:cubicBezTo>
                    <a:pt x="19019" y="67"/>
                    <a:pt x="19019" y="67"/>
                    <a:pt x="19019" y="67"/>
                  </a:cubicBezTo>
                  <a:cubicBezTo>
                    <a:pt x="19075" y="0"/>
                    <a:pt x="19075" y="0"/>
                    <a:pt x="19075" y="0"/>
                  </a:cubicBezTo>
                  <a:cubicBezTo>
                    <a:pt x="19188" y="0"/>
                    <a:pt x="19188" y="0"/>
                    <a:pt x="19188" y="0"/>
                  </a:cubicBezTo>
                  <a:cubicBezTo>
                    <a:pt x="19244" y="67"/>
                    <a:pt x="19244" y="67"/>
                    <a:pt x="19244" y="67"/>
                  </a:cubicBezTo>
                  <a:cubicBezTo>
                    <a:pt x="19244" y="134"/>
                    <a:pt x="19244" y="134"/>
                    <a:pt x="19244" y="134"/>
                  </a:cubicBezTo>
                  <a:cubicBezTo>
                    <a:pt x="19188" y="134"/>
                    <a:pt x="19188" y="134"/>
                    <a:pt x="19188" y="134"/>
                  </a:cubicBezTo>
                  <a:cubicBezTo>
                    <a:pt x="19188" y="201"/>
                    <a:pt x="19188" y="201"/>
                    <a:pt x="19188" y="201"/>
                  </a:cubicBezTo>
                  <a:cubicBezTo>
                    <a:pt x="19244" y="201"/>
                    <a:pt x="19244" y="201"/>
                    <a:pt x="19244" y="201"/>
                  </a:cubicBezTo>
                  <a:cubicBezTo>
                    <a:pt x="19244" y="134"/>
                    <a:pt x="19244" y="134"/>
                    <a:pt x="19244" y="134"/>
                  </a:cubicBezTo>
                  <a:cubicBezTo>
                    <a:pt x="19300" y="134"/>
                    <a:pt x="19300" y="134"/>
                    <a:pt x="19300" y="134"/>
                  </a:cubicBezTo>
                  <a:cubicBezTo>
                    <a:pt x="19300" y="134"/>
                    <a:pt x="19300" y="134"/>
                    <a:pt x="19300" y="134"/>
                  </a:cubicBezTo>
                  <a:cubicBezTo>
                    <a:pt x="19300" y="201"/>
                    <a:pt x="19300" y="201"/>
                    <a:pt x="19300" y="201"/>
                  </a:cubicBezTo>
                  <a:cubicBezTo>
                    <a:pt x="19300" y="201"/>
                    <a:pt x="19300" y="201"/>
                    <a:pt x="19300" y="201"/>
                  </a:cubicBezTo>
                  <a:cubicBezTo>
                    <a:pt x="19356" y="201"/>
                    <a:pt x="19356" y="201"/>
                    <a:pt x="19356" y="201"/>
                  </a:cubicBezTo>
                  <a:cubicBezTo>
                    <a:pt x="19356" y="201"/>
                    <a:pt x="19356" y="201"/>
                    <a:pt x="19356" y="201"/>
                  </a:cubicBezTo>
                  <a:cubicBezTo>
                    <a:pt x="19412" y="134"/>
                    <a:pt x="19412" y="134"/>
                    <a:pt x="19412" y="134"/>
                  </a:cubicBezTo>
                  <a:cubicBezTo>
                    <a:pt x="19412" y="134"/>
                    <a:pt x="19412" y="134"/>
                    <a:pt x="19412" y="134"/>
                  </a:cubicBezTo>
                  <a:cubicBezTo>
                    <a:pt x="19412" y="201"/>
                    <a:pt x="19412" y="201"/>
                    <a:pt x="19412" y="201"/>
                  </a:cubicBezTo>
                  <a:cubicBezTo>
                    <a:pt x="19412" y="267"/>
                    <a:pt x="19412" y="267"/>
                    <a:pt x="19412" y="267"/>
                  </a:cubicBezTo>
                  <a:cubicBezTo>
                    <a:pt x="19412" y="334"/>
                    <a:pt x="19412" y="334"/>
                    <a:pt x="19412" y="334"/>
                  </a:cubicBezTo>
                  <a:cubicBezTo>
                    <a:pt x="19412" y="401"/>
                    <a:pt x="19412" y="401"/>
                    <a:pt x="19412" y="401"/>
                  </a:cubicBezTo>
                  <a:cubicBezTo>
                    <a:pt x="19412" y="401"/>
                    <a:pt x="19412" y="401"/>
                    <a:pt x="19412" y="401"/>
                  </a:cubicBezTo>
                  <a:cubicBezTo>
                    <a:pt x="19468" y="401"/>
                    <a:pt x="19468" y="401"/>
                    <a:pt x="19468" y="401"/>
                  </a:cubicBezTo>
                  <a:cubicBezTo>
                    <a:pt x="19524" y="401"/>
                    <a:pt x="19524" y="401"/>
                    <a:pt x="19524" y="401"/>
                  </a:cubicBezTo>
                  <a:cubicBezTo>
                    <a:pt x="19524" y="401"/>
                    <a:pt x="19524" y="401"/>
                    <a:pt x="19524" y="401"/>
                  </a:cubicBezTo>
                  <a:cubicBezTo>
                    <a:pt x="19524" y="334"/>
                    <a:pt x="19524" y="334"/>
                    <a:pt x="19524" y="334"/>
                  </a:cubicBezTo>
                  <a:cubicBezTo>
                    <a:pt x="19580" y="201"/>
                    <a:pt x="19580" y="201"/>
                    <a:pt x="19580" y="201"/>
                  </a:cubicBezTo>
                  <a:cubicBezTo>
                    <a:pt x="19524" y="134"/>
                    <a:pt x="19524" y="134"/>
                    <a:pt x="19524" y="134"/>
                  </a:cubicBezTo>
                  <a:cubicBezTo>
                    <a:pt x="19524" y="0"/>
                    <a:pt x="19524" y="0"/>
                    <a:pt x="19524" y="0"/>
                  </a:cubicBezTo>
                  <a:cubicBezTo>
                    <a:pt x="19580" y="0"/>
                    <a:pt x="19580" y="0"/>
                    <a:pt x="19580" y="0"/>
                  </a:cubicBezTo>
                  <a:cubicBezTo>
                    <a:pt x="19580" y="67"/>
                    <a:pt x="19580" y="67"/>
                    <a:pt x="19580" y="67"/>
                  </a:cubicBezTo>
                  <a:cubicBezTo>
                    <a:pt x="19636" y="67"/>
                    <a:pt x="19636" y="67"/>
                    <a:pt x="19636" y="67"/>
                  </a:cubicBezTo>
                  <a:cubicBezTo>
                    <a:pt x="19692" y="67"/>
                    <a:pt x="19692" y="67"/>
                    <a:pt x="19692" y="67"/>
                  </a:cubicBezTo>
                  <a:cubicBezTo>
                    <a:pt x="19749" y="0"/>
                    <a:pt x="19749" y="0"/>
                    <a:pt x="19749" y="0"/>
                  </a:cubicBezTo>
                  <a:cubicBezTo>
                    <a:pt x="19805" y="67"/>
                    <a:pt x="19805" y="67"/>
                    <a:pt x="19805" y="67"/>
                  </a:cubicBezTo>
                  <a:cubicBezTo>
                    <a:pt x="19805" y="67"/>
                    <a:pt x="19805" y="67"/>
                    <a:pt x="19805" y="67"/>
                  </a:cubicBezTo>
                  <a:cubicBezTo>
                    <a:pt x="19861" y="134"/>
                    <a:pt x="19861" y="134"/>
                    <a:pt x="19861" y="134"/>
                  </a:cubicBezTo>
                  <a:cubicBezTo>
                    <a:pt x="19917" y="67"/>
                    <a:pt x="19917" y="67"/>
                    <a:pt x="19917" y="67"/>
                  </a:cubicBezTo>
                  <a:cubicBezTo>
                    <a:pt x="20029" y="134"/>
                    <a:pt x="20029" y="134"/>
                    <a:pt x="20029" y="134"/>
                  </a:cubicBezTo>
                  <a:cubicBezTo>
                    <a:pt x="20029" y="201"/>
                    <a:pt x="20029" y="201"/>
                    <a:pt x="20029" y="201"/>
                  </a:cubicBezTo>
                  <a:cubicBezTo>
                    <a:pt x="20029" y="201"/>
                    <a:pt x="20029" y="201"/>
                    <a:pt x="20029" y="201"/>
                  </a:cubicBezTo>
                  <a:cubicBezTo>
                    <a:pt x="20029" y="267"/>
                    <a:pt x="20029" y="267"/>
                    <a:pt x="20029" y="267"/>
                  </a:cubicBezTo>
                  <a:cubicBezTo>
                    <a:pt x="20029" y="334"/>
                    <a:pt x="20029" y="334"/>
                    <a:pt x="20029" y="334"/>
                  </a:cubicBezTo>
                  <a:cubicBezTo>
                    <a:pt x="20029" y="334"/>
                    <a:pt x="20029" y="334"/>
                    <a:pt x="20029" y="334"/>
                  </a:cubicBezTo>
                  <a:cubicBezTo>
                    <a:pt x="20085" y="334"/>
                    <a:pt x="20085" y="334"/>
                    <a:pt x="20085" y="334"/>
                  </a:cubicBezTo>
                  <a:cubicBezTo>
                    <a:pt x="20141" y="267"/>
                    <a:pt x="20141" y="267"/>
                    <a:pt x="20141" y="267"/>
                  </a:cubicBezTo>
                  <a:cubicBezTo>
                    <a:pt x="20197" y="201"/>
                    <a:pt x="20197" y="201"/>
                    <a:pt x="20197" y="201"/>
                  </a:cubicBezTo>
                  <a:cubicBezTo>
                    <a:pt x="20254" y="201"/>
                    <a:pt x="20254" y="201"/>
                    <a:pt x="20254" y="201"/>
                  </a:cubicBezTo>
                  <a:cubicBezTo>
                    <a:pt x="20254" y="201"/>
                    <a:pt x="20254" y="201"/>
                    <a:pt x="20254" y="201"/>
                  </a:cubicBezTo>
                  <a:cubicBezTo>
                    <a:pt x="20310" y="201"/>
                    <a:pt x="20310" y="201"/>
                    <a:pt x="20310" y="201"/>
                  </a:cubicBezTo>
                  <a:cubicBezTo>
                    <a:pt x="20422" y="201"/>
                    <a:pt x="20422" y="201"/>
                    <a:pt x="20422" y="201"/>
                  </a:cubicBezTo>
                  <a:cubicBezTo>
                    <a:pt x="20366" y="267"/>
                    <a:pt x="20366" y="267"/>
                    <a:pt x="20366" y="267"/>
                  </a:cubicBezTo>
                  <a:cubicBezTo>
                    <a:pt x="20310" y="334"/>
                    <a:pt x="20310" y="334"/>
                    <a:pt x="20310" y="334"/>
                  </a:cubicBezTo>
                  <a:cubicBezTo>
                    <a:pt x="20366" y="334"/>
                    <a:pt x="20366" y="334"/>
                    <a:pt x="20366" y="334"/>
                  </a:cubicBezTo>
                  <a:cubicBezTo>
                    <a:pt x="20366" y="334"/>
                    <a:pt x="20366" y="334"/>
                    <a:pt x="20366" y="334"/>
                  </a:cubicBezTo>
                  <a:cubicBezTo>
                    <a:pt x="20422" y="267"/>
                    <a:pt x="20422" y="267"/>
                    <a:pt x="20422" y="267"/>
                  </a:cubicBezTo>
                  <a:cubicBezTo>
                    <a:pt x="20478" y="267"/>
                    <a:pt x="20478" y="267"/>
                    <a:pt x="20478" y="267"/>
                  </a:cubicBezTo>
                  <a:cubicBezTo>
                    <a:pt x="20478" y="267"/>
                    <a:pt x="20478" y="267"/>
                    <a:pt x="20478" y="267"/>
                  </a:cubicBezTo>
                  <a:cubicBezTo>
                    <a:pt x="20590" y="267"/>
                    <a:pt x="20590" y="267"/>
                    <a:pt x="20590" y="267"/>
                  </a:cubicBezTo>
                  <a:cubicBezTo>
                    <a:pt x="20646" y="267"/>
                    <a:pt x="20646" y="267"/>
                    <a:pt x="20646" y="267"/>
                  </a:cubicBezTo>
                  <a:cubicBezTo>
                    <a:pt x="20702" y="334"/>
                    <a:pt x="20702" y="334"/>
                    <a:pt x="20702" y="334"/>
                  </a:cubicBezTo>
                  <a:cubicBezTo>
                    <a:pt x="20702" y="334"/>
                    <a:pt x="20702" y="334"/>
                    <a:pt x="20702" y="334"/>
                  </a:cubicBezTo>
                  <a:cubicBezTo>
                    <a:pt x="20646" y="334"/>
                    <a:pt x="20646" y="334"/>
                    <a:pt x="20646" y="334"/>
                  </a:cubicBezTo>
                  <a:cubicBezTo>
                    <a:pt x="20646" y="401"/>
                    <a:pt x="20646" y="401"/>
                    <a:pt x="20646" y="401"/>
                  </a:cubicBezTo>
                  <a:cubicBezTo>
                    <a:pt x="20646" y="401"/>
                    <a:pt x="20646" y="401"/>
                    <a:pt x="20646" y="401"/>
                  </a:cubicBezTo>
                  <a:cubicBezTo>
                    <a:pt x="20646" y="468"/>
                    <a:pt x="20646" y="468"/>
                    <a:pt x="20646" y="468"/>
                  </a:cubicBezTo>
                  <a:cubicBezTo>
                    <a:pt x="20702" y="468"/>
                    <a:pt x="20702" y="468"/>
                    <a:pt x="20702" y="468"/>
                  </a:cubicBezTo>
                  <a:cubicBezTo>
                    <a:pt x="20758" y="401"/>
                    <a:pt x="20758" y="401"/>
                    <a:pt x="20758" y="401"/>
                  </a:cubicBezTo>
                  <a:cubicBezTo>
                    <a:pt x="20758" y="468"/>
                    <a:pt x="20758" y="468"/>
                    <a:pt x="20758" y="468"/>
                  </a:cubicBezTo>
                  <a:cubicBezTo>
                    <a:pt x="20758" y="468"/>
                    <a:pt x="20758" y="468"/>
                    <a:pt x="20758" y="468"/>
                  </a:cubicBezTo>
                  <a:cubicBezTo>
                    <a:pt x="20815" y="468"/>
                    <a:pt x="20815" y="468"/>
                    <a:pt x="20815" y="468"/>
                  </a:cubicBezTo>
                  <a:cubicBezTo>
                    <a:pt x="20871" y="401"/>
                    <a:pt x="20871" y="401"/>
                    <a:pt x="20871" y="401"/>
                  </a:cubicBezTo>
                  <a:cubicBezTo>
                    <a:pt x="20871" y="468"/>
                    <a:pt x="20871" y="468"/>
                    <a:pt x="20871" y="468"/>
                  </a:cubicBezTo>
                  <a:cubicBezTo>
                    <a:pt x="20871" y="535"/>
                    <a:pt x="20871" y="535"/>
                    <a:pt x="20871" y="535"/>
                  </a:cubicBezTo>
                  <a:cubicBezTo>
                    <a:pt x="20871" y="535"/>
                    <a:pt x="20871" y="535"/>
                    <a:pt x="20871" y="535"/>
                  </a:cubicBezTo>
                  <a:cubicBezTo>
                    <a:pt x="20927" y="535"/>
                    <a:pt x="20927" y="535"/>
                    <a:pt x="20927" y="535"/>
                  </a:cubicBezTo>
                  <a:cubicBezTo>
                    <a:pt x="20927" y="535"/>
                    <a:pt x="20927" y="535"/>
                    <a:pt x="20927" y="535"/>
                  </a:cubicBezTo>
                  <a:cubicBezTo>
                    <a:pt x="20983" y="468"/>
                    <a:pt x="20983" y="468"/>
                    <a:pt x="20983" y="468"/>
                  </a:cubicBezTo>
                  <a:cubicBezTo>
                    <a:pt x="20983" y="468"/>
                    <a:pt x="20983" y="468"/>
                    <a:pt x="20983" y="468"/>
                  </a:cubicBezTo>
                  <a:cubicBezTo>
                    <a:pt x="20983" y="535"/>
                    <a:pt x="20983" y="535"/>
                    <a:pt x="20983" y="535"/>
                  </a:cubicBezTo>
                  <a:cubicBezTo>
                    <a:pt x="21095" y="602"/>
                    <a:pt x="21095" y="602"/>
                    <a:pt x="21095" y="602"/>
                  </a:cubicBezTo>
                  <a:cubicBezTo>
                    <a:pt x="21151" y="602"/>
                    <a:pt x="21151" y="602"/>
                    <a:pt x="21151" y="602"/>
                  </a:cubicBezTo>
                  <a:cubicBezTo>
                    <a:pt x="21151" y="602"/>
                    <a:pt x="21151" y="602"/>
                    <a:pt x="21151" y="602"/>
                  </a:cubicBezTo>
                  <a:cubicBezTo>
                    <a:pt x="21151" y="669"/>
                    <a:pt x="21151" y="669"/>
                    <a:pt x="21151" y="669"/>
                  </a:cubicBezTo>
                  <a:cubicBezTo>
                    <a:pt x="21039" y="669"/>
                    <a:pt x="21039" y="669"/>
                    <a:pt x="21039" y="669"/>
                  </a:cubicBezTo>
                  <a:cubicBezTo>
                    <a:pt x="20983" y="736"/>
                    <a:pt x="20983" y="736"/>
                    <a:pt x="20983" y="736"/>
                  </a:cubicBezTo>
                  <a:cubicBezTo>
                    <a:pt x="20927" y="802"/>
                    <a:pt x="20927" y="802"/>
                    <a:pt x="20927" y="802"/>
                  </a:cubicBezTo>
                  <a:cubicBezTo>
                    <a:pt x="20871" y="802"/>
                    <a:pt x="20871" y="802"/>
                    <a:pt x="20871" y="802"/>
                  </a:cubicBezTo>
                  <a:cubicBezTo>
                    <a:pt x="20815" y="802"/>
                    <a:pt x="20815" y="802"/>
                    <a:pt x="20815" y="802"/>
                  </a:cubicBezTo>
                  <a:cubicBezTo>
                    <a:pt x="20758" y="802"/>
                    <a:pt x="20758" y="802"/>
                    <a:pt x="20758" y="802"/>
                  </a:cubicBezTo>
                  <a:cubicBezTo>
                    <a:pt x="20758" y="802"/>
                    <a:pt x="20758" y="802"/>
                    <a:pt x="20758" y="802"/>
                  </a:cubicBezTo>
                  <a:cubicBezTo>
                    <a:pt x="20702" y="869"/>
                    <a:pt x="20702" y="869"/>
                    <a:pt x="20702" y="869"/>
                  </a:cubicBezTo>
                  <a:cubicBezTo>
                    <a:pt x="20815" y="869"/>
                    <a:pt x="20815" y="869"/>
                    <a:pt x="20815" y="869"/>
                  </a:cubicBezTo>
                  <a:cubicBezTo>
                    <a:pt x="20871" y="869"/>
                    <a:pt x="20871" y="869"/>
                    <a:pt x="20871" y="869"/>
                  </a:cubicBezTo>
                  <a:cubicBezTo>
                    <a:pt x="20927" y="869"/>
                    <a:pt x="20927" y="869"/>
                    <a:pt x="20927" y="869"/>
                  </a:cubicBezTo>
                  <a:cubicBezTo>
                    <a:pt x="20983" y="869"/>
                    <a:pt x="20983" y="869"/>
                    <a:pt x="20983" y="869"/>
                  </a:cubicBezTo>
                  <a:cubicBezTo>
                    <a:pt x="20983" y="802"/>
                    <a:pt x="20983" y="802"/>
                    <a:pt x="20983" y="802"/>
                  </a:cubicBezTo>
                  <a:cubicBezTo>
                    <a:pt x="21039" y="802"/>
                    <a:pt x="21039" y="802"/>
                    <a:pt x="21039" y="802"/>
                  </a:cubicBezTo>
                  <a:cubicBezTo>
                    <a:pt x="21039" y="802"/>
                    <a:pt x="21039" y="802"/>
                    <a:pt x="21039" y="802"/>
                  </a:cubicBezTo>
                  <a:cubicBezTo>
                    <a:pt x="21095" y="736"/>
                    <a:pt x="21095" y="736"/>
                    <a:pt x="21095" y="736"/>
                  </a:cubicBezTo>
                  <a:cubicBezTo>
                    <a:pt x="21151" y="736"/>
                    <a:pt x="21151" y="736"/>
                    <a:pt x="21151" y="736"/>
                  </a:cubicBezTo>
                  <a:cubicBezTo>
                    <a:pt x="21207" y="736"/>
                    <a:pt x="21207" y="736"/>
                    <a:pt x="21207" y="736"/>
                  </a:cubicBezTo>
                  <a:cubicBezTo>
                    <a:pt x="21207" y="736"/>
                    <a:pt x="21207" y="736"/>
                    <a:pt x="21207" y="736"/>
                  </a:cubicBezTo>
                  <a:cubicBezTo>
                    <a:pt x="21207" y="802"/>
                    <a:pt x="21207" y="802"/>
                    <a:pt x="21207" y="802"/>
                  </a:cubicBezTo>
                  <a:cubicBezTo>
                    <a:pt x="21207" y="869"/>
                    <a:pt x="21207" y="869"/>
                    <a:pt x="21207" y="869"/>
                  </a:cubicBezTo>
                  <a:cubicBezTo>
                    <a:pt x="21263" y="802"/>
                    <a:pt x="21263" y="802"/>
                    <a:pt x="21263" y="802"/>
                  </a:cubicBezTo>
                  <a:cubicBezTo>
                    <a:pt x="21263" y="802"/>
                    <a:pt x="21263" y="802"/>
                    <a:pt x="21263" y="802"/>
                  </a:cubicBezTo>
                  <a:cubicBezTo>
                    <a:pt x="21319" y="736"/>
                    <a:pt x="21319" y="736"/>
                    <a:pt x="21319" y="736"/>
                  </a:cubicBezTo>
                  <a:cubicBezTo>
                    <a:pt x="21319" y="736"/>
                    <a:pt x="21319" y="736"/>
                    <a:pt x="21319" y="736"/>
                  </a:cubicBezTo>
                  <a:cubicBezTo>
                    <a:pt x="21319" y="802"/>
                    <a:pt x="21319" y="802"/>
                    <a:pt x="21319" y="802"/>
                  </a:cubicBezTo>
                  <a:cubicBezTo>
                    <a:pt x="21319" y="802"/>
                    <a:pt x="21319" y="802"/>
                    <a:pt x="21319" y="802"/>
                  </a:cubicBezTo>
                  <a:cubicBezTo>
                    <a:pt x="21319" y="869"/>
                    <a:pt x="21319" y="869"/>
                    <a:pt x="21319" y="869"/>
                  </a:cubicBezTo>
                  <a:cubicBezTo>
                    <a:pt x="21319" y="869"/>
                    <a:pt x="21319" y="869"/>
                    <a:pt x="21319" y="869"/>
                  </a:cubicBezTo>
                  <a:cubicBezTo>
                    <a:pt x="21376" y="869"/>
                    <a:pt x="21376" y="869"/>
                    <a:pt x="21376" y="869"/>
                  </a:cubicBezTo>
                  <a:cubicBezTo>
                    <a:pt x="21376" y="869"/>
                    <a:pt x="21376" y="869"/>
                    <a:pt x="21376" y="869"/>
                  </a:cubicBezTo>
                  <a:cubicBezTo>
                    <a:pt x="21376" y="802"/>
                    <a:pt x="21376" y="802"/>
                    <a:pt x="21376" y="802"/>
                  </a:cubicBezTo>
                  <a:cubicBezTo>
                    <a:pt x="21432" y="802"/>
                    <a:pt x="21432" y="802"/>
                    <a:pt x="21432" y="802"/>
                  </a:cubicBezTo>
                  <a:cubicBezTo>
                    <a:pt x="21488" y="802"/>
                    <a:pt x="21488" y="802"/>
                    <a:pt x="21488" y="802"/>
                  </a:cubicBezTo>
                  <a:cubicBezTo>
                    <a:pt x="21432" y="936"/>
                    <a:pt x="21432" y="936"/>
                    <a:pt x="21432" y="936"/>
                  </a:cubicBezTo>
                  <a:cubicBezTo>
                    <a:pt x="21432" y="936"/>
                    <a:pt x="21432" y="936"/>
                    <a:pt x="21432" y="936"/>
                  </a:cubicBezTo>
                  <a:cubicBezTo>
                    <a:pt x="21432" y="936"/>
                    <a:pt x="21432" y="936"/>
                    <a:pt x="21432" y="936"/>
                  </a:cubicBezTo>
                  <a:cubicBezTo>
                    <a:pt x="21432" y="1003"/>
                    <a:pt x="21432" y="1003"/>
                    <a:pt x="21432" y="1003"/>
                  </a:cubicBezTo>
                  <a:cubicBezTo>
                    <a:pt x="21432" y="1070"/>
                    <a:pt x="21432" y="1070"/>
                    <a:pt x="21432" y="1070"/>
                  </a:cubicBezTo>
                  <a:cubicBezTo>
                    <a:pt x="21432" y="1137"/>
                    <a:pt x="21432" y="1137"/>
                    <a:pt x="21432" y="1137"/>
                  </a:cubicBezTo>
                  <a:cubicBezTo>
                    <a:pt x="21376" y="1137"/>
                    <a:pt x="21376" y="1137"/>
                    <a:pt x="21376" y="1137"/>
                  </a:cubicBezTo>
                  <a:cubicBezTo>
                    <a:pt x="21319" y="1204"/>
                    <a:pt x="21319" y="1204"/>
                    <a:pt x="21319" y="1204"/>
                  </a:cubicBezTo>
                  <a:cubicBezTo>
                    <a:pt x="21376" y="1271"/>
                    <a:pt x="21376" y="1271"/>
                    <a:pt x="21376" y="1271"/>
                  </a:cubicBezTo>
                  <a:cubicBezTo>
                    <a:pt x="21376" y="1271"/>
                    <a:pt x="21376" y="1271"/>
                    <a:pt x="21376" y="1271"/>
                  </a:cubicBezTo>
                  <a:cubicBezTo>
                    <a:pt x="21432" y="1204"/>
                    <a:pt x="21432" y="1204"/>
                    <a:pt x="21432" y="1204"/>
                  </a:cubicBezTo>
                  <a:cubicBezTo>
                    <a:pt x="21488" y="1204"/>
                    <a:pt x="21488" y="1204"/>
                    <a:pt x="21488" y="1204"/>
                  </a:cubicBezTo>
                  <a:cubicBezTo>
                    <a:pt x="21488" y="1204"/>
                    <a:pt x="21488" y="1204"/>
                    <a:pt x="21488" y="1204"/>
                  </a:cubicBezTo>
                  <a:cubicBezTo>
                    <a:pt x="21488" y="1204"/>
                    <a:pt x="21488" y="1204"/>
                    <a:pt x="21488" y="1204"/>
                  </a:cubicBezTo>
                  <a:cubicBezTo>
                    <a:pt x="21544" y="1204"/>
                    <a:pt x="21544" y="1204"/>
                    <a:pt x="21544" y="1204"/>
                  </a:cubicBezTo>
                  <a:cubicBezTo>
                    <a:pt x="21600" y="1271"/>
                    <a:pt x="21600" y="1271"/>
                    <a:pt x="21600" y="1271"/>
                  </a:cubicBezTo>
                  <a:cubicBezTo>
                    <a:pt x="21600" y="1337"/>
                    <a:pt x="21600" y="1337"/>
                    <a:pt x="21600" y="1337"/>
                  </a:cubicBezTo>
                  <a:cubicBezTo>
                    <a:pt x="21600" y="1471"/>
                    <a:pt x="21600" y="1471"/>
                    <a:pt x="21600" y="1471"/>
                  </a:cubicBezTo>
                  <a:cubicBezTo>
                    <a:pt x="21544" y="1605"/>
                    <a:pt x="21544" y="1605"/>
                    <a:pt x="21544" y="1605"/>
                  </a:cubicBezTo>
                  <a:cubicBezTo>
                    <a:pt x="21432" y="1672"/>
                    <a:pt x="21432" y="1672"/>
                    <a:pt x="21432" y="1672"/>
                  </a:cubicBezTo>
                  <a:cubicBezTo>
                    <a:pt x="21432" y="1672"/>
                    <a:pt x="21432" y="1672"/>
                    <a:pt x="21432" y="1672"/>
                  </a:cubicBezTo>
                  <a:cubicBezTo>
                    <a:pt x="21376" y="1672"/>
                    <a:pt x="21376" y="1672"/>
                    <a:pt x="21376" y="1672"/>
                  </a:cubicBezTo>
                  <a:cubicBezTo>
                    <a:pt x="21319" y="1672"/>
                    <a:pt x="21319" y="1672"/>
                    <a:pt x="21319" y="1672"/>
                  </a:cubicBezTo>
                  <a:cubicBezTo>
                    <a:pt x="21319" y="1739"/>
                    <a:pt x="21319" y="1739"/>
                    <a:pt x="21319" y="1739"/>
                  </a:cubicBezTo>
                  <a:cubicBezTo>
                    <a:pt x="21263" y="1739"/>
                    <a:pt x="21263" y="1739"/>
                    <a:pt x="21263" y="1739"/>
                  </a:cubicBezTo>
                  <a:cubicBezTo>
                    <a:pt x="21151" y="1806"/>
                    <a:pt x="21151" y="1806"/>
                    <a:pt x="21151" y="1806"/>
                  </a:cubicBezTo>
                  <a:cubicBezTo>
                    <a:pt x="21095" y="1872"/>
                    <a:pt x="21095" y="1872"/>
                    <a:pt x="21095" y="1872"/>
                  </a:cubicBezTo>
                  <a:cubicBezTo>
                    <a:pt x="21039" y="1872"/>
                    <a:pt x="21039" y="1872"/>
                    <a:pt x="21039" y="1872"/>
                  </a:cubicBezTo>
                  <a:cubicBezTo>
                    <a:pt x="20983" y="1939"/>
                    <a:pt x="20983" y="1939"/>
                    <a:pt x="20983" y="1939"/>
                  </a:cubicBezTo>
                  <a:cubicBezTo>
                    <a:pt x="20871" y="1939"/>
                    <a:pt x="20871" y="1939"/>
                    <a:pt x="20871" y="1939"/>
                  </a:cubicBezTo>
                  <a:cubicBezTo>
                    <a:pt x="20871" y="1872"/>
                    <a:pt x="20871" y="1872"/>
                    <a:pt x="20871" y="1872"/>
                  </a:cubicBezTo>
                  <a:cubicBezTo>
                    <a:pt x="20815" y="1939"/>
                    <a:pt x="20815" y="1939"/>
                    <a:pt x="20815" y="1939"/>
                  </a:cubicBezTo>
                  <a:cubicBezTo>
                    <a:pt x="20815" y="1939"/>
                    <a:pt x="20815" y="1939"/>
                    <a:pt x="20815" y="1939"/>
                  </a:cubicBezTo>
                  <a:cubicBezTo>
                    <a:pt x="20758" y="1872"/>
                    <a:pt x="20758" y="1872"/>
                    <a:pt x="20758" y="1872"/>
                  </a:cubicBezTo>
                  <a:cubicBezTo>
                    <a:pt x="20702" y="1872"/>
                    <a:pt x="20702" y="1872"/>
                    <a:pt x="20702" y="1872"/>
                  </a:cubicBezTo>
                  <a:cubicBezTo>
                    <a:pt x="20646" y="1872"/>
                    <a:pt x="20646" y="1872"/>
                    <a:pt x="20646" y="1872"/>
                  </a:cubicBezTo>
                  <a:cubicBezTo>
                    <a:pt x="20646" y="1872"/>
                    <a:pt x="20646" y="1872"/>
                    <a:pt x="20646" y="1872"/>
                  </a:cubicBezTo>
                  <a:cubicBezTo>
                    <a:pt x="20702" y="1872"/>
                    <a:pt x="20702" y="1872"/>
                    <a:pt x="20702" y="1872"/>
                  </a:cubicBezTo>
                  <a:cubicBezTo>
                    <a:pt x="20702" y="1939"/>
                    <a:pt x="20702" y="1939"/>
                    <a:pt x="20702" y="1939"/>
                  </a:cubicBezTo>
                  <a:cubicBezTo>
                    <a:pt x="20646" y="1939"/>
                    <a:pt x="20646" y="1939"/>
                    <a:pt x="20646" y="1939"/>
                  </a:cubicBezTo>
                  <a:cubicBezTo>
                    <a:pt x="20590" y="1939"/>
                    <a:pt x="20590" y="1939"/>
                    <a:pt x="20590" y="1939"/>
                  </a:cubicBezTo>
                  <a:cubicBezTo>
                    <a:pt x="20590" y="1939"/>
                    <a:pt x="20590" y="1939"/>
                    <a:pt x="20590" y="1939"/>
                  </a:cubicBezTo>
                  <a:cubicBezTo>
                    <a:pt x="20534" y="1939"/>
                    <a:pt x="20534" y="1939"/>
                    <a:pt x="20534" y="1939"/>
                  </a:cubicBezTo>
                  <a:cubicBezTo>
                    <a:pt x="20422" y="1872"/>
                    <a:pt x="20422" y="1872"/>
                    <a:pt x="20422" y="1872"/>
                  </a:cubicBezTo>
                  <a:cubicBezTo>
                    <a:pt x="20422" y="1872"/>
                    <a:pt x="20422" y="1872"/>
                    <a:pt x="20422" y="1872"/>
                  </a:cubicBezTo>
                  <a:cubicBezTo>
                    <a:pt x="20366" y="1872"/>
                    <a:pt x="20366" y="1872"/>
                    <a:pt x="20366" y="1872"/>
                  </a:cubicBezTo>
                  <a:cubicBezTo>
                    <a:pt x="20366" y="1872"/>
                    <a:pt x="20366" y="1872"/>
                    <a:pt x="20366" y="1872"/>
                  </a:cubicBezTo>
                  <a:cubicBezTo>
                    <a:pt x="20310" y="1806"/>
                    <a:pt x="20310" y="1806"/>
                    <a:pt x="20310" y="1806"/>
                  </a:cubicBezTo>
                  <a:cubicBezTo>
                    <a:pt x="20254" y="1739"/>
                    <a:pt x="20254" y="1739"/>
                    <a:pt x="20254" y="1739"/>
                  </a:cubicBezTo>
                  <a:cubicBezTo>
                    <a:pt x="20254" y="1806"/>
                    <a:pt x="20254" y="1806"/>
                    <a:pt x="20254" y="1806"/>
                  </a:cubicBezTo>
                  <a:cubicBezTo>
                    <a:pt x="20310" y="1872"/>
                    <a:pt x="20310" y="1872"/>
                    <a:pt x="20310" y="1872"/>
                  </a:cubicBezTo>
                  <a:cubicBezTo>
                    <a:pt x="20310" y="1872"/>
                    <a:pt x="20310" y="1872"/>
                    <a:pt x="20310" y="1872"/>
                  </a:cubicBezTo>
                  <a:cubicBezTo>
                    <a:pt x="20254" y="1872"/>
                    <a:pt x="20254" y="1872"/>
                    <a:pt x="20254" y="1872"/>
                  </a:cubicBezTo>
                  <a:cubicBezTo>
                    <a:pt x="20197" y="1872"/>
                    <a:pt x="20197" y="1872"/>
                    <a:pt x="20197" y="1872"/>
                  </a:cubicBezTo>
                  <a:cubicBezTo>
                    <a:pt x="20254" y="1872"/>
                    <a:pt x="20254" y="1872"/>
                    <a:pt x="20254" y="1872"/>
                  </a:cubicBezTo>
                  <a:cubicBezTo>
                    <a:pt x="20366" y="1939"/>
                    <a:pt x="20366" y="1939"/>
                    <a:pt x="20366" y="1939"/>
                  </a:cubicBezTo>
                  <a:cubicBezTo>
                    <a:pt x="20478" y="1939"/>
                    <a:pt x="20478" y="1939"/>
                    <a:pt x="20478" y="1939"/>
                  </a:cubicBezTo>
                  <a:cubicBezTo>
                    <a:pt x="20534" y="2006"/>
                    <a:pt x="20534" y="2006"/>
                    <a:pt x="20534" y="2006"/>
                  </a:cubicBezTo>
                  <a:cubicBezTo>
                    <a:pt x="20478" y="2006"/>
                    <a:pt x="20478" y="2006"/>
                    <a:pt x="20478" y="2006"/>
                  </a:cubicBezTo>
                  <a:cubicBezTo>
                    <a:pt x="20254" y="2140"/>
                    <a:pt x="20254" y="2140"/>
                    <a:pt x="20254" y="2140"/>
                  </a:cubicBezTo>
                  <a:cubicBezTo>
                    <a:pt x="20141" y="2140"/>
                    <a:pt x="20141" y="2140"/>
                    <a:pt x="20141" y="2140"/>
                  </a:cubicBezTo>
                  <a:cubicBezTo>
                    <a:pt x="20085" y="2140"/>
                    <a:pt x="20085" y="2140"/>
                    <a:pt x="20085" y="2140"/>
                  </a:cubicBezTo>
                  <a:cubicBezTo>
                    <a:pt x="19973" y="2140"/>
                    <a:pt x="19973" y="2140"/>
                    <a:pt x="19973" y="2140"/>
                  </a:cubicBezTo>
                  <a:cubicBezTo>
                    <a:pt x="19917" y="2140"/>
                    <a:pt x="19917" y="2140"/>
                    <a:pt x="19917" y="2140"/>
                  </a:cubicBezTo>
                  <a:cubicBezTo>
                    <a:pt x="19917" y="2140"/>
                    <a:pt x="19917" y="2140"/>
                    <a:pt x="19917" y="2140"/>
                  </a:cubicBezTo>
                  <a:cubicBezTo>
                    <a:pt x="19861" y="2140"/>
                    <a:pt x="19861" y="2140"/>
                    <a:pt x="19861" y="2140"/>
                  </a:cubicBezTo>
                  <a:cubicBezTo>
                    <a:pt x="19861" y="2140"/>
                    <a:pt x="19861" y="2140"/>
                    <a:pt x="19861" y="2140"/>
                  </a:cubicBezTo>
                  <a:cubicBezTo>
                    <a:pt x="19805" y="2140"/>
                    <a:pt x="19805" y="2140"/>
                    <a:pt x="19805" y="2140"/>
                  </a:cubicBezTo>
                  <a:cubicBezTo>
                    <a:pt x="19749" y="2207"/>
                    <a:pt x="19749" y="2207"/>
                    <a:pt x="19749" y="2207"/>
                  </a:cubicBezTo>
                  <a:cubicBezTo>
                    <a:pt x="19805" y="2140"/>
                    <a:pt x="19805" y="2140"/>
                    <a:pt x="19805" y="2140"/>
                  </a:cubicBezTo>
                  <a:cubicBezTo>
                    <a:pt x="19805" y="2207"/>
                    <a:pt x="19805" y="2207"/>
                    <a:pt x="19805" y="2207"/>
                  </a:cubicBezTo>
                  <a:cubicBezTo>
                    <a:pt x="19861" y="2207"/>
                    <a:pt x="19861" y="2207"/>
                    <a:pt x="19861" y="2207"/>
                  </a:cubicBezTo>
                  <a:cubicBezTo>
                    <a:pt x="20029" y="2207"/>
                    <a:pt x="20029" y="2207"/>
                    <a:pt x="20029" y="2207"/>
                  </a:cubicBezTo>
                  <a:cubicBezTo>
                    <a:pt x="20085" y="2207"/>
                    <a:pt x="20085" y="2207"/>
                    <a:pt x="20085" y="2207"/>
                  </a:cubicBezTo>
                  <a:cubicBezTo>
                    <a:pt x="20254" y="2207"/>
                    <a:pt x="20254" y="2207"/>
                    <a:pt x="20254" y="2207"/>
                  </a:cubicBezTo>
                  <a:cubicBezTo>
                    <a:pt x="20422" y="2140"/>
                    <a:pt x="20422" y="2140"/>
                    <a:pt x="20422" y="2140"/>
                  </a:cubicBezTo>
                  <a:cubicBezTo>
                    <a:pt x="20478" y="2073"/>
                    <a:pt x="20478" y="2073"/>
                    <a:pt x="20478" y="2073"/>
                  </a:cubicBezTo>
                  <a:cubicBezTo>
                    <a:pt x="20534" y="2073"/>
                    <a:pt x="20534" y="2073"/>
                    <a:pt x="20534" y="2073"/>
                  </a:cubicBezTo>
                  <a:cubicBezTo>
                    <a:pt x="20590" y="2073"/>
                    <a:pt x="20590" y="2073"/>
                    <a:pt x="20590" y="2073"/>
                  </a:cubicBezTo>
                  <a:cubicBezTo>
                    <a:pt x="20646" y="2073"/>
                    <a:pt x="20646" y="2073"/>
                    <a:pt x="20646" y="2073"/>
                  </a:cubicBezTo>
                  <a:cubicBezTo>
                    <a:pt x="20702" y="2073"/>
                    <a:pt x="20702" y="2073"/>
                    <a:pt x="20702" y="2073"/>
                  </a:cubicBezTo>
                  <a:cubicBezTo>
                    <a:pt x="20702" y="2140"/>
                    <a:pt x="20702" y="2140"/>
                    <a:pt x="20702" y="2140"/>
                  </a:cubicBezTo>
                  <a:cubicBezTo>
                    <a:pt x="20646" y="2207"/>
                    <a:pt x="20646" y="2207"/>
                    <a:pt x="20646" y="2207"/>
                  </a:cubicBezTo>
                  <a:cubicBezTo>
                    <a:pt x="20534" y="2274"/>
                    <a:pt x="20534" y="2274"/>
                    <a:pt x="20534" y="2274"/>
                  </a:cubicBezTo>
                  <a:cubicBezTo>
                    <a:pt x="20534" y="2274"/>
                    <a:pt x="20534" y="2274"/>
                    <a:pt x="20534" y="2274"/>
                  </a:cubicBezTo>
                  <a:cubicBezTo>
                    <a:pt x="20422" y="2341"/>
                    <a:pt x="20422" y="2341"/>
                    <a:pt x="20422" y="2341"/>
                  </a:cubicBezTo>
                  <a:cubicBezTo>
                    <a:pt x="20422" y="2341"/>
                    <a:pt x="20422" y="2341"/>
                    <a:pt x="20422" y="2341"/>
                  </a:cubicBezTo>
                  <a:cubicBezTo>
                    <a:pt x="20366" y="2407"/>
                    <a:pt x="20366" y="2407"/>
                    <a:pt x="20366" y="2407"/>
                  </a:cubicBezTo>
                  <a:cubicBezTo>
                    <a:pt x="20310" y="2407"/>
                    <a:pt x="20310" y="2407"/>
                    <a:pt x="20310" y="2407"/>
                  </a:cubicBezTo>
                  <a:cubicBezTo>
                    <a:pt x="20254" y="2474"/>
                    <a:pt x="20254" y="2474"/>
                    <a:pt x="20254" y="2474"/>
                  </a:cubicBezTo>
                  <a:cubicBezTo>
                    <a:pt x="20197" y="2474"/>
                    <a:pt x="20197" y="2474"/>
                    <a:pt x="20197" y="2474"/>
                  </a:cubicBezTo>
                  <a:cubicBezTo>
                    <a:pt x="20141" y="2474"/>
                    <a:pt x="20141" y="2474"/>
                    <a:pt x="20141" y="2474"/>
                  </a:cubicBezTo>
                  <a:cubicBezTo>
                    <a:pt x="20085" y="2474"/>
                    <a:pt x="20085" y="2474"/>
                    <a:pt x="20085" y="2474"/>
                  </a:cubicBezTo>
                  <a:cubicBezTo>
                    <a:pt x="20029" y="2541"/>
                    <a:pt x="20029" y="2541"/>
                    <a:pt x="20029" y="2541"/>
                  </a:cubicBezTo>
                  <a:cubicBezTo>
                    <a:pt x="19973" y="2541"/>
                    <a:pt x="19973" y="2541"/>
                    <a:pt x="19973" y="2541"/>
                  </a:cubicBezTo>
                  <a:cubicBezTo>
                    <a:pt x="19917" y="2608"/>
                    <a:pt x="19917" y="2608"/>
                    <a:pt x="19917" y="2608"/>
                  </a:cubicBezTo>
                  <a:cubicBezTo>
                    <a:pt x="19805" y="2608"/>
                    <a:pt x="19805" y="2608"/>
                    <a:pt x="19805" y="2608"/>
                  </a:cubicBezTo>
                  <a:cubicBezTo>
                    <a:pt x="19749" y="2675"/>
                    <a:pt x="19749" y="2675"/>
                    <a:pt x="19749" y="2675"/>
                  </a:cubicBezTo>
                  <a:cubicBezTo>
                    <a:pt x="19749" y="2608"/>
                    <a:pt x="19749" y="2608"/>
                    <a:pt x="19749" y="2608"/>
                  </a:cubicBezTo>
                  <a:cubicBezTo>
                    <a:pt x="19692" y="2675"/>
                    <a:pt x="19692" y="2675"/>
                    <a:pt x="19692" y="2675"/>
                  </a:cubicBezTo>
                  <a:cubicBezTo>
                    <a:pt x="19636" y="2675"/>
                    <a:pt x="19636" y="2675"/>
                    <a:pt x="19636" y="2675"/>
                  </a:cubicBezTo>
                  <a:cubicBezTo>
                    <a:pt x="19636" y="2675"/>
                    <a:pt x="19636" y="2675"/>
                    <a:pt x="19636" y="2675"/>
                  </a:cubicBezTo>
                  <a:cubicBezTo>
                    <a:pt x="19636" y="2742"/>
                    <a:pt x="19636" y="2742"/>
                    <a:pt x="19636" y="2742"/>
                  </a:cubicBezTo>
                  <a:cubicBezTo>
                    <a:pt x="19580" y="2809"/>
                    <a:pt x="19580" y="2809"/>
                    <a:pt x="19580" y="2809"/>
                  </a:cubicBezTo>
                  <a:cubicBezTo>
                    <a:pt x="19580" y="2876"/>
                    <a:pt x="19580" y="2876"/>
                    <a:pt x="19580" y="2876"/>
                  </a:cubicBezTo>
                  <a:cubicBezTo>
                    <a:pt x="19468" y="2876"/>
                    <a:pt x="19468" y="2876"/>
                    <a:pt x="19468" y="2876"/>
                  </a:cubicBezTo>
                  <a:cubicBezTo>
                    <a:pt x="19412" y="2876"/>
                    <a:pt x="19412" y="2876"/>
                    <a:pt x="19412" y="2876"/>
                  </a:cubicBezTo>
                  <a:cubicBezTo>
                    <a:pt x="19356" y="2876"/>
                    <a:pt x="19356" y="2876"/>
                    <a:pt x="19356" y="2876"/>
                  </a:cubicBezTo>
                  <a:cubicBezTo>
                    <a:pt x="19356" y="2809"/>
                    <a:pt x="19356" y="2809"/>
                    <a:pt x="19356" y="2809"/>
                  </a:cubicBezTo>
                  <a:cubicBezTo>
                    <a:pt x="19412" y="2809"/>
                    <a:pt x="19412" y="2809"/>
                    <a:pt x="19412" y="2809"/>
                  </a:cubicBezTo>
                  <a:cubicBezTo>
                    <a:pt x="19412" y="2742"/>
                    <a:pt x="19412" y="2742"/>
                    <a:pt x="19412" y="2742"/>
                  </a:cubicBezTo>
                  <a:cubicBezTo>
                    <a:pt x="19356" y="2742"/>
                    <a:pt x="19356" y="2742"/>
                    <a:pt x="19356" y="2742"/>
                  </a:cubicBezTo>
                  <a:cubicBezTo>
                    <a:pt x="19356" y="2809"/>
                    <a:pt x="19356" y="2809"/>
                    <a:pt x="19356" y="2809"/>
                  </a:cubicBezTo>
                  <a:cubicBezTo>
                    <a:pt x="19356" y="2809"/>
                    <a:pt x="19356" y="2809"/>
                    <a:pt x="19356" y="2809"/>
                  </a:cubicBezTo>
                  <a:cubicBezTo>
                    <a:pt x="19300" y="2876"/>
                    <a:pt x="19300" y="2876"/>
                    <a:pt x="19300" y="2876"/>
                  </a:cubicBezTo>
                  <a:cubicBezTo>
                    <a:pt x="19356" y="2876"/>
                    <a:pt x="19356" y="2876"/>
                    <a:pt x="19356" y="2876"/>
                  </a:cubicBezTo>
                  <a:cubicBezTo>
                    <a:pt x="19412" y="2942"/>
                    <a:pt x="19412" y="2942"/>
                    <a:pt x="19412" y="2942"/>
                  </a:cubicBezTo>
                  <a:cubicBezTo>
                    <a:pt x="19356" y="3009"/>
                    <a:pt x="19356" y="3009"/>
                    <a:pt x="19356" y="3009"/>
                  </a:cubicBezTo>
                  <a:cubicBezTo>
                    <a:pt x="19300" y="3009"/>
                    <a:pt x="19300" y="3009"/>
                    <a:pt x="19300" y="3009"/>
                  </a:cubicBezTo>
                  <a:cubicBezTo>
                    <a:pt x="19244" y="2942"/>
                    <a:pt x="19244" y="2942"/>
                    <a:pt x="19244" y="2942"/>
                  </a:cubicBezTo>
                  <a:cubicBezTo>
                    <a:pt x="19244" y="3009"/>
                    <a:pt x="19244" y="3009"/>
                    <a:pt x="19244" y="3009"/>
                  </a:cubicBezTo>
                  <a:cubicBezTo>
                    <a:pt x="19131" y="2942"/>
                    <a:pt x="19131" y="2942"/>
                    <a:pt x="19131" y="2942"/>
                  </a:cubicBezTo>
                  <a:cubicBezTo>
                    <a:pt x="19131" y="2942"/>
                    <a:pt x="19131" y="2942"/>
                    <a:pt x="19131" y="2942"/>
                  </a:cubicBezTo>
                  <a:cubicBezTo>
                    <a:pt x="19075" y="3009"/>
                    <a:pt x="19075" y="3009"/>
                    <a:pt x="19075" y="3009"/>
                  </a:cubicBezTo>
                  <a:cubicBezTo>
                    <a:pt x="19075" y="2942"/>
                    <a:pt x="19075" y="2942"/>
                    <a:pt x="19075" y="2942"/>
                  </a:cubicBezTo>
                  <a:cubicBezTo>
                    <a:pt x="19075" y="2942"/>
                    <a:pt x="19075" y="2942"/>
                    <a:pt x="19075" y="2942"/>
                  </a:cubicBezTo>
                  <a:cubicBezTo>
                    <a:pt x="19019" y="2942"/>
                    <a:pt x="19019" y="2942"/>
                    <a:pt x="19019" y="2942"/>
                  </a:cubicBezTo>
                  <a:cubicBezTo>
                    <a:pt x="19019" y="2942"/>
                    <a:pt x="19019" y="2942"/>
                    <a:pt x="19019" y="2942"/>
                  </a:cubicBezTo>
                  <a:cubicBezTo>
                    <a:pt x="19019" y="3009"/>
                    <a:pt x="19019" y="3009"/>
                    <a:pt x="19019" y="3009"/>
                  </a:cubicBezTo>
                  <a:cubicBezTo>
                    <a:pt x="19075" y="3009"/>
                    <a:pt x="19075" y="3009"/>
                    <a:pt x="19075" y="3009"/>
                  </a:cubicBezTo>
                  <a:cubicBezTo>
                    <a:pt x="19244" y="3009"/>
                    <a:pt x="19244" y="3009"/>
                    <a:pt x="19244" y="3009"/>
                  </a:cubicBezTo>
                  <a:cubicBezTo>
                    <a:pt x="19244" y="3076"/>
                    <a:pt x="19244" y="3076"/>
                    <a:pt x="19244" y="3076"/>
                  </a:cubicBezTo>
                  <a:cubicBezTo>
                    <a:pt x="19244" y="3076"/>
                    <a:pt x="19244" y="3076"/>
                    <a:pt x="19244" y="3076"/>
                  </a:cubicBezTo>
                  <a:cubicBezTo>
                    <a:pt x="19188" y="3143"/>
                    <a:pt x="19188" y="3143"/>
                    <a:pt x="19188" y="3143"/>
                  </a:cubicBezTo>
                  <a:cubicBezTo>
                    <a:pt x="19131" y="3143"/>
                    <a:pt x="19131" y="3143"/>
                    <a:pt x="19131" y="3143"/>
                  </a:cubicBezTo>
                  <a:cubicBezTo>
                    <a:pt x="19075" y="3143"/>
                    <a:pt x="19075" y="3143"/>
                    <a:pt x="19075" y="3143"/>
                  </a:cubicBezTo>
                  <a:cubicBezTo>
                    <a:pt x="19019" y="3143"/>
                    <a:pt x="19019" y="3143"/>
                    <a:pt x="19019" y="3143"/>
                  </a:cubicBezTo>
                  <a:cubicBezTo>
                    <a:pt x="19075" y="3210"/>
                    <a:pt x="19075" y="3210"/>
                    <a:pt x="19075" y="3210"/>
                  </a:cubicBezTo>
                  <a:cubicBezTo>
                    <a:pt x="19075" y="3143"/>
                    <a:pt x="19075" y="3143"/>
                    <a:pt x="19075" y="3143"/>
                  </a:cubicBezTo>
                  <a:cubicBezTo>
                    <a:pt x="19131" y="3210"/>
                    <a:pt x="19131" y="3210"/>
                    <a:pt x="19131" y="3210"/>
                  </a:cubicBezTo>
                  <a:cubicBezTo>
                    <a:pt x="19131" y="3210"/>
                    <a:pt x="19131" y="3210"/>
                    <a:pt x="19131" y="3210"/>
                  </a:cubicBezTo>
                  <a:cubicBezTo>
                    <a:pt x="19019" y="3344"/>
                    <a:pt x="19019" y="3344"/>
                    <a:pt x="19019" y="3344"/>
                  </a:cubicBezTo>
                  <a:cubicBezTo>
                    <a:pt x="18963" y="3344"/>
                    <a:pt x="18963" y="3344"/>
                    <a:pt x="18963" y="3344"/>
                  </a:cubicBezTo>
                  <a:cubicBezTo>
                    <a:pt x="18851" y="3277"/>
                    <a:pt x="18851" y="3277"/>
                    <a:pt x="18851" y="3277"/>
                  </a:cubicBezTo>
                  <a:cubicBezTo>
                    <a:pt x="18851" y="3277"/>
                    <a:pt x="18851" y="3277"/>
                    <a:pt x="18851" y="3277"/>
                  </a:cubicBezTo>
                  <a:cubicBezTo>
                    <a:pt x="18795" y="3277"/>
                    <a:pt x="18795" y="3277"/>
                    <a:pt x="18795" y="3277"/>
                  </a:cubicBezTo>
                  <a:cubicBezTo>
                    <a:pt x="18739" y="3277"/>
                    <a:pt x="18739" y="3277"/>
                    <a:pt x="18739" y="3277"/>
                  </a:cubicBezTo>
                  <a:cubicBezTo>
                    <a:pt x="18739" y="3143"/>
                    <a:pt x="18739" y="3143"/>
                    <a:pt x="18739" y="3143"/>
                  </a:cubicBezTo>
                  <a:cubicBezTo>
                    <a:pt x="18683" y="3143"/>
                    <a:pt x="18683" y="3143"/>
                    <a:pt x="18683" y="3143"/>
                  </a:cubicBezTo>
                  <a:cubicBezTo>
                    <a:pt x="18683" y="3143"/>
                    <a:pt x="18683" y="3143"/>
                    <a:pt x="18683" y="3143"/>
                  </a:cubicBezTo>
                  <a:cubicBezTo>
                    <a:pt x="18683" y="3076"/>
                    <a:pt x="18683" y="3076"/>
                    <a:pt x="18683" y="3076"/>
                  </a:cubicBezTo>
                  <a:cubicBezTo>
                    <a:pt x="18626" y="3076"/>
                    <a:pt x="18626" y="3076"/>
                    <a:pt x="18626" y="3076"/>
                  </a:cubicBezTo>
                  <a:cubicBezTo>
                    <a:pt x="18626" y="3076"/>
                    <a:pt x="18626" y="3076"/>
                    <a:pt x="18626" y="3076"/>
                  </a:cubicBezTo>
                  <a:cubicBezTo>
                    <a:pt x="18570" y="3076"/>
                    <a:pt x="18570" y="3076"/>
                    <a:pt x="18570" y="3076"/>
                  </a:cubicBezTo>
                  <a:cubicBezTo>
                    <a:pt x="18514" y="3076"/>
                    <a:pt x="18514" y="3076"/>
                    <a:pt x="18514" y="3076"/>
                  </a:cubicBezTo>
                  <a:cubicBezTo>
                    <a:pt x="18458" y="3076"/>
                    <a:pt x="18458" y="3076"/>
                    <a:pt x="18458" y="3076"/>
                  </a:cubicBezTo>
                  <a:cubicBezTo>
                    <a:pt x="18514" y="3076"/>
                    <a:pt x="18514" y="3076"/>
                    <a:pt x="18514" y="3076"/>
                  </a:cubicBezTo>
                  <a:cubicBezTo>
                    <a:pt x="18514" y="3076"/>
                    <a:pt x="18514" y="3076"/>
                    <a:pt x="18514" y="3076"/>
                  </a:cubicBezTo>
                  <a:cubicBezTo>
                    <a:pt x="18570" y="3076"/>
                    <a:pt x="18570" y="3076"/>
                    <a:pt x="18570" y="3076"/>
                  </a:cubicBezTo>
                  <a:cubicBezTo>
                    <a:pt x="18683" y="3210"/>
                    <a:pt x="18683" y="3210"/>
                    <a:pt x="18683" y="3210"/>
                  </a:cubicBezTo>
                  <a:cubicBezTo>
                    <a:pt x="18683" y="3344"/>
                    <a:pt x="18683" y="3344"/>
                    <a:pt x="18683" y="3344"/>
                  </a:cubicBezTo>
                  <a:cubicBezTo>
                    <a:pt x="18683" y="3411"/>
                    <a:pt x="18683" y="3411"/>
                    <a:pt x="18683" y="3411"/>
                  </a:cubicBezTo>
                  <a:cubicBezTo>
                    <a:pt x="18626" y="3344"/>
                    <a:pt x="18626" y="3344"/>
                    <a:pt x="18626" y="3344"/>
                  </a:cubicBezTo>
                  <a:cubicBezTo>
                    <a:pt x="18570" y="3344"/>
                    <a:pt x="18570" y="3344"/>
                    <a:pt x="18570" y="3344"/>
                  </a:cubicBezTo>
                  <a:cubicBezTo>
                    <a:pt x="18514" y="3344"/>
                    <a:pt x="18514" y="3344"/>
                    <a:pt x="18514" y="3344"/>
                  </a:cubicBezTo>
                  <a:cubicBezTo>
                    <a:pt x="18514" y="3344"/>
                    <a:pt x="18514" y="3344"/>
                    <a:pt x="18514" y="3344"/>
                  </a:cubicBezTo>
                  <a:cubicBezTo>
                    <a:pt x="18514" y="3411"/>
                    <a:pt x="18514" y="3411"/>
                    <a:pt x="18514" y="3411"/>
                  </a:cubicBezTo>
                  <a:cubicBezTo>
                    <a:pt x="18458" y="3344"/>
                    <a:pt x="18458" y="3344"/>
                    <a:pt x="18458" y="3344"/>
                  </a:cubicBezTo>
                  <a:cubicBezTo>
                    <a:pt x="18402" y="3344"/>
                    <a:pt x="18402" y="3344"/>
                    <a:pt x="18402" y="3344"/>
                  </a:cubicBezTo>
                  <a:cubicBezTo>
                    <a:pt x="18402" y="3411"/>
                    <a:pt x="18402" y="3411"/>
                    <a:pt x="18402" y="3411"/>
                  </a:cubicBezTo>
                  <a:cubicBezTo>
                    <a:pt x="18346" y="3411"/>
                    <a:pt x="18346" y="3411"/>
                    <a:pt x="18346" y="3411"/>
                  </a:cubicBezTo>
                  <a:cubicBezTo>
                    <a:pt x="18346" y="3344"/>
                    <a:pt x="18346" y="3344"/>
                    <a:pt x="18346" y="3344"/>
                  </a:cubicBezTo>
                  <a:cubicBezTo>
                    <a:pt x="18290" y="3344"/>
                    <a:pt x="18290" y="3344"/>
                    <a:pt x="18290" y="3344"/>
                  </a:cubicBezTo>
                  <a:cubicBezTo>
                    <a:pt x="18290" y="3277"/>
                    <a:pt x="18290" y="3277"/>
                    <a:pt x="18290" y="3277"/>
                  </a:cubicBezTo>
                  <a:cubicBezTo>
                    <a:pt x="18234" y="3277"/>
                    <a:pt x="18234" y="3277"/>
                    <a:pt x="18234" y="3277"/>
                  </a:cubicBezTo>
                  <a:cubicBezTo>
                    <a:pt x="18234" y="3210"/>
                    <a:pt x="18234" y="3210"/>
                    <a:pt x="18234" y="3210"/>
                  </a:cubicBezTo>
                  <a:cubicBezTo>
                    <a:pt x="18178" y="3210"/>
                    <a:pt x="18178" y="3210"/>
                    <a:pt x="18178" y="3210"/>
                  </a:cubicBezTo>
                  <a:cubicBezTo>
                    <a:pt x="18122" y="3210"/>
                    <a:pt x="18122" y="3210"/>
                    <a:pt x="18122" y="3210"/>
                  </a:cubicBezTo>
                  <a:cubicBezTo>
                    <a:pt x="18122" y="3143"/>
                    <a:pt x="18122" y="3143"/>
                    <a:pt x="18122" y="3143"/>
                  </a:cubicBezTo>
                  <a:cubicBezTo>
                    <a:pt x="18065" y="3210"/>
                    <a:pt x="18065" y="3210"/>
                    <a:pt x="18065" y="3210"/>
                  </a:cubicBezTo>
                  <a:cubicBezTo>
                    <a:pt x="18065" y="3210"/>
                    <a:pt x="18065" y="3210"/>
                    <a:pt x="18065" y="3210"/>
                  </a:cubicBezTo>
                  <a:cubicBezTo>
                    <a:pt x="18122" y="3277"/>
                    <a:pt x="18122" y="3277"/>
                    <a:pt x="18122" y="3277"/>
                  </a:cubicBezTo>
                  <a:cubicBezTo>
                    <a:pt x="18178" y="3277"/>
                    <a:pt x="18178" y="3277"/>
                    <a:pt x="18178" y="3277"/>
                  </a:cubicBezTo>
                  <a:cubicBezTo>
                    <a:pt x="18234" y="3344"/>
                    <a:pt x="18234" y="3344"/>
                    <a:pt x="18234" y="3344"/>
                  </a:cubicBezTo>
                  <a:cubicBezTo>
                    <a:pt x="18234" y="3411"/>
                    <a:pt x="18234" y="3411"/>
                    <a:pt x="18234" y="3411"/>
                  </a:cubicBezTo>
                  <a:cubicBezTo>
                    <a:pt x="18122" y="3344"/>
                    <a:pt x="18122" y="3344"/>
                    <a:pt x="18122" y="3344"/>
                  </a:cubicBezTo>
                  <a:cubicBezTo>
                    <a:pt x="18065" y="3344"/>
                    <a:pt x="18065" y="3344"/>
                    <a:pt x="18065" y="3344"/>
                  </a:cubicBezTo>
                  <a:cubicBezTo>
                    <a:pt x="18065" y="3277"/>
                    <a:pt x="18065" y="3277"/>
                    <a:pt x="18065" y="3277"/>
                  </a:cubicBezTo>
                  <a:cubicBezTo>
                    <a:pt x="18009" y="3277"/>
                    <a:pt x="18009" y="3277"/>
                    <a:pt x="18009" y="3277"/>
                  </a:cubicBezTo>
                  <a:cubicBezTo>
                    <a:pt x="18009" y="3277"/>
                    <a:pt x="18009" y="3277"/>
                    <a:pt x="18009" y="3277"/>
                  </a:cubicBezTo>
                  <a:cubicBezTo>
                    <a:pt x="18009" y="3277"/>
                    <a:pt x="18009" y="3277"/>
                    <a:pt x="18009" y="3277"/>
                  </a:cubicBezTo>
                  <a:cubicBezTo>
                    <a:pt x="18009" y="3344"/>
                    <a:pt x="18009" y="3344"/>
                    <a:pt x="18009" y="3344"/>
                  </a:cubicBezTo>
                  <a:cubicBezTo>
                    <a:pt x="17953" y="3344"/>
                    <a:pt x="17953" y="3344"/>
                    <a:pt x="17953" y="3344"/>
                  </a:cubicBezTo>
                  <a:cubicBezTo>
                    <a:pt x="17953" y="3277"/>
                    <a:pt x="17953" y="3277"/>
                    <a:pt x="17953" y="3277"/>
                  </a:cubicBezTo>
                  <a:cubicBezTo>
                    <a:pt x="17897" y="3277"/>
                    <a:pt x="17897" y="3277"/>
                    <a:pt x="17897" y="3277"/>
                  </a:cubicBezTo>
                  <a:cubicBezTo>
                    <a:pt x="17897" y="3344"/>
                    <a:pt x="17897" y="3344"/>
                    <a:pt x="17897" y="3344"/>
                  </a:cubicBezTo>
                  <a:cubicBezTo>
                    <a:pt x="17953" y="3344"/>
                    <a:pt x="17953" y="3344"/>
                    <a:pt x="17953" y="3344"/>
                  </a:cubicBezTo>
                  <a:cubicBezTo>
                    <a:pt x="17953" y="3411"/>
                    <a:pt x="17953" y="3411"/>
                    <a:pt x="17953" y="3411"/>
                  </a:cubicBezTo>
                  <a:cubicBezTo>
                    <a:pt x="18009" y="3411"/>
                    <a:pt x="18009" y="3411"/>
                    <a:pt x="18009" y="3411"/>
                  </a:cubicBezTo>
                  <a:cubicBezTo>
                    <a:pt x="18009" y="3411"/>
                    <a:pt x="18009" y="3411"/>
                    <a:pt x="18009" y="3411"/>
                  </a:cubicBezTo>
                  <a:cubicBezTo>
                    <a:pt x="18065" y="3411"/>
                    <a:pt x="18065" y="3411"/>
                    <a:pt x="18065" y="3411"/>
                  </a:cubicBezTo>
                  <a:cubicBezTo>
                    <a:pt x="18065" y="3411"/>
                    <a:pt x="18065" y="3411"/>
                    <a:pt x="18065" y="3411"/>
                  </a:cubicBezTo>
                  <a:cubicBezTo>
                    <a:pt x="18122" y="3477"/>
                    <a:pt x="18122" y="3477"/>
                    <a:pt x="18122" y="3477"/>
                  </a:cubicBezTo>
                  <a:cubicBezTo>
                    <a:pt x="18178" y="3477"/>
                    <a:pt x="18178" y="3477"/>
                    <a:pt x="18178" y="3477"/>
                  </a:cubicBezTo>
                  <a:cubicBezTo>
                    <a:pt x="18178" y="3477"/>
                    <a:pt x="18178" y="3477"/>
                    <a:pt x="18178" y="3477"/>
                  </a:cubicBezTo>
                  <a:cubicBezTo>
                    <a:pt x="18234" y="3477"/>
                    <a:pt x="18234" y="3477"/>
                    <a:pt x="18234" y="3477"/>
                  </a:cubicBezTo>
                  <a:cubicBezTo>
                    <a:pt x="18402" y="3544"/>
                    <a:pt x="18402" y="3544"/>
                    <a:pt x="18402" y="3544"/>
                  </a:cubicBezTo>
                  <a:cubicBezTo>
                    <a:pt x="18402" y="3544"/>
                    <a:pt x="18402" y="3544"/>
                    <a:pt x="18402" y="3544"/>
                  </a:cubicBezTo>
                  <a:cubicBezTo>
                    <a:pt x="18346" y="3611"/>
                    <a:pt x="18346" y="3611"/>
                    <a:pt x="18346" y="3611"/>
                  </a:cubicBezTo>
                  <a:cubicBezTo>
                    <a:pt x="18402" y="3611"/>
                    <a:pt x="18402" y="3611"/>
                    <a:pt x="18402" y="3611"/>
                  </a:cubicBezTo>
                  <a:cubicBezTo>
                    <a:pt x="18346" y="3678"/>
                    <a:pt x="18346" y="3678"/>
                    <a:pt x="18346" y="3678"/>
                  </a:cubicBezTo>
                  <a:cubicBezTo>
                    <a:pt x="18402" y="3745"/>
                    <a:pt x="18402" y="3745"/>
                    <a:pt x="18402" y="3745"/>
                  </a:cubicBezTo>
                  <a:cubicBezTo>
                    <a:pt x="18346" y="3745"/>
                    <a:pt x="18346" y="3745"/>
                    <a:pt x="18346" y="3745"/>
                  </a:cubicBezTo>
                  <a:cubicBezTo>
                    <a:pt x="18346" y="3745"/>
                    <a:pt x="18346" y="3745"/>
                    <a:pt x="18346" y="3745"/>
                  </a:cubicBezTo>
                  <a:cubicBezTo>
                    <a:pt x="18290" y="3678"/>
                    <a:pt x="18290" y="3678"/>
                    <a:pt x="18290" y="3678"/>
                  </a:cubicBezTo>
                  <a:cubicBezTo>
                    <a:pt x="18234" y="3678"/>
                    <a:pt x="18234" y="3678"/>
                    <a:pt x="18234" y="3678"/>
                  </a:cubicBezTo>
                  <a:cubicBezTo>
                    <a:pt x="18178" y="3611"/>
                    <a:pt x="18178" y="3611"/>
                    <a:pt x="18178" y="3611"/>
                  </a:cubicBezTo>
                  <a:cubicBezTo>
                    <a:pt x="18178" y="3611"/>
                    <a:pt x="18178" y="3611"/>
                    <a:pt x="18178" y="3611"/>
                  </a:cubicBezTo>
                  <a:cubicBezTo>
                    <a:pt x="18178" y="3544"/>
                    <a:pt x="18178" y="3544"/>
                    <a:pt x="18178" y="3544"/>
                  </a:cubicBezTo>
                  <a:cubicBezTo>
                    <a:pt x="18122" y="3477"/>
                    <a:pt x="18122" y="3477"/>
                    <a:pt x="18122" y="3477"/>
                  </a:cubicBezTo>
                  <a:cubicBezTo>
                    <a:pt x="18065" y="3477"/>
                    <a:pt x="18065" y="3477"/>
                    <a:pt x="18065" y="3477"/>
                  </a:cubicBezTo>
                  <a:cubicBezTo>
                    <a:pt x="17953" y="3477"/>
                    <a:pt x="17953" y="3477"/>
                    <a:pt x="17953" y="3477"/>
                  </a:cubicBezTo>
                  <a:cubicBezTo>
                    <a:pt x="17897" y="3411"/>
                    <a:pt x="17897" y="3411"/>
                    <a:pt x="17897" y="3411"/>
                  </a:cubicBezTo>
                  <a:cubicBezTo>
                    <a:pt x="17841" y="3411"/>
                    <a:pt x="17841" y="3411"/>
                    <a:pt x="17841" y="3411"/>
                  </a:cubicBezTo>
                  <a:cubicBezTo>
                    <a:pt x="17841" y="3477"/>
                    <a:pt x="17841" y="3477"/>
                    <a:pt x="17841" y="3477"/>
                  </a:cubicBezTo>
                  <a:cubicBezTo>
                    <a:pt x="17897" y="3477"/>
                    <a:pt x="17897" y="3477"/>
                    <a:pt x="17897" y="3477"/>
                  </a:cubicBezTo>
                  <a:cubicBezTo>
                    <a:pt x="18009" y="3477"/>
                    <a:pt x="18009" y="3477"/>
                    <a:pt x="18009" y="3477"/>
                  </a:cubicBezTo>
                  <a:cubicBezTo>
                    <a:pt x="18122" y="3544"/>
                    <a:pt x="18122" y="3544"/>
                    <a:pt x="18122" y="3544"/>
                  </a:cubicBezTo>
                  <a:cubicBezTo>
                    <a:pt x="18122" y="3611"/>
                    <a:pt x="18122" y="3611"/>
                    <a:pt x="18122" y="3611"/>
                  </a:cubicBezTo>
                  <a:cubicBezTo>
                    <a:pt x="18122" y="3611"/>
                    <a:pt x="18122" y="3611"/>
                    <a:pt x="18122" y="3611"/>
                  </a:cubicBezTo>
                  <a:cubicBezTo>
                    <a:pt x="18065" y="3544"/>
                    <a:pt x="18065" y="3544"/>
                    <a:pt x="18065" y="3544"/>
                  </a:cubicBezTo>
                  <a:cubicBezTo>
                    <a:pt x="17953" y="3544"/>
                    <a:pt x="17953" y="3544"/>
                    <a:pt x="17953" y="3544"/>
                  </a:cubicBezTo>
                  <a:cubicBezTo>
                    <a:pt x="17897" y="3611"/>
                    <a:pt x="17897" y="3611"/>
                    <a:pt x="17897" y="3611"/>
                  </a:cubicBezTo>
                  <a:cubicBezTo>
                    <a:pt x="17897" y="3544"/>
                    <a:pt x="17897" y="3544"/>
                    <a:pt x="17897" y="3544"/>
                  </a:cubicBezTo>
                  <a:cubicBezTo>
                    <a:pt x="17841" y="3544"/>
                    <a:pt x="17841" y="3544"/>
                    <a:pt x="17841" y="3544"/>
                  </a:cubicBezTo>
                  <a:cubicBezTo>
                    <a:pt x="17785" y="3477"/>
                    <a:pt x="17785" y="3477"/>
                    <a:pt x="17785" y="3477"/>
                  </a:cubicBezTo>
                  <a:cubicBezTo>
                    <a:pt x="17729" y="3477"/>
                    <a:pt x="17729" y="3477"/>
                    <a:pt x="17729" y="3477"/>
                  </a:cubicBezTo>
                  <a:cubicBezTo>
                    <a:pt x="17729" y="3544"/>
                    <a:pt x="17729" y="3544"/>
                    <a:pt x="17729" y="3544"/>
                  </a:cubicBezTo>
                  <a:cubicBezTo>
                    <a:pt x="17841" y="3544"/>
                    <a:pt x="17841" y="3544"/>
                    <a:pt x="17841" y="3544"/>
                  </a:cubicBezTo>
                  <a:cubicBezTo>
                    <a:pt x="17841" y="3611"/>
                    <a:pt x="17841" y="3611"/>
                    <a:pt x="17841" y="3611"/>
                  </a:cubicBezTo>
                  <a:cubicBezTo>
                    <a:pt x="17841" y="3611"/>
                    <a:pt x="17841" y="3611"/>
                    <a:pt x="17841" y="3611"/>
                  </a:cubicBezTo>
                  <a:cubicBezTo>
                    <a:pt x="17841" y="3611"/>
                    <a:pt x="17841" y="3611"/>
                    <a:pt x="17841" y="3611"/>
                  </a:cubicBezTo>
                  <a:cubicBezTo>
                    <a:pt x="17841" y="3611"/>
                    <a:pt x="17841" y="3611"/>
                    <a:pt x="17841" y="3611"/>
                  </a:cubicBezTo>
                  <a:cubicBezTo>
                    <a:pt x="17897" y="3611"/>
                    <a:pt x="17897" y="3611"/>
                    <a:pt x="17897" y="3611"/>
                  </a:cubicBezTo>
                  <a:cubicBezTo>
                    <a:pt x="17953" y="3611"/>
                    <a:pt x="17953" y="3611"/>
                    <a:pt x="17953" y="3611"/>
                  </a:cubicBezTo>
                  <a:cubicBezTo>
                    <a:pt x="17953" y="3611"/>
                    <a:pt x="17953" y="3611"/>
                    <a:pt x="17953" y="3611"/>
                  </a:cubicBezTo>
                  <a:cubicBezTo>
                    <a:pt x="17953" y="3611"/>
                    <a:pt x="17953" y="3611"/>
                    <a:pt x="17953" y="3611"/>
                  </a:cubicBezTo>
                  <a:cubicBezTo>
                    <a:pt x="18009" y="3611"/>
                    <a:pt x="18009" y="3611"/>
                    <a:pt x="18009" y="3611"/>
                  </a:cubicBezTo>
                  <a:cubicBezTo>
                    <a:pt x="18065" y="3611"/>
                    <a:pt x="18065" y="3611"/>
                    <a:pt x="18065" y="3611"/>
                  </a:cubicBezTo>
                  <a:cubicBezTo>
                    <a:pt x="18122" y="3678"/>
                    <a:pt x="18122" y="3678"/>
                    <a:pt x="18122" y="3678"/>
                  </a:cubicBezTo>
                  <a:cubicBezTo>
                    <a:pt x="18122" y="3745"/>
                    <a:pt x="18122" y="3745"/>
                    <a:pt x="18122" y="3745"/>
                  </a:cubicBezTo>
                  <a:cubicBezTo>
                    <a:pt x="18065" y="3745"/>
                    <a:pt x="18065" y="3745"/>
                    <a:pt x="18065" y="3745"/>
                  </a:cubicBezTo>
                  <a:cubicBezTo>
                    <a:pt x="18009" y="3745"/>
                    <a:pt x="18009" y="3745"/>
                    <a:pt x="18009" y="3745"/>
                  </a:cubicBezTo>
                  <a:cubicBezTo>
                    <a:pt x="18009" y="3745"/>
                    <a:pt x="18009" y="3745"/>
                    <a:pt x="18009" y="3745"/>
                  </a:cubicBezTo>
                  <a:cubicBezTo>
                    <a:pt x="18065" y="3745"/>
                    <a:pt x="18065" y="3745"/>
                    <a:pt x="18065" y="3745"/>
                  </a:cubicBezTo>
                  <a:cubicBezTo>
                    <a:pt x="18065" y="3745"/>
                    <a:pt x="18065" y="3745"/>
                    <a:pt x="18065" y="3745"/>
                  </a:cubicBezTo>
                  <a:cubicBezTo>
                    <a:pt x="18122" y="3745"/>
                    <a:pt x="18122" y="3745"/>
                    <a:pt x="18122" y="3745"/>
                  </a:cubicBezTo>
                  <a:cubicBezTo>
                    <a:pt x="18178" y="3812"/>
                    <a:pt x="18178" y="3812"/>
                    <a:pt x="18178" y="3812"/>
                  </a:cubicBezTo>
                  <a:cubicBezTo>
                    <a:pt x="18234" y="3812"/>
                    <a:pt x="18234" y="3812"/>
                    <a:pt x="18234" y="3812"/>
                  </a:cubicBezTo>
                  <a:cubicBezTo>
                    <a:pt x="18234" y="3879"/>
                    <a:pt x="18234" y="3879"/>
                    <a:pt x="18234" y="3879"/>
                  </a:cubicBezTo>
                  <a:cubicBezTo>
                    <a:pt x="18178" y="3946"/>
                    <a:pt x="18178" y="3946"/>
                    <a:pt x="18178" y="3946"/>
                  </a:cubicBezTo>
                  <a:cubicBezTo>
                    <a:pt x="18122" y="4079"/>
                    <a:pt x="18122" y="4079"/>
                    <a:pt x="18122" y="4079"/>
                  </a:cubicBezTo>
                  <a:cubicBezTo>
                    <a:pt x="18122" y="4079"/>
                    <a:pt x="18122" y="4079"/>
                    <a:pt x="18122" y="4079"/>
                  </a:cubicBezTo>
                  <a:cubicBezTo>
                    <a:pt x="18065" y="4146"/>
                    <a:pt x="18065" y="4146"/>
                    <a:pt x="18065" y="4146"/>
                  </a:cubicBezTo>
                  <a:cubicBezTo>
                    <a:pt x="18009" y="4079"/>
                    <a:pt x="18009" y="4079"/>
                    <a:pt x="18009" y="4079"/>
                  </a:cubicBezTo>
                  <a:cubicBezTo>
                    <a:pt x="17953" y="4079"/>
                    <a:pt x="17953" y="4079"/>
                    <a:pt x="17953" y="4079"/>
                  </a:cubicBezTo>
                  <a:cubicBezTo>
                    <a:pt x="17953" y="4079"/>
                    <a:pt x="17953" y="4079"/>
                    <a:pt x="17953" y="4079"/>
                  </a:cubicBezTo>
                  <a:cubicBezTo>
                    <a:pt x="17953" y="4079"/>
                    <a:pt x="17953" y="4079"/>
                    <a:pt x="17953" y="4079"/>
                  </a:cubicBezTo>
                  <a:cubicBezTo>
                    <a:pt x="17897" y="4012"/>
                    <a:pt x="17897" y="4012"/>
                    <a:pt x="17897" y="4012"/>
                  </a:cubicBezTo>
                  <a:cubicBezTo>
                    <a:pt x="17841" y="4012"/>
                    <a:pt x="17841" y="4012"/>
                    <a:pt x="17841" y="4012"/>
                  </a:cubicBezTo>
                  <a:cubicBezTo>
                    <a:pt x="17841" y="4079"/>
                    <a:pt x="17841" y="4079"/>
                    <a:pt x="17841" y="4079"/>
                  </a:cubicBezTo>
                  <a:cubicBezTo>
                    <a:pt x="17897" y="4079"/>
                    <a:pt x="17897" y="4079"/>
                    <a:pt x="17897" y="4079"/>
                  </a:cubicBezTo>
                  <a:cubicBezTo>
                    <a:pt x="17897" y="4079"/>
                    <a:pt x="17897" y="4079"/>
                    <a:pt x="17897" y="4079"/>
                  </a:cubicBezTo>
                  <a:cubicBezTo>
                    <a:pt x="17953" y="4079"/>
                    <a:pt x="17953" y="4079"/>
                    <a:pt x="17953" y="4079"/>
                  </a:cubicBezTo>
                  <a:cubicBezTo>
                    <a:pt x="18009" y="4146"/>
                    <a:pt x="18009" y="4146"/>
                    <a:pt x="18009" y="4146"/>
                  </a:cubicBezTo>
                  <a:cubicBezTo>
                    <a:pt x="18009" y="4213"/>
                    <a:pt x="18009" y="4213"/>
                    <a:pt x="18009" y="4213"/>
                  </a:cubicBezTo>
                  <a:cubicBezTo>
                    <a:pt x="18009" y="4280"/>
                    <a:pt x="18009" y="4280"/>
                    <a:pt x="18009" y="4280"/>
                  </a:cubicBezTo>
                  <a:cubicBezTo>
                    <a:pt x="17953" y="4280"/>
                    <a:pt x="17953" y="4280"/>
                    <a:pt x="17953" y="4280"/>
                  </a:cubicBezTo>
                  <a:cubicBezTo>
                    <a:pt x="17897" y="4280"/>
                    <a:pt x="17897" y="4280"/>
                    <a:pt x="17897" y="4280"/>
                  </a:cubicBezTo>
                  <a:cubicBezTo>
                    <a:pt x="17841" y="4347"/>
                    <a:pt x="17841" y="4347"/>
                    <a:pt x="17841" y="4347"/>
                  </a:cubicBezTo>
                  <a:cubicBezTo>
                    <a:pt x="17785" y="4280"/>
                    <a:pt x="17785" y="4280"/>
                    <a:pt x="17785" y="4280"/>
                  </a:cubicBezTo>
                  <a:cubicBezTo>
                    <a:pt x="17729" y="4280"/>
                    <a:pt x="17729" y="4280"/>
                    <a:pt x="17729" y="4280"/>
                  </a:cubicBezTo>
                  <a:cubicBezTo>
                    <a:pt x="17729" y="4213"/>
                    <a:pt x="17729" y="4213"/>
                    <a:pt x="17729" y="4213"/>
                  </a:cubicBezTo>
                  <a:cubicBezTo>
                    <a:pt x="17673" y="4213"/>
                    <a:pt x="17673" y="4213"/>
                    <a:pt x="17673" y="4213"/>
                  </a:cubicBezTo>
                  <a:cubicBezTo>
                    <a:pt x="17617" y="4280"/>
                    <a:pt x="17617" y="4280"/>
                    <a:pt x="17617" y="4280"/>
                  </a:cubicBezTo>
                  <a:cubicBezTo>
                    <a:pt x="17673" y="4280"/>
                    <a:pt x="17673" y="4280"/>
                    <a:pt x="17673" y="4280"/>
                  </a:cubicBezTo>
                  <a:cubicBezTo>
                    <a:pt x="17785" y="4347"/>
                    <a:pt x="17785" y="4347"/>
                    <a:pt x="17785" y="4347"/>
                  </a:cubicBezTo>
                  <a:cubicBezTo>
                    <a:pt x="17841" y="4347"/>
                    <a:pt x="17841" y="4347"/>
                    <a:pt x="17841" y="4347"/>
                  </a:cubicBezTo>
                  <a:cubicBezTo>
                    <a:pt x="17841" y="4414"/>
                    <a:pt x="17841" y="4414"/>
                    <a:pt x="17841" y="4414"/>
                  </a:cubicBezTo>
                  <a:cubicBezTo>
                    <a:pt x="17785" y="4414"/>
                    <a:pt x="17785" y="4414"/>
                    <a:pt x="17785" y="4414"/>
                  </a:cubicBezTo>
                  <a:cubicBezTo>
                    <a:pt x="17785" y="4480"/>
                    <a:pt x="17785" y="4480"/>
                    <a:pt x="17785" y="4480"/>
                  </a:cubicBezTo>
                  <a:cubicBezTo>
                    <a:pt x="17729" y="4480"/>
                    <a:pt x="17729" y="4480"/>
                    <a:pt x="17729" y="4480"/>
                  </a:cubicBezTo>
                  <a:cubicBezTo>
                    <a:pt x="17673" y="4414"/>
                    <a:pt x="17673" y="4414"/>
                    <a:pt x="17673" y="4414"/>
                  </a:cubicBezTo>
                  <a:cubicBezTo>
                    <a:pt x="17673" y="4480"/>
                    <a:pt x="17673" y="4480"/>
                    <a:pt x="17673" y="4480"/>
                  </a:cubicBezTo>
                  <a:cubicBezTo>
                    <a:pt x="17617" y="4480"/>
                    <a:pt x="17617" y="4480"/>
                    <a:pt x="17617" y="4480"/>
                  </a:cubicBezTo>
                  <a:cubicBezTo>
                    <a:pt x="17504" y="4480"/>
                    <a:pt x="17504" y="4480"/>
                    <a:pt x="17504" y="4480"/>
                  </a:cubicBezTo>
                  <a:cubicBezTo>
                    <a:pt x="17504" y="4414"/>
                    <a:pt x="17504" y="4414"/>
                    <a:pt x="17504" y="4414"/>
                  </a:cubicBezTo>
                  <a:cubicBezTo>
                    <a:pt x="17392" y="4414"/>
                    <a:pt x="17392" y="4414"/>
                    <a:pt x="17392" y="4414"/>
                  </a:cubicBezTo>
                  <a:cubicBezTo>
                    <a:pt x="17336" y="4414"/>
                    <a:pt x="17336" y="4414"/>
                    <a:pt x="17336" y="4414"/>
                  </a:cubicBezTo>
                  <a:cubicBezTo>
                    <a:pt x="17336" y="4547"/>
                    <a:pt x="17336" y="4547"/>
                    <a:pt x="17336" y="4547"/>
                  </a:cubicBezTo>
                  <a:cubicBezTo>
                    <a:pt x="17280" y="4614"/>
                    <a:pt x="17280" y="4614"/>
                    <a:pt x="17280" y="4614"/>
                  </a:cubicBezTo>
                  <a:cubicBezTo>
                    <a:pt x="17336" y="4547"/>
                    <a:pt x="17336" y="4547"/>
                    <a:pt x="17336" y="4547"/>
                  </a:cubicBezTo>
                  <a:cubicBezTo>
                    <a:pt x="17336" y="4614"/>
                    <a:pt x="17336" y="4614"/>
                    <a:pt x="17336" y="4614"/>
                  </a:cubicBezTo>
                  <a:cubicBezTo>
                    <a:pt x="17336" y="4614"/>
                    <a:pt x="17336" y="4614"/>
                    <a:pt x="17336" y="4614"/>
                  </a:cubicBezTo>
                  <a:cubicBezTo>
                    <a:pt x="17280" y="4681"/>
                    <a:pt x="17280" y="4681"/>
                    <a:pt x="17280" y="4681"/>
                  </a:cubicBezTo>
                  <a:cubicBezTo>
                    <a:pt x="17280" y="4748"/>
                    <a:pt x="17280" y="4748"/>
                    <a:pt x="17280" y="4748"/>
                  </a:cubicBezTo>
                  <a:cubicBezTo>
                    <a:pt x="17224" y="4748"/>
                    <a:pt x="17224" y="4748"/>
                    <a:pt x="17224" y="4748"/>
                  </a:cubicBezTo>
                  <a:cubicBezTo>
                    <a:pt x="17168" y="4748"/>
                    <a:pt x="17168" y="4748"/>
                    <a:pt x="17168" y="4748"/>
                  </a:cubicBezTo>
                  <a:cubicBezTo>
                    <a:pt x="17168" y="4748"/>
                    <a:pt x="17168" y="4748"/>
                    <a:pt x="17168" y="4748"/>
                  </a:cubicBezTo>
                  <a:cubicBezTo>
                    <a:pt x="17168" y="4815"/>
                    <a:pt x="17168" y="4815"/>
                    <a:pt x="17168" y="4815"/>
                  </a:cubicBezTo>
                  <a:cubicBezTo>
                    <a:pt x="17112" y="4815"/>
                    <a:pt x="17112" y="4815"/>
                    <a:pt x="17112" y="4815"/>
                  </a:cubicBezTo>
                  <a:cubicBezTo>
                    <a:pt x="17056" y="4815"/>
                    <a:pt x="17056" y="4815"/>
                    <a:pt x="17056" y="4815"/>
                  </a:cubicBezTo>
                  <a:cubicBezTo>
                    <a:pt x="17112" y="4815"/>
                    <a:pt x="17112" y="4815"/>
                    <a:pt x="17112" y="4815"/>
                  </a:cubicBezTo>
                  <a:cubicBezTo>
                    <a:pt x="17056" y="4815"/>
                    <a:pt x="17056" y="4815"/>
                    <a:pt x="17056" y="4815"/>
                  </a:cubicBezTo>
                  <a:cubicBezTo>
                    <a:pt x="17056" y="4815"/>
                    <a:pt x="17056" y="4815"/>
                    <a:pt x="17056" y="4815"/>
                  </a:cubicBezTo>
                  <a:cubicBezTo>
                    <a:pt x="16999" y="4882"/>
                    <a:pt x="16999" y="4882"/>
                    <a:pt x="16999" y="4882"/>
                  </a:cubicBezTo>
                  <a:cubicBezTo>
                    <a:pt x="16999" y="4882"/>
                    <a:pt x="16999" y="4882"/>
                    <a:pt x="16999" y="4882"/>
                  </a:cubicBezTo>
                  <a:cubicBezTo>
                    <a:pt x="16887" y="4815"/>
                    <a:pt x="16887" y="4815"/>
                    <a:pt x="16887" y="4815"/>
                  </a:cubicBezTo>
                  <a:cubicBezTo>
                    <a:pt x="16831" y="4815"/>
                    <a:pt x="16831" y="4815"/>
                    <a:pt x="16831" y="4815"/>
                  </a:cubicBezTo>
                  <a:cubicBezTo>
                    <a:pt x="16775" y="4882"/>
                    <a:pt x="16775" y="4882"/>
                    <a:pt x="16775" y="4882"/>
                  </a:cubicBezTo>
                  <a:cubicBezTo>
                    <a:pt x="16719" y="4882"/>
                    <a:pt x="16719" y="4882"/>
                    <a:pt x="16719" y="4882"/>
                  </a:cubicBezTo>
                  <a:cubicBezTo>
                    <a:pt x="16607" y="4748"/>
                    <a:pt x="16607" y="4748"/>
                    <a:pt x="16607" y="4748"/>
                  </a:cubicBezTo>
                  <a:cubicBezTo>
                    <a:pt x="16607" y="4614"/>
                    <a:pt x="16607" y="4614"/>
                    <a:pt x="16607" y="4614"/>
                  </a:cubicBezTo>
                  <a:cubicBezTo>
                    <a:pt x="16663" y="4547"/>
                    <a:pt x="16663" y="4547"/>
                    <a:pt x="16663" y="4547"/>
                  </a:cubicBezTo>
                  <a:cubicBezTo>
                    <a:pt x="16663" y="4547"/>
                    <a:pt x="16663" y="4547"/>
                    <a:pt x="16663" y="4547"/>
                  </a:cubicBezTo>
                  <a:cubicBezTo>
                    <a:pt x="16607" y="4480"/>
                    <a:pt x="16607" y="4480"/>
                    <a:pt x="16607" y="4480"/>
                  </a:cubicBezTo>
                  <a:cubicBezTo>
                    <a:pt x="16607" y="4480"/>
                    <a:pt x="16607" y="4480"/>
                    <a:pt x="16607" y="4480"/>
                  </a:cubicBezTo>
                  <a:cubicBezTo>
                    <a:pt x="16607" y="4547"/>
                    <a:pt x="16607" y="4547"/>
                    <a:pt x="16607" y="4547"/>
                  </a:cubicBezTo>
                  <a:cubicBezTo>
                    <a:pt x="16607" y="4547"/>
                    <a:pt x="16607" y="4547"/>
                    <a:pt x="16607" y="4547"/>
                  </a:cubicBezTo>
                  <a:cubicBezTo>
                    <a:pt x="16551" y="4614"/>
                    <a:pt x="16551" y="4614"/>
                    <a:pt x="16551" y="4614"/>
                  </a:cubicBezTo>
                  <a:cubicBezTo>
                    <a:pt x="16551" y="4681"/>
                    <a:pt x="16551" y="4681"/>
                    <a:pt x="16551" y="4681"/>
                  </a:cubicBezTo>
                  <a:cubicBezTo>
                    <a:pt x="16607" y="4748"/>
                    <a:pt x="16607" y="4748"/>
                    <a:pt x="16607" y="4748"/>
                  </a:cubicBezTo>
                  <a:cubicBezTo>
                    <a:pt x="16551" y="4748"/>
                    <a:pt x="16551" y="4748"/>
                    <a:pt x="16551" y="4748"/>
                  </a:cubicBezTo>
                  <a:cubicBezTo>
                    <a:pt x="16551" y="4748"/>
                    <a:pt x="16551" y="4748"/>
                    <a:pt x="16551" y="4748"/>
                  </a:cubicBezTo>
                  <a:cubicBezTo>
                    <a:pt x="16495" y="4748"/>
                    <a:pt x="16495" y="4748"/>
                    <a:pt x="16495" y="4748"/>
                  </a:cubicBezTo>
                  <a:cubicBezTo>
                    <a:pt x="16495" y="4748"/>
                    <a:pt x="16495" y="4748"/>
                    <a:pt x="16495" y="4748"/>
                  </a:cubicBezTo>
                  <a:cubicBezTo>
                    <a:pt x="16438" y="4748"/>
                    <a:pt x="16438" y="4748"/>
                    <a:pt x="16438" y="4748"/>
                  </a:cubicBezTo>
                  <a:cubicBezTo>
                    <a:pt x="16495" y="4815"/>
                    <a:pt x="16495" y="4815"/>
                    <a:pt x="16495" y="4815"/>
                  </a:cubicBezTo>
                  <a:cubicBezTo>
                    <a:pt x="16438" y="4882"/>
                    <a:pt x="16438" y="4882"/>
                    <a:pt x="16438" y="4882"/>
                  </a:cubicBezTo>
                  <a:cubicBezTo>
                    <a:pt x="16495" y="4882"/>
                    <a:pt x="16495" y="4882"/>
                    <a:pt x="16495" y="4882"/>
                  </a:cubicBezTo>
                  <a:cubicBezTo>
                    <a:pt x="16551" y="4815"/>
                    <a:pt x="16551" y="4815"/>
                    <a:pt x="16551" y="4815"/>
                  </a:cubicBezTo>
                  <a:cubicBezTo>
                    <a:pt x="16551" y="4815"/>
                    <a:pt x="16551" y="4815"/>
                    <a:pt x="16551" y="4815"/>
                  </a:cubicBezTo>
                  <a:cubicBezTo>
                    <a:pt x="16607" y="4815"/>
                    <a:pt x="16607" y="4815"/>
                    <a:pt x="16607" y="4815"/>
                  </a:cubicBezTo>
                  <a:cubicBezTo>
                    <a:pt x="16607" y="4815"/>
                    <a:pt x="16607" y="4815"/>
                    <a:pt x="16607" y="4815"/>
                  </a:cubicBezTo>
                  <a:cubicBezTo>
                    <a:pt x="16663" y="4815"/>
                    <a:pt x="16663" y="4815"/>
                    <a:pt x="16663" y="4815"/>
                  </a:cubicBezTo>
                  <a:cubicBezTo>
                    <a:pt x="16719" y="4882"/>
                    <a:pt x="16719" y="4882"/>
                    <a:pt x="16719" y="4882"/>
                  </a:cubicBezTo>
                  <a:cubicBezTo>
                    <a:pt x="16663" y="4949"/>
                    <a:pt x="16663" y="4949"/>
                    <a:pt x="16663" y="4949"/>
                  </a:cubicBezTo>
                  <a:cubicBezTo>
                    <a:pt x="16719" y="4882"/>
                    <a:pt x="16719" y="4882"/>
                    <a:pt x="16719" y="4882"/>
                  </a:cubicBezTo>
                  <a:cubicBezTo>
                    <a:pt x="16831" y="4882"/>
                    <a:pt x="16831" y="4882"/>
                    <a:pt x="16831" y="4882"/>
                  </a:cubicBezTo>
                  <a:cubicBezTo>
                    <a:pt x="16887" y="4882"/>
                    <a:pt x="16887" y="4882"/>
                    <a:pt x="16887" y="4882"/>
                  </a:cubicBezTo>
                  <a:cubicBezTo>
                    <a:pt x="16887" y="4949"/>
                    <a:pt x="16887" y="4949"/>
                    <a:pt x="16887" y="4949"/>
                  </a:cubicBezTo>
                  <a:cubicBezTo>
                    <a:pt x="16887" y="5015"/>
                    <a:pt x="16887" y="5015"/>
                    <a:pt x="16887" y="5015"/>
                  </a:cubicBezTo>
                  <a:cubicBezTo>
                    <a:pt x="16831" y="5082"/>
                    <a:pt x="16831" y="5082"/>
                    <a:pt x="16831" y="5082"/>
                  </a:cubicBezTo>
                  <a:cubicBezTo>
                    <a:pt x="16831" y="5082"/>
                    <a:pt x="16831" y="5082"/>
                    <a:pt x="16831" y="5082"/>
                  </a:cubicBezTo>
                  <a:cubicBezTo>
                    <a:pt x="16831" y="5149"/>
                    <a:pt x="16831" y="5149"/>
                    <a:pt x="16831" y="5149"/>
                  </a:cubicBezTo>
                  <a:cubicBezTo>
                    <a:pt x="16831" y="5149"/>
                    <a:pt x="16831" y="5149"/>
                    <a:pt x="16831" y="5149"/>
                  </a:cubicBezTo>
                  <a:cubicBezTo>
                    <a:pt x="16887" y="5149"/>
                    <a:pt x="16887" y="5149"/>
                    <a:pt x="16887" y="5149"/>
                  </a:cubicBezTo>
                  <a:cubicBezTo>
                    <a:pt x="16887" y="5149"/>
                    <a:pt x="16887" y="5149"/>
                    <a:pt x="16887" y="5149"/>
                  </a:cubicBezTo>
                  <a:cubicBezTo>
                    <a:pt x="16831" y="5216"/>
                    <a:pt x="16831" y="5216"/>
                    <a:pt x="16831" y="5216"/>
                  </a:cubicBezTo>
                  <a:cubicBezTo>
                    <a:pt x="16887" y="5216"/>
                    <a:pt x="16887" y="5216"/>
                    <a:pt x="16887" y="5216"/>
                  </a:cubicBezTo>
                  <a:cubicBezTo>
                    <a:pt x="16887" y="5149"/>
                    <a:pt x="16887" y="5149"/>
                    <a:pt x="16887" y="5149"/>
                  </a:cubicBezTo>
                  <a:cubicBezTo>
                    <a:pt x="16943" y="5149"/>
                    <a:pt x="16943" y="5149"/>
                    <a:pt x="16943" y="5149"/>
                  </a:cubicBezTo>
                  <a:cubicBezTo>
                    <a:pt x="16999" y="5149"/>
                    <a:pt x="16999" y="5149"/>
                    <a:pt x="16999" y="5149"/>
                  </a:cubicBezTo>
                  <a:cubicBezTo>
                    <a:pt x="16999" y="5149"/>
                    <a:pt x="16999" y="5149"/>
                    <a:pt x="16999" y="5149"/>
                  </a:cubicBezTo>
                  <a:cubicBezTo>
                    <a:pt x="17056" y="5149"/>
                    <a:pt x="17056" y="5149"/>
                    <a:pt x="17056" y="5149"/>
                  </a:cubicBezTo>
                  <a:cubicBezTo>
                    <a:pt x="16999" y="5216"/>
                    <a:pt x="16999" y="5216"/>
                    <a:pt x="16999" y="5216"/>
                  </a:cubicBezTo>
                  <a:cubicBezTo>
                    <a:pt x="17056" y="5216"/>
                    <a:pt x="17056" y="5216"/>
                    <a:pt x="17056" y="5216"/>
                  </a:cubicBezTo>
                  <a:cubicBezTo>
                    <a:pt x="16999" y="5350"/>
                    <a:pt x="16999" y="5350"/>
                    <a:pt x="16999" y="5350"/>
                  </a:cubicBezTo>
                  <a:cubicBezTo>
                    <a:pt x="16943" y="5417"/>
                    <a:pt x="16943" y="5417"/>
                    <a:pt x="16943" y="5417"/>
                  </a:cubicBezTo>
                  <a:cubicBezTo>
                    <a:pt x="16943" y="5417"/>
                    <a:pt x="16943" y="5417"/>
                    <a:pt x="16943" y="5417"/>
                  </a:cubicBezTo>
                  <a:cubicBezTo>
                    <a:pt x="16887" y="5484"/>
                    <a:pt x="16887" y="5484"/>
                    <a:pt x="16887" y="5484"/>
                  </a:cubicBezTo>
                  <a:cubicBezTo>
                    <a:pt x="16831" y="5484"/>
                    <a:pt x="16831" y="5484"/>
                    <a:pt x="16831" y="5484"/>
                  </a:cubicBezTo>
                  <a:cubicBezTo>
                    <a:pt x="16775" y="5550"/>
                    <a:pt x="16775" y="5550"/>
                    <a:pt x="16775" y="5550"/>
                  </a:cubicBezTo>
                  <a:cubicBezTo>
                    <a:pt x="16775" y="5550"/>
                    <a:pt x="16775" y="5550"/>
                    <a:pt x="16775" y="5550"/>
                  </a:cubicBezTo>
                  <a:cubicBezTo>
                    <a:pt x="16775" y="5484"/>
                    <a:pt x="16775" y="5484"/>
                    <a:pt x="16775" y="5484"/>
                  </a:cubicBezTo>
                  <a:cubicBezTo>
                    <a:pt x="16775" y="5417"/>
                    <a:pt x="16775" y="5417"/>
                    <a:pt x="16775" y="5417"/>
                  </a:cubicBezTo>
                  <a:cubicBezTo>
                    <a:pt x="16775" y="5417"/>
                    <a:pt x="16775" y="5417"/>
                    <a:pt x="16775" y="5417"/>
                  </a:cubicBezTo>
                  <a:cubicBezTo>
                    <a:pt x="16775" y="5417"/>
                    <a:pt x="16775" y="5417"/>
                    <a:pt x="16775" y="5417"/>
                  </a:cubicBezTo>
                  <a:cubicBezTo>
                    <a:pt x="16719" y="5484"/>
                    <a:pt x="16719" y="5484"/>
                    <a:pt x="16719" y="5484"/>
                  </a:cubicBezTo>
                  <a:cubicBezTo>
                    <a:pt x="16663" y="5484"/>
                    <a:pt x="16663" y="5484"/>
                    <a:pt x="16663" y="5484"/>
                  </a:cubicBezTo>
                  <a:cubicBezTo>
                    <a:pt x="16607" y="5550"/>
                    <a:pt x="16607" y="5550"/>
                    <a:pt x="16607" y="5550"/>
                  </a:cubicBezTo>
                  <a:cubicBezTo>
                    <a:pt x="16607" y="5550"/>
                    <a:pt x="16607" y="5550"/>
                    <a:pt x="16607" y="5550"/>
                  </a:cubicBezTo>
                  <a:cubicBezTo>
                    <a:pt x="16551" y="5550"/>
                    <a:pt x="16551" y="5550"/>
                    <a:pt x="16551" y="5550"/>
                  </a:cubicBezTo>
                  <a:cubicBezTo>
                    <a:pt x="16438" y="5617"/>
                    <a:pt x="16438" y="5617"/>
                    <a:pt x="16438" y="5617"/>
                  </a:cubicBezTo>
                  <a:cubicBezTo>
                    <a:pt x="16438" y="5617"/>
                    <a:pt x="16438" y="5617"/>
                    <a:pt x="16438" y="5617"/>
                  </a:cubicBezTo>
                  <a:cubicBezTo>
                    <a:pt x="16382" y="5617"/>
                    <a:pt x="16382" y="5617"/>
                    <a:pt x="16382" y="5617"/>
                  </a:cubicBezTo>
                  <a:cubicBezTo>
                    <a:pt x="16326" y="5617"/>
                    <a:pt x="16326" y="5617"/>
                    <a:pt x="16326" y="5617"/>
                  </a:cubicBezTo>
                  <a:cubicBezTo>
                    <a:pt x="16326" y="5617"/>
                    <a:pt x="16326" y="5617"/>
                    <a:pt x="16326" y="5617"/>
                  </a:cubicBezTo>
                  <a:cubicBezTo>
                    <a:pt x="16326" y="5550"/>
                    <a:pt x="16326" y="5550"/>
                    <a:pt x="16326" y="5550"/>
                  </a:cubicBezTo>
                  <a:cubicBezTo>
                    <a:pt x="16326" y="5550"/>
                    <a:pt x="16326" y="5550"/>
                    <a:pt x="16326" y="5550"/>
                  </a:cubicBezTo>
                  <a:cubicBezTo>
                    <a:pt x="16382" y="5484"/>
                    <a:pt x="16382" y="5484"/>
                    <a:pt x="16382" y="5484"/>
                  </a:cubicBezTo>
                  <a:cubicBezTo>
                    <a:pt x="16382" y="5417"/>
                    <a:pt x="16382" y="5417"/>
                    <a:pt x="16382" y="5417"/>
                  </a:cubicBezTo>
                  <a:cubicBezTo>
                    <a:pt x="16326" y="5350"/>
                    <a:pt x="16326" y="5350"/>
                    <a:pt x="16326" y="5350"/>
                  </a:cubicBezTo>
                  <a:cubicBezTo>
                    <a:pt x="16326" y="5417"/>
                    <a:pt x="16326" y="5417"/>
                    <a:pt x="16326" y="5417"/>
                  </a:cubicBezTo>
                  <a:cubicBezTo>
                    <a:pt x="16214" y="5350"/>
                    <a:pt x="16214" y="5350"/>
                    <a:pt x="16214" y="5350"/>
                  </a:cubicBezTo>
                  <a:cubicBezTo>
                    <a:pt x="16214" y="5350"/>
                    <a:pt x="16214" y="5350"/>
                    <a:pt x="16214" y="5350"/>
                  </a:cubicBezTo>
                  <a:cubicBezTo>
                    <a:pt x="16270" y="5283"/>
                    <a:pt x="16270" y="5283"/>
                    <a:pt x="16270" y="5283"/>
                  </a:cubicBezTo>
                  <a:cubicBezTo>
                    <a:pt x="16270" y="5283"/>
                    <a:pt x="16270" y="5283"/>
                    <a:pt x="16270" y="5283"/>
                  </a:cubicBezTo>
                  <a:cubicBezTo>
                    <a:pt x="16270" y="5283"/>
                    <a:pt x="16270" y="5283"/>
                    <a:pt x="16270" y="5283"/>
                  </a:cubicBezTo>
                  <a:cubicBezTo>
                    <a:pt x="16214" y="5216"/>
                    <a:pt x="16214" y="5216"/>
                    <a:pt x="16214" y="5216"/>
                  </a:cubicBezTo>
                  <a:cubicBezTo>
                    <a:pt x="16214" y="5149"/>
                    <a:pt x="16214" y="5149"/>
                    <a:pt x="16214" y="5149"/>
                  </a:cubicBezTo>
                  <a:cubicBezTo>
                    <a:pt x="16214" y="5149"/>
                    <a:pt x="16214" y="5149"/>
                    <a:pt x="16214" y="5149"/>
                  </a:cubicBezTo>
                  <a:cubicBezTo>
                    <a:pt x="16214" y="5082"/>
                    <a:pt x="16214" y="5082"/>
                    <a:pt x="16214" y="5082"/>
                  </a:cubicBezTo>
                  <a:cubicBezTo>
                    <a:pt x="16214" y="5015"/>
                    <a:pt x="16214" y="5015"/>
                    <a:pt x="16214" y="5015"/>
                  </a:cubicBezTo>
                  <a:cubicBezTo>
                    <a:pt x="16214" y="5082"/>
                    <a:pt x="16214" y="5082"/>
                    <a:pt x="16214" y="5082"/>
                  </a:cubicBezTo>
                  <a:cubicBezTo>
                    <a:pt x="16158" y="5149"/>
                    <a:pt x="16158" y="5149"/>
                    <a:pt x="16158" y="5149"/>
                  </a:cubicBezTo>
                  <a:cubicBezTo>
                    <a:pt x="16214" y="5283"/>
                    <a:pt x="16214" y="5283"/>
                    <a:pt x="16214" y="5283"/>
                  </a:cubicBezTo>
                  <a:cubicBezTo>
                    <a:pt x="16214" y="5283"/>
                    <a:pt x="16214" y="5283"/>
                    <a:pt x="16214" y="5283"/>
                  </a:cubicBezTo>
                  <a:cubicBezTo>
                    <a:pt x="16158" y="5350"/>
                    <a:pt x="16158" y="5350"/>
                    <a:pt x="16158" y="5350"/>
                  </a:cubicBezTo>
                  <a:cubicBezTo>
                    <a:pt x="16158" y="5350"/>
                    <a:pt x="16158" y="5350"/>
                    <a:pt x="16158" y="5350"/>
                  </a:cubicBezTo>
                  <a:cubicBezTo>
                    <a:pt x="16158" y="5417"/>
                    <a:pt x="16158" y="5417"/>
                    <a:pt x="16158" y="5417"/>
                  </a:cubicBezTo>
                  <a:cubicBezTo>
                    <a:pt x="16102" y="5417"/>
                    <a:pt x="16102" y="5417"/>
                    <a:pt x="16102" y="5417"/>
                  </a:cubicBezTo>
                  <a:cubicBezTo>
                    <a:pt x="16046" y="5417"/>
                    <a:pt x="16046" y="5417"/>
                    <a:pt x="16046" y="5417"/>
                  </a:cubicBezTo>
                  <a:cubicBezTo>
                    <a:pt x="16046" y="5350"/>
                    <a:pt x="16046" y="5350"/>
                    <a:pt x="16046" y="5350"/>
                  </a:cubicBezTo>
                  <a:cubicBezTo>
                    <a:pt x="15990" y="5350"/>
                    <a:pt x="15990" y="5350"/>
                    <a:pt x="15990" y="5350"/>
                  </a:cubicBezTo>
                  <a:cubicBezTo>
                    <a:pt x="16046" y="5216"/>
                    <a:pt x="16046" y="5216"/>
                    <a:pt x="16046" y="5216"/>
                  </a:cubicBezTo>
                  <a:cubicBezTo>
                    <a:pt x="16046" y="5149"/>
                    <a:pt x="16046" y="5149"/>
                    <a:pt x="16046" y="5149"/>
                  </a:cubicBezTo>
                  <a:cubicBezTo>
                    <a:pt x="16046" y="5149"/>
                    <a:pt x="16046" y="5149"/>
                    <a:pt x="16046" y="5149"/>
                  </a:cubicBezTo>
                  <a:cubicBezTo>
                    <a:pt x="16102" y="5082"/>
                    <a:pt x="16102" y="5082"/>
                    <a:pt x="16102" y="5082"/>
                  </a:cubicBezTo>
                  <a:cubicBezTo>
                    <a:pt x="16046" y="5082"/>
                    <a:pt x="16046" y="5082"/>
                    <a:pt x="16046" y="5082"/>
                  </a:cubicBezTo>
                  <a:cubicBezTo>
                    <a:pt x="15990" y="5149"/>
                    <a:pt x="15990" y="5149"/>
                    <a:pt x="15990" y="5149"/>
                  </a:cubicBezTo>
                  <a:cubicBezTo>
                    <a:pt x="15990" y="5216"/>
                    <a:pt x="15990" y="5216"/>
                    <a:pt x="15990" y="5216"/>
                  </a:cubicBezTo>
                  <a:cubicBezTo>
                    <a:pt x="15990" y="5216"/>
                    <a:pt x="15990" y="5216"/>
                    <a:pt x="15990" y="5216"/>
                  </a:cubicBezTo>
                  <a:cubicBezTo>
                    <a:pt x="15990" y="5350"/>
                    <a:pt x="15990" y="5350"/>
                    <a:pt x="15990" y="5350"/>
                  </a:cubicBezTo>
                  <a:cubicBezTo>
                    <a:pt x="15934" y="5350"/>
                    <a:pt x="15934" y="5350"/>
                    <a:pt x="15934" y="5350"/>
                  </a:cubicBezTo>
                  <a:cubicBezTo>
                    <a:pt x="15877" y="5283"/>
                    <a:pt x="15877" y="5283"/>
                    <a:pt x="15877" y="5283"/>
                  </a:cubicBezTo>
                  <a:cubicBezTo>
                    <a:pt x="15877" y="5283"/>
                    <a:pt x="15877" y="5283"/>
                    <a:pt x="15877" y="5283"/>
                  </a:cubicBezTo>
                  <a:cubicBezTo>
                    <a:pt x="15877" y="5216"/>
                    <a:pt x="15877" y="5216"/>
                    <a:pt x="15877" y="5216"/>
                  </a:cubicBezTo>
                  <a:cubicBezTo>
                    <a:pt x="15877" y="5216"/>
                    <a:pt x="15877" y="5216"/>
                    <a:pt x="15877" y="5216"/>
                  </a:cubicBezTo>
                  <a:cubicBezTo>
                    <a:pt x="15877" y="5149"/>
                    <a:pt x="15877" y="5149"/>
                    <a:pt x="15877" y="5149"/>
                  </a:cubicBezTo>
                  <a:cubicBezTo>
                    <a:pt x="15877" y="5149"/>
                    <a:pt x="15877" y="5149"/>
                    <a:pt x="15877" y="5149"/>
                  </a:cubicBezTo>
                  <a:cubicBezTo>
                    <a:pt x="15877" y="5082"/>
                    <a:pt x="15877" y="5082"/>
                    <a:pt x="15877" y="5082"/>
                  </a:cubicBezTo>
                  <a:cubicBezTo>
                    <a:pt x="15877" y="5082"/>
                    <a:pt x="15877" y="5082"/>
                    <a:pt x="15877" y="5082"/>
                  </a:cubicBezTo>
                  <a:cubicBezTo>
                    <a:pt x="15877" y="5082"/>
                    <a:pt x="15877" y="5082"/>
                    <a:pt x="15877" y="5082"/>
                  </a:cubicBezTo>
                  <a:cubicBezTo>
                    <a:pt x="15877" y="5149"/>
                    <a:pt x="15877" y="5149"/>
                    <a:pt x="15877" y="5149"/>
                  </a:cubicBezTo>
                  <a:cubicBezTo>
                    <a:pt x="15821" y="5216"/>
                    <a:pt x="15821" y="5216"/>
                    <a:pt x="15821" y="5216"/>
                  </a:cubicBezTo>
                  <a:cubicBezTo>
                    <a:pt x="15821" y="5216"/>
                    <a:pt x="15821" y="5216"/>
                    <a:pt x="15821" y="5216"/>
                  </a:cubicBezTo>
                  <a:cubicBezTo>
                    <a:pt x="15821" y="5283"/>
                    <a:pt x="15821" y="5283"/>
                    <a:pt x="15821" y="5283"/>
                  </a:cubicBezTo>
                  <a:cubicBezTo>
                    <a:pt x="15765" y="5283"/>
                    <a:pt x="15765" y="5283"/>
                    <a:pt x="15765" y="5283"/>
                  </a:cubicBezTo>
                  <a:cubicBezTo>
                    <a:pt x="15765" y="5283"/>
                    <a:pt x="15765" y="5283"/>
                    <a:pt x="15765" y="5283"/>
                  </a:cubicBezTo>
                  <a:cubicBezTo>
                    <a:pt x="15709" y="5283"/>
                    <a:pt x="15709" y="5283"/>
                    <a:pt x="15709" y="5283"/>
                  </a:cubicBezTo>
                  <a:close/>
                  <a:moveTo>
                    <a:pt x="17056" y="13241"/>
                  </a:moveTo>
                  <a:cubicBezTo>
                    <a:pt x="17056" y="13308"/>
                    <a:pt x="17056" y="13308"/>
                    <a:pt x="17056" y="13308"/>
                  </a:cubicBezTo>
                  <a:cubicBezTo>
                    <a:pt x="17056" y="13375"/>
                    <a:pt x="17056" y="13375"/>
                    <a:pt x="17056" y="13375"/>
                  </a:cubicBezTo>
                  <a:cubicBezTo>
                    <a:pt x="17056" y="13441"/>
                    <a:pt x="17056" y="13441"/>
                    <a:pt x="17056" y="13441"/>
                  </a:cubicBezTo>
                  <a:cubicBezTo>
                    <a:pt x="17112" y="13375"/>
                    <a:pt x="17112" y="13375"/>
                    <a:pt x="17112" y="13375"/>
                  </a:cubicBezTo>
                  <a:cubicBezTo>
                    <a:pt x="17056" y="13375"/>
                    <a:pt x="17056" y="13375"/>
                    <a:pt x="17056" y="13375"/>
                  </a:cubicBezTo>
                  <a:cubicBezTo>
                    <a:pt x="17112" y="13308"/>
                    <a:pt x="17112" y="13308"/>
                    <a:pt x="17112" y="13308"/>
                  </a:cubicBezTo>
                  <a:cubicBezTo>
                    <a:pt x="17112" y="13241"/>
                    <a:pt x="17112" y="13241"/>
                    <a:pt x="17112" y="13241"/>
                  </a:cubicBezTo>
                  <a:cubicBezTo>
                    <a:pt x="17056" y="13241"/>
                    <a:pt x="17056" y="13241"/>
                    <a:pt x="17056" y="13241"/>
                  </a:cubicBezTo>
                  <a:close/>
                  <a:moveTo>
                    <a:pt x="16999" y="12973"/>
                  </a:moveTo>
                  <a:cubicBezTo>
                    <a:pt x="16999" y="12907"/>
                    <a:pt x="16999" y="12907"/>
                    <a:pt x="16999" y="12907"/>
                  </a:cubicBezTo>
                  <a:cubicBezTo>
                    <a:pt x="17056" y="12907"/>
                    <a:pt x="17056" y="12907"/>
                    <a:pt x="17056" y="12907"/>
                  </a:cubicBezTo>
                  <a:cubicBezTo>
                    <a:pt x="17056" y="12907"/>
                    <a:pt x="17056" y="12907"/>
                    <a:pt x="17056" y="12907"/>
                  </a:cubicBezTo>
                  <a:cubicBezTo>
                    <a:pt x="17056" y="12973"/>
                    <a:pt x="17056" y="12973"/>
                    <a:pt x="17056" y="12973"/>
                  </a:cubicBezTo>
                  <a:cubicBezTo>
                    <a:pt x="16999" y="12973"/>
                    <a:pt x="16999" y="12973"/>
                    <a:pt x="16999" y="12973"/>
                  </a:cubicBezTo>
                  <a:close/>
                  <a:moveTo>
                    <a:pt x="16943" y="12773"/>
                  </a:moveTo>
                  <a:cubicBezTo>
                    <a:pt x="16999" y="12706"/>
                    <a:pt x="16999" y="12706"/>
                    <a:pt x="16999" y="12706"/>
                  </a:cubicBezTo>
                  <a:cubicBezTo>
                    <a:pt x="16999" y="12706"/>
                    <a:pt x="16999" y="12706"/>
                    <a:pt x="16999" y="12706"/>
                  </a:cubicBezTo>
                  <a:cubicBezTo>
                    <a:pt x="17056" y="12706"/>
                    <a:pt x="17056" y="12706"/>
                    <a:pt x="17056" y="12706"/>
                  </a:cubicBezTo>
                  <a:cubicBezTo>
                    <a:pt x="16999" y="12773"/>
                    <a:pt x="16999" y="12773"/>
                    <a:pt x="16999" y="12773"/>
                  </a:cubicBezTo>
                  <a:cubicBezTo>
                    <a:pt x="16999" y="12773"/>
                    <a:pt x="16999" y="12773"/>
                    <a:pt x="16999" y="12773"/>
                  </a:cubicBezTo>
                  <a:cubicBezTo>
                    <a:pt x="16943" y="12773"/>
                    <a:pt x="16943" y="12773"/>
                    <a:pt x="16943" y="12773"/>
                  </a:cubicBezTo>
                  <a:close/>
                  <a:moveTo>
                    <a:pt x="16551" y="8760"/>
                  </a:moveTo>
                  <a:cubicBezTo>
                    <a:pt x="16551" y="8760"/>
                    <a:pt x="16551" y="8760"/>
                    <a:pt x="16551" y="8760"/>
                  </a:cubicBezTo>
                  <a:cubicBezTo>
                    <a:pt x="16551" y="8693"/>
                    <a:pt x="16551" y="8693"/>
                    <a:pt x="16551" y="8693"/>
                  </a:cubicBezTo>
                  <a:cubicBezTo>
                    <a:pt x="16551" y="8760"/>
                    <a:pt x="16551" y="8760"/>
                    <a:pt x="16551" y="8760"/>
                  </a:cubicBezTo>
                  <a:cubicBezTo>
                    <a:pt x="16551" y="8760"/>
                    <a:pt x="16551" y="8760"/>
                    <a:pt x="16551" y="8760"/>
                  </a:cubicBezTo>
                  <a:close/>
                  <a:moveTo>
                    <a:pt x="16607" y="8827"/>
                  </a:moveTo>
                  <a:cubicBezTo>
                    <a:pt x="16607" y="8760"/>
                    <a:pt x="16607" y="8760"/>
                    <a:pt x="16607" y="8760"/>
                  </a:cubicBezTo>
                  <a:cubicBezTo>
                    <a:pt x="16607" y="8760"/>
                    <a:pt x="16607" y="8760"/>
                    <a:pt x="16607" y="8760"/>
                  </a:cubicBezTo>
                  <a:cubicBezTo>
                    <a:pt x="16663" y="8760"/>
                    <a:pt x="16663" y="8760"/>
                    <a:pt x="16663" y="8760"/>
                  </a:cubicBezTo>
                  <a:cubicBezTo>
                    <a:pt x="16663" y="8760"/>
                    <a:pt x="16663" y="8760"/>
                    <a:pt x="16663" y="8760"/>
                  </a:cubicBezTo>
                  <a:cubicBezTo>
                    <a:pt x="16663" y="8827"/>
                    <a:pt x="16663" y="8827"/>
                    <a:pt x="16663" y="8827"/>
                  </a:cubicBezTo>
                  <a:cubicBezTo>
                    <a:pt x="16607" y="8827"/>
                    <a:pt x="16607" y="8827"/>
                    <a:pt x="16607" y="8827"/>
                  </a:cubicBezTo>
                  <a:close/>
                  <a:moveTo>
                    <a:pt x="16551" y="8961"/>
                  </a:moveTo>
                  <a:cubicBezTo>
                    <a:pt x="16551" y="8894"/>
                    <a:pt x="16551" y="8894"/>
                    <a:pt x="16551" y="8894"/>
                  </a:cubicBezTo>
                  <a:cubicBezTo>
                    <a:pt x="16551" y="8894"/>
                    <a:pt x="16551" y="8894"/>
                    <a:pt x="16551" y="8894"/>
                  </a:cubicBezTo>
                  <a:cubicBezTo>
                    <a:pt x="16551" y="8827"/>
                    <a:pt x="16551" y="8827"/>
                    <a:pt x="16551" y="8827"/>
                  </a:cubicBezTo>
                  <a:cubicBezTo>
                    <a:pt x="16551" y="8827"/>
                    <a:pt x="16551" y="8827"/>
                    <a:pt x="16551" y="8827"/>
                  </a:cubicBezTo>
                  <a:cubicBezTo>
                    <a:pt x="16551" y="8827"/>
                    <a:pt x="16551" y="8827"/>
                    <a:pt x="16551" y="8827"/>
                  </a:cubicBezTo>
                  <a:cubicBezTo>
                    <a:pt x="16607" y="8827"/>
                    <a:pt x="16607" y="8827"/>
                    <a:pt x="16607" y="8827"/>
                  </a:cubicBezTo>
                  <a:cubicBezTo>
                    <a:pt x="16607" y="8894"/>
                    <a:pt x="16607" y="8894"/>
                    <a:pt x="16607" y="8894"/>
                  </a:cubicBezTo>
                  <a:cubicBezTo>
                    <a:pt x="16551" y="8894"/>
                    <a:pt x="16551" y="8894"/>
                    <a:pt x="16551" y="8894"/>
                  </a:cubicBezTo>
                  <a:cubicBezTo>
                    <a:pt x="16551" y="8961"/>
                    <a:pt x="16551" y="8961"/>
                    <a:pt x="16551" y="8961"/>
                  </a:cubicBezTo>
                  <a:cubicBezTo>
                    <a:pt x="16551" y="8961"/>
                    <a:pt x="16551" y="8961"/>
                    <a:pt x="16551" y="8961"/>
                  </a:cubicBezTo>
                  <a:close/>
                  <a:moveTo>
                    <a:pt x="17280" y="10165"/>
                  </a:moveTo>
                  <a:cubicBezTo>
                    <a:pt x="17336" y="10098"/>
                    <a:pt x="17336" y="10098"/>
                    <a:pt x="17336" y="10098"/>
                  </a:cubicBezTo>
                  <a:cubicBezTo>
                    <a:pt x="17336" y="10165"/>
                    <a:pt x="17336" y="10165"/>
                    <a:pt x="17336" y="10165"/>
                  </a:cubicBezTo>
                  <a:cubicBezTo>
                    <a:pt x="17336" y="10165"/>
                    <a:pt x="17336" y="10165"/>
                    <a:pt x="17336" y="10165"/>
                  </a:cubicBezTo>
                  <a:cubicBezTo>
                    <a:pt x="17280" y="10165"/>
                    <a:pt x="17280" y="10165"/>
                    <a:pt x="17280" y="10165"/>
                  </a:cubicBezTo>
                  <a:cubicBezTo>
                    <a:pt x="17280" y="10165"/>
                    <a:pt x="17280" y="10165"/>
                    <a:pt x="17280" y="10165"/>
                  </a:cubicBezTo>
                  <a:close/>
                  <a:moveTo>
                    <a:pt x="17224" y="10165"/>
                  </a:moveTo>
                  <a:cubicBezTo>
                    <a:pt x="17224" y="10098"/>
                    <a:pt x="17224" y="10098"/>
                    <a:pt x="17224" y="10098"/>
                  </a:cubicBezTo>
                  <a:cubicBezTo>
                    <a:pt x="17280" y="10098"/>
                    <a:pt x="17280" y="10098"/>
                    <a:pt x="17280" y="10098"/>
                  </a:cubicBezTo>
                  <a:cubicBezTo>
                    <a:pt x="17280" y="10098"/>
                    <a:pt x="17280" y="10098"/>
                    <a:pt x="17280" y="10098"/>
                  </a:cubicBezTo>
                  <a:cubicBezTo>
                    <a:pt x="17280" y="10098"/>
                    <a:pt x="17280" y="10098"/>
                    <a:pt x="17280" y="10098"/>
                  </a:cubicBezTo>
                  <a:cubicBezTo>
                    <a:pt x="17224" y="10165"/>
                    <a:pt x="17224" y="10165"/>
                    <a:pt x="17224" y="10165"/>
                  </a:cubicBezTo>
                  <a:cubicBezTo>
                    <a:pt x="17224" y="10165"/>
                    <a:pt x="17224" y="10165"/>
                    <a:pt x="17224" y="10165"/>
                  </a:cubicBezTo>
                  <a:cubicBezTo>
                    <a:pt x="17224" y="10165"/>
                    <a:pt x="17224" y="10165"/>
                    <a:pt x="17224" y="10165"/>
                  </a:cubicBezTo>
                  <a:close/>
                  <a:moveTo>
                    <a:pt x="17056" y="10700"/>
                  </a:moveTo>
                  <a:cubicBezTo>
                    <a:pt x="17112" y="10700"/>
                    <a:pt x="17112" y="10700"/>
                    <a:pt x="17112" y="10700"/>
                  </a:cubicBezTo>
                  <a:cubicBezTo>
                    <a:pt x="17112" y="10700"/>
                    <a:pt x="17112" y="10700"/>
                    <a:pt x="17112" y="10700"/>
                  </a:cubicBezTo>
                  <a:cubicBezTo>
                    <a:pt x="17112" y="10700"/>
                    <a:pt x="17112" y="10700"/>
                    <a:pt x="17112" y="10700"/>
                  </a:cubicBezTo>
                  <a:cubicBezTo>
                    <a:pt x="17056" y="10700"/>
                    <a:pt x="17056" y="10700"/>
                    <a:pt x="17056" y="10700"/>
                  </a:cubicBezTo>
                  <a:close/>
                  <a:moveTo>
                    <a:pt x="17280" y="10900"/>
                  </a:moveTo>
                  <a:cubicBezTo>
                    <a:pt x="17280" y="10967"/>
                    <a:pt x="17280" y="10967"/>
                    <a:pt x="17280" y="10967"/>
                  </a:cubicBezTo>
                  <a:cubicBezTo>
                    <a:pt x="17336" y="10967"/>
                    <a:pt x="17336" y="10967"/>
                    <a:pt x="17336" y="10967"/>
                  </a:cubicBezTo>
                  <a:cubicBezTo>
                    <a:pt x="17336" y="10900"/>
                    <a:pt x="17336" y="10900"/>
                    <a:pt x="17336" y="10900"/>
                  </a:cubicBezTo>
                  <a:cubicBezTo>
                    <a:pt x="17280" y="10900"/>
                    <a:pt x="17280" y="10900"/>
                    <a:pt x="17280" y="10900"/>
                  </a:cubicBezTo>
                  <a:cubicBezTo>
                    <a:pt x="17280" y="10900"/>
                    <a:pt x="17280" y="10900"/>
                    <a:pt x="17280" y="10900"/>
                  </a:cubicBezTo>
                  <a:close/>
                  <a:moveTo>
                    <a:pt x="17673" y="11368"/>
                  </a:moveTo>
                  <a:cubicBezTo>
                    <a:pt x="17617" y="11302"/>
                    <a:pt x="17617" y="11302"/>
                    <a:pt x="17617" y="11302"/>
                  </a:cubicBezTo>
                  <a:cubicBezTo>
                    <a:pt x="17673" y="11235"/>
                    <a:pt x="17673" y="11235"/>
                    <a:pt x="17673" y="11235"/>
                  </a:cubicBezTo>
                  <a:cubicBezTo>
                    <a:pt x="17673" y="11302"/>
                    <a:pt x="17673" y="11302"/>
                    <a:pt x="17673" y="11302"/>
                  </a:cubicBezTo>
                  <a:cubicBezTo>
                    <a:pt x="17673" y="11302"/>
                    <a:pt x="17673" y="11302"/>
                    <a:pt x="17673" y="11302"/>
                  </a:cubicBezTo>
                  <a:cubicBezTo>
                    <a:pt x="17673" y="11368"/>
                    <a:pt x="17673" y="11368"/>
                    <a:pt x="17673" y="11368"/>
                  </a:cubicBezTo>
                  <a:cubicBezTo>
                    <a:pt x="17673" y="11368"/>
                    <a:pt x="17673" y="11368"/>
                    <a:pt x="17673" y="11368"/>
                  </a:cubicBezTo>
                  <a:close/>
                  <a:moveTo>
                    <a:pt x="17841" y="11569"/>
                  </a:moveTo>
                  <a:cubicBezTo>
                    <a:pt x="17841" y="11569"/>
                    <a:pt x="17841" y="11569"/>
                    <a:pt x="17841" y="11569"/>
                  </a:cubicBezTo>
                  <a:cubicBezTo>
                    <a:pt x="17897" y="11502"/>
                    <a:pt x="17897" y="11502"/>
                    <a:pt x="17897" y="11502"/>
                  </a:cubicBezTo>
                  <a:cubicBezTo>
                    <a:pt x="17897" y="11502"/>
                    <a:pt x="17897" y="11502"/>
                    <a:pt x="17897" y="11502"/>
                  </a:cubicBezTo>
                  <a:cubicBezTo>
                    <a:pt x="17897" y="11502"/>
                    <a:pt x="17897" y="11502"/>
                    <a:pt x="17897" y="11502"/>
                  </a:cubicBezTo>
                  <a:cubicBezTo>
                    <a:pt x="17897" y="11569"/>
                    <a:pt x="17897" y="11569"/>
                    <a:pt x="17897" y="11569"/>
                  </a:cubicBezTo>
                  <a:cubicBezTo>
                    <a:pt x="17841" y="11569"/>
                    <a:pt x="17841" y="11569"/>
                    <a:pt x="17841" y="11569"/>
                  </a:cubicBezTo>
                  <a:cubicBezTo>
                    <a:pt x="17841" y="11569"/>
                    <a:pt x="17841" y="11569"/>
                    <a:pt x="17841" y="11569"/>
                  </a:cubicBezTo>
                  <a:close/>
                  <a:moveTo>
                    <a:pt x="16438" y="5885"/>
                  </a:moveTo>
                  <a:cubicBezTo>
                    <a:pt x="16438" y="5818"/>
                    <a:pt x="16438" y="5818"/>
                    <a:pt x="16438" y="5818"/>
                  </a:cubicBezTo>
                  <a:cubicBezTo>
                    <a:pt x="16495" y="5818"/>
                    <a:pt x="16495" y="5818"/>
                    <a:pt x="16495" y="5818"/>
                  </a:cubicBezTo>
                  <a:cubicBezTo>
                    <a:pt x="16495" y="5751"/>
                    <a:pt x="16495" y="5751"/>
                    <a:pt x="16495" y="5751"/>
                  </a:cubicBezTo>
                  <a:cubicBezTo>
                    <a:pt x="16607" y="5684"/>
                    <a:pt x="16607" y="5684"/>
                    <a:pt x="16607" y="5684"/>
                  </a:cubicBezTo>
                  <a:cubicBezTo>
                    <a:pt x="16663" y="5684"/>
                    <a:pt x="16663" y="5684"/>
                    <a:pt x="16663" y="5684"/>
                  </a:cubicBezTo>
                  <a:cubicBezTo>
                    <a:pt x="16663" y="5684"/>
                    <a:pt x="16663" y="5684"/>
                    <a:pt x="16663" y="5684"/>
                  </a:cubicBezTo>
                  <a:cubicBezTo>
                    <a:pt x="16551" y="5751"/>
                    <a:pt x="16551" y="5751"/>
                    <a:pt x="16551" y="5751"/>
                  </a:cubicBezTo>
                  <a:cubicBezTo>
                    <a:pt x="16551" y="5818"/>
                    <a:pt x="16551" y="5818"/>
                    <a:pt x="16551" y="5818"/>
                  </a:cubicBezTo>
                  <a:cubicBezTo>
                    <a:pt x="16551" y="5818"/>
                    <a:pt x="16551" y="5818"/>
                    <a:pt x="16551" y="5818"/>
                  </a:cubicBezTo>
                  <a:cubicBezTo>
                    <a:pt x="16551" y="5885"/>
                    <a:pt x="16551" y="5885"/>
                    <a:pt x="16551" y="5885"/>
                  </a:cubicBezTo>
                  <a:cubicBezTo>
                    <a:pt x="16551" y="5885"/>
                    <a:pt x="16551" y="5885"/>
                    <a:pt x="16551" y="5885"/>
                  </a:cubicBezTo>
                  <a:cubicBezTo>
                    <a:pt x="16551" y="5818"/>
                    <a:pt x="16551" y="5818"/>
                    <a:pt x="16551" y="5818"/>
                  </a:cubicBezTo>
                  <a:cubicBezTo>
                    <a:pt x="16495" y="5818"/>
                    <a:pt x="16495" y="5818"/>
                    <a:pt x="16495" y="5818"/>
                  </a:cubicBezTo>
                  <a:cubicBezTo>
                    <a:pt x="16495" y="5885"/>
                    <a:pt x="16495" y="5885"/>
                    <a:pt x="16495" y="5885"/>
                  </a:cubicBezTo>
                  <a:cubicBezTo>
                    <a:pt x="16438" y="5885"/>
                    <a:pt x="16438" y="5885"/>
                    <a:pt x="16438" y="5885"/>
                  </a:cubicBezTo>
                  <a:close/>
                  <a:moveTo>
                    <a:pt x="16214" y="5617"/>
                  </a:moveTo>
                  <a:cubicBezTo>
                    <a:pt x="16214" y="5617"/>
                    <a:pt x="16214" y="5617"/>
                    <a:pt x="16214" y="5617"/>
                  </a:cubicBezTo>
                  <a:cubicBezTo>
                    <a:pt x="16270" y="5617"/>
                    <a:pt x="16270" y="5617"/>
                    <a:pt x="16270" y="5617"/>
                  </a:cubicBezTo>
                  <a:cubicBezTo>
                    <a:pt x="16270" y="5617"/>
                    <a:pt x="16270" y="5617"/>
                    <a:pt x="16270" y="5617"/>
                  </a:cubicBezTo>
                  <a:cubicBezTo>
                    <a:pt x="16270" y="5617"/>
                    <a:pt x="16270" y="5617"/>
                    <a:pt x="16270" y="5617"/>
                  </a:cubicBezTo>
                  <a:cubicBezTo>
                    <a:pt x="16214" y="5617"/>
                    <a:pt x="16214" y="5617"/>
                    <a:pt x="16214" y="5617"/>
                  </a:cubicBezTo>
                  <a:close/>
                  <a:moveTo>
                    <a:pt x="14868" y="4949"/>
                  </a:moveTo>
                  <a:cubicBezTo>
                    <a:pt x="14811" y="4949"/>
                    <a:pt x="14811" y="4949"/>
                    <a:pt x="14811" y="4949"/>
                  </a:cubicBezTo>
                  <a:cubicBezTo>
                    <a:pt x="14811" y="4882"/>
                    <a:pt x="14811" y="4882"/>
                    <a:pt x="14811" y="4882"/>
                  </a:cubicBezTo>
                  <a:cubicBezTo>
                    <a:pt x="14811" y="4815"/>
                    <a:pt x="14811" y="4815"/>
                    <a:pt x="14811" y="4815"/>
                  </a:cubicBezTo>
                  <a:cubicBezTo>
                    <a:pt x="14811" y="4748"/>
                    <a:pt x="14811" y="4748"/>
                    <a:pt x="14811" y="4748"/>
                  </a:cubicBezTo>
                  <a:cubicBezTo>
                    <a:pt x="14811" y="4681"/>
                    <a:pt x="14811" y="4681"/>
                    <a:pt x="14811" y="4681"/>
                  </a:cubicBezTo>
                  <a:cubicBezTo>
                    <a:pt x="14811" y="4681"/>
                    <a:pt x="14811" y="4681"/>
                    <a:pt x="14811" y="4681"/>
                  </a:cubicBezTo>
                  <a:cubicBezTo>
                    <a:pt x="14868" y="4681"/>
                    <a:pt x="14868" y="4681"/>
                    <a:pt x="14868" y="4681"/>
                  </a:cubicBezTo>
                  <a:cubicBezTo>
                    <a:pt x="14924" y="4681"/>
                    <a:pt x="14924" y="4681"/>
                    <a:pt x="14924" y="4681"/>
                  </a:cubicBezTo>
                  <a:cubicBezTo>
                    <a:pt x="14924" y="4748"/>
                    <a:pt x="14924" y="4748"/>
                    <a:pt x="14924" y="4748"/>
                  </a:cubicBezTo>
                  <a:cubicBezTo>
                    <a:pt x="14868" y="4882"/>
                    <a:pt x="14868" y="4882"/>
                    <a:pt x="14868" y="4882"/>
                  </a:cubicBezTo>
                  <a:cubicBezTo>
                    <a:pt x="14868" y="4882"/>
                    <a:pt x="14868" y="4882"/>
                    <a:pt x="14868" y="4882"/>
                  </a:cubicBezTo>
                  <a:cubicBezTo>
                    <a:pt x="14868" y="4949"/>
                    <a:pt x="14868" y="4949"/>
                    <a:pt x="14868" y="4949"/>
                  </a:cubicBezTo>
                  <a:cubicBezTo>
                    <a:pt x="14924" y="4949"/>
                    <a:pt x="14924" y="4949"/>
                    <a:pt x="14924" y="4949"/>
                  </a:cubicBezTo>
                  <a:cubicBezTo>
                    <a:pt x="14868" y="4949"/>
                    <a:pt x="14868" y="4949"/>
                    <a:pt x="14868" y="4949"/>
                  </a:cubicBezTo>
                  <a:close/>
                  <a:moveTo>
                    <a:pt x="14868" y="2006"/>
                  </a:moveTo>
                  <a:cubicBezTo>
                    <a:pt x="14924" y="1939"/>
                    <a:pt x="14924" y="1939"/>
                    <a:pt x="14924" y="1939"/>
                  </a:cubicBezTo>
                  <a:cubicBezTo>
                    <a:pt x="14924" y="1872"/>
                    <a:pt x="14924" y="1872"/>
                    <a:pt x="14924" y="1872"/>
                  </a:cubicBezTo>
                  <a:cubicBezTo>
                    <a:pt x="14924" y="1806"/>
                    <a:pt x="14924" y="1806"/>
                    <a:pt x="14924" y="1806"/>
                  </a:cubicBezTo>
                  <a:cubicBezTo>
                    <a:pt x="15036" y="1806"/>
                    <a:pt x="15036" y="1806"/>
                    <a:pt x="15036" y="1806"/>
                  </a:cubicBezTo>
                  <a:cubicBezTo>
                    <a:pt x="15036" y="1739"/>
                    <a:pt x="15036" y="1739"/>
                    <a:pt x="15036" y="1739"/>
                  </a:cubicBezTo>
                  <a:cubicBezTo>
                    <a:pt x="15036" y="1672"/>
                    <a:pt x="15036" y="1672"/>
                    <a:pt x="15036" y="1672"/>
                  </a:cubicBezTo>
                  <a:cubicBezTo>
                    <a:pt x="14980" y="1672"/>
                    <a:pt x="14980" y="1672"/>
                    <a:pt x="14980" y="1672"/>
                  </a:cubicBezTo>
                  <a:cubicBezTo>
                    <a:pt x="14924" y="1672"/>
                    <a:pt x="14924" y="1672"/>
                    <a:pt x="14924" y="1672"/>
                  </a:cubicBezTo>
                  <a:cubicBezTo>
                    <a:pt x="14980" y="1605"/>
                    <a:pt x="14980" y="1605"/>
                    <a:pt x="14980" y="1605"/>
                  </a:cubicBezTo>
                  <a:cubicBezTo>
                    <a:pt x="14924" y="1605"/>
                    <a:pt x="14924" y="1605"/>
                    <a:pt x="14924" y="1605"/>
                  </a:cubicBezTo>
                  <a:cubicBezTo>
                    <a:pt x="14868" y="1672"/>
                    <a:pt x="14868" y="1672"/>
                    <a:pt x="14868" y="1672"/>
                  </a:cubicBezTo>
                  <a:cubicBezTo>
                    <a:pt x="14811" y="1672"/>
                    <a:pt x="14811" y="1672"/>
                    <a:pt x="14811" y="1672"/>
                  </a:cubicBezTo>
                  <a:cubicBezTo>
                    <a:pt x="14811" y="1739"/>
                    <a:pt x="14811" y="1739"/>
                    <a:pt x="14811" y="1739"/>
                  </a:cubicBezTo>
                  <a:cubicBezTo>
                    <a:pt x="14755" y="1739"/>
                    <a:pt x="14755" y="1739"/>
                    <a:pt x="14755" y="1739"/>
                  </a:cubicBezTo>
                  <a:cubicBezTo>
                    <a:pt x="14755" y="1806"/>
                    <a:pt x="14755" y="1806"/>
                    <a:pt x="14755" y="1806"/>
                  </a:cubicBezTo>
                  <a:cubicBezTo>
                    <a:pt x="14811" y="1806"/>
                    <a:pt x="14811" y="1806"/>
                    <a:pt x="14811" y="1806"/>
                  </a:cubicBezTo>
                  <a:cubicBezTo>
                    <a:pt x="14868" y="1806"/>
                    <a:pt x="14868" y="1806"/>
                    <a:pt x="14868" y="1806"/>
                  </a:cubicBezTo>
                  <a:cubicBezTo>
                    <a:pt x="14868" y="1872"/>
                    <a:pt x="14868" y="1872"/>
                    <a:pt x="14868" y="1872"/>
                  </a:cubicBezTo>
                  <a:cubicBezTo>
                    <a:pt x="14811" y="1872"/>
                    <a:pt x="14811" y="1872"/>
                    <a:pt x="14811" y="1872"/>
                  </a:cubicBezTo>
                  <a:cubicBezTo>
                    <a:pt x="14811" y="1939"/>
                    <a:pt x="14811" y="1939"/>
                    <a:pt x="14811" y="1939"/>
                  </a:cubicBezTo>
                  <a:cubicBezTo>
                    <a:pt x="14868" y="1939"/>
                    <a:pt x="14868" y="1939"/>
                    <a:pt x="14868" y="1939"/>
                  </a:cubicBezTo>
                  <a:cubicBezTo>
                    <a:pt x="14868" y="2006"/>
                    <a:pt x="14868" y="2006"/>
                    <a:pt x="14868" y="2006"/>
                  </a:cubicBezTo>
                  <a:close/>
                  <a:moveTo>
                    <a:pt x="14194" y="3611"/>
                  </a:moveTo>
                  <a:cubicBezTo>
                    <a:pt x="14194" y="3544"/>
                    <a:pt x="14194" y="3544"/>
                    <a:pt x="14194" y="3544"/>
                  </a:cubicBezTo>
                  <a:cubicBezTo>
                    <a:pt x="14250" y="3544"/>
                    <a:pt x="14250" y="3544"/>
                    <a:pt x="14250" y="3544"/>
                  </a:cubicBezTo>
                  <a:cubicBezTo>
                    <a:pt x="14194" y="3477"/>
                    <a:pt x="14194" y="3477"/>
                    <a:pt x="14194" y="3477"/>
                  </a:cubicBezTo>
                  <a:cubicBezTo>
                    <a:pt x="14194" y="3411"/>
                    <a:pt x="14194" y="3411"/>
                    <a:pt x="14194" y="3411"/>
                  </a:cubicBezTo>
                  <a:cubicBezTo>
                    <a:pt x="14194" y="3411"/>
                    <a:pt x="14194" y="3411"/>
                    <a:pt x="14194" y="3411"/>
                  </a:cubicBezTo>
                  <a:cubicBezTo>
                    <a:pt x="14194" y="3344"/>
                    <a:pt x="14194" y="3344"/>
                    <a:pt x="14194" y="3344"/>
                  </a:cubicBezTo>
                  <a:cubicBezTo>
                    <a:pt x="14194" y="3344"/>
                    <a:pt x="14194" y="3344"/>
                    <a:pt x="14194" y="3344"/>
                  </a:cubicBezTo>
                  <a:cubicBezTo>
                    <a:pt x="14250" y="3344"/>
                    <a:pt x="14250" y="3344"/>
                    <a:pt x="14250" y="3344"/>
                  </a:cubicBezTo>
                  <a:cubicBezTo>
                    <a:pt x="14306" y="3344"/>
                    <a:pt x="14306" y="3344"/>
                    <a:pt x="14306" y="3344"/>
                  </a:cubicBezTo>
                  <a:cubicBezTo>
                    <a:pt x="14306" y="3344"/>
                    <a:pt x="14306" y="3344"/>
                    <a:pt x="14306" y="3344"/>
                  </a:cubicBezTo>
                  <a:cubicBezTo>
                    <a:pt x="14363" y="3344"/>
                    <a:pt x="14363" y="3344"/>
                    <a:pt x="14363" y="3344"/>
                  </a:cubicBezTo>
                  <a:cubicBezTo>
                    <a:pt x="14306" y="3277"/>
                    <a:pt x="14306" y="3277"/>
                    <a:pt x="14306" y="3277"/>
                  </a:cubicBezTo>
                  <a:cubicBezTo>
                    <a:pt x="14250" y="3210"/>
                    <a:pt x="14250" y="3210"/>
                    <a:pt x="14250" y="3210"/>
                  </a:cubicBezTo>
                  <a:cubicBezTo>
                    <a:pt x="14250" y="3210"/>
                    <a:pt x="14250" y="3210"/>
                    <a:pt x="14250" y="3210"/>
                  </a:cubicBezTo>
                  <a:cubicBezTo>
                    <a:pt x="14306" y="3210"/>
                    <a:pt x="14306" y="3210"/>
                    <a:pt x="14306" y="3210"/>
                  </a:cubicBezTo>
                  <a:cubicBezTo>
                    <a:pt x="14250" y="3143"/>
                    <a:pt x="14250" y="3143"/>
                    <a:pt x="14250" y="3143"/>
                  </a:cubicBezTo>
                  <a:cubicBezTo>
                    <a:pt x="14306" y="3076"/>
                    <a:pt x="14306" y="3076"/>
                    <a:pt x="14306" y="3076"/>
                  </a:cubicBezTo>
                  <a:cubicBezTo>
                    <a:pt x="14306" y="3009"/>
                    <a:pt x="14306" y="3009"/>
                    <a:pt x="14306" y="3009"/>
                  </a:cubicBezTo>
                  <a:cubicBezTo>
                    <a:pt x="14306" y="2942"/>
                    <a:pt x="14306" y="2942"/>
                    <a:pt x="14306" y="2942"/>
                  </a:cubicBezTo>
                  <a:cubicBezTo>
                    <a:pt x="14363" y="2942"/>
                    <a:pt x="14363" y="2942"/>
                    <a:pt x="14363" y="2942"/>
                  </a:cubicBezTo>
                  <a:cubicBezTo>
                    <a:pt x="14363" y="2942"/>
                    <a:pt x="14363" y="2942"/>
                    <a:pt x="14363" y="2942"/>
                  </a:cubicBezTo>
                  <a:cubicBezTo>
                    <a:pt x="14363" y="2809"/>
                    <a:pt x="14363" y="2809"/>
                    <a:pt x="14363" y="2809"/>
                  </a:cubicBezTo>
                  <a:cubicBezTo>
                    <a:pt x="14419" y="2809"/>
                    <a:pt x="14419" y="2809"/>
                    <a:pt x="14419" y="2809"/>
                  </a:cubicBezTo>
                  <a:cubicBezTo>
                    <a:pt x="14475" y="2742"/>
                    <a:pt x="14475" y="2742"/>
                    <a:pt x="14475" y="2742"/>
                  </a:cubicBezTo>
                  <a:cubicBezTo>
                    <a:pt x="14531" y="2742"/>
                    <a:pt x="14531" y="2742"/>
                    <a:pt x="14531" y="2742"/>
                  </a:cubicBezTo>
                  <a:cubicBezTo>
                    <a:pt x="14587" y="2809"/>
                    <a:pt x="14587" y="2809"/>
                    <a:pt x="14587" y="2809"/>
                  </a:cubicBezTo>
                  <a:cubicBezTo>
                    <a:pt x="14587" y="2876"/>
                    <a:pt x="14587" y="2876"/>
                    <a:pt x="14587" y="2876"/>
                  </a:cubicBezTo>
                  <a:cubicBezTo>
                    <a:pt x="14587" y="2942"/>
                    <a:pt x="14587" y="2942"/>
                    <a:pt x="14587" y="2942"/>
                  </a:cubicBezTo>
                  <a:cubicBezTo>
                    <a:pt x="14643" y="2942"/>
                    <a:pt x="14643" y="2942"/>
                    <a:pt x="14643" y="2942"/>
                  </a:cubicBezTo>
                  <a:cubicBezTo>
                    <a:pt x="14643" y="2942"/>
                    <a:pt x="14643" y="2942"/>
                    <a:pt x="14643" y="2942"/>
                  </a:cubicBezTo>
                  <a:cubicBezTo>
                    <a:pt x="14643" y="3009"/>
                    <a:pt x="14643" y="3009"/>
                    <a:pt x="14643" y="3009"/>
                  </a:cubicBezTo>
                  <a:cubicBezTo>
                    <a:pt x="14699" y="3076"/>
                    <a:pt x="14699" y="3076"/>
                    <a:pt x="14699" y="3076"/>
                  </a:cubicBezTo>
                  <a:cubicBezTo>
                    <a:pt x="14699" y="3076"/>
                    <a:pt x="14699" y="3076"/>
                    <a:pt x="14699" y="3076"/>
                  </a:cubicBezTo>
                  <a:cubicBezTo>
                    <a:pt x="14699" y="3143"/>
                    <a:pt x="14699" y="3143"/>
                    <a:pt x="14699" y="3143"/>
                  </a:cubicBezTo>
                  <a:cubicBezTo>
                    <a:pt x="14755" y="3143"/>
                    <a:pt x="14755" y="3143"/>
                    <a:pt x="14755" y="3143"/>
                  </a:cubicBezTo>
                  <a:cubicBezTo>
                    <a:pt x="14755" y="3143"/>
                    <a:pt x="14755" y="3143"/>
                    <a:pt x="14755" y="3143"/>
                  </a:cubicBezTo>
                  <a:cubicBezTo>
                    <a:pt x="14755" y="3210"/>
                    <a:pt x="14755" y="3210"/>
                    <a:pt x="14755" y="3210"/>
                  </a:cubicBezTo>
                  <a:cubicBezTo>
                    <a:pt x="14811" y="3344"/>
                    <a:pt x="14811" y="3344"/>
                    <a:pt x="14811" y="3344"/>
                  </a:cubicBezTo>
                  <a:cubicBezTo>
                    <a:pt x="14755" y="3344"/>
                    <a:pt x="14755" y="3344"/>
                    <a:pt x="14755" y="3344"/>
                  </a:cubicBezTo>
                  <a:cubicBezTo>
                    <a:pt x="14699" y="3411"/>
                    <a:pt x="14699" y="3411"/>
                    <a:pt x="14699" y="3411"/>
                  </a:cubicBezTo>
                  <a:cubicBezTo>
                    <a:pt x="14699" y="3411"/>
                    <a:pt x="14699" y="3411"/>
                    <a:pt x="14699" y="3411"/>
                  </a:cubicBezTo>
                  <a:cubicBezTo>
                    <a:pt x="14643" y="3411"/>
                    <a:pt x="14643" y="3411"/>
                    <a:pt x="14643" y="3411"/>
                  </a:cubicBezTo>
                  <a:cubicBezTo>
                    <a:pt x="14643" y="3411"/>
                    <a:pt x="14643" y="3411"/>
                    <a:pt x="14643" y="3411"/>
                  </a:cubicBezTo>
                  <a:cubicBezTo>
                    <a:pt x="14699" y="3411"/>
                    <a:pt x="14699" y="3411"/>
                    <a:pt x="14699" y="3411"/>
                  </a:cubicBezTo>
                  <a:cubicBezTo>
                    <a:pt x="14699" y="3477"/>
                    <a:pt x="14699" y="3477"/>
                    <a:pt x="14699" y="3477"/>
                  </a:cubicBezTo>
                  <a:cubicBezTo>
                    <a:pt x="14699" y="3544"/>
                    <a:pt x="14699" y="3544"/>
                    <a:pt x="14699" y="3544"/>
                  </a:cubicBezTo>
                  <a:cubicBezTo>
                    <a:pt x="14587" y="3611"/>
                    <a:pt x="14587" y="3611"/>
                    <a:pt x="14587" y="3611"/>
                  </a:cubicBezTo>
                  <a:cubicBezTo>
                    <a:pt x="14587" y="3678"/>
                    <a:pt x="14587" y="3678"/>
                    <a:pt x="14587" y="3678"/>
                  </a:cubicBezTo>
                  <a:cubicBezTo>
                    <a:pt x="14531" y="3611"/>
                    <a:pt x="14531" y="3611"/>
                    <a:pt x="14531" y="3611"/>
                  </a:cubicBezTo>
                  <a:cubicBezTo>
                    <a:pt x="14531" y="3611"/>
                    <a:pt x="14531" y="3611"/>
                    <a:pt x="14531" y="3611"/>
                  </a:cubicBezTo>
                  <a:cubicBezTo>
                    <a:pt x="14531" y="3544"/>
                    <a:pt x="14531" y="3544"/>
                    <a:pt x="14531" y="3544"/>
                  </a:cubicBezTo>
                  <a:cubicBezTo>
                    <a:pt x="14475" y="3611"/>
                    <a:pt x="14475" y="3611"/>
                    <a:pt x="14475" y="3611"/>
                  </a:cubicBezTo>
                  <a:cubicBezTo>
                    <a:pt x="14419" y="3611"/>
                    <a:pt x="14419" y="3611"/>
                    <a:pt x="14419" y="3611"/>
                  </a:cubicBezTo>
                  <a:cubicBezTo>
                    <a:pt x="14363" y="3611"/>
                    <a:pt x="14363" y="3611"/>
                    <a:pt x="14363" y="3611"/>
                  </a:cubicBezTo>
                  <a:cubicBezTo>
                    <a:pt x="14306" y="3611"/>
                    <a:pt x="14306" y="3611"/>
                    <a:pt x="14306" y="3611"/>
                  </a:cubicBezTo>
                  <a:cubicBezTo>
                    <a:pt x="14306" y="3544"/>
                    <a:pt x="14306" y="3544"/>
                    <a:pt x="14306" y="3544"/>
                  </a:cubicBezTo>
                  <a:cubicBezTo>
                    <a:pt x="14306" y="3544"/>
                    <a:pt x="14306" y="3544"/>
                    <a:pt x="14306" y="3544"/>
                  </a:cubicBezTo>
                  <a:cubicBezTo>
                    <a:pt x="14250" y="3611"/>
                    <a:pt x="14250" y="3611"/>
                    <a:pt x="14250" y="3611"/>
                  </a:cubicBezTo>
                  <a:cubicBezTo>
                    <a:pt x="14194" y="3611"/>
                    <a:pt x="14194" y="3611"/>
                    <a:pt x="14194" y="3611"/>
                  </a:cubicBezTo>
                  <a:close/>
                  <a:moveTo>
                    <a:pt x="14811" y="3544"/>
                  </a:moveTo>
                  <a:cubicBezTo>
                    <a:pt x="14811" y="3544"/>
                    <a:pt x="14811" y="3544"/>
                    <a:pt x="14811" y="3544"/>
                  </a:cubicBezTo>
                  <a:cubicBezTo>
                    <a:pt x="14811" y="3477"/>
                    <a:pt x="14811" y="3477"/>
                    <a:pt x="14811" y="3477"/>
                  </a:cubicBezTo>
                  <a:cubicBezTo>
                    <a:pt x="14811" y="3411"/>
                    <a:pt x="14811" y="3411"/>
                    <a:pt x="14811" y="3411"/>
                  </a:cubicBezTo>
                  <a:cubicBezTo>
                    <a:pt x="14811" y="3411"/>
                    <a:pt x="14811" y="3411"/>
                    <a:pt x="14811" y="3411"/>
                  </a:cubicBezTo>
                  <a:cubicBezTo>
                    <a:pt x="14755" y="3411"/>
                    <a:pt x="14755" y="3411"/>
                    <a:pt x="14755" y="3411"/>
                  </a:cubicBezTo>
                  <a:cubicBezTo>
                    <a:pt x="14755" y="3477"/>
                    <a:pt x="14755" y="3477"/>
                    <a:pt x="14755" y="3477"/>
                  </a:cubicBezTo>
                  <a:cubicBezTo>
                    <a:pt x="14811" y="3544"/>
                    <a:pt x="14811" y="3544"/>
                    <a:pt x="14811" y="3544"/>
                  </a:cubicBezTo>
                  <a:close/>
                  <a:moveTo>
                    <a:pt x="14980" y="4347"/>
                  </a:moveTo>
                  <a:cubicBezTo>
                    <a:pt x="14980" y="4414"/>
                    <a:pt x="14980" y="4414"/>
                    <a:pt x="14980" y="4414"/>
                  </a:cubicBezTo>
                  <a:cubicBezTo>
                    <a:pt x="15036" y="4414"/>
                    <a:pt x="15036" y="4414"/>
                    <a:pt x="15036" y="4414"/>
                  </a:cubicBezTo>
                  <a:cubicBezTo>
                    <a:pt x="15092" y="4414"/>
                    <a:pt x="15092" y="4414"/>
                    <a:pt x="15092" y="4414"/>
                  </a:cubicBezTo>
                  <a:cubicBezTo>
                    <a:pt x="15148" y="4414"/>
                    <a:pt x="15148" y="4414"/>
                    <a:pt x="15148" y="4414"/>
                  </a:cubicBezTo>
                  <a:cubicBezTo>
                    <a:pt x="15148" y="4347"/>
                    <a:pt x="15148" y="4347"/>
                    <a:pt x="15148" y="4347"/>
                  </a:cubicBezTo>
                  <a:cubicBezTo>
                    <a:pt x="15204" y="4280"/>
                    <a:pt x="15204" y="4280"/>
                    <a:pt x="15204" y="4280"/>
                  </a:cubicBezTo>
                  <a:cubicBezTo>
                    <a:pt x="15148" y="4280"/>
                    <a:pt x="15148" y="4280"/>
                    <a:pt x="15148" y="4280"/>
                  </a:cubicBezTo>
                  <a:cubicBezTo>
                    <a:pt x="15148" y="4213"/>
                    <a:pt x="15148" y="4213"/>
                    <a:pt x="15148" y="4213"/>
                  </a:cubicBezTo>
                  <a:cubicBezTo>
                    <a:pt x="15148" y="4213"/>
                    <a:pt x="15148" y="4213"/>
                    <a:pt x="15148" y="4213"/>
                  </a:cubicBezTo>
                  <a:cubicBezTo>
                    <a:pt x="15092" y="4213"/>
                    <a:pt x="15092" y="4213"/>
                    <a:pt x="15092" y="4213"/>
                  </a:cubicBezTo>
                  <a:cubicBezTo>
                    <a:pt x="15092" y="4146"/>
                    <a:pt x="15092" y="4146"/>
                    <a:pt x="15092" y="4146"/>
                  </a:cubicBezTo>
                  <a:cubicBezTo>
                    <a:pt x="15036" y="4146"/>
                    <a:pt x="15036" y="4146"/>
                    <a:pt x="15036" y="4146"/>
                  </a:cubicBezTo>
                  <a:cubicBezTo>
                    <a:pt x="14980" y="4213"/>
                    <a:pt x="14980" y="4213"/>
                    <a:pt x="14980" y="4213"/>
                  </a:cubicBezTo>
                  <a:cubicBezTo>
                    <a:pt x="14980" y="4213"/>
                    <a:pt x="14980" y="4213"/>
                    <a:pt x="14980" y="4213"/>
                  </a:cubicBezTo>
                  <a:cubicBezTo>
                    <a:pt x="14980" y="4280"/>
                    <a:pt x="14980" y="4280"/>
                    <a:pt x="14980" y="4280"/>
                  </a:cubicBezTo>
                  <a:cubicBezTo>
                    <a:pt x="14980" y="4347"/>
                    <a:pt x="14980" y="4347"/>
                    <a:pt x="14980" y="4347"/>
                  </a:cubicBezTo>
                  <a:close/>
                  <a:moveTo>
                    <a:pt x="14924" y="4347"/>
                  </a:moveTo>
                  <a:cubicBezTo>
                    <a:pt x="14924" y="4414"/>
                    <a:pt x="14924" y="4414"/>
                    <a:pt x="14924" y="4414"/>
                  </a:cubicBezTo>
                  <a:cubicBezTo>
                    <a:pt x="14924" y="4414"/>
                    <a:pt x="14924" y="4414"/>
                    <a:pt x="14924" y="4414"/>
                  </a:cubicBezTo>
                  <a:cubicBezTo>
                    <a:pt x="14924" y="4480"/>
                    <a:pt x="14924" y="4480"/>
                    <a:pt x="14924" y="4480"/>
                  </a:cubicBezTo>
                  <a:cubicBezTo>
                    <a:pt x="14980" y="4414"/>
                    <a:pt x="14980" y="4414"/>
                    <a:pt x="14980" y="4414"/>
                  </a:cubicBezTo>
                  <a:cubicBezTo>
                    <a:pt x="14924" y="4414"/>
                    <a:pt x="14924" y="4414"/>
                    <a:pt x="14924" y="4414"/>
                  </a:cubicBezTo>
                  <a:cubicBezTo>
                    <a:pt x="14924" y="4414"/>
                    <a:pt x="14924" y="4414"/>
                    <a:pt x="14924" y="4414"/>
                  </a:cubicBezTo>
                  <a:cubicBezTo>
                    <a:pt x="14924" y="4347"/>
                    <a:pt x="14924" y="4347"/>
                    <a:pt x="14924" y="4347"/>
                  </a:cubicBezTo>
                  <a:cubicBezTo>
                    <a:pt x="14924" y="4347"/>
                    <a:pt x="14924" y="4347"/>
                    <a:pt x="14924" y="4347"/>
                  </a:cubicBezTo>
                  <a:close/>
                  <a:moveTo>
                    <a:pt x="14194" y="3946"/>
                  </a:moveTo>
                  <a:cubicBezTo>
                    <a:pt x="14194" y="3879"/>
                    <a:pt x="14194" y="3879"/>
                    <a:pt x="14194" y="3879"/>
                  </a:cubicBezTo>
                  <a:cubicBezTo>
                    <a:pt x="14194" y="3812"/>
                    <a:pt x="14194" y="3812"/>
                    <a:pt x="14194" y="3812"/>
                  </a:cubicBezTo>
                  <a:cubicBezTo>
                    <a:pt x="14250" y="3745"/>
                    <a:pt x="14250" y="3745"/>
                    <a:pt x="14250" y="3745"/>
                  </a:cubicBezTo>
                  <a:cubicBezTo>
                    <a:pt x="14306" y="3745"/>
                    <a:pt x="14306" y="3745"/>
                    <a:pt x="14306" y="3745"/>
                  </a:cubicBezTo>
                  <a:cubicBezTo>
                    <a:pt x="14306" y="3745"/>
                    <a:pt x="14306" y="3745"/>
                    <a:pt x="14306" y="3745"/>
                  </a:cubicBezTo>
                  <a:cubicBezTo>
                    <a:pt x="14363" y="3745"/>
                    <a:pt x="14363" y="3745"/>
                    <a:pt x="14363" y="3745"/>
                  </a:cubicBezTo>
                  <a:cubicBezTo>
                    <a:pt x="14419" y="3745"/>
                    <a:pt x="14419" y="3745"/>
                    <a:pt x="14419" y="3745"/>
                  </a:cubicBezTo>
                  <a:cubicBezTo>
                    <a:pt x="14419" y="3745"/>
                    <a:pt x="14419" y="3745"/>
                    <a:pt x="14419" y="3745"/>
                  </a:cubicBezTo>
                  <a:cubicBezTo>
                    <a:pt x="14419" y="3812"/>
                    <a:pt x="14419" y="3812"/>
                    <a:pt x="14419" y="3812"/>
                  </a:cubicBezTo>
                  <a:cubicBezTo>
                    <a:pt x="14475" y="3812"/>
                    <a:pt x="14475" y="3812"/>
                    <a:pt x="14475" y="3812"/>
                  </a:cubicBezTo>
                  <a:cubicBezTo>
                    <a:pt x="14475" y="3745"/>
                    <a:pt x="14475" y="3745"/>
                    <a:pt x="14475" y="3745"/>
                  </a:cubicBezTo>
                  <a:cubicBezTo>
                    <a:pt x="14531" y="3812"/>
                    <a:pt x="14531" y="3812"/>
                    <a:pt x="14531" y="3812"/>
                  </a:cubicBezTo>
                  <a:cubicBezTo>
                    <a:pt x="14587" y="3812"/>
                    <a:pt x="14587" y="3812"/>
                    <a:pt x="14587" y="3812"/>
                  </a:cubicBezTo>
                  <a:cubicBezTo>
                    <a:pt x="14587" y="3879"/>
                    <a:pt x="14587" y="3879"/>
                    <a:pt x="14587" y="3879"/>
                  </a:cubicBezTo>
                  <a:cubicBezTo>
                    <a:pt x="14643" y="3879"/>
                    <a:pt x="14643" y="3879"/>
                    <a:pt x="14643" y="3879"/>
                  </a:cubicBezTo>
                  <a:cubicBezTo>
                    <a:pt x="14643" y="3879"/>
                    <a:pt x="14643" y="3879"/>
                    <a:pt x="14643" y="3879"/>
                  </a:cubicBezTo>
                  <a:cubicBezTo>
                    <a:pt x="14643" y="3946"/>
                    <a:pt x="14643" y="3946"/>
                    <a:pt x="14643" y="3946"/>
                  </a:cubicBezTo>
                  <a:cubicBezTo>
                    <a:pt x="14699" y="3946"/>
                    <a:pt x="14699" y="3946"/>
                    <a:pt x="14699" y="3946"/>
                  </a:cubicBezTo>
                  <a:cubicBezTo>
                    <a:pt x="14699" y="3879"/>
                    <a:pt x="14699" y="3879"/>
                    <a:pt x="14699" y="3879"/>
                  </a:cubicBezTo>
                  <a:cubicBezTo>
                    <a:pt x="14755" y="3946"/>
                    <a:pt x="14755" y="3946"/>
                    <a:pt x="14755" y="3946"/>
                  </a:cubicBezTo>
                  <a:cubicBezTo>
                    <a:pt x="14755" y="4012"/>
                    <a:pt x="14755" y="4012"/>
                    <a:pt x="14755" y="4012"/>
                  </a:cubicBezTo>
                  <a:cubicBezTo>
                    <a:pt x="14755" y="4012"/>
                    <a:pt x="14755" y="4012"/>
                    <a:pt x="14755" y="4012"/>
                  </a:cubicBezTo>
                  <a:cubicBezTo>
                    <a:pt x="14755" y="4012"/>
                    <a:pt x="14755" y="4012"/>
                    <a:pt x="14755" y="4012"/>
                  </a:cubicBezTo>
                  <a:cubicBezTo>
                    <a:pt x="14755" y="4079"/>
                    <a:pt x="14755" y="4079"/>
                    <a:pt x="14755" y="4079"/>
                  </a:cubicBezTo>
                  <a:cubicBezTo>
                    <a:pt x="14699" y="4079"/>
                    <a:pt x="14699" y="4079"/>
                    <a:pt x="14699" y="4079"/>
                  </a:cubicBezTo>
                  <a:cubicBezTo>
                    <a:pt x="14643" y="4079"/>
                    <a:pt x="14643" y="4079"/>
                    <a:pt x="14643" y="4079"/>
                  </a:cubicBezTo>
                  <a:cubicBezTo>
                    <a:pt x="14587" y="4146"/>
                    <a:pt x="14587" y="4146"/>
                    <a:pt x="14587" y="4146"/>
                  </a:cubicBezTo>
                  <a:cubicBezTo>
                    <a:pt x="14531" y="4079"/>
                    <a:pt x="14531" y="4079"/>
                    <a:pt x="14531" y="4079"/>
                  </a:cubicBezTo>
                  <a:cubicBezTo>
                    <a:pt x="14475" y="4079"/>
                    <a:pt x="14475" y="4079"/>
                    <a:pt x="14475" y="4079"/>
                  </a:cubicBezTo>
                  <a:cubicBezTo>
                    <a:pt x="14419" y="4012"/>
                    <a:pt x="14419" y="4012"/>
                    <a:pt x="14419" y="4012"/>
                  </a:cubicBezTo>
                  <a:cubicBezTo>
                    <a:pt x="14363" y="4012"/>
                    <a:pt x="14363" y="4012"/>
                    <a:pt x="14363" y="4012"/>
                  </a:cubicBezTo>
                  <a:cubicBezTo>
                    <a:pt x="14306" y="4012"/>
                    <a:pt x="14306" y="4012"/>
                    <a:pt x="14306" y="4012"/>
                  </a:cubicBezTo>
                  <a:cubicBezTo>
                    <a:pt x="14250" y="3946"/>
                    <a:pt x="14250" y="3946"/>
                    <a:pt x="14250" y="3946"/>
                  </a:cubicBezTo>
                  <a:cubicBezTo>
                    <a:pt x="14194" y="3946"/>
                    <a:pt x="14194" y="3946"/>
                    <a:pt x="14194" y="3946"/>
                  </a:cubicBezTo>
                  <a:cubicBezTo>
                    <a:pt x="14194" y="3946"/>
                    <a:pt x="14194" y="3946"/>
                    <a:pt x="14194" y="3946"/>
                  </a:cubicBezTo>
                  <a:close/>
                  <a:moveTo>
                    <a:pt x="13577" y="3076"/>
                  </a:moveTo>
                  <a:cubicBezTo>
                    <a:pt x="13577" y="3009"/>
                    <a:pt x="13577" y="3009"/>
                    <a:pt x="13577" y="3009"/>
                  </a:cubicBezTo>
                  <a:cubicBezTo>
                    <a:pt x="13633" y="3009"/>
                    <a:pt x="13633" y="3009"/>
                    <a:pt x="13633" y="3009"/>
                  </a:cubicBezTo>
                  <a:cubicBezTo>
                    <a:pt x="13633" y="3009"/>
                    <a:pt x="13633" y="3009"/>
                    <a:pt x="13633" y="3009"/>
                  </a:cubicBezTo>
                  <a:cubicBezTo>
                    <a:pt x="13633" y="3076"/>
                    <a:pt x="13633" y="3076"/>
                    <a:pt x="13633" y="3076"/>
                  </a:cubicBezTo>
                  <a:cubicBezTo>
                    <a:pt x="13577" y="3076"/>
                    <a:pt x="13577" y="3076"/>
                    <a:pt x="13577" y="3076"/>
                  </a:cubicBezTo>
                  <a:cubicBezTo>
                    <a:pt x="13577" y="3076"/>
                    <a:pt x="13577" y="3076"/>
                    <a:pt x="13577" y="3076"/>
                  </a:cubicBezTo>
                  <a:close/>
                  <a:moveTo>
                    <a:pt x="13633" y="3344"/>
                  </a:moveTo>
                  <a:cubicBezTo>
                    <a:pt x="13633" y="3477"/>
                    <a:pt x="13633" y="3477"/>
                    <a:pt x="13633" y="3477"/>
                  </a:cubicBezTo>
                  <a:cubicBezTo>
                    <a:pt x="13689" y="3477"/>
                    <a:pt x="13689" y="3477"/>
                    <a:pt x="13689" y="3477"/>
                  </a:cubicBezTo>
                  <a:cubicBezTo>
                    <a:pt x="13689" y="3477"/>
                    <a:pt x="13689" y="3477"/>
                    <a:pt x="13689" y="3477"/>
                  </a:cubicBezTo>
                  <a:cubicBezTo>
                    <a:pt x="13745" y="3477"/>
                    <a:pt x="13745" y="3477"/>
                    <a:pt x="13745" y="3477"/>
                  </a:cubicBezTo>
                  <a:cubicBezTo>
                    <a:pt x="13745" y="3544"/>
                    <a:pt x="13745" y="3544"/>
                    <a:pt x="13745" y="3544"/>
                  </a:cubicBezTo>
                  <a:cubicBezTo>
                    <a:pt x="13802" y="3544"/>
                    <a:pt x="13802" y="3544"/>
                    <a:pt x="13802" y="3544"/>
                  </a:cubicBezTo>
                  <a:cubicBezTo>
                    <a:pt x="13858" y="3477"/>
                    <a:pt x="13858" y="3477"/>
                    <a:pt x="13858" y="3477"/>
                  </a:cubicBezTo>
                  <a:cubicBezTo>
                    <a:pt x="13858" y="3411"/>
                    <a:pt x="13858" y="3411"/>
                    <a:pt x="13858" y="3411"/>
                  </a:cubicBezTo>
                  <a:cubicBezTo>
                    <a:pt x="13914" y="3411"/>
                    <a:pt x="13914" y="3411"/>
                    <a:pt x="13914" y="3411"/>
                  </a:cubicBezTo>
                  <a:cubicBezTo>
                    <a:pt x="13970" y="3344"/>
                    <a:pt x="13970" y="3344"/>
                    <a:pt x="13970" y="3344"/>
                  </a:cubicBezTo>
                  <a:cubicBezTo>
                    <a:pt x="13970" y="3277"/>
                    <a:pt x="13970" y="3277"/>
                    <a:pt x="13970" y="3277"/>
                  </a:cubicBezTo>
                  <a:cubicBezTo>
                    <a:pt x="13970" y="3210"/>
                    <a:pt x="13970" y="3210"/>
                    <a:pt x="13970" y="3210"/>
                  </a:cubicBezTo>
                  <a:cubicBezTo>
                    <a:pt x="14026" y="3143"/>
                    <a:pt x="14026" y="3143"/>
                    <a:pt x="14026" y="3143"/>
                  </a:cubicBezTo>
                  <a:cubicBezTo>
                    <a:pt x="13970" y="3076"/>
                    <a:pt x="13970" y="3076"/>
                    <a:pt x="13970" y="3076"/>
                  </a:cubicBezTo>
                  <a:cubicBezTo>
                    <a:pt x="13970" y="3076"/>
                    <a:pt x="13970" y="3076"/>
                    <a:pt x="13970" y="3076"/>
                  </a:cubicBezTo>
                  <a:cubicBezTo>
                    <a:pt x="14026" y="3076"/>
                    <a:pt x="14026" y="3076"/>
                    <a:pt x="14026" y="3076"/>
                  </a:cubicBezTo>
                  <a:cubicBezTo>
                    <a:pt x="14026" y="3009"/>
                    <a:pt x="14026" y="3009"/>
                    <a:pt x="14026" y="3009"/>
                  </a:cubicBezTo>
                  <a:cubicBezTo>
                    <a:pt x="14082" y="2942"/>
                    <a:pt x="14082" y="2942"/>
                    <a:pt x="14082" y="2942"/>
                  </a:cubicBezTo>
                  <a:cubicBezTo>
                    <a:pt x="14138" y="2942"/>
                    <a:pt x="14138" y="2942"/>
                    <a:pt x="14138" y="2942"/>
                  </a:cubicBezTo>
                  <a:cubicBezTo>
                    <a:pt x="14194" y="2876"/>
                    <a:pt x="14194" y="2876"/>
                    <a:pt x="14194" y="2876"/>
                  </a:cubicBezTo>
                  <a:cubicBezTo>
                    <a:pt x="14194" y="2809"/>
                    <a:pt x="14194" y="2809"/>
                    <a:pt x="14194" y="2809"/>
                  </a:cubicBezTo>
                  <a:cubicBezTo>
                    <a:pt x="14194" y="2742"/>
                    <a:pt x="14194" y="2742"/>
                    <a:pt x="14194" y="2742"/>
                  </a:cubicBezTo>
                  <a:cubicBezTo>
                    <a:pt x="14194" y="2742"/>
                    <a:pt x="14194" y="2742"/>
                    <a:pt x="14194" y="2742"/>
                  </a:cubicBezTo>
                  <a:cubicBezTo>
                    <a:pt x="14250" y="2675"/>
                    <a:pt x="14250" y="2675"/>
                    <a:pt x="14250" y="2675"/>
                  </a:cubicBezTo>
                  <a:cubicBezTo>
                    <a:pt x="14194" y="2675"/>
                    <a:pt x="14194" y="2675"/>
                    <a:pt x="14194" y="2675"/>
                  </a:cubicBezTo>
                  <a:cubicBezTo>
                    <a:pt x="14194" y="2608"/>
                    <a:pt x="14194" y="2608"/>
                    <a:pt x="14194" y="2608"/>
                  </a:cubicBezTo>
                  <a:cubicBezTo>
                    <a:pt x="14194" y="2608"/>
                    <a:pt x="14194" y="2608"/>
                    <a:pt x="14194" y="2608"/>
                  </a:cubicBezTo>
                  <a:cubicBezTo>
                    <a:pt x="14138" y="2541"/>
                    <a:pt x="14138" y="2541"/>
                    <a:pt x="14138" y="2541"/>
                  </a:cubicBezTo>
                  <a:cubicBezTo>
                    <a:pt x="14082" y="2541"/>
                    <a:pt x="14082" y="2541"/>
                    <a:pt x="14082" y="2541"/>
                  </a:cubicBezTo>
                  <a:cubicBezTo>
                    <a:pt x="14026" y="2541"/>
                    <a:pt x="14026" y="2541"/>
                    <a:pt x="14026" y="2541"/>
                  </a:cubicBezTo>
                  <a:cubicBezTo>
                    <a:pt x="14082" y="2474"/>
                    <a:pt x="14082" y="2474"/>
                    <a:pt x="14082" y="2474"/>
                  </a:cubicBezTo>
                  <a:cubicBezTo>
                    <a:pt x="14138" y="2474"/>
                    <a:pt x="14138" y="2474"/>
                    <a:pt x="14138" y="2474"/>
                  </a:cubicBezTo>
                  <a:cubicBezTo>
                    <a:pt x="14138" y="2407"/>
                    <a:pt x="14138" y="2407"/>
                    <a:pt x="14138" y="2407"/>
                  </a:cubicBezTo>
                  <a:cubicBezTo>
                    <a:pt x="14138" y="2407"/>
                    <a:pt x="14138" y="2407"/>
                    <a:pt x="14138" y="2407"/>
                  </a:cubicBezTo>
                  <a:cubicBezTo>
                    <a:pt x="14138" y="2341"/>
                    <a:pt x="14138" y="2341"/>
                    <a:pt x="14138" y="2341"/>
                  </a:cubicBezTo>
                  <a:cubicBezTo>
                    <a:pt x="14138" y="2274"/>
                    <a:pt x="14138" y="2274"/>
                    <a:pt x="14138" y="2274"/>
                  </a:cubicBezTo>
                  <a:cubicBezTo>
                    <a:pt x="14082" y="2207"/>
                    <a:pt x="14082" y="2207"/>
                    <a:pt x="14082" y="2207"/>
                  </a:cubicBezTo>
                  <a:cubicBezTo>
                    <a:pt x="14082" y="2207"/>
                    <a:pt x="14082" y="2207"/>
                    <a:pt x="14082" y="2207"/>
                  </a:cubicBezTo>
                  <a:cubicBezTo>
                    <a:pt x="13970" y="2274"/>
                    <a:pt x="13970" y="2274"/>
                    <a:pt x="13970" y="2274"/>
                  </a:cubicBezTo>
                  <a:cubicBezTo>
                    <a:pt x="13914" y="2274"/>
                    <a:pt x="13914" y="2274"/>
                    <a:pt x="13914" y="2274"/>
                  </a:cubicBezTo>
                  <a:cubicBezTo>
                    <a:pt x="13914" y="2341"/>
                    <a:pt x="13914" y="2341"/>
                    <a:pt x="13914" y="2341"/>
                  </a:cubicBezTo>
                  <a:cubicBezTo>
                    <a:pt x="13858" y="2407"/>
                    <a:pt x="13858" y="2407"/>
                    <a:pt x="13858" y="2407"/>
                  </a:cubicBezTo>
                  <a:cubicBezTo>
                    <a:pt x="13858" y="2341"/>
                    <a:pt x="13858" y="2341"/>
                    <a:pt x="13858" y="2341"/>
                  </a:cubicBezTo>
                  <a:cubicBezTo>
                    <a:pt x="13858" y="2341"/>
                    <a:pt x="13858" y="2341"/>
                    <a:pt x="13858" y="2341"/>
                  </a:cubicBezTo>
                  <a:cubicBezTo>
                    <a:pt x="13858" y="2274"/>
                    <a:pt x="13858" y="2274"/>
                    <a:pt x="13858" y="2274"/>
                  </a:cubicBezTo>
                  <a:cubicBezTo>
                    <a:pt x="13914" y="2274"/>
                    <a:pt x="13914" y="2274"/>
                    <a:pt x="13914" y="2274"/>
                  </a:cubicBezTo>
                  <a:cubicBezTo>
                    <a:pt x="13914" y="2207"/>
                    <a:pt x="13914" y="2207"/>
                    <a:pt x="13914" y="2207"/>
                  </a:cubicBezTo>
                  <a:cubicBezTo>
                    <a:pt x="13914" y="2073"/>
                    <a:pt x="13914" y="2073"/>
                    <a:pt x="13914" y="2073"/>
                  </a:cubicBezTo>
                  <a:cubicBezTo>
                    <a:pt x="13914" y="2006"/>
                    <a:pt x="13914" y="2006"/>
                    <a:pt x="13914" y="2006"/>
                  </a:cubicBezTo>
                  <a:cubicBezTo>
                    <a:pt x="13858" y="2006"/>
                    <a:pt x="13858" y="2006"/>
                    <a:pt x="13858" y="2006"/>
                  </a:cubicBezTo>
                  <a:cubicBezTo>
                    <a:pt x="13858" y="1939"/>
                    <a:pt x="13858" y="1939"/>
                    <a:pt x="13858" y="1939"/>
                  </a:cubicBezTo>
                  <a:cubicBezTo>
                    <a:pt x="13802" y="1939"/>
                    <a:pt x="13802" y="1939"/>
                    <a:pt x="13802" y="1939"/>
                  </a:cubicBezTo>
                  <a:cubicBezTo>
                    <a:pt x="13745" y="1939"/>
                    <a:pt x="13745" y="1939"/>
                    <a:pt x="13745" y="1939"/>
                  </a:cubicBezTo>
                  <a:cubicBezTo>
                    <a:pt x="13689" y="1939"/>
                    <a:pt x="13689" y="1939"/>
                    <a:pt x="13689" y="1939"/>
                  </a:cubicBezTo>
                  <a:cubicBezTo>
                    <a:pt x="13633" y="2006"/>
                    <a:pt x="13633" y="2006"/>
                    <a:pt x="13633" y="2006"/>
                  </a:cubicBezTo>
                  <a:cubicBezTo>
                    <a:pt x="13633" y="1939"/>
                    <a:pt x="13633" y="1939"/>
                    <a:pt x="13633" y="1939"/>
                  </a:cubicBezTo>
                  <a:cubicBezTo>
                    <a:pt x="13577" y="1872"/>
                    <a:pt x="13577" y="1872"/>
                    <a:pt x="13577" y="1872"/>
                  </a:cubicBezTo>
                  <a:cubicBezTo>
                    <a:pt x="13577" y="1872"/>
                    <a:pt x="13577" y="1872"/>
                    <a:pt x="13577" y="1872"/>
                  </a:cubicBezTo>
                  <a:cubicBezTo>
                    <a:pt x="13577" y="1872"/>
                    <a:pt x="13577" y="1872"/>
                    <a:pt x="13577" y="1872"/>
                  </a:cubicBezTo>
                  <a:cubicBezTo>
                    <a:pt x="13521" y="1939"/>
                    <a:pt x="13521" y="1939"/>
                    <a:pt x="13521" y="1939"/>
                  </a:cubicBezTo>
                  <a:cubicBezTo>
                    <a:pt x="13465" y="2006"/>
                    <a:pt x="13465" y="2006"/>
                    <a:pt x="13465" y="2006"/>
                  </a:cubicBezTo>
                  <a:cubicBezTo>
                    <a:pt x="13465" y="2006"/>
                    <a:pt x="13465" y="2006"/>
                    <a:pt x="13465" y="2006"/>
                  </a:cubicBezTo>
                  <a:cubicBezTo>
                    <a:pt x="13409" y="2073"/>
                    <a:pt x="13409" y="2073"/>
                    <a:pt x="13409" y="2073"/>
                  </a:cubicBezTo>
                  <a:cubicBezTo>
                    <a:pt x="13409" y="2140"/>
                    <a:pt x="13409" y="2140"/>
                    <a:pt x="13409" y="2140"/>
                  </a:cubicBezTo>
                  <a:cubicBezTo>
                    <a:pt x="13465" y="2207"/>
                    <a:pt x="13465" y="2207"/>
                    <a:pt x="13465" y="2207"/>
                  </a:cubicBezTo>
                  <a:cubicBezTo>
                    <a:pt x="13465" y="2140"/>
                    <a:pt x="13465" y="2140"/>
                    <a:pt x="13465" y="2140"/>
                  </a:cubicBezTo>
                  <a:cubicBezTo>
                    <a:pt x="13521" y="2140"/>
                    <a:pt x="13521" y="2140"/>
                    <a:pt x="13521" y="2140"/>
                  </a:cubicBezTo>
                  <a:cubicBezTo>
                    <a:pt x="13577" y="2140"/>
                    <a:pt x="13577" y="2140"/>
                    <a:pt x="13577" y="2140"/>
                  </a:cubicBezTo>
                  <a:cubicBezTo>
                    <a:pt x="13521" y="2207"/>
                    <a:pt x="13521" y="2207"/>
                    <a:pt x="13521" y="2207"/>
                  </a:cubicBezTo>
                  <a:cubicBezTo>
                    <a:pt x="13409" y="2274"/>
                    <a:pt x="13409" y="2274"/>
                    <a:pt x="13409" y="2274"/>
                  </a:cubicBezTo>
                  <a:cubicBezTo>
                    <a:pt x="13409" y="2341"/>
                    <a:pt x="13409" y="2341"/>
                    <a:pt x="13409" y="2341"/>
                  </a:cubicBezTo>
                  <a:cubicBezTo>
                    <a:pt x="13409" y="2341"/>
                    <a:pt x="13409" y="2341"/>
                    <a:pt x="13409" y="2341"/>
                  </a:cubicBezTo>
                  <a:cubicBezTo>
                    <a:pt x="13465" y="2341"/>
                    <a:pt x="13465" y="2341"/>
                    <a:pt x="13465" y="2341"/>
                  </a:cubicBezTo>
                  <a:cubicBezTo>
                    <a:pt x="13521" y="2274"/>
                    <a:pt x="13521" y="2274"/>
                    <a:pt x="13521" y="2274"/>
                  </a:cubicBezTo>
                  <a:cubicBezTo>
                    <a:pt x="13577" y="2274"/>
                    <a:pt x="13577" y="2274"/>
                    <a:pt x="13577" y="2274"/>
                  </a:cubicBezTo>
                  <a:cubicBezTo>
                    <a:pt x="13577" y="2207"/>
                    <a:pt x="13577" y="2207"/>
                    <a:pt x="13577" y="2207"/>
                  </a:cubicBezTo>
                  <a:cubicBezTo>
                    <a:pt x="13633" y="2274"/>
                    <a:pt x="13633" y="2274"/>
                    <a:pt x="13633" y="2274"/>
                  </a:cubicBezTo>
                  <a:cubicBezTo>
                    <a:pt x="13577" y="2341"/>
                    <a:pt x="13577" y="2341"/>
                    <a:pt x="13577" y="2341"/>
                  </a:cubicBezTo>
                  <a:cubicBezTo>
                    <a:pt x="13577" y="2341"/>
                    <a:pt x="13577" y="2341"/>
                    <a:pt x="13577" y="2341"/>
                  </a:cubicBezTo>
                  <a:cubicBezTo>
                    <a:pt x="13521" y="2407"/>
                    <a:pt x="13521" y="2407"/>
                    <a:pt x="13521" y="2407"/>
                  </a:cubicBezTo>
                  <a:cubicBezTo>
                    <a:pt x="13521" y="2407"/>
                    <a:pt x="13521" y="2407"/>
                    <a:pt x="13521" y="2407"/>
                  </a:cubicBezTo>
                  <a:cubicBezTo>
                    <a:pt x="13521" y="2474"/>
                    <a:pt x="13521" y="2474"/>
                    <a:pt x="13521" y="2474"/>
                  </a:cubicBezTo>
                  <a:cubicBezTo>
                    <a:pt x="13577" y="2474"/>
                    <a:pt x="13577" y="2474"/>
                    <a:pt x="13577" y="2474"/>
                  </a:cubicBezTo>
                  <a:cubicBezTo>
                    <a:pt x="13633" y="2474"/>
                    <a:pt x="13633" y="2474"/>
                    <a:pt x="13633" y="2474"/>
                  </a:cubicBezTo>
                  <a:cubicBezTo>
                    <a:pt x="13577" y="2541"/>
                    <a:pt x="13577" y="2541"/>
                    <a:pt x="13577" y="2541"/>
                  </a:cubicBezTo>
                  <a:cubicBezTo>
                    <a:pt x="13521" y="2541"/>
                    <a:pt x="13521" y="2541"/>
                    <a:pt x="13521" y="2541"/>
                  </a:cubicBezTo>
                  <a:cubicBezTo>
                    <a:pt x="13465" y="2541"/>
                    <a:pt x="13465" y="2541"/>
                    <a:pt x="13465" y="2541"/>
                  </a:cubicBezTo>
                  <a:cubicBezTo>
                    <a:pt x="13465" y="2541"/>
                    <a:pt x="13465" y="2541"/>
                    <a:pt x="13465" y="2541"/>
                  </a:cubicBezTo>
                  <a:cubicBezTo>
                    <a:pt x="13521" y="2608"/>
                    <a:pt x="13521" y="2608"/>
                    <a:pt x="13521" y="2608"/>
                  </a:cubicBezTo>
                  <a:cubicBezTo>
                    <a:pt x="13521" y="2608"/>
                    <a:pt x="13521" y="2608"/>
                    <a:pt x="13521" y="2608"/>
                  </a:cubicBezTo>
                  <a:cubicBezTo>
                    <a:pt x="13409" y="2675"/>
                    <a:pt x="13409" y="2675"/>
                    <a:pt x="13409" y="2675"/>
                  </a:cubicBezTo>
                  <a:cubicBezTo>
                    <a:pt x="13409" y="2675"/>
                    <a:pt x="13409" y="2675"/>
                    <a:pt x="13409" y="2675"/>
                  </a:cubicBezTo>
                  <a:cubicBezTo>
                    <a:pt x="13409" y="2608"/>
                    <a:pt x="13409" y="2608"/>
                    <a:pt x="13409" y="2608"/>
                  </a:cubicBezTo>
                  <a:cubicBezTo>
                    <a:pt x="13353" y="2608"/>
                    <a:pt x="13353" y="2608"/>
                    <a:pt x="13353" y="2608"/>
                  </a:cubicBezTo>
                  <a:cubicBezTo>
                    <a:pt x="13297" y="2541"/>
                    <a:pt x="13297" y="2541"/>
                    <a:pt x="13297" y="2541"/>
                  </a:cubicBezTo>
                  <a:cubicBezTo>
                    <a:pt x="13184" y="2608"/>
                    <a:pt x="13184" y="2608"/>
                    <a:pt x="13184" y="2608"/>
                  </a:cubicBezTo>
                  <a:cubicBezTo>
                    <a:pt x="13184" y="2608"/>
                    <a:pt x="13184" y="2608"/>
                    <a:pt x="13184" y="2608"/>
                  </a:cubicBezTo>
                  <a:cubicBezTo>
                    <a:pt x="13184" y="2675"/>
                    <a:pt x="13184" y="2675"/>
                    <a:pt x="13184" y="2675"/>
                  </a:cubicBezTo>
                  <a:cubicBezTo>
                    <a:pt x="13184" y="2742"/>
                    <a:pt x="13184" y="2742"/>
                    <a:pt x="13184" y="2742"/>
                  </a:cubicBezTo>
                  <a:cubicBezTo>
                    <a:pt x="13184" y="2809"/>
                    <a:pt x="13184" y="2809"/>
                    <a:pt x="13184" y="2809"/>
                  </a:cubicBezTo>
                  <a:cubicBezTo>
                    <a:pt x="13241" y="2876"/>
                    <a:pt x="13241" y="2876"/>
                    <a:pt x="13241" y="2876"/>
                  </a:cubicBezTo>
                  <a:cubicBezTo>
                    <a:pt x="13297" y="2809"/>
                    <a:pt x="13297" y="2809"/>
                    <a:pt x="13297" y="2809"/>
                  </a:cubicBezTo>
                  <a:cubicBezTo>
                    <a:pt x="13297" y="2809"/>
                    <a:pt x="13297" y="2809"/>
                    <a:pt x="13297" y="2809"/>
                  </a:cubicBezTo>
                  <a:cubicBezTo>
                    <a:pt x="13409" y="2809"/>
                    <a:pt x="13409" y="2809"/>
                    <a:pt x="13409" y="2809"/>
                  </a:cubicBezTo>
                  <a:cubicBezTo>
                    <a:pt x="13465" y="2809"/>
                    <a:pt x="13465" y="2809"/>
                    <a:pt x="13465" y="2809"/>
                  </a:cubicBezTo>
                  <a:cubicBezTo>
                    <a:pt x="13465" y="2876"/>
                    <a:pt x="13465" y="2876"/>
                    <a:pt x="13465" y="2876"/>
                  </a:cubicBezTo>
                  <a:cubicBezTo>
                    <a:pt x="13577" y="2809"/>
                    <a:pt x="13577" y="2809"/>
                    <a:pt x="13577" y="2809"/>
                  </a:cubicBezTo>
                  <a:cubicBezTo>
                    <a:pt x="13577" y="2876"/>
                    <a:pt x="13577" y="2876"/>
                    <a:pt x="13577" y="2876"/>
                  </a:cubicBezTo>
                  <a:cubicBezTo>
                    <a:pt x="13521" y="2876"/>
                    <a:pt x="13521" y="2876"/>
                    <a:pt x="13521" y="2876"/>
                  </a:cubicBezTo>
                  <a:cubicBezTo>
                    <a:pt x="13521" y="2942"/>
                    <a:pt x="13521" y="2942"/>
                    <a:pt x="13521" y="2942"/>
                  </a:cubicBezTo>
                  <a:cubicBezTo>
                    <a:pt x="13521" y="2942"/>
                    <a:pt x="13521" y="2942"/>
                    <a:pt x="13521" y="2942"/>
                  </a:cubicBezTo>
                  <a:cubicBezTo>
                    <a:pt x="13577" y="2942"/>
                    <a:pt x="13577" y="2942"/>
                    <a:pt x="13577" y="2942"/>
                  </a:cubicBezTo>
                  <a:cubicBezTo>
                    <a:pt x="13633" y="3009"/>
                    <a:pt x="13633" y="3009"/>
                    <a:pt x="13633" y="3009"/>
                  </a:cubicBezTo>
                  <a:cubicBezTo>
                    <a:pt x="13633" y="3076"/>
                    <a:pt x="13633" y="3076"/>
                    <a:pt x="13633" y="3076"/>
                  </a:cubicBezTo>
                  <a:cubicBezTo>
                    <a:pt x="13689" y="3076"/>
                    <a:pt x="13689" y="3076"/>
                    <a:pt x="13689" y="3076"/>
                  </a:cubicBezTo>
                  <a:cubicBezTo>
                    <a:pt x="13689" y="3076"/>
                    <a:pt x="13689" y="3076"/>
                    <a:pt x="13689" y="3076"/>
                  </a:cubicBezTo>
                  <a:cubicBezTo>
                    <a:pt x="13689" y="3143"/>
                    <a:pt x="13689" y="3143"/>
                    <a:pt x="13689" y="3143"/>
                  </a:cubicBezTo>
                  <a:cubicBezTo>
                    <a:pt x="13689" y="3210"/>
                    <a:pt x="13689" y="3210"/>
                    <a:pt x="13689" y="3210"/>
                  </a:cubicBezTo>
                  <a:cubicBezTo>
                    <a:pt x="13633" y="3344"/>
                    <a:pt x="13633" y="3344"/>
                    <a:pt x="13633" y="3344"/>
                  </a:cubicBezTo>
                  <a:close/>
                  <a:moveTo>
                    <a:pt x="13353" y="2942"/>
                  </a:moveTo>
                  <a:cubicBezTo>
                    <a:pt x="13353" y="2942"/>
                    <a:pt x="13353" y="2942"/>
                    <a:pt x="13353" y="2942"/>
                  </a:cubicBezTo>
                  <a:cubicBezTo>
                    <a:pt x="13409" y="2876"/>
                    <a:pt x="13409" y="2876"/>
                    <a:pt x="13409" y="2876"/>
                  </a:cubicBezTo>
                  <a:cubicBezTo>
                    <a:pt x="13465" y="2876"/>
                    <a:pt x="13465" y="2876"/>
                    <a:pt x="13465" y="2876"/>
                  </a:cubicBezTo>
                  <a:cubicBezTo>
                    <a:pt x="13465" y="2942"/>
                    <a:pt x="13465" y="2942"/>
                    <a:pt x="13465" y="2942"/>
                  </a:cubicBezTo>
                  <a:cubicBezTo>
                    <a:pt x="13409" y="2942"/>
                    <a:pt x="13409" y="2942"/>
                    <a:pt x="13409" y="2942"/>
                  </a:cubicBezTo>
                  <a:cubicBezTo>
                    <a:pt x="13353" y="3009"/>
                    <a:pt x="13353" y="3009"/>
                    <a:pt x="13353" y="3009"/>
                  </a:cubicBezTo>
                  <a:cubicBezTo>
                    <a:pt x="13353" y="2942"/>
                    <a:pt x="13353" y="2942"/>
                    <a:pt x="13353" y="2942"/>
                  </a:cubicBezTo>
                  <a:close/>
                  <a:moveTo>
                    <a:pt x="13241" y="3277"/>
                  </a:moveTo>
                  <a:cubicBezTo>
                    <a:pt x="13297" y="3210"/>
                    <a:pt x="13297" y="3210"/>
                    <a:pt x="13297" y="3210"/>
                  </a:cubicBezTo>
                  <a:cubicBezTo>
                    <a:pt x="13353" y="3210"/>
                    <a:pt x="13353" y="3210"/>
                    <a:pt x="13353" y="3210"/>
                  </a:cubicBezTo>
                  <a:cubicBezTo>
                    <a:pt x="13409" y="3210"/>
                    <a:pt x="13409" y="3210"/>
                    <a:pt x="13409" y="3210"/>
                  </a:cubicBezTo>
                  <a:cubicBezTo>
                    <a:pt x="13521" y="3344"/>
                    <a:pt x="13521" y="3344"/>
                    <a:pt x="13521" y="3344"/>
                  </a:cubicBezTo>
                  <a:cubicBezTo>
                    <a:pt x="13465" y="3344"/>
                    <a:pt x="13465" y="3344"/>
                    <a:pt x="13465" y="3344"/>
                  </a:cubicBezTo>
                  <a:cubicBezTo>
                    <a:pt x="13521" y="3477"/>
                    <a:pt x="13521" y="3477"/>
                    <a:pt x="13521" y="3477"/>
                  </a:cubicBezTo>
                  <a:cubicBezTo>
                    <a:pt x="13465" y="3477"/>
                    <a:pt x="13465" y="3477"/>
                    <a:pt x="13465" y="3477"/>
                  </a:cubicBezTo>
                  <a:cubicBezTo>
                    <a:pt x="13409" y="3411"/>
                    <a:pt x="13409" y="3411"/>
                    <a:pt x="13409" y="3411"/>
                  </a:cubicBezTo>
                  <a:cubicBezTo>
                    <a:pt x="13353" y="3477"/>
                    <a:pt x="13353" y="3477"/>
                    <a:pt x="13353" y="3477"/>
                  </a:cubicBezTo>
                  <a:cubicBezTo>
                    <a:pt x="13353" y="3477"/>
                    <a:pt x="13353" y="3477"/>
                    <a:pt x="13353" y="3477"/>
                  </a:cubicBezTo>
                  <a:cubicBezTo>
                    <a:pt x="13297" y="3411"/>
                    <a:pt x="13297" y="3411"/>
                    <a:pt x="13297" y="3411"/>
                  </a:cubicBezTo>
                  <a:cubicBezTo>
                    <a:pt x="13241" y="3344"/>
                    <a:pt x="13241" y="3344"/>
                    <a:pt x="13241" y="3344"/>
                  </a:cubicBezTo>
                  <a:cubicBezTo>
                    <a:pt x="13241" y="3277"/>
                    <a:pt x="13241" y="3277"/>
                    <a:pt x="13241" y="3277"/>
                  </a:cubicBezTo>
                  <a:close/>
                  <a:moveTo>
                    <a:pt x="12623" y="3745"/>
                  </a:moveTo>
                  <a:cubicBezTo>
                    <a:pt x="12679" y="3678"/>
                    <a:pt x="12679" y="3678"/>
                    <a:pt x="12679" y="3678"/>
                  </a:cubicBezTo>
                  <a:cubicBezTo>
                    <a:pt x="12736" y="3678"/>
                    <a:pt x="12736" y="3678"/>
                    <a:pt x="12736" y="3678"/>
                  </a:cubicBezTo>
                  <a:cubicBezTo>
                    <a:pt x="12736" y="3745"/>
                    <a:pt x="12736" y="3745"/>
                    <a:pt x="12736" y="3745"/>
                  </a:cubicBezTo>
                  <a:cubicBezTo>
                    <a:pt x="12679" y="3745"/>
                    <a:pt x="12679" y="3745"/>
                    <a:pt x="12679" y="3745"/>
                  </a:cubicBezTo>
                  <a:cubicBezTo>
                    <a:pt x="12623" y="3745"/>
                    <a:pt x="12623" y="3745"/>
                    <a:pt x="12623" y="3745"/>
                  </a:cubicBezTo>
                  <a:close/>
                  <a:moveTo>
                    <a:pt x="12567" y="3678"/>
                  </a:moveTo>
                  <a:cubicBezTo>
                    <a:pt x="12567" y="3611"/>
                    <a:pt x="12567" y="3611"/>
                    <a:pt x="12567" y="3611"/>
                  </a:cubicBezTo>
                  <a:cubicBezTo>
                    <a:pt x="12567" y="3544"/>
                    <a:pt x="12567" y="3544"/>
                    <a:pt x="12567" y="3544"/>
                  </a:cubicBezTo>
                  <a:cubicBezTo>
                    <a:pt x="12567" y="3477"/>
                    <a:pt x="12567" y="3477"/>
                    <a:pt x="12567" y="3477"/>
                  </a:cubicBezTo>
                  <a:cubicBezTo>
                    <a:pt x="12567" y="3411"/>
                    <a:pt x="12567" y="3411"/>
                    <a:pt x="12567" y="3411"/>
                  </a:cubicBezTo>
                  <a:cubicBezTo>
                    <a:pt x="12623" y="3344"/>
                    <a:pt x="12623" y="3344"/>
                    <a:pt x="12623" y="3344"/>
                  </a:cubicBezTo>
                  <a:cubicBezTo>
                    <a:pt x="12623" y="3344"/>
                    <a:pt x="12623" y="3344"/>
                    <a:pt x="12623" y="3344"/>
                  </a:cubicBezTo>
                  <a:cubicBezTo>
                    <a:pt x="12679" y="3344"/>
                    <a:pt x="12679" y="3344"/>
                    <a:pt x="12679" y="3344"/>
                  </a:cubicBezTo>
                  <a:cubicBezTo>
                    <a:pt x="12679" y="3277"/>
                    <a:pt x="12679" y="3277"/>
                    <a:pt x="12679" y="3277"/>
                  </a:cubicBezTo>
                  <a:cubicBezTo>
                    <a:pt x="12679" y="3210"/>
                    <a:pt x="12679" y="3210"/>
                    <a:pt x="12679" y="3210"/>
                  </a:cubicBezTo>
                  <a:cubicBezTo>
                    <a:pt x="12679" y="3143"/>
                    <a:pt x="12679" y="3143"/>
                    <a:pt x="12679" y="3143"/>
                  </a:cubicBezTo>
                  <a:cubicBezTo>
                    <a:pt x="12736" y="3143"/>
                    <a:pt x="12736" y="3143"/>
                    <a:pt x="12736" y="3143"/>
                  </a:cubicBezTo>
                  <a:cubicBezTo>
                    <a:pt x="12736" y="3143"/>
                    <a:pt x="12736" y="3143"/>
                    <a:pt x="12736" y="3143"/>
                  </a:cubicBezTo>
                  <a:cubicBezTo>
                    <a:pt x="12792" y="3210"/>
                    <a:pt x="12792" y="3210"/>
                    <a:pt x="12792" y="3210"/>
                  </a:cubicBezTo>
                  <a:cubicBezTo>
                    <a:pt x="12792" y="3277"/>
                    <a:pt x="12792" y="3277"/>
                    <a:pt x="12792" y="3277"/>
                  </a:cubicBezTo>
                  <a:cubicBezTo>
                    <a:pt x="12736" y="3344"/>
                    <a:pt x="12736" y="3344"/>
                    <a:pt x="12736" y="3344"/>
                  </a:cubicBezTo>
                  <a:cubicBezTo>
                    <a:pt x="12736" y="3411"/>
                    <a:pt x="12736" y="3411"/>
                    <a:pt x="12736" y="3411"/>
                  </a:cubicBezTo>
                  <a:cubicBezTo>
                    <a:pt x="12736" y="3477"/>
                    <a:pt x="12736" y="3477"/>
                    <a:pt x="12736" y="3477"/>
                  </a:cubicBezTo>
                  <a:cubicBezTo>
                    <a:pt x="12736" y="3477"/>
                    <a:pt x="12736" y="3477"/>
                    <a:pt x="12736" y="3477"/>
                  </a:cubicBezTo>
                  <a:cubicBezTo>
                    <a:pt x="12736" y="3611"/>
                    <a:pt x="12736" y="3611"/>
                    <a:pt x="12736" y="3611"/>
                  </a:cubicBezTo>
                  <a:cubicBezTo>
                    <a:pt x="12623" y="3678"/>
                    <a:pt x="12623" y="3678"/>
                    <a:pt x="12623" y="3678"/>
                  </a:cubicBezTo>
                  <a:cubicBezTo>
                    <a:pt x="12567" y="3678"/>
                    <a:pt x="12567" y="3678"/>
                    <a:pt x="12567" y="3678"/>
                  </a:cubicBezTo>
                  <a:close/>
                  <a:moveTo>
                    <a:pt x="12006" y="2407"/>
                  </a:moveTo>
                  <a:cubicBezTo>
                    <a:pt x="12006" y="2407"/>
                    <a:pt x="12006" y="2407"/>
                    <a:pt x="12006" y="2407"/>
                  </a:cubicBezTo>
                  <a:cubicBezTo>
                    <a:pt x="11950" y="2341"/>
                    <a:pt x="11950" y="2341"/>
                    <a:pt x="11950" y="2341"/>
                  </a:cubicBezTo>
                  <a:cubicBezTo>
                    <a:pt x="12006" y="2274"/>
                    <a:pt x="12006" y="2274"/>
                    <a:pt x="12006" y="2274"/>
                  </a:cubicBezTo>
                  <a:cubicBezTo>
                    <a:pt x="11950" y="2274"/>
                    <a:pt x="11950" y="2274"/>
                    <a:pt x="11950" y="2274"/>
                  </a:cubicBezTo>
                  <a:cubicBezTo>
                    <a:pt x="11894" y="2274"/>
                    <a:pt x="11894" y="2274"/>
                    <a:pt x="11894" y="2274"/>
                  </a:cubicBezTo>
                  <a:cubicBezTo>
                    <a:pt x="11894" y="2274"/>
                    <a:pt x="11894" y="2274"/>
                    <a:pt x="11894" y="2274"/>
                  </a:cubicBezTo>
                  <a:cubicBezTo>
                    <a:pt x="11838" y="2274"/>
                    <a:pt x="11838" y="2274"/>
                    <a:pt x="11838" y="2274"/>
                  </a:cubicBezTo>
                  <a:cubicBezTo>
                    <a:pt x="11782" y="2274"/>
                    <a:pt x="11782" y="2274"/>
                    <a:pt x="11782" y="2274"/>
                  </a:cubicBezTo>
                  <a:cubicBezTo>
                    <a:pt x="11782" y="2274"/>
                    <a:pt x="11782" y="2274"/>
                    <a:pt x="11782" y="2274"/>
                  </a:cubicBezTo>
                  <a:cubicBezTo>
                    <a:pt x="11782" y="2207"/>
                    <a:pt x="11782" y="2207"/>
                    <a:pt x="11782" y="2207"/>
                  </a:cubicBezTo>
                  <a:cubicBezTo>
                    <a:pt x="11782" y="2207"/>
                    <a:pt x="11782" y="2207"/>
                    <a:pt x="11782" y="2207"/>
                  </a:cubicBezTo>
                  <a:cubicBezTo>
                    <a:pt x="11838" y="2140"/>
                    <a:pt x="11838" y="2140"/>
                    <a:pt x="11838" y="2140"/>
                  </a:cubicBezTo>
                  <a:cubicBezTo>
                    <a:pt x="11838" y="2140"/>
                    <a:pt x="11838" y="2140"/>
                    <a:pt x="11838" y="2140"/>
                  </a:cubicBezTo>
                  <a:cubicBezTo>
                    <a:pt x="11894" y="2140"/>
                    <a:pt x="11894" y="2140"/>
                    <a:pt x="11894" y="2140"/>
                  </a:cubicBezTo>
                  <a:cubicBezTo>
                    <a:pt x="12062" y="2073"/>
                    <a:pt x="12062" y="2073"/>
                    <a:pt x="12062" y="2073"/>
                  </a:cubicBezTo>
                  <a:cubicBezTo>
                    <a:pt x="12118" y="2073"/>
                    <a:pt x="12118" y="2073"/>
                    <a:pt x="12118" y="2073"/>
                  </a:cubicBezTo>
                  <a:cubicBezTo>
                    <a:pt x="12175" y="2140"/>
                    <a:pt x="12175" y="2140"/>
                    <a:pt x="12175" y="2140"/>
                  </a:cubicBezTo>
                  <a:cubicBezTo>
                    <a:pt x="12175" y="2140"/>
                    <a:pt x="12175" y="2140"/>
                    <a:pt x="12175" y="2140"/>
                  </a:cubicBezTo>
                  <a:cubicBezTo>
                    <a:pt x="12231" y="2140"/>
                    <a:pt x="12231" y="2140"/>
                    <a:pt x="12231" y="2140"/>
                  </a:cubicBezTo>
                  <a:cubicBezTo>
                    <a:pt x="12287" y="2073"/>
                    <a:pt x="12287" y="2073"/>
                    <a:pt x="12287" y="2073"/>
                  </a:cubicBezTo>
                  <a:cubicBezTo>
                    <a:pt x="12399" y="2073"/>
                    <a:pt x="12399" y="2073"/>
                    <a:pt x="12399" y="2073"/>
                  </a:cubicBezTo>
                  <a:cubicBezTo>
                    <a:pt x="12399" y="2073"/>
                    <a:pt x="12399" y="2073"/>
                    <a:pt x="12399" y="2073"/>
                  </a:cubicBezTo>
                  <a:cubicBezTo>
                    <a:pt x="12399" y="2073"/>
                    <a:pt x="12399" y="2073"/>
                    <a:pt x="12399" y="2073"/>
                  </a:cubicBezTo>
                  <a:cubicBezTo>
                    <a:pt x="12455" y="2073"/>
                    <a:pt x="12455" y="2073"/>
                    <a:pt x="12455" y="2073"/>
                  </a:cubicBezTo>
                  <a:cubicBezTo>
                    <a:pt x="12455" y="2140"/>
                    <a:pt x="12455" y="2140"/>
                    <a:pt x="12455" y="2140"/>
                  </a:cubicBezTo>
                  <a:cubicBezTo>
                    <a:pt x="12511" y="2140"/>
                    <a:pt x="12511" y="2140"/>
                    <a:pt x="12511" y="2140"/>
                  </a:cubicBezTo>
                  <a:cubicBezTo>
                    <a:pt x="12511" y="2207"/>
                    <a:pt x="12511" y="2207"/>
                    <a:pt x="12511" y="2207"/>
                  </a:cubicBezTo>
                  <a:cubicBezTo>
                    <a:pt x="12455" y="2274"/>
                    <a:pt x="12455" y="2274"/>
                    <a:pt x="12455" y="2274"/>
                  </a:cubicBezTo>
                  <a:cubicBezTo>
                    <a:pt x="12455" y="2341"/>
                    <a:pt x="12455" y="2341"/>
                    <a:pt x="12455" y="2341"/>
                  </a:cubicBezTo>
                  <a:cubicBezTo>
                    <a:pt x="12455" y="2474"/>
                    <a:pt x="12455" y="2474"/>
                    <a:pt x="12455" y="2474"/>
                  </a:cubicBezTo>
                  <a:cubicBezTo>
                    <a:pt x="12399" y="2474"/>
                    <a:pt x="12399" y="2474"/>
                    <a:pt x="12399" y="2474"/>
                  </a:cubicBezTo>
                  <a:cubicBezTo>
                    <a:pt x="12343" y="2541"/>
                    <a:pt x="12343" y="2541"/>
                    <a:pt x="12343" y="2541"/>
                  </a:cubicBezTo>
                  <a:cubicBezTo>
                    <a:pt x="12287" y="2541"/>
                    <a:pt x="12287" y="2541"/>
                    <a:pt x="12287" y="2541"/>
                  </a:cubicBezTo>
                  <a:cubicBezTo>
                    <a:pt x="12231" y="2541"/>
                    <a:pt x="12231" y="2541"/>
                    <a:pt x="12231" y="2541"/>
                  </a:cubicBezTo>
                  <a:cubicBezTo>
                    <a:pt x="12231" y="2474"/>
                    <a:pt x="12231" y="2474"/>
                    <a:pt x="12231" y="2474"/>
                  </a:cubicBezTo>
                  <a:cubicBezTo>
                    <a:pt x="12175" y="2541"/>
                    <a:pt x="12175" y="2541"/>
                    <a:pt x="12175" y="2541"/>
                  </a:cubicBezTo>
                  <a:cubicBezTo>
                    <a:pt x="12118" y="2407"/>
                    <a:pt x="12118" y="2407"/>
                    <a:pt x="12118" y="2407"/>
                  </a:cubicBezTo>
                  <a:cubicBezTo>
                    <a:pt x="12118" y="2407"/>
                    <a:pt x="12118" y="2407"/>
                    <a:pt x="12118" y="2407"/>
                  </a:cubicBezTo>
                  <a:cubicBezTo>
                    <a:pt x="12062" y="2341"/>
                    <a:pt x="12062" y="2341"/>
                    <a:pt x="12062" y="2341"/>
                  </a:cubicBezTo>
                  <a:cubicBezTo>
                    <a:pt x="12062" y="2341"/>
                    <a:pt x="12062" y="2341"/>
                    <a:pt x="12062" y="2341"/>
                  </a:cubicBezTo>
                  <a:cubicBezTo>
                    <a:pt x="12062" y="2407"/>
                    <a:pt x="12062" y="2407"/>
                    <a:pt x="12062" y="2407"/>
                  </a:cubicBezTo>
                  <a:cubicBezTo>
                    <a:pt x="12006" y="2407"/>
                    <a:pt x="12006" y="2407"/>
                    <a:pt x="12006" y="2407"/>
                  </a:cubicBezTo>
                  <a:close/>
                  <a:moveTo>
                    <a:pt x="11333" y="2809"/>
                  </a:moveTo>
                  <a:cubicBezTo>
                    <a:pt x="11389" y="2809"/>
                    <a:pt x="11389" y="2809"/>
                    <a:pt x="11389" y="2809"/>
                  </a:cubicBezTo>
                  <a:cubicBezTo>
                    <a:pt x="11389" y="2742"/>
                    <a:pt x="11389" y="2742"/>
                    <a:pt x="11389" y="2742"/>
                  </a:cubicBezTo>
                  <a:cubicBezTo>
                    <a:pt x="11445" y="2675"/>
                    <a:pt x="11445" y="2675"/>
                    <a:pt x="11445" y="2675"/>
                  </a:cubicBezTo>
                  <a:cubicBezTo>
                    <a:pt x="11445" y="2608"/>
                    <a:pt x="11445" y="2608"/>
                    <a:pt x="11445" y="2608"/>
                  </a:cubicBezTo>
                  <a:cubicBezTo>
                    <a:pt x="11501" y="2608"/>
                    <a:pt x="11501" y="2608"/>
                    <a:pt x="11501" y="2608"/>
                  </a:cubicBezTo>
                  <a:cubicBezTo>
                    <a:pt x="11557" y="2608"/>
                    <a:pt x="11557" y="2608"/>
                    <a:pt x="11557" y="2608"/>
                  </a:cubicBezTo>
                  <a:cubicBezTo>
                    <a:pt x="11557" y="2608"/>
                    <a:pt x="11557" y="2608"/>
                    <a:pt x="11557" y="2608"/>
                  </a:cubicBezTo>
                  <a:cubicBezTo>
                    <a:pt x="11670" y="2541"/>
                    <a:pt x="11670" y="2541"/>
                    <a:pt x="11670" y="2541"/>
                  </a:cubicBezTo>
                  <a:cubicBezTo>
                    <a:pt x="11726" y="2541"/>
                    <a:pt x="11726" y="2541"/>
                    <a:pt x="11726" y="2541"/>
                  </a:cubicBezTo>
                  <a:cubicBezTo>
                    <a:pt x="11782" y="2541"/>
                    <a:pt x="11782" y="2541"/>
                    <a:pt x="11782" y="2541"/>
                  </a:cubicBezTo>
                  <a:cubicBezTo>
                    <a:pt x="11782" y="2608"/>
                    <a:pt x="11782" y="2608"/>
                    <a:pt x="11782" y="2608"/>
                  </a:cubicBezTo>
                  <a:cubicBezTo>
                    <a:pt x="11838" y="2608"/>
                    <a:pt x="11838" y="2608"/>
                    <a:pt x="11838" y="2608"/>
                  </a:cubicBezTo>
                  <a:cubicBezTo>
                    <a:pt x="11894" y="2608"/>
                    <a:pt x="11894" y="2608"/>
                    <a:pt x="11894" y="2608"/>
                  </a:cubicBezTo>
                  <a:cubicBezTo>
                    <a:pt x="11950" y="2608"/>
                    <a:pt x="11950" y="2608"/>
                    <a:pt x="11950" y="2608"/>
                  </a:cubicBezTo>
                  <a:cubicBezTo>
                    <a:pt x="11950" y="2608"/>
                    <a:pt x="11950" y="2608"/>
                    <a:pt x="11950" y="2608"/>
                  </a:cubicBezTo>
                  <a:cubicBezTo>
                    <a:pt x="12006" y="2608"/>
                    <a:pt x="12006" y="2608"/>
                    <a:pt x="12006" y="2608"/>
                  </a:cubicBezTo>
                  <a:cubicBezTo>
                    <a:pt x="12062" y="2608"/>
                    <a:pt x="12062" y="2608"/>
                    <a:pt x="12062" y="2608"/>
                  </a:cubicBezTo>
                  <a:cubicBezTo>
                    <a:pt x="12118" y="2675"/>
                    <a:pt x="12118" y="2675"/>
                    <a:pt x="12118" y="2675"/>
                  </a:cubicBezTo>
                  <a:cubicBezTo>
                    <a:pt x="12175" y="2675"/>
                    <a:pt x="12175" y="2675"/>
                    <a:pt x="12175" y="2675"/>
                  </a:cubicBezTo>
                  <a:cubicBezTo>
                    <a:pt x="12175" y="2675"/>
                    <a:pt x="12175" y="2675"/>
                    <a:pt x="12175" y="2675"/>
                  </a:cubicBezTo>
                  <a:cubicBezTo>
                    <a:pt x="12118" y="2742"/>
                    <a:pt x="12118" y="2742"/>
                    <a:pt x="12118" y="2742"/>
                  </a:cubicBezTo>
                  <a:cubicBezTo>
                    <a:pt x="12062" y="2742"/>
                    <a:pt x="12062" y="2742"/>
                    <a:pt x="12062" y="2742"/>
                  </a:cubicBezTo>
                  <a:cubicBezTo>
                    <a:pt x="11950" y="2809"/>
                    <a:pt x="11950" y="2809"/>
                    <a:pt x="11950" y="2809"/>
                  </a:cubicBezTo>
                  <a:cubicBezTo>
                    <a:pt x="11950" y="2809"/>
                    <a:pt x="11950" y="2809"/>
                    <a:pt x="11950" y="2809"/>
                  </a:cubicBezTo>
                  <a:cubicBezTo>
                    <a:pt x="11838" y="2876"/>
                    <a:pt x="11838" y="2876"/>
                    <a:pt x="11838" y="2876"/>
                  </a:cubicBezTo>
                  <a:cubicBezTo>
                    <a:pt x="11838" y="2876"/>
                    <a:pt x="11838" y="2876"/>
                    <a:pt x="11838" y="2876"/>
                  </a:cubicBezTo>
                  <a:cubicBezTo>
                    <a:pt x="11894" y="2876"/>
                    <a:pt x="11894" y="2876"/>
                    <a:pt x="11894" y="2876"/>
                  </a:cubicBezTo>
                  <a:cubicBezTo>
                    <a:pt x="11950" y="2876"/>
                    <a:pt x="11950" y="2876"/>
                    <a:pt x="11950" y="2876"/>
                  </a:cubicBezTo>
                  <a:cubicBezTo>
                    <a:pt x="11950" y="2942"/>
                    <a:pt x="11950" y="2942"/>
                    <a:pt x="11950" y="2942"/>
                  </a:cubicBezTo>
                  <a:cubicBezTo>
                    <a:pt x="11894" y="3009"/>
                    <a:pt x="11894" y="3009"/>
                    <a:pt x="11894" y="3009"/>
                  </a:cubicBezTo>
                  <a:cubicBezTo>
                    <a:pt x="11894" y="3076"/>
                    <a:pt x="11894" y="3076"/>
                    <a:pt x="11894" y="3076"/>
                  </a:cubicBezTo>
                  <a:cubicBezTo>
                    <a:pt x="11838" y="3076"/>
                    <a:pt x="11838" y="3076"/>
                    <a:pt x="11838" y="3076"/>
                  </a:cubicBezTo>
                  <a:cubicBezTo>
                    <a:pt x="11838" y="3076"/>
                    <a:pt x="11838" y="3076"/>
                    <a:pt x="11838" y="3076"/>
                  </a:cubicBezTo>
                  <a:cubicBezTo>
                    <a:pt x="11782" y="3143"/>
                    <a:pt x="11782" y="3143"/>
                    <a:pt x="11782" y="3143"/>
                  </a:cubicBezTo>
                  <a:cubicBezTo>
                    <a:pt x="11726" y="3143"/>
                    <a:pt x="11726" y="3143"/>
                    <a:pt x="11726" y="3143"/>
                  </a:cubicBezTo>
                  <a:cubicBezTo>
                    <a:pt x="11670" y="3143"/>
                    <a:pt x="11670" y="3143"/>
                    <a:pt x="11670" y="3143"/>
                  </a:cubicBezTo>
                  <a:cubicBezTo>
                    <a:pt x="11614" y="3143"/>
                    <a:pt x="11614" y="3143"/>
                    <a:pt x="11614" y="3143"/>
                  </a:cubicBezTo>
                  <a:cubicBezTo>
                    <a:pt x="11614" y="3143"/>
                    <a:pt x="11614" y="3143"/>
                    <a:pt x="11614" y="3143"/>
                  </a:cubicBezTo>
                  <a:cubicBezTo>
                    <a:pt x="11557" y="3143"/>
                    <a:pt x="11557" y="3143"/>
                    <a:pt x="11557" y="3143"/>
                  </a:cubicBezTo>
                  <a:cubicBezTo>
                    <a:pt x="11501" y="3143"/>
                    <a:pt x="11501" y="3143"/>
                    <a:pt x="11501" y="3143"/>
                  </a:cubicBezTo>
                  <a:cubicBezTo>
                    <a:pt x="11445" y="3143"/>
                    <a:pt x="11445" y="3143"/>
                    <a:pt x="11445" y="3143"/>
                  </a:cubicBezTo>
                  <a:cubicBezTo>
                    <a:pt x="11445" y="3076"/>
                    <a:pt x="11445" y="3076"/>
                    <a:pt x="11445" y="3076"/>
                  </a:cubicBezTo>
                  <a:cubicBezTo>
                    <a:pt x="11445" y="3076"/>
                    <a:pt x="11445" y="3076"/>
                    <a:pt x="11445" y="3076"/>
                  </a:cubicBezTo>
                  <a:cubicBezTo>
                    <a:pt x="11445" y="3009"/>
                    <a:pt x="11445" y="3009"/>
                    <a:pt x="11445" y="3009"/>
                  </a:cubicBezTo>
                  <a:cubicBezTo>
                    <a:pt x="11389" y="2942"/>
                    <a:pt x="11389" y="2942"/>
                    <a:pt x="11389" y="2942"/>
                  </a:cubicBezTo>
                  <a:cubicBezTo>
                    <a:pt x="11333" y="2942"/>
                    <a:pt x="11333" y="2942"/>
                    <a:pt x="11333" y="2942"/>
                  </a:cubicBezTo>
                  <a:cubicBezTo>
                    <a:pt x="11333" y="2876"/>
                    <a:pt x="11333" y="2876"/>
                    <a:pt x="11333" y="2876"/>
                  </a:cubicBezTo>
                  <a:cubicBezTo>
                    <a:pt x="11333" y="2809"/>
                    <a:pt x="11333" y="2809"/>
                    <a:pt x="11333" y="2809"/>
                  </a:cubicBezTo>
                  <a:close/>
                  <a:moveTo>
                    <a:pt x="11277" y="2675"/>
                  </a:moveTo>
                  <a:cubicBezTo>
                    <a:pt x="11277" y="2675"/>
                    <a:pt x="11277" y="2675"/>
                    <a:pt x="11277" y="2675"/>
                  </a:cubicBezTo>
                  <a:cubicBezTo>
                    <a:pt x="11389" y="2675"/>
                    <a:pt x="11389" y="2675"/>
                    <a:pt x="11389" y="2675"/>
                  </a:cubicBezTo>
                  <a:cubicBezTo>
                    <a:pt x="11389" y="2608"/>
                    <a:pt x="11389" y="2608"/>
                    <a:pt x="11389" y="2608"/>
                  </a:cubicBezTo>
                  <a:cubicBezTo>
                    <a:pt x="11389" y="2541"/>
                    <a:pt x="11389" y="2541"/>
                    <a:pt x="11389" y="2541"/>
                  </a:cubicBezTo>
                  <a:cubicBezTo>
                    <a:pt x="11445" y="2474"/>
                    <a:pt x="11445" y="2474"/>
                    <a:pt x="11445" y="2474"/>
                  </a:cubicBezTo>
                  <a:cubicBezTo>
                    <a:pt x="11389" y="2474"/>
                    <a:pt x="11389" y="2474"/>
                    <a:pt x="11389" y="2474"/>
                  </a:cubicBezTo>
                  <a:cubicBezTo>
                    <a:pt x="11445" y="2407"/>
                    <a:pt x="11445" y="2407"/>
                    <a:pt x="11445" y="2407"/>
                  </a:cubicBezTo>
                  <a:cubicBezTo>
                    <a:pt x="11389" y="2407"/>
                    <a:pt x="11389" y="2407"/>
                    <a:pt x="11389" y="2407"/>
                  </a:cubicBezTo>
                  <a:cubicBezTo>
                    <a:pt x="11389" y="2407"/>
                    <a:pt x="11389" y="2407"/>
                    <a:pt x="11389" y="2407"/>
                  </a:cubicBezTo>
                  <a:cubicBezTo>
                    <a:pt x="11333" y="2341"/>
                    <a:pt x="11333" y="2341"/>
                    <a:pt x="11333" y="2341"/>
                  </a:cubicBezTo>
                  <a:cubicBezTo>
                    <a:pt x="11277" y="2407"/>
                    <a:pt x="11277" y="2407"/>
                    <a:pt x="11277" y="2407"/>
                  </a:cubicBezTo>
                  <a:cubicBezTo>
                    <a:pt x="11277" y="2407"/>
                    <a:pt x="11277" y="2407"/>
                    <a:pt x="11277" y="2407"/>
                  </a:cubicBezTo>
                  <a:cubicBezTo>
                    <a:pt x="11221" y="2474"/>
                    <a:pt x="11221" y="2474"/>
                    <a:pt x="11221" y="2474"/>
                  </a:cubicBezTo>
                  <a:cubicBezTo>
                    <a:pt x="11221" y="2541"/>
                    <a:pt x="11221" y="2541"/>
                    <a:pt x="11221" y="2541"/>
                  </a:cubicBezTo>
                  <a:cubicBezTo>
                    <a:pt x="11221" y="2541"/>
                    <a:pt x="11221" y="2541"/>
                    <a:pt x="11221" y="2541"/>
                  </a:cubicBezTo>
                  <a:cubicBezTo>
                    <a:pt x="11277" y="2675"/>
                    <a:pt x="11277" y="2675"/>
                    <a:pt x="11277" y="2675"/>
                  </a:cubicBezTo>
                  <a:close/>
                  <a:moveTo>
                    <a:pt x="15485" y="6620"/>
                  </a:moveTo>
                  <a:cubicBezTo>
                    <a:pt x="15541" y="6620"/>
                    <a:pt x="15541" y="6620"/>
                    <a:pt x="15541" y="6620"/>
                  </a:cubicBezTo>
                  <a:cubicBezTo>
                    <a:pt x="15541" y="6620"/>
                    <a:pt x="15541" y="6620"/>
                    <a:pt x="15541" y="6620"/>
                  </a:cubicBezTo>
                  <a:cubicBezTo>
                    <a:pt x="15597" y="6620"/>
                    <a:pt x="15597" y="6620"/>
                    <a:pt x="15597" y="6620"/>
                  </a:cubicBezTo>
                  <a:cubicBezTo>
                    <a:pt x="15597" y="6620"/>
                    <a:pt x="15597" y="6620"/>
                    <a:pt x="15597" y="6620"/>
                  </a:cubicBezTo>
                  <a:cubicBezTo>
                    <a:pt x="15653" y="6687"/>
                    <a:pt x="15653" y="6687"/>
                    <a:pt x="15653" y="6687"/>
                  </a:cubicBezTo>
                  <a:cubicBezTo>
                    <a:pt x="15653" y="6687"/>
                    <a:pt x="15653" y="6687"/>
                    <a:pt x="15653" y="6687"/>
                  </a:cubicBezTo>
                  <a:cubicBezTo>
                    <a:pt x="15765" y="6620"/>
                    <a:pt x="15765" y="6620"/>
                    <a:pt x="15765" y="6620"/>
                  </a:cubicBezTo>
                  <a:cubicBezTo>
                    <a:pt x="15821" y="6620"/>
                    <a:pt x="15821" y="6620"/>
                    <a:pt x="15821" y="6620"/>
                  </a:cubicBezTo>
                  <a:cubicBezTo>
                    <a:pt x="15877" y="6620"/>
                    <a:pt x="15877" y="6620"/>
                    <a:pt x="15877" y="6620"/>
                  </a:cubicBezTo>
                  <a:cubicBezTo>
                    <a:pt x="15934" y="6620"/>
                    <a:pt x="15934" y="6620"/>
                    <a:pt x="15934" y="6620"/>
                  </a:cubicBezTo>
                  <a:cubicBezTo>
                    <a:pt x="15934" y="6687"/>
                    <a:pt x="15934" y="6687"/>
                    <a:pt x="15934" y="6687"/>
                  </a:cubicBezTo>
                  <a:cubicBezTo>
                    <a:pt x="15990" y="6620"/>
                    <a:pt x="15990" y="6620"/>
                    <a:pt x="15990" y="6620"/>
                  </a:cubicBezTo>
                  <a:cubicBezTo>
                    <a:pt x="15990" y="6620"/>
                    <a:pt x="15990" y="6620"/>
                    <a:pt x="15990" y="6620"/>
                  </a:cubicBezTo>
                  <a:cubicBezTo>
                    <a:pt x="15990" y="6554"/>
                    <a:pt x="15990" y="6554"/>
                    <a:pt x="15990" y="6554"/>
                  </a:cubicBezTo>
                  <a:cubicBezTo>
                    <a:pt x="16046" y="6554"/>
                    <a:pt x="16046" y="6554"/>
                    <a:pt x="16046" y="6554"/>
                  </a:cubicBezTo>
                  <a:cubicBezTo>
                    <a:pt x="16046" y="6487"/>
                    <a:pt x="16046" y="6487"/>
                    <a:pt x="16046" y="6487"/>
                  </a:cubicBezTo>
                  <a:cubicBezTo>
                    <a:pt x="15990" y="6420"/>
                    <a:pt x="15990" y="6420"/>
                    <a:pt x="15990" y="6420"/>
                  </a:cubicBezTo>
                  <a:cubicBezTo>
                    <a:pt x="15990" y="6353"/>
                    <a:pt x="15990" y="6353"/>
                    <a:pt x="15990" y="6353"/>
                  </a:cubicBezTo>
                  <a:cubicBezTo>
                    <a:pt x="16046" y="6420"/>
                    <a:pt x="16046" y="6420"/>
                    <a:pt x="16046" y="6420"/>
                  </a:cubicBezTo>
                  <a:cubicBezTo>
                    <a:pt x="16046" y="6420"/>
                    <a:pt x="16046" y="6420"/>
                    <a:pt x="16046" y="6420"/>
                  </a:cubicBezTo>
                  <a:cubicBezTo>
                    <a:pt x="16102" y="6487"/>
                    <a:pt x="16102" y="6487"/>
                    <a:pt x="16102" y="6487"/>
                  </a:cubicBezTo>
                  <a:cubicBezTo>
                    <a:pt x="16102" y="6487"/>
                    <a:pt x="16102" y="6487"/>
                    <a:pt x="16102" y="6487"/>
                  </a:cubicBezTo>
                  <a:cubicBezTo>
                    <a:pt x="16158" y="6487"/>
                    <a:pt x="16158" y="6487"/>
                    <a:pt x="16158" y="6487"/>
                  </a:cubicBezTo>
                  <a:cubicBezTo>
                    <a:pt x="16158" y="6487"/>
                    <a:pt x="16158" y="6487"/>
                    <a:pt x="16158" y="6487"/>
                  </a:cubicBezTo>
                  <a:cubicBezTo>
                    <a:pt x="16214" y="6487"/>
                    <a:pt x="16214" y="6487"/>
                    <a:pt x="16214" y="6487"/>
                  </a:cubicBezTo>
                  <a:cubicBezTo>
                    <a:pt x="16214" y="6487"/>
                    <a:pt x="16214" y="6487"/>
                    <a:pt x="16214" y="6487"/>
                  </a:cubicBezTo>
                  <a:cubicBezTo>
                    <a:pt x="16214" y="6420"/>
                    <a:pt x="16214" y="6420"/>
                    <a:pt x="16214" y="6420"/>
                  </a:cubicBezTo>
                  <a:cubicBezTo>
                    <a:pt x="16214" y="6353"/>
                    <a:pt x="16214" y="6353"/>
                    <a:pt x="16214" y="6353"/>
                  </a:cubicBezTo>
                  <a:cubicBezTo>
                    <a:pt x="16158" y="6353"/>
                    <a:pt x="16158" y="6353"/>
                    <a:pt x="16158" y="6353"/>
                  </a:cubicBezTo>
                  <a:cubicBezTo>
                    <a:pt x="16102" y="6353"/>
                    <a:pt x="16102" y="6353"/>
                    <a:pt x="16102" y="6353"/>
                  </a:cubicBezTo>
                  <a:cubicBezTo>
                    <a:pt x="16046" y="6353"/>
                    <a:pt x="16046" y="6353"/>
                    <a:pt x="16046" y="6353"/>
                  </a:cubicBezTo>
                  <a:cubicBezTo>
                    <a:pt x="16046" y="6353"/>
                    <a:pt x="16046" y="6353"/>
                    <a:pt x="16046" y="6353"/>
                  </a:cubicBezTo>
                  <a:cubicBezTo>
                    <a:pt x="16046" y="6286"/>
                    <a:pt x="16046" y="6286"/>
                    <a:pt x="16046" y="6286"/>
                  </a:cubicBezTo>
                  <a:cubicBezTo>
                    <a:pt x="16102" y="6286"/>
                    <a:pt x="16102" y="6286"/>
                    <a:pt x="16102" y="6286"/>
                  </a:cubicBezTo>
                  <a:cubicBezTo>
                    <a:pt x="16158" y="6286"/>
                    <a:pt x="16158" y="6286"/>
                    <a:pt x="16158" y="6286"/>
                  </a:cubicBezTo>
                  <a:cubicBezTo>
                    <a:pt x="16158" y="6219"/>
                    <a:pt x="16158" y="6219"/>
                    <a:pt x="16158" y="6219"/>
                  </a:cubicBezTo>
                  <a:cubicBezTo>
                    <a:pt x="16214" y="6286"/>
                    <a:pt x="16214" y="6286"/>
                    <a:pt x="16214" y="6286"/>
                  </a:cubicBezTo>
                  <a:cubicBezTo>
                    <a:pt x="16214" y="6286"/>
                    <a:pt x="16214" y="6286"/>
                    <a:pt x="16214" y="6286"/>
                  </a:cubicBezTo>
                  <a:cubicBezTo>
                    <a:pt x="16270" y="6219"/>
                    <a:pt x="16270" y="6219"/>
                    <a:pt x="16270" y="6219"/>
                  </a:cubicBezTo>
                  <a:cubicBezTo>
                    <a:pt x="16270" y="6219"/>
                    <a:pt x="16270" y="6219"/>
                    <a:pt x="16270" y="6219"/>
                  </a:cubicBezTo>
                  <a:cubicBezTo>
                    <a:pt x="16270" y="6152"/>
                    <a:pt x="16270" y="6152"/>
                    <a:pt x="16270" y="6152"/>
                  </a:cubicBezTo>
                  <a:cubicBezTo>
                    <a:pt x="16270" y="6085"/>
                    <a:pt x="16270" y="6085"/>
                    <a:pt x="16270" y="6085"/>
                  </a:cubicBezTo>
                  <a:cubicBezTo>
                    <a:pt x="16270" y="6085"/>
                    <a:pt x="16270" y="6085"/>
                    <a:pt x="16270" y="6085"/>
                  </a:cubicBezTo>
                  <a:cubicBezTo>
                    <a:pt x="16326" y="6085"/>
                    <a:pt x="16326" y="6085"/>
                    <a:pt x="16326" y="6085"/>
                  </a:cubicBezTo>
                  <a:cubicBezTo>
                    <a:pt x="16214" y="6085"/>
                    <a:pt x="16214" y="6085"/>
                    <a:pt x="16214" y="6085"/>
                  </a:cubicBezTo>
                  <a:cubicBezTo>
                    <a:pt x="16214" y="6085"/>
                    <a:pt x="16214" y="6085"/>
                    <a:pt x="16214" y="6085"/>
                  </a:cubicBezTo>
                  <a:cubicBezTo>
                    <a:pt x="16214" y="6019"/>
                    <a:pt x="16214" y="6019"/>
                    <a:pt x="16214" y="6019"/>
                  </a:cubicBezTo>
                  <a:cubicBezTo>
                    <a:pt x="16214" y="6019"/>
                    <a:pt x="16214" y="6019"/>
                    <a:pt x="16214" y="6019"/>
                  </a:cubicBezTo>
                  <a:cubicBezTo>
                    <a:pt x="16270" y="5952"/>
                    <a:pt x="16270" y="5952"/>
                    <a:pt x="16270" y="5952"/>
                  </a:cubicBezTo>
                  <a:cubicBezTo>
                    <a:pt x="16214" y="5952"/>
                    <a:pt x="16214" y="5952"/>
                    <a:pt x="16214" y="5952"/>
                  </a:cubicBezTo>
                  <a:cubicBezTo>
                    <a:pt x="16102" y="5952"/>
                    <a:pt x="16102" y="5952"/>
                    <a:pt x="16102" y="5952"/>
                  </a:cubicBezTo>
                  <a:cubicBezTo>
                    <a:pt x="16102" y="5885"/>
                    <a:pt x="16102" y="5885"/>
                    <a:pt x="16102" y="5885"/>
                  </a:cubicBezTo>
                  <a:cubicBezTo>
                    <a:pt x="16102" y="5885"/>
                    <a:pt x="16102" y="5885"/>
                    <a:pt x="16102" y="5885"/>
                  </a:cubicBezTo>
                  <a:cubicBezTo>
                    <a:pt x="16102" y="5885"/>
                    <a:pt x="16102" y="5885"/>
                    <a:pt x="16102" y="5885"/>
                  </a:cubicBezTo>
                  <a:cubicBezTo>
                    <a:pt x="16102" y="5818"/>
                    <a:pt x="16102" y="5818"/>
                    <a:pt x="16102" y="5818"/>
                  </a:cubicBezTo>
                  <a:cubicBezTo>
                    <a:pt x="16046" y="5751"/>
                    <a:pt x="16046" y="5751"/>
                    <a:pt x="16046" y="5751"/>
                  </a:cubicBezTo>
                  <a:cubicBezTo>
                    <a:pt x="15990" y="5751"/>
                    <a:pt x="15990" y="5751"/>
                    <a:pt x="15990" y="5751"/>
                  </a:cubicBezTo>
                  <a:cubicBezTo>
                    <a:pt x="15934" y="5751"/>
                    <a:pt x="15934" y="5751"/>
                    <a:pt x="15934" y="5751"/>
                  </a:cubicBezTo>
                  <a:cubicBezTo>
                    <a:pt x="15877" y="5751"/>
                    <a:pt x="15877" y="5751"/>
                    <a:pt x="15877" y="5751"/>
                  </a:cubicBezTo>
                  <a:cubicBezTo>
                    <a:pt x="15821" y="5818"/>
                    <a:pt x="15821" y="5818"/>
                    <a:pt x="15821" y="5818"/>
                  </a:cubicBezTo>
                  <a:cubicBezTo>
                    <a:pt x="15709" y="5751"/>
                    <a:pt x="15709" y="5751"/>
                    <a:pt x="15709" y="5751"/>
                  </a:cubicBezTo>
                  <a:cubicBezTo>
                    <a:pt x="15709" y="5684"/>
                    <a:pt x="15709" y="5684"/>
                    <a:pt x="15709" y="5684"/>
                  </a:cubicBezTo>
                  <a:cubicBezTo>
                    <a:pt x="15653" y="5684"/>
                    <a:pt x="15653" y="5684"/>
                    <a:pt x="15653" y="5684"/>
                  </a:cubicBezTo>
                  <a:cubicBezTo>
                    <a:pt x="15653" y="5684"/>
                    <a:pt x="15653" y="5684"/>
                    <a:pt x="15653" y="5684"/>
                  </a:cubicBezTo>
                  <a:cubicBezTo>
                    <a:pt x="15597" y="5684"/>
                    <a:pt x="15597" y="5684"/>
                    <a:pt x="15597" y="5684"/>
                  </a:cubicBezTo>
                  <a:cubicBezTo>
                    <a:pt x="15597" y="5684"/>
                    <a:pt x="15597" y="5684"/>
                    <a:pt x="15597" y="5684"/>
                  </a:cubicBezTo>
                  <a:cubicBezTo>
                    <a:pt x="15541" y="5684"/>
                    <a:pt x="15541" y="5684"/>
                    <a:pt x="15541" y="5684"/>
                  </a:cubicBezTo>
                  <a:cubicBezTo>
                    <a:pt x="15485" y="5751"/>
                    <a:pt x="15485" y="5751"/>
                    <a:pt x="15485" y="5751"/>
                  </a:cubicBezTo>
                  <a:cubicBezTo>
                    <a:pt x="15485" y="5751"/>
                    <a:pt x="15485" y="5751"/>
                    <a:pt x="15485" y="5751"/>
                  </a:cubicBezTo>
                  <a:cubicBezTo>
                    <a:pt x="15429" y="5684"/>
                    <a:pt x="15429" y="5684"/>
                    <a:pt x="15429" y="5684"/>
                  </a:cubicBezTo>
                  <a:cubicBezTo>
                    <a:pt x="15372" y="5751"/>
                    <a:pt x="15372" y="5751"/>
                    <a:pt x="15372" y="5751"/>
                  </a:cubicBezTo>
                  <a:cubicBezTo>
                    <a:pt x="15316" y="5751"/>
                    <a:pt x="15316" y="5751"/>
                    <a:pt x="15316" y="5751"/>
                  </a:cubicBezTo>
                  <a:cubicBezTo>
                    <a:pt x="15316" y="5751"/>
                    <a:pt x="15316" y="5751"/>
                    <a:pt x="15316" y="5751"/>
                  </a:cubicBezTo>
                  <a:cubicBezTo>
                    <a:pt x="15316" y="5818"/>
                    <a:pt x="15316" y="5818"/>
                    <a:pt x="15316" y="5818"/>
                  </a:cubicBezTo>
                  <a:cubicBezTo>
                    <a:pt x="15316" y="5751"/>
                    <a:pt x="15316" y="5751"/>
                    <a:pt x="15316" y="5751"/>
                  </a:cubicBezTo>
                  <a:cubicBezTo>
                    <a:pt x="15316" y="5751"/>
                    <a:pt x="15316" y="5751"/>
                    <a:pt x="15316" y="5751"/>
                  </a:cubicBezTo>
                  <a:cubicBezTo>
                    <a:pt x="15260" y="5751"/>
                    <a:pt x="15260" y="5751"/>
                    <a:pt x="15260" y="5751"/>
                  </a:cubicBezTo>
                  <a:cubicBezTo>
                    <a:pt x="15148" y="5751"/>
                    <a:pt x="15148" y="5751"/>
                    <a:pt x="15148" y="5751"/>
                  </a:cubicBezTo>
                  <a:cubicBezTo>
                    <a:pt x="15148" y="5751"/>
                    <a:pt x="15148" y="5751"/>
                    <a:pt x="15148" y="5751"/>
                  </a:cubicBezTo>
                  <a:cubicBezTo>
                    <a:pt x="15148" y="5751"/>
                    <a:pt x="15148" y="5751"/>
                    <a:pt x="15148" y="5751"/>
                  </a:cubicBezTo>
                  <a:cubicBezTo>
                    <a:pt x="15148" y="5818"/>
                    <a:pt x="15148" y="5818"/>
                    <a:pt x="15148" y="5818"/>
                  </a:cubicBezTo>
                  <a:cubicBezTo>
                    <a:pt x="15204" y="5885"/>
                    <a:pt x="15204" y="5885"/>
                    <a:pt x="15204" y="5885"/>
                  </a:cubicBezTo>
                  <a:cubicBezTo>
                    <a:pt x="15148" y="5818"/>
                    <a:pt x="15148" y="5818"/>
                    <a:pt x="15148" y="5818"/>
                  </a:cubicBezTo>
                  <a:cubicBezTo>
                    <a:pt x="15148" y="5818"/>
                    <a:pt x="15148" y="5818"/>
                    <a:pt x="15148" y="5818"/>
                  </a:cubicBezTo>
                  <a:cubicBezTo>
                    <a:pt x="15092" y="5818"/>
                    <a:pt x="15092" y="5818"/>
                    <a:pt x="15092" y="5818"/>
                  </a:cubicBezTo>
                  <a:cubicBezTo>
                    <a:pt x="15036" y="5818"/>
                    <a:pt x="15036" y="5818"/>
                    <a:pt x="15036" y="5818"/>
                  </a:cubicBezTo>
                  <a:cubicBezTo>
                    <a:pt x="14980" y="5818"/>
                    <a:pt x="14980" y="5818"/>
                    <a:pt x="14980" y="5818"/>
                  </a:cubicBezTo>
                  <a:cubicBezTo>
                    <a:pt x="15036" y="5751"/>
                    <a:pt x="15036" y="5751"/>
                    <a:pt x="15036" y="5751"/>
                  </a:cubicBezTo>
                  <a:cubicBezTo>
                    <a:pt x="15036" y="5751"/>
                    <a:pt x="15036" y="5751"/>
                    <a:pt x="15036" y="5751"/>
                  </a:cubicBezTo>
                  <a:cubicBezTo>
                    <a:pt x="14980" y="5684"/>
                    <a:pt x="14980" y="5684"/>
                    <a:pt x="14980" y="5684"/>
                  </a:cubicBezTo>
                  <a:cubicBezTo>
                    <a:pt x="14980" y="5617"/>
                    <a:pt x="14980" y="5617"/>
                    <a:pt x="14980" y="5617"/>
                  </a:cubicBezTo>
                  <a:cubicBezTo>
                    <a:pt x="14980" y="5617"/>
                    <a:pt x="14980" y="5617"/>
                    <a:pt x="14980" y="5617"/>
                  </a:cubicBezTo>
                  <a:cubicBezTo>
                    <a:pt x="14924" y="5617"/>
                    <a:pt x="14924" y="5617"/>
                    <a:pt x="14924" y="5617"/>
                  </a:cubicBezTo>
                  <a:cubicBezTo>
                    <a:pt x="14924" y="5684"/>
                    <a:pt x="14924" y="5684"/>
                    <a:pt x="14924" y="5684"/>
                  </a:cubicBezTo>
                  <a:cubicBezTo>
                    <a:pt x="14924" y="5684"/>
                    <a:pt x="14924" y="5684"/>
                    <a:pt x="14924" y="5684"/>
                  </a:cubicBezTo>
                  <a:cubicBezTo>
                    <a:pt x="14868" y="5684"/>
                    <a:pt x="14868" y="5684"/>
                    <a:pt x="14868" y="5684"/>
                  </a:cubicBezTo>
                  <a:cubicBezTo>
                    <a:pt x="14924" y="5684"/>
                    <a:pt x="14924" y="5684"/>
                    <a:pt x="14924" y="5684"/>
                  </a:cubicBezTo>
                  <a:cubicBezTo>
                    <a:pt x="14924" y="5617"/>
                    <a:pt x="14924" y="5617"/>
                    <a:pt x="14924" y="5617"/>
                  </a:cubicBezTo>
                  <a:cubicBezTo>
                    <a:pt x="14868" y="5617"/>
                    <a:pt x="14868" y="5617"/>
                    <a:pt x="14868" y="5617"/>
                  </a:cubicBezTo>
                  <a:cubicBezTo>
                    <a:pt x="14811" y="5617"/>
                    <a:pt x="14811" y="5617"/>
                    <a:pt x="14811" y="5617"/>
                  </a:cubicBezTo>
                  <a:cubicBezTo>
                    <a:pt x="14811" y="5617"/>
                    <a:pt x="14811" y="5617"/>
                    <a:pt x="14811" y="5617"/>
                  </a:cubicBezTo>
                  <a:cubicBezTo>
                    <a:pt x="14811" y="5617"/>
                    <a:pt x="14811" y="5617"/>
                    <a:pt x="14811" y="5617"/>
                  </a:cubicBezTo>
                  <a:cubicBezTo>
                    <a:pt x="14811" y="5550"/>
                    <a:pt x="14811" y="5550"/>
                    <a:pt x="14811" y="5550"/>
                  </a:cubicBezTo>
                  <a:cubicBezTo>
                    <a:pt x="14811" y="5484"/>
                    <a:pt x="14811" y="5484"/>
                    <a:pt x="14811" y="5484"/>
                  </a:cubicBezTo>
                  <a:cubicBezTo>
                    <a:pt x="14755" y="5550"/>
                    <a:pt x="14755" y="5550"/>
                    <a:pt x="14755" y="5550"/>
                  </a:cubicBezTo>
                  <a:cubicBezTo>
                    <a:pt x="14699" y="5617"/>
                    <a:pt x="14699" y="5617"/>
                    <a:pt x="14699" y="5617"/>
                  </a:cubicBezTo>
                  <a:cubicBezTo>
                    <a:pt x="14699" y="5684"/>
                    <a:pt x="14699" y="5684"/>
                    <a:pt x="14699" y="5684"/>
                  </a:cubicBezTo>
                  <a:cubicBezTo>
                    <a:pt x="14643" y="5684"/>
                    <a:pt x="14643" y="5684"/>
                    <a:pt x="14643" y="5684"/>
                  </a:cubicBezTo>
                  <a:cubicBezTo>
                    <a:pt x="14643" y="5617"/>
                    <a:pt x="14643" y="5617"/>
                    <a:pt x="14643" y="5617"/>
                  </a:cubicBezTo>
                  <a:cubicBezTo>
                    <a:pt x="14643" y="5550"/>
                    <a:pt x="14643" y="5550"/>
                    <a:pt x="14643" y="5550"/>
                  </a:cubicBezTo>
                  <a:cubicBezTo>
                    <a:pt x="14643" y="5550"/>
                    <a:pt x="14643" y="5550"/>
                    <a:pt x="14643" y="5550"/>
                  </a:cubicBezTo>
                  <a:cubicBezTo>
                    <a:pt x="14699" y="5484"/>
                    <a:pt x="14699" y="5484"/>
                    <a:pt x="14699" y="5484"/>
                  </a:cubicBezTo>
                  <a:cubicBezTo>
                    <a:pt x="14643" y="5417"/>
                    <a:pt x="14643" y="5417"/>
                    <a:pt x="14643" y="5417"/>
                  </a:cubicBezTo>
                  <a:cubicBezTo>
                    <a:pt x="14587" y="5417"/>
                    <a:pt x="14587" y="5417"/>
                    <a:pt x="14587" y="5417"/>
                  </a:cubicBezTo>
                  <a:cubicBezTo>
                    <a:pt x="14587" y="5417"/>
                    <a:pt x="14587" y="5417"/>
                    <a:pt x="14587" y="5417"/>
                  </a:cubicBezTo>
                  <a:cubicBezTo>
                    <a:pt x="14643" y="5417"/>
                    <a:pt x="14643" y="5417"/>
                    <a:pt x="14643" y="5417"/>
                  </a:cubicBezTo>
                  <a:cubicBezTo>
                    <a:pt x="14643" y="5350"/>
                    <a:pt x="14643" y="5350"/>
                    <a:pt x="14643" y="5350"/>
                  </a:cubicBezTo>
                  <a:cubicBezTo>
                    <a:pt x="14643" y="5283"/>
                    <a:pt x="14643" y="5283"/>
                    <a:pt x="14643" y="5283"/>
                  </a:cubicBezTo>
                  <a:cubicBezTo>
                    <a:pt x="14643" y="5283"/>
                    <a:pt x="14643" y="5283"/>
                    <a:pt x="14643" y="5283"/>
                  </a:cubicBezTo>
                  <a:cubicBezTo>
                    <a:pt x="14587" y="5283"/>
                    <a:pt x="14587" y="5283"/>
                    <a:pt x="14587" y="5283"/>
                  </a:cubicBezTo>
                  <a:cubicBezTo>
                    <a:pt x="14587" y="5283"/>
                    <a:pt x="14587" y="5283"/>
                    <a:pt x="14587" y="5283"/>
                  </a:cubicBezTo>
                  <a:cubicBezTo>
                    <a:pt x="14531" y="5283"/>
                    <a:pt x="14531" y="5283"/>
                    <a:pt x="14531" y="5283"/>
                  </a:cubicBezTo>
                  <a:cubicBezTo>
                    <a:pt x="14531" y="5283"/>
                    <a:pt x="14531" y="5283"/>
                    <a:pt x="14531" y="5283"/>
                  </a:cubicBezTo>
                  <a:cubicBezTo>
                    <a:pt x="14531" y="5283"/>
                    <a:pt x="14531" y="5283"/>
                    <a:pt x="14531" y="5283"/>
                  </a:cubicBezTo>
                  <a:cubicBezTo>
                    <a:pt x="14475" y="5283"/>
                    <a:pt x="14475" y="5283"/>
                    <a:pt x="14475" y="5283"/>
                  </a:cubicBezTo>
                  <a:cubicBezTo>
                    <a:pt x="14475" y="5283"/>
                    <a:pt x="14475" y="5283"/>
                    <a:pt x="14475" y="5283"/>
                  </a:cubicBezTo>
                  <a:cubicBezTo>
                    <a:pt x="14419" y="5283"/>
                    <a:pt x="14419" y="5283"/>
                    <a:pt x="14419" y="5283"/>
                  </a:cubicBezTo>
                  <a:cubicBezTo>
                    <a:pt x="14419" y="5283"/>
                    <a:pt x="14419" y="5283"/>
                    <a:pt x="14419" y="5283"/>
                  </a:cubicBezTo>
                  <a:cubicBezTo>
                    <a:pt x="14419" y="5283"/>
                    <a:pt x="14419" y="5283"/>
                    <a:pt x="14419" y="5283"/>
                  </a:cubicBezTo>
                  <a:cubicBezTo>
                    <a:pt x="14475" y="5216"/>
                    <a:pt x="14475" y="5216"/>
                    <a:pt x="14475" y="5216"/>
                  </a:cubicBezTo>
                  <a:cubicBezTo>
                    <a:pt x="14475" y="5149"/>
                    <a:pt x="14475" y="5149"/>
                    <a:pt x="14475" y="5149"/>
                  </a:cubicBezTo>
                  <a:cubicBezTo>
                    <a:pt x="14531" y="5149"/>
                    <a:pt x="14531" y="5149"/>
                    <a:pt x="14531" y="5149"/>
                  </a:cubicBezTo>
                  <a:cubicBezTo>
                    <a:pt x="14531" y="5216"/>
                    <a:pt x="14531" y="5216"/>
                    <a:pt x="14531" y="5216"/>
                  </a:cubicBezTo>
                  <a:cubicBezTo>
                    <a:pt x="14643" y="5216"/>
                    <a:pt x="14643" y="5216"/>
                    <a:pt x="14643" y="5216"/>
                  </a:cubicBezTo>
                  <a:cubicBezTo>
                    <a:pt x="14587" y="5216"/>
                    <a:pt x="14587" y="5216"/>
                    <a:pt x="14587" y="5216"/>
                  </a:cubicBezTo>
                  <a:cubicBezTo>
                    <a:pt x="14587" y="5149"/>
                    <a:pt x="14587" y="5149"/>
                    <a:pt x="14587" y="5149"/>
                  </a:cubicBezTo>
                  <a:cubicBezTo>
                    <a:pt x="14531" y="5149"/>
                    <a:pt x="14531" y="5149"/>
                    <a:pt x="14531" y="5149"/>
                  </a:cubicBezTo>
                  <a:cubicBezTo>
                    <a:pt x="14531" y="5149"/>
                    <a:pt x="14531" y="5149"/>
                    <a:pt x="14531" y="5149"/>
                  </a:cubicBezTo>
                  <a:cubicBezTo>
                    <a:pt x="14475" y="5082"/>
                    <a:pt x="14475" y="5082"/>
                    <a:pt x="14475" y="5082"/>
                  </a:cubicBezTo>
                  <a:cubicBezTo>
                    <a:pt x="14419" y="5015"/>
                    <a:pt x="14419" y="5015"/>
                    <a:pt x="14419" y="5015"/>
                  </a:cubicBezTo>
                  <a:cubicBezTo>
                    <a:pt x="14475" y="5015"/>
                    <a:pt x="14475" y="5015"/>
                    <a:pt x="14475" y="5015"/>
                  </a:cubicBezTo>
                  <a:cubicBezTo>
                    <a:pt x="14475" y="5015"/>
                    <a:pt x="14475" y="5015"/>
                    <a:pt x="14475" y="5015"/>
                  </a:cubicBezTo>
                  <a:cubicBezTo>
                    <a:pt x="14475" y="5015"/>
                    <a:pt x="14475" y="5015"/>
                    <a:pt x="14475" y="5015"/>
                  </a:cubicBezTo>
                  <a:cubicBezTo>
                    <a:pt x="14531" y="5015"/>
                    <a:pt x="14531" y="5015"/>
                    <a:pt x="14531" y="5015"/>
                  </a:cubicBezTo>
                  <a:cubicBezTo>
                    <a:pt x="14587" y="5082"/>
                    <a:pt x="14587" y="5082"/>
                    <a:pt x="14587" y="5082"/>
                  </a:cubicBezTo>
                  <a:cubicBezTo>
                    <a:pt x="14643" y="5082"/>
                    <a:pt x="14643" y="5082"/>
                    <a:pt x="14643" y="5082"/>
                  </a:cubicBezTo>
                  <a:cubicBezTo>
                    <a:pt x="14643" y="5149"/>
                    <a:pt x="14643" y="5149"/>
                    <a:pt x="14643" y="5149"/>
                  </a:cubicBezTo>
                  <a:cubicBezTo>
                    <a:pt x="14699" y="5149"/>
                    <a:pt x="14699" y="5149"/>
                    <a:pt x="14699" y="5149"/>
                  </a:cubicBezTo>
                  <a:cubicBezTo>
                    <a:pt x="14699" y="5149"/>
                    <a:pt x="14699" y="5149"/>
                    <a:pt x="14699" y="5149"/>
                  </a:cubicBezTo>
                  <a:cubicBezTo>
                    <a:pt x="14811" y="5149"/>
                    <a:pt x="14811" y="5149"/>
                    <a:pt x="14811" y="5149"/>
                  </a:cubicBezTo>
                  <a:cubicBezTo>
                    <a:pt x="14868" y="5149"/>
                    <a:pt x="14868" y="5149"/>
                    <a:pt x="14868" y="5149"/>
                  </a:cubicBezTo>
                  <a:cubicBezTo>
                    <a:pt x="14868" y="5149"/>
                    <a:pt x="14868" y="5149"/>
                    <a:pt x="14868" y="5149"/>
                  </a:cubicBezTo>
                  <a:cubicBezTo>
                    <a:pt x="14868" y="5082"/>
                    <a:pt x="14868" y="5082"/>
                    <a:pt x="14868" y="5082"/>
                  </a:cubicBezTo>
                  <a:cubicBezTo>
                    <a:pt x="14755" y="5015"/>
                    <a:pt x="14755" y="5015"/>
                    <a:pt x="14755" y="5015"/>
                  </a:cubicBezTo>
                  <a:cubicBezTo>
                    <a:pt x="14699" y="4949"/>
                    <a:pt x="14699" y="4949"/>
                    <a:pt x="14699" y="4949"/>
                  </a:cubicBezTo>
                  <a:cubicBezTo>
                    <a:pt x="14699" y="4949"/>
                    <a:pt x="14699" y="4949"/>
                    <a:pt x="14699" y="4949"/>
                  </a:cubicBezTo>
                  <a:cubicBezTo>
                    <a:pt x="14643" y="4882"/>
                    <a:pt x="14643" y="4882"/>
                    <a:pt x="14643" y="4882"/>
                  </a:cubicBezTo>
                  <a:cubicBezTo>
                    <a:pt x="14643" y="4882"/>
                    <a:pt x="14643" y="4882"/>
                    <a:pt x="14643" y="4882"/>
                  </a:cubicBezTo>
                  <a:cubicBezTo>
                    <a:pt x="14587" y="4882"/>
                    <a:pt x="14587" y="4882"/>
                    <a:pt x="14587" y="4882"/>
                  </a:cubicBezTo>
                  <a:cubicBezTo>
                    <a:pt x="14587" y="4815"/>
                    <a:pt x="14587" y="4815"/>
                    <a:pt x="14587" y="4815"/>
                  </a:cubicBezTo>
                  <a:cubicBezTo>
                    <a:pt x="14587" y="4815"/>
                    <a:pt x="14587" y="4815"/>
                    <a:pt x="14587" y="4815"/>
                  </a:cubicBezTo>
                  <a:cubicBezTo>
                    <a:pt x="14643" y="4815"/>
                    <a:pt x="14643" y="4815"/>
                    <a:pt x="14643" y="4815"/>
                  </a:cubicBezTo>
                  <a:cubicBezTo>
                    <a:pt x="14643" y="4882"/>
                    <a:pt x="14643" y="4882"/>
                    <a:pt x="14643" y="4882"/>
                  </a:cubicBezTo>
                  <a:cubicBezTo>
                    <a:pt x="14699" y="4882"/>
                    <a:pt x="14699" y="4882"/>
                    <a:pt x="14699" y="4882"/>
                  </a:cubicBezTo>
                  <a:cubicBezTo>
                    <a:pt x="14699" y="4882"/>
                    <a:pt x="14699" y="4882"/>
                    <a:pt x="14699" y="4882"/>
                  </a:cubicBezTo>
                  <a:cubicBezTo>
                    <a:pt x="14755" y="4882"/>
                    <a:pt x="14755" y="4882"/>
                    <a:pt x="14755" y="4882"/>
                  </a:cubicBezTo>
                  <a:cubicBezTo>
                    <a:pt x="14755" y="4882"/>
                    <a:pt x="14755" y="4882"/>
                    <a:pt x="14755" y="4882"/>
                  </a:cubicBezTo>
                  <a:cubicBezTo>
                    <a:pt x="14755" y="4748"/>
                    <a:pt x="14755" y="4748"/>
                    <a:pt x="14755" y="4748"/>
                  </a:cubicBezTo>
                  <a:cubicBezTo>
                    <a:pt x="14699" y="4681"/>
                    <a:pt x="14699" y="4681"/>
                    <a:pt x="14699" y="4681"/>
                  </a:cubicBezTo>
                  <a:cubicBezTo>
                    <a:pt x="14643" y="4681"/>
                    <a:pt x="14643" y="4681"/>
                    <a:pt x="14643" y="4681"/>
                  </a:cubicBezTo>
                  <a:cubicBezTo>
                    <a:pt x="14643" y="4681"/>
                    <a:pt x="14643" y="4681"/>
                    <a:pt x="14643" y="4681"/>
                  </a:cubicBezTo>
                  <a:cubicBezTo>
                    <a:pt x="14587" y="4681"/>
                    <a:pt x="14587" y="4681"/>
                    <a:pt x="14587" y="4681"/>
                  </a:cubicBezTo>
                  <a:cubicBezTo>
                    <a:pt x="14531" y="4748"/>
                    <a:pt x="14531" y="4748"/>
                    <a:pt x="14531" y="4748"/>
                  </a:cubicBezTo>
                  <a:cubicBezTo>
                    <a:pt x="14475" y="4748"/>
                    <a:pt x="14475" y="4748"/>
                    <a:pt x="14475" y="4748"/>
                  </a:cubicBezTo>
                  <a:cubicBezTo>
                    <a:pt x="14419" y="4681"/>
                    <a:pt x="14419" y="4681"/>
                    <a:pt x="14419" y="4681"/>
                  </a:cubicBezTo>
                  <a:cubicBezTo>
                    <a:pt x="14419" y="4681"/>
                    <a:pt x="14419" y="4681"/>
                    <a:pt x="14419" y="4681"/>
                  </a:cubicBezTo>
                  <a:cubicBezTo>
                    <a:pt x="14363" y="4681"/>
                    <a:pt x="14363" y="4681"/>
                    <a:pt x="14363" y="4681"/>
                  </a:cubicBezTo>
                  <a:cubicBezTo>
                    <a:pt x="14306" y="4748"/>
                    <a:pt x="14306" y="4748"/>
                    <a:pt x="14306" y="4748"/>
                  </a:cubicBezTo>
                  <a:cubicBezTo>
                    <a:pt x="14250" y="4748"/>
                    <a:pt x="14250" y="4748"/>
                    <a:pt x="14250" y="4748"/>
                  </a:cubicBezTo>
                  <a:cubicBezTo>
                    <a:pt x="14250" y="4815"/>
                    <a:pt x="14250" y="4815"/>
                    <a:pt x="14250" y="4815"/>
                  </a:cubicBezTo>
                  <a:cubicBezTo>
                    <a:pt x="14194" y="4815"/>
                    <a:pt x="14194" y="4815"/>
                    <a:pt x="14194" y="4815"/>
                  </a:cubicBezTo>
                  <a:cubicBezTo>
                    <a:pt x="14194" y="4815"/>
                    <a:pt x="14194" y="4815"/>
                    <a:pt x="14194" y="4815"/>
                  </a:cubicBezTo>
                  <a:cubicBezTo>
                    <a:pt x="14250" y="4748"/>
                    <a:pt x="14250" y="4748"/>
                    <a:pt x="14250" y="4748"/>
                  </a:cubicBezTo>
                  <a:cubicBezTo>
                    <a:pt x="14250" y="4748"/>
                    <a:pt x="14250" y="4748"/>
                    <a:pt x="14250" y="4748"/>
                  </a:cubicBezTo>
                  <a:cubicBezTo>
                    <a:pt x="14363" y="4614"/>
                    <a:pt x="14363" y="4614"/>
                    <a:pt x="14363" y="4614"/>
                  </a:cubicBezTo>
                  <a:cubicBezTo>
                    <a:pt x="14363" y="4614"/>
                    <a:pt x="14363" y="4614"/>
                    <a:pt x="14363" y="4614"/>
                  </a:cubicBezTo>
                  <a:cubicBezTo>
                    <a:pt x="14363" y="4547"/>
                    <a:pt x="14363" y="4547"/>
                    <a:pt x="14363" y="4547"/>
                  </a:cubicBezTo>
                  <a:cubicBezTo>
                    <a:pt x="14363" y="4414"/>
                    <a:pt x="14363" y="4414"/>
                    <a:pt x="14363" y="4414"/>
                  </a:cubicBezTo>
                  <a:cubicBezTo>
                    <a:pt x="14363" y="4414"/>
                    <a:pt x="14363" y="4414"/>
                    <a:pt x="14363" y="4414"/>
                  </a:cubicBezTo>
                  <a:cubicBezTo>
                    <a:pt x="14306" y="4347"/>
                    <a:pt x="14306" y="4347"/>
                    <a:pt x="14306" y="4347"/>
                  </a:cubicBezTo>
                  <a:cubicBezTo>
                    <a:pt x="14306" y="4414"/>
                    <a:pt x="14306" y="4414"/>
                    <a:pt x="14306" y="4414"/>
                  </a:cubicBezTo>
                  <a:cubicBezTo>
                    <a:pt x="14250" y="4414"/>
                    <a:pt x="14250" y="4414"/>
                    <a:pt x="14250" y="4414"/>
                  </a:cubicBezTo>
                  <a:cubicBezTo>
                    <a:pt x="14250" y="4347"/>
                    <a:pt x="14250" y="4347"/>
                    <a:pt x="14250" y="4347"/>
                  </a:cubicBezTo>
                  <a:cubicBezTo>
                    <a:pt x="14250" y="4347"/>
                    <a:pt x="14250" y="4347"/>
                    <a:pt x="14250" y="4347"/>
                  </a:cubicBezTo>
                  <a:cubicBezTo>
                    <a:pt x="14194" y="4280"/>
                    <a:pt x="14194" y="4280"/>
                    <a:pt x="14194" y="4280"/>
                  </a:cubicBezTo>
                  <a:cubicBezTo>
                    <a:pt x="14138" y="4280"/>
                    <a:pt x="14138" y="4280"/>
                    <a:pt x="14138" y="4280"/>
                  </a:cubicBezTo>
                  <a:cubicBezTo>
                    <a:pt x="14082" y="4213"/>
                    <a:pt x="14082" y="4213"/>
                    <a:pt x="14082" y="4213"/>
                  </a:cubicBezTo>
                  <a:cubicBezTo>
                    <a:pt x="14026" y="4213"/>
                    <a:pt x="14026" y="4213"/>
                    <a:pt x="14026" y="4213"/>
                  </a:cubicBezTo>
                  <a:cubicBezTo>
                    <a:pt x="14026" y="4213"/>
                    <a:pt x="14026" y="4213"/>
                    <a:pt x="14026" y="4213"/>
                  </a:cubicBezTo>
                  <a:cubicBezTo>
                    <a:pt x="13970" y="4213"/>
                    <a:pt x="13970" y="4213"/>
                    <a:pt x="13970" y="4213"/>
                  </a:cubicBezTo>
                  <a:cubicBezTo>
                    <a:pt x="13914" y="4213"/>
                    <a:pt x="13914" y="4213"/>
                    <a:pt x="13914" y="4213"/>
                  </a:cubicBezTo>
                  <a:cubicBezTo>
                    <a:pt x="13858" y="4213"/>
                    <a:pt x="13858" y="4213"/>
                    <a:pt x="13858" y="4213"/>
                  </a:cubicBezTo>
                  <a:cubicBezTo>
                    <a:pt x="13858" y="4213"/>
                    <a:pt x="13858" y="4213"/>
                    <a:pt x="13858" y="4213"/>
                  </a:cubicBezTo>
                  <a:cubicBezTo>
                    <a:pt x="13858" y="4280"/>
                    <a:pt x="13858" y="4280"/>
                    <a:pt x="13858" y="4280"/>
                  </a:cubicBezTo>
                  <a:cubicBezTo>
                    <a:pt x="13858" y="4347"/>
                    <a:pt x="13858" y="4347"/>
                    <a:pt x="13858" y="4347"/>
                  </a:cubicBezTo>
                  <a:cubicBezTo>
                    <a:pt x="13858" y="4414"/>
                    <a:pt x="13858" y="4414"/>
                    <a:pt x="13858" y="4414"/>
                  </a:cubicBezTo>
                  <a:cubicBezTo>
                    <a:pt x="13858" y="4414"/>
                    <a:pt x="13858" y="4414"/>
                    <a:pt x="13858" y="4414"/>
                  </a:cubicBezTo>
                  <a:cubicBezTo>
                    <a:pt x="13802" y="4280"/>
                    <a:pt x="13802" y="4280"/>
                    <a:pt x="13802" y="4280"/>
                  </a:cubicBezTo>
                  <a:cubicBezTo>
                    <a:pt x="13802" y="4347"/>
                    <a:pt x="13802" y="4347"/>
                    <a:pt x="13802" y="4347"/>
                  </a:cubicBezTo>
                  <a:cubicBezTo>
                    <a:pt x="13802" y="4414"/>
                    <a:pt x="13802" y="4414"/>
                    <a:pt x="13802" y="4414"/>
                  </a:cubicBezTo>
                  <a:cubicBezTo>
                    <a:pt x="13858" y="4414"/>
                    <a:pt x="13858" y="4414"/>
                    <a:pt x="13858" y="4414"/>
                  </a:cubicBezTo>
                  <a:cubicBezTo>
                    <a:pt x="13914" y="4547"/>
                    <a:pt x="13914" y="4547"/>
                    <a:pt x="13914" y="4547"/>
                  </a:cubicBezTo>
                  <a:cubicBezTo>
                    <a:pt x="13970" y="4547"/>
                    <a:pt x="13970" y="4547"/>
                    <a:pt x="13970" y="4547"/>
                  </a:cubicBezTo>
                  <a:cubicBezTo>
                    <a:pt x="13914" y="4547"/>
                    <a:pt x="13914" y="4547"/>
                    <a:pt x="13914" y="4547"/>
                  </a:cubicBezTo>
                  <a:cubicBezTo>
                    <a:pt x="13858" y="4547"/>
                    <a:pt x="13858" y="4547"/>
                    <a:pt x="13858" y="4547"/>
                  </a:cubicBezTo>
                  <a:cubicBezTo>
                    <a:pt x="13858" y="4614"/>
                    <a:pt x="13858" y="4614"/>
                    <a:pt x="13858" y="4614"/>
                  </a:cubicBezTo>
                  <a:cubicBezTo>
                    <a:pt x="13914" y="4681"/>
                    <a:pt x="13914" y="4681"/>
                    <a:pt x="13914" y="4681"/>
                  </a:cubicBezTo>
                  <a:cubicBezTo>
                    <a:pt x="13970" y="4681"/>
                    <a:pt x="13970" y="4681"/>
                    <a:pt x="13970" y="4681"/>
                  </a:cubicBezTo>
                  <a:cubicBezTo>
                    <a:pt x="13970" y="4748"/>
                    <a:pt x="13970" y="4748"/>
                    <a:pt x="13970" y="4748"/>
                  </a:cubicBezTo>
                  <a:cubicBezTo>
                    <a:pt x="13970" y="4748"/>
                    <a:pt x="13970" y="4748"/>
                    <a:pt x="13970" y="4748"/>
                  </a:cubicBezTo>
                  <a:cubicBezTo>
                    <a:pt x="13858" y="4748"/>
                    <a:pt x="13858" y="4748"/>
                    <a:pt x="13858" y="4748"/>
                  </a:cubicBezTo>
                  <a:cubicBezTo>
                    <a:pt x="13858" y="4748"/>
                    <a:pt x="13858" y="4748"/>
                    <a:pt x="13858" y="4748"/>
                  </a:cubicBezTo>
                  <a:cubicBezTo>
                    <a:pt x="13858" y="4748"/>
                    <a:pt x="13858" y="4748"/>
                    <a:pt x="13858" y="4748"/>
                  </a:cubicBezTo>
                  <a:cubicBezTo>
                    <a:pt x="13858" y="4815"/>
                    <a:pt x="13858" y="4815"/>
                    <a:pt x="13858" y="4815"/>
                  </a:cubicBezTo>
                  <a:cubicBezTo>
                    <a:pt x="13914" y="4748"/>
                    <a:pt x="13914" y="4748"/>
                    <a:pt x="13914" y="4748"/>
                  </a:cubicBezTo>
                  <a:cubicBezTo>
                    <a:pt x="13914" y="4815"/>
                    <a:pt x="13914" y="4815"/>
                    <a:pt x="13914" y="4815"/>
                  </a:cubicBezTo>
                  <a:cubicBezTo>
                    <a:pt x="14026" y="4748"/>
                    <a:pt x="14026" y="4748"/>
                    <a:pt x="14026" y="4748"/>
                  </a:cubicBezTo>
                  <a:cubicBezTo>
                    <a:pt x="14026" y="4815"/>
                    <a:pt x="14026" y="4815"/>
                    <a:pt x="14026" y="4815"/>
                  </a:cubicBezTo>
                  <a:cubicBezTo>
                    <a:pt x="14082" y="4815"/>
                    <a:pt x="14082" y="4815"/>
                    <a:pt x="14082" y="4815"/>
                  </a:cubicBezTo>
                  <a:cubicBezTo>
                    <a:pt x="14082" y="4882"/>
                    <a:pt x="14082" y="4882"/>
                    <a:pt x="14082" y="4882"/>
                  </a:cubicBezTo>
                  <a:cubicBezTo>
                    <a:pt x="14138" y="4949"/>
                    <a:pt x="14138" y="4949"/>
                    <a:pt x="14138" y="4949"/>
                  </a:cubicBezTo>
                  <a:cubicBezTo>
                    <a:pt x="14194" y="4949"/>
                    <a:pt x="14194" y="4949"/>
                    <a:pt x="14194" y="4949"/>
                  </a:cubicBezTo>
                  <a:cubicBezTo>
                    <a:pt x="14194" y="4882"/>
                    <a:pt x="14194" y="4882"/>
                    <a:pt x="14194" y="4882"/>
                  </a:cubicBezTo>
                  <a:cubicBezTo>
                    <a:pt x="14194" y="4882"/>
                    <a:pt x="14194" y="4882"/>
                    <a:pt x="14194" y="4882"/>
                  </a:cubicBezTo>
                  <a:cubicBezTo>
                    <a:pt x="14250" y="4882"/>
                    <a:pt x="14250" y="4882"/>
                    <a:pt x="14250" y="4882"/>
                  </a:cubicBezTo>
                  <a:cubicBezTo>
                    <a:pt x="14250" y="4882"/>
                    <a:pt x="14250" y="4882"/>
                    <a:pt x="14250" y="4882"/>
                  </a:cubicBezTo>
                  <a:cubicBezTo>
                    <a:pt x="14306" y="4949"/>
                    <a:pt x="14306" y="4949"/>
                    <a:pt x="14306" y="4949"/>
                  </a:cubicBezTo>
                  <a:cubicBezTo>
                    <a:pt x="14250" y="4949"/>
                    <a:pt x="14250" y="4949"/>
                    <a:pt x="14250" y="4949"/>
                  </a:cubicBezTo>
                  <a:cubicBezTo>
                    <a:pt x="14250" y="5082"/>
                    <a:pt x="14250" y="5082"/>
                    <a:pt x="14250" y="5082"/>
                  </a:cubicBezTo>
                  <a:cubicBezTo>
                    <a:pt x="14250" y="5149"/>
                    <a:pt x="14250" y="5149"/>
                    <a:pt x="14250" y="5149"/>
                  </a:cubicBezTo>
                  <a:cubicBezTo>
                    <a:pt x="14250" y="5149"/>
                    <a:pt x="14250" y="5149"/>
                    <a:pt x="14250" y="5149"/>
                  </a:cubicBezTo>
                  <a:cubicBezTo>
                    <a:pt x="14306" y="5216"/>
                    <a:pt x="14306" y="5216"/>
                    <a:pt x="14306" y="5216"/>
                  </a:cubicBezTo>
                  <a:cubicBezTo>
                    <a:pt x="14250" y="5283"/>
                    <a:pt x="14250" y="5283"/>
                    <a:pt x="14250" y="5283"/>
                  </a:cubicBezTo>
                  <a:cubicBezTo>
                    <a:pt x="14250" y="5350"/>
                    <a:pt x="14250" y="5350"/>
                    <a:pt x="14250" y="5350"/>
                  </a:cubicBezTo>
                  <a:cubicBezTo>
                    <a:pt x="14250" y="5417"/>
                    <a:pt x="14250" y="5417"/>
                    <a:pt x="14250" y="5417"/>
                  </a:cubicBezTo>
                  <a:cubicBezTo>
                    <a:pt x="14194" y="5417"/>
                    <a:pt x="14194" y="5417"/>
                    <a:pt x="14194" y="5417"/>
                  </a:cubicBezTo>
                  <a:cubicBezTo>
                    <a:pt x="14138" y="5484"/>
                    <a:pt x="14138" y="5484"/>
                    <a:pt x="14138" y="5484"/>
                  </a:cubicBezTo>
                  <a:cubicBezTo>
                    <a:pt x="14082" y="5484"/>
                    <a:pt x="14082" y="5484"/>
                    <a:pt x="14082" y="5484"/>
                  </a:cubicBezTo>
                  <a:cubicBezTo>
                    <a:pt x="14026" y="5550"/>
                    <a:pt x="14026" y="5550"/>
                    <a:pt x="14026" y="5550"/>
                  </a:cubicBezTo>
                  <a:cubicBezTo>
                    <a:pt x="14082" y="5617"/>
                    <a:pt x="14082" y="5617"/>
                    <a:pt x="14082" y="5617"/>
                  </a:cubicBezTo>
                  <a:cubicBezTo>
                    <a:pt x="14026" y="5617"/>
                    <a:pt x="14026" y="5617"/>
                    <a:pt x="14026" y="5617"/>
                  </a:cubicBezTo>
                  <a:cubicBezTo>
                    <a:pt x="13970" y="5684"/>
                    <a:pt x="13970" y="5684"/>
                    <a:pt x="13970" y="5684"/>
                  </a:cubicBezTo>
                  <a:cubicBezTo>
                    <a:pt x="13970" y="5751"/>
                    <a:pt x="13970" y="5751"/>
                    <a:pt x="13970" y="5751"/>
                  </a:cubicBezTo>
                  <a:cubicBezTo>
                    <a:pt x="14026" y="5751"/>
                    <a:pt x="14026" y="5751"/>
                    <a:pt x="14026" y="5751"/>
                  </a:cubicBezTo>
                  <a:cubicBezTo>
                    <a:pt x="14026" y="5751"/>
                    <a:pt x="14026" y="5751"/>
                    <a:pt x="14026" y="5751"/>
                  </a:cubicBezTo>
                  <a:cubicBezTo>
                    <a:pt x="13970" y="5818"/>
                    <a:pt x="13970" y="5818"/>
                    <a:pt x="13970" y="5818"/>
                  </a:cubicBezTo>
                  <a:cubicBezTo>
                    <a:pt x="13970" y="5818"/>
                    <a:pt x="13970" y="5818"/>
                    <a:pt x="13970" y="5818"/>
                  </a:cubicBezTo>
                  <a:cubicBezTo>
                    <a:pt x="13970" y="5885"/>
                    <a:pt x="13970" y="5885"/>
                    <a:pt x="13970" y="5885"/>
                  </a:cubicBezTo>
                  <a:cubicBezTo>
                    <a:pt x="13970" y="5885"/>
                    <a:pt x="13970" y="5885"/>
                    <a:pt x="13970" y="5885"/>
                  </a:cubicBezTo>
                  <a:cubicBezTo>
                    <a:pt x="13970" y="5952"/>
                    <a:pt x="13970" y="5952"/>
                    <a:pt x="13970" y="5952"/>
                  </a:cubicBezTo>
                  <a:cubicBezTo>
                    <a:pt x="13970" y="6019"/>
                    <a:pt x="13970" y="6019"/>
                    <a:pt x="13970" y="6019"/>
                  </a:cubicBezTo>
                  <a:cubicBezTo>
                    <a:pt x="13970" y="6019"/>
                    <a:pt x="13970" y="6019"/>
                    <a:pt x="13970" y="6019"/>
                  </a:cubicBezTo>
                  <a:cubicBezTo>
                    <a:pt x="13970" y="6085"/>
                    <a:pt x="13970" y="6085"/>
                    <a:pt x="13970" y="6085"/>
                  </a:cubicBezTo>
                  <a:cubicBezTo>
                    <a:pt x="14026" y="6085"/>
                    <a:pt x="14026" y="6085"/>
                    <a:pt x="14026" y="6085"/>
                  </a:cubicBezTo>
                  <a:cubicBezTo>
                    <a:pt x="14082" y="6085"/>
                    <a:pt x="14082" y="6085"/>
                    <a:pt x="14082" y="6085"/>
                  </a:cubicBezTo>
                  <a:cubicBezTo>
                    <a:pt x="14082" y="6019"/>
                    <a:pt x="14082" y="6019"/>
                    <a:pt x="14082" y="6019"/>
                  </a:cubicBezTo>
                  <a:cubicBezTo>
                    <a:pt x="14082" y="6019"/>
                    <a:pt x="14082" y="6019"/>
                    <a:pt x="14082" y="6019"/>
                  </a:cubicBezTo>
                  <a:cubicBezTo>
                    <a:pt x="14082" y="6019"/>
                    <a:pt x="14082" y="6019"/>
                    <a:pt x="14082" y="6019"/>
                  </a:cubicBezTo>
                  <a:cubicBezTo>
                    <a:pt x="14138" y="6019"/>
                    <a:pt x="14138" y="6019"/>
                    <a:pt x="14138" y="6019"/>
                  </a:cubicBezTo>
                  <a:cubicBezTo>
                    <a:pt x="14194" y="5952"/>
                    <a:pt x="14194" y="5952"/>
                    <a:pt x="14194" y="5952"/>
                  </a:cubicBezTo>
                  <a:cubicBezTo>
                    <a:pt x="14194" y="6019"/>
                    <a:pt x="14194" y="6019"/>
                    <a:pt x="14194" y="6019"/>
                  </a:cubicBezTo>
                  <a:cubicBezTo>
                    <a:pt x="14138" y="6085"/>
                    <a:pt x="14138" y="6085"/>
                    <a:pt x="14138" y="6085"/>
                  </a:cubicBezTo>
                  <a:cubicBezTo>
                    <a:pt x="14138" y="6085"/>
                    <a:pt x="14138" y="6085"/>
                    <a:pt x="14138" y="6085"/>
                  </a:cubicBezTo>
                  <a:cubicBezTo>
                    <a:pt x="14138" y="6085"/>
                    <a:pt x="14138" y="6085"/>
                    <a:pt x="14138" y="6085"/>
                  </a:cubicBezTo>
                  <a:cubicBezTo>
                    <a:pt x="14138" y="6152"/>
                    <a:pt x="14138" y="6152"/>
                    <a:pt x="14138" y="6152"/>
                  </a:cubicBezTo>
                  <a:cubicBezTo>
                    <a:pt x="14138" y="6152"/>
                    <a:pt x="14138" y="6152"/>
                    <a:pt x="14138" y="6152"/>
                  </a:cubicBezTo>
                  <a:cubicBezTo>
                    <a:pt x="14194" y="6219"/>
                    <a:pt x="14194" y="6219"/>
                    <a:pt x="14194" y="6219"/>
                  </a:cubicBezTo>
                  <a:cubicBezTo>
                    <a:pt x="14250" y="6219"/>
                    <a:pt x="14250" y="6219"/>
                    <a:pt x="14250" y="6219"/>
                  </a:cubicBezTo>
                  <a:cubicBezTo>
                    <a:pt x="14250" y="6219"/>
                    <a:pt x="14250" y="6219"/>
                    <a:pt x="14250" y="6219"/>
                  </a:cubicBezTo>
                  <a:cubicBezTo>
                    <a:pt x="14306" y="6219"/>
                    <a:pt x="14306" y="6219"/>
                    <a:pt x="14306" y="6219"/>
                  </a:cubicBezTo>
                  <a:cubicBezTo>
                    <a:pt x="14306" y="6219"/>
                    <a:pt x="14306" y="6219"/>
                    <a:pt x="14306" y="6219"/>
                  </a:cubicBezTo>
                  <a:cubicBezTo>
                    <a:pt x="14363" y="6152"/>
                    <a:pt x="14363" y="6152"/>
                    <a:pt x="14363" y="6152"/>
                  </a:cubicBezTo>
                  <a:cubicBezTo>
                    <a:pt x="14363" y="6152"/>
                    <a:pt x="14363" y="6152"/>
                    <a:pt x="14363" y="6152"/>
                  </a:cubicBezTo>
                  <a:cubicBezTo>
                    <a:pt x="14419" y="6085"/>
                    <a:pt x="14419" y="6085"/>
                    <a:pt x="14419" y="6085"/>
                  </a:cubicBezTo>
                  <a:cubicBezTo>
                    <a:pt x="14419" y="6085"/>
                    <a:pt x="14419" y="6085"/>
                    <a:pt x="14419" y="6085"/>
                  </a:cubicBezTo>
                  <a:cubicBezTo>
                    <a:pt x="14419" y="6152"/>
                    <a:pt x="14419" y="6152"/>
                    <a:pt x="14419" y="6152"/>
                  </a:cubicBezTo>
                  <a:cubicBezTo>
                    <a:pt x="14419" y="6152"/>
                    <a:pt x="14419" y="6152"/>
                    <a:pt x="14419" y="6152"/>
                  </a:cubicBezTo>
                  <a:cubicBezTo>
                    <a:pt x="14419" y="6152"/>
                    <a:pt x="14419" y="6152"/>
                    <a:pt x="14419" y="6152"/>
                  </a:cubicBezTo>
                  <a:cubicBezTo>
                    <a:pt x="14475" y="6152"/>
                    <a:pt x="14475" y="6152"/>
                    <a:pt x="14475" y="6152"/>
                  </a:cubicBezTo>
                  <a:cubicBezTo>
                    <a:pt x="14475" y="6085"/>
                    <a:pt x="14475" y="6085"/>
                    <a:pt x="14475" y="6085"/>
                  </a:cubicBezTo>
                  <a:cubicBezTo>
                    <a:pt x="14531" y="6085"/>
                    <a:pt x="14531" y="6085"/>
                    <a:pt x="14531" y="6085"/>
                  </a:cubicBezTo>
                  <a:cubicBezTo>
                    <a:pt x="14531" y="6085"/>
                    <a:pt x="14531" y="6085"/>
                    <a:pt x="14531" y="6085"/>
                  </a:cubicBezTo>
                  <a:cubicBezTo>
                    <a:pt x="14531" y="6152"/>
                    <a:pt x="14531" y="6152"/>
                    <a:pt x="14531" y="6152"/>
                  </a:cubicBezTo>
                  <a:cubicBezTo>
                    <a:pt x="14475" y="6286"/>
                    <a:pt x="14475" y="6286"/>
                    <a:pt x="14475" y="6286"/>
                  </a:cubicBezTo>
                  <a:cubicBezTo>
                    <a:pt x="14419" y="6286"/>
                    <a:pt x="14419" y="6286"/>
                    <a:pt x="14419" y="6286"/>
                  </a:cubicBezTo>
                  <a:cubicBezTo>
                    <a:pt x="14419" y="6353"/>
                    <a:pt x="14419" y="6353"/>
                    <a:pt x="14419" y="6353"/>
                  </a:cubicBezTo>
                  <a:cubicBezTo>
                    <a:pt x="14475" y="6353"/>
                    <a:pt x="14475" y="6353"/>
                    <a:pt x="14475" y="6353"/>
                  </a:cubicBezTo>
                  <a:cubicBezTo>
                    <a:pt x="14531" y="6353"/>
                    <a:pt x="14531" y="6353"/>
                    <a:pt x="14531" y="6353"/>
                  </a:cubicBezTo>
                  <a:cubicBezTo>
                    <a:pt x="14587" y="6353"/>
                    <a:pt x="14587" y="6353"/>
                    <a:pt x="14587" y="6353"/>
                  </a:cubicBezTo>
                  <a:cubicBezTo>
                    <a:pt x="14587" y="6420"/>
                    <a:pt x="14587" y="6420"/>
                    <a:pt x="14587" y="6420"/>
                  </a:cubicBezTo>
                  <a:cubicBezTo>
                    <a:pt x="14643" y="6420"/>
                    <a:pt x="14643" y="6420"/>
                    <a:pt x="14643" y="6420"/>
                  </a:cubicBezTo>
                  <a:cubicBezTo>
                    <a:pt x="14643" y="6353"/>
                    <a:pt x="14643" y="6353"/>
                    <a:pt x="14643" y="6353"/>
                  </a:cubicBezTo>
                  <a:cubicBezTo>
                    <a:pt x="14699" y="6353"/>
                    <a:pt x="14699" y="6353"/>
                    <a:pt x="14699" y="6353"/>
                  </a:cubicBezTo>
                  <a:cubicBezTo>
                    <a:pt x="14699" y="6420"/>
                    <a:pt x="14699" y="6420"/>
                    <a:pt x="14699" y="6420"/>
                  </a:cubicBezTo>
                  <a:cubicBezTo>
                    <a:pt x="14699" y="6420"/>
                    <a:pt x="14699" y="6420"/>
                    <a:pt x="14699" y="6420"/>
                  </a:cubicBezTo>
                  <a:cubicBezTo>
                    <a:pt x="14699" y="6420"/>
                    <a:pt x="14699" y="6420"/>
                    <a:pt x="14699" y="6420"/>
                  </a:cubicBezTo>
                  <a:cubicBezTo>
                    <a:pt x="14755" y="6487"/>
                    <a:pt x="14755" y="6487"/>
                    <a:pt x="14755" y="6487"/>
                  </a:cubicBezTo>
                  <a:cubicBezTo>
                    <a:pt x="14811" y="6420"/>
                    <a:pt x="14811" y="6420"/>
                    <a:pt x="14811" y="6420"/>
                  </a:cubicBezTo>
                  <a:cubicBezTo>
                    <a:pt x="14755" y="6420"/>
                    <a:pt x="14755" y="6420"/>
                    <a:pt x="14755" y="6420"/>
                  </a:cubicBezTo>
                  <a:cubicBezTo>
                    <a:pt x="14755" y="6353"/>
                    <a:pt x="14755" y="6353"/>
                    <a:pt x="14755" y="6353"/>
                  </a:cubicBezTo>
                  <a:cubicBezTo>
                    <a:pt x="14811" y="6353"/>
                    <a:pt x="14811" y="6353"/>
                    <a:pt x="14811" y="6353"/>
                  </a:cubicBezTo>
                  <a:cubicBezTo>
                    <a:pt x="14811" y="6353"/>
                    <a:pt x="14811" y="6353"/>
                    <a:pt x="14811" y="6353"/>
                  </a:cubicBezTo>
                  <a:cubicBezTo>
                    <a:pt x="14811" y="6420"/>
                    <a:pt x="14811" y="6420"/>
                    <a:pt x="14811" y="6420"/>
                  </a:cubicBezTo>
                  <a:cubicBezTo>
                    <a:pt x="14811" y="6487"/>
                    <a:pt x="14811" y="6487"/>
                    <a:pt x="14811" y="6487"/>
                  </a:cubicBezTo>
                  <a:cubicBezTo>
                    <a:pt x="14868" y="6487"/>
                    <a:pt x="14868" y="6487"/>
                    <a:pt x="14868" y="6487"/>
                  </a:cubicBezTo>
                  <a:cubicBezTo>
                    <a:pt x="14868" y="6420"/>
                    <a:pt x="14868" y="6420"/>
                    <a:pt x="14868" y="6420"/>
                  </a:cubicBezTo>
                  <a:cubicBezTo>
                    <a:pt x="14868" y="6353"/>
                    <a:pt x="14868" y="6353"/>
                    <a:pt x="14868" y="6353"/>
                  </a:cubicBezTo>
                  <a:cubicBezTo>
                    <a:pt x="14924" y="6353"/>
                    <a:pt x="14924" y="6353"/>
                    <a:pt x="14924" y="6353"/>
                  </a:cubicBezTo>
                  <a:cubicBezTo>
                    <a:pt x="14924" y="6420"/>
                    <a:pt x="14924" y="6420"/>
                    <a:pt x="14924" y="6420"/>
                  </a:cubicBezTo>
                  <a:cubicBezTo>
                    <a:pt x="14868" y="6420"/>
                    <a:pt x="14868" y="6420"/>
                    <a:pt x="14868" y="6420"/>
                  </a:cubicBezTo>
                  <a:cubicBezTo>
                    <a:pt x="14868" y="6487"/>
                    <a:pt x="14868" y="6487"/>
                    <a:pt x="14868" y="6487"/>
                  </a:cubicBezTo>
                  <a:cubicBezTo>
                    <a:pt x="14980" y="6487"/>
                    <a:pt x="14980" y="6487"/>
                    <a:pt x="14980" y="6487"/>
                  </a:cubicBezTo>
                  <a:cubicBezTo>
                    <a:pt x="14980" y="6420"/>
                    <a:pt x="14980" y="6420"/>
                    <a:pt x="14980" y="6420"/>
                  </a:cubicBezTo>
                  <a:cubicBezTo>
                    <a:pt x="15036" y="6353"/>
                    <a:pt x="15036" y="6353"/>
                    <a:pt x="15036" y="6353"/>
                  </a:cubicBezTo>
                  <a:cubicBezTo>
                    <a:pt x="15036" y="6420"/>
                    <a:pt x="15036" y="6420"/>
                    <a:pt x="15036" y="6420"/>
                  </a:cubicBezTo>
                  <a:cubicBezTo>
                    <a:pt x="15036" y="6420"/>
                    <a:pt x="15036" y="6420"/>
                    <a:pt x="15036" y="6420"/>
                  </a:cubicBezTo>
                  <a:cubicBezTo>
                    <a:pt x="15036" y="6487"/>
                    <a:pt x="15036" y="6487"/>
                    <a:pt x="15036" y="6487"/>
                  </a:cubicBezTo>
                  <a:cubicBezTo>
                    <a:pt x="15092" y="6487"/>
                    <a:pt x="15092" y="6487"/>
                    <a:pt x="15092" y="6487"/>
                  </a:cubicBezTo>
                  <a:cubicBezTo>
                    <a:pt x="15092" y="6420"/>
                    <a:pt x="15092" y="6420"/>
                    <a:pt x="15092" y="6420"/>
                  </a:cubicBezTo>
                  <a:cubicBezTo>
                    <a:pt x="15092" y="6353"/>
                    <a:pt x="15092" y="6353"/>
                    <a:pt x="15092" y="6353"/>
                  </a:cubicBezTo>
                  <a:cubicBezTo>
                    <a:pt x="15092" y="6487"/>
                    <a:pt x="15092" y="6487"/>
                    <a:pt x="15092" y="6487"/>
                  </a:cubicBezTo>
                  <a:cubicBezTo>
                    <a:pt x="15092" y="6487"/>
                    <a:pt x="15092" y="6487"/>
                    <a:pt x="15092" y="6487"/>
                  </a:cubicBezTo>
                  <a:cubicBezTo>
                    <a:pt x="15148" y="6487"/>
                    <a:pt x="15148" y="6487"/>
                    <a:pt x="15148" y="6487"/>
                  </a:cubicBezTo>
                  <a:cubicBezTo>
                    <a:pt x="15204" y="6554"/>
                    <a:pt x="15204" y="6554"/>
                    <a:pt x="15204" y="6554"/>
                  </a:cubicBezTo>
                  <a:cubicBezTo>
                    <a:pt x="15260" y="6554"/>
                    <a:pt x="15260" y="6554"/>
                    <a:pt x="15260" y="6554"/>
                  </a:cubicBezTo>
                  <a:cubicBezTo>
                    <a:pt x="15316" y="6554"/>
                    <a:pt x="15316" y="6554"/>
                    <a:pt x="15316" y="6554"/>
                  </a:cubicBezTo>
                  <a:cubicBezTo>
                    <a:pt x="15316" y="6554"/>
                    <a:pt x="15316" y="6554"/>
                    <a:pt x="15316" y="6554"/>
                  </a:cubicBezTo>
                  <a:cubicBezTo>
                    <a:pt x="15372" y="6554"/>
                    <a:pt x="15372" y="6554"/>
                    <a:pt x="15372" y="6554"/>
                  </a:cubicBezTo>
                  <a:cubicBezTo>
                    <a:pt x="15372" y="6487"/>
                    <a:pt x="15372" y="6487"/>
                    <a:pt x="15372" y="6487"/>
                  </a:cubicBezTo>
                  <a:cubicBezTo>
                    <a:pt x="15372" y="6487"/>
                    <a:pt x="15372" y="6487"/>
                    <a:pt x="15372" y="6487"/>
                  </a:cubicBezTo>
                  <a:cubicBezTo>
                    <a:pt x="15429" y="6420"/>
                    <a:pt x="15429" y="6420"/>
                    <a:pt x="15429" y="6420"/>
                  </a:cubicBezTo>
                  <a:cubicBezTo>
                    <a:pt x="15485" y="6353"/>
                    <a:pt x="15485" y="6353"/>
                    <a:pt x="15485" y="6353"/>
                  </a:cubicBezTo>
                  <a:cubicBezTo>
                    <a:pt x="15429" y="6353"/>
                    <a:pt x="15429" y="6353"/>
                    <a:pt x="15429" y="6353"/>
                  </a:cubicBezTo>
                  <a:cubicBezTo>
                    <a:pt x="15485" y="6286"/>
                    <a:pt x="15485" y="6286"/>
                    <a:pt x="15485" y="6286"/>
                  </a:cubicBezTo>
                  <a:cubicBezTo>
                    <a:pt x="15485" y="6286"/>
                    <a:pt x="15485" y="6286"/>
                    <a:pt x="15485" y="6286"/>
                  </a:cubicBezTo>
                  <a:cubicBezTo>
                    <a:pt x="15485" y="6353"/>
                    <a:pt x="15485" y="6353"/>
                    <a:pt x="15485" y="6353"/>
                  </a:cubicBezTo>
                  <a:cubicBezTo>
                    <a:pt x="15541" y="6353"/>
                    <a:pt x="15541" y="6353"/>
                    <a:pt x="15541" y="6353"/>
                  </a:cubicBezTo>
                  <a:cubicBezTo>
                    <a:pt x="15541" y="6353"/>
                    <a:pt x="15541" y="6353"/>
                    <a:pt x="15541" y="6353"/>
                  </a:cubicBezTo>
                  <a:cubicBezTo>
                    <a:pt x="15485" y="6420"/>
                    <a:pt x="15485" y="6420"/>
                    <a:pt x="15485" y="6420"/>
                  </a:cubicBezTo>
                  <a:cubicBezTo>
                    <a:pt x="15485" y="6487"/>
                    <a:pt x="15485" y="6487"/>
                    <a:pt x="15485" y="6487"/>
                  </a:cubicBezTo>
                  <a:cubicBezTo>
                    <a:pt x="15485" y="6620"/>
                    <a:pt x="15485" y="6620"/>
                    <a:pt x="15485" y="6620"/>
                  </a:cubicBezTo>
                  <a:close/>
                  <a:moveTo>
                    <a:pt x="13745" y="4146"/>
                  </a:moveTo>
                  <a:cubicBezTo>
                    <a:pt x="13802" y="4146"/>
                    <a:pt x="13802" y="4146"/>
                    <a:pt x="13802" y="4146"/>
                  </a:cubicBezTo>
                  <a:cubicBezTo>
                    <a:pt x="13802" y="4146"/>
                    <a:pt x="13802" y="4146"/>
                    <a:pt x="13802" y="4146"/>
                  </a:cubicBezTo>
                  <a:cubicBezTo>
                    <a:pt x="13745" y="4146"/>
                    <a:pt x="13745" y="4146"/>
                    <a:pt x="13745" y="4146"/>
                  </a:cubicBezTo>
                  <a:cubicBezTo>
                    <a:pt x="13745" y="4146"/>
                    <a:pt x="13745" y="4146"/>
                    <a:pt x="13745" y="4146"/>
                  </a:cubicBezTo>
                  <a:cubicBezTo>
                    <a:pt x="13745" y="4146"/>
                    <a:pt x="13745" y="4146"/>
                    <a:pt x="13745" y="4146"/>
                  </a:cubicBezTo>
                  <a:close/>
                  <a:moveTo>
                    <a:pt x="13689" y="4480"/>
                  </a:moveTo>
                  <a:cubicBezTo>
                    <a:pt x="13689" y="4480"/>
                    <a:pt x="13689" y="4480"/>
                    <a:pt x="13689" y="4480"/>
                  </a:cubicBezTo>
                  <a:cubicBezTo>
                    <a:pt x="13689" y="4414"/>
                    <a:pt x="13689" y="4414"/>
                    <a:pt x="13689" y="4414"/>
                  </a:cubicBezTo>
                  <a:cubicBezTo>
                    <a:pt x="13745" y="4480"/>
                    <a:pt x="13745" y="4480"/>
                    <a:pt x="13745" y="4480"/>
                  </a:cubicBezTo>
                  <a:cubicBezTo>
                    <a:pt x="13689" y="4480"/>
                    <a:pt x="13689" y="4480"/>
                    <a:pt x="13689" y="4480"/>
                  </a:cubicBezTo>
                  <a:cubicBezTo>
                    <a:pt x="13689" y="4480"/>
                    <a:pt x="13689" y="4480"/>
                    <a:pt x="13689" y="4480"/>
                  </a:cubicBezTo>
                  <a:close/>
                  <a:moveTo>
                    <a:pt x="12455" y="4949"/>
                  </a:moveTo>
                  <a:cubicBezTo>
                    <a:pt x="12455" y="5015"/>
                    <a:pt x="12455" y="5015"/>
                    <a:pt x="12455" y="5015"/>
                  </a:cubicBezTo>
                  <a:cubicBezTo>
                    <a:pt x="12511" y="5015"/>
                    <a:pt x="12511" y="5015"/>
                    <a:pt x="12511" y="5015"/>
                  </a:cubicBezTo>
                  <a:cubicBezTo>
                    <a:pt x="12511" y="5015"/>
                    <a:pt x="12511" y="5015"/>
                    <a:pt x="12511" y="5015"/>
                  </a:cubicBezTo>
                  <a:cubicBezTo>
                    <a:pt x="12455" y="4949"/>
                    <a:pt x="12455" y="4949"/>
                    <a:pt x="12455" y="4949"/>
                  </a:cubicBezTo>
                  <a:close/>
                  <a:moveTo>
                    <a:pt x="13241" y="4146"/>
                  </a:moveTo>
                  <a:cubicBezTo>
                    <a:pt x="13241" y="4146"/>
                    <a:pt x="13241" y="4146"/>
                    <a:pt x="13241" y="4146"/>
                  </a:cubicBezTo>
                  <a:cubicBezTo>
                    <a:pt x="13297" y="4213"/>
                    <a:pt x="13297" y="4213"/>
                    <a:pt x="13297" y="4213"/>
                  </a:cubicBezTo>
                  <a:cubicBezTo>
                    <a:pt x="13297" y="4280"/>
                    <a:pt x="13297" y="4280"/>
                    <a:pt x="13297" y="4280"/>
                  </a:cubicBezTo>
                  <a:cubicBezTo>
                    <a:pt x="13297" y="4213"/>
                    <a:pt x="13297" y="4213"/>
                    <a:pt x="13297" y="4213"/>
                  </a:cubicBezTo>
                  <a:cubicBezTo>
                    <a:pt x="13297" y="4213"/>
                    <a:pt x="13297" y="4213"/>
                    <a:pt x="13297" y="4213"/>
                  </a:cubicBezTo>
                  <a:cubicBezTo>
                    <a:pt x="13297" y="4146"/>
                    <a:pt x="13297" y="4146"/>
                    <a:pt x="13297" y="4146"/>
                  </a:cubicBezTo>
                  <a:cubicBezTo>
                    <a:pt x="13241" y="4146"/>
                    <a:pt x="13241" y="4146"/>
                    <a:pt x="13241" y="4146"/>
                  </a:cubicBezTo>
                  <a:close/>
                  <a:moveTo>
                    <a:pt x="12904" y="4146"/>
                  </a:moveTo>
                  <a:cubicBezTo>
                    <a:pt x="12904" y="4213"/>
                    <a:pt x="12904" y="4213"/>
                    <a:pt x="12904" y="4213"/>
                  </a:cubicBezTo>
                  <a:cubicBezTo>
                    <a:pt x="12904" y="4213"/>
                    <a:pt x="12904" y="4213"/>
                    <a:pt x="12904" y="4213"/>
                  </a:cubicBezTo>
                  <a:cubicBezTo>
                    <a:pt x="12960" y="4213"/>
                    <a:pt x="12960" y="4213"/>
                    <a:pt x="12960" y="4213"/>
                  </a:cubicBezTo>
                  <a:cubicBezTo>
                    <a:pt x="12960" y="4213"/>
                    <a:pt x="12960" y="4213"/>
                    <a:pt x="12960" y="4213"/>
                  </a:cubicBezTo>
                  <a:cubicBezTo>
                    <a:pt x="13016" y="4213"/>
                    <a:pt x="13016" y="4213"/>
                    <a:pt x="13016" y="4213"/>
                  </a:cubicBezTo>
                  <a:cubicBezTo>
                    <a:pt x="13072" y="4146"/>
                    <a:pt x="13072" y="4146"/>
                    <a:pt x="13072" y="4146"/>
                  </a:cubicBezTo>
                  <a:cubicBezTo>
                    <a:pt x="13128" y="4146"/>
                    <a:pt x="13128" y="4146"/>
                    <a:pt x="13128" y="4146"/>
                  </a:cubicBezTo>
                  <a:cubicBezTo>
                    <a:pt x="13184" y="4146"/>
                    <a:pt x="13184" y="4146"/>
                    <a:pt x="13184" y="4146"/>
                  </a:cubicBezTo>
                  <a:cubicBezTo>
                    <a:pt x="13184" y="4146"/>
                    <a:pt x="13184" y="4146"/>
                    <a:pt x="13184" y="4146"/>
                  </a:cubicBezTo>
                  <a:cubicBezTo>
                    <a:pt x="13072" y="4079"/>
                    <a:pt x="13072" y="4079"/>
                    <a:pt x="13072" y="4079"/>
                  </a:cubicBezTo>
                  <a:cubicBezTo>
                    <a:pt x="13016" y="4146"/>
                    <a:pt x="13016" y="4146"/>
                    <a:pt x="13016" y="4146"/>
                  </a:cubicBezTo>
                  <a:cubicBezTo>
                    <a:pt x="13016" y="4146"/>
                    <a:pt x="13016" y="4146"/>
                    <a:pt x="13016" y="4146"/>
                  </a:cubicBezTo>
                  <a:cubicBezTo>
                    <a:pt x="12960" y="4146"/>
                    <a:pt x="12960" y="4146"/>
                    <a:pt x="12960" y="4146"/>
                  </a:cubicBezTo>
                  <a:cubicBezTo>
                    <a:pt x="12904" y="4146"/>
                    <a:pt x="12904" y="4146"/>
                    <a:pt x="12904" y="4146"/>
                  </a:cubicBezTo>
                  <a:cubicBezTo>
                    <a:pt x="12904" y="4146"/>
                    <a:pt x="12904" y="4146"/>
                    <a:pt x="12904" y="4146"/>
                  </a:cubicBezTo>
                  <a:close/>
                  <a:moveTo>
                    <a:pt x="12511" y="4347"/>
                  </a:moveTo>
                  <a:cubicBezTo>
                    <a:pt x="12455" y="4280"/>
                    <a:pt x="12455" y="4280"/>
                    <a:pt x="12455" y="4280"/>
                  </a:cubicBezTo>
                  <a:cubicBezTo>
                    <a:pt x="12399" y="4280"/>
                    <a:pt x="12399" y="4280"/>
                    <a:pt x="12399" y="4280"/>
                  </a:cubicBezTo>
                  <a:cubicBezTo>
                    <a:pt x="12343" y="4280"/>
                    <a:pt x="12343" y="4280"/>
                    <a:pt x="12343" y="4280"/>
                  </a:cubicBezTo>
                  <a:cubicBezTo>
                    <a:pt x="12343" y="4213"/>
                    <a:pt x="12343" y="4213"/>
                    <a:pt x="12343" y="4213"/>
                  </a:cubicBezTo>
                  <a:cubicBezTo>
                    <a:pt x="12399" y="4146"/>
                    <a:pt x="12399" y="4146"/>
                    <a:pt x="12399" y="4146"/>
                  </a:cubicBezTo>
                  <a:cubicBezTo>
                    <a:pt x="12399" y="4146"/>
                    <a:pt x="12399" y="4146"/>
                    <a:pt x="12399" y="4146"/>
                  </a:cubicBezTo>
                  <a:cubicBezTo>
                    <a:pt x="12399" y="4079"/>
                    <a:pt x="12399" y="4079"/>
                    <a:pt x="12399" y="4079"/>
                  </a:cubicBezTo>
                  <a:cubicBezTo>
                    <a:pt x="12399" y="4012"/>
                    <a:pt x="12399" y="4012"/>
                    <a:pt x="12399" y="4012"/>
                  </a:cubicBezTo>
                  <a:cubicBezTo>
                    <a:pt x="12399" y="4012"/>
                    <a:pt x="12399" y="4012"/>
                    <a:pt x="12399" y="4012"/>
                  </a:cubicBezTo>
                  <a:cubicBezTo>
                    <a:pt x="12455" y="4012"/>
                    <a:pt x="12455" y="4012"/>
                    <a:pt x="12455" y="4012"/>
                  </a:cubicBezTo>
                  <a:cubicBezTo>
                    <a:pt x="12511" y="4012"/>
                    <a:pt x="12511" y="4012"/>
                    <a:pt x="12511" y="4012"/>
                  </a:cubicBezTo>
                  <a:cubicBezTo>
                    <a:pt x="12511" y="4012"/>
                    <a:pt x="12511" y="4012"/>
                    <a:pt x="12511" y="4012"/>
                  </a:cubicBezTo>
                  <a:cubicBezTo>
                    <a:pt x="12511" y="4079"/>
                    <a:pt x="12511" y="4079"/>
                    <a:pt x="12511" y="4079"/>
                  </a:cubicBezTo>
                  <a:cubicBezTo>
                    <a:pt x="12511" y="4079"/>
                    <a:pt x="12511" y="4079"/>
                    <a:pt x="12511" y="4079"/>
                  </a:cubicBezTo>
                  <a:cubicBezTo>
                    <a:pt x="12455" y="4079"/>
                    <a:pt x="12455" y="4079"/>
                    <a:pt x="12455" y="4079"/>
                  </a:cubicBezTo>
                  <a:cubicBezTo>
                    <a:pt x="12511" y="4146"/>
                    <a:pt x="12511" y="4146"/>
                    <a:pt x="12511" y="4146"/>
                  </a:cubicBezTo>
                  <a:cubicBezTo>
                    <a:pt x="12567" y="4146"/>
                    <a:pt x="12567" y="4146"/>
                    <a:pt x="12567" y="4146"/>
                  </a:cubicBezTo>
                  <a:cubicBezTo>
                    <a:pt x="12567" y="4146"/>
                    <a:pt x="12567" y="4146"/>
                    <a:pt x="12567" y="4146"/>
                  </a:cubicBezTo>
                  <a:cubicBezTo>
                    <a:pt x="12511" y="4146"/>
                    <a:pt x="12511" y="4146"/>
                    <a:pt x="12511" y="4146"/>
                  </a:cubicBezTo>
                  <a:cubicBezTo>
                    <a:pt x="12567" y="4213"/>
                    <a:pt x="12567" y="4213"/>
                    <a:pt x="12567" y="4213"/>
                  </a:cubicBezTo>
                  <a:cubicBezTo>
                    <a:pt x="12567" y="4280"/>
                    <a:pt x="12567" y="4280"/>
                    <a:pt x="12567" y="4280"/>
                  </a:cubicBezTo>
                  <a:cubicBezTo>
                    <a:pt x="12511" y="4280"/>
                    <a:pt x="12511" y="4280"/>
                    <a:pt x="12511" y="4280"/>
                  </a:cubicBezTo>
                  <a:cubicBezTo>
                    <a:pt x="12511" y="4347"/>
                    <a:pt x="12511" y="4347"/>
                    <a:pt x="12511" y="4347"/>
                  </a:cubicBezTo>
                  <a:close/>
                  <a:moveTo>
                    <a:pt x="12455" y="4480"/>
                  </a:moveTo>
                  <a:cubicBezTo>
                    <a:pt x="12511" y="4547"/>
                    <a:pt x="12511" y="4547"/>
                    <a:pt x="12511" y="4547"/>
                  </a:cubicBezTo>
                  <a:cubicBezTo>
                    <a:pt x="12567" y="4480"/>
                    <a:pt x="12567" y="4480"/>
                    <a:pt x="12567" y="4480"/>
                  </a:cubicBezTo>
                  <a:cubicBezTo>
                    <a:pt x="12623" y="4414"/>
                    <a:pt x="12623" y="4414"/>
                    <a:pt x="12623" y="4414"/>
                  </a:cubicBezTo>
                  <a:cubicBezTo>
                    <a:pt x="12567" y="4347"/>
                    <a:pt x="12567" y="4347"/>
                    <a:pt x="12567" y="4347"/>
                  </a:cubicBezTo>
                  <a:cubicBezTo>
                    <a:pt x="12511" y="4347"/>
                    <a:pt x="12511" y="4347"/>
                    <a:pt x="12511" y="4347"/>
                  </a:cubicBezTo>
                  <a:cubicBezTo>
                    <a:pt x="12455" y="4347"/>
                    <a:pt x="12455" y="4347"/>
                    <a:pt x="12455" y="4347"/>
                  </a:cubicBezTo>
                  <a:cubicBezTo>
                    <a:pt x="12399" y="4347"/>
                    <a:pt x="12399" y="4347"/>
                    <a:pt x="12399" y="4347"/>
                  </a:cubicBezTo>
                  <a:cubicBezTo>
                    <a:pt x="12343" y="4347"/>
                    <a:pt x="12343" y="4347"/>
                    <a:pt x="12343" y="4347"/>
                  </a:cubicBezTo>
                  <a:cubicBezTo>
                    <a:pt x="12343" y="4347"/>
                    <a:pt x="12343" y="4347"/>
                    <a:pt x="12343" y="4347"/>
                  </a:cubicBezTo>
                  <a:cubicBezTo>
                    <a:pt x="12287" y="4347"/>
                    <a:pt x="12287" y="4347"/>
                    <a:pt x="12287" y="4347"/>
                  </a:cubicBezTo>
                  <a:cubicBezTo>
                    <a:pt x="12287" y="4347"/>
                    <a:pt x="12287" y="4347"/>
                    <a:pt x="12287" y="4347"/>
                  </a:cubicBezTo>
                  <a:cubicBezTo>
                    <a:pt x="12231" y="4414"/>
                    <a:pt x="12231" y="4414"/>
                    <a:pt x="12231" y="4414"/>
                  </a:cubicBezTo>
                  <a:cubicBezTo>
                    <a:pt x="12287" y="4414"/>
                    <a:pt x="12287" y="4414"/>
                    <a:pt x="12287" y="4414"/>
                  </a:cubicBezTo>
                  <a:cubicBezTo>
                    <a:pt x="12287" y="4414"/>
                    <a:pt x="12287" y="4414"/>
                    <a:pt x="12287" y="4414"/>
                  </a:cubicBezTo>
                  <a:cubicBezTo>
                    <a:pt x="12287" y="4480"/>
                    <a:pt x="12287" y="4480"/>
                    <a:pt x="12287" y="4480"/>
                  </a:cubicBezTo>
                  <a:cubicBezTo>
                    <a:pt x="12343" y="4480"/>
                    <a:pt x="12343" y="4480"/>
                    <a:pt x="12343" y="4480"/>
                  </a:cubicBezTo>
                  <a:cubicBezTo>
                    <a:pt x="12399" y="4480"/>
                    <a:pt x="12399" y="4480"/>
                    <a:pt x="12399" y="4480"/>
                  </a:cubicBezTo>
                  <a:cubicBezTo>
                    <a:pt x="12455" y="4480"/>
                    <a:pt x="12455" y="4480"/>
                    <a:pt x="12455" y="4480"/>
                  </a:cubicBezTo>
                  <a:close/>
                  <a:moveTo>
                    <a:pt x="12231" y="4614"/>
                  </a:moveTo>
                  <a:cubicBezTo>
                    <a:pt x="12343" y="4614"/>
                    <a:pt x="12343" y="4614"/>
                    <a:pt x="12343" y="4614"/>
                  </a:cubicBezTo>
                  <a:cubicBezTo>
                    <a:pt x="12399" y="4614"/>
                    <a:pt x="12399" y="4614"/>
                    <a:pt x="12399" y="4614"/>
                  </a:cubicBezTo>
                  <a:cubicBezTo>
                    <a:pt x="12455" y="4614"/>
                    <a:pt x="12455" y="4614"/>
                    <a:pt x="12455" y="4614"/>
                  </a:cubicBezTo>
                  <a:cubicBezTo>
                    <a:pt x="12455" y="4614"/>
                    <a:pt x="12455" y="4614"/>
                    <a:pt x="12455" y="4614"/>
                  </a:cubicBezTo>
                  <a:cubicBezTo>
                    <a:pt x="12511" y="4614"/>
                    <a:pt x="12511" y="4614"/>
                    <a:pt x="12511" y="4614"/>
                  </a:cubicBezTo>
                  <a:cubicBezTo>
                    <a:pt x="12567" y="4614"/>
                    <a:pt x="12567" y="4614"/>
                    <a:pt x="12567" y="4614"/>
                  </a:cubicBezTo>
                  <a:cubicBezTo>
                    <a:pt x="12567" y="4547"/>
                    <a:pt x="12567" y="4547"/>
                    <a:pt x="12567" y="4547"/>
                  </a:cubicBezTo>
                  <a:cubicBezTo>
                    <a:pt x="12511" y="4547"/>
                    <a:pt x="12511" y="4547"/>
                    <a:pt x="12511" y="4547"/>
                  </a:cubicBezTo>
                  <a:cubicBezTo>
                    <a:pt x="12399" y="4547"/>
                    <a:pt x="12399" y="4547"/>
                    <a:pt x="12399" y="4547"/>
                  </a:cubicBezTo>
                  <a:cubicBezTo>
                    <a:pt x="12343" y="4547"/>
                    <a:pt x="12343" y="4547"/>
                    <a:pt x="12343" y="4547"/>
                  </a:cubicBezTo>
                  <a:cubicBezTo>
                    <a:pt x="12343" y="4547"/>
                    <a:pt x="12343" y="4547"/>
                    <a:pt x="12343" y="4547"/>
                  </a:cubicBezTo>
                  <a:cubicBezTo>
                    <a:pt x="12287" y="4547"/>
                    <a:pt x="12287" y="4547"/>
                    <a:pt x="12287" y="4547"/>
                  </a:cubicBezTo>
                  <a:cubicBezTo>
                    <a:pt x="12231" y="4547"/>
                    <a:pt x="12231" y="4547"/>
                    <a:pt x="12231" y="4547"/>
                  </a:cubicBezTo>
                  <a:cubicBezTo>
                    <a:pt x="12231" y="4614"/>
                    <a:pt x="12231" y="4614"/>
                    <a:pt x="12231" y="4614"/>
                  </a:cubicBezTo>
                  <a:close/>
                  <a:moveTo>
                    <a:pt x="12231" y="4748"/>
                  </a:moveTo>
                  <a:cubicBezTo>
                    <a:pt x="12287" y="4681"/>
                    <a:pt x="12287" y="4681"/>
                    <a:pt x="12287" y="4681"/>
                  </a:cubicBezTo>
                  <a:cubicBezTo>
                    <a:pt x="12287" y="4681"/>
                    <a:pt x="12287" y="4681"/>
                    <a:pt x="12287" y="4681"/>
                  </a:cubicBezTo>
                  <a:cubicBezTo>
                    <a:pt x="12343" y="4681"/>
                    <a:pt x="12343" y="4681"/>
                    <a:pt x="12343" y="4681"/>
                  </a:cubicBezTo>
                  <a:cubicBezTo>
                    <a:pt x="12455" y="4614"/>
                    <a:pt x="12455" y="4614"/>
                    <a:pt x="12455" y="4614"/>
                  </a:cubicBezTo>
                  <a:cubicBezTo>
                    <a:pt x="12511" y="4681"/>
                    <a:pt x="12511" y="4681"/>
                    <a:pt x="12511" y="4681"/>
                  </a:cubicBezTo>
                  <a:cubicBezTo>
                    <a:pt x="12511" y="4614"/>
                    <a:pt x="12511" y="4614"/>
                    <a:pt x="12511" y="4614"/>
                  </a:cubicBezTo>
                  <a:cubicBezTo>
                    <a:pt x="12567" y="4614"/>
                    <a:pt x="12567" y="4614"/>
                    <a:pt x="12567" y="4614"/>
                  </a:cubicBezTo>
                  <a:cubicBezTo>
                    <a:pt x="12567" y="4681"/>
                    <a:pt x="12567" y="4681"/>
                    <a:pt x="12567" y="4681"/>
                  </a:cubicBezTo>
                  <a:cubicBezTo>
                    <a:pt x="12511" y="4681"/>
                    <a:pt x="12511" y="4681"/>
                    <a:pt x="12511" y="4681"/>
                  </a:cubicBezTo>
                  <a:cubicBezTo>
                    <a:pt x="12455" y="4681"/>
                    <a:pt x="12455" y="4681"/>
                    <a:pt x="12455" y="4681"/>
                  </a:cubicBezTo>
                  <a:cubicBezTo>
                    <a:pt x="12399" y="4681"/>
                    <a:pt x="12399" y="4681"/>
                    <a:pt x="12399" y="4681"/>
                  </a:cubicBezTo>
                  <a:cubicBezTo>
                    <a:pt x="12399" y="4748"/>
                    <a:pt x="12399" y="4748"/>
                    <a:pt x="12399" y="4748"/>
                  </a:cubicBezTo>
                  <a:cubicBezTo>
                    <a:pt x="12343" y="4748"/>
                    <a:pt x="12343" y="4748"/>
                    <a:pt x="12343" y="4748"/>
                  </a:cubicBezTo>
                  <a:cubicBezTo>
                    <a:pt x="12287" y="4748"/>
                    <a:pt x="12287" y="4748"/>
                    <a:pt x="12287" y="4748"/>
                  </a:cubicBezTo>
                  <a:cubicBezTo>
                    <a:pt x="12287" y="4748"/>
                    <a:pt x="12287" y="4748"/>
                    <a:pt x="12287" y="4748"/>
                  </a:cubicBezTo>
                  <a:cubicBezTo>
                    <a:pt x="12231" y="4748"/>
                    <a:pt x="12231" y="4748"/>
                    <a:pt x="12231" y="4748"/>
                  </a:cubicBezTo>
                  <a:cubicBezTo>
                    <a:pt x="12231" y="4748"/>
                    <a:pt x="12231" y="4748"/>
                    <a:pt x="12231" y="4748"/>
                  </a:cubicBezTo>
                  <a:cubicBezTo>
                    <a:pt x="12231" y="4748"/>
                    <a:pt x="12231" y="4748"/>
                    <a:pt x="12231" y="4748"/>
                  </a:cubicBezTo>
                  <a:close/>
                  <a:moveTo>
                    <a:pt x="11052" y="3143"/>
                  </a:moveTo>
                  <a:cubicBezTo>
                    <a:pt x="11052" y="3076"/>
                    <a:pt x="11052" y="3076"/>
                    <a:pt x="11052" y="3076"/>
                  </a:cubicBezTo>
                  <a:cubicBezTo>
                    <a:pt x="11052" y="3076"/>
                    <a:pt x="11052" y="3076"/>
                    <a:pt x="11052" y="3076"/>
                  </a:cubicBezTo>
                  <a:cubicBezTo>
                    <a:pt x="11109" y="3076"/>
                    <a:pt x="11109" y="3076"/>
                    <a:pt x="11109" y="3076"/>
                  </a:cubicBezTo>
                  <a:cubicBezTo>
                    <a:pt x="11109" y="3076"/>
                    <a:pt x="11109" y="3076"/>
                    <a:pt x="11109" y="3076"/>
                  </a:cubicBezTo>
                  <a:cubicBezTo>
                    <a:pt x="11052" y="3143"/>
                    <a:pt x="11052" y="3143"/>
                    <a:pt x="11052" y="3143"/>
                  </a:cubicBezTo>
                  <a:close/>
                  <a:moveTo>
                    <a:pt x="10716" y="3277"/>
                  </a:moveTo>
                  <a:cubicBezTo>
                    <a:pt x="10772" y="3277"/>
                    <a:pt x="10772" y="3277"/>
                    <a:pt x="10772" y="3277"/>
                  </a:cubicBezTo>
                  <a:cubicBezTo>
                    <a:pt x="10772" y="3210"/>
                    <a:pt x="10772" y="3210"/>
                    <a:pt x="10772" y="3210"/>
                  </a:cubicBezTo>
                  <a:cubicBezTo>
                    <a:pt x="10884" y="3277"/>
                    <a:pt x="10884" y="3277"/>
                    <a:pt x="10884" y="3277"/>
                  </a:cubicBezTo>
                  <a:cubicBezTo>
                    <a:pt x="10884" y="3277"/>
                    <a:pt x="10884" y="3277"/>
                    <a:pt x="10884" y="3277"/>
                  </a:cubicBezTo>
                  <a:cubicBezTo>
                    <a:pt x="10940" y="3277"/>
                    <a:pt x="10940" y="3277"/>
                    <a:pt x="10940" y="3277"/>
                  </a:cubicBezTo>
                  <a:cubicBezTo>
                    <a:pt x="10940" y="3344"/>
                    <a:pt x="10940" y="3344"/>
                    <a:pt x="10940" y="3344"/>
                  </a:cubicBezTo>
                  <a:cubicBezTo>
                    <a:pt x="10940" y="3344"/>
                    <a:pt x="10940" y="3344"/>
                    <a:pt x="10940" y="3344"/>
                  </a:cubicBezTo>
                  <a:cubicBezTo>
                    <a:pt x="10940" y="3411"/>
                    <a:pt x="10940" y="3411"/>
                    <a:pt x="10940" y="3411"/>
                  </a:cubicBezTo>
                  <a:cubicBezTo>
                    <a:pt x="10884" y="3411"/>
                    <a:pt x="10884" y="3411"/>
                    <a:pt x="10884" y="3411"/>
                  </a:cubicBezTo>
                  <a:cubicBezTo>
                    <a:pt x="10828" y="3411"/>
                    <a:pt x="10828" y="3411"/>
                    <a:pt x="10828" y="3411"/>
                  </a:cubicBezTo>
                  <a:cubicBezTo>
                    <a:pt x="10828" y="3411"/>
                    <a:pt x="10828" y="3411"/>
                    <a:pt x="10828" y="3411"/>
                  </a:cubicBezTo>
                  <a:cubicBezTo>
                    <a:pt x="10772" y="3344"/>
                    <a:pt x="10772" y="3344"/>
                    <a:pt x="10772" y="3344"/>
                  </a:cubicBezTo>
                  <a:cubicBezTo>
                    <a:pt x="10772" y="3277"/>
                    <a:pt x="10772" y="3277"/>
                    <a:pt x="10772" y="3277"/>
                  </a:cubicBezTo>
                  <a:cubicBezTo>
                    <a:pt x="10716" y="3277"/>
                    <a:pt x="10716" y="3277"/>
                    <a:pt x="10716" y="3277"/>
                  </a:cubicBezTo>
                  <a:cubicBezTo>
                    <a:pt x="10716" y="3277"/>
                    <a:pt x="10716" y="3277"/>
                    <a:pt x="10716" y="3277"/>
                  </a:cubicBezTo>
                  <a:close/>
                  <a:moveTo>
                    <a:pt x="8977" y="3344"/>
                  </a:moveTo>
                  <a:cubicBezTo>
                    <a:pt x="8921" y="3344"/>
                    <a:pt x="8921" y="3344"/>
                    <a:pt x="8921" y="3344"/>
                  </a:cubicBezTo>
                  <a:cubicBezTo>
                    <a:pt x="8921" y="3344"/>
                    <a:pt x="8921" y="3344"/>
                    <a:pt x="8921" y="3344"/>
                  </a:cubicBezTo>
                  <a:cubicBezTo>
                    <a:pt x="8921" y="3344"/>
                    <a:pt x="8921" y="3344"/>
                    <a:pt x="8921" y="3344"/>
                  </a:cubicBezTo>
                  <a:cubicBezTo>
                    <a:pt x="8977" y="3344"/>
                    <a:pt x="8977" y="3344"/>
                    <a:pt x="8977" y="3344"/>
                  </a:cubicBezTo>
                  <a:cubicBezTo>
                    <a:pt x="8977" y="3344"/>
                    <a:pt x="8977" y="3344"/>
                    <a:pt x="8977" y="3344"/>
                  </a:cubicBezTo>
                  <a:cubicBezTo>
                    <a:pt x="8977" y="3344"/>
                    <a:pt x="8977" y="3344"/>
                    <a:pt x="8977" y="3344"/>
                  </a:cubicBezTo>
                  <a:close/>
                  <a:moveTo>
                    <a:pt x="9145" y="3611"/>
                  </a:moveTo>
                  <a:cubicBezTo>
                    <a:pt x="9201" y="3611"/>
                    <a:pt x="9201" y="3611"/>
                    <a:pt x="9201" y="3611"/>
                  </a:cubicBezTo>
                  <a:cubicBezTo>
                    <a:pt x="9201" y="3611"/>
                    <a:pt x="9201" y="3611"/>
                    <a:pt x="9201" y="3611"/>
                  </a:cubicBezTo>
                  <a:cubicBezTo>
                    <a:pt x="9145" y="3678"/>
                    <a:pt x="9145" y="3678"/>
                    <a:pt x="9145" y="3678"/>
                  </a:cubicBezTo>
                  <a:cubicBezTo>
                    <a:pt x="9145" y="3678"/>
                    <a:pt x="9145" y="3611"/>
                    <a:pt x="9145" y="3611"/>
                  </a:cubicBezTo>
                  <a:close/>
                  <a:moveTo>
                    <a:pt x="9257" y="3544"/>
                  </a:moveTo>
                  <a:cubicBezTo>
                    <a:pt x="9257" y="3544"/>
                    <a:pt x="9257" y="3544"/>
                    <a:pt x="9257" y="3544"/>
                  </a:cubicBezTo>
                  <a:cubicBezTo>
                    <a:pt x="9257" y="3477"/>
                    <a:pt x="9257" y="3477"/>
                    <a:pt x="9257" y="3477"/>
                  </a:cubicBezTo>
                  <a:cubicBezTo>
                    <a:pt x="9313" y="3477"/>
                    <a:pt x="9313" y="3477"/>
                    <a:pt x="9313" y="3477"/>
                  </a:cubicBezTo>
                  <a:cubicBezTo>
                    <a:pt x="9313" y="3411"/>
                    <a:pt x="9313" y="3411"/>
                    <a:pt x="9313" y="3411"/>
                  </a:cubicBezTo>
                  <a:cubicBezTo>
                    <a:pt x="9369" y="3411"/>
                    <a:pt x="9369" y="3411"/>
                    <a:pt x="9369" y="3411"/>
                  </a:cubicBezTo>
                  <a:cubicBezTo>
                    <a:pt x="9425" y="3344"/>
                    <a:pt x="9425" y="3344"/>
                    <a:pt x="9425" y="3344"/>
                  </a:cubicBezTo>
                  <a:cubicBezTo>
                    <a:pt x="9425" y="3411"/>
                    <a:pt x="9425" y="3411"/>
                    <a:pt x="9425" y="3411"/>
                  </a:cubicBezTo>
                  <a:cubicBezTo>
                    <a:pt x="9425" y="3411"/>
                    <a:pt x="9425" y="3411"/>
                    <a:pt x="9425" y="3411"/>
                  </a:cubicBezTo>
                  <a:cubicBezTo>
                    <a:pt x="9369" y="3477"/>
                    <a:pt x="9369" y="3477"/>
                    <a:pt x="9369" y="3477"/>
                  </a:cubicBezTo>
                  <a:cubicBezTo>
                    <a:pt x="9369" y="3544"/>
                    <a:pt x="9369" y="3544"/>
                    <a:pt x="9369" y="3544"/>
                  </a:cubicBezTo>
                  <a:cubicBezTo>
                    <a:pt x="9369" y="3544"/>
                    <a:pt x="9369" y="3544"/>
                    <a:pt x="9369" y="3544"/>
                  </a:cubicBezTo>
                  <a:cubicBezTo>
                    <a:pt x="9313" y="3611"/>
                    <a:pt x="9313" y="3611"/>
                    <a:pt x="9313" y="3611"/>
                  </a:cubicBezTo>
                  <a:cubicBezTo>
                    <a:pt x="9313" y="3611"/>
                    <a:pt x="9313" y="3611"/>
                    <a:pt x="9313" y="3611"/>
                  </a:cubicBezTo>
                  <a:cubicBezTo>
                    <a:pt x="9369" y="3678"/>
                    <a:pt x="9369" y="3678"/>
                    <a:pt x="9369" y="3678"/>
                  </a:cubicBezTo>
                  <a:cubicBezTo>
                    <a:pt x="9369" y="3611"/>
                    <a:pt x="9369" y="3611"/>
                    <a:pt x="9369" y="3611"/>
                  </a:cubicBezTo>
                  <a:cubicBezTo>
                    <a:pt x="9425" y="3611"/>
                    <a:pt x="9425" y="3611"/>
                    <a:pt x="9425" y="3611"/>
                  </a:cubicBezTo>
                  <a:cubicBezTo>
                    <a:pt x="9425" y="3678"/>
                    <a:pt x="9425" y="3678"/>
                    <a:pt x="9425" y="3678"/>
                  </a:cubicBezTo>
                  <a:cubicBezTo>
                    <a:pt x="9425" y="3678"/>
                    <a:pt x="9425" y="3678"/>
                    <a:pt x="9425" y="3678"/>
                  </a:cubicBezTo>
                  <a:cubicBezTo>
                    <a:pt x="9482" y="3611"/>
                    <a:pt x="9482" y="3611"/>
                    <a:pt x="9482" y="3611"/>
                  </a:cubicBezTo>
                  <a:cubicBezTo>
                    <a:pt x="9538" y="3611"/>
                    <a:pt x="9538" y="3611"/>
                    <a:pt x="9538" y="3611"/>
                  </a:cubicBezTo>
                  <a:cubicBezTo>
                    <a:pt x="9538" y="3611"/>
                    <a:pt x="9538" y="3611"/>
                    <a:pt x="9538" y="3611"/>
                  </a:cubicBezTo>
                  <a:cubicBezTo>
                    <a:pt x="9594" y="3544"/>
                    <a:pt x="9594" y="3544"/>
                    <a:pt x="9594" y="3544"/>
                  </a:cubicBezTo>
                  <a:cubicBezTo>
                    <a:pt x="9594" y="3477"/>
                    <a:pt x="9594" y="3477"/>
                    <a:pt x="9594" y="3477"/>
                  </a:cubicBezTo>
                  <a:cubicBezTo>
                    <a:pt x="9594" y="3477"/>
                    <a:pt x="9594" y="3477"/>
                    <a:pt x="9594" y="3477"/>
                  </a:cubicBezTo>
                  <a:cubicBezTo>
                    <a:pt x="9650" y="3411"/>
                    <a:pt x="9650" y="3411"/>
                    <a:pt x="9650" y="3411"/>
                  </a:cubicBezTo>
                  <a:cubicBezTo>
                    <a:pt x="9650" y="3344"/>
                    <a:pt x="9650" y="3344"/>
                    <a:pt x="9650" y="3344"/>
                  </a:cubicBezTo>
                  <a:cubicBezTo>
                    <a:pt x="9650" y="3344"/>
                    <a:pt x="9650" y="3344"/>
                    <a:pt x="9650" y="3344"/>
                  </a:cubicBezTo>
                  <a:cubicBezTo>
                    <a:pt x="9706" y="3344"/>
                    <a:pt x="9706" y="3344"/>
                    <a:pt x="9706" y="3344"/>
                  </a:cubicBezTo>
                  <a:cubicBezTo>
                    <a:pt x="9706" y="3411"/>
                    <a:pt x="9706" y="3411"/>
                    <a:pt x="9706" y="3411"/>
                  </a:cubicBezTo>
                  <a:cubicBezTo>
                    <a:pt x="9706" y="3477"/>
                    <a:pt x="9706" y="3477"/>
                    <a:pt x="9706" y="3477"/>
                  </a:cubicBezTo>
                  <a:cubicBezTo>
                    <a:pt x="9650" y="3544"/>
                    <a:pt x="9650" y="3544"/>
                    <a:pt x="9650" y="3544"/>
                  </a:cubicBezTo>
                  <a:cubicBezTo>
                    <a:pt x="9706" y="3544"/>
                    <a:pt x="9706" y="3544"/>
                    <a:pt x="9706" y="3544"/>
                  </a:cubicBezTo>
                  <a:cubicBezTo>
                    <a:pt x="9706" y="3544"/>
                    <a:pt x="9706" y="3544"/>
                    <a:pt x="9706" y="3544"/>
                  </a:cubicBezTo>
                  <a:cubicBezTo>
                    <a:pt x="9762" y="3477"/>
                    <a:pt x="9762" y="3477"/>
                    <a:pt x="9762" y="3477"/>
                  </a:cubicBezTo>
                  <a:cubicBezTo>
                    <a:pt x="9762" y="3477"/>
                    <a:pt x="9762" y="3477"/>
                    <a:pt x="9762" y="3477"/>
                  </a:cubicBezTo>
                  <a:cubicBezTo>
                    <a:pt x="9762" y="3411"/>
                    <a:pt x="9762" y="3411"/>
                    <a:pt x="9762" y="3411"/>
                  </a:cubicBezTo>
                  <a:cubicBezTo>
                    <a:pt x="9818" y="3411"/>
                    <a:pt x="9818" y="3411"/>
                    <a:pt x="9818" y="3411"/>
                  </a:cubicBezTo>
                  <a:cubicBezTo>
                    <a:pt x="9874" y="3344"/>
                    <a:pt x="9874" y="3344"/>
                    <a:pt x="9874" y="3344"/>
                  </a:cubicBezTo>
                  <a:cubicBezTo>
                    <a:pt x="9874" y="3277"/>
                    <a:pt x="9874" y="3277"/>
                    <a:pt x="9874" y="3277"/>
                  </a:cubicBezTo>
                  <a:cubicBezTo>
                    <a:pt x="9874" y="3210"/>
                    <a:pt x="9874" y="3210"/>
                    <a:pt x="9874" y="3210"/>
                  </a:cubicBezTo>
                  <a:cubicBezTo>
                    <a:pt x="9874" y="3210"/>
                    <a:pt x="9874" y="3210"/>
                    <a:pt x="9874" y="3210"/>
                  </a:cubicBezTo>
                  <a:cubicBezTo>
                    <a:pt x="9930" y="3210"/>
                    <a:pt x="9930" y="3210"/>
                    <a:pt x="9930" y="3210"/>
                  </a:cubicBezTo>
                  <a:cubicBezTo>
                    <a:pt x="9986" y="3210"/>
                    <a:pt x="9986" y="3210"/>
                    <a:pt x="9986" y="3210"/>
                  </a:cubicBezTo>
                  <a:cubicBezTo>
                    <a:pt x="10043" y="3143"/>
                    <a:pt x="10043" y="3143"/>
                    <a:pt x="10043" y="3143"/>
                  </a:cubicBezTo>
                  <a:cubicBezTo>
                    <a:pt x="10043" y="3076"/>
                    <a:pt x="10043" y="3076"/>
                    <a:pt x="10043" y="3076"/>
                  </a:cubicBezTo>
                  <a:cubicBezTo>
                    <a:pt x="10099" y="3076"/>
                    <a:pt x="10099" y="3076"/>
                    <a:pt x="10099" y="3076"/>
                  </a:cubicBezTo>
                  <a:cubicBezTo>
                    <a:pt x="10099" y="3009"/>
                    <a:pt x="10099" y="3009"/>
                    <a:pt x="10099" y="3009"/>
                  </a:cubicBezTo>
                  <a:cubicBezTo>
                    <a:pt x="10155" y="3076"/>
                    <a:pt x="10155" y="3076"/>
                    <a:pt x="10155" y="3076"/>
                  </a:cubicBezTo>
                  <a:cubicBezTo>
                    <a:pt x="10155" y="3009"/>
                    <a:pt x="10155" y="3009"/>
                    <a:pt x="10155" y="3009"/>
                  </a:cubicBezTo>
                  <a:cubicBezTo>
                    <a:pt x="10211" y="3009"/>
                    <a:pt x="10211" y="3009"/>
                    <a:pt x="10211" y="3009"/>
                  </a:cubicBezTo>
                  <a:cubicBezTo>
                    <a:pt x="10155" y="3143"/>
                    <a:pt x="10155" y="3143"/>
                    <a:pt x="10155" y="3143"/>
                  </a:cubicBezTo>
                  <a:cubicBezTo>
                    <a:pt x="10099" y="3210"/>
                    <a:pt x="10099" y="3210"/>
                    <a:pt x="10099" y="3210"/>
                  </a:cubicBezTo>
                  <a:cubicBezTo>
                    <a:pt x="10099" y="3277"/>
                    <a:pt x="10099" y="3277"/>
                    <a:pt x="10099" y="3277"/>
                  </a:cubicBezTo>
                  <a:cubicBezTo>
                    <a:pt x="10099" y="3277"/>
                    <a:pt x="10099" y="3277"/>
                    <a:pt x="10099" y="3277"/>
                  </a:cubicBezTo>
                  <a:cubicBezTo>
                    <a:pt x="10099" y="3344"/>
                    <a:pt x="10099" y="3344"/>
                    <a:pt x="10099" y="3344"/>
                  </a:cubicBezTo>
                  <a:cubicBezTo>
                    <a:pt x="10043" y="3344"/>
                    <a:pt x="10043" y="3344"/>
                    <a:pt x="10043" y="3344"/>
                  </a:cubicBezTo>
                  <a:cubicBezTo>
                    <a:pt x="9986" y="3477"/>
                    <a:pt x="9986" y="3477"/>
                    <a:pt x="9986" y="3477"/>
                  </a:cubicBezTo>
                  <a:cubicBezTo>
                    <a:pt x="9986" y="3477"/>
                    <a:pt x="9986" y="3477"/>
                    <a:pt x="9986" y="3477"/>
                  </a:cubicBezTo>
                  <a:cubicBezTo>
                    <a:pt x="9986" y="3544"/>
                    <a:pt x="9986" y="3544"/>
                    <a:pt x="9986" y="3544"/>
                  </a:cubicBezTo>
                  <a:cubicBezTo>
                    <a:pt x="9986" y="3544"/>
                    <a:pt x="9986" y="3544"/>
                    <a:pt x="9986" y="3544"/>
                  </a:cubicBezTo>
                  <a:cubicBezTo>
                    <a:pt x="10043" y="3611"/>
                    <a:pt x="10043" y="3611"/>
                    <a:pt x="10043" y="3611"/>
                  </a:cubicBezTo>
                  <a:cubicBezTo>
                    <a:pt x="10043" y="3611"/>
                    <a:pt x="10043" y="3611"/>
                    <a:pt x="10043" y="3611"/>
                  </a:cubicBezTo>
                  <a:cubicBezTo>
                    <a:pt x="10099" y="3544"/>
                    <a:pt x="10099" y="3544"/>
                    <a:pt x="10099" y="3544"/>
                  </a:cubicBezTo>
                  <a:cubicBezTo>
                    <a:pt x="10155" y="3544"/>
                    <a:pt x="10155" y="3544"/>
                    <a:pt x="10155" y="3544"/>
                  </a:cubicBezTo>
                  <a:cubicBezTo>
                    <a:pt x="10155" y="3477"/>
                    <a:pt x="10155" y="3477"/>
                    <a:pt x="10155" y="3477"/>
                  </a:cubicBezTo>
                  <a:cubicBezTo>
                    <a:pt x="10155" y="3477"/>
                    <a:pt x="10155" y="3477"/>
                    <a:pt x="10155" y="3477"/>
                  </a:cubicBezTo>
                  <a:cubicBezTo>
                    <a:pt x="10211" y="3411"/>
                    <a:pt x="10211" y="3411"/>
                    <a:pt x="10211" y="3411"/>
                  </a:cubicBezTo>
                  <a:cubicBezTo>
                    <a:pt x="10211" y="3344"/>
                    <a:pt x="10211" y="3344"/>
                    <a:pt x="10211" y="3344"/>
                  </a:cubicBezTo>
                  <a:cubicBezTo>
                    <a:pt x="10267" y="3344"/>
                    <a:pt x="10267" y="3344"/>
                    <a:pt x="10267" y="3344"/>
                  </a:cubicBezTo>
                  <a:cubicBezTo>
                    <a:pt x="10267" y="3344"/>
                    <a:pt x="10267" y="3344"/>
                    <a:pt x="10267" y="3344"/>
                  </a:cubicBezTo>
                  <a:cubicBezTo>
                    <a:pt x="10267" y="3411"/>
                    <a:pt x="10267" y="3411"/>
                    <a:pt x="10267" y="3411"/>
                  </a:cubicBezTo>
                  <a:cubicBezTo>
                    <a:pt x="10323" y="3411"/>
                    <a:pt x="10323" y="3411"/>
                    <a:pt x="10323" y="3411"/>
                  </a:cubicBezTo>
                  <a:cubicBezTo>
                    <a:pt x="10379" y="3344"/>
                    <a:pt x="10379" y="3344"/>
                    <a:pt x="10379" y="3344"/>
                  </a:cubicBezTo>
                  <a:cubicBezTo>
                    <a:pt x="10435" y="3344"/>
                    <a:pt x="10435" y="3344"/>
                    <a:pt x="10435" y="3344"/>
                  </a:cubicBezTo>
                  <a:cubicBezTo>
                    <a:pt x="10491" y="3277"/>
                    <a:pt x="10491" y="3277"/>
                    <a:pt x="10491" y="3277"/>
                  </a:cubicBezTo>
                  <a:cubicBezTo>
                    <a:pt x="10491" y="3210"/>
                    <a:pt x="10491" y="3210"/>
                    <a:pt x="10491" y="3210"/>
                  </a:cubicBezTo>
                  <a:cubicBezTo>
                    <a:pt x="10548" y="3143"/>
                    <a:pt x="10548" y="3143"/>
                    <a:pt x="10548" y="3143"/>
                  </a:cubicBezTo>
                  <a:cubicBezTo>
                    <a:pt x="10548" y="3076"/>
                    <a:pt x="10548" y="3076"/>
                    <a:pt x="10548" y="3076"/>
                  </a:cubicBezTo>
                  <a:cubicBezTo>
                    <a:pt x="10548" y="3076"/>
                    <a:pt x="10548" y="3076"/>
                    <a:pt x="10548" y="3076"/>
                  </a:cubicBezTo>
                  <a:cubicBezTo>
                    <a:pt x="10604" y="3143"/>
                    <a:pt x="10604" y="3143"/>
                    <a:pt x="10604" y="3143"/>
                  </a:cubicBezTo>
                  <a:cubicBezTo>
                    <a:pt x="10660" y="3143"/>
                    <a:pt x="10660" y="3143"/>
                    <a:pt x="10660" y="3143"/>
                  </a:cubicBezTo>
                  <a:cubicBezTo>
                    <a:pt x="10660" y="3076"/>
                    <a:pt x="10660" y="3076"/>
                    <a:pt x="10660" y="3076"/>
                  </a:cubicBezTo>
                  <a:cubicBezTo>
                    <a:pt x="10660" y="3076"/>
                    <a:pt x="10660" y="3076"/>
                    <a:pt x="10660" y="3076"/>
                  </a:cubicBezTo>
                  <a:cubicBezTo>
                    <a:pt x="10604" y="3009"/>
                    <a:pt x="10604" y="3009"/>
                    <a:pt x="10604" y="3009"/>
                  </a:cubicBezTo>
                  <a:cubicBezTo>
                    <a:pt x="10604" y="2942"/>
                    <a:pt x="10604" y="2942"/>
                    <a:pt x="10604" y="2942"/>
                  </a:cubicBezTo>
                  <a:cubicBezTo>
                    <a:pt x="10660" y="2942"/>
                    <a:pt x="10660" y="2942"/>
                    <a:pt x="10660" y="2942"/>
                  </a:cubicBezTo>
                  <a:cubicBezTo>
                    <a:pt x="10716" y="2876"/>
                    <a:pt x="10716" y="2876"/>
                    <a:pt x="10716" y="2876"/>
                  </a:cubicBezTo>
                  <a:cubicBezTo>
                    <a:pt x="10772" y="2876"/>
                    <a:pt x="10772" y="2876"/>
                    <a:pt x="10772" y="2876"/>
                  </a:cubicBezTo>
                  <a:cubicBezTo>
                    <a:pt x="10772" y="2876"/>
                    <a:pt x="10772" y="2876"/>
                    <a:pt x="10772" y="2876"/>
                  </a:cubicBezTo>
                  <a:cubicBezTo>
                    <a:pt x="10828" y="2876"/>
                    <a:pt x="10828" y="2876"/>
                    <a:pt x="10828" y="2876"/>
                  </a:cubicBezTo>
                  <a:cubicBezTo>
                    <a:pt x="10884" y="2809"/>
                    <a:pt x="10884" y="2809"/>
                    <a:pt x="10884" y="2809"/>
                  </a:cubicBezTo>
                  <a:cubicBezTo>
                    <a:pt x="10828" y="2809"/>
                    <a:pt x="10828" y="2809"/>
                    <a:pt x="10828" y="2809"/>
                  </a:cubicBezTo>
                  <a:cubicBezTo>
                    <a:pt x="10828" y="2675"/>
                    <a:pt x="10828" y="2675"/>
                    <a:pt x="10828" y="2675"/>
                  </a:cubicBezTo>
                  <a:cubicBezTo>
                    <a:pt x="10884" y="2675"/>
                    <a:pt x="10884" y="2675"/>
                    <a:pt x="10884" y="2675"/>
                  </a:cubicBezTo>
                  <a:cubicBezTo>
                    <a:pt x="10828" y="2608"/>
                    <a:pt x="10828" y="2608"/>
                    <a:pt x="10828" y="2608"/>
                  </a:cubicBezTo>
                  <a:cubicBezTo>
                    <a:pt x="10828" y="2541"/>
                    <a:pt x="10828" y="2541"/>
                    <a:pt x="10828" y="2541"/>
                  </a:cubicBezTo>
                  <a:cubicBezTo>
                    <a:pt x="10828" y="2541"/>
                    <a:pt x="10828" y="2541"/>
                    <a:pt x="10828" y="2541"/>
                  </a:cubicBezTo>
                  <a:cubicBezTo>
                    <a:pt x="10772" y="2541"/>
                    <a:pt x="10772" y="2541"/>
                    <a:pt x="10772" y="2541"/>
                  </a:cubicBezTo>
                  <a:cubicBezTo>
                    <a:pt x="10716" y="2608"/>
                    <a:pt x="10716" y="2608"/>
                    <a:pt x="10716" y="2608"/>
                  </a:cubicBezTo>
                  <a:cubicBezTo>
                    <a:pt x="10716" y="2675"/>
                    <a:pt x="10716" y="2675"/>
                    <a:pt x="10716" y="2675"/>
                  </a:cubicBezTo>
                  <a:cubicBezTo>
                    <a:pt x="10716" y="2675"/>
                    <a:pt x="10716" y="2675"/>
                    <a:pt x="10716" y="2675"/>
                  </a:cubicBezTo>
                  <a:cubicBezTo>
                    <a:pt x="10716" y="2742"/>
                    <a:pt x="10716" y="2742"/>
                    <a:pt x="10716" y="2742"/>
                  </a:cubicBezTo>
                  <a:cubicBezTo>
                    <a:pt x="10660" y="2742"/>
                    <a:pt x="10660" y="2742"/>
                    <a:pt x="10660" y="2742"/>
                  </a:cubicBezTo>
                  <a:cubicBezTo>
                    <a:pt x="10660" y="2675"/>
                    <a:pt x="10660" y="2675"/>
                    <a:pt x="10660" y="2675"/>
                  </a:cubicBezTo>
                  <a:cubicBezTo>
                    <a:pt x="10660" y="2675"/>
                    <a:pt x="10660" y="2675"/>
                    <a:pt x="10660" y="2675"/>
                  </a:cubicBezTo>
                  <a:cubicBezTo>
                    <a:pt x="10660" y="2742"/>
                    <a:pt x="10660" y="2742"/>
                    <a:pt x="10660" y="2742"/>
                  </a:cubicBezTo>
                  <a:cubicBezTo>
                    <a:pt x="10604" y="2742"/>
                    <a:pt x="10604" y="2742"/>
                    <a:pt x="10604" y="2742"/>
                  </a:cubicBezTo>
                  <a:cubicBezTo>
                    <a:pt x="10604" y="2742"/>
                    <a:pt x="10604" y="2742"/>
                    <a:pt x="10604" y="2742"/>
                  </a:cubicBezTo>
                  <a:cubicBezTo>
                    <a:pt x="10604" y="2608"/>
                    <a:pt x="10604" y="2608"/>
                    <a:pt x="10604" y="2608"/>
                  </a:cubicBezTo>
                  <a:cubicBezTo>
                    <a:pt x="10548" y="2608"/>
                    <a:pt x="10548" y="2608"/>
                    <a:pt x="10548" y="2608"/>
                  </a:cubicBezTo>
                  <a:cubicBezTo>
                    <a:pt x="10491" y="2608"/>
                    <a:pt x="10491" y="2608"/>
                    <a:pt x="10491" y="2608"/>
                  </a:cubicBezTo>
                  <a:cubicBezTo>
                    <a:pt x="10491" y="2608"/>
                    <a:pt x="10491" y="2608"/>
                    <a:pt x="10491" y="2608"/>
                  </a:cubicBezTo>
                  <a:cubicBezTo>
                    <a:pt x="10435" y="2608"/>
                    <a:pt x="10435" y="2608"/>
                    <a:pt x="10435" y="2608"/>
                  </a:cubicBezTo>
                  <a:cubicBezTo>
                    <a:pt x="10379" y="2608"/>
                    <a:pt x="10379" y="2608"/>
                    <a:pt x="10379" y="2608"/>
                  </a:cubicBezTo>
                  <a:cubicBezTo>
                    <a:pt x="10379" y="2608"/>
                    <a:pt x="10379" y="2608"/>
                    <a:pt x="10379" y="2608"/>
                  </a:cubicBezTo>
                  <a:cubicBezTo>
                    <a:pt x="10267" y="2608"/>
                    <a:pt x="10267" y="2608"/>
                    <a:pt x="10267" y="2608"/>
                  </a:cubicBezTo>
                  <a:cubicBezTo>
                    <a:pt x="10211" y="2608"/>
                    <a:pt x="10211" y="2608"/>
                    <a:pt x="10211" y="2608"/>
                  </a:cubicBezTo>
                  <a:cubicBezTo>
                    <a:pt x="10155" y="2675"/>
                    <a:pt x="10155" y="2675"/>
                    <a:pt x="10155" y="2675"/>
                  </a:cubicBezTo>
                  <a:cubicBezTo>
                    <a:pt x="10155" y="2675"/>
                    <a:pt x="10155" y="2675"/>
                    <a:pt x="10155" y="2675"/>
                  </a:cubicBezTo>
                  <a:cubicBezTo>
                    <a:pt x="10155" y="2675"/>
                    <a:pt x="10155" y="2675"/>
                    <a:pt x="10155" y="2675"/>
                  </a:cubicBezTo>
                  <a:cubicBezTo>
                    <a:pt x="10099" y="2675"/>
                    <a:pt x="10099" y="2675"/>
                    <a:pt x="10099" y="2675"/>
                  </a:cubicBezTo>
                  <a:cubicBezTo>
                    <a:pt x="9986" y="2809"/>
                    <a:pt x="9986" y="2809"/>
                    <a:pt x="9986" y="2809"/>
                  </a:cubicBezTo>
                  <a:cubicBezTo>
                    <a:pt x="9930" y="2809"/>
                    <a:pt x="9930" y="2809"/>
                    <a:pt x="9930" y="2809"/>
                  </a:cubicBezTo>
                  <a:cubicBezTo>
                    <a:pt x="9930" y="2809"/>
                    <a:pt x="9930" y="2809"/>
                    <a:pt x="9930" y="2809"/>
                  </a:cubicBezTo>
                  <a:cubicBezTo>
                    <a:pt x="9874" y="2876"/>
                    <a:pt x="9874" y="2876"/>
                    <a:pt x="9874" y="2876"/>
                  </a:cubicBezTo>
                  <a:cubicBezTo>
                    <a:pt x="9818" y="2876"/>
                    <a:pt x="9818" y="2876"/>
                    <a:pt x="9818" y="2876"/>
                  </a:cubicBezTo>
                  <a:cubicBezTo>
                    <a:pt x="9762" y="2942"/>
                    <a:pt x="9762" y="2942"/>
                    <a:pt x="9762" y="2942"/>
                  </a:cubicBezTo>
                  <a:cubicBezTo>
                    <a:pt x="9762" y="2942"/>
                    <a:pt x="9762" y="2942"/>
                    <a:pt x="9762" y="2942"/>
                  </a:cubicBezTo>
                  <a:cubicBezTo>
                    <a:pt x="9650" y="2942"/>
                    <a:pt x="9650" y="2942"/>
                    <a:pt x="9650" y="2942"/>
                  </a:cubicBezTo>
                  <a:cubicBezTo>
                    <a:pt x="9650" y="2942"/>
                    <a:pt x="9650" y="2942"/>
                    <a:pt x="9650" y="2942"/>
                  </a:cubicBezTo>
                  <a:cubicBezTo>
                    <a:pt x="9594" y="2942"/>
                    <a:pt x="9594" y="2942"/>
                    <a:pt x="9594" y="2942"/>
                  </a:cubicBezTo>
                  <a:cubicBezTo>
                    <a:pt x="9594" y="3009"/>
                    <a:pt x="9594" y="3009"/>
                    <a:pt x="9594" y="3009"/>
                  </a:cubicBezTo>
                  <a:cubicBezTo>
                    <a:pt x="9538" y="3009"/>
                    <a:pt x="9538" y="3009"/>
                    <a:pt x="9538" y="3009"/>
                  </a:cubicBezTo>
                  <a:cubicBezTo>
                    <a:pt x="9482" y="3076"/>
                    <a:pt x="9482" y="3076"/>
                    <a:pt x="9482" y="3076"/>
                  </a:cubicBezTo>
                  <a:cubicBezTo>
                    <a:pt x="9425" y="3076"/>
                    <a:pt x="9425" y="3076"/>
                    <a:pt x="9425" y="3076"/>
                  </a:cubicBezTo>
                  <a:cubicBezTo>
                    <a:pt x="9369" y="3076"/>
                    <a:pt x="9369" y="3076"/>
                    <a:pt x="9369" y="3076"/>
                  </a:cubicBezTo>
                  <a:cubicBezTo>
                    <a:pt x="9313" y="3076"/>
                    <a:pt x="9313" y="3076"/>
                    <a:pt x="9313" y="3076"/>
                  </a:cubicBezTo>
                  <a:cubicBezTo>
                    <a:pt x="9201" y="3076"/>
                    <a:pt x="9201" y="3076"/>
                    <a:pt x="9201" y="3076"/>
                  </a:cubicBezTo>
                  <a:cubicBezTo>
                    <a:pt x="9145" y="3210"/>
                    <a:pt x="9145" y="3210"/>
                    <a:pt x="9145" y="3210"/>
                  </a:cubicBezTo>
                  <a:cubicBezTo>
                    <a:pt x="9089" y="3210"/>
                    <a:pt x="9089" y="3210"/>
                    <a:pt x="9089" y="3210"/>
                  </a:cubicBezTo>
                  <a:cubicBezTo>
                    <a:pt x="9033" y="3210"/>
                    <a:pt x="9033" y="3210"/>
                    <a:pt x="9033" y="3210"/>
                  </a:cubicBezTo>
                  <a:cubicBezTo>
                    <a:pt x="9033" y="3277"/>
                    <a:pt x="9033" y="3277"/>
                    <a:pt x="9033" y="3277"/>
                  </a:cubicBezTo>
                  <a:cubicBezTo>
                    <a:pt x="9033" y="3277"/>
                    <a:pt x="9033" y="3277"/>
                    <a:pt x="9033" y="3277"/>
                  </a:cubicBezTo>
                  <a:cubicBezTo>
                    <a:pt x="9089" y="3277"/>
                    <a:pt x="9089" y="3277"/>
                    <a:pt x="9089" y="3277"/>
                  </a:cubicBezTo>
                  <a:cubicBezTo>
                    <a:pt x="9033" y="3277"/>
                    <a:pt x="9033" y="3277"/>
                    <a:pt x="9033" y="3277"/>
                  </a:cubicBezTo>
                  <a:cubicBezTo>
                    <a:pt x="9033" y="3344"/>
                    <a:pt x="9033" y="3344"/>
                    <a:pt x="9033" y="3344"/>
                  </a:cubicBezTo>
                  <a:cubicBezTo>
                    <a:pt x="9033" y="3344"/>
                    <a:pt x="9033" y="3344"/>
                    <a:pt x="9033" y="3344"/>
                  </a:cubicBezTo>
                  <a:cubicBezTo>
                    <a:pt x="9033" y="3411"/>
                    <a:pt x="9033" y="3411"/>
                    <a:pt x="9033" y="3411"/>
                  </a:cubicBezTo>
                  <a:cubicBezTo>
                    <a:pt x="8977" y="3411"/>
                    <a:pt x="8977" y="3411"/>
                    <a:pt x="8977" y="3411"/>
                  </a:cubicBezTo>
                  <a:cubicBezTo>
                    <a:pt x="8977" y="3411"/>
                    <a:pt x="8977" y="3411"/>
                    <a:pt x="8977" y="3411"/>
                  </a:cubicBezTo>
                  <a:cubicBezTo>
                    <a:pt x="9033" y="3477"/>
                    <a:pt x="9033" y="3477"/>
                    <a:pt x="9033" y="3477"/>
                  </a:cubicBezTo>
                  <a:cubicBezTo>
                    <a:pt x="9089" y="3411"/>
                    <a:pt x="9089" y="3411"/>
                    <a:pt x="9089" y="3411"/>
                  </a:cubicBezTo>
                  <a:cubicBezTo>
                    <a:pt x="9089" y="3411"/>
                    <a:pt x="9089" y="3411"/>
                    <a:pt x="9089" y="3411"/>
                  </a:cubicBezTo>
                  <a:cubicBezTo>
                    <a:pt x="9145" y="3411"/>
                    <a:pt x="9145" y="3411"/>
                    <a:pt x="9145" y="3411"/>
                  </a:cubicBezTo>
                  <a:cubicBezTo>
                    <a:pt x="9201" y="3411"/>
                    <a:pt x="9201" y="3411"/>
                    <a:pt x="9201" y="3411"/>
                  </a:cubicBezTo>
                  <a:cubicBezTo>
                    <a:pt x="9201" y="3477"/>
                    <a:pt x="9201" y="3477"/>
                    <a:pt x="9201" y="3477"/>
                  </a:cubicBezTo>
                  <a:cubicBezTo>
                    <a:pt x="9201" y="3544"/>
                    <a:pt x="9201" y="3544"/>
                    <a:pt x="9201" y="3544"/>
                  </a:cubicBezTo>
                  <a:cubicBezTo>
                    <a:pt x="9257" y="3544"/>
                    <a:pt x="9257" y="3544"/>
                    <a:pt x="9257" y="3544"/>
                  </a:cubicBezTo>
                  <a:close/>
                  <a:moveTo>
                    <a:pt x="14026" y="6554"/>
                  </a:moveTo>
                  <a:cubicBezTo>
                    <a:pt x="14026" y="6554"/>
                    <a:pt x="14026" y="6554"/>
                    <a:pt x="14026" y="6554"/>
                  </a:cubicBezTo>
                  <a:cubicBezTo>
                    <a:pt x="14082" y="6554"/>
                    <a:pt x="14082" y="6554"/>
                    <a:pt x="14082" y="6554"/>
                  </a:cubicBezTo>
                  <a:cubicBezTo>
                    <a:pt x="14082" y="6554"/>
                    <a:pt x="14082" y="6554"/>
                    <a:pt x="14082" y="6554"/>
                  </a:cubicBezTo>
                  <a:cubicBezTo>
                    <a:pt x="14026" y="6620"/>
                    <a:pt x="14026" y="6620"/>
                    <a:pt x="14026" y="6620"/>
                  </a:cubicBezTo>
                  <a:cubicBezTo>
                    <a:pt x="14026" y="6620"/>
                    <a:pt x="14026" y="6620"/>
                    <a:pt x="14026" y="6620"/>
                  </a:cubicBezTo>
                  <a:cubicBezTo>
                    <a:pt x="14026" y="6554"/>
                    <a:pt x="14026" y="6554"/>
                    <a:pt x="14026" y="6554"/>
                  </a:cubicBezTo>
                  <a:close/>
                  <a:moveTo>
                    <a:pt x="13465" y="5417"/>
                  </a:moveTo>
                  <a:cubicBezTo>
                    <a:pt x="13409" y="5350"/>
                    <a:pt x="13409" y="5350"/>
                    <a:pt x="13409" y="5350"/>
                  </a:cubicBezTo>
                  <a:cubicBezTo>
                    <a:pt x="13353" y="5350"/>
                    <a:pt x="13353" y="5350"/>
                    <a:pt x="13353" y="5350"/>
                  </a:cubicBezTo>
                  <a:cubicBezTo>
                    <a:pt x="13353" y="5350"/>
                    <a:pt x="13353" y="5350"/>
                    <a:pt x="13353" y="5350"/>
                  </a:cubicBezTo>
                  <a:cubicBezTo>
                    <a:pt x="13409" y="5350"/>
                    <a:pt x="13409" y="5350"/>
                    <a:pt x="13409" y="5350"/>
                  </a:cubicBezTo>
                  <a:cubicBezTo>
                    <a:pt x="13409" y="5417"/>
                    <a:pt x="13409" y="5417"/>
                    <a:pt x="13409" y="5417"/>
                  </a:cubicBezTo>
                  <a:cubicBezTo>
                    <a:pt x="13409" y="5417"/>
                    <a:pt x="13409" y="5417"/>
                    <a:pt x="13409" y="5417"/>
                  </a:cubicBezTo>
                  <a:cubicBezTo>
                    <a:pt x="13353" y="5417"/>
                    <a:pt x="13353" y="5417"/>
                    <a:pt x="13353" y="5417"/>
                  </a:cubicBezTo>
                  <a:cubicBezTo>
                    <a:pt x="13297" y="5417"/>
                    <a:pt x="13297" y="5417"/>
                    <a:pt x="13297" y="5417"/>
                  </a:cubicBezTo>
                  <a:cubicBezTo>
                    <a:pt x="13353" y="5484"/>
                    <a:pt x="13353" y="5484"/>
                    <a:pt x="13353" y="5484"/>
                  </a:cubicBezTo>
                  <a:cubicBezTo>
                    <a:pt x="13353" y="5484"/>
                    <a:pt x="13353" y="5484"/>
                    <a:pt x="13353" y="5484"/>
                  </a:cubicBezTo>
                  <a:cubicBezTo>
                    <a:pt x="13353" y="5550"/>
                    <a:pt x="13353" y="5550"/>
                    <a:pt x="13353" y="5550"/>
                  </a:cubicBezTo>
                  <a:cubicBezTo>
                    <a:pt x="13297" y="5484"/>
                    <a:pt x="13297" y="5484"/>
                    <a:pt x="13297" y="5484"/>
                  </a:cubicBezTo>
                  <a:cubicBezTo>
                    <a:pt x="13241" y="5550"/>
                    <a:pt x="13241" y="5550"/>
                    <a:pt x="13241" y="5550"/>
                  </a:cubicBezTo>
                  <a:cubicBezTo>
                    <a:pt x="13184" y="5550"/>
                    <a:pt x="13184" y="5550"/>
                    <a:pt x="13184" y="5550"/>
                  </a:cubicBezTo>
                  <a:cubicBezTo>
                    <a:pt x="13184" y="5617"/>
                    <a:pt x="13184" y="5617"/>
                    <a:pt x="13184" y="5617"/>
                  </a:cubicBezTo>
                  <a:cubicBezTo>
                    <a:pt x="13184" y="5617"/>
                    <a:pt x="13184" y="5617"/>
                    <a:pt x="13184" y="5617"/>
                  </a:cubicBezTo>
                  <a:cubicBezTo>
                    <a:pt x="13184" y="5617"/>
                    <a:pt x="13184" y="5617"/>
                    <a:pt x="13184" y="5617"/>
                  </a:cubicBezTo>
                  <a:cubicBezTo>
                    <a:pt x="13184" y="5617"/>
                    <a:pt x="13184" y="5617"/>
                    <a:pt x="13184" y="5617"/>
                  </a:cubicBezTo>
                  <a:cubicBezTo>
                    <a:pt x="13184" y="5684"/>
                    <a:pt x="13184" y="5684"/>
                    <a:pt x="13184" y="5684"/>
                  </a:cubicBezTo>
                  <a:cubicBezTo>
                    <a:pt x="13184" y="5684"/>
                    <a:pt x="13184" y="5684"/>
                    <a:pt x="13184" y="5684"/>
                  </a:cubicBezTo>
                  <a:cubicBezTo>
                    <a:pt x="13184" y="5684"/>
                    <a:pt x="13184" y="5684"/>
                    <a:pt x="13184" y="5684"/>
                  </a:cubicBezTo>
                  <a:cubicBezTo>
                    <a:pt x="13241" y="5684"/>
                    <a:pt x="13241" y="5684"/>
                    <a:pt x="13241" y="5684"/>
                  </a:cubicBezTo>
                  <a:cubicBezTo>
                    <a:pt x="13241" y="5684"/>
                    <a:pt x="13241" y="5684"/>
                    <a:pt x="13241" y="5684"/>
                  </a:cubicBezTo>
                  <a:cubicBezTo>
                    <a:pt x="13241" y="5751"/>
                    <a:pt x="13241" y="5751"/>
                    <a:pt x="13241" y="5751"/>
                  </a:cubicBezTo>
                  <a:cubicBezTo>
                    <a:pt x="13241" y="5751"/>
                    <a:pt x="13241" y="5751"/>
                    <a:pt x="13241" y="5751"/>
                  </a:cubicBezTo>
                  <a:cubicBezTo>
                    <a:pt x="13241" y="5751"/>
                    <a:pt x="13241" y="5751"/>
                    <a:pt x="13241" y="5751"/>
                  </a:cubicBezTo>
                  <a:cubicBezTo>
                    <a:pt x="13297" y="5751"/>
                    <a:pt x="13297" y="5751"/>
                    <a:pt x="13297" y="5751"/>
                  </a:cubicBezTo>
                  <a:cubicBezTo>
                    <a:pt x="13297" y="5751"/>
                    <a:pt x="13297" y="5751"/>
                    <a:pt x="13297" y="5751"/>
                  </a:cubicBezTo>
                  <a:cubicBezTo>
                    <a:pt x="13297" y="5818"/>
                    <a:pt x="13297" y="5818"/>
                    <a:pt x="13297" y="5818"/>
                  </a:cubicBezTo>
                  <a:cubicBezTo>
                    <a:pt x="13297" y="5818"/>
                    <a:pt x="13297" y="5818"/>
                    <a:pt x="13297" y="5818"/>
                  </a:cubicBezTo>
                  <a:cubicBezTo>
                    <a:pt x="13353" y="5818"/>
                    <a:pt x="13353" y="5818"/>
                    <a:pt x="13353" y="5818"/>
                  </a:cubicBezTo>
                  <a:cubicBezTo>
                    <a:pt x="13353" y="5818"/>
                    <a:pt x="13353" y="5818"/>
                    <a:pt x="13353" y="5818"/>
                  </a:cubicBezTo>
                  <a:cubicBezTo>
                    <a:pt x="13353" y="5885"/>
                    <a:pt x="13353" y="5885"/>
                    <a:pt x="13353" y="5885"/>
                  </a:cubicBezTo>
                  <a:cubicBezTo>
                    <a:pt x="13353" y="5885"/>
                    <a:pt x="13353" y="5885"/>
                    <a:pt x="13353" y="5885"/>
                  </a:cubicBezTo>
                  <a:cubicBezTo>
                    <a:pt x="13409" y="5885"/>
                    <a:pt x="13409" y="5885"/>
                    <a:pt x="13409" y="5885"/>
                  </a:cubicBezTo>
                  <a:cubicBezTo>
                    <a:pt x="13409" y="5952"/>
                    <a:pt x="13409" y="5952"/>
                    <a:pt x="13409" y="5952"/>
                  </a:cubicBezTo>
                  <a:cubicBezTo>
                    <a:pt x="13465" y="5952"/>
                    <a:pt x="13465" y="5952"/>
                    <a:pt x="13465" y="5952"/>
                  </a:cubicBezTo>
                  <a:cubicBezTo>
                    <a:pt x="13521" y="5952"/>
                    <a:pt x="13521" y="5952"/>
                    <a:pt x="13521" y="5952"/>
                  </a:cubicBezTo>
                  <a:cubicBezTo>
                    <a:pt x="13577" y="5952"/>
                    <a:pt x="13577" y="5952"/>
                    <a:pt x="13577" y="5952"/>
                  </a:cubicBezTo>
                  <a:cubicBezTo>
                    <a:pt x="13577" y="6019"/>
                    <a:pt x="13577" y="6019"/>
                    <a:pt x="13577" y="6019"/>
                  </a:cubicBezTo>
                  <a:cubicBezTo>
                    <a:pt x="13633" y="5952"/>
                    <a:pt x="13633" y="5952"/>
                    <a:pt x="13633" y="5952"/>
                  </a:cubicBezTo>
                  <a:cubicBezTo>
                    <a:pt x="13577" y="5952"/>
                    <a:pt x="13577" y="5952"/>
                    <a:pt x="13577" y="5952"/>
                  </a:cubicBezTo>
                  <a:cubicBezTo>
                    <a:pt x="13633" y="5952"/>
                    <a:pt x="13633" y="5952"/>
                    <a:pt x="13633" y="5952"/>
                  </a:cubicBezTo>
                  <a:cubicBezTo>
                    <a:pt x="13689" y="5885"/>
                    <a:pt x="13689" y="5885"/>
                    <a:pt x="13689" y="5885"/>
                  </a:cubicBezTo>
                  <a:cubicBezTo>
                    <a:pt x="13633" y="5818"/>
                    <a:pt x="13633" y="5818"/>
                    <a:pt x="13633" y="5818"/>
                  </a:cubicBezTo>
                  <a:cubicBezTo>
                    <a:pt x="13689" y="5751"/>
                    <a:pt x="13689" y="5751"/>
                    <a:pt x="13689" y="5751"/>
                  </a:cubicBezTo>
                  <a:cubicBezTo>
                    <a:pt x="13689" y="5684"/>
                    <a:pt x="13689" y="5684"/>
                    <a:pt x="13689" y="5684"/>
                  </a:cubicBezTo>
                  <a:cubicBezTo>
                    <a:pt x="13745" y="5617"/>
                    <a:pt x="13745" y="5617"/>
                    <a:pt x="13745" y="5617"/>
                  </a:cubicBezTo>
                  <a:cubicBezTo>
                    <a:pt x="13745" y="5550"/>
                    <a:pt x="13745" y="5550"/>
                    <a:pt x="13745" y="5550"/>
                  </a:cubicBezTo>
                  <a:cubicBezTo>
                    <a:pt x="13745" y="5550"/>
                    <a:pt x="13745" y="5550"/>
                    <a:pt x="13745" y="5550"/>
                  </a:cubicBezTo>
                  <a:cubicBezTo>
                    <a:pt x="13745" y="5484"/>
                    <a:pt x="13745" y="5484"/>
                    <a:pt x="13745" y="5484"/>
                  </a:cubicBezTo>
                  <a:cubicBezTo>
                    <a:pt x="13689" y="5417"/>
                    <a:pt x="13689" y="5417"/>
                    <a:pt x="13689" y="5417"/>
                  </a:cubicBezTo>
                  <a:cubicBezTo>
                    <a:pt x="13689" y="5417"/>
                    <a:pt x="13689" y="5417"/>
                    <a:pt x="13689" y="5417"/>
                  </a:cubicBezTo>
                  <a:cubicBezTo>
                    <a:pt x="13689" y="5350"/>
                    <a:pt x="13689" y="5350"/>
                    <a:pt x="13689" y="5350"/>
                  </a:cubicBezTo>
                  <a:cubicBezTo>
                    <a:pt x="13689" y="5350"/>
                    <a:pt x="13689" y="5350"/>
                    <a:pt x="13689" y="5350"/>
                  </a:cubicBezTo>
                  <a:cubicBezTo>
                    <a:pt x="13633" y="5283"/>
                    <a:pt x="13633" y="5283"/>
                    <a:pt x="13633" y="5283"/>
                  </a:cubicBezTo>
                  <a:cubicBezTo>
                    <a:pt x="13577" y="5283"/>
                    <a:pt x="13577" y="5283"/>
                    <a:pt x="13577" y="5283"/>
                  </a:cubicBezTo>
                  <a:cubicBezTo>
                    <a:pt x="13521" y="5283"/>
                    <a:pt x="13521" y="5283"/>
                    <a:pt x="13521" y="5283"/>
                  </a:cubicBezTo>
                  <a:cubicBezTo>
                    <a:pt x="13465" y="5283"/>
                    <a:pt x="13465" y="5283"/>
                    <a:pt x="13465" y="5283"/>
                  </a:cubicBezTo>
                  <a:cubicBezTo>
                    <a:pt x="13465" y="5350"/>
                    <a:pt x="13465" y="5350"/>
                    <a:pt x="13465" y="5350"/>
                  </a:cubicBezTo>
                  <a:cubicBezTo>
                    <a:pt x="13465" y="5350"/>
                    <a:pt x="13465" y="5350"/>
                    <a:pt x="13465" y="5350"/>
                  </a:cubicBezTo>
                  <a:cubicBezTo>
                    <a:pt x="13465" y="5417"/>
                    <a:pt x="13465" y="5417"/>
                    <a:pt x="13465" y="5417"/>
                  </a:cubicBezTo>
                  <a:cubicBezTo>
                    <a:pt x="13465" y="5417"/>
                    <a:pt x="13465" y="5417"/>
                    <a:pt x="13465" y="5417"/>
                  </a:cubicBezTo>
                  <a:close/>
                  <a:moveTo>
                    <a:pt x="13745" y="4949"/>
                  </a:moveTo>
                  <a:cubicBezTo>
                    <a:pt x="13745" y="4949"/>
                    <a:pt x="13745" y="4949"/>
                    <a:pt x="13745" y="4949"/>
                  </a:cubicBezTo>
                  <a:cubicBezTo>
                    <a:pt x="13745" y="4949"/>
                    <a:pt x="13745" y="4949"/>
                    <a:pt x="13745" y="4949"/>
                  </a:cubicBezTo>
                  <a:cubicBezTo>
                    <a:pt x="13802" y="4949"/>
                    <a:pt x="13802" y="4949"/>
                    <a:pt x="13802" y="4949"/>
                  </a:cubicBezTo>
                  <a:cubicBezTo>
                    <a:pt x="13802" y="4949"/>
                    <a:pt x="13802" y="4949"/>
                    <a:pt x="13745" y="4949"/>
                  </a:cubicBezTo>
                  <a:close/>
                  <a:moveTo>
                    <a:pt x="13689" y="5216"/>
                  </a:moveTo>
                  <a:cubicBezTo>
                    <a:pt x="13689" y="5216"/>
                    <a:pt x="13689" y="5216"/>
                    <a:pt x="13689" y="5216"/>
                  </a:cubicBezTo>
                  <a:cubicBezTo>
                    <a:pt x="13689" y="5216"/>
                    <a:pt x="13689" y="5216"/>
                    <a:pt x="13689" y="5216"/>
                  </a:cubicBezTo>
                  <a:cubicBezTo>
                    <a:pt x="13689" y="5149"/>
                    <a:pt x="13689" y="5149"/>
                    <a:pt x="13689" y="5149"/>
                  </a:cubicBezTo>
                  <a:cubicBezTo>
                    <a:pt x="13689" y="5149"/>
                    <a:pt x="13689" y="5149"/>
                    <a:pt x="13689" y="5149"/>
                  </a:cubicBezTo>
                  <a:cubicBezTo>
                    <a:pt x="13689" y="5082"/>
                    <a:pt x="13689" y="5082"/>
                    <a:pt x="13689" y="5082"/>
                  </a:cubicBezTo>
                  <a:cubicBezTo>
                    <a:pt x="13689" y="5082"/>
                    <a:pt x="13689" y="5082"/>
                    <a:pt x="13689" y="5082"/>
                  </a:cubicBezTo>
                  <a:cubicBezTo>
                    <a:pt x="13802" y="5082"/>
                    <a:pt x="13802" y="5082"/>
                    <a:pt x="13802" y="5082"/>
                  </a:cubicBezTo>
                  <a:cubicBezTo>
                    <a:pt x="13745" y="5149"/>
                    <a:pt x="13745" y="5149"/>
                    <a:pt x="13745" y="5149"/>
                  </a:cubicBezTo>
                  <a:cubicBezTo>
                    <a:pt x="13745" y="5216"/>
                    <a:pt x="13745" y="5216"/>
                    <a:pt x="13745" y="5216"/>
                  </a:cubicBezTo>
                  <a:cubicBezTo>
                    <a:pt x="13745" y="5216"/>
                    <a:pt x="13689" y="5216"/>
                    <a:pt x="13689" y="5216"/>
                  </a:cubicBezTo>
                  <a:close/>
                  <a:moveTo>
                    <a:pt x="13353" y="5149"/>
                  </a:moveTo>
                  <a:cubicBezTo>
                    <a:pt x="13353" y="5082"/>
                    <a:pt x="13353" y="5082"/>
                    <a:pt x="13353" y="5082"/>
                  </a:cubicBezTo>
                  <a:cubicBezTo>
                    <a:pt x="13353" y="5082"/>
                    <a:pt x="13353" y="5082"/>
                    <a:pt x="13353" y="5082"/>
                  </a:cubicBezTo>
                  <a:cubicBezTo>
                    <a:pt x="13409" y="5082"/>
                    <a:pt x="13409" y="5082"/>
                    <a:pt x="13409" y="5082"/>
                  </a:cubicBezTo>
                  <a:cubicBezTo>
                    <a:pt x="13409" y="5082"/>
                    <a:pt x="13409" y="5082"/>
                    <a:pt x="13409" y="5082"/>
                  </a:cubicBezTo>
                  <a:cubicBezTo>
                    <a:pt x="13409" y="5082"/>
                    <a:pt x="13409" y="5082"/>
                    <a:pt x="13409" y="5082"/>
                  </a:cubicBezTo>
                  <a:cubicBezTo>
                    <a:pt x="13409" y="5149"/>
                    <a:pt x="13409" y="5149"/>
                    <a:pt x="13409" y="5149"/>
                  </a:cubicBezTo>
                  <a:cubicBezTo>
                    <a:pt x="13353" y="5149"/>
                    <a:pt x="13353" y="5149"/>
                    <a:pt x="13353" y="5149"/>
                  </a:cubicBezTo>
                  <a:close/>
                  <a:moveTo>
                    <a:pt x="13297" y="5216"/>
                  </a:moveTo>
                  <a:cubicBezTo>
                    <a:pt x="13297" y="5149"/>
                    <a:pt x="13297" y="5149"/>
                    <a:pt x="13297" y="5149"/>
                  </a:cubicBezTo>
                  <a:cubicBezTo>
                    <a:pt x="13297" y="5149"/>
                    <a:pt x="13297" y="5149"/>
                    <a:pt x="13297" y="5149"/>
                  </a:cubicBezTo>
                  <a:cubicBezTo>
                    <a:pt x="13297" y="5149"/>
                    <a:pt x="13297" y="5149"/>
                    <a:pt x="13297" y="5149"/>
                  </a:cubicBezTo>
                  <a:cubicBezTo>
                    <a:pt x="13297" y="5149"/>
                    <a:pt x="13297" y="5149"/>
                    <a:pt x="13297" y="5149"/>
                  </a:cubicBezTo>
                  <a:cubicBezTo>
                    <a:pt x="13297" y="5216"/>
                    <a:pt x="13297" y="5216"/>
                    <a:pt x="13297" y="5216"/>
                  </a:cubicBezTo>
                  <a:close/>
                  <a:moveTo>
                    <a:pt x="13353" y="5283"/>
                  </a:moveTo>
                  <a:cubicBezTo>
                    <a:pt x="13353" y="5283"/>
                    <a:pt x="13353" y="5283"/>
                    <a:pt x="13353" y="5283"/>
                  </a:cubicBezTo>
                  <a:cubicBezTo>
                    <a:pt x="13353" y="5283"/>
                    <a:pt x="13353" y="5283"/>
                    <a:pt x="13353" y="5283"/>
                  </a:cubicBezTo>
                  <a:cubicBezTo>
                    <a:pt x="13353" y="5216"/>
                    <a:pt x="13353" y="5216"/>
                    <a:pt x="13353" y="5216"/>
                  </a:cubicBezTo>
                  <a:cubicBezTo>
                    <a:pt x="13353" y="5216"/>
                    <a:pt x="13353" y="5216"/>
                    <a:pt x="13353" y="5216"/>
                  </a:cubicBezTo>
                  <a:cubicBezTo>
                    <a:pt x="13409" y="5216"/>
                    <a:pt x="13409" y="5216"/>
                    <a:pt x="13409" y="5216"/>
                  </a:cubicBezTo>
                  <a:cubicBezTo>
                    <a:pt x="13409" y="5283"/>
                    <a:pt x="13409" y="5283"/>
                    <a:pt x="13409" y="5283"/>
                  </a:cubicBezTo>
                  <a:cubicBezTo>
                    <a:pt x="13353" y="5283"/>
                    <a:pt x="13353" y="5283"/>
                    <a:pt x="13353" y="5283"/>
                  </a:cubicBezTo>
                  <a:cubicBezTo>
                    <a:pt x="13353" y="5283"/>
                    <a:pt x="13353" y="5283"/>
                    <a:pt x="13353" y="5283"/>
                  </a:cubicBezTo>
                  <a:close/>
                  <a:moveTo>
                    <a:pt x="13241" y="5350"/>
                  </a:moveTo>
                  <a:cubicBezTo>
                    <a:pt x="13241" y="5350"/>
                    <a:pt x="13241" y="5350"/>
                    <a:pt x="13241" y="5350"/>
                  </a:cubicBezTo>
                  <a:cubicBezTo>
                    <a:pt x="13184" y="5283"/>
                    <a:pt x="13184" y="5283"/>
                    <a:pt x="13184" y="5283"/>
                  </a:cubicBezTo>
                  <a:cubicBezTo>
                    <a:pt x="13241" y="5283"/>
                    <a:pt x="13241" y="5283"/>
                    <a:pt x="13241" y="5283"/>
                  </a:cubicBezTo>
                  <a:cubicBezTo>
                    <a:pt x="13241" y="5216"/>
                    <a:pt x="13241" y="5216"/>
                    <a:pt x="13241" y="5216"/>
                  </a:cubicBezTo>
                  <a:cubicBezTo>
                    <a:pt x="13297" y="5216"/>
                    <a:pt x="13297" y="5216"/>
                    <a:pt x="13297" y="5216"/>
                  </a:cubicBezTo>
                  <a:cubicBezTo>
                    <a:pt x="13297" y="5216"/>
                    <a:pt x="13297" y="5216"/>
                    <a:pt x="13297" y="5216"/>
                  </a:cubicBezTo>
                  <a:cubicBezTo>
                    <a:pt x="13297" y="5283"/>
                    <a:pt x="13297" y="5283"/>
                    <a:pt x="13297" y="5283"/>
                  </a:cubicBezTo>
                  <a:cubicBezTo>
                    <a:pt x="13297" y="5283"/>
                    <a:pt x="13297" y="5283"/>
                    <a:pt x="13297" y="5283"/>
                  </a:cubicBezTo>
                  <a:cubicBezTo>
                    <a:pt x="13297" y="5350"/>
                    <a:pt x="13297" y="5350"/>
                    <a:pt x="13297" y="5350"/>
                  </a:cubicBezTo>
                  <a:cubicBezTo>
                    <a:pt x="13297" y="5350"/>
                    <a:pt x="13297" y="5350"/>
                    <a:pt x="13297" y="5350"/>
                  </a:cubicBezTo>
                  <a:cubicBezTo>
                    <a:pt x="13241" y="5350"/>
                    <a:pt x="13241" y="5350"/>
                    <a:pt x="13241" y="5350"/>
                  </a:cubicBezTo>
                  <a:cubicBezTo>
                    <a:pt x="13241" y="5350"/>
                    <a:pt x="13241" y="5350"/>
                    <a:pt x="13241" y="5350"/>
                  </a:cubicBezTo>
                  <a:close/>
                  <a:moveTo>
                    <a:pt x="13128" y="5417"/>
                  </a:moveTo>
                  <a:cubicBezTo>
                    <a:pt x="13128" y="5350"/>
                    <a:pt x="13128" y="5350"/>
                    <a:pt x="13128" y="5350"/>
                  </a:cubicBezTo>
                  <a:cubicBezTo>
                    <a:pt x="13128" y="5350"/>
                    <a:pt x="13128" y="5350"/>
                    <a:pt x="13128" y="5350"/>
                  </a:cubicBezTo>
                  <a:cubicBezTo>
                    <a:pt x="13128" y="5350"/>
                    <a:pt x="13128" y="5350"/>
                    <a:pt x="13128" y="5350"/>
                  </a:cubicBezTo>
                  <a:cubicBezTo>
                    <a:pt x="13128" y="5350"/>
                    <a:pt x="13128" y="5350"/>
                    <a:pt x="13128" y="5350"/>
                  </a:cubicBezTo>
                  <a:cubicBezTo>
                    <a:pt x="13128" y="5417"/>
                    <a:pt x="13128" y="5417"/>
                    <a:pt x="13128" y="5417"/>
                  </a:cubicBezTo>
                  <a:close/>
                  <a:moveTo>
                    <a:pt x="12623" y="5484"/>
                  </a:moveTo>
                  <a:cubicBezTo>
                    <a:pt x="12567" y="5417"/>
                    <a:pt x="12567" y="5417"/>
                    <a:pt x="12567" y="5417"/>
                  </a:cubicBezTo>
                  <a:cubicBezTo>
                    <a:pt x="12511" y="5417"/>
                    <a:pt x="12511" y="5417"/>
                    <a:pt x="12511" y="5417"/>
                  </a:cubicBezTo>
                  <a:cubicBezTo>
                    <a:pt x="12511" y="5417"/>
                    <a:pt x="12511" y="5417"/>
                    <a:pt x="12511" y="5417"/>
                  </a:cubicBezTo>
                  <a:cubicBezTo>
                    <a:pt x="12511" y="5350"/>
                    <a:pt x="12511" y="5350"/>
                    <a:pt x="12511" y="5350"/>
                  </a:cubicBezTo>
                  <a:cubicBezTo>
                    <a:pt x="12511" y="5350"/>
                    <a:pt x="12511" y="5350"/>
                    <a:pt x="12511" y="5350"/>
                  </a:cubicBezTo>
                  <a:cubicBezTo>
                    <a:pt x="12511" y="5283"/>
                    <a:pt x="12511" y="5283"/>
                    <a:pt x="12511" y="5283"/>
                  </a:cubicBezTo>
                  <a:cubicBezTo>
                    <a:pt x="12567" y="5216"/>
                    <a:pt x="12567" y="5216"/>
                    <a:pt x="12567" y="5216"/>
                  </a:cubicBezTo>
                  <a:cubicBezTo>
                    <a:pt x="12567" y="5283"/>
                    <a:pt x="12567" y="5283"/>
                    <a:pt x="12567" y="5283"/>
                  </a:cubicBezTo>
                  <a:cubicBezTo>
                    <a:pt x="12567" y="5283"/>
                    <a:pt x="12567" y="5283"/>
                    <a:pt x="12567" y="5283"/>
                  </a:cubicBezTo>
                  <a:cubicBezTo>
                    <a:pt x="12623" y="5283"/>
                    <a:pt x="12623" y="5283"/>
                    <a:pt x="12623" y="5283"/>
                  </a:cubicBezTo>
                  <a:cubicBezTo>
                    <a:pt x="12567" y="5216"/>
                    <a:pt x="12567" y="5216"/>
                    <a:pt x="12567" y="5216"/>
                  </a:cubicBezTo>
                  <a:cubicBezTo>
                    <a:pt x="12567" y="5216"/>
                    <a:pt x="12567" y="5216"/>
                    <a:pt x="12567" y="5216"/>
                  </a:cubicBezTo>
                  <a:cubicBezTo>
                    <a:pt x="12567" y="5216"/>
                    <a:pt x="12567" y="5216"/>
                    <a:pt x="12567" y="5216"/>
                  </a:cubicBezTo>
                  <a:cubicBezTo>
                    <a:pt x="12511" y="5149"/>
                    <a:pt x="12511" y="5149"/>
                    <a:pt x="12511" y="5149"/>
                  </a:cubicBezTo>
                  <a:cubicBezTo>
                    <a:pt x="12511" y="5149"/>
                    <a:pt x="12511" y="5149"/>
                    <a:pt x="12511" y="5149"/>
                  </a:cubicBezTo>
                  <a:cubicBezTo>
                    <a:pt x="12511" y="5149"/>
                    <a:pt x="12511" y="5149"/>
                    <a:pt x="12511" y="5149"/>
                  </a:cubicBezTo>
                  <a:cubicBezTo>
                    <a:pt x="12511" y="5149"/>
                    <a:pt x="12511" y="5149"/>
                    <a:pt x="12511" y="5149"/>
                  </a:cubicBezTo>
                  <a:cubicBezTo>
                    <a:pt x="12567" y="5149"/>
                    <a:pt x="12567" y="5149"/>
                    <a:pt x="12567" y="5149"/>
                  </a:cubicBezTo>
                  <a:cubicBezTo>
                    <a:pt x="12567" y="5149"/>
                    <a:pt x="12567" y="5149"/>
                    <a:pt x="12567" y="5149"/>
                  </a:cubicBezTo>
                  <a:cubicBezTo>
                    <a:pt x="12567" y="5082"/>
                    <a:pt x="12567" y="5082"/>
                    <a:pt x="12567" y="5082"/>
                  </a:cubicBezTo>
                  <a:cubicBezTo>
                    <a:pt x="12623" y="5082"/>
                    <a:pt x="12623" y="5082"/>
                    <a:pt x="12623" y="5082"/>
                  </a:cubicBezTo>
                  <a:cubicBezTo>
                    <a:pt x="12623" y="5082"/>
                    <a:pt x="12623" y="5082"/>
                    <a:pt x="12623" y="5082"/>
                  </a:cubicBezTo>
                  <a:cubicBezTo>
                    <a:pt x="12736" y="5149"/>
                    <a:pt x="12736" y="5149"/>
                    <a:pt x="12736" y="5149"/>
                  </a:cubicBezTo>
                  <a:cubicBezTo>
                    <a:pt x="12736" y="5082"/>
                    <a:pt x="12736" y="5082"/>
                    <a:pt x="12736" y="5082"/>
                  </a:cubicBezTo>
                  <a:cubicBezTo>
                    <a:pt x="12736" y="5082"/>
                    <a:pt x="12736" y="5082"/>
                    <a:pt x="12736" y="5082"/>
                  </a:cubicBezTo>
                  <a:cubicBezTo>
                    <a:pt x="12679" y="5082"/>
                    <a:pt x="12679" y="5082"/>
                    <a:pt x="12679" y="5082"/>
                  </a:cubicBezTo>
                  <a:cubicBezTo>
                    <a:pt x="12679" y="5082"/>
                    <a:pt x="12679" y="5082"/>
                    <a:pt x="12679" y="5082"/>
                  </a:cubicBezTo>
                  <a:cubicBezTo>
                    <a:pt x="12792" y="5082"/>
                    <a:pt x="12792" y="5082"/>
                    <a:pt x="12792" y="5082"/>
                  </a:cubicBezTo>
                  <a:cubicBezTo>
                    <a:pt x="12792" y="5015"/>
                    <a:pt x="12792" y="5015"/>
                    <a:pt x="12792" y="5015"/>
                  </a:cubicBezTo>
                  <a:cubicBezTo>
                    <a:pt x="12904" y="5015"/>
                    <a:pt x="12904" y="5015"/>
                    <a:pt x="12904" y="5015"/>
                  </a:cubicBezTo>
                  <a:cubicBezTo>
                    <a:pt x="12904" y="5015"/>
                    <a:pt x="12904" y="5015"/>
                    <a:pt x="12904" y="5015"/>
                  </a:cubicBezTo>
                  <a:cubicBezTo>
                    <a:pt x="12960" y="5015"/>
                    <a:pt x="12960" y="5015"/>
                    <a:pt x="12960" y="5015"/>
                  </a:cubicBezTo>
                  <a:cubicBezTo>
                    <a:pt x="12960" y="5015"/>
                    <a:pt x="12960" y="5015"/>
                    <a:pt x="12960" y="5015"/>
                  </a:cubicBezTo>
                  <a:cubicBezTo>
                    <a:pt x="12736" y="4949"/>
                    <a:pt x="12736" y="4949"/>
                    <a:pt x="12736" y="4949"/>
                  </a:cubicBezTo>
                  <a:cubicBezTo>
                    <a:pt x="12679" y="4949"/>
                    <a:pt x="12679" y="4949"/>
                    <a:pt x="12679" y="4949"/>
                  </a:cubicBezTo>
                  <a:cubicBezTo>
                    <a:pt x="12679" y="4949"/>
                    <a:pt x="12679" y="4949"/>
                    <a:pt x="12679" y="4949"/>
                  </a:cubicBezTo>
                  <a:cubicBezTo>
                    <a:pt x="12567" y="4949"/>
                    <a:pt x="12567" y="4949"/>
                    <a:pt x="12567" y="4949"/>
                  </a:cubicBezTo>
                  <a:cubicBezTo>
                    <a:pt x="12511" y="4949"/>
                    <a:pt x="12511" y="4949"/>
                    <a:pt x="12511" y="4949"/>
                  </a:cubicBezTo>
                  <a:cubicBezTo>
                    <a:pt x="12511" y="4949"/>
                    <a:pt x="12511" y="4949"/>
                    <a:pt x="12511" y="4949"/>
                  </a:cubicBezTo>
                  <a:cubicBezTo>
                    <a:pt x="12455" y="4882"/>
                    <a:pt x="12455" y="4882"/>
                    <a:pt x="12455" y="4882"/>
                  </a:cubicBezTo>
                  <a:cubicBezTo>
                    <a:pt x="12399" y="4882"/>
                    <a:pt x="12399" y="4882"/>
                    <a:pt x="12399" y="4882"/>
                  </a:cubicBezTo>
                  <a:cubicBezTo>
                    <a:pt x="12399" y="4949"/>
                    <a:pt x="12399" y="4949"/>
                    <a:pt x="12399" y="4949"/>
                  </a:cubicBezTo>
                  <a:cubicBezTo>
                    <a:pt x="12399" y="4949"/>
                    <a:pt x="12399" y="4949"/>
                    <a:pt x="12399" y="4949"/>
                  </a:cubicBezTo>
                  <a:cubicBezTo>
                    <a:pt x="12343" y="4949"/>
                    <a:pt x="12343" y="4949"/>
                    <a:pt x="12343" y="4949"/>
                  </a:cubicBezTo>
                  <a:cubicBezTo>
                    <a:pt x="12343" y="4882"/>
                    <a:pt x="12343" y="4882"/>
                    <a:pt x="12343" y="4882"/>
                  </a:cubicBezTo>
                  <a:cubicBezTo>
                    <a:pt x="12343" y="4815"/>
                    <a:pt x="12343" y="4815"/>
                    <a:pt x="12343" y="4815"/>
                  </a:cubicBezTo>
                  <a:cubicBezTo>
                    <a:pt x="12343" y="4882"/>
                    <a:pt x="12343" y="4882"/>
                    <a:pt x="12343" y="4882"/>
                  </a:cubicBezTo>
                  <a:cubicBezTo>
                    <a:pt x="12399" y="4815"/>
                    <a:pt x="12399" y="4815"/>
                    <a:pt x="12399" y="4815"/>
                  </a:cubicBezTo>
                  <a:cubicBezTo>
                    <a:pt x="12399" y="4815"/>
                    <a:pt x="12399" y="4815"/>
                    <a:pt x="12399" y="4815"/>
                  </a:cubicBezTo>
                  <a:cubicBezTo>
                    <a:pt x="12455" y="4815"/>
                    <a:pt x="12455" y="4815"/>
                    <a:pt x="12455" y="4815"/>
                  </a:cubicBezTo>
                  <a:cubicBezTo>
                    <a:pt x="12455" y="4815"/>
                    <a:pt x="12455" y="4815"/>
                    <a:pt x="12455" y="4815"/>
                  </a:cubicBezTo>
                  <a:cubicBezTo>
                    <a:pt x="12455" y="4748"/>
                    <a:pt x="12455" y="4748"/>
                    <a:pt x="12455" y="4748"/>
                  </a:cubicBezTo>
                  <a:cubicBezTo>
                    <a:pt x="12455" y="4748"/>
                    <a:pt x="12455" y="4748"/>
                    <a:pt x="12455" y="4748"/>
                  </a:cubicBezTo>
                  <a:cubicBezTo>
                    <a:pt x="12511" y="4748"/>
                    <a:pt x="12511" y="4748"/>
                    <a:pt x="12511" y="4748"/>
                  </a:cubicBezTo>
                  <a:cubicBezTo>
                    <a:pt x="12567" y="4748"/>
                    <a:pt x="12567" y="4748"/>
                    <a:pt x="12567" y="4748"/>
                  </a:cubicBezTo>
                  <a:cubicBezTo>
                    <a:pt x="12567" y="4748"/>
                    <a:pt x="12567" y="4748"/>
                    <a:pt x="12567" y="4748"/>
                  </a:cubicBezTo>
                  <a:cubicBezTo>
                    <a:pt x="12567" y="4815"/>
                    <a:pt x="12567" y="4815"/>
                    <a:pt x="12567" y="4815"/>
                  </a:cubicBezTo>
                  <a:cubicBezTo>
                    <a:pt x="12567" y="4882"/>
                    <a:pt x="12567" y="4882"/>
                    <a:pt x="12567" y="4882"/>
                  </a:cubicBezTo>
                  <a:cubicBezTo>
                    <a:pt x="12623" y="4882"/>
                    <a:pt x="12623" y="4882"/>
                    <a:pt x="12623" y="4882"/>
                  </a:cubicBezTo>
                  <a:cubicBezTo>
                    <a:pt x="12623" y="4815"/>
                    <a:pt x="12623" y="4815"/>
                    <a:pt x="12623" y="4815"/>
                  </a:cubicBezTo>
                  <a:cubicBezTo>
                    <a:pt x="12623" y="4815"/>
                    <a:pt x="12623" y="4815"/>
                    <a:pt x="12623" y="4815"/>
                  </a:cubicBezTo>
                  <a:cubicBezTo>
                    <a:pt x="12567" y="4748"/>
                    <a:pt x="12567" y="4748"/>
                    <a:pt x="12567" y="4748"/>
                  </a:cubicBezTo>
                  <a:cubicBezTo>
                    <a:pt x="12623" y="4681"/>
                    <a:pt x="12623" y="4681"/>
                    <a:pt x="12623" y="4681"/>
                  </a:cubicBezTo>
                  <a:cubicBezTo>
                    <a:pt x="12679" y="4681"/>
                    <a:pt x="12679" y="4681"/>
                    <a:pt x="12679" y="4681"/>
                  </a:cubicBezTo>
                  <a:cubicBezTo>
                    <a:pt x="12679" y="4681"/>
                    <a:pt x="12679" y="4681"/>
                    <a:pt x="12679" y="4681"/>
                  </a:cubicBezTo>
                  <a:cubicBezTo>
                    <a:pt x="12623" y="4614"/>
                    <a:pt x="12623" y="4614"/>
                    <a:pt x="12623" y="4614"/>
                  </a:cubicBezTo>
                  <a:cubicBezTo>
                    <a:pt x="12623" y="4547"/>
                    <a:pt x="12623" y="4547"/>
                    <a:pt x="12623" y="4547"/>
                  </a:cubicBezTo>
                  <a:cubicBezTo>
                    <a:pt x="12679" y="4547"/>
                    <a:pt x="12679" y="4547"/>
                    <a:pt x="12679" y="4547"/>
                  </a:cubicBezTo>
                  <a:cubicBezTo>
                    <a:pt x="12679" y="4547"/>
                    <a:pt x="12679" y="4547"/>
                    <a:pt x="12679" y="4547"/>
                  </a:cubicBezTo>
                  <a:cubicBezTo>
                    <a:pt x="12736" y="4480"/>
                    <a:pt x="12736" y="4480"/>
                    <a:pt x="12736" y="4480"/>
                  </a:cubicBezTo>
                  <a:cubicBezTo>
                    <a:pt x="12736" y="4480"/>
                    <a:pt x="12736" y="4480"/>
                    <a:pt x="12736" y="4480"/>
                  </a:cubicBezTo>
                  <a:cubicBezTo>
                    <a:pt x="12679" y="4480"/>
                    <a:pt x="12679" y="4480"/>
                    <a:pt x="12679" y="4480"/>
                  </a:cubicBezTo>
                  <a:cubicBezTo>
                    <a:pt x="12679" y="4480"/>
                    <a:pt x="12679" y="4480"/>
                    <a:pt x="12679" y="4480"/>
                  </a:cubicBezTo>
                  <a:cubicBezTo>
                    <a:pt x="12679" y="4414"/>
                    <a:pt x="12679" y="4414"/>
                    <a:pt x="12679" y="4414"/>
                  </a:cubicBezTo>
                  <a:cubicBezTo>
                    <a:pt x="12736" y="4414"/>
                    <a:pt x="12736" y="4414"/>
                    <a:pt x="12736" y="4414"/>
                  </a:cubicBezTo>
                  <a:cubicBezTo>
                    <a:pt x="12736" y="4347"/>
                    <a:pt x="12736" y="4347"/>
                    <a:pt x="12736" y="4347"/>
                  </a:cubicBezTo>
                  <a:cubicBezTo>
                    <a:pt x="12792" y="4347"/>
                    <a:pt x="12792" y="4347"/>
                    <a:pt x="12792" y="4347"/>
                  </a:cubicBezTo>
                  <a:cubicBezTo>
                    <a:pt x="12792" y="4347"/>
                    <a:pt x="12792" y="4347"/>
                    <a:pt x="12792" y="4347"/>
                  </a:cubicBezTo>
                  <a:cubicBezTo>
                    <a:pt x="12792" y="4414"/>
                    <a:pt x="12792" y="4414"/>
                    <a:pt x="12792" y="4414"/>
                  </a:cubicBezTo>
                  <a:cubicBezTo>
                    <a:pt x="12848" y="4414"/>
                    <a:pt x="12848" y="4414"/>
                    <a:pt x="12848" y="4414"/>
                  </a:cubicBezTo>
                  <a:cubicBezTo>
                    <a:pt x="12848" y="4480"/>
                    <a:pt x="12848" y="4480"/>
                    <a:pt x="12848" y="4480"/>
                  </a:cubicBezTo>
                  <a:cubicBezTo>
                    <a:pt x="12848" y="4480"/>
                    <a:pt x="12848" y="4480"/>
                    <a:pt x="12848" y="4480"/>
                  </a:cubicBezTo>
                  <a:cubicBezTo>
                    <a:pt x="12848" y="4547"/>
                    <a:pt x="12848" y="4547"/>
                    <a:pt x="12848" y="4547"/>
                  </a:cubicBezTo>
                  <a:cubicBezTo>
                    <a:pt x="12848" y="4547"/>
                    <a:pt x="12848" y="4547"/>
                    <a:pt x="12848" y="4547"/>
                  </a:cubicBezTo>
                  <a:cubicBezTo>
                    <a:pt x="12904" y="4748"/>
                    <a:pt x="12904" y="4748"/>
                    <a:pt x="12904" y="4748"/>
                  </a:cubicBezTo>
                  <a:cubicBezTo>
                    <a:pt x="12848" y="4748"/>
                    <a:pt x="12848" y="4748"/>
                    <a:pt x="12848" y="4748"/>
                  </a:cubicBezTo>
                  <a:cubicBezTo>
                    <a:pt x="12848" y="4815"/>
                    <a:pt x="12848" y="4815"/>
                    <a:pt x="12848" y="4815"/>
                  </a:cubicBezTo>
                  <a:cubicBezTo>
                    <a:pt x="12904" y="4815"/>
                    <a:pt x="12904" y="4815"/>
                    <a:pt x="12904" y="4815"/>
                  </a:cubicBezTo>
                  <a:cubicBezTo>
                    <a:pt x="12960" y="4815"/>
                    <a:pt x="12960" y="4815"/>
                    <a:pt x="12960" y="4815"/>
                  </a:cubicBezTo>
                  <a:cubicBezTo>
                    <a:pt x="12960" y="4748"/>
                    <a:pt x="12960" y="4748"/>
                    <a:pt x="12960" y="4748"/>
                  </a:cubicBezTo>
                  <a:cubicBezTo>
                    <a:pt x="12960" y="4681"/>
                    <a:pt x="12960" y="4681"/>
                    <a:pt x="12960" y="4681"/>
                  </a:cubicBezTo>
                  <a:cubicBezTo>
                    <a:pt x="13016" y="4681"/>
                    <a:pt x="13016" y="4681"/>
                    <a:pt x="13016" y="4681"/>
                  </a:cubicBezTo>
                  <a:cubicBezTo>
                    <a:pt x="13016" y="4614"/>
                    <a:pt x="13016" y="4614"/>
                    <a:pt x="13016" y="4614"/>
                  </a:cubicBezTo>
                  <a:cubicBezTo>
                    <a:pt x="12904" y="4547"/>
                    <a:pt x="12904" y="4547"/>
                    <a:pt x="12904" y="4547"/>
                  </a:cubicBezTo>
                  <a:cubicBezTo>
                    <a:pt x="12904" y="4547"/>
                    <a:pt x="12904" y="4547"/>
                    <a:pt x="12904" y="4547"/>
                  </a:cubicBezTo>
                  <a:cubicBezTo>
                    <a:pt x="12960" y="4547"/>
                    <a:pt x="12960" y="4547"/>
                    <a:pt x="12960" y="4547"/>
                  </a:cubicBezTo>
                  <a:cubicBezTo>
                    <a:pt x="13016" y="4547"/>
                    <a:pt x="13016" y="4547"/>
                    <a:pt x="13016" y="4547"/>
                  </a:cubicBezTo>
                  <a:cubicBezTo>
                    <a:pt x="13016" y="4547"/>
                    <a:pt x="13016" y="4547"/>
                    <a:pt x="13016" y="4547"/>
                  </a:cubicBezTo>
                  <a:cubicBezTo>
                    <a:pt x="12960" y="4480"/>
                    <a:pt x="12960" y="4480"/>
                    <a:pt x="12960" y="4480"/>
                  </a:cubicBezTo>
                  <a:cubicBezTo>
                    <a:pt x="12960" y="4414"/>
                    <a:pt x="12960" y="4414"/>
                    <a:pt x="12960" y="4414"/>
                  </a:cubicBezTo>
                  <a:cubicBezTo>
                    <a:pt x="12960" y="4347"/>
                    <a:pt x="12960" y="4347"/>
                    <a:pt x="12960" y="4347"/>
                  </a:cubicBezTo>
                  <a:cubicBezTo>
                    <a:pt x="12960" y="4280"/>
                    <a:pt x="12960" y="4280"/>
                    <a:pt x="12960" y="4280"/>
                  </a:cubicBezTo>
                  <a:cubicBezTo>
                    <a:pt x="13016" y="4280"/>
                    <a:pt x="13016" y="4280"/>
                    <a:pt x="13016" y="4280"/>
                  </a:cubicBezTo>
                  <a:cubicBezTo>
                    <a:pt x="13016" y="4280"/>
                    <a:pt x="13016" y="4280"/>
                    <a:pt x="13016" y="4280"/>
                  </a:cubicBezTo>
                  <a:cubicBezTo>
                    <a:pt x="13072" y="4280"/>
                    <a:pt x="13072" y="4280"/>
                    <a:pt x="13072" y="4280"/>
                  </a:cubicBezTo>
                  <a:cubicBezTo>
                    <a:pt x="13072" y="4280"/>
                    <a:pt x="13072" y="4280"/>
                    <a:pt x="13072" y="4280"/>
                  </a:cubicBezTo>
                  <a:cubicBezTo>
                    <a:pt x="13072" y="4280"/>
                    <a:pt x="13128" y="4213"/>
                    <a:pt x="13128" y="4213"/>
                  </a:cubicBezTo>
                  <a:cubicBezTo>
                    <a:pt x="13128" y="4213"/>
                    <a:pt x="13184" y="4213"/>
                    <a:pt x="13184" y="4213"/>
                  </a:cubicBezTo>
                  <a:cubicBezTo>
                    <a:pt x="13184" y="4280"/>
                    <a:pt x="13184" y="4280"/>
                    <a:pt x="13184" y="4280"/>
                  </a:cubicBezTo>
                  <a:cubicBezTo>
                    <a:pt x="13241" y="4280"/>
                    <a:pt x="13241" y="4280"/>
                    <a:pt x="13241" y="4280"/>
                  </a:cubicBezTo>
                  <a:cubicBezTo>
                    <a:pt x="13241" y="4280"/>
                    <a:pt x="13241" y="4280"/>
                    <a:pt x="13241" y="4280"/>
                  </a:cubicBezTo>
                  <a:cubicBezTo>
                    <a:pt x="13297" y="4280"/>
                    <a:pt x="13297" y="4280"/>
                    <a:pt x="13297" y="4280"/>
                  </a:cubicBezTo>
                  <a:cubicBezTo>
                    <a:pt x="13297" y="4414"/>
                    <a:pt x="13297" y="4414"/>
                    <a:pt x="13297" y="4414"/>
                  </a:cubicBezTo>
                  <a:cubicBezTo>
                    <a:pt x="13241" y="4480"/>
                    <a:pt x="13241" y="4480"/>
                    <a:pt x="13241" y="4480"/>
                  </a:cubicBezTo>
                  <a:cubicBezTo>
                    <a:pt x="13241" y="4480"/>
                    <a:pt x="13241" y="4480"/>
                    <a:pt x="13241" y="4480"/>
                  </a:cubicBezTo>
                  <a:cubicBezTo>
                    <a:pt x="13297" y="4480"/>
                    <a:pt x="13297" y="4480"/>
                    <a:pt x="13297" y="4480"/>
                  </a:cubicBezTo>
                  <a:cubicBezTo>
                    <a:pt x="13297" y="4480"/>
                    <a:pt x="13297" y="4480"/>
                    <a:pt x="13297" y="4480"/>
                  </a:cubicBezTo>
                  <a:cubicBezTo>
                    <a:pt x="13297" y="4480"/>
                    <a:pt x="13297" y="4480"/>
                    <a:pt x="13297" y="4480"/>
                  </a:cubicBezTo>
                  <a:cubicBezTo>
                    <a:pt x="13353" y="4414"/>
                    <a:pt x="13353" y="4414"/>
                    <a:pt x="13353" y="4414"/>
                  </a:cubicBezTo>
                  <a:cubicBezTo>
                    <a:pt x="13353" y="4347"/>
                    <a:pt x="13353" y="4347"/>
                    <a:pt x="13353" y="4347"/>
                  </a:cubicBezTo>
                  <a:cubicBezTo>
                    <a:pt x="13353" y="4347"/>
                    <a:pt x="13353" y="4347"/>
                    <a:pt x="13353" y="4347"/>
                  </a:cubicBezTo>
                  <a:cubicBezTo>
                    <a:pt x="13409" y="4347"/>
                    <a:pt x="13409" y="4347"/>
                    <a:pt x="13409" y="4347"/>
                  </a:cubicBezTo>
                  <a:cubicBezTo>
                    <a:pt x="13465" y="4347"/>
                    <a:pt x="13465" y="4347"/>
                    <a:pt x="13465" y="4347"/>
                  </a:cubicBezTo>
                  <a:cubicBezTo>
                    <a:pt x="13465" y="4280"/>
                    <a:pt x="13465" y="4280"/>
                    <a:pt x="13465" y="4280"/>
                  </a:cubicBezTo>
                  <a:cubicBezTo>
                    <a:pt x="13409" y="4280"/>
                    <a:pt x="13409" y="4280"/>
                    <a:pt x="13409" y="4280"/>
                  </a:cubicBezTo>
                  <a:cubicBezTo>
                    <a:pt x="13465" y="4280"/>
                    <a:pt x="13465" y="4280"/>
                    <a:pt x="13465" y="4280"/>
                  </a:cubicBezTo>
                  <a:cubicBezTo>
                    <a:pt x="13465" y="4347"/>
                    <a:pt x="13465" y="4347"/>
                    <a:pt x="13465" y="4347"/>
                  </a:cubicBezTo>
                  <a:cubicBezTo>
                    <a:pt x="13465" y="4347"/>
                    <a:pt x="13465" y="4347"/>
                    <a:pt x="13465" y="4347"/>
                  </a:cubicBezTo>
                  <a:cubicBezTo>
                    <a:pt x="13465" y="4347"/>
                    <a:pt x="13465" y="4347"/>
                    <a:pt x="13465" y="4347"/>
                  </a:cubicBezTo>
                  <a:cubicBezTo>
                    <a:pt x="13465" y="4414"/>
                    <a:pt x="13465" y="4414"/>
                    <a:pt x="13465" y="4414"/>
                  </a:cubicBezTo>
                  <a:cubicBezTo>
                    <a:pt x="13465" y="4414"/>
                    <a:pt x="13465" y="4414"/>
                    <a:pt x="13465" y="4414"/>
                  </a:cubicBezTo>
                  <a:cubicBezTo>
                    <a:pt x="13465" y="4414"/>
                    <a:pt x="13465" y="4414"/>
                    <a:pt x="13465" y="4414"/>
                  </a:cubicBezTo>
                  <a:cubicBezTo>
                    <a:pt x="13521" y="4480"/>
                    <a:pt x="13521" y="4480"/>
                    <a:pt x="13521" y="4480"/>
                  </a:cubicBezTo>
                  <a:cubicBezTo>
                    <a:pt x="13521" y="4480"/>
                    <a:pt x="13521" y="4480"/>
                    <a:pt x="13521" y="4480"/>
                  </a:cubicBezTo>
                  <a:cubicBezTo>
                    <a:pt x="13521" y="4547"/>
                    <a:pt x="13521" y="4547"/>
                    <a:pt x="13521" y="4547"/>
                  </a:cubicBezTo>
                  <a:cubicBezTo>
                    <a:pt x="13465" y="4614"/>
                    <a:pt x="13465" y="4614"/>
                    <a:pt x="13465" y="4614"/>
                  </a:cubicBezTo>
                  <a:cubicBezTo>
                    <a:pt x="13465" y="4681"/>
                    <a:pt x="13465" y="4681"/>
                    <a:pt x="13465" y="4681"/>
                  </a:cubicBezTo>
                  <a:cubicBezTo>
                    <a:pt x="13465" y="4748"/>
                    <a:pt x="13465" y="4748"/>
                    <a:pt x="13465" y="4748"/>
                  </a:cubicBezTo>
                  <a:cubicBezTo>
                    <a:pt x="13409" y="4748"/>
                    <a:pt x="13409" y="4748"/>
                    <a:pt x="13409" y="4748"/>
                  </a:cubicBezTo>
                  <a:cubicBezTo>
                    <a:pt x="13409" y="4815"/>
                    <a:pt x="13409" y="4815"/>
                    <a:pt x="13409" y="4815"/>
                  </a:cubicBezTo>
                  <a:cubicBezTo>
                    <a:pt x="13353" y="4882"/>
                    <a:pt x="13353" y="4882"/>
                    <a:pt x="13353" y="4882"/>
                  </a:cubicBezTo>
                  <a:cubicBezTo>
                    <a:pt x="13297" y="4882"/>
                    <a:pt x="13297" y="4882"/>
                    <a:pt x="13297" y="4882"/>
                  </a:cubicBezTo>
                  <a:cubicBezTo>
                    <a:pt x="13297" y="4949"/>
                    <a:pt x="13297" y="4949"/>
                    <a:pt x="13297" y="4949"/>
                  </a:cubicBezTo>
                  <a:cubicBezTo>
                    <a:pt x="13297" y="4949"/>
                    <a:pt x="13297" y="4949"/>
                    <a:pt x="13297" y="4949"/>
                  </a:cubicBezTo>
                  <a:cubicBezTo>
                    <a:pt x="13241" y="5015"/>
                    <a:pt x="13241" y="5015"/>
                    <a:pt x="13241" y="5015"/>
                  </a:cubicBezTo>
                  <a:cubicBezTo>
                    <a:pt x="13241" y="5015"/>
                    <a:pt x="13241" y="5015"/>
                    <a:pt x="13241" y="5015"/>
                  </a:cubicBezTo>
                  <a:cubicBezTo>
                    <a:pt x="13184" y="5015"/>
                    <a:pt x="13184" y="5015"/>
                    <a:pt x="13184" y="5015"/>
                  </a:cubicBezTo>
                  <a:cubicBezTo>
                    <a:pt x="13184" y="5015"/>
                    <a:pt x="13184" y="5015"/>
                    <a:pt x="13184" y="5015"/>
                  </a:cubicBezTo>
                  <a:cubicBezTo>
                    <a:pt x="13184" y="5082"/>
                    <a:pt x="13184" y="5082"/>
                    <a:pt x="13184" y="5082"/>
                  </a:cubicBezTo>
                  <a:cubicBezTo>
                    <a:pt x="13241" y="5082"/>
                    <a:pt x="13241" y="5082"/>
                    <a:pt x="13241" y="5082"/>
                  </a:cubicBezTo>
                  <a:cubicBezTo>
                    <a:pt x="13241" y="5149"/>
                    <a:pt x="13241" y="5149"/>
                    <a:pt x="13241" y="5149"/>
                  </a:cubicBezTo>
                  <a:cubicBezTo>
                    <a:pt x="13184" y="5216"/>
                    <a:pt x="13184" y="5216"/>
                    <a:pt x="13184" y="5216"/>
                  </a:cubicBezTo>
                  <a:cubicBezTo>
                    <a:pt x="13128" y="5216"/>
                    <a:pt x="13128" y="5216"/>
                    <a:pt x="13128" y="5216"/>
                  </a:cubicBezTo>
                  <a:cubicBezTo>
                    <a:pt x="13128" y="5216"/>
                    <a:pt x="13128" y="5216"/>
                    <a:pt x="13128" y="5216"/>
                  </a:cubicBezTo>
                  <a:cubicBezTo>
                    <a:pt x="13128" y="5149"/>
                    <a:pt x="13128" y="5149"/>
                    <a:pt x="13128" y="5149"/>
                  </a:cubicBezTo>
                  <a:cubicBezTo>
                    <a:pt x="13128" y="5149"/>
                    <a:pt x="13128" y="5149"/>
                    <a:pt x="13128" y="5149"/>
                  </a:cubicBezTo>
                  <a:cubicBezTo>
                    <a:pt x="13072" y="5149"/>
                    <a:pt x="13072" y="5149"/>
                    <a:pt x="13072" y="5149"/>
                  </a:cubicBezTo>
                  <a:cubicBezTo>
                    <a:pt x="13072" y="5216"/>
                    <a:pt x="13072" y="5216"/>
                    <a:pt x="13072" y="5216"/>
                  </a:cubicBezTo>
                  <a:cubicBezTo>
                    <a:pt x="13072" y="5216"/>
                    <a:pt x="13072" y="5216"/>
                    <a:pt x="13072" y="5216"/>
                  </a:cubicBezTo>
                  <a:cubicBezTo>
                    <a:pt x="13016" y="5283"/>
                    <a:pt x="13016" y="5283"/>
                    <a:pt x="13016" y="5283"/>
                  </a:cubicBezTo>
                  <a:cubicBezTo>
                    <a:pt x="12960" y="5283"/>
                    <a:pt x="12960" y="5283"/>
                    <a:pt x="12960" y="5283"/>
                  </a:cubicBezTo>
                  <a:cubicBezTo>
                    <a:pt x="12960" y="5350"/>
                    <a:pt x="12960" y="5350"/>
                    <a:pt x="12960" y="5350"/>
                  </a:cubicBezTo>
                  <a:cubicBezTo>
                    <a:pt x="13016" y="5350"/>
                    <a:pt x="13016" y="5350"/>
                    <a:pt x="13016" y="5350"/>
                  </a:cubicBezTo>
                  <a:cubicBezTo>
                    <a:pt x="13016" y="5350"/>
                    <a:pt x="13016" y="5350"/>
                    <a:pt x="13016" y="5350"/>
                  </a:cubicBezTo>
                  <a:cubicBezTo>
                    <a:pt x="13016" y="5350"/>
                    <a:pt x="13016" y="5350"/>
                    <a:pt x="13016" y="5350"/>
                  </a:cubicBezTo>
                  <a:cubicBezTo>
                    <a:pt x="13016" y="5417"/>
                    <a:pt x="13016" y="5417"/>
                    <a:pt x="13016" y="5417"/>
                  </a:cubicBezTo>
                  <a:cubicBezTo>
                    <a:pt x="13016" y="5417"/>
                    <a:pt x="13016" y="5417"/>
                    <a:pt x="13016" y="5417"/>
                  </a:cubicBezTo>
                  <a:cubicBezTo>
                    <a:pt x="13016" y="5484"/>
                    <a:pt x="13016" y="5484"/>
                    <a:pt x="13016" y="5484"/>
                  </a:cubicBezTo>
                  <a:cubicBezTo>
                    <a:pt x="13016" y="5484"/>
                    <a:pt x="13016" y="5484"/>
                    <a:pt x="13016" y="5484"/>
                  </a:cubicBezTo>
                  <a:cubicBezTo>
                    <a:pt x="12960" y="5417"/>
                    <a:pt x="12960" y="5417"/>
                    <a:pt x="12960" y="5417"/>
                  </a:cubicBezTo>
                  <a:cubicBezTo>
                    <a:pt x="12960" y="5350"/>
                    <a:pt x="12960" y="5350"/>
                    <a:pt x="12960" y="5350"/>
                  </a:cubicBezTo>
                  <a:cubicBezTo>
                    <a:pt x="12960" y="5350"/>
                    <a:pt x="12960" y="5350"/>
                    <a:pt x="12960" y="5350"/>
                  </a:cubicBezTo>
                  <a:cubicBezTo>
                    <a:pt x="12904" y="5350"/>
                    <a:pt x="12904" y="5350"/>
                    <a:pt x="12904" y="5350"/>
                  </a:cubicBezTo>
                  <a:cubicBezTo>
                    <a:pt x="12904" y="5417"/>
                    <a:pt x="12904" y="5417"/>
                    <a:pt x="12904" y="5417"/>
                  </a:cubicBezTo>
                  <a:cubicBezTo>
                    <a:pt x="12960" y="5484"/>
                    <a:pt x="12960" y="5484"/>
                    <a:pt x="12960" y="5484"/>
                  </a:cubicBezTo>
                  <a:cubicBezTo>
                    <a:pt x="12904" y="5484"/>
                    <a:pt x="12904" y="5484"/>
                    <a:pt x="12904" y="5484"/>
                  </a:cubicBezTo>
                  <a:cubicBezTo>
                    <a:pt x="12792" y="5484"/>
                    <a:pt x="12792" y="5484"/>
                    <a:pt x="12792" y="5484"/>
                  </a:cubicBezTo>
                  <a:cubicBezTo>
                    <a:pt x="12736" y="5484"/>
                    <a:pt x="12736" y="5484"/>
                    <a:pt x="12736" y="5484"/>
                  </a:cubicBezTo>
                  <a:cubicBezTo>
                    <a:pt x="12736" y="5417"/>
                    <a:pt x="12736" y="5417"/>
                    <a:pt x="12736" y="5417"/>
                  </a:cubicBezTo>
                  <a:cubicBezTo>
                    <a:pt x="12736" y="5484"/>
                    <a:pt x="12736" y="5484"/>
                    <a:pt x="12736" y="5484"/>
                  </a:cubicBezTo>
                  <a:cubicBezTo>
                    <a:pt x="12679" y="5484"/>
                    <a:pt x="12679" y="5484"/>
                    <a:pt x="12679" y="5484"/>
                  </a:cubicBezTo>
                  <a:cubicBezTo>
                    <a:pt x="12679" y="5417"/>
                    <a:pt x="12679" y="5417"/>
                    <a:pt x="12679" y="5417"/>
                  </a:cubicBezTo>
                  <a:cubicBezTo>
                    <a:pt x="12679" y="5350"/>
                    <a:pt x="12679" y="5350"/>
                    <a:pt x="12679" y="5350"/>
                  </a:cubicBezTo>
                  <a:cubicBezTo>
                    <a:pt x="12623" y="5417"/>
                    <a:pt x="12623" y="5417"/>
                    <a:pt x="12623" y="5417"/>
                  </a:cubicBezTo>
                  <a:cubicBezTo>
                    <a:pt x="12623" y="5417"/>
                    <a:pt x="12623" y="5417"/>
                    <a:pt x="12623" y="5417"/>
                  </a:cubicBezTo>
                  <a:cubicBezTo>
                    <a:pt x="12623" y="5484"/>
                    <a:pt x="12623" y="5484"/>
                    <a:pt x="12623" y="5484"/>
                  </a:cubicBezTo>
                  <a:close/>
                  <a:moveTo>
                    <a:pt x="9369" y="4012"/>
                  </a:moveTo>
                  <a:cubicBezTo>
                    <a:pt x="9369" y="3946"/>
                    <a:pt x="9369" y="3946"/>
                    <a:pt x="9369" y="3946"/>
                  </a:cubicBezTo>
                  <a:cubicBezTo>
                    <a:pt x="9369" y="3879"/>
                    <a:pt x="9369" y="3879"/>
                    <a:pt x="9369" y="3879"/>
                  </a:cubicBezTo>
                  <a:cubicBezTo>
                    <a:pt x="9482" y="3812"/>
                    <a:pt x="9482" y="3812"/>
                    <a:pt x="9482" y="3812"/>
                  </a:cubicBezTo>
                  <a:cubicBezTo>
                    <a:pt x="9538" y="3812"/>
                    <a:pt x="9538" y="3812"/>
                    <a:pt x="9538" y="3812"/>
                  </a:cubicBezTo>
                  <a:cubicBezTo>
                    <a:pt x="9594" y="3745"/>
                    <a:pt x="9594" y="3745"/>
                    <a:pt x="9594" y="3745"/>
                  </a:cubicBezTo>
                  <a:cubicBezTo>
                    <a:pt x="9594" y="3745"/>
                    <a:pt x="9594" y="3745"/>
                    <a:pt x="9594" y="3745"/>
                  </a:cubicBezTo>
                  <a:cubicBezTo>
                    <a:pt x="9706" y="3678"/>
                    <a:pt x="9706" y="3678"/>
                    <a:pt x="9706" y="3678"/>
                  </a:cubicBezTo>
                  <a:cubicBezTo>
                    <a:pt x="9762" y="3678"/>
                    <a:pt x="9762" y="3678"/>
                    <a:pt x="9762" y="3678"/>
                  </a:cubicBezTo>
                  <a:cubicBezTo>
                    <a:pt x="9818" y="3678"/>
                    <a:pt x="9818" y="3678"/>
                    <a:pt x="9818" y="3678"/>
                  </a:cubicBezTo>
                  <a:cubicBezTo>
                    <a:pt x="9818" y="3678"/>
                    <a:pt x="9818" y="3678"/>
                    <a:pt x="9818" y="3678"/>
                  </a:cubicBezTo>
                  <a:cubicBezTo>
                    <a:pt x="9930" y="3678"/>
                    <a:pt x="9930" y="3678"/>
                    <a:pt x="9930" y="3678"/>
                  </a:cubicBezTo>
                  <a:cubicBezTo>
                    <a:pt x="9930" y="3678"/>
                    <a:pt x="9930" y="3678"/>
                    <a:pt x="9930" y="3678"/>
                  </a:cubicBezTo>
                  <a:cubicBezTo>
                    <a:pt x="9930" y="3678"/>
                    <a:pt x="9930" y="3678"/>
                    <a:pt x="9930" y="3678"/>
                  </a:cubicBezTo>
                  <a:cubicBezTo>
                    <a:pt x="9818" y="3745"/>
                    <a:pt x="9818" y="3745"/>
                    <a:pt x="9818" y="3745"/>
                  </a:cubicBezTo>
                  <a:cubicBezTo>
                    <a:pt x="9762" y="3812"/>
                    <a:pt x="9762" y="3812"/>
                    <a:pt x="9762" y="3812"/>
                  </a:cubicBezTo>
                  <a:cubicBezTo>
                    <a:pt x="9594" y="3946"/>
                    <a:pt x="9594" y="3946"/>
                    <a:pt x="9594" y="3946"/>
                  </a:cubicBezTo>
                  <a:cubicBezTo>
                    <a:pt x="9538" y="4012"/>
                    <a:pt x="9538" y="4012"/>
                    <a:pt x="9538" y="4012"/>
                  </a:cubicBezTo>
                  <a:cubicBezTo>
                    <a:pt x="9538" y="4012"/>
                    <a:pt x="9538" y="4012"/>
                    <a:pt x="9538" y="4012"/>
                  </a:cubicBezTo>
                  <a:cubicBezTo>
                    <a:pt x="9482" y="4012"/>
                    <a:pt x="9482" y="4012"/>
                    <a:pt x="9482" y="4012"/>
                  </a:cubicBezTo>
                  <a:cubicBezTo>
                    <a:pt x="9482" y="4012"/>
                    <a:pt x="9482" y="4012"/>
                    <a:pt x="9482" y="4012"/>
                  </a:cubicBezTo>
                  <a:cubicBezTo>
                    <a:pt x="9425" y="4079"/>
                    <a:pt x="9425" y="4079"/>
                    <a:pt x="9425" y="4079"/>
                  </a:cubicBezTo>
                  <a:cubicBezTo>
                    <a:pt x="9425" y="4012"/>
                    <a:pt x="9425" y="4012"/>
                    <a:pt x="9425" y="4012"/>
                  </a:cubicBezTo>
                  <a:cubicBezTo>
                    <a:pt x="9425" y="4012"/>
                    <a:pt x="9425" y="4012"/>
                    <a:pt x="9425" y="4012"/>
                  </a:cubicBezTo>
                  <a:cubicBezTo>
                    <a:pt x="9369" y="4012"/>
                    <a:pt x="9369" y="4012"/>
                    <a:pt x="9369" y="4012"/>
                  </a:cubicBezTo>
                  <a:close/>
                  <a:moveTo>
                    <a:pt x="11782" y="5082"/>
                  </a:moveTo>
                  <a:cubicBezTo>
                    <a:pt x="11782" y="5082"/>
                    <a:pt x="11782" y="5082"/>
                    <a:pt x="11782" y="5082"/>
                  </a:cubicBezTo>
                  <a:cubicBezTo>
                    <a:pt x="11782" y="5015"/>
                    <a:pt x="11782" y="5015"/>
                    <a:pt x="11782" y="5015"/>
                  </a:cubicBezTo>
                  <a:cubicBezTo>
                    <a:pt x="11838" y="5015"/>
                    <a:pt x="11838" y="5015"/>
                    <a:pt x="11838" y="5015"/>
                  </a:cubicBezTo>
                  <a:cubicBezTo>
                    <a:pt x="11838" y="5015"/>
                    <a:pt x="11838" y="5015"/>
                    <a:pt x="11838" y="5015"/>
                  </a:cubicBezTo>
                  <a:cubicBezTo>
                    <a:pt x="11838" y="4949"/>
                    <a:pt x="11838" y="4949"/>
                    <a:pt x="11838" y="4949"/>
                  </a:cubicBezTo>
                  <a:cubicBezTo>
                    <a:pt x="11894" y="4949"/>
                    <a:pt x="11894" y="4949"/>
                    <a:pt x="11894" y="4949"/>
                  </a:cubicBezTo>
                  <a:cubicBezTo>
                    <a:pt x="11950" y="4882"/>
                    <a:pt x="11950" y="4882"/>
                    <a:pt x="11950" y="4882"/>
                  </a:cubicBezTo>
                  <a:cubicBezTo>
                    <a:pt x="11950" y="4882"/>
                    <a:pt x="11950" y="4882"/>
                    <a:pt x="11950" y="4882"/>
                  </a:cubicBezTo>
                  <a:cubicBezTo>
                    <a:pt x="11950" y="4949"/>
                    <a:pt x="11950" y="4949"/>
                    <a:pt x="11950" y="4949"/>
                  </a:cubicBezTo>
                  <a:cubicBezTo>
                    <a:pt x="12006" y="4949"/>
                    <a:pt x="12006" y="4949"/>
                    <a:pt x="12006" y="4949"/>
                  </a:cubicBezTo>
                  <a:cubicBezTo>
                    <a:pt x="12006" y="5015"/>
                    <a:pt x="12006" y="5015"/>
                    <a:pt x="12006" y="5015"/>
                  </a:cubicBezTo>
                  <a:cubicBezTo>
                    <a:pt x="11950" y="5082"/>
                    <a:pt x="11950" y="5082"/>
                    <a:pt x="11950" y="5082"/>
                  </a:cubicBezTo>
                  <a:cubicBezTo>
                    <a:pt x="11950" y="5149"/>
                    <a:pt x="11950" y="5149"/>
                    <a:pt x="11950" y="5149"/>
                  </a:cubicBezTo>
                  <a:cubicBezTo>
                    <a:pt x="11894" y="5149"/>
                    <a:pt x="11894" y="5149"/>
                    <a:pt x="11894" y="5149"/>
                  </a:cubicBezTo>
                  <a:cubicBezTo>
                    <a:pt x="11838" y="5149"/>
                    <a:pt x="11838" y="5149"/>
                    <a:pt x="11838" y="5149"/>
                  </a:cubicBezTo>
                  <a:cubicBezTo>
                    <a:pt x="11838" y="5149"/>
                    <a:pt x="11838" y="5149"/>
                    <a:pt x="11838" y="5149"/>
                  </a:cubicBezTo>
                  <a:cubicBezTo>
                    <a:pt x="11782" y="5082"/>
                    <a:pt x="11782" y="5082"/>
                    <a:pt x="11782" y="5082"/>
                  </a:cubicBezTo>
                  <a:cubicBezTo>
                    <a:pt x="11782" y="5082"/>
                    <a:pt x="11782" y="5082"/>
                    <a:pt x="11782" y="5082"/>
                  </a:cubicBezTo>
                  <a:close/>
                  <a:moveTo>
                    <a:pt x="9874" y="5015"/>
                  </a:moveTo>
                  <a:cubicBezTo>
                    <a:pt x="9874" y="4949"/>
                    <a:pt x="9874" y="4949"/>
                    <a:pt x="9874" y="4949"/>
                  </a:cubicBezTo>
                  <a:cubicBezTo>
                    <a:pt x="9874" y="4882"/>
                    <a:pt x="9874" y="4882"/>
                    <a:pt x="9874" y="4882"/>
                  </a:cubicBezTo>
                  <a:cubicBezTo>
                    <a:pt x="9874" y="4815"/>
                    <a:pt x="9874" y="4815"/>
                    <a:pt x="9874" y="4815"/>
                  </a:cubicBezTo>
                  <a:cubicBezTo>
                    <a:pt x="9930" y="4815"/>
                    <a:pt x="9930" y="4815"/>
                    <a:pt x="9930" y="4815"/>
                  </a:cubicBezTo>
                  <a:cubicBezTo>
                    <a:pt x="10043" y="4815"/>
                    <a:pt x="10043" y="4815"/>
                    <a:pt x="10043" y="4815"/>
                  </a:cubicBezTo>
                  <a:cubicBezTo>
                    <a:pt x="10043" y="4815"/>
                    <a:pt x="10043" y="4815"/>
                    <a:pt x="10043" y="4815"/>
                  </a:cubicBezTo>
                  <a:cubicBezTo>
                    <a:pt x="10099" y="4815"/>
                    <a:pt x="10099" y="4815"/>
                    <a:pt x="10099" y="4815"/>
                  </a:cubicBezTo>
                  <a:cubicBezTo>
                    <a:pt x="10155" y="4815"/>
                    <a:pt x="10155" y="4815"/>
                    <a:pt x="10155" y="4815"/>
                  </a:cubicBezTo>
                  <a:cubicBezTo>
                    <a:pt x="10211" y="4748"/>
                    <a:pt x="10211" y="4748"/>
                    <a:pt x="10211" y="4748"/>
                  </a:cubicBezTo>
                  <a:cubicBezTo>
                    <a:pt x="10323" y="4748"/>
                    <a:pt x="10323" y="4748"/>
                    <a:pt x="10323" y="4748"/>
                  </a:cubicBezTo>
                  <a:cubicBezTo>
                    <a:pt x="10379" y="4815"/>
                    <a:pt x="10379" y="4815"/>
                    <a:pt x="10379" y="4815"/>
                  </a:cubicBezTo>
                  <a:cubicBezTo>
                    <a:pt x="10435" y="4815"/>
                    <a:pt x="10435" y="4815"/>
                    <a:pt x="10435" y="4815"/>
                  </a:cubicBezTo>
                  <a:cubicBezTo>
                    <a:pt x="10491" y="4815"/>
                    <a:pt x="10491" y="4815"/>
                    <a:pt x="10491" y="4815"/>
                  </a:cubicBezTo>
                  <a:cubicBezTo>
                    <a:pt x="10491" y="4748"/>
                    <a:pt x="10491" y="4748"/>
                    <a:pt x="10491" y="4748"/>
                  </a:cubicBezTo>
                  <a:cubicBezTo>
                    <a:pt x="10604" y="4748"/>
                    <a:pt x="10604" y="4748"/>
                    <a:pt x="10604" y="4748"/>
                  </a:cubicBezTo>
                  <a:cubicBezTo>
                    <a:pt x="10660" y="4748"/>
                    <a:pt x="10660" y="4748"/>
                    <a:pt x="10660" y="4748"/>
                  </a:cubicBezTo>
                  <a:cubicBezTo>
                    <a:pt x="10660" y="4681"/>
                    <a:pt x="10660" y="4681"/>
                    <a:pt x="10660" y="4681"/>
                  </a:cubicBezTo>
                  <a:cubicBezTo>
                    <a:pt x="10660" y="4681"/>
                    <a:pt x="10660" y="4681"/>
                    <a:pt x="10660" y="4681"/>
                  </a:cubicBezTo>
                  <a:cubicBezTo>
                    <a:pt x="10604" y="4748"/>
                    <a:pt x="10604" y="4748"/>
                    <a:pt x="10604" y="4748"/>
                  </a:cubicBezTo>
                  <a:cubicBezTo>
                    <a:pt x="10548" y="4748"/>
                    <a:pt x="10548" y="4748"/>
                    <a:pt x="10548" y="4748"/>
                  </a:cubicBezTo>
                  <a:cubicBezTo>
                    <a:pt x="10548" y="4681"/>
                    <a:pt x="10548" y="4681"/>
                    <a:pt x="10548" y="4681"/>
                  </a:cubicBezTo>
                  <a:cubicBezTo>
                    <a:pt x="10491" y="4748"/>
                    <a:pt x="10491" y="4748"/>
                    <a:pt x="10491" y="4748"/>
                  </a:cubicBezTo>
                  <a:cubicBezTo>
                    <a:pt x="10435" y="4748"/>
                    <a:pt x="10435" y="4748"/>
                    <a:pt x="10435" y="4748"/>
                  </a:cubicBezTo>
                  <a:cubicBezTo>
                    <a:pt x="10435" y="4681"/>
                    <a:pt x="10435" y="4681"/>
                    <a:pt x="10435" y="4681"/>
                  </a:cubicBezTo>
                  <a:cubicBezTo>
                    <a:pt x="10379" y="4681"/>
                    <a:pt x="10379" y="4681"/>
                    <a:pt x="10379" y="4681"/>
                  </a:cubicBezTo>
                  <a:cubicBezTo>
                    <a:pt x="10323" y="4681"/>
                    <a:pt x="10323" y="4681"/>
                    <a:pt x="10323" y="4681"/>
                  </a:cubicBezTo>
                  <a:cubicBezTo>
                    <a:pt x="10267" y="4681"/>
                    <a:pt x="10267" y="4681"/>
                    <a:pt x="10267" y="4681"/>
                  </a:cubicBezTo>
                  <a:cubicBezTo>
                    <a:pt x="10267" y="4681"/>
                    <a:pt x="10267" y="4681"/>
                    <a:pt x="10267" y="4681"/>
                  </a:cubicBezTo>
                  <a:cubicBezTo>
                    <a:pt x="10211" y="4681"/>
                    <a:pt x="10211" y="4681"/>
                    <a:pt x="10211" y="4681"/>
                  </a:cubicBezTo>
                  <a:cubicBezTo>
                    <a:pt x="10155" y="4681"/>
                    <a:pt x="10155" y="4681"/>
                    <a:pt x="10155" y="4681"/>
                  </a:cubicBezTo>
                  <a:cubicBezTo>
                    <a:pt x="10099" y="4681"/>
                    <a:pt x="10099" y="4681"/>
                    <a:pt x="10099" y="4681"/>
                  </a:cubicBezTo>
                  <a:cubicBezTo>
                    <a:pt x="10099" y="4614"/>
                    <a:pt x="10099" y="4614"/>
                    <a:pt x="10099" y="4614"/>
                  </a:cubicBezTo>
                  <a:cubicBezTo>
                    <a:pt x="10155" y="4614"/>
                    <a:pt x="10155" y="4614"/>
                    <a:pt x="10155" y="4614"/>
                  </a:cubicBezTo>
                  <a:cubicBezTo>
                    <a:pt x="10211" y="4547"/>
                    <a:pt x="10211" y="4547"/>
                    <a:pt x="10211" y="4547"/>
                  </a:cubicBezTo>
                  <a:cubicBezTo>
                    <a:pt x="10211" y="4547"/>
                    <a:pt x="10211" y="4547"/>
                    <a:pt x="10211" y="4547"/>
                  </a:cubicBezTo>
                  <a:cubicBezTo>
                    <a:pt x="10155" y="4547"/>
                    <a:pt x="10155" y="4547"/>
                    <a:pt x="10155" y="4547"/>
                  </a:cubicBezTo>
                  <a:cubicBezTo>
                    <a:pt x="10099" y="4614"/>
                    <a:pt x="10099" y="4614"/>
                    <a:pt x="10099" y="4614"/>
                  </a:cubicBezTo>
                  <a:cubicBezTo>
                    <a:pt x="10099" y="4547"/>
                    <a:pt x="10099" y="4547"/>
                    <a:pt x="10099" y="4547"/>
                  </a:cubicBezTo>
                  <a:cubicBezTo>
                    <a:pt x="10043" y="4547"/>
                    <a:pt x="10043" y="4547"/>
                    <a:pt x="10043" y="4547"/>
                  </a:cubicBezTo>
                  <a:cubicBezTo>
                    <a:pt x="10043" y="4614"/>
                    <a:pt x="10043" y="4614"/>
                    <a:pt x="10043" y="4614"/>
                  </a:cubicBezTo>
                  <a:cubicBezTo>
                    <a:pt x="9986" y="4681"/>
                    <a:pt x="9986" y="4681"/>
                    <a:pt x="9986" y="4681"/>
                  </a:cubicBezTo>
                  <a:cubicBezTo>
                    <a:pt x="9986" y="4681"/>
                    <a:pt x="9986" y="4681"/>
                    <a:pt x="9986" y="4681"/>
                  </a:cubicBezTo>
                  <a:cubicBezTo>
                    <a:pt x="9930" y="4681"/>
                    <a:pt x="9930" y="4681"/>
                    <a:pt x="9930" y="4681"/>
                  </a:cubicBezTo>
                  <a:cubicBezTo>
                    <a:pt x="9874" y="4681"/>
                    <a:pt x="9874" y="4681"/>
                    <a:pt x="9874" y="4681"/>
                  </a:cubicBezTo>
                  <a:cubicBezTo>
                    <a:pt x="9874" y="4614"/>
                    <a:pt x="9874" y="4614"/>
                    <a:pt x="9874" y="4614"/>
                  </a:cubicBezTo>
                  <a:cubicBezTo>
                    <a:pt x="9874" y="4614"/>
                    <a:pt x="9874" y="4614"/>
                    <a:pt x="9874" y="4614"/>
                  </a:cubicBezTo>
                  <a:cubicBezTo>
                    <a:pt x="9874" y="4614"/>
                    <a:pt x="9874" y="4614"/>
                    <a:pt x="9874" y="4614"/>
                  </a:cubicBezTo>
                  <a:cubicBezTo>
                    <a:pt x="9818" y="4547"/>
                    <a:pt x="9818" y="4547"/>
                    <a:pt x="9818" y="4547"/>
                  </a:cubicBezTo>
                  <a:cubicBezTo>
                    <a:pt x="9818" y="4614"/>
                    <a:pt x="9818" y="4614"/>
                    <a:pt x="9818" y="4614"/>
                  </a:cubicBezTo>
                  <a:cubicBezTo>
                    <a:pt x="9818" y="4681"/>
                    <a:pt x="9818" y="4681"/>
                    <a:pt x="9818" y="4681"/>
                  </a:cubicBezTo>
                  <a:cubicBezTo>
                    <a:pt x="9762" y="4614"/>
                    <a:pt x="9762" y="4614"/>
                    <a:pt x="9762" y="4614"/>
                  </a:cubicBezTo>
                  <a:cubicBezTo>
                    <a:pt x="9762" y="4547"/>
                    <a:pt x="9762" y="4547"/>
                    <a:pt x="9762" y="4547"/>
                  </a:cubicBezTo>
                  <a:cubicBezTo>
                    <a:pt x="9706" y="4547"/>
                    <a:pt x="9706" y="4547"/>
                    <a:pt x="9706" y="4547"/>
                  </a:cubicBezTo>
                  <a:cubicBezTo>
                    <a:pt x="9706" y="4480"/>
                    <a:pt x="9706" y="4480"/>
                    <a:pt x="9706" y="4480"/>
                  </a:cubicBezTo>
                  <a:cubicBezTo>
                    <a:pt x="9706" y="4480"/>
                    <a:pt x="9706" y="4480"/>
                    <a:pt x="9706" y="4480"/>
                  </a:cubicBezTo>
                  <a:cubicBezTo>
                    <a:pt x="9650" y="4547"/>
                    <a:pt x="9650" y="4547"/>
                    <a:pt x="9650" y="4547"/>
                  </a:cubicBezTo>
                  <a:cubicBezTo>
                    <a:pt x="9650" y="4547"/>
                    <a:pt x="9650" y="4547"/>
                    <a:pt x="9650" y="4547"/>
                  </a:cubicBezTo>
                  <a:cubicBezTo>
                    <a:pt x="9594" y="4480"/>
                    <a:pt x="9594" y="4480"/>
                    <a:pt x="9594" y="4480"/>
                  </a:cubicBezTo>
                  <a:cubicBezTo>
                    <a:pt x="9482" y="4414"/>
                    <a:pt x="9482" y="4414"/>
                    <a:pt x="9482" y="4414"/>
                  </a:cubicBezTo>
                  <a:cubicBezTo>
                    <a:pt x="9482" y="4347"/>
                    <a:pt x="9482" y="4347"/>
                    <a:pt x="9482" y="4347"/>
                  </a:cubicBezTo>
                  <a:cubicBezTo>
                    <a:pt x="9538" y="4347"/>
                    <a:pt x="9538" y="4347"/>
                    <a:pt x="9538" y="4347"/>
                  </a:cubicBezTo>
                  <a:cubicBezTo>
                    <a:pt x="9538" y="4347"/>
                    <a:pt x="9538" y="4347"/>
                    <a:pt x="9538" y="4347"/>
                  </a:cubicBezTo>
                  <a:cubicBezTo>
                    <a:pt x="9538" y="4280"/>
                    <a:pt x="9538" y="4280"/>
                    <a:pt x="9538" y="4280"/>
                  </a:cubicBezTo>
                  <a:cubicBezTo>
                    <a:pt x="9650" y="4213"/>
                    <a:pt x="9650" y="4213"/>
                    <a:pt x="9650" y="4213"/>
                  </a:cubicBezTo>
                  <a:cubicBezTo>
                    <a:pt x="9706" y="4213"/>
                    <a:pt x="9706" y="4213"/>
                    <a:pt x="9706" y="4213"/>
                  </a:cubicBezTo>
                  <a:cubicBezTo>
                    <a:pt x="9706" y="4213"/>
                    <a:pt x="9706" y="4213"/>
                    <a:pt x="9706" y="4213"/>
                  </a:cubicBezTo>
                  <a:cubicBezTo>
                    <a:pt x="9818" y="4213"/>
                    <a:pt x="9818" y="4213"/>
                    <a:pt x="9818" y="4213"/>
                  </a:cubicBezTo>
                  <a:cubicBezTo>
                    <a:pt x="9874" y="4280"/>
                    <a:pt x="9874" y="4280"/>
                    <a:pt x="9874" y="4280"/>
                  </a:cubicBezTo>
                  <a:cubicBezTo>
                    <a:pt x="9930" y="4280"/>
                    <a:pt x="9930" y="4280"/>
                    <a:pt x="9930" y="4280"/>
                  </a:cubicBezTo>
                  <a:cubicBezTo>
                    <a:pt x="9986" y="4213"/>
                    <a:pt x="9986" y="4213"/>
                    <a:pt x="9986" y="4213"/>
                  </a:cubicBezTo>
                  <a:cubicBezTo>
                    <a:pt x="10043" y="4213"/>
                    <a:pt x="10043" y="4213"/>
                    <a:pt x="10043" y="4213"/>
                  </a:cubicBezTo>
                  <a:cubicBezTo>
                    <a:pt x="10099" y="4213"/>
                    <a:pt x="10099" y="4213"/>
                    <a:pt x="10099" y="4213"/>
                  </a:cubicBezTo>
                  <a:cubicBezTo>
                    <a:pt x="10043" y="4146"/>
                    <a:pt x="10043" y="4146"/>
                    <a:pt x="10043" y="4146"/>
                  </a:cubicBezTo>
                  <a:cubicBezTo>
                    <a:pt x="10043" y="4146"/>
                    <a:pt x="10043" y="4146"/>
                    <a:pt x="10043" y="4146"/>
                  </a:cubicBezTo>
                  <a:cubicBezTo>
                    <a:pt x="9986" y="4146"/>
                    <a:pt x="9986" y="4146"/>
                    <a:pt x="9986" y="4146"/>
                  </a:cubicBezTo>
                  <a:cubicBezTo>
                    <a:pt x="9930" y="4146"/>
                    <a:pt x="9930" y="4146"/>
                    <a:pt x="9930" y="4146"/>
                  </a:cubicBezTo>
                  <a:cubicBezTo>
                    <a:pt x="9818" y="4146"/>
                    <a:pt x="9818" y="4146"/>
                    <a:pt x="9818" y="4146"/>
                  </a:cubicBezTo>
                  <a:cubicBezTo>
                    <a:pt x="9762" y="4146"/>
                    <a:pt x="9762" y="4146"/>
                    <a:pt x="9762" y="4146"/>
                  </a:cubicBezTo>
                  <a:cubicBezTo>
                    <a:pt x="9762" y="4079"/>
                    <a:pt x="9762" y="4079"/>
                    <a:pt x="9762" y="4079"/>
                  </a:cubicBezTo>
                  <a:cubicBezTo>
                    <a:pt x="9818" y="4012"/>
                    <a:pt x="9818" y="4012"/>
                    <a:pt x="9818" y="4012"/>
                  </a:cubicBezTo>
                  <a:cubicBezTo>
                    <a:pt x="9874" y="3946"/>
                    <a:pt x="9874" y="3946"/>
                    <a:pt x="9874" y="3946"/>
                  </a:cubicBezTo>
                  <a:cubicBezTo>
                    <a:pt x="9930" y="3946"/>
                    <a:pt x="9930" y="3946"/>
                    <a:pt x="9930" y="3946"/>
                  </a:cubicBezTo>
                  <a:cubicBezTo>
                    <a:pt x="9986" y="3946"/>
                    <a:pt x="9986" y="3946"/>
                    <a:pt x="9986" y="3946"/>
                  </a:cubicBezTo>
                  <a:cubicBezTo>
                    <a:pt x="10099" y="3946"/>
                    <a:pt x="10099" y="3946"/>
                    <a:pt x="10099" y="3946"/>
                  </a:cubicBezTo>
                  <a:cubicBezTo>
                    <a:pt x="10155" y="3946"/>
                    <a:pt x="10155" y="3946"/>
                    <a:pt x="10155" y="3946"/>
                  </a:cubicBezTo>
                  <a:cubicBezTo>
                    <a:pt x="10267" y="3946"/>
                    <a:pt x="10267" y="3946"/>
                    <a:pt x="10267" y="3946"/>
                  </a:cubicBezTo>
                  <a:cubicBezTo>
                    <a:pt x="10267" y="3946"/>
                    <a:pt x="10267" y="3946"/>
                    <a:pt x="10267" y="3946"/>
                  </a:cubicBezTo>
                  <a:cubicBezTo>
                    <a:pt x="10267" y="3946"/>
                    <a:pt x="10267" y="3946"/>
                    <a:pt x="10267" y="3946"/>
                  </a:cubicBezTo>
                  <a:cubicBezTo>
                    <a:pt x="10211" y="3946"/>
                    <a:pt x="10211" y="3946"/>
                    <a:pt x="10211" y="3946"/>
                  </a:cubicBezTo>
                  <a:cubicBezTo>
                    <a:pt x="10155" y="3879"/>
                    <a:pt x="10155" y="3879"/>
                    <a:pt x="10155" y="3879"/>
                  </a:cubicBezTo>
                  <a:cubicBezTo>
                    <a:pt x="10099" y="3879"/>
                    <a:pt x="10099" y="3879"/>
                    <a:pt x="10099" y="3879"/>
                  </a:cubicBezTo>
                  <a:cubicBezTo>
                    <a:pt x="10043" y="3879"/>
                    <a:pt x="10043" y="3879"/>
                    <a:pt x="10043" y="3879"/>
                  </a:cubicBezTo>
                  <a:cubicBezTo>
                    <a:pt x="9986" y="3812"/>
                    <a:pt x="9986" y="3812"/>
                    <a:pt x="9986" y="3812"/>
                  </a:cubicBezTo>
                  <a:cubicBezTo>
                    <a:pt x="10043" y="3745"/>
                    <a:pt x="10043" y="3745"/>
                    <a:pt x="10043" y="3745"/>
                  </a:cubicBezTo>
                  <a:cubicBezTo>
                    <a:pt x="10099" y="3745"/>
                    <a:pt x="10099" y="3745"/>
                    <a:pt x="10099" y="3745"/>
                  </a:cubicBezTo>
                  <a:cubicBezTo>
                    <a:pt x="10099" y="3678"/>
                    <a:pt x="10099" y="3678"/>
                    <a:pt x="10099" y="3678"/>
                  </a:cubicBezTo>
                  <a:cubicBezTo>
                    <a:pt x="10155" y="3678"/>
                    <a:pt x="10155" y="3678"/>
                    <a:pt x="10155" y="3678"/>
                  </a:cubicBezTo>
                  <a:cubicBezTo>
                    <a:pt x="10211" y="3678"/>
                    <a:pt x="10211" y="3678"/>
                    <a:pt x="10211" y="3678"/>
                  </a:cubicBezTo>
                  <a:cubicBezTo>
                    <a:pt x="10267" y="3678"/>
                    <a:pt x="10267" y="3678"/>
                    <a:pt x="10267" y="3678"/>
                  </a:cubicBezTo>
                  <a:cubicBezTo>
                    <a:pt x="10267" y="3678"/>
                    <a:pt x="10267" y="3678"/>
                    <a:pt x="10267" y="3678"/>
                  </a:cubicBezTo>
                  <a:cubicBezTo>
                    <a:pt x="10323" y="3678"/>
                    <a:pt x="10323" y="3678"/>
                    <a:pt x="10323" y="3678"/>
                  </a:cubicBezTo>
                  <a:cubicBezTo>
                    <a:pt x="10379" y="3745"/>
                    <a:pt x="10379" y="3745"/>
                    <a:pt x="10379" y="3745"/>
                  </a:cubicBezTo>
                  <a:cubicBezTo>
                    <a:pt x="10379" y="3745"/>
                    <a:pt x="10379" y="3745"/>
                    <a:pt x="10379" y="3745"/>
                  </a:cubicBezTo>
                  <a:cubicBezTo>
                    <a:pt x="10379" y="3678"/>
                    <a:pt x="10379" y="3678"/>
                    <a:pt x="10379" y="3678"/>
                  </a:cubicBezTo>
                  <a:cubicBezTo>
                    <a:pt x="10323" y="3678"/>
                    <a:pt x="10323" y="3678"/>
                    <a:pt x="10323" y="3678"/>
                  </a:cubicBezTo>
                  <a:cubicBezTo>
                    <a:pt x="10323" y="3611"/>
                    <a:pt x="10323" y="3611"/>
                    <a:pt x="10323" y="3611"/>
                  </a:cubicBezTo>
                  <a:cubicBezTo>
                    <a:pt x="10267" y="3611"/>
                    <a:pt x="10267" y="3611"/>
                    <a:pt x="10267" y="3611"/>
                  </a:cubicBezTo>
                  <a:cubicBezTo>
                    <a:pt x="10323" y="3544"/>
                    <a:pt x="10323" y="3544"/>
                    <a:pt x="10323" y="3544"/>
                  </a:cubicBezTo>
                  <a:cubicBezTo>
                    <a:pt x="10435" y="3544"/>
                    <a:pt x="10435" y="3544"/>
                    <a:pt x="10435" y="3544"/>
                  </a:cubicBezTo>
                  <a:cubicBezTo>
                    <a:pt x="10491" y="3544"/>
                    <a:pt x="10491" y="3544"/>
                    <a:pt x="10491" y="3544"/>
                  </a:cubicBezTo>
                  <a:cubicBezTo>
                    <a:pt x="10548" y="3544"/>
                    <a:pt x="10548" y="3544"/>
                    <a:pt x="10548" y="3544"/>
                  </a:cubicBezTo>
                  <a:cubicBezTo>
                    <a:pt x="10604" y="3611"/>
                    <a:pt x="10604" y="3611"/>
                    <a:pt x="10604" y="3611"/>
                  </a:cubicBezTo>
                  <a:cubicBezTo>
                    <a:pt x="10660" y="3678"/>
                    <a:pt x="10660" y="3678"/>
                    <a:pt x="10660" y="3678"/>
                  </a:cubicBezTo>
                  <a:cubicBezTo>
                    <a:pt x="10604" y="3678"/>
                    <a:pt x="10604" y="3678"/>
                    <a:pt x="10604" y="3678"/>
                  </a:cubicBezTo>
                  <a:cubicBezTo>
                    <a:pt x="10548" y="3745"/>
                    <a:pt x="10548" y="3745"/>
                    <a:pt x="10548" y="3745"/>
                  </a:cubicBezTo>
                  <a:cubicBezTo>
                    <a:pt x="10604" y="3812"/>
                    <a:pt x="10604" y="3812"/>
                    <a:pt x="10604" y="3812"/>
                  </a:cubicBezTo>
                  <a:cubicBezTo>
                    <a:pt x="10660" y="3812"/>
                    <a:pt x="10660" y="3812"/>
                    <a:pt x="10660" y="3812"/>
                  </a:cubicBezTo>
                  <a:cubicBezTo>
                    <a:pt x="10716" y="3812"/>
                    <a:pt x="10716" y="3812"/>
                    <a:pt x="10716" y="3812"/>
                  </a:cubicBezTo>
                  <a:cubicBezTo>
                    <a:pt x="10716" y="3812"/>
                    <a:pt x="10716" y="3812"/>
                    <a:pt x="10716" y="3812"/>
                  </a:cubicBezTo>
                  <a:cubicBezTo>
                    <a:pt x="10772" y="3812"/>
                    <a:pt x="10772" y="3812"/>
                    <a:pt x="10772" y="3812"/>
                  </a:cubicBezTo>
                  <a:cubicBezTo>
                    <a:pt x="10772" y="3812"/>
                    <a:pt x="10772" y="3812"/>
                    <a:pt x="10772" y="3812"/>
                  </a:cubicBezTo>
                  <a:cubicBezTo>
                    <a:pt x="10772" y="3879"/>
                    <a:pt x="10772" y="3879"/>
                    <a:pt x="10772" y="3879"/>
                  </a:cubicBezTo>
                  <a:cubicBezTo>
                    <a:pt x="10828" y="3879"/>
                    <a:pt x="10828" y="3879"/>
                    <a:pt x="10828" y="3879"/>
                  </a:cubicBezTo>
                  <a:cubicBezTo>
                    <a:pt x="10828" y="3946"/>
                    <a:pt x="10828" y="3946"/>
                    <a:pt x="10828" y="3946"/>
                  </a:cubicBezTo>
                  <a:cubicBezTo>
                    <a:pt x="10772" y="3946"/>
                    <a:pt x="10772" y="3946"/>
                    <a:pt x="10772" y="3946"/>
                  </a:cubicBezTo>
                  <a:cubicBezTo>
                    <a:pt x="10772" y="4012"/>
                    <a:pt x="10772" y="4012"/>
                    <a:pt x="10772" y="4012"/>
                  </a:cubicBezTo>
                  <a:cubicBezTo>
                    <a:pt x="10828" y="4079"/>
                    <a:pt x="10828" y="4079"/>
                    <a:pt x="10828" y="4079"/>
                  </a:cubicBezTo>
                  <a:cubicBezTo>
                    <a:pt x="10828" y="4146"/>
                    <a:pt x="10828" y="4146"/>
                    <a:pt x="10828" y="4146"/>
                  </a:cubicBezTo>
                  <a:cubicBezTo>
                    <a:pt x="10772" y="4213"/>
                    <a:pt x="10772" y="4213"/>
                    <a:pt x="10772" y="4213"/>
                  </a:cubicBezTo>
                  <a:cubicBezTo>
                    <a:pt x="10772" y="4146"/>
                    <a:pt x="10772" y="4146"/>
                    <a:pt x="10772" y="4146"/>
                  </a:cubicBezTo>
                  <a:cubicBezTo>
                    <a:pt x="10716" y="4213"/>
                    <a:pt x="10716" y="4213"/>
                    <a:pt x="10716" y="4213"/>
                  </a:cubicBezTo>
                  <a:cubicBezTo>
                    <a:pt x="10716" y="4213"/>
                    <a:pt x="10716" y="4213"/>
                    <a:pt x="10716" y="4213"/>
                  </a:cubicBezTo>
                  <a:cubicBezTo>
                    <a:pt x="10772" y="4213"/>
                    <a:pt x="10772" y="4213"/>
                    <a:pt x="10772" y="4213"/>
                  </a:cubicBezTo>
                  <a:cubicBezTo>
                    <a:pt x="10828" y="4213"/>
                    <a:pt x="10828" y="4213"/>
                    <a:pt x="10828" y="4213"/>
                  </a:cubicBezTo>
                  <a:cubicBezTo>
                    <a:pt x="10828" y="4213"/>
                    <a:pt x="10828" y="4213"/>
                    <a:pt x="10828" y="4213"/>
                  </a:cubicBezTo>
                  <a:cubicBezTo>
                    <a:pt x="10828" y="4347"/>
                    <a:pt x="10828" y="4347"/>
                    <a:pt x="10828" y="4347"/>
                  </a:cubicBezTo>
                  <a:cubicBezTo>
                    <a:pt x="10772" y="4414"/>
                    <a:pt x="10772" y="4414"/>
                    <a:pt x="10772" y="4414"/>
                  </a:cubicBezTo>
                  <a:cubicBezTo>
                    <a:pt x="10772" y="4480"/>
                    <a:pt x="10772" y="4480"/>
                    <a:pt x="10772" y="4480"/>
                  </a:cubicBezTo>
                  <a:cubicBezTo>
                    <a:pt x="10772" y="4480"/>
                    <a:pt x="10772" y="4480"/>
                    <a:pt x="10772" y="4480"/>
                  </a:cubicBezTo>
                  <a:cubicBezTo>
                    <a:pt x="10828" y="4480"/>
                    <a:pt x="10828" y="4480"/>
                    <a:pt x="10828" y="4480"/>
                  </a:cubicBezTo>
                  <a:cubicBezTo>
                    <a:pt x="10884" y="4480"/>
                    <a:pt x="10884" y="4480"/>
                    <a:pt x="10884" y="4480"/>
                  </a:cubicBezTo>
                  <a:cubicBezTo>
                    <a:pt x="10884" y="4480"/>
                    <a:pt x="10884" y="4480"/>
                    <a:pt x="10884" y="4480"/>
                  </a:cubicBezTo>
                  <a:cubicBezTo>
                    <a:pt x="10940" y="4480"/>
                    <a:pt x="10940" y="4480"/>
                    <a:pt x="10940" y="4480"/>
                  </a:cubicBezTo>
                  <a:cubicBezTo>
                    <a:pt x="10996" y="4547"/>
                    <a:pt x="10996" y="4547"/>
                    <a:pt x="10996" y="4547"/>
                  </a:cubicBezTo>
                  <a:cubicBezTo>
                    <a:pt x="10996" y="4480"/>
                    <a:pt x="10996" y="4480"/>
                    <a:pt x="10996" y="4480"/>
                  </a:cubicBezTo>
                  <a:cubicBezTo>
                    <a:pt x="11109" y="4547"/>
                    <a:pt x="11109" y="4547"/>
                    <a:pt x="11109" y="4547"/>
                  </a:cubicBezTo>
                  <a:cubicBezTo>
                    <a:pt x="11109" y="4614"/>
                    <a:pt x="11109" y="4614"/>
                    <a:pt x="11109" y="4614"/>
                  </a:cubicBezTo>
                  <a:cubicBezTo>
                    <a:pt x="11165" y="4614"/>
                    <a:pt x="11165" y="4614"/>
                    <a:pt x="11165" y="4614"/>
                  </a:cubicBezTo>
                  <a:cubicBezTo>
                    <a:pt x="11165" y="4547"/>
                    <a:pt x="11165" y="4547"/>
                    <a:pt x="11165" y="4547"/>
                  </a:cubicBezTo>
                  <a:cubicBezTo>
                    <a:pt x="11109" y="4547"/>
                    <a:pt x="11109" y="4547"/>
                    <a:pt x="11109" y="4547"/>
                  </a:cubicBezTo>
                  <a:cubicBezTo>
                    <a:pt x="11221" y="4480"/>
                    <a:pt x="11221" y="4480"/>
                    <a:pt x="11221" y="4480"/>
                  </a:cubicBezTo>
                  <a:cubicBezTo>
                    <a:pt x="11165" y="4414"/>
                    <a:pt x="11165" y="4414"/>
                    <a:pt x="11165" y="4414"/>
                  </a:cubicBezTo>
                  <a:cubicBezTo>
                    <a:pt x="11165" y="4347"/>
                    <a:pt x="11165" y="4347"/>
                    <a:pt x="11165" y="4347"/>
                  </a:cubicBezTo>
                  <a:cubicBezTo>
                    <a:pt x="11165" y="4347"/>
                    <a:pt x="11165" y="4347"/>
                    <a:pt x="11165" y="4347"/>
                  </a:cubicBezTo>
                  <a:cubicBezTo>
                    <a:pt x="11109" y="4280"/>
                    <a:pt x="11109" y="4280"/>
                    <a:pt x="11109" y="4280"/>
                  </a:cubicBezTo>
                  <a:cubicBezTo>
                    <a:pt x="11165" y="4213"/>
                    <a:pt x="11165" y="4213"/>
                    <a:pt x="11165" y="4213"/>
                  </a:cubicBezTo>
                  <a:cubicBezTo>
                    <a:pt x="11165" y="4213"/>
                    <a:pt x="11165" y="4213"/>
                    <a:pt x="11165" y="4213"/>
                  </a:cubicBezTo>
                  <a:cubicBezTo>
                    <a:pt x="11221" y="4213"/>
                    <a:pt x="11221" y="4213"/>
                    <a:pt x="11221" y="4213"/>
                  </a:cubicBezTo>
                  <a:cubicBezTo>
                    <a:pt x="11277" y="4213"/>
                    <a:pt x="11277" y="4213"/>
                    <a:pt x="11277" y="4213"/>
                  </a:cubicBezTo>
                  <a:cubicBezTo>
                    <a:pt x="11333" y="4146"/>
                    <a:pt x="11333" y="4146"/>
                    <a:pt x="11333" y="4146"/>
                  </a:cubicBezTo>
                  <a:cubicBezTo>
                    <a:pt x="11277" y="4079"/>
                    <a:pt x="11277" y="4079"/>
                    <a:pt x="11277" y="4079"/>
                  </a:cubicBezTo>
                  <a:cubicBezTo>
                    <a:pt x="11277" y="4012"/>
                    <a:pt x="11277" y="4012"/>
                    <a:pt x="11277" y="4012"/>
                  </a:cubicBezTo>
                  <a:cubicBezTo>
                    <a:pt x="11277" y="3946"/>
                    <a:pt x="11277" y="3946"/>
                    <a:pt x="11277" y="3946"/>
                  </a:cubicBezTo>
                  <a:cubicBezTo>
                    <a:pt x="11221" y="3879"/>
                    <a:pt x="11221" y="3879"/>
                    <a:pt x="11221" y="3879"/>
                  </a:cubicBezTo>
                  <a:cubicBezTo>
                    <a:pt x="11277" y="3812"/>
                    <a:pt x="11277" y="3812"/>
                    <a:pt x="11277" y="3812"/>
                  </a:cubicBezTo>
                  <a:cubicBezTo>
                    <a:pt x="11333" y="3812"/>
                    <a:pt x="11333" y="3812"/>
                    <a:pt x="11333" y="3812"/>
                  </a:cubicBezTo>
                  <a:cubicBezTo>
                    <a:pt x="11333" y="3812"/>
                    <a:pt x="11333" y="3812"/>
                    <a:pt x="11333" y="3812"/>
                  </a:cubicBezTo>
                  <a:cubicBezTo>
                    <a:pt x="11389" y="3812"/>
                    <a:pt x="11389" y="3812"/>
                    <a:pt x="11389" y="3812"/>
                  </a:cubicBezTo>
                  <a:cubicBezTo>
                    <a:pt x="11389" y="3812"/>
                    <a:pt x="11389" y="3812"/>
                    <a:pt x="11389" y="3812"/>
                  </a:cubicBezTo>
                  <a:cubicBezTo>
                    <a:pt x="11389" y="3745"/>
                    <a:pt x="11389" y="3745"/>
                    <a:pt x="11389" y="3745"/>
                  </a:cubicBezTo>
                  <a:cubicBezTo>
                    <a:pt x="11445" y="3745"/>
                    <a:pt x="11445" y="3745"/>
                    <a:pt x="11445" y="3745"/>
                  </a:cubicBezTo>
                  <a:cubicBezTo>
                    <a:pt x="11557" y="3611"/>
                    <a:pt x="11557" y="3611"/>
                    <a:pt x="11557" y="3611"/>
                  </a:cubicBezTo>
                  <a:cubicBezTo>
                    <a:pt x="11614" y="3611"/>
                    <a:pt x="11614" y="3611"/>
                    <a:pt x="11614" y="3611"/>
                  </a:cubicBezTo>
                  <a:cubicBezTo>
                    <a:pt x="11670" y="3678"/>
                    <a:pt x="11670" y="3678"/>
                    <a:pt x="11670" y="3678"/>
                  </a:cubicBezTo>
                  <a:cubicBezTo>
                    <a:pt x="11670" y="3678"/>
                    <a:pt x="11670" y="3678"/>
                    <a:pt x="11670" y="3678"/>
                  </a:cubicBezTo>
                  <a:cubicBezTo>
                    <a:pt x="11670" y="3745"/>
                    <a:pt x="11670" y="3745"/>
                    <a:pt x="11670" y="3745"/>
                  </a:cubicBezTo>
                  <a:cubicBezTo>
                    <a:pt x="11670" y="3745"/>
                    <a:pt x="11670" y="3745"/>
                    <a:pt x="11670" y="3745"/>
                  </a:cubicBezTo>
                  <a:cubicBezTo>
                    <a:pt x="11614" y="3745"/>
                    <a:pt x="11614" y="3745"/>
                    <a:pt x="11614" y="3745"/>
                  </a:cubicBezTo>
                  <a:cubicBezTo>
                    <a:pt x="11614" y="3812"/>
                    <a:pt x="11614" y="3812"/>
                    <a:pt x="11614" y="3812"/>
                  </a:cubicBezTo>
                  <a:cubicBezTo>
                    <a:pt x="11614" y="3812"/>
                    <a:pt x="11614" y="3812"/>
                    <a:pt x="11614" y="3812"/>
                  </a:cubicBezTo>
                  <a:cubicBezTo>
                    <a:pt x="11614" y="3879"/>
                    <a:pt x="11614" y="3879"/>
                    <a:pt x="11614" y="3879"/>
                  </a:cubicBezTo>
                  <a:cubicBezTo>
                    <a:pt x="11614" y="3946"/>
                    <a:pt x="11614" y="3946"/>
                    <a:pt x="11614" y="3946"/>
                  </a:cubicBezTo>
                  <a:cubicBezTo>
                    <a:pt x="11614" y="3946"/>
                    <a:pt x="11614" y="3946"/>
                    <a:pt x="11614" y="3946"/>
                  </a:cubicBezTo>
                  <a:cubicBezTo>
                    <a:pt x="11614" y="4079"/>
                    <a:pt x="11614" y="4079"/>
                    <a:pt x="11614" y="4079"/>
                  </a:cubicBezTo>
                  <a:cubicBezTo>
                    <a:pt x="11557" y="4146"/>
                    <a:pt x="11557" y="4146"/>
                    <a:pt x="11557" y="4146"/>
                  </a:cubicBezTo>
                  <a:cubicBezTo>
                    <a:pt x="11557" y="4146"/>
                    <a:pt x="11557" y="4146"/>
                    <a:pt x="11557" y="4146"/>
                  </a:cubicBezTo>
                  <a:cubicBezTo>
                    <a:pt x="11501" y="4213"/>
                    <a:pt x="11501" y="4213"/>
                    <a:pt x="11501" y="4213"/>
                  </a:cubicBezTo>
                  <a:cubicBezTo>
                    <a:pt x="11445" y="4213"/>
                    <a:pt x="11445" y="4213"/>
                    <a:pt x="11445" y="4213"/>
                  </a:cubicBezTo>
                  <a:cubicBezTo>
                    <a:pt x="11445" y="4280"/>
                    <a:pt x="11445" y="4280"/>
                    <a:pt x="11445" y="4280"/>
                  </a:cubicBezTo>
                  <a:cubicBezTo>
                    <a:pt x="11501" y="4280"/>
                    <a:pt x="11501" y="4280"/>
                    <a:pt x="11501" y="4280"/>
                  </a:cubicBezTo>
                  <a:cubicBezTo>
                    <a:pt x="11501" y="4213"/>
                    <a:pt x="11501" y="4213"/>
                    <a:pt x="11501" y="4213"/>
                  </a:cubicBezTo>
                  <a:cubicBezTo>
                    <a:pt x="11614" y="4213"/>
                    <a:pt x="11614" y="4213"/>
                    <a:pt x="11614" y="4213"/>
                  </a:cubicBezTo>
                  <a:cubicBezTo>
                    <a:pt x="11614" y="4280"/>
                    <a:pt x="11614" y="4280"/>
                    <a:pt x="11614" y="4280"/>
                  </a:cubicBezTo>
                  <a:cubicBezTo>
                    <a:pt x="11557" y="4347"/>
                    <a:pt x="11557" y="4347"/>
                    <a:pt x="11557" y="4347"/>
                  </a:cubicBezTo>
                  <a:cubicBezTo>
                    <a:pt x="11501" y="4347"/>
                    <a:pt x="11501" y="4347"/>
                    <a:pt x="11501" y="4347"/>
                  </a:cubicBezTo>
                  <a:cubicBezTo>
                    <a:pt x="11445" y="4414"/>
                    <a:pt x="11445" y="4414"/>
                    <a:pt x="11445" y="4414"/>
                  </a:cubicBezTo>
                  <a:cubicBezTo>
                    <a:pt x="11389" y="4480"/>
                    <a:pt x="11389" y="4480"/>
                    <a:pt x="11389" y="4480"/>
                  </a:cubicBezTo>
                  <a:cubicBezTo>
                    <a:pt x="11445" y="4547"/>
                    <a:pt x="11445" y="4547"/>
                    <a:pt x="11445" y="4547"/>
                  </a:cubicBezTo>
                  <a:cubicBezTo>
                    <a:pt x="11445" y="4480"/>
                    <a:pt x="11445" y="4480"/>
                    <a:pt x="11445" y="4480"/>
                  </a:cubicBezTo>
                  <a:cubicBezTo>
                    <a:pt x="11557" y="4414"/>
                    <a:pt x="11557" y="4414"/>
                    <a:pt x="11557" y="4414"/>
                  </a:cubicBezTo>
                  <a:cubicBezTo>
                    <a:pt x="11557" y="4414"/>
                    <a:pt x="11557" y="4414"/>
                    <a:pt x="11557" y="4414"/>
                  </a:cubicBezTo>
                  <a:cubicBezTo>
                    <a:pt x="11614" y="4347"/>
                    <a:pt x="11614" y="4347"/>
                    <a:pt x="11614" y="4347"/>
                  </a:cubicBezTo>
                  <a:cubicBezTo>
                    <a:pt x="11670" y="4414"/>
                    <a:pt x="11670" y="4414"/>
                    <a:pt x="11670" y="4414"/>
                  </a:cubicBezTo>
                  <a:cubicBezTo>
                    <a:pt x="11670" y="4480"/>
                    <a:pt x="11670" y="4480"/>
                    <a:pt x="11670" y="4480"/>
                  </a:cubicBezTo>
                  <a:cubicBezTo>
                    <a:pt x="11614" y="4547"/>
                    <a:pt x="11614" y="4547"/>
                    <a:pt x="11614" y="4547"/>
                  </a:cubicBezTo>
                  <a:cubicBezTo>
                    <a:pt x="11614" y="4614"/>
                    <a:pt x="11614" y="4614"/>
                    <a:pt x="11614" y="4614"/>
                  </a:cubicBezTo>
                  <a:cubicBezTo>
                    <a:pt x="11670" y="4547"/>
                    <a:pt x="11670" y="4547"/>
                    <a:pt x="11670" y="4547"/>
                  </a:cubicBezTo>
                  <a:cubicBezTo>
                    <a:pt x="11726" y="4547"/>
                    <a:pt x="11726" y="4547"/>
                    <a:pt x="11726" y="4547"/>
                  </a:cubicBezTo>
                  <a:cubicBezTo>
                    <a:pt x="11726" y="4480"/>
                    <a:pt x="11726" y="4480"/>
                    <a:pt x="11726" y="4480"/>
                  </a:cubicBezTo>
                  <a:cubicBezTo>
                    <a:pt x="11726" y="4480"/>
                    <a:pt x="11726" y="4480"/>
                    <a:pt x="11726" y="4480"/>
                  </a:cubicBezTo>
                  <a:cubicBezTo>
                    <a:pt x="11726" y="4414"/>
                    <a:pt x="11726" y="4414"/>
                    <a:pt x="11726" y="4414"/>
                  </a:cubicBezTo>
                  <a:cubicBezTo>
                    <a:pt x="11726" y="4414"/>
                    <a:pt x="11726" y="4414"/>
                    <a:pt x="11726" y="4414"/>
                  </a:cubicBezTo>
                  <a:cubicBezTo>
                    <a:pt x="11838" y="4347"/>
                    <a:pt x="11838" y="4347"/>
                    <a:pt x="11838" y="4347"/>
                  </a:cubicBezTo>
                  <a:cubicBezTo>
                    <a:pt x="11838" y="4347"/>
                    <a:pt x="11838" y="4347"/>
                    <a:pt x="11838" y="4347"/>
                  </a:cubicBezTo>
                  <a:cubicBezTo>
                    <a:pt x="11894" y="4347"/>
                    <a:pt x="11894" y="4347"/>
                    <a:pt x="11894" y="4347"/>
                  </a:cubicBezTo>
                  <a:cubicBezTo>
                    <a:pt x="11950" y="4480"/>
                    <a:pt x="11950" y="4480"/>
                    <a:pt x="11950" y="4480"/>
                  </a:cubicBezTo>
                  <a:cubicBezTo>
                    <a:pt x="11950" y="4480"/>
                    <a:pt x="11950" y="4480"/>
                    <a:pt x="11950" y="4480"/>
                  </a:cubicBezTo>
                  <a:cubicBezTo>
                    <a:pt x="11950" y="4547"/>
                    <a:pt x="11950" y="4547"/>
                    <a:pt x="11950" y="4547"/>
                  </a:cubicBezTo>
                  <a:cubicBezTo>
                    <a:pt x="11894" y="4681"/>
                    <a:pt x="11894" y="4681"/>
                    <a:pt x="11894" y="4681"/>
                  </a:cubicBezTo>
                  <a:cubicBezTo>
                    <a:pt x="11838" y="4748"/>
                    <a:pt x="11838" y="4748"/>
                    <a:pt x="11838" y="4748"/>
                  </a:cubicBezTo>
                  <a:cubicBezTo>
                    <a:pt x="11782" y="4748"/>
                    <a:pt x="11782" y="4748"/>
                    <a:pt x="11782" y="4748"/>
                  </a:cubicBezTo>
                  <a:cubicBezTo>
                    <a:pt x="11726" y="4748"/>
                    <a:pt x="11726" y="4748"/>
                    <a:pt x="11726" y="4748"/>
                  </a:cubicBezTo>
                  <a:cubicBezTo>
                    <a:pt x="11726" y="4815"/>
                    <a:pt x="11726" y="4815"/>
                    <a:pt x="11726" y="4815"/>
                  </a:cubicBezTo>
                  <a:cubicBezTo>
                    <a:pt x="11726" y="4815"/>
                    <a:pt x="11726" y="4815"/>
                    <a:pt x="11726" y="4815"/>
                  </a:cubicBezTo>
                  <a:cubicBezTo>
                    <a:pt x="11670" y="4949"/>
                    <a:pt x="11670" y="4949"/>
                    <a:pt x="11670" y="4949"/>
                  </a:cubicBezTo>
                  <a:cubicBezTo>
                    <a:pt x="11670" y="4949"/>
                    <a:pt x="11670" y="4949"/>
                    <a:pt x="11670" y="4949"/>
                  </a:cubicBezTo>
                  <a:cubicBezTo>
                    <a:pt x="11614" y="4949"/>
                    <a:pt x="11614" y="4949"/>
                    <a:pt x="11614" y="4949"/>
                  </a:cubicBezTo>
                  <a:cubicBezTo>
                    <a:pt x="11614" y="5015"/>
                    <a:pt x="11614" y="5015"/>
                    <a:pt x="11614" y="5015"/>
                  </a:cubicBezTo>
                  <a:cubicBezTo>
                    <a:pt x="11614" y="5015"/>
                    <a:pt x="11614" y="5015"/>
                    <a:pt x="11614" y="5015"/>
                  </a:cubicBezTo>
                  <a:cubicBezTo>
                    <a:pt x="11557" y="5015"/>
                    <a:pt x="11557" y="5015"/>
                    <a:pt x="11557" y="5015"/>
                  </a:cubicBezTo>
                  <a:cubicBezTo>
                    <a:pt x="11557" y="5015"/>
                    <a:pt x="11557" y="5015"/>
                    <a:pt x="11557" y="5015"/>
                  </a:cubicBezTo>
                  <a:cubicBezTo>
                    <a:pt x="11557" y="5082"/>
                    <a:pt x="11557" y="5082"/>
                    <a:pt x="11557" y="5082"/>
                  </a:cubicBezTo>
                  <a:cubicBezTo>
                    <a:pt x="11501" y="5082"/>
                    <a:pt x="11501" y="5082"/>
                    <a:pt x="11501" y="5082"/>
                  </a:cubicBezTo>
                  <a:cubicBezTo>
                    <a:pt x="11501" y="5082"/>
                    <a:pt x="11501" y="5082"/>
                    <a:pt x="11501" y="5082"/>
                  </a:cubicBezTo>
                  <a:cubicBezTo>
                    <a:pt x="11445" y="5082"/>
                    <a:pt x="11445" y="5082"/>
                    <a:pt x="11445" y="5082"/>
                  </a:cubicBezTo>
                  <a:cubicBezTo>
                    <a:pt x="11389" y="5082"/>
                    <a:pt x="11389" y="5082"/>
                    <a:pt x="11389" y="5082"/>
                  </a:cubicBezTo>
                  <a:cubicBezTo>
                    <a:pt x="11333" y="5082"/>
                    <a:pt x="11333" y="5082"/>
                    <a:pt x="11333" y="5082"/>
                  </a:cubicBezTo>
                  <a:cubicBezTo>
                    <a:pt x="11277" y="5149"/>
                    <a:pt x="11277" y="5149"/>
                    <a:pt x="11277" y="5149"/>
                  </a:cubicBezTo>
                  <a:cubicBezTo>
                    <a:pt x="11165" y="5082"/>
                    <a:pt x="11165" y="5082"/>
                    <a:pt x="11165" y="5082"/>
                  </a:cubicBezTo>
                  <a:cubicBezTo>
                    <a:pt x="11165" y="5082"/>
                    <a:pt x="11165" y="5082"/>
                    <a:pt x="11165" y="5082"/>
                  </a:cubicBezTo>
                  <a:cubicBezTo>
                    <a:pt x="11221" y="5015"/>
                    <a:pt x="11221" y="5015"/>
                    <a:pt x="11221" y="5015"/>
                  </a:cubicBezTo>
                  <a:cubicBezTo>
                    <a:pt x="11221" y="5015"/>
                    <a:pt x="11221" y="5015"/>
                    <a:pt x="11221" y="5015"/>
                  </a:cubicBezTo>
                  <a:cubicBezTo>
                    <a:pt x="11165" y="4949"/>
                    <a:pt x="11165" y="4949"/>
                    <a:pt x="11165" y="4949"/>
                  </a:cubicBezTo>
                  <a:cubicBezTo>
                    <a:pt x="11109" y="5015"/>
                    <a:pt x="11109" y="5015"/>
                    <a:pt x="11109" y="5015"/>
                  </a:cubicBezTo>
                  <a:cubicBezTo>
                    <a:pt x="11109" y="5015"/>
                    <a:pt x="11109" y="5015"/>
                    <a:pt x="11109" y="5015"/>
                  </a:cubicBezTo>
                  <a:cubicBezTo>
                    <a:pt x="11109" y="5082"/>
                    <a:pt x="11109" y="5082"/>
                    <a:pt x="11109" y="5082"/>
                  </a:cubicBezTo>
                  <a:cubicBezTo>
                    <a:pt x="10996" y="5015"/>
                    <a:pt x="10996" y="5015"/>
                    <a:pt x="10996" y="5015"/>
                  </a:cubicBezTo>
                  <a:cubicBezTo>
                    <a:pt x="10996" y="5015"/>
                    <a:pt x="10996" y="5015"/>
                    <a:pt x="10996" y="5015"/>
                  </a:cubicBezTo>
                  <a:cubicBezTo>
                    <a:pt x="11052" y="4949"/>
                    <a:pt x="11052" y="4949"/>
                    <a:pt x="11052" y="4949"/>
                  </a:cubicBezTo>
                  <a:cubicBezTo>
                    <a:pt x="11052" y="4949"/>
                    <a:pt x="11052" y="4949"/>
                    <a:pt x="11052" y="4949"/>
                  </a:cubicBezTo>
                  <a:cubicBezTo>
                    <a:pt x="10996" y="4949"/>
                    <a:pt x="10996" y="4949"/>
                    <a:pt x="10996" y="4949"/>
                  </a:cubicBezTo>
                  <a:cubicBezTo>
                    <a:pt x="10996" y="4949"/>
                    <a:pt x="10996" y="4949"/>
                    <a:pt x="10996" y="4949"/>
                  </a:cubicBezTo>
                  <a:cubicBezTo>
                    <a:pt x="10940" y="4949"/>
                    <a:pt x="10940" y="4949"/>
                    <a:pt x="10940" y="4949"/>
                  </a:cubicBezTo>
                  <a:cubicBezTo>
                    <a:pt x="10940" y="4949"/>
                    <a:pt x="10940" y="4949"/>
                    <a:pt x="10940" y="4949"/>
                  </a:cubicBezTo>
                  <a:cubicBezTo>
                    <a:pt x="10828" y="5015"/>
                    <a:pt x="10828" y="5015"/>
                    <a:pt x="10828" y="5015"/>
                  </a:cubicBezTo>
                  <a:cubicBezTo>
                    <a:pt x="10828" y="5015"/>
                    <a:pt x="10828" y="5015"/>
                    <a:pt x="10828" y="5015"/>
                  </a:cubicBezTo>
                  <a:cubicBezTo>
                    <a:pt x="10772" y="5015"/>
                    <a:pt x="10772" y="5015"/>
                    <a:pt x="10772" y="5015"/>
                  </a:cubicBezTo>
                  <a:cubicBezTo>
                    <a:pt x="10772" y="5015"/>
                    <a:pt x="10772" y="5015"/>
                    <a:pt x="10772" y="5015"/>
                  </a:cubicBezTo>
                  <a:cubicBezTo>
                    <a:pt x="10716" y="5015"/>
                    <a:pt x="10716" y="5015"/>
                    <a:pt x="10716" y="5015"/>
                  </a:cubicBezTo>
                  <a:cubicBezTo>
                    <a:pt x="10660" y="5015"/>
                    <a:pt x="10660" y="5015"/>
                    <a:pt x="10660" y="5015"/>
                  </a:cubicBezTo>
                  <a:cubicBezTo>
                    <a:pt x="10660" y="5015"/>
                    <a:pt x="10660" y="5015"/>
                    <a:pt x="10660" y="5015"/>
                  </a:cubicBezTo>
                  <a:cubicBezTo>
                    <a:pt x="10604" y="5015"/>
                    <a:pt x="10604" y="5015"/>
                    <a:pt x="10604" y="5015"/>
                  </a:cubicBezTo>
                  <a:cubicBezTo>
                    <a:pt x="10548" y="5015"/>
                    <a:pt x="10548" y="5015"/>
                    <a:pt x="10548" y="5015"/>
                  </a:cubicBezTo>
                  <a:cubicBezTo>
                    <a:pt x="10548" y="5082"/>
                    <a:pt x="10548" y="5082"/>
                    <a:pt x="10548" y="5082"/>
                  </a:cubicBezTo>
                  <a:cubicBezTo>
                    <a:pt x="10548" y="5082"/>
                    <a:pt x="10548" y="5082"/>
                    <a:pt x="10548" y="5082"/>
                  </a:cubicBezTo>
                  <a:cubicBezTo>
                    <a:pt x="10491" y="5082"/>
                    <a:pt x="10491" y="5082"/>
                    <a:pt x="10491" y="5082"/>
                  </a:cubicBezTo>
                  <a:cubicBezTo>
                    <a:pt x="10491" y="5149"/>
                    <a:pt x="10491" y="5149"/>
                    <a:pt x="10491" y="5149"/>
                  </a:cubicBezTo>
                  <a:cubicBezTo>
                    <a:pt x="10435" y="5149"/>
                    <a:pt x="10435" y="5149"/>
                    <a:pt x="10435" y="5149"/>
                  </a:cubicBezTo>
                  <a:cubicBezTo>
                    <a:pt x="10379" y="5149"/>
                    <a:pt x="10379" y="5149"/>
                    <a:pt x="10379" y="5149"/>
                  </a:cubicBezTo>
                  <a:cubicBezTo>
                    <a:pt x="10323" y="5149"/>
                    <a:pt x="10323" y="5149"/>
                    <a:pt x="10323" y="5149"/>
                  </a:cubicBezTo>
                  <a:cubicBezTo>
                    <a:pt x="10267" y="5149"/>
                    <a:pt x="10267" y="5149"/>
                    <a:pt x="10267" y="5149"/>
                  </a:cubicBezTo>
                  <a:cubicBezTo>
                    <a:pt x="10267" y="5149"/>
                    <a:pt x="10267" y="5149"/>
                    <a:pt x="10267" y="5149"/>
                  </a:cubicBezTo>
                  <a:cubicBezTo>
                    <a:pt x="10211" y="5149"/>
                    <a:pt x="10211" y="5149"/>
                    <a:pt x="10211" y="5149"/>
                  </a:cubicBezTo>
                  <a:cubicBezTo>
                    <a:pt x="10155" y="5149"/>
                    <a:pt x="10155" y="5149"/>
                    <a:pt x="10155" y="5149"/>
                  </a:cubicBezTo>
                  <a:cubicBezTo>
                    <a:pt x="10043" y="5149"/>
                    <a:pt x="10043" y="5149"/>
                    <a:pt x="10043" y="5149"/>
                  </a:cubicBezTo>
                  <a:cubicBezTo>
                    <a:pt x="9986" y="5149"/>
                    <a:pt x="9986" y="5149"/>
                    <a:pt x="9986" y="5149"/>
                  </a:cubicBezTo>
                  <a:cubicBezTo>
                    <a:pt x="9930" y="5082"/>
                    <a:pt x="9930" y="5082"/>
                    <a:pt x="9930" y="5082"/>
                  </a:cubicBezTo>
                  <a:cubicBezTo>
                    <a:pt x="9874" y="5082"/>
                    <a:pt x="9874" y="5082"/>
                    <a:pt x="9874" y="5082"/>
                  </a:cubicBezTo>
                  <a:cubicBezTo>
                    <a:pt x="9874" y="5015"/>
                    <a:pt x="9874" y="5015"/>
                    <a:pt x="9874" y="5015"/>
                  </a:cubicBezTo>
                  <a:close/>
                  <a:moveTo>
                    <a:pt x="6901" y="6687"/>
                  </a:moveTo>
                  <a:cubicBezTo>
                    <a:pt x="6901" y="6554"/>
                    <a:pt x="6901" y="6554"/>
                    <a:pt x="6901" y="6554"/>
                  </a:cubicBezTo>
                  <a:cubicBezTo>
                    <a:pt x="6957" y="6487"/>
                    <a:pt x="6957" y="6487"/>
                    <a:pt x="6957" y="6487"/>
                  </a:cubicBezTo>
                  <a:cubicBezTo>
                    <a:pt x="6901" y="6420"/>
                    <a:pt x="6901" y="6420"/>
                    <a:pt x="6901" y="6420"/>
                  </a:cubicBezTo>
                  <a:cubicBezTo>
                    <a:pt x="6957" y="6353"/>
                    <a:pt x="6957" y="6353"/>
                    <a:pt x="6957" y="6353"/>
                  </a:cubicBezTo>
                  <a:cubicBezTo>
                    <a:pt x="6957" y="6286"/>
                    <a:pt x="6957" y="6286"/>
                    <a:pt x="6957" y="6286"/>
                  </a:cubicBezTo>
                  <a:cubicBezTo>
                    <a:pt x="6901" y="6286"/>
                    <a:pt x="6901" y="6286"/>
                    <a:pt x="6901" y="6286"/>
                  </a:cubicBezTo>
                  <a:cubicBezTo>
                    <a:pt x="6845" y="6152"/>
                    <a:pt x="6845" y="6152"/>
                    <a:pt x="6845" y="6152"/>
                  </a:cubicBezTo>
                  <a:cubicBezTo>
                    <a:pt x="6901" y="6152"/>
                    <a:pt x="6901" y="6152"/>
                    <a:pt x="6901" y="6152"/>
                  </a:cubicBezTo>
                  <a:cubicBezTo>
                    <a:pt x="6901" y="6085"/>
                    <a:pt x="6901" y="6085"/>
                    <a:pt x="6901" y="6085"/>
                  </a:cubicBezTo>
                  <a:cubicBezTo>
                    <a:pt x="6845" y="6085"/>
                    <a:pt x="6845" y="6085"/>
                    <a:pt x="6845" y="6085"/>
                  </a:cubicBezTo>
                  <a:cubicBezTo>
                    <a:pt x="6732" y="6085"/>
                    <a:pt x="6732" y="6085"/>
                    <a:pt x="6732" y="6085"/>
                  </a:cubicBezTo>
                  <a:cubicBezTo>
                    <a:pt x="6732" y="6019"/>
                    <a:pt x="6732" y="6019"/>
                    <a:pt x="6732" y="6019"/>
                  </a:cubicBezTo>
                  <a:cubicBezTo>
                    <a:pt x="6789" y="6019"/>
                    <a:pt x="6789" y="6019"/>
                    <a:pt x="6789" y="6019"/>
                  </a:cubicBezTo>
                  <a:cubicBezTo>
                    <a:pt x="6845" y="6019"/>
                    <a:pt x="6845" y="6019"/>
                    <a:pt x="6845" y="6019"/>
                  </a:cubicBezTo>
                  <a:cubicBezTo>
                    <a:pt x="6901" y="5952"/>
                    <a:pt x="6901" y="5952"/>
                    <a:pt x="6901" y="5952"/>
                  </a:cubicBezTo>
                  <a:cubicBezTo>
                    <a:pt x="6901" y="5885"/>
                    <a:pt x="6901" y="5885"/>
                    <a:pt x="6901" y="5885"/>
                  </a:cubicBezTo>
                  <a:cubicBezTo>
                    <a:pt x="6957" y="5885"/>
                    <a:pt x="6957" y="5885"/>
                    <a:pt x="6957" y="5885"/>
                  </a:cubicBezTo>
                  <a:cubicBezTo>
                    <a:pt x="6957" y="5885"/>
                    <a:pt x="6957" y="5885"/>
                    <a:pt x="6957" y="5885"/>
                  </a:cubicBezTo>
                  <a:cubicBezTo>
                    <a:pt x="7013" y="5885"/>
                    <a:pt x="7013" y="5885"/>
                    <a:pt x="7013" y="5885"/>
                  </a:cubicBezTo>
                  <a:cubicBezTo>
                    <a:pt x="7069" y="5751"/>
                    <a:pt x="7069" y="5751"/>
                    <a:pt x="7069" y="5751"/>
                  </a:cubicBezTo>
                  <a:cubicBezTo>
                    <a:pt x="7125" y="5751"/>
                    <a:pt x="7125" y="5751"/>
                    <a:pt x="7125" y="5751"/>
                  </a:cubicBezTo>
                  <a:cubicBezTo>
                    <a:pt x="7125" y="5751"/>
                    <a:pt x="7125" y="5751"/>
                    <a:pt x="7125" y="5751"/>
                  </a:cubicBezTo>
                  <a:cubicBezTo>
                    <a:pt x="7181" y="5684"/>
                    <a:pt x="7181" y="5684"/>
                    <a:pt x="7181" y="5684"/>
                  </a:cubicBezTo>
                  <a:cubicBezTo>
                    <a:pt x="7237" y="5617"/>
                    <a:pt x="7237" y="5617"/>
                    <a:pt x="7237" y="5617"/>
                  </a:cubicBezTo>
                  <a:cubicBezTo>
                    <a:pt x="7237" y="5550"/>
                    <a:pt x="7237" y="5550"/>
                    <a:pt x="7237" y="5550"/>
                  </a:cubicBezTo>
                  <a:cubicBezTo>
                    <a:pt x="7237" y="5617"/>
                    <a:pt x="7237" y="5617"/>
                    <a:pt x="7237" y="5617"/>
                  </a:cubicBezTo>
                  <a:cubicBezTo>
                    <a:pt x="7406" y="5617"/>
                    <a:pt x="7406" y="5617"/>
                    <a:pt x="7406" y="5617"/>
                  </a:cubicBezTo>
                  <a:cubicBezTo>
                    <a:pt x="7406" y="5550"/>
                    <a:pt x="7406" y="5550"/>
                    <a:pt x="7406" y="5550"/>
                  </a:cubicBezTo>
                  <a:cubicBezTo>
                    <a:pt x="7350" y="5484"/>
                    <a:pt x="7350" y="5484"/>
                    <a:pt x="7350" y="5484"/>
                  </a:cubicBezTo>
                  <a:cubicBezTo>
                    <a:pt x="7350" y="5417"/>
                    <a:pt x="7350" y="5417"/>
                    <a:pt x="7350" y="5417"/>
                  </a:cubicBezTo>
                  <a:cubicBezTo>
                    <a:pt x="7406" y="5417"/>
                    <a:pt x="7406" y="5417"/>
                    <a:pt x="7406" y="5417"/>
                  </a:cubicBezTo>
                  <a:cubicBezTo>
                    <a:pt x="7518" y="5283"/>
                    <a:pt x="7518" y="5283"/>
                    <a:pt x="7518" y="5283"/>
                  </a:cubicBezTo>
                  <a:cubicBezTo>
                    <a:pt x="7574" y="5216"/>
                    <a:pt x="7574" y="5216"/>
                    <a:pt x="7574" y="5216"/>
                  </a:cubicBezTo>
                  <a:cubicBezTo>
                    <a:pt x="7686" y="5216"/>
                    <a:pt x="7686" y="5216"/>
                    <a:pt x="7686" y="5216"/>
                  </a:cubicBezTo>
                  <a:cubicBezTo>
                    <a:pt x="7686" y="5149"/>
                    <a:pt x="7686" y="5149"/>
                    <a:pt x="7686" y="5149"/>
                  </a:cubicBezTo>
                  <a:cubicBezTo>
                    <a:pt x="7742" y="5082"/>
                    <a:pt x="7742" y="5082"/>
                    <a:pt x="7742" y="5082"/>
                  </a:cubicBezTo>
                  <a:cubicBezTo>
                    <a:pt x="7798" y="5082"/>
                    <a:pt x="7798" y="5082"/>
                    <a:pt x="7798" y="5082"/>
                  </a:cubicBezTo>
                  <a:cubicBezTo>
                    <a:pt x="7855" y="5015"/>
                    <a:pt x="7855" y="5015"/>
                    <a:pt x="7855" y="5015"/>
                  </a:cubicBezTo>
                  <a:cubicBezTo>
                    <a:pt x="7798" y="5015"/>
                    <a:pt x="7798" y="5015"/>
                    <a:pt x="7798" y="5015"/>
                  </a:cubicBezTo>
                  <a:cubicBezTo>
                    <a:pt x="7798" y="4882"/>
                    <a:pt x="7798" y="4882"/>
                    <a:pt x="7798" y="4882"/>
                  </a:cubicBezTo>
                  <a:cubicBezTo>
                    <a:pt x="7798" y="4815"/>
                    <a:pt x="7798" y="4815"/>
                    <a:pt x="7798" y="4815"/>
                  </a:cubicBezTo>
                  <a:cubicBezTo>
                    <a:pt x="7855" y="4748"/>
                    <a:pt x="7855" y="4748"/>
                    <a:pt x="7855" y="4748"/>
                  </a:cubicBezTo>
                  <a:cubicBezTo>
                    <a:pt x="7855" y="4748"/>
                    <a:pt x="7855" y="4748"/>
                    <a:pt x="7855" y="4748"/>
                  </a:cubicBezTo>
                  <a:cubicBezTo>
                    <a:pt x="7855" y="4681"/>
                    <a:pt x="7855" y="4681"/>
                    <a:pt x="7855" y="4681"/>
                  </a:cubicBezTo>
                  <a:cubicBezTo>
                    <a:pt x="7911" y="4681"/>
                    <a:pt x="7911" y="4681"/>
                    <a:pt x="7911" y="4681"/>
                  </a:cubicBezTo>
                  <a:cubicBezTo>
                    <a:pt x="7967" y="4681"/>
                    <a:pt x="7967" y="4681"/>
                    <a:pt x="7967" y="4681"/>
                  </a:cubicBezTo>
                  <a:cubicBezTo>
                    <a:pt x="8135" y="4681"/>
                    <a:pt x="8135" y="4681"/>
                    <a:pt x="8135" y="4681"/>
                  </a:cubicBezTo>
                  <a:cubicBezTo>
                    <a:pt x="8135" y="4681"/>
                    <a:pt x="8135" y="4681"/>
                    <a:pt x="8135" y="4681"/>
                  </a:cubicBezTo>
                  <a:cubicBezTo>
                    <a:pt x="8303" y="4681"/>
                    <a:pt x="8303" y="4681"/>
                    <a:pt x="8303" y="4681"/>
                  </a:cubicBezTo>
                  <a:cubicBezTo>
                    <a:pt x="8416" y="4614"/>
                    <a:pt x="8416" y="4614"/>
                    <a:pt x="8416" y="4614"/>
                  </a:cubicBezTo>
                  <a:cubicBezTo>
                    <a:pt x="8584" y="4681"/>
                    <a:pt x="8584" y="4681"/>
                    <a:pt x="8584" y="4681"/>
                  </a:cubicBezTo>
                  <a:cubicBezTo>
                    <a:pt x="8528" y="4748"/>
                    <a:pt x="8528" y="4748"/>
                    <a:pt x="8528" y="4748"/>
                  </a:cubicBezTo>
                  <a:cubicBezTo>
                    <a:pt x="8584" y="4748"/>
                    <a:pt x="8584" y="4748"/>
                    <a:pt x="8584" y="4748"/>
                  </a:cubicBezTo>
                  <a:cubicBezTo>
                    <a:pt x="8640" y="4815"/>
                    <a:pt x="8640" y="4815"/>
                    <a:pt x="8640" y="4815"/>
                  </a:cubicBezTo>
                  <a:cubicBezTo>
                    <a:pt x="8752" y="4882"/>
                    <a:pt x="8752" y="4882"/>
                    <a:pt x="8752" y="4882"/>
                  </a:cubicBezTo>
                  <a:cubicBezTo>
                    <a:pt x="8752" y="4949"/>
                    <a:pt x="8752" y="4949"/>
                    <a:pt x="8752" y="4949"/>
                  </a:cubicBezTo>
                  <a:cubicBezTo>
                    <a:pt x="8696" y="4949"/>
                    <a:pt x="8696" y="4949"/>
                    <a:pt x="8696" y="4949"/>
                  </a:cubicBezTo>
                  <a:cubicBezTo>
                    <a:pt x="8752" y="4949"/>
                    <a:pt x="8752" y="4949"/>
                    <a:pt x="8752" y="4949"/>
                  </a:cubicBezTo>
                  <a:cubicBezTo>
                    <a:pt x="8808" y="4949"/>
                    <a:pt x="8808" y="4949"/>
                    <a:pt x="8808" y="4949"/>
                  </a:cubicBezTo>
                  <a:cubicBezTo>
                    <a:pt x="8864" y="4949"/>
                    <a:pt x="8864" y="4949"/>
                    <a:pt x="8864" y="4949"/>
                  </a:cubicBezTo>
                  <a:cubicBezTo>
                    <a:pt x="8808" y="5015"/>
                    <a:pt x="8808" y="5015"/>
                    <a:pt x="8808" y="5015"/>
                  </a:cubicBezTo>
                  <a:cubicBezTo>
                    <a:pt x="8752" y="5082"/>
                    <a:pt x="8752" y="5082"/>
                    <a:pt x="8752" y="5082"/>
                  </a:cubicBezTo>
                  <a:cubicBezTo>
                    <a:pt x="8752" y="5149"/>
                    <a:pt x="8752" y="5149"/>
                    <a:pt x="8752" y="5149"/>
                  </a:cubicBezTo>
                  <a:cubicBezTo>
                    <a:pt x="8864" y="5082"/>
                    <a:pt x="8864" y="5082"/>
                    <a:pt x="8864" y="5082"/>
                  </a:cubicBezTo>
                  <a:cubicBezTo>
                    <a:pt x="8864" y="5015"/>
                    <a:pt x="8864" y="5015"/>
                    <a:pt x="8864" y="5015"/>
                  </a:cubicBezTo>
                  <a:cubicBezTo>
                    <a:pt x="8921" y="4949"/>
                    <a:pt x="8921" y="4949"/>
                    <a:pt x="8921" y="4949"/>
                  </a:cubicBezTo>
                  <a:cubicBezTo>
                    <a:pt x="8977" y="5015"/>
                    <a:pt x="8977" y="5015"/>
                    <a:pt x="8977" y="5015"/>
                  </a:cubicBezTo>
                  <a:cubicBezTo>
                    <a:pt x="9033" y="4949"/>
                    <a:pt x="9033" y="4949"/>
                    <a:pt x="9033" y="4949"/>
                  </a:cubicBezTo>
                  <a:cubicBezTo>
                    <a:pt x="9089" y="4949"/>
                    <a:pt x="9089" y="4949"/>
                    <a:pt x="9089" y="4949"/>
                  </a:cubicBezTo>
                  <a:cubicBezTo>
                    <a:pt x="9089" y="5015"/>
                    <a:pt x="9089" y="5015"/>
                    <a:pt x="9089" y="5015"/>
                  </a:cubicBezTo>
                  <a:cubicBezTo>
                    <a:pt x="9145" y="5149"/>
                    <a:pt x="9145" y="5149"/>
                    <a:pt x="9145" y="5149"/>
                  </a:cubicBezTo>
                  <a:cubicBezTo>
                    <a:pt x="9201" y="5283"/>
                    <a:pt x="9201" y="5283"/>
                    <a:pt x="9201" y="5283"/>
                  </a:cubicBezTo>
                  <a:cubicBezTo>
                    <a:pt x="9145" y="5283"/>
                    <a:pt x="9145" y="5283"/>
                    <a:pt x="9145" y="5283"/>
                  </a:cubicBezTo>
                  <a:cubicBezTo>
                    <a:pt x="9201" y="5417"/>
                    <a:pt x="9201" y="5417"/>
                    <a:pt x="9201" y="5417"/>
                  </a:cubicBezTo>
                  <a:cubicBezTo>
                    <a:pt x="9201" y="5484"/>
                    <a:pt x="9201" y="5484"/>
                    <a:pt x="9201" y="5484"/>
                  </a:cubicBezTo>
                  <a:cubicBezTo>
                    <a:pt x="9201" y="5484"/>
                    <a:pt x="9201" y="5484"/>
                    <a:pt x="9201" y="5484"/>
                  </a:cubicBezTo>
                  <a:cubicBezTo>
                    <a:pt x="9201" y="5550"/>
                    <a:pt x="9201" y="5550"/>
                    <a:pt x="9201" y="5550"/>
                  </a:cubicBezTo>
                  <a:cubicBezTo>
                    <a:pt x="9201" y="5617"/>
                    <a:pt x="9201" y="5617"/>
                    <a:pt x="9201" y="5617"/>
                  </a:cubicBezTo>
                  <a:cubicBezTo>
                    <a:pt x="9201" y="5617"/>
                    <a:pt x="9201" y="5617"/>
                    <a:pt x="9201" y="5617"/>
                  </a:cubicBezTo>
                  <a:cubicBezTo>
                    <a:pt x="9145" y="5684"/>
                    <a:pt x="9145" y="5684"/>
                    <a:pt x="9145" y="5684"/>
                  </a:cubicBezTo>
                  <a:cubicBezTo>
                    <a:pt x="9089" y="5751"/>
                    <a:pt x="9089" y="5751"/>
                    <a:pt x="9089" y="5751"/>
                  </a:cubicBezTo>
                  <a:cubicBezTo>
                    <a:pt x="9033" y="5751"/>
                    <a:pt x="9033" y="5751"/>
                    <a:pt x="9033" y="5751"/>
                  </a:cubicBezTo>
                  <a:cubicBezTo>
                    <a:pt x="8921" y="5751"/>
                    <a:pt x="8921" y="5751"/>
                    <a:pt x="8921" y="5751"/>
                  </a:cubicBezTo>
                  <a:cubicBezTo>
                    <a:pt x="8864" y="5751"/>
                    <a:pt x="8864" y="5751"/>
                    <a:pt x="8864" y="5751"/>
                  </a:cubicBezTo>
                  <a:cubicBezTo>
                    <a:pt x="8696" y="5818"/>
                    <a:pt x="8696" y="5818"/>
                    <a:pt x="8696" y="5818"/>
                  </a:cubicBezTo>
                  <a:cubicBezTo>
                    <a:pt x="8640" y="5818"/>
                    <a:pt x="8640" y="5818"/>
                    <a:pt x="8640" y="5818"/>
                  </a:cubicBezTo>
                  <a:cubicBezTo>
                    <a:pt x="8528" y="5885"/>
                    <a:pt x="8528" y="5885"/>
                    <a:pt x="8528" y="5885"/>
                  </a:cubicBezTo>
                  <a:cubicBezTo>
                    <a:pt x="8472" y="5885"/>
                    <a:pt x="8472" y="5885"/>
                    <a:pt x="8472" y="5885"/>
                  </a:cubicBezTo>
                  <a:cubicBezTo>
                    <a:pt x="8416" y="5952"/>
                    <a:pt x="8416" y="5952"/>
                    <a:pt x="8416" y="5952"/>
                  </a:cubicBezTo>
                  <a:cubicBezTo>
                    <a:pt x="8359" y="5952"/>
                    <a:pt x="8359" y="5952"/>
                    <a:pt x="8359" y="5952"/>
                  </a:cubicBezTo>
                  <a:cubicBezTo>
                    <a:pt x="8303" y="5952"/>
                    <a:pt x="8303" y="5952"/>
                    <a:pt x="8303" y="5952"/>
                  </a:cubicBezTo>
                  <a:cubicBezTo>
                    <a:pt x="8303" y="5952"/>
                    <a:pt x="8303" y="5952"/>
                    <a:pt x="8303" y="5952"/>
                  </a:cubicBezTo>
                  <a:cubicBezTo>
                    <a:pt x="8247" y="5952"/>
                    <a:pt x="8247" y="5952"/>
                    <a:pt x="8247" y="5952"/>
                  </a:cubicBezTo>
                  <a:cubicBezTo>
                    <a:pt x="8191" y="5952"/>
                    <a:pt x="8191" y="5952"/>
                    <a:pt x="8191" y="5952"/>
                  </a:cubicBezTo>
                  <a:cubicBezTo>
                    <a:pt x="8135" y="6019"/>
                    <a:pt x="8135" y="6019"/>
                    <a:pt x="8135" y="6019"/>
                  </a:cubicBezTo>
                  <a:cubicBezTo>
                    <a:pt x="8079" y="6085"/>
                    <a:pt x="8079" y="6085"/>
                    <a:pt x="8079" y="6085"/>
                  </a:cubicBezTo>
                  <a:cubicBezTo>
                    <a:pt x="8079" y="6085"/>
                    <a:pt x="8079" y="6085"/>
                    <a:pt x="8079" y="6085"/>
                  </a:cubicBezTo>
                  <a:cubicBezTo>
                    <a:pt x="8079" y="6152"/>
                    <a:pt x="8079" y="6152"/>
                    <a:pt x="8079" y="6152"/>
                  </a:cubicBezTo>
                  <a:cubicBezTo>
                    <a:pt x="7967" y="6152"/>
                    <a:pt x="7967" y="6152"/>
                    <a:pt x="7967" y="6152"/>
                  </a:cubicBezTo>
                  <a:cubicBezTo>
                    <a:pt x="7911" y="6219"/>
                    <a:pt x="7911" y="6219"/>
                    <a:pt x="7911" y="6219"/>
                  </a:cubicBezTo>
                  <a:cubicBezTo>
                    <a:pt x="7855" y="6219"/>
                    <a:pt x="7855" y="6219"/>
                    <a:pt x="7855" y="6219"/>
                  </a:cubicBezTo>
                  <a:cubicBezTo>
                    <a:pt x="7798" y="6152"/>
                    <a:pt x="7798" y="6152"/>
                    <a:pt x="7798" y="6152"/>
                  </a:cubicBezTo>
                  <a:cubicBezTo>
                    <a:pt x="7798" y="6219"/>
                    <a:pt x="7798" y="6219"/>
                    <a:pt x="7798" y="6219"/>
                  </a:cubicBezTo>
                  <a:cubicBezTo>
                    <a:pt x="7798" y="6286"/>
                    <a:pt x="7798" y="6286"/>
                    <a:pt x="7798" y="6286"/>
                  </a:cubicBezTo>
                  <a:cubicBezTo>
                    <a:pt x="7742" y="6286"/>
                    <a:pt x="7742" y="6286"/>
                    <a:pt x="7742" y="6286"/>
                  </a:cubicBezTo>
                  <a:cubicBezTo>
                    <a:pt x="7686" y="6353"/>
                    <a:pt x="7686" y="6353"/>
                    <a:pt x="7686" y="6353"/>
                  </a:cubicBezTo>
                  <a:cubicBezTo>
                    <a:pt x="7630" y="6420"/>
                    <a:pt x="7630" y="6420"/>
                    <a:pt x="7630" y="6420"/>
                  </a:cubicBezTo>
                  <a:cubicBezTo>
                    <a:pt x="7574" y="6487"/>
                    <a:pt x="7574" y="6487"/>
                    <a:pt x="7574" y="6487"/>
                  </a:cubicBezTo>
                  <a:cubicBezTo>
                    <a:pt x="7630" y="6487"/>
                    <a:pt x="7630" y="6487"/>
                    <a:pt x="7630" y="6487"/>
                  </a:cubicBezTo>
                  <a:cubicBezTo>
                    <a:pt x="7518" y="6620"/>
                    <a:pt x="7518" y="6620"/>
                    <a:pt x="7518" y="6620"/>
                  </a:cubicBezTo>
                  <a:cubicBezTo>
                    <a:pt x="7518" y="6620"/>
                    <a:pt x="7518" y="6620"/>
                    <a:pt x="7518" y="6620"/>
                  </a:cubicBezTo>
                  <a:cubicBezTo>
                    <a:pt x="7406" y="6620"/>
                    <a:pt x="7406" y="6620"/>
                    <a:pt x="7406" y="6620"/>
                  </a:cubicBezTo>
                  <a:cubicBezTo>
                    <a:pt x="7350" y="6687"/>
                    <a:pt x="7350" y="6687"/>
                    <a:pt x="7350" y="6687"/>
                  </a:cubicBezTo>
                  <a:cubicBezTo>
                    <a:pt x="7294" y="6687"/>
                    <a:pt x="7294" y="6687"/>
                    <a:pt x="7294" y="6687"/>
                  </a:cubicBezTo>
                  <a:cubicBezTo>
                    <a:pt x="7294" y="6620"/>
                    <a:pt x="7294" y="6620"/>
                    <a:pt x="7294" y="6620"/>
                  </a:cubicBezTo>
                  <a:cubicBezTo>
                    <a:pt x="7294" y="6620"/>
                    <a:pt x="7294" y="6620"/>
                    <a:pt x="7294" y="6620"/>
                  </a:cubicBezTo>
                  <a:cubicBezTo>
                    <a:pt x="7294" y="6554"/>
                    <a:pt x="7294" y="6554"/>
                    <a:pt x="7294" y="6554"/>
                  </a:cubicBezTo>
                  <a:cubicBezTo>
                    <a:pt x="7294" y="6487"/>
                    <a:pt x="7294" y="6487"/>
                    <a:pt x="7294" y="6487"/>
                  </a:cubicBezTo>
                  <a:cubicBezTo>
                    <a:pt x="7237" y="6554"/>
                    <a:pt x="7237" y="6554"/>
                    <a:pt x="7237" y="6554"/>
                  </a:cubicBezTo>
                  <a:cubicBezTo>
                    <a:pt x="7237" y="6554"/>
                    <a:pt x="7237" y="6554"/>
                    <a:pt x="7237" y="6554"/>
                  </a:cubicBezTo>
                  <a:cubicBezTo>
                    <a:pt x="7237" y="6554"/>
                    <a:pt x="7237" y="6554"/>
                    <a:pt x="7237" y="6554"/>
                  </a:cubicBezTo>
                  <a:cubicBezTo>
                    <a:pt x="7125" y="6687"/>
                    <a:pt x="7125" y="6687"/>
                    <a:pt x="7125" y="6687"/>
                  </a:cubicBezTo>
                  <a:cubicBezTo>
                    <a:pt x="7069" y="6687"/>
                    <a:pt x="7069" y="6687"/>
                    <a:pt x="7069" y="6687"/>
                  </a:cubicBezTo>
                  <a:cubicBezTo>
                    <a:pt x="7013" y="6687"/>
                    <a:pt x="7013" y="6687"/>
                    <a:pt x="7013" y="6687"/>
                  </a:cubicBezTo>
                  <a:cubicBezTo>
                    <a:pt x="7013" y="6687"/>
                    <a:pt x="7013" y="6687"/>
                    <a:pt x="7013" y="6687"/>
                  </a:cubicBezTo>
                  <a:cubicBezTo>
                    <a:pt x="6957" y="6687"/>
                    <a:pt x="6957" y="6687"/>
                    <a:pt x="6957" y="6687"/>
                  </a:cubicBezTo>
                  <a:cubicBezTo>
                    <a:pt x="6901" y="6687"/>
                    <a:pt x="6901" y="6687"/>
                    <a:pt x="6901" y="6687"/>
                  </a:cubicBezTo>
                  <a:cubicBezTo>
                    <a:pt x="6901" y="6687"/>
                    <a:pt x="6901" y="6687"/>
                    <a:pt x="6901" y="6687"/>
                  </a:cubicBezTo>
                  <a:cubicBezTo>
                    <a:pt x="6901" y="6687"/>
                    <a:pt x="6901" y="6687"/>
                    <a:pt x="6901" y="6687"/>
                  </a:cubicBezTo>
                  <a:close/>
                  <a:moveTo>
                    <a:pt x="13241" y="5885"/>
                  </a:moveTo>
                  <a:cubicBezTo>
                    <a:pt x="13241" y="5885"/>
                    <a:pt x="13241" y="5885"/>
                    <a:pt x="13241" y="5885"/>
                  </a:cubicBezTo>
                  <a:cubicBezTo>
                    <a:pt x="13241" y="5952"/>
                    <a:pt x="13241" y="5952"/>
                    <a:pt x="13241" y="5952"/>
                  </a:cubicBezTo>
                  <a:cubicBezTo>
                    <a:pt x="13241" y="5952"/>
                    <a:pt x="13241" y="5952"/>
                    <a:pt x="13241" y="5952"/>
                  </a:cubicBezTo>
                  <a:cubicBezTo>
                    <a:pt x="13241" y="6019"/>
                    <a:pt x="13241" y="6019"/>
                    <a:pt x="13241" y="6019"/>
                  </a:cubicBezTo>
                  <a:cubicBezTo>
                    <a:pt x="13184" y="5952"/>
                    <a:pt x="13184" y="5952"/>
                    <a:pt x="13184" y="5952"/>
                  </a:cubicBezTo>
                  <a:cubicBezTo>
                    <a:pt x="13184" y="5885"/>
                    <a:pt x="13184" y="5885"/>
                    <a:pt x="13184" y="5885"/>
                  </a:cubicBezTo>
                  <a:cubicBezTo>
                    <a:pt x="13241" y="5885"/>
                    <a:pt x="13241" y="5885"/>
                    <a:pt x="13241" y="5885"/>
                  </a:cubicBezTo>
                  <a:close/>
                  <a:moveTo>
                    <a:pt x="12736" y="5885"/>
                  </a:moveTo>
                  <a:cubicBezTo>
                    <a:pt x="12736" y="5818"/>
                    <a:pt x="12736" y="5818"/>
                    <a:pt x="12736" y="5818"/>
                  </a:cubicBezTo>
                  <a:cubicBezTo>
                    <a:pt x="12848" y="5818"/>
                    <a:pt x="12848" y="5818"/>
                    <a:pt x="12848" y="5818"/>
                  </a:cubicBezTo>
                  <a:cubicBezTo>
                    <a:pt x="12848" y="5818"/>
                    <a:pt x="12848" y="5818"/>
                    <a:pt x="12848" y="5818"/>
                  </a:cubicBezTo>
                  <a:cubicBezTo>
                    <a:pt x="12848" y="5885"/>
                    <a:pt x="12848" y="5885"/>
                    <a:pt x="12848" y="5885"/>
                  </a:cubicBezTo>
                  <a:cubicBezTo>
                    <a:pt x="12792" y="5885"/>
                    <a:pt x="12792" y="5885"/>
                    <a:pt x="12792" y="5885"/>
                  </a:cubicBezTo>
                  <a:cubicBezTo>
                    <a:pt x="12792" y="5885"/>
                    <a:pt x="12792" y="5885"/>
                    <a:pt x="12792" y="5885"/>
                  </a:cubicBezTo>
                  <a:cubicBezTo>
                    <a:pt x="12736" y="5885"/>
                    <a:pt x="12736" y="5885"/>
                    <a:pt x="12736" y="5885"/>
                  </a:cubicBezTo>
                  <a:close/>
                  <a:moveTo>
                    <a:pt x="12231" y="6152"/>
                  </a:moveTo>
                  <a:cubicBezTo>
                    <a:pt x="12287" y="6219"/>
                    <a:pt x="12287" y="6219"/>
                    <a:pt x="12287" y="6219"/>
                  </a:cubicBezTo>
                  <a:cubicBezTo>
                    <a:pt x="12343" y="6219"/>
                    <a:pt x="12343" y="6219"/>
                    <a:pt x="12343" y="6219"/>
                  </a:cubicBezTo>
                  <a:cubicBezTo>
                    <a:pt x="12399" y="6286"/>
                    <a:pt x="12399" y="6286"/>
                    <a:pt x="12399" y="6286"/>
                  </a:cubicBezTo>
                  <a:cubicBezTo>
                    <a:pt x="12399" y="6286"/>
                    <a:pt x="12399" y="6286"/>
                    <a:pt x="12399" y="6286"/>
                  </a:cubicBezTo>
                  <a:cubicBezTo>
                    <a:pt x="12455" y="6286"/>
                    <a:pt x="12455" y="6286"/>
                    <a:pt x="12455" y="6286"/>
                  </a:cubicBezTo>
                  <a:cubicBezTo>
                    <a:pt x="12511" y="6219"/>
                    <a:pt x="12511" y="6219"/>
                    <a:pt x="12511" y="6219"/>
                  </a:cubicBezTo>
                  <a:cubicBezTo>
                    <a:pt x="12567" y="6286"/>
                    <a:pt x="12567" y="6286"/>
                    <a:pt x="12567" y="6286"/>
                  </a:cubicBezTo>
                  <a:cubicBezTo>
                    <a:pt x="12623" y="6219"/>
                    <a:pt x="12623" y="6219"/>
                    <a:pt x="12623" y="6219"/>
                  </a:cubicBezTo>
                  <a:cubicBezTo>
                    <a:pt x="12623" y="6219"/>
                    <a:pt x="12623" y="6219"/>
                    <a:pt x="12623" y="6219"/>
                  </a:cubicBezTo>
                  <a:cubicBezTo>
                    <a:pt x="12679" y="6219"/>
                    <a:pt x="12679" y="6219"/>
                    <a:pt x="12679" y="6219"/>
                  </a:cubicBezTo>
                  <a:cubicBezTo>
                    <a:pt x="12679" y="6152"/>
                    <a:pt x="12679" y="6152"/>
                    <a:pt x="12679" y="6152"/>
                  </a:cubicBezTo>
                  <a:cubicBezTo>
                    <a:pt x="12623" y="6152"/>
                    <a:pt x="12623" y="6152"/>
                    <a:pt x="12623" y="6152"/>
                  </a:cubicBezTo>
                  <a:cubicBezTo>
                    <a:pt x="12567" y="6152"/>
                    <a:pt x="12567" y="6152"/>
                    <a:pt x="12567" y="6152"/>
                  </a:cubicBezTo>
                  <a:cubicBezTo>
                    <a:pt x="12511" y="6152"/>
                    <a:pt x="12511" y="6152"/>
                    <a:pt x="12511" y="6152"/>
                  </a:cubicBezTo>
                  <a:cubicBezTo>
                    <a:pt x="12511" y="6152"/>
                    <a:pt x="12511" y="6152"/>
                    <a:pt x="12511" y="6152"/>
                  </a:cubicBezTo>
                  <a:cubicBezTo>
                    <a:pt x="12455" y="6152"/>
                    <a:pt x="12455" y="6152"/>
                    <a:pt x="12455" y="6152"/>
                  </a:cubicBezTo>
                  <a:cubicBezTo>
                    <a:pt x="12399" y="6152"/>
                    <a:pt x="12399" y="6152"/>
                    <a:pt x="12399" y="6152"/>
                  </a:cubicBezTo>
                  <a:cubicBezTo>
                    <a:pt x="12343" y="6152"/>
                    <a:pt x="12343" y="6152"/>
                    <a:pt x="12343" y="6152"/>
                  </a:cubicBezTo>
                  <a:cubicBezTo>
                    <a:pt x="12287" y="6152"/>
                    <a:pt x="12287" y="6152"/>
                    <a:pt x="12287" y="6152"/>
                  </a:cubicBezTo>
                  <a:cubicBezTo>
                    <a:pt x="12231" y="6152"/>
                    <a:pt x="12231" y="6152"/>
                    <a:pt x="12231" y="6152"/>
                  </a:cubicBezTo>
                  <a:close/>
                  <a:moveTo>
                    <a:pt x="12006" y="8025"/>
                  </a:moveTo>
                  <a:cubicBezTo>
                    <a:pt x="11950" y="8025"/>
                    <a:pt x="11950" y="8025"/>
                    <a:pt x="11950" y="8025"/>
                  </a:cubicBezTo>
                  <a:cubicBezTo>
                    <a:pt x="11950" y="8025"/>
                    <a:pt x="11950" y="8025"/>
                    <a:pt x="11950" y="8025"/>
                  </a:cubicBezTo>
                  <a:cubicBezTo>
                    <a:pt x="12006" y="8025"/>
                    <a:pt x="12006" y="8025"/>
                    <a:pt x="12006" y="8025"/>
                  </a:cubicBezTo>
                  <a:cubicBezTo>
                    <a:pt x="12006" y="8025"/>
                    <a:pt x="12006" y="8025"/>
                    <a:pt x="12006" y="8025"/>
                  </a:cubicBezTo>
                  <a:cubicBezTo>
                    <a:pt x="12006" y="8025"/>
                    <a:pt x="12006" y="8025"/>
                    <a:pt x="12006" y="8025"/>
                  </a:cubicBezTo>
                  <a:close/>
                  <a:moveTo>
                    <a:pt x="11670" y="8025"/>
                  </a:moveTo>
                  <a:cubicBezTo>
                    <a:pt x="11670" y="7958"/>
                    <a:pt x="11670" y="7958"/>
                    <a:pt x="11670" y="7958"/>
                  </a:cubicBezTo>
                  <a:cubicBezTo>
                    <a:pt x="11670" y="7891"/>
                    <a:pt x="11670" y="7891"/>
                    <a:pt x="11670" y="7891"/>
                  </a:cubicBezTo>
                  <a:cubicBezTo>
                    <a:pt x="11614" y="7891"/>
                    <a:pt x="11614" y="7891"/>
                    <a:pt x="11614" y="7891"/>
                  </a:cubicBezTo>
                  <a:cubicBezTo>
                    <a:pt x="11614" y="7891"/>
                    <a:pt x="11614" y="7891"/>
                    <a:pt x="11614" y="7891"/>
                  </a:cubicBezTo>
                  <a:cubicBezTo>
                    <a:pt x="11614" y="7891"/>
                    <a:pt x="11614" y="7891"/>
                    <a:pt x="11614" y="7891"/>
                  </a:cubicBezTo>
                  <a:cubicBezTo>
                    <a:pt x="11614" y="7824"/>
                    <a:pt x="11614" y="7824"/>
                    <a:pt x="11614" y="7824"/>
                  </a:cubicBezTo>
                  <a:cubicBezTo>
                    <a:pt x="11614" y="7757"/>
                    <a:pt x="11614" y="7757"/>
                    <a:pt x="11614" y="7757"/>
                  </a:cubicBezTo>
                  <a:cubicBezTo>
                    <a:pt x="11557" y="7757"/>
                    <a:pt x="11557" y="7757"/>
                    <a:pt x="11557" y="7757"/>
                  </a:cubicBezTo>
                  <a:cubicBezTo>
                    <a:pt x="11614" y="7690"/>
                    <a:pt x="11614" y="7690"/>
                    <a:pt x="11614" y="7690"/>
                  </a:cubicBezTo>
                  <a:cubicBezTo>
                    <a:pt x="11557" y="7624"/>
                    <a:pt x="11557" y="7624"/>
                    <a:pt x="11557" y="7624"/>
                  </a:cubicBezTo>
                  <a:cubicBezTo>
                    <a:pt x="11614" y="7557"/>
                    <a:pt x="11614" y="7557"/>
                    <a:pt x="11614" y="7557"/>
                  </a:cubicBezTo>
                  <a:cubicBezTo>
                    <a:pt x="11557" y="7557"/>
                    <a:pt x="11557" y="7557"/>
                    <a:pt x="11557" y="7557"/>
                  </a:cubicBezTo>
                  <a:cubicBezTo>
                    <a:pt x="11557" y="7490"/>
                    <a:pt x="11557" y="7490"/>
                    <a:pt x="11557" y="7490"/>
                  </a:cubicBezTo>
                  <a:cubicBezTo>
                    <a:pt x="11557" y="7490"/>
                    <a:pt x="11557" y="7490"/>
                    <a:pt x="11557" y="7490"/>
                  </a:cubicBezTo>
                  <a:cubicBezTo>
                    <a:pt x="11501" y="7423"/>
                    <a:pt x="11501" y="7423"/>
                    <a:pt x="11501" y="7423"/>
                  </a:cubicBezTo>
                  <a:cubicBezTo>
                    <a:pt x="11501" y="7356"/>
                    <a:pt x="11501" y="7356"/>
                    <a:pt x="11501" y="7356"/>
                  </a:cubicBezTo>
                  <a:cubicBezTo>
                    <a:pt x="11445" y="7289"/>
                    <a:pt x="11445" y="7289"/>
                    <a:pt x="11445" y="7289"/>
                  </a:cubicBezTo>
                  <a:cubicBezTo>
                    <a:pt x="11445" y="7289"/>
                    <a:pt x="11445" y="7289"/>
                    <a:pt x="11445" y="7289"/>
                  </a:cubicBezTo>
                  <a:cubicBezTo>
                    <a:pt x="11445" y="7222"/>
                    <a:pt x="11445" y="7222"/>
                    <a:pt x="11445" y="7222"/>
                  </a:cubicBezTo>
                  <a:cubicBezTo>
                    <a:pt x="11445" y="7155"/>
                    <a:pt x="11445" y="7155"/>
                    <a:pt x="11445" y="7155"/>
                  </a:cubicBezTo>
                  <a:cubicBezTo>
                    <a:pt x="11389" y="7155"/>
                    <a:pt x="11389" y="7155"/>
                    <a:pt x="11389" y="7155"/>
                  </a:cubicBezTo>
                  <a:cubicBezTo>
                    <a:pt x="11389" y="7155"/>
                    <a:pt x="11389" y="7155"/>
                    <a:pt x="11389" y="7155"/>
                  </a:cubicBezTo>
                  <a:cubicBezTo>
                    <a:pt x="11333" y="7155"/>
                    <a:pt x="11333" y="7155"/>
                    <a:pt x="11333" y="7155"/>
                  </a:cubicBezTo>
                  <a:cubicBezTo>
                    <a:pt x="11333" y="7155"/>
                    <a:pt x="11333" y="7155"/>
                    <a:pt x="11333" y="7155"/>
                  </a:cubicBezTo>
                  <a:cubicBezTo>
                    <a:pt x="11277" y="7155"/>
                    <a:pt x="11277" y="7155"/>
                    <a:pt x="11277" y="7155"/>
                  </a:cubicBezTo>
                  <a:cubicBezTo>
                    <a:pt x="11277" y="7089"/>
                    <a:pt x="11277" y="7089"/>
                    <a:pt x="11277" y="7089"/>
                  </a:cubicBezTo>
                  <a:cubicBezTo>
                    <a:pt x="11333" y="7089"/>
                    <a:pt x="11333" y="7089"/>
                    <a:pt x="11333" y="7089"/>
                  </a:cubicBezTo>
                  <a:cubicBezTo>
                    <a:pt x="11333" y="6955"/>
                    <a:pt x="11333" y="6955"/>
                    <a:pt x="11333" y="6955"/>
                  </a:cubicBezTo>
                  <a:cubicBezTo>
                    <a:pt x="11333" y="6955"/>
                    <a:pt x="11333" y="6955"/>
                    <a:pt x="11333" y="6955"/>
                  </a:cubicBezTo>
                  <a:cubicBezTo>
                    <a:pt x="11333" y="6888"/>
                    <a:pt x="11333" y="6888"/>
                    <a:pt x="11333" y="6888"/>
                  </a:cubicBezTo>
                  <a:cubicBezTo>
                    <a:pt x="11333" y="6821"/>
                    <a:pt x="11333" y="6821"/>
                    <a:pt x="11333" y="6821"/>
                  </a:cubicBezTo>
                  <a:cubicBezTo>
                    <a:pt x="11333" y="6821"/>
                    <a:pt x="11333" y="6821"/>
                    <a:pt x="11333" y="6821"/>
                  </a:cubicBezTo>
                  <a:cubicBezTo>
                    <a:pt x="11389" y="6687"/>
                    <a:pt x="11389" y="6687"/>
                    <a:pt x="11389" y="6687"/>
                  </a:cubicBezTo>
                  <a:cubicBezTo>
                    <a:pt x="11445" y="6687"/>
                    <a:pt x="11445" y="6687"/>
                    <a:pt x="11445" y="6687"/>
                  </a:cubicBezTo>
                  <a:cubicBezTo>
                    <a:pt x="11445" y="6687"/>
                    <a:pt x="11445" y="6687"/>
                    <a:pt x="11445" y="6687"/>
                  </a:cubicBezTo>
                  <a:cubicBezTo>
                    <a:pt x="11445" y="6620"/>
                    <a:pt x="11445" y="6620"/>
                    <a:pt x="11445" y="6620"/>
                  </a:cubicBezTo>
                  <a:cubicBezTo>
                    <a:pt x="11501" y="6687"/>
                    <a:pt x="11501" y="6687"/>
                    <a:pt x="11501" y="6687"/>
                  </a:cubicBezTo>
                  <a:cubicBezTo>
                    <a:pt x="11557" y="6620"/>
                    <a:pt x="11557" y="6620"/>
                    <a:pt x="11557" y="6620"/>
                  </a:cubicBezTo>
                  <a:cubicBezTo>
                    <a:pt x="11614" y="6687"/>
                    <a:pt x="11614" y="6687"/>
                    <a:pt x="11614" y="6687"/>
                  </a:cubicBezTo>
                  <a:cubicBezTo>
                    <a:pt x="11614" y="6687"/>
                    <a:pt x="11614" y="6687"/>
                    <a:pt x="11614" y="6687"/>
                  </a:cubicBezTo>
                  <a:cubicBezTo>
                    <a:pt x="11614" y="6687"/>
                    <a:pt x="11614" y="6687"/>
                    <a:pt x="11614" y="6687"/>
                  </a:cubicBezTo>
                  <a:cubicBezTo>
                    <a:pt x="11557" y="6754"/>
                    <a:pt x="11557" y="6754"/>
                    <a:pt x="11557" y="6754"/>
                  </a:cubicBezTo>
                  <a:cubicBezTo>
                    <a:pt x="11557" y="6754"/>
                    <a:pt x="11557" y="6754"/>
                    <a:pt x="11557" y="6754"/>
                  </a:cubicBezTo>
                  <a:cubicBezTo>
                    <a:pt x="11614" y="6754"/>
                    <a:pt x="11614" y="6754"/>
                    <a:pt x="11614" y="6754"/>
                  </a:cubicBezTo>
                  <a:cubicBezTo>
                    <a:pt x="11614" y="6821"/>
                    <a:pt x="11614" y="6821"/>
                    <a:pt x="11614" y="6821"/>
                  </a:cubicBezTo>
                  <a:cubicBezTo>
                    <a:pt x="11614" y="6821"/>
                    <a:pt x="11614" y="6821"/>
                    <a:pt x="11614" y="6821"/>
                  </a:cubicBezTo>
                  <a:cubicBezTo>
                    <a:pt x="11670" y="6888"/>
                    <a:pt x="11670" y="6888"/>
                    <a:pt x="11670" y="6888"/>
                  </a:cubicBezTo>
                  <a:cubicBezTo>
                    <a:pt x="11670" y="6955"/>
                    <a:pt x="11670" y="6955"/>
                    <a:pt x="11670" y="6955"/>
                  </a:cubicBezTo>
                  <a:cubicBezTo>
                    <a:pt x="11726" y="7022"/>
                    <a:pt x="11726" y="7022"/>
                    <a:pt x="11726" y="7022"/>
                  </a:cubicBezTo>
                  <a:cubicBezTo>
                    <a:pt x="11782" y="7022"/>
                    <a:pt x="11782" y="7022"/>
                    <a:pt x="11782" y="7022"/>
                  </a:cubicBezTo>
                  <a:cubicBezTo>
                    <a:pt x="11782" y="6955"/>
                    <a:pt x="11782" y="6955"/>
                    <a:pt x="11782" y="6955"/>
                  </a:cubicBezTo>
                  <a:cubicBezTo>
                    <a:pt x="11782" y="6955"/>
                    <a:pt x="11782" y="6955"/>
                    <a:pt x="11782" y="6955"/>
                  </a:cubicBezTo>
                  <a:cubicBezTo>
                    <a:pt x="11782" y="6955"/>
                    <a:pt x="11782" y="6955"/>
                    <a:pt x="11782" y="6955"/>
                  </a:cubicBezTo>
                  <a:cubicBezTo>
                    <a:pt x="11838" y="6888"/>
                    <a:pt x="11838" y="6888"/>
                    <a:pt x="11838" y="6888"/>
                  </a:cubicBezTo>
                  <a:cubicBezTo>
                    <a:pt x="11838" y="6821"/>
                    <a:pt x="11838" y="6821"/>
                    <a:pt x="11838" y="6821"/>
                  </a:cubicBezTo>
                  <a:cubicBezTo>
                    <a:pt x="11838" y="6821"/>
                    <a:pt x="11838" y="6821"/>
                    <a:pt x="11838" y="6821"/>
                  </a:cubicBezTo>
                  <a:cubicBezTo>
                    <a:pt x="11838" y="6754"/>
                    <a:pt x="11838" y="6754"/>
                    <a:pt x="11838" y="6754"/>
                  </a:cubicBezTo>
                  <a:cubicBezTo>
                    <a:pt x="11838" y="6687"/>
                    <a:pt x="11838" y="6687"/>
                    <a:pt x="11838" y="6687"/>
                  </a:cubicBezTo>
                  <a:cubicBezTo>
                    <a:pt x="11838" y="6687"/>
                    <a:pt x="11838" y="6687"/>
                    <a:pt x="11838" y="6687"/>
                  </a:cubicBezTo>
                  <a:cubicBezTo>
                    <a:pt x="11894" y="6687"/>
                    <a:pt x="11894" y="6687"/>
                    <a:pt x="11894" y="6687"/>
                  </a:cubicBezTo>
                  <a:cubicBezTo>
                    <a:pt x="11950" y="6687"/>
                    <a:pt x="11950" y="6687"/>
                    <a:pt x="11950" y="6687"/>
                  </a:cubicBezTo>
                  <a:cubicBezTo>
                    <a:pt x="11950" y="6754"/>
                    <a:pt x="11950" y="6754"/>
                    <a:pt x="11950" y="6754"/>
                  </a:cubicBezTo>
                  <a:cubicBezTo>
                    <a:pt x="12006" y="6754"/>
                    <a:pt x="12006" y="6754"/>
                    <a:pt x="12006" y="6754"/>
                  </a:cubicBezTo>
                  <a:cubicBezTo>
                    <a:pt x="12006" y="6687"/>
                    <a:pt x="12006" y="6687"/>
                    <a:pt x="12006" y="6687"/>
                  </a:cubicBezTo>
                  <a:cubicBezTo>
                    <a:pt x="11950" y="6620"/>
                    <a:pt x="11950" y="6620"/>
                    <a:pt x="11950" y="6620"/>
                  </a:cubicBezTo>
                  <a:cubicBezTo>
                    <a:pt x="11950" y="6620"/>
                    <a:pt x="11950" y="6620"/>
                    <a:pt x="11950" y="6620"/>
                  </a:cubicBezTo>
                  <a:cubicBezTo>
                    <a:pt x="11950" y="6620"/>
                    <a:pt x="11950" y="6620"/>
                    <a:pt x="11950" y="6620"/>
                  </a:cubicBezTo>
                  <a:cubicBezTo>
                    <a:pt x="11894" y="6620"/>
                    <a:pt x="11894" y="6620"/>
                    <a:pt x="11894" y="6620"/>
                  </a:cubicBezTo>
                  <a:cubicBezTo>
                    <a:pt x="11838" y="6620"/>
                    <a:pt x="11838" y="6620"/>
                    <a:pt x="11838" y="6620"/>
                  </a:cubicBezTo>
                  <a:cubicBezTo>
                    <a:pt x="11782" y="6554"/>
                    <a:pt x="11782" y="6554"/>
                    <a:pt x="11782" y="6554"/>
                  </a:cubicBezTo>
                  <a:cubicBezTo>
                    <a:pt x="11782" y="6554"/>
                    <a:pt x="11782" y="6554"/>
                    <a:pt x="11782" y="6554"/>
                  </a:cubicBezTo>
                  <a:cubicBezTo>
                    <a:pt x="11782" y="6487"/>
                    <a:pt x="11782" y="6487"/>
                    <a:pt x="11782" y="6487"/>
                  </a:cubicBezTo>
                  <a:cubicBezTo>
                    <a:pt x="11782" y="6420"/>
                    <a:pt x="11782" y="6420"/>
                    <a:pt x="11782" y="6420"/>
                  </a:cubicBezTo>
                  <a:cubicBezTo>
                    <a:pt x="11782" y="6420"/>
                    <a:pt x="11782" y="6420"/>
                    <a:pt x="11782" y="6420"/>
                  </a:cubicBezTo>
                  <a:cubicBezTo>
                    <a:pt x="11838" y="6420"/>
                    <a:pt x="11838" y="6420"/>
                    <a:pt x="11838" y="6420"/>
                  </a:cubicBezTo>
                  <a:cubicBezTo>
                    <a:pt x="11838" y="6353"/>
                    <a:pt x="11838" y="6353"/>
                    <a:pt x="11838" y="6353"/>
                  </a:cubicBezTo>
                  <a:cubicBezTo>
                    <a:pt x="11894" y="6420"/>
                    <a:pt x="11894" y="6420"/>
                    <a:pt x="11894" y="6420"/>
                  </a:cubicBezTo>
                  <a:cubicBezTo>
                    <a:pt x="11894" y="6420"/>
                    <a:pt x="11894" y="6420"/>
                    <a:pt x="11894" y="6420"/>
                  </a:cubicBezTo>
                  <a:cubicBezTo>
                    <a:pt x="11950" y="6554"/>
                    <a:pt x="11950" y="6554"/>
                    <a:pt x="11950" y="6554"/>
                  </a:cubicBezTo>
                  <a:cubicBezTo>
                    <a:pt x="11950" y="6554"/>
                    <a:pt x="11950" y="6554"/>
                    <a:pt x="11950" y="6554"/>
                  </a:cubicBezTo>
                  <a:cubicBezTo>
                    <a:pt x="11950" y="6487"/>
                    <a:pt x="11950" y="6487"/>
                    <a:pt x="11950" y="6487"/>
                  </a:cubicBezTo>
                  <a:cubicBezTo>
                    <a:pt x="11950" y="6487"/>
                    <a:pt x="11950" y="6487"/>
                    <a:pt x="11950" y="6487"/>
                  </a:cubicBezTo>
                  <a:cubicBezTo>
                    <a:pt x="11950" y="6420"/>
                    <a:pt x="11950" y="6420"/>
                    <a:pt x="11950" y="6420"/>
                  </a:cubicBezTo>
                  <a:cubicBezTo>
                    <a:pt x="11950" y="6353"/>
                    <a:pt x="11950" y="6353"/>
                    <a:pt x="11950" y="6353"/>
                  </a:cubicBezTo>
                  <a:cubicBezTo>
                    <a:pt x="11894" y="6353"/>
                    <a:pt x="11894" y="6353"/>
                    <a:pt x="11894" y="6353"/>
                  </a:cubicBezTo>
                  <a:cubicBezTo>
                    <a:pt x="11894" y="6286"/>
                    <a:pt x="11894" y="6286"/>
                    <a:pt x="11894" y="6286"/>
                  </a:cubicBezTo>
                  <a:cubicBezTo>
                    <a:pt x="11950" y="6286"/>
                    <a:pt x="11950" y="6286"/>
                    <a:pt x="11950" y="6286"/>
                  </a:cubicBezTo>
                  <a:cubicBezTo>
                    <a:pt x="11950" y="6219"/>
                    <a:pt x="11950" y="6219"/>
                    <a:pt x="11950" y="6219"/>
                  </a:cubicBezTo>
                  <a:cubicBezTo>
                    <a:pt x="12006" y="6219"/>
                    <a:pt x="12006" y="6219"/>
                    <a:pt x="12006" y="6219"/>
                  </a:cubicBezTo>
                  <a:cubicBezTo>
                    <a:pt x="12006" y="6219"/>
                    <a:pt x="12006" y="6219"/>
                    <a:pt x="12006" y="6219"/>
                  </a:cubicBezTo>
                  <a:cubicBezTo>
                    <a:pt x="12062" y="6219"/>
                    <a:pt x="12062" y="6219"/>
                    <a:pt x="12062" y="6219"/>
                  </a:cubicBezTo>
                  <a:cubicBezTo>
                    <a:pt x="12062" y="6286"/>
                    <a:pt x="12062" y="6286"/>
                    <a:pt x="12062" y="6286"/>
                  </a:cubicBezTo>
                  <a:cubicBezTo>
                    <a:pt x="12118" y="6286"/>
                    <a:pt x="12118" y="6286"/>
                    <a:pt x="12118" y="6286"/>
                  </a:cubicBezTo>
                  <a:cubicBezTo>
                    <a:pt x="12175" y="6219"/>
                    <a:pt x="12175" y="6219"/>
                    <a:pt x="12175" y="6219"/>
                  </a:cubicBezTo>
                  <a:cubicBezTo>
                    <a:pt x="12118" y="6219"/>
                    <a:pt x="12118" y="6219"/>
                    <a:pt x="12118" y="6219"/>
                  </a:cubicBezTo>
                  <a:cubicBezTo>
                    <a:pt x="12062" y="6219"/>
                    <a:pt x="12062" y="6219"/>
                    <a:pt x="12062" y="6219"/>
                  </a:cubicBezTo>
                  <a:cubicBezTo>
                    <a:pt x="12118" y="6152"/>
                    <a:pt x="12118" y="6152"/>
                    <a:pt x="12118" y="6152"/>
                  </a:cubicBezTo>
                  <a:cubicBezTo>
                    <a:pt x="12175" y="6152"/>
                    <a:pt x="12175" y="6152"/>
                    <a:pt x="12175" y="6152"/>
                  </a:cubicBezTo>
                  <a:cubicBezTo>
                    <a:pt x="12231" y="6152"/>
                    <a:pt x="12231" y="6152"/>
                    <a:pt x="12231" y="6152"/>
                  </a:cubicBezTo>
                  <a:cubicBezTo>
                    <a:pt x="12231" y="6219"/>
                    <a:pt x="12231" y="6219"/>
                    <a:pt x="12231" y="6219"/>
                  </a:cubicBezTo>
                  <a:cubicBezTo>
                    <a:pt x="12231" y="6219"/>
                    <a:pt x="12231" y="6219"/>
                    <a:pt x="12231" y="6219"/>
                  </a:cubicBezTo>
                  <a:cubicBezTo>
                    <a:pt x="12231" y="6219"/>
                    <a:pt x="12231" y="6219"/>
                    <a:pt x="12231" y="6219"/>
                  </a:cubicBezTo>
                  <a:cubicBezTo>
                    <a:pt x="12231" y="6286"/>
                    <a:pt x="12231" y="6286"/>
                    <a:pt x="12231" y="6286"/>
                  </a:cubicBezTo>
                  <a:cubicBezTo>
                    <a:pt x="12287" y="6353"/>
                    <a:pt x="12287" y="6353"/>
                    <a:pt x="12287" y="6353"/>
                  </a:cubicBezTo>
                  <a:cubicBezTo>
                    <a:pt x="12287" y="6286"/>
                    <a:pt x="12287" y="6286"/>
                    <a:pt x="12287" y="6286"/>
                  </a:cubicBezTo>
                  <a:cubicBezTo>
                    <a:pt x="12343" y="6353"/>
                    <a:pt x="12343" y="6353"/>
                    <a:pt x="12343" y="6353"/>
                  </a:cubicBezTo>
                  <a:cubicBezTo>
                    <a:pt x="12399" y="6353"/>
                    <a:pt x="12399" y="6353"/>
                    <a:pt x="12399" y="6353"/>
                  </a:cubicBezTo>
                  <a:cubicBezTo>
                    <a:pt x="12455" y="6286"/>
                    <a:pt x="12455" y="6286"/>
                    <a:pt x="12455" y="6286"/>
                  </a:cubicBezTo>
                  <a:cubicBezTo>
                    <a:pt x="12511" y="6286"/>
                    <a:pt x="12511" y="6286"/>
                    <a:pt x="12511" y="6286"/>
                  </a:cubicBezTo>
                  <a:cubicBezTo>
                    <a:pt x="12623" y="6286"/>
                    <a:pt x="12623" y="6286"/>
                    <a:pt x="12623" y="6286"/>
                  </a:cubicBezTo>
                  <a:cubicBezTo>
                    <a:pt x="12623" y="6353"/>
                    <a:pt x="12623" y="6353"/>
                    <a:pt x="12623" y="6353"/>
                  </a:cubicBezTo>
                  <a:cubicBezTo>
                    <a:pt x="12679" y="6353"/>
                    <a:pt x="12679" y="6353"/>
                    <a:pt x="12679" y="6353"/>
                  </a:cubicBezTo>
                  <a:cubicBezTo>
                    <a:pt x="12679" y="6353"/>
                    <a:pt x="12679" y="6353"/>
                    <a:pt x="12679" y="6353"/>
                  </a:cubicBezTo>
                  <a:cubicBezTo>
                    <a:pt x="12679" y="6420"/>
                    <a:pt x="12679" y="6420"/>
                    <a:pt x="12679" y="6420"/>
                  </a:cubicBezTo>
                  <a:cubicBezTo>
                    <a:pt x="12679" y="6420"/>
                    <a:pt x="12679" y="6420"/>
                    <a:pt x="12679" y="6420"/>
                  </a:cubicBezTo>
                  <a:cubicBezTo>
                    <a:pt x="12679" y="6487"/>
                    <a:pt x="12679" y="6487"/>
                    <a:pt x="12679" y="6487"/>
                  </a:cubicBezTo>
                  <a:cubicBezTo>
                    <a:pt x="12623" y="6554"/>
                    <a:pt x="12623" y="6554"/>
                    <a:pt x="12623" y="6554"/>
                  </a:cubicBezTo>
                  <a:cubicBezTo>
                    <a:pt x="12567" y="6487"/>
                    <a:pt x="12567" y="6487"/>
                    <a:pt x="12567" y="6487"/>
                  </a:cubicBezTo>
                  <a:cubicBezTo>
                    <a:pt x="12567" y="6487"/>
                    <a:pt x="12567" y="6487"/>
                    <a:pt x="12567" y="6487"/>
                  </a:cubicBezTo>
                  <a:cubicBezTo>
                    <a:pt x="12511" y="6554"/>
                    <a:pt x="12511" y="6554"/>
                    <a:pt x="12511" y="6554"/>
                  </a:cubicBezTo>
                  <a:cubicBezTo>
                    <a:pt x="12511" y="6554"/>
                    <a:pt x="12511" y="6554"/>
                    <a:pt x="12511" y="6554"/>
                  </a:cubicBezTo>
                  <a:cubicBezTo>
                    <a:pt x="12511" y="6554"/>
                    <a:pt x="12511" y="6554"/>
                    <a:pt x="12511" y="6554"/>
                  </a:cubicBezTo>
                  <a:cubicBezTo>
                    <a:pt x="12567" y="6620"/>
                    <a:pt x="12567" y="6620"/>
                    <a:pt x="12567" y="6620"/>
                  </a:cubicBezTo>
                  <a:cubicBezTo>
                    <a:pt x="12567" y="6620"/>
                    <a:pt x="12567" y="6620"/>
                    <a:pt x="12567" y="6620"/>
                  </a:cubicBezTo>
                  <a:cubicBezTo>
                    <a:pt x="12511" y="6687"/>
                    <a:pt x="12511" y="6687"/>
                    <a:pt x="12511" y="6687"/>
                  </a:cubicBezTo>
                  <a:cubicBezTo>
                    <a:pt x="12511" y="6687"/>
                    <a:pt x="12511" y="6687"/>
                    <a:pt x="12511" y="6687"/>
                  </a:cubicBezTo>
                  <a:cubicBezTo>
                    <a:pt x="12511" y="6687"/>
                    <a:pt x="12511" y="6687"/>
                    <a:pt x="12511" y="6687"/>
                  </a:cubicBezTo>
                  <a:cubicBezTo>
                    <a:pt x="12455" y="6687"/>
                    <a:pt x="12455" y="6687"/>
                    <a:pt x="12455" y="6687"/>
                  </a:cubicBezTo>
                  <a:cubicBezTo>
                    <a:pt x="12399" y="6687"/>
                    <a:pt x="12399" y="6687"/>
                    <a:pt x="12399" y="6687"/>
                  </a:cubicBezTo>
                  <a:cubicBezTo>
                    <a:pt x="12399" y="6754"/>
                    <a:pt x="12399" y="6754"/>
                    <a:pt x="12399" y="6754"/>
                  </a:cubicBezTo>
                  <a:cubicBezTo>
                    <a:pt x="12287" y="6754"/>
                    <a:pt x="12287" y="6754"/>
                    <a:pt x="12287" y="6754"/>
                  </a:cubicBezTo>
                  <a:cubicBezTo>
                    <a:pt x="12231" y="6821"/>
                    <a:pt x="12231" y="6821"/>
                    <a:pt x="12231" y="6821"/>
                  </a:cubicBezTo>
                  <a:cubicBezTo>
                    <a:pt x="12231" y="6821"/>
                    <a:pt x="12231" y="6821"/>
                    <a:pt x="12231" y="6821"/>
                  </a:cubicBezTo>
                  <a:cubicBezTo>
                    <a:pt x="12175" y="6888"/>
                    <a:pt x="12175" y="6888"/>
                    <a:pt x="12175" y="6888"/>
                  </a:cubicBezTo>
                  <a:cubicBezTo>
                    <a:pt x="12175" y="6888"/>
                    <a:pt x="12175" y="6888"/>
                    <a:pt x="12175" y="6888"/>
                  </a:cubicBezTo>
                  <a:cubicBezTo>
                    <a:pt x="12175" y="6888"/>
                    <a:pt x="12175" y="6888"/>
                    <a:pt x="12175" y="6888"/>
                  </a:cubicBezTo>
                  <a:cubicBezTo>
                    <a:pt x="12231" y="6888"/>
                    <a:pt x="12231" y="6888"/>
                    <a:pt x="12231" y="6888"/>
                  </a:cubicBezTo>
                  <a:cubicBezTo>
                    <a:pt x="12287" y="6888"/>
                    <a:pt x="12287" y="6888"/>
                    <a:pt x="12287" y="6888"/>
                  </a:cubicBezTo>
                  <a:cubicBezTo>
                    <a:pt x="12287" y="6888"/>
                    <a:pt x="12287" y="6888"/>
                    <a:pt x="12287" y="6888"/>
                  </a:cubicBezTo>
                  <a:cubicBezTo>
                    <a:pt x="12399" y="6888"/>
                    <a:pt x="12399" y="6888"/>
                    <a:pt x="12399" y="6888"/>
                  </a:cubicBezTo>
                  <a:cubicBezTo>
                    <a:pt x="12399" y="6955"/>
                    <a:pt x="12399" y="6955"/>
                    <a:pt x="12399" y="6955"/>
                  </a:cubicBezTo>
                  <a:cubicBezTo>
                    <a:pt x="12399" y="6955"/>
                    <a:pt x="12399" y="6955"/>
                    <a:pt x="12399" y="6955"/>
                  </a:cubicBezTo>
                  <a:cubicBezTo>
                    <a:pt x="12343" y="6955"/>
                    <a:pt x="12343" y="6955"/>
                    <a:pt x="12343" y="6955"/>
                  </a:cubicBezTo>
                  <a:cubicBezTo>
                    <a:pt x="12399" y="7022"/>
                    <a:pt x="12399" y="7022"/>
                    <a:pt x="12399" y="7022"/>
                  </a:cubicBezTo>
                  <a:cubicBezTo>
                    <a:pt x="12399" y="7022"/>
                    <a:pt x="12399" y="7022"/>
                    <a:pt x="12399" y="7022"/>
                  </a:cubicBezTo>
                  <a:cubicBezTo>
                    <a:pt x="12399" y="7089"/>
                    <a:pt x="12399" y="7089"/>
                    <a:pt x="12399" y="7089"/>
                  </a:cubicBezTo>
                  <a:cubicBezTo>
                    <a:pt x="12343" y="7089"/>
                    <a:pt x="12343" y="7089"/>
                    <a:pt x="12343" y="7089"/>
                  </a:cubicBezTo>
                  <a:cubicBezTo>
                    <a:pt x="12343" y="7155"/>
                    <a:pt x="12343" y="7155"/>
                    <a:pt x="12343" y="7155"/>
                  </a:cubicBezTo>
                  <a:cubicBezTo>
                    <a:pt x="12343" y="7222"/>
                    <a:pt x="12343" y="7222"/>
                    <a:pt x="12343" y="7222"/>
                  </a:cubicBezTo>
                  <a:cubicBezTo>
                    <a:pt x="12399" y="7155"/>
                    <a:pt x="12399" y="7155"/>
                    <a:pt x="12399" y="7155"/>
                  </a:cubicBezTo>
                  <a:cubicBezTo>
                    <a:pt x="12455" y="7089"/>
                    <a:pt x="12455" y="7089"/>
                    <a:pt x="12455" y="7089"/>
                  </a:cubicBezTo>
                  <a:cubicBezTo>
                    <a:pt x="12455" y="7089"/>
                    <a:pt x="12455" y="7089"/>
                    <a:pt x="12455" y="7089"/>
                  </a:cubicBezTo>
                  <a:cubicBezTo>
                    <a:pt x="12511" y="7089"/>
                    <a:pt x="12511" y="7089"/>
                    <a:pt x="12511" y="7089"/>
                  </a:cubicBezTo>
                  <a:cubicBezTo>
                    <a:pt x="12455" y="7155"/>
                    <a:pt x="12455" y="7155"/>
                    <a:pt x="12455" y="7155"/>
                  </a:cubicBezTo>
                  <a:cubicBezTo>
                    <a:pt x="12455" y="7222"/>
                    <a:pt x="12455" y="7222"/>
                    <a:pt x="12455" y="7222"/>
                  </a:cubicBezTo>
                  <a:cubicBezTo>
                    <a:pt x="12455" y="7289"/>
                    <a:pt x="12455" y="7289"/>
                    <a:pt x="12455" y="7289"/>
                  </a:cubicBezTo>
                  <a:cubicBezTo>
                    <a:pt x="12455" y="7356"/>
                    <a:pt x="12455" y="7356"/>
                    <a:pt x="12455" y="7356"/>
                  </a:cubicBezTo>
                  <a:cubicBezTo>
                    <a:pt x="12343" y="7356"/>
                    <a:pt x="12343" y="7356"/>
                    <a:pt x="12343" y="7356"/>
                  </a:cubicBezTo>
                  <a:cubicBezTo>
                    <a:pt x="12343" y="7423"/>
                    <a:pt x="12343" y="7423"/>
                    <a:pt x="12343" y="7423"/>
                  </a:cubicBezTo>
                  <a:cubicBezTo>
                    <a:pt x="12287" y="7423"/>
                    <a:pt x="12287" y="7423"/>
                    <a:pt x="12287" y="7423"/>
                  </a:cubicBezTo>
                  <a:cubicBezTo>
                    <a:pt x="12343" y="7423"/>
                    <a:pt x="12343" y="7423"/>
                    <a:pt x="12343" y="7423"/>
                  </a:cubicBezTo>
                  <a:cubicBezTo>
                    <a:pt x="12287" y="7490"/>
                    <a:pt x="12287" y="7490"/>
                    <a:pt x="12287" y="7490"/>
                  </a:cubicBezTo>
                  <a:cubicBezTo>
                    <a:pt x="12287" y="7490"/>
                    <a:pt x="12287" y="7490"/>
                    <a:pt x="12287" y="7490"/>
                  </a:cubicBezTo>
                  <a:cubicBezTo>
                    <a:pt x="12287" y="7490"/>
                    <a:pt x="12287" y="7490"/>
                    <a:pt x="12287" y="7490"/>
                  </a:cubicBezTo>
                  <a:cubicBezTo>
                    <a:pt x="12231" y="7490"/>
                    <a:pt x="12231" y="7490"/>
                    <a:pt x="12231" y="7490"/>
                  </a:cubicBezTo>
                  <a:cubicBezTo>
                    <a:pt x="12231" y="7557"/>
                    <a:pt x="12231" y="7557"/>
                    <a:pt x="12231" y="7557"/>
                  </a:cubicBezTo>
                  <a:cubicBezTo>
                    <a:pt x="12287" y="7557"/>
                    <a:pt x="12287" y="7557"/>
                    <a:pt x="12287" y="7557"/>
                  </a:cubicBezTo>
                  <a:cubicBezTo>
                    <a:pt x="12287" y="7624"/>
                    <a:pt x="12287" y="7624"/>
                    <a:pt x="12287" y="7624"/>
                  </a:cubicBezTo>
                  <a:cubicBezTo>
                    <a:pt x="12231" y="7624"/>
                    <a:pt x="12231" y="7624"/>
                    <a:pt x="12231" y="7624"/>
                  </a:cubicBezTo>
                  <a:cubicBezTo>
                    <a:pt x="12287" y="7690"/>
                    <a:pt x="12287" y="7690"/>
                    <a:pt x="12287" y="7690"/>
                  </a:cubicBezTo>
                  <a:cubicBezTo>
                    <a:pt x="12231" y="7690"/>
                    <a:pt x="12231" y="7690"/>
                    <a:pt x="12231" y="7690"/>
                  </a:cubicBezTo>
                  <a:cubicBezTo>
                    <a:pt x="12175" y="7690"/>
                    <a:pt x="12175" y="7690"/>
                    <a:pt x="12175" y="7690"/>
                  </a:cubicBezTo>
                  <a:cubicBezTo>
                    <a:pt x="12175" y="7690"/>
                    <a:pt x="12175" y="7690"/>
                    <a:pt x="12175" y="7690"/>
                  </a:cubicBezTo>
                  <a:cubicBezTo>
                    <a:pt x="12118" y="7690"/>
                    <a:pt x="12118" y="7690"/>
                    <a:pt x="12118" y="7690"/>
                  </a:cubicBezTo>
                  <a:cubicBezTo>
                    <a:pt x="12062" y="7757"/>
                    <a:pt x="12062" y="7757"/>
                    <a:pt x="12062" y="7757"/>
                  </a:cubicBezTo>
                  <a:cubicBezTo>
                    <a:pt x="12062" y="7757"/>
                    <a:pt x="12062" y="7757"/>
                    <a:pt x="12062" y="7757"/>
                  </a:cubicBezTo>
                  <a:cubicBezTo>
                    <a:pt x="12006" y="7824"/>
                    <a:pt x="12006" y="7824"/>
                    <a:pt x="12006" y="7824"/>
                  </a:cubicBezTo>
                  <a:cubicBezTo>
                    <a:pt x="11950" y="7757"/>
                    <a:pt x="11950" y="7757"/>
                    <a:pt x="11950" y="7757"/>
                  </a:cubicBezTo>
                  <a:cubicBezTo>
                    <a:pt x="11894" y="7824"/>
                    <a:pt x="11894" y="7824"/>
                    <a:pt x="11894" y="7824"/>
                  </a:cubicBezTo>
                  <a:cubicBezTo>
                    <a:pt x="11838" y="7757"/>
                    <a:pt x="11838" y="7757"/>
                    <a:pt x="11838" y="7757"/>
                  </a:cubicBezTo>
                  <a:cubicBezTo>
                    <a:pt x="11838" y="7690"/>
                    <a:pt x="11838" y="7690"/>
                    <a:pt x="11838" y="7690"/>
                  </a:cubicBezTo>
                  <a:cubicBezTo>
                    <a:pt x="11894" y="7624"/>
                    <a:pt x="11894" y="7624"/>
                    <a:pt x="11894" y="7624"/>
                  </a:cubicBezTo>
                  <a:cubicBezTo>
                    <a:pt x="11894" y="7557"/>
                    <a:pt x="11894" y="7557"/>
                    <a:pt x="11894" y="7557"/>
                  </a:cubicBezTo>
                  <a:cubicBezTo>
                    <a:pt x="11782" y="7624"/>
                    <a:pt x="11782" y="7624"/>
                    <a:pt x="11782" y="7624"/>
                  </a:cubicBezTo>
                  <a:cubicBezTo>
                    <a:pt x="11782" y="7690"/>
                    <a:pt x="11782" y="7690"/>
                    <a:pt x="11782" y="7690"/>
                  </a:cubicBezTo>
                  <a:cubicBezTo>
                    <a:pt x="11838" y="7824"/>
                    <a:pt x="11838" y="7824"/>
                    <a:pt x="11838" y="7824"/>
                  </a:cubicBezTo>
                  <a:cubicBezTo>
                    <a:pt x="11838" y="7824"/>
                    <a:pt x="11838" y="7824"/>
                    <a:pt x="11838" y="7824"/>
                  </a:cubicBezTo>
                  <a:cubicBezTo>
                    <a:pt x="11838" y="7891"/>
                    <a:pt x="11838" y="7891"/>
                    <a:pt x="11838" y="7891"/>
                  </a:cubicBezTo>
                  <a:cubicBezTo>
                    <a:pt x="11782" y="7891"/>
                    <a:pt x="11782" y="7891"/>
                    <a:pt x="11782" y="7891"/>
                  </a:cubicBezTo>
                  <a:cubicBezTo>
                    <a:pt x="11726" y="7958"/>
                    <a:pt x="11726" y="7958"/>
                    <a:pt x="11726" y="7958"/>
                  </a:cubicBezTo>
                  <a:cubicBezTo>
                    <a:pt x="11726" y="7958"/>
                    <a:pt x="11670" y="8025"/>
                    <a:pt x="11670" y="8025"/>
                  </a:cubicBezTo>
                  <a:close/>
                  <a:moveTo>
                    <a:pt x="12511" y="6754"/>
                  </a:moveTo>
                  <a:cubicBezTo>
                    <a:pt x="12511" y="6754"/>
                    <a:pt x="12511" y="6754"/>
                    <a:pt x="12511" y="6754"/>
                  </a:cubicBezTo>
                  <a:cubicBezTo>
                    <a:pt x="12511" y="6754"/>
                    <a:pt x="12511" y="6754"/>
                    <a:pt x="12511" y="6754"/>
                  </a:cubicBezTo>
                  <a:cubicBezTo>
                    <a:pt x="12567" y="6754"/>
                    <a:pt x="12567" y="6754"/>
                    <a:pt x="12567" y="6754"/>
                  </a:cubicBezTo>
                  <a:cubicBezTo>
                    <a:pt x="12511" y="6754"/>
                    <a:pt x="12511" y="6754"/>
                    <a:pt x="12511" y="6754"/>
                  </a:cubicBezTo>
                  <a:close/>
                  <a:moveTo>
                    <a:pt x="12455" y="6955"/>
                  </a:moveTo>
                  <a:cubicBezTo>
                    <a:pt x="12511" y="6955"/>
                    <a:pt x="12511" y="6955"/>
                    <a:pt x="12511" y="6955"/>
                  </a:cubicBezTo>
                  <a:cubicBezTo>
                    <a:pt x="12567" y="6888"/>
                    <a:pt x="12567" y="6888"/>
                    <a:pt x="12567" y="6888"/>
                  </a:cubicBezTo>
                  <a:cubicBezTo>
                    <a:pt x="12567" y="6888"/>
                    <a:pt x="12567" y="6888"/>
                    <a:pt x="12567" y="6888"/>
                  </a:cubicBezTo>
                  <a:cubicBezTo>
                    <a:pt x="12511" y="6821"/>
                    <a:pt x="12511" y="6821"/>
                    <a:pt x="12511" y="6821"/>
                  </a:cubicBezTo>
                  <a:cubicBezTo>
                    <a:pt x="12511" y="6821"/>
                    <a:pt x="12511" y="6821"/>
                    <a:pt x="12511" y="6821"/>
                  </a:cubicBezTo>
                  <a:cubicBezTo>
                    <a:pt x="12511" y="6821"/>
                    <a:pt x="12511" y="6821"/>
                    <a:pt x="12511" y="6821"/>
                  </a:cubicBezTo>
                  <a:cubicBezTo>
                    <a:pt x="12455" y="6888"/>
                    <a:pt x="12455" y="6888"/>
                    <a:pt x="12455" y="6888"/>
                  </a:cubicBezTo>
                  <a:cubicBezTo>
                    <a:pt x="12455" y="6888"/>
                    <a:pt x="12455" y="6888"/>
                    <a:pt x="12455" y="6888"/>
                  </a:cubicBezTo>
                  <a:cubicBezTo>
                    <a:pt x="12455" y="6955"/>
                    <a:pt x="12455" y="6955"/>
                    <a:pt x="12455" y="6955"/>
                  </a:cubicBezTo>
                  <a:cubicBezTo>
                    <a:pt x="12455" y="6955"/>
                    <a:pt x="12455" y="6955"/>
                    <a:pt x="12455" y="6955"/>
                  </a:cubicBezTo>
                  <a:close/>
                  <a:moveTo>
                    <a:pt x="12455" y="7089"/>
                  </a:moveTo>
                  <a:cubicBezTo>
                    <a:pt x="12455" y="7089"/>
                    <a:pt x="12455" y="7089"/>
                    <a:pt x="12455" y="7089"/>
                  </a:cubicBezTo>
                  <a:cubicBezTo>
                    <a:pt x="12511" y="7022"/>
                    <a:pt x="12511" y="7022"/>
                    <a:pt x="12511" y="7022"/>
                  </a:cubicBezTo>
                  <a:cubicBezTo>
                    <a:pt x="12455" y="7022"/>
                    <a:pt x="12455" y="7022"/>
                    <a:pt x="12455" y="7022"/>
                  </a:cubicBezTo>
                  <a:cubicBezTo>
                    <a:pt x="12399" y="7022"/>
                    <a:pt x="12399" y="7022"/>
                    <a:pt x="12399" y="7022"/>
                  </a:cubicBezTo>
                  <a:cubicBezTo>
                    <a:pt x="12399" y="7089"/>
                    <a:pt x="12399" y="7089"/>
                    <a:pt x="12399" y="7089"/>
                  </a:cubicBezTo>
                  <a:cubicBezTo>
                    <a:pt x="12455" y="7089"/>
                    <a:pt x="12455" y="7089"/>
                    <a:pt x="12455" y="7089"/>
                  </a:cubicBezTo>
                  <a:close/>
                  <a:moveTo>
                    <a:pt x="10548" y="5952"/>
                  </a:moveTo>
                  <a:cubicBezTo>
                    <a:pt x="10548" y="5952"/>
                    <a:pt x="10548" y="5952"/>
                    <a:pt x="10548" y="5952"/>
                  </a:cubicBezTo>
                  <a:cubicBezTo>
                    <a:pt x="10548" y="6019"/>
                    <a:pt x="10548" y="6019"/>
                    <a:pt x="10548" y="6019"/>
                  </a:cubicBezTo>
                  <a:cubicBezTo>
                    <a:pt x="10604" y="5952"/>
                    <a:pt x="10604" y="5952"/>
                    <a:pt x="10604" y="5952"/>
                  </a:cubicBezTo>
                  <a:cubicBezTo>
                    <a:pt x="10660" y="6019"/>
                    <a:pt x="10660" y="6019"/>
                    <a:pt x="10660" y="6019"/>
                  </a:cubicBezTo>
                  <a:cubicBezTo>
                    <a:pt x="10660" y="5952"/>
                    <a:pt x="10660" y="5952"/>
                    <a:pt x="10660" y="5952"/>
                  </a:cubicBezTo>
                  <a:cubicBezTo>
                    <a:pt x="10604" y="5952"/>
                    <a:pt x="10604" y="5952"/>
                    <a:pt x="10604" y="5952"/>
                  </a:cubicBezTo>
                  <a:cubicBezTo>
                    <a:pt x="10548" y="5952"/>
                    <a:pt x="10548" y="5952"/>
                    <a:pt x="10548" y="5952"/>
                  </a:cubicBezTo>
                  <a:cubicBezTo>
                    <a:pt x="10548" y="5952"/>
                    <a:pt x="10548" y="5952"/>
                    <a:pt x="10548" y="5952"/>
                  </a:cubicBezTo>
                  <a:close/>
                  <a:moveTo>
                    <a:pt x="10884" y="6620"/>
                  </a:moveTo>
                  <a:cubicBezTo>
                    <a:pt x="10828" y="6554"/>
                    <a:pt x="10828" y="6554"/>
                    <a:pt x="10828" y="6554"/>
                  </a:cubicBezTo>
                  <a:cubicBezTo>
                    <a:pt x="10828" y="6420"/>
                    <a:pt x="10828" y="6420"/>
                    <a:pt x="10828" y="6420"/>
                  </a:cubicBezTo>
                  <a:cubicBezTo>
                    <a:pt x="10828" y="6420"/>
                    <a:pt x="10828" y="6420"/>
                    <a:pt x="10828" y="6420"/>
                  </a:cubicBezTo>
                  <a:cubicBezTo>
                    <a:pt x="10828" y="6353"/>
                    <a:pt x="10828" y="6353"/>
                    <a:pt x="10828" y="6353"/>
                  </a:cubicBezTo>
                  <a:cubicBezTo>
                    <a:pt x="10828" y="6353"/>
                    <a:pt x="10828" y="6353"/>
                    <a:pt x="10828" y="6353"/>
                  </a:cubicBezTo>
                  <a:cubicBezTo>
                    <a:pt x="10772" y="6286"/>
                    <a:pt x="10772" y="6286"/>
                    <a:pt x="10772" y="6286"/>
                  </a:cubicBezTo>
                  <a:cubicBezTo>
                    <a:pt x="10772" y="6219"/>
                    <a:pt x="10772" y="6219"/>
                    <a:pt x="10772" y="6219"/>
                  </a:cubicBezTo>
                  <a:cubicBezTo>
                    <a:pt x="10772" y="6152"/>
                    <a:pt x="10772" y="6152"/>
                    <a:pt x="10772" y="6152"/>
                  </a:cubicBezTo>
                  <a:cubicBezTo>
                    <a:pt x="10716" y="6085"/>
                    <a:pt x="10716" y="6085"/>
                    <a:pt x="10716" y="6085"/>
                  </a:cubicBezTo>
                  <a:cubicBezTo>
                    <a:pt x="10716" y="6085"/>
                    <a:pt x="10716" y="6085"/>
                    <a:pt x="10716" y="6085"/>
                  </a:cubicBezTo>
                  <a:cubicBezTo>
                    <a:pt x="10772" y="6019"/>
                    <a:pt x="10772" y="6019"/>
                    <a:pt x="10772" y="6019"/>
                  </a:cubicBezTo>
                  <a:cubicBezTo>
                    <a:pt x="10828" y="6019"/>
                    <a:pt x="10828" y="6019"/>
                    <a:pt x="10828" y="6019"/>
                  </a:cubicBezTo>
                  <a:cubicBezTo>
                    <a:pt x="10884" y="5952"/>
                    <a:pt x="10884" y="5952"/>
                    <a:pt x="10884" y="5952"/>
                  </a:cubicBezTo>
                  <a:cubicBezTo>
                    <a:pt x="10940" y="5952"/>
                    <a:pt x="10940" y="5952"/>
                    <a:pt x="10940" y="5952"/>
                  </a:cubicBezTo>
                  <a:cubicBezTo>
                    <a:pt x="10996" y="5952"/>
                    <a:pt x="10996" y="5952"/>
                    <a:pt x="10996" y="5952"/>
                  </a:cubicBezTo>
                  <a:cubicBezTo>
                    <a:pt x="10996" y="5952"/>
                    <a:pt x="10996" y="5952"/>
                    <a:pt x="10996" y="5952"/>
                  </a:cubicBezTo>
                  <a:cubicBezTo>
                    <a:pt x="11052" y="6019"/>
                    <a:pt x="11052" y="6019"/>
                    <a:pt x="11052" y="6019"/>
                  </a:cubicBezTo>
                  <a:cubicBezTo>
                    <a:pt x="11109" y="6019"/>
                    <a:pt x="11109" y="6019"/>
                    <a:pt x="11109" y="6019"/>
                  </a:cubicBezTo>
                  <a:cubicBezTo>
                    <a:pt x="11109" y="6019"/>
                    <a:pt x="11109" y="6019"/>
                    <a:pt x="11109" y="6019"/>
                  </a:cubicBezTo>
                  <a:cubicBezTo>
                    <a:pt x="11165" y="6019"/>
                    <a:pt x="11165" y="6019"/>
                    <a:pt x="11165" y="6019"/>
                  </a:cubicBezTo>
                  <a:cubicBezTo>
                    <a:pt x="11221" y="6019"/>
                    <a:pt x="11221" y="6019"/>
                    <a:pt x="11221" y="6019"/>
                  </a:cubicBezTo>
                  <a:cubicBezTo>
                    <a:pt x="11221" y="6085"/>
                    <a:pt x="11221" y="6085"/>
                    <a:pt x="11221" y="6085"/>
                  </a:cubicBezTo>
                  <a:cubicBezTo>
                    <a:pt x="11221" y="6085"/>
                    <a:pt x="11221" y="6085"/>
                    <a:pt x="11221" y="6085"/>
                  </a:cubicBezTo>
                  <a:cubicBezTo>
                    <a:pt x="11221" y="6152"/>
                    <a:pt x="11221" y="6152"/>
                    <a:pt x="11221" y="6152"/>
                  </a:cubicBezTo>
                  <a:cubicBezTo>
                    <a:pt x="11277" y="6152"/>
                    <a:pt x="11277" y="6152"/>
                    <a:pt x="11277" y="6152"/>
                  </a:cubicBezTo>
                  <a:cubicBezTo>
                    <a:pt x="11277" y="6219"/>
                    <a:pt x="11277" y="6219"/>
                    <a:pt x="11277" y="6219"/>
                  </a:cubicBezTo>
                  <a:cubicBezTo>
                    <a:pt x="11221" y="6219"/>
                    <a:pt x="11221" y="6219"/>
                    <a:pt x="11221" y="6219"/>
                  </a:cubicBezTo>
                  <a:cubicBezTo>
                    <a:pt x="11221" y="6286"/>
                    <a:pt x="11221" y="6286"/>
                    <a:pt x="11221" y="6286"/>
                  </a:cubicBezTo>
                  <a:cubicBezTo>
                    <a:pt x="11165" y="6353"/>
                    <a:pt x="11165" y="6353"/>
                    <a:pt x="11165" y="6353"/>
                  </a:cubicBezTo>
                  <a:cubicBezTo>
                    <a:pt x="11165" y="6353"/>
                    <a:pt x="11165" y="6353"/>
                    <a:pt x="11165" y="6353"/>
                  </a:cubicBezTo>
                  <a:cubicBezTo>
                    <a:pt x="11109" y="6420"/>
                    <a:pt x="11109" y="6420"/>
                    <a:pt x="11109" y="6420"/>
                  </a:cubicBezTo>
                  <a:cubicBezTo>
                    <a:pt x="10996" y="6487"/>
                    <a:pt x="10996" y="6487"/>
                    <a:pt x="10996" y="6487"/>
                  </a:cubicBezTo>
                  <a:cubicBezTo>
                    <a:pt x="10940" y="6554"/>
                    <a:pt x="10940" y="6554"/>
                    <a:pt x="10940" y="6554"/>
                  </a:cubicBezTo>
                  <a:cubicBezTo>
                    <a:pt x="10940" y="6554"/>
                    <a:pt x="10940" y="6554"/>
                    <a:pt x="10940" y="6554"/>
                  </a:cubicBezTo>
                  <a:cubicBezTo>
                    <a:pt x="10884" y="6554"/>
                    <a:pt x="10884" y="6554"/>
                    <a:pt x="10884" y="6554"/>
                  </a:cubicBezTo>
                  <a:cubicBezTo>
                    <a:pt x="10884" y="6620"/>
                    <a:pt x="10884" y="6620"/>
                    <a:pt x="10884" y="6620"/>
                  </a:cubicBezTo>
                  <a:cubicBezTo>
                    <a:pt x="10884" y="6620"/>
                    <a:pt x="10884" y="6620"/>
                    <a:pt x="10884" y="6620"/>
                  </a:cubicBezTo>
                  <a:close/>
                  <a:moveTo>
                    <a:pt x="12679" y="7690"/>
                  </a:moveTo>
                  <a:cubicBezTo>
                    <a:pt x="12567" y="7624"/>
                    <a:pt x="12567" y="7624"/>
                    <a:pt x="12567" y="7624"/>
                  </a:cubicBezTo>
                  <a:cubicBezTo>
                    <a:pt x="12567" y="7624"/>
                    <a:pt x="12567" y="7624"/>
                    <a:pt x="12567" y="7624"/>
                  </a:cubicBezTo>
                  <a:cubicBezTo>
                    <a:pt x="12455" y="7624"/>
                    <a:pt x="12455" y="7624"/>
                    <a:pt x="12455" y="7624"/>
                  </a:cubicBezTo>
                  <a:cubicBezTo>
                    <a:pt x="12511" y="7557"/>
                    <a:pt x="12511" y="7557"/>
                    <a:pt x="12511" y="7557"/>
                  </a:cubicBezTo>
                  <a:cubicBezTo>
                    <a:pt x="12511" y="7557"/>
                    <a:pt x="12511" y="7557"/>
                    <a:pt x="12511" y="7557"/>
                  </a:cubicBezTo>
                  <a:cubicBezTo>
                    <a:pt x="12567" y="7557"/>
                    <a:pt x="12567" y="7557"/>
                    <a:pt x="12567" y="7557"/>
                  </a:cubicBezTo>
                  <a:cubicBezTo>
                    <a:pt x="12567" y="7557"/>
                    <a:pt x="12567" y="7557"/>
                    <a:pt x="12567" y="7557"/>
                  </a:cubicBezTo>
                  <a:cubicBezTo>
                    <a:pt x="12567" y="7557"/>
                    <a:pt x="12567" y="7557"/>
                    <a:pt x="12567" y="7557"/>
                  </a:cubicBezTo>
                  <a:cubicBezTo>
                    <a:pt x="12511" y="7557"/>
                    <a:pt x="12511" y="7557"/>
                    <a:pt x="12511" y="7557"/>
                  </a:cubicBezTo>
                  <a:cubicBezTo>
                    <a:pt x="12511" y="7490"/>
                    <a:pt x="12511" y="7490"/>
                    <a:pt x="12511" y="7490"/>
                  </a:cubicBezTo>
                  <a:cubicBezTo>
                    <a:pt x="12567" y="7423"/>
                    <a:pt x="12567" y="7423"/>
                    <a:pt x="12567" y="7423"/>
                  </a:cubicBezTo>
                  <a:cubicBezTo>
                    <a:pt x="12623" y="7356"/>
                    <a:pt x="12623" y="7356"/>
                    <a:pt x="12623" y="7356"/>
                  </a:cubicBezTo>
                  <a:cubicBezTo>
                    <a:pt x="12623" y="7289"/>
                    <a:pt x="12623" y="7289"/>
                    <a:pt x="12623" y="7289"/>
                  </a:cubicBezTo>
                  <a:cubicBezTo>
                    <a:pt x="12623" y="7289"/>
                    <a:pt x="12623" y="7289"/>
                    <a:pt x="12623" y="7289"/>
                  </a:cubicBezTo>
                  <a:cubicBezTo>
                    <a:pt x="12623" y="7222"/>
                    <a:pt x="12623" y="7222"/>
                    <a:pt x="12623" y="7222"/>
                  </a:cubicBezTo>
                  <a:cubicBezTo>
                    <a:pt x="12567" y="7222"/>
                    <a:pt x="12567" y="7222"/>
                    <a:pt x="12567" y="7222"/>
                  </a:cubicBezTo>
                  <a:cubicBezTo>
                    <a:pt x="12623" y="7155"/>
                    <a:pt x="12623" y="7155"/>
                    <a:pt x="12623" y="7155"/>
                  </a:cubicBezTo>
                  <a:cubicBezTo>
                    <a:pt x="12623" y="7089"/>
                    <a:pt x="12623" y="7089"/>
                    <a:pt x="12623" y="7089"/>
                  </a:cubicBezTo>
                  <a:cubicBezTo>
                    <a:pt x="12679" y="7022"/>
                    <a:pt x="12679" y="7022"/>
                    <a:pt x="12679" y="7022"/>
                  </a:cubicBezTo>
                  <a:cubicBezTo>
                    <a:pt x="12679" y="6955"/>
                    <a:pt x="12679" y="6955"/>
                    <a:pt x="12679" y="6955"/>
                  </a:cubicBezTo>
                  <a:cubicBezTo>
                    <a:pt x="12679" y="6955"/>
                    <a:pt x="12679" y="6955"/>
                    <a:pt x="12679" y="6955"/>
                  </a:cubicBezTo>
                  <a:cubicBezTo>
                    <a:pt x="12736" y="6888"/>
                    <a:pt x="12736" y="6888"/>
                    <a:pt x="12736" y="6888"/>
                  </a:cubicBezTo>
                  <a:cubicBezTo>
                    <a:pt x="12736" y="6821"/>
                    <a:pt x="12736" y="6821"/>
                    <a:pt x="12736" y="6821"/>
                  </a:cubicBezTo>
                  <a:cubicBezTo>
                    <a:pt x="12792" y="6821"/>
                    <a:pt x="12792" y="6821"/>
                    <a:pt x="12792" y="6821"/>
                  </a:cubicBezTo>
                  <a:cubicBezTo>
                    <a:pt x="12792" y="6754"/>
                    <a:pt x="12792" y="6754"/>
                    <a:pt x="12792" y="6754"/>
                  </a:cubicBezTo>
                  <a:cubicBezTo>
                    <a:pt x="12848" y="6687"/>
                    <a:pt x="12848" y="6687"/>
                    <a:pt x="12848" y="6687"/>
                  </a:cubicBezTo>
                  <a:cubicBezTo>
                    <a:pt x="12848" y="6620"/>
                    <a:pt x="12848" y="6620"/>
                    <a:pt x="12848" y="6620"/>
                  </a:cubicBezTo>
                  <a:cubicBezTo>
                    <a:pt x="12904" y="6620"/>
                    <a:pt x="12904" y="6620"/>
                    <a:pt x="12904" y="6620"/>
                  </a:cubicBezTo>
                  <a:cubicBezTo>
                    <a:pt x="12904" y="6554"/>
                    <a:pt x="12904" y="6554"/>
                    <a:pt x="12904" y="6554"/>
                  </a:cubicBezTo>
                  <a:cubicBezTo>
                    <a:pt x="12904" y="6554"/>
                    <a:pt x="12904" y="6554"/>
                    <a:pt x="12904" y="6554"/>
                  </a:cubicBezTo>
                  <a:cubicBezTo>
                    <a:pt x="12904" y="6487"/>
                    <a:pt x="12904" y="6487"/>
                    <a:pt x="12904" y="6487"/>
                  </a:cubicBezTo>
                  <a:cubicBezTo>
                    <a:pt x="12960" y="6487"/>
                    <a:pt x="12960" y="6487"/>
                    <a:pt x="12960" y="6487"/>
                  </a:cubicBezTo>
                  <a:cubicBezTo>
                    <a:pt x="13016" y="6554"/>
                    <a:pt x="13016" y="6554"/>
                    <a:pt x="13016" y="6554"/>
                  </a:cubicBezTo>
                  <a:cubicBezTo>
                    <a:pt x="13016" y="6620"/>
                    <a:pt x="13016" y="6620"/>
                    <a:pt x="13016" y="6620"/>
                  </a:cubicBezTo>
                  <a:cubicBezTo>
                    <a:pt x="13072" y="6620"/>
                    <a:pt x="13072" y="6620"/>
                    <a:pt x="13072" y="6620"/>
                  </a:cubicBezTo>
                  <a:cubicBezTo>
                    <a:pt x="13072" y="6554"/>
                    <a:pt x="13072" y="6554"/>
                    <a:pt x="13072" y="6554"/>
                  </a:cubicBezTo>
                  <a:cubicBezTo>
                    <a:pt x="13016" y="6487"/>
                    <a:pt x="13016" y="6487"/>
                    <a:pt x="13016" y="6487"/>
                  </a:cubicBezTo>
                  <a:cubicBezTo>
                    <a:pt x="13016" y="6487"/>
                    <a:pt x="13016" y="6487"/>
                    <a:pt x="13016" y="6487"/>
                  </a:cubicBezTo>
                  <a:cubicBezTo>
                    <a:pt x="13072" y="6487"/>
                    <a:pt x="13072" y="6487"/>
                    <a:pt x="13072" y="6487"/>
                  </a:cubicBezTo>
                  <a:cubicBezTo>
                    <a:pt x="13016" y="6420"/>
                    <a:pt x="13016" y="6420"/>
                    <a:pt x="13016" y="6420"/>
                  </a:cubicBezTo>
                  <a:cubicBezTo>
                    <a:pt x="13072" y="6353"/>
                    <a:pt x="13072" y="6353"/>
                    <a:pt x="13072" y="6353"/>
                  </a:cubicBezTo>
                  <a:cubicBezTo>
                    <a:pt x="13184" y="6286"/>
                    <a:pt x="13184" y="6286"/>
                    <a:pt x="13184" y="6286"/>
                  </a:cubicBezTo>
                  <a:cubicBezTo>
                    <a:pt x="13241" y="6286"/>
                    <a:pt x="13241" y="6286"/>
                    <a:pt x="13241" y="6286"/>
                  </a:cubicBezTo>
                  <a:cubicBezTo>
                    <a:pt x="13297" y="6286"/>
                    <a:pt x="13297" y="6286"/>
                    <a:pt x="13297" y="6286"/>
                  </a:cubicBezTo>
                  <a:cubicBezTo>
                    <a:pt x="13297" y="6353"/>
                    <a:pt x="13297" y="6353"/>
                    <a:pt x="13297" y="6353"/>
                  </a:cubicBezTo>
                  <a:cubicBezTo>
                    <a:pt x="13353" y="6286"/>
                    <a:pt x="13353" y="6286"/>
                    <a:pt x="13353" y="6286"/>
                  </a:cubicBezTo>
                  <a:cubicBezTo>
                    <a:pt x="13353" y="6353"/>
                    <a:pt x="13353" y="6353"/>
                    <a:pt x="13353" y="6353"/>
                  </a:cubicBezTo>
                  <a:cubicBezTo>
                    <a:pt x="13409" y="6353"/>
                    <a:pt x="13409" y="6353"/>
                    <a:pt x="13409" y="6353"/>
                  </a:cubicBezTo>
                  <a:cubicBezTo>
                    <a:pt x="13465" y="6353"/>
                    <a:pt x="13465" y="6353"/>
                    <a:pt x="13465" y="6353"/>
                  </a:cubicBezTo>
                  <a:cubicBezTo>
                    <a:pt x="13521" y="6353"/>
                    <a:pt x="13521" y="6353"/>
                    <a:pt x="13521" y="6353"/>
                  </a:cubicBezTo>
                  <a:cubicBezTo>
                    <a:pt x="13521" y="6420"/>
                    <a:pt x="13521" y="6420"/>
                    <a:pt x="13521" y="6420"/>
                  </a:cubicBezTo>
                  <a:cubicBezTo>
                    <a:pt x="13577" y="6420"/>
                    <a:pt x="13577" y="6420"/>
                    <a:pt x="13577" y="6420"/>
                  </a:cubicBezTo>
                  <a:cubicBezTo>
                    <a:pt x="13577" y="6420"/>
                    <a:pt x="13577" y="6420"/>
                    <a:pt x="13577" y="6420"/>
                  </a:cubicBezTo>
                  <a:cubicBezTo>
                    <a:pt x="13633" y="6487"/>
                    <a:pt x="13633" y="6487"/>
                    <a:pt x="13633" y="6487"/>
                  </a:cubicBezTo>
                  <a:cubicBezTo>
                    <a:pt x="13577" y="6487"/>
                    <a:pt x="13577" y="6487"/>
                    <a:pt x="13577" y="6487"/>
                  </a:cubicBezTo>
                  <a:cubicBezTo>
                    <a:pt x="13633" y="6554"/>
                    <a:pt x="13633" y="6554"/>
                    <a:pt x="13633" y="6554"/>
                  </a:cubicBezTo>
                  <a:cubicBezTo>
                    <a:pt x="13633" y="6487"/>
                    <a:pt x="13633" y="6487"/>
                    <a:pt x="13633" y="6487"/>
                  </a:cubicBezTo>
                  <a:cubicBezTo>
                    <a:pt x="13745" y="6487"/>
                    <a:pt x="13745" y="6487"/>
                    <a:pt x="13745" y="6487"/>
                  </a:cubicBezTo>
                  <a:cubicBezTo>
                    <a:pt x="13858" y="6554"/>
                    <a:pt x="13858" y="6554"/>
                    <a:pt x="13858" y="6554"/>
                  </a:cubicBezTo>
                  <a:cubicBezTo>
                    <a:pt x="13914" y="6554"/>
                    <a:pt x="13914" y="6554"/>
                    <a:pt x="13914" y="6554"/>
                  </a:cubicBezTo>
                  <a:cubicBezTo>
                    <a:pt x="13914" y="6620"/>
                    <a:pt x="13914" y="6620"/>
                    <a:pt x="13914" y="6620"/>
                  </a:cubicBezTo>
                  <a:cubicBezTo>
                    <a:pt x="13914" y="6620"/>
                    <a:pt x="13914" y="6620"/>
                    <a:pt x="13914" y="6620"/>
                  </a:cubicBezTo>
                  <a:cubicBezTo>
                    <a:pt x="13970" y="6687"/>
                    <a:pt x="13970" y="6687"/>
                    <a:pt x="13970" y="6687"/>
                  </a:cubicBezTo>
                  <a:cubicBezTo>
                    <a:pt x="13914" y="6687"/>
                    <a:pt x="13914" y="6687"/>
                    <a:pt x="13914" y="6687"/>
                  </a:cubicBezTo>
                  <a:cubicBezTo>
                    <a:pt x="13914" y="6687"/>
                    <a:pt x="13914" y="6687"/>
                    <a:pt x="13914" y="6687"/>
                  </a:cubicBezTo>
                  <a:cubicBezTo>
                    <a:pt x="13858" y="6754"/>
                    <a:pt x="13858" y="6754"/>
                    <a:pt x="13858" y="6754"/>
                  </a:cubicBezTo>
                  <a:cubicBezTo>
                    <a:pt x="13802" y="6821"/>
                    <a:pt x="13802" y="6821"/>
                    <a:pt x="13802" y="6821"/>
                  </a:cubicBezTo>
                  <a:cubicBezTo>
                    <a:pt x="13802" y="6888"/>
                    <a:pt x="13802" y="6888"/>
                    <a:pt x="13802" y="6888"/>
                  </a:cubicBezTo>
                  <a:cubicBezTo>
                    <a:pt x="13745" y="6888"/>
                    <a:pt x="13745" y="6888"/>
                    <a:pt x="13745" y="6888"/>
                  </a:cubicBezTo>
                  <a:cubicBezTo>
                    <a:pt x="13745" y="6888"/>
                    <a:pt x="13745" y="6888"/>
                    <a:pt x="13745" y="6888"/>
                  </a:cubicBezTo>
                  <a:cubicBezTo>
                    <a:pt x="13633" y="6955"/>
                    <a:pt x="13633" y="6955"/>
                    <a:pt x="13633" y="6955"/>
                  </a:cubicBezTo>
                  <a:cubicBezTo>
                    <a:pt x="13577" y="7089"/>
                    <a:pt x="13577" y="7089"/>
                    <a:pt x="13577" y="7089"/>
                  </a:cubicBezTo>
                  <a:cubicBezTo>
                    <a:pt x="13521" y="7089"/>
                    <a:pt x="13521" y="7089"/>
                    <a:pt x="13521" y="7089"/>
                  </a:cubicBezTo>
                  <a:cubicBezTo>
                    <a:pt x="13521" y="7089"/>
                    <a:pt x="13521" y="7089"/>
                    <a:pt x="13521" y="7089"/>
                  </a:cubicBezTo>
                  <a:cubicBezTo>
                    <a:pt x="13521" y="7089"/>
                    <a:pt x="13521" y="7089"/>
                    <a:pt x="13521" y="7089"/>
                  </a:cubicBezTo>
                  <a:cubicBezTo>
                    <a:pt x="13521" y="7155"/>
                    <a:pt x="13521" y="7155"/>
                    <a:pt x="13521" y="7155"/>
                  </a:cubicBezTo>
                  <a:cubicBezTo>
                    <a:pt x="13409" y="7222"/>
                    <a:pt x="13409" y="7222"/>
                    <a:pt x="13409" y="7222"/>
                  </a:cubicBezTo>
                  <a:cubicBezTo>
                    <a:pt x="13353" y="7289"/>
                    <a:pt x="13353" y="7289"/>
                    <a:pt x="13353" y="7289"/>
                  </a:cubicBezTo>
                  <a:cubicBezTo>
                    <a:pt x="13297" y="7356"/>
                    <a:pt x="13297" y="7356"/>
                    <a:pt x="13297" y="7356"/>
                  </a:cubicBezTo>
                  <a:cubicBezTo>
                    <a:pt x="13241" y="7356"/>
                    <a:pt x="13241" y="7356"/>
                    <a:pt x="13241" y="7356"/>
                  </a:cubicBezTo>
                  <a:cubicBezTo>
                    <a:pt x="13184" y="7356"/>
                    <a:pt x="13184" y="7356"/>
                    <a:pt x="13184" y="7356"/>
                  </a:cubicBezTo>
                  <a:cubicBezTo>
                    <a:pt x="13184" y="7289"/>
                    <a:pt x="13184" y="7289"/>
                    <a:pt x="13184" y="7289"/>
                  </a:cubicBezTo>
                  <a:cubicBezTo>
                    <a:pt x="13128" y="7356"/>
                    <a:pt x="13128" y="7356"/>
                    <a:pt x="13128" y="7356"/>
                  </a:cubicBezTo>
                  <a:cubicBezTo>
                    <a:pt x="13072" y="7289"/>
                    <a:pt x="13072" y="7289"/>
                    <a:pt x="13072" y="7289"/>
                  </a:cubicBezTo>
                  <a:cubicBezTo>
                    <a:pt x="13072" y="7222"/>
                    <a:pt x="13072" y="7222"/>
                    <a:pt x="13072" y="7222"/>
                  </a:cubicBezTo>
                  <a:cubicBezTo>
                    <a:pt x="13072" y="7222"/>
                    <a:pt x="13072" y="7222"/>
                    <a:pt x="13072" y="7222"/>
                  </a:cubicBezTo>
                  <a:cubicBezTo>
                    <a:pt x="13016" y="7222"/>
                    <a:pt x="13016" y="7222"/>
                    <a:pt x="13016" y="7222"/>
                  </a:cubicBezTo>
                  <a:cubicBezTo>
                    <a:pt x="12960" y="7222"/>
                    <a:pt x="12960" y="7222"/>
                    <a:pt x="12960" y="7222"/>
                  </a:cubicBezTo>
                  <a:cubicBezTo>
                    <a:pt x="12904" y="7222"/>
                    <a:pt x="12904" y="7222"/>
                    <a:pt x="12904" y="7222"/>
                  </a:cubicBezTo>
                  <a:cubicBezTo>
                    <a:pt x="12904" y="7222"/>
                    <a:pt x="12904" y="7222"/>
                    <a:pt x="12904" y="7222"/>
                  </a:cubicBezTo>
                  <a:cubicBezTo>
                    <a:pt x="12848" y="7222"/>
                    <a:pt x="12848" y="7222"/>
                    <a:pt x="12848" y="7222"/>
                  </a:cubicBezTo>
                  <a:cubicBezTo>
                    <a:pt x="12848" y="7222"/>
                    <a:pt x="12848" y="7222"/>
                    <a:pt x="12848" y="7222"/>
                  </a:cubicBezTo>
                  <a:cubicBezTo>
                    <a:pt x="12848" y="7222"/>
                    <a:pt x="12848" y="7222"/>
                    <a:pt x="12848" y="7222"/>
                  </a:cubicBezTo>
                  <a:cubicBezTo>
                    <a:pt x="12960" y="7222"/>
                    <a:pt x="12960" y="7222"/>
                    <a:pt x="12960" y="7222"/>
                  </a:cubicBezTo>
                  <a:cubicBezTo>
                    <a:pt x="12960" y="7289"/>
                    <a:pt x="12960" y="7289"/>
                    <a:pt x="12960" y="7289"/>
                  </a:cubicBezTo>
                  <a:cubicBezTo>
                    <a:pt x="12904" y="7356"/>
                    <a:pt x="12904" y="7356"/>
                    <a:pt x="12904" y="7356"/>
                  </a:cubicBezTo>
                  <a:cubicBezTo>
                    <a:pt x="12960" y="7356"/>
                    <a:pt x="12960" y="7356"/>
                    <a:pt x="12960" y="7356"/>
                  </a:cubicBezTo>
                  <a:cubicBezTo>
                    <a:pt x="12960" y="7423"/>
                    <a:pt x="12960" y="7423"/>
                    <a:pt x="12960" y="7423"/>
                  </a:cubicBezTo>
                  <a:cubicBezTo>
                    <a:pt x="12904" y="7490"/>
                    <a:pt x="12904" y="7490"/>
                    <a:pt x="12904" y="7490"/>
                  </a:cubicBezTo>
                  <a:cubicBezTo>
                    <a:pt x="12904" y="7490"/>
                    <a:pt x="12904" y="7490"/>
                    <a:pt x="12904" y="7490"/>
                  </a:cubicBezTo>
                  <a:cubicBezTo>
                    <a:pt x="12848" y="7557"/>
                    <a:pt x="12848" y="7557"/>
                    <a:pt x="12848" y="7557"/>
                  </a:cubicBezTo>
                  <a:cubicBezTo>
                    <a:pt x="12792" y="7557"/>
                    <a:pt x="12792" y="7557"/>
                    <a:pt x="12792" y="7557"/>
                  </a:cubicBezTo>
                  <a:cubicBezTo>
                    <a:pt x="12792" y="7557"/>
                    <a:pt x="12792" y="7557"/>
                    <a:pt x="12792" y="7557"/>
                  </a:cubicBezTo>
                  <a:cubicBezTo>
                    <a:pt x="12736" y="7624"/>
                    <a:pt x="12736" y="7624"/>
                    <a:pt x="12736" y="7624"/>
                  </a:cubicBezTo>
                  <a:cubicBezTo>
                    <a:pt x="12736" y="7624"/>
                    <a:pt x="12736" y="7624"/>
                    <a:pt x="12736" y="7624"/>
                  </a:cubicBezTo>
                  <a:cubicBezTo>
                    <a:pt x="12679" y="7624"/>
                    <a:pt x="12679" y="7624"/>
                    <a:pt x="12679" y="7624"/>
                  </a:cubicBezTo>
                  <a:cubicBezTo>
                    <a:pt x="12679" y="7690"/>
                    <a:pt x="12679" y="7690"/>
                    <a:pt x="12679" y="7690"/>
                  </a:cubicBezTo>
                  <a:cubicBezTo>
                    <a:pt x="12679" y="7690"/>
                    <a:pt x="12679" y="7690"/>
                    <a:pt x="12679" y="7690"/>
                  </a:cubicBezTo>
                  <a:close/>
                  <a:moveTo>
                    <a:pt x="15709" y="7958"/>
                  </a:moveTo>
                  <a:cubicBezTo>
                    <a:pt x="15653" y="7891"/>
                    <a:pt x="15653" y="7891"/>
                    <a:pt x="15653" y="7891"/>
                  </a:cubicBezTo>
                  <a:cubicBezTo>
                    <a:pt x="15597" y="7891"/>
                    <a:pt x="15597" y="7891"/>
                    <a:pt x="15597" y="7891"/>
                  </a:cubicBezTo>
                  <a:cubicBezTo>
                    <a:pt x="15597" y="7824"/>
                    <a:pt x="15597" y="7824"/>
                    <a:pt x="15597" y="7824"/>
                  </a:cubicBezTo>
                  <a:cubicBezTo>
                    <a:pt x="15541" y="7824"/>
                    <a:pt x="15541" y="7824"/>
                    <a:pt x="15541" y="7824"/>
                  </a:cubicBezTo>
                  <a:cubicBezTo>
                    <a:pt x="15541" y="7757"/>
                    <a:pt x="15541" y="7757"/>
                    <a:pt x="15541" y="7757"/>
                  </a:cubicBezTo>
                  <a:cubicBezTo>
                    <a:pt x="15541" y="7690"/>
                    <a:pt x="15541" y="7690"/>
                    <a:pt x="15541" y="7690"/>
                  </a:cubicBezTo>
                  <a:cubicBezTo>
                    <a:pt x="15597" y="7624"/>
                    <a:pt x="15597" y="7624"/>
                    <a:pt x="15597" y="7624"/>
                  </a:cubicBezTo>
                  <a:cubicBezTo>
                    <a:pt x="15597" y="7624"/>
                    <a:pt x="15597" y="7624"/>
                    <a:pt x="15597" y="7624"/>
                  </a:cubicBezTo>
                  <a:cubicBezTo>
                    <a:pt x="15597" y="7557"/>
                    <a:pt x="15597" y="7557"/>
                    <a:pt x="15597" y="7557"/>
                  </a:cubicBezTo>
                  <a:cubicBezTo>
                    <a:pt x="15597" y="7557"/>
                    <a:pt x="15597" y="7557"/>
                    <a:pt x="15597" y="7557"/>
                  </a:cubicBezTo>
                  <a:cubicBezTo>
                    <a:pt x="15541" y="7490"/>
                    <a:pt x="15541" y="7490"/>
                    <a:pt x="15541" y="7490"/>
                  </a:cubicBezTo>
                  <a:cubicBezTo>
                    <a:pt x="15541" y="7490"/>
                    <a:pt x="15541" y="7490"/>
                    <a:pt x="15541" y="7490"/>
                  </a:cubicBezTo>
                  <a:cubicBezTo>
                    <a:pt x="15541" y="7356"/>
                    <a:pt x="15541" y="7356"/>
                    <a:pt x="15541" y="7356"/>
                  </a:cubicBezTo>
                  <a:cubicBezTo>
                    <a:pt x="15597" y="7356"/>
                    <a:pt x="15597" y="7356"/>
                    <a:pt x="15597" y="7356"/>
                  </a:cubicBezTo>
                  <a:cubicBezTo>
                    <a:pt x="15597" y="7356"/>
                    <a:pt x="15597" y="7356"/>
                    <a:pt x="15597" y="7356"/>
                  </a:cubicBezTo>
                  <a:cubicBezTo>
                    <a:pt x="15597" y="7289"/>
                    <a:pt x="15597" y="7289"/>
                    <a:pt x="15597" y="7289"/>
                  </a:cubicBezTo>
                  <a:cubicBezTo>
                    <a:pt x="15653" y="7222"/>
                    <a:pt x="15653" y="7222"/>
                    <a:pt x="15653" y="7222"/>
                  </a:cubicBezTo>
                  <a:cubicBezTo>
                    <a:pt x="15653" y="7155"/>
                    <a:pt x="15653" y="7155"/>
                    <a:pt x="15653" y="7155"/>
                  </a:cubicBezTo>
                  <a:cubicBezTo>
                    <a:pt x="15709" y="7155"/>
                    <a:pt x="15709" y="7155"/>
                    <a:pt x="15709" y="7155"/>
                  </a:cubicBezTo>
                  <a:cubicBezTo>
                    <a:pt x="15709" y="7222"/>
                    <a:pt x="15709" y="7222"/>
                    <a:pt x="15709" y="7222"/>
                  </a:cubicBezTo>
                  <a:cubicBezTo>
                    <a:pt x="15709" y="7222"/>
                    <a:pt x="15709" y="7222"/>
                    <a:pt x="15709" y="7222"/>
                  </a:cubicBezTo>
                  <a:cubicBezTo>
                    <a:pt x="15821" y="7289"/>
                    <a:pt x="15821" y="7289"/>
                    <a:pt x="15821" y="7289"/>
                  </a:cubicBezTo>
                  <a:cubicBezTo>
                    <a:pt x="15877" y="7289"/>
                    <a:pt x="15877" y="7289"/>
                    <a:pt x="15877" y="7289"/>
                  </a:cubicBezTo>
                  <a:cubicBezTo>
                    <a:pt x="15934" y="7356"/>
                    <a:pt x="15934" y="7356"/>
                    <a:pt x="15934" y="7356"/>
                  </a:cubicBezTo>
                  <a:cubicBezTo>
                    <a:pt x="15934" y="7289"/>
                    <a:pt x="15934" y="7289"/>
                    <a:pt x="15934" y="7289"/>
                  </a:cubicBezTo>
                  <a:cubicBezTo>
                    <a:pt x="16046" y="7356"/>
                    <a:pt x="16046" y="7356"/>
                    <a:pt x="16046" y="7356"/>
                  </a:cubicBezTo>
                  <a:cubicBezTo>
                    <a:pt x="16102" y="7356"/>
                    <a:pt x="16102" y="7356"/>
                    <a:pt x="16102" y="7356"/>
                  </a:cubicBezTo>
                  <a:cubicBezTo>
                    <a:pt x="16102" y="7356"/>
                    <a:pt x="16102" y="7356"/>
                    <a:pt x="16102" y="7356"/>
                  </a:cubicBezTo>
                  <a:cubicBezTo>
                    <a:pt x="16158" y="7423"/>
                    <a:pt x="16158" y="7423"/>
                    <a:pt x="16158" y="7423"/>
                  </a:cubicBezTo>
                  <a:cubicBezTo>
                    <a:pt x="16214" y="7490"/>
                    <a:pt x="16214" y="7490"/>
                    <a:pt x="16214" y="7490"/>
                  </a:cubicBezTo>
                  <a:cubicBezTo>
                    <a:pt x="16214" y="7490"/>
                    <a:pt x="16214" y="7490"/>
                    <a:pt x="16214" y="7490"/>
                  </a:cubicBezTo>
                  <a:cubicBezTo>
                    <a:pt x="16214" y="7557"/>
                    <a:pt x="16214" y="7557"/>
                    <a:pt x="16214" y="7557"/>
                  </a:cubicBezTo>
                  <a:cubicBezTo>
                    <a:pt x="16214" y="7624"/>
                    <a:pt x="16214" y="7624"/>
                    <a:pt x="16214" y="7624"/>
                  </a:cubicBezTo>
                  <a:cubicBezTo>
                    <a:pt x="16270" y="7624"/>
                    <a:pt x="16270" y="7624"/>
                    <a:pt x="16270" y="7624"/>
                  </a:cubicBezTo>
                  <a:cubicBezTo>
                    <a:pt x="16270" y="7690"/>
                    <a:pt x="16270" y="7690"/>
                    <a:pt x="16270" y="7690"/>
                  </a:cubicBezTo>
                  <a:cubicBezTo>
                    <a:pt x="16270" y="7690"/>
                    <a:pt x="16270" y="7690"/>
                    <a:pt x="16270" y="7690"/>
                  </a:cubicBezTo>
                  <a:cubicBezTo>
                    <a:pt x="16270" y="7757"/>
                    <a:pt x="16270" y="7757"/>
                    <a:pt x="16270" y="7757"/>
                  </a:cubicBezTo>
                  <a:cubicBezTo>
                    <a:pt x="16270" y="7824"/>
                    <a:pt x="16270" y="7824"/>
                    <a:pt x="16270" y="7824"/>
                  </a:cubicBezTo>
                  <a:cubicBezTo>
                    <a:pt x="16270" y="7824"/>
                    <a:pt x="16270" y="7824"/>
                    <a:pt x="16270" y="7824"/>
                  </a:cubicBezTo>
                  <a:cubicBezTo>
                    <a:pt x="16270" y="7891"/>
                    <a:pt x="16270" y="7891"/>
                    <a:pt x="16270" y="7891"/>
                  </a:cubicBezTo>
                  <a:cubicBezTo>
                    <a:pt x="16326" y="7891"/>
                    <a:pt x="16326" y="7891"/>
                    <a:pt x="16326" y="7891"/>
                  </a:cubicBezTo>
                  <a:cubicBezTo>
                    <a:pt x="16326" y="7958"/>
                    <a:pt x="16326" y="7958"/>
                    <a:pt x="16326" y="7958"/>
                  </a:cubicBezTo>
                  <a:cubicBezTo>
                    <a:pt x="16270" y="7958"/>
                    <a:pt x="16270" y="7958"/>
                    <a:pt x="16270" y="7958"/>
                  </a:cubicBezTo>
                  <a:cubicBezTo>
                    <a:pt x="16270" y="7958"/>
                    <a:pt x="16270" y="7958"/>
                    <a:pt x="16270" y="7958"/>
                  </a:cubicBezTo>
                  <a:cubicBezTo>
                    <a:pt x="16158" y="7958"/>
                    <a:pt x="16158" y="7958"/>
                    <a:pt x="16158" y="7958"/>
                  </a:cubicBezTo>
                  <a:cubicBezTo>
                    <a:pt x="16158" y="7958"/>
                    <a:pt x="16158" y="7958"/>
                    <a:pt x="16158" y="7958"/>
                  </a:cubicBezTo>
                  <a:cubicBezTo>
                    <a:pt x="16046" y="7891"/>
                    <a:pt x="16046" y="7891"/>
                    <a:pt x="16046" y="7891"/>
                  </a:cubicBezTo>
                  <a:cubicBezTo>
                    <a:pt x="16046" y="7891"/>
                    <a:pt x="16046" y="7891"/>
                    <a:pt x="16046" y="7891"/>
                  </a:cubicBezTo>
                  <a:cubicBezTo>
                    <a:pt x="15990" y="7891"/>
                    <a:pt x="15990" y="7891"/>
                    <a:pt x="15990" y="7891"/>
                  </a:cubicBezTo>
                  <a:cubicBezTo>
                    <a:pt x="15934" y="7891"/>
                    <a:pt x="15934" y="7891"/>
                    <a:pt x="15934" y="7891"/>
                  </a:cubicBezTo>
                  <a:cubicBezTo>
                    <a:pt x="15934" y="7824"/>
                    <a:pt x="15934" y="7824"/>
                    <a:pt x="15934" y="7824"/>
                  </a:cubicBezTo>
                  <a:cubicBezTo>
                    <a:pt x="15821" y="7891"/>
                    <a:pt x="15821" y="7891"/>
                    <a:pt x="15821" y="7891"/>
                  </a:cubicBezTo>
                  <a:cubicBezTo>
                    <a:pt x="15821" y="7891"/>
                    <a:pt x="15821" y="7891"/>
                    <a:pt x="15821" y="7891"/>
                  </a:cubicBezTo>
                  <a:cubicBezTo>
                    <a:pt x="15765" y="7958"/>
                    <a:pt x="15765" y="7958"/>
                    <a:pt x="15765" y="7958"/>
                  </a:cubicBezTo>
                  <a:cubicBezTo>
                    <a:pt x="15709" y="7958"/>
                    <a:pt x="15709" y="7958"/>
                    <a:pt x="15709" y="7958"/>
                  </a:cubicBezTo>
                  <a:close/>
                  <a:moveTo>
                    <a:pt x="15429" y="8025"/>
                  </a:moveTo>
                  <a:cubicBezTo>
                    <a:pt x="15429" y="7958"/>
                    <a:pt x="15429" y="7958"/>
                    <a:pt x="15429" y="7958"/>
                  </a:cubicBezTo>
                  <a:cubicBezTo>
                    <a:pt x="15429" y="7958"/>
                    <a:pt x="15429" y="7958"/>
                    <a:pt x="15429" y="7958"/>
                  </a:cubicBezTo>
                  <a:cubicBezTo>
                    <a:pt x="15485" y="7958"/>
                    <a:pt x="15485" y="7958"/>
                    <a:pt x="15485" y="7958"/>
                  </a:cubicBezTo>
                  <a:cubicBezTo>
                    <a:pt x="15485" y="7958"/>
                    <a:pt x="15485" y="7958"/>
                    <a:pt x="15485" y="7958"/>
                  </a:cubicBezTo>
                  <a:cubicBezTo>
                    <a:pt x="15429" y="8025"/>
                    <a:pt x="15429" y="8025"/>
                    <a:pt x="15429" y="8025"/>
                  </a:cubicBezTo>
                  <a:close/>
                  <a:moveTo>
                    <a:pt x="15485" y="8092"/>
                  </a:moveTo>
                  <a:cubicBezTo>
                    <a:pt x="15485" y="8025"/>
                    <a:pt x="15485" y="8025"/>
                    <a:pt x="15485" y="8025"/>
                  </a:cubicBezTo>
                  <a:cubicBezTo>
                    <a:pt x="15485" y="8025"/>
                    <a:pt x="15485" y="8025"/>
                    <a:pt x="15485" y="8025"/>
                  </a:cubicBezTo>
                  <a:cubicBezTo>
                    <a:pt x="15541" y="8025"/>
                    <a:pt x="15541" y="8025"/>
                    <a:pt x="15541" y="8025"/>
                  </a:cubicBezTo>
                  <a:cubicBezTo>
                    <a:pt x="15541" y="8025"/>
                    <a:pt x="15541" y="8025"/>
                    <a:pt x="15541" y="8025"/>
                  </a:cubicBezTo>
                  <a:cubicBezTo>
                    <a:pt x="15485" y="8092"/>
                    <a:pt x="15485" y="8092"/>
                    <a:pt x="15485" y="8092"/>
                  </a:cubicBezTo>
                  <a:close/>
                  <a:moveTo>
                    <a:pt x="15653" y="8092"/>
                  </a:moveTo>
                  <a:cubicBezTo>
                    <a:pt x="15597" y="8025"/>
                    <a:pt x="15597" y="8025"/>
                    <a:pt x="15597" y="8025"/>
                  </a:cubicBezTo>
                  <a:cubicBezTo>
                    <a:pt x="15597" y="8025"/>
                    <a:pt x="15597" y="8025"/>
                    <a:pt x="15597" y="8025"/>
                  </a:cubicBezTo>
                  <a:cubicBezTo>
                    <a:pt x="15597" y="8025"/>
                    <a:pt x="15597" y="8025"/>
                    <a:pt x="15597" y="8025"/>
                  </a:cubicBezTo>
                  <a:cubicBezTo>
                    <a:pt x="15653" y="8025"/>
                    <a:pt x="15653" y="8025"/>
                    <a:pt x="15653" y="8025"/>
                  </a:cubicBezTo>
                  <a:cubicBezTo>
                    <a:pt x="15653" y="8092"/>
                    <a:pt x="15653" y="8092"/>
                    <a:pt x="15653" y="8092"/>
                  </a:cubicBezTo>
                  <a:close/>
                  <a:moveTo>
                    <a:pt x="12567" y="9228"/>
                  </a:moveTo>
                  <a:cubicBezTo>
                    <a:pt x="12567" y="9162"/>
                    <a:pt x="12567" y="9162"/>
                    <a:pt x="12567" y="9162"/>
                  </a:cubicBezTo>
                  <a:cubicBezTo>
                    <a:pt x="12567" y="9162"/>
                    <a:pt x="12567" y="9162"/>
                    <a:pt x="12567" y="9162"/>
                  </a:cubicBezTo>
                  <a:cubicBezTo>
                    <a:pt x="12567" y="9162"/>
                    <a:pt x="12567" y="9162"/>
                    <a:pt x="12567" y="9162"/>
                  </a:cubicBezTo>
                  <a:cubicBezTo>
                    <a:pt x="12623" y="9162"/>
                    <a:pt x="12623" y="9162"/>
                    <a:pt x="12623" y="9162"/>
                  </a:cubicBezTo>
                  <a:cubicBezTo>
                    <a:pt x="12623" y="9162"/>
                    <a:pt x="12623" y="9162"/>
                    <a:pt x="12623" y="9162"/>
                  </a:cubicBezTo>
                  <a:cubicBezTo>
                    <a:pt x="12567" y="9162"/>
                    <a:pt x="12567" y="9162"/>
                    <a:pt x="12567" y="9162"/>
                  </a:cubicBezTo>
                  <a:cubicBezTo>
                    <a:pt x="12567" y="9228"/>
                    <a:pt x="12567" y="9228"/>
                    <a:pt x="12567" y="9228"/>
                  </a:cubicBezTo>
                  <a:close/>
                  <a:moveTo>
                    <a:pt x="12679" y="9496"/>
                  </a:moveTo>
                  <a:cubicBezTo>
                    <a:pt x="12679" y="9563"/>
                    <a:pt x="12679" y="9563"/>
                    <a:pt x="12679" y="9563"/>
                  </a:cubicBezTo>
                  <a:cubicBezTo>
                    <a:pt x="12736" y="9496"/>
                    <a:pt x="12736" y="9496"/>
                    <a:pt x="12736" y="9496"/>
                  </a:cubicBezTo>
                  <a:cubicBezTo>
                    <a:pt x="12736" y="9496"/>
                    <a:pt x="12736" y="9496"/>
                    <a:pt x="12736" y="9496"/>
                  </a:cubicBezTo>
                  <a:cubicBezTo>
                    <a:pt x="12736" y="9429"/>
                    <a:pt x="12736" y="9429"/>
                    <a:pt x="12736" y="9429"/>
                  </a:cubicBezTo>
                  <a:cubicBezTo>
                    <a:pt x="12736" y="9429"/>
                    <a:pt x="12736" y="9429"/>
                    <a:pt x="12736" y="9429"/>
                  </a:cubicBezTo>
                  <a:cubicBezTo>
                    <a:pt x="12679" y="9496"/>
                    <a:pt x="12679" y="9496"/>
                    <a:pt x="12679" y="9496"/>
                  </a:cubicBezTo>
                  <a:close/>
                  <a:moveTo>
                    <a:pt x="12679" y="9496"/>
                  </a:moveTo>
                  <a:cubicBezTo>
                    <a:pt x="12623" y="9496"/>
                    <a:pt x="12623" y="9496"/>
                    <a:pt x="12623" y="9496"/>
                  </a:cubicBezTo>
                  <a:cubicBezTo>
                    <a:pt x="12679" y="9563"/>
                    <a:pt x="12679" y="9563"/>
                    <a:pt x="12679" y="9563"/>
                  </a:cubicBezTo>
                  <a:cubicBezTo>
                    <a:pt x="12679" y="9563"/>
                    <a:pt x="12679" y="9563"/>
                    <a:pt x="12679" y="9563"/>
                  </a:cubicBezTo>
                  <a:cubicBezTo>
                    <a:pt x="12679" y="9563"/>
                    <a:pt x="12679" y="9563"/>
                    <a:pt x="12679" y="9563"/>
                  </a:cubicBezTo>
                  <a:cubicBezTo>
                    <a:pt x="12679" y="9563"/>
                    <a:pt x="12679" y="9563"/>
                    <a:pt x="12679" y="9563"/>
                  </a:cubicBezTo>
                  <a:cubicBezTo>
                    <a:pt x="12679" y="9496"/>
                    <a:pt x="12679" y="9496"/>
                    <a:pt x="12679" y="9496"/>
                  </a:cubicBezTo>
                  <a:cubicBezTo>
                    <a:pt x="12679" y="9429"/>
                    <a:pt x="12679" y="9429"/>
                    <a:pt x="12679" y="9429"/>
                  </a:cubicBezTo>
                  <a:cubicBezTo>
                    <a:pt x="12679" y="9496"/>
                    <a:pt x="12679" y="9496"/>
                    <a:pt x="12679" y="9496"/>
                  </a:cubicBezTo>
                  <a:close/>
                  <a:moveTo>
                    <a:pt x="13633" y="9295"/>
                  </a:moveTo>
                  <a:cubicBezTo>
                    <a:pt x="13577" y="9295"/>
                    <a:pt x="13577" y="9295"/>
                    <a:pt x="13577" y="9295"/>
                  </a:cubicBezTo>
                  <a:cubicBezTo>
                    <a:pt x="13577" y="9228"/>
                    <a:pt x="13577" y="9228"/>
                    <a:pt x="13577" y="9228"/>
                  </a:cubicBezTo>
                  <a:cubicBezTo>
                    <a:pt x="13521" y="9228"/>
                    <a:pt x="13521" y="9228"/>
                    <a:pt x="13521" y="9228"/>
                  </a:cubicBezTo>
                  <a:cubicBezTo>
                    <a:pt x="13521" y="9228"/>
                    <a:pt x="13521" y="9228"/>
                    <a:pt x="13521" y="9228"/>
                  </a:cubicBezTo>
                  <a:cubicBezTo>
                    <a:pt x="13521" y="9228"/>
                    <a:pt x="13521" y="9228"/>
                    <a:pt x="13521" y="9228"/>
                  </a:cubicBezTo>
                  <a:cubicBezTo>
                    <a:pt x="13465" y="9228"/>
                    <a:pt x="13465" y="9228"/>
                    <a:pt x="13465" y="9228"/>
                  </a:cubicBezTo>
                  <a:cubicBezTo>
                    <a:pt x="13465" y="9162"/>
                    <a:pt x="13465" y="9162"/>
                    <a:pt x="13465" y="9162"/>
                  </a:cubicBezTo>
                  <a:cubicBezTo>
                    <a:pt x="13521" y="9162"/>
                    <a:pt x="13521" y="9162"/>
                    <a:pt x="13521" y="9162"/>
                  </a:cubicBezTo>
                  <a:cubicBezTo>
                    <a:pt x="13521" y="9162"/>
                    <a:pt x="13521" y="9162"/>
                    <a:pt x="13521" y="9162"/>
                  </a:cubicBezTo>
                  <a:cubicBezTo>
                    <a:pt x="13577" y="9162"/>
                    <a:pt x="13577" y="9162"/>
                    <a:pt x="13577" y="9162"/>
                  </a:cubicBezTo>
                  <a:cubicBezTo>
                    <a:pt x="13577" y="9162"/>
                    <a:pt x="13577" y="9162"/>
                    <a:pt x="13577" y="9162"/>
                  </a:cubicBezTo>
                  <a:cubicBezTo>
                    <a:pt x="13633" y="9228"/>
                    <a:pt x="13633" y="9228"/>
                    <a:pt x="13633" y="9228"/>
                  </a:cubicBezTo>
                  <a:cubicBezTo>
                    <a:pt x="13633" y="9228"/>
                    <a:pt x="13633" y="9228"/>
                    <a:pt x="13633" y="9228"/>
                  </a:cubicBezTo>
                  <a:cubicBezTo>
                    <a:pt x="13633" y="9295"/>
                    <a:pt x="13633" y="9295"/>
                    <a:pt x="13633" y="9295"/>
                  </a:cubicBezTo>
                  <a:cubicBezTo>
                    <a:pt x="13633" y="9295"/>
                    <a:pt x="13633" y="9295"/>
                    <a:pt x="13633" y="9295"/>
                  </a:cubicBezTo>
                  <a:close/>
                  <a:moveTo>
                    <a:pt x="14138" y="9496"/>
                  </a:moveTo>
                  <a:cubicBezTo>
                    <a:pt x="14138" y="9496"/>
                    <a:pt x="14138" y="9496"/>
                    <a:pt x="14138" y="9496"/>
                  </a:cubicBezTo>
                  <a:cubicBezTo>
                    <a:pt x="14082" y="9496"/>
                    <a:pt x="14082" y="9496"/>
                    <a:pt x="14082" y="9496"/>
                  </a:cubicBezTo>
                  <a:cubicBezTo>
                    <a:pt x="14138" y="9496"/>
                    <a:pt x="14138" y="9496"/>
                    <a:pt x="14138" y="9496"/>
                  </a:cubicBezTo>
                  <a:cubicBezTo>
                    <a:pt x="14138" y="9496"/>
                    <a:pt x="14138" y="9496"/>
                    <a:pt x="14138" y="9496"/>
                  </a:cubicBezTo>
                  <a:cubicBezTo>
                    <a:pt x="14194" y="9496"/>
                    <a:pt x="14194" y="9496"/>
                    <a:pt x="14194" y="9496"/>
                  </a:cubicBezTo>
                  <a:cubicBezTo>
                    <a:pt x="14138" y="9496"/>
                    <a:pt x="14138" y="9496"/>
                    <a:pt x="14138" y="9496"/>
                  </a:cubicBezTo>
                  <a:close/>
                  <a:moveTo>
                    <a:pt x="14194" y="9496"/>
                  </a:moveTo>
                  <a:cubicBezTo>
                    <a:pt x="14250" y="9563"/>
                    <a:pt x="14250" y="9563"/>
                    <a:pt x="14250" y="9563"/>
                  </a:cubicBezTo>
                  <a:cubicBezTo>
                    <a:pt x="14250" y="9496"/>
                    <a:pt x="14250" y="9496"/>
                    <a:pt x="14250" y="9496"/>
                  </a:cubicBezTo>
                  <a:cubicBezTo>
                    <a:pt x="14194" y="9496"/>
                    <a:pt x="14194" y="9496"/>
                    <a:pt x="14194" y="9496"/>
                  </a:cubicBezTo>
                  <a:close/>
                  <a:moveTo>
                    <a:pt x="14306" y="9563"/>
                  </a:moveTo>
                  <a:cubicBezTo>
                    <a:pt x="14306" y="9563"/>
                    <a:pt x="14306" y="9563"/>
                    <a:pt x="14306" y="9563"/>
                  </a:cubicBezTo>
                  <a:cubicBezTo>
                    <a:pt x="14363" y="9563"/>
                    <a:pt x="14363" y="9563"/>
                    <a:pt x="14363" y="9563"/>
                  </a:cubicBezTo>
                  <a:cubicBezTo>
                    <a:pt x="14363" y="9563"/>
                    <a:pt x="14363" y="9563"/>
                    <a:pt x="14363" y="9563"/>
                  </a:cubicBezTo>
                  <a:cubicBezTo>
                    <a:pt x="14363" y="9563"/>
                    <a:pt x="14363" y="9563"/>
                    <a:pt x="14363" y="9563"/>
                  </a:cubicBezTo>
                  <a:cubicBezTo>
                    <a:pt x="14306" y="9563"/>
                    <a:pt x="14306" y="9563"/>
                    <a:pt x="14306" y="9563"/>
                  </a:cubicBezTo>
                  <a:cubicBezTo>
                    <a:pt x="14306" y="9496"/>
                    <a:pt x="14306" y="9496"/>
                    <a:pt x="14306" y="9496"/>
                  </a:cubicBezTo>
                  <a:cubicBezTo>
                    <a:pt x="14306" y="9496"/>
                    <a:pt x="14306" y="9496"/>
                    <a:pt x="14306" y="9496"/>
                  </a:cubicBezTo>
                  <a:cubicBezTo>
                    <a:pt x="14250" y="9563"/>
                    <a:pt x="14250" y="9563"/>
                    <a:pt x="14250" y="9563"/>
                  </a:cubicBezTo>
                  <a:cubicBezTo>
                    <a:pt x="14306" y="9563"/>
                    <a:pt x="14306" y="9563"/>
                    <a:pt x="14306" y="9563"/>
                  </a:cubicBezTo>
                  <a:close/>
                  <a:moveTo>
                    <a:pt x="14868" y="10365"/>
                  </a:moveTo>
                  <a:cubicBezTo>
                    <a:pt x="14868" y="10365"/>
                    <a:pt x="14868" y="10365"/>
                    <a:pt x="14868" y="10365"/>
                  </a:cubicBezTo>
                  <a:cubicBezTo>
                    <a:pt x="14868" y="10365"/>
                    <a:pt x="14868" y="10365"/>
                    <a:pt x="14868" y="10365"/>
                  </a:cubicBezTo>
                  <a:cubicBezTo>
                    <a:pt x="14868" y="10298"/>
                    <a:pt x="14868" y="10298"/>
                    <a:pt x="14868" y="10298"/>
                  </a:cubicBezTo>
                  <a:cubicBezTo>
                    <a:pt x="14868" y="10298"/>
                    <a:pt x="14868" y="10298"/>
                    <a:pt x="14868" y="10298"/>
                  </a:cubicBezTo>
                  <a:cubicBezTo>
                    <a:pt x="14924" y="10298"/>
                    <a:pt x="14924" y="10298"/>
                    <a:pt x="14924" y="10298"/>
                  </a:cubicBezTo>
                  <a:cubicBezTo>
                    <a:pt x="14924" y="10365"/>
                    <a:pt x="14924" y="10365"/>
                    <a:pt x="14924" y="10365"/>
                  </a:cubicBezTo>
                  <a:cubicBezTo>
                    <a:pt x="14924" y="10365"/>
                    <a:pt x="14924" y="10365"/>
                    <a:pt x="14924" y="10365"/>
                  </a:cubicBezTo>
                  <a:cubicBezTo>
                    <a:pt x="14868" y="10365"/>
                    <a:pt x="14868" y="10365"/>
                    <a:pt x="14868" y="10365"/>
                  </a:cubicBezTo>
                  <a:close/>
                  <a:moveTo>
                    <a:pt x="14811" y="10566"/>
                  </a:moveTo>
                  <a:cubicBezTo>
                    <a:pt x="14811" y="10499"/>
                    <a:pt x="14811" y="10499"/>
                    <a:pt x="14811" y="10499"/>
                  </a:cubicBezTo>
                  <a:cubicBezTo>
                    <a:pt x="14811" y="10432"/>
                    <a:pt x="14811" y="10432"/>
                    <a:pt x="14811" y="10432"/>
                  </a:cubicBezTo>
                  <a:cubicBezTo>
                    <a:pt x="14811" y="10432"/>
                    <a:pt x="14811" y="10432"/>
                    <a:pt x="14811" y="10432"/>
                  </a:cubicBezTo>
                  <a:cubicBezTo>
                    <a:pt x="14868" y="10432"/>
                    <a:pt x="14868" y="10432"/>
                    <a:pt x="14868" y="10432"/>
                  </a:cubicBezTo>
                  <a:cubicBezTo>
                    <a:pt x="14868" y="10499"/>
                    <a:pt x="14868" y="10499"/>
                    <a:pt x="14868" y="10499"/>
                  </a:cubicBezTo>
                  <a:cubicBezTo>
                    <a:pt x="14868" y="10499"/>
                    <a:pt x="14868" y="10499"/>
                    <a:pt x="14868" y="10499"/>
                  </a:cubicBezTo>
                  <a:cubicBezTo>
                    <a:pt x="14811" y="10566"/>
                    <a:pt x="14811" y="10566"/>
                    <a:pt x="14811" y="10566"/>
                  </a:cubicBezTo>
                  <a:cubicBezTo>
                    <a:pt x="14811" y="10566"/>
                    <a:pt x="14811" y="10566"/>
                    <a:pt x="14811" y="10566"/>
                  </a:cubicBezTo>
                  <a:close/>
                  <a:moveTo>
                    <a:pt x="14475" y="9763"/>
                  </a:moveTo>
                  <a:cubicBezTo>
                    <a:pt x="14475" y="9697"/>
                    <a:pt x="14475" y="9697"/>
                    <a:pt x="14475" y="9697"/>
                  </a:cubicBezTo>
                  <a:cubicBezTo>
                    <a:pt x="14475" y="9697"/>
                    <a:pt x="14475" y="9697"/>
                    <a:pt x="14475" y="9697"/>
                  </a:cubicBezTo>
                  <a:cubicBezTo>
                    <a:pt x="14475" y="9763"/>
                    <a:pt x="14475" y="9763"/>
                    <a:pt x="14475" y="9763"/>
                  </a:cubicBezTo>
                  <a:close/>
                  <a:moveTo>
                    <a:pt x="14419" y="9763"/>
                  </a:moveTo>
                  <a:cubicBezTo>
                    <a:pt x="14363" y="9697"/>
                    <a:pt x="14363" y="9697"/>
                    <a:pt x="14363" y="9697"/>
                  </a:cubicBezTo>
                  <a:cubicBezTo>
                    <a:pt x="14419" y="9697"/>
                    <a:pt x="14419" y="9697"/>
                    <a:pt x="14419" y="9697"/>
                  </a:cubicBezTo>
                  <a:cubicBezTo>
                    <a:pt x="14419" y="9763"/>
                    <a:pt x="14419" y="9763"/>
                    <a:pt x="14419" y="9763"/>
                  </a:cubicBezTo>
                  <a:cubicBezTo>
                    <a:pt x="14419" y="9763"/>
                    <a:pt x="14419" y="9763"/>
                    <a:pt x="14419" y="9763"/>
                  </a:cubicBezTo>
                  <a:close/>
                  <a:moveTo>
                    <a:pt x="14419" y="9763"/>
                  </a:moveTo>
                  <a:cubicBezTo>
                    <a:pt x="14419" y="9830"/>
                    <a:pt x="14419" y="9830"/>
                    <a:pt x="14419" y="9830"/>
                  </a:cubicBezTo>
                  <a:cubicBezTo>
                    <a:pt x="14475" y="9830"/>
                    <a:pt x="14475" y="9830"/>
                    <a:pt x="14475" y="9830"/>
                  </a:cubicBezTo>
                  <a:cubicBezTo>
                    <a:pt x="14475" y="9830"/>
                    <a:pt x="14475" y="9830"/>
                    <a:pt x="14475" y="9830"/>
                  </a:cubicBezTo>
                  <a:cubicBezTo>
                    <a:pt x="14475" y="9763"/>
                    <a:pt x="14475" y="9763"/>
                    <a:pt x="14475" y="9763"/>
                  </a:cubicBezTo>
                  <a:cubicBezTo>
                    <a:pt x="14475" y="9763"/>
                    <a:pt x="14475" y="9763"/>
                    <a:pt x="14475" y="9763"/>
                  </a:cubicBezTo>
                  <a:cubicBezTo>
                    <a:pt x="14419" y="9763"/>
                    <a:pt x="14419" y="9763"/>
                    <a:pt x="14419" y="9763"/>
                  </a:cubicBezTo>
                  <a:cubicBezTo>
                    <a:pt x="14419" y="9763"/>
                    <a:pt x="14419" y="9763"/>
                    <a:pt x="14419" y="9763"/>
                  </a:cubicBezTo>
                  <a:close/>
                  <a:moveTo>
                    <a:pt x="14755" y="9630"/>
                  </a:moveTo>
                  <a:cubicBezTo>
                    <a:pt x="14755" y="9630"/>
                    <a:pt x="14755" y="9630"/>
                    <a:pt x="14755" y="9630"/>
                  </a:cubicBezTo>
                  <a:cubicBezTo>
                    <a:pt x="14811" y="9697"/>
                    <a:pt x="14811" y="9697"/>
                    <a:pt x="14811" y="9697"/>
                  </a:cubicBezTo>
                  <a:cubicBezTo>
                    <a:pt x="14811" y="9697"/>
                    <a:pt x="14811" y="9697"/>
                    <a:pt x="14811" y="9697"/>
                  </a:cubicBezTo>
                  <a:cubicBezTo>
                    <a:pt x="14811" y="9697"/>
                    <a:pt x="14811" y="9697"/>
                    <a:pt x="14811" y="9697"/>
                  </a:cubicBezTo>
                  <a:cubicBezTo>
                    <a:pt x="14811" y="9763"/>
                    <a:pt x="14811" y="9763"/>
                    <a:pt x="14811" y="9763"/>
                  </a:cubicBezTo>
                  <a:cubicBezTo>
                    <a:pt x="14811" y="9763"/>
                    <a:pt x="14811" y="9763"/>
                    <a:pt x="14811" y="9763"/>
                  </a:cubicBezTo>
                  <a:cubicBezTo>
                    <a:pt x="14811" y="9697"/>
                    <a:pt x="14811" y="9697"/>
                    <a:pt x="14811" y="9697"/>
                  </a:cubicBezTo>
                  <a:cubicBezTo>
                    <a:pt x="14868" y="9697"/>
                    <a:pt x="14868" y="9697"/>
                    <a:pt x="14868" y="9697"/>
                  </a:cubicBezTo>
                  <a:cubicBezTo>
                    <a:pt x="14924" y="9697"/>
                    <a:pt x="14924" y="9697"/>
                    <a:pt x="14924" y="9697"/>
                  </a:cubicBezTo>
                  <a:cubicBezTo>
                    <a:pt x="14924" y="9697"/>
                    <a:pt x="14924" y="9697"/>
                    <a:pt x="14924" y="9697"/>
                  </a:cubicBezTo>
                  <a:cubicBezTo>
                    <a:pt x="14924" y="9697"/>
                    <a:pt x="14924" y="9697"/>
                    <a:pt x="14924" y="9697"/>
                  </a:cubicBezTo>
                  <a:cubicBezTo>
                    <a:pt x="14924" y="9630"/>
                    <a:pt x="14924" y="9630"/>
                    <a:pt x="14924" y="9630"/>
                  </a:cubicBezTo>
                  <a:cubicBezTo>
                    <a:pt x="14868" y="9630"/>
                    <a:pt x="14868" y="9630"/>
                    <a:pt x="14868" y="9630"/>
                  </a:cubicBezTo>
                  <a:cubicBezTo>
                    <a:pt x="14811" y="9630"/>
                    <a:pt x="14811" y="9630"/>
                    <a:pt x="14811" y="9630"/>
                  </a:cubicBezTo>
                  <a:cubicBezTo>
                    <a:pt x="14811" y="9563"/>
                    <a:pt x="14811" y="9563"/>
                    <a:pt x="14811" y="9563"/>
                  </a:cubicBezTo>
                  <a:cubicBezTo>
                    <a:pt x="14755" y="9630"/>
                    <a:pt x="14755" y="9630"/>
                    <a:pt x="14755" y="9630"/>
                  </a:cubicBezTo>
                  <a:cubicBezTo>
                    <a:pt x="14755" y="9630"/>
                    <a:pt x="14755" y="9630"/>
                    <a:pt x="14755" y="9630"/>
                  </a:cubicBezTo>
                  <a:close/>
                  <a:moveTo>
                    <a:pt x="15316" y="9630"/>
                  </a:moveTo>
                  <a:cubicBezTo>
                    <a:pt x="15316" y="9563"/>
                    <a:pt x="15316" y="9563"/>
                    <a:pt x="15316" y="9563"/>
                  </a:cubicBezTo>
                  <a:cubicBezTo>
                    <a:pt x="15316" y="9563"/>
                    <a:pt x="15316" y="9563"/>
                    <a:pt x="15316" y="9563"/>
                  </a:cubicBezTo>
                  <a:cubicBezTo>
                    <a:pt x="15316" y="9630"/>
                    <a:pt x="15316" y="9630"/>
                    <a:pt x="15316" y="9630"/>
                  </a:cubicBezTo>
                  <a:cubicBezTo>
                    <a:pt x="15316" y="9630"/>
                    <a:pt x="15316" y="9630"/>
                    <a:pt x="15316" y="9630"/>
                  </a:cubicBezTo>
                  <a:close/>
                  <a:moveTo>
                    <a:pt x="15092" y="9830"/>
                  </a:moveTo>
                  <a:cubicBezTo>
                    <a:pt x="15148" y="9830"/>
                    <a:pt x="15148" y="9830"/>
                    <a:pt x="15148" y="9830"/>
                  </a:cubicBezTo>
                  <a:cubicBezTo>
                    <a:pt x="15148" y="9763"/>
                    <a:pt x="15148" y="9763"/>
                    <a:pt x="15148" y="9763"/>
                  </a:cubicBezTo>
                  <a:cubicBezTo>
                    <a:pt x="15204" y="9763"/>
                    <a:pt x="15204" y="9763"/>
                    <a:pt x="15204" y="9763"/>
                  </a:cubicBezTo>
                  <a:cubicBezTo>
                    <a:pt x="15204" y="9763"/>
                    <a:pt x="15204" y="9763"/>
                    <a:pt x="15204" y="9763"/>
                  </a:cubicBezTo>
                  <a:cubicBezTo>
                    <a:pt x="15260" y="9763"/>
                    <a:pt x="15260" y="9763"/>
                    <a:pt x="15260" y="9763"/>
                  </a:cubicBezTo>
                  <a:cubicBezTo>
                    <a:pt x="15260" y="9763"/>
                    <a:pt x="15260" y="9763"/>
                    <a:pt x="15260" y="9763"/>
                  </a:cubicBezTo>
                  <a:cubicBezTo>
                    <a:pt x="15260" y="9763"/>
                    <a:pt x="15260" y="9763"/>
                    <a:pt x="15260" y="9763"/>
                  </a:cubicBezTo>
                  <a:cubicBezTo>
                    <a:pt x="15204" y="9830"/>
                    <a:pt x="15204" y="9830"/>
                    <a:pt x="15204" y="9830"/>
                  </a:cubicBezTo>
                  <a:cubicBezTo>
                    <a:pt x="15148" y="9830"/>
                    <a:pt x="15148" y="9830"/>
                    <a:pt x="15148" y="9830"/>
                  </a:cubicBezTo>
                  <a:cubicBezTo>
                    <a:pt x="15148" y="9830"/>
                    <a:pt x="15148" y="9830"/>
                    <a:pt x="15148" y="9830"/>
                  </a:cubicBezTo>
                  <a:cubicBezTo>
                    <a:pt x="15092" y="9830"/>
                    <a:pt x="15092" y="9830"/>
                    <a:pt x="15092" y="9830"/>
                  </a:cubicBezTo>
                  <a:close/>
                  <a:moveTo>
                    <a:pt x="14924" y="10165"/>
                  </a:moveTo>
                  <a:cubicBezTo>
                    <a:pt x="15036" y="10098"/>
                    <a:pt x="15036" y="10098"/>
                    <a:pt x="15036" y="10098"/>
                  </a:cubicBezTo>
                  <a:cubicBezTo>
                    <a:pt x="15036" y="10031"/>
                    <a:pt x="15036" y="10031"/>
                    <a:pt x="15036" y="10031"/>
                  </a:cubicBezTo>
                  <a:cubicBezTo>
                    <a:pt x="15036" y="10031"/>
                    <a:pt x="15036" y="10031"/>
                    <a:pt x="15036" y="10031"/>
                  </a:cubicBezTo>
                  <a:cubicBezTo>
                    <a:pt x="15092" y="10031"/>
                    <a:pt x="15092" y="10031"/>
                    <a:pt x="15092" y="10031"/>
                  </a:cubicBezTo>
                  <a:cubicBezTo>
                    <a:pt x="15148" y="9964"/>
                    <a:pt x="15148" y="9964"/>
                    <a:pt x="15148" y="9964"/>
                  </a:cubicBezTo>
                  <a:cubicBezTo>
                    <a:pt x="15148" y="9897"/>
                    <a:pt x="15148" y="9897"/>
                    <a:pt x="15148" y="9897"/>
                  </a:cubicBezTo>
                  <a:cubicBezTo>
                    <a:pt x="15092" y="9897"/>
                    <a:pt x="15092" y="9897"/>
                    <a:pt x="15092" y="9897"/>
                  </a:cubicBezTo>
                  <a:cubicBezTo>
                    <a:pt x="15092" y="9897"/>
                    <a:pt x="15092" y="9897"/>
                    <a:pt x="15092" y="9897"/>
                  </a:cubicBezTo>
                  <a:cubicBezTo>
                    <a:pt x="15092" y="9964"/>
                    <a:pt x="15092" y="9964"/>
                    <a:pt x="15092" y="9964"/>
                  </a:cubicBezTo>
                  <a:cubicBezTo>
                    <a:pt x="15036" y="9964"/>
                    <a:pt x="15036" y="9964"/>
                    <a:pt x="15036" y="9964"/>
                  </a:cubicBezTo>
                  <a:cubicBezTo>
                    <a:pt x="14980" y="10031"/>
                    <a:pt x="14980" y="10031"/>
                    <a:pt x="14980" y="10031"/>
                  </a:cubicBezTo>
                  <a:cubicBezTo>
                    <a:pt x="14980" y="10031"/>
                    <a:pt x="14980" y="10031"/>
                    <a:pt x="14980" y="10031"/>
                  </a:cubicBezTo>
                  <a:cubicBezTo>
                    <a:pt x="14924" y="10031"/>
                    <a:pt x="14924" y="10031"/>
                    <a:pt x="14924" y="10031"/>
                  </a:cubicBezTo>
                  <a:cubicBezTo>
                    <a:pt x="14868" y="10031"/>
                    <a:pt x="14868" y="10031"/>
                    <a:pt x="14868" y="10031"/>
                  </a:cubicBezTo>
                  <a:cubicBezTo>
                    <a:pt x="14868" y="10098"/>
                    <a:pt x="14868" y="10098"/>
                    <a:pt x="14868" y="10098"/>
                  </a:cubicBezTo>
                  <a:cubicBezTo>
                    <a:pt x="14811" y="10098"/>
                    <a:pt x="14811" y="10098"/>
                    <a:pt x="14811" y="10098"/>
                  </a:cubicBezTo>
                  <a:cubicBezTo>
                    <a:pt x="14811" y="10165"/>
                    <a:pt x="14811" y="10165"/>
                    <a:pt x="14811" y="10165"/>
                  </a:cubicBezTo>
                  <a:cubicBezTo>
                    <a:pt x="14868" y="10165"/>
                    <a:pt x="14868" y="10165"/>
                    <a:pt x="14868" y="10165"/>
                  </a:cubicBezTo>
                  <a:cubicBezTo>
                    <a:pt x="14868" y="10165"/>
                    <a:pt x="14868" y="10165"/>
                    <a:pt x="14868" y="10165"/>
                  </a:cubicBezTo>
                  <a:cubicBezTo>
                    <a:pt x="14924" y="10165"/>
                    <a:pt x="14924" y="10165"/>
                    <a:pt x="14924" y="10165"/>
                  </a:cubicBezTo>
                  <a:close/>
                  <a:moveTo>
                    <a:pt x="15316" y="10165"/>
                  </a:moveTo>
                  <a:cubicBezTo>
                    <a:pt x="15316" y="10031"/>
                    <a:pt x="15316" y="10031"/>
                    <a:pt x="15316" y="10031"/>
                  </a:cubicBezTo>
                  <a:cubicBezTo>
                    <a:pt x="15316" y="10031"/>
                    <a:pt x="15316" y="10031"/>
                    <a:pt x="15316" y="10031"/>
                  </a:cubicBezTo>
                  <a:cubicBezTo>
                    <a:pt x="15372" y="9964"/>
                    <a:pt x="15372" y="9964"/>
                    <a:pt x="15372" y="9964"/>
                  </a:cubicBezTo>
                  <a:cubicBezTo>
                    <a:pt x="15372" y="9964"/>
                    <a:pt x="15372" y="9964"/>
                    <a:pt x="15372" y="9964"/>
                  </a:cubicBezTo>
                  <a:cubicBezTo>
                    <a:pt x="15429" y="9964"/>
                    <a:pt x="15429" y="9964"/>
                    <a:pt x="15429" y="9964"/>
                  </a:cubicBezTo>
                  <a:cubicBezTo>
                    <a:pt x="15429" y="10031"/>
                    <a:pt x="15429" y="10031"/>
                    <a:pt x="15429" y="10031"/>
                  </a:cubicBezTo>
                  <a:cubicBezTo>
                    <a:pt x="15429" y="10098"/>
                    <a:pt x="15429" y="10098"/>
                    <a:pt x="15429" y="10098"/>
                  </a:cubicBezTo>
                  <a:cubicBezTo>
                    <a:pt x="15372" y="10098"/>
                    <a:pt x="15372" y="10098"/>
                    <a:pt x="15372" y="10098"/>
                  </a:cubicBezTo>
                  <a:cubicBezTo>
                    <a:pt x="15372" y="10165"/>
                    <a:pt x="15372" y="10165"/>
                    <a:pt x="15372" y="10165"/>
                  </a:cubicBezTo>
                  <a:cubicBezTo>
                    <a:pt x="15316" y="10165"/>
                    <a:pt x="15316" y="10165"/>
                    <a:pt x="15316" y="10165"/>
                  </a:cubicBezTo>
                  <a:close/>
                  <a:moveTo>
                    <a:pt x="15653" y="10566"/>
                  </a:moveTo>
                  <a:cubicBezTo>
                    <a:pt x="15653" y="10499"/>
                    <a:pt x="15653" y="10499"/>
                    <a:pt x="15653" y="10499"/>
                  </a:cubicBezTo>
                  <a:cubicBezTo>
                    <a:pt x="15653" y="10432"/>
                    <a:pt x="15653" y="10432"/>
                    <a:pt x="15653" y="10432"/>
                  </a:cubicBezTo>
                  <a:cubicBezTo>
                    <a:pt x="15597" y="10365"/>
                    <a:pt x="15597" y="10365"/>
                    <a:pt x="15597" y="10365"/>
                  </a:cubicBezTo>
                  <a:cubicBezTo>
                    <a:pt x="15597" y="10365"/>
                    <a:pt x="15597" y="10365"/>
                    <a:pt x="15597" y="10365"/>
                  </a:cubicBezTo>
                  <a:cubicBezTo>
                    <a:pt x="15597" y="10432"/>
                    <a:pt x="15597" y="10432"/>
                    <a:pt x="15597" y="10432"/>
                  </a:cubicBezTo>
                  <a:cubicBezTo>
                    <a:pt x="15597" y="10499"/>
                    <a:pt x="15597" y="10499"/>
                    <a:pt x="15597" y="10499"/>
                  </a:cubicBezTo>
                  <a:cubicBezTo>
                    <a:pt x="15597" y="10566"/>
                    <a:pt x="15597" y="10566"/>
                    <a:pt x="15597" y="10566"/>
                  </a:cubicBezTo>
                  <a:cubicBezTo>
                    <a:pt x="15597" y="10566"/>
                    <a:pt x="15597" y="10566"/>
                    <a:pt x="15597" y="10566"/>
                  </a:cubicBezTo>
                  <a:cubicBezTo>
                    <a:pt x="15597" y="10566"/>
                    <a:pt x="15597" y="10566"/>
                    <a:pt x="15597" y="10566"/>
                  </a:cubicBezTo>
                  <a:cubicBezTo>
                    <a:pt x="15653" y="10566"/>
                    <a:pt x="15653" y="10566"/>
                    <a:pt x="15653" y="10566"/>
                  </a:cubicBezTo>
                  <a:cubicBezTo>
                    <a:pt x="15653" y="10566"/>
                    <a:pt x="15653" y="10566"/>
                    <a:pt x="15653" y="10566"/>
                  </a:cubicBezTo>
                  <a:close/>
                  <a:moveTo>
                    <a:pt x="15709" y="10499"/>
                  </a:moveTo>
                  <a:cubicBezTo>
                    <a:pt x="15653" y="10499"/>
                    <a:pt x="15653" y="10499"/>
                    <a:pt x="15653" y="10499"/>
                  </a:cubicBezTo>
                  <a:cubicBezTo>
                    <a:pt x="15709" y="10432"/>
                    <a:pt x="15709" y="10432"/>
                    <a:pt x="15709" y="10432"/>
                  </a:cubicBezTo>
                  <a:cubicBezTo>
                    <a:pt x="15709" y="10499"/>
                    <a:pt x="15709" y="10499"/>
                    <a:pt x="15709" y="10499"/>
                  </a:cubicBezTo>
                  <a:cubicBezTo>
                    <a:pt x="15709" y="10499"/>
                    <a:pt x="15709" y="10499"/>
                    <a:pt x="15709" y="10499"/>
                  </a:cubicBezTo>
                  <a:cubicBezTo>
                    <a:pt x="15709" y="10566"/>
                    <a:pt x="15709" y="10566"/>
                    <a:pt x="15709" y="10566"/>
                  </a:cubicBezTo>
                  <a:cubicBezTo>
                    <a:pt x="15709" y="10499"/>
                    <a:pt x="15709" y="10499"/>
                    <a:pt x="15709" y="10499"/>
                  </a:cubicBezTo>
                  <a:close/>
                  <a:moveTo>
                    <a:pt x="15765" y="10633"/>
                  </a:moveTo>
                  <a:cubicBezTo>
                    <a:pt x="15709" y="10633"/>
                    <a:pt x="15709" y="10633"/>
                    <a:pt x="15709" y="10633"/>
                  </a:cubicBezTo>
                  <a:cubicBezTo>
                    <a:pt x="15765" y="10566"/>
                    <a:pt x="15765" y="10566"/>
                    <a:pt x="15765" y="10566"/>
                  </a:cubicBezTo>
                  <a:cubicBezTo>
                    <a:pt x="15765" y="10566"/>
                    <a:pt x="15765" y="10566"/>
                    <a:pt x="15765" y="10566"/>
                  </a:cubicBezTo>
                  <a:cubicBezTo>
                    <a:pt x="15765" y="10633"/>
                    <a:pt x="15765" y="10633"/>
                    <a:pt x="15765" y="10633"/>
                  </a:cubicBezTo>
                  <a:cubicBezTo>
                    <a:pt x="15765" y="10633"/>
                    <a:pt x="15765" y="10633"/>
                    <a:pt x="15765" y="10633"/>
                  </a:cubicBezTo>
                  <a:close/>
                  <a:moveTo>
                    <a:pt x="15597" y="10767"/>
                  </a:moveTo>
                  <a:cubicBezTo>
                    <a:pt x="15597" y="10767"/>
                    <a:pt x="15597" y="10767"/>
                    <a:pt x="15597" y="10767"/>
                  </a:cubicBezTo>
                  <a:cubicBezTo>
                    <a:pt x="15597" y="10833"/>
                    <a:pt x="15597" y="10833"/>
                    <a:pt x="15597" y="10833"/>
                  </a:cubicBezTo>
                  <a:cubicBezTo>
                    <a:pt x="15597" y="10900"/>
                    <a:pt x="15597" y="10900"/>
                    <a:pt x="15597" y="10900"/>
                  </a:cubicBezTo>
                  <a:cubicBezTo>
                    <a:pt x="15597" y="10900"/>
                    <a:pt x="15597" y="10900"/>
                    <a:pt x="15597" y="10900"/>
                  </a:cubicBezTo>
                  <a:cubicBezTo>
                    <a:pt x="15653" y="10900"/>
                    <a:pt x="15653" y="10900"/>
                    <a:pt x="15653" y="10900"/>
                  </a:cubicBezTo>
                  <a:cubicBezTo>
                    <a:pt x="15709" y="10900"/>
                    <a:pt x="15709" y="10900"/>
                    <a:pt x="15709" y="10900"/>
                  </a:cubicBezTo>
                  <a:cubicBezTo>
                    <a:pt x="15709" y="10900"/>
                    <a:pt x="15709" y="10900"/>
                    <a:pt x="15709" y="10900"/>
                  </a:cubicBezTo>
                  <a:cubicBezTo>
                    <a:pt x="15765" y="10900"/>
                    <a:pt x="15765" y="10900"/>
                    <a:pt x="15765" y="10900"/>
                  </a:cubicBezTo>
                  <a:cubicBezTo>
                    <a:pt x="15821" y="10900"/>
                    <a:pt x="15821" y="10900"/>
                    <a:pt x="15821" y="10900"/>
                  </a:cubicBezTo>
                  <a:cubicBezTo>
                    <a:pt x="15821" y="10900"/>
                    <a:pt x="15821" y="10900"/>
                    <a:pt x="15821" y="10900"/>
                  </a:cubicBezTo>
                  <a:cubicBezTo>
                    <a:pt x="15821" y="10833"/>
                    <a:pt x="15821" y="10833"/>
                    <a:pt x="15821" y="10833"/>
                  </a:cubicBezTo>
                  <a:cubicBezTo>
                    <a:pt x="15821" y="10833"/>
                    <a:pt x="15821" y="10833"/>
                    <a:pt x="15821" y="10833"/>
                  </a:cubicBezTo>
                  <a:cubicBezTo>
                    <a:pt x="15765" y="10767"/>
                    <a:pt x="15765" y="10767"/>
                    <a:pt x="15765" y="10767"/>
                  </a:cubicBezTo>
                  <a:cubicBezTo>
                    <a:pt x="15765" y="10767"/>
                    <a:pt x="15765" y="10767"/>
                    <a:pt x="15765" y="10767"/>
                  </a:cubicBezTo>
                  <a:cubicBezTo>
                    <a:pt x="15709" y="10767"/>
                    <a:pt x="15709" y="10767"/>
                    <a:pt x="15709" y="10767"/>
                  </a:cubicBezTo>
                  <a:cubicBezTo>
                    <a:pt x="15709" y="10767"/>
                    <a:pt x="15709" y="10767"/>
                    <a:pt x="15709" y="10767"/>
                  </a:cubicBezTo>
                  <a:cubicBezTo>
                    <a:pt x="15709" y="10767"/>
                    <a:pt x="15709" y="10767"/>
                    <a:pt x="15709" y="10767"/>
                  </a:cubicBezTo>
                  <a:cubicBezTo>
                    <a:pt x="15709" y="10700"/>
                    <a:pt x="15709" y="10700"/>
                    <a:pt x="15709" y="10700"/>
                  </a:cubicBezTo>
                  <a:cubicBezTo>
                    <a:pt x="15653" y="10700"/>
                    <a:pt x="15653" y="10700"/>
                    <a:pt x="15653" y="10700"/>
                  </a:cubicBezTo>
                  <a:cubicBezTo>
                    <a:pt x="15653" y="10767"/>
                    <a:pt x="15653" y="10767"/>
                    <a:pt x="15653" y="10767"/>
                  </a:cubicBezTo>
                  <a:cubicBezTo>
                    <a:pt x="15597" y="10767"/>
                    <a:pt x="15597" y="10767"/>
                    <a:pt x="15597" y="10767"/>
                  </a:cubicBezTo>
                  <a:cubicBezTo>
                    <a:pt x="15597" y="10767"/>
                    <a:pt x="15597" y="10767"/>
                    <a:pt x="15597" y="10767"/>
                  </a:cubicBezTo>
                  <a:close/>
                  <a:moveTo>
                    <a:pt x="14306" y="12706"/>
                  </a:moveTo>
                  <a:cubicBezTo>
                    <a:pt x="14363" y="12706"/>
                    <a:pt x="14363" y="12706"/>
                    <a:pt x="14363" y="12706"/>
                  </a:cubicBezTo>
                  <a:cubicBezTo>
                    <a:pt x="14363" y="12706"/>
                    <a:pt x="14363" y="12706"/>
                    <a:pt x="14363" y="12706"/>
                  </a:cubicBezTo>
                  <a:cubicBezTo>
                    <a:pt x="14363" y="12706"/>
                    <a:pt x="14363" y="12706"/>
                    <a:pt x="14363" y="12706"/>
                  </a:cubicBezTo>
                  <a:cubicBezTo>
                    <a:pt x="14306" y="12706"/>
                    <a:pt x="14306" y="12706"/>
                    <a:pt x="14306" y="12706"/>
                  </a:cubicBezTo>
                  <a:cubicBezTo>
                    <a:pt x="14306" y="12706"/>
                    <a:pt x="14306" y="12706"/>
                    <a:pt x="14306" y="12706"/>
                  </a:cubicBezTo>
                  <a:close/>
                  <a:moveTo>
                    <a:pt x="13577" y="11435"/>
                  </a:moveTo>
                  <a:cubicBezTo>
                    <a:pt x="13577" y="11435"/>
                    <a:pt x="13577" y="11435"/>
                    <a:pt x="13577" y="11435"/>
                  </a:cubicBezTo>
                  <a:cubicBezTo>
                    <a:pt x="13633" y="11435"/>
                    <a:pt x="13633" y="11435"/>
                    <a:pt x="13633" y="11435"/>
                  </a:cubicBezTo>
                  <a:cubicBezTo>
                    <a:pt x="13633" y="11435"/>
                    <a:pt x="13633" y="11435"/>
                    <a:pt x="13633" y="11435"/>
                  </a:cubicBezTo>
                  <a:cubicBezTo>
                    <a:pt x="13577" y="11435"/>
                    <a:pt x="13577" y="11435"/>
                    <a:pt x="13577" y="11435"/>
                  </a:cubicBezTo>
                  <a:cubicBezTo>
                    <a:pt x="13577" y="11435"/>
                    <a:pt x="13577" y="11435"/>
                    <a:pt x="13577" y="11435"/>
                  </a:cubicBezTo>
                  <a:cubicBezTo>
                    <a:pt x="13577" y="11435"/>
                    <a:pt x="13577" y="11435"/>
                    <a:pt x="13577" y="11435"/>
                  </a:cubicBezTo>
                  <a:close/>
                  <a:moveTo>
                    <a:pt x="13409" y="11703"/>
                  </a:moveTo>
                  <a:cubicBezTo>
                    <a:pt x="13409" y="11703"/>
                    <a:pt x="13409" y="11703"/>
                    <a:pt x="13409" y="11703"/>
                  </a:cubicBezTo>
                  <a:cubicBezTo>
                    <a:pt x="13353" y="11636"/>
                    <a:pt x="13353" y="11636"/>
                    <a:pt x="13353" y="11636"/>
                  </a:cubicBezTo>
                  <a:cubicBezTo>
                    <a:pt x="13297" y="11636"/>
                    <a:pt x="13297" y="11636"/>
                    <a:pt x="13297" y="11636"/>
                  </a:cubicBezTo>
                  <a:cubicBezTo>
                    <a:pt x="13353" y="11569"/>
                    <a:pt x="13353" y="11569"/>
                    <a:pt x="13353" y="11569"/>
                  </a:cubicBezTo>
                  <a:cubicBezTo>
                    <a:pt x="13297" y="11569"/>
                    <a:pt x="13297" y="11569"/>
                    <a:pt x="13297" y="11569"/>
                  </a:cubicBezTo>
                  <a:cubicBezTo>
                    <a:pt x="13297" y="11502"/>
                    <a:pt x="13297" y="11502"/>
                    <a:pt x="13297" y="11502"/>
                  </a:cubicBezTo>
                  <a:cubicBezTo>
                    <a:pt x="13297" y="11435"/>
                    <a:pt x="13297" y="11435"/>
                    <a:pt x="13297" y="11435"/>
                  </a:cubicBezTo>
                  <a:cubicBezTo>
                    <a:pt x="13297" y="11435"/>
                    <a:pt x="13297" y="11435"/>
                    <a:pt x="13297" y="11435"/>
                  </a:cubicBezTo>
                  <a:cubicBezTo>
                    <a:pt x="13297" y="11502"/>
                    <a:pt x="13297" y="11502"/>
                    <a:pt x="13297" y="11502"/>
                  </a:cubicBezTo>
                  <a:cubicBezTo>
                    <a:pt x="13353" y="11502"/>
                    <a:pt x="13353" y="11502"/>
                    <a:pt x="13353" y="11502"/>
                  </a:cubicBezTo>
                  <a:cubicBezTo>
                    <a:pt x="13353" y="11502"/>
                    <a:pt x="13353" y="11502"/>
                    <a:pt x="13353" y="11502"/>
                  </a:cubicBezTo>
                  <a:cubicBezTo>
                    <a:pt x="13409" y="11569"/>
                    <a:pt x="13409" y="11569"/>
                    <a:pt x="13409" y="11569"/>
                  </a:cubicBezTo>
                  <a:cubicBezTo>
                    <a:pt x="13409" y="11636"/>
                    <a:pt x="13409" y="11636"/>
                    <a:pt x="13409" y="11636"/>
                  </a:cubicBezTo>
                  <a:cubicBezTo>
                    <a:pt x="13465" y="11636"/>
                    <a:pt x="13465" y="11636"/>
                    <a:pt x="13465" y="11636"/>
                  </a:cubicBezTo>
                  <a:cubicBezTo>
                    <a:pt x="13465" y="11636"/>
                    <a:pt x="13465" y="11636"/>
                    <a:pt x="13465" y="11636"/>
                  </a:cubicBezTo>
                  <a:cubicBezTo>
                    <a:pt x="13465" y="11703"/>
                    <a:pt x="13465" y="11703"/>
                    <a:pt x="13465" y="11703"/>
                  </a:cubicBezTo>
                  <a:cubicBezTo>
                    <a:pt x="13409" y="11703"/>
                    <a:pt x="13409" y="11703"/>
                    <a:pt x="13409" y="11703"/>
                  </a:cubicBezTo>
                  <a:cubicBezTo>
                    <a:pt x="13409" y="11703"/>
                    <a:pt x="13409" y="11703"/>
                    <a:pt x="13409" y="11703"/>
                  </a:cubicBezTo>
                  <a:close/>
                  <a:moveTo>
                    <a:pt x="13128" y="11703"/>
                  </a:moveTo>
                  <a:cubicBezTo>
                    <a:pt x="13128" y="11636"/>
                    <a:pt x="13128" y="11636"/>
                    <a:pt x="13128" y="11636"/>
                  </a:cubicBezTo>
                  <a:cubicBezTo>
                    <a:pt x="13128" y="11636"/>
                    <a:pt x="13128" y="11636"/>
                    <a:pt x="13128" y="11636"/>
                  </a:cubicBezTo>
                  <a:cubicBezTo>
                    <a:pt x="13128" y="11569"/>
                    <a:pt x="13128" y="11569"/>
                    <a:pt x="13128" y="11569"/>
                  </a:cubicBezTo>
                  <a:cubicBezTo>
                    <a:pt x="13128" y="11502"/>
                    <a:pt x="13128" y="11502"/>
                    <a:pt x="13128" y="11502"/>
                  </a:cubicBezTo>
                  <a:cubicBezTo>
                    <a:pt x="13128" y="11435"/>
                    <a:pt x="13128" y="11435"/>
                    <a:pt x="13128" y="11435"/>
                  </a:cubicBezTo>
                  <a:cubicBezTo>
                    <a:pt x="13128" y="11435"/>
                    <a:pt x="13128" y="11435"/>
                    <a:pt x="13128" y="11435"/>
                  </a:cubicBezTo>
                  <a:cubicBezTo>
                    <a:pt x="13184" y="11502"/>
                    <a:pt x="13184" y="11502"/>
                    <a:pt x="13184" y="11502"/>
                  </a:cubicBezTo>
                  <a:cubicBezTo>
                    <a:pt x="13128" y="11502"/>
                    <a:pt x="13128" y="11502"/>
                    <a:pt x="13128" y="11502"/>
                  </a:cubicBezTo>
                  <a:cubicBezTo>
                    <a:pt x="13128" y="11569"/>
                    <a:pt x="13128" y="11569"/>
                    <a:pt x="13128" y="11569"/>
                  </a:cubicBezTo>
                  <a:cubicBezTo>
                    <a:pt x="13184" y="11569"/>
                    <a:pt x="13184" y="11569"/>
                    <a:pt x="13184" y="11569"/>
                  </a:cubicBezTo>
                  <a:cubicBezTo>
                    <a:pt x="13128" y="11703"/>
                    <a:pt x="13128" y="11703"/>
                    <a:pt x="13128" y="11703"/>
                  </a:cubicBezTo>
                  <a:cubicBezTo>
                    <a:pt x="13128" y="11703"/>
                    <a:pt x="13128" y="11703"/>
                    <a:pt x="13128" y="11703"/>
                  </a:cubicBezTo>
                  <a:close/>
                  <a:moveTo>
                    <a:pt x="13072" y="10432"/>
                  </a:moveTo>
                  <a:cubicBezTo>
                    <a:pt x="13072" y="10499"/>
                    <a:pt x="13072" y="10499"/>
                    <a:pt x="13072" y="10499"/>
                  </a:cubicBezTo>
                  <a:cubicBezTo>
                    <a:pt x="13072" y="10499"/>
                    <a:pt x="13072" y="10499"/>
                    <a:pt x="13072" y="10499"/>
                  </a:cubicBezTo>
                  <a:cubicBezTo>
                    <a:pt x="13128" y="10499"/>
                    <a:pt x="13128" y="10499"/>
                    <a:pt x="13128" y="10499"/>
                  </a:cubicBezTo>
                  <a:cubicBezTo>
                    <a:pt x="13184" y="10432"/>
                    <a:pt x="13184" y="10432"/>
                    <a:pt x="13184" y="10432"/>
                  </a:cubicBezTo>
                  <a:cubicBezTo>
                    <a:pt x="13184" y="10432"/>
                    <a:pt x="13184" y="10432"/>
                    <a:pt x="13184" y="10432"/>
                  </a:cubicBezTo>
                  <a:cubicBezTo>
                    <a:pt x="13128" y="10432"/>
                    <a:pt x="13128" y="10432"/>
                    <a:pt x="13128" y="10432"/>
                  </a:cubicBezTo>
                  <a:cubicBezTo>
                    <a:pt x="13072" y="10432"/>
                    <a:pt x="13072" y="10432"/>
                    <a:pt x="13072" y="10432"/>
                  </a:cubicBezTo>
                  <a:close/>
                  <a:moveTo>
                    <a:pt x="13072" y="10432"/>
                  </a:moveTo>
                  <a:cubicBezTo>
                    <a:pt x="13128" y="10365"/>
                    <a:pt x="13128" y="10365"/>
                    <a:pt x="13128" y="10365"/>
                  </a:cubicBezTo>
                  <a:cubicBezTo>
                    <a:pt x="13128" y="10298"/>
                    <a:pt x="13128" y="10298"/>
                    <a:pt x="13128" y="10298"/>
                  </a:cubicBezTo>
                  <a:cubicBezTo>
                    <a:pt x="13184" y="10232"/>
                    <a:pt x="13184" y="10232"/>
                    <a:pt x="13184" y="10232"/>
                  </a:cubicBezTo>
                  <a:cubicBezTo>
                    <a:pt x="13184" y="10232"/>
                    <a:pt x="13184" y="10232"/>
                    <a:pt x="13184" y="10232"/>
                  </a:cubicBezTo>
                  <a:cubicBezTo>
                    <a:pt x="13241" y="10232"/>
                    <a:pt x="13241" y="10232"/>
                    <a:pt x="13241" y="10232"/>
                  </a:cubicBezTo>
                  <a:cubicBezTo>
                    <a:pt x="13241" y="10298"/>
                    <a:pt x="13241" y="10298"/>
                    <a:pt x="13241" y="10298"/>
                  </a:cubicBezTo>
                  <a:cubicBezTo>
                    <a:pt x="13184" y="10365"/>
                    <a:pt x="13184" y="10365"/>
                    <a:pt x="13184" y="10365"/>
                  </a:cubicBezTo>
                  <a:cubicBezTo>
                    <a:pt x="13184" y="10365"/>
                    <a:pt x="13184" y="10365"/>
                    <a:pt x="13184" y="10365"/>
                  </a:cubicBezTo>
                  <a:cubicBezTo>
                    <a:pt x="13184" y="10432"/>
                    <a:pt x="13184" y="10432"/>
                    <a:pt x="13184" y="10432"/>
                  </a:cubicBezTo>
                  <a:cubicBezTo>
                    <a:pt x="13072" y="10432"/>
                    <a:pt x="13072" y="10432"/>
                    <a:pt x="13072" y="10432"/>
                  </a:cubicBezTo>
                  <a:close/>
                  <a:moveTo>
                    <a:pt x="10716" y="9897"/>
                  </a:moveTo>
                  <a:cubicBezTo>
                    <a:pt x="10716" y="9830"/>
                    <a:pt x="10716" y="9830"/>
                    <a:pt x="10716" y="9830"/>
                  </a:cubicBezTo>
                  <a:cubicBezTo>
                    <a:pt x="10716" y="9830"/>
                    <a:pt x="10716" y="9830"/>
                    <a:pt x="10716" y="9830"/>
                  </a:cubicBezTo>
                  <a:cubicBezTo>
                    <a:pt x="10716" y="9830"/>
                    <a:pt x="10716" y="9830"/>
                    <a:pt x="10716" y="9830"/>
                  </a:cubicBezTo>
                  <a:cubicBezTo>
                    <a:pt x="10716" y="9830"/>
                    <a:pt x="10716" y="9830"/>
                    <a:pt x="10716" y="9830"/>
                  </a:cubicBezTo>
                  <a:cubicBezTo>
                    <a:pt x="10716" y="9897"/>
                    <a:pt x="10716" y="9897"/>
                    <a:pt x="10716" y="9897"/>
                  </a:cubicBezTo>
                  <a:close/>
                  <a:moveTo>
                    <a:pt x="8696" y="9228"/>
                  </a:moveTo>
                  <a:cubicBezTo>
                    <a:pt x="8696" y="9228"/>
                    <a:pt x="8696" y="9228"/>
                    <a:pt x="8696" y="9228"/>
                  </a:cubicBezTo>
                  <a:cubicBezTo>
                    <a:pt x="8752" y="9228"/>
                    <a:pt x="8752" y="9228"/>
                    <a:pt x="8752" y="9228"/>
                  </a:cubicBezTo>
                  <a:cubicBezTo>
                    <a:pt x="8696" y="9228"/>
                    <a:pt x="8696" y="9228"/>
                    <a:pt x="8696" y="9228"/>
                  </a:cubicBezTo>
                  <a:cubicBezTo>
                    <a:pt x="8696" y="9228"/>
                    <a:pt x="8696" y="9228"/>
                    <a:pt x="8696" y="9228"/>
                  </a:cubicBezTo>
                  <a:close/>
                  <a:moveTo>
                    <a:pt x="8528" y="9362"/>
                  </a:moveTo>
                  <a:cubicBezTo>
                    <a:pt x="8584" y="9362"/>
                    <a:pt x="8584" y="9362"/>
                    <a:pt x="8584" y="9362"/>
                  </a:cubicBezTo>
                  <a:cubicBezTo>
                    <a:pt x="8528" y="9295"/>
                    <a:pt x="8528" y="9295"/>
                    <a:pt x="8528" y="9295"/>
                  </a:cubicBezTo>
                  <a:cubicBezTo>
                    <a:pt x="8528" y="9295"/>
                    <a:pt x="8528" y="9295"/>
                    <a:pt x="8528" y="9295"/>
                  </a:cubicBezTo>
                  <a:cubicBezTo>
                    <a:pt x="8528" y="9362"/>
                    <a:pt x="8528" y="9362"/>
                    <a:pt x="8528" y="9362"/>
                  </a:cubicBezTo>
                  <a:close/>
                  <a:moveTo>
                    <a:pt x="8584" y="9496"/>
                  </a:moveTo>
                  <a:cubicBezTo>
                    <a:pt x="8584" y="9496"/>
                    <a:pt x="8584" y="9496"/>
                    <a:pt x="8584" y="9496"/>
                  </a:cubicBezTo>
                  <a:cubicBezTo>
                    <a:pt x="8584" y="9496"/>
                    <a:pt x="8584" y="9496"/>
                    <a:pt x="8584" y="9496"/>
                  </a:cubicBezTo>
                  <a:cubicBezTo>
                    <a:pt x="8584" y="9496"/>
                    <a:pt x="8584" y="9496"/>
                    <a:pt x="8584" y="9496"/>
                  </a:cubicBezTo>
                  <a:cubicBezTo>
                    <a:pt x="8584" y="9496"/>
                    <a:pt x="8584" y="9496"/>
                    <a:pt x="8584" y="9496"/>
                  </a:cubicBezTo>
                  <a:close/>
                  <a:moveTo>
                    <a:pt x="8584" y="9563"/>
                  </a:moveTo>
                  <a:cubicBezTo>
                    <a:pt x="8528" y="9496"/>
                    <a:pt x="8528" y="9496"/>
                    <a:pt x="8528" y="9496"/>
                  </a:cubicBezTo>
                  <a:cubicBezTo>
                    <a:pt x="8528" y="9496"/>
                    <a:pt x="8528" y="9496"/>
                    <a:pt x="8528" y="9496"/>
                  </a:cubicBezTo>
                  <a:cubicBezTo>
                    <a:pt x="8528" y="9563"/>
                    <a:pt x="8528" y="9563"/>
                    <a:pt x="8528" y="9563"/>
                  </a:cubicBezTo>
                  <a:cubicBezTo>
                    <a:pt x="8584" y="9563"/>
                    <a:pt x="8584" y="9563"/>
                    <a:pt x="8584" y="9563"/>
                  </a:cubicBezTo>
                  <a:close/>
                  <a:moveTo>
                    <a:pt x="8640" y="9697"/>
                  </a:moveTo>
                  <a:cubicBezTo>
                    <a:pt x="8696" y="9763"/>
                    <a:pt x="8696" y="9763"/>
                    <a:pt x="8696" y="9763"/>
                  </a:cubicBezTo>
                  <a:cubicBezTo>
                    <a:pt x="8696" y="9763"/>
                    <a:pt x="8696" y="9763"/>
                    <a:pt x="8696" y="9763"/>
                  </a:cubicBezTo>
                  <a:cubicBezTo>
                    <a:pt x="8752" y="9697"/>
                    <a:pt x="8752" y="9697"/>
                    <a:pt x="8752" y="9697"/>
                  </a:cubicBezTo>
                  <a:cubicBezTo>
                    <a:pt x="8696" y="9697"/>
                    <a:pt x="8696" y="9697"/>
                    <a:pt x="8696" y="9697"/>
                  </a:cubicBezTo>
                  <a:cubicBezTo>
                    <a:pt x="8752" y="9630"/>
                    <a:pt x="8752" y="9630"/>
                    <a:pt x="8752" y="9630"/>
                  </a:cubicBezTo>
                  <a:cubicBezTo>
                    <a:pt x="8696" y="9630"/>
                    <a:pt x="8696" y="9630"/>
                    <a:pt x="8696" y="9630"/>
                  </a:cubicBezTo>
                  <a:cubicBezTo>
                    <a:pt x="8696" y="9697"/>
                    <a:pt x="8696" y="9697"/>
                    <a:pt x="8696" y="9697"/>
                  </a:cubicBezTo>
                  <a:cubicBezTo>
                    <a:pt x="8696" y="9697"/>
                    <a:pt x="8696" y="9697"/>
                    <a:pt x="8696" y="9697"/>
                  </a:cubicBezTo>
                  <a:cubicBezTo>
                    <a:pt x="8640" y="9697"/>
                    <a:pt x="8640" y="9697"/>
                    <a:pt x="8640" y="9697"/>
                  </a:cubicBezTo>
                  <a:close/>
                  <a:moveTo>
                    <a:pt x="8584" y="9964"/>
                  </a:moveTo>
                  <a:cubicBezTo>
                    <a:pt x="8584" y="9897"/>
                    <a:pt x="8584" y="9897"/>
                    <a:pt x="8584" y="9897"/>
                  </a:cubicBezTo>
                  <a:cubicBezTo>
                    <a:pt x="8584" y="9897"/>
                    <a:pt x="8584" y="9897"/>
                    <a:pt x="8584" y="9897"/>
                  </a:cubicBezTo>
                  <a:cubicBezTo>
                    <a:pt x="8584" y="9830"/>
                    <a:pt x="8584" y="9830"/>
                    <a:pt x="8584" y="9830"/>
                  </a:cubicBezTo>
                  <a:cubicBezTo>
                    <a:pt x="8640" y="9763"/>
                    <a:pt x="8640" y="9763"/>
                    <a:pt x="8640" y="9763"/>
                  </a:cubicBezTo>
                  <a:cubicBezTo>
                    <a:pt x="8640" y="9830"/>
                    <a:pt x="8640" y="9830"/>
                    <a:pt x="8640" y="9830"/>
                  </a:cubicBezTo>
                  <a:cubicBezTo>
                    <a:pt x="8640" y="9830"/>
                    <a:pt x="8640" y="9830"/>
                    <a:pt x="8640" y="9830"/>
                  </a:cubicBezTo>
                  <a:cubicBezTo>
                    <a:pt x="8640" y="9897"/>
                    <a:pt x="8640" y="9897"/>
                    <a:pt x="8640" y="9897"/>
                  </a:cubicBezTo>
                  <a:cubicBezTo>
                    <a:pt x="8640" y="9897"/>
                    <a:pt x="8640" y="9897"/>
                    <a:pt x="8640" y="9897"/>
                  </a:cubicBezTo>
                  <a:cubicBezTo>
                    <a:pt x="8640" y="9964"/>
                    <a:pt x="8640" y="9964"/>
                    <a:pt x="8640" y="9964"/>
                  </a:cubicBezTo>
                  <a:cubicBezTo>
                    <a:pt x="8640" y="9964"/>
                    <a:pt x="8640" y="9964"/>
                    <a:pt x="8640" y="9964"/>
                  </a:cubicBezTo>
                  <a:cubicBezTo>
                    <a:pt x="8640" y="9964"/>
                    <a:pt x="8640" y="9964"/>
                    <a:pt x="8640" y="9964"/>
                  </a:cubicBezTo>
                  <a:cubicBezTo>
                    <a:pt x="8584" y="9964"/>
                    <a:pt x="8584" y="9964"/>
                    <a:pt x="8584" y="9964"/>
                  </a:cubicBezTo>
                  <a:close/>
                  <a:moveTo>
                    <a:pt x="10435" y="8760"/>
                  </a:moveTo>
                  <a:cubicBezTo>
                    <a:pt x="10435" y="8760"/>
                    <a:pt x="10435" y="8760"/>
                    <a:pt x="10435" y="8760"/>
                  </a:cubicBezTo>
                  <a:cubicBezTo>
                    <a:pt x="10435" y="8760"/>
                    <a:pt x="10435" y="8760"/>
                    <a:pt x="10435" y="8760"/>
                  </a:cubicBezTo>
                  <a:cubicBezTo>
                    <a:pt x="10491" y="8760"/>
                    <a:pt x="10491" y="8760"/>
                    <a:pt x="10491" y="8760"/>
                  </a:cubicBezTo>
                  <a:cubicBezTo>
                    <a:pt x="10435" y="8760"/>
                    <a:pt x="10435" y="8760"/>
                    <a:pt x="10435" y="8760"/>
                  </a:cubicBezTo>
                  <a:cubicBezTo>
                    <a:pt x="10435" y="8760"/>
                    <a:pt x="10435" y="8760"/>
                    <a:pt x="10435" y="8760"/>
                  </a:cubicBezTo>
                  <a:close/>
                  <a:moveTo>
                    <a:pt x="11052" y="8359"/>
                  </a:moveTo>
                  <a:cubicBezTo>
                    <a:pt x="11052" y="8292"/>
                    <a:pt x="11052" y="8292"/>
                    <a:pt x="11052" y="8292"/>
                  </a:cubicBezTo>
                  <a:cubicBezTo>
                    <a:pt x="11052" y="8292"/>
                    <a:pt x="11052" y="8292"/>
                    <a:pt x="11052" y="8292"/>
                  </a:cubicBezTo>
                  <a:cubicBezTo>
                    <a:pt x="11052" y="8225"/>
                    <a:pt x="11052" y="8225"/>
                    <a:pt x="11052" y="8225"/>
                  </a:cubicBezTo>
                  <a:cubicBezTo>
                    <a:pt x="11052" y="8225"/>
                    <a:pt x="11052" y="8225"/>
                    <a:pt x="11052" y="8225"/>
                  </a:cubicBezTo>
                  <a:cubicBezTo>
                    <a:pt x="11109" y="8225"/>
                    <a:pt x="11109" y="8225"/>
                    <a:pt x="11109" y="8225"/>
                  </a:cubicBezTo>
                  <a:cubicBezTo>
                    <a:pt x="11109" y="8225"/>
                    <a:pt x="11109" y="8225"/>
                    <a:pt x="11109" y="8225"/>
                  </a:cubicBezTo>
                  <a:cubicBezTo>
                    <a:pt x="11109" y="8292"/>
                    <a:pt x="11109" y="8292"/>
                    <a:pt x="11109" y="8292"/>
                  </a:cubicBezTo>
                  <a:cubicBezTo>
                    <a:pt x="11109" y="8292"/>
                    <a:pt x="11109" y="8292"/>
                    <a:pt x="11109" y="8292"/>
                  </a:cubicBezTo>
                  <a:cubicBezTo>
                    <a:pt x="11052" y="8359"/>
                    <a:pt x="11052" y="8359"/>
                    <a:pt x="11052" y="8359"/>
                  </a:cubicBezTo>
                  <a:cubicBezTo>
                    <a:pt x="11052" y="8359"/>
                    <a:pt x="11052" y="8359"/>
                    <a:pt x="11052" y="8359"/>
                  </a:cubicBezTo>
                  <a:close/>
                  <a:moveTo>
                    <a:pt x="10379" y="9162"/>
                  </a:moveTo>
                  <a:cubicBezTo>
                    <a:pt x="10379" y="9162"/>
                    <a:pt x="10379" y="9162"/>
                    <a:pt x="10379" y="9162"/>
                  </a:cubicBezTo>
                  <a:cubicBezTo>
                    <a:pt x="10379" y="9095"/>
                    <a:pt x="10379" y="9095"/>
                    <a:pt x="10379" y="9095"/>
                  </a:cubicBezTo>
                  <a:cubicBezTo>
                    <a:pt x="10379" y="9095"/>
                    <a:pt x="10379" y="9095"/>
                    <a:pt x="10379" y="9095"/>
                  </a:cubicBezTo>
                  <a:cubicBezTo>
                    <a:pt x="10379" y="9095"/>
                    <a:pt x="10379" y="9095"/>
                    <a:pt x="10379" y="9095"/>
                  </a:cubicBezTo>
                  <a:cubicBezTo>
                    <a:pt x="10435" y="9028"/>
                    <a:pt x="10435" y="9028"/>
                    <a:pt x="10435" y="9028"/>
                  </a:cubicBezTo>
                  <a:cubicBezTo>
                    <a:pt x="10435" y="9028"/>
                    <a:pt x="10435" y="9028"/>
                    <a:pt x="10435" y="9028"/>
                  </a:cubicBezTo>
                  <a:cubicBezTo>
                    <a:pt x="10379" y="9028"/>
                    <a:pt x="10379" y="9028"/>
                    <a:pt x="10379" y="9028"/>
                  </a:cubicBezTo>
                  <a:cubicBezTo>
                    <a:pt x="10379" y="8961"/>
                    <a:pt x="10379" y="8961"/>
                    <a:pt x="10379" y="8961"/>
                  </a:cubicBezTo>
                  <a:cubicBezTo>
                    <a:pt x="10379" y="8894"/>
                    <a:pt x="10379" y="8894"/>
                    <a:pt x="10379" y="8894"/>
                  </a:cubicBezTo>
                  <a:cubicBezTo>
                    <a:pt x="10435" y="8894"/>
                    <a:pt x="10435" y="8894"/>
                    <a:pt x="10435" y="8894"/>
                  </a:cubicBezTo>
                  <a:cubicBezTo>
                    <a:pt x="10435" y="8894"/>
                    <a:pt x="10435" y="8894"/>
                    <a:pt x="10435" y="8894"/>
                  </a:cubicBezTo>
                  <a:cubicBezTo>
                    <a:pt x="10379" y="8827"/>
                    <a:pt x="10379" y="8827"/>
                    <a:pt x="10379" y="8827"/>
                  </a:cubicBezTo>
                  <a:cubicBezTo>
                    <a:pt x="10323" y="8827"/>
                    <a:pt x="10323" y="8827"/>
                    <a:pt x="10323" y="8827"/>
                  </a:cubicBezTo>
                  <a:cubicBezTo>
                    <a:pt x="10323" y="8894"/>
                    <a:pt x="10323" y="8894"/>
                    <a:pt x="10323" y="8894"/>
                  </a:cubicBezTo>
                  <a:cubicBezTo>
                    <a:pt x="10323" y="8894"/>
                    <a:pt x="10323" y="8894"/>
                    <a:pt x="10323" y="8894"/>
                  </a:cubicBezTo>
                  <a:cubicBezTo>
                    <a:pt x="10267" y="8894"/>
                    <a:pt x="10267" y="8894"/>
                    <a:pt x="10267" y="8894"/>
                  </a:cubicBezTo>
                  <a:cubicBezTo>
                    <a:pt x="10211" y="8894"/>
                    <a:pt x="10211" y="8894"/>
                    <a:pt x="10211" y="8894"/>
                  </a:cubicBezTo>
                  <a:cubicBezTo>
                    <a:pt x="10155" y="8961"/>
                    <a:pt x="10155" y="8961"/>
                    <a:pt x="10155" y="8961"/>
                  </a:cubicBezTo>
                  <a:cubicBezTo>
                    <a:pt x="10099" y="8961"/>
                    <a:pt x="10099" y="8961"/>
                    <a:pt x="10099" y="8961"/>
                  </a:cubicBezTo>
                  <a:cubicBezTo>
                    <a:pt x="10099" y="8961"/>
                    <a:pt x="10099" y="8961"/>
                    <a:pt x="10099" y="8961"/>
                  </a:cubicBezTo>
                  <a:cubicBezTo>
                    <a:pt x="10155" y="8894"/>
                    <a:pt x="10155" y="8894"/>
                    <a:pt x="10155" y="8894"/>
                  </a:cubicBezTo>
                  <a:cubicBezTo>
                    <a:pt x="10211" y="8894"/>
                    <a:pt x="10211" y="8894"/>
                    <a:pt x="10211" y="8894"/>
                  </a:cubicBezTo>
                  <a:cubicBezTo>
                    <a:pt x="10211" y="8827"/>
                    <a:pt x="10211" y="8827"/>
                    <a:pt x="10211" y="8827"/>
                  </a:cubicBezTo>
                  <a:cubicBezTo>
                    <a:pt x="10211" y="8827"/>
                    <a:pt x="10211" y="8827"/>
                    <a:pt x="10211" y="8827"/>
                  </a:cubicBezTo>
                  <a:cubicBezTo>
                    <a:pt x="10155" y="8827"/>
                    <a:pt x="10155" y="8827"/>
                    <a:pt x="10155" y="8827"/>
                  </a:cubicBezTo>
                  <a:cubicBezTo>
                    <a:pt x="10155" y="8827"/>
                    <a:pt x="10155" y="8827"/>
                    <a:pt x="10155" y="8827"/>
                  </a:cubicBezTo>
                  <a:cubicBezTo>
                    <a:pt x="10211" y="8760"/>
                    <a:pt x="10211" y="8760"/>
                    <a:pt x="10211" y="8760"/>
                  </a:cubicBezTo>
                  <a:cubicBezTo>
                    <a:pt x="10155" y="8693"/>
                    <a:pt x="10155" y="8693"/>
                    <a:pt x="10155" y="8693"/>
                  </a:cubicBezTo>
                  <a:cubicBezTo>
                    <a:pt x="10211" y="8693"/>
                    <a:pt x="10211" y="8693"/>
                    <a:pt x="10211" y="8693"/>
                  </a:cubicBezTo>
                  <a:cubicBezTo>
                    <a:pt x="10211" y="8693"/>
                    <a:pt x="10211" y="8693"/>
                    <a:pt x="10211" y="8693"/>
                  </a:cubicBezTo>
                  <a:cubicBezTo>
                    <a:pt x="10211" y="8693"/>
                    <a:pt x="10211" y="8693"/>
                    <a:pt x="10211" y="8693"/>
                  </a:cubicBezTo>
                  <a:cubicBezTo>
                    <a:pt x="10267" y="8760"/>
                    <a:pt x="10267" y="8760"/>
                    <a:pt x="10267" y="8760"/>
                  </a:cubicBezTo>
                  <a:cubicBezTo>
                    <a:pt x="10267" y="8827"/>
                    <a:pt x="10267" y="8827"/>
                    <a:pt x="10267" y="8827"/>
                  </a:cubicBezTo>
                  <a:cubicBezTo>
                    <a:pt x="10323" y="8760"/>
                    <a:pt x="10323" y="8760"/>
                    <a:pt x="10323" y="8760"/>
                  </a:cubicBezTo>
                  <a:cubicBezTo>
                    <a:pt x="10379" y="8760"/>
                    <a:pt x="10379" y="8760"/>
                    <a:pt x="10379" y="8760"/>
                  </a:cubicBezTo>
                  <a:cubicBezTo>
                    <a:pt x="10379" y="8760"/>
                    <a:pt x="10379" y="8760"/>
                    <a:pt x="10379" y="8760"/>
                  </a:cubicBezTo>
                  <a:cubicBezTo>
                    <a:pt x="10323" y="8693"/>
                    <a:pt x="10323" y="8693"/>
                    <a:pt x="10323" y="8693"/>
                  </a:cubicBezTo>
                  <a:cubicBezTo>
                    <a:pt x="10379" y="8693"/>
                    <a:pt x="10379" y="8693"/>
                    <a:pt x="10379" y="8693"/>
                  </a:cubicBezTo>
                  <a:cubicBezTo>
                    <a:pt x="10379" y="8693"/>
                    <a:pt x="10379" y="8693"/>
                    <a:pt x="10379" y="8693"/>
                  </a:cubicBezTo>
                  <a:cubicBezTo>
                    <a:pt x="10379" y="8693"/>
                    <a:pt x="10379" y="8693"/>
                    <a:pt x="10379" y="8693"/>
                  </a:cubicBezTo>
                  <a:cubicBezTo>
                    <a:pt x="10435" y="8693"/>
                    <a:pt x="10435" y="8693"/>
                    <a:pt x="10435" y="8693"/>
                  </a:cubicBezTo>
                  <a:cubicBezTo>
                    <a:pt x="10491" y="8627"/>
                    <a:pt x="10491" y="8627"/>
                    <a:pt x="10491" y="8627"/>
                  </a:cubicBezTo>
                  <a:cubicBezTo>
                    <a:pt x="10491" y="8627"/>
                    <a:pt x="10491" y="8627"/>
                    <a:pt x="10491" y="8627"/>
                  </a:cubicBezTo>
                  <a:cubicBezTo>
                    <a:pt x="10491" y="8627"/>
                    <a:pt x="10491" y="8627"/>
                    <a:pt x="10491" y="8627"/>
                  </a:cubicBezTo>
                  <a:cubicBezTo>
                    <a:pt x="10491" y="8627"/>
                    <a:pt x="10491" y="8627"/>
                    <a:pt x="10491" y="8627"/>
                  </a:cubicBezTo>
                  <a:cubicBezTo>
                    <a:pt x="10548" y="8627"/>
                    <a:pt x="10548" y="8627"/>
                    <a:pt x="10548" y="8627"/>
                  </a:cubicBezTo>
                  <a:cubicBezTo>
                    <a:pt x="10491" y="8693"/>
                    <a:pt x="10491" y="8693"/>
                    <a:pt x="10491" y="8693"/>
                  </a:cubicBezTo>
                  <a:cubicBezTo>
                    <a:pt x="10491" y="8760"/>
                    <a:pt x="10491" y="8760"/>
                    <a:pt x="10491" y="8760"/>
                  </a:cubicBezTo>
                  <a:cubicBezTo>
                    <a:pt x="10548" y="8760"/>
                    <a:pt x="10548" y="8760"/>
                    <a:pt x="10548" y="8760"/>
                  </a:cubicBezTo>
                  <a:cubicBezTo>
                    <a:pt x="10548" y="8760"/>
                    <a:pt x="10548" y="8760"/>
                    <a:pt x="10548" y="8760"/>
                  </a:cubicBezTo>
                  <a:cubicBezTo>
                    <a:pt x="10548" y="8827"/>
                    <a:pt x="10548" y="8827"/>
                    <a:pt x="10548" y="8827"/>
                  </a:cubicBezTo>
                  <a:cubicBezTo>
                    <a:pt x="10548" y="8827"/>
                    <a:pt x="10548" y="8827"/>
                    <a:pt x="10548" y="8827"/>
                  </a:cubicBezTo>
                  <a:cubicBezTo>
                    <a:pt x="10604" y="8760"/>
                    <a:pt x="10604" y="8760"/>
                    <a:pt x="10604" y="8760"/>
                  </a:cubicBezTo>
                  <a:cubicBezTo>
                    <a:pt x="10604" y="8693"/>
                    <a:pt x="10604" y="8693"/>
                    <a:pt x="10604" y="8693"/>
                  </a:cubicBezTo>
                  <a:cubicBezTo>
                    <a:pt x="10660" y="8627"/>
                    <a:pt x="10660" y="8627"/>
                    <a:pt x="10660" y="8627"/>
                  </a:cubicBezTo>
                  <a:cubicBezTo>
                    <a:pt x="10660" y="8627"/>
                    <a:pt x="10660" y="8627"/>
                    <a:pt x="10660" y="8627"/>
                  </a:cubicBezTo>
                  <a:cubicBezTo>
                    <a:pt x="10660" y="8693"/>
                    <a:pt x="10660" y="8693"/>
                    <a:pt x="10660" y="8693"/>
                  </a:cubicBezTo>
                  <a:cubicBezTo>
                    <a:pt x="10660" y="8760"/>
                    <a:pt x="10660" y="8760"/>
                    <a:pt x="10660" y="8760"/>
                  </a:cubicBezTo>
                  <a:cubicBezTo>
                    <a:pt x="10660" y="8827"/>
                    <a:pt x="10660" y="8827"/>
                    <a:pt x="10660" y="8827"/>
                  </a:cubicBezTo>
                  <a:cubicBezTo>
                    <a:pt x="10660" y="8827"/>
                    <a:pt x="10660" y="8827"/>
                    <a:pt x="10660" y="8827"/>
                  </a:cubicBezTo>
                  <a:cubicBezTo>
                    <a:pt x="10716" y="8827"/>
                    <a:pt x="10716" y="8827"/>
                    <a:pt x="10716" y="8827"/>
                  </a:cubicBezTo>
                  <a:cubicBezTo>
                    <a:pt x="10716" y="8827"/>
                    <a:pt x="10716" y="8827"/>
                    <a:pt x="10716" y="8827"/>
                  </a:cubicBezTo>
                  <a:cubicBezTo>
                    <a:pt x="10772" y="8760"/>
                    <a:pt x="10772" y="8760"/>
                    <a:pt x="10772" y="8760"/>
                  </a:cubicBezTo>
                  <a:cubicBezTo>
                    <a:pt x="10828" y="8693"/>
                    <a:pt x="10828" y="8693"/>
                    <a:pt x="10828" y="8693"/>
                  </a:cubicBezTo>
                  <a:cubicBezTo>
                    <a:pt x="10828" y="8627"/>
                    <a:pt x="10828" y="8627"/>
                    <a:pt x="10828" y="8627"/>
                  </a:cubicBezTo>
                  <a:cubicBezTo>
                    <a:pt x="10828" y="8560"/>
                    <a:pt x="10828" y="8560"/>
                    <a:pt x="10828" y="8560"/>
                  </a:cubicBezTo>
                  <a:cubicBezTo>
                    <a:pt x="10828" y="8560"/>
                    <a:pt x="10828" y="8560"/>
                    <a:pt x="10828" y="8560"/>
                  </a:cubicBezTo>
                  <a:cubicBezTo>
                    <a:pt x="10828" y="8493"/>
                    <a:pt x="10828" y="8493"/>
                    <a:pt x="10828" y="8493"/>
                  </a:cubicBezTo>
                  <a:cubicBezTo>
                    <a:pt x="10772" y="8493"/>
                    <a:pt x="10772" y="8493"/>
                    <a:pt x="10772" y="8493"/>
                  </a:cubicBezTo>
                  <a:cubicBezTo>
                    <a:pt x="10772" y="8493"/>
                    <a:pt x="10772" y="8493"/>
                    <a:pt x="10772" y="8493"/>
                  </a:cubicBezTo>
                  <a:cubicBezTo>
                    <a:pt x="10716" y="8493"/>
                    <a:pt x="10716" y="8493"/>
                    <a:pt x="10716" y="8493"/>
                  </a:cubicBezTo>
                  <a:cubicBezTo>
                    <a:pt x="10716" y="8493"/>
                    <a:pt x="10716" y="8493"/>
                    <a:pt x="10716" y="8493"/>
                  </a:cubicBezTo>
                  <a:cubicBezTo>
                    <a:pt x="10772" y="8426"/>
                    <a:pt x="10772" y="8426"/>
                    <a:pt x="10772" y="8426"/>
                  </a:cubicBezTo>
                  <a:cubicBezTo>
                    <a:pt x="10772" y="8426"/>
                    <a:pt x="10772" y="8426"/>
                    <a:pt x="10772" y="8426"/>
                  </a:cubicBezTo>
                  <a:cubicBezTo>
                    <a:pt x="10716" y="8426"/>
                    <a:pt x="10716" y="8426"/>
                    <a:pt x="10716" y="8426"/>
                  </a:cubicBezTo>
                  <a:cubicBezTo>
                    <a:pt x="10716" y="8426"/>
                    <a:pt x="10716" y="8426"/>
                    <a:pt x="10716" y="8426"/>
                  </a:cubicBezTo>
                  <a:cubicBezTo>
                    <a:pt x="10660" y="8359"/>
                    <a:pt x="10660" y="8359"/>
                    <a:pt x="10660" y="8359"/>
                  </a:cubicBezTo>
                  <a:cubicBezTo>
                    <a:pt x="10660" y="8359"/>
                    <a:pt x="10660" y="8359"/>
                    <a:pt x="10660" y="8359"/>
                  </a:cubicBezTo>
                  <a:cubicBezTo>
                    <a:pt x="10604" y="8225"/>
                    <a:pt x="10604" y="8225"/>
                    <a:pt x="10604" y="8225"/>
                  </a:cubicBezTo>
                  <a:cubicBezTo>
                    <a:pt x="10604" y="8159"/>
                    <a:pt x="10604" y="8159"/>
                    <a:pt x="10604" y="8159"/>
                  </a:cubicBezTo>
                  <a:cubicBezTo>
                    <a:pt x="10660" y="8092"/>
                    <a:pt x="10660" y="8092"/>
                    <a:pt x="10660" y="8092"/>
                  </a:cubicBezTo>
                  <a:cubicBezTo>
                    <a:pt x="10604" y="8025"/>
                    <a:pt x="10604" y="8025"/>
                    <a:pt x="10604" y="8025"/>
                  </a:cubicBezTo>
                  <a:cubicBezTo>
                    <a:pt x="10604" y="8092"/>
                    <a:pt x="10604" y="8092"/>
                    <a:pt x="10604" y="8092"/>
                  </a:cubicBezTo>
                  <a:cubicBezTo>
                    <a:pt x="10604" y="8159"/>
                    <a:pt x="10604" y="8159"/>
                    <a:pt x="10604" y="8159"/>
                  </a:cubicBezTo>
                  <a:cubicBezTo>
                    <a:pt x="10548" y="8092"/>
                    <a:pt x="10548" y="8092"/>
                    <a:pt x="10548" y="8092"/>
                  </a:cubicBezTo>
                  <a:cubicBezTo>
                    <a:pt x="10491" y="8092"/>
                    <a:pt x="10491" y="8092"/>
                    <a:pt x="10491" y="8092"/>
                  </a:cubicBezTo>
                  <a:cubicBezTo>
                    <a:pt x="10491" y="7958"/>
                    <a:pt x="10491" y="7958"/>
                    <a:pt x="10491" y="7958"/>
                  </a:cubicBezTo>
                  <a:cubicBezTo>
                    <a:pt x="10435" y="7958"/>
                    <a:pt x="10435" y="7958"/>
                    <a:pt x="10435" y="7958"/>
                  </a:cubicBezTo>
                  <a:cubicBezTo>
                    <a:pt x="10435" y="7824"/>
                    <a:pt x="10435" y="7824"/>
                    <a:pt x="10435" y="7824"/>
                  </a:cubicBezTo>
                  <a:cubicBezTo>
                    <a:pt x="10379" y="7824"/>
                    <a:pt x="10379" y="7824"/>
                    <a:pt x="10379" y="7824"/>
                  </a:cubicBezTo>
                  <a:cubicBezTo>
                    <a:pt x="10379" y="7757"/>
                    <a:pt x="10379" y="7757"/>
                    <a:pt x="10379" y="7757"/>
                  </a:cubicBezTo>
                  <a:cubicBezTo>
                    <a:pt x="10379" y="7690"/>
                    <a:pt x="10379" y="7690"/>
                    <a:pt x="10379" y="7690"/>
                  </a:cubicBezTo>
                  <a:cubicBezTo>
                    <a:pt x="10379" y="7690"/>
                    <a:pt x="10379" y="7690"/>
                    <a:pt x="10379" y="7690"/>
                  </a:cubicBezTo>
                  <a:cubicBezTo>
                    <a:pt x="10435" y="7690"/>
                    <a:pt x="10435" y="7690"/>
                    <a:pt x="10435" y="7690"/>
                  </a:cubicBezTo>
                  <a:cubicBezTo>
                    <a:pt x="10435" y="7624"/>
                    <a:pt x="10435" y="7624"/>
                    <a:pt x="10435" y="7624"/>
                  </a:cubicBezTo>
                  <a:cubicBezTo>
                    <a:pt x="10491" y="7624"/>
                    <a:pt x="10491" y="7624"/>
                    <a:pt x="10491" y="7624"/>
                  </a:cubicBezTo>
                  <a:cubicBezTo>
                    <a:pt x="10491" y="7624"/>
                    <a:pt x="10491" y="7624"/>
                    <a:pt x="10491" y="7624"/>
                  </a:cubicBezTo>
                  <a:cubicBezTo>
                    <a:pt x="10548" y="7624"/>
                    <a:pt x="10548" y="7624"/>
                    <a:pt x="10548" y="7624"/>
                  </a:cubicBezTo>
                  <a:cubicBezTo>
                    <a:pt x="10548" y="7557"/>
                    <a:pt x="10548" y="7557"/>
                    <a:pt x="10548" y="7557"/>
                  </a:cubicBezTo>
                  <a:cubicBezTo>
                    <a:pt x="10548" y="7490"/>
                    <a:pt x="10548" y="7490"/>
                    <a:pt x="10548" y="7490"/>
                  </a:cubicBezTo>
                  <a:cubicBezTo>
                    <a:pt x="10548" y="7423"/>
                    <a:pt x="10548" y="7423"/>
                    <a:pt x="10548" y="7423"/>
                  </a:cubicBezTo>
                  <a:cubicBezTo>
                    <a:pt x="10604" y="7356"/>
                    <a:pt x="10604" y="7356"/>
                    <a:pt x="10604" y="7356"/>
                  </a:cubicBezTo>
                  <a:cubicBezTo>
                    <a:pt x="10548" y="7289"/>
                    <a:pt x="10548" y="7289"/>
                    <a:pt x="10548" y="7289"/>
                  </a:cubicBezTo>
                  <a:cubicBezTo>
                    <a:pt x="10548" y="7222"/>
                    <a:pt x="10548" y="7222"/>
                    <a:pt x="10548" y="7222"/>
                  </a:cubicBezTo>
                  <a:cubicBezTo>
                    <a:pt x="10604" y="7222"/>
                    <a:pt x="10604" y="7222"/>
                    <a:pt x="10604" y="7222"/>
                  </a:cubicBezTo>
                  <a:cubicBezTo>
                    <a:pt x="10604" y="7155"/>
                    <a:pt x="10604" y="7155"/>
                    <a:pt x="10604" y="7155"/>
                  </a:cubicBezTo>
                  <a:cubicBezTo>
                    <a:pt x="10660" y="7089"/>
                    <a:pt x="10660" y="7089"/>
                    <a:pt x="10660" y="7089"/>
                  </a:cubicBezTo>
                  <a:cubicBezTo>
                    <a:pt x="10660" y="7022"/>
                    <a:pt x="10660" y="7022"/>
                    <a:pt x="10660" y="7022"/>
                  </a:cubicBezTo>
                  <a:cubicBezTo>
                    <a:pt x="10660" y="6955"/>
                    <a:pt x="10660" y="6955"/>
                    <a:pt x="10660" y="6955"/>
                  </a:cubicBezTo>
                  <a:cubicBezTo>
                    <a:pt x="10660" y="6888"/>
                    <a:pt x="10660" y="6888"/>
                    <a:pt x="10660" y="6888"/>
                  </a:cubicBezTo>
                  <a:cubicBezTo>
                    <a:pt x="10716" y="6888"/>
                    <a:pt x="10716" y="6888"/>
                    <a:pt x="10716" y="6888"/>
                  </a:cubicBezTo>
                  <a:cubicBezTo>
                    <a:pt x="10716" y="6821"/>
                    <a:pt x="10716" y="6821"/>
                    <a:pt x="10716" y="6821"/>
                  </a:cubicBezTo>
                  <a:cubicBezTo>
                    <a:pt x="10772" y="6754"/>
                    <a:pt x="10772" y="6754"/>
                    <a:pt x="10772" y="6754"/>
                  </a:cubicBezTo>
                  <a:cubicBezTo>
                    <a:pt x="10772" y="6687"/>
                    <a:pt x="10772" y="6687"/>
                    <a:pt x="10772" y="6687"/>
                  </a:cubicBezTo>
                  <a:cubicBezTo>
                    <a:pt x="10772" y="6687"/>
                    <a:pt x="10772" y="6687"/>
                    <a:pt x="10772" y="6687"/>
                  </a:cubicBezTo>
                  <a:cubicBezTo>
                    <a:pt x="10772" y="6620"/>
                    <a:pt x="10772" y="6620"/>
                    <a:pt x="10772" y="6620"/>
                  </a:cubicBezTo>
                  <a:cubicBezTo>
                    <a:pt x="10828" y="6620"/>
                    <a:pt x="10828" y="6620"/>
                    <a:pt x="10828" y="6620"/>
                  </a:cubicBezTo>
                  <a:cubicBezTo>
                    <a:pt x="10772" y="6554"/>
                    <a:pt x="10772" y="6554"/>
                    <a:pt x="10772" y="6554"/>
                  </a:cubicBezTo>
                  <a:cubicBezTo>
                    <a:pt x="10772" y="6487"/>
                    <a:pt x="10772" y="6487"/>
                    <a:pt x="10772" y="6487"/>
                  </a:cubicBezTo>
                  <a:cubicBezTo>
                    <a:pt x="10772" y="6487"/>
                    <a:pt x="10772" y="6487"/>
                    <a:pt x="10772" y="6487"/>
                  </a:cubicBezTo>
                  <a:cubicBezTo>
                    <a:pt x="10716" y="6420"/>
                    <a:pt x="10716" y="6420"/>
                    <a:pt x="10716" y="6420"/>
                  </a:cubicBezTo>
                  <a:cubicBezTo>
                    <a:pt x="10716" y="6353"/>
                    <a:pt x="10716" y="6353"/>
                    <a:pt x="10716" y="6353"/>
                  </a:cubicBezTo>
                  <a:cubicBezTo>
                    <a:pt x="10716" y="6353"/>
                    <a:pt x="10716" y="6353"/>
                    <a:pt x="10716" y="6353"/>
                  </a:cubicBezTo>
                  <a:cubicBezTo>
                    <a:pt x="10716" y="6219"/>
                    <a:pt x="10716" y="6219"/>
                    <a:pt x="10716" y="6219"/>
                  </a:cubicBezTo>
                  <a:cubicBezTo>
                    <a:pt x="10660" y="6219"/>
                    <a:pt x="10660" y="6219"/>
                    <a:pt x="10660" y="6219"/>
                  </a:cubicBezTo>
                  <a:cubicBezTo>
                    <a:pt x="10660" y="6219"/>
                    <a:pt x="10660" y="6219"/>
                    <a:pt x="10660" y="6219"/>
                  </a:cubicBezTo>
                  <a:cubicBezTo>
                    <a:pt x="10604" y="6219"/>
                    <a:pt x="10604" y="6219"/>
                    <a:pt x="10604" y="6219"/>
                  </a:cubicBezTo>
                  <a:cubicBezTo>
                    <a:pt x="10604" y="6286"/>
                    <a:pt x="10604" y="6286"/>
                    <a:pt x="10604" y="6286"/>
                  </a:cubicBezTo>
                  <a:cubicBezTo>
                    <a:pt x="10604" y="6286"/>
                    <a:pt x="10604" y="6286"/>
                    <a:pt x="10604" y="6286"/>
                  </a:cubicBezTo>
                  <a:cubicBezTo>
                    <a:pt x="10548" y="6152"/>
                    <a:pt x="10548" y="6152"/>
                    <a:pt x="10548" y="6152"/>
                  </a:cubicBezTo>
                  <a:cubicBezTo>
                    <a:pt x="10491" y="6152"/>
                    <a:pt x="10491" y="6152"/>
                    <a:pt x="10491" y="6152"/>
                  </a:cubicBezTo>
                  <a:cubicBezTo>
                    <a:pt x="10491" y="6152"/>
                    <a:pt x="10491" y="6152"/>
                    <a:pt x="10491" y="6152"/>
                  </a:cubicBezTo>
                  <a:cubicBezTo>
                    <a:pt x="10435" y="6152"/>
                    <a:pt x="10435" y="6152"/>
                    <a:pt x="10435" y="6152"/>
                  </a:cubicBezTo>
                  <a:cubicBezTo>
                    <a:pt x="10435" y="6219"/>
                    <a:pt x="10435" y="6219"/>
                    <a:pt x="10435" y="6219"/>
                  </a:cubicBezTo>
                  <a:cubicBezTo>
                    <a:pt x="10435" y="6219"/>
                    <a:pt x="10435" y="6219"/>
                    <a:pt x="10435" y="6219"/>
                  </a:cubicBezTo>
                  <a:cubicBezTo>
                    <a:pt x="10379" y="6219"/>
                    <a:pt x="10379" y="6219"/>
                    <a:pt x="10379" y="6219"/>
                  </a:cubicBezTo>
                  <a:cubicBezTo>
                    <a:pt x="10379" y="6286"/>
                    <a:pt x="10379" y="6286"/>
                    <a:pt x="10379" y="6286"/>
                  </a:cubicBezTo>
                  <a:cubicBezTo>
                    <a:pt x="10379" y="6353"/>
                    <a:pt x="10379" y="6353"/>
                    <a:pt x="10379" y="6353"/>
                  </a:cubicBezTo>
                  <a:cubicBezTo>
                    <a:pt x="10323" y="6353"/>
                    <a:pt x="10323" y="6353"/>
                    <a:pt x="10323" y="6353"/>
                  </a:cubicBezTo>
                  <a:cubicBezTo>
                    <a:pt x="10323" y="6487"/>
                    <a:pt x="10323" y="6487"/>
                    <a:pt x="10323" y="6487"/>
                  </a:cubicBezTo>
                  <a:cubicBezTo>
                    <a:pt x="10323" y="6554"/>
                    <a:pt x="10323" y="6554"/>
                    <a:pt x="10323" y="6554"/>
                  </a:cubicBezTo>
                  <a:cubicBezTo>
                    <a:pt x="10267" y="6554"/>
                    <a:pt x="10267" y="6554"/>
                    <a:pt x="10267" y="6554"/>
                  </a:cubicBezTo>
                  <a:cubicBezTo>
                    <a:pt x="10267" y="6620"/>
                    <a:pt x="10267" y="6620"/>
                    <a:pt x="10267" y="6620"/>
                  </a:cubicBezTo>
                  <a:cubicBezTo>
                    <a:pt x="10267" y="6620"/>
                    <a:pt x="10267" y="6620"/>
                    <a:pt x="10267" y="6620"/>
                  </a:cubicBezTo>
                  <a:cubicBezTo>
                    <a:pt x="10267" y="6687"/>
                    <a:pt x="10267" y="6687"/>
                    <a:pt x="10267" y="6687"/>
                  </a:cubicBezTo>
                  <a:cubicBezTo>
                    <a:pt x="10211" y="6687"/>
                    <a:pt x="10211" y="6687"/>
                    <a:pt x="10211" y="6687"/>
                  </a:cubicBezTo>
                  <a:cubicBezTo>
                    <a:pt x="10211" y="6821"/>
                    <a:pt x="10211" y="6821"/>
                    <a:pt x="10211" y="6821"/>
                  </a:cubicBezTo>
                  <a:cubicBezTo>
                    <a:pt x="10155" y="6821"/>
                    <a:pt x="10155" y="6821"/>
                    <a:pt x="10155" y="6821"/>
                  </a:cubicBezTo>
                  <a:cubicBezTo>
                    <a:pt x="10155" y="6821"/>
                    <a:pt x="10155" y="6821"/>
                    <a:pt x="10155" y="6821"/>
                  </a:cubicBezTo>
                  <a:cubicBezTo>
                    <a:pt x="10099" y="6955"/>
                    <a:pt x="10099" y="6955"/>
                    <a:pt x="10099" y="6955"/>
                  </a:cubicBezTo>
                  <a:cubicBezTo>
                    <a:pt x="10155" y="6955"/>
                    <a:pt x="10155" y="6955"/>
                    <a:pt x="10155" y="6955"/>
                  </a:cubicBezTo>
                  <a:cubicBezTo>
                    <a:pt x="10099" y="7022"/>
                    <a:pt x="10099" y="7022"/>
                    <a:pt x="10099" y="7022"/>
                  </a:cubicBezTo>
                  <a:cubicBezTo>
                    <a:pt x="10099" y="7089"/>
                    <a:pt x="10099" y="7089"/>
                    <a:pt x="10099" y="7089"/>
                  </a:cubicBezTo>
                  <a:cubicBezTo>
                    <a:pt x="10099" y="7089"/>
                    <a:pt x="10099" y="7089"/>
                    <a:pt x="10099" y="7089"/>
                  </a:cubicBezTo>
                  <a:cubicBezTo>
                    <a:pt x="10099" y="7155"/>
                    <a:pt x="10099" y="7155"/>
                    <a:pt x="10099" y="7155"/>
                  </a:cubicBezTo>
                  <a:cubicBezTo>
                    <a:pt x="10099" y="7222"/>
                    <a:pt x="10099" y="7222"/>
                    <a:pt x="10099" y="7222"/>
                  </a:cubicBezTo>
                  <a:cubicBezTo>
                    <a:pt x="10043" y="7222"/>
                    <a:pt x="10043" y="7222"/>
                    <a:pt x="10043" y="7222"/>
                  </a:cubicBezTo>
                  <a:cubicBezTo>
                    <a:pt x="10043" y="7222"/>
                    <a:pt x="10043" y="7222"/>
                    <a:pt x="10043" y="7222"/>
                  </a:cubicBezTo>
                  <a:cubicBezTo>
                    <a:pt x="10099" y="7222"/>
                    <a:pt x="10099" y="7222"/>
                    <a:pt x="10099" y="7222"/>
                  </a:cubicBezTo>
                  <a:cubicBezTo>
                    <a:pt x="10099" y="7289"/>
                    <a:pt x="10099" y="7289"/>
                    <a:pt x="10099" y="7289"/>
                  </a:cubicBezTo>
                  <a:cubicBezTo>
                    <a:pt x="10099" y="7289"/>
                    <a:pt x="10099" y="7289"/>
                    <a:pt x="10099" y="7289"/>
                  </a:cubicBezTo>
                  <a:cubicBezTo>
                    <a:pt x="10043" y="7289"/>
                    <a:pt x="10043" y="7289"/>
                    <a:pt x="10043" y="7289"/>
                  </a:cubicBezTo>
                  <a:cubicBezTo>
                    <a:pt x="9986" y="7289"/>
                    <a:pt x="9986" y="7289"/>
                    <a:pt x="9986" y="7289"/>
                  </a:cubicBezTo>
                  <a:cubicBezTo>
                    <a:pt x="9986" y="7289"/>
                    <a:pt x="9986" y="7289"/>
                    <a:pt x="9986" y="7289"/>
                  </a:cubicBezTo>
                  <a:cubicBezTo>
                    <a:pt x="9930" y="7289"/>
                    <a:pt x="9930" y="7289"/>
                    <a:pt x="9930" y="7289"/>
                  </a:cubicBezTo>
                  <a:cubicBezTo>
                    <a:pt x="9930" y="7356"/>
                    <a:pt x="9930" y="7356"/>
                    <a:pt x="9930" y="7356"/>
                  </a:cubicBezTo>
                  <a:cubicBezTo>
                    <a:pt x="9930" y="7423"/>
                    <a:pt x="9930" y="7423"/>
                    <a:pt x="9930" y="7423"/>
                  </a:cubicBezTo>
                  <a:cubicBezTo>
                    <a:pt x="9874" y="7356"/>
                    <a:pt x="9874" y="7356"/>
                    <a:pt x="9874" y="7356"/>
                  </a:cubicBezTo>
                  <a:cubicBezTo>
                    <a:pt x="9874" y="7289"/>
                    <a:pt x="9874" y="7289"/>
                    <a:pt x="9874" y="7289"/>
                  </a:cubicBezTo>
                  <a:cubicBezTo>
                    <a:pt x="9930" y="7289"/>
                    <a:pt x="9930" y="7289"/>
                    <a:pt x="9930" y="7289"/>
                  </a:cubicBezTo>
                  <a:cubicBezTo>
                    <a:pt x="9874" y="7222"/>
                    <a:pt x="9874" y="7222"/>
                    <a:pt x="9874" y="7222"/>
                  </a:cubicBezTo>
                  <a:cubicBezTo>
                    <a:pt x="9874" y="7155"/>
                    <a:pt x="9874" y="7155"/>
                    <a:pt x="9874" y="7155"/>
                  </a:cubicBezTo>
                  <a:cubicBezTo>
                    <a:pt x="9930" y="7089"/>
                    <a:pt x="9930" y="7089"/>
                    <a:pt x="9930" y="7089"/>
                  </a:cubicBezTo>
                  <a:cubicBezTo>
                    <a:pt x="9930" y="7022"/>
                    <a:pt x="9930" y="7022"/>
                    <a:pt x="9930" y="7022"/>
                  </a:cubicBezTo>
                  <a:cubicBezTo>
                    <a:pt x="9930" y="7022"/>
                    <a:pt x="9930" y="7022"/>
                    <a:pt x="9930" y="7022"/>
                  </a:cubicBezTo>
                  <a:cubicBezTo>
                    <a:pt x="9986" y="6955"/>
                    <a:pt x="9986" y="6955"/>
                    <a:pt x="9986" y="6955"/>
                  </a:cubicBezTo>
                  <a:cubicBezTo>
                    <a:pt x="9986" y="6888"/>
                    <a:pt x="9986" y="6888"/>
                    <a:pt x="9986" y="6888"/>
                  </a:cubicBezTo>
                  <a:cubicBezTo>
                    <a:pt x="9986" y="6821"/>
                    <a:pt x="9986" y="6821"/>
                    <a:pt x="9986" y="6821"/>
                  </a:cubicBezTo>
                  <a:cubicBezTo>
                    <a:pt x="10043" y="6754"/>
                    <a:pt x="10043" y="6754"/>
                    <a:pt x="10043" y="6754"/>
                  </a:cubicBezTo>
                  <a:cubicBezTo>
                    <a:pt x="10043" y="6687"/>
                    <a:pt x="10043" y="6687"/>
                    <a:pt x="10043" y="6687"/>
                  </a:cubicBezTo>
                  <a:cubicBezTo>
                    <a:pt x="10043" y="6687"/>
                    <a:pt x="10043" y="6687"/>
                    <a:pt x="10043" y="6687"/>
                  </a:cubicBezTo>
                  <a:cubicBezTo>
                    <a:pt x="9986" y="6687"/>
                    <a:pt x="9986" y="6687"/>
                    <a:pt x="9986" y="6687"/>
                  </a:cubicBezTo>
                  <a:cubicBezTo>
                    <a:pt x="9986" y="6687"/>
                    <a:pt x="9986" y="6687"/>
                    <a:pt x="9986" y="6687"/>
                  </a:cubicBezTo>
                  <a:cubicBezTo>
                    <a:pt x="10043" y="6620"/>
                    <a:pt x="10043" y="6620"/>
                    <a:pt x="10043" y="6620"/>
                  </a:cubicBezTo>
                  <a:cubicBezTo>
                    <a:pt x="10043" y="6487"/>
                    <a:pt x="10043" y="6487"/>
                    <a:pt x="10043" y="6487"/>
                  </a:cubicBezTo>
                  <a:cubicBezTo>
                    <a:pt x="10043" y="6487"/>
                    <a:pt x="10043" y="6487"/>
                    <a:pt x="10043" y="6487"/>
                  </a:cubicBezTo>
                  <a:cubicBezTo>
                    <a:pt x="9986" y="6420"/>
                    <a:pt x="9986" y="6420"/>
                    <a:pt x="9986" y="6420"/>
                  </a:cubicBezTo>
                  <a:cubicBezTo>
                    <a:pt x="10043" y="6420"/>
                    <a:pt x="10043" y="6420"/>
                    <a:pt x="10043" y="6420"/>
                  </a:cubicBezTo>
                  <a:cubicBezTo>
                    <a:pt x="10043" y="6353"/>
                    <a:pt x="10043" y="6353"/>
                    <a:pt x="10043" y="6353"/>
                  </a:cubicBezTo>
                  <a:cubicBezTo>
                    <a:pt x="9986" y="6353"/>
                    <a:pt x="9986" y="6353"/>
                    <a:pt x="9986" y="6353"/>
                  </a:cubicBezTo>
                  <a:cubicBezTo>
                    <a:pt x="9930" y="6286"/>
                    <a:pt x="9930" y="6286"/>
                    <a:pt x="9930" y="6286"/>
                  </a:cubicBezTo>
                  <a:cubicBezTo>
                    <a:pt x="9874" y="6286"/>
                    <a:pt x="9874" y="6286"/>
                    <a:pt x="9874" y="6286"/>
                  </a:cubicBezTo>
                  <a:cubicBezTo>
                    <a:pt x="9874" y="6353"/>
                    <a:pt x="9874" y="6353"/>
                    <a:pt x="9874" y="6353"/>
                  </a:cubicBezTo>
                  <a:cubicBezTo>
                    <a:pt x="9930" y="6420"/>
                    <a:pt x="9930" y="6420"/>
                    <a:pt x="9930" y="6420"/>
                  </a:cubicBezTo>
                  <a:cubicBezTo>
                    <a:pt x="9930" y="6420"/>
                    <a:pt x="9930" y="6420"/>
                    <a:pt x="9930" y="6420"/>
                  </a:cubicBezTo>
                  <a:cubicBezTo>
                    <a:pt x="9930" y="6487"/>
                    <a:pt x="9930" y="6487"/>
                    <a:pt x="9930" y="6487"/>
                  </a:cubicBezTo>
                  <a:cubicBezTo>
                    <a:pt x="9930" y="6487"/>
                    <a:pt x="9930" y="6487"/>
                    <a:pt x="9930" y="6487"/>
                  </a:cubicBezTo>
                  <a:cubicBezTo>
                    <a:pt x="9874" y="6487"/>
                    <a:pt x="9874" y="6487"/>
                    <a:pt x="9874" y="6487"/>
                  </a:cubicBezTo>
                  <a:cubicBezTo>
                    <a:pt x="9874" y="6487"/>
                    <a:pt x="9874" y="6487"/>
                    <a:pt x="9874" y="6487"/>
                  </a:cubicBezTo>
                  <a:cubicBezTo>
                    <a:pt x="9818" y="6487"/>
                    <a:pt x="9818" y="6487"/>
                    <a:pt x="9818" y="6487"/>
                  </a:cubicBezTo>
                  <a:cubicBezTo>
                    <a:pt x="9818" y="6554"/>
                    <a:pt x="9818" y="6554"/>
                    <a:pt x="9818" y="6554"/>
                  </a:cubicBezTo>
                  <a:cubicBezTo>
                    <a:pt x="9874" y="6554"/>
                    <a:pt x="9874" y="6554"/>
                    <a:pt x="9874" y="6554"/>
                  </a:cubicBezTo>
                  <a:cubicBezTo>
                    <a:pt x="9874" y="6554"/>
                    <a:pt x="9874" y="6554"/>
                    <a:pt x="9874" y="6554"/>
                  </a:cubicBezTo>
                  <a:cubicBezTo>
                    <a:pt x="9874" y="6620"/>
                    <a:pt x="9874" y="6620"/>
                    <a:pt x="9874" y="6620"/>
                  </a:cubicBezTo>
                  <a:cubicBezTo>
                    <a:pt x="9874" y="6687"/>
                    <a:pt x="9874" y="6687"/>
                    <a:pt x="9874" y="6687"/>
                  </a:cubicBezTo>
                  <a:cubicBezTo>
                    <a:pt x="9874" y="6620"/>
                    <a:pt x="9874" y="6620"/>
                    <a:pt x="9874" y="6620"/>
                  </a:cubicBezTo>
                  <a:cubicBezTo>
                    <a:pt x="9818" y="6620"/>
                    <a:pt x="9818" y="6620"/>
                    <a:pt x="9818" y="6620"/>
                  </a:cubicBezTo>
                  <a:cubicBezTo>
                    <a:pt x="9818" y="6687"/>
                    <a:pt x="9818" y="6687"/>
                    <a:pt x="9818" y="6687"/>
                  </a:cubicBezTo>
                  <a:cubicBezTo>
                    <a:pt x="9762" y="6620"/>
                    <a:pt x="9762" y="6620"/>
                    <a:pt x="9762" y="6620"/>
                  </a:cubicBezTo>
                  <a:cubicBezTo>
                    <a:pt x="9762" y="6620"/>
                    <a:pt x="9762" y="6620"/>
                    <a:pt x="9762" y="6620"/>
                  </a:cubicBezTo>
                  <a:cubicBezTo>
                    <a:pt x="9762" y="6620"/>
                    <a:pt x="9762" y="6620"/>
                    <a:pt x="9762" y="6620"/>
                  </a:cubicBezTo>
                  <a:cubicBezTo>
                    <a:pt x="9706" y="6687"/>
                    <a:pt x="9706" y="6687"/>
                    <a:pt x="9706" y="6687"/>
                  </a:cubicBezTo>
                  <a:cubicBezTo>
                    <a:pt x="9706" y="6620"/>
                    <a:pt x="9706" y="6620"/>
                    <a:pt x="9706" y="6620"/>
                  </a:cubicBezTo>
                  <a:cubicBezTo>
                    <a:pt x="9706" y="6620"/>
                    <a:pt x="9706" y="6620"/>
                    <a:pt x="9706" y="6620"/>
                  </a:cubicBezTo>
                  <a:cubicBezTo>
                    <a:pt x="9706" y="6554"/>
                    <a:pt x="9706" y="6554"/>
                    <a:pt x="9706" y="6554"/>
                  </a:cubicBezTo>
                  <a:cubicBezTo>
                    <a:pt x="9706" y="6554"/>
                    <a:pt x="9706" y="6554"/>
                    <a:pt x="9706" y="6554"/>
                  </a:cubicBezTo>
                  <a:cubicBezTo>
                    <a:pt x="9650" y="6554"/>
                    <a:pt x="9650" y="6554"/>
                    <a:pt x="9650" y="6554"/>
                  </a:cubicBezTo>
                  <a:cubicBezTo>
                    <a:pt x="9594" y="6620"/>
                    <a:pt x="9594" y="6620"/>
                    <a:pt x="9594" y="6620"/>
                  </a:cubicBezTo>
                  <a:cubicBezTo>
                    <a:pt x="9538" y="6554"/>
                    <a:pt x="9538" y="6554"/>
                    <a:pt x="9538" y="6554"/>
                  </a:cubicBezTo>
                  <a:cubicBezTo>
                    <a:pt x="9538" y="6554"/>
                    <a:pt x="9538" y="6554"/>
                    <a:pt x="9538" y="6554"/>
                  </a:cubicBezTo>
                  <a:cubicBezTo>
                    <a:pt x="9482" y="6620"/>
                    <a:pt x="9482" y="6620"/>
                    <a:pt x="9482" y="6620"/>
                  </a:cubicBezTo>
                  <a:cubicBezTo>
                    <a:pt x="9425" y="6620"/>
                    <a:pt x="9425" y="6620"/>
                    <a:pt x="9425" y="6620"/>
                  </a:cubicBezTo>
                  <a:cubicBezTo>
                    <a:pt x="9425" y="6554"/>
                    <a:pt x="9425" y="6554"/>
                    <a:pt x="9425" y="6554"/>
                  </a:cubicBezTo>
                  <a:cubicBezTo>
                    <a:pt x="9369" y="6620"/>
                    <a:pt x="9369" y="6620"/>
                    <a:pt x="9369" y="6620"/>
                  </a:cubicBezTo>
                  <a:cubicBezTo>
                    <a:pt x="9369" y="6554"/>
                    <a:pt x="9369" y="6554"/>
                    <a:pt x="9369" y="6554"/>
                  </a:cubicBezTo>
                  <a:cubicBezTo>
                    <a:pt x="9369" y="6554"/>
                    <a:pt x="9369" y="6554"/>
                    <a:pt x="9369" y="6554"/>
                  </a:cubicBezTo>
                  <a:cubicBezTo>
                    <a:pt x="9425" y="6554"/>
                    <a:pt x="9425" y="6554"/>
                    <a:pt x="9425" y="6554"/>
                  </a:cubicBezTo>
                  <a:cubicBezTo>
                    <a:pt x="9482" y="6554"/>
                    <a:pt x="9482" y="6554"/>
                    <a:pt x="9482" y="6554"/>
                  </a:cubicBezTo>
                  <a:cubicBezTo>
                    <a:pt x="9538" y="6487"/>
                    <a:pt x="9538" y="6487"/>
                    <a:pt x="9538" y="6487"/>
                  </a:cubicBezTo>
                  <a:cubicBezTo>
                    <a:pt x="9538" y="6487"/>
                    <a:pt x="9538" y="6487"/>
                    <a:pt x="9538" y="6487"/>
                  </a:cubicBezTo>
                  <a:cubicBezTo>
                    <a:pt x="9594" y="6487"/>
                    <a:pt x="9594" y="6487"/>
                    <a:pt x="9594" y="6487"/>
                  </a:cubicBezTo>
                  <a:cubicBezTo>
                    <a:pt x="9594" y="6487"/>
                    <a:pt x="9594" y="6487"/>
                    <a:pt x="9594" y="6487"/>
                  </a:cubicBezTo>
                  <a:cubicBezTo>
                    <a:pt x="9650" y="6420"/>
                    <a:pt x="9650" y="6420"/>
                    <a:pt x="9650" y="6420"/>
                  </a:cubicBezTo>
                  <a:cubicBezTo>
                    <a:pt x="9650" y="6420"/>
                    <a:pt x="9650" y="6420"/>
                    <a:pt x="9650" y="6420"/>
                  </a:cubicBezTo>
                  <a:cubicBezTo>
                    <a:pt x="9650" y="6353"/>
                    <a:pt x="9650" y="6353"/>
                    <a:pt x="9650" y="6353"/>
                  </a:cubicBezTo>
                  <a:cubicBezTo>
                    <a:pt x="9650" y="6353"/>
                    <a:pt x="9650" y="6353"/>
                    <a:pt x="9650" y="6353"/>
                  </a:cubicBezTo>
                  <a:cubicBezTo>
                    <a:pt x="9594" y="6219"/>
                    <a:pt x="9594" y="6219"/>
                    <a:pt x="9594" y="6219"/>
                  </a:cubicBezTo>
                  <a:cubicBezTo>
                    <a:pt x="9538" y="6219"/>
                    <a:pt x="9538" y="6219"/>
                    <a:pt x="9538" y="6219"/>
                  </a:cubicBezTo>
                  <a:cubicBezTo>
                    <a:pt x="9538" y="6219"/>
                    <a:pt x="9538" y="6219"/>
                    <a:pt x="9538" y="6219"/>
                  </a:cubicBezTo>
                  <a:cubicBezTo>
                    <a:pt x="9482" y="6085"/>
                    <a:pt x="9482" y="6085"/>
                    <a:pt x="9482" y="6085"/>
                  </a:cubicBezTo>
                  <a:cubicBezTo>
                    <a:pt x="9425" y="6085"/>
                    <a:pt x="9425" y="6085"/>
                    <a:pt x="9425" y="6085"/>
                  </a:cubicBezTo>
                  <a:cubicBezTo>
                    <a:pt x="9425" y="6085"/>
                    <a:pt x="9425" y="6085"/>
                    <a:pt x="9425" y="6085"/>
                  </a:cubicBezTo>
                  <a:cubicBezTo>
                    <a:pt x="9369" y="6152"/>
                    <a:pt x="9369" y="6152"/>
                    <a:pt x="9369" y="6152"/>
                  </a:cubicBezTo>
                  <a:cubicBezTo>
                    <a:pt x="9313" y="6152"/>
                    <a:pt x="9313" y="6152"/>
                    <a:pt x="9313" y="6152"/>
                  </a:cubicBezTo>
                  <a:cubicBezTo>
                    <a:pt x="9257" y="6219"/>
                    <a:pt x="9257" y="6219"/>
                    <a:pt x="9257" y="6219"/>
                  </a:cubicBezTo>
                  <a:cubicBezTo>
                    <a:pt x="9257" y="6219"/>
                    <a:pt x="9257" y="6219"/>
                    <a:pt x="9257" y="6219"/>
                  </a:cubicBezTo>
                  <a:cubicBezTo>
                    <a:pt x="9257" y="6286"/>
                    <a:pt x="9257" y="6286"/>
                    <a:pt x="9257" y="6286"/>
                  </a:cubicBezTo>
                  <a:cubicBezTo>
                    <a:pt x="9201" y="6286"/>
                    <a:pt x="9201" y="6286"/>
                    <a:pt x="9201" y="6286"/>
                  </a:cubicBezTo>
                  <a:cubicBezTo>
                    <a:pt x="9201" y="6286"/>
                    <a:pt x="9201" y="6286"/>
                    <a:pt x="9201" y="6286"/>
                  </a:cubicBezTo>
                  <a:cubicBezTo>
                    <a:pt x="9201" y="6286"/>
                    <a:pt x="9201" y="6286"/>
                    <a:pt x="9201" y="6286"/>
                  </a:cubicBezTo>
                  <a:cubicBezTo>
                    <a:pt x="9145" y="6286"/>
                    <a:pt x="9145" y="6286"/>
                    <a:pt x="9145" y="6286"/>
                  </a:cubicBezTo>
                  <a:cubicBezTo>
                    <a:pt x="9089" y="6286"/>
                    <a:pt x="9089" y="6286"/>
                    <a:pt x="9089" y="6286"/>
                  </a:cubicBezTo>
                  <a:cubicBezTo>
                    <a:pt x="9089" y="6286"/>
                    <a:pt x="9089" y="6286"/>
                    <a:pt x="9089" y="6286"/>
                  </a:cubicBezTo>
                  <a:cubicBezTo>
                    <a:pt x="9033" y="6286"/>
                    <a:pt x="9033" y="6286"/>
                    <a:pt x="9033" y="6286"/>
                  </a:cubicBezTo>
                  <a:cubicBezTo>
                    <a:pt x="8977" y="6286"/>
                    <a:pt x="8977" y="6286"/>
                    <a:pt x="8977" y="6286"/>
                  </a:cubicBezTo>
                  <a:cubicBezTo>
                    <a:pt x="8977" y="6286"/>
                    <a:pt x="8977" y="6286"/>
                    <a:pt x="8977" y="6286"/>
                  </a:cubicBezTo>
                  <a:cubicBezTo>
                    <a:pt x="8977" y="6219"/>
                    <a:pt x="8977" y="6219"/>
                    <a:pt x="8977" y="6219"/>
                  </a:cubicBezTo>
                  <a:cubicBezTo>
                    <a:pt x="9089" y="6219"/>
                    <a:pt x="9089" y="6219"/>
                    <a:pt x="9089" y="6219"/>
                  </a:cubicBezTo>
                  <a:cubicBezTo>
                    <a:pt x="9089" y="6152"/>
                    <a:pt x="9089" y="6152"/>
                    <a:pt x="9089" y="6152"/>
                  </a:cubicBezTo>
                  <a:cubicBezTo>
                    <a:pt x="9145" y="6152"/>
                    <a:pt x="9145" y="6152"/>
                    <a:pt x="9145" y="6152"/>
                  </a:cubicBezTo>
                  <a:cubicBezTo>
                    <a:pt x="9145" y="6152"/>
                    <a:pt x="9145" y="6152"/>
                    <a:pt x="9145" y="6152"/>
                  </a:cubicBezTo>
                  <a:cubicBezTo>
                    <a:pt x="9201" y="6085"/>
                    <a:pt x="9201" y="6085"/>
                    <a:pt x="9201" y="6085"/>
                  </a:cubicBezTo>
                  <a:cubicBezTo>
                    <a:pt x="9201" y="6085"/>
                    <a:pt x="9201" y="6085"/>
                    <a:pt x="9201" y="6085"/>
                  </a:cubicBezTo>
                  <a:cubicBezTo>
                    <a:pt x="9201" y="6019"/>
                    <a:pt x="9201" y="6019"/>
                    <a:pt x="9201" y="6019"/>
                  </a:cubicBezTo>
                  <a:cubicBezTo>
                    <a:pt x="9257" y="6019"/>
                    <a:pt x="9257" y="6019"/>
                    <a:pt x="9257" y="6019"/>
                  </a:cubicBezTo>
                  <a:cubicBezTo>
                    <a:pt x="9313" y="5952"/>
                    <a:pt x="9313" y="5952"/>
                    <a:pt x="9313" y="5952"/>
                  </a:cubicBezTo>
                  <a:cubicBezTo>
                    <a:pt x="9313" y="5885"/>
                    <a:pt x="9313" y="5885"/>
                    <a:pt x="9313" y="5885"/>
                  </a:cubicBezTo>
                  <a:cubicBezTo>
                    <a:pt x="9313" y="5818"/>
                    <a:pt x="9313" y="5818"/>
                    <a:pt x="9313" y="5818"/>
                  </a:cubicBezTo>
                  <a:cubicBezTo>
                    <a:pt x="9257" y="5751"/>
                    <a:pt x="9257" y="5751"/>
                    <a:pt x="9257" y="5751"/>
                  </a:cubicBezTo>
                  <a:cubicBezTo>
                    <a:pt x="9257" y="5751"/>
                    <a:pt x="9257" y="5751"/>
                    <a:pt x="9257" y="5751"/>
                  </a:cubicBezTo>
                  <a:cubicBezTo>
                    <a:pt x="9145" y="5818"/>
                    <a:pt x="9145" y="5818"/>
                    <a:pt x="9145" y="5818"/>
                  </a:cubicBezTo>
                  <a:cubicBezTo>
                    <a:pt x="9089" y="5818"/>
                    <a:pt x="9089" y="5818"/>
                    <a:pt x="9089" y="5818"/>
                  </a:cubicBezTo>
                  <a:cubicBezTo>
                    <a:pt x="8977" y="5885"/>
                    <a:pt x="8977" y="5885"/>
                    <a:pt x="8977" y="5885"/>
                  </a:cubicBezTo>
                  <a:cubicBezTo>
                    <a:pt x="8808" y="5885"/>
                    <a:pt x="8808" y="5885"/>
                    <a:pt x="8808" y="5885"/>
                  </a:cubicBezTo>
                  <a:cubicBezTo>
                    <a:pt x="8584" y="6019"/>
                    <a:pt x="8584" y="6019"/>
                    <a:pt x="8584" y="6019"/>
                  </a:cubicBezTo>
                  <a:cubicBezTo>
                    <a:pt x="8528" y="6019"/>
                    <a:pt x="8528" y="6019"/>
                    <a:pt x="8528" y="6019"/>
                  </a:cubicBezTo>
                  <a:cubicBezTo>
                    <a:pt x="8359" y="6085"/>
                    <a:pt x="8359" y="6085"/>
                    <a:pt x="8359" y="6085"/>
                  </a:cubicBezTo>
                  <a:cubicBezTo>
                    <a:pt x="8191" y="6152"/>
                    <a:pt x="8191" y="6152"/>
                    <a:pt x="8191" y="6152"/>
                  </a:cubicBezTo>
                  <a:cubicBezTo>
                    <a:pt x="8135" y="6219"/>
                    <a:pt x="8135" y="6219"/>
                    <a:pt x="8135" y="6219"/>
                  </a:cubicBezTo>
                  <a:cubicBezTo>
                    <a:pt x="8135" y="6286"/>
                    <a:pt x="8135" y="6286"/>
                    <a:pt x="8135" y="6286"/>
                  </a:cubicBezTo>
                  <a:cubicBezTo>
                    <a:pt x="8191" y="6286"/>
                    <a:pt x="8191" y="6286"/>
                    <a:pt x="8191" y="6286"/>
                  </a:cubicBezTo>
                  <a:cubicBezTo>
                    <a:pt x="8191" y="6286"/>
                    <a:pt x="8191" y="6286"/>
                    <a:pt x="8191" y="6286"/>
                  </a:cubicBezTo>
                  <a:cubicBezTo>
                    <a:pt x="8135" y="6353"/>
                    <a:pt x="8135" y="6353"/>
                    <a:pt x="8135" y="6353"/>
                  </a:cubicBezTo>
                  <a:cubicBezTo>
                    <a:pt x="8079" y="6353"/>
                    <a:pt x="8079" y="6353"/>
                    <a:pt x="8079" y="6353"/>
                  </a:cubicBezTo>
                  <a:cubicBezTo>
                    <a:pt x="8023" y="6420"/>
                    <a:pt x="8023" y="6420"/>
                    <a:pt x="8023" y="6420"/>
                  </a:cubicBezTo>
                  <a:cubicBezTo>
                    <a:pt x="7967" y="6420"/>
                    <a:pt x="7967" y="6420"/>
                    <a:pt x="7967" y="6420"/>
                  </a:cubicBezTo>
                  <a:cubicBezTo>
                    <a:pt x="7911" y="6420"/>
                    <a:pt x="7911" y="6420"/>
                    <a:pt x="7911" y="6420"/>
                  </a:cubicBezTo>
                  <a:cubicBezTo>
                    <a:pt x="7911" y="6487"/>
                    <a:pt x="7911" y="6487"/>
                    <a:pt x="7911" y="6487"/>
                  </a:cubicBezTo>
                  <a:cubicBezTo>
                    <a:pt x="7855" y="6554"/>
                    <a:pt x="7855" y="6554"/>
                    <a:pt x="7855" y="6554"/>
                  </a:cubicBezTo>
                  <a:cubicBezTo>
                    <a:pt x="7798" y="6620"/>
                    <a:pt x="7798" y="6620"/>
                    <a:pt x="7798" y="6620"/>
                  </a:cubicBezTo>
                  <a:cubicBezTo>
                    <a:pt x="7798" y="6687"/>
                    <a:pt x="7798" y="6687"/>
                    <a:pt x="7798" y="6687"/>
                  </a:cubicBezTo>
                  <a:cubicBezTo>
                    <a:pt x="7855" y="6620"/>
                    <a:pt x="7855" y="6620"/>
                    <a:pt x="7855" y="6620"/>
                  </a:cubicBezTo>
                  <a:cubicBezTo>
                    <a:pt x="7855" y="6687"/>
                    <a:pt x="7855" y="6687"/>
                    <a:pt x="7855" y="6687"/>
                  </a:cubicBezTo>
                  <a:cubicBezTo>
                    <a:pt x="7855" y="6687"/>
                    <a:pt x="7855" y="6687"/>
                    <a:pt x="7855" y="6687"/>
                  </a:cubicBezTo>
                  <a:cubicBezTo>
                    <a:pt x="7855" y="6687"/>
                    <a:pt x="7855" y="6687"/>
                    <a:pt x="7855" y="6687"/>
                  </a:cubicBezTo>
                  <a:cubicBezTo>
                    <a:pt x="7911" y="6687"/>
                    <a:pt x="7911" y="6687"/>
                    <a:pt x="7911" y="6687"/>
                  </a:cubicBezTo>
                  <a:cubicBezTo>
                    <a:pt x="7967" y="6687"/>
                    <a:pt x="7967" y="6687"/>
                    <a:pt x="7967" y="6687"/>
                  </a:cubicBezTo>
                  <a:cubicBezTo>
                    <a:pt x="8023" y="6687"/>
                    <a:pt x="8023" y="6687"/>
                    <a:pt x="8023" y="6687"/>
                  </a:cubicBezTo>
                  <a:cubicBezTo>
                    <a:pt x="8023" y="6687"/>
                    <a:pt x="8023" y="6687"/>
                    <a:pt x="8023" y="6687"/>
                  </a:cubicBezTo>
                  <a:cubicBezTo>
                    <a:pt x="8023" y="6754"/>
                    <a:pt x="8023" y="6754"/>
                    <a:pt x="8023" y="6754"/>
                  </a:cubicBezTo>
                  <a:cubicBezTo>
                    <a:pt x="7967" y="6754"/>
                    <a:pt x="7967" y="6754"/>
                    <a:pt x="7967" y="6754"/>
                  </a:cubicBezTo>
                  <a:cubicBezTo>
                    <a:pt x="7911" y="6754"/>
                    <a:pt x="7911" y="6754"/>
                    <a:pt x="7911" y="6754"/>
                  </a:cubicBezTo>
                  <a:cubicBezTo>
                    <a:pt x="7855" y="6754"/>
                    <a:pt x="7855" y="6754"/>
                    <a:pt x="7855" y="6754"/>
                  </a:cubicBezTo>
                  <a:cubicBezTo>
                    <a:pt x="7855" y="6821"/>
                    <a:pt x="7855" y="6821"/>
                    <a:pt x="7855" y="6821"/>
                  </a:cubicBezTo>
                  <a:cubicBezTo>
                    <a:pt x="7967" y="6888"/>
                    <a:pt x="7967" y="6888"/>
                    <a:pt x="7967" y="6888"/>
                  </a:cubicBezTo>
                  <a:cubicBezTo>
                    <a:pt x="8023" y="6821"/>
                    <a:pt x="8023" y="6821"/>
                    <a:pt x="8023" y="6821"/>
                  </a:cubicBezTo>
                  <a:cubicBezTo>
                    <a:pt x="8023" y="6821"/>
                    <a:pt x="8023" y="6821"/>
                    <a:pt x="8023" y="6821"/>
                  </a:cubicBezTo>
                  <a:cubicBezTo>
                    <a:pt x="8023" y="6821"/>
                    <a:pt x="8023" y="6821"/>
                    <a:pt x="8023" y="6821"/>
                  </a:cubicBezTo>
                  <a:cubicBezTo>
                    <a:pt x="8023" y="6821"/>
                    <a:pt x="8023" y="6821"/>
                    <a:pt x="8023" y="6821"/>
                  </a:cubicBezTo>
                  <a:cubicBezTo>
                    <a:pt x="8023" y="6888"/>
                    <a:pt x="8023" y="6888"/>
                    <a:pt x="8023" y="6888"/>
                  </a:cubicBezTo>
                  <a:cubicBezTo>
                    <a:pt x="8079" y="6888"/>
                    <a:pt x="8079" y="6888"/>
                    <a:pt x="8079" y="6888"/>
                  </a:cubicBezTo>
                  <a:cubicBezTo>
                    <a:pt x="8135" y="6888"/>
                    <a:pt x="8135" y="6888"/>
                    <a:pt x="8135" y="6888"/>
                  </a:cubicBezTo>
                  <a:cubicBezTo>
                    <a:pt x="8247" y="6821"/>
                    <a:pt x="8247" y="6821"/>
                    <a:pt x="8247" y="6821"/>
                  </a:cubicBezTo>
                  <a:cubicBezTo>
                    <a:pt x="8303" y="6821"/>
                    <a:pt x="8303" y="6821"/>
                    <a:pt x="8303" y="6821"/>
                  </a:cubicBezTo>
                  <a:cubicBezTo>
                    <a:pt x="8359" y="6888"/>
                    <a:pt x="8359" y="6888"/>
                    <a:pt x="8359" y="6888"/>
                  </a:cubicBezTo>
                  <a:cubicBezTo>
                    <a:pt x="8416" y="6888"/>
                    <a:pt x="8416" y="6888"/>
                    <a:pt x="8416" y="6888"/>
                  </a:cubicBezTo>
                  <a:cubicBezTo>
                    <a:pt x="8472" y="6888"/>
                    <a:pt x="8472" y="6888"/>
                    <a:pt x="8472" y="6888"/>
                  </a:cubicBezTo>
                  <a:cubicBezTo>
                    <a:pt x="8472" y="6955"/>
                    <a:pt x="8472" y="6955"/>
                    <a:pt x="8472" y="6955"/>
                  </a:cubicBezTo>
                  <a:cubicBezTo>
                    <a:pt x="8528" y="6955"/>
                    <a:pt x="8528" y="6955"/>
                    <a:pt x="8528" y="6955"/>
                  </a:cubicBezTo>
                  <a:cubicBezTo>
                    <a:pt x="8472" y="6955"/>
                    <a:pt x="8472" y="6955"/>
                    <a:pt x="8472" y="6955"/>
                  </a:cubicBezTo>
                  <a:cubicBezTo>
                    <a:pt x="8472" y="6955"/>
                    <a:pt x="8472" y="6955"/>
                    <a:pt x="8472" y="6955"/>
                  </a:cubicBezTo>
                  <a:cubicBezTo>
                    <a:pt x="8416" y="6955"/>
                    <a:pt x="8416" y="6955"/>
                    <a:pt x="8416" y="6955"/>
                  </a:cubicBezTo>
                  <a:cubicBezTo>
                    <a:pt x="8303" y="6955"/>
                    <a:pt x="8303" y="6955"/>
                    <a:pt x="8303" y="6955"/>
                  </a:cubicBezTo>
                  <a:cubicBezTo>
                    <a:pt x="8303" y="6955"/>
                    <a:pt x="8303" y="6955"/>
                    <a:pt x="8303" y="6955"/>
                  </a:cubicBezTo>
                  <a:cubicBezTo>
                    <a:pt x="8359" y="6955"/>
                    <a:pt x="8359" y="6955"/>
                    <a:pt x="8359" y="6955"/>
                  </a:cubicBezTo>
                  <a:cubicBezTo>
                    <a:pt x="8359" y="7022"/>
                    <a:pt x="8359" y="7022"/>
                    <a:pt x="8359" y="7022"/>
                  </a:cubicBezTo>
                  <a:cubicBezTo>
                    <a:pt x="8303" y="7022"/>
                    <a:pt x="8303" y="7022"/>
                    <a:pt x="8303" y="7022"/>
                  </a:cubicBezTo>
                  <a:cubicBezTo>
                    <a:pt x="8247" y="6955"/>
                    <a:pt x="8247" y="6955"/>
                    <a:pt x="8247" y="6955"/>
                  </a:cubicBezTo>
                  <a:cubicBezTo>
                    <a:pt x="8135" y="6955"/>
                    <a:pt x="8135" y="6955"/>
                    <a:pt x="8135" y="6955"/>
                  </a:cubicBezTo>
                  <a:cubicBezTo>
                    <a:pt x="8079" y="7022"/>
                    <a:pt x="8079" y="7022"/>
                    <a:pt x="8079" y="7022"/>
                  </a:cubicBezTo>
                  <a:cubicBezTo>
                    <a:pt x="8079" y="6955"/>
                    <a:pt x="8079" y="6955"/>
                    <a:pt x="8079" y="6955"/>
                  </a:cubicBezTo>
                  <a:cubicBezTo>
                    <a:pt x="8023" y="6955"/>
                    <a:pt x="8023" y="6955"/>
                    <a:pt x="8023" y="6955"/>
                  </a:cubicBezTo>
                  <a:cubicBezTo>
                    <a:pt x="8023" y="7022"/>
                    <a:pt x="8023" y="7022"/>
                    <a:pt x="8023" y="7022"/>
                  </a:cubicBezTo>
                  <a:cubicBezTo>
                    <a:pt x="7967" y="7022"/>
                    <a:pt x="7967" y="7022"/>
                    <a:pt x="7967" y="7022"/>
                  </a:cubicBezTo>
                  <a:cubicBezTo>
                    <a:pt x="7855" y="7022"/>
                    <a:pt x="7855" y="7022"/>
                    <a:pt x="7855" y="7022"/>
                  </a:cubicBezTo>
                  <a:cubicBezTo>
                    <a:pt x="7855" y="7022"/>
                    <a:pt x="7855" y="7022"/>
                    <a:pt x="7855" y="7022"/>
                  </a:cubicBezTo>
                  <a:cubicBezTo>
                    <a:pt x="7742" y="7022"/>
                    <a:pt x="7742" y="7022"/>
                    <a:pt x="7742" y="7022"/>
                  </a:cubicBezTo>
                  <a:cubicBezTo>
                    <a:pt x="7742" y="7089"/>
                    <a:pt x="7742" y="7089"/>
                    <a:pt x="7742" y="7089"/>
                  </a:cubicBezTo>
                  <a:cubicBezTo>
                    <a:pt x="7742" y="7222"/>
                    <a:pt x="7742" y="7222"/>
                    <a:pt x="7742" y="7222"/>
                  </a:cubicBezTo>
                  <a:cubicBezTo>
                    <a:pt x="7742" y="7289"/>
                    <a:pt x="7742" y="7289"/>
                    <a:pt x="7742" y="7289"/>
                  </a:cubicBezTo>
                  <a:cubicBezTo>
                    <a:pt x="7742" y="7356"/>
                    <a:pt x="7742" y="7356"/>
                    <a:pt x="7742" y="7356"/>
                  </a:cubicBezTo>
                  <a:cubicBezTo>
                    <a:pt x="7742" y="7356"/>
                    <a:pt x="7742" y="7356"/>
                    <a:pt x="7742" y="7356"/>
                  </a:cubicBezTo>
                  <a:cubicBezTo>
                    <a:pt x="7742" y="7356"/>
                    <a:pt x="7742" y="7356"/>
                    <a:pt x="7742" y="7356"/>
                  </a:cubicBezTo>
                  <a:cubicBezTo>
                    <a:pt x="7742" y="7423"/>
                    <a:pt x="7742" y="7423"/>
                    <a:pt x="7742" y="7423"/>
                  </a:cubicBezTo>
                  <a:cubicBezTo>
                    <a:pt x="7798" y="7423"/>
                    <a:pt x="7798" y="7423"/>
                    <a:pt x="7798" y="7423"/>
                  </a:cubicBezTo>
                  <a:cubicBezTo>
                    <a:pt x="7798" y="7423"/>
                    <a:pt x="7798" y="7423"/>
                    <a:pt x="7798" y="7423"/>
                  </a:cubicBezTo>
                  <a:cubicBezTo>
                    <a:pt x="7855" y="7423"/>
                    <a:pt x="7855" y="7423"/>
                    <a:pt x="7855" y="7423"/>
                  </a:cubicBezTo>
                  <a:cubicBezTo>
                    <a:pt x="7911" y="7423"/>
                    <a:pt x="7911" y="7423"/>
                    <a:pt x="7911" y="7423"/>
                  </a:cubicBezTo>
                  <a:cubicBezTo>
                    <a:pt x="7911" y="7423"/>
                    <a:pt x="7911" y="7423"/>
                    <a:pt x="7911" y="7423"/>
                  </a:cubicBezTo>
                  <a:cubicBezTo>
                    <a:pt x="7911" y="7356"/>
                    <a:pt x="7911" y="7356"/>
                    <a:pt x="7911" y="7356"/>
                  </a:cubicBezTo>
                  <a:cubicBezTo>
                    <a:pt x="7967" y="7423"/>
                    <a:pt x="7967" y="7423"/>
                    <a:pt x="7967" y="7423"/>
                  </a:cubicBezTo>
                  <a:cubicBezTo>
                    <a:pt x="7967" y="7423"/>
                    <a:pt x="7967" y="7423"/>
                    <a:pt x="7967" y="7423"/>
                  </a:cubicBezTo>
                  <a:cubicBezTo>
                    <a:pt x="7967" y="7423"/>
                    <a:pt x="7967" y="7423"/>
                    <a:pt x="7967" y="7423"/>
                  </a:cubicBezTo>
                  <a:cubicBezTo>
                    <a:pt x="8023" y="7423"/>
                    <a:pt x="8023" y="7423"/>
                    <a:pt x="8023" y="7423"/>
                  </a:cubicBezTo>
                  <a:cubicBezTo>
                    <a:pt x="8023" y="7490"/>
                    <a:pt x="8023" y="7490"/>
                    <a:pt x="8023" y="7490"/>
                  </a:cubicBezTo>
                  <a:cubicBezTo>
                    <a:pt x="8079" y="7490"/>
                    <a:pt x="8079" y="7490"/>
                    <a:pt x="8079" y="7490"/>
                  </a:cubicBezTo>
                  <a:cubicBezTo>
                    <a:pt x="8079" y="7490"/>
                    <a:pt x="8079" y="7490"/>
                    <a:pt x="8079" y="7490"/>
                  </a:cubicBezTo>
                  <a:cubicBezTo>
                    <a:pt x="8135" y="7490"/>
                    <a:pt x="8135" y="7490"/>
                    <a:pt x="8135" y="7490"/>
                  </a:cubicBezTo>
                  <a:cubicBezTo>
                    <a:pt x="8135" y="7490"/>
                    <a:pt x="8135" y="7490"/>
                    <a:pt x="8135" y="7490"/>
                  </a:cubicBezTo>
                  <a:cubicBezTo>
                    <a:pt x="8191" y="7490"/>
                    <a:pt x="8191" y="7490"/>
                    <a:pt x="8191" y="7490"/>
                  </a:cubicBezTo>
                  <a:cubicBezTo>
                    <a:pt x="8247" y="7490"/>
                    <a:pt x="8247" y="7490"/>
                    <a:pt x="8247" y="7490"/>
                  </a:cubicBezTo>
                  <a:cubicBezTo>
                    <a:pt x="8303" y="7490"/>
                    <a:pt x="8303" y="7490"/>
                    <a:pt x="8303" y="7490"/>
                  </a:cubicBezTo>
                  <a:cubicBezTo>
                    <a:pt x="8303" y="7490"/>
                    <a:pt x="8303" y="7490"/>
                    <a:pt x="8303" y="7490"/>
                  </a:cubicBezTo>
                  <a:cubicBezTo>
                    <a:pt x="8359" y="7490"/>
                    <a:pt x="8359" y="7490"/>
                    <a:pt x="8359" y="7490"/>
                  </a:cubicBezTo>
                  <a:cubicBezTo>
                    <a:pt x="8416" y="7490"/>
                    <a:pt x="8416" y="7490"/>
                    <a:pt x="8416" y="7490"/>
                  </a:cubicBezTo>
                  <a:cubicBezTo>
                    <a:pt x="8472" y="7490"/>
                    <a:pt x="8472" y="7490"/>
                    <a:pt x="8472" y="7490"/>
                  </a:cubicBezTo>
                  <a:cubicBezTo>
                    <a:pt x="8472" y="7490"/>
                    <a:pt x="8472" y="7490"/>
                    <a:pt x="8472" y="7490"/>
                  </a:cubicBezTo>
                  <a:cubicBezTo>
                    <a:pt x="8528" y="7557"/>
                    <a:pt x="8528" y="7557"/>
                    <a:pt x="8528" y="7557"/>
                  </a:cubicBezTo>
                  <a:cubicBezTo>
                    <a:pt x="8528" y="7557"/>
                    <a:pt x="8528" y="7557"/>
                    <a:pt x="8528" y="7557"/>
                  </a:cubicBezTo>
                  <a:cubicBezTo>
                    <a:pt x="8528" y="7557"/>
                    <a:pt x="8528" y="7557"/>
                    <a:pt x="8528" y="7557"/>
                  </a:cubicBezTo>
                  <a:cubicBezTo>
                    <a:pt x="8584" y="7624"/>
                    <a:pt x="8584" y="7624"/>
                    <a:pt x="8584" y="7624"/>
                  </a:cubicBezTo>
                  <a:cubicBezTo>
                    <a:pt x="8584" y="7624"/>
                    <a:pt x="8584" y="7624"/>
                    <a:pt x="8584" y="7624"/>
                  </a:cubicBezTo>
                  <a:cubicBezTo>
                    <a:pt x="8584" y="7624"/>
                    <a:pt x="8584" y="7624"/>
                    <a:pt x="8584" y="7624"/>
                  </a:cubicBezTo>
                  <a:cubicBezTo>
                    <a:pt x="8640" y="7624"/>
                    <a:pt x="8640" y="7624"/>
                    <a:pt x="8640" y="7624"/>
                  </a:cubicBezTo>
                  <a:cubicBezTo>
                    <a:pt x="8696" y="7690"/>
                    <a:pt x="8696" y="7690"/>
                    <a:pt x="8696" y="7690"/>
                  </a:cubicBezTo>
                  <a:cubicBezTo>
                    <a:pt x="8696" y="7690"/>
                    <a:pt x="8696" y="7690"/>
                    <a:pt x="8696" y="7690"/>
                  </a:cubicBezTo>
                  <a:cubicBezTo>
                    <a:pt x="8696" y="7690"/>
                    <a:pt x="8696" y="7690"/>
                    <a:pt x="8696" y="7690"/>
                  </a:cubicBezTo>
                  <a:cubicBezTo>
                    <a:pt x="8752" y="7757"/>
                    <a:pt x="8752" y="7757"/>
                    <a:pt x="8752" y="7757"/>
                  </a:cubicBezTo>
                  <a:cubicBezTo>
                    <a:pt x="8752" y="7757"/>
                    <a:pt x="8752" y="7757"/>
                    <a:pt x="8752" y="7757"/>
                  </a:cubicBezTo>
                  <a:cubicBezTo>
                    <a:pt x="8752" y="7824"/>
                    <a:pt x="8752" y="7824"/>
                    <a:pt x="8752" y="7824"/>
                  </a:cubicBezTo>
                  <a:cubicBezTo>
                    <a:pt x="8808" y="7824"/>
                    <a:pt x="8808" y="7824"/>
                    <a:pt x="8808" y="7824"/>
                  </a:cubicBezTo>
                  <a:cubicBezTo>
                    <a:pt x="8864" y="7891"/>
                    <a:pt x="8864" y="7891"/>
                    <a:pt x="8864" y="7891"/>
                  </a:cubicBezTo>
                  <a:cubicBezTo>
                    <a:pt x="8864" y="7958"/>
                    <a:pt x="8864" y="7958"/>
                    <a:pt x="8864" y="7958"/>
                  </a:cubicBezTo>
                  <a:cubicBezTo>
                    <a:pt x="8864" y="7958"/>
                    <a:pt x="8864" y="7958"/>
                    <a:pt x="8864" y="7958"/>
                  </a:cubicBezTo>
                  <a:cubicBezTo>
                    <a:pt x="8864" y="7958"/>
                    <a:pt x="8864" y="7958"/>
                    <a:pt x="8864" y="7958"/>
                  </a:cubicBezTo>
                  <a:cubicBezTo>
                    <a:pt x="8808" y="7958"/>
                    <a:pt x="8808" y="7958"/>
                    <a:pt x="8808" y="7958"/>
                  </a:cubicBezTo>
                  <a:cubicBezTo>
                    <a:pt x="8752" y="7958"/>
                    <a:pt x="8752" y="7958"/>
                    <a:pt x="8752" y="7958"/>
                  </a:cubicBezTo>
                  <a:cubicBezTo>
                    <a:pt x="8640" y="7891"/>
                    <a:pt x="8640" y="7891"/>
                    <a:pt x="8640" y="7891"/>
                  </a:cubicBezTo>
                  <a:cubicBezTo>
                    <a:pt x="8640" y="7958"/>
                    <a:pt x="8640" y="7958"/>
                    <a:pt x="8640" y="7958"/>
                  </a:cubicBezTo>
                  <a:cubicBezTo>
                    <a:pt x="8584" y="7891"/>
                    <a:pt x="8584" y="7891"/>
                    <a:pt x="8584" y="7891"/>
                  </a:cubicBezTo>
                  <a:cubicBezTo>
                    <a:pt x="8584" y="7958"/>
                    <a:pt x="8584" y="7958"/>
                    <a:pt x="8584" y="7958"/>
                  </a:cubicBezTo>
                  <a:cubicBezTo>
                    <a:pt x="8528" y="7958"/>
                    <a:pt x="8528" y="7958"/>
                    <a:pt x="8528" y="7958"/>
                  </a:cubicBezTo>
                  <a:cubicBezTo>
                    <a:pt x="8528" y="7891"/>
                    <a:pt x="8528" y="7891"/>
                    <a:pt x="8528" y="7891"/>
                  </a:cubicBezTo>
                  <a:cubicBezTo>
                    <a:pt x="8472" y="7891"/>
                    <a:pt x="8472" y="7891"/>
                    <a:pt x="8472" y="7891"/>
                  </a:cubicBezTo>
                  <a:cubicBezTo>
                    <a:pt x="8472" y="7824"/>
                    <a:pt x="8472" y="7824"/>
                    <a:pt x="8472" y="7824"/>
                  </a:cubicBezTo>
                  <a:cubicBezTo>
                    <a:pt x="8416" y="7824"/>
                    <a:pt x="8416" y="7824"/>
                    <a:pt x="8416" y="7824"/>
                  </a:cubicBezTo>
                  <a:cubicBezTo>
                    <a:pt x="8359" y="7824"/>
                    <a:pt x="8359" y="7824"/>
                    <a:pt x="8359" y="7824"/>
                  </a:cubicBezTo>
                  <a:cubicBezTo>
                    <a:pt x="8359" y="7824"/>
                    <a:pt x="8359" y="7824"/>
                    <a:pt x="8359" y="7824"/>
                  </a:cubicBezTo>
                  <a:cubicBezTo>
                    <a:pt x="8303" y="7824"/>
                    <a:pt x="8303" y="7824"/>
                    <a:pt x="8303" y="7824"/>
                  </a:cubicBezTo>
                  <a:cubicBezTo>
                    <a:pt x="8247" y="7757"/>
                    <a:pt x="8247" y="7757"/>
                    <a:pt x="8247" y="7757"/>
                  </a:cubicBezTo>
                  <a:cubicBezTo>
                    <a:pt x="8247" y="7757"/>
                    <a:pt x="8247" y="7757"/>
                    <a:pt x="8247" y="7757"/>
                  </a:cubicBezTo>
                  <a:cubicBezTo>
                    <a:pt x="8247" y="7757"/>
                    <a:pt x="8247" y="7757"/>
                    <a:pt x="8247" y="7757"/>
                  </a:cubicBezTo>
                  <a:cubicBezTo>
                    <a:pt x="8191" y="7757"/>
                    <a:pt x="8191" y="7757"/>
                    <a:pt x="8191" y="7757"/>
                  </a:cubicBezTo>
                  <a:cubicBezTo>
                    <a:pt x="8191" y="7757"/>
                    <a:pt x="8191" y="7757"/>
                    <a:pt x="8191" y="7757"/>
                  </a:cubicBezTo>
                  <a:cubicBezTo>
                    <a:pt x="8135" y="7690"/>
                    <a:pt x="8135" y="7690"/>
                    <a:pt x="8135" y="7690"/>
                  </a:cubicBezTo>
                  <a:cubicBezTo>
                    <a:pt x="8023" y="7690"/>
                    <a:pt x="8023" y="7690"/>
                    <a:pt x="8023" y="7690"/>
                  </a:cubicBezTo>
                  <a:cubicBezTo>
                    <a:pt x="7967" y="7690"/>
                    <a:pt x="7967" y="7690"/>
                    <a:pt x="7967" y="7690"/>
                  </a:cubicBezTo>
                  <a:cubicBezTo>
                    <a:pt x="7911" y="7690"/>
                    <a:pt x="7911" y="7690"/>
                    <a:pt x="7911" y="7690"/>
                  </a:cubicBezTo>
                  <a:cubicBezTo>
                    <a:pt x="7742" y="7690"/>
                    <a:pt x="7742" y="7690"/>
                    <a:pt x="7742" y="7690"/>
                  </a:cubicBezTo>
                  <a:cubicBezTo>
                    <a:pt x="7686" y="7690"/>
                    <a:pt x="7686" y="7690"/>
                    <a:pt x="7686" y="7690"/>
                  </a:cubicBezTo>
                  <a:cubicBezTo>
                    <a:pt x="7630" y="7757"/>
                    <a:pt x="7630" y="7757"/>
                    <a:pt x="7630" y="7757"/>
                  </a:cubicBezTo>
                  <a:cubicBezTo>
                    <a:pt x="7630" y="7757"/>
                    <a:pt x="7630" y="7757"/>
                    <a:pt x="7630" y="7757"/>
                  </a:cubicBezTo>
                  <a:cubicBezTo>
                    <a:pt x="7574" y="7824"/>
                    <a:pt x="7574" y="7824"/>
                    <a:pt x="7574" y="7824"/>
                  </a:cubicBezTo>
                  <a:cubicBezTo>
                    <a:pt x="7574" y="7891"/>
                    <a:pt x="7574" y="7891"/>
                    <a:pt x="7574" y="7891"/>
                  </a:cubicBezTo>
                  <a:cubicBezTo>
                    <a:pt x="7574" y="8025"/>
                    <a:pt x="7574" y="8025"/>
                    <a:pt x="7574" y="8025"/>
                  </a:cubicBezTo>
                  <a:cubicBezTo>
                    <a:pt x="7574" y="8025"/>
                    <a:pt x="7574" y="8025"/>
                    <a:pt x="7574" y="8025"/>
                  </a:cubicBezTo>
                  <a:cubicBezTo>
                    <a:pt x="7574" y="8092"/>
                    <a:pt x="7574" y="8092"/>
                    <a:pt x="7574" y="8092"/>
                  </a:cubicBezTo>
                  <a:cubicBezTo>
                    <a:pt x="7574" y="8092"/>
                    <a:pt x="7574" y="8092"/>
                    <a:pt x="7574" y="8092"/>
                  </a:cubicBezTo>
                  <a:cubicBezTo>
                    <a:pt x="7574" y="8092"/>
                    <a:pt x="7574" y="8092"/>
                    <a:pt x="7574" y="8092"/>
                  </a:cubicBezTo>
                  <a:cubicBezTo>
                    <a:pt x="7574" y="8092"/>
                    <a:pt x="7574" y="8092"/>
                    <a:pt x="7574" y="8092"/>
                  </a:cubicBezTo>
                  <a:cubicBezTo>
                    <a:pt x="7630" y="8225"/>
                    <a:pt x="7630" y="8225"/>
                    <a:pt x="7630" y="8225"/>
                  </a:cubicBezTo>
                  <a:cubicBezTo>
                    <a:pt x="7630" y="8292"/>
                    <a:pt x="7630" y="8292"/>
                    <a:pt x="7630" y="8292"/>
                  </a:cubicBezTo>
                  <a:cubicBezTo>
                    <a:pt x="7630" y="8292"/>
                    <a:pt x="7630" y="8292"/>
                    <a:pt x="7630" y="8292"/>
                  </a:cubicBezTo>
                  <a:cubicBezTo>
                    <a:pt x="7742" y="8359"/>
                    <a:pt x="7742" y="8359"/>
                    <a:pt x="7742" y="8359"/>
                  </a:cubicBezTo>
                  <a:cubicBezTo>
                    <a:pt x="7742" y="8359"/>
                    <a:pt x="7742" y="8359"/>
                    <a:pt x="7742" y="8359"/>
                  </a:cubicBezTo>
                  <a:cubicBezTo>
                    <a:pt x="7798" y="8359"/>
                    <a:pt x="7798" y="8359"/>
                    <a:pt x="7798" y="8359"/>
                  </a:cubicBezTo>
                  <a:cubicBezTo>
                    <a:pt x="7798" y="8359"/>
                    <a:pt x="7798" y="8359"/>
                    <a:pt x="7798" y="8359"/>
                  </a:cubicBezTo>
                  <a:cubicBezTo>
                    <a:pt x="7855" y="8359"/>
                    <a:pt x="7855" y="8359"/>
                    <a:pt x="7855" y="8359"/>
                  </a:cubicBezTo>
                  <a:cubicBezTo>
                    <a:pt x="7911" y="8359"/>
                    <a:pt x="7911" y="8359"/>
                    <a:pt x="7911" y="8359"/>
                  </a:cubicBezTo>
                  <a:cubicBezTo>
                    <a:pt x="7911" y="8359"/>
                    <a:pt x="7911" y="8359"/>
                    <a:pt x="7911" y="8359"/>
                  </a:cubicBezTo>
                  <a:cubicBezTo>
                    <a:pt x="7967" y="8426"/>
                    <a:pt x="7967" y="8426"/>
                    <a:pt x="7967" y="8426"/>
                  </a:cubicBezTo>
                  <a:cubicBezTo>
                    <a:pt x="8023" y="8426"/>
                    <a:pt x="8023" y="8426"/>
                    <a:pt x="8023" y="8426"/>
                  </a:cubicBezTo>
                  <a:cubicBezTo>
                    <a:pt x="8023" y="8493"/>
                    <a:pt x="8023" y="8493"/>
                    <a:pt x="8023" y="8493"/>
                  </a:cubicBezTo>
                  <a:cubicBezTo>
                    <a:pt x="8079" y="8493"/>
                    <a:pt x="8079" y="8493"/>
                    <a:pt x="8079" y="8493"/>
                  </a:cubicBezTo>
                  <a:cubicBezTo>
                    <a:pt x="8079" y="8493"/>
                    <a:pt x="8079" y="8493"/>
                    <a:pt x="8079" y="8493"/>
                  </a:cubicBezTo>
                  <a:cubicBezTo>
                    <a:pt x="8023" y="8493"/>
                    <a:pt x="8023" y="8493"/>
                    <a:pt x="8023" y="8493"/>
                  </a:cubicBezTo>
                  <a:cubicBezTo>
                    <a:pt x="8023" y="8560"/>
                    <a:pt x="8023" y="8560"/>
                    <a:pt x="8023" y="8560"/>
                  </a:cubicBezTo>
                  <a:cubicBezTo>
                    <a:pt x="8023" y="8560"/>
                    <a:pt x="8023" y="8560"/>
                    <a:pt x="8023" y="8560"/>
                  </a:cubicBezTo>
                  <a:cubicBezTo>
                    <a:pt x="8023" y="8627"/>
                    <a:pt x="8023" y="8627"/>
                    <a:pt x="8023" y="8627"/>
                  </a:cubicBezTo>
                  <a:cubicBezTo>
                    <a:pt x="8023" y="8627"/>
                    <a:pt x="8023" y="8627"/>
                    <a:pt x="8023" y="8627"/>
                  </a:cubicBezTo>
                  <a:cubicBezTo>
                    <a:pt x="7967" y="8693"/>
                    <a:pt x="7967" y="8693"/>
                    <a:pt x="7967" y="8693"/>
                  </a:cubicBezTo>
                  <a:cubicBezTo>
                    <a:pt x="7967" y="8693"/>
                    <a:pt x="7967" y="8693"/>
                    <a:pt x="7967" y="8693"/>
                  </a:cubicBezTo>
                  <a:cubicBezTo>
                    <a:pt x="7911" y="8760"/>
                    <a:pt x="7911" y="8760"/>
                    <a:pt x="7911" y="8760"/>
                  </a:cubicBezTo>
                  <a:cubicBezTo>
                    <a:pt x="7967" y="8760"/>
                    <a:pt x="7967" y="8760"/>
                    <a:pt x="7967" y="8760"/>
                  </a:cubicBezTo>
                  <a:cubicBezTo>
                    <a:pt x="7967" y="8827"/>
                    <a:pt x="7967" y="8827"/>
                    <a:pt x="7967" y="8827"/>
                  </a:cubicBezTo>
                  <a:cubicBezTo>
                    <a:pt x="7967" y="8894"/>
                    <a:pt x="7967" y="8894"/>
                    <a:pt x="7967" y="8894"/>
                  </a:cubicBezTo>
                  <a:cubicBezTo>
                    <a:pt x="7967" y="8894"/>
                    <a:pt x="7967" y="8894"/>
                    <a:pt x="7967" y="8894"/>
                  </a:cubicBezTo>
                  <a:cubicBezTo>
                    <a:pt x="7911" y="8961"/>
                    <a:pt x="7911" y="8961"/>
                    <a:pt x="7911" y="8961"/>
                  </a:cubicBezTo>
                  <a:cubicBezTo>
                    <a:pt x="7967" y="8961"/>
                    <a:pt x="7967" y="8961"/>
                    <a:pt x="7967" y="8961"/>
                  </a:cubicBezTo>
                  <a:cubicBezTo>
                    <a:pt x="8023" y="8961"/>
                    <a:pt x="8023" y="8961"/>
                    <a:pt x="8023" y="8961"/>
                  </a:cubicBezTo>
                  <a:cubicBezTo>
                    <a:pt x="8079" y="8961"/>
                    <a:pt x="8079" y="8961"/>
                    <a:pt x="8079" y="8961"/>
                  </a:cubicBezTo>
                  <a:cubicBezTo>
                    <a:pt x="8079" y="8961"/>
                    <a:pt x="8079" y="8961"/>
                    <a:pt x="8079" y="8961"/>
                  </a:cubicBezTo>
                  <a:cubicBezTo>
                    <a:pt x="8079" y="8961"/>
                    <a:pt x="8079" y="8961"/>
                    <a:pt x="8079" y="8961"/>
                  </a:cubicBezTo>
                  <a:cubicBezTo>
                    <a:pt x="8135" y="8961"/>
                    <a:pt x="8135" y="8961"/>
                    <a:pt x="8135" y="8961"/>
                  </a:cubicBezTo>
                  <a:cubicBezTo>
                    <a:pt x="8135" y="8961"/>
                    <a:pt x="8135" y="8961"/>
                    <a:pt x="8135" y="8961"/>
                  </a:cubicBezTo>
                  <a:cubicBezTo>
                    <a:pt x="8191" y="8961"/>
                    <a:pt x="8191" y="8961"/>
                    <a:pt x="8191" y="8961"/>
                  </a:cubicBezTo>
                  <a:cubicBezTo>
                    <a:pt x="8247" y="8961"/>
                    <a:pt x="8247" y="8961"/>
                    <a:pt x="8247" y="8961"/>
                  </a:cubicBezTo>
                  <a:cubicBezTo>
                    <a:pt x="8303" y="9028"/>
                    <a:pt x="8303" y="9028"/>
                    <a:pt x="8303" y="9028"/>
                  </a:cubicBezTo>
                  <a:cubicBezTo>
                    <a:pt x="8359" y="8961"/>
                    <a:pt x="8359" y="8961"/>
                    <a:pt x="8359" y="8961"/>
                  </a:cubicBezTo>
                  <a:cubicBezTo>
                    <a:pt x="8416" y="8961"/>
                    <a:pt x="8416" y="8961"/>
                    <a:pt x="8416" y="8961"/>
                  </a:cubicBezTo>
                  <a:cubicBezTo>
                    <a:pt x="8416" y="9028"/>
                    <a:pt x="8416" y="9028"/>
                    <a:pt x="8416" y="9028"/>
                  </a:cubicBezTo>
                  <a:cubicBezTo>
                    <a:pt x="8416" y="9028"/>
                    <a:pt x="8416" y="9028"/>
                    <a:pt x="8416" y="9028"/>
                  </a:cubicBezTo>
                  <a:cubicBezTo>
                    <a:pt x="8472" y="8961"/>
                    <a:pt x="8472" y="8961"/>
                    <a:pt x="8472" y="8961"/>
                  </a:cubicBezTo>
                  <a:cubicBezTo>
                    <a:pt x="8472" y="8961"/>
                    <a:pt x="8472" y="8961"/>
                    <a:pt x="8472" y="8961"/>
                  </a:cubicBezTo>
                  <a:cubicBezTo>
                    <a:pt x="8528" y="8961"/>
                    <a:pt x="8528" y="8961"/>
                    <a:pt x="8528" y="8961"/>
                  </a:cubicBezTo>
                  <a:cubicBezTo>
                    <a:pt x="8528" y="9028"/>
                    <a:pt x="8528" y="9028"/>
                    <a:pt x="8528" y="9028"/>
                  </a:cubicBezTo>
                  <a:cubicBezTo>
                    <a:pt x="8528" y="9028"/>
                    <a:pt x="8528" y="9028"/>
                    <a:pt x="8528" y="9028"/>
                  </a:cubicBezTo>
                  <a:cubicBezTo>
                    <a:pt x="8528" y="9028"/>
                    <a:pt x="8528" y="9028"/>
                    <a:pt x="8528" y="9028"/>
                  </a:cubicBezTo>
                  <a:cubicBezTo>
                    <a:pt x="8584" y="9028"/>
                    <a:pt x="8584" y="9028"/>
                    <a:pt x="8584" y="9028"/>
                  </a:cubicBezTo>
                  <a:cubicBezTo>
                    <a:pt x="8584" y="9028"/>
                    <a:pt x="8584" y="9028"/>
                    <a:pt x="8584" y="9028"/>
                  </a:cubicBezTo>
                  <a:cubicBezTo>
                    <a:pt x="8640" y="9028"/>
                    <a:pt x="8640" y="9028"/>
                    <a:pt x="8640" y="9028"/>
                  </a:cubicBezTo>
                  <a:cubicBezTo>
                    <a:pt x="8640" y="9028"/>
                    <a:pt x="8640" y="9028"/>
                    <a:pt x="8640" y="9028"/>
                  </a:cubicBezTo>
                  <a:cubicBezTo>
                    <a:pt x="8696" y="9028"/>
                    <a:pt x="8696" y="9028"/>
                    <a:pt x="8696" y="9028"/>
                  </a:cubicBezTo>
                  <a:cubicBezTo>
                    <a:pt x="8696" y="8961"/>
                    <a:pt x="8696" y="8961"/>
                    <a:pt x="8696" y="8961"/>
                  </a:cubicBezTo>
                  <a:cubicBezTo>
                    <a:pt x="8752" y="8961"/>
                    <a:pt x="8752" y="8961"/>
                    <a:pt x="8752" y="8961"/>
                  </a:cubicBezTo>
                  <a:cubicBezTo>
                    <a:pt x="8808" y="8961"/>
                    <a:pt x="8808" y="8961"/>
                    <a:pt x="8808" y="8961"/>
                  </a:cubicBezTo>
                  <a:cubicBezTo>
                    <a:pt x="8864" y="8894"/>
                    <a:pt x="8864" y="8894"/>
                    <a:pt x="8864" y="8894"/>
                  </a:cubicBezTo>
                  <a:cubicBezTo>
                    <a:pt x="8921" y="8894"/>
                    <a:pt x="8921" y="8894"/>
                    <a:pt x="8921" y="8894"/>
                  </a:cubicBezTo>
                  <a:cubicBezTo>
                    <a:pt x="8977" y="8894"/>
                    <a:pt x="8977" y="8894"/>
                    <a:pt x="8977" y="8894"/>
                  </a:cubicBezTo>
                  <a:cubicBezTo>
                    <a:pt x="8977" y="8894"/>
                    <a:pt x="8977" y="8894"/>
                    <a:pt x="8977" y="8894"/>
                  </a:cubicBezTo>
                  <a:cubicBezTo>
                    <a:pt x="8977" y="8894"/>
                    <a:pt x="8977" y="8894"/>
                    <a:pt x="8977" y="8894"/>
                  </a:cubicBezTo>
                  <a:cubicBezTo>
                    <a:pt x="9033" y="8894"/>
                    <a:pt x="9033" y="8894"/>
                    <a:pt x="9033" y="8894"/>
                  </a:cubicBezTo>
                  <a:cubicBezTo>
                    <a:pt x="9089" y="8894"/>
                    <a:pt x="9089" y="8894"/>
                    <a:pt x="9089" y="8894"/>
                  </a:cubicBezTo>
                  <a:cubicBezTo>
                    <a:pt x="9089" y="8894"/>
                    <a:pt x="9089" y="8894"/>
                    <a:pt x="9089" y="8894"/>
                  </a:cubicBezTo>
                  <a:cubicBezTo>
                    <a:pt x="9201" y="8894"/>
                    <a:pt x="9201" y="8894"/>
                    <a:pt x="9201" y="8894"/>
                  </a:cubicBezTo>
                  <a:cubicBezTo>
                    <a:pt x="9313" y="8827"/>
                    <a:pt x="9313" y="8827"/>
                    <a:pt x="9313" y="8827"/>
                  </a:cubicBezTo>
                  <a:cubicBezTo>
                    <a:pt x="9313" y="8760"/>
                    <a:pt x="9313" y="8760"/>
                    <a:pt x="9313" y="8760"/>
                  </a:cubicBezTo>
                  <a:cubicBezTo>
                    <a:pt x="9313" y="8760"/>
                    <a:pt x="9313" y="8760"/>
                    <a:pt x="9313" y="8760"/>
                  </a:cubicBezTo>
                  <a:cubicBezTo>
                    <a:pt x="9369" y="8827"/>
                    <a:pt x="9369" y="8827"/>
                    <a:pt x="9369" y="8827"/>
                  </a:cubicBezTo>
                  <a:cubicBezTo>
                    <a:pt x="9369" y="8760"/>
                    <a:pt x="9369" y="8760"/>
                    <a:pt x="9369" y="8760"/>
                  </a:cubicBezTo>
                  <a:cubicBezTo>
                    <a:pt x="9425" y="8760"/>
                    <a:pt x="9425" y="8760"/>
                    <a:pt x="9425" y="8760"/>
                  </a:cubicBezTo>
                  <a:cubicBezTo>
                    <a:pt x="9425" y="8693"/>
                    <a:pt x="9425" y="8693"/>
                    <a:pt x="9425" y="8693"/>
                  </a:cubicBezTo>
                  <a:cubicBezTo>
                    <a:pt x="9425" y="8693"/>
                    <a:pt x="9425" y="8693"/>
                    <a:pt x="9425" y="8693"/>
                  </a:cubicBezTo>
                  <a:cubicBezTo>
                    <a:pt x="9425" y="8693"/>
                    <a:pt x="9425" y="8693"/>
                    <a:pt x="9425" y="8693"/>
                  </a:cubicBezTo>
                  <a:cubicBezTo>
                    <a:pt x="9482" y="8693"/>
                    <a:pt x="9482" y="8693"/>
                    <a:pt x="9482" y="8693"/>
                  </a:cubicBezTo>
                  <a:cubicBezTo>
                    <a:pt x="9482" y="8693"/>
                    <a:pt x="9482" y="8693"/>
                    <a:pt x="9482" y="8693"/>
                  </a:cubicBezTo>
                  <a:cubicBezTo>
                    <a:pt x="9482" y="8627"/>
                    <a:pt x="9482" y="8627"/>
                    <a:pt x="9482" y="8627"/>
                  </a:cubicBezTo>
                  <a:cubicBezTo>
                    <a:pt x="9482" y="8627"/>
                    <a:pt x="9482" y="8627"/>
                    <a:pt x="9482" y="8627"/>
                  </a:cubicBezTo>
                  <a:cubicBezTo>
                    <a:pt x="9538" y="8627"/>
                    <a:pt x="9538" y="8627"/>
                    <a:pt x="9538" y="8627"/>
                  </a:cubicBezTo>
                  <a:cubicBezTo>
                    <a:pt x="9538" y="8693"/>
                    <a:pt x="9538" y="8693"/>
                    <a:pt x="9538" y="8693"/>
                  </a:cubicBezTo>
                  <a:cubicBezTo>
                    <a:pt x="9538" y="8693"/>
                    <a:pt x="9538" y="8693"/>
                    <a:pt x="9538" y="8693"/>
                  </a:cubicBezTo>
                  <a:cubicBezTo>
                    <a:pt x="9538" y="8760"/>
                    <a:pt x="9538" y="8760"/>
                    <a:pt x="9538" y="8760"/>
                  </a:cubicBezTo>
                  <a:cubicBezTo>
                    <a:pt x="9538" y="8760"/>
                    <a:pt x="9538" y="8760"/>
                    <a:pt x="9538" y="8760"/>
                  </a:cubicBezTo>
                  <a:cubicBezTo>
                    <a:pt x="9538" y="8760"/>
                    <a:pt x="9538" y="8760"/>
                    <a:pt x="9538" y="8760"/>
                  </a:cubicBezTo>
                  <a:cubicBezTo>
                    <a:pt x="9482" y="8827"/>
                    <a:pt x="9482" y="8827"/>
                    <a:pt x="9482" y="8827"/>
                  </a:cubicBezTo>
                  <a:cubicBezTo>
                    <a:pt x="9482" y="8827"/>
                    <a:pt x="9482" y="8827"/>
                    <a:pt x="9482" y="8827"/>
                  </a:cubicBezTo>
                  <a:cubicBezTo>
                    <a:pt x="9482" y="8827"/>
                    <a:pt x="9482" y="8827"/>
                    <a:pt x="9482" y="8827"/>
                  </a:cubicBezTo>
                  <a:cubicBezTo>
                    <a:pt x="9538" y="8894"/>
                    <a:pt x="9538" y="8894"/>
                    <a:pt x="9538" y="8894"/>
                  </a:cubicBezTo>
                  <a:cubicBezTo>
                    <a:pt x="9538" y="8894"/>
                    <a:pt x="9538" y="8894"/>
                    <a:pt x="9538" y="8894"/>
                  </a:cubicBezTo>
                  <a:cubicBezTo>
                    <a:pt x="9594" y="8894"/>
                    <a:pt x="9594" y="8894"/>
                    <a:pt x="9594" y="8894"/>
                  </a:cubicBezTo>
                  <a:cubicBezTo>
                    <a:pt x="9594" y="8894"/>
                    <a:pt x="9594" y="8894"/>
                    <a:pt x="9594" y="8894"/>
                  </a:cubicBezTo>
                  <a:cubicBezTo>
                    <a:pt x="9650" y="8894"/>
                    <a:pt x="9650" y="8894"/>
                    <a:pt x="9650" y="8894"/>
                  </a:cubicBezTo>
                  <a:cubicBezTo>
                    <a:pt x="9650" y="8961"/>
                    <a:pt x="9650" y="8961"/>
                    <a:pt x="9650" y="8961"/>
                  </a:cubicBezTo>
                  <a:cubicBezTo>
                    <a:pt x="9650" y="8961"/>
                    <a:pt x="9650" y="8961"/>
                    <a:pt x="9650" y="8961"/>
                  </a:cubicBezTo>
                  <a:cubicBezTo>
                    <a:pt x="9650" y="8961"/>
                    <a:pt x="9650" y="8961"/>
                    <a:pt x="9650" y="8961"/>
                  </a:cubicBezTo>
                  <a:cubicBezTo>
                    <a:pt x="9706" y="8961"/>
                    <a:pt x="9706" y="8961"/>
                    <a:pt x="9706" y="8961"/>
                  </a:cubicBezTo>
                  <a:cubicBezTo>
                    <a:pt x="9706" y="8961"/>
                    <a:pt x="9706" y="8961"/>
                    <a:pt x="9706" y="8961"/>
                  </a:cubicBezTo>
                  <a:cubicBezTo>
                    <a:pt x="9706" y="8961"/>
                    <a:pt x="9706" y="8961"/>
                    <a:pt x="9706" y="8961"/>
                  </a:cubicBezTo>
                  <a:cubicBezTo>
                    <a:pt x="9706" y="9028"/>
                    <a:pt x="9706" y="9028"/>
                    <a:pt x="9706" y="9028"/>
                  </a:cubicBezTo>
                  <a:cubicBezTo>
                    <a:pt x="9650" y="9028"/>
                    <a:pt x="9650" y="9028"/>
                    <a:pt x="9650" y="9028"/>
                  </a:cubicBezTo>
                  <a:cubicBezTo>
                    <a:pt x="9650" y="9028"/>
                    <a:pt x="9650" y="9028"/>
                    <a:pt x="9650" y="9028"/>
                  </a:cubicBezTo>
                  <a:cubicBezTo>
                    <a:pt x="9650" y="9095"/>
                    <a:pt x="9650" y="9095"/>
                    <a:pt x="9650" y="9095"/>
                  </a:cubicBezTo>
                  <a:cubicBezTo>
                    <a:pt x="9650" y="9095"/>
                    <a:pt x="9650" y="9095"/>
                    <a:pt x="9650" y="9095"/>
                  </a:cubicBezTo>
                  <a:cubicBezTo>
                    <a:pt x="9706" y="9095"/>
                    <a:pt x="9706" y="9095"/>
                    <a:pt x="9706" y="9095"/>
                  </a:cubicBezTo>
                  <a:cubicBezTo>
                    <a:pt x="9706" y="9095"/>
                    <a:pt x="9706" y="9095"/>
                    <a:pt x="9706" y="9095"/>
                  </a:cubicBezTo>
                  <a:cubicBezTo>
                    <a:pt x="9762" y="9095"/>
                    <a:pt x="9762" y="9095"/>
                    <a:pt x="9762" y="9095"/>
                  </a:cubicBezTo>
                  <a:cubicBezTo>
                    <a:pt x="9818" y="9028"/>
                    <a:pt x="9818" y="9028"/>
                    <a:pt x="9818" y="9028"/>
                  </a:cubicBezTo>
                  <a:cubicBezTo>
                    <a:pt x="9818" y="9028"/>
                    <a:pt x="9818" y="9028"/>
                    <a:pt x="9818" y="9028"/>
                  </a:cubicBezTo>
                  <a:cubicBezTo>
                    <a:pt x="9818" y="9095"/>
                    <a:pt x="9818" y="9095"/>
                    <a:pt x="9818" y="9095"/>
                  </a:cubicBezTo>
                  <a:cubicBezTo>
                    <a:pt x="9818" y="9162"/>
                    <a:pt x="9818" y="9162"/>
                    <a:pt x="9818" y="9162"/>
                  </a:cubicBezTo>
                  <a:cubicBezTo>
                    <a:pt x="9874" y="9162"/>
                    <a:pt x="9874" y="9162"/>
                    <a:pt x="9874" y="9162"/>
                  </a:cubicBezTo>
                  <a:cubicBezTo>
                    <a:pt x="9874" y="9162"/>
                    <a:pt x="9874" y="9162"/>
                    <a:pt x="9874" y="9162"/>
                  </a:cubicBezTo>
                  <a:cubicBezTo>
                    <a:pt x="9930" y="9162"/>
                    <a:pt x="9930" y="9162"/>
                    <a:pt x="9930" y="9162"/>
                  </a:cubicBezTo>
                  <a:cubicBezTo>
                    <a:pt x="9930" y="9162"/>
                    <a:pt x="9930" y="9162"/>
                    <a:pt x="9930" y="9162"/>
                  </a:cubicBezTo>
                  <a:cubicBezTo>
                    <a:pt x="9986" y="9162"/>
                    <a:pt x="9986" y="9162"/>
                    <a:pt x="9986" y="9162"/>
                  </a:cubicBezTo>
                  <a:cubicBezTo>
                    <a:pt x="9986" y="9228"/>
                    <a:pt x="9986" y="9228"/>
                    <a:pt x="9986" y="9228"/>
                  </a:cubicBezTo>
                  <a:cubicBezTo>
                    <a:pt x="10043" y="9228"/>
                    <a:pt x="10043" y="9228"/>
                    <a:pt x="10043" y="9228"/>
                  </a:cubicBezTo>
                  <a:cubicBezTo>
                    <a:pt x="10043" y="9162"/>
                    <a:pt x="10043" y="9162"/>
                    <a:pt x="10043" y="9162"/>
                  </a:cubicBezTo>
                  <a:cubicBezTo>
                    <a:pt x="10043" y="9162"/>
                    <a:pt x="10043" y="9162"/>
                    <a:pt x="10043" y="9162"/>
                  </a:cubicBezTo>
                  <a:cubicBezTo>
                    <a:pt x="10099" y="9162"/>
                    <a:pt x="10099" y="9162"/>
                    <a:pt x="10099" y="9162"/>
                  </a:cubicBezTo>
                  <a:cubicBezTo>
                    <a:pt x="10099" y="9162"/>
                    <a:pt x="10099" y="9162"/>
                    <a:pt x="10099" y="9162"/>
                  </a:cubicBezTo>
                  <a:cubicBezTo>
                    <a:pt x="10099" y="9228"/>
                    <a:pt x="10099" y="9228"/>
                    <a:pt x="10099" y="9228"/>
                  </a:cubicBezTo>
                  <a:cubicBezTo>
                    <a:pt x="10099" y="9228"/>
                    <a:pt x="10099" y="9228"/>
                    <a:pt x="10099" y="9228"/>
                  </a:cubicBezTo>
                  <a:cubicBezTo>
                    <a:pt x="10155" y="9228"/>
                    <a:pt x="10155" y="9228"/>
                    <a:pt x="10155" y="9228"/>
                  </a:cubicBezTo>
                  <a:cubicBezTo>
                    <a:pt x="10155" y="9162"/>
                    <a:pt x="10155" y="9162"/>
                    <a:pt x="10155" y="9162"/>
                  </a:cubicBezTo>
                  <a:cubicBezTo>
                    <a:pt x="10211" y="9162"/>
                    <a:pt x="10211" y="9162"/>
                    <a:pt x="10211" y="9162"/>
                  </a:cubicBezTo>
                  <a:cubicBezTo>
                    <a:pt x="10211" y="9228"/>
                    <a:pt x="10211" y="9228"/>
                    <a:pt x="10211" y="9228"/>
                  </a:cubicBezTo>
                  <a:cubicBezTo>
                    <a:pt x="10211" y="9228"/>
                    <a:pt x="10211" y="9228"/>
                    <a:pt x="10211" y="9228"/>
                  </a:cubicBezTo>
                  <a:cubicBezTo>
                    <a:pt x="10267" y="9162"/>
                    <a:pt x="10267" y="9162"/>
                    <a:pt x="10267" y="9162"/>
                  </a:cubicBezTo>
                  <a:cubicBezTo>
                    <a:pt x="10267" y="9162"/>
                    <a:pt x="10267" y="9162"/>
                    <a:pt x="10267" y="9162"/>
                  </a:cubicBezTo>
                  <a:cubicBezTo>
                    <a:pt x="10267" y="9162"/>
                    <a:pt x="10267" y="9162"/>
                    <a:pt x="10267" y="9162"/>
                  </a:cubicBezTo>
                  <a:cubicBezTo>
                    <a:pt x="10323" y="9162"/>
                    <a:pt x="10323" y="9162"/>
                    <a:pt x="10323" y="9162"/>
                  </a:cubicBezTo>
                  <a:cubicBezTo>
                    <a:pt x="10323" y="9162"/>
                    <a:pt x="10323" y="9162"/>
                    <a:pt x="10323" y="9162"/>
                  </a:cubicBezTo>
                  <a:cubicBezTo>
                    <a:pt x="10323" y="9162"/>
                    <a:pt x="10323" y="9162"/>
                    <a:pt x="10323" y="9162"/>
                  </a:cubicBezTo>
                  <a:cubicBezTo>
                    <a:pt x="10379" y="9162"/>
                    <a:pt x="10379" y="9162"/>
                    <a:pt x="10379" y="9162"/>
                  </a:cubicBezTo>
                  <a:close/>
                  <a:moveTo>
                    <a:pt x="14980" y="11034"/>
                  </a:moveTo>
                  <a:cubicBezTo>
                    <a:pt x="15036" y="11034"/>
                    <a:pt x="15036" y="11034"/>
                    <a:pt x="15036" y="11034"/>
                  </a:cubicBezTo>
                  <a:cubicBezTo>
                    <a:pt x="15036" y="10967"/>
                    <a:pt x="15036" y="10967"/>
                    <a:pt x="15036" y="10967"/>
                  </a:cubicBezTo>
                  <a:cubicBezTo>
                    <a:pt x="15036" y="10900"/>
                    <a:pt x="15036" y="10900"/>
                    <a:pt x="15036" y="10900"/>
                  </a:cubicBezTo>
                  <a:cubicBezTo>
                    <a:pt x="15036" y="10833"/>
                    <a:pt x="15036" y="10833"/>
                    <a:pt x="15036" y="10833"/>
                  </a:cubicBezTo>
                  <a:cubicBezTo>
                    <a:pt x="15092" y="10767"/>
                    <a:pt x="15092" y="10767"/>
                    <a:pt x="15092" y="10767"/>
                  </a:cubicBezTo>
                  <a:cubicBezTo>
                    <a:pt x="15092" y="10767"/>
                    <a:pt x="15092" y="10767"/>
                    <a:pt x="15092" y="10767"/>
                  </a:cubicBezTo>
                  <a:cubicBezTo>
                    <a:pt x="15148" y="10700"/>
                    <a:pt x="15148" y="10700"/>
                    <a:pt x="15148" y="10700"/>
                  </a:cubicBezTo>
                  <a:cubicBezTo>
                    <a:pt x="15204" y="10566"/>
                    <a:pt x="15204" y="10566"/>
                    <a:pt x="15204" y="10566"/>
                  </a:cubicBezTo>
                  <a:cubicBezTo>
                    <a:pt x="15260" y="10566"/>
                    <a:pt x="15260" y="10566"/>
                    <a:pt x="15260" y="10566"/>
                  </a:cubicBezTo>
                  <a:cubicBezTo>
                    <a:pt x="15316" y="10566"/>
                    <a:pt x="15316" y="10566"/>
                    <a:pt x="15316" y="10566"/>
                  </a:cubicBezTo>
                  <a:cubicBezTo>
                    <a:pt x="15316" y="10566"/>
                    <a:pt x="15316" y="10566"/>
                    <a:pt x="15316" y="10566"/>
                  </a:cubicBezTo>
                  <a:cubicBezTo>
                    <a:pt x="15316" y="10566"/>
                    <a:pt x="15316" y="10566"/>
                    <a:pt x="15316" y="10566"/>
                  </a:cubicBezTo>
                  <a:cubicBezTo>
                    <a:pt x="15372" y="10499"/>
                    <a:pt x="15372" y="10499"/>
                    <a:pt x="15372" y="10499"/>
                  </a:cubicBezTo>
                  <a:cubicBezTo>
                    <a:pt x="15429" y="10566"/>
                    <a:pt x="15429" y="10566"/>
                    <a:pt x="15429" y="10566"/>
                  </a:cubicBezTo>
                  <a:cubicBezTo>
                    <a:pt x="15485" y="10566"/>
                    <a:pt x="15485" y="10566"/>
                    <a:pt x="15485" y="10566"/>
                  </a:cubicBezTo>
                  <a:cubicBezTo>
                    <a:pt x="15485" y="10566"/>
                    <a:pt x="15485" y="10566"/>
                    <a:pt x="15485" y="10566"/>
                  </a:cubicBezTo>
                  <a:cubicBezTo>
                    <a:pt x="15541" y="10633"/>
                    <a:pt x="15541" y="10633"/>
                    <a:pt x="15541" y="10633"/>
                  </a:cubicBezTo>
                  <a:cubicBezTo>
                    <a:pt x="15541" y="10700"/>
                    <a:pt x="15541" y="10700"/>
                    <a:pt x="15541" y="10700"/>
                  </a:cubicBezTo>
                  <a:cubicBezTo>
                    <a:pt x="15541" y="10700"/>
                    <a:pt x="15541" y="10700"/>
                    <a:pt x="15541" y="10700"/>
                  </a:cubicBezTo>
                  <a:cubicBezTo>
                    <a:pt x="15485" y="10767"/>
                    <a:pt x="15485" y="10767"/>
                    <a:pt x="15485" y="10767"/>
                  </a:cubicBezTo>
                  <a:cubicBezTo>
                    <a:pt x="15485" y="10833"/>
                    <a:pt x="15485" y="10833"/>
                    <a:pt x="15485" y="10833"/>
                  </a:cubicBezTo>
                  <a:cubicBezTo>
                    <a:pt x="15485" y="10833"/>
                    <a:pt x="15485" y="10833"/>
                    <a:pt x="15485" y="10833"/>
                  </a:cubicBezTo>
                  <a:cubicBezTo>
                    <a:pt x="15429" y="10967"/>
                    <a:pt x="15429" y="10967"/>
                    <a:pt x="15429" y="10967"/>
                  </a:cubicBezTo>
                  <a:cubicBezTo>
                    <a:pt x="15372" y="11034"/>
                    <a:pt x="15372" y="11034"/>
                    <a:pt x="15372" y="11034"/>
                  </a:cubicBezTo>
                  <a:cubicBezTo>
                    <a:pt x="15372" y="11034"/>
                    <a:pt x="15372" y="11034"/>
                    <a:pt x="15372" y="11034"/>
                  </a:cubicBezTo>
                  <a:cubicBezTo>
                    <a:pt x="15260" y="11034"/>
                    <a:pt x="15260" y="11034"/>
                    <a:pt x="15260" y="11034"/>
                  </a:cubicBezTo>
                  <a:cubicBezTo>
                    <a:pt x="15260" y="11101"/>
                    <a:pt x="15260" y="11101"/>
                    <a:pt x="15260" y="11101"/>
                  </a:cubicBezTo>
                  <a:cubicBezTo>
                    <a:pt x="15260" y="11101"/>
                    <a:pt x="15260" y="11101"/>
                    <a:pt x="15260" y="11101"/>
                  </a:cubicBezTo>
                  <a:cubicBezTo>
                    <a:pt x="15204" y="11101"/>
                    <a:pt x="15204" y="11101"/>
                    <a:pt x="15204" y="11101"/>
                  </a:cubicBezTo>
                  <a:cubicBezTo>
                    <a:pt x="15148" y="11101"/>
                    <a:pt x="15148" y="11101"/>
                    <a:pt x="15148" y="11101"/>
                  </a:cubicBezTo>
                  <a:cubicBezTo>
                    <a:pt x="15092" y="11101"/>
                    <a:pt x="15092" y="11101"/>
                    <a:pt x="15092" y="11101"/>
                  </a:cubicBezTo>
                  <a:cubicBezTo>
                    <a:pt x="15036" y="11101"/>
                    <a:pt x="15036" y="11101"/>
                    <a:pt x="15036" y="11101"/>
                  </a:cubicBezTo>
                  <a:cubicBezTo>
                    <a:pt x="15036" y="11101"/>
                    <a:pt x="15036" y="11101"/>
                    <a:pt x="15036" y="11101"/>
                  </a:cubicBezTo>
                  <a:cubicBezTo>
                    <a:pt x="14980" y="11034"/>
                    <a:pt x="14980" y="11034"/>
                    <a:pt x="14980" y="11034"/>
                  </a:cubicBezTo>
                  <a:close/>
                  <a:moveTo>
                    <a:pt x="10604" y="9028"/>
                  </a:moveTo>
                  <a:cubicBezTo>
                    <a:pt x="10604" y="8961"/>
                    <a:pt x="10604" y="8961"/>
                    <a:pt x="10604" y="8961"/>
                  </a:cubicBezTo>
                  <a:cubicBezTo>
                    <a:pt x="10604" y="8961"/>
                    <a:pt x="10604" y="8961"/>
                    <a:pt x="10604" y="8961"/>
                  </a:cubicBezTo>
                  <a:cubicBezTo>
                    <a:pt x="10604" y="8961"/>
                    <a:pt x="10604" y="8961"/>
                    <a:pt x="10604" y="8961"/>
                  </a:cubicBezTo>
                  <a:cubicBezTo>
                    <a:pt x="10604" y="8894"/>
                    <a:pt x="10604" y="8894"/>
                    <a:pt x="10604" y="8894"/>
                  </a:cubicBezTo>
                  <a:cubicBezTo>
                    <a:pt x="10604" y="8894"/>
                    <a:pt x="10604" y="8894"/>
                    <a:pt x="10604" y="8894"/>
                  </a:cubicBezTo>
                  <a:cubicBezTo>
                    <a:pt x="10660" y="8894"/>
                    <a:pt x="10660" y="8894"/>
                    <a:pt x="10660" y="8894"/>
                  </a:cubicBezTo>
                  <a:cubicBezTo>
                    <a:pt x="10660" y="8894"/>
                    <a:pt x="10660" y="8894"/>
                    <a:pt x="10660" y="8894"/>
                  </a:cubicBezTo>
                  <a:cubicBezTo>
                    <a:pt x="10660" y="8894"/>
                    <a:pt x="10660" y="8894"/>
                    <a:pt x="10660" y="8894"/>
                  </a:cubicBezTo>
                  <a:cubicBezTo>
                    <a:pt x="10660" y="8961"/>
                    <a:pt x="10660" y="8961"/>
                    <a:pt x="10660" y="8961"/>
                  </a:cubicBezTo>
                  <a:cubicBezTo>
                    <a:pt x="10660" y="8961"/>
                    <a:pt x="10660" y="8961"/>
                    <a:pt x="10660" y="8961"/>
                  </a:cubicBezTo>
                  <a:cubicBezTo>
                    <a:pt x="10604" y="8961"/>
                    <a:pt x="10604" y="8961"/>
                    <a:pt x="10604" y="8961"/>
                  </a:cubicBezTo>
                  <a:cubicBezTo>
                    <a:pt x="10604" y="9028"/>
                    <a:pt x="10604" y="9028"/>
                    <a:pt x="10604" y="9028"/>
                  </a:cubicBezTo>
                  <a:cubicBezTo>
                    <a:pt x="10604" y="9028"/>
                    <a:pt x="10604" y="9028"/>
                    <a:pt x="10604" y="9028"/>
                  </a:cubicBezTo>
                  <a:close/>
                  <a:moveTo>
                    <a:pt x="10155" y="9429"/>
                  </a:moveTo>
                  <a:cubicBezTo>
                    <a:pt x="10211" y="9429"/>
                    <a:pt x="10211" y="9429"/>
                    <a:pt x="10211" y="9429"/>
                  </a:cubicBezTo>
                  <a:cubicBezTo>
                    <a:pt x="10211" y="9362"/>
                    <a:pt x="10211" y="9362"/>
                    <a:pt x="10211" y="9362"/>
                  </a:cubicBezTo>
                  <a:cubicBezTo>
                    <a:pt x="10211" y="9362"/>
                    <a:pt x="10211" y="9362"/>
                    <a:pt x="10211" y="9362"/>
                  </a:cubicBezTo>
                  <a:cubicBezTo>
                    <a:pt x="10211" y="9295"/>
                    <a:pt x="10211" y="9295"/>
                    <a:pt x="10211" y="9295"/>
                  </a:cubicBezTo>
                  <a:cubicBezTo>
                    <a:pt x="10211" y="9295"/>
                    <a:pt x="10211" y="9295"/>
                    <a:pt x="10211" y="9295"/>
                  </a:cubicBezTo>
                  <a:cubicBezTo>
                    <a:pt x="10211" y="9295"/>
                    <a:pt x="10211" y="9295"/>
                    <a:pt x="10211" y="9295"/>
                  </a:cubicBezTo>
                  <a:cubicBezTo>
                    <a:pt x="10155" y="9362"/>
                    <a:pt x="10155" y="9362"/>
                    <a:pt x="10155" y="9362"/>
                  </a:cubicBezTo>
                  <a:cubicBezTo>
                    <a:pt x="10155" y="9362"/>
                    <a:pt x="10155" y="9362"/>
                    <a:pt x="10155" y="9362"/>
                  </a:cubicBezTo>
                  <a:cubicBezTo>
                    <a:pt x="10099" y="9362"/>
                    <a:pt x="10099" y="9362"/>
                    <a:pt x="10099" y="9362"/>
                  </a:cubicBezTo>
                  <a:cubicBezTo>
                    <a:pt x="10155" y="9429"/>
                    <a:pt x="10155" y="9429"/>
                    <a:pt x="10155" y="9429"/>
                  </a:cubicBezTo>
                  <a:cubicBezTo>
                    <a:pt x="10155" y="9429"/>
                    <a:pt x="10155" y="9429"/>
                    <a:pt x="10155" y="9429"/>
                  </a:cubicBezTo>
                  <a:close/>
                  <a:moveTo>
                    <a:pt x="10660" y="9362"/>
                  </a:moveTo>
                  <a:cubicBezTo>
                    <a:pt x="10604" y="9362"/>
                    <a:pt x="10604" y="9362"/>
                    <a:pt x="10604" y="9362"/>
                  </a:cubicBezTo>
                  <a:cubicBezTo>
                    <a:pt x="10604" y="9362"/>
                    <a:pt x="10604" y="9362"/>
                    <a:pt x="10604" y="9362"/>
                  </a:cubicBezTo>
                  <a:cubicBezTo>
                    <a:pt x="10604" y="9429"/>
                    <a:pt x="10604" y="9429"/>
                    <a:pt x="10604" y="9429"/>
                  </a:cubicBezTo>
                  <a:cubicBezTo>
                    <a:pt x="10548" y="9362"/>
                    <a:pt x="10548" y="9362"/>
                    <a:pt x="10548" y="9362"/>
                  </a:cubicBezTo>
                  <a:cubicBezTo>
                    <a:pt x="10548" y="9362"/>
                    <a:pt x="10548" y="9362"/>
                    <a:pt x="10548" y="9362"/>
                  </a:cubicBezTo>
                  <a:cubicBezTo>
                    <a:pt x="10604" y="9295"/>
                    <a:pt x="10604" y="9295"/>
                    <a:pt x="10604" y="9295"/>
                  </a:cubicBezTo>
                  <a:cubicBezTo>
                    <a:pt x="10604" y="9228"/>
                    <a:pt x="10604" y="9228"/>
                    <a:pt x="10604" y="9228"/>
                  </a:cubicBezTo>
                  <a:cubicBezTo>
                    <a:pt x="10660" y="9228"/>
                    <a:pt x="10660" y="9228"/>
                    <a:pt x="10660" y="9228"/>
                  </a:cubicBezTo>
                  <a:cubicBezTo>
                    <a:pt x="10660" y="9228"/>
                    <a:pt x="10660" y="9228"/>
                    <a:pt x="10660" y="9228"/>
                  </a:cubicBezTo>
                  <a:cubicBezTo>
                    <a:pt x="10660" y="9228"/>
                    <a:pt x="10660" y="9228"/>
                    <a:pt x="10660" y="9228"/>
                  </a:cubicBezTo>
                  <a:cubicBezTo>
                    <a:pt x="10716" y="9295"/>
                    <a:pt x="10716" y="9295"/>
                    <a:pt x="10716" y="9295"/>
                  </a:cubicBezTo>
                  <a:cubicBezTo>
                    <a:pt x="10660" y="9362"/>
                    <a:pt x="10660" y="9362"/>
                    <a:pt x="10660" y="9362"/>
                  </a:cubicBezTo>
                  <a:close/>
                  <a:moveTo>
                    <a:pt x="10716" y="9295"/>
                  </a:moveTo>
                  <a:cubicBezTo>
                    <a:pt x="10716" y="9228"/>
                    <a:pt x="10716" y="9228"/>
                    <a:pt x="10716" y="9228"/>
                  </a:cubicBezTo>
                  <a:cubicBezTo>
                    <a:pt x="10716" y="9228"/>
                    <a:pt x="10716" y="9228"/>
                    <a:pt x="10716" y="9228"/>
                  </a:cubicBezTo>
                  <a:cubicBezTo>
                    <a:pt x="10716" y="9162"/>
                    <a:pt x="10716" y="9162"/>
                    <a:pt x="10716" y="9162"/>
                  </a:cubicBezTo>
                  <a:cubicBezTo>
                    <a:pt x="10772" y="9162"/>
                    <a:pt x="10772" y="9162"/>
                    <a:pt x="10772" y="9162"/>
                  </a:cubicBezTo>
                  <a:cubicBezTo>
                    <a:pt x="10772" y="9162"/>
                    <a:pt x="10772" y="9162"/>
                    <a:pt x="10772" y="9162"/>
                  </a:cubicBezTo>
                  <a:cubicBezTo>
                    <a:pt x="10772" y="9228"/>
                    <a:pt x="10772" y="9228"/>
                    <a:pt x="10772" y="9228"/>
                  </a:cubicBezTo>
                  <a:cubicBezTo>
                    <a:pt x="10772" y="9228"/>
                    <a:pt x="10772" y="9228"/>
                    <a:pt x="10772" y="9228"/>
                  </a:cubicBezTo>
                  <a:cubicBezTo>
                    <a:pt x="10772" y="9228"/>
                    <a:pt x="10716" y="9295"/>
                    <a:pt x="10716" y="9295"/>
                  </a:cubicBezTo>
                  <a:close/>
                  <a:moveTo>
                    <a:pt x="11670" y="9295"/>
                  </a:moveTo>
                  <a:cubicBezTo>
                    <a:pt x="11670" y="9162"/>
                    <a:pt x="11670" y="9162"/>
                    <a:pt x="11670" y="9162"/>
                  </a:cubicBezTo>
                  <a:cubicBezTo>
                    <a:pt x="11726" y="9162"/>
                    <a:pt x="11726" y="9162"/>
                    <a:pt x="11726" y="9162"/>
                  </a:cubicBezTo>
                  <a:cubicBezTo>
                    <a:pt x="11782" y="9162"/>
                    <a:pt x="11782" y="9162"/>
                    <a:pt x="11782" y="9162"/>
                  </a:cubicBezTo>
                  <a:cubicBezTo>
                    <a:pt x="11782" y="9228"/>
                    <a:pt x="11782" y="9228"/>
                    <a:pt x="11782" y="9228"/>
                  </a:cubicBezTo>
                  <a:cubicBezTo>
                    <a:pt x="11726" y="9295"/>
                    <a:pt x="11726" y="9295"/>
                    <a:pt x="11726" y="9295"/>
                  </a:cubicBezTo>
                  <a:cubicBezTo>
                    <a:pt x="11726" y="9295"/>
                    <a:pt x="11726" y="9295"/>
                    <a:pt x="11726" y="9295"/>
                  </a:cubicBezTo>
                  <a:cubicBezTo>
                    <a:pt x="11726" y="9295"/>
                    <a:pt x="11726" y="9295"/>
                    <a:pt x="11726" y="9295"/>
                  </a:cubicBezTo>
                  <a:cubicBezTo>
                    <a:pt x="11726" y="9228"/>
                    <a:pt x="11726" y="9228"/>
                    <a:pt x="11726" y="9228"/>
                  </a:cubicBezTo>
                  <a:cubicBezTo>
                    <a:pt x="11670" y="9228"/>
                    <a:pt x="11670" y="9228"/>
                    <a:pt x="11670" y="9228"/>
                  </a:cubicBezTo>
                  <a:cubicBezTo>
                    <a:pt x="11670" y="9295"/>
                    <a:pt x="11670" y="9295"/>
                    <a:pt x="11670" y="9295"/>
                  </a:cubicBezTo>
                  <a:cubicBezTo>
                    <a:pt x="11670" y="9295"/>
                    <a:pt x="11670" y="9295"/>
                    <a:pt x="11670" y="9295"/>
                  </a:cubicBezTo>
                  <a:close/>
                  <a:moveTo>
                    <a:pt x="11614" y="9228"/>
                  </a:moveTo>
                  <a:cubicBezTo>
                    <a:pt x="11614" y="9228"/>
                    <a:pt x="11614" y="9228"/>
                    <a:pt x="11614" y="9228"/>
                  </a:cubicBezTo>
                  <a:cubicBezTo>
                    <a:pt x="11670" y="9162"/>
                    <a:pt x="11670" y="9162"/>
                    <a:pt x="11670" y="9162"/>
                  </a:cubicBezTo>
                  <a:cubicBezTo>
                    <a:pt x="11614" y="9095"/>
                    <a:pt x="11614" y="9095"/>
                    <a:pt x="11614" y="9095"/>
                  </a:cubicBezTo>
                  <a:cubicBezTo>
                    <a:pt x="11614" y="9162"/>
                    <a:pt x="11614" y="9162"/>
                    <a:pt x="11614" y="9162"/>
                  </a:cubicBezTo>
                  <a:cubicBezTo>
                    <a:pt x="11614" y="9228"/>
                    <a:pt x="11614" y="9228"/>
                    <a:pt x="11614" y="9228"/>
                  </a:cubicBezTo>
                  <a:close/>
                  <a:moveTo>
                    <a:pt x="11557" y="9697"/>
                  </a:moveTo>
                  <a:cubicBezTo>
                    <a:pt x="11614" y="9630"/>
                    <a:pt x="11614" y="9630"/>
                    <a:pt x="11614" y="9630"/>
                  </a:cubicBezTo>
                  <a:cubicBezTo>
                    <a:pt x="11670" y="9630"/>
                    <a:pt x="11670" y="9630"/>
                    <a:pt x="11670" y="9630"/>
                  </a:cubicBezTo>
                  <a:cubicBezTo>
                    <a:pt x="11670" y="9563"/>
                    <a:pt x="11670" y="9563"/>
                    <a:pt x="11670" y="9563"/>
                  </a:cubicBezTo>
                  <a:cubicBezTo>
                    <a:pt x="11614" y="9563"/>
                    <a:pt x="11614" y="9563"/>
                    <a:pt x="11614" y="9563"/>
                  </a:cubicBezTo>
                  <a:cubicBezTo>
                    <a:pt x="11614" y="9563"/>
                    <a:pt x="11614" y="9563"/>
                    <a:pt x="11614" y="9563"/>
                  </a:cubicBezTo>
                  <a:cubicBezTo>
                    <a:pt x="11614" y="9429"/>
                    <a:pt x="11614" y="9429"/>
                    <a:pt x="11614" y="9429"/>
                  </a:cubicBezTo>
                  <a:cubicBezTo>
                    <a:pt x="11670" y="9362"/>
                    <a:pt x="11670" y="9362"/>
                    <a:pt x="11670" y="9362"/>
                  </a:cubicBezTo>
                  <a:cubicBezTo>
                    <a:pt x="11614" y="9429"/>
                    <a:pt x="11614" y="9429"/>
                    <a:pt x="11614" y="9429"/>
                  </a:cubicBezTo>
                  <a:cubicBezTo>
                    <a:pt x="11557" y="9496"/>
                    <a:pt x="11557" y="9496"/>
                    <a:pt x="11557" y="9496"/>
                  </a:cubicBezTo>
                  <a:cubicBezTo>
                    <a:pt x="11557" y="9429"/>
                    <a:pt x="11557" y="9429"/>
                    <a:pt x="11557" y="9429"/>
                  </a:cubicBezTo>
                  <a:cubicBezTo>
                    <a:pt x="11614" y="9295"/>
                    <a:pt x="11614" y="9295"/>
                    <a:pt x="11614" y="9295"/>
                  </a:cubicBezTo>
                  <a:cubicBezTo>
                    <a:pt x="11557" y="9162"/>
                    <a:pt x="11557" y="9162"/>
                    <a:pt x="11557" y="9162"/>
                  </a:cubicBezTo>
                  <a:cubicBezTo>
                    <a:pt x="11501" y="9095"/>
                    <a:pt x="11501" y="9095"/>
                    <a:pt x="11501" y="9095"/>
                  </a:cubicBezTo>
                  <a:cubicBezTo>
                    <a:pt x="11501" y="9028"/>
                    <a:pt x="11501" y="9028"/>
                    <a:pt x="11501" y="9028"/>
                  </a:cubicBezTo>
                  <a:cubicBezTo>
                    <a:pt x="11445" y="9028"/>
                    <a:pt x="11445" y="9028"/>
                    <a:pt x="11445" y="9028"/>
                  </a:cubicBezTo>
                  <a:cubicBezTo>
                    <a:pt x="11445" y="9095"/>
                    <a:pt x="11445" y="9095"/>
                    <a:pt x="11445" y="9095"/>
                  </a:cubicBezTo>
                  <a:cubicBezTo>
                    <a:pt x="11445" y="9028"/>
                    <a:pt x="11445" y="9028"/>
                    <a:pt x="11445" y="9028"/>
                  </a:cubicBezTo>
                  <a:cubicBezTo>
                    <a:pt x="11445" y="8961"/>
                    <a:pt x="11445" y="8961"/>
                    <a:pt x="11445" y="8961"/>
                  </a:cubicBezTo>
                  <a:cubicBezTo>
                    <a:pt x="11445" y="8961"/>
                    <a:pt x="11445" y="8961"/>
                    <a:pt x="11445" y="8961"/>
                  </a:cubicBezTo>
                  <a:cubicBezTo>
                    <a:pt x="11445" y="8894"/>
                    <a:pt x="11445" y="8894"/>
                    <a:pt x="11445" y="8894"/>
                  </a:cubicBezTo>
                  <a:cubicBezTo>
                    <a:pt x="11445" y="8827"/>
                    <a:pt x="11445" y="8827"/>
                    <a:pt x="11445" y="8827"/>
                  </a:cubicBezTo>
                  <a:cubicBezTo>
                    <a:pt x="11389" y="8827"/>
                    <a:pt x="11389" y="8827"/>
                    <a:pt x="11389" y="8827"/>
                  </a:cubicBezTo>
                  <a:cubicBezTo>
                    <a:pt x="11333" y="8894"/>
                    <a:pt x="11333" y="8894"/>
                    <a:pt x="11333" y="8894"/>
                  </a:cubicBezTo>
                  <a:cubicBezTo>
                    <a:pt x="11277" y="9028"/>
                    <a:pt x="11277" y="9028"/>
                    <a:pt x="11277" y="9028"/>
                  </a:cubicBezTo>
                  <a:cubicBezTo>
                    <a:pt x="11277" y="9095"/>
                    <a:pt x="11277" y="9095"/>
                    <a:pt x="11277" y="9095"/>
                  </a:cubicBezTo>
                  <a:cubicBezTo>
                    <a:pt x="11277" y="9095"/>
                    <a:pt x="11277" y="9095"/>
                    <a:pt x="11277" y="9095"/>
                  </a:cubicBezTo>
                  <a:cubicBezTo>
                    <a:pt x="11221" y="9028"/>
                    <a:pt x="11221" y="9028"/>
                    <a:pt x="11221" y="9028"/>
                  </a:cubicBezTo>
                  <a:cubicBezTo>
                    <a:pt x="11221" y="9028"/>
                    <a:pt x="11221" y="9028"/>
                    <a:pt x="11221" y="9028"/>
                  </a:cubicBezTo>
                  <a:cubicBezTo>
                    <a:pt x="11221" y="9095"/>
                    <a:pt x="11221" y="9095"/>
                    <a:pt x="11221" y="9095"/>
                  </a:cubicBezTo>
                  <a:cubicBezTo>
                    <a:pt x="11165" y="9095"/>
                    <a:pt x="11165" y="9095"/>
                    <a:pt x="11165" y="9095"/>
                  </a:cubicBezTo>
                  <a:cubicBezTo>
                    <a:pt x="11221" y="9095"/>
                    <a:pt x="11221" y="9095"/>
                    <a:pt x="11221" y="9095"/>
                  </a:cubicBezTo>
                  <a:cubicBezTo>
                    <a:pt x="11165" y="9162"/>
                    <a:pt x="11165" y="9162"/>
                    <a:pt x="11165" y="9162"/>
                  </a:cubicBezTo>
                  <a:cubicBezTo>
                    <a:pt x="11109" y="9162"/>
                    <a:pt x="11109" y="9162"/>
                    <a:pt x="11109" y="9162"/>
                  </a:cubicBezTo>
                  <a:cubicBezTo>
                    <a:pt x="11109" y="9228"/>
                    <a:pt x="11109" y="9228"/>
                    <a:pt x="11109" y="9228"/>
                  </a:cubicBezTo>
                  <a:cubicBezTo>
                    <a:pt x="10996" y="9228"/>
                    <a:pt x="10996" y="9228"/>
                    <a:pt x="10996" y="9228"/>
                  </a:cubicBezTo>
                  <a:cubicBezTo>
                    <a:pt x="10996" y="9228"/>
                    <a:pt x="10996" y="9228"/>
                    <a:pt x="10996" y="9228"/>
                  </a:cubicBezTo>
                  <a:cubicBezTo>
                    <a:pt x="10940" y="9228"/>
                    <a:pt x="10940" y="9228"/>
                    <a:pt x="10940" y="9228"/>
                  </a:cubicBezTo>
                  <a:cubicBezTo>
                    <a:pt x="10828" y="9295"/>
                    <a:pt x="10828" y="9295"/>
                    <a:pt x="10828" y="9295"/>
                  </a:cubicBezTo>
                  <a:cubicBezTo>
                    <a:pt x="10828" y="9362"/>
                    <a:pt x="10828" y="9362"/>
                    <a:pt x="10828" y="9362"/>
                  </a:cubicBezTo>
                  <a:cubicBezTo>
                    <a:pt x="10884" y="9429"/>
                    <a:pt x="10884" y="9429"/>
                    <a:pt x="10884" y="9429"/>
                  </a:cubicBezTo>
                  <a:cubicBezTo>
                    <a:pt x="10940" y="9362"/>
                    <a:pt x="10940" y="9362"/>
                    <a:pt x="10940" y="9362"/>
                  </a:cubicBezTo>
                  <a:cubicBezTo>
                    <a:pt x="10940" y="9362"/>
                    <a:pt x="10940" y="9362"/>
                    <a:pt x="10940" y="9362"/>
                  </a:cubicBezTo>
                  <a:cubicBezTo>
                    <a:pt x="10940" y="9295"/>
                    <a:pt x="10940" y="9295"/>
                    <a:pt x="10940" y="9295"/>
                  </a:cubicBezTo>
                  <a:cubicBezTo>
                    <a:pt x="10996" y="9362"/>
                    <a:pt x="10996" y="9362"/>
                    <a:pt x="10996" y="9362"/>
                  </a:cubicBezTo>
                  <a:cubicBezTo>
                    <a:pt x="10996" y="9429"/>
                    <a:pt x="10996" y="9429"/>
                    <a:pt x="10996" y="9429"/>
                  </a:cubicBezTo>
                  <a:cubicBezTo>
                    <a:pt x="11052" y="9496"/>
                    <a:pt x="11052" y="9496"/>
                    <a:pt x="11052" y="9496"/>
                  </a:cubicBezTo>
                  <a:cubicBezTo>
                    <a:pt x="11052" y="9429"/>
                    <a:pt x="11052" y="9429"/>
                    <a:pt x="11052" y="9429"/>
                  </a:cubicBezTo>
                  <a:cubicBezTo>
                    <a:pt x="11052" y="9429"/>
                    <a:pt x="11052" y="9429"/>
                    <a:pt x="11052" y="9429"/>
                  </a:cubicBezTo>
                  <a:cubicBezTo>
                    <a:pt x="11052" y="9496"/>
                    <a:pt x="11052" y="9496"/>
                    <a:pt x="11052" y="9496"/>
                  </a:cubicBezTo>
                  <a:cubicBezTo>
                    <a:pt x="11109" y="9563"/>
                    <a:pt x="11109" y="9563"/>
                    <a:pt x="11109" y="9563"/>
                  </a:cubicBezTo>
                  <a:cubicBezTo>
                    <a:pt x="11165" y="9563"/>
                    <a:pt x="11165" y="9563"/>
                    <a:pt x="11165" y="9563"/>
                  </a:cubicBezTo>
                  <a:cubicBezTo>
                    <a:pt x="11165" y="9697"/>
                    <a:pt x="11165" y="9697"/>
                    <a:pt x="11165" y="9697"/>
                  </a:cubicBezTo>
                  <a:cubicBezTo>
                    <a:pt x="11221" y="9697"/>
                    <a:pt x="11221" y="9697"/>
                    <a:pt x="11221" y="9697"/>
                  </a:cubicBezTo>
                  <a:cubicBezTo>
                    <a:pt x="11277" y="9630"/>
                    <a:pt x="11277" y="9630"/>
                    <a:pt x="11277" y="9630"/>
                  </a:cubicBezTo>
                  <a:cubicBezTo>
                    <a:pt x="11277" y="9697"/>
                    <a:pt x="11277" y="9697"/>
                    <a:pt x="11277" y="9697"/>
                  </a:cubicBezTo>
                  <a:cubicBezTo>
                    <a:pt x="11333" y="9763"/>
                    <a:pt x="11333" y="9763"/>
                    <a:pt x="11333" y="9763"/>
                  </a:cubicBezTo>
                  <a:cubicBezTo>
                    <a:pt x="11389" y="9763"/>
                    <a:pt x="11389" y="9763"/>
                    <a:pt x="11389" y="9763"/>
                  </a:cubicBezTo>
                  <a:cubicBezTo>
                    <a:pt x="11389" y="9763"/>
                    <a:pt x="11389" y="9763"/>
                    <a:pt x="11389" y="9763"/>
                  </a:cubicBezTo>
                  <a:cubicBezTo>
                    <a:pt x="11445" y="9697"/>
                    <a:pt x="11445" y="9697"/>
                    <a:pt x="11445" y="9697"/>
                  </a:cubicBezTo>
                  <a:cubicBezTo>
                    <a:pt x="11501" y="9697"/>
                    <a:pt x="11501" y="9697"/>
                    <a:pt x="11501" y="9697"/>
                  </a:cubicBezTo>
                  <a:cubicBezTo>
                    <a:pt x="11557" y="9630"/>
                    <a:pt x="11557" y="9630"/>
                    <a:pt x="11557" y="9630"/>
                  </a:cubicBezTo>
                  <a:cubicBezTo>
                    <a:pt x="11557" y="9697"/>
                    <a:pt x="11557" y="9697"/>
                    <a:pt x="11557" y="9697"/>
                  </a:cubicBezTo>
                  <a:close/>
                  <a:moveTo>
                    <a:pt x="16663" y="9295"/>
                  </a:moveTo>
                  <a:cubicBezTo>
                    <a:pt x="16663" y="9295"/>
                    <a:pt x="16663" y="9295"/>
                    <a:pt x="16663" y="9295"/>
                  </a:cubicBezTo>
                  <a:cubicBezTo>
                    <a:pt x="16663" y="9228"/>
                    <a:pt x="16663" y="9228"/>
                    <a:pt x="16663" y="9228"/>
                  </a:cubicBezTo>
                  <a:cubicBezTo>
                    <a:pt x="16663" y="9162"/>
                    <a:pt x="16663" y="9162"/>
                    <a:pt x="16663" y="9162"/>
                  </a:cubicBezTo>
                  <a:cubicBezTo>
                    <a:pt x="16719" y="9162"/>
                    <a:pt x="16719" y="9162"/>
                    <a:pt x="16719" y="9162"/>
                  </a:cubicBezTo>
                  <a:cubicBezTo>
                    <a:pt x="16775" y="9162"/>
                    <a:pt x="16775" y="9162"/>
                    <a:pt x="16775" y="9162"/>
                  </a:cubicBezTo>
                  <a:cubicBezTo>
                    <a:pt x="16775" y="9228"/>
                    <a:pt x="16775" y="9228"/>
                    <a:pt x="16775" y="9228"/>
                  </a:cubicBezTo>
                  <a:cubicBezTo>
                    <a:pt x="16775" y="9228"/>
                    <a:pt x="16775" y="9228"/>
                    <a:pt x="16775" y="9228"/>
                  </a:cubicBezTo>
                  <a:cubicBezTo>
                    <a:pt x="16831" y="9228"/>
                    <a:pt x="16831" y="9228"/>
                    <a:pt x="16831" y="9228"/>
                  </a:cubicBezTo>
                  <a:cubicBezTo>
                    <a:pt x="16775" y="9295"/>
                    <a:pt x="16775" y="9295"/>
                    <a:pt x="16775" y="9295"/>
                  </a:cubicBezTo>
                  <a:cubicBezTo>
                    <a:pt x="16719" y="9295"/>
                    <a:pt x="16719" y="9295"/>
                    <a:pt x="16719" y="9295"/>
                  </a:cubicBezTo>
                  <a:cubicBezTo>
                    <a:pt x="16719" y="9295"/>
                    <a:pt x="16719" y="9295"/>
                    <a:pt x="16719" y="9295"/>
                  </a:cubicBezTo>
                  <a:cubicBezTo>
                    <a:pt x="16719" y="9295"/>
                    <a:pt x="16719" y="9295"/>
                    <a:pt x="16719" y="9295"/>
                  </a:cubicBezTo>
                  <a:cubicBezTo>
                    <a:pt x="16663" y="9295"/>
                    <a:pt x="16663" y="9295"/>
                    <a:pt x="16663" y="9295"/>
                  </a:cubicBezTo>
                  <a:cubicBezTo>
                    <a:pt x="16663" y="9295"/>
                    <a:pt x="16663" y="9295"/>
                    <a:pt x="16663" y="9295"/>
                  </a:cubicBezTo>
                  <a:close/>
                  <a:moveTo>
                    <a:pt x="16551" y="13976"/>
                  </a:moveTo>
                  <a:cubicBezTo>
                    <a:pt x="16495" y="13976"/>
                    <a:pt x="16495" y="13976"/>
                    <a:pt x="16495" y="13976"/>
                  </a:cubicBezTo>
                  <a:cubicBezTo>
                    <a:pt x="16438" y="13976"/>
                    <a:pt x="16438" y="13976"/>
                    <a:pt x="16438" y="13976"/>
                  </a:cubicBezTo>
                  <a:cubicBezTo>
                    <a:pt x="16382" y="13976"/>
                    <a:pt x="16382" y="13976"/>
                    <a:pt x="16382" y="13976"/>
                  </a:cubicBezTo>
                  <a:cubicBezTo>
                    <a:pt x="16326" y="13910"/>
                    <a:pt x="16326" y="13910"/>
                    <a:pt x="16326" y="13910"/>
                  </a:cubicBezTo>
                  <a:cubicBezTo>
                    <a:pt x="16326" y="13910"/>
                    <a:pt x="16326" y="13910"/>
                    <a:pt x="16326" y="13910"/>
                  </a:cubicBezTo>
                  <a:cubicBezTo>
                    <a:pt x="16270" y="13843"/>
                    <a:pt x="16270" y="13843"/>
                    <a:pt x="16270" y="13843"/>
                  </a:cubicBezTo>
                  <a:cubicBezTo>
                    <a:pt x="16214" y="13843"/>
                    <a:pt x="16214" y="13843"/>
                    <a:pt x="16214" y="13843"/>
                  </a:cubicBezTo>
                  <a:cubicBezTo>
                    <a:pt x="16214" y="13776"/>
                    <a:pt x="16214" y="13776"/>
                    <a:pt x="16214" y="13776"/>
                  </a:cubicBezTo>
                  <a:cubicBezTo>
                    <a:pt x="16158" y="13776"/>
                    <a:pt x="16158" y="13776"/>
                    <a:pt x="16158" y="13776"/>
                  </a:cubicBezTo>
                  <a:cubicBezTo>
                    <a:pt x="16158" y="13776"/>
                    <a:pt x="16158" y="13776"/>
                    <a:pt x="16158" y="13776"/>
                  </a:cubicBezTo>
                  <a:cubicBezTo>
                    <a:pt x="16102" y="13776"/>
                    <a:pt x="16102" y="13776"/>
                    <a:pt x="16102" y="13776"/>
                  </a:cubicBezTo>
                  <a:cubicBezTo>
                    <a:pt x="16046" y="13776"/>
                    <a:pt x="16046" y="13776"/>
                    <a:pt x="16046" y="13776"/>
                  </a:cubicBezTo>
                  <a:cubicBezTo>
                    <a:pt x="16046" y="13709"/>
                    <a:pt x="16046" y="13709"/>
                    <a:pt x="16046" y="13709"/>
                  </a:cubicBezTo>
                  <a:cubicBezTo>
                    <a:pt x="15990" y="13709"/>
                    <a:pt x="15990" y="13709"/>
                    <a:pt x="15990" y="13709"/>
                  </a:cubicBezTo>
                  <a:cubicBezTo>
                    <a:pt x="15990" y="13709"/>
                    <a:pt x="15990" y="13709"/>
                    <a:pt x="15990" y="13709"/>
                  </a:cubicBezTo>
                  <a:cubicBezTo>
                    <a:pt x="15934" y="13642"/>
                    <a:pt x="15934" y="13642"/>
                    <a:pt x="15934" y="13642"/>
                  </a:cubicBezTo>
                  <a:cubicBezTo>
                    <a:pt x="15934" y="13642"/>
                    <a:pt x="15934" y="13642"/>
                    <a:pt x="15934" y="13642"/>
                  </a:cubicBezTo>
                  <a:cubicBezTo>
                    <a:pt x="15934" y="13642"/>
                    <a:pt x="15934" y="13642"/>
                    <a:pt x="15934" y="13642"/>
                  </a:cubicBezTo>
                  <a:cubicBezTo>
                    <a:pt x="15877" y="13575"/>
                    <a:pt x="15877" y="13575"/>
                    <a:pt x="15877" y="13575"/>
                  </a:cubicBezTo>
                  <a:cubicBezTo>
                    <a:pt x="15877" y="13575"/>
                    <a:pt x="15877" y="13575"/>
                    <a:pt x="15877" y="13575"/>
                  </a:cubicBezTo>
                  <a:cubicBezTo>
                    <a:pt x="15877" y="13508"/>
                    <a:pt x="15877" y="13508"/>
                    <a:pt x="15877" y="13508"/>
                  </a:cubicBezTo>
                  <a:cubicBezTo>
                    <a:pt x="15877" y="13508"/>
                    <a:pt x="15877" y="13508"/>
                    <a:pt x="15877" y="13508"/>
                  </a:cubicBezTo>
                  <a:cubicBezTo>
                    <a:pt x="15877" y="13508"/>
                    <a:pt x="15877" y="13508"/>
                    <a:pt x="15877" y="13508"/>
                  </a:cubicBezTo>
                  <a:cubicBezTo>
                    <a:pt x="15821" y="13508"/>
                    <a:pt x="15821" y="13508"/>
                    <a:pt x="15821" y="13508"/>
                  </a:cubicBezTo>
                  <a:cubicBezTo>
                    <a:pt x="15821" y="13508"/>
                    <a:pt x="15821" y="13508"/>
                    <a:pt x="15821" y="13508"/>
                  </a:cubicBezTo>
                  <a:cubicBezTo>
                    <a:pt x="15821" y="13508"/>
                    <a:pt x="15821" y="13508"/>
                    <a:pt x="15821" y="13508"/>
                  </a:cubicBezTo>
                  <a:cubicBezTo>
                    <a:pt x="15821" y="13508"/>
                    <a:pt x="15821" y="13508"/>
                    <a:pt x="15821" y="13508"/>
                  </a:cubicBezTo>
                  <a:cubicBezTo>
                    <a:pt x="15765" y="13508"/>
                    <a:pt x="15765" y="13508"/>
                    <a:pt x="15765" y="13508"/>
                  </a:cubicBezTo>
                  <a:cubicBezTo>
                    <a:pt x="15709" y="13441"/>
                    <a:pt x="15709" y="13441"/>
                    <a:pt x="15709" y="13441"/>
                  </a:cubicBezTo>
                  <a:cubicBezTo>
                    <a:pt x="15653" y="13441"/>
                    <a:pt x="15653" y="13441"/>
                    <a:pt x="15653" y="13441"/>
                  </a:cubicBezTo>
                  <a:cubicBezTo>
                    <a:pt x="15653" y="13375"/>
                    <a:pt x="15653" y="13375"/>
                    <a:pt x="15653" y="13375"/>
                  </a:cubicBezTo>
                  <a:cubicBezTo>
                    <a:pt x="15597" y="13375"/>
                    <a:pt x="15597" y="13375"/>
                    <a:pt x="15597" y="13375"/>
                  </a:cubicBezTo>
                  <a:cubicBezTo>
                    <a:pt x="15597" y="13308"/>
                    <a:pt x="15597" y="13308"/>
                    <a:pt x="15597" y="13308"/>
                  </a:cubicBezTo>
                  <a:cubicBezTo>
                    <a:pt x="15541" y="13308"/>
                    <a:pt x="15541" y="13308"/>
                    <a:pt x="15541" y="13308"/>
                  </a:cubicBezTo>
                  <a:cubicBezTo>
                    <a:pt x="15541" y="13308"/>
                    <a:pt x="15541" y="13308"/>
                    <a:pt x="15541" y="13308"/>
                  </a:cubicBezTo>
                  <a:cubicBezTo>
                    <a:pt x="15485" y="13241"/>
                    <a:pt x="15485" y="13241"/>
                    <a:pt x="15485" y="13241"/>
                  </a:cubicBezTo>
                  <a:cubicBezTo>
                    <a:pt x="15485" y="13174"/>
                    <a:pt x="15485" y="13174"/>
                    <a:pt x="15485" y="13174"/>
                  </a:cubicBezTo>
                  <a:cubicBezTo>
                    <a:pt x="15429" y="13174"/>
                    <a:pt x="15429" y="13174"/>
                    <a:pt x="15429" y="13174"/>
                  </a:cubicBezTo>
                  <a:cubicBezTo>
                    <a:pt x="15485" y="13107"/>
                    <a:pt x="15485" y="13107"/>
                    <a:pt x="15485" y="13107"/>
                  </a:cubicBezTo>
                  <a:cubicBezTo>
                    <a:pt x="15541" y="13174"/>
                    <a:pt x="15541" y="13174"/>
                    <a:pt x="15541" y="13174"/>
                  </a:cubicBezTo>
                  <a:cubicBezTo>
                    <a:pt x="15597" y="13107"/>
                    <a:pt x="15597" y="13107"/>
                    <a:pt x="15597" y="13107"/>
                  </a:cubicBezTo>
                  <a:cubicBezTo>
                    <a:pt x="15653" y="13040"/>
                    <a:pt x="15653" y="13040"/>
                    <a:pt x="15653" y="13040"/>
                  </a:cubicBezTo>
                  <a:cubicBezTo>
                    <a:pt x="15541" y="13040"/>
                    <a:pt x="15541" y="13040"/>
                    <a:pt x="15541" y="13040"/>
                  </a:cubicBezTo>
                  <a:cubicBezTo>
                    <a:pt x="15541" y="12973"/>
                    <a:pt x="15541" y="12973"/>
                    <a:pt x="15541" y="12973"/>
                  </a:cubicBezTo>
                  <a:cubicBezTo>
                    <a:pt x="15541" y="12973"/>
                    <a:pt x="15541" y="12973"/>
                    <a:pt x="15541" y="12973"/>
                  </a:cubicBezTo>
                  <a:cubicBezTo>
                    <a:pt x="15541" y="12907"/>
                    <a:pt x="15541" y="12907"/>
                    <a:pt x="15541" y="12907"/>
                  </a:cubicBezTo>
                  <a:cubicBezTo>
                    <a:pt x="15485" y="12907"/>
                    <a:pt x="15485" y="12907"/>
                    <a:pt x="15485" y="12907"/>
                  </a:cubicBezTo>
                  <a:cubicBezTo>
                    <a:pt x="15485" y="12973"/>
                    <a:pt x="15485" y="12973"/>
                    <a:pt x="15485" y="12973"/>
                  </a:cubicBezTo>
                  <a:cubicBezTo>
                    <a:pt x="15485" y="13040"/>
                    <a:pt x="15485" y="13040"/>
                    <a:pt x="15485" y="13040"/>
                  </a:cubicBezTo>
                  <a:cubicBezTo>
                    <a:pt x="15429" y="12973"/>
                    <a:pt x="15429" y="12973"/>
                    <a:pt x="15429" y="12973"/>
                  </a:cubicBezTo>
                  <a:cubicBezTo>
                    <a:pt x="15485" y="12907"/>
                    <a:pt x="15485" y="12907"/>
                    <a:pt x="15485" y="12907"/>
                  </a:cubicBezTo>
                  <a:cubicBezTo>
                    <a:pt x="15485" y="12840"/>
                    <a:pt x="15485" y="12840"/>
                    <a:pt x="15485" y="12840"/>
                  </a:cubicBezTo>
                  <a:cubicBezTo>
                    <a:pt x="15429" y="12907"/>
                    <a:pt x="15429" y="12907"/>
                    <a:pt x="15429" y="12907"/>
                  </a:cubicBezTo>
                  <a:cubicBezTo>
                    <a:pt x="15429" y="12907"/>
                    <a:pt x="15429" y="12907"/>
                    <a:pt x="15429" y="12907"/>
                  </a:cubicBezTo>
                  <a:cubicBezTo>
                    <a:pt x="15429" y="12840"/>
                    <a:pt x="15429" y="12840"/>
                    <a:pt x="15429" y="12840"/>
                  </a:cubicBezTo>
                  <a:cubicBezTo>
                    <a:pt x="15372" y="12840"/>
                    <a:pt x="15372" y="12840"/>
                    <a:pt x="15372" y="12840"/>
                  </a:cubicBezTo>
                  <a:cubicBezTo>
                    <a:pt x="15372" y="12773"/>
                    <a:pt x="15372" y="12773"/>
                    <a:pt x="15372" y="12773"/>
                  </a:cubicBezTo>
                  <a:cubicBezTo>
                    <a:pt x="15372" y="12773"/>
                    <a:pt x="15372" y="12773"/>
                    <a:pt x="15372" y="12773"/>
                  </a:cubicBezTo>
                  <a:cubicBezTo>
                    <a:pt x="15372" y="12706"/>
                    <a:pt x="15372" y="12706"/>
                    <a:pt x="15372" y="12706"/>
                  </a:cubicBezTo>
                  <a:cubicBezTo>
                    <a:pt x="15316" y="12639"/>
                    <a:pt x="15316" y="12639"/>
                    <a:pt x="15316" y="12639"/>
                  </a:cubicBezTo>
                  <a:cubicBezTo>
                    <a:pt x="15316" y="12639"/>
                    <a:pt x="15316" y="12639"/>
                    <a:pt x="15316" y="12639"/>
                  </a:cubicBezTo>
                  <a:cubicBezTo>
                    <a:pt x="15372" y="12572"/>
                    <a:pt x="15372" y="12572"/>
                    <a:pt x="15372" y="12572"/>
                  </a:cubicBezTo>
                  <a:cubicBezTo>
                    <a:pt x="15372" y="12505"/>
                    <a:pt x="15372" y="12505"/>
                    <a:pt x="15372" y="12505"/>
                  </a:cubicBezTo>
                  <a:cubicBezTo>
                    <a:pt x="15260" y="12639"/>
                    <a:pt x="15260" y="12639"/>
                    <a:pt x="15260" y="12639"/>
                  </a:cubicBezTo>
                  <a:cubicBezTo>
                    <a:pt x="15260" y="12639"/>
                    <a:pt x="15260" y="12639"/>
                    <a:pt x="15260" y="12639"/>
                  </a:cubicBezTo>
                  <a:cubicBezTo>
                    <a:pt x="15260" y="12639"/>
                    <a:pt x="15260" y="12639"/>
                    <a:pt x="15260" y="12639"/>
                  </a:cubicBezTo>
                  <a:cubicBezTo>
                    <a:pt x="15260" y="12572"/>
                    <a:pt x="15260" y="12572"/>
                    <a:pt x="15260" y="12572"/>
                  </a:cubicBezTo>
                  <a:cubicBezTo>
                    <a:pt x="15260" y="12572"/>
                    <a:pt x="15260" y="12572"/>
                    <a:pt x="15260" y="12572"/>
                  </a:cubicBezTo>
                  <a:cubicBezTo>
                    <a:pt x="15204" y="12572"/>
                    <a:pt x="15204" y="12572"/>
                    <a:pt x="15204" y="12572"/>
                  </a:cubicBezTo>
                  <a:cubicBezTo>
                    <a:pt x="15204" y="12572"/>
                    <a:pt x="15204" y="12572"/>
                    <a:pt x="15204" y="12572"/>
                  </a:cubicBezTo>
                  <a:cubicBezTo>
                    <a:pt x="15148" y="12639"/>
                    <a:pt x="15148" y="12639"/>
                    <a:pt x="15148" y="12639"/>
                  </a:cubicBezTo>
                  <a:cubicBezTo>
                    <a:pt x="15148" y="12639"/>
                    <a:pt x="15148" y="12639"/>
                    <a:pt x="15148" y="12639"/>
                  </a:cubicBezTo>
                  <a:cubicBezTo>
                    <a:pt x="15148" y="12639"/>
                    <a:pt x="15148" y="12639"/>
                    <a:pt x="15148" y="12639"/>
                  </a:cubicBezTo>
                  <a:cubicBezTo>
                    <a:pt x="15148" y="12572"/>
                    <a:pt x="15148" y="12572"/>
                    <a:pt x="15148" y="12572"/>
                  </a:cubicBezTo>
                  <a:cubicBezTo>
                    <a:pt x="15148" y="12505"/>
                    <a:pt x="15148" y="12505"/>
                    <a:pt x="15148" y="12505"/>
                  </a:cubicBezTo>
                  <a:cubicBezTo>
                    <a:pt x="15148" y="12505"/>
                    <a:pt x="15148" y="12505"/>
                    <a:pt x="15148" y="12505"/>
                  </a:cubicBezTo>
                  <a:cubicBezTo>
                    <a:pt x="15148" y="12505"/>
                    <a:pt x="15148" y="12505"/>
                    <a:pt x="15148" y="12505"/>
                  </a:cubicBezTo>
                  <a:cubicBezTo>
                    <a:pt x="15092" y="12505"/>
                    <a:pt x="15092" y="12505"/>
                    <a:pt x="15092" y="12505"/>
                  </a:cubicBezTo>
                  <a:cubicBezTo>
                    <a:pt x="15092" y="12505"/>
                    <a:pt x="15092" y="12505"/>
                    <a:pt x="15092" y="12505"/>
                  </a:cubicBezTo>
                  <a:cubicBezTo>
                    <a:pt x="15036" y="12572"/>
                    <a:pt x="15036" y="12572"/>
                    <a:pt x="15036" y="12572"/>
                  </a:cubicBezTo>
                  <a:cubicBezTo>
                    <a:pt x="15036" y="12639"/>
                    <a:pt x="15036" y="12639"/>
                    <a:pt x="15036" y="12639"/>
                  </a:cubicBezTo>
                  <a:cubicBezTo>
                    <a:pt x="14980" y="12572"/>
                    <a:pt x="14980" y="12572"/>
                    <a:pt x="14980" y="12572"/>
                  </a:cubicBezTo>
                  <a:cubicBezTo>
                    <a:pt x="14924" y="12572"/>
                    <a:pt x="14924" y="12572"/>
                    <a:pt x="14924" y="12572"/>
                  </a:cubicBezTo>
                  <a:cubicBezTo>
                    <a:pt x="14924" y="12572"/>
                    <a:pt x="14924" y="12572"/>
                    <a:pt x="14924" y="12572"/>
                  </a:cubicBezTo>
                  <a:cubicBezTo>
                    <a:pt x="14868" y="12505"/>
                    <a:pt x="14868" y="12505"/>
                    <a:pt x="14868" y="12505"/>
                  </a:cubicBezTo>
                  <a:cubicBezTo>
                    <a:pt x="14811" y="12438"/>
                    <a:pt x="14811" y="12438"/>
                    <a:pt x="14811" y="12438"/>
                  </a:cubicBezTo>
                  <a:cubicBezTo>
                    <a:pt x="14811" y="12505"/>
                    <a:pt x="14811" y="12505"/>
                    <a:pt x="14811" y="12505"/>
                  </a:cubicBezTo>
                  <a:cubicBezTo>
                    <a:pt x="14811" y="12572"/>
                    <a:pt x="14811" y="12572"/>
                    <a:pt x="14811" y="12572"/>
                  </a:cubicBezTo>
                  <a:cubicBezTo>
                    <a:pt x="14811" y="12572"/>
                    <a:pt x="14811" y="12572"/>
                    <a:pt x="14811" y="12572"/>
                  </a:cubicBezTo>
                  <a:cubicBezTo>
                    <a:pt x="14755" y="12572"/>
                    <a:pt x="14755" y="12572"/>
                    <a:pt x="14755" y="12572"/>
                  </a:cubicBezTo>
                  <a:cubicBezTo>
                    <a:pt x="14699" y="12572"/>
                    <a:pt x="14699" y="12572"/>
                    <a:pt x="14699" y="12572"/>
                  </a:cubicBezTo>
                  <a:cubicBezTo>
                    <a:pt x="14643" y="12572"/>
                    <a:pt x="14643" y="12572"/>
                    <a:pt x="14643" y="12572"/>
                  </a:cubicBezTo>
                  <a:cubicBezTo>
                    <a:pt x="14643" y="12639"/>
                    <a:pt x="14643" y="12639"/>
                    <a:pt x="14643" y="12639"/>
                  </a:cubicBezTo>
                  <a:cubicBezTo>
                    <a:pt x="14587" y="12639"/>
                    <a:pt x="14587" y="12639"/>
                    <a:pt x="14587" y="12639"/>
                  </a:cubicBezTo>
                  <a:cubicBezTo>
                    <a:pt x="14587" y="12639"/>
                    <a:pt x="14587" y="12639"/>
                    <a:pt x="14587" y="12639"/>
                  </a:cubicBezTo>
                  <a:cubicBezTo>
                    <a:pt x="14531" y="12639"/>
                    <a:pt x="14531" y="12639"/>
                    <a:pt x="14531" y="12639"/>
                  </a:cubicBezTo>
                  <a:cubicBezTo>
                    <a:pt x="14475" y="12639"/>
                    <a:pt x="14475" y="12639"/>
                    <a:pt x="14475" y="12639"/>
                  </a:cubicBezTo>
                  <a:cubicBezTo>
                    <a:pt x="14475" y="12572"/>
                    <a:pt x="14475" y="12572"/>
                    <a:pt x="14475" y="12572"/>
                  </a:cubicBezTo>
                  <a:cubicBezTo>
                    <a:pt x="14419" y="12505"/>
                    <a:pt x="14419" y="12505"/>
                    <a:pt x="14419" y="12505"/>
                  </a:cubicBezTo>
                  <a:cubicBezTo>
                    <a:pt x="14419" y="12505"/>
                    <a:pt x="14419" y="12505"/>
                    <a:pt x="14419" y="12505"/>
                  </a:cubicBezTo>
                  <a:cubicBezTo>
                    <a:pt x="14363" y="12505"/>
                    <a:pt x="14363" y="12505"/>
                    <a:pt x="14363" y="12505"/>
                  </a:cubicBezTo>
                  <a:cubicBezTo>
                    <a:pt x="14306" y="12372"/>
                    <a:pt x="14306" y="12372"/>
                    <a:pt x="14306" y="12372"/>
                  </a:cubicBezTo>
                  <a:cubicBezTo>
                    <a:pt x="14363" y="12305"/>
                    <a:pt x="14363" y="12305"/>
                    <a:pt x="14363" y="12305"/>
                  </a:cubicBezTo>
                  <a:cubicBezTo>
                    <a:pt x="14363" y="12305"/>
                    <a:pt x="14363" y="12305"/>
                    <a:pt x="14363" y="12305"/>
                  </a:cubicBezTo>
                  <a:cubicBezTo>
                    <a:pt x="14363" y="12238"/>
                    <a:pt x="14363" y="12238"/>
                    <a:pt x="14363" y="12238"/>
                  </a:cubicBezTo>
                  <a:cubicBezTo>
                    <a:pt x="14419" y="12238"/>
                    <a:pt x="14419" y="12238"/>
                    <a:pt x="14419" y="12238"/>
                  </a:cubicBezTo>
                  <a:cubicBezTo>
                    <a:pt x="14475" y="12171"/>
                    <a:pt x="14475" y="12171"/>
                    <a:pt x="14475" y="12171"/>
                  </a:cubicBezTo>
                  <a:cubicBezTo>
                    <a:pt x="14475" y="12171"/>
                    <a:pt x="14475" y="12171"/>
                    <a:pt x="14475" y="12171"/>
                  </a:cubicBezTo>
                  <a:cubicBezTo>
                    <a:pt x="14531" y="12171"/>
                    <a:pt x="14531" y="12171"/>
                    <a:pt x="14531" y="12171"/>
                  </a:cubicBezTo>
                  <a:cubicBezTo>
                    <a:pt x="14587" y="12171"/>
                    <a:pt x="14587" y="12171"/>
                    <a:pt x="14587" y="12171"/>
                  </a:cubicBezTo>
                  <a:cubicBezTo>
                    <a:pt x="14587" y="12104"/>
                    <a:pt x="14587" y="12104"/>
                    <a:pt x="14587" y="12104"/>
                  </a:cubicBezTo>
                  <a:cubicBezTo>
                    <a:pt x="14531" y="12104"/>
                    <a:pt x="14531" y="12104"/>
                    <a:pt x="14531" y="12104"/>
                  </a:cubicBezTo>
                  <a:cubicBezTo>
                    <a:pt x="14531" y="12037"/>
                    <a:pt x="14531" y="12037"/>
                    <a:pt x="14531" y="12037"/>
                  </a:cubicBezTo>
                  <a:cubicBezTo>
                    <a:pt x="14587" y="12037"/>
                    <a:pt x="14587" y="12037"/>
                    <a:pt x="14587" y="12037"/>
                  </a:cubicBezTo>
                  <a:cubicBezTo>
                    <a:pt x="14587" y="12037"/>
                    <a:pt x="14587" y="12037"/>
                    <a:pt x="14587" y="12037"/>
                  </a:cubicBezTo>
                  <a:cubicBezTo>
                    <a:pt x="14587" y="12037"/>
                    <a:pt x="14587" y="12037"/>
                    <a:pt x="14587" y="12037"/>
                  </a:cubicBezTo>
                  <a:cubicBezTo>
                    <a:pt x="14587" y="11970"/>
                    <a:pt x="14587" y="11970"/>
                    <a:pt x="14587" y="11970"/>
                  </a:cubicBezTo>
                  <a:cubicBezTo>
                    <a:pt x="14587" y="11970"/>
                    <a:pt x="14587" y="11970"/>
                    <a:pt x="14587" y="11970"/>
                  </a:cubicBezTo>
                  <a:cubicBezTo>
                    <a:pt x="14643" y="12037"/>
                    <a:pt x="14643" y="12037"/>
                    <a:pt x="14643" y="12037"/>
                  </a:cubicBezTo>
                  <a:cubicBezTo>
                    <a:pt x="14699" y="12037"/>
                    <a:pt x="14699" y="12037"/>
                    <a:pt x="14699" y="12037"/>
                  </a:cubicBezTo>
                  <a:cubicBezTo>
                    <a:pt x="14755" y="12104"/>
                    <a:pt x="14755" y="12104"/>
                    <a:pt x="14755" y="12104"/>
                  </a:cubicBezTo>
                  <a:cubicBezTo>
                    <a:pt x="14811" y="12171"/>
                    <a:pt x="14811" y="12171"/>
                    <a:pt x="14811" y="12171"/>
                  </a:cubicBezTo>
                  <a:cubicBezTo>
                    <a:pt x="14811" y="12171"/>
                    <a:pt x="14811" y="12171"/>
                    <a:pt x="14811" y="12171"/>
                  </a:cubicBezTo>
                  <a:cubicBezTo>
                    <a:pt x="14868" y="12171"/>
                    <a:pt x="14868" y="12171"/>
                    <a:pt x="14868" y="12171"/>
                  </a:cubicBezTo>
                  <a:cubicBezTo>
                    <a:pt x="14924" y="12171"/>
                    <a:pt x="14924" y="12171"/>
                    <a:pt x="14924" y="12171"/>
                  </a:cubicBezTo>
                  <a:cubicBezTo>
                    <a:pt x="14924" y="12171"/>
                    <a:pt x="14924" y="12171"/>
                    <a:pt x="14924" y="12171"/>
                  </a:cubicBezTo>
                  <a:cubicBezTo>
                    <a:pt x="14980" y="12171"/>
                    <a:pt x="14980" y="12171"/>
                    <a:pt x="14980" y="12171"/>
                  </a:cubicBezTo>
                  <a:cubicBezTo>
                    <a:pt x="14980" y="12171"/>
                    <a:pt x="14980" y="12171"/>
                    <a:pt x="14980" y="12171"/>
                  </a:cubicBezTo>
                  <a:cubicBezTo>
                    <a:pt x="15036" y="12171"/>
                    <a:pt x="15036" y="12171"/>
                    <a:pt x="15036" y="12171"/>
                  </a:cubicBezTo>
                  <a:cubicBezTo>
                    <a:pt x="15092" y="12171"/>
                    <a:pt x="15092" y="12171"/>
                    <a:pt x="15092" y="12171"/>
                  </a:cubicBezTo>
                  <a:cubicBezTo>
                    <a:pt x="15092" y="12104"/>
                    <a:pt x="15092" y="12104"/>
                    <a:pt x="15092" y="12104"/>
                  </a:cubicBezTo>
                  <a:cubicBezTo>
                    <a:pt x="15148" y="12104"/>
                    <a:pt x="15148" y="12104"/>
                    <a:pt x="15148" y="12104"/>
                  </a:cubicBezTo>
                  <a:cubicBezTo>
                    <a:pt x="15148" y="12104"/>
                    <a:pt x="15148" y="12104"/>
                    <a:pt x="15148" y="12104"/>
                  </a:cubicBezTo>
                  <a:cubicBezTo>
                    <a:pt x="15148" y="12171"/>
                    <a:pt x="15148" y="12171"/>
                    <a:pt x="15148" y="12171"/>
                  </a:cubicBezTo>
                  <a:cubicBezTo>
                    <a:pt x="15204" y="12171"/>
                    <a:pt x="15204" y="12171"/>
                    <a:pt x="15204" y="12171"/>
                  </a:cubicBezTo>
                  <a:cubicBezTo>
                    <a:pt x="15260" y="12104"/>
                    <a:pt x="15260" y="12104"/>
                    <a:pt x="15260" y="12104"/>
                  </a:cubicBezTo>
                  <a:cubicBezTo>
                    <a:pt x="15260" y="12104"/>
                    <a:pt x="15260" y="12104"/>
                    <a:pt x="15260" y="12104"/>
                  </a:cubicBezTo>
                  <a:cubicBezTo>
                    <a:pt x="15316" y="12037"/>
                    <a:pt x="15316" y="12037"/>
                    <a:pt x="15316" y="12037"/>
                  </a:cubicBezTo>
                  <a:cubicBezTo>
                    <a:pt x="15316" y="12104"/>
                    <a:pt x="15316" y="12104"/>
                    <a:pt x="15316" y="12104"/>
                  </a:cubicBezTo>
                  <a:cubicBezTo>
                    <a:pt x="15316" y="12171"/>
                    <a:pt x="15316" y="12171"/>
                    <a:pt x="15316" y="12171"/>
                  </a:cubicBezTo>
                  <a:cubicBezTo>
                    <a:pt x="15316" y="12171"/>
                    <a:pt x="15316" y="12171"/>
                    <a:pt x="15316" y="12171"/>
                  </a:cubicBezTo>
                  <a:cubicBezTo>
                    <a:pt x="15372" y="12171"/>
                    <a:pt x="15372" y="12171"/>
                    <a:pt x="15372" y="12171"/>
                  </a:cubicBezTo>
                  <a:cubicBezTo>
                    <a:pt x="15372" y="12104"/>
                    <a:pt x="15372" y="12104"/>
                    <a:pt x="15372" y="12104"/>
                  </a:cubicBezTo>
                  <a:cubicBezTo>
                    <a:pt x="15429" y="12171"/>
                    <a:pt x="15429" y="12171"/>
                    <a:pt x="15429" y="12171"/>
                  </a:cubicBezTo>
                  <a:cubicBezTo>
                    <a:pt x="15429" y="12104"/>
                    <a:pt x="15429" y="12104"/>
                    <a:pt x="15429" y="12104"/>
                  </a:cubicBezTo>
                  <a:cubicBezTo>
                    <a:pt x="15429" y="11970"/>
                    <a:pt x="15429" y="11970"/>
                    <a:pt x="15429" y="11970"/>
                  </a:cubicBezTo>
                  <a:cubicBezTo>
                    <a:pt x="15372" y="11903"/>
                    <a:pt x="15372" y="11903"/>
                    <a:pt x="15372" y="11903"/>
                  </a:cubicBezTo>
                  <a:cubicBezTo>
                    <a:pt x="15372" y="11837"/>
                    <a:pt x="15372" y="11837"/>
                    <a:pt x="15372" y="11837"/>
                  </a:cubicBezTo>
                  <a:cubicBezTo>
                    <a:pt x="15316" y="11837"/>
                    <a:pt x="15316" y="11837"/>
                    <a:pt x="15316" y="11837"/>
                  </a:cubicBezTo>
                  <a:cubicBezTo>
                    <a:pt x="15372" y="11770"/>
                    <a:pt x="15372" y="11770"/>
                    <a:pt x="15372" y="11770"/>
                  </a:cubicBezTo>
                  <a:cubicBezTo>
                    <a:pt x="15372" y="11703"/>
                    <a:pt x="15372" y="11703"/>
                    <a:pt x="15372" y="11703"/>
                  </a:cubicBezTo>
                  <a:cubicBezTo>
                    <a:pt x="15372" y="11703"/>
                    <a:pt x="15372" y="11703"/>
                    <a:pt x="15372" y="11703"/>
                  </a:cubicBezTo>
                  <a:cubicBezTo>
                    <a:pt x="15485" y="11703"/>
                    <a:pt x="15485" y="11703"/>
                    <a:pt x="15485" y="11703"/>
                  </a:cubicBezTo>
                  <a:cubicBezTo>
                    <a:pt x="15541" y="11636"/>
                    <a:pt x="15541" y="11636"/>
                    <a:pt x="15541" y="11636"/>
                  </a:cubicBezTo>
                  <a:cubicBezTo>
                    <a:pt x="15597" y="11569"/>
                    <a:pt x="15597" y="11569"/>
                    <a:pt x="15597" y="11569"/>
                  </a:cubicBezTo>
                  <a:cubicBezTo>
                    <a:pt x="15653" y="11502"/>
                    <a:pt x="15653" y="11502"/>
                    <a:pt x="15653" y="11502"/>
                  </a:cubicBezTo>
                  <a:cubicBezTo>
                    <a:pt x="15653" y="11502"/>
                    <a:pt x="15653" y="11502"/>
                    <a:pt x="15653" y="11502"/>
                  </a:cubicBezTo>
                  <a:cubicBezTo>
                    <a:pt x="15709" y="11569"/>
                    <a:pt x="15709" y="11569"/>
                    <a:pt x="15709" y="11569"/>
                  </a:cubicBezTo>
                  <a:cubicBezTo>
                    <a:pt x="15765" y="11569"/>
                    <a:pt x="15765" y="11569"/>
                    <a:pt x="15765" y="11569"/>
                  </a:cubicBezTo>
                  <a:cubicBezTo>
                    <a:pt x="15765" y="11569"/>
                    <a:pt x="15765" y="11569"/>
                    <a:pt x="15765" y="11569"/>
                  </a:cubicBezTo>
                  <a:cubicBezTo>
                    <a:pt x="15709" y="11502"/>
                    <a:pt x="15709" y="11502"/>
                    <a:pt x="15709" y="11502"/>
                  </a:cubicBezTo>
                  <a:cubicBezTo>
                    <a:pt x="15709" y="11435"/>
                    <a:pt x="15709" y="11435"/>
                    <a:pt x="15709" y="11435"/>
                  </a:cubicBezTo>
                  <a:cubicBezTo>
                    <a:pt x="15765" y="11368"/>
                    <a:pt x="15765" y="11368"/>
                    <a:pt x="15765" y="11368"/>
                  </a:cubicBezTo>
                  <a:cubicBezTo>
                    <a:pt x="15821" y="11368"/>
                    <a:pt x="15821" y="11368"/>
                    <a:pt x="15821" y="11368"/>
                  </a:cubicBezTo>
                  <a:cubicBezTo>
                    <a:pt x="15821" y="11302"/>
                    <a:pt x="15821" y="11302"/>
                    <a:pt x="15821" y="11302"/>
                  </a:cubicBezTo>
                  <a:cubicBezTo>
                    <a:pt x="15877" y="11368"/>
                    <a:pt x="15877" y="11368"/>
                    <a:pt x="15877" y="11368"/>
                  </a:cubicBezTo>
                  <a:cubicBezTo>
                    <a:pt x="15990" y="11302"/>
                    <a:pt x="15990" y="11302"/>
                    <a:pt x="15990" y="11302"/>
                  </a:cubicBezTo>
                  <a:cubicBezTo>
                    <a:pt x="15990" y="11302"/>
                    <a:pt x="15990" y="11302"/>
                    <a:pt x="15990" y="11302"/>
                  </a:cubicBezTo>
                  <a:cubicBezTo>
                    <a:pt x="15934" y="11235"/>
                    <a:pt x="15934" y="11235"/>
                    <a:pt x="15934" y="11235"/>
                  </a:cubicBezTo>
                  <a:cubicBezTo>
                    <a:pt x="15990" y="11168"/>
                    <a:pt x="15990" y="11168"/>
                    <a:pt x="15990" y="11168"/>
                  </a:cubicBezTo>
                  <a:cubicBezTo>
                    <a:pt x="15990" y="11101"/>
                    <a:pt x="15990" y="11101"/>
                    <a:pt x="15990" y="11101"/>
                  </a:cubicBezTo>
                  <a:cubicBezTo>
                    <a:pt x="15990" y="11101"/>
                    <a:pt x="15990" y="11101"/>
                    <a:pt x="15990" y="11101"/>
                  </a:cubicBezTo>
                  <a:cubicBezTo>
                    <a:pt x="15990" y="11034"/>
                    <a:pt x="15990" y="11034"/>
                    <a:pt x="15990" y="11034"/>
                  </a:cubicBezTo>
                  <a:cubicBezTo>
                    <a:pt x="15990" y="11034"/>
                    <a:pt x="15990" y="11034"/>
                    <a:pt x="15990" y="11034"/>
                  </a:cubicBezTo>
                  <a:cubicBezTo>
                    <a:pt x="15990" y="10967"/>
                    <a:pt x="15990" y="10967"/>
                    <a:pt x="15990" y="10967"/>
                  </a:cubicBezTo>
                  <a:cubicBezTo>
                    <a:pt x="15990" y="10900"/>
                    <a:pt x="15990" y="10900"/>
                    <a:pt x="15990" y="10900"/>
                  </a:cubicBezTo>
                  <a:cubicBezTo>
                    <a:pt x="15990" y="10900"/>
                    <a:pt x="15990" y="10900"/>
                    <a:pt x="15990" y="10900"/>
                  </a:cubicBezTo>
                  <a:cubicBezTo>
                    <a:pt x="15990" y="10900"/>
                    <a:pt x="15990" y="10900"/>
                    <a:pt x="15990" y="10900"/>
                  </a:cubicBezTo>
                  <a:cubicBezTo>
                    <a:pt x="15990" y="10833"/>
                    <a:pt x="15990" y="10833"/>
                    <a:pt x="15990" y="10833"/>
                  </a:cubicBezTo>
                  <a:cubicBezTo>
                    <a:pt x="16046" y="10833"/>
                    <a:pt x="16046" y="10833"/>
                    <a:pt x="16046" y="10833"/>
                  </a:cubicBezTo>
                  <a:cubicBezTo>
                    <a:pt x="16046" y="10767"/>
                    <a:pt x="16046" y="10767"/>
                    <a:pt x="16046" y="10767"/>
                  </a:cubicBezTo>
                  <a:cubicBezTo>
                    <a:pt x="16046" y="10700"/>
                    <a:pt x="16046" y="10700"/>
                    <a:pt x="16046" y="10700"/>
                  </a:cubicBezTo>
                  <a:cubicBezTo>
                    <a:pt x="16046" y="10700"/>
                    <a:pt x="16046" y="10700"/>
                    <a:pt x="16046" y="10700"/>
                  </a:cubicBezTo>
                  <a:cubicBezTo>
                    <a:pt x="16046" y="10700"/>
                    <a:pt x="16046" y="10700"/>
                    <a:pt x="16046" y="10700"/>
                  </a:cubicBezTo>
                  <a:cubicBezTo>
                    <a:pt x="15990" y="10700"/>
                    <a:pt x="15990" y="10700"/>
                    <a:pt x="15990" y="10700"/>
                  </a:cubicBezTo>
                  <a:cubicBezTo>
                    <a:pt x="15990" y="10767"/>
                    <a:pt x="15990" y="10767"/>
                    <a:pt x="15990" y="10767"/>
                  </a:cubicBezTo>
                  <a:cubicBezTo>
                    <a:pt x="15990" y="10767"/>
                    <a:pt x="15990" y="10767"/>
                    <a:pt x="15990" y="10767"/>
                  </a:cubicBezTo>
                  <a:cubicBezTo>
                    <a:pt x="15990" y="10767"/>
                    <a:pt x="15990" y="10767"/>
                    <a:pt x="15990" y="10767"/>
                  </a:cubicBezTo>
                  <a:cubicBezTo>
                    <a:pt x="15990" y="10700"/>
                    <a:pt x="15990" y="10700"/>
                    <a:pt x="15990" y="10700"/>
                  </a:cubicBezTo>
                  <a:cubicBezTo>
                    <a:pt x="15934" y="10700"/>
                    <a:pt x="15934" y="10700"/>
                    <a:pt x="15934" y="10700"/>
                  </a:cubicBezTo>
                  <a:cubicBezTo>
                    <a:pt x="15877" y="10700"/>
                    <a:pt x="15877" y="10700"/>
                    <a:pt x="15877" y="10700"/>
                  </a:cubicBezTo>
                  <a:cubicBezTo>
                    <a:pt x="15821" y="10633"/>
                    <a:pt x="15821" y="10633"/>
                    <a:pt x="15821" y="10633"/>
                  </a:cubicBezTo>
                  <a:cubicBezTo>
                    <a:pt x="15821" y="10633"/>
                    <a:pt x="15821" y="10633"/>
                    <a:pt x="15821" y="10633"/>
                  </a:cubicBezTo>
                  <a:cubicBezTo>
                    <a:pt x="15934" y="10566"/>
                    <a:pt x="15934" y="10566"/>
                    <a:pt x="15934" y="10566"/>
                  </a:cubicBezTo>
                  <a:cubicBezTo>
                    <a:pt x="15877" y="10566"/>
                    <a:pt x="15877" y="10566"/>
                    <a:pt x="15877" y="10566"/>
                  </a:cubicBezTo>
                  <a:cubicBezTo>
                    <a:pt x="15877" y="10566"/>
                    <a:pt x="15877" y="10566"/>
                    <a:pt x="15877" y="10566"/>
                  </a:cubicBezTo>
                  <a:cubicBezTo>
                    <a:pt x="15877" y="10499"/>
                    <a:pt x="15877" y="10499"/>
                    <a:pt x="15877" y="10499"/>
                  </a:cubicBezTo>
                  <a:cubicBezTo>
                    <a:pt x="15877" y="10432"/>
                    <a:pt x="15877" y="10432"/>
                    <a:pt x="15877" y="10432"/>
                  </a:cubicBezTo>
                  <a:cubicBezTo>
                    <a:pt x="15821" y="10432"/>
                    <a:pt x="15821" y="10432"/>
                    <a:pt x="15821" y="10432"/>
                  </a:cubicBezTo>
                  <a:cubicBezTo>
                    <a:pt x="15821" y="10432"/>
                    <a:pt x="15821" y="10432"/>
                    <a:pt x="15821" y="10432"/>
                  </a:cubicBezTo>
                  <a:cubicBezTo>
                    <a:pt x="15821" y="10432"/>
                    <a:pt x="15821" y="10432"/>
                    <a:pt x="15821" y="10432"/>
                  </a:cubicBezTo>
                  <a:cubicBezTo>
                    <a:pt x="15821" y="10499"/>
                    <a:pt x="15821" y="10499"/>
                    <a:pt x="15821" y="10499"/>
                  </a:cubicBezTo>
                  <a:cubicBezTo>
                    <a:pt x="15821" y="10499"/>
                    <a:pt x="15821" y="10499"/>
                    <a:pt x="15821" y="10499"/>
                  </a:cubicBezTo>
                  <a:cubicBezTo>
                    <a:pt x="15765" y="10499"/>
                    <a:pt x="15765" y="10499"/>
                    <a:pt x="15765" y="10499"/>
                  </a:cubicBezTo>
                  <a:cubicBezTo>
                    <a:pt x="15765" y="10499"/>
                    <a:pt x="15765" y="10499"/>
                    <a:pt x="15765" y="10499"/>
                  </a:cubicBezTo>
                  <a:cubicBezTo>
                    <a:pt x="15709" y="10499"/>
                    <a:pt x="15709" y="10499"/>
                    <a:pt x="15709" y="10499"/>
                  </a:cubicBezTo>
                  <a:cubicBezTo>
                    <a:pt x="15709" y="10432"/>
                    <a:pt x="15709" y="10432"/>
                    <a:pt x="15709" y="10432"/>
                  </a:cubicBezTo>
                  <a:cubicBezTo>
                    <a:pt x="15765" y="10365"/>
                    <a:pt x="15765" y="10365"/>
                    <a:pt x="15765" y="10365"/>
                  </a:cubicBezTo>
                  <a:cubicBezTo>
                    <a:pt x="15765" y="10365"/>
                    <a:pt x="15765" y="10365"/>
                    <a:pt x="15765" y="10365"/>
                  </a:cubicBezTo>
                  <a:cubicBezTo>
                    <a:pt x="15653" y="10365"/>
                    <a:pt x="15653" y="10365"/>
                    <a:pt x="15653" y="10365"/>
                  </a:cubicBezTo>
                  <a:cubicBezTo>
                    <a:pt x="15653" y="10298"/>
                    <a:pt x="15653" y="10298"/>
                    <a:pt x="15653" y="10298"/>
                  </a:cubicBezTo>
                  <a:cubicBezTo>
                    <a:pt x="15709" y="10298"/>
                    <a:pt x="15709" y="10298"/>
                    <a:pt x="15709" y="10298"/>
                  </a:cubicBezTo>
                  <a:cubicBezTo>
                    <a:pt x="15709" y="10298"/>
                    <a:pt x="15709" y="10298"/>
                    <a:pt x="15709" y="10298"/>
                  </a:cubicBezTo>
                  <a:cubicBezTo>
                    <a:pt x="15709" y="10298"/>
                    <a:pt x="15709" y="10298"/>
                    <a:pt x="15709" y="10298"/>
                  </a:cubicBezTo>
                  <a:cubicBezTo>
                    <a:pt x="15709" y="10232"/>
                    <a:pt x="15709" y="10232"/>
                    <a:pt x="15709" y="10232"/>
                  </a:cubicBezTo>
                  <a:cubicBezTo>
                    <a:pt x="15765" y="10232"/>
                    <a:pt x="15765" y="10232"/>
                    <a:pt x="15765" y="10232"/>
                  </a:cubicBezTo>
                  <a:cubicBezTo>
                    <a:pt x="15765" y="10232"/>
                    <a:pt x="15765" y="10232"/>
                    <a:pt x="15765" y="10232"/>
                  </a:cubicBezTo>
                  <a:cubicBezTo>
                    <a:pt x="15765" y="10165"/>
                    <a:pt x="15765" y="10165"/>
                    <a:pt x="15765" y="10165"/>
                  </a:cubicBezTo>
                  <a:cubicBezTo>
                    <a:pt x="15709" y="10232"/>
                    <a:pt x="15709" y="10232"/>
                    <a:pt x="15709" y="10232"/>
                  </a:cubicBezTo>
                  <a:cubicBezTo>
                    <a:pt x="15653" y="10298"/>
                    <a:pt x="15653" y="10298"/>
                    <a:pt x="15653" y="10298"/>
                  </a:cubicBezTo>
                  <a:cubicBezTo>
                    <a:pt x="15653" y="10298"/>
                    <a:pt x="15653" y="10298"/>
                    <a:pt x="15653" y="10298"/>
                  </a:cubicBezTo>
                  <a:cubicBezTo>
                    <a:pt x="15597" y="10298"/>
                    <a:pt x="15597" y="10298"/>
                    <a:pt x="15597" y="10298"/>
                  </a:cubicBezTo>
                  <a:cubicBezTo>
                    <a:pt x="15597" y="10232"/>
                    <a:pt x="15597" y="10232"/>
                    <a:pt x="15597" y="10232"/>
                  </a:cubicBezTo>
                  <a:cubicBezTo>
                    <a:pt x="15597" y="10232"/>
                    <a:pt x="15597" y="10232"/>
                    <a:pt x="15597" y="10232"/>
                  </a:cubicBezTo>
                  <a:cubicBezTo>
                    <a:pt x="15541" y="10298"/>
                    <a:pt x="15541" y="10298"/>
                    <a:pt x="15541" y="10298"/>
                  </a:cubicBezTo>
                  <a:cubicBezTo>
                    <a:pt x="15541" y="10298"/>
                    <a:pt x="15541" y="10298"/>
                    <a:pt x="15541" y="10298"/>
                  </a:cubicBezTo>
                  <a:cubicBezTo>
                    <a:pt x="15485" y="10298"/>
                    <a:pt x="15485" y="10298"/>
                    <a:pt x="15485" y="10298"/>
                  </a:cubicBezTo>
                  <a:cubicBezTo>
                    <a:pt x="15429" y="10298"/>
                    <a:pt x="15429" y="10298"/>
                    <a:pt x="15429" y="10298"/>
                  </a:cubicBezTo>
                  <a:cubicBezTo>
                    <a:pt x="15429" y="10298"/>
                    <a:pt x="15429" y="10298"/>
                    <a:pt x="15429" y="10298"/>
                  </a:cubicBezTo>
                  <a:cubicBezTo>
                    <a:pt x="15429" y="10365"/>
                    <a:pt x="15429" y="10365"/>
                    <a:pt x="15429" y="10365"/>
                  </a:cubicBezTo>
                  <a:cubicBezTo>
                    <a:pt x="15372" y="10365"/>
                    <a:pt x="15372" y="10365"/>
                    <a:pt x="15372" y="10365"/>
                  </a:cubicBezTo>
                  <a:cubicBezTo>
                    <a:pt x="15372" y="10298"/>
                    <a:pt x="15372" y="10298"/>
                    <a:pt x="15372" y="10298"/>
                  </a:cubicBezTo>
                  <a:cubicBezTo>
                    <a:pt x="15429" y="10298"/>
                    <a:pt x="15429" y="10298"/>
                    <a:pt x="15429" y="10298"/>
                  </a:cubicBezTo>
                  <a:cubicBezTo>
                    <a:pt x="15429" y="10232"/>
                    <a:pt x="15429" y="10232"/>
                    <a:pt x="15429" y="10232"/>
                  </a:cubicBezTo>
                  <a:cubicBezTo>
                    <a:pt x="15372" y="10232"/>
                    <a:pt x="15372" y="10232"/>
                    <a:pt x="15372" y="10232"/>
                  </a:cubicBezTo>
                  <a:cubicBezTo>
                    <a:pt x="15429" y="10165"/>
                    <a:pt x="15429" y="10165"/>
                    <a:pt x="15429" y="10165"/>
                  </a:cubicBezTo>
                  <a:cubicBezTo>
                    <a:pt x="15429" y="10165"/>
                    <a:pt x="15429" y="10165"/>
                    <a:pt x="15429" y="10165"/>
                  </a:cubicBezTo>
                  <a:cubicBezTo>
                    <a:pt x="15485" y="10165"/>
                    <a:pt x="15485" y="10165"/>
                    <a:pt x="15485" y="10165"/>
                  </a:cubicBezTo>
                  <a:cubicBezTo>
                    <a:pt x="15485" y="10232"/>
                    <a:pt x="15485" y="10232"/>
                    <a:pt x="15485" y="10232"/>
                  </a:cubicBezTo>
                  <a:cubicBezTo>
                    <a:pt x="15541" y="10232"/>
                    <a:pt x="15541" y="10232"/>
                    <a:pt x="15541" y="10232"/>
                  </a:cubicBezTo>
                  <a:cubicBezTo>
                    <a:pt x="15541" y="10165"/>
                    <a:pt x="15541" y="10165"/>
                    <a:pt x="15541" y="10165"/>
                  </a:cubicBezTo>
                  <a:cubicBezTo>
                    <a:pt x="15597" y="10165"/>
                    <a:pt x="15597" y="10165"/>
                    <a:pt x="15597" y="10165"/>
                  </a:cubicBezTo>
                  <a:cubicBezTo>
                    <a:pt x="15597" y="10098"/>
                    <a:pt x="15597" y="10098"/>
                    <a:pt x="15597" y="10098"/>
                  </a:cubicBezTo>
                  <a:cubicBezTo>
                    <a:pt x="15597" y="10098"/>
                    <a:pt x="15597" y="10098"/>
                    <a:pt x="15597" y="10098"/>
                  </a:cubicBezTo>
                  <a:cubicBezTo>
                    <a:pt x="15541" y="10031"/>
                    <a:pt x="15541" y="10031"/>
                    <a:pt x="15541" y="10031"/>
                  </a:cubicBezTo>
                  <a:cubicBezTo>
                    <a:pt x="15541" y="10031"/>
                    <a:pt x="15541" y="10031"/>
                    <a:pt x="15541" y="10031"/>
                  </a:cubicBezTo>
                  <a:cubicBezTo>
                    <a:pt x="15485" y="9964"/>
                    <a:pt x="15485" y="9964"/>
                    <a:pt x="15485" y="9964"/>
                  </a:cubicBezTo>
                  <a:cubicBezTo>
                    <a:pt x="15485" y="9964"/>
                    <a:pt x="15485" y="9964"/>
                    <a:pt x="15485" y="9964"/>
                  </a:cubicBezTo>
                  <a:cubicBezTo>
                    <a:pt x="15485" y="9964"/>
                    <a:pt x="15485" y="9964"/>
                    <a:pt x="15485" y="9964"/>
                  </a:cubicBezTo>
                  <a:cubicBezTo>
                    <a:pt x="15485" y="9897"/>
                    <a:pt x="15485" y="9897"/>
                    <a:pt x="15485" y="9897"/>
                  </a:cubicBezTo>
                  <a:cubicBezTo>
                    <a:pt x="15429" y="9897"/>
                    <a:pt x="15429" y="9897"/>
                    <a:pt x="15429" y="9897"/>
                  </a:cubicBezTo>
                  <a:cubicBezTo>
                    <a:pt x="15429" y="9897"/>
                    <a:pt x="15429" y="9897"/>
                    <a:pt x="15429" y="9897"/>
                  </a:cubicBezTo>
                  <a:cubicBezTo>
                    <a:pt x="15372" y="9897"/>
                    <a:pt x="15372" y="9897"/>
                    <a:pt x="15372" y="9897"/>
                  </a:cubicBezTo>
                  <a:cubicBezTo>
                    <a:pt x="15372" y="9830"/>
                    <a:pt x="15372" y="9830"/>
                    <a:pt x="15372" y="9830"/>
                  </a:cubicBezTo>
                  <a:cubicBezTo>
                    <a:pt x="15429" y="9830"/>
                    <a:pt x="15429" y="9830"/>
                    <a:pt x="15429" y="9830"/>
                  </a:cubicBezTo>
                  <a:cubicBezTo>
                    <a:pt x="15429" y="9830"/>
                    <a:pt x="15429" y="9830"/>
                    <a:pt x="15429" y="9830"/>
                  </a:cubicBezTo>
                  <a:cubicBezTo>
                    <a:pt x="15485" y="9830"/>
                    <a:pt x="15485" y="9830"/>
                    <a:pt x="15485" y="9830"/>
                  </a:cubicBezTo>
                  <a:cubicBezTo>
                    <a:pt x="15485" y="9830"/>
                    <a:pt x="15485" y="9830"/>
                    <a:pt x="15485" y="9830"/>
                  </a:cubicBezTo>
                  <a:cubicBezTo>
                    <a:pt x="15485" y="9763"/>
                    <a:pt x="15485" y="9763"/>
                    <a:pt x="15485" y="9763"/>
                  </a:cubicBezTo>
                  <a:cubicBezTo>
                    <a:pt x="15429" y="9763"/>
                    <a:pt x="15429" y="9763"/>
                    <a:pt x="15429" y="9763"/>
                  </a:cubicBezTo>
                  <a:cubicBezTo>
                    <a:pt x="15429" y="9697"/>
                    <a:pt x="15429" y="9697"/>
                    <a:pt x="15429" y="9697"/>
                  </a:cubicBezTo>
                  <a:cubicBezTo>
                    <a:pt x="15372" y="9697"/>
                    <a:pt x="15372" y="9697"/>
                    <a:pt x="15372" y="9697"/>
                  </a:cubicBezTo>
                  <a:cubicBezTo>
                    <a:pt x="15372" y="9697"/>
                    <a:pt x="15372" y="9697"/>
                    <a:pt x="15372" y="9697"/>
                  </a:cubicBezTo>
                  <a:cubicBezTo>
                    <a:pt x="15372" y="9697"/>
                    <a:pt x="15372" y="9697"/>
                    <a:pt x="15372" y="9697"/>
                  </a:cubicBezTo>
                  <a:cubicBezTo>
                    <a:pt x="15316" y="9763"/>
                    <a:pt x="15316" y="9763"/>
                    <a:pt x="15316" y="9763"/>
                  </a:cubicBezTo>
                  <a:cubicBezTo>
                    <a:pt x="15316" y="9763"/>
                    <a:pt x="15316" y="9763"/>
                    <a:pt x="15316" y="9763"/>
                  </a:cubicBezTo>
                  <a:cubicBezTo>
                    <a:pt x="15316" y="9697"/>
                    <a:pt x="15316" y="9697"/>
                    <a:pt x="15316" y="9697"/>
                  </a:cubicBezTo>
                  <a:cubicBezTo>
                    <a:pt x="15372" y="9630"/>
                    <a:pt x="15372" y="9630"/>
                    <a:pt x="15372" y="9630"/>
                  </a:cubicBezTo>
                  <a:cubicBezTo>
                    <a:pt x="15372" y="9563"/>
                    <a:pt x="15372" y="9563"/>
                    <a:pt x="15372" y="9563"/>
                  </a:cubicBezTo>
                  <a:cubicBezTo>
                    <a:pt x="15372" y="9563"/>
                    <a:pt x="15372" y="9563"/>
                    <a:pt x="15372" y="9563"/>
                  </a:cubicBezTo>
                  <a:cubicBezTo>
                    <a:pt x="15429" y="9496"/>
                    <a:pt x="15429" y="9496"/>
                    <a:pt x="15429" y="9496"/>
                  </a:cubicBezTo>
                  <a:cubicBezTo>
                    <a:pt x="15429" y="9429"/>
                    <a:pt x="15429" y="9429"/>
                    <a:pt x="15429" y="9429"/>
                  </a:cubicBezTo>
                  <a:cubicBezTo>
                    <a:pt x="15429" y="9362"/>
                    <a:pt x="15429" y="9362"/>
                    <a:pt x="15429" y="9362"/>
                  </a:cubicBezTo>
                  <a:cubicBezTo>
                    <a:pt x="15429" y="9362"/>
                    <a:pt x="15429" y="9362"/>
                    <a:pt x="15429" y="9362"/>
                  </a:cubicBezTo>
                  <a:cubicBezTo>
                    <a:pt x="15372" y="9362"/>
                    <a:pt x="15372" y="9362"/>
                    <a:pt x="15372" y="9362"/>
                  </a:cubicBezTo>
                  <a:cubicBezTo>
                    <a:pt x="15372" y="9362"/>
                    <a:pt x="15372" y="9362"/>
                    <a:pt x="15372" y="9362"/>
                  </a:cubicBezTo>
                  <a:cubicBezTo>
                    <a:pt x="15316" y="9362"/>
                    <a:pt x="15316" y="9362"/>
                    <a:pt x="15316" y="9362"/>
                  </a:cubicBezTo>
                  <a:cubicBezTo>
                    <a:pt x="15316" y="9429"/>
                    <a:pt x="15316" y="9429"/>
                    <a:pt x="15316" y="9429"/>
                  </a:cubicBezTo>
                  <a:cubicBezTo>
                    <a:pt x="15316" y="9429"/>
                    <a:pt x="15316" y="9429"/>
                    <a:pt x="15316" y="9429"/>
                  </a:cubicBezTo>
                  <a:cubicBezTo>
                    <a:pt x="15260" y="9362"/>
                    <a:pt x="15260" y="9362"/>
                    <a:pt x="15260" y="9362"/>
                  </a:cubicBezTo>
                  <a:cubicBezTo>
                    <a:pt x="15260" y="9295"/>
                    <a:pt x="15260" y="9295"/>
                    <a:pt x="15260" y="9295"/>
                  </a:cubicBezTo>
                  <a:cubicBezTo>
                    <a:pt x="15204" y="9295"/>
                    <a:pt x="15204" y="9295"/>
                    <a:pt x="15204" y="9295"/>
                  </a:cubicBezTo>
                  <a:cubicBezTo>
                    <a:pt x="15204" y="9228"/>
                    <a:pt x="15204" y="9228"/>
                    <a:pt x="15204" y="9228"/>
                  </a:cubicBezTo>
                  <a:cubicBezTo>
                    <a:pt x="15204" y="9162"/>
                    <a:pt x="15204" y="9162"/>
                    <a:pt x="15204" y="9162"/>
                  </a:cubicBezTo>
                  <a:cubicBezTo>
                    <a:pt x="15260" y="9162"/>
                    <a:pt x="15260" y="9162"/>
                    <a:pt x="15260" y="9162"/>
                  </a:cubicBezTo>
                  <a:cubicBezTo>
                    <a:pt x="15260" y="9162"/>
                    <a:pt x="15260" y="9162"/>
                    <a:pt x="15260" y="9162"/>
                  </a:cubicBezTo>
                  <a:cubicBezTo>
                    <a:pt x="15260" y="9095"/>
                    <a:pt x="15260" y="9095"/>
                    <a:pt x="15260" y="9095"/>
                  </a:cubicBezTo>
                  <a:cubicBezTo>
                    <a:pt x="15260" y="9095"/>
                    <a:pt x="15260" y="9095"/>
                    <a:pt x="15260" y="9095"/>
                  </a:cubicBezTo>
                  <a:cubicBezTo>
                    <a:pt x="15204" y="9095"/>
                    <a:pt x="15204" y="9095"/>
                    <a:pt x="15204" y="9095"/>
                  </a:cubicBezTo>
                  <a:cubicBezTo>
                    <a:pt x="15204" y="9095"/>
                    <a:pt x="15204" y="9095"/>
                    <a:pt x="15204" y="9095"/>
                  </a:cubicBezTo>
                  <a:cubicBezTo>
                    <a:pt x="15204" y="9162"/>
                    <a:pt x="15204" y="9162"/>
                    <a:pt x="15204" y="9162"/>
                  </a:cubicBezTo>
                  <a:cubicBezTo>
                    <a:pt x="15148" y="9228"/>
                    <a:pt x="15148" y="9228"/>
                    <a:pt x="15148" y="9228"/>
                  </a:cubicBezTo>
                  <a:cubicBezTo>
                    <a:pt x="15148" y="9162"/>
                    <a:pt x="15148" y="9162"/>
                    <a:pt x="15148" y="9162"/>
                  </a:cubicBezTo>
                  <a:cubicBezTo>
                    <a:pt x="15092" y="9162"/>
                    <a:pt x="15092" y="9162"/>
                    <a:pt x="15092" y="9162"/>
                  </a:cubicBezTo>
                  <a:cubicBezTo>
                    <a:pt x="15092" y="9162"/>
                    <a:pt x="15092" y="9162"/>
                    <a:pt x="15092" y="9162"/>
                  </a:cubicBezTo>
                  <a:cubicBezTo>
                    <a:pt x="15092" y="9228"/>
                    <a:pt x="15092" y="9228"/>
                    <a:pt x="15092" y="9228"/>
                  </a:cubicBezTo>
                  <a:cubicBezTo>
                    <a:pt x="15092" y="9228"/>
                    <a:pt x="15092" y="9228"/>
                    <a:pt x="15092" y="9228"/>
                  </a:cubicBezTo>
                  <a:cubicBezTo>
                    <a:pt x="15092" y="9295"/>
                    <a:pt x="15092" y="9295"/>
                    <a:pt x="15092" y="9295"/>
                  </a:cubicBezTo>
                  <a:cubicBezTo>
                    <a:pt x="15092" y="9295"/>
                    <a:pt x="15092" y="9295"/>
                    <a:pt x="15092" y="9295"/>
                  </a:cubicBezTo>
                  <a:cubicBezTo>
                    <a:pt x="15148" y="9295"/>
                    <a:pt x="15148" y="9295"/>
                    <a:pt x="15148" y="9295"/>
                  </a:cubicBezTo>
                  <a:cubicBezTo>
                    <a:pt x="15148" y="9429"/>
                    <a:pt x="15148" y="9429"/>
                    <a:pt x="15148" y="9429"/>
                  </a:cubicBezTo>
                  <a:cubicBezTo>
                    <a:pt x="15204" y="9429"/>
                    <a:pt x="15204" y="9429"/>
                    <a:pt x="15204" y="9429"/>
                  </a:cubicBezTo>
                  <a:cubicBezTo>
                    <a:pt x="15204" y="9496"/>
                    <a:pt x="15204" y="9496"/>
                    <a:pt x="15204" y="9496"/>
                  </a:cubicBezTo>
                  <a:cubicBezTo>
                    <a:pt x="15204" y="9563"/>
                    <a:pt x="15204" y="9563"/>
                    <a:pt x="15204" y="9563"/>
                  </a:cubicBezTo>
                  <a:cubicBezTo>
                    <a:pt x="15148" y="9563"/>
                    <a:pt x="15148" y="9563"/>
                    <a:pt x="15148" y="9563"/>
                  </a:cubicBezTo>
                  <a:cubicBezTo>
                    <a:pt x="15092" y="9630"/>
                    <a:pt x="15092" y="9630"/>
                    <a:pt x="15092" y="9630"/>
                  </a:cubicBezTo>
                  <a:cubicBezTo>
                    <a:pt x="14980" y="9630"/>
                    <a:pt x="14980" y="9630"/>
                    <a:pt x="14980" y="9630"/>
                  </a:cubicBezTo>
                  <a:cubicBezTo>
                    <a:pt x="14980" y="9630"/>
                    <a:pt x="14980" y="9630"/>
                    <a:pt x="14980" y="9630"/>
                  </a:cubicBezTo>
                  <a:cubicBezTo>
                    <a:pt x="14924" y="9630"/>
                    <a:pt x="14924" y="9630"/>
                    <a:pt x="14924" y="9630"/>
                  </a:cubicBezTo>
                  <a:cubicBezTo>
                    <a:pt x="14924" y="9563"/>
                    <a:pt x="14924" y="9563"/>
                    <a:pt x="14924" y="9563"/>
                  </a:cubicBezTo>
                  <a:cubicBezTo>
                    <a:pt x="14924" y="9563"/>
                    <a:pt x="14924" y="9563"/>
                    <a:pt x="14924" y="9563"/>
                  </a:cubicBezTo>
                  <a:cubicBezTo>
                    <a:pt x="14924" y="9496"/>
                    <a:pt x="14924" y="9496"/>
                    <a:pt x="14924" y="9496"/>
                  </a:cubicBezTo>
                  <a:cubicBezTo>
                    <a:pt x="14811" y="9496"/>
                    <a:pt x="14811" y="9496"/>
                    <a:pt x="14811" y="9496"/>
                  </a:cubicBezTo>
                  <a:cubicBezTo>
                    <a:pt x="14755" y="9429"/>
                    <a:pt x="14755" y="9429"/>
                    <a:pt x="14755" y="9429"/>
                  </a:cubicBezTo>
                  <a:cubicBezTo>
                    <a:pt x="14699" y="9429"/>
                    <a:pt x="14699" y="9429"/>
                    <a:pt x="14699" y="9429"/>
                  </a:cubicBezTo>
                  <a:cubicBezTo>
                    <a:pt x="14699" y="9563"/>
                    <a:pt x="14699" y="9563"/>
                    <a:pt x="14699" y="9563"/>
                  </a:cubicBezTo>
                  <a:cubicBezTo>
                    <a:pt x="14755" y="9630"/>
                    <a:pt x="14755" y="9630"/>
                    <a:pt x="14755" y="9630"/>
                  </a:cubicBezTo>
                  <a:cubicBezTo>
                    <a:pt x="14699" y="9630"/>
                    <a:pt x="14699" y="9630"/>
                    <a:pt x="14699" y="9630"/>
                  </a:cubicBezTo>
                  <a:cubicBezTo>
                    <a:pt x="14699" y="9630"/>
                    <a:pt x="14699" y="9630"/>
                    <a:pt x="14699" y="9630"/>
                  </a:cubicBezTo>
                  <a:cubicBezTo>
                    <a:pt x="14643" y="9563"/>
                    <a:pt x="14643" y="9563"/>
                    <a:pt x="14643" y="9563"/>
                  </a:cubicBezTo>
                  <a:cubicBezTo>
                    <a:pt x="14643" y="9496"/>
                    <a:pt x="14643" y="9496"/>
                    <a:pt x="14643" y="9496"/>
                  </a:cubicBezTo>
                  <a:cubicBezTo>
                    <a:pt x="14587" y="9496"/>
                    <a:pt x="14587" y="9496"/>
                    <a:pt x="14587" y="9496"/>
                  </a:cubicBezTo>
                  <a:cubicBezTo>
                    <a:pt x="14587" y="9496"/>
                    <a:pt x="14587" y="9496"/>
                    <a:pt x="14587" y="9496"/>
                  </a:cubicBezTo>
                  <a:cubicBezTo>
                    <a:pt x="14531" y="9429"/>
                    <a:pt x="14531" y="9429"/>
                    <a:pt x="14531" y="9429"/>
                  </a:cubicBezTo>
                  <a:cubicBezTo>
                    <a:pt x="14531" y="9362"/>
                    <a:pt x="14531" y="9362"/>
                    <a:pt x="14531" y="9362"/>
                  </a:cubicBezTo>
                  <a:cubicBezTo>
                    <a:pt x="14531" y="9362"/>
                    <a:pt x="14531" y="9362"/>
                    <a:pt x="14531" y="9362"/>
                  </a:cubicBezTo>
                  <a:cubicBezTo>
                    <a:pt x="14475" y="9362"/>
                    <a:pt x="14475" y="9362"/>
                    <a:pt x="14475" y="9362"/>
                  </a:cubicBezTo>
                  <a:cubicBezTo>
                    <a:pt x="14419" y="9295"/>
                    <a:pt x="14419" y="9295"/>
                    <a:pt x="14419" y="9295"/>
                  </a:cubicBezTo>
                  <a:cubicBezTo>
                    <a:pt x="14419" y="9295"/>
                    <a:pt x="14419" y="9295"/>
                    <a:pt x="14419" y="9295"/>
                  </a:cubicBezTo>
                  <a:cubicBezTo>
                    <a:pt x="14363" y="9228"/>
                    <a:pt x="14363" y="9228"/>
                    <a:pt x="14363" y="9228"/>
                  </a:cubicBezTo>
                  <a:cubicBezTo>
                    <a:pt x="14363" y="9228"/>
                    <a:pt x="14363" y="9228"/>
                    <a:pt x="14363" y="9228"/>
                  </a:cubicBezTo>
                  <a:cubicBezTo>
                    <a:pt x="14363" y="9228"/>
                    <a:pt x="14363" y="9228"/>
                    <a:pt x="14363" y="9228"/>
                  </a:cubicBezTo>
                  <a:cubicBezTo>
                    <a:pt x="14475" y="9362"/>
                    <a:pt x="14475" y="9362"/>
                    <a:pt x="14475" y="9362"/>
                  </a:cubicBezTo>
                  <a:cubicBezTo>
                    <a:pt x="14475" y="9362"/>
                    <a:pt x="14475" y="9362"/>
                    <a:pt x="14475" y="9362"/>
                  </a:cubicBezTo>
                  <a:cubicBezTo>
                    <a:pt x="14531" y="9429"/>
                    <a:pt x="14531" y="9429"/>
                    <a:pt x="14531" y="9429"/>
                  </a:cubicBezTo>
                  <a:cubicBezTo>
                    <a:pt x="14531" y="9429"/>
                    <a:pt x="14531" y="9429"/>
                    <a:pt x="14531" y="9429"/>
                  </a:cubicBezTo>
                  <a:cubicBezTo>
                    <a:pt x="14531" y="9496"/>
                    <a:pt x="14531" y="9496"/>
                    <a:pt x="14531" y="9496"/>
                  </a:cubicBezTo>
                  <a:cubicBezTo>
                    <a:pt x="14531" y="9496"/>
                    <a:pt x="14531" y="9496"/>
                    <a:pt x="14531" y="9496"/>
                  </a:cubicBezTo>
                  <a:cubicBezTo>
                    <a:pt x="14531" y="9496"/>
                    <a:pt x="14531" y="9496"/>
                    <a:pt x="14531" y="9496"/>
                  </a:cubicBezTo>
                  <a:cubicBezTo>
                    <a:pt x="14475" y="9563"/>
                    <a:pt x="14475" y="9563"/>
                    <a:pt x="14475" y="9563"/>
                  </a:cubicBezTo>
                  <a:cubicBezTo>
                    <a:pt x="14419" y="9496"/>
                    <a:pt x="14419" y="9496"/>
                    <a:pt x="14419" y="9496"/>
                  </a:cubicBezTo>
                  <a:cubicBezTo>
                    <a:pt x="14363" y="9496"/>
                    <a:pt x="14363" y="9496"/>
                    <a:pt x="14363" y="9496"/>
                  </a:cubicBezTo>
                  <a:cubicBezTo>
                    <a:pt x="14363" y="9429"/>
                    <a:pt x="14363" y="9429"/>
                    <a:pt x="14363" y="9429"/>
                  </a:cubicBezTo>
                  <a:cubicBezTo>
                    <a:pt x="14306" y="9429"/>
                    <a:pt x="14306" y="9429"/>
                    <a:pt x="14306" y="9429"/>
                  </a:cubicBezTo>
                  <a:cubicBezTo>
                    <a:pt x="14306" y="9362"/>
                    <a:pt x="14306" y="9362"/>
                    <a:pt x="14306" y="9362"/>
                  </a:cubicBezTo>
                  <a:cubicBezTo>
                    <a:pt x="14250" y="9429"/>
                    <a:pt x="14250" y="9429"/>
                    <a:pt x="14250" y="9429"/>
                  </a:cubicBezTo>
                  <a:cubicBezTo>
                    <a:pt x="14194" y="9429"/>
                    <a:pt x="14194" y="9429"/>
                    <a:pt x="14194" y="9429"/>
                  </a:cubicBezTo>
                  <a:cubicBezTo>
                    <a:pt x="14138" y="9429"/>
                    <a:pt x="14138" y="9429"/>
                    <a:pt x="14138" y="9429"/>
                  </a:cubicBezTo>
                  <a:cubicBezTo>
                    <a:pt x="14082" y="9362"/>
                    <a:pt x="14082" y="9362"/>
                    <a:pt x="14082" y="9362"/>
                  </a:cubicBezTo>
                  <a:cubicBezTo>
                    <a:pt x="14026" y="9362"/>
                    <a:pt x="14026" y="9362"/>
                    <a:pt x="14026" y="9362"/>
                  </a:cubicBezTo>
                  <a:cubicBezTo>
                    <a:pt x="14026" y="9362"/>
                    <a:pt x="14026" y="9362"/>
                    <a:pt x="14026" y="9362"/>
                  </a:cubicBezTo>
                  <a:cubicBezTo>
                    <a:pt x="13970" y="9295"/>
                    <a:pt x="13970" y="9295"/>
                    <a:pt x="13970" y="9295"/>
                  </a:cubicBezTo>
                  <a:cubicBezTo>
                    <a:pt x="13970" y="9295"/>
                    <a:pt x="13970" y="9295"/>
                    <a:pt x="13970" y="9295"/>
                  </a:cubicBezTo>
                  <a:cubicBezTo>
                    <a:pt x="14026" y="9228"/>
                    <a:pt x="14026" y="9228"/>
                    <a:pt x="14026" y="9228"/>
                  </a:cubicBezTo>
                  <a:cubicBezTo>
                    <a:pt x="14082" y="9162"/>
                    <a:pt x="14082" y="9162"/>
                    <a:pt x="14082" y="9162"/>
                  </a:cubicBezTo>
                  <a:cubicBezTo>
                    <a:pt x="14082" y="9162"/>
                    <a:pt x="14082" y="9162"/>
                    <a:pt x="14082" y="9162"/>
                  </a:cubicBezTo>
                  <a:cubicBezTo>
                    <a:pt x="14026" y="9162"/>
                    <a:pt x="14026" y="9162"/>
                    <a:pt x="14026" y="9162"/>
                  </a:cubicBezTo>
                  <a:cubicBezTo>
                    <a:pt x="13970" y="9228"/>
                    <a:pt x="13970" y="9228"/>
                    <a:pt x="13970" y="9228"/>
                  </a:cubicBezTo>
                  <a:cubicBezTo>
                    <a:pt x="13970" y="9295"/>
                    <a:pt x="13970" y="9295"/>
                    <a:pt x="13970" y="9295"/>
                  </a:cubicBezTo>
                  <a:cubicBezTo>
                    <a:pt x="13914" y="9295"/>
                    <a:pt x="13914" y="9295"/>
                    <a:pt x="13914" y="9295"/>
                  </a:cubicBezTo>
                  <a:cubicBezTo>
                    <a:pt x="13914" y="9228"/>
                    <a:pt x="13914" y="9228"/>
                    <a:pt x="13914" y="9228"/>
                  </a:cubicBezTo>
                  <a:cubicBezTo>
                    <a:pt x="13858" y="9228"/>
                    <a:pt x="13858" y="9228"/>
                    <a:pt x="13858" y="9228"/>
                  </a:cubicBezTo>
                  <a:cubicBezTo>
                    <a:pt x="13802" y="9228"/>
                    <a:pt x="13802" y="9228"/>
                    <a:pt x="13802" y="9228"/>
                  </a:cubicBezTo>
                  <a:cubicBezTo>
                    <a:pt x="13858" y="9295"/>
                    <a:pt x="13858" y="9295"/>
                    <a:pt x="13858" y="9295"/>
                  </a:cubicBezTo>
                  <a:cubicBezTo>
                    <a:pt x="13858" y="9295"/>
                    <a:pt x="13858" y="9295"/>
                    <a:pt x="13858" y="9295"/>
                  </a:cubicBezTo>
                  <a:cubicBezTo>
                    <a:pt x="13802" y="9295"/>
                    <a:pt x="13802" y="9295"/>
                    <a:pt x="13802" y="9295"/>
                  </a:cubicBezTo>
                  <a:cubicBezTo>
                    <a:pt x="13689" y="9228"/>
                    <a:pt x="13689" y="9228"/>
                    <a:pt x="13689" y="9228"/>
                  </a:cubicBezTo>
                  <a:cubicBezTo>
                    <a:pt x="13689" y="9162"/>
                    <a:pt x="13689" y="9162"/>
                    <a:pt x="13689" y="9162"/>
                  </a:cubicBezTo>
                  <a:cubicBezTo>
                    <a:pt x="13633" y="9095"/>
                    <a:pt x="13633" y="9095"/>
                    <a:pt x="13633" y="9095"/>
                  </a:cubicBezTo>
                  <a:cubicBezTo>
                    <a:pt x="13689" y="9095"/>
                    <a:pt x="13689" y="9095"/>
                    <a:pt x="13689" y="9095"/>
                  </a:cubicBezTo>
                  <a:cubicBezTo>
                    <a:pt x="13745" y="9028"/>
                    <a:pt x="13745" y="9028"/>
                    <a:pt x="13745" y="9028"/>
                  </a:cubicBezTo>
                  <a:cubicBezTo>
                    <a:pt x="13745" y="9028"/>
                    <a:pt x="13745" y="9028"/>
                    <a:pt x="13745" y="9028"/>
                  </a:cubicBezTo>
                  <a:cubicBezTo>
                    <a:pt x="13745" y="8961"/>
                    <a:pt x="13745" y="8961"/>
                    <a:pt x="13745" y="8961"/>
                  </a:cubicBezTo>
                  <a:cubicBezTo>
                    <a:pt x="13745" y="9028"/>
                    <a:pt x="13745" y="9028"/>
                    <a:pt x="13745" y="9028"/>
                  </a:cubicBezTo>
                  <a:cubicBezTo>
                    <a:pt x="13633" y="9028"/>
                    <a:pt x="13633" y="9028"/>
                    <a:pt x="13633" y="9028"/>
                  </a:cubicBezTo>
                  <a:cubicBezTo>
                    <a:pt x="13633" y="9095"/>
                    <a:pt x="13633" y="9095"/>
                    <a:pt x="13633" y="9095"/>
                  </a:cubicBezTo>
                  <a:cubicBezTo>
                    <a:pt x="13633" y="9095"/>
                    <a:pt x="13633" y="9095"/>
                    <a:pt x="13633" y="9095"/>
                  </a:cubicBezTo>
                  <a:cubicBezTo>
                    <a:pt x="13577" y="9028"/>
                    <a:pt x="13577" y="9028"/>
                    <a:pt x="13577" y="9028"/>
                  </a:cubicBezTo>
                  <a:cubicBezTo>
                    <a:pt x="13633" y="9028"/>
                    <a:pt x="13633" y="9028"/>
                    <a:pt x="13633" y="9028"/>
                  </a:cubicBezTo>
                  <a:cubicBezTo>
                    <a:pt x="13577" y="8961"/>
                    <a:pt x="13577" y="8961"/>
                    <a:pt x="13577" y="8961"/>
                  </a:cubicBezTo>
                  <a:cubicBezTo>
                    <a:pt x="13577" y="8961"/>
                    <a:pt x="13577" y="8961"/>
                    <a:pt x="13577" y="8961"/>
                  </a:cubicBezTo>
                  <a:cubicBezTo>
                    <a:pt x="13577" y="9028"/>
                    <a:pt x="13577" y="9028"/>
                    <a:pt x="13577" y="9028"/>
                  </a:cubicBezTo>
                  <a:cubicBezTo>
                    <a:pt x="13577" y="9028"/>
                    <a:pt x="13577" y="9028"/>
                    <a:pt x="13577" y="9028"/>
                  </a:cubicBezTo>
                  <a:cubicBezTo>
                    <a:pt x="13577" y="9095"/>
                    <a:pt x="13577" y="9095"/>
                    <a:pt x="13577" y="9095"/>
                  </a:cubicBezTo>
                  <a:cubicBezTo>
                    <a:pt x="13521" y="9095"/>
                    <a:pt x="13521" y="9095"/>
                    <a:pt x="13521" y="9095"/>
                  </a:cubicBezTo>
                  <a:cubicBezTo>
                    <a:pt x="13465" y="9028"/>
                    <a:pt x="13465" y="9028"/>
                    <a:pt x="13465" y="9028"/>
                  </a:cubicBezTo>
                  <a:cubicBezTo>
                    <a:pt x="13465" y="9028"/>
                    <a:pt x="13465" y="9028"/>
                    <a:pt x="13465" y="9028"/>
                  </a:cubicBezTo>
                  <a:cubicBezTo>
                    <a:pt x="13409" y="9028"/>
                    <a:pt x="13409" y="9028"/>
                    <a:pt x="13409" y="9028"/>
                  </a:cubicBezTo>
                  <a:cubicBezTo>
                    <a:pt x="13409" y="9095"/>
                    <a:pt x="13409" y="9095"/>
                    <a:pt x="13409" y="9095"/>
                  </a:cubicBezTo>
                  <a:cubicBezTo>
                    <a:pt x="13409" y="9095"/>
                    <a:pt x="13409" y="9095"/>
                    <a:pt x="13409" y="9095"/>
                  </a:cubicBezTo>
                  <a:cubicBezTo>
                    <a:pt x="13353" y="9028"/>
                    <a:pt x="13353" y="9028"/>
                    <a:pt x="13353" y="9028"/>
                  </a:cubicBezTo>
                  <a:cubicBezTo>
                    <a:pt x="13353" y="8961"/>
                    <a:pt x="13353" y="8961"/>
                    <a:pt x="13353" y="8961"/>
                  </a:cubicBezTo>
                  <a:cubicBezTo>
                    <a:pt x="13353" y="8961"/>
                    <a:pt x="13353" y="8961"/>
                    <a:pt x="13353" y="8961"/>
                  </a:cubicBezTo>
                  <a:cubicBezTo>
                    <a:pt x="13409" y="9028"/>
                    <a:pt x="13409" y="9028"/>
                    <a:pt x="13409" y="9028"/>
                  </a:cubicBezTo>
                  <a:cubicBezTo>
                    <a:pt x="13353" y="8961"/>
                    <a:pt x="13353" y="8961"/>
                    <a:pt x="13353" y="8961"/>
                  </a:cubicBezTo>
                  <a:cubicBezTo>
                    <a:pt x="13353" y="8961"/>
                    <a:pt x="13353" y="8961"/>
                    <a:pt x="13353" y="8961"/>
                  </a:cubicBezTo>
                  <a:cubicBezTo>
                    <a:pt x="13297" y="8894"/>
                    <a:pt x="13297" y="8894"/>
                    <a:pt x="13297" y="8894"/>
                  </a:cubicBezTo>
                  <a:cubicBezTo>
                    <a:pt x="13241" y="8827"/>
                    <a:pt x="13241" y="8827"/>
                    <a:pt x="13241" y="8827"/>
                  </a:cubicBezTo>
                  <a:cubicBezTo>
                    <a:pt x="13297" y="8827"/>
                    <a:pt x="13297" y="8827"/>
                    <a:pt x="13297" y="8827"/>
                  </a:cubicBezTo>
                  <a:cubicBezTo>
                    <a:pt x="13297" y="8760"/>
                    <a:pt x="13297" y="8760"/>
                    <a:pt x="13297" y="8760"/>
                  </a:cubicBezTo>
                  <a:cubicBezTo>
                    <a:pt x="13241" y="8627"/>
                    <a:pt x="13241" y="8627"/>
                    <a:pt x="13241" y="8627"/>
                  </a:cubicBezTo>
                  <a:cubicBezTo>
                    <a:pt x="13241" y="8627"/>
                    <a:pt x="13241" y="8627"/>
                    <a:pt x="13241" y="8627"/>
                  </a:cubicBezTo>
                  <a:cubicBezTo>
                    <a:pt x="13297" y="8627"/>
                    <a:pt x="13297" y="8627"/>
                    <a:pt x="13297" y="8627"/>
                  </a:cubicBezTo>
                  <a:cubicBezTo>
                    <a:pt x="13297" y="8560"/>
                    <a:pt x="13297" y="8560"/>
                    <a:pt x="13297" y="8560"/>
                  </a:cubicBezTo>
                  <a:cubicBezTo>
                    <a:pt x="13297" y="8493"/>
                    <a:pt x="13297" y="8493"/>
                    <a:pt x="13297" y="8493"/>
                  </a:cubicBezTo>
                  <a:cubicBezTo>
                    <a:pt x="13297" y="8493"/>
                    <a:pt x="13297" y="8493"/>
                    <a:pt x="13297" y="8493"/>
                  </a:cubicBezTo>
                  <a:cubicBezTo>
                    <a:pt x="13353" y="8493"/>
                    <a:pt x="13353" y="8493"/>
                    <a:pt x="13353" y="8493"/>
                  </a:cubicBezTo>
                  <a:cubicBezTo>
                    <a:pt x="13353" y="8560"/>
                    <a:pt x="13353" y="8560"/>
                    <a:pt x="13353" y="8560"/>
                  </a:cubicBezTo>
                  <a:cubicBezTo>
                    <a:pt x="13409" y="8560"/>
                    <a:pt x="13409" y="8560"/>
                    <a:pt x="13409" y="8560"/>
                  </a:cubicBezTo>
                  <a:cubicBezTo>
                    <a:pt x="13465" y="8560"/>
                    <a:pt x="13465" y="8560"/>
                    <a:pt x="13465" y="8560"/>
                  </a:cubicBezTo>
                  <a:cubicBezTo>
                    <a:pt x="13465" y="8627"/>
                    <a:pt x="13465" y="8627"/>
                    <a:pt x="13465" y="8627"/>
                  </a:cubicBezTo>
                  <a:cubicBezTo>
                    <a:pt x="13577" y="8693"/>
                    <a:pt x="13577" y="8693"/>
                    <a:pt x="13577" y="8693"/>
                  </a:cubicBezTo>
                  <a:cubicBezTo>
                    <a:pt x="13633" y="8693"/>
                    <a:pt x="13633" y="8693"/>
                    <a:pt x="13633" y="8693"/>
                  </a:cubicBezTo>
                  <a:cubicBezTo>
                    <a:pt x="13689" y="8627"/>
                    <a:pt x="13689" y="8627"/>
                    <a:pt x="13689" y="8627"/>
                  </a:cubicBezTo>
                  <a:cubicBezTo>
                    <a:pt x="13745" y="8627"/>
                    <a:pt x="13745" y="8627"/>
                    <a:pt x="13745" y="8627"/>
                  </a:cubicBezTo>
                  <a:cubicBezTo>
                    <a:pt x="13689" y="8627"/>
                    <a:pt x="13689" y="8627"/>
                    <a:pt x="13689" y="8627"/>
                  </a:cubicBezTo>
                  <a:cubicBezTo>
                    <a:pt x="13689" y="8560"/>
                    <a:pt x="13689" y="8560"/>
                    <a:pt x="13689" y="8560"/>
                  </a:cubicBezTo>
                  <a:cubicBezTo>
                    <a:pt x="13633" y="8560"/>
                    <a:pt x="13633" y="8560"/>
                    <a:pt x="13633" y="8560"/>
                  </a:cubicBezTo>
                  <a:cubicBezTo>
                    <a:pt x="13633" y="8493"/>
                    <a:pt x="13633" y="8493"/>
                    <a:pt x="13633" y="8493"/>
                  </a:cubicBezTo>
                  <a:cubicBezTo>
                    <a:pt x="13577" y="8493"/>
                    <a:pt x="13577" y="8493"/>
                    <a:pt x="13577" y="8493"/>
                  </a:cubicBezTo>
                  <a:cubicBezTo>
                    <a:pt x="13521" y="8426"/>
                    <a:pt x="13521" y="8426"/>
                    <a:pt x="13521" y="8426"/>
                  </a:cubicBezTo>
                  <a:cubicBezTo>
                    <a:pt x="13465" y="8426"/>
                    <a:pt x="13465" y="8426"/>
                    <a:pt x="13465" y="8426"/>
                  </a:cubicBezTo>
                  <a:cubicBezTo>
                    <a:pt x="13409" y="8426"/>
                    <a:pt x="13409" y="8426"/>
                    <a:pt x="13409" y="8426"/>
                  </a:cubicBezTo>
                  <a:cubicBezTo>
                    <a:pt x="13353" y="8426"/>
                    <a:pt x="13353" y="8426"/>
                    <a:pt x="13353" y="8426"/>
                  </a:cubicBezTo>
                  <a:cubicBezTo>
                    <a:pt x="13297" y="8359"/>
                    <a:pt x="13297" y="8359"/>
                    <a:pt x="13297" y="8359"/>
                  </a:cubicBezTo>
                  <a:cubicBezTo>
                    <a:pt x="13241" y="8292"/>
                    <a:pt x="13241" y="8292"/>
                    <a:pt x="13241" y="8292"/>
                  </a:cubicBezTo>
                  <a:cubicBezTo>
                    <a:pt x="13297" y="8225"/>
                    <a:pt x="13297" y="8225"/>
                    <a:pt x="13297" y="8225"/>
                  </a:cubicBezTo>
                  <a:cubicBezTo>
                    <a:pt x="13297" y="8159"/>
                    <a:pt x="13297" y="8159"/>
                    <a:pt x="13297" y="8159"/>
                  </a:cubicBezTo>
                  <a:cubicBezTo>
                    <a:pt x="13297" y="8159"/>
                    <a:pt x="13297" y="8159"/>
                    <a:pt x="13297" y="8159"/>
                  </a:cubicBezTo>
                  <a:cubicBezTo>
                    <a:pt x="13353" y="8092"/>
                    <a:pt x="13353" y="8092"/>
                    <a:pt x="13353" y="8092"/>
                  </a:cubicBezTo>
                  <a:cubicBezTo>
                    <a:pt x="13353" y="8092"/>
                    <a:pt x="13353" y="8092"/>
                    <a:pt x="13353" y="8092"/>
                  </a:cubicBezTo>
                  <a:cubicBezTo>
                    <a:pt x="13409" y="8025"/>
                    <a:pt x="13409" y="8025"/>
                    <a:pt x="13409" y="8025"/>
                  </a:cubicBezTo>
                  <a:cubicBezTo>
                    <a:pt x="13409" y="7958"/>
                    <a:pt x="13409" y="7958"/>
                    <a:pt x="13409" y="7958"/>
                  </a:cubicBezTo>
                  <a:cubicBezTo>
                    <a:pt x="13409" y="7891"/>
                    <a:pt x="13409" y="7891"/>
                    <a:pt x="13409" y="7891"/>
                  </a:cubicBezTo>
                  <a:cubicBezTo>
                    <a:pt x="13465" y="7891"/>
                    <a:pt x="13465" y="7891"/>
                    <a:pt x="13465" y="7891"/>
                  </a:cubicBezTo>
                  <a:cubicBezTo>
                    <a:pt x="13465" y="7824"/>
                    <a:pt x="13465" y="7824"/>
                    <a:pt x="13465" y="7824"/>
                  </a:cubicBezTo>
                  <a:cubicBezTo>
                    <a:pt x="13521" y="7824"/>
                    <a:pt x="13521" y="7824"/>
                    <a:pt x="13521" y="7824"/>
                  </a:cubicBezTo>
                  <a:cubicBezTo>
                    <a:pt x="13577" y="7824"/>
                    <a:pt x="13577" y="7824"/>
                    <a:pt x="13577" y="7824"/>
                  </a:cubicBezTo>
                  <a:cubicBezTo>
                    <a:pt x="13577" y="7757"/>
                    <a:pt x="13577" y="7757"/>
                    <a:pt x="13577" y="7757"/>
                  </a:cubicBezTo>
                  <a:cubicBezTo>
                    <a:pt x="13577" y="7757"/>
                    <a:pt x="13577" y="7757"/>
                    <a:pt x="13577" y="7757"/>
                  </a:cubicBezTo>
                  <a:cubicBezTo>
                    <a:pt x="13521" y="7757"/>
                    <a:pt x="13521" y="7757"/>
                    <a:pt x="13521" y="7757"/>
                  </a:cubicBezTo>
                  <a:cubicBezTo>
                    <a:pt x="13521" y="7757"/>
                    <a:pt x="13521" y="7757"/>
                    <a:pt x="13521" y="7757"/>
                  </a:cubicBezTo>
                  <a:cubicBezTo>
                    <a:pt x="13577" y="7624"/>
                    <a:pt x="13577" y="7624"/>
                    <a:pt x="13577" y="7624"/>
                  </a:cubicBezTo>
                  <a:cubicBezTo>
                    <a:pt x="13633" y="7557"/>
                    <a:pt x="13633" y="7557"/>
                    <a:pt x="13633" y="7557"/>
                  </a:cubicBezTo>
                  <a:cubicBezTo>
                    <a:pt x="13633" y="7557"/>
                    <a:pt x="13633" y="7557"/>
                    <a:pt x="13633" y="7557"/>
                  </a:cubicBezTo>
                  <a:cubicBezTo>
                    <a:pt x="13689" y="7490"/>
                    <a:pt x="13689" y="7490"/>
                    <a:pt x="13689" y="7490"/>
                  </a:cubicBezTo>
                  <a:cubicBezTo>
                    <a:pt x="13689" y="7490"/>
                    <a:pt x="13689" y="7490"/>
                    <a:pt x="13689" y="7490"/>
                  </a:cubicBezTo>
                  <a:cubicBezTo>
                    <a:pt x="13745" y="7490"/>
                    <a:pt x="13745" y="7490"/>
                    <a:pt x="13745" y="7490"/>
                  </a:cubicBezTo>
                  <a:cubicBezTo>
                    <a:pt x="13745" y="7423"/>
                    <a:pt x="13745" y="7423"/>
                    <a:pt x="13745" y="7423"/>
                  </a:cubicBezTo>
                  <a:cubicBezTo>
                    <a:pt x="13802" y="7423"/>
                    <a:pt x="13802" y="7423"/>
                    <a:pt x="13802" y="7423"/>
                  </a:cubicBezTo>
                  <a:cubicBezTo>
                    <a:pt x="13802" y="7490"/>
                    <a:pt x="13802" y="7490"/>
                    <a:pt x="13802" y="7490"/>
                  </a:cubicBezTo>
                  <a:cubicBezTo>
                    <a:pt x="13802" y="7423"/>
                    <a:pt x="13802" y="7423"/>
                    <a:pt x="13802" y="7423"/>
                  </a:cubicBezTo>
                  <a:cubicBezTo>
                    <a:pt x="13802" y="7423"/>
                    <a:pt x="13802" y="7423"/>
                    <a:pt x="13802" y="7423"/>
                  </a:cubicBezTo>
                  <a:cubicBezTo>
                    <a:pt x="13858" y="7289"/>
                    <a:pt x="13858" y="7289"/>
                    <a:pt x="13858" y="7289"/>
                  </a:cubicBezTo>
                  <a:cubicBezTo>
                    <a:pt x="13914" y="7289"/>
                    <a:pt x="13914" y="7289"/>
                    <a:pt x="13914" y="7289"/>
                  </a:cubicBezTo>
                  <a:cubicBezTo>
                    <a:pt x="13914" y="7289"/>
                    <a:pt x="13914" y="7289"/>
                    <a:pt x="13914" y="7289"/>
                  </a:cubicBezTo>
                  <a:cubicBezTo>
                    <a:pt x="13914" y="7222"/>
                    <a:pt x="13914" y="7222"/>
                    <a:pt x="13914" y="7222"/>
                  </a:cubicBezTo>
                  <a:cubicBezTo>
                    <a:pt x="13970" y="7222"/>
                    <a:pt x="13970" y="7222"/>
                    <a:pt x="13970" y="7222"/>
                  </a:cubicBezTo>
                  <a:cubicBezTo>
                    <a:pt x="14026" y="7155"/>
                    <a:pt x="14026" y="7155"/>
                    <a:pt x="14026" y="7155"/>
                  </a:cubicBezTo>
                  <a:cubicBezTo>
                    <a:pt x="14026" y="7155"/>
                    <a:pt x="14026" y="7155"/>
                    <a:pt x="14026" y="7155"/>
                  </a:cubicBezTo>
                  <a:cubicBezTo>
                    <a:pt x="14082" y="7155"/>
                    <a:pt x="14082" y="7155"/>
                    <a:pt x="14082" y="7155"/>
                  </a:cubicBezTo>
                  <a:cubicBezTo>
                    <a:pt x="14082" y="7089"/>
                    <a:pt x="14082" y="7089"/>
                    <a:pt x="14082" y="7089"/>
                  </a:cubicBezTo>
                  <a:cubicBezTo>
                    <a:pt x="14082" y="7089"/>
                    <a:pt x="14082" y="7089"/>
                    <a:pt x="14082" y="7089"/>
                  </a:cubicBezTo>
                  <a:cubicBezTo>
                    <a:pt x="14194" y="7022"/>
                    <a:pt x="14194" y="7022"/>
                    <a:pt x="14194" y="7022"/>
                  </a:cubicBezTo>
                  <a:cubicBezTo>
                    <a:pt x="14250" y="6955"/>
                    <a:pt x="14250" y="6955"/>
                    <a:pt x="14250" y="6955"/>
                  </a:cubicBezTo>
                  <a:cubicBezTo>
                    <a:pt x="14363" y="6888"/>
                    <a:pt x="14363" y="6888"/>
                    <a:pt x="14363" y="6888"/>
                  </a:cubicBezTo>
                  <a:cubicBezTo>
                    <a:pt x="14475" y="6888"/>
                    <a:pt x="14475" y="6888"/>
                    <a:pt x="14475" y="6888"/>
                  </a:cubicBezTo>
                  <a:cubicBezTo>
                    <a:pt x="14531" y="6888"/>
                    <a:pt x="14531" y="6888"/>
                    <a:pt x="14531" y="6888"/>
                  </a:cubicBezTo>
                  <a:cubicBezTo>
                    <a:pt x="14587" y="6888"/>
                    <a:pt x="14587" y="6888"/>
                    <a:pt x="14587" y="6888"/>
                  </a:cubicBezTo>
                  <a:cubicBezTo>
                    <a:pt x="14643" y="6888"/>
                    <a:pt x="14643" y="6888"/>
                    <a:pt x="14643" y="6888"/>
                  </a:cubicBezTo>
                  <a:cubicBezTo>
                    <a:pt x="14643" y="6888"/>
                    <a:pt x="14643" y="6888"/>
                    <a:pt x="14643" y="6888"/>
                  </a:cubicBezTo>
                  <a:cubicBezTo>
                    <a:pt x="14699" y="6888"/>
                    <a:pt x="14699" y="6888"/>
                    <a:pt x="14699" y="6888"/>
                  </a:cubicBezTo>
                  <a:cubicBezTo>
                    <a:pt x="14755" y="6955"/>
                    <a:pt x="14755" y="6955"/>
                    <a:pt x="14755" y="6955"/>
                  </a:cubicBezTo>
                  <a:cubicBezTo>
                    <a:pt x="14868" y="6955"/>
                    <a:pt x="14868" y="6955"/>
                    <a:pt x="14868" y="6955"/>
                  </a:cubicBezTo>
                  <a:cubicBezTo>
                    <a:pt x="14868" y="7022"/>
                    <a:pt x="14868" y="7022"/>
                    <a:pt x="14868" y="7022"/>
                  </a:cubicBezTo>
                  <a:cubicBezTo>
                    <a:pt x="14868" y="7089"/>
                    <a:pt x="14868" y="7089"/>
                    <a:pt x="14868" y="7089"/>
                  </a:cubicBezTo>
                  <a:cubicBezTo>
                    <a:pt x="14811" y="7089"/>
                    <a:pt x="14811" y="7089"/>
                    <a:pt x="14811" y="7089"/>
                  </a:cubicBezTo>
                  <a:cubicBezTo>
                    <a:pt x="14755" y="7089"/>
                    <a:pt x="14755" y="7089"/>
                    <a:pt x="14755" y="7089"/>
                  </a:cubicBezTo>
                  <a:cubicBezTo>
                    <a:pt x="14699" y="7089"/>
                    <a:pt x="14699" y="7089"/>
                    <a:pt x="14699" y="7089"/>
                  </a:cubicBezTo>
                  <a:cubicBezTo>
                    <a:pt x="14643" y="7155"/>
                    <a:pt x="14643" y="7155"/>
                    <a:pt x="14643" y="7155"/>
                  </a:cubicBezTo>
                  <a:cubicBezTo>
                    <a:pt x="14643" y="7222"/>
                    <a:pt x="14643" y="7222"/>
                    <a:pt x="14643" y="7222"/>
                  </a:cubicBezTo>
                  <a:cubicBezTo>
                    <a:pt x="14587" y="7222"/>
                    <a:pt x="14587" y="7222"/>
                    <a:pt x="14587" y="7222"/>
                  </a:cubicBezTo>
                  <a:cubicBezTo>
                    <a:pt x="14475" y="7356"/>
                    <a:pt x="14475" y="7356"/>
                    <a:pt x="14475" y="7356"/>
                  </a:cubicBezTo>
                  <a:cubicBezTo>
                    <a:pt x="14363" y="7423"/>
                    <a:pt x="14363" y="7423"/>
                    <a:pt x="14363" y="7423"/>
                  </a:cubicBezTo>
                  <a:cubicBezTo>
                    <a:pt x="14306" y="7490"/>
                    <a:pt x="14306" y="7490"/>
                    <a:pt x="14306" y="7490"/>
                  </a:cubicBezTo>
                  <a:cubicBezTo>
                    <a:pt x="14306" y="7490"/>
                    <a:pt x="14306" y="7490"/>
                    <a:pt x="14306" y="7490"/>
                  </a:cubicBezTo>
                  <a:cubicBezTo>
                    <a:pt x="14250" y="7624"/>
                    <a:pt x="14250" y="7624"/>
                    <a:pt x="14250" y="7624"/>
                  </a:cubicBezTo>
                  <a:cubicBezTo>
                    <a:pt x="14250" y="7690"/>
                    <a:pt x="14250" y="7690"/>
                    <a:pt x="14250" y="7690"/>
                  </a:cubicBezTo>
                  <a:cubicBezTo>
                    <a:pt x="14250" y="7757"/>
                    <a:pt x="14250" y="7757"/>
                    <a:pt x="14250" y="7757"/>
                  </a:cubicBezTo>
                  <a:cubicBezTo>
                    <a:pt x="14250" y="7757"/>
                    <a:pt x="14250" y="7757"/>
                    <a:pt x="14250" y="7757"/>
                  </a:cubicBezTo>
                  <a:cubicBezTo>
                    <a:pt x="14250" y="7824"/>
                    <a:pt x="14250" y="7824"/>
                    <a:pt x="14250" y="7824"/>
                  </a:cubicBezTo>
                  <a:cubicBezTo>
                    <a:pt x="14250" y="7824"/>
                    <a:pt x="14250" y="7824"/>
                    <a:pt x="14250" y="7824"/>
                  </a:cubicBezTo>
                  <a:cubicBezTo>
                    <a:pt x="14194" y="7891"/>
                    <a:pt x="14194" y="7891"/>
                    <a:pt x="14194" y="7891"/>
                  </a:cubicBezTo>
                  <a:cubicBezTo>
                    <a:pt x="14138" y="7958"/>
                    <a:pt x="14138" y="7958"/>
                    <a:pt x="14138" y="7958"/>
                  </a:cubicBezTo>
                  <a:cubicBezTo>
                    <a:pt x="14138" y="8025"/>
                    <a:pt x="14138" y="8025"/>
                    <a:pt x="14138" y="8025"/>
                  </a:cubicBezTo>
                  <a:cubicBezTo>
                    <a:pt x="14138" y="8092"/>
                    <a:pt x="14138" y="8092"/>
                    <a:pt x="14138" y="8092"/>
                  </a:cubicBezTo>
                  <a:cubicBezTo>
                    <a:pt x="14082" y="8092"/>
                    <a:pt x="14082" y="8092"/>
                    <a:pt x="14082" y="8092"/>
                  </a:cubicBezTo>
                  <a:cubicBezTo>
                    <a:pt x="14082" y="8092"/>
                    <a:pt x="14082" y="8092"/>
                    <a:pt x="14082" y="8092"/>
                  </a:cubicBezTo>
                  <a:cubicBezTo>
                    <a:pt x="14138" y="8159"/>
                    <a:pt x="14138" y="8159"/>
                    <a:pt x="14138" y="8159"/>
                  </a:cubicBezTo>
                  <a:cubicBezTo>
                    <a:pt x="14138" y="8225"/>
                    <a:pt x="14138" y="8225"/>
                    <a:pt x="14138" y="8225"/>
                  </a:cubicBezTo>
                  <a:cubicBezTo>
                    <a:pt x="14138" y="8292"/>
                    <a:pt x="14138" y="8292"/>
                    <a:pt x="14138" y="8292"/>
                  </a:cubicBezTo>
                  <a:cubicBezTo>
                    <a:pt x="14138" y="8359"/>
                    <a:pt x="14138" y="8359"/>
                    <a:pt x="14138" y="8359"/>
                  </a:cubicBezTo>
                  <a:cubicBezTo>
                    <a:pt x="14194" y="8426"/>
                    <a:pt x="14194" y="8426"/>
                    <a:pt x="14194" y="8426"/>
                  </a:cubicBezTo>
                  <a:cubicBezTo>
                    <a:pt x="14194" y="8426"/>
                    <a:pt x="14194" y="8426"/>
                    <a:pt x="14194" y="8426"/>
                  </a:cubicBezTo>
                  <a:cubicBezTo>
                    <a:pt x="14250" y="8493"/>
                    <a:pt x="14250" y="8493"/>
                    <a:pt x="14250" y="8493"/>
                  </a:cubicBezTo>
                  <a:cubicBezTo>
                    <a:pt x="14250" y="8493"/>
                    <a:pt x="14250" y="8493"/>
                    <a:pt x="14250" y="8493"/>
                  </a:cubicBezTo>
                  <a:cubicBezTo>
                    <a:pt x="14194" y="8560"/>
                    <a:pt x="14194" y="8560"/>
                    <a:pt x="14194" y="8560"/>
                  </a:cubicBezTo>
                  <a:cubicBezTo>
                    <a:pt x="14194" y="8493"/>
                    <a:pt x="14194" y="8493"/>
                    <a:pt x="14194" y="8493"/>
                  </a:cubicBezTo>
                  <a:cubicBezTo>
                    <a:pt x="14194" y="8493"/>
                    <a:pt x="14194" y="8493"/>
                    <a:pt x="14194" y="8493"/>
                  </a:cubicBezTo>
                  <a:cubicBezTo>
                    <a:pt x="14194" y="8560"/>
                    <a:pt x="14194" y="8560"/>
                    <a:pt x="14194" y="8560"/>
                  </a:cubicBezTo>
                  <a:cubicBezTo>
                    <a:pt x="14138" y="8560"/>
                    <a:pt x="14138" y="8560"/>
                    <a:pt x="14138" y="8560"/>
                  </a:cubicBezTo>
                  <a:cubicBezTo>
                    <a:pt x="14138" y="8560"/>
                    <a:pt x="14138" y="8560"/>
                    <a:pt x="14138" y="8560"/>
                  </a:cubicBezTo>
                  <a:cubicBezTo>
                    <a:pt x="14082" y="8560"/>
                    <a:pt x="14082" y="8560"/>
                    <a:pt x="14082" y="8560"/>
                  </a:cubicBezTo>
                  <a:cubicBezTo>
                    <a:pt x="14082" y="8560"/>
                    <a:pt x="14082" y="8560"/>
                    <a:pt x="14082" y="8560"/>
                  </a:cubicBezTo>
                  <a:cubicBezTo>
                    <a:pt x="14138" y="8627"/>
                    <a:pt x="14138" y="8627"/>
                    <a:pt x="14138" y="8627"/>
                  </a:cubicBezTo>
                  <a:cubicBezTo>
                    <a:pt x="14194" y="8627"/>
                    <a:pt x="14194" y="8627"/>
                    <a:pt x="14194" y="8627"/>
                  </a:cubicBezTo>
                  <a:cubicBezTo>
                    <a:pt x="14194" y="8627"/>
                    <a:pt x="14194" y="8627"/>
                    <a:pt x="14194" y="8627"/>
                  </a:cubicBezTo>
                  <a:cubicBezTo>
                    <a:pt x="14194" y="8627"/>
                    <a:pt x="14194" y="8627"/>
                    <a:pt x="14194" y="8627"/>
                  </a:cubicBezTo>
                  <a:cubicBezTo>
                    <a:pt x="14138" y="8693"/>
                    <a:pt x="14138" y="8693"/>
                    <a:pt x="14138" y="8693"/>
                  </a:cubicBezTo>
                  <a:cubicBezTo>
                    <a:pt x="14138" y="8760"/>
                    <a:pt x="14138" y="8760"/>
                    <a:pt x="14138" y="8760"/>
                  </a:cubicBezTo>
                  <a:cubicBezTo>
                    <a:pt x="14138" y="8827"/>
                    <a:pt x="14138" y="8827"/>
                    <a:pt x="14138" y="8827"/>
                  </a:cubicBezTo>
                  <a:cubicBezTo>
                    <a:pt x="14138" y="8827"/>
                    <a:pt x="14138" y="8827"/>
                    <a:pt x="14138" y="8827"/>
                  </a:cubicBezTo>
                  <a:cubicBezTo>
                    <a:pt x="14194" y="8760"/>
                    <a:pt x="14194" y="8760"/>
                    <a:pt x="14194" y="8760"/>
                  </a:cubicBezTo>
                  <a:cubicBezTo>
                    <a:pt x="14194" y="8760"/>
                    <a:pt x="14194" y="8760"/>
                    <a:pt x="14194" y="8760"/>
                  </a:cubicBezTo>
                  <a:cubicBezTo>
                    <a:pt x="14250" y="8627"/>
                    <a:pt x="14250" y="8627"/>
                    <a:pt x="14250" y="8627"/>
                  </a:cubicBezTo>
                  <a:cubicBezTo>
                    <a:pt x="14250" y="8627"/>
                    <a:pt x="14250" y="8627"/>
                    <a:pt x="14250" y="8627"/>
                  </a:cubicBezTo>
                  <a:cubicBezTo>
                    <a:pt x="14306" y="8493"/>
                    <a:pt x="14306" y="8493"/>
                    <a:pt x="14306" y="8493"/>
                  </a:cubicBezTo>
                  <a:cubicBezTo>
                    <a:pt x="14306" y="8493"/>
                    <a:pt x="14306" y="8493"/>
                    <a:pt x="14306" y="8493"/>
                  </a:cubicBezTo>
                  <a:cubicBezTo>
                    <a:pt x="14363" y="8426"/>
                    <a:pt x="14363" y="8426"/>
                    <a:pt x="14363" y="8426"/>
                  </a:cubicBezTo>
                  <a:cubicBezTo>
                    <a:pt x="14363" y="8426"/>
                    <a:pt x="14363" y="8426"/>
                    <a:pt x="14363" y="8426"/>
                  </a:cubicBezTo>
                  <a:cubicBezTo>
                    <a:pt x="14306" y="8359"/>
                    <a:pt x="14306" y="8359"/>
                    <a:pt x="14306" y="8359"/>
                  </a:cubicBezTo>
                  <a:cubicBezTo>
                    <a:pt x="14363" y="8359"/>
                    <a:pt x="14363" y="8359"/>
                    <a:pt x="14363" y="8359"/>
                  </a:cubicBezTo>
                  <a:cubicBezTo>
                    <a:pt x="14306" y="8292"/>
                    <a:pt x="14306" y="8292"/>
                    <a:pt x="14306" y="8292"/>
                  </a:cubicBezTo>
                  <a:cubicBezTo>
                    <a:pt x="14250" y="8292"/>
                    <a:pt x="14250" y="8292"/>
                    <a:pt x="14250" y="8292"/>
                  </a:cubicBezTo>
                  <a:cubicBezTo>
                    <a:pt x="14250" y="8225"/>
                    <a:pt x="14250" y="8225"/>
                    <a:pt x="14250" y="8225"/>
                  </a:cubicBezTo>
                  <a:cubicBezTo>
                    <a:pt x="14250" y="8225"/>
                    <a:pt x="14250" y="8225"/>
                    <a:pt x="14250" y="8225"/>
                  </a:cubicBezTo>
                  <a:cubicBezTo>
                    <a:pt x="14250" y="8159"/>
                    <a:pt x="14250" y="8159"/>
                    <a:pt x="14250" y="8159"/>
                  </a:cubicBezTo>
                  <a:cubicBezTo>
                    <a:pt x="14250" y="8092"/>
                    <a:pt x="14250" y="8092"/>
                    <a:pt x="14250" y="8092"/>
                  </a:cubicBezTo>
                  <a:cubicBezTo>
                    <a:pt x="14250" y="8025"/>
                    <a:pt x="14250" y="8025"/>
                    <a:pt x="14250" y="8025"/>
                  </a:cubicBezTo>
                  <a:cubicBezTo>
                    <a:pt x="14250" y="8025"/>
                    <a:pt x="14250" y="8025"/>
                    <a:pt x="14250" y="8025"/>
                  </a:cubicBezTo>
                  <a:cubicBezTo>
                    <a:pt x="14250" y="8092"/>
                    <a:pt x="14250" y="8092"/>
                    <a:pt x="14250" y="8092"/>
                  </a:cubicBezTo>
                  <a:cubicBezTo>
                    <a:pt x="14306" y="8025"/>
                    <a:pt x="14306" y="8025"/>
                    <a:pt x="14306" y="8025"/>
                  </a:cubicBezTo>
                  <a:cubicBezTo>
                    <a:pt x="14363" y="8025"/>
                    <a:pt x="14363" y="8025"/>
                    <a:pt x="14363" y="8025"/>
                  </a:cubicBezTo>
                  <a:cubicBezTo>
                    <a:pt x="14363" y="7958"/>
                    <a:pt x="14363" y="7958"/>
                    <a:pt x="14363" y="7958"/>
                  </a:cubicBezTo>
                  <a:cubicBezTo>
                    <a:pt x="14363" y="7958"/>
                    <a:pt x="14363" y="7958"/>
                    <a:pt x="14363" y="7958"/>
                  </a:cubicBezTo>
                  <a:cubicBezTo>
                    <a:pt x="14363" y="7891"/>
                    <a:pt x="14363" y="7891"/>
                    <a:pt x="14363" y="7891"/>
                  </a:cubicBezTo>
                  <a:cubicBezTo>
                    <a:pt x="14419" y="7958"/>
                    <a:pt x="14419" y="7958"/>
                    <a:pt x="14419" y="7958"/>
                  </a:cubicBezTo>
                  <a:cubicBezTo>
                    <a:pt x="14475" y="8025"/>
                    <a:pt x="14475" y="8025"/>
                    <a:pt x="14475" y="8025"/>
                  </a:cubicBezTo>
                  <a:cubicBezTo>
                    <a:pt x="14419" y="8025"/>
                    <a:pt x="14419" y="8025"/>
                    <a:pt x="14419" y="8025"/>
                  </a:cubicBezTo>
                  <a:cubicBezTo>
                    <a:pt x="14475" y="8025"/>
                    <a:pt x="14475" y="8025"/>
                    <a:pt x="14475" y="8025"/>
                  </a:cubicBezTo>
                  <a:cubicBezTo>
                    <a:pt x="14475" y="8025"/>
                    <a:pt x="14475" y="8025"/>
                    <a:pt x="14475" y="8025"/>
                  </a:cubicBezTo>
                  <a:cubicBezTo>
                    <a:pt x="14475" y="7958"/>
                    <a:pt x="14475" y="7958"/>
                    <a:pt x="14475" y="7958"/>
                  </a:cubicBezTo>
                  <a:cubicBezTo>
                    <a:pt x="14531" y="7891"/>
                    <a:pt x="14531" y="7891"/>
                    <a:pt x="14531" y="7891"/>
                  </a:cubicBezTo>
                  <a:cubicBezTo>
                    <a:pt x="14531" y="7891"/>
                    <a:pt x="14531" y="7891"/>
                    <a:pt x="14531" y="7891"/>
                  </a:cubicBezTo>
                  <a:cubicBezTo>
                    <a:pt x="14531" y="7891"/>
                    <a:pt x="14531" y="7891"/>
                    <a:pt x="14531" y="7891"/>
                  </a:cubicBezTo>
                  <a:cubicBezTo>
                    <a:pt x="14587" y="7891"/>
                    <a:pt x="14587" y="7891"/>
                    <a:pt x="14587" y="7891"/>
                  </a:cubicBezTo>
                  <a:cubicBezTo>
                    <a:pt x="14643" y="7824"/>
                    <a:pt x="14643" y="7824"/>
                    <a:pt x="14643" y="7824"/>
                  </a:cubicBezTo>
                  <a:cubicBezTo>
                    <a:pt x="14587" y="7824"/>
                    <a:pt x="14587" y="7824"/>
                    <a:pt x="14587" y="7824"/>
                  </a:cubicBezTo>
                  <a:cubicBezTo>
                    <a:pt x="14587" y="7824"/>
                    <a:pt x="14587" y="7824"/>
                    <a:pt x="14587" y="7824"/>
                  </a:cubicBezTo>
                  <a:cubicBezTo>
                    <a:pt x="14475" y="7891"/>
                    <a:pt x="14475" y="7891"/>
                    <a:pt x="14475" y="7891"/>
                  </a:cubicBezTo>
                  <a:cubicBezTo>
                    <a:pt x="14475" y="7891"/>
                    <a:pt x="14475" y="7891"/>
                    <a:pt x="14475" y="7891"/>
                  </a:cubicBezTo>
                  <a:cubicBezTo>
                    <a:pt x="14419" y="7824"/>
                    <a:pt x="14419" y="7824"/>
                    <a:pt x="14419" y="7824"/>
                  </a:cubicBezTo>
                  <a:cubicBezTo>
                    <a:pt x="14419" y="7824"/>
                    <a:pt x="14419" y="7824"/>
                    <a:pt x="14419" y="7824"/>
                  </a:cubicBezTo>
                  <a:cubicBezTo>
                    <a:pt x="14419" y="7757"/>
                    <a:pt x="14419" y="7757"/>
                    <a:pt x="14419" y="7757"/>
                  </a:cubicBezTo>
                  <a:cubicBezTo>
                    <a:pt x="14475" y="7757"/>
                    <a:pt x="14475" y="7757"/>
                    <a:pt x="14475" y="7757"/>
                  </a:cubicBezTo>
                  <a:cubicBezTo>
                    <a:pt x="14419" y="7690"/>
                    <a:pt x="14419" y="7690"/>
                    <a:pt x="14419" y="7690"/>
                  </a:cubicBezTo>
                  <a:cubicBezTo>
                    <a:pt x="14475" y="7624"/>
                    <a:pt x="14475" y="7624"/>
                    <a:pt x="14475" y="7624"/>
                  </a:cubicBezTo>
                  <a:cubicBezTo>
                    <a:pt x="14475" y="7557"/>
                    <a:pt x="14475" y="7557"/>
                    <a:pt x="14475" y="7557"/>
                  </a:cubicBezTo>
                  <a:cubicBezTo>
                    <a:pt x="14475" y="7490"/>
                    <a:pt x="14475" y="7490"/>
                    <a:pt x="14475" y="7490"/>
                  </a:cubicBezTo>
                  <a:cubicBezTo>
                    <a:pt x="14531" y="7490"/>
                    <a:pt x="14531" y="7490"/>
                    <a:pt x="14531" y="7490"/>
                  </a:cubicBezTo>
                  <a:cubicBezTo>
                    <a:pt x="14587" y="7490"/>
                    <a:pt x="14587" y="7490"/>
                    <a:pt x="14587" y="7490"/>
                  </a:cubicBezTo>
                  <a:cubicBezTo>
                    <a:pt x="14643" y="7557"/>
                    <a:pt x="14643" y="7557"/>
                    <a:pt x="14643" y="7557"/>
                  </a:cubicBezTo>
                  <a:cubicBezTo>
                    <a:pt x="14643" y="7557"/>
                    <a:pt x="14643" y="7557"/>
                    <a:pt x="14643" y="7557"/>
                  </a:cubicBezTo>
                  <a:cubicBezTo>
                    <a:pt x="14699" y="7624"/>
                    <a:pt x="14699" y="7624"/>
                    <a:pt x="14699" y="7624"/>
                  </a:cubicBezTo>
                  <a:cubicBezTo>
                    <a:pt x="14755" y="7624"/>
                    <a:pt x="14755" y="7624"/>
                    <a:pt x="14755" y="7624"/>
                  </a:cubicBezTo>
                  <a:cubicBezTo>
                    <a:pt x="14755" y="7624"/>
                    <a:pt x="14755" y="7624"/>
                    <a:pt x="14755" y="7624"/>
                  </a:cubicBezTo>
                  <a:cubicBezTo>
                    <a:pt x="14755" y="7624"/>
                    <a:pt x="14755" y="7624"/>
                    <a:pt x="14755" y="7624"/>
                  </a:cubicBezTo>
                  <a:cubicBezTo>
                    <a:pt x="14755" y="7557"/>
                    <a:pt x="14755" y="7557"/>
                    <a:pt x="14755" y="7557"/>
                  </a:cubicBezTo>
                  <a:cubicBezTo>
                    <a:pt x="14643" y="7557"/>
                    <a:pt x="14643" y="7557"/>
                    <a:pt x="14643" y="7557"/>
                  </a:cubicBezTo>
                  <a:cubicBezTo>
                    <a:pt x="14643" y="7490"/>
                    <a:pt x="14643" y="7490"/>
                    <a:pt x="14643" y="7490"/>
                  </a:cubicBezTo>
                  <a:cubicBezTo>
                    <a:pt x="14643" y="7423"/>
                    <a:pt x="14643" y="7423"/>
                    <a:pt x="14643" y="7423"/>
                  </a:cubicBezTo>
                  <a:cubicBezTo>
                    <a:pt x="14587" y="7423"/>
                    <a:pt x="14587" y="7423"/>
                    <a:pt x="14587" y="7423"/>
                  </a:cubicBezTo>
                  <a:cubicBezTo>
                    <a:pt x="14587" y="7423"/>
                    <a:pt x="14587" y="7423"/>
                    <a:pt x="14587" y="7423"/>
                  </a:cubicBezTo>
                  <a:cubicBezTo>
                    <a:pt x="14587" y="7423"/>
                    <a:pt x="14587" y="7423"/>
                    <a:pt x="14587" y="7423"/>
                  </a:cubicBezTo>
                  <a:cubicBezTo>
                    <a:pt x="14643" y="7423"/>
                    <a:pt x="14643" y="7423"/>
                    <a:pt x="14643" y="7423"/>
                  </a:cubicBezTo>
                  <a:cubicBezTo>
                    <a:pt x="14699" y="7356"/>
                    <a:pt x="14699" y="7356"/>
                    <a:pt x="14699" y="7356"/>
                  </a:cubicBezTo>
                  <a:cubicBezTo>
                    <a:pt x="14699" y="7356"/>
                    <a:pt x="14699" y="7356"/>
                    <a:pt x="14699" y="7356"/>
                  </a:cubicBezTo>
                  <a:cubicBezTo>
                    <a:pt x="14755" y="7490"/>
                    <a:pt x="14755" y="7490"/>
                    <a:pt x="14755" y="7490"/>
                  </a:cubicBezTo>
                  <a:cubicBezTo>
                    <a:pt x="14868" y="7490"/>
                    <a:pt x="14868" y="7490"/>
                    <a:pt x="14868" y="7490"/>
                  </a:cubicBezTo>
                  <a:cubicBezTo>
                    <a:pt x="14868" y="7490"/>
                    <a:pt x="14868" y="7490"/>
                    <a:pt x="14868" y="7490"/>
                  </a:cubicBezTo>
                  <a:cubicBezTo>
                    <a:pt x="14811" y="7490"/>
                    <a:pt x="14811" y="7490"/>
                    <a:pt x="14811" y="7490"/>
                  </a:cubicBezTo>
                  <a:cubicBezTo>
                    <a:pt x="14755" y="7423"/>
                    <a:pt x="14755" y="7423"/>
                    <a:pt x="14755" y="7423"/>
                  </a:cubicBezTo>
                  <a:cubicBezTo>
                    <a:pt x="14699" y="7356"/>
                    <a:pt x="14699" y="7356"/>
                    <a:pt x="14699" y="7356"/>
                  </a:cubicBezTo>
                  <a:cubicBezTo>
                    <a:pt x="14699" y="7289"/>
                    <a:pt x="14699" y="7289"/>
                    <a:pt x="14699" y="7289"/>
                  </a:cubicBezTo>
                  <a:cubicBezTo>
                    <a:pt x="14755" y="7289"/>
                    <a:pt x="14755" y="7289"/>
                    <a:pt x="14755" y="7289"/>
                  </a:cubicBezTo>
                  <a:cubicBezTo>
                    <a:pt x="14811" y="7289"/>
                    <a:pt x="14811" y="7289"/>
                    <a:pt x="14811" y="7289"/>
                  </a:cubicBezTo>
                  <a:cubicBezTo>
                    <a:pt x="14811" y="7289"/>
                    <a:pt x="14811" y="7289"/>
                    <a:pt x="14811" y="7289"/>
                  </a:cubicBezTo>
                  <a:cubicBezTo>
                    <a:pt x="14811" y="7289"/>
                    <a:pt x="14811" y="7289"/>
                    <a:pt x="14811" y="7289"/>
                  </a:cubicBezTo>
                  <a:cubicBezTo>
                    <a:pt x="14811" y="7356"/>
                    <a:pt x="14811" y="7356"/>
                    <a:pt x="14811" y="7356"/>
                  </a:cubicBezTo>
                  <a:cubicBezTo>
                    <a:pt x="14868" y="7356"/>
                    <a:pt x="14868" y="7356"/>
                    <a:pt x="14868" y="7356"/>
                  </a:cubicBezTo>
                  <a:cubicBezTo>
                    <a:pt x="14868" y="7289"/>
                    <a:pt x="14868" y="7289"/>
                    <a:pt x="14868" y="7289"/>
                  </a:cubicBezTo>
                  <a:cubicBezTo>
                    <a:pt x="14868" y="7222"/>
                    <a:pt x="14868" y="7222"/>
                    <a:pt x="14868" y="7222"/>
                  </a:cubicBezTo>
                  <a:cubicBezTo>
                    <a:pt x="14924" y="7222"/>
                    <a:pt x="14924" y="7222"/>
                    <a:pt x="14924" y="7222"/>
                  </a:cubicBezTo>
                  <a:cubicBezTo>
                    <a:pt x="14980" y="7289"/>
                    <a:pt x="14980" y="7289"/>
                    <a:pt x="14980" y="7289"/>
                  </a:cubicBezTo>
                  <a:cubicBezTo>
                    <a:pt x="14980" y="7356"/>
                    <a:pt x="14980" y="7356"/>
                    <a:pt x="14980" y="7356"/>
                  </a:cubicBezTo>
                  <a:cubicBezTo>
                    <a:pt x="14980" y="7423"/>
                    <a:pt x="14980" y="7423"/>
                    <a:pt x="14980" y="7423"/>
                  </a:cubicBezTo>
                  <a:cubicBezTo>
                    <a:pt x="15036" y="7356"/>
                    <a:pt x="15036" y="7356"/>
                    <a:pt x="15036" y="7356"/>
                  </a:cubicBezTo>
                  <a:cubicBezTo>
                    <a:pt x="15036" y="7356"/>
                    <a:pt x="15036" y="7356"/>
                    <a:pt x="15036" y="7356"/>
                  </a:cubicBezTo>
                  <a:cubicBezTo>
                    <a:pt x="14980" y="7289"/>
                    <a:pt x="14980" y="7289"/>
                    <a:pt x="14980" y="7289"/>
                  </a:cubicBezTo>
                  <a:cubicBezTo>
                    <a:pt x="14980" y="7222"/>
                    <a:pt x="14980" y="7222"/>
                    <a:pt x="14980" y="7222"/>
                  </a:cubicBezTo>
                  <a:cubicBezTo>
                    <a:pt x="15092" y="7222"/>
                    <a:pt x="15092" y="7222"/>
                    <a:pt x="15092" y="7222"/>
                  </a:cubicBezTo>
                  <a:cubicBezTo>
                    <a:pt x="15204" y="7155"/>
                    <a:pt x="15204" y="7155"/>
                    <a:pt x="15204" y="7155"/>
                  </a:cubicBezTo>
                  <a:cubicBezTo>
                    <a:pt x="15260" y="7155"/>
                    <a:pt x="15260" y="7155"/>
                    <a:pt x="15260" y="7155"/>
                  </a:cubicBezTo>
                  <a:cubicBezTo>
                    <a:pt x="15316" y="7155"/>
                    <a:pt x="15316" y="7155"/>
                    <a:pt x="15316" y="7155"/>
                  </a:cubicBezTo>
                  <a:cubicBezTo>
                    <a:pt x="15372" y="7155"/>
                    <a:pt x="15372" y="7155"/>
                    <a:pt x="15372" y="7155"/>
                  </a:cubicBezTo>
                  <a:cubicBezTo>
                    <a:pt x="15429" y="7155"/>
                    <a:pt x="15429" y="7155"/>
                    <a:pt x="15429" y="7155"/>
                  </a:cubicBezTo>
                  <a:cubicBezTo>
                    <a:pt x="15541" y="7155"/>
                    <a:pt x="15541" y="7155"/>
                    <a:pt x="15541" y="7155"/>
                  </a:cubicBezTo>
                  <a:cubicBezTo>
                    <a:pt x="15541" y="7222"/>
                    <a:pt x="15541" y="7222"/>
                    <a:pt x="15541" y="7222"/>
                  </a:cubicBezTo>
                  <a:cubicBezTo>
                    <a:pt x="15541" y="7222"/>
                    <a:pt x="15541" y="7222"/>
                    <a:pt x="15541" y="7222"/>
                  </a:cubicBezTo>
                  <a:cubicBezTo>
                    <a:pt x="15485" y="7356"/>
                    <a:pt x="15485" y="7356"/>
                    <a:pt x="15485" y="7356"/>
                  </a:cubicBezTo>
                  <a:cubicBezTo>
                    <a:pt x="15485" y="7356"/>
                    <a:pt x="15485" y="7356"/>
                    <a:pt x="15485" y="7356"/>
                  </a:cubicBezTo>
                  <a:cubicBezTo>
                    <a:pt x="15485" y="7423"/>
                    <a:pt x="15485" y="7423"/>
                    <a:pt x="15485" y="7423"/>
                  </a:cubicBezTo>
                  <a:cubicBezTo>
                    <a:pt x="15429" y="7490"/>
                    <a:pt x="15429" y="7490"/>
                    <a:pt x="15429" y="7490"/>
                  </a:cubicBezTo>
                  <a:cubicBezTo>
                    <a:pt x="15429" y="7490"/>
                    <a:pt x="15429" y="7490"/>
                    <a:pt x="15429" y="7490"/>
                  </a:cubicBezTo>
                  <a:cubicBezTo>
                    <a:pt x="15485" y="7557"/>
                    <a:pt x="15485" y="7557"/>
                    <a:pt x="15485" y="7557"/>
                  </a:cubicBezTo>
                  <a:cubicBezTo>
                    <a:pt x="15485" y="7557"/>
                    <a:pt x="15485" y="7557"/>
                    <a:pt x="15485" y="7557"/>
                  </a:cubicBezTo>
                  <a:cubicBezTo>
                    <a:pt x="15485" y="7624"/>
                    <a:pt x="15485" y="7624"/>
                    <a:pt x="15485" y="7624"/>
                  </a:cubicBezTo>
                  <a:cubicBezTo>
                    <a:pt x="15429" y="7690"/>
                    <a:pt x="15429" y="7690"/>
                    <a:pt x="15429" y="7690"/>
                  </a:cubicBezTo>
                  <a:cubicBezTo>
                    <a:pt x="15429" y="7690"/>
                    <a:pt x="15429" y="7690"/>
                    <a:pt x="15429" y="7690"/>
                  </a:cubicBezTo>
                  <a:cubicBezTo>
                    <a:pt x="15429" y="7757"/>
                    <a:pt x="15429" y="7757"/>
                    <a:pt x="15429" y="7757"/>
                  </a:cubicBezTo>
                  <a:cubicBezTo>
                    <a:pt x="15429" y="7824"/>
                    <a:pt x="15429" y="7824"/>
                    <a:pt x="15429" y="7824"/>
                  </a:cubicBezTo>
                  <a:cubicBezTo>
                    <a:pt x="15429" y="7824"/>
                    <a:pt x="15429" y="7824"/>
                    <a:pt x="15429" y="7824"/>
                  </a:cubicBezTo>
                  <a:cubicBezTo>
                    <a:pt x="15429" y="7891"/>
                    <a:pt x="15429" y="7891"/>
                    <a:pt x="15429" y="7891"/>
                  </a:cubicBezTo>
                  <a:cubicBezTo>
                    <a:pt x="15372" y="7891"/>
                    <a:pt x="15372" y="7891"/>
                    <a:pt x="15372" y="7891"/>
                  </a:cubicBezTo>
                  <a:cubicBezTo>
                    <a:pt x="15316" y="7958"/>
                    <a:pt x="15316" y="7958"/>
                    <a:pt x="15316" y="7958"/>
                  </a:cubicBezTo>
                  <a:cubicBezTo>
                    <a:pt x="15316" y="7958"/>
                    <a:pt x="15316" y="7958"/>
                    <a:pt x="15316" y="7958"/>
                  </a:cubicBezTo>
                  <a:cubicBezTo>
                    <a:pt x="15260" y="7958"/>
                    <a:pt x="15260" y="7958"/>
                    <a:pt x="15260" y="7958"/>
                  </a:cubicBezTo>
                  <a:cubicBezTo>
                    <a:pt x="15260" y="8025"/>
                    <a:pt x="15260" y="8025"/>
                    <a:pt x="15260" y="8025"/>
                  </a:cubicBezTo>
                  <a:cubicBezTo>
                    <a:pt x="15204" y="8092"/>
                    <a:pt x="15204" y="8092"/>
                    <a:pt x="15204" y="8092"/>
                  </a:cubicBezTo>
                  <a:cubicBezTo>
                    <a:pt x="15260" y="8092"/>
                    <a:pt x="15260" y="8092"/>
                    <a:pt x="15260" y="8092"/>
                  </a:cubicBezTo>
                  <a:cubicBezTo>
                    <a:pt x="15316" y="8025"/>
                    <a:pt x="15316" y="8025"/>
                    <a:pt x="15316" y="8025"/>
                  </a:cubicBezTo>
                  <a:cubicBezTo>
                    <a:pt x="15372" y="7958"/>
                    <a:pt x="15372" y="7958"/>
                    <a:pt x="15372" y="7958"/>
                  </a:cubicBezTo>
                  <a:cubicBezTo>
                    <a:pt x="15372" y="7958"/>
                    <a:pt x="15372" y="7958"/>
                    <a:pt x="15372" y="7958"/>
                  </a:cubicBezTo>
                  <a:cubicBezTo>
                    <a:pt x="15372" y="7958"/>
                    <a:pt x="15372" y="7958"/>
                    <a:pt x="15372" y="7958"/>
                  </a:cubicBezTo>
                  <a:cubicBezTo>
                    <a:pt x="15372" y="8025"/>
                    <a:pt x="15372" y="8025"/>
                    <a:pt x="15372" y="8025"/>
                  </a:cubicBezTo>
                  <a:cubicBezTo>
                    <a:pt x="15372" y="8025"/>
                    <a:pt x="15372" y="8025"/>
                    <a:pt x="15372" y="8025"/>
                  </a:cubicBezTo>
                  <a:cubicBezTo>
                    <a:pt x="15260" y="8092"/>
                    <a:pt x="15260" y="8092"/>
                    <a:pt x="15260" y="8092"/>
                  </a:cubicBezTo>
                  <a:cubicBezTo>
                    <a:pt x="15260" y="8159"/>
                    <a:pt x="15260" y="8159"/>
                    <a:pt x="15260" y="8159"/>
                  </a:cubicBezTo>
                  <a:cubicBezTo>
                    <a:pt x="15260" y="8159"/>
                    <a:pt x="15260" y="8159"/>
                    <a:pt x="15260" y="8159"/>
                  </a:cubicBezTo>
                  <a:cubicBezTo>
                    <a:pt x="15260" y="8159"/>
                    <a:pt x="15260" y="8159"/>
                    <a:pt x="15260" y="8159"/>
                  </a:cubicBezTo>
                  <a:cubicBezTo>
                    <a:pt x="15204" y="8225"/>
                    <a:pt x="15204" y="8225"/>
                    <a:pt x="15204" y="8225"/>
                  </a:cubicBezTo>
                  <a:cubicBezTo>
                    <a:pt x="15204" y="8159"/>
                    <a:pt x="15204" y="8159"/>
                    <a:pt x="15204" y="8159"/>
                  </a:cubicBezTo>
                  <a:cubicBezTo>
                    <a:pt x="15148" y="8159"/>
                    <a:pt x="15148" y="8159"/>
                    <a:pt x="15148" y="8159"/>
                  </a:cubicBezTo>
                  <a:cubicBezTo>
                    <a:pt x="15148" y="8225"/>
                    <a:pt x="15148" y="8225"/>
                    <a:pt x="15148" y="8225"/>
                  </a:cubicBezTo>
                  <a:cubicBezTo>
                    <a:pt x="15204" y="8225"/>
                    <a:pt x="15204" y="8225"/>
                    <a:pt x="15204" y="8225"/>
                  </a:cubicBezTo>
                  <a:cubicBezTo>
                    <a:pt x="15204" y="8225"/>
                    <a:pt x="15204" y="8225"/>
                    <a:pt x="15204" y="8225"/>
                  </a:cubicBezTo>
                  <a:cubicBezTo>
                    <a:pt x="15204" y="8292"/>
                    <a:pt x="15204" y="8292"/>
                    <a:pt x="15204" y="8292"/>
                  </a:cubicBezTo>
                  <a:cubicBezTo>
                    <a:pt x="15148" y="8292"/>
                    <a:pt x="15148" y="8292"/>
                    <a:pt x="15148" y="8292"/>
                  </a:cubicBezTo>
                  <a:cubicBezTo>
                    <a:pt x="15204" y="8292"/>
                    <a:pt x="15204" y="8292"/>
                    <a:pt x="15204" y="8292"/>
                  </a:cubicBezTo>
                  <a:cubicBezTo>
                    <a:pt x="15260" y="8292"/>
                    <a:pt x="15260" y="8292"/>
                    <a:pt x="15260" y="8292"/>
                  </a:cubicBezTo>
                  <a:cubicBezTo>
                    <a:pt x="15260" y="8292"/>
                    <a:pt x="15260" y="8292"/>
                    <a:pt x="15260" y="8292"/>
                  </a:cubicBezTo>
                  <a:cubicBezTo>
                    <a:pt x="15316" y="8225"/>
                    <a:pt x="15316" y="8225"/>
                    <a:pt x="15316" y="8225"/>
                  </a:cubicBezTo>
                  <a:cubicBezTo>
                    <a:pt x="15316" y="8159"/>
                    <a:pt x="15316" y="8159"/>
                    <a:pt x="15316" y="8159"/>
                  </a:cubicBezTo>
                  <a:cubicBezTo>
                    <a:pt x="15372" y="8159"/>
                    <a:pt x="15372" y="8159"/>
                    <a:pt x="15372" y="8159"/>
                  </a:cubicBezTo>
                  <a:cubicBezTo>
                    <a:pt x="15372" y="8092"/>
                    <a:pt x="15372" y="8092"/>
                    <a:pt x="15372" y="8092"/>
                  </a:cubicBezTo>
                  <a:cubicBezTo>
                    <a:pt x="15372" y="8159"/>
                    <a:pt x="15372" y="8159"/>
                    <a:pt x="15372" y="8159"/>
                  </a:cubicBezTo>
                  <a:cubicBezTo>
                    <a:pt x="15372" y="8225"/>
                    <a:pt x="15372" y="8225"/>
                    <a:pt x="15372" y="8225"/>
                  </a:cubicBezTo>
                  <a:cubicBezTo>
                    <a:pt x="15429" y="8225"/>
                    <a:pt x="15429" y="8225"/>
                    <a:pt x="15429" y="8225"/>
                  </a:cubicBezTo>
                  <a:cubicBezTo>
                    <a:pt x="15429" y="8159"/>
                    <a:pt x="15429" y="8159"/>
                    <a:pt x="15429" y="8159"/>
                  </a:cubicBezTo>
                  <a:cubicBezTo>
                    <a:pt x="15372" y="8092"/>
                    <a:pt x="15372" y="8092"/>
                    <a:pt x="15372" y="8092"/>
                  </a:cubicBezTo>
                  <a:cubicBezTo>
                    <a:pt x="15429" y="8092"/>
                    <a:pt x="15429" y="8092"/>
                    <a:pt x="15429" y="8092"/>
                  </a:cubicBezTo>
                  <a:cubicBezTo>
                    <a:pt x="15429" y="8025"/>
                    <a:pt x="15429" y="8025"/>
                    <a:pt x="15429" y="8025"/>
                  </a:cubicBezTo>
                  <a:cubicBezTo>
                    <a:pt x="15485" y="8092"/>
                    <a:pt x="15485" y="8092"/>
                    <a:pt x="15485" y="8092"/>
                  </a:cubicBezTo>
                  <a:cubicBezTo>
                    <a:pt x="15485" y="8092"/>
                    <a:pt x="15485" y="8092"/>
                    <a:pt x="15485" y="8092"/>
                  </a:cubicBezTo>
                  <a:cubicBezTo>
                    <a:pt x="15485" y="8159"/>
                    <a:pt x="15485" y="8159"/>
                    <a:pt x="15485" y="8159"/>
                  </a:cubicBezTo>
                  <a:cubicBezTo>
                    <a:pt x="15485" y="8092"/>
                    <a:pt x="15485" y="8092"/>
                    <a:pt x="15485" y="8092"/>
                  </a:cubicBezTo>
                  <a:cubicBezTo>
                    <a:pt x="15541" y="8092"/>
                    <a:pt x="15541" y="8092"/>
                    <a:pt x="15541" y="8092"/>
                  </a:cubicBezTo>
                  <a:cubicBezTo>
                    <a:pt x="15597" y="8092"/>
                    <a:pt x="15597" y="8092"/>
                    <a:pt x="15597" y="8092"/>
                  </a:cubicBezTo>
                  <a:cubicBezTo>
                    <a:pt x="15597" y="8159"/>
                    <a:pt x="15597" y="8159"/>
                    <a:pt x="15597" y="8159"/>
                  </a:cubicBezTo>
                  <a:cubicBezTo>
                    <a:pt x="15597" y="8225"/>
                    <a:pt x="15597" y="8225"/>
                    <a:pt x="15597" y="8225"/>
                  </a:cubicBezTo>
                  <a:cubicBezTo>
                    <a:pt x="15541" y="8292"/>
                    <a:pt x="15541" y="8292"/>
                    <a:pt x="15541" y="8292"/>
                  </a:cubicBezTo>
                  <a:cubicBezTo>
                    <a:pt x="15485" y="8359"/>
                    <a:pt x="15485" y="8359"/>
                    <a:pt x="15485" y="8359"/>
                  </a:cubicBezTo>
                  <a:cubicBezTo>
                    <a:pt x="15485" y="8359"/>
                    <a:pt x="15485" y="8359"/>
                    <a:pt x="15485" y="8359"/>
                  </a:cubicBezTo>
                  <a:cubicBezTo>
                    <a:pt x="15485" y="8359"/>
                    <a:pt x="15485" y="8359"/>
                    <a:pt x="15485" y="8359"/>
                  </a:cubicBezTo>
                  <a:cubicBezTo>
                    <a:pt x="15541" y="8426"/>
                    <a:pt x="15541" y="8426"/>
                    <a:pt x="15541" y="8426"/>
                  </a:cubicBezTo>
                  <a:cubicBezTo>
                    <a:pt x="15597" y="8359"/>
                    <a:pt x="15597" y="8359"/>
                    <a:pt x="15597" y="8359"/>
                  </a:cubicBezTo>
                  <a:cubicBezTo>
                    <a:pt x="15541" y="8359"/>
                    <a:pt x="15541" y="8359"/>
                    <a:pt x="15541" y="8359"/>
                  </a:cubicBezTo>
                  <a:cubicBezTo>
                    <a:pt x="15597" y="8292"/>
                    <a:pt x="15597" y="8292"/>
                    <a:pt x="15597" y="8292"/>
                  </a:cubicBezTo>
                  <a:cubicBezTo>
                    <a:pt x="15597" y="8225"/>
                    <a:pt x="15597" y="8225"/>
                    <a:pt x="15597" y="8225"/>
                  </a:cubicBezTo>
                  <a:cubicBezTo>
                    <a:pt x="15653" y="8292"/>
                    <a:pt x="15653" y="8292"/>
                    <a:pt x="15653" y="8292"/>
                  </a:cubicBezTo>
                  <a:cubicBezTo>
                    <a:pt x="15653" y="8359"/>
                    <a:pt x="15653" y="8359"/>
                    <a:pt x="15653" y="8359"/>
                  </a:cubicBezTo>
                  <a:cubicBezTo>
                    <a:pt x="15653" y="8292"/>
                    <a:pt x="15653" y="8292"/>
                    <a:pt x="15653" y="8292"/>
                  </a:cubicBezTo>
                  <a:cubicBezTo>
                    <a:pt x="15653" y="8225"/>
                    <a:pt x="15653" y="8225"/>
                    <a:pt x="15653" y="8225"/>
                  </a:cubicBezTo>
                  <a:cubicBezTo>
                    <a:pt x="15653" y="8225"/>
                    <a:pt x="15653" y="8225"/>
                    <a:pt x="15653" y="8225"/>
                  </a:cubicBezTo>
                  <a:cubicBezTo>
                    <a:pt x="15653" y="8092"/>
                    <a:pt x="15653" y="8092"/>
                    <a:pt x="15653" y="8092"/>
                  </a:cubicBezTo>
                  <a:cubicBezTo>
                    <a:pt x="15653" y="8092"/>
                    <a:pt x="15653" y="8092"/>
                    <a:pt x="15653" y="8092"/>
                  </a:cubicBezTo>
                  <a:cubicBezTo>
                    <a:pt x="15709" y="8092"/>
                    <a:pt x="15709" y="8092"/>
                    <a:pt x="15709" y="8092"/>
                  </a:cubicBezTo>
                  <a:cubicBezTo>
                    <a:pt x="15709" y="8159"/>
                    <a:pt x="15709" y="8159"/>
                    <a:pt x="15709" y="8159"/>
                  </a:cubicBezTo>
                  <a:cubicBezTo>
                    <a:pt x="15653" y="8225"/>
                    <a:pt x="15653" y="8225"/>
                    <a:pt x="15653" y="8225"/>
                  </a:cubicBezTo>
                  <a:cubicBezTo>
                    <a:pt x="15709" y="8225"/>
                    <a:pt x="15709" y="8225"/>
                    <a:pt x="15709" y="8225"/>
                  </a:cubicBezTo>
                  <a:cubicBezTo>
                    <a:pt x="15765" y="8159"/>
                    <a:pt x="15765" y="8159"/>
                    <a:pt x="15765" y="8159"/>
                  </a:cubicBezTo>
                  <a:cubicBezTo>
                    <a:pt x="15821" y="8292"/>
                    <a:pt x="15821" y="8292"/>
                    <a:pt x="15821" y="8292"/>
                  </a:cubicBezTo>
                  <a:cubicBezTo>
                    <a:pt x="15821" y="8292"/>
                    <a:pt x="15821" y="8292"/>
                    <a:pt x="15821" y="8292"/>
                  </a:cubicBezTo>
                  <a:cubicBezTo>
                    <a:pt x="15877" y="8292"/>
                    <a:pt x="15877" y="8292"/>
                    <a:pt x="15877" y="8292"/>
                  </a:cubicBezTo>
                  <a:cubicBezTo>
                    <a:pt x="15934" y="8359"/>
                    <a:pt x="15934" y="8359"/>
                    <a:pt x="15934" y="8359"/>
                  </a:cubicBezTo>
                  <a:cubicBezTo>
                    <a:pt x="15934" y="8359"/>
                    <a:pt x="15934" y="8359"/>
                    <a:pt x="15934" y="8359"/>
                  </a:cubicBezTo>
                  <a:cubicBezTo>
                    <a:pt x="15934" y="8292"/>
                    <a:pt x="15934" y="8292"/>
                    <a:pt x="15934" y="8292"/>
                  </a:cubicBezTo>
                  <a:cubicBezTo>
                    <a:pt x="15877" y="8292"/>
                    <a:pt x="15877" y="8292"/>
                    <a:pt x="15877" y="8292"/>
                  </a:cubicBezTo>
                  <a:cubicBezTo>
                    <a:pt x="15877" y="8225"/>
                    <a:pt x="15877" y="8225"/>
                    <a:pt x="15877" y="8225"/>
                  </a:cubicBezTo>
                  <a:cubicBezTo>
                    <a:pt x="15765" y="8159"/>
                    <a:pt x="15765" y="8159"/>
                    <a:pt x="15765" y="8159"/>
                  </a:cubicBezTo>
                  <a:cubicBezTo>
                    <a:pt x="15765" y="8159"/>
                    <a:pt x="15765" y="8159"/>
                    <a:pt x="15765" y="8159"/>
                  </a:cubicBezTo>
                  <a:cubicBezTo>
                    <a:pt x="15709" y="8092"/>
                    <a:pt x="15709" y="8092"/>
                    <a:pt x="15709" y="8092"/>
                  </a:cubicBezTo>
                  <a:cubicBezTo>
                    <a:pt x="15765" y="8025"/>
                    <a:pt x="15765" y="8025"/>
                    <a:pt x="15765" y="8025"/>
                  </a:cubicBezTo>
                  <a:cubicBezTo>
                    <a:pt x="15821" y="8025"/>
                    <a:pt x="15821" y="8025"/>
                    <a:pt x="15821" y="8025"/>
                  </a:cubicBezTo>
                  <a:cubicBezTo>
                    <a:pt x="15877" y="7958"/>
                    <a:pt x="15877" y="7958"/>
                    <a:pt x="15877" y="7958"/>
                  </a:cubicBezTo>
                  <a:cubicBezTo>
                    <a:pt x="15934" y="7958"/>
                    <a:pt x="15934" y="7958"/>
                    <a:pt x="15934" y="7958"/>
                  </a:cubicBezTo>
                  <a:cubicBezTo>
                    <a:pt x="15990" y="7958"/>
                    <a:pt x="15990" y="7958"/>
                    <a:pt x="15990" y="7958"/>
                  </a:cubicBezTo>
                  <a:cubicBezTo>
                    <a:pt x="16046" y="8025"/>
                    <a:pt x="16046" y="8025"/>
                    <a:pt x="16046" y="8025"/>
                  </a:cubicBezTo>
                  <a:cubicBezTo>
                    <a:pt x="16046" y="8025"/>
                    <a:pt x="16046" y="8025"/>
                    <a:pt x="16046" y="8025"/>
                  </a:cubicBezTo>
                  <a:cubicBezTo>
                    <a:pt x="16102" y="8025"/>
                    <a:pt x="16102" y="8025"/>
                    <a:pt x="16102" y="8025"/>
                  </a:cubicBezTo>
                  <a:cubicBezTo>
                    <a:pt x="16102" y="8092"/>
                    <a:pt x="16102" y="8092"/>
                    <a:pt x="16102" y="8092"/>
                  </a:cubicBezTo>
                  <a:cubicBezTo>
                    <a:pt x="16158" y="8092"/>
                    <a:pt x="16158" y="8092"/>
                    <a:pt x="16158" y="8092"/>
                  </a:cubicBezTo>
                  <a:cubicBezTo>
                    <a:pt x="16214" y="8092"/>
                    <a:pt x="16214" y="8092"/>
                    <a:pt x="16214" y="8092"/>
                  </a:cubicBezTo>
                  <a:cubicBezTo>
                    <a:pt x="16214" y="8159"/>
                    <a:pt x="16214" y="8159"/>
                    <a:pt x="16214" y="8159"/>
                  </a:cubicBezTo>
                  <a:cubicBezTo>
                    <a:pt x="16214" y="8159"/>
                    <a:pt x="16214" y="8159"/>
                    <a:pt x="16214" y="8159"/>
                  </a:cubicBezTo>
                  <a:cubicBezTo>
                    <a:pt x="16214" y="8159"/>
                    <a:pt x="16214" y="8159"/>
                    <a:pt x="16214" y="8159"/>
                  </a:cubicBezTo>
                  <a:cubicBezTo>
                    <a:pt x="16270" y="8159"/>
                    <a:pt x="16270" y="8159"/>
                    <a:pt x="16270" y="8159"/>
                  </a:cubicBezTo>
                  <a:cubicBezTo>
                    <a:pt x="16270" y="8159"/>
                    <a:pt x="16270" y="8159"/>
                    <a:pt x="16270" y="8159"/>
                  </a:cubicBezTo>
                  <a:cubicBezTo>
                    <a:pt x="16326" y="8225"/>
                    <a:pt x="16326" y="8225"/>
                    <a:pt x="16326" y="8225"/>
                  </a:cubicBezTo>
                  <a:cubicBezTo>
                    <a:pt x="16326" y="8225"/>
                    <a:pt x="16326" y="8225"/>
                    <a:pt x="16326" y="8225"/>
                  </a:cubicBezTo>
                  <a:cubicBezTo>
                    <a:pt x="16326" y="8292"/>
                    <a:pt x="16326" y="8292"/>
                    <a:pt x="16326" y="8292"/>
                  </a:cubicBezTo>
                  <a:cubicBezTo>
                    <a:pt x="16382" y="8292"/>
                    <a:pt x="16382" y="8292"/>
                    <a:pt x="16382" y="8292"/>
                  </a:cubicBezTo>
                  <a:cubicBezTo>
                    <a:pt x="16382" y="8359"/>
                    <a:pt x="16382" y="8359"/>
                    <a:pt x="16382" y="8359"/>
                  </a:cubicBezTo>
                  <a:cubicBezTo>
                    <a:pt x="16326" y="8426"/>
                    <a:pt x="16326" y="8426"/>
                    <a:pt x="16326" y="8426"/>
                  </a:cubicBezTo>
                  <a:cubicBezTo>
                    <a:pt x="16270" y="8426"/>
                    <a:pt x="16270" y="8426"/>
                    <a:pt x="16270" y="8426"/>
                  </a:cubicBezTo>
                  <a:cubicBezTo>
                    <a:pt x="16214" y="8359"/>
                    <a:pt x="16214" y="8359"/>
                    <a:pt x="16214" y="8359"/>
                  </a:cubicBezTo>
                  <a:cubicBezTo>
                    <a:pt x="16158" y="8426"/>
                    <a:pt x="16158" y="8426"/>
                    <a:pt x="16158" y="8426"/>
                  </a:cubicBezTo>
                  <a:cubicBezTo>
                    <a:pt x="16102" y="8493"/>
                    <a:pt x="16102" y="8493"/>
                    <a:pt x="16102" y="8493"/>
                  </a:cubicBezTo>
                  <a:cubicBezTo>
                    <a:pt x="16158" y="8426"/>
                    <a:pt x="16158" y="8426"/>
                    <a:pt x="16158" y="8426"/>
                  </a:cubicBezTo>
                  <a:cubicBezTo>
                    <a:pt x="16270" y="8426"/>
                    <a:pt x="16270" y="8426"/>
                    <a:pt x="16270" y="8426"/>
                  </a:cubicBezTo>
                  <a:cubicBezTo>
                    <a:pt x="16270" y="8426"/>
                    <a:pt x="16270" y="8426"/>
                    <a:pt x="16270" y="8426"/>
                  </a:cubicBezTo>
                  <a:cubicBezTo>
                    <a:pt x="16214" y="8493"/>
                    <a:pt x="16214" y="8493"/>
                    <a:pt x="16214" y="8493"/>
                  </a:cubicBezTo>
                  <a:cubicBezTo>
                    <a:pt x="16214" y="8493"/>
                    <a:pt x="16214" y="8493"/>
                    <a:pt x="16214" y="8493"/>
                  </a:cubicBezTo>
                  <a:cubicBezTo>
                    <a:pt x="16158" y="8627"/>
                    <a:pt x="16158" y="8627"/>
                    <a:pt x="16158" y="8627"/>
                  </a:cubicBezTo>
                  <a:cubicBezTo>
                    <a:pt x="16102" y="8627"/>
                    <a:pt x="16102" y="8627"/>
                    <a:pt x="16102" y="8627"/>
                  </a:cubicBezTo>
                  <a:cubicBezTo>
                    <a:pt x="16046" y="8627"/>
                    <a:pt x="16046" y="8627"/>
                    <a:pt x="16046" y="8627"/>
                  </a:cubicBezTo>
                  <a:cubicBezTo>
                    <a:pt x="16046" y="8693"/>
                    <a:pt x="16046" y="8693"/>
                    <a:pt x="16046" y="8693"/>
                  </a:cubicBezTo>
                  <a:cubicBezTo>
                    <a:pt x="16102" y="8693"/>
                    <a:pt x="16102" y="8693"/>
                    <a:pt x="16102" y="8693"/>
                  </a:cubicBezTo>
                  <a:cubicBezTo>
                    <a:pt x="16158" y="8560"/>
                    <a:pt x="16158" y="8560"/>
                    <a:pt x="16158" y="8560"/>
                  </a:cubicBezTo>
                  <a:cubicBezTo>
                    <a:pt x="16214" y="8493"/>
                    <a:pt x="16214" y="8493"/>
                    <a:pt x="16214" y="8493"/>
                  </a:cubicBezTo>
                  <a:cubicBezTo>
                    <a:pt x="16270" y="8493"/>
                    <a:pt x="16270" y="8493"/>
                    <a:pt x="16270" y="8493"/>
                  </a:cubicBezTo>
                  <a:cubicBezTo>
                    <a:pt x="16326" y="8426"/>
                    <a:pt x="16326" y="8426"/>
                    <a:pt x="16326" y="8426"/>
                  </a:cubicBezTo>
                  <a:cubicBezTo>
                    <a:pt x="16382" y="8493"/>
                    <a:pt x="16382" y="8493"/>
                    <a:pt x="16382" y="8493"/>
                  </a:cubicBezTo>
                  <a:cubicBezTo>
                    <a:pt x="16382" y="8493"/>
                    <a:pt x="16382" y="8493"/>
                    <a:pt x="16382" y="8493"/>
                  </a:cubicBezTo>
                  <a:cubicBezTo>
                    <a:pt x="16438" y="8493"/>
                    <a:pt x="16438" y="8493"/>
                    <a:pt x="16438" y="8493"/>
                  </a:cubicBezTo>
                  <a:cubicBezTo>
                    <a:pt x="16438" y="8560"/>
                    <a:pt x="16438" y="8560"/>
                    <a:pt x="16438" y="8560"/>
                  </a:cubicBezTo>
                  <a:cubicBezTo>
                    <a:pt x="16438" y="8560"/>
                    <a:pt x="16438" y="8560"/>
                    <a:pt x="16438" y="8560"/>
                  </a:cubicBezTo>
                  <a:cubicBezTo>
                    <a:pt x="16438" y="8627"/>
                    <a:pt x="16438" y="8627"/>
                    <a:pt x="16438" y="8627"/>
                  </a:cubicBezTo>
                  <a:cubicBezTo>
                    <a:pt x="16382" y="8627"/>
                    <a:pt x="16382" y="8627"/>
                    <a:pt x="16382" y="8627"/>
                  </a:cubicBezTo>
                  <a:cubicBezTo>
                    <a:pt x="16326" y="8693"/>
                    <a:pt x="16326" y="8693"/>
                    <a:pt x="16326" y="8693"/>
                  </a:cubicBezTo>
                  <a:cubicBezTo>
                    <a:pt x="16270" y="8693"/>
                    <a:pt x="16270" y="8693"/>
                    <a:pt x="16270" y="8693"/>
                  </a:cubicBezTo>
                  <a:cubicBezTo>
                    <a:pt x="16270" y="8693"/>
                    <a:pt x="16270" y="8693"/>
                    <a:pt x="16270" y="8693"/>
                  </a:cubicBezTo>
                  <a:cubicBezTo>
                    <a:pt x="16214" y="8693"/>
                    <a:pt x="16214" y="8693"/>
                    <a:pt x="16214" y="8693"/>
                  </a:cubicBezTo>
                  <a:cubicBezTo>
                    <a:pt x="16214" y="8693"/>
                    <a:pt x="16214" y="8693"/>
                    <a:pt x="16214" y="8693"/>
                  </a:cubicBezTo>
                  <a:cubicBezTo>
                    <a:pt x="16270" y="8693"/>
                    <a:pt x="16270" y="8693"/>
                    <a:pt x="16270" y="8693"/>
                  </a:cubicBezTo>
                  <a:cubicBezTo>
                    <a:pt x="16270" y="8760"/>
                    <a:pt x="16270" y="8760"/>
                    <a:pt x="16270" y="8760"/>
                  </a:cubicBezTo>
                  <a:cubicBezTo>
                    <a:pt x="16158" y="8760"/>
                    <a:pt x="16158" y="8760"/>
                    <a:pt x="16158" y="8760"/>
                  </a:cubicBezTo>
                  <a:cubicBezTo>
                    <a:pt x="16214" y="8760"/>
                    <a:pt x="16214" y="8760"/>
                    <a:pt x="16214" y="8760"/>
                  </a:cubicBezTo>
                  <a:cubicBezTo>
                    <a:pt x="16214" y="8760"/>
                    <a:pt x="16214" y="8760"/>
                    <a:pt x="16214" y="8760"/>
                  </a:cubicBezTo>
                  <a:cubicBezTo>
                    <a:pt x="16270" y="8760"/>
                    <a:pt x="16270" y="8760"/>
                    <a:pt x="16270" y="8760"/>
                  </a:cubicBezTo>
                  <a:cubicBezTo>
                    <a:pt x="16326" y="8693"/>
                    <a:pt x="16326" y="8693"/>
                    <a:pt x="16326" y="8693"/>
                  </a:cubicBezTo>
                  <a:cubicBezTo>
                    <a:pt x="16326" y="8760"/>
                    <a:pt x="16326" y="8760"/>
                    <a:pt x="16326" y="8760"/>
                  </a:cubicBezTo>
                  <a:cubicBezTo>
                    <a:pt x="16326" y="8760"/>
                    <a:pt x="16326" y="8760"/>
                    <a:pt x="16326" y="8760"/>
                  </a:cubicBezTo>
                  <a:cubicBezTo>
                    <a:pt x="16270" y="8760"/>
                    <a:pt x="16270" y="8760"/>
                    <a:pt x="16270" y="8760"/>
                  </a:cubicBezTo>
                  <a:cubicBezTo>
                    <a:pt x="16214" y="8827"/>
                    <a:pt x="16214" y="8827"/>
                    <a:pt x="16214" y="8827"/>
                  </a:cubicBezTo>
                  <a:cubicBezTo>
                    <a:pt x="16214" y="8827"/>
                    <a:pt x="16214" y="8827"/>
                    <a:pt x="16214" y="8827"/>
                  </a:cubicBezTo>
                  <a:cubicBezTo>
                    <a:pt x="16270" y="8827"/>
                    <a:pt x="16270" y="8827"/>
                    <a:pt x="16270" y="8827"/>
                  </a:cubicBezTo>
                  <a:cubicBezTo>
                    <a:pt x="16214" y="8894"/>
                    <a:pt x="16214" y="8894"/>
                    <a:pt x="16214" y="8894"/>
                  </a:cubicBezTo>
                  <a:cubicBezTo>
                    <a:pt x="16158" y="8961"/>
                    <a:pt x="16158" y="8961"/>
                    <a:pt x="16158" y="8961"/>
                  </a:cubicBezTo>
                  <a:cubicBezTo>
                    <a:pt x="16158" y="8961"/>
                    <a:pt x="16158" y="8961"/>
                    <a:pt x="16158" y="8961"/>
                  </a:cubicBezTo>
                  <a:cubicBezTo>
                    <a:pt x="16158" y="8961"/>
                    <a:pt x="16158" y="8961"/>
                    <a:pt x="16158" y="8961"/>
                  </a:cubicBezTo>
                  <a:cubicBezTo>
                    <a:pt x="16214" y="8894"/>
                    <a:pt x="16214" y="8894"/>
                    <a:pt x="16214" y="8894"/>
                  </a:cubicBezTo>
                  <a:cubicBezTo>
                    <a:pt x="16270" y="8827"/>
                    <a:pt x="16270" y="8827"/>
                    <a:pt x="16270" y="8827"/>
                  </a:cubicBezTo>
                  <a:cubicBezTo>
                    <a:pt x="16270" y="8827"/>
                    <a:pt x="16270" y="8827"/>
                    <a:pt x="16270" y="8827"/>
                  </a:cubicBezTo>
                  <a:cubicBezTo>
                    <a:pt x="16382" y="8760"/>
                    <a:pt x="16382" y="8760"/>
                    <a:pt x="16382" y="8760"/>
                  </a:cubicBezTo>
                  <a:cubicBezTo>
                    <a:pt x="16382" y="8760"/>
                    <a:pt x="16382" y="8760"/>
                    <a:pt x="16382" y="8760"/>
                  </a:cubicBezTo>
                  <a:cubicBezTo>
                    <a:pt x="16382" y="8760"/>
                    <a:pt x="16382" y="8760"/>
                    <a:pt x="16382" y="8760"/>
                  </a:cubicBezTo>
                  <a:cubicBezTo>
                    <a:pt x="16438" y="8760"/>
                    <a:pt x="16438" y="8760"/>
                    <a:pt x="16438" y="8760"/>
                  </a:cubicBezTo>
                  <a:cubicBezTo>
                    <a:pt x="16438" y="8760"/>
                    <a:pt x="16438" y="8760"/>
                    <a:pt x="16438" y="8760"/>
                  </a:cubicBezTo>
                  <a:cubicBezTo>
                    <a:pt x="16495" y="8693"/>
                    <a:pt x="16495" y="8693"/>
                    <a:pt x="16495" y="8693"/>
                  </a:cubicBezTo>
                  <a:cubicBezTo>
                    <a:pt x="16551" y="8693"/>
                    <a:pt x="16551" y="8693"/>
                    <a:pt x="16551" y="8693"/>
                  </a:cubicBezTo>
                  <a:cubicBezTo>
                    <a:pt x="16551" y="8693"/>
                    <a:pt x="16551" y="8693"/>
                    <a:pt x="16551" y="8693"/>
                  </a:cubicBezTo>
                  <a:cubicBezTo>
                    <a:pt x="16438" y="8827"/>
                    <a:pt x="16438" y="8827"/>
                    <a:pt x="16438" y="8827"/>
                  </a:cubicBezTo>
                  <a:cubicBezTo>
                    <a:pt x="16382" y="8827"/>
                    <a:pt x="16382" y="8827"/>
                    <a:pt x="16382" y="8827"/>
                  </a:cubicBezTo>
                  <a:cubicBezTo>
                    <a:pt x="16326" y="8894"/>
                    <a:pt x="16326" y="8894"/>
                    <a:pt x="16326" y="8894"/>
                  </a:cubicBezTo>
                  <a:cubicBezTo>
                    <a:pt x="16326" y="8894"/>
                    <a:pt x="16326" y="8894"/>
                    <a:pt x="16326" y="8894"/>
                  </a:cubicBezTo>
                  <a:cubicBezTo>
                    <a:pt x="16326" y="8894"/>
                    <a:pt x="16326" y="8894"/>
                    <a:pt x="16326" y="8894"/>
                  </a:cubicBezTo>
                  <a:cubicBezTo>
                    <a:pt x="16326" y="8961"/>
                    <a:pt x="16326" y="8961"/>
                    <a:pt x="16326" y="8961"/>
                  </a:cubicBezTo>
                  <a:cubicBezTo>
                    <a:pt x="16326" y="8961"/>
                    <a:pt x="16326" y="8961"/>
                    <a:pt x="16326" y="8961"/>
                  </a:cubicBezTo>
                  <a:cubicBezTo>
                    <a:pt x="16326" y="9028"/>
                    <a:pt x="16326" y="9028"/>
                    <a:pt x="16326" y="9028"/>
                  </a:cubicBezTo>
                  <a:cubicBezTo>
                    <a:pt x="16382" y="8961"/>
                    <a:pt x="16382" y="8961"/>
                    <a:pt x="16382" y="8961"/>
                  </a:cubicBezTo>
                  <a:cubicBezTo>
                    <a:pt x="16382" y="8894"/>
                    <a:pt x="16382" y="8894"/>
                    <a:pt x="16382" y="8894"/>
                  </a:cubicBezTo>
                  <a:cubicBezTo>
                    <a:pt x="16438" y="8827"/>
                    <a:pt x="16438" y="8827"/>
                    <a:pt x="16438" y="8827"/>
                  </a:cubicBezTo>
                  <a:cubicBezTo>
                    <a:pt x="16495" y="8827"/>
                    <a:pt x="16495" y="8827"/>
                    <a:pt x="16495" y="8827"/>
                  </a:cubicBezTo>
                  <a:cubicBezTo>
                    <a:pt x="16495" y="8827"/>
                    <a:pt x="16495" y="8827"/>
                    <a:pt x="16495" y="8827"/>
                  </a:cubicBezTo>
                  <a:cubicBezTo>
                    <a:pt x="16495" y="8894"/>
                    <a:pt x="16495" y="8894"/>
                    <a:pt x="16495" y="8894"/>
                  </a:cubicBezTo>
                  <a:cubicBezTo>
                    <a:pt x="16495" y="8894"/>
                    <a:pt x="16495" y="8894"/>
                    <a:pt x="16495" y="8894"/>
                  </a:cubicBezTo>
                  <a:cubicBezTo>
                    <a:pt x="16382" y="8961"/>
                    <a:pt x="16382" y="8961"/>
                    <a:pt x="16382" y="8961"/>
                  </a:cubicBezTo>
                  <a:cubicBezTo>
                    <a:pt x="16382" y="9028"/>
                    <a:pt x="16382" y="9028"/>
                    <a:pt x="16382" y="9028"/>
                  </a:cubicBezTo>
                  <a:cubicBezTo>
                    <a:pt x="16382" y="9095"/>
                    <a:pt x="16382" y="9095"/>
                    <a:pt x="16382" y="9095"/>
                  </a:cubicBezTo>
                  <a:cubicBezTo>
                    <a:pt x="16326" y="9095"/>
                    <a:pt x="16326" y="9095"/>
                    <a:pt x="16326" y="9095"/>
                  </a:cubicBezTo>
                  <a:cubicBezTo>
                    <a:pt x="16326" y="9095"/>
                    <a:pt x="16326" y="9095"/>
                    <a:pt x="16326" y="9095"/>
                  </a:cubicBezTo>
                  <a:cubicBezTo>
                    <a:pt x="16382" y="9095"/>
                    <a:pt x="16382" y="9095"/>
                    <a:pt x="16382" y="9095"/>
                  </a:cubicBezTo>
                  <a:cubicBezTo>
                    <a:pt x="16382" y="9095"/>
                    <a:pt x="16382" y="9095"/>
                    <a:pt x="16382" y="9095"/>
                  </a:cubicBezTo>
                  <a:cubicBezTo>
                    <a:pt x="16438" y="8961"/>
                    <a:pt x="16438" y="8961"/>
                    <a:pt x="16438" y="8961"/>
                  </a:cubicBezTo>
                  <a:cubicBezTo>
                    <a:pt x="16495" y="8961"/>
                    <a:pt x="16495" y="8961"/>
                    <a:pt x="16495" y="8961"/>
                  </a:cubicBezTo>
                  <a:cubicBezTo>
                    <a:pt x="16551" y="8961"/>
                    <a:pt x="16551" y="8961"/>
                    <a:pt x="16551" y="8961"/>
                  </a:cubicBezTo>
                  <a:cubicBezTo>
                    <a:pt x="16551" y="9028"/>
                    <a:pt x="16551" y="9028"/>
                    <a:pt x="16551" y="9028"/>
                  </a:cubicBezTo>
                  <a:cubicBezTo>
                    <a:pt x="16551" y="9028"/>
                    <a:pt x="16551" y="9028"/>
                    <a:pt x="16551" y="9028"/>
                  </a:cubicBezTo>
                  <a:cubicBezTo>
                    <a:pt x="16495" y="9028"/>
                    <a:pt x="16495" y="9028"/>
                    <a:pt x="16495" y="9028"/>
                  </a:cubicBezTo>
                  <a:cubicBezTo>
                    <a:pt x="16438" y="9095"/>
                    <a:pt x="16438" y="9095"/>
                    <a:pt x="16438" y="9095"/>
                  </a:cubicBezTo>
                  <a:cubicBezTo>
                    <a:pt x="16438" y="9162"/>
                    <a:pt x="16438" y="9162"/>
                    <a:pt x="16438" y="9162"/>
                  </a:cubicBezTo>
                  <a:cubicBezTo>
                    <a:pt x="16438" y="9162"/>
                    <a:pt x="16438" y="9162"/>
                    <a:pt x="16438" y="9162"/>
                  </a:cubicBezTo>
                  <a:cubicBezTo>
                    <a:pt x="16495" y="9162"/>
                    <a:pt x="16495" y="9162"/>
                    <a:pt x="16495" y="9162"/>
                  </a:cubicBezTo>
                  <a:cubicBezTo>
                    <a:pt x="16495" y="9095"/>
                    <a:pt x="16495" y="9095"/>
                    <a:pt x="16495" y="9095"/>
                  </a:cubicBezTo>
                  <a:cubicBezTo>
                    <a:pt x="16551" y="9028"/>
                    <a:pt x="16551" y="9028"/>
                    <a:pt x="16551" y="9028"/>
                  </a:cubicBezTo>
                  <a:cubicBezTo>
                    <a:pt x="16551" y="9028"/>
                    <a:pt x="16551" y="9028"/>
                    <a:pt x="16551" y="9028"/>
                  </a:cubicBezTo>
                  <a:cubicBezTo>
                    <a:pt x="16551" y="8961"/>
                    <a:pt x="16551" y="8961"/>
                    <a:pt x="16551" y="8961"/>
                  </a:cubicBezTo>
                  <a:cubicBezTo>
                    <a:pt x="16607" y="8961"/>
                    <a:pt x="16607" y="8961"/>
                    <a:pt x="16607" y="8961"/>
                  </a:cubicBezTo>
                  <a:cubicBezTo>
                    <a:pt x="16607" y="8894"/>
                    <a:pt x="16607" y="8894"/>
                    <a:pt x="16607" y="8894"/>
                  </a:cubicBezTo>
                  <a:cubicBezTo>
                    <a:pt x="16663" y="8894"/>
                    <a:pt x="16663" y="8894"/>
                    <a:pt x="16663" y="8894"/>
                  </a:cubicBezTo>
                  <a:cubicBezTo>
                    <a:pt x="16663" y="8827"/>
                    <a:pt x="16663" y="8827"/>
                    <a:pt x="16663" y="8827"/>
                  </a:cubicBezTo>
                  <a:cubicBezTo>
                    <a:pt x="16663" y="8827"/>
                    <a:pt x="16663" y="8827"/>
                    <a:pt x="16663" y="8827"/>
                  </a:cubicBezTo>
                  <a:cubicBezTo>
                    <a:pt x="16719" y="8827"/>
                    <a:pt x="16719" y="8827"/>
                    <a:pt x="16719" y="8827"/>
                  </a:cubicBezTo>
                  <a:cubicBezTo>
                    <a:pt x="16719" y="8760"/>
                    <a:pt x="16719" y="8760"/>
                    <a:pt x="16719" y="8760"/>
                  </a:cubicBezTo>
                  <a:cubicBezTo>
                    <a:pt x="16719" y="8760"/>
                    <a:pt x="16719" y="8760"/>
                    <a:pt x="16719" y="8760"/>
                  </a:cubicBezTo>
                  <a:cubicBezTo>
                    <a:pt x="16775" y="8827"/>
                    <a:pt x="16775" y="8827"/>
                    <a:pt x="16775" y="8827"/>
                  </a:cubicBezTo>
                  <a:cubicBezTo>
                    <a:pt x="16775" y="8894"/>
                    <a:pt x="16775" y="8894"/>
                    <a:pt x="16775" y="8894"/>
                  </a:cubicBezTo>
                  <a:cubicBezTo>
                    <a:pt x="16831" y="8894"/>
                    <a:pt x="16831" y="8894"/>
                    <a:pt x="16831" y="8894"/>
                  </a:cubicBezTo>
                  <a:cubicBezTo>
                    <a:pt x="16831" y="8961"/>
                    <a:pt x="16831" y="8961"/>
                    <a:pt x="16831" y="8961"/>
                  </a:cubicBezTo>
                  <a:cubicBezTo>
                    <a:pt x="16831" y="9028"/>
                    <a:pt x="16831" y="9028"/>
                    <a:pt x="16831" y="9028"/>
                  </a:cubicBezTo>
                  <a:cubicBezTo>
                    <a:pt x="16887" y="9095"/>
                    <a:pt x="16887" y="9095"/>
                    <a:pt x="16887" y="9095"/>
                  </a:cubicBezTo>
                  <a:cubicBezTo>
                    <a:pt x="16887" y="9095"/>
                    <a:pt x="16887" y="9095"/>
                    <a:pt x="16887" y="9095"/>
                  </a:cubicBezTo>
                  <a:cubicBezTo>
                    <a:pt x="16887" y="9095"/>
                    <a:pt x="16887" y="9095"/>
                    <a:pt x="16887" y="9095"/>
                  </a:cubicBezTo>
                  <a:cubicBezTo>
                    <a:pt x="16831" y="9162"/>
                    <a:pt x="16831" y="9162"/>
                    <a:pt x="16831" y="9162"/>
                  </a:cubicBezTo>
                  <a:cubicBezTo>
                    <a:pt x="16775" y="9162"/>
                    <a:pt x="16775" y="9162"/>
                    <a:pt x="16775" y="9162"/>
                  </a:cubicBezTo>
                  <a:cubicBezTo>
                    <a:pt x="16775" y="9162"/>
                    <a:pt x="16775" y="9162"/>
                    <a:pt x="16775" y="9162"/>
                  </a:cubicBezTo>
                  <a:cubicBezTo>
                    <a:pt x="16719" y="9095"/>
                    <a:pt x="16719" y="9095"/>
                    <a:pt x="16719" y="9095"/>
                  </a:cubicBezTo>
                  <a:cubicBezTo>
                    <a:pt x="16719" y="9095"/>
                    <a:pt x="16719" y="9095"/>
                    <a:pt x="16719" y="9095"/>
                  </a:cubicBezTo>
                  <a:cubicBezTo>
                    <a:pt x="16663" y="9162"/>
                    <a:pt x="16663" y="9162"/>
                    <a:pt x="16663" y="9162"/>
                  </a:cubicBezTo>
                  <a:cubicBezTo>
                    <a:pt x="16663" y="9162"/>
                    <a:pt x="16663" y="9162"/>
                    <a:pt x="16663" y="9162"/>
                  </a:cubicBezTo>
                  <a:cubicBezTo>
                    <a:pt x="16607" y="9228"/>
                    <a:pt x="16607" y="9228"/>
                    <a:pt x="16607" y="9228"/>
                  </a:cubicBezTo>
                  <a:cubicBezTo>
                    <a:pt x="16607" y="9228"/>
                    <a:pt x="16607" y="9228"/>
                    <a:pt x="16607" y="9228"/>
                  </a:cubicBezTo>
                  <a:cubicBezTo>
                    <a:pt x="16551" y="9228"/>
                    <a:pt x="16551" y="9228"/>
                    <a:pt x="16551" y="9228"/>
                  </a:cubicBezTo>
                  <a:cubicBezTo>
                    <a:pt x="16551" y="9228"/>
                    <a:pt x="16551" y="9228"/>
                    <a:pt x="16551" y="9228"/>
                  </a:cubicBezTo>
                  <a:cubicBezTo>
                    <a:pt x="16607" y="9228"/>
                    <a:pt x="16607" y="9228"/>
                    <a:pt x="16607" y="9228"/>
                  </a:cubicBezTo>
                  <a:cubicBezTo>
                    <a:pt x="16607" y="9228"/>
                    <a:pt x="16607" y="9228"/>
                    <a:pt x="16607" y="9228"/>
                  </a:cubicBezTo>
                  <a:cubicBezTo>
                    <a:pt x="16607" y="9295"/>
                    <a:pt x="16607" y="9295"/>
                    <a:pt x="16607" y="9295"/>
                  </a:cubicBezTo>
                  <a:cubicBezTo>
                    <a:pt x="16607" y="9295"/>
                    <a:pt x="16607" y="9295"/>
                    <a:pt x="16607" y="9295"/>
                  </a:cubicBezTo>
                  <a:cubicBezTo>
                    <a:pt x="16551" y="9362"/>
                    <a:pt x="16551" y="9362"/>
                    <a:pt x="16551" y="9362"/>
                  </a:cubicBezTo>
                  <a:cubicBezTo>
                    <a:pt x="16495" y="9362"/>
                    <a:pt x="16495" y="9362"/>
                    <a:pt x="16495" y="9362"/>
                  </a:cubicBezTo>
                  <a:cubicBezTo>
                    <a:pt x="16551" y="9362"/>
                    <a:pt x="16551" y="9362"/>
                    <a:pt x="16551" y="9362"/>
                  </a:cubicBezTo>
                  <a:cubicBezTo>
                    <a:pt x="16607" y="9362"/>
                    <a:pt x="16607" y="9362"/>
                    <a:pt x="16607" y="9362"/>
                  </a:cubicBezTo>
                  <a:cubicBezTo>
                    <a:pt x="16663" y="9362"/>
                    <a:pt x="16663" y="9362"/>
                    <a:pt x="16663" y="9362"/>
                  </a:cubicBezTo>
                  <a:cubicBezTo>
                    <a:pt x="16719" y="9362"/>
                    <a:pt x="16719" y="9362"/>
                    <a:pt x="16719" y="9362"/>
                  </a:cubicBezTo>
                  <a:cubicBezTo>
                    <a:pt x="16719" y="9295"/>
                    <a:pt x="16719" y="9295"/>
                    <a:pt x="16719" y="9295"/>
                  </a:cubicBezTo>
                  <a:cubicBezTo>
                    <a:pt x="16775" y="9295"/>
                    <a:pt x="16775" y="9295"/>
                    <a:pt x="16775" y="9295"/>
                  </a:cubicBezTo>
                  <a:cubicBezTo>
                    <a:pt x="16831" y="9362"/>
                    <a:pt x="16831" y="9362"/>
                    <a:pt x="16831" y="9362"/>
                  </a:cubicBezTo>
                  <a:cubicBezTo>
                    <a:pt x="16831" y="9362"/>
                    <a:pt x="16831" y="9362"/>
                    <a:pt x="16831" y="9362"/>
                  </a:cubicBezTo>
                  <a:cubicBezTo>
                    <a:pt x="16831" y="9362"/>
                    <a:pt x="16831" y="9362"/>
                    <a:pt x="16831" y="9362"/>
                  </a:cubicBezTo>
                  <a:cubicBezTo>
                    <a:pt x="16831" y="9362"/>
                    <a:pt x="16831" y="9362"/>
                    <a:pt x="16831" y="9362"/>
                  </a:cubicBezTo>
                  <a:cubicBezTo>
                    <a:pt x="16831" y="9295"/>
                    <a:pt x="16831" y="9295"/>
                    <a:pt x="16831" y="9295"/>
                  </a:cubicBezTo>
                  <a:cubicBezTo>
                    <a:pt x="16831" y="9228"/>
                    <a:pt x="16831" y="9228"/>
                    <a:pt x="16831" y="9228"/>
                  </a:cubicBezTo>
                  <a:cubicBezTo>
                    <a:pt x="16887" y="9228"/>
                    <a:pt x="16887" y="9228"/>
                    <a:pt x="16887" y="9228"/>
                  </a:cubicBezTo>
                  <a:cubicBezTo>
                    <a:pt x="16943" y="9162"/>
                    <a:pt x="16943" y="9162"/>
                    <a:pt x="16943" y="9162"/>
                  </a:cubicBezTo>
                  <a:cubicBezTo>
                    <a:pt x="16943" y="9228"/>
                    <a:pt x="16943" y="9228"/>
                    <a:pt x="16943" y="9228"/>
                  </a:cubicBezTo>
                  <a:cubicBezTo>
                    <a:pt x="16943" y="9228"/>
                    <a:pt x="16943" y="9228"/>
                    <a:pt x="16943" y="9228"/>
                  </a:cubicBezTo>
                  <a:cubicBezTo>
                    <a:pt x="16943" y="9295"/>
                    <a:pt x="16943" y="9295"/>
                    <a:pt x="16943" y="9295"/>
                  </a:cubicBezTo>
                  <a:cubicBezTo>
                    <a:pt x="16943" y="9295"/>
                    <a:pt x="16943" y="9295"/>
                    <a:pt x="16943" y="9295"/>
                  </a:cubicBezTo>
                  <a:cubicBezTo>
                    <a:pt x="16887" y="9362"/>
                    <a:pt x="16887" y="9362"/>
                    <a:pt x="16887" y="9362"/>
                  </a:cubicBezTo>
                  <a:cubicBezTo>
                    <a:pt x="16831" y="9429"/>
                    <a:pt x="16831" y="9429"/>
                    <a:pt x="16831" y="9429"/>
                  </a:cubicBezTo>
                  <a:cubicBezTo>
                    <a:pt x="16831" y="9429"/>
                    <a:pt x="16831" y="9429"/>
                    <a:pt x="16831" y="9429"/>
                  </a:cubicBezTo>
                  <a:cubicBezTo>
                    <a:pt x="16775" y="9429"/>
                    <a:pt x="16775" y="9429"/>
                    <a:pt x="16775" y="9429"/>
                  </a:cubicBezTo>
                  <a:cubicBezTo>
                    <a:pt x="16775" y="9429"/>
                    <a:pt x="16775" y="9429"/>
                    <a:pt x="16775" y="9429"/>
                  </a:cubicBezTo>
                  <a:cubicBezTo>
                    <a:pt x="16719" y="9429"/>
                    <a:pt x="16719" y="9429"/>
                    <a:pt x="16719" y="9429"/>
                  </a:cubicBezTo>
                  <a:cubicBezTo>
                    <a:pt x="16719" y="9429"/>
                    <a:pt x="16719" y="9429"/>
                    <a:pt x="16719" y="9429"/>
                  </a:cubicBezTo>
                  <a:cubicBezTo>
                    <a:pt x="16663" y="9496"/>
                    <a:pt x="16663" y="9496"/>
                    <a:pt x="16663" y="9496"/>
                  </a:cubicBezTo>
                  <a:cubicBezTo>
                    <a:pt x="16663" y="9496"/>
                    <a:pt x="16663" y="9496"/>
                    <a:pt x="16663" y="9496"/>
                  </a:cubicBezTo>
                  <a:cubicBezTo>
                    <a:pt x="16607" y="9563"/>
                    <a:pt x="16607" y="9563"/>
                    <a:pt x="16607" y="9563"/>
                  </a:cubicBezTo>
                  <a:cubicBezTo>
                    <a:pt x="16607" y="9630"/>
                    <a:pt x="16607" y="9630"/>
                    <a:pt x="16607" y="9630"/>
                  </a:cubicBezTo>
                  <a:cubicBezTo>
                    <a:pt x="16607" y="9630"/>
                    <a:pt x="16607" y="9630"/>
                    <a:pt x="16607" y="9630"/>
                  </a:cubicBezTo>
                  <a:cubicBezTo>
                    <a:pt x="16607" y="9630"/>
                    <a:pt x="16607" y="9630"/>
                    <a:pt x="16607" y="9630"/>
                  </a:cubicBezTo>
                  <a:cubicBezTo>
                    <a:pt x="16663" y="9563"/>
                    <a:pt x="16663" y="9563"/>
                    <a:pt x="16663" y="9563"/>
                  </a:cubicBezTo>
                  <a:cubicBezTo>
                    <a:pt x="16719" y="9496"/>
                    <a:pt x="16719" y="9496"/>
                    <a:pt x="16719" y="9496"/>
                  </a:cubicBezTo>
                  <a:cubicBezTo>
                    <a:pt x="16719" y="9496"/>
                    <a:pt x="16719" y="9496"/>
                    <a:pt x="16719" y="9496"/>
                  </a:cubicBezTo>
                  <a:cubicBezTo>
                    <a:pt x="16775" y="9496"/>
                    <a:pt x="16775" y="9496"/>
                    <a:pt x="16775" y="9496"/>
                  </a:cubicBezTo>
                  <a:cubicBezTo>
                    <a:pt x="16775" y="9496"/>
                    <a:pt x="16775" y="9496"/>
                    <a:pt x="16775" y="9496"/>
                  </a:cubicBezTo>
                  <a:cubicBezTo>
                    <a:pt x="16775" y="9496"/>
                    <a:pt x="16775" y="9496"/>
                    <a:pt x="16775" y="9496"/>
                  </a:cubicBezTo>
                  <a:cubicBezTo>
                    <a:pt x="16775" y="9563"/>
                    <a:pt x="16775" y="9563"/>
                    <a:pt x="16775" y="9563"/>
                  </a:cubicBezTo>
                  <a:cubicBezTo>
                    <a:pt x="16719" y="9630"/>
                    <a:pt x="16719" y="9630"/>
                    <a:pt x="16719" y="9630"/>
                  </a:cubicBezTo>
                  <a:cubicBezTo>
                    <a:pt x="16663" y="9697"/>
                    <a:pt x="16663" y="9697"/>
                    <a:pt x="16663" y="9697"/>
                  </a:cubicBezTo>
                  <a:cubicBezTo>
                    <a:pt x="16607" y="9697"/>
                    <a:pt x="16607" y="9697"/>
                    <a:pt x="16607" y="9697"/>
                  </a:cubicBezTo>
                  <a:cubicBezTo>
                    <a:pt x="16607" y="9697"/>
                    <a:pt x="16607" y="9697"/>
                    <a:pt x="16607" y="9697"/>
                  </a:cubicBezTo>
                  <a:cubicBezTo>
                    <a:pt x="16719" y="9697"/>
                    <a:pt x="16719" y="9697"/>
                    <a:pt x="16719" y="9697"/>
                  </a:cubicBezTo>
                  <a:cubicBezTo>
                    <a:pt x="16775" y="9563"/>
                    <a:pt x="16775" y="9563"/>
                    <a:pt x="16775" y="9563"/>
                  </a:cubicBezTo>
                  <a:cubicBezTo>
                    <a:pt x="16831" y="9496"/>
                    <a:pt x="16831" y="9496"/>
                    <a:pt x="16831" y="9496"/>
                  </a:cubicBezTo>
                  <a:cubicBezTo>
                    <a:pt x="16831" y="9429"/>
                    <a:pt x="16831" y="9429"/>
                    <a:pt x="16831" y="9429"/>
                  </a:cubicBezTo>
                  <a:cubicBezTo>
                    <a:pt x="16831" y="9429"/>
                    <a:pt x="16831" y="9429"/>
                    <a:pt x="16831" y="9429"/>
                  </a:cubicBezTo>
                  <a:cubicBezTo>
                    <a:pt x="16887" y="9429"/>
                    <a:pt x="16887" y="9429"/>
                    <a:pt x="16887" y="9429"/>
                  </a:cubicBezTo>
                  <a:cubicBezTo>
                    <a:pt x="16943" y="9362"/>
                    <a:pt x="16943" y="9362"/>
                    <a:pt x="16943" y="9362"/>
                  </a:cubicBezTo>
                  <a:cubicBezTo>
                    <a:pt x="16999" y="9362"/>
                    <a:pt x="16999" y="9362"/>
                    <a:pt x="16999" y="9362"/>
                  </a:cubicBezTo>
                  <a:cubicBezTo>
                    <a:pt x="17056" y="9362"/>
                    <a:pt x="17056" y="9362"/>
                    <a:pt x="17056" y="9362"/>
                  </a:cubicBezTo>
                  <a:cubicBezTo>
                    <a:pt x="17056" y="9362"/>
                    <a:pt x="17056" y="9362"/>
                    <a:pt x="17056" y="9362"/>
                  </a:cubicBezTo>
                  <a:cubicBezTo>
                    <a:pt x="17056" y="9362"/>
                    <a:pt x="17056" y="9362"/>
                    <a:pt x="17056" y="9362"/>
                  </a:cubicBezTo>
                  <a:cubicBezTo>
                    <a:pt x="16999" y="9429"/>
                    <a:pt x="16999" y="9429"/>
                    <a:pt x="16999" y="9429"/>
                  </a:cubicBezTo>
                  <a:cubicBezTo>
                    <a:pt x="16943" y="9429"/>
                    <a:pt x="16943" y="9429"/>
                    <a:pt x="16943" y="9429"/>
                  </a:cubicBezTo>
                  <a:cubicBezTo>
                    <a:pt x="16887" y="9496"/>
                    <a:pt x="16887" y="9496"/>
                    <a:pt x="16887" y="9496"/>
                  </a:cubicBezTo>
                  <a:cubicBezTo>
                    <a:pt x="16887" y="9496"/>
                    <a:pt x="16887" y="9496"/>
                    <a:pt x="16887" y="9496"/>
                  </a:cubicBezTo>
                  <a:cubicBezTo>
                    <a:pt x="16887" y="9496"/>
                    <a:pt x="16887" y="9496"/>
                    <a:pt x="16887" y="9496"/>
                  </a:cubicBezTo>
                  <a:cubicBezTo>
                    <a:pt x="16943" y="9496"/>
                    <a:pt x="16943" y="9496"/>
                    <a:pt x="16943" y="9496"/>
                  </a:cubicBezTo>
                  <a:cubicBezTo>
                    <a:pt x="16999" y="9496"/>
                    <a:pt x="16999" y="9496"/>
                    <a:pt x="16999" y="9496"/>
                  </a:cubicBezTo>
                  <a:cubicBezTo>
                    <a:pt x="17056" y="9429"/>
                    <a:pt x="17056" y="9429"/>
                    <a:pt x="17056" y="9429"/>
                  </a:cubicBezTo>
                  <a:cubicBezTo>
                    <a:pt x="17056" y="9429"/>
                    <a:pt x="17056" y="9429"/>
                    <a:pt x="17056" y="9429"/>
                  </a:cubicBezTo>
                  <a:cubicBezTo>
                    <a:pt x="17112" y="9429"/>
                    <a:pt x="17112" y="9429"/>
                    <a:pt x="17112" y="9429"/>
                  </a:cubicBezTo>
                  <a:cubicBezTo>
                    <a:pt x="17112" y="9362"/>
                    <a:pt x="17112" y="9362"/>
                    <a:pt x="17112" y="9362"/>
                  </a:cubicBezTo>
                  <a:cubicBezTo>
                    <a:pt x="17168" y="9362"/>
                    <a:pt x="17168" y="9362"/>
                    <a:pt x="17168" y="9362"/>
                  </a:cubicBezTo>
                  <a:cubicBezTo>
                    <a:pt x="17168" y="9429"/>
                    <a:pt x="17168" y="9429"/>
                    <a:pt x="17168" y="9429"/>
                  </a:cubicBezTo>
                  <a:cubicBezTo>
                    <a:pt x="17224" y="9496"/>
                    <a:pt x="17224" y="9496"/>
                    <a:pt x="17224" y="9496"/>
                  </a:cubicBezTo>
                  <a:cubicBezTo>
                    <a:pt x="17280" y="9563"/>
                    <a:pt x="17280" y="9563"/>
                    <a:pt x="17280" y="9563"/>
                  </a:cubicBezTo>
                  <a:cubicBezTo>
                    <a:pt x="17280" y="9563"/>
                    <a:pt x="17280" y="9563"/>
                    <a:pt x="17280" y="9563"/>
                  </a:cubicBezTo>
                  <a:cubicBezTo>
                    <a:pt x="17336" y="9630"/>
                    <a:pt x="17336" y="9630"/>
                    <a:pt x="17336" y="9630"/>
                  </a:cubicBezTo>
                  <a:cubicBezTo>
                    <a:pt x="17280" y="9630"/>
                    <a:pt x="17280" y="9630"/>
                    <a:pt x="17280" y="9630"/>
                  </a:cubicBezTo>
                  <a:cubicBezTo>
                    <a:pt x="17280" y="9697"/>
                    <a:pt x="17280" y="9697"/>
                    <a:pt x="17280" y="9697"/>
                  </a:cubicBezTo>
                  <a:cubicBezTo>
                    <a:pt x="17224" y="9697"/>
                    <a:pt x="17224" y="9697"/>
                    <a:pt x="17224" y="9697"/>
                  </a:cubicBezTo>
                  <a:cubicBezTo>
                    <a:pt x="17224" y="9630"/>
                    <a:pt x="17224" y="9630"/>
                    <a:pt x="17224" y="9630"/>
                  </a:cubicBezTo>
                  <a:cubicBezTo>
                    <a:pt x="17224" y="9630"/>
                    <a:pt x="17224" y="9630"/>
                    <a:pt x="17224" y="9630"/>
                  </a:cubicBezTo>
                  <a:cubicBezTo>
                    <a:pt x="17224" y="9630"/>
                    <a:pt x="17224" y="9630"/>
                    <a:pt x="17224" y="9630"/>
                  </a:cubicBezTo>
                  <a:cubicBezTo>
                    <a:pt x="17168" y="9697"/>
                    <a:pt x="17168" y="9697"/>
                    <a:pt x="17168" y="9697"/>
                  </a:cubicBezTo>
                  <a:cubicBezTo>
                    <a:pt x="17168" y="9697"/>
                    <a:pt x="17168" y="9697"/>
                    <a:pt x="17168" y="9697"/>
                  </a:cubicBezTo>
                  <a:cubicBezTo>
                    <a:pt x="17056" y="9697"/>
                    <a:pt x="17056" y="9697"/>
                    <a:pt x="17056" y="9697"/>
                  </a:cubicBezTo>
                  <a:cubicBezTo>
                    <a:pt x="17056" y="9763"/>
                    <a:pt x="17056" y="9763"/>
                    <a:pt x="17056" y="9763"/>
                  </a:cubicBezTo>
                  <a:cubicBezTo>
                    <a:pt x="16999" y="9763"/>
                    <a:pt x="16999" y="9763"/>
                    <a:pt x="16999" y="9763"/>
                  </a:cubicBezTo>
                  <a:cubicBezTo>
                    <a:pt x="16943" y="9763"/>
                    <a:pt x="16943" y="9763"/>
                    <a:pt x="16943" y="9763"/>
                  </a:cubicBezTo>
                  <a:cubicBezTo>
                    <a:pt x="16887" y="9763"/>
                    <a:pt x="16887" y="9763"/>
                    <a:pt x="16887" y="9763"/>
                  </a:cubicBezTo>
                  <a:cubicBezTo>
                    <a:pt x="16831" y="9830"/>
                    <a:pt x="16831" y="9830"/>
                    <a:pt x="16831" y="9830"/>
                  </a:cubicBezTo>
                  <a:cubicBezTo>
                    <a:pt x="16831" y="9830"/>
                    <a:pt x="16831" y="9830"/>
                    <a:pt x="16831" y="9830"/>
                  </a:cubicBezTo>
                  <a:cubicBezTo>
                    <a:pt x="16887" y="9830"/>
                    <a:pt x="16887" y="9830"/>
                    <a:pt x="16887" y="9830"/>
                  </a:cubicBezTo>
                  <a:cubicBezTo>
                    <a:pt x="16887" y="9897"/>
                    <a:pt x="16887" y="9897"/>
                    <a:pt x="16887" y="9897"/>
                  </a:cubicBezTo>
                  <a:cubicBezTo>
                    <a:pt x="16775" y="9897"/>
                    <a:pt x="16775" y="9897"/>
                    <a:pt x="16775" y="9897"/>
                  </a:cubicBezTo>
                  <a:cubicBezTo>
                    <a:pt x="16775" y="9897"/>
                    <a:pt x="16775" y="9897"/>
                    <a:pt x="16775" y="9897"/>
                  </a:cubicBezTo>
                  <a:cubicBezTo>
                    <a:pt x="16887" y="9897"/>
                    <a:pt x="16887" y="9897"/>
                    <a:pt x="16887" y="9897"/>
                  </a:cubicBezTo>
                  <a:cubicBezTo>
                    <a:pt x="16887" y="9830"/>
                    <a:pt x="16887" y="9830"/>
                    <a:pt x="16887" y="9830"/>
                  </a:cubicBezTo>
                  <a:cubicBezTo>
                    <a:pt x="16999" y="9763"/>
                    <a:pt x="16999" y="9763"/>
                    <a:pt x="16999" y="9763"/>
                  </a:cubicBezTo>
                  <a:cubicBezTo>
                    <a:pt x="17056" y="9763"/>
                    <a:pt x="17056" y="9763"/>
                    <a:pt x="17056" y="9763"/>
                  </a:cubicBezTo>
                  <a:cubicBezTo>
                    <a:pt x="17056" y="9763"/>
                    <a:pt x="17056" y="9763"/>
                    <a:pt x="17056" y="9763"/>
                  </a:cubicBezTo>
                  <a:cubicBezTo>
                    <a:pt x="17112" y="9763"/>
                    <a:pt x="17112" y="9763"/>
                    <a:pt x="17112" y="9763"/>
                  </a:cubicBezTo>
                  <a:cubicBezTo>
                    <a:pt x="17168" y="9763"/>
                    <a:pt x="17168" y="9763"/>
                    <a:pt x="17168" y="9763"/>
                  </a:cubicBezTo>
                  <a:cubicBezTo>
                    <a:pt x="17168" y="9763"/>
                    <a:pt x="17168" y="9763"/>
                    <a:pt x="17168" y="9763"/>
                  </a:cubicBezTo>
                  <a:cubicBezTo>
                    <a:pt x="17112" y="9830"/>
                    <a:pt x="17112" y="9830"/>
                    <a:pt x="17112" y="9830"/>
                  </a:cubicBezTo>
                  <a:cubicBezTo>
                    <a:pt x="17112" y="9897"/>
                    <a:pt x="17112" y="9897"/>
                    <a:pt x="17112" y="9897"/>
                  </a:cubicBezTo>
                  <a:cubicBezTo>
                    <a:pt x="17056" y="9897"/>
                    <a:pt x="17056" y="9897"/>
                    <a:pt x="17056" y="9897"/>
                  </a:cubicBezTo>
                  <a:cubicBezTo>
                    <a:pt x="17056" y="9897"/>
                    <a:pt x="17056" y="9897"/>
                    <a:pt x="17056" y="9897"/>
                  </a:cubicBezTo>
                  <a:cubicBezTo>
                    <a:pt x="16999" y="9897"/>
                    <a:pt x="16999" y="9897"/>
                    <a:pt x="16999" y="9897"/>
                  </a:cubicBezTo>
                  <a:cubicBezTo>
                    <a:pt x="16943" y="9964"/>
                    <a:pt x="16943" y="9964"/>
                    <a:pt x="16943" y="9964"/>
                  </a:cubicBezTo>
                  <a:cubicBezTo>
                    <a:pt x="16943" y="9964"/>
                    <a:pt x="16943" y="9964"/>
                    <a:pt x="16943" y="9964"/>
                  </a:cubicBezTo>
                  <a:cubicBezTo>
                    <a:pt x="16887" y="9964"/>
                    <a:pt x="16887" y="9964"/>
                    <a:pt x="16887" y="9964"/>
                  </a:cubicBezTo>
                  <a:cubicBezTo>
                    <a:pt x="16887" y="9964"/>
                    <a:pt x="16887" y="9964"/>
                    <a:pt x="16887" y="9964"/>
                  </a:cubicBezTo>
                  <a:cubicBezTo>
                    <a:pt x="16831" y="10031"/>
                    <a:pt x="16831" y="10031"/>
                    <a:pt x="16831" y="10031"/>
                  </a:cubicBezTo>
                  <a:cubicBezTo>
                    <a:pt x="16831" y="10031"/>
                    <a:pt x="16831" y="10031"/>
                    <a:pt x="16831" y="10031"/>
                  </a:cubicBezTo>
                  <a:cubicBezTo>
                    <a:pt x="16887" y="9964"/>
                    <a:pt x="16887" y="9964"/>
                    <a:pt x="16887" y="9964"/>
                  </a:cubicBezTo>
                  <a:cubicBezTo>
                    <a:pt x="16943" y="10031"/>
                    <a:pt x="16943" y="10031"/>
                    <a:pt x="16943" y="10031"/>
                  </a:cubicBezTo>
                  <a:cubicBezTo>
                    <a:pt x="16943" y="10031"/>
                    <a:pt x="16943" y="10031"/>
                    <a:pt x="16943" y="10031"/>
                  </a:cubicBezTo>
                  <a:cubicBezTo>
                    <a:pt x="16999" y="9964"/>
                    <a:pt x="16999" y="9964"/>
                    <a:pt x="16999" y="9964"/>
                  </a:cubicBezTo>
                  <a:cubicBezTo>
                    <a:pt x="17056" y="9897"/>
                    <a:pt x="17056" y="9897"/>
                    <a:pt x="17056" y="9897"/>
                  </a:cubicBezTo>
                  <a:cubicBezTo>
                    <a:pt x="17056" y="9897"/>
                    <a:pt x="17056" y="9897"/>
                    <a:pt x="17056" y="9897"/>
                  </a:cubicBezTo>
                  <a:cubicBezTo>
                    <a:pt x="17112" y="9897"/>
                    <a:pt x="17112" y="9897"/>
                    <a:pt x="17112" y="9897"/>
                  </a:cubicBezTo>
                  <a:cubicBezTo>
                    <a:pt x="17168" y="9964"/>
                    <a:pt x="17168" y="9964"/>
                    <a:pt x="17168" y="9964"/>
                  </a:cubicBezTo>
                  <a:cubicBezTo>
                    <a:pt x="17168" y="9897"/>
                    <a:pt x="17168" y="9897"/>
                    <a:pt x="17168" y="9897"/>
                  </a:cubicBezTo>
                  <a:cubicBezTo>
                    <a:pt x="17224" y="9897"/>
                    <a:pt x="17224" y="9897"/>
                    <a:pt x="17224" y="9897"/>
                  </a:cubicBezTo>
                  <a:cubicBezTo>
                    <a:pt x="17224" y="9830"/>
                    <a:pt x="17224" y="9830"/>
                    <a:pt x="17224" y="9830"/>
                  </a:cubicBezTo>
                  <a:cubicBezTo>
                    <a:pt x="17224" y="9830"/>
                    <a:pt x="17224" y="9830"/>
                    <a:pt x="17224" y="9830"/>
                  </a:cubicBezTo>
                  <a:cubicBezTo>
                    <a:pt x="17224" y="9830"/>
                    <a:pt x="17224" y="9830"/>
                    <a:pt x="17224" y="9830"/>
                  </a:cubicBezTo>
                  <a:cubicBezTo>
                    <a:pt x="17280" y="9763"/>
                    <a:pt x="17280" y="9763"/>
                    <a:pt x="17280" y="9763"/>
                  </a:cubicBezTo>
                  <a:cubicBezTo>
                    <a:pt x="17280" y="9763"/>
                    <a:pt x="17280" y="9763"/>
                    <a:pt x="17280" y="9763"/>
                  </a:cubicBezTo>
                  <a:cubicBezTo>
                    <a:pt x="17280" y="9697"/>
                    <a:pt x="17280" y="9697"/>
                    <a:pt x="17280" y="9697"/>
                  </a:cubicBezTo>
                  <a:cubicBezTo>
                    <a:pt x="17280" y="9763"/>
                    <a:pt x="17280" y="9763"/>
                    <a:pt x="17280" y="9763"/>
                  </a:cubicBezTo>
                  <a:cubicBezTo>
                    <a:pt x="17336" y="9763"/>
                    <a:pt x="17336" y="9763"/>
                    <a:pt x="17336" y="9763"/>
                  </a:cubicBezTo>
                  <a:cubicBezTo>
                    <a:pt x="17336" y="9763"/>
                    <a:pt x="17336" y="9763"/>
                    <a:pt x="17336" y="9763"/>
                  </a:cubicBezTo>
                  <a:cubicBezTo>
                    <a:pt x="17392" y="9897"/>
                    <a:pt x="17392" y="9897"/>
                    <a:pt x="17392" y="9897"/>
                  </a:cubicBezTo>
                  <a:cubicBezTo>
                    <a:pt x="17392" y="9964"/>
                    <a:pt x="17392" y="9964"/>
                    <a:pt x="17392" y="9964"/>
                  </a:cubicBezTo>
                  <a:cubicBezTo>
                    <a:pt x="17392" y="10031"/>
                    <a:pt x="17392" y="10031"/>
                    <a:pt x="17392" y="10031"/>
                  </a:cubicBezTo>
                  <a:cubicBezTo>
                    <a:pt x="17392" y="10031"/>
                    <a:pt x="17392" y="10031"/>
                    <a:pt x="17392" y="10031"/>
                  </a:cubicBezTo>
                  <a:cubicBezTo>
                    <a:pt x="17392" y="10098"/>
                    <a:pt x="17392" y="10098"/>
                    <a:pt x="17392" y="10098"/>
                  </a:cubicBezTo>
                  <a:cubicBezTo>
                    <a:pt x="17336" y="10098"/>
                    <a:pt x="17336" y="10098"/>
                    <a:pt x="17336" y="10098"/>
                  </a:cubicBezTo>
                  <a:cubicBezTo>
                    <a:pt x="17280" y="10031"/>
                    <a:pt x="17280" y="10031"/>
                    <a:pt x="17280" y="10031"/>
                  </a:cubicBezTo>
                  <a:cubicBezTo>
                    <a:pt x="17224" y="10031"/>
                    <a:pt x="17224" y="10031"/>
                    <a:pt x="17224" y="10031"/>
                  </a:cubicBezTo>
                  <a:cubicBezTo>
                    <a:pt x="17224" y="10031"/>
                    <a:pt x="17224" y="10031"/>
                    <a:pt x="17224" y="10031"/>
                  </a:cubicBezTo>
                  <a:cubicBezTo>
                    <a:pt x="17168" y="10098"/>
                    <a:pt x="17168" y="10098"/>
                    <a:pt x="17168" y="10098"/>
                  </a:cubicBezTo>
                  <a:cubicBezTo>
                    <a:pt x="17112" y="10098"/>
                    <a:pt x="17112" y="10098"/>
                    <a:pt x="17112" y="10098"/>
                  </a:cubicBezTo>
                  <a:cubicBezTo>
                    <a:pt x="17112" y="10098"/>
                    <a:pt x="17112" y="10098"/>
                    <a:pt x="17112" y="10098"/>
                  </a:cubicBezTo>
                  <a:cubicBezTo>
                    <a:pt x="17056" y="10098"/>
                    <a:pt x="17056" y="10098"/>
                    <a:pt x="17056" y="10098"/>
                  </a:cubicBezTo>
                  <a:cubicBezTo>
                    <a:pt x="17056" y="10098"/>
                    <a:pt x="17056" y="10098"/>
                    <a:pt x="17056" y="10098"/>
                  </a:cubicBezTo>
                  <a:cubicBezTo>
                    <a:pt x="16999" y="10098"/>
                    <a:pt x="16999" y="10098"/>
                    <a:pt x="16999" y="10098"/>
                  </a:cubicBezTo>
                  <a:cubicBezTo>
                    <a:pt x="16999" y="10165"/>
                    <a:pt x="16999" y="10165"/>
                    <a:pt x="16999" y="10165"/>
                  </a:cubicBezTo>
                  <a:cubicBezTo>
                    <a:pt x="17112" y="10098"/>
                    <a:pt x="17112" y="10098"/>
                    <a:pt x="17112" y="10098"/>
                  </a:cubicBezTo>
                  <a:cubicBezTo>
                    <a:pt x="17112" y="10165"/>
                    <a:pt x="17112" y="10165"/>
                    <a:pt x="17112" y="10165"/>
                  </a:cubicBezTo>
                  <a:cubicBezTo>
                    <a:pt x="17224" y="10232"/>
                    <a:pt x="17224" y="10232"/>
                    <a:pt x="17224" y="10232"/>
                  </a:cubicBezTo>
                  <a:cubicBezTo>
                    <a:pt x="17224" y="10232"/>
                    <a:pt x="17224" y="10232"/>
                    <a:pt x="17224" y="10232"/>
                  </a:cubicBezTo>
                  <a:cubicBezTo>
                    <a:pt x="17280" y="10232"/>
                    <a:pt x="17280" y="10232"/>
                    <a:pt x="17280" y="10232"/>
                  </a:cubicBezTo>
                  <a:cubicBezTo>
                    <a:pt x="17280" y="10232"/>
                    <a:pt x="17280" y="10232"/>
                    <a:pt x="17280" y="10232"/>
                  </a:cubicBezTo>
                  <a:cubicBezTo>
                    <a:pt x="17336" y="10232"/>
                    <a:pt x="17336" y="10232"/>
                    <a:pt x="17336" y="10232"/>
                  </a:cubicBezTo>
                  <a:cubicBezTo>
                    <a:pt x="17336" y="10232"/>
                    <a:pt x="17336" y="10232"/>
                    <a:pt x="17336" y="10232"/>
                  </a:cubicBezTo>
                  <a:cubicBezTo>
                    <a:pt x="17392" y="10298"/>
                    <a:pt x="17392" y="10298"/>
                    <a:pt x="17392" y="10298"/>
                  </a:cubicBezTo>
                  <a:cubicBezTo>
                    <a:pt x="17392" y="10298"/>
                    <a:pt x="17392" y="10298"/>
                    <a:pt x="17392" y="10298"/>
                  </a:cubicBezTo>
                  <a:cubicBezTo>
                    <a:pt x="17448" y="10365"/>
                    <a:pt x="17448" y="10365"/>
                    <a:pt x="17448" y="10365"/>
                  </a:cubicBezTo>
                  <a:cubicBezTo>
                    <a:pt x="17448" y="10432"/>
                    <a:pt x="17448" y="10432"/>
                    <a:pt x="17448" y="10432"/>
                  </a:cubicBezTo>
                  <a:cubicBezTo>
                    <a:pt x="17392" y="10432"/>
                    <a:pt x="17392" y="10432"/>
                    <a:pt x="17392" y="10432"/>
                  </a:cubicBezTo>
                  <a:cubicBezTo>
                    <a:pt x="17392" y="10432"/>
                    <a:pt x="17392" y="10432"/>
                    <a:pt x="17392" y="10432"/>
                  </a:cubicBezTo>
                  <a:cubicBezTo>
                    <a:pt x="17336" y="10365"/>
                    <a:pt x="17336" y="10365"/>
                    <a:pt x="17336" y="10365"/>
                  </a:cubicBezTo>
                  <a:cubicBezTo>
                    <a:pt x="17336" y="10365"/>
                    <a:pt x="17336" y="10365"/>
                    <a:pt x="17336" y="10365"/>
                  </a:cubicBezTo>
                  <a:cubicBezTo>
                    <a:pt x="17336" y="10432"/>
                    <a:pt x="17336" y="10432"/>
                    <a:pt x="17336" y="10432"/>
                  </a:cubicBezTo>
                  <a:cubicBezTo>
                    <a:pt x="17280" y="10432"/>
                    <a:pt x="17280" y="10432"/>
                    <a:pt x="17280" y="10432"/>
                  </a:cubicBezTo>
                  <a:cubicBezTo>
                    <a:pt x="17280" y="10365"/>
                    <a:pt x="17280" y="10365"/>
                    <a:pt x="17280" y="10365"/>
                  </a:cubicBezTo>
                  <a:cubicBezTo>
                    <a:pt x="17280" y="10365"/>
                    <a:pt x="17280" y="10365"/>
                    <a:pt x="17280" y="10365"/>
                  </a:cubicBezTo>
                  <a:cubicBezTo>
                    <a:pt x="17224" y="10365"/>
                    <a:pt x="17224" y="10365"/>
                    <a:pt x="17224" y="10365"/>
                  </a:cubicBezTo>
                  <a:cubicBezTo>
                    <a:pt x="17168" y="10298"/>
                    <a:pt x="17168" y="10298"/>
                    <a:pt x="17168" y="10298"/>
                  </a:cubicBezTo>
                  <a:cubicBezTo>
                    <a:pt x="17168" y="10298"/>
                    <a:pt x="17168" y="10298"/>
                    <a:pt x="17168" y="10298"/>
                  </a:cubicBezTo>
                  <a:cubicBezTo>
                    <a:pt x="17112" y="10298"/>
                    <a:pt x="17112" y="10298"/>
                    <a:pt x="17112" y="10298"/>
                  </a:cubicBezTo>
                  <a:cubicBezTo>
                    <a:pt x="17056" y="10298"/>
                    <a:pt x="17056" y="10298"/>
                    <a:pt x="17056" y="10298"/>
                  </a:cubicBezTo>
                  <a:cubicBezTo>
                    <a:pt x="17056" y="10298"/>
                    <a:pt x="17056" y="10298"/>
                    <a:pt x="17056" y="10298"/>
                  </a:cubicBezTo>
                  <a:cubicBezTo>
                    <a:pt x="17056" y="10298"/>
                    <a:pt x="17056" y="10298"/>
                    <a:pt x="17056" y="10298"/>
                  </a:cubicBezTo>
                  <a:cubicBezTo>
                    <a:pt x="17112" y="10298"/>
                    <a:pt x="17112" y="10298"/>
                    <a:pt x="17112" y="10298"/>
                  </a:cubicBezTo>
                  <a:cubicBezTo>
                    <a:pt x="17112" y="10365"/>
                    <a:pt x="17112" y="10365"/>
                    <a:pt x="17112" y="10365"/>
                  </a:cubicBezTo>
                  <a:cubicBezTo>
                    <a:pt x="17112" y="10365"/>
                    <a:pt x="17112" y="10365"/>
                    <a:pt x="17112" y="10365"/>
                  </a:cubicBezTo>
                  <a:cubicBezTo>
                    <a:pt x="17056" y="10365"/>
                    <a:pt x="17056" y="10365"/>
                    <a:pt x="17056" y="10365"/>
                  </a:cubicBezTo>
                  <a:cubicBezTo>
                    <a:pt x="17056" y="10365"/>
                    <a:pt x="17056" y="10365"/>
                    <a:pt x="17056" y="10365"/>
                  </a:cubicBezTo>
                  <a:cubicBezTo>
                    <a:pt x="16999" y="10365"/>
                    <a:pt x="16999" y="10365"/>
                    <a:pt x="16999" y="10365"/>
                  </a:cubicBezTo>
                  <a:cubicBezTo>
                    <a:pt x="16943" y="10432"/>
                    <a:pt x="16943" y="10432"/>
                    <a:pt x="16943" y="10432"/>
                  </a:cubicBezTo>
                  <a:cubicBezTo>
                    <a:pt x="16943" y="10432"/>
                    <a:pt x="16943" y="10432"/>
                    <a:pt x="16943" y="10432"/>
                  </a:cubicBezTo>
                  <a:cubicBezTo>
                    <a:pt x="16999" y="10432"/>
                    <a:pt x="16999" y="10432"/>
                    <a:pt x="16999" y="10432"/>
                  </a:cubicBezTo>
                  <a:cubicBezTo>
                    <a:pt x="16999" y="10432"/>
                    <a:pt x="16999" y="10432"/>
                    <a:pt x="16999" y="10432"/>
                  </a:cubicBezTo>
                  <a:cubicBezTo>
                    <a:pt x="17056" y="10432"/>
                    <a:pt x="17056" y="10432"/>
                    <a:pt x="17056" y="10432"/>
                  </a:cubicBezTo>
                  <a:cubicBezTo>
                    <a:pt x="17056" y="10365"/>
                    <a:pt x="17056" y="10365"/>
                    <a:pt x="17056" y="10365"/>
                  </a:cubicBezTo>
                  <a:cubicBezTo>
                    <a:pt x="17112" y="10365"/>
                    <a:pt x="17112" y="10365"/>
                    <a:pt x="17112" y="10365"/>
                  </a:cubicBezTo>
                  <a:cubicBezTo>
                    <a:pt x="17168" y="10432"/>
                    <a:pt x="17168" y="10432"/>
                    <a:pt x="17168" y="10432"/>
                  </a:cubicBezTo>
                  <a:cubicBezTo>
                    <a:pt x="17168" y="10432"/>
                    <a:pt x="17168" y="10432"/>
                    <a:pt x="17168" y="10432"/>
                  </a:cubicBezTo>
                  <a:cubicBezTo>
                    <a:pt x="17168" y="10432"/>
                    <a:pt x="17168" y="10432"/>
                    <a:pt x="17168" y="10432"/>
                  </a:cubicBezTo>
                  <a:cubicBezTo>
                    <a:pt x="17168" y="10499"/>
                    <a:pt x="17168" y="10499"/>
                    <a:pt x="17168" y="10499"/>
                  </a:cubicBezTo>
                  <a:cubicBezTo>
                    <a:pt x="17168" y="10499"/>
                    <a:pt x="17168" y="10499"/>
                    <a:pt x="17168" y="10499"/>
                  </a:cubicBezTo>
                  <a:cubicBezTo>
                    <a:pt x="17112" y="10499"/>
                    <a:pt x="17112" y="10499"/>
                    <a:pt x="17112" y="10499"/>
                  </a:cubicBezTo>
                  <a:cubicBezTo>
                    <a:pt x="17112" y="10499"/>
                    <a:pt x="17112" y="10499"/>
                    <a:pt x="17112" y="10499"/>
                  </a:cubicBezTo>
                  <a:cubicBezTo>
                    <a:pt x="17056" y="10499"/>
                    <a:pt x="17056" y="10499"/>
                    <a:pt x="17056" y="10499"/>
                  </a:cubicBezTo>
                  <a:cubicBezTo>
                    <a:pt x="17056" y="10432"/>
                    <a:pt x="17056" y="10432"/>
                    <a:pt x="17056" y="10432"/>
                  </a:cubicBezTo>
                  <a:cubicBezTo>
                    <a:pt x="17056" y="10499"/>
                    <a:pt x="17056" y="10499"/>
                    <a:pt x="17056" y="10499"/>
                  </a:cubicBezTo>
                  <a:cubicBezTo>
                    <a:pt x="17056" y="10499"/>
                    <a:pt x="17056" y="10499"/>
                    <a:pt x="17056" y="10499"/>
                  </a:cubicBezTo>
                  <a:cubicBezTo>
                    <a:pt x="17056" y="10499"/>
                    <a:pt x="17056" y="10499"/>
                    <a:pt x="17056" y="10499"/>
                  </a:cubicBezTo>
                  <a:cubicBezTo>
                    <a:pt x="17112" y="10499"/>
                    <a:pt x="17112" y="10499"/>
                    <a:pt x="17112" y="10499"/>
                  </a:cubicBezTo>
                  <a:cubicBezTo>
                    <a:pt x="17112" y="10566"/>
                    <a:pt x="17112" y="10566"/>
                    <a:pt x="17112" y="10566"/>
                  </a:cubicBezTo>
                  <a:cubicBezTo>
                    <a:pt x="17112" y="10566"/>
                    <a:pt x="17112" y="10566"/>
                    <a:pt x="17112" y="10566"/>
                  </a:cubicBezTo>
                  <a:cubicBezTo>
                    <a:pt x="17112" y="10633"/>
                    <a:pt x="17112" y="10633"/>
                    <a:pt x="17112" y="10633"/>
                  </a:cubicBezTo>
                  <a:cubicBezTo>
                    <a:pt x="17112" y="10633"/>
                    <a:pt x="17112" y="10633"/>
                    <a:pt x="17112" y="10633"/>
                  </a:cubicBezTo>
                  <a:cubicBezTo>
                    <a:pt x="16999" y="10566"/>
                    <a:pt x="16999" y="10566"/>
                    <a:pt x="16999" y="10566"/>
                  </a:cubicBezTo>
                  <a:cubicBezTo>
                    <a:pt x="16943" y="10566"/>
                    <a:pt x="16943" y="10566"/>
                    <a:pt x="16943" y="10566"/>
                  </a:cubicBezTo>
                  <a:cubicBezTo>
                    <a:pt x="16887" y="10566"/>
                    <a:pt x="16887" y="10566"/>
                    <a:pt x="16887" y="10566"/>
                  </a:cubicBezTo>
                  <a:cubicBezTo>
                    <a:pt x="16831" y="10566"/>
                    <a:pt x="16831" y="10566"/>
                    <a:pt x="16831" y="10566"/>
                  </a:cubicBezTo>
                  <a:cubicBezTo>
                    <a:pt x="16831" y="10566"/>
                    <a:pt x="16831" y="10566"/>
                    <a:pt x="16831" y="10566"/>
                  </a:cubicBezTo>
                  <a:cubicBezTo>
                    <a:pt x="16887" y="10566"/>
                    <a:pt x="16887" y="10566"/>
                    <a:pt x="16887" y="10566"/>
                  </a:cubicBezTo>
                  <a:cubicBezTo>
                    <a:pt x="16999" y="10633"/>
                    <a:pt x="16999" y="10633"/>
                    <a:pt x="16999" y="10633"/>
                  </a:cubicBezTo>
                  <a:cubicBezTo>
                    <a:pt x="16999" y="10700"/>
                    <a:pt x="16999" y="10700"/>
                    <a:pt x="16999" y="10700"/>
                  </a:cubicBezTo>
                  <a:cubicBezTo>
                    <a:pt x="16999" y="10700"/>
                    <a:pt x="16999" y="10700"/>
                    <a:pt x="16999" y="10700"/>
                  </a:cubicBezTo>
                  <a:cubicBezTo>
                    <a:pt x="16943" y="10633"/>
                    <a:pt x="16943" y="10633"/>
                    <a:pt x="16943" y="10633"/>
                  </a:cubicBezTo>
                  <a:cubicBezTo>
                    <a:pt x="16887" y="10633"/>
                    <a:pt x="16887" y="10633"/>
                    <a:pt x="16887" y="10633"/>
                  </a:cubicBezTo>
                  <a:cubicBezTo>
                    <a:pt x="16887" y="10700"/>
                    <a:pt x="16887" y="10700"/>
                    <a:pt x="16887" y="10700"/>
                  </a:cubicBezTo>
                  <a:cubicBezTo>
                    <a:pt x="16887" y="10700"/>
                    <a:pt x="16887" y="10700"/>
                    <a:pt x="16887" y="10700"/>
                  </a:cubicBezTo>
                  <a:cubicBezTo>
                    <a:pt x="16943" y="10700"/>
                    <a:pt x="16943" y="10700"/>
                    <a:pt x="16943" y="10700"/>
                  </a:cubicBezTo>
                  <a:cubicBezTo>
                    <a:pt x="16943" y="10700"/>
                    <a:pt x="16943" y="10700"/>
                    <a:pt x="16943" y="10700"/>
                  </a:cubicBezTo>
                  <a:cubicBezTo>
                    <a:pt x="16999" y="10700"/>
                    <a:pt x="16999" y="10700"/>
                    <a:pt x="16999" y="10700"/>
                  </a:cubicBezTo>
                  <a:cubicBezTo>
                    <a:pt x="16999" y="10700"/>
                    <a:pt x="16999" y="10700"/>
                    <a:pt x="16999" y="10700"/>
                  </a:cubicBezTo>
                  <a:cubicBezTo>
                    <a:pt x="16999" y="10767"/>
                    <a:pt x="16999" y="10767"/>
                    <a:pt x="16999" y="10767"/>
                  </a:cubicBezTo>
                  <a:cubicBezTo>
                    <a:pt x="16999" y="10767"/>
                    <a:pt x="16999" y="10767"/>
                    <a:pt x="16999" y="10767"/>
                  </a:cubicBezTo>
                  <a:cubicBezTo>
                    <a:pt x="17056" y="10767"/>
                    <a:pt x="17056" y="10767"/>
                    <a:pt x="17056" y="10767"/>
                  </a:cubicBezTo>
                  <a:cubicBezTo>
                    <a:pt x="17056" y="10767"/>
                    <a:pt x="17056" y="10767"/>
                    <a:pt x="17056" y="10767"/>
                  </a:cubicBezTo>
                  <a:cubicBezTo>
                    <a:pt x="17056" y="10767"/>
                    <a:pt x="17056" y="10767"/>
                    <a:pt x="17056" y="10767"/>
                  </a:cubicBezTo>
                  <a:cubicBezTo>
                    <a:pt x="17056" y="10767"/>
                    <a:pt x="17056" y="10767"/>
                    <a:pt x="17056" y="10767"/>
                  </a:cubicBezTo>
                  <a:cubicBezTo>
                    <a:pt x="17056" y="10767"/>
                    <a:pt x="17056" y="10767"/>
                    <a:pt x="17056" y="10767"/>
                  </a:cubicBezTo>
                  <a:cubicBezTo>
                    <a:pt x="17056" y="10833"/>
                    <a:pt x="17056" y="10833"/>
                    <a:pt x="17056" y="10833"/>
                  </a:cubicBezTo>
                  <a:cubicBezTo>
                    <a:pt x="17112" y="10833"/>
                    <a:pt x="17112" y="10833"/>
                    <a:pt x="17112" y="10833"/>
                  </a:cubicBezTo>
                  <a:cubicBezTo>
                    <a:pt x="17112" y="10767"/>
                    <a:pt x="17112" y="10767"/>
                    <a:pt x="17112" y="10767"/>
                  </a:cubicBezTo>
                  <a:cubicBezTo>
                    <a:pt x="17112" y="10767"/>
                    <a:pt x="17112" y="10767"/>
                    <a:pt x="17112" y="10767"/>
                  </a:cubicBezTo>
                  <a:cubicBezTo>
                    <a:pt x="17168" y="10767"/>
                    <a:pt x="17168" y="10767"/>
                    <a:pt x="17168" y="10767"/>
                  </a:cubicBezTo>
                  <a:cubicBezTo>
                    <a:pt x="17224" y="10767"/>
                    <a:pt x="17224" y="10767"/>
                    <a:pt x="17224" y="10767"/>
                  </a:cubicBezTo>
                  <a:cubicBezTo>
                    <a:pt x="17280" y="10767"/>
                    <a:pt x="17280" y="10767"/>
                    <a:pt x="17280" y="10767"/>
                  </a:cubicBezTo>
                  <a:cubicBezTo>
                    <a:pt x="17224" y="10833"/>
                    <a:pt x="17224" y="10833"/>
                    <a:pt x="17224" y="10833"/>
                  </a:cubicBezTo>
                  <a:cubicBezTo>
                    <a:pt x="17224" y="10833"/>
                    <a:pt x="17224" y="10833"/>
                    <a:pt x="17224" y="10833"/>
                  </a:cubicBezTo>
                  <a:cubicBezTo>
                    <a:pt x="17168" y="10833"/>
                    <a:pt x="17168" y="10833"/>
                    <a:pt x="17168" y="10833"/>
                  </a:cubicBezTo>
                  <a:cubicBezTo>
                    <a:pt x="17168" y="10833"/>
                    <a:pt x="17168" y="10833"/>
                    <a:pt x="17168" y="10833"/>
                  </a:cubicBezTo>
                  <a:cubicBezTo>
                    <a:pt x="17112" y="10833"/>
                    <a:pt x="17112" y="10833"/>
                    <a:pt x="17112" y="10833"/>
                  </a:cubicBezTo>
                  <a:cubicBezTo>
                    <a:pt x="17056" y="10900"/>
                    <a:pt x="17056" y="10900"/>
                    <a:pt x="17056" y="10900"/>
                  </a:cubicBezTo>
                  <a:cubicBezTo>
                    <a:pt x="17056" y="10900"/>
                    <a:pt x="17056" y="10900"/>
                    <a:pt x="17056" y="10900"/>
                  </a:cubicBezTo>
                  <a:cubicBezTo>
                    <a:pt x="17056" y="10900"/>
                    <a:pt x="17056" y="10900"/>
                    <a:pt x="17056" y="10900"/>
                  </a:cubicBezTo>
                  <a:cubicBezTo>
                    <a:pt x="17112" y="10900"/>
                    <a:pt x="17112" y="10900"/>
                    <a:pt x="17112" y="10900"/>
                  </a:cubicBezTo>
                  <a:cubicBezTo>
                    <a:pt x="17168" y="10900"/>
                    <a:pt x="17168" y="10900"/>
                    <a:pt x="17168" y="10900"/>
                  </a:cubicBezTo>
                  <a:cubicBezTo>
                    <a:pt x="17112" y="10900"/>
                    <a:pt x="17112" y="10900"/>
                    <a:pt x="17112" y="10900"/>
                  </a:cubicBezTo>
                  <a:cubicBezTo>
                    <a:pt x="17112" y="10900"/>
                    <a:pt x="17112" y="10900"/>
                    <a:pt x="17112" y="10900"/>
                  </a:cubicBezTo>
                  <a:cubicBezTo>
                    <a:pt x="17112" y="10900"/>
                    <a:pt x="17112" y="10900"/>
                    <a:pt x="17112" y="10900"/>
                  </a:cubicBezTo>
                  <a:cubicBezTo>
                    <a:pt x="17224" y="10900"/>
                    <a:pt x="17224" y="10900"/>
                    <a:pt x="17224" y="10900"/>
                  </a:cubicBezTo>
                  <a:cubicBezTo>
                    <a:pt x="17224" y="10967"/>
                    <a:pt x="17224" y="10967"/>
                    <a:pt x="17224" y="10967"/>
                  </a:cubicBezTo>
                  <a:cubicBezTo>
                    <a:pt x="17224" y="10967"/>
                    <a:pt x="17224" y="10967"/>
                    <a:pt x="17224" y="10967"/>
                  </a:cubicBezTo>
                  <a:cubicBezTo>
                    <a:pt x="17224" y="10967"/>
                    <a:pt x="17224" y="10967"/>
                    <a:pt x="17224" y="10967"/>
                  </a:cubicBezTo>
                  <a:cubicBezTo>
                    <a:pt x="17280" y="11034"/>
                    <a:pt x="17280" y="11034"/>
                    <a:pt x="17280" y="11034"/>
                  </a:cubicBezTo>
                  <a:cubicBezTo>
                    <a:pt x="17280" y="11034"/>
                    <a:pt x="17280" y="11034"/>
                    <a:pt x="17280" y="11034"/>
                  </a:cubicBezTo>
                  <a:cubicBezTo>
                    <a:pt x="17224" y="11101"/>
                    <a:pt x="17224" y="11101"/>
                    <a:pt x="17224" y="11101"/>
                  </a:cubicBezTo>
                  <a:cubicBezTo>
                    <a:pt x="17224" y="11101"/>
                    <a:pt x="17224" y="11101"/>
                    <a:pt x="17224" y="11101"/>
                  </a:cubicBezTo>
                  <a:cubicBezTo>
                    <a:pt x="17280" y="11101"/>
                    <a:pt x="17280" y="11101"/>
                    <a:pt x="17280" y="11101"/>
                  </a:cubicBezTo>
                  <a:cubicBezTo>
                    <a:pt x="17280" y="11101"/>
                    <a:pt x="17280" y="11101"/>
                    <a:pt x="17280" y="11101"/>
                  </a:cubicBezTo>
                  <a:cubicBezTo>
                    <a:pt x="17280" y="11034"/>
                    <a:pt x="17280" y="11034"/>
                    <a:pt x="17280" y="11034"/>
                  </a:cubicBezTo>
                  <a:cubicBezTo>
                    <a:pt x="17336" y="11034"/>
                    <a:pt x="17336" y="11034"/>
                    <a:pt x="17336" y="11034"/>
                  </a:cubicBezTo>
                  <a:cubicBezTo>
                    <a:pt x="17336" y="11101"/>
                    <a:pt x="17336" y="11101"/>
                    <a:pt x="17336" y="11101"/>
                  </a:cubicBezTo>
                  <a:cubicBezTo>
                    <a:pt x="17336" y="11101"/>
                    <a:pt x="17336" y="11101"/>
                    <a:pt x="17336" y="11101"/>
                  </a:cubicBezTo>
                  <a:cubicBezTo>
                    <a:pt x="17280" y="11168"/>
                    <a:pt x="17280" y="11168"/>
                    <a:pt x="17280" y="11168"/>
                  </a:cubicBezTo>
                  <a:cubicBezTo>
                    <a:pt x="17224" y="11235"/>
                    <a:pt x="17224" y="11235"/>
                    <a:pt x="17224" y="11235"/>
                  </a:cubicBezTo>
                  <a:cubicBezTo>
                    <a:pt x="17224" y="11302"/>
                    <a:pt x="17224" y="11302"/>
                    <a:pt x="17224" y="11302"/>
                  </a:cubicBezTo>
                  <a:cubicBezTo>
                    <a:pt x="17280" y="11235"/>
                    <a:pt x="17280" y="11235"/>
                    <a:pt x="17280" y="11235"/>
                  </a:cubicBezTo>
                  <a:cubicBezTo>
                    <a:pt x="17280" y="11168"/>
                    <a:pt x="17280" y="11168"/>
                    <a:pt x="17280" y="11168"/>
                  </a:cubicBezTo>
                  <a:cubicBezTo>
                    <a:pt x="17280" y="11168"/>
                    <a:pt x="17280" y="11168"/>
                    <a:pt x="17280" y="11168"/>
                  </a:cubicBezTo>
                  <a:cubicBezTo>
                    <a:pt x="17336" y="11101"/>
                    <a:pt x="17336" y="11101"/>
                    <a:pt x="17336" y="11101"/>
                  </a:cubicBezTo>
                  <a:cubicBezTo>
                    <a:pt x="17392" y="11101"/>
                    <a:pt x="17392" y="11101"/>
                    <a:pt x="17392" y="11101"/>
                  </a:cubicBezTo>
                  <a:cubicBezTo>
                    <a:pt x="17392" y="11101"/>
                    <a:pt x="17392" y="11101"/>
                    <a:pt x="17392" y="11101"/>
                  </a:cubicBezTo>
                  <a:cubicBezTo>
                    <a:pt x="17392" y="11034"/>
                    <a:pt x="17392" y="11034"/>
                    <a:pt x="17392" y="11034"/>
                  </a:cubicBezTo>
                  <a:cubicBezTo>
                    <a:pt x="17448" y="11034"/>
                    <a:pt x="17448" y="11034"/>
                    <a:pt x="17448" y="11034"/>
                  </a:cubicBezTo>
                  <a:cubicBezTo>
                    <a:pt x="17448" y="11034"/>
                    <a:pt x="17448" y="11034"/>
                    <a:pt x="17448" y="11034"/>
                  </a:cubicBezTo>
                  <a:cubicBezTo>
                    <a:pt x="17448" y="11101"/>
                    <a:pt x="17448" y="11101"/>
                    <a:pt x="17448" y="11101"/>
                  </a:cubicBezTo>
                  <a:cubicBezTo>
                    <a:pt x="17392" y="11168"/>
                    <a:pt x="17392" y="11168"/>
                    <a:pt x="17392" y="11168"/>
                  </a:cubicBezTo>
                  <a:cubicBezTo>
                    <a:pt x="17336" y="11168"/>
                    <a:pt x="17336" y="11168"/>
                    <a:pt x="17336" y="11168"/>
                  </a:cubicBezTo>
                  <a:cubicBezTo>
                    <a:pt x="17336" y="11235"/>
                    <a:pt x="17336" y="11235"/>
                    <a:pt x="17336" y="11235"/>
                  </a:cubicBezTo>
                  <a:cubicBezTo>
                    <a:pt x="17336" y="11302"/>
                    <a:pt x="17336" y="11302"/>
                    <a:pt x="17336" y="11302"/>
                  </a:cubicBezTo>
                  <a:cubicBezTo>
                    <a:pt x="17392" y="11235"/>
                    <a:pt x="17392" y="11235"/>
                    <a:pt x="17392" y="11235"/>
                  </a:cubicBezTo>
                  <a:cubicBezTo>
                    <a:pt x="17392" y="11235"/>
                    <a:pt x="17392" y="11235"/>
                    <a:pt x="17392" y="11235"/>
                  </a:cubicBezTo>
                  <a:cubicBezTo>
                    <a:pt x="17392" y="11168"/>
                    <a:pt x="17392" y="11168"/>
                    <a:pt x="17392" y="11168"/>
                  </a:cubicBezTo>
                  <a:cubicBezTo>
                    <a:pt x="17392" y="11168"/>
                    <a:pt x="17392" y="11168"/>
                    <a:pt x="17392" y="11168"/>
                  </a:cubicBezTo>
                  <a:cubicBezTo>
                    <a:pt x="17448" y="11101"/>
                    <a:pt x="17448" y="11101"/>
                    <a:pt x="17448" y="11101"/>
                  </a:cubicBezTo>
                  <a:cubicBezTo>
                    <a:pt x="17504" y="11101"/>
                    <a:pt x="17504" y="11101"/>
                    <a:pt x="17504" y="11101"/>
                  </a:cubicBezTo>
                  <a:cubicBezTo>
                    <a:pt x="17561" y="11034"/>
                    <a:pt x="17561" y="11034"/>
                    <a:pt x="17561" y="11034"/>
                  </a:cubicBezTo>
                  <a:cubicBezTo>
                    <a:pt x="17561" y="11034"/>
                    <a:pt x="17561" y="11034"/>
                    <a:pt x="17561" y="11034"/>
                  </a:cubicBezTo>
                  <a:cubicBezTo>
                    <a:pt x="17561" y="11101"/>
                    <a:pt x="17561" y="11101"/>
                    <a:pt x="17561" y="11101"/>
                  </a:cubicBezTo>
                  <a:cubicBezTo>
                    <a:pt x="17504" y="11168"/>
                    <a:pt x="17504" y="11168"/>
                    <a:pt x="17504" y="11168"/>
                  </a:cubicBezTo>
                  <a:cubicBezTo>
                    <a:pt x="17448" y="11168"/>
                    <a:pt x="17448" y="11168"/>
                    <a:pt x="17448" y="11168"/>
                  </a:cubicBezTo>
                  <a:cubicBezTo>
                    <a:pt x="17448" y="11168"/>
                    <a:pt x="17448" y="11168"/>
                    <a:pt x="17448" y="11168"/>
                  </a:cubicBezTo>
                  <a:cubicBezTo>
                    <a:pt x="17448" y="11235"/>
                    <a:pt x="17448" y="11235"/>
                    <a:pt x="17448" y="11235"/>
                  </a:cubicBezTo>
                  <a:cubicBezTo>
                    <a:pt x="17448" y="11235"/>
                    <a:pt x="17448" y="11235"/>
                    <a:pt x="17448" y="11235"/>
                  </a:cubicBezTo>
                  <a:cubicBezTo>
                    <a:pt x="17448" y="11235"/>
                    <a:pt x="17448" y="11235"/>
                    <a:pt x="17448" y="11235"/>
                  </a:cubicBezTo>
                  <a:cubicBezTo>
                    <a:pt x="17504" y="11235"/>
                    <a:pt x="17504" y="11235"/>
                    <a:pt x="17504" y="11235"/>
                  </a:cubicBezTo>
                  <a:cubicBezTo>
                    <a:pt x="17504" y="11235"/>
                    <a:pt x="17504" y="11235"/>
                    <a:pt x="17504" y="11235"/>
                  </a:cubicBezTo>
                  <a:cubicBezTo>
                    <a:pt x="17561" y="11235"/>
                    <a:pt x="17561" y="11235"/>
                    <a:pt x="17561" y="11235"/>
                  </a:cubicBezTo>
                  <a:cubicBezTo>
                    <a:pt x="17617" y="11235"/>
                    <a:pt x="17617" y="11235"/>
                    <a:pt x="17617" y="11235"/>
                  </a:cubicBezTo>
                  <a:cubicBezTo>
                    <a:pt x="17617" y="11302"/>
                    <a:pt x="17617" y="11302"/>
                    <a:pt x="17617" y="11302"/>
                  </a:cubicBezTo>
                  <a:cubicBezTo>
                    <a:pt x="17617" y="11302"/>
                    <a:pt x="17617" y="11302"/>
                    <a:pt x="17617" y="11302"/>
                  </a:cubicBezTo>
                  <a:cubicBezTo>
                    <a:pt x="17561" y="11368"/>
                    <a:pt x="17561" y="11368"/>
                    <a:pt x="17561" y="11368"/>
                  </a:cubicBezTo>
                  <a:cubicBezTo>
                    <a:pt x="17561" y="11368"/>
                    <a:pt x="17561" y="11368"/>
                    <a:pt x="17561" y="11368"/>
                  </a:cubicBezTo>
                  <a:cubicBezTo>
                    <a:pt x="17617" y="11368"/>
                    <a:pt x="17617" y="11368"/>
                    <a:pt x="17617" y="11368"/>
                  </a:cubicBezTo>
                  <a:cubicBezTo>
                    <a:pt x="17617" y="11435"/>
                    <a:pt x="17617" y="11435"/>
                    <a:pt x="17617" y="11435"/>
                  </a:cubicBezTo>
                  <a:cubicBezTo>
                    <a:pt x="17561" y="11435"/>
                    <a:pt x="17561" y="11435"/>
                    <a:pt x="17561" y="11435"/>
                  </a:cubicBezTo>
                  <a:cubicBezTo>
                    <a:pt x="17561" y="11435"/>
                    <a:pt x="17561" y="11435"/>
                    <a:pt x="17561" y="11435"/>
                  </a:cubicBezTo>
                  <a:cubicBezTo>
                    <a:pt x="17561" y="11435"/>
                    <a:pt x="17561" y="11435"/>
                    <a:pt x="17561" y="11435"/>
                  </a:cubicBezTo>
                  <a:cubicBezTo>
                    <a:pt x="17617" y="11435"/>
                    <a:pt x="17617" y="11435"/>
                    <a:pt x="17617" y="11435"/>
                  </a:cubicBezTo>
                  <a:cubicBezTo>
                    <a:pt x="17504" y="11502"/>
                    <a:pt x="17504" y="11502"/>
                    <a:pt x="17504" y="11502"/>
                  </a:cubicBezTo>
                  <a:cubicBezTo>
                    <a:pt x="17504" y="11502"/>
                    <a:pt x="17504" y="11502"/>
                    <a:pt x="17504" y="11502"/>
                  </a:cubicBezTo>
                  <a:cubicBezTo>
                    <a:pt x="17504" y="11502"/>
                    <a:pt x="17504" y="11502"/>
                    <a:pt x="17504" y="11502"/>
                  </a:cubicBezTo>
                  <a:cubicBezTo>
                    <a:pt x="17561" y="11502"/>
                    <a:pt x="17561" y="11502"/>
                    <a:pt x="17561" y="11502"/>
                  </a:cubicBezTo>
                  <a:cubicBezTo>
                    <a:pt x="17617" y="11502"/>
                    <a:pt x="17617" y="11502"/>
                    <a:pt x="17617" y="11502"/>
                  </a:cubicBezTo>
                  <a:cubicBezTo>
                    <a:pt x="17617" y="11502"/>
                    <a:pt x="17617" y="11502"/>
                    <a:pt x="17617" y="11502"/>
                  </a:cubicBezTo>
                  <a:cubicBezTo>
                    <a:pt x="17673" y="11502"/>
                    <a:pt x="17673" y="11502"/>
                    <a:pt x="17673" y="11502"/>
                  </a:cubicBezTo>
                  <a:cubicBezTo>
                    <a:pt x="17673" y="11502"/>
                    <a:pt x="17673" y="11502"/>
                    <a:pt x="17673" y="11502"/>
                  </a:cubicBezTo>
                  <a:cubicBezTo>
                    <a:pt x="17673" y="11569"/>
                    <a:pt x="17673" y="11569"/>
                    <a:pt x="17673" y="11569"/>
                  </a:cubicBezTo>
                  <a:cubicBezTo>
                    <a:pt x="17617" y="11569"/>
                    <a:pt x="17617" y="11569"/>
                    <a:pt x="17617" y="11569"/>
                  </a:cubicBezTo>
                  <a:cubicBezTo>
                    <a:pt x="17673" y="11569"/>
                    <a:pt x="17673" y="11569"/>
                    <a:pt x="17673" y="11569"/>
                  </a:cubicBezTo>
                  <a:cubicBezTo>
                    <a:pt x="17729" y="11502"/>
                    <a:pt x="17729" y="11502"/>
                    <a:pt x="17729" y="11502"/>
                  </a:cubicBezTo>
                  <a:cubicBezTo>
                    <a:pt x="17729" y="11502"/>
                    <a:pt x="17729" y="11502"/>
                    <a:pt x="17729" y="11502"/>
                  </a:cubicBezTo>
                  <a:cubicBezTo>
                    <a:pt x="17785" y="11435"/>
                    <a:pt x="17785" y="11435"/>
                    <a:pt x="17785" y="11435"/>
                  </a:cubicBezTo>
                  <a:cubicBezTo>
                    <a:pt x="17841" y="11502"/>
                    <a:pt x="17841" y="11502"/>
                    <a:pt x="17841" y="11502"/>
                  </a:cubicBezTo>
                  <a:cubicBezTo>
                    <a:pt x="17841" y="11502"/>
                    <a:pt x="17841" y="11502"/>
                    <a:pt x="17841" y="11502"/>
                  </a:cubicBezTo>
                  <a:cubicBezTo>
                    <a:pt x="17785" y="11502"/>
                    <a:pt x="17785" y="11502"/>
                    <a:pt x="17785" y="11502"/>
                  </a:cubicBezTo>
                  <a:cubicBezTo>
                    <a:pt x="17785" y="11502"/>
                    <a:pt x="17785" y="11502"/>
                    <a:pt x="17785" y="11502"/>
                  </a:cubicBezTo>
                  <a:cubicBezTo>
                    <a:pt x="17729" y="11569"/>
                    <a:pt x="17729" y="11569"/>
                    <a:pt x="17729" y="11569"/>
                  </a:cubicBezTo>
                  <a:cubicBezTo>
                    <a:pt x="17729" y="11636"/>
                    <a:pt x="17729" y="11636"/>
                    <a:pt x="17729" y="11636"/>
                  </a:cubicBezTo>
                  <a:cubicBezTo>
                    <a:pt x="17673" y="11636"/>
                    <a:pt x="17673" y="11636"/>
                    <a:pt x="17673" y="11636"/>
                  </a:cubicBezTo>
                  <a:cubicBezTo>
                    <a:pt x="17673" y="11703"/>
                    <a:pt x="17673" y="11703"/>
                    <a:pt x="17673" y="11703"/>
                  </a:cubicBezTo>
                  <a:cubicBezTo>
                    <a:pt x="17673" y="11703"/>
                    <a:pt x="17673" y="11703"/>
                    <a:pt x="17673" y="11703"/>
                  </a:cubicBezTo>
                  <a:cubicBezTo>
                    <a:pt x="17673" y="11703"/>
                    <a:pt x="17673" y="11703"/>
                    <a:pt x="17673" y="11703"/>
                  </a:cubicBezTo>
                  <a:cubicBezTo>
                    <a:pt x="17729" y="11703"/>
                    <a:pt x="17729" y="11703"/>
                    <a:pt x="17729" y="11703"/>
                  </a:cubicBezTo>
                  <a:cubicBezTo>
                    <a:pt x="17729" y="11703"/>
                    <a:pt x="17729" y="11703"/>
                    <a:pt x="17729" y="11703"/>
                  </a:cubicBezTo>
                  <a:cubicBezTo>
                    <a:pt x="17785" y="11636"/>
                    <a:pt x="17785" y="11636"/>
                    <a:pt x="17785" y="11636"/>
                  </a:cubicBezTo>
                  <a:cubicBezTo>
                    <a:pt x="17785" y="11569"/>
                    <a:pt x="17785" y="11569"/>
                    <a:pt x="17785" y="11569"/>
                  </a:cubicBezTo>
                  <a:cubicBezTo>
                    <a:pt x="17785" y="11636"/>
                    <a:pt x="17785" y="11636"/>
                    <a:pt x="17785" y="11636"/>
                  </a:cubicBezTo>
                  <a:cubicBezTo>
                    <a:pt x="17785" y="11703"/>
                    <a:pt x="17785" y="11703"/>
                    <a:pt x="17785" y="11703"/>
                  </a:cubicBezTo>
                  <a:cubicBezTo>
                    <a:pt x="17785" y="11770"/>
                    <a:pt x="17785" y="11770"/>
                    <a:pt x="17785" y="11770"/>
                  </a:cubicBezTo>
                  <a:cubicBezTo>
                    <a:pt x="17729" y="11770"/>
                    <a:pt x="17729" y="11770"/>
                    <a:pt x="17729" y="11770"/>
                  </a:cubicBezTo>
                  <a:cubicBezTo>
                    <a:pt x="17785" y="11770"/>
                    <a:pt x="17785" y="11770"/>
                    <a:pt x="17785" y="11770"/>
                  </a:cubicBezTo>
                  <a:cubicBezTo>
                    <a:pt x="17785" y="11703"/>
                    <a:pt x="17785" y="11703"/>
                    <a:pt x="17785" y="11703"/>
                  </a:cubicBezTo>
                  <a:cubicBezTo>
                    <a:pt x="17785" y="11636"/>
                    <a:pt x="17785" y="11636"/>
                    <a:pt x="17785" y="11636"/>
                  </a:cubicBezTo>
                  <a:cubicBezTo>
                    <a:pt x="17841" y="11636"/>
                    <a:pt x="17841" y="11636"/>
                    <a:pt x="17841" y="11636"/>
                  </a:cubicBezTo>
                  <a:cubicBezTo>
                    <a:pt x="17841" y="11636"/>
                    <a:pt x="17841" y="11636"/>
                    <a:pt x="17841" y="11636"/>
                  </a:cubicBezTo>
                  <a:cubicBezTo>
                    <a:pt x="17841" y="11703"/>
                    <a:pt x="17841" y="11703"/>
                    <a:pt x="17841" y="11703"/>
                  </a:cubicBezTo>
                  <a:cubicBezTo>
                    <a:pt x="17897" y="11770"/>
                    <a:pt x="17897" y="11770"/>
                    <a:pt x="17897" y="11770"/>
                  </a:cubicBezTo>
                  <a:cubicBezTo>
                    <a:pt x="17897" y="11770"/>
                    <a:pt x="17897" y="11770"/>
                    <a:pt x="17897" y="11770"/>
                  </a:cubicBezTo>
                  <a:cubicBezTo>
                    <a:pt x="17897" y="11703"/>
                    <a:pt x="17897" y="11703"/>
                    <a:pt x="17897" y="11703"/>
                  </a:cubicBezTo>
                  <a:cubicBezTo>
                    <a:pt x="17897" y="11636"/>
                    <a:pt x="17897" y="11636"/>
                    <a:pt x="17897" y="11636"/>
                  </a:cubicBezTo>
                  <a:cubicBezTo>
                    <a:pt x="17953" y="11636"/>
                    <a:pt x="17953" y="11636"/>
                    <a:pt x="17953" y="11636"/>
                  </a:cubicBezTo>
                  <a:cubicBezTo>
                    <a:pt x="17953" y="11636"/>
                    <a:pt x="17953" y="11636"/>
                    <a:pt x="17953" y="11636"/>
                  </a:cubicBezTo>
                  <a:cubicBezTo>
                    <a:pt x="17953" y="11703"/>
                    <a:pt x="17953" y="11703"/>
                    <a:pt x="17953" y="11703"/>
                  </a:cubicBezTo>
                  <a:cubicBezTo>
                    <a:pt x="17953" y="11703"/>
                    <a:pt x="17953" y="11703"/>
                    <a:pt x="17953" y="11703"/>
                  </a:cubicBezTo>
                  <a:cubicBezTo>
                    <a:pt x="18009" y="11703"/>
                    <a:pt x="18009" y="11703"/>
                    <a:pt x="18009" y="11703"/>
                  </a:cubicBezTo>
                  <a:cubicBezTo>
                    <a:pt x="18009" y="11703"/>
                    <a:pt x="18009" y="11703"/>
                    <a:pt x="18009" y="11703"/>
                  </a:cubicBezTo>
                  <a:cubicBezTo>
                    <a:pt x="18009" y="11770"/>
                    <a:pt x="18009" y="11770"/>
                    <a:pt x="18009" y="11770"/>
                  </a:cubicBezTo>
                  <a:cubicBezTo>
                    <a:pt x="18065" y="11770"/>
                    <a:pt x="18065" y="11770"/>
                    <a:pt x="18065" y="11770"/>
                  </a:cubicBezTo>
                  <a:cubicBezTo>
                    <a:pt x="18065" y="11770"/>
                    <a:pt x="18065" y="11770"/>
                    <a:pt x="18065" y="11770"/>
                  </a:cubicBezTo>
                  <a:cubicBezTo>
                    <a:pt x="18065" y="11837"/>
                    <a:pt x="18065" y="11837"/>
                    <a:pt x="18065" y="11837"/>
                  </a:cubicBezTo>
                  <a:cubicBezTo>
                    <a:pt x="18122" y="11837"/>
                    <a:pt x="18122" y="11837"/>
                    <a:pt x="18122" y="11837"/>
                  </a:cubicBezTo>
                  <a:cubicBezTo>
                    <a:pt x="18122" y="11903"/>
                    <a:pt x="18122" y="11903"/>
                    <a:pt x="18122" y="11903"/>
                  </a:cubicBezTo>
                  <a:cubicBezTo>
                    <a:pt x="18122" y="11903"/>
                    <a:pt x="18122" y="11903"/>
                    <a:pt x="18122" y="11903"/>
                  </a:cubicBezTo>
                  <a:cubicBezTo>
                    <a:pt x="18065" y="11903"/>
                    <a:pt x="18065" y="11903"/>
                    <a:pt x="18065" y="11903"/>
                  </a:cubicBezTo>
                  <a:cubicBezTo>
                    <a:pt x="18009" y="11903"/>
                    <a:pt x="18009" y="11903"/>
                    <a:pt x="18009" y="11903"/>
                  </a:cubicBezTo>
                  <a:cubicBezTo>
                    <a:pt x="18009" y="11903"/>
                    <a:pt x="18009" y="11903"/>
                    <a:pt x="18009" y="11903"/>
                  </a:cubicBezTo>
                  <a:cubicBezTo>
                    <a:pt x="18009" y="11837"/>
                    <a:pt x="18009" y="11837"/>
                    <a:pt x="18009" y="11837"/>
                  </a:cubicBezTo>
                  <a:cubicBezTo>
                    <a:pt x="17953" y="11837"/>
                    <a:pt x="17953" y="11837"/>
                    <a:pt x="17953" y="11837"/>
                  </a:cubicBezTo>
                  <a:cubicBezTo>
                    <a:pt x="17953" y="11837"/>
                    <a:pt x="17953" y="11837"/>
                    <a:pt x="17953" y="11837"/>
                  </a:cubicBezTo>
                  <a:cubicBezTo>
                    <a:pt x="17953" y="11837"/>
                    <a:pt x="17953" y="11837"/>
                    <a:pt x="17953" y="11837"/>
                  </a:cubicBezTo>
                  <a:cubicBezTo>
                    <a:pt x="17897" y="11903"/>
                    <a:pt x="17897" y="11903"/>
                    <a:pt x="17897" y="11903"/>
                  </a:cubicBezTo>
                  <a:cubicBezTo>
                    <a:pt x="17953" y="11837"/>
                    <a:pt x="17953" y="11837"/>
                    <a:pt x="17953" y="11837"/>
                  </a:cubicBezTo>
                  <a:cubicBezTo>
                    <a:pt x="17953" y="11837"/>
                    <a:pt x="17953" y="11837"/>
                    <a:pt x="17953" y="11837"/>
                  </a:cubicBezTo>
                  <a:cubicBezTo>
                    <a:pt x="18009" y="11903"/>
                    <a:pt x="18009" y="11903"/>
                    <a:pt x="18009" y="11903"/>
                  </a:cubicBezTo>
                  <a:cubicBezTo>
                    <a:pt x="17953" y="11903"/>
                    <a:pt x="17953" y="11903"/>
                    <a:pt x="17953" y="11903"/>
                  </a:cubicBezTo>
                  <a:cubicBezTo>
                    <a:pt x="18009" y="11903"/>
                    <a:pt x="18009" y="11903"/>
                    <a:pt x="18009" y="11903"/>
                  </a:cubicBezTo>
                  <a:cubicBezTo>
                    <a:pt x="18009" y="11970"/>
                    <a:pt x="18009" y="11970"/>
                    <a:pt x="18009" y="11970"/>
                  </a:cubicBezTo>
                  <a:cubicBezTo>
                    <a:pt x="18009" y="11970"/>
                    <a:pt x="18009" y="11970"/>
                    <a:pt x="18009" y="11970"/>
                  </a:cubicBezTo>
                  <a:cubicBezTo>
                    <a:pt x="17953" y="11970"/>
                    <a:pt x="17953" y="11970"/>
                    <a:pt x="17953" y="11970"/>
                  </a:cubicBezTo>
                  <a:cubicBezTo>
                    <a:pt x="17897" y="11970"/>
                    <a:pt x="17897" y="11970"/>
                    <a:pt x="17897" y="11970"/>
                  </a:cubicBezTo>
                  <a:cubicBezTo>
                    <a:pt x="17953" y="11970"/>
                    <a:pt x="17953" y="11970"/>
                    <a:pt x="17953" y="11970"/>
                  </a:cubicBezTo>
                  <a:cubicBezTo>
                    <a:pt x="18009" y="11970"/>
                    <a:pt x="18009" y="11970"/>
                    <a:pt x="18009" y="11970"/>
                  </a:cubicBezTo>
                  <a:cubicBezTo>
                    <a:pt x="18009" y="11970"/>
                    <a:pt x="18009" y="11970"/>
                    <a:pt x="18009" y="11970"/>
                  </a:cubicBezTo>
                  <a:cubicBezTo>
                    <a:pt x="18009" y="11970"/>
                    <a:pt x="18009" y="11970"/>
                    <a:pt x="18009" y="11970"/>
                  </a:cubicBezTo>
                  <a:cubicBezTo>
                    <a:pt x="18009" y="12037"/>
                    <a:pt x="18009" y="12037"/>
                    <a:pt x="18009" y="12037"/>
                  </a:cubicBezTo>
                  <a:cubicBezTo>
                    <a:pt x="17953" y="12037"/>
                    <a:pt x="17953" y="12037"/>
                    <a:pt x="17953" y="12037"/>
                  </a:cubicBezTo>
                  <a:cubicBezTo>
                    <a:pt x="17953" y="12037"/>
                    <a:pt x="17953" y="12037"/>
                    <a:pt x="17953" y="12037"/>
                  </a:cubicBezTo>
                  <a:cubicBezTo>
                    <a:pt x="17897" y="12037"/>
                    <a:pt x="17897" y="12037"/>
                    <a:pt x="17897" y="12037"/>
                  </a:cubicBezTo>
                  <a:cubicBezTo>
                    <a:pt x="17841" y="12037"/>
                    <a:pt x="17841" y="12037"/>
                    <a:pt x="17841" y="12037"/>
                  </a:cubicBezTo>
                  <a:cubicBezTo>
                    <a:pt x="17841" y="11970"/>
                    <a:pt x="17841" y="11970"/>
                    <a:pt x="17841" y="11970"/>
                  </a:cubicBezTo>
                  <a:cubicBezTo>
                    <a:pt x="17841" y="11970"/>
                    <a:pt x="17841" y="11970"/>
                    <a:pt x="17841" y="11970"/>
                  </a:cubicBezTo>
                  <a:cubicBezTo>
                    <a:pt x="17841" y="11903"/>
                    <a:pt x="17841" y="11903"/>
                    <a:pt x="17841" y="11903"/>
                  </a:cubicBezTo>
                  <a:cubicBezTo>
                    <a:pt x="17785" y="11903"/>
                    <a:pt x="17785" y="11903"/>
                    <a:pt x="17785" y="11903"/>
                  </a:cubicBezTo>
                  <a:cubicBezTo>
                    <a:pt x="17785" y="11903"/>
                    <a:pt x="17785" y="11903"/>
                    <a:pt x="17785" y="11903"/>
                  </a:cubicBezTo>
                  <a:cubicBezTo>
                    <a:pt x="17785" y="11970"/>
                    <a:pt x="17785" y="11970"/>
                    <a:pt x="17785" y="11970"/>
                  </a:cubicBezTo>
                  <a:cubicBezTo>
                    <a:pt x="17785" y="11970"/>
                    <a:pt x="17785" y="11970"/>
                    <a:pt x="17785" y="11970"/>
                  </a:cubicBezTo>
                  <a:cubicBezTo>
                    <a:pt x="17841" y="12037"/>
                    <a:pt x="17841" y="12037"/>
                    <a:pt x="17841" y="12037"/>
                  </a:cubicBezTo>
                  <a:cubicBezTo>
                    <a:pt x="17841" y="12037"/>
                    <a:pt x="17841" y="12037"/>
                    <a:pt x="17841" y="12037"/>
                  </a:cubicBezTo>
                  <a:cubicBezTo>
                    <a:pt x="17785" y="12037"/>
                    <a:pt x="17785" y="12037"/>
                    <a:pt x="17785" y="12037"/>
                  </a:cubicBezTo>
                  <a:cubicBezTo>
                    <a:pt x="17729" y="12037"/>
                    <a:pt x="17729" y="12037"/>
                    <a:pt x="17729" y="12037"/>
                  </a:cubicBezTo>
                  <a:cubicBezTo>
                    <a:pt x="17729" y="11970"/>
                    <a:pt x="17729" y="11970"/>
                    <a:pt x="17729" y="11970"/>
                  </a:cubicBezTo>
                  <a:cubicBezTo>
                    <a:pt x="17729" y="12037"/>
                    <a:pt x="17729" y="12037"/>
                    <a:pt x="17729" y="12037"/>
                  </a:cubicBezTo>
                  <a:cubicBezTo>
                    <a:pt x="17729" y="12037"/>
                    <a:pt x="17729" y="12037"/>
                    <a:pt x="17729" y="12037"/>
                  </a:cubicBezTo>
                  <a:cubicBezTo>
                    <a:pt x="17785" y="12037"/>
                    <a:pt x="17785" y="12037"/>
                    <a:pt x="17785" y="12037"/>
                  </a:cubicBezTo>
                  <a:cubicBezTo>
                    <a:pt x="17841" y="12104"/>
                    <a:pt x="17841" y="12104"/>
                    <a:pt x="17841" y="12104"/>
                  </a:cubicBezTo>
                  <a:cubicBezTo>
                    <a:pt x="17841" y="12104"/>
                    <a:pt x="17841" y="12104"/>
                    <a:pt x="17841" y="12104"/>
                  </a:cubicBezTo>
                  <a:cubicBezTo>
                    <a:pt x="17841" y="12104"/>
                    <a:pt x="17841" y="12104"/>
                    <a:pt x="17841" y="12104"/>
                  </a:cubicBezTo>
                  <a:cubicBezTo>
                    <a:pt x="17841" y="12171"/>
                    <a:pt x="17841" y="12171"/>
                    <a:pt x="17841" y="12171"/>
                  </a:cubicBezTo>
                  <a:cubicBezTo>
                    <a:pt x="17785" y="12171"/>
                    <a:pt x="17785" y="12171"/>
                    <a:pt x="17785" y="12171"/>
                  </a:cubicBezTo>
                  <a:cubicBezTo>
                    <a:pt x="17785" y="12104"/>
                    <a:pt x="17785" y="12104"/>
                    <a:pt x="17785" y="12104"/>
                  </a:cubicBezTo>
                  <a:cubicBezTo>
                    <a:pt x="17729" y="12104"/>
                    <a:pt x="17729" y="12104"/>
                    <a:pt x="17729" y="12104"/>
                  </a:cubicBezTo>
                  <a:cubicBezTo>
                    <a:pt x="17673" y="12104"/>
                    <a:pt x="17673" y="12104"/>
                    <a:pt x="17673" y="12104"/>
                  </a:cubicBezTo>
                  <a:cubicBezTo>
                    <a:pt x="17673" y="12104"/>
                    <a:pt x="17673" y="12104"/>
                    <a:pt x="17673" y="12104"/>
                  </a:cubicBezTo>
                  <a:cubicBezTo>
                    <a:pt x="17673" y="12104"/>
                    <a:pt x="17673" y="12104"/>
                    <a:pt x="17673" y="12104"/>
                  </a:cubicBezTo>
                  <a:cubicBezTo>
                    <a:pt x="17729" y="12104"/>
                    <a:pt x="17729" y="12104"/>
                    <a:pt x="17729" y="12104"/>
                  </a:cubicBezTo>
                  <a:cubicBezTo>
                    <a:pt x="17785" y="12171"/>
                    <a:pt x="17785" y="12171"/>
                    <a:pt x="17785" y="12171"/>
                  </a:cubicBezTo>
                  <a:cubicBezTo>
                    <a:pt x="17785" y="12238"/>
                    <a:pt x="17785" y="12238"/>
                    <a:pt x="17785" y="12238"/>
                  </a:cubicBezTo>
                  <a:cubicBezTo>
                    <a:pt x="17729" y="12238"/>
                    <a:pt x="17729" y="12238"/>
                    <a:pt x="17729" y="12238"/>
                  </a:cubicBezTo>
                  <a:cubicBezTo>
                    <a:pt x="17729" y="12238"/>
                    <a:pt x="17729" y="12238"/>
                    <a:pt x="17729" y="12238"/>
                  </a:cubicBezTo>
                  <a:cubicBezTo>
                    <a:pt x="17729" y="12238"/>
                    <a:pt x="17729" y="12238"/>
                    <a:pt x="17729" y="12238"/>
                  </a:cubicBezTo>
                  <a:cubicBezTo>
                    <a:pt x="17673" y="12171"/>
                    <a:pt x="17673" y="12171"/>
                    <a:pt x="17673" y="12171"/>
                  </a:cubicBezTo>
                  <a:cubicBezTo>
                    <a:pt x="17673" y="12171"/>
                    <a:pt x="17673" y="12171"/>
                    <a:pt x="17673" y="12171"/>
                  </a:cubicBezTo>
                  <a:cubicBezTo>
                    <a:pt x="17673" y="12171"/>
                    <a:pt x="17673" y="12171"/>
                    <a:pt x="17673" y="12171"/>
                  </a:cubicBezTo>
                  <a:cubicBezTo>
                    <a:pt x="17673" y="12238"/>
                    <a:pt x="17673" y="12238"/>
                    <a:pt x="17673" y="12238"/>
                  </a:cubicBezTo>
                  <a:cubicBezTo>
                    <a:pt x="17673" y="12238"/>
                    <a:pt x="17673" y="12238"/>
                    <a:pt x="17673" y="12238"/>
                  </a:cubicBezTo>
                  <a:cubicBezTo>
                    <a:pt x="17673" y="12305"/>
                    <a:pt x="17673" y="12305"/>
                    <a:pt x="17673" y="12305"/>
                  </a:cubicBezTo>
                  <a:cubicBezTo>
                    <a:pt x="17673" y="12305"/>
                    <a:pt x="17673" y="12305"/>
                    <a:pt x="17673" y="12305"/>
                  </a:cubicBezTo>
                  <a:cubicBezTo>
                    <a:pt x="17617" y="12305"/>
                    <a:pt x="17617" y="12305"/>
                    <a:pt x="17617" y="12305"/>
                  </a:cubicBezTo>
                  <a:cubicBezTo>
                    <a:pt x="17617" y="12305"/>
                    <a:pt x="17617" y="12305"/>
                    <a:pt x="17617" y="12305"/>
                  </a:cubicBezTo>
                  <a:cubicBezTo>
                    <a:pt x="17617" y="12305"/>
                    <a:pt x="17617" y="12305"/>
                    <a:pt x="17617" y="12305"/>
                  </a:cubicBezTo>
                  <a:cubicBezTo>
                    <a:pt x="17617" y="12305"/>
                    <a:pt x="17617" y="12305"/>
                    <a:pt x="17617" y="12305"/>
                  </a:cubicBezTo>
                  <a:cubicBezTo>
                    <a:pt x="17617" y="12305"/>
                    <a:pt x="17617" y="12305"/>
                    <a:pt x="17617" y="12305"/>
                  </a:cubicBezTo>
                  <a:cubicBezTo>
                    <a:pt x="17561" y="12305"/>
                    <a:pt x="17561" y="12305"/>
                    <a:pt x="17561" y="12305"/>
                  </a:cubicBezTo>
                  <a:cubicBezTo>
                    <a:pt x="17561" y="12305"/>
                    <a:pt x="17561" y="12305"/>
                    <a:pt x="17561" y="12305"/>
                  </a:cubicBezTo>
                  <a:cubicBezTo>
                    <a:pt x="17561" y="12305"/>
                    <a:pt x="17561" y="12305"/>
                    <a:pt x="17561" y="12305"/>
                  </a:cubicBezTo>
                  <a:cubicBezTo>
                    <a:pt x="17561" y="12238"/>
                    <a:pt x="17561" y="12238"/>
                    <a:pt x="17561" y="12238"/>
                  </a:cubicBezTo>
                  <a:cubicBezTo>
                    <a:pt x="17504" y="12171"/>
                    <a:pt x="17504" y="12171"/>
                    <a:pt x="17504" y="12171"/>
                  </a:cubicBezTo>
                  <a:cubicBezTo>
                    <a:pt x="17504" y="12171"/>
                    <a:pt x="17504" y="12171"/>
                    <a:pt x="17504" y="12171"/>
                  </a:cubicBezTo>
                  <a:cubicBezTo>
                    <a:pt x="17504" y="12171"/>
                    <a:pt x="17504" y="12171"/>
                    <a:pt x="17504" y="12171"/>
                  </a:cubicBezTo>
                  <a:cubicBezTo>
                    <a:pt x="17504" y="12305"/>
                    <a:pt x="17504" y="12305"/>
                    <a:pt x="17504" y="12305"/>
                  </a:cubicBezTo>
                  <a:cubicBezTo>
                    <a:pt x="17504" y="12305"/>
                    <a:pt x="17504" y="12305"/>
                    <a:pt x="17504" y="12305"/>
                  </a:cubicBezTo>
                  <a:cubicBezTo>
                    <a:pt x="17448" y="12305"/>
                    <a:pt x="17448" y="12305"/>
                    <a:pt x="17448" y="12305"/>
                  </a:cubicBezTo>
                  <a:cubicBezTo>
                    <a:pt x="17448" y="12305"/>
                    <a:pt x="17448" y="12305"/>
                    <a:pt x="17448" y="12305"/>
                  </a:cubicBezTo>
                  <a:cubicBezTo>
                    <a:pt x="17504" y="12305"/>
                    <a:pt x="17504" y="12305"/>
                    <a:pt x="17504" y="12305"/>
                  </a:cubicBezTo>
                  <a:cubicBezTo>
                    <a:pt x="17504" y="12305"/>
                    <a:pt x="17504" y="12305"/>
                    <a:pt x="17504" y="12305"/>
                  </a:cubicBezTo>
                  <a:cubicBezTo>
                    <a:pt x="17504" y="12372"/>
                    <a:pt x="17504" y="12372"/>
                    <a:pt x="17504" y="12372"/>
                  </a:cubicBezTo>
                  <a:cubicBezTo>
                    <a:pt x="17448" y="12372"/>
                    <a:pt x="17448" y="12372"/>
                    <a:pt x="17448" y="12372"/>
                  </a:cubicBezTo>
                  <a:cubicBezTo>
                    <a:pt x="17448" y="12372"/>
                    <a:pt x="17448" y="12372"/>
                    <a:pt x="17448" y="12372"/>
                  </a:cubicBezTo>
                  <a:cubicBezTo>
                    <a:pt x="17448" y="12372"/>
                    <a:pt x="17448" y="12372"/>
                    <a:pt x="17448" y="12372"/>
                  </a:cubicBezTo>
                  <a:cubicBezTo>
                    <a:pt x="17448" y="12372"/>
                    <a:pt x="17448" y="12372"/>
                    <a:pt x="17448" y="12372"/>
                  </a:cubicBezTo>
                  <a:cubicBezTo>
                    <a:pt x="17504" y="12372"/>
                    <a:pt x="17504" y="12372"/>
                    <a:pt x="17504" y="12372"/>
                  </a:cubicBezTo>
                  <a:cubicBezTo>
                    <a:pt x="17504" y="12438"/>
                    <a:pt x="17504" y="12438"/>
                    <a:pt x="17504" y="12438"/>
                  </a:cubicBezTo>
                  <a:cubicBezTo>
                    <a:pt x="17504" y="12438"/>
                    <a:pt x="17504" y="12438"/>
                    <a:pt x="17504" y="12438"/>
                  </a:cubicBezTo>
                  <a:cubicBezTo>
                    <a:pt x="17448" y="12438"/>
                    <a:pt x="17448" y="12438"/>
                    <a:pt x="17448" y="12438"/>
                  </a:cubicBezTo>
                  <a:cubicBezTo>
                    <a:pt x="17448" y="12438"/>
                    <a:pt x="17448" y="12438"/>
                    <a:pt x="17448" y="12438"/>
                  </a:cubicBezTo>
                  <a:cubicBezTo>
                    <a:pt x="17448" y="12505"/>
                    <a:pt x="17448" y="12505"/>
                    <a:pt x="17448" y="12505"/>
                  </a:cubicBezTo>
                  <a:cubicBezTo>
                    <a:pt x="17448" y="12505"/>
                    <a:pt x="17448" y="12505"/>
                    <a:pt x="17448" y="12505"/>
                  </a:cubicBezTo>
                  <a:cubicBezTo>
                    <a:pt x="17448" y="12505"/>
                    <a:pt x="17448" y="12505"/>
                    <a:pt x="17448" y="12505"/>
                  </a:cubicBezTo>
                  <a:cubicBezTo>
                    <a:pt x="17448" y="12505"/>
                    <a:pt x="17448" y="12505"/>
                    <a:pt x="17448" y="12505"/>
                  </a:cubicBezTo>
                  <a:cubicBezTo>
                    <a:pt x="17448" y="12505"/>
                    <a:pt x="17448" y="12505"/>
                    <a:pt x="17448" y="12505"/>
                  </a:cubicBezTo>
                  <a:cubicBezTo>
                    <a:pt x="17448" y="12572"/>
                    <a:pt x="17448" y="12572"/>
                    <a:pt x="17448" y="12572"/>
                  </a:cubicBezTo>
                  <a:cubicBezTo>
                    <a:pt x="17448" y="12572"/>
                    <a:pt x="17448" y="12572"/>
                    <a:pt x="17448" y="12572"/>
                  </a:cubicBezTo>
                  <a:cubicBezTo>
                    <a:pt x="17448" y="12639"/>
                    <a:pt x="17448" y="12639"/>
                    <a:pt x="17448" y="12639"/>
                  </a:cubicBezTo>
                  <a:cubicBezTo>
                    <a:pt x="17392" y="12639"/>
                    <a:pt x="17392" y="12639"/>
                    <a:pt x="17392" y="12639"/>
                  </a:cubicBezTo>
                  <a:cubicBezTo>
                    <a:pt x="17392" y="12639"/>
                    <a:pt x="17392" y="12639"/>
                    <a:pt x="17392" y="12639"/>
                  </a:cubicBezTo>
                  <a:cubicBezTo>
                    <a:pt x="17392" y="12639"/>
                    <a:pt x="17392" y="12639"/>
                    <a:pt x="17392" y="12639"/>
                  </a:cubicBezTo>
                  <a:cubicBezTo>
                    <a:pt x="17392" y="12639"/>
                    <a:pt x="17392" y="12639"/>
                    <a:pt x="17392" y="12639"/>
                  </a:cubicBezTo>
                  <a:cubicBezTo>
                    <a:pt x="17392" y="12639"/>
                    <a:pt x="17392" y="12639"/>
                    <a:pt x="17392" y="12639"/>
                  </a:cubicBezTo>
                  <a:cubicBezTo>
                    <a:pt x="17392" y="12639"/>
                    <a:pt x="17392" y="12639"/>
                    <a:pt x="17392" y="12639"/>
                  </a:cubicBezTo>
                  <a:cubicBezTo>
                    <a:pt x="17336" y="12572"/>
                    <a:pt x="17336" y="12572"/>
                    <a:pt x="17336" y="12572"/>
                  </a:cubicBezTo>
                  <a:cubicBezTo>
                    <a:pt x="17336" y="12572"/>
                    <a:pt x="17336" y="12572"/>
                    <a:pt x="17336" y="12572"/>
                  </a:cubicBezTo>
                  <a:cubicBezTo>
                    <a:pt x="17336" y="12572"/>
                    <a:pt x="17336" y="12572"/>
                    <a:pt x="17336" y="12572"/>
                  </a:cubicBezTo>
                  <a:cubicBezTo>
                    <a:pt x="17336" y="12505"/>
                    <a:pt x="17336" y="12505"/>
                    <a:pt x="17336" y="12505"/>
                  </a:cubicBezTo>
                  <a:cubicBezTo>
                    <a:pt x="17336" y="12505"/>
                    <a:pt x="17336" y="12505"/>
                    <a:pt x="17336" y="12505"/>
                  </a:cubicBezTo>
                  <a:cubicBezTo>
                    <a:pt x="17280" y="12572"/>
                    <a:pt x="17280" y="12572"/>
                    <a:pt x="17280" y="12572"/>
                  </a:cubicBezTo>
                  <a:cubicBezTo>
                    <a:pt x="17280" y="12572"/>
                    <a:pt x="17280" y="12572"/>
                    <a:pt x="17280" y="12572"/>
                  </a:cubicBezTo>
                  <a:cubicBezTo>
                    <a:pt x="17280" y="12572"/>
                    <a:pt x="17280" y="12572"/>
                    <a:pt x="17280" y="12572"/>
                  </a:cubicBezTo>
                  <a:cubicBezTo>
                    <a:pt x="17280" y="12572"/>
                    <a:pt x="17280" y="12572"/>
                    <a:pt x="17280" y="12572"/>
                  </a:cubicBezTo>
                  <a:cubicBezTo>
                    <a:pt x="17280" y="12505"/>
                    <a:pt x="17280" y="12505"/>
                    <a:pt x="17280" y="12505"/>
                  </a:cubicBezTo>
                  <a:cubicBezTo>
                    <a:pt x="17280" y="12505"/>
                    <a:pt x="17280" y="12505"/>
                    <a:pt x="17280" y="12505"/>
                  </a:cubicBezTo>
                  <a:cubicBezTo>
                    <a:pt x="17280" y="12505"/>
                    <a:pt x="17280" y="12505"/>
                    <a:pt x="17280" y="12505"/>
                  </a:cubicBezTo>
                  <a:cubicBezTo>
                    <a:pt x="17280" y="12438"/>
                    <a:pt x="17280" y="12438"/>
                    <a:pt x="17280" y="12438"/>
                  </a:cubicBezTo>
                  <a:cubicBezTo>
                    <a:pt x="17280" y="12438"/>
                    <a:pt x="17280" y="12438"/>
                    <a:pt x="17280" y="12438"/>
                  </a:cubicBezTo>
                  <a:cubicBezTo>
                    <a:pt x="17280" y="12438"/>
                    <a:pt x="17280" y="12438"/>
                    <a:pt x="17280" y="12438"/>
                  </a:cubicBezTo>
                  <a:cubicBezTo>
                    <a:pt x="17280" y="12438"/>
                    <a:pt x="17280" y="12438"/>
                    <a:pt x="17280" y="12438"/>
                  </a:cubicBezTo>
                  <a:cubicBezTo>
                    <a:pt x="17224" y="12438"/>
                    <a:pt x="17224" y="12438"/>
                    <a:pt x="17224" y="12438"/>
                  </a:cubicBezTo>
                  <a:cubicBezTo>
                    <a:pt x="17224" y="12505"/>
                    <a:pt x="17224" y="12505"/>
                    <a:pt x="17224" y="12505"/>
                  </a:cubicBezTo>
                  <a:cubicBezTo>
                    <a:pt x="17224" y="12505"/>
                    <a:pt x="17224" y="12505"/>
                    <a:pt x="17224" y="12505"/>
                  </a:cubicBezTo>
                  <a:cubicBezTo>
                    <a:pt x="17168" y="12505"/>
                    <a:pt x="17168" y="12505"/>
                    <a:pt x="17168" y="12505"/>
                  </a:cubicBezTo>
                  <a:cubicBezTo>
                    <a:pt x="17168" y="12505"/>
                    <a:pt x="17168" y="12505"/>
                    <a:pt x="17168" y="12505"/>
                  </a:cubicBezTo>
                  <a:cubicBezTo>
                    <a:pt x="17168" y="12438"/>
                    <a:pt x="17168" y="12438"/>
                    <a:pt x="17168" y="12438"/>
                  </a:cubicBezTo>
                  <a:cubicBezTo>
                    <a:pt x="17168" y="12438"/>
                    <a:pt x="17168" y="12438"/>
                    <a:pt x="17168" y="12438"/>
                  </a:cubicBezTo>
                  <a:cubicBezTo>
                    <a:pt x="17168" y="12372"/>
                    <a:pt x="17168" y="12372"/>
                    <a:pt x="17168" y="12372"/>
                  </a:cubicBezTo>
                  <a:cubicBezTo>
                    <a:pt x="17224" y="12372"/>
                    <a:pt x="17224" y="12372"/>
                    <a:pt x="17224" y="12372"/>
                  </a:cubicBezTo>
                  <a:cubicBezTo>
                    <a:pt x="17224" y="12372"/>
                    <a:pt x="17224" y="12372"/>
                    <a:pt x="17224" y="12372"/>
                  </a:cubicBezTo>
                  <a:cubicBezTo>
                    <a:pt x="17224" y="12372"/>
                    <a:pt x="17224" y="12372"/>
                    <a:pt x="17224" y="12372"/>
                  </a:cubicBezTo>
                  <a:cubicBezTo>
                    <a:pt x="17224" y="12372"/>
                    <a:pt x="17224" y="12372"/>
                    <a:pt x="17224" y="12372"/>
                  </a:cubicBezTo>
                  <a:cubicBezTo>
                    <a:pt x="17224" y="12372"/>
                    <a:pt x="17224" y="12372"/>
                    <a:pt x="17224" y="12372"/>
                  </a:cubicBezTo>
                  <a:cubicBezTo>
                    <a:pt x="17168" y="12372"/>
                    <a:pt x="17168" y="12372"/>
                    <a:pt x="17168" y="12372"/>
                  </a:cubicBezTo>
                  <a:cubicBezTo>
                    <a:pt x="17168" y="12372"/>
                    <a:pt x="17168" y="12372"/>
                    <a:pt x="17168" y="12372"/>
                  </a:cubicBezTo>
                  <a:cubicBezTo>
                    <a:pt x="17112" y="12305"/>
                    <a:pt x="17112" y="12305"/>
                    <a:pt x="17112" y="12305"/>
                  </a:cubicBezTo>
                  <a:cubicBezTo>
                    <a:pt x="17168" y="12305"/>
                    <a:pt x="17168" y="12305"/>
                    <a:pt x="17168" y="12305"/>
                  </a:cubicBezTo>
                  <a:cubicBezTo>
                    <a:pt x="17168" y="12305"/>
                    <a:pt x="17168" y="12305"/>
                    <a:pt x="17168" y="12305"/>
                  </a:cubicBezTo>
                  <a:cubicBezTo>
                    <a:pt x="17224" y="12238"/>
                    <a:pt x="17224" y="12238"/>
                    <a:pt x="17224" y="12238"/>
                  </a:cubicBezTo>
                  <a:cubicBezTo>
                    <a:pt x="17168" y="12238"/>
                    <a:pt x="17168" y="12238"/>
                    <a:pt x="17168" y="12238"/>
                  </a:cubicBezTo>
                  <a:cubicBezTo>
                    <a:pt x="17168" y="12238"/>
                    <a:pt x="17168" y="12238"/>
                    <a:pt x="17168" y="12238"/>
                  </a:cubicBezTo>
                  <a:cubicBezTo>
                    <a:pt x="17168" y="12238"/>
                    <a:pt x="17168" y="12238"/>
                    <a:pt x="17168" y="12238"/>
                  </a:cubicBezTo>
                  <a:cubicBezTo>
                    <a:pt x="17112" y="12238"/>
                    <a:pt x="17112" y="12238"/>
                    <a:pt x="17112" y="12238"/>
                  </a:cubicBezTo>
                  <a:cubicBezTo>
                    <a:pt x="17168" y="12238"/>
                    <a:pt x="17168" y="12238"/>
                    <a:pt x="17168" y="12238"/>
                  </a:cubicBezTo>
                  <a:cubicBezTo>
                    <a:pt x="17168" y="12171"/>
                    <a:pt x="17168" y="12171"/>
                    <a:pt x="17168" y="12171"/>
                  </a:cubicBezTo>
                  <a:cubicBezTo>
                    <a:pt x="17224" y="12171"/>
                    <a:pt x="17224" y="12171"/>
                    <a:pt x="17224" y="12171"/>
                  </a:cubicBezTo>
                  <a:cubicBezTo>
                    <a:pt x="17224" y="12171"/>
                    <a:pt x="17224" y="12171"/>
                    <a:pt x="17224" y="12171"/>
                  </a:cubicBezTo>
                  <a:cubicBezTo>
                    <a:pt x="17168" y="12171"/>
                    <a:pt x="17168" y="12171"/>
                    <a:pt x="17168" y="12171"/>
                  </a:cubicBezTo>
                  <a:cubicBezTo>
                    <a:pt x="17112" y="12171"/>
                    <a:pt x="17112" y="12171"/>
                    <a:pt x="17112" y="12171"/>
                  </a:cubicBezTo>
                  <a:cubicBezTo>
                    <a:pt x="17112" y="12171"/>
                    <a:pt x="17112" y="12171"/>
                    <a:pt x="17112" y="12171"/>
                  </a:cubicBezTo>
                  <a:cubicBezTo>
                    <a:pt x="17112" y="12171"/>
                    <a:pt x="17112" y="12171"/>
                    <a:pt x="17112" y="12171"/>
                  </a:cubicBezTo>
                  <a:cubicBezTo>
                    <a:pt x="17168" y="12104"/>
                    <a:pt x="17168" y="12104"/>
                    <a:pt x="17168" y="12104"/>
                  </a:cubicBezTo>
                  <a:cubicBezTo>
                    <a:pt x="17168" y="12104"/>
                    <a:pt x="17168" y="12104"/>
                    <a:pt x="17168" y="12104"/>
                  </a:cubicBezTo>
                  <a:cubicBezTo>
                    <a:pt x="17224" y="12104"/>
                    <a:pt x="17224" y="12104"/>
                    <a:pt x="17224" y="12104"/>
                  </a:cubicBezTo>
                  <a:cubicBezTo>
                    <a:pt x="17280" y="12037"/>
                    <a:pt x="17280" y="12037"/>
                    <a:pt x="17280" y="12037"/>
                  </a:cubicBezTo>
                  <a:cubicBezTo>
                    <a:pt x="17280" y="12037"/>
                    <a:pt x="17280" y="12037"/>
                    <a:pt x="17280" y="12037"/>
                  </a:cubicBezTo>
                  <a:cubicBezTo>
                    <a:pt x="17336" y="11970"/>
                    <a:pt x="17336" y="11970"/>
                    <a:pt x="17336" y="11970"/>
                  </a:cubicBezTo>
                  <a:cubicBezTo>
                    <a:pt x="17336" y="11970"/>
                    <a:pt x="17336" y="11970"/>
                    <a:pt x="17336" y="11970"/>
                  </a:cubicBezTo>
                  <a:cubicBezTo>
                    <a:pt x="17392" y="11903"/>
                    <a:pt x="17392" y="11903"/>
                    <a:pt x="17392" y="11903"/>
                  </a:cubicBezTo>
                  <a:cubicBezTo>
                    <a:pt x="17392" y="11903"/>
                    <a:pt x="17392" y="11903"/>
                    <a:pt x="17392" y="11903"/>
                  </a:cubicBezTo>
                  <a:cubicBezTo>
                    <a:pt x="17336" y="11903"/>
                    <a:pt x="17336" y="11903"/>
                    <a:pt x="17336" y="11903"/>
                  </a:cubicBezTo>
                  <a:cubicBezTo>
                    <a:pt x="17336" y="11970"/>
                    <a:pt x="17336" y="11970"/>
                    <a:pt x="17336" y="11970"/>
                  </a:cubicBezTo>
                  <a:cubicBezTo>
                    <a:pt x="17280" y="11970"/>
                    <a:pt x="17280" y="11970"/>
                    <a:pt x="17280" y="11970"/>
                  </a:cubicBezTo>
                  <a:cubicBezTo>
                    <a:pt x="17280" y="12037"/>
                    <a:pt x="17280" y="12037"/>
                    <a:pt x="17280" y="12037"/>
                  </a:cubicBezTo>
                  <a:cubicBezTo>
                    <a:pt x="17224" y="12037"/>
                    <a:pt x="17224" y="12037"/>
                    <a:pt x="17224" y="12037"/>
                  </a:cubicBezTo>
                  <a:cubicBezTo>
                    <a:pt x="17168" y="12037"/>
                    <a:pt x="17168" y="12037"/>
                    <a:pt x="17168" y="12037"/>
                  </a:cubicBezTo>
                  <a:cubicBezTo>
                    <a:pt x="17112" y="12104"/>
                    <a:pt x="17112" y="12104"/>
                    <a:pt x="17112" y="12104"/>
                  </a:cubicBezTo>
                  <a:cubicBezTo>
                    <a:pt x="17056" y="12104"/>
                    <a:pt x="17056" y="12104"/>
                    <a:pt x="17056" y="12104"/>
                  </a:cubicBezTo>
                  <a:cubicBezTo>
                    <a:pt x="17056" y="12104"/>
                    <a:pt x="17056" y="12104"/>
                    <a:pt x="17056" y="12104"/>
                  </a:cubicBezTo>
                  <a:cubicBezTo>
                    <a:pt x="17056" y="12037"/>
                    <a:pt x="17056" y="12037"/>
                    <a:pt x="17056" y="12037"/>
                  </a:cubicBezTo>
                  <a:cubicBezTo>
                    <a:pt x="17112" y="11970"/>
                    <a:pt x="17112" y="11970"/>
                    <a:pt x="17112" y="11970"/>
                  </a:cubicBezTo>
                  <a:cubicBezTo>
                    <a:pt x="17168" y="11970"/>
                    <a:pt x="17168" y="11970"/>
                    <a:pt x="17168" y="11970"/>
                  </a:cubicBezTo>
                  <a:cubicBezTo>
                    <a:pt x="17168" y="11903"/>
                    <a:pt x="17168" y="11903"/>
                    <a:pt x="17168" y="11903"/>
                  </a:cubicBezTo>
                  <a:cubicBezTo>
                    <a:pt x="17168" y="11903"/>
                    <a:pt x="17168" y="11903"/>
                    <a:pt x="17168" y="11903"/>
                  </a:cubicBezTo>
                  <a:cubicBezTo>
                    <a:pt x="17168" y="11903"/>
                    <a:pt x="17168" y="11903"/>
                    <a:pt x="17168" y="11903"/>
                  </a:cubicBezTo>
                  <a:cubicBezTo>
                    <a:pt x="17168" y="11903"/>
                    <a:pt x="17168" y="11903"/>
                    <a:pt x="17168" y="11903"/>
                  </a:cubicBezTo>
                  <a:cubicBezTo>
                    <a:pt x="17056" y="11970"/>
                    <a:pt x="17056" y="11970"/>
                    <a:pt x="17056" y="11970"/>
                  </a:cubicBezTo>
                  <a:cubicBezTo>
                    <a:pt x="16999" y="12037"/>
                    <a:pt x="16999" y="12037"/>
                    <a:pt x="16999" y="12037"/>
                  </a:cubicBezTo>
                  <a:cubicBezTo>
                    <a:pt x="16999" y="11970"/>
                    <a:pt x="16999" y="11970"/>
                    <a:pt x="16999" y="11970"/>
                  </a:cubicBezTo>
                  <a:cubicBezTo>
                    <a:pt x="16999" y="11970"/>
                    <a:pt x="16999" y="11970"/>
                    <a:pt x="16999" y="11970"/>
                  </a:cubicBezTo>
                  <a:cubicBezTo>
                    <a:pt x="16999" y="11970"/>
                    <a:pt x="16999" y="11970"/>
                    <a:pt x="16999" y="11970"/>
                  </a:cubicBezTo>
                  <a:cubicBezTo>
                    <a:pt x="16999" y="11903"/>
                    <a:pt x="16999" y="11903"/>
                    <a:pt x="16999" y="11903"/>
                  </a:cubicBezTo>
                  <a:cubicBezTo>
                    <a:pt x="16943" y="11903"/>
                    <a:pt x="16943" y="11903"/>
                    <a:pt x="16943" y="11903"/>
                  </a:cubicBezTo>
                  <a:cubicBezTo>
                    <a:pt x="16943" y="11903"/>
                    <a:pt x="16943" y="11903"/>
                    <a:pt x="16943" y="11903"/>
                  </a:cubicBezTo>
                  <a:cubicBezTo>
                    <a:pt x="16943" y="11903"/>
                    <a:pt x="16943" y="11903"/>
                    <a:pt x="16943" y="11903"/>
                  </a:cubicBezTo>
                  <a:cubicBezTo>
                    <a:pt x="16943" y="11903"/>
                    <a:pt x="16943" y="11903"/>
                    <a:pt x="16943" y="11903"/>
                  </a:cubicBezTo>
                  <a:cubicBezTo>
                    <a:pt x="16943" y="11837"/>
                    <a:pt x="16943" y="11837"/>
                    <a:pt x="16943" y="11837"/>
                  </a:cubicBezTo>
                  <a:cubicBezTo>
                    <a:pt x="16943" y="11837"/>
                    <a:pt x="16943" y="11837"/>
                    <a:pt x="16943" y="11837"/>
                  </a:cubicBezTo>
                  <a:cubicBezTo>
                    <a:pt x="16943" y="11837"/>
                    <a:pt x="16943" y="11837"/>
                    <a:pt x="16943" y="11837"/>
                  </a:cubicBezTo>
                  <a:cubicBezTo>
                    <a:pt x="16943" y="11837"/>
                    <a:pt x="16943" y="11837"/>
                    <a:pt x="16943" y="11837"/>
                  </a:cubicBezTo>
                  <a:cubicBezTo>
                    <a:pt x="16943" y="11770"/>
                    <a:pt x="16943" y="11770"/>
                    <a:pt x="16943" y="11770"/>
                  </a:cubicBezTo>
                  <a:cubicBezTo>
                    <a:pt x="16943" y="11770"/>
                    <a:pt x="16943" y="11770"/>
                    <a:pt x="16943" y="11770"/>
                  </a:cubicBezTo>
                  <a:cubicBezTo>
                    <a:pt x="16943" y="11770"/>
                    <a:pt x="16943" y="11770"/>
                    <a:pt x="16943" y="11770"/>
                  </a:cubicBezTo>
                  <a:cubicBezTo>
                    <a:pt x="16943" y="11703"/>
                    <a:pt x="16943" y="11703"/>
                    <a:pt x="16943" y="11703"/>
                  </a:cubicBezTo>
                  <a:cubicBezTo>
                    <a:pt x="16887" y="11703"/>
                    <a:pt x="16887" y="11703"/>
                    <a:pt x="16887" y="11703"/>
                  </a:cubicBezTo>
                  <a:cubicBezTo>
                    <a:pt x="16887" y="11703"/>
                    <a:pt x="16887" y="11703"/>
                    <a:pt x="16887" y="11703"/>
                  </a:cubicBezTo>
                  <a:cubicBezTo>
                    <a:pt x="16887" y="11770"/>
                    <a:pt x="16887" y="11770"/>
                    <a:pt x="16887" y="11770"/>
                  </a:cubicBezTo>
                  <a:cubicBezTo>
                    <a:pt x="16887" y="11770"/>
                    <a:pt x="16887" y="11770"/>
                    <a:pt x="16887" y="11770"/>
                  </a:cubicBezTo>
                  <a:cubicBezTo>
                    <a:pt x="16887" y="11770"/>
                    <a:pt x="16887" y="11770"/>
                    <a:pt x="16887" y="11770"/>
                  </a:cubicBezTo>
                  <a:cubicBezTo>
                    <a:pt x="16831" y="11770"/>
                    <a:pt x="16831" y="11770"/>
                    <a:pt x="16831" y="11770"/>
                  </a:cubicBezTo>
                  <a:cubicBezTo>
                    <a:pt x="16831" y="11703"/>
                    <a:pt x="16831" y="11703"/>
                    <a:pt x="16831" y="11703"/>
                  </a:cubicBezTo>
                  <a:cubicBezTo>
                    <a:pt x="16775" y="11703"/>
                    <a:pt x="16775" y="11703"/>
                    <a:pt x="16775" y="11703"/>
                  </a:cubicBezTo>
                  <a:cubicBezTo>
                    <a:pt x="16831" y="11770"/>
                    <a:pt x="16831" y="11770"/>
                    <a:pt x="16831" y="11770"/>
                  </a:cubicBezTo>
                  <a:cubicBezTo>
                    <a:pt x="16831" y="11837"/>
                    <a:pt x="16831" y="11837"/>
                    <a:pt x="16831" y="11837"/>
                  </a:cubicBezTo>
                  <a:cubicBezTo>
                    <a:pt x="16831" y="11837"/>
                    <a:pt x="16831" y="11837"/>
                    <a:pt x="16831" y="11837"/>
                  </a:cubicBezTo>
                  <a:cubicBezTo>
                    <a:pt x="16831" y="11837"/>
                    <a:pt x="16831" y="11837"/>
                    <a:pt x="16831" y="11837"/>
                  </a:cubicBezTo>
                  <a:cubicBezTo>
                    <a:pt x="16831" y="11837"/>
                    <a:pt x="16831" y="11837"/>
                    <a:pt x="16831" y="11837"/>
                  </a:cubicBezTo>
                  <a:cubicBezTo>
                    <a:pt x="16831" y="11903"/>
                    <a:pt x="16831" y="11903"/>
                    <a:pt x="16831" y="11903"/>
                  </a:cubicBezTo>
                  <a:cubicBezTo>
                    <a:pt x="16775" y="11903"/>
                    <a:pt x="16775" y="11903"/>
                    <a:pt x="16775" y="11903"/>
                  </a:cubicBezTo>
                  <a:cubicBezTo>
                    <a:pt x="16775" y="11837"/>
                    <a:pt x="16775" y="11837"/>
                    <a:pt x="16775" y="11837"/>
                  </a:cubicBezTo>
                  <a:cubicBezTo>
                    <a:pt x="16775" y="11837"/>
                    <a:pt x="16775" y="11837"/>
                    <a:pt x="16775" y="11837"/>
                  </a:cubicBezTo>
                  <a:cubicBezTo>
                    <a:pt x="16719" y="11770"/>
                    <a:pt x="16719" y="11770"/>
                    <a:pt x="16719" y="11770"/>
                  </a:cubicBezTo>
                  <a:cubicBezTo>
                    <a:pt x="16719" y="11837"/>
                    <a:pt x="16719" y="11837"/>
                    <a:pt x="16719" y="11837"/>
                  </a:cubicBezTo>
                  <a:cubicBezTo>
                    <a:pt x="16719" y="11837"/>
                    <a:pt x="16719" y="11837"/>
                    <a:pt x="16719" y="11837"/>
                  </a:cubicBezTo>
                  <a:cubicBezTo>
                    <a:pt x="16719" y="11837"/>
                    <a:pt x="16719" y="11837"/>
                    <a:pt x="16719" y="11837"/>
                  </a:cubicBezTo>
                  <a:cubicBezTo>
                    <a:pt x="16719" y="11903"/>
                    <a:pt x="16719" y="11903"/>
                    <a:pt x="16719" y="11903"/>
                  </a:cubicBezTo>
                  <a:cubicBezTo>
                    <a:pt x="16775" y="11903"/>
                    <a:pt x="16775" y="11903"/>
                    <a:pt x="16775" y="11903"/>
                  </a:cubicBezTo>
                  <a:cubicBezTo>
                    <a:pt x="16775" y="11970"/>
                    <a:pt x="16775" y="11970"/>
                    <a:pt x="16775" y="11970"/>
                  </a:cubicBezTo>
                  <a:cubicBezTo>
                    <a:pt x="16831" y="11970"/>
                    <a:pt x="16831" y="11970"/>
                    <a:pt x="16831" y="11970"/>
                  </a:cubicBezTo>
                  <a:cubicBezTo>
                    <a:pt x="16775" y="12037"/>
                    <a:pt x="16775" y="12037"/>
                    <a:pt x="16775" y="12037"/>
                  </a:cubicBezTo>
                  <a:cubicBezTo>
                    <a:pt x="16831" y="12037"/>
                    <a:pt x="16831" y="12037"/>
                    <a:pt x="16831" y="12037"/>
                  </a:cubicBezTo>
                  <a:cubicBezTo>
                    <a:pt x="16831" y="12037"/>
                    <a:pt x="16831" y="12037"/>
                    <a:pt x="16831" y="12037"/>
                  </a:cubicBezTo>
                  <a:cubicBezTo>
                    <a:pt x="16775" y="12104"/>
                    <a:pt x="16775" y="12104"/>
                    <a:pt x="16775" y="12104"/>
                  </a:cubicBezTo>
                  <a:cubicBezTo>
                    <a:pt x="16719" y="12037"/>
                    <a:pt x="16719" y="12037"/>
                    <a:pt x="16719" y="12037"/>
                  </a:cubicBezTo>
                  <a:cubicBezTo>
                    <a:pt x="16719" y="12037"/>
                    <a:pt x="16719" y="12037"/>
                    <a:pt x="16719" y="12037"/>
                  </a:cubicBezTo>
                  <a:cubicBezTo>
                    <a:pt x="16719" y="12104"/>
                    <a:pt x="16719" y="12104"/>
                    <a:pt x="16719" y="12104"/>
                  </a:cubicBezTo>
                  <a:cubicBezTo>
                    <a:pt x="16663" y="12104"/>
                    <a:pt x="16663" y="12104"/>
                    <a:pt x="16663" y="12104"/>
                  </a:cubicBezTo>
                  <a:cubicBezTo>
                    <a:pt x="16663" y="12037"/>
                    <a:pt x="16663" y="12037"/>
                    <a:pt x="16663" y="12037"/>
                  </a:cubicBezTo>
                  <a:cubicBezTo>
                    <a:pt x="16663" y="11970"/>
                    <a:pt x="16663" y="11970"/>
                    <a:pt x="16663" y="11970"/>
                  </a:cubicBezTo>
                  <a:cubicBezTo>
                    <a:pt x="16663" y="11970"/>
                    <a:pt x="16663" y="11970"/>
                    <a:pt x="16663" y="11970"/>
                  </a:cubicBezTo>
                  <a:cubicBezTo>
                    <a:pt x="16663" y="11903"/>
                    <a:pt x="16663" y="11903"/>
                    <a:pt x="16663" y="11903"/>
                  </a:cubicBezTo>
                  <a:cubicBezTo>
                    <a:pt x="16607" y="11903"/>
                    <a:pt x="16607" y="11903"/>
                    <a:pt x="16607" y="11903"/>
                  </a:cubicBezTo>
                  <a:cubicBezTo>
                    <a:pt x="16551" y="11903"/>
                    <a:pt x="16551" y="11903"/>
                    <a:pt x="16551" y="11903"/>
                  </a:cubicBezTo>
                  <a:cubicBezTo>
                    <a:pt x="16551" y="11903"/>
                    <a:pt x="16551" y="11903"/>
                    <a:pt x="16551" y="11903"/>
                  </a:cubicBezTo>
                  <a:cubicBezTo>
                    <a:pt x="16551" y="11837"/>
                    <a:pt x="16551" y="11837"/>
                    <a:pt x="16551" y="11837"/>
                  </a:cubicBezTo>
                  <a:cubicBezTo>
                    <a:pt x="16495" y="11837"/>
                    <a:pt x="16495" y="11837"/>
                    <a:pt x="16495" y="11837"/>
                  </a:cubicBezTo>
                  <a:cubicBezTo>
                    <a:pt x="16495" y="11837"/>
                    <a:pt x="16495" y="11837"/>
                    <a:pt x="16495" y="11837"/>
                  </a:cubicBezTo>
                  <a:cubicBezTo>
                    <a:pt x="16438" y="11837"/>
                    <a:pt x="16438" y="11837"/>
                    <a:pt x="16438" y="11837"/>
                  </a:cubicBezTo>
                  <a:cubicBezTo>
                    <a:pt x="16438" y="11903"/>
                    <a:pt x="16438" y="11903"/>
                    <a:pt x="16438" y="11903"/>
                  </a:cubicBezTo>
                  <a:cubicBezTo>
                    <a:pt x="16495" y="11903"/>
                    <a:pt x="16495" y="11903"/>
                    <a:pt x="16495" y="11903"/>
                  </a:cubicBezTo>
                  <a:cubicBezTo>
                    <a:pt x="16551" y="11903"/>
                    <a:pt x="16551" y="11903"/>
                    <a:pt x="16551" y="11903"/>
                  </a:cubicBezTo>
                  <a:cubicBezTo>
                    <a:pt x="16607" y="11903"/>
                    <a:pt x="16607" y="11903"/>
                    <a:pt x="16607" y="11903"/>
                  </a:cubicBezTo>
                  <a:cubicBezTo>
                    <a:pt x="16607" y="11970"/>
                    <a:pt x="16607" y="11970"/>
                    <a:pt x="16607" y="11970"/>
                  </a:cubicBezTo>
                  <a:cubicBezTo>
                    <a:pt x="16551" y="12037"/>
                    <a:pt x="16551" y="12037"/>
                    <a:pt x="16551" y="12037"/>
                  </a:cubicBezTo>
                  <a:cubicBezTo>
                    <a:pt x="16551" y="12037"/>
                    <a:pt x="16551" y="12037"/>
                    <a:pt x="16551" y="12037"/>
                  </a:cubicBezTo>
                  <a:cubicBezTo>
                    <a:pt x="16607" y="12037"/>
                    <a:pt x="16607" y="12037"/>
                    <a:pt x="16607" y="12037"/>
                  </a:cubicBezTo>
                  <a:cubicBezTo>
                    <a:pt x="16607" y="12037"/>
                    <a:pt x="16607" y="12037"/>
                    <a:pt x="16607" y="12037"/>
                  </a:cubicBezTo>
                  <a:cubicBezTo>
                    <a:pt x="16607" y="12104"/>
                    <a:pt x="16607" y="12104"/>
                    <a:pt x="16607" y="12104"/>
                  </a:cubicBezTo>
                  <a:cubicBezTo>
                    <a:pt x="16607" y="12104"/>
                    <a:pt x="16607" y="12104"/>
                    <a:pt x="16607" y="12104"/>
                  </a:cubicBezTo>
                  <a:cubicBezTo>
                    <a:pt x="16663" y="12104"/>
                    <a:pt x="16663" y="12104"/>
                    <a:pt x="16663" y="12104"/>
                  </a:cubicBezTo>
                  <a:cubicBezTo>
                    <a:pt x="16663" y="12104"/>
                    <a:pt x="16663" y="12104"/>
                    <a:pt x="16663" y="12104"/>
                  </a:cubicBezTo>
                  <a:cubicBezTo>
                    <a:pt x="16607" y="12171"/>
                    <a:pt x="16607" y="12171"/>
                    <a:pt x="16607" y="12171"/>
                  </a:cubicBezTo>
                  <a:cubicBezTo>
                    <a:pt x="16551" y="12238"/>
                    <a:pt x="16551" y="12238"/>
                    <a:pt x="16551" y="12238"/>
                  </a:cubicBezTo>
                  <a:cubicBezTo>
                    <a:pt x="16495" y="12305"/>
                    <a:pt x="16495" y="12305"/>
                    <a:pt x="16495" y="12305"/>
                  </a:cubicBezTo>
                  <a:cubicBezTo>
                    <a:pt x="16607" y="12238"/>
                    <a:pt x="16607" y="12238"/>
                    <a:pt x="16607" y="12238"/>
                  </a:cubicBezTo>
                  <a:cubicBezTo>
                    <a:pt x="16607" y="12238"/>
                    <a:pt x="16607" y="12238"/>
                    <a:pt x="16607" y="12238"/>
                  </a:cubicBezTo>
                  <a:cubicBezTo>
                    <a:pt x="16663" y="12171"/>
                    <a:pt x="16663" y="12171"/>
                    <a:pt x="16663" y="12171"/>
                  </a:cubicBezTo>
                  <a:cubicBezTo>
                    <a:pt x="16719" y="12171"/>
                    <a:pt x="16719" y="12171"/>
                    <a:pt x="16719" y="12171"/>
                  </a:cubicBezTo>
                  <a:cubicBezTo>
                    <a:pt x="16719" y="12238"/>
                    <a:pt x="16719" y="12238"/>
                    <a:pt x="16719" y="12238"/>
                  </a:cubicBezTo>
                  <a:cubicBezTo>
                    <a:pt x="16719" y="12238"/>
                    <a:pt x="16719" y="12238"/>
                    <a:pt x="16719" y="12238"/>
                  </a:cubicBezTo>
                  <a:cubicBezTo>
                    <a:pt x="16663" y="12238"/>
                    <a:pt x="16663" y="12238"/>
                    <a:pt x="16663" y="12238"/>
                  </a:cubicBezTo>
                  <a:cubicBezTo>
                    <a:pt x="16663" y="12305"/>
                    <a:pt x="16663" y="12305"/>
                    <a:pt x="16663" y="12305"/>
                  </a:cubicBezTo>
                  <a:cubicBezTo>
                    <a:pt x="16663" y="12305"/>
                    <a:pt x="16663" y="12305"/>
                    <a:pt x="16663" y="12305"/>
                  </a:cubicBezTo>
                  <a:cubicBezTo>
                    <a:pt x="16719" y="12305"/>
                    <a:pt x="16719" y="12305"/>
                    <a:pt x="16719" y="12305"/>
                  </a:cubicBezTo>
                  <a:cubicBezTo>
                    <a:pt x="16775" y="12372"/>
                    <a:pt x="16775" y="12372"/>
                    <a:pt x="16775" y="12372"/>
                  </a:cubicBezTo>
                  <a:cubicBezTo>
                    <a:pt x="16719" y="12372"/>
                    <a:pt x="16719" y="12372"/>
                    <a:pt x="16719" y="12372"/>
                  </a:cubicBezTo>
                  <a:cubicBezTo>
                    <a:pt x="16663" y="12372"/>
                    <a:pt x="16663" y="12372"/>
                    <a:pt x="16663" y="12372"/>
                  </a:cubicBezTo>
                  <a:cubicBezTo>
                    <a:pt x="16663" y="12372"/>
                    <a:pt x="16663" y="12372"/>
                    <a:pt x="16663" y="12372"/>
                  </a:cubicBezTo>
                  <a:cubicBezTo>
                    <a:pt x="16719" y="12372"/>
                    <a:pt x="16719" y="12372"/>
                    <a:pt x="16719" y="12372"/>
                  </a:cubicBezTo>
                  <a:cubicBezTo>
                    <a:pt x="16719" y="12438"/>
                    <a:pt x="16719" y="12438"/>
                    <a:pt x="16719" y="12438"/>
                  </a:cubicBezTo>
                  <a:cubicBezTo>
                    <a:pt x="16719" y="12438"/>
                    <a:pt x="16719" y="12438"/>
                    <a:pt x="16719" y="12438"/>
                  </a:cubicBezTo>
                  <a:cubicBezTo>
                    <a:pt x="16719" y="12438"/>
                    <a:pt x="16719" y="12438"/>
                    <a:pt x="16719" y="12438"/>
                  </a:cubicBezTo>
                  <a:cubicBezTo>
                    <a:pt x="16719" y="12438"/>
                    <a:pt x="16719" y="12438"/>
                    <a:pt x="16719" y="12438"/>
                  </a:cubicBezTo>
                  <a:cubicBezTo>
                    <a:pt x="16719" y="12505"/>
                    <a:pt x="16719" y="12505"/>
                    <a:pt x="16719" y="12505"/>
                  </a:cubicBezTo>
                  <a:cubicBezTo>
                    <a:pt x="16719" y="12505"/>
                    <a:pt x="16719" y="12505"/>
                    <a:pt x="16719" y="12505"/>
                  </a:cubicBezTo>
                  <a:cubicBezTo>
                    <a:pt x="16719" y="12505"/>
                    <a:pt x="16719" y="12505"/>
                    <a:pt x="16719" y="12505"/>
                  </a:cubicBezTo>
                  <a:cubicBezTo>
                    <a:pt x="16719" y="12572"/>
                    <a:pt x="16719" y="12572"/>
                    <a:pt x="16719" y="12572"/>
                  </a:cubicBezTo>
                  <a:cubicBezTo>
                    <a:pt x="16775" y="12639"/>
                    <a:pt x="16775" y="12639"/>
                    <a:pt x="16775" y="12639"/>
                  </a:cubicBezTo>
                  <a:cubicBezTo>
                    <a:pt x="16775" y="12572"/>
                    <a:pt x="16775" y="12572"/>
                    <a:pt x="16775" y="12572"/>
                  </a:cubicBezTo>
                  <a:cubicBezTo>
                    <a:pt x="16775" y="12505"/>
                    <a:pt x="16775" y="12505"/>
                    <a:pt x="16775" y="12505"/>
                  </a:cubicBezTo>
                  <a:cubicBezTo>
                    <a:pt x="16775" y="12505"/>
                    <a:pt x="16775" y="12505"/>
                    <a:pt x="16775" y="12505"/>
                  </a:cubicBezTo>
                  <a:cubicBezTo>
                    <a:pt x="16831" y="12572"/>
                    <a:pt x="16831" y="12572"/>
                    <a:pt x="16831" y="12572"/>
                  </a:cubicBezTo>
                  <a:cubicBezTo>
                    <a:pt x="16831" y="12572"/>
                    <a:pt x="16831" y="12572"/>
                    <a:pt x="16831" y="12572"/>
                  </a:cubicBezTo>
                  <a:cubicBezTo>
                    <a:pt x="16831" y="12639"/>
                    <a:pt x="16831" y="12639"/>
                    <a:pt x="16831" y="12639"/>
                  </a:cubicBezTo>
                  <a:cubicBezTo>
                    <a:pt x="16831" y="12639"/>
                    <a:pt x="16831" y="12639"/>
                    <a:pt x="16831" y="12639"/>
                  </a:cubicBezTo>
                  <a:cubicBezTo>
                    <a:pt x="16831" y="12639"/>
                    <a:pt x="16831" y="12639"/>
                    <a:pt x="16831" y="12639"/>
                  </a:cubicBezTo>
                  <a:cubicBezTo>
                    <a:pt x="16831" y="12706"/>
                    <a:pt x="16831" y="12706"/>
                    <a:pt x="16831" y="12706"/>
                  </a:cubicBezTo>
                  <a:cubicBezTo>
                    <a:pt x="16887" y="12706"/>
                    <a:pt x="16887" y="12706"/>
                    <a:pt x="16887" y="12706"/>
                  </a:cubicBezTo>
                  <a:cubicBezTo>
                    <a:pt x="16887" y="12639"/>
                    <a:pt x="16887" y="12639"/>
                    <a:pt x="16887" y="12639"/>
                  </a:cubicBezTo>
                  <a:cubicBezTo>
                    <a:pt x="16887" y="12706"/>
                    <a:pt x="16887" y="12706"/>
                    <a:pt x="16887" y="12706"/>
                  </a:cubicBezTo>
                  <a:cubicBezTo>
                    <a:pt x="16887" y="12639"/>
                    <a:pt x="16887" y="12639"/>
                    <a:pt x="16887" y="12639"/>
                  </a:cubicBezTo>
                  <a:cubicBezTo>
                    <a:pt x="16887" y="12639"/>
                    <a:pt x="16887" y="12639"/>
                    <a:pt x="16887" y="12639"/>
                  </a:cubicBezTo>
                  <a:cubicBezTo>
                    <a:pt x="16943" y="12639"/>
                    <a:pt x="16943" y="12639"/>
                    <a:pt x="16943" y="12639"/>
                  </a:cubicBezTo>
                  <a:cubicBezTo>
                    <a:pt x="16943" y="12706"/>
                    <a:pt x="16943" y="12706"/>
                    <a:pt x="16943" y="12706"/>
                  </a:cubicBezTo>
                  <a:cubicBezTo>
                    <a:pt x="16943" y="12706"/>
                    <a:pt x="16943" y="12706"/>
                    <a:pt x="16943" y="12706"/>
                  </a:cubicBezTo>
                  <a:cubicBezTo>
                    <a:pt x="16943" y="12773"/>
                    <a:pt x="16943" y="12773"/>
                    <a:pt x="16943" y="12773"/>
                  </a:cubicBezTo>
                  <a:cubicBezTo>
                    <a:pt x="16887" y="12773"/>
                    <a:pt x="16887" y="12773"/>
                    <a:pt x="16887" y="12773"/>
                  </a:cubicBezTo>
                  <a:cubicBezTo>
                    <a:pt x="16887" y="12773"/>
                    <a:pt x="16887" y="12773"/>
                    <a:pt x="16887" y="12773"/>
                  </a:cubicBezTo>
                  <a:cubicBezTo>
                    <a:pt x="16943" y="12840"/>
                    <a:pt x="16943" y="12840"/>
                    <a:pt x="16943" y="12840"/>
                  </a:cubicBezTo>
                  <a:cubicBezTo>
                    <a:pt x="16999" y="12840"/>
                    <a:pt x="16999" y="12840"/>
                    <a:pt x="16999" y="12840"/>
                  </a:cubicBezTo>
                  <a:cubicBezTo>
                    <a:pt x="16999" y="12773"/>
                    <a:pt x="16999" y="12773"/>
                    <a:pt x="16999" y="12773"/>
                  </a:cubicBezTo>
                  <a:cubicBezTo>
                    <a:pt x="17056" y="12840"/>
                    <a:pt x="17056" y="12840"/>
                    <a:pt x="17056" y="12840"/>
                  </a:cubicBezTo>
                  <a:cubicBezTo>
                    <a:pt x="16999" y="12840"/>
                    <a:pt x="16999" y="12840"/>
                    <a:pt x="16999" y="12840"/>
                  </a:cubicBezTo>
                  <a:cubicBezTo>
                    <a:pt x="16999" y="12840"/>
                    <a:pt x="16999" y="12840"/>
                    <a:pt x="16999" y="12840"/>
                  </a:cubicBezTo>
                  <a:cubicBezTo>
                    <a:pt x="16943" y="12907"/>
                    <a:pt x="16943" y="12907"/>
                    <a:pt x="16943" y="12907"/>
                  </a:cubicBezTo>
                  <a:cubicBezTo>
                    <a:pt x="16943" y="12907"/>
                    <a:pt x="16943" y="12907"/>
                    <a:pt x="16943" y="12907"/>
                  </a:cubicBezTo>
                  <a:cubicBezTo>
                    <a:pt x="16999" y="12973"/>
                    <a:pt x="16999" y="12973"/>
                    <a:pt x="16999" y="12973"/>
                  </a:cubicBezTo>
                  <a:cubicBezTo>
                    <a:pt x="16999" y="13040"/>
                    <a:pt x="16999" y="13040"/>
                    <a:pt x="16999" y="13040"/>
                  </a:cubicBezTo>
                  <a:cubicBezTo>
                    <a:pt x="16999" y="13040"/>
                    <a:pt x="16999" y="13040"/>
                    <a:pt x="16999" y="13040"/>
                  </a:cubicBezTo>
                  <a:cubicBezTo>
                    <a:pt x="16999" y="13107"/>
                    <a:pt x="16999" y="13107"/>
                    <a:pt x="16999" y="13107"/>
                  </a:cubicBezTo>
                  <a:cubicBezTo>
                    <a:pt x="17056" y="13174"/>
                    <a:pt x="17056" y="13174"/>
                    <a:pt x="17056" y="13174"/>
                  </a:cubicBezTo>
                  <a:cubicBezTo>
                    <a:pt x="17056" y="13174"/>
                    <a:pt x="17056" y="13174"/>
                    <a:pt x="17056" y="13174"/>
                  </a:cubicBezTo>
                  <a:cubicBezTo>
                    <a:pt x="17056" y="13241"/>
                    <a:pt x="17056" y="13241"/>
                    <a:pt x="17056" y="13241"/>
                  </a:cubicBezTo>
                  <a:cubicBezTo>
                    <a:pt x="17056" y="13308"/>
                    <a:pt x="17056" y="13308"/>
                    <a:pt x="17056" y="13308"/>
                  </a:cubicBezTo>
                  <a:cubicBezTo>
                    <a:pt x="16999" y="13308"/>
                    <a:pt x="16999" y="13308"/>
                    <a:pt x="16999" y="13308"/>
                  </a:cubicBezTo>
                  <a:cubicBezTo>
                    <a:pt x="17056" y="13375"/>
                    <a:pt x="17056" y="13375"/>
                    <a:pt x="17056" y="13375"/>
                  </a:cubicBezTo>
                  <a:cubicBezTo>
                    <a:pt x="16999" y="13441"/>
                    <a:pt x="16999" y="13441"/>
                    <a:pt x="16999" y="13441"/>
                  </a:cubicBezTo>
                  <a:cubicBezTo>
                    <a:pt x="16943" y="13308"/>
                    <a:pt x="16943" y="13308"/>
                    <a:pt x="16943" y="13308"/>
                  </a:cubicBezTo>
                  <a:cubicBezTo>
                    <a:pt x="16943" y="13308"/>
                    <a:pt x="16943" y="13308"/>
                    <a:pt x="16943" y="13308"/>
                  </a:cubicBezTo>
                  <a:cubicBezTo>
                    <a:pt x="16943" y="13241"/>
                    <a:pt x="16943" y="13241"/>
                    <a:pt x="16943" y="13241"/>
                  </a:cubicBezTo>
                  <a:cubicBezTo>
                    <a:pt x="16943" y="13174"/>
                    <a:pt x="16943" y="13174"/>
                    <a:pt x="16943" y="13174"/>
                  </a:cubicBezTo>
                  <a:cubicBezTo>
                    <a:pt x="16943" y="13241"/>
                    <a:pt x="16943" y="13241"/>
                    <a:pt x="16943" y="13241"/>
                  </a:cubicBezTo>
                  <a:cubicBezTo>
                    <a:pt x="16943" y="13308"/>
                    <a:pt x="16943" y="13308"/>
                    <a:pt x="16943" y="13308"/>
                  </a:cubicBezTo>
                  <a:cubicBezTo>
                    <a:pt x="16943" y="13375"/>
                    <a:pt x="16943" y="13375"/>
                    <a:pt x="16943" y="13375"/>
                  </a:cubicBezTo>
                  <a:cubicBezTo>
                    <a:pt x="16943" y="13441"/>
                    <a:pt x="16943" y="13441"/>
                    <a:pt x="16943" y="13441"/>
                  </a:cubicBezTo>
                  <a:cubicBezTo>
                    <a:pt x="16943" y="13508"/>
                    <a:pt x="16943" y="13508"/>
                    <a:pt x="16943" y="13508"/>
                  </a:cubicBezTo>
                  <a:cubicBezTo>
                    <a:pt x="16943" y="13575"/>
                    <a:pt x="16943" y="13575"/>
                    <a:pt x="16943" y="13575"/>
                  </a:cubicBezTo>
                  <a:cubicBezTo>
                    <a:pt x="16943" y="13575"/>
                    <a:pt x="16943" y="13575"/>
                    <a:pt x="16943" y="13575"/>
                  </a:cubicBezTo>
                  <a:cubicBezTo>
                    <a:pt x="16887" y="13575"/>
                    <a:pt x="16887" y="13575"/>
                    <a:pt x="16887" y="13575"/>
                  </a:cubicBezTo>
                  <a:cubicBezTo>
                    <a:pt x="16887" y="13508"/>
                    <a:pt x="16887" y="13508"/>
                    <a:pt x="16887" y="13508"/>
                  </a:cubicBezTo>
                  <a:cubicBezTo>
                    <a:pt x="16831" y="13508"/>
                    <a:pt x="16831" y="13508"/>
                    <a:pt x="16831" y="13508"/>
                  </a:cubicBezTo>
                  <a:cubicBezTo>
                    <a:pt x="16887" y="13642"/>
                    <a:pt x="16887" y="13642"/>
                    <a:pt x="16887" y="13642"/>
                  </a:cubicBezTo>
                  <a:cubicBezTo>
                    <a:pt x="16831" y="13709"/>
                    <a:pt x="16831" y="13709"/>
                    <a:pt x="16831" y="13709"/>
                  </a:cubicBezTo>
                  <a:cubicBezTo>
                    <a:pt x="16887" y="13709"/>
                    <a:pt x="16887" y="13709"/>
                    <a:pt x="16887" y="13709"/>
                  </a:cubicBezTo>
                  <a:cubicBezTo>
                    <a:pt x="16887" y="13709"/>
                    <a:pt x="16887" y="13709"/>
                    <a:pt x="16887" y="13709"/>
                  </a:cubicBezTo>
                  <a:cubicBezTo>
                    <a:pt x="16831" y="13709"/>
                    <a:pt x="16831" y="13709"/>
                    <a:pt x="16831" y="13709"/>
                  </a:cubicBezTo>
                  <a:cubicBezTo>
                    <a:pt x="16775" y="13709"/>
                    <a:pt x="16775" y="13709"/>
                    <a:pt x="16775" y="13709"/>
                  </a:cubicBezTo>
                  <a:cubicBezTo>
                    <a:pt x="16775" y="13642"/>
                    <a:pt x="16775" y="13642"/>
                    <a:pt x="16775" y="13642"/>
                  </a:cubicBezTo>
                  <a:cubicBezTo>
                    <a:pt x="16775" y="13575"/>
                    <a:pt x="16775" y="13575"/>
                    <a:pt x="16775" y="13575"/>
                  </a:cubicBezTo>
                  <a:cubicBezTo>
                    <a:pt x="16775" y="13508"/>
                    <a:pt x="16775" y="13508"/>
                    <a:pt x="16775" y="13508"/>
                  </a:cubicBezTo>
                  <a:cubicBezTo>
                    <a:pt x="16775" y="13575"/>
                    <a:pt x="16775" y="13575"/>
                    <a:pt x="16775" y="13575"/>
                  </a:cubicBezTo>
                  <a:cubicBezTo>
                    <a:pt x="16719" y="13575"/>
                    <a:pt x="16719" y="13575"/>
                    <a:pt x="16719" y="13575"/>
                  </a:cubicBezTo>
                  <a:cubicBezTo>
                    <a:pt x="16719" y="13508"/>
                    <a:pt x="16719" y="13508"/>
                    <a:pt x="16719" y="13508"/>
                  </a:cubicBezTo>
                  <a:cubicBezTo>
                    <a:pt x="16719" y="13441"/>
                    <a:pt x="16719" y="13441"/>
                    <a:pt x="16719" y="13441"/>
                  </a:cubicBezTo>
                  <a:cubicBezTo>
                    <a:pt x="16719" y="13508"/>
                    <a:pt x="16719" y="13508"/>
                    <a:pt x="16719" y="13508"/>
                  </a:cubicBezTo>
                  <a:cubicBezTo>
                    <a:pt x="16719" y="13508"/>
                    <a:pt x="16719" y="13508"/>
                    <a:pt x="16719" y="13508"/>
                  </a:cubicBezTo>
                  <a:cubicBezTo>
                    <a:pt x="16663" y="13508"/>
                    <a:pt x="16663" y="13508"/>
                    <a:pt x="16663" y="13508"/>
                  </a:cubicBezTo>
                  <a:cubicBezTo>
                    <a:pt x="16663" y="13441"/>
                    <a:pt x="16663" y="13441"/>
                    <a:pt x="16663" y="13441"/>
                  </a:cubicBezTo>
                  <a:cubicBezTo>
                    <a:pt x="16663" y="13441"/>
                    <a:pt x="16663" y="13441"/>
                    <a:pt x="16663" y="13441"/>
                  </a:cubicBezTo>
                  <a:cubicBezTo>
                    <a:pt x="16663" y="13441"/>
                    <a:pt x="16663" y="13441"/>
                    <a:pt x="16663" y="13441"/>
                  </a:cubicBezTo>
                  <a:cubicBezTo>
                    <a:pt x="16663" y="13441"/>
                    <a:pt x="16663" y="13441"/>
                    <a:pt x="16663" y="13441"/>
                  </a:cubicBezTo>
                  <a:cubicBezTo>
                    <a:pt x="16663" y="13441"/>
                    <a:pt x="16663" y="13441"/>
                    <a:pt x="16663" y="13441"/>
                  </a:cubicBezTo>
                  <a:cubicBezTo>
                    <a:pt x="16663" y="13508"/>
                    <a:pt x="16663" y="13508"/>
                    <a:pt x="16663" y="13508"/>
                  </a:cubicBezTo>
                  <a:cubicBezTo>
                    <a:pt x="16607" y="13441"/>
                    <a:pt x="16607" y="13441"/>
                    <a:pt x="16607" y="13441"/>
                  </a:cubicBezTo>
                  <a:cubicBezTo>
                    <a:pt x="16607" y="13441"/>
                    <a:pt x="16607" y="13441"/>
                    <a:pt x="16607" y="13441"/>
                  </a:cubicBezTo>
                  <a:cubicBezTo>
                    <a:pt x="16607" y="13441"/>
                    <a:pt x="16607" y="13441"/>
                    <a:pt x="16607" y="13441"/>
                  </a:cubicBezTo>
                  <a:cubicBezTo>
                    <a:pt x="16607" y="13375"/>
                    <a:pt x="16607" y="13375"/>
                    <a:pt x="16607" y="13375"/>
                  </a:cubicBezTo>
                  <a:cubicBezTo>
                    <a:pt x="16551" y="13308"/>
                    <a:pt x="16551" y="13308"/>
                    <a:pt x="16551" y="13308"/>
                  </a:cubicBezTo>
                  <a:cubicBezTo>
                    <a:pt x="16551" y="13241"/>
                    <a:pt x="16551" y="13241"/>
                    <a:pt x="16551" y="13241"/>
                  </a:cubicBezTo>
                  <a:cubicBezTo>
                    <a:pt x="16551" y="13308"/>
                    <a:pt x="16551" y="13308"/>
                    <a:pt x="16551" y="13308"/>
                  </a:cubicBezTo>
                  <a:cubicBezTo>
                    <a:pt x="16551" y="13375"/>
                    <a:pt x="16551" y="13375"/>
                    <a:pt x="16551" y="13375"/>
                  </a:cubicBezTo>
                  <a:cubicBezTo>
                    <a:pt x="16551" y="13441"/>
                    <a:pt x="16551" y="13441"/>
                    <a:pt x="16551" y="13441"/>
                  </a:cubicBezTo>
                  <a:cubicBezTo>
                    <a:pt x="16551" y="13441"/>
                    <a:pt x="16551" y="13441"/>
                    <a:pt x="16551" y="13441"/>
                  </a:cubicBezTo>
                  <a:cubicBezTo>
                    <a:pt x="16495" y="13375"/>
                    <a:pt x="16495" y="13375"/>
                    <a:pt x="16495" y="13375"/>
                  </a:cubicBezTo>
                  <a:cubicBezTo>
                    <a:pt x="16495" y="13308"/>
                    <a:pt x="16495" y="13308"/>
                    <a:pt x="16495" y="13308"/>
                  </a:cubicBezTo>
                  <a:cubicBezTo>
                    <a:pt x="16495" y="13308"/>
                    <a:pt x="16495" y="13308"/>
                    <a:pt x="16495" y="13308"/>
                  </a:cubicBezTo>
                  <a:cubicBezTo>
                    <a:pt x="16438" y="13308"/>
                    <a:pt x="16438" y="13308"/>
                    <a:pt x="16438" y="13308"/>
                  </a:cubicBezTo>
                  <a:cubicBezTo>
                    <a:pt x="16438" y="13241"/>
                    <a:pt x="16438" y="13241"/>
                    <a:pt x="16438" y="13241"/>
                  </a:cubicBezTo>
                  <a:cubicBezTo>
                    <a:pt x="16382" y="13174"/>
                    <a:pt x="16382" y="13174"/>
                    <a:pt x="16382" y="13174"/>
                  </a:cubicBezTo>
                  <a:cubicBezTo>
                    <a:pt x="16382" y="13174"/>
                    <a:pt x="16382" y="13174"/>
                    <a:pt x="16382" y="13174"/>
                  </a:cubicBezTo>
                  <a:cubicBezTo>
                    <a:pt x="16382" y="13107"/>
                    <a:pt x="16382" y="13107"/>
                    <a:pt x="16382" y="13107"/>
                  </a:cubicBezTo>
                  <a:cubicBezTo>
                    <a:pt x="16326" y="13174"/>
                    <a:pt x="16326" y="13174"/>
                    <a:pt x="16326" y="13174"/>
                  </a:cubicBezTo>
                  <a:cubicBezTo>
                    <a:pt x="16326" y="13174"/>
                    <a:pt x="16326" y="13174"/>
                    <a:pt x="16326" y="13174"/>
                  </a:cubicBezTo>
                  <a:cubicBezTo>
                    <a:pt x="16382" y="13241"/>
                    <a:pt x="16382" y="13241"/>
                    <a:pt x="16382" y="13241"/>
                  </a:cubicBezTo>
                  <a:cubicBezTo>
                    <a:pt x="16382" y="13308"/>
                    <a:pt x="16382" y="13308"/>
                    <a:pt x="16382" y="13308"/>
                  </a:cubicBezTo>
                  <a:cubicBezTo>
                    <a:pt x="16326" y="13241"/>
                    <a:pt x="16326" y="13241"/>
                    <a:pt x="16326" y="13241"/>
                  </a:cubicBezTo>
                  <a:cubicBezTo>
                    <a:pt x="16326" y="13241"/>
                    <a:pt x="16326" y="13241"/>
                    <a:pt x="16326" y="13241"/>
                  </a:cubicBezTo>
                  <a:cubicBezTo>
                    <a:pt x="16326" y="13174"/>
                    <a:pt x="16326" y="13174"/>
                    <a:pt x="16326" y="13174"/>
                  </a:cubicBezTo>
                  <a:cubicBezTo>
                    <a:pt x="16270" y="13174"/>
                    <a:pt x="16270" y="13174"/>
                    <a:pt x="16270" y="13174"/>
                  </a:cubicBezTo>
                  <a:cubicBezTo>
                    <a:pt x="16214" y="13107"/>
                    <a:pt x="16214" y="13107"/>
                    <a:pt x="16214" y="13107"/>
                  </a:cubicBezTo>
                  <a:cubicBezTo>
                    <a:pt x="16214" y="13040"/>
                    <a:pt x="16214" y="13040"/>
                    <a:pt x="16214" y="13040"/>
                  </a:cubicBezTo>
                  <a:cubicBezTo>
                    <a:pt x="16158" y="13040"/>
                    <a:pt x="16158" y="13040"/>
                    <a:pt x="16158" y="13040"/>
                  </a:cubicBezTo>
                  <a:cubicBezTo>
                    <a:pt x="16158" y="13107"/>
                    <a:pt x="16158" y="13107"/>
                    <a:pt x="16158" y="13107"/>
                  </a:cubicBezTo>
                  <a:cubicBezTo>
                    <a:pt x="16102" y="13040"/>
                    <a:pt x="16102" y="13040"/>
                    <a:pt x="16102" y="13040"/>
                  </a:cubicBezTo>
                  <a:cubicBezTo>
                    <a:pt x="16102" y="13107"/>
                    <a:pt x="16102" y="13107"/>
                    <a:pt x="16102" y="13107"/>
                  </a:cubicBezTo>
                  <a:cubicBezTo>
                    <a:pt x="16158" y="13174"/>
                    <a:pt x="16158" y="13174"/>
                    <a:pt x="16158" y="13174"/>
                  </a:cubicBezTo>
                  <a:cubicBezTo>
                    <a:pt x="16214" y="13241"/>
                    <a:pt x="16214" y="13241"/>
                    <a:pt x="16214" y="13241"/>
                  </a:cubicBezTo>
                  <a:cubicBezTo>
                    <a:pt x="16214" y="13241"/>
                    <a:pt x="16214" y="13241"/>
                    <a:pt x="16214" y="13241"/>
                  </a:cubicBezTo>
                  <a:cubicBezTo>
                    <a:pt x="16214" y="13308"/>
                    <a:pt x="16214" y="13308"/>
                    <a:pt x="16214" y="13308"/>
                  </a:cubicBezTo>
                  <a:cubicBezTo>
                    <a:pt x="16214" y="13375"/>
                    <a:pt x="16214" y="13375"/>
                    <a:pt x="16214" y="13375"/>
                  </a:cubicBezTo>
                  <a:cubicBezTo>
                    <a:pt x="16214" y="13375"/>
                    <a:pt x="16214" y="13375"/>
                    <a:pt x="16214" y="13375"/>
                  </a:cubicBezTo>
                  <a:cubicBezTo>
                    <a:pt x="16270" y="13375"/>
                    <a:pt x="16270" y="13375"/>
                    <a:pt x="16270" y="13375"/>
                  </a:cubicBezTo>
                  <a:cubicBezTo>
                    <a:pt x="16326" y="13375"/>
                    <a:pt x="16326" y="13375"/>
                    <a:pt x="16326" y="13375"/>
                  </a:cubicBezTo>
                  <a:cubicBezTo>
                    <a:pt x="16326" y="13441"/>
                    <a:pt x="16326" y="13441"/>
                    <a:pt x="16326" y="13441"/>
                  </a:cubicBezTo>
                  <a:cubicBezTo>
                    <a:pt x="16326" y="13441"/>
                    <a:pt x="16326" y="13441"/>
                    <a:pt x="16326" y="13441"/>
                  </a:cubicBezTo>
                  <a:cubicBezTo>
                    <a:pt x="16382" y="13441"/>
                    <a:pt x="16382" y="13441"/>
                    <a:pt x="16382" y="13441"/>
                  </a:cubicBezTo>
                  <a:cubicBezTo>
                    <a:pt x="16326" y="13508"/>
                    <a:pt x="16326" y="13508"/>
                    <a:pt x="16326" y="13508"/>
                  </a:cubicBezTo>
                  <a:cubicBezTo>
                    <a:pt x="16382" y="13508"/>
                    <a:pt x="16382" y="13508"/>
                    <a:pt x="16382" y="13508"/>
                  </a:cubicBezTo>
                  <a:cubicBezTo>
                    <a:pt x="16382" y="13508"/>
                    <a:pt x="16382" y="13508"/>
                    <a:pt x="16382" y="13508"/>
                  </a:cubicBezTo>
                  <a:cubicBezTo>
                    <a:pt x="16438" y="13575"/>
                    <a:pt x="16438" y="13575"/>
                    <a:pt x="16438" y="13575"/>
                  </a:cubicBezTo>
                  <a:cubicBezTo>
                    <a:pt x="16438" y="13575"/>
                    <a:pt x="16438" y="13575"/>
                    <a:pt x="16438" y="13575"/>
                  </a:cubicBezTo>
                  <a:cubicBezTo>
                    <a:pt x="16438" y="13575"/>
                    <a:pt x="16438" y="13575"/>
                    <a:pt x="16438" y="13575"/>
                  </a:cubicBezTo>
                  <a:cubicBezTo>
                    <a:pt x="16495" y="13642"/>
                    <a:pt x="16495" y="13642"/>
                    <a:pt x="16495" y="13642"/>
                  </a:cubicBezTo>
                  <a:cubicBezTo>
                    <a:pt x="16495" y="13642"/>
                    <a:pt x="16495" y="13642"/>
                    <a:pt x="16495" y="13642"/>
                  </a:cubicBezTo>
                  <a:cubicBezTo>
                    <a:pt x="16438" y="13709"/>
                    <a:pt x="16438" y="13709"/>
                    <a:pt x="16438" y="13709"/>
                  </a:cubicBezTo>
                  <a:cubicBezTo>
                    <a:pt x="16495" y="13709"/>
                    <a:pt x="16495" y="13709"/>
                    <a:pt x="16495" y="13709"/>
                  </a:cubicBezTo>
                  <a:cubicBezTo>
                    <a:pt x="16495" y="13776"/>
                    <a:pt x="16495" y="13776"/>
                    <a:pt x="16495" y="13776"/>
                  </a:cubicBezTo>
                  <a:cubicBezTo>
                    <a:pt x="16495" y="13776"/>
                    <a:pt x="16495" y="13776"/>
                    <a:pt x="16495" y="13776"/>
                  </a:cubicBezTo>
                  <a:cubicBezTo>
                    <a:pt x="16551" y="13709"/>
                    <a:pt x="16551" y="13709"/>
                    <a:pt x="16551" y="13709"/>
                  </a:cubicBezTo>
                  <a:cubicBezTo>
                    <a:pt x="16551" y="13776"/>
                    <a:pt x="16551" y="13776"/>
                    <a:pt x="16551" y="13776"/>
                  </a:cubicBezTo>
                  <a:cubicBezTo>
                    <a:pt x="16551" y="13776"/>
                    <a:pt x="16551" y="13776"/>
                    <a:pt x="16551" y="13776"/>
                  </a:cubicBezTo>
                  <a:cubicBezTo>
                    <a:pt x="16551" y="13843"/>
                    <a:pt x="16551" y="13843"/>
                    <a:pt x="16551" y="13843"/>
                  </a:cubicBezTo>
                  <a:cubicBezTo>
                    <a:pt x="16551" y="13843"/>
                    <a:pt x="16551" y="13843"/>
                    <a:pt x="16551" y="13843"/>
                  </a:cubicBezTo>
                  <a:cubicBezTo>
                    <a:pt x="16607" y="13843"/>
                    <a:pt x="16607" y="13843"/>
                    <a:pt x="16607" y="13843"/>
                  </a:cubicBezTo>
                  <a:cubicBezTo>
                    <a:pt x="16551" y="13910"/>
                    <a:pt x="16551" y="13910"/>
                    <a:pt x="16551" y="13910"/>
                  </a:cubicBezTo>
                  <a:cubicBezTo>
                    <a:pt x="16551" y="13843"/>
                    <a:pt x="16551" y="13843"/>
                    <a:pt x="16551" y="13843"/>
                  </a:cubicBezTo>
                  <a:cubicBezTo>
                    <a:pt x="16495" y="13910"/>
                    <a:pt x="16495" y="13910"/>
                    <a:pt x="16495" y="13910"/>
                  </a:cubicBezTo>
                  <a:cubicBezTo>
                    <a:pt x="16551" y="13910"/>
                    <a:pt x="16551" y="13910"/>
                    <a:pt x="16551" y="13910"/>
                  </a:cubicBezTo>
                  <a:cubicBezTo>
                    <a:pt x="16551" y="13976"/>
                    <a:pt x="16551" y="13976"/>
                    <a:pt x="16551" y="13976"/>
                  </a:cubicBezTo>
                  <a:cubicBezTo>
                    <a:pt x="16551" y="13976"/>
                    <a:pt x="16551" y="13976"/>
                    <a:pt x="16551" y="13976"/>
                  </a:cubicBezTo>
                  <a:cubicBezTo>
                    <a:pt x="16551" y="13976"/>
                    <a:pt x="16551" y="13976"/>
                    <a:pt x="16551" y="13976"/>
                  </a:cubicBezTo>
                  <a:close/>
                  <a:moveTo>
                    <a:pt x="12399" y="12706"/>
                  </a:moveTo>
                  <a:cubicBezTo>
                    <a:pt x="12399" y="12706"/>
                    <a:pt x="12399" y="12706"/>
                    <a:pt x="12399" y="12706"/>
                  </a:cubicBezTo>
                  <a:cubicBezTo>
                    <a:pt x="12455" y="12639"/>
                    <a:pt x="12455" y="12639"/>
                    <a:pt x="12455" y="12639"/>
                  </a:cubicBezTo>
                  <a:cubicBezTo>
                    <a:pt x="12455" y="12639"/>
                    <a:pt x="12455" y="12639"/>
                    <a:pt x="12455" y="12639"/>
                  </a:cubicBezTo>
                  <a:cubicBezTo>
                    <a:pt x="12455" y="12639"/>
                    <a:pt x="12455" y="12639"/>
                    <a:pt x="12455" y="12639"/>
                  </a:cubicBezTo>
                  <a:cubicBezTo>
                    <a:pt x="12511" y="12639"/>
                    <a:pt x="12511" y="12639"/>
                    <a:pt x="12511" y="12639"/>
                  </a:cubicBezTo>
                  <a:cubicBezTo>
                    <a:pt x="12511" y="12639"/>
                    <a:pt x="12511" y="12639"/>
                    <a:pt x="12511" y="12639"/>
                  </a:cubicBezTo>
                  <a:cubicBezTo>
                    <a:pt x="12567" y="12639"/>
                    <a:pt x="12567" y="12639"/>
                    <a:pt x="12567" y="12639"/>
                  </a:cubicBezTo>
                  <a:cubicBezTo>
                    <a:pt x="12567" y="12639"/>
                    <a:pt x="12567" y="12639"/>
                    <a:pt x="12567" y="12639"/>
                  </a:cubicBezTo>
                  <a:cubicBezTo>
                    <a:pt x="12623" y="12639"/>
                    <a:pt x="12623" y="12639"/>
                    <a:pt x="12623" y="12639"/>
                  </a:cubicBezTo>
                  <a:cubicBezTo>
                    <a:pt x="12623" y="12706"/>
                    <a:pt x="12623" y="12706"/>
                    <a:pt x="12623" y="12706"/>
                  </a:cubicBezTo>
                  <a:cubicBezTo>
                    <a:pt x="12567" y="12773"/>
                    <a:pt x="12567" y="12773"/>
                    <a:pt x="12567" y="12773"/>
                  </a:cubicBezTo>
                  <a:cubicBezTo>
                    <a:pt x="12567" y="12773"/>
                    <a:pt x="12567" y="12773"/>
                    <a:pt x="12567" y="12773"/>
                  </a:cubicBezTo>
                  <a:cubicBezTo>
                    <a:pt x="12567" y="12840"/>
                    <a:pt x="12567" y="12840"/>
                    <a:pt x="12567" y="12840"/>
                  </a:cubicBezTo>
                  <a:cubicBezTo>
                    <a:pt x="12567" y="12907"/>
                    <a:pt x="12567" y="12907"/>
                    <a:pt x="12567" y="12907"/>
                  </a:cubicBezTo>
                  <a:cubicBezTo>
                    <a:pt x="12567" y="12907"/>
                    <a:pt x="12567" y="12907"/>
                    <a:pt x="12567" y="12907"/>
                  </a:cubicBezTo>
                  <a:cubicBezTo>
                    <a:pt x="12623" y="12907"/>
                    <a:pt x="12623" y="12907"/>
                    <a:pt x="12623" y="12907"/>
                  </a:cubicBezTo>
                  <a:cubicBezTo>
                    <a:pt x="12623" y="12907"/>
                    <a:pt x="12623" y="12907"/>
                    <a:pt x="12623" y="12907"/>
                  </a:cubicBezTo>
                  <a:cubicBezTo>
                    <a:pt x="12623" y="12907"/>
                    <a:pt x="12623" y="12907"/>
                    <a:pt x="12623" y="12907"/>
                  </a:cubicBezTo>
                  <a:cubicBezTo>
                    <a:pt x="12679" y="12907"/>
                    <a:pt x="12679" y="12907"/>
                    <a:pt x="12679" y="12907"/>
                  </a:cubicBezTo>
                  <a:cubicBezTo>
                    <a:pt x="12736" y="12907"/>
                    <a:pt x="12736" y="12907"/>
                    <a:pt x="12736" y="12907"/>
                  </a:cubicBezTo>
                  <a:cubicBezTo>
                    <a:pt x="12736" y="12907"/>
                    <a:pt x="12736" y="12907"/>
                    <a:pt x="12736" y="12907"/>
                  </a:cubicBezTo>
                  <a:cubicBezTo>
                    <a:pt x="12792" y="12840"/>
                    <a:pt x="12792" y="12840"/>
                    <a:pt x="12792" y="12840"/>
                  </a:cubicBezTo>
                  <a:cubicBezTo>
                    <a:pt x="12792" y="12840"/>
                    <a:pt x="12792" y="12840"/>
                    <a:pt x="12792" y="12840"/>
                  </a:cubicBezTo>
                  <a:cubicBezTo>
                    <a:pt x="12848" y="12840"/>
                    <a:pt x="12848" y="12840"/>
                    <a:pt x="12848" y="12840"/>
                  </a:cubicBezTo>
                  <a:cubicBezTo>
                    <a:pt x="12848" y="12773"/>
                    <a:pt x="12848" y="12773"/>
                    <a:pt x="12848" y="12773"/>
                  </a:cubicBezTo>
                  <a:cubicBezTo>
                    <a:pt x="12904" y="12706"/>
                    <a:pt x="12904" y="12706"/>
                    <a:pt x="12904" y="12706"/>
                  </a:cubicBezTo>
                  <a:cubicBezTo>
                    <a:pt x="12904" y="12706"/>
                    <a:pt x="12904" y="12706"/>
                    <a:pt x="12904" y="12706"/>
                  </a:cubicBezTo>
                  <a:cubicBezTo>
                    <a:pt x="12904" y="12706"/>
                    <a:pt x="12904" y="12706"/>
                    <a:pt x="12904" y="12706"/>
                  </a:cubicBezTo>
                  <a:cubicBezTo>
                    <a:pt x="12960" y="12706"/>
                    <a:pt x="12960" y="12706"/>
                    <a:pt x="12960" y="12706"/>
                  </a:cubicBezTo>
                  <a:cubicBezTo>
                    <a:pt x="13016" y="12706"/>
                    <a:pt x="13016" y="12706"/>
                    <a:pt x="13016" y="12706"/>
                  </a:cubicBezTo>
                  <a:cubicBezTo>
                    <a:pt x="13016" y="12706"/>
                    <a:pt x="13016" y="12706"/>
                    <a:pt x="13016" y="12706"/>
                  </a:cubicBezTo>
                  <a:cubicBezTo>
                    <a:pt x="13016" y="12706"/>
                    <a:pt x="13016" y="12706"/>
                    <a:pt x="13016" y="12706"/>
                  </a:cubicBezTo>
                  <a:cubicBezTo>
                    <a:pt x="13072" y="12639"/>
                    <a:pt x="13072" y="12639"/>
                    <a:pt x="13072" y="12639"/>
                  </a:cubicBezTo>
                  <a:cubicBezTo>
                    <a:pt x="13072" y="12572"/>
                    <a:pt x="13072" y="12572"/>
                    <a:pt x="13072" y="12572"/>
                  </a:cubicBezTo>
                  <a:cubicBezTo>
                    <a:pt x="13072" y="12505"/>
                    <a:pt x="13072" y="12505"/>
                    <a:pt x="13072" y="12505"/>
                  </a:cubicBezTo>
                  <a:cubicBezTo>
                    <a:pt x="13128" y="12505"/>
                    <a:pt x="13128" y="12505"/>
                    <a:pt x="13128" y="12505"/>
                  </a:cubicBezTo>
                  <a:cubicBezTo>
                    <a:pt x="13128" y="12505"/>
                    <a:pt x="13128" y="12505"/>
                    <a:pt x="13128" y="12505"/>
                  </a:cubicBezTo>
                  <a:cubicBezTo>
                    <a:pt x="13184" y="12505"/>
                    <a:pt x="13184" y="12505"/>
                    <a:pt x="13184" y="12505"/>
                  </a:cubicBezTo>
                  <a:cubicBezTo>
                    <a:pt x="13184" y="12505"/>
                    <a:pt x="13184" y="12505"/>
                    <a:pt x="13184" y="12505"/>
                  </a:cubicBezTo>
                  <a:cubicBezTo>
                    <a:pt x="13241" y="12438"/>
                    <a:pt x="13241" y="12438"/>
                    <a:pt x="13241" y="12438"/>
                  </a:cubicBezTo>
                  <a:cubicBezTo>
                    <a:pt x="13241" y="12505"/>
                    <a:pt x="13241" y="12505"/>
                    <a:pt x="13241" y="12505"/>
                  </a:cubicBezTo>
                  <a:cubicBezTo>
                    <a:pt x="13241" y="12505"/>
                    <a:pt x="13241" y="12505"/>
                    <a:pt x="13241" y="12505"/>
                  </a:cubicBezTo>
                  <a:cubicBezTo>
                    <a:pt x="13241" y="12572"/>
                    <a:pt x="13241" y="12572"/>
                    <a:pt x="13241" y="12572"/>
                  </a:cubicBezTo>
                  <a:cubicBezTo>
                    <a:pt x="13184" y="12572"/>
                    <a:pt x="13184" y="12572"/>
                    <a:pt x="13184" y="12572"/>
                  </a:cubicBezTo>
                  <a:cubicBezTo>
                    <a:pt x="13241" y="12572"/>
                    <a:pt x="13241" y="12572"/>
                    <a:pt x="13241" y="12572"/>
                  </a:cubicBezTo>
                  <a:cubicBezTo>
                    <a:pt x="13297" y="12572"/>
                    <a:pt x="13297" y="12572"/>
                    <a:pt x="13297" y="12572"/>
                  </a:cubicBezTo>
                  <a:cubicBezTo>
                    <a:pt x="13353" y="12639"/>
                    <a:pt x="13353" y="12639"/>
                    <a:pt x="13353" y="12639"/>
                  </a:cubicBezTo>
                  <a:cubicBezTo>
                    <a:pt x="13353" y="12639"/>
                    <a:pt x="13353" y="12639"/>
                    <a:pt x="13353" y="12639"/>
                  </a:cubicBezTo>
                  <a:cubicBezTo>
                    <a:pt x="13297" y="12706"/>
                    <a:pt x="13297" y="12706"/>
                    <a:pt x="13297" y="12706"/>
                  </a:cubicBezTo>
                  <a:cubicBezTo>
                    <a:pt x="13297" y="12706"/>
                    <a:pt x="13297" y="12706"/>
                    <a:pt x="13297" y="12706"/>
                  </a:cubicBezTo>
                  <a:cubicBezTo>
                    <a:pt x="13297" y="12773"/>
                    <a:pt x="13297" y="12773"/>
                    <a:pt x="13297" y="12773"/>
                  </a:cubicBezTo>
                  <a:cubicBezTo>
                    <a:pt x="13297" y="12773"/>
                    <a:pt x="13297" y="12773"/>
                    <a:pt x="13297" y="12773"/>
                  </a:cubicBezTo>
                  <a:cubicBezTo>
                    <a:pt x="13353" y="12773"/>
                    <a:pt x="13353" y="12773"/>
                    <a:pt x="13353" y="12773"/>
                  </a:cubicBezTo>
                  <a:cubicBezTo>
                    <a:pt x="13353" y="12773"/>
                    <a:pt x="13353" y="12773"/>
                    <a:pt x="13353" y="12773"/>
                  </a:cubicBezTo>
                  <a:cubicBezTo>
                    <a:pt x="13409" y="12773"/>
                    <a:pt x="13409" y="12773"/>
                    <a:pt x="13409" y="12773"/>
                  </a:cubicBezTo>
                  <a:cubicBezTo>
                    <a:pt x="13409" y="12773"/>
                    <a:pt x="13409" y="12773"/>
                    <a:pt x="13409" y="12773"/>
                  </a:cubicBezTo>
                  <a:cubicBezTo>
                    <a:pt x="13409" y="12840"/>
                    <a:pt x="13409" y="12840"/>
                    <a:pt x="13409" y="12840"/>
                  </a:cubicBezTo>
                  <a:cubicBezTo>
                    <a:pt x="13465" y="12840"/>
                    <a:pt x="13465" y="12840"/>
                    <a:pt x="13465" y="12840"/>
                  </a:cubicBezTo>
                  <a:cubicBezTo>
                    <a:pt x="13521" y="12840"/>
                    <a:pt x="13521" y="12840"/>
                    <a:pt x="13521" y="12840"/>
                  </a:cubicBezTo>
                  <a:cubicBezTo>
                    <a:pt x="13521" y="12840"/>
                    <a:pt x="13521" y="12840"/>
                    <a:pt x="13521" y="12840"/>
                  </a:cubicBezTo>
                  <a:cubicBezTo>
                    <a:pt x="13577" y="12907"/>
                    <a:pt x="13577" y="12907"/>
                    <a:pt x="13577" y="12907"/>
                  </a:cubicBezTo>
                  <a:cubicBezTo>
                    <a:pt x="13633" y="12907"/>
                    <a:pt x="13633" y="12907"/>
                    <a:pt x="13633" y="12907"/>
                  </a:cubicBezTo>
                  <a:cubicBezTo>
                    <a:pt x="13633" y="12840"/>
                    <a:pt x="13633" y="12840"/>
                    <a:pt x="13633" y="12840"/>
                  </a:cubicBezTo>
                  <a:cubicBezTo>
                    <a:pt x="13689" y="12773"/>
                    <a:pt x="13689" y="12773"/>
                    <a:pt x="13689" y="12773"/>
                  </a:cubicBezTo>
                  <a:cubicBezTo>
                    <a:pt x="13689" y="12773"/>
                    <a:pt x="13689" y="12773"/>
                    <a:pt x="13689" y="12773"/>
                  </a:cubicBezTo>
                  <a:cubicBezTo>
                    <a:pt x="13745" y="12773"/>
                    <a:pt x="13745" y="12773"/>
                    <a:pt x="13745" y="12773"/>
                  </a:cubicBezTo>
                  <a:cubicBezTo>
                    <a:pt x="13745" y="12706"/>
                    <a:pt x="13745" y="12706"/>
                    <a:pt x="13745" y="12706"/>
                  </a:cubicBezTo>
                  <a:cubicBezTo>
                    <a:pt x="13745" y="12706"/>
                    <a:pt x="13745" y="12706"/>
                    <a:pt x="13745" y="12706"/>
                  </a:cubicBezTo>
                  <a:cubicBezTo>
                    <a:pt x="13689" y="12706"/>
                    <a:pt x="13689" y="12706"/>
                    <a:pt x="13689" y="12706"/>
                  </a:cubicBezTo>
                  <a:cubicBezTo>
                    <a:pt x="13745" y="12706"/>
                    <a:pt x="13745" y="12706"/>
                    <a:pt x="13745" y="12706"/>
                  </a:cubicBezTo>
                  <a:cubicBezTo>
                    <a:pt x="13745" y="12639"/>
                    <a:pt x="13745" y="12639"/>
                    <a:pt x="13745" y="12639"/>
                  </a:cubicBezTo>
                  <a:cubicBezTo>
                    <a:pt x="13689" y="12639"/>
                    <a:pt x="13689" y="12639"/>
                    <a:pt x="13689" y="12639"/>
                  </a:cubicBezTo>
                  <a:cubicBezTo>
                    <a:pt x="13689" y="12572"/>
                    <a:pt x="13689" y="12572"/>
                    <a:pt x="13689" y="12572"/>
                  </a:cubicBezTo>
                  <a:cubicBezTo>
                    <a:pt x="13689" y="12572"/>
                    <a:pt x="13689" y="12572"/>
                    <a:pt x="13689" y="12572"/>
                  </a:cubicBezTo>
                  <a:cubicBezTo>
                    <a:pt x="13689" y="12639"/>
                    <a:pt x="13689" y="12639"/>
                    <a:pt x="13689" y="12639"/>
                  </a:cubicBezTo>
                  <a:cubicBezTo>
                    <a:pt x="13689" y="12639"/>
                    <a:pt x="13689" y="12639"/>
                    <a:pt x="13689" y="12639"/>
                  </a:cubicBezTo>
                  <a:cubicBezTo>
                    <a:pt x="13633" y="12639"/>
                    <a:pt x="13633" y="12639"/>
                    <a:pt x="13633" y="12639"/>
                  </a:cubicBezTo>
                  <a:cubicBezTo>
                    <a:pt x="13577" y="12639"/>
                    <a:pt x="13577" y="12639"/>
                    <a:pt x="13577" y="12639"/>
                  </a:cubicBezTo>
                  <a:cubicBezTo>
                    <a:pt x="13577" y="12572"/>
                    <a:pt x="13577" y="12572"/>
                    <a:pt x="13577" y="12572"/>
                  </a:cubicBezTo>
                  <a:cubicBezTo>
                    <a:pt x="13577" y="12572"/>
                    <a:pt x="13577" y="12572"/>
                    <a:pt x="13577" y="12572"/>
                  </a:cubicBezTo>
                  <a:cubicBezTo>
                    <a:pt x="13521" y="12639"/>
                    <a:pt x="13521" y="12639"/>
                    <a:pt x="13521" y="12639"/>
                  </a:cubicBezTo>
                  <a:cubicBezTo>
                    <a:pt x="13465" y="12639"/>
                    <a:pt x="13465" y="12639"/>
                    <a:pt x="13465" y="12639"/>
                  </a:cubicBezTo>
                  <a:cubicBezTo>
                    <a:pt x="13465" y="12572"/>
                    <a:pt x="13465" y="12572"/>
                    <a:pt x="13465" y="12572"/>
                  </a:cubicBezTo>
                  <a:cubicBezTo>
                    <a:pt x="13465" y="12572"/>
                    <a:pt x="13465" y="12572"/>
                    <a:pt x="13465" y="12572"/>
                  </a:cubicBezTo>
                  <a:cubicBezTo>
                    <a:pt x="13521" y="12572"/>
                    <a:pt x="13521" y="12572"/>
                    <a:pt x="13521" y="12572"/>
                  </a:cubicBezTo>
                  <a:cubicBezTo>
                    <a:pt x="13577" y="12505"/>
                    <a:pt x="13577" y="12505"/>
                    <a:pt x="13577" y="12505"/>
                  </a:cubicBezTo>
                  <a:cubicBezTo>
                    <a:pt x="13577" y="12505"/>
                    <a:pt x="13577" y="12505"/>
                    <a:pt x="13577" y="12505"/>
                  </a:cubicBezTo>
                  <a:cubicBezTo>
                    <a:pt x="13521" y="12505"/>
                    <a:pt x="13521" y="12505"/>
                    <a:pt x="13521" y="12505"/>
                  </a:cubicBezTo>
                  <a:cubicBezTo>
                    <a:pt x="13521" y="12438"/>
                    <a:pt x="13521" y="12438"/>
                    <a:pt x="13521" y="12438"/>
                  </a:cubicBezTo>
                  <a:cubicBezTo>
                    <a:pt x="13521" y="12372"/>
                    <a:pt x="13521" y="12372"/>
                    <a:pt x="13521" y="12372"/>
                  </a:cubicBezTo>
                  <a:cubicBezTo>
                    <a:pt x="13521" y="12372"/>
                    <a:pt x="13521" y="12372"/>
                    <a:pt x="13521" y="12372"/>
                  </a:cubicBezTo>
                  <a:cubicBezTo>
                    <a:pt x="13521" y="12305"/>
                    <a:pt x="13521" y="12305"/>
                    <a:pt x="13521" y="12305"/>
                  </a:cubicBezTo>
                  <a:cubicBezTo>
                    <a:pt x="13521" y="12305"/>
                    <a:pt x="13521" y="12305"/>
                    <a:pt x="13521" y="12305"/>
                  </a:cubicBezTo>
                  <a:cubicBezTo>
                    <a:pt x="13465" y="12238"/>
                    <a:pt x="13465" y="12238"/>
                    <a:pt x="13465" y="12238"/>
                  </a:cubicBezTo>
                  <a:cubicBezTo>
                    <a:pt x="13409" y="12171"/>
                    <a:pt x="13409" y="12171"/>
                    <a:pt x="13409" y="12171"/>
                  </a:cubicBezTo>
                  <a:cubicBezTo>
                    <a:pt x="13409" y="12171"/>
                    <a:pt x="13409" y="12171"/>
                    <a:pt x="13409" y="12171"/>
                  </a:cubicBezTo>
                  <a:cubicBezTo>
                    <a:pt x="13353" y="12104"/>
                    <a:pt x="13353" y="12104"/>
                    <a:pt x="13353" y="12104"/>
                  </a:cubicBezTo>
                  <a:cubicBezTo>
                    <a:pt x="13353" y="12104"/>
                    <a:pt x="13353" y="12104"/>
                    <a:pt x="13353" y="12104"/>
                  </a:cubicBezTo>
                  <a:cubicBezTo>
                    <a:pt x="13353" y="12104"/>
                    <a:pt x="13353" y="12104"/>
                    <a:pt x="13353" y="12104"/>
                  </a:cubicBezTo>
                  <a:cubicBezTo>
                    <a:pt x="13353" y="12037"/>
                    <a:pt x="13353" y="12037"/>
                    <a:pt x="13353" y="12037"/>
                  </a:cubicBezTo>
                  <a:cubicBezTo>
                    <a:pt x="13297" y="11970"/>
                    <a:pt x="13297" y="11970"/>
                    <a:pt x="13297" y="11970"/>
                  </a:cubicBezTo>
                  <a:cubicBezTo>
                    <a:pt x="13241" y="11970"/>
                    <a:pt x="13241" y="11970"/>
                    <a:pt x="13241" y="11970"/>
                  </a:cubicBezTo>
                  <a:cubicBezTo>
                    <a:pt x="13184" y="11970"/>
                    <a:pt x="13184" y="11970"/>
                    <a:pt x="13184" y="11970"/>
                  </a:cubicBezTo>
                  <a:cubicBezTo>
                    <a:pt x="13128" y="11903"/>
                    <a:pt x="13128" y="11903"/>
                    <a:pt x="13128" y="11903"/>
                  </a:cubicBezTo>
                  <a:cubicBezTo>
                    <a:pt x="13184" y="11837"/>
                    <a:pt x="13184" y="11837"/>
                    <a:pt x="13184" y="11837"/>
                  </a:cubicBezTo>
                  <a:cubicBezTo>
                    <a:pt x="13184" y="11837"/>
                    <a:pt x="13184" y="11837"/>
                    <a:pt x="13184" y="11837"/>
                  </a:cubicBezTo>
                  <a:cubicBezTo>
                    <a:pt x="13128" y="11837"/>
                    <a:pt x="13128" y="11837"/>
                    <a:pt x="13128" y="11837"/>
                  </a:cubicBezTo>
                  <a:cubicBezTo>
                    <a:pt x="13128" y="11770"/>
                    <a:pt x="13128" y="11770"/>
                    <a:pt x="13128" y="11770"/>
                  </a:cubicBezTo>
                  <a:cubicBezTo>
                    <a:pt x="13128" y="11770"/>
                    <a:pt x="13128" y="11770"/>
                    <a:pt x="13128" y="11770"/>
                  </a:cubicBezTo>
                  <a:cubicBezTo>
                    <a:pt x="13072" y="11837"/>
                    <a:pt x="13072" y="11837"/>
                    <a:pt x="13072" y="11837"/>
                  </a:cubicBezTo>
                  <a:cubicBezTo>
                    <a:pt x="13072" y="11903"/>
                    <a:pt x="13072" y="11903"/>
                    <a:pt x="13072" y="11903"/>
                  </a:cubicBezTo>
                  <a:cubicBezTo>
                    <a:pt x="13016" y="11903"/>
                    <a:pt x="13016" y="11903"/>
                    <a:pt x="13016" y="11903"/>
                  </a:cubicBezTo>
                  <a:cubicBezTo>
                    <a:pt x="13016" y="11903"/>
                    <a:pt x="13016" y="11903"/>
                    <a:pt x="13016" y="11903"/>
                  </a:cubicBezTo>
                  <a:cubicBezTo>
                    <a:pt x="13016" y="11837"/>
                    <a:pt x="13016" y="11837"/>
                    <a:pt x="13016" y="11837"/>
                  </a:cubicBezTo>
                  <a:cubicBezTo>
                    <a:pt x="13016" y="11770"/>
                    <a:pt x="13016" y="11770"/>
                    <a:pt x="13016" y="11770"/>
                  </a:cubicBezTo>
                  <a:cubicBezTo>
                    <a:pt x="13016" y="11703"/>
                    <a:pt x="13016" y="11703"/>
                    <a:pt x="13016" y="11703"/>
                  </a:cubicBezTo>
                  <a:cubicBezTo>
                    <a:pt x="13016" y="11703"/>
                    <a:pt x="13016" y="11703"/>
                    <a:pt x="13016" y="11703"/>
                  </a:cubicBezTo>
                  <a:cubicBezTo>
                    <a:pt x="13072" y="11703"/>
                    <a:pt x="13072" y="11703"/>
                    <a:pt x="13072" y="11703"/>
                  </a:cubicBezTo>
                  <a:cubicBezTo>
                    <a:pt x="13072" y="11703"/>
                    <a:pt x="13072" y="11703"/>
                    <a:pt x="13072" y="11703"/>
                  </a:cubicBezTo>
                  <a:cubicBezTo>
                    <a:pt x="13072" y="11636"/>
                    <a:pt x="13072" y="11636"/>
                    <a:pt x="13072" y="11636"/>
                  </a:cubicBezTo>
                  <a:cubicBezTo>
                    <a:pt x="13016" y="11636"/>
                    <a:pt x="13016" y="11636"/>
                    <a:pt x="13016" y="11636"/>
                  </a:cubicBezTo>
                  <a:cubicBezTo>
                    <a:pt x="13016" y="11636"/>
                    <a:pt x="13016" y="11636"/>
                    <a:pt x="13016" y="11636"/>
                  </a:cubicBezTo>
                  <a:cubicBezTo>
                    <a:pt x="13016" y="11569"/>
                    <a:pt x="13016" y="11569"/>
                    <a:pt x="13016" y="11569"/>
                  </a:cubicBezTo>
                  <a:cubicBezTo>
                    <a:pt x="13016" y="11502"/>
                    <a:pt x="13016" y="11502"/>
                    <a:pt x="13016" y="11502"/>
                  </a:cubicBezTo>
                  <a:cubicBezTo>
                    <a:pt x="13016" y="11502"/>
                    <a:pt x="13016" y="11502"/>
                    <a:pt x="13016" y="11502"/>
                  </a:cubicBezTo>
                  <a:cubicBezTo>
                    <a:pt x="12904" y="11569"/>
                    <a:pt x="12904" y="11569"/>
                    <a:pt x="12904" y="11569"/>
                  </a:cubicBezTo>
                  <a:cubicBezTo>
                    <a:pt x="12848" y="11636"/>
                    <a:pt x="12848" y="11636"/>
                    <a:pt x="12848" y="11636"/>
                  </a:cubicBezTo>
                  <a:cubicBezTo>
                    <a:pt x="12848" y="11703"/>
                    <a:pt x="12848" y="11703"/>
                    <a:pt x="12848" y="11703"/>
                  </a:cubicBezTo>
                  <a:cubicBezTo>
                    <a:pt x="12792" y="11770"/>
                    <a:pt x="12792" y="11770"/>
                    <a:pt x="12792" y="11770"/>
                  </a:cubicBezTo>
                  <a:cubicBezTo>
                    <a:pt x="12792" y="11837"/>
                    <a:pt x="12792" y="11837"/>
                    <a:pt x="12792" y="11837"/>
                  </a:cubicBezTo>
                  <a:cubicBezTo>
                    <a:pt x="12736" y="11837"/>
                    <a:pt x="12736" y="11837"/>
                    <a:pt x="12736" y="11837"/>
                  </a:cubicBezTo>
                  <a:cubicBezTo>
                    <a:pt x="12736" y="11903"/>
                    <a:pt x="12736" y="11903"/>
                    <a:pt x="12736" y="11903"/>
                  </a:cubicBezTo>
                  <a:cubicBezTo>
                    <a:pt x="12679" y="11970"/>
                    <a:pt x="12679" y="11970"/>
                    <a:pt x="12679" y="11970"/>
                  </a:cubicBezTo>
                  <a:cubicBezTo>
                    <a:pt x="12736" y="12037"/>
                    <a:pt x="12736" y="12037"/>
                    <a:pt x="12736" y="12037"/>
                  </a:cubicBezTo>
                  <a:cubicBezTo>
                    <a:pt x="12679" y="12037"/>
                    <a:pt x="12679" y="12037"/>
                    <a:pt x="12679" y="12037"/>
                  </a:cubicBezTo>
                  <a:cubicBezTo>
                    <a:pt x="12679" y="12104"/>
                    <a:pt x="12679" y="12104"/>
                    <a:pt x="12679" y="12104"/>
                  </a:cubicBezTo>
                  <a:cubicBezTo>
                    <a:pt x="12679" y="12104"/>
                    <a:pt x="12679" y="12104"/>
                    <a:pt x="12679" y="12104"/>
                  </a:cubicBezTo>
                  <a:cubicBezTo>
                    <a:pt x="12623" y="12171"/>
                    <a:pt x="12623" y="12171"/>
                    <a:pt x="12623" y="12171"/>
                  </a:cubicBezTo>
                  <a:cubicBezTo>
                    <a:pt x="12567" y="12238"/>
                    <a:pt x="12567" y="12238"/>
                    <a:pt x="12567" y="12238"/>
                  </a:cubicBezTo>
                  <a:cubicBezTo>
                    <a:pt x="12567" y="12305"/>
                    <a:pt x="12567" y="12305"/>
                    <a:pt x="12567" y="12305"/>
                  </a:cubicBezTo>
                  <a:cubicBezTo>
                    <a:pt x="12567" y="12305"/>
                    <a:pt x="12567" y="12305"/>
                    <a:pt x="12567" y="12305"/>
                  </a:cubicBezTo>
                  <a:cubicBezTo>
                    <a:pt x="12567" y="12438"/>
                    <a:pt x="12567" y="12438"/>
                    <a:pt x="12567" y="12438"/>
                  </a:cubicBezTo>
                  <a:cubicBezTo>
                    <a:pt x="12567" y="12438"/>
                    <a:pt x="12567" y="12438"/>
                    <a:pt x="12567" y="12438"/>
                  </a:cubicBezTo>
                  <a:cubicBezTo>
                    <a:pt x="12511" y="12438"/>
                    <a:pt x="12511" y="12438"/>
                    <a:pt x="12511" y="12438"/>
                  </a:cubicBezTo>
                  <a:cubicBezTo>
                    <a:pt x="12399" y="12505"/>
                    <a:pt x="12399" y="12505"/>
                    <a:pt x="12399" y="12505"/>
                  </a:cubicBezTo>
                  <a:cubicBezTo>
                    <a:pt x="12399" y="12505"/>
                    <a:pt x="12399" y="12505"/>
                    <a:pt x="12399" y="12505"/>
                  </a:cubicBezTo>
                  <a:cubicBezTo>
                    <a:pt x="12399" y="12639"/>
                    <a:pt x="12399" y="12639"/>
                    <a:pt x="12399" y="12639"/>
                  </a:cubicBezTo>
                  <a:cubicBezTo>
                    <a:pt x="12399" y="12706"/>
                    <a:pt x="12399" y="12706"/>
                    <a:pt x="12399" y="12706"/>
                  </a:cubicBezTo>
                  <a:close/>
                  <a:moveTo>
                    <a:pt x="12792" y="13441"/>
                  </a:moveTo>
                  <a:cubicBezTo>
                    <a:pt x="12792" y="13441"/>
                    <a:pt x="12792" y="13441"/>
                    <a:pt x="12792" y="13441"/>
                  </a:cubicBezTo>
                  <a:cubicBezTo>
                    <a:pt x="12848" y="13441"/>
                    <a:pt x="12848" y="13441"/>
                    <a:pt x="12848" y="13441"/>
                  </a:cubicBezTo>
                  <a:cubicBezTo>
                    <a:pt x="12848" y="13375"/>
                    <a:pt x="12848" y="13375"/>
                    <a:pt x="12848" y="13375"/>
                  </a:cubicBezTo>
                  <a:cubicBezTo>
                    <a:pt x="12904" y="13375"/>
                    <a:pt x="12904" y="13375"/>
                    <a:pt x="12904" y="13375"/>
                  </a:cubicBezTo>
                  <a:cubicBezTo>
                    <a:pt x="12904" y="13441"/>
                    <a:pt x="12904" y="13441"/>
                    <a:pt x="12904" y="13441"/>
                  </a:cubicBezTo>
                  <a:cubicBezTo>
                    <a:pt x="12960" y="13441"/>
                    <a:pt x="12960" y="13441"/>
                    <a:pt x="12960" y="13441"/>
                  </a:cubicBezTo>
                  <a:cubicBezTo>
                    <a:pt x="12960" y="13441"/>
                    <a:pt x="12960" y="13441"/>
                    <a:pt x="12960" y="13441"/>
                  </a:cubicBezTo>
                  <a:cubicBezTo>
                    <a:pt x="13016" y="13375"/>
                    <a:pt x="13016" y="13375"/>
                    <a:pt x="13016" y="13375"/>
                  </a:cubicBezTo>
                  <a:cubicBezTo>
                    <a:pt x="13072" y="13375"/>
                    <a:pt x="13072" y="13375"/>
                    <a:pt x="13072" y="13375"/>
                  </a:cubicBezTo>
                  <a:cubicBezTo>
                    <a:pt x="13128" y="13308"/>
                    <a:pt x="13128" y="13308"/>
                    <a:pt x="13128" y="13308"/>
                  </a:cubicBezTo>
                  <a:cubicBezTo>
                    <a:pt x="13184" y="13241"/>
                    <a:pt x="13184" y="13241"/>
                    <a:pt x="13184" y="13241"/>
                  </a:cubicBezTo>
                  <a:cubicBezTo>
                    <a:pt x="13184" y="13241"/>
                    <a:pt x="13184" y="13241"/>
                    <a:pt x="13184" y="13241"/>
                  </a:cubicBezTo>
                  <a:cubicBezTo>
                    <a:pt x="13241" y="13241"/>
                    <a:pt x="13241" y="13241"/>
                    <a:pt x="13241" y="13241"/>
                  </a:cubicBezTo>
                  <a:cubicBezTo>
                    <a:pt x="13241" y="13174"/>
                    <a:pt x="13241" y="13174"/>
                    <a:pt x="13241" y="13174"/>
                  </a:cubicBezTo>
                  <a:cubicBezTo>
                    <a:pt x="13297" y="13174"/>
                    <a:pt x="13297" y="13174"/>
                    <a:pt x="13297" y="13174"/>
                  </a:cubicBezTo>
                  <a:cubicBezTo>
                    <a:pt x="13297" y="13107"/>
                    <a:pt x="13297" y="13107"/>
                    <a:pt x="13297" y="13107"/>
                  </a:cubicBezTo>
                  <a:cubicBezTo>
                    <a:pt x="13241" y="13107"/>
                    <a:pt x="13241" y="13107"/>
                    <a:pt x="13241" y="13107"/>
                  </a:cubicBezTo>
                  <a:cubicBezTo>
                    <a:pt x="13241" y="13107"/>
                    <a:pt x="13241" y="13107"/>
                    <a:pt x="13241" y="13107"/>
                  </a:cubicBezTo>
                  <a:cubicBezTo>
                    <a:pt x="13184" y="13107"/>
                    <a:pt x="13184" y="13107"/>
                    <a:pt x="13184" y="13107"/>
                  </a:cubicBezTo>
                  <a:cubicBezTo>
                    <a:pt x="13128" y="13107"/>
                    <a:pt x="13128" y="13107"/>
                    <a:pt x="13128" y="13107"/>
                  </a:cubicBezTo>
                  <a:cubicBezTo>
                    <a:pt x="13128" y="13107"/>
                    <a:pt x="13128" y="13107"/>
                    <a:pt x="13128" y="13107"/>
                  </a:cubicBezTo>
                  <a:cubicBezTo>
                    <a:pt x="13072" y="13107"/>
                    <a:pt x="13072" y="13107"/>
                    <a:pt x="13072" y="13107"/>
                  </a:cubicBezTo>
                  <a:cubicBezTo>
                    <a:pt x="13072" y="13174"/>
                    <a:pt x="13072" y="13174"/>
                    <a:pt x="13072" y="13174"/>
                  </a:cubicBezTo>
                  <a:cubicBezTo>
                    <a:pt x="13016" y="13174"/>
                    <a:pt x="13016" y="13174"/>
                    <a:pt x="13016" y="13174"/>
                  </a:cubicBezTo>
                  <a:cubicBezTo>
                    <a:pt x="13016" y="13107"/>
                    <a:pt x="13016" y="13107"/>
                    <a:pt x="13016" y="13107"/>
                  </a:cubicBezTo>
                  <a:cubicBezTo>
                    <a:pt x="13016" y="13107"/>
                    <a:pt x="13016" y="13107"/>
                    <a:pt x="13016" y="13107"/>
                  </a:cubicBezTo>
                  <a:cubicBezTo>
                    <a:pt x="12960" y="13107"/>
                    <a:pt x="12960" y="13107"/>
                    <a:pt x="12960" y="13107"/>
                  </a:cubicBezTo>
                  <a:cubicBezTo>
                    <a:pt x="12904" y="13174"/>
                    <a:pt x="12904" y="13174"/>
                    <a:pt x="12904" y="13174"/>
                  </a:cubicBezTo>
                  <a:cubicBezTo>
                    <a:pt x="12904" y="13241"/>
                    <a:pt x="12904" y="13241"/>
                    <a:pt x="12904" y="13241"/>
                  </a:cubicBezTo>
                  <a:cubicBezTo>
                    <a:pt x="12848" y="13241"/>
                    <a:pt x="12848" y="13241"/>
                    <a:pt x="12848" y="13241"/>
                  </a:cubicBezTo>
                  <a:cubicBezTo>
                    <a:pt x="12792" y="13241"/>
                    <a:pt x="12792" y="13241"/>
                    <a:pt x="12792" y="13241"/>
                  </a:cubicBezTo>
                  <a:cubicBezTo>
                    <a:pt x="12792" y="13308"/>
                    <a:pt x="12792" y="13308"/>
                    <a:pt x="12792" y="13308"/>
                  </a:cubicBezTo>
                  <a:cubicBezTo>
                    <a:pt x="12792" y="13308"/>
                    <a:pt x="12792" y="13308"/>
                    <a:pt x="12792" y="13308"/>
                  </a:cubicBezTo>
                  <a:cubicBezTo>
                    <a:pt x="12792" y="13375"/>
                    <a:pt x="12792" y="13375"/>
                    <a:pt x="12792" y="13375"/>
                  </a:cubicBezTo>
                  <a:cubicBezTo>
                    <a:pt x="12792" y="13441"/>
                    <a:pt x="12792" y="13441"/>
                    <a:pt x="12792" y="13441"/>
                  </a:cubicBezTo>
                  <a:cubicBezTo>
                    <a:pt x="12792" y="13441"/>
                    <a:pt x="12792" y="13441"/>
                    <a:pt x="12792" y="13441"/>
                  </a:cubicBezTo>
                  <a:close/>
                  <a:moveTo>
                    <a:pt x="16831" y="13776"/>
                  </a:moveTo>
                  <a:cubicBezTo>
                    <a:pt x="16831" y="13843"/>
                    <a:pt x="16831" y="13843"/>
                    <a:pt x="16831" y="13843"/>
                  </a:cubicBezTo>
                  <a:cubicBezTo>
                    <a:pt x="16887" y="13843"/>
                    <a:pt x="16887" y="13843"/>
                    <a:pt x="16887" y="13843"/>
                  </a:cubicBezTo>
                  <a:cubicBezTo>
                    <a:pt x="16887" y="13843"/>
                    <a:pt x="16887" y="13843"/>
                    <a:pt x="16887" y="13843"/>
                  </a:cubicBezTo>
                  <a:cubicBezTo>
                    <a:pt x="16943" y="13843"/>
                    <a:pt x="16943" y="13843"/>
                    <a:pt x="16943" y="13843"/>
                  </a:cubicBezTo>
                  <a:cubicBezTo>
                    <a:pt x="16943" y="13843"/>
                    <a:pt x="16943" y="13843"/>
                    <a:pt x="16943" y="13843"/>
                  </a:cubicBezTo>
                  <a:cubicBezTo>
                    <a:pt x="16943" y="13776"/>
                    <a:pt x="16943" y="13776"/>
                    <a:pt x="16943" y="13776"/>
                  </a:cubicBezTo>
                  <a:cubicBezTo>
                    <a:pt x="16943" y="13776"/>
                    <a:pt x="16943" y="13776"/>
                    <a:pt x="16943" y="13776"/>
                  </a:cubicBezTo>
                  <a:cubicBezTo>
                    <a:pt x="16943" y="13776"/>
                    <a:pt x="16943" y="13776"/>
                    <a:pt x="16943" y="13776"/>
                  </a:cubicBezTo>
                  <a:cubicBezTo>
                    <a:pt x="16887" y="13776"/>
                    <a:pt x="16887" y="13776"/>
                    <a:pt x="16887" y="13776"/>
                  </a:cubicBezTo>
                  <a:cubicBezTo>
                    <a:pt x="16831" y="13776"/>
                    <a:pt x="16831" y="13776"/>
                    <a:pt x="16831" y="13776"/>
                  </a:cubicBezTo>
                  <a:cubicBezTo>
                    <a:pt x="16831" y="13776"/>
                    <a:pt x="16831" y="13776"/>
                    <a:pt x="16831" y="13776"/>
                  </a:cubicBezTo>
                  <a:close/>
                  <a:moveTo>
                    <a:pt x="15541" y="13441"/>
                  </a:moveTo>
                  <a:cubicBezTo>
                    <a:pt x="15597" y="13441"/>
                    <a:pt x="15597" y="13441"/>
                    <a:pt x="15597" y="13441"/>
                  </a:cubicBezTo>
                  <a:cubicBezTo>
                    <a:pt x="15597" y="13508"/>
                    <a:pt x="15597" y="13508"/>
                    <a:pt x="15597" y="13508"/>
                  </a:cubicBezTo>
                  <a:cubicBezTo>
                    <a:pt x="15653" y="13508"/>
                    <a:pt x="15653" y="13508"/>
                    <a:pt x="15653" y="13508"/>
                  </a:cubicBezTo>
                  <a:cubicBezTo>
                    <a:pt x="15597" y="13508"/>
                    <a:pt x="15597" y="13508"/>
                    <a:pt x="15597" y="13508"/>
                  </a:cubicBezTo>
                  <a:cubicBezTo>
                    <a:pt x="15653" y="13575"/>
                    <a:pt x="15653" y="13575"/>
                    <a:pt x="15653" y="13575"/>
                  </a:cubicBezTo>
                  <a:cubicBezTo>
                    <a:pt x="15653" y="13575"/>
                    <a:pt x="15653" y="13575"/>
                    <a:pt x="15653" y="13575"/>
                  </a:cubicBezTo>
                  <a:cubicBezTo>
                    <a:pt x="15653" y="13575"/>
                    <a:pt x="15653" y="13575"/>
                    <a:pt x="15653" y="13575"/>
                  </a:cubicBezTo>
                  <a:cubicBezTo>
                    <a:pt x="15709" y="13575"/>
                    <a:pt x="15709" y="13575"/>
                    <a:pt x="15709" y="13575"/>
                  </a:cubicBezTo>
                  <a:cubicBezTo>
                    <a:pt x="15709" y="13575"/>
                    <a:pt x="15709" y="13575"/>
                    <a:pt x="15709" y="13575"/>
                  </a:cubicBezTo>
                  <a:cubicBezTo>
                    <a:pt x="15709" y="13575"/>
                    <a:pt x="15709" y="13575"/>
                    <a:pt x="15709" y="13575"/>
                  </a:cubicBezTo>
                  <a:cubicBezTo>
                    <a:pt x="15709" y="13508"/>
                    <a:pt x="15709" y="13508"/>
                    <a:pt x="15709" y="13508"/>
                  </a:cubicBezTo>
                  <a:cubicBezTo>
                    <a:pt x="15709" y="13508"/>
                    <a:pt x="15709" y="13508"/>
                    <a:pt x="15709" y="13508"/>
                  </a:cubicBezTo>
                  <a:cubicBezTo>
                    <a:pt x="15653" y="13508"/>
                    <a:pt x="15653" y="13508"/>
                    <a:pt x="15653" y="13508"/>
                  </a:cubicBezTo>
                  <a:cubicBezTo>
                    <a:pt x="15653" y="13441"/>
                    <a:pt x="15653" y="13441"/>
                    <a:pt x="15653" y="13441"/>
                  </a:cubicBezTo>
                  <a:cubicBezTo>
                    <a:pt x="15597" y="13441"/>
                    <a:pt x="15597" y="13441"/>
                    <a:pt x="15597" y="13441"/>
                  </a:cubicBezTo>
                  <a:cubicBezTo>
                    <a:pt x="15597" y="13441"/>
                    <a:pt x="15597" y="13441"/>
                    <a:pt x="15597" y="13441"/>
                  </a:cubicBezTo>
                  <a:cubicBezTo>
                    <a:pt x="15541" y="13441"/>
                    <a:pt x="15541" y="13441"/>
                    <a:pt x="15541" y="13441"/>
                  </a:cubicBezTo>
                  <a:close/>
                  <a:moveTo>
                    <a:pt x="16775" y="14177"/>
                  </a:moveTo>
                  <a:cubicBezTo>
                    <a:pt x="16719" y="14110"/>
                    <a:pt x="16719" y="14110"/>
                    <a:pt x="16719" y="14110"/>
                  </a:cubicBezTo>
                  <a:cubicBezTo>
                    <a:pt x="16719" y="14110"/>
                    <a:pt x="16719" y="14110"/>
                    <a:pt x="16719" y="14110"/>
                  </a:cubicBezTo>
                  <a:cubicBezTo>
                    <a:pt x="16719" y="14043"/>
                    <a:pt x="16719" y="14043"/>
                    <a:pt x="16719" y="14043"/>
                  </a:cubicBezTo>
                  <a:cubicBezTo>
                    <a:pt x="16719" y="14043"/>
                    <a:pt x="16719" y="14043"/>
                    <a:pt x="16719" y="14043"/>
                  </a:cubicBezTo>
                  <a:cubicBezTo>
                    <a:pt x="16719" y="14043"/>
                    <a:pt x="16719" y="14043"/>
                    <a:pt x="16719" y="14043"/>
                  </a:cubicBezTo>
                  <a:cubicBezTo>
                    <a:pt x="16719" y="14043"/>
                    <a:pt x="16719" y="14043"/>
                    <a:pt x="16719" y="14043"/>
                  </a:cubicBezTo>
                  <a:cubicBezTo>
                    <a:pt x="16719" y="14043"/>
                    <a:pt x="16719" y="14043"/>
                    <a:pt x="16719" y="14043"/>
                  </a:cubicBezTo>
                  <a:cubicBezTo>
                    <a:pt x="16775" y="14110"/>
                    <a:pt x="16775" y="14110"/>
                    <a:pt x="16775" y="14110"/>
                  </a:cubicBezTo>
                  <a:cubicBezTo>
                    <a:pt x="16775" y="14110"/>
                    <a:pt x="16775" y="14110"/>
                    <a:pt x="16775" y="14110"/>
                  </a:cubicBezTo>
                  <a:cubicBezTo>
                    <a:pt x="16775" y="14177"/>
                    <a:pt x="16775" y="14177"/>
                    <a:pt x="16775" y="14177"/>
                  </a:cubicBezTo>
                  <a:close/>
                  <a:moveTo>
                    <a:pt x="16719" y="14311"/>
                  </a:moveTo>
                  <a:cubicBezTo>
                    <a:pt x="16719" y="14311"/>
                    <a:pt x="16719" y="14311"/>
                    <a:pt x="16719" y="14311"/>
                  </a:cubicBezTo>
                  <a:cubicBezTo>
                    <a:pt x="16719" y="14244"/>
                    <a:pt x="16719" y="14244"/>
                    <a:pt x="16719" y="14244"/>
                  </a:cubicBezTo>
                  <a:cubicBezTo>
                    <a:pt x="16663" y="14244"/>
                    <a:pt x="16663" y="14244"/>
                    <a:pt x="16663" y="14244"/>
                  </a:cubicBezTo>
                  <a:cubicBezTo>
                    <a:pt x="16663" y="14244"/>
                    <a:pt x="16663" y="14244"/>
                    <a:pt x="16663" y="14244"/>
                  </a:cubicBezTo>
                  <a:cubicBezTo>
                    <a:pt x="16607" y="14177"/>
                    <a:pt x="16607" y="14177"/>
                    <a:pt x="16607" y="14177"/>
                  </a:cubicBezTo>
                  <a:cubicBezTo>
                    <a:pt x="16607" y="14177"/>
                    <a:pt x="16607" y="14177"/>
                    <a:pt x="16607" y="14177"/>
                  </a:cubicBezTo>
                  <a:cubicBezTo>
                    <a:pt x="16663" y="14177"/>
                    <a:pt x="16663" y="14177"/>
                    <a:pt x="16663" y="14177"/>
                  </a:cubicBezTo>
                  <a:cubicBezTo>
                    <a:pt x="16663" y="14177"/>
                    <a:pt x="16663" y="14177"/>
                    <a:pt x="16663" y="14177"/>
                  </a:cubicBezTo>
                  <a:cubicBezTo>
                    <a:pt x="16719" y="14177"/>
                    <a:pt x="16719" y="14177"/>
                    <a:pt x="16719" y="14177"/>
                  </a:cubicBezTo>
                  <a:cubicBezTo>
                    <a:pt x="16775" y="14177"/>
                    <a:pt x="16775" y="14177"/>
                    <a:pt x="16775" y="14177"/>
                  </a:cubicBezTo>
                  <a:cubicBezTo>
                    <a:pt x="16775" y="14244"/>
                    <a:pt x="16775" y="14244"/>
                    <a:pt x="16775" y="14244"/>
                  </a:cubicBezTo>
                  <a:cubicBezTo>
                    <a:pt x="16775" y="14244"/>
                    <a:pt x="16775" y="14244"/>
                    <a:pt x="16775" y="14244"/>
                  </a:cubicBezTo>
                  <a:cubicBezTo>
                    <a:pt x="16775" y="14244"/>
                    <a:pt x="16775" y="14244"/>
                    <a:pt x="16775" y="14244"/>
                  </a:cubicBezTo>
                  <a:cubicBezTo>
                    <a:pt x="16719" y="14311"/>
                    <a:pt x="16719" y="14311"/>
                    <a:pt x="16719" y="14311"/>
                  </a:cubicBezTo>
                  <a:cubicBezTo>
                    <a:pt x="16719" y="14311"/>
                    <a:pt x="16719" y="14311"/>
                    <a:pt x="16719" y="14311"/>
                  </a:cubicBezTo>
                  <a:cubicBezTo>
                    <a:pt x="16719" y="14311"/>
                    <a:pt x="16719" y="14311"/>
                    <a:pt x="16719" y="14311"/>
                  </a:cubicBezTo>
                  <a:close/>
                  <a:moveTo>
                    <a:pt x="15485" y="15113"/>
                  </a:moveTo>
                  <a:cubicBezTo>
                    <a:pt x="15485" y="15180"/>
                    <a:pt x="15485" y="15180"/>
                    <a:pt x="15485" y="15180"/>
                  </a:cubicBezTo>
                  <a:cubicBezTo>
                    <a:pt x="15485" y="15113"/>
                    <a:pt x="15485" y="15113"/>
                    <a:pt x="15485" y="15113"/>
                  </a:cubicBezTo>
                  <a:cubicBezTo>
                    <a:pt x="15485" y="15113"/>
                    <a:pt x="15485" y="15113"/>
                    <a:pt x="15485" y="15113"/>
                  </a:cubicBezTo>
                  <a:close/>
                  <a:moveTo>
                    <a:pt x="15485" y="15113"/>
                  </a:moveTo>
                  <a:cubicBezTo>
                    <a:pt x="15485" y="15180"/>
                    <a:pt x="15485" y="15180"/>
                    <a:pt x="15485" y="15180"/>
                  </a:cubicBezTo>
                  <a:cubicBezTo>
                    <a:pt x="15485" y="15180"/>
                    <a:pt x="15485" y="15180"/>
                    <a:pt x="15485" y="15180"/>
                  </a:cubicBezTo>
                  <a:cubicBezTo>
                    <a:pt x="15485" y="15113"/>
                    <a:pt x="15485" y="15113"/>
                    <a:pt x="15485" y="15113"/>
                  </a:cubicBezTo>
                  <a:close/>
                  <a:moveTo>
                    <a:pt x="15541" y="15113"/>
                  </a:moveTo>
                  <a:cubicBezTo>
                    <a:pt x="15541" y="15180"/>
                    <a:pt x="15541" y="15180"/>
                    <a:pt x="15541" y="15180"/>
                  </a:cubicBezTo>
                  <a:cubicBezTo>
                    <a:pt x="15541" y="15180"/>
                    <a:pt x="15541" y="15180"/>
                    <a:pt x="15541" y="15180"/>
                  </a:cubicBezTo>
                  <a:cubicBezTo>
                    <a:pt x="15541" y="15247"/>
                    <a:pt x="15541" y="15247"/>
                    <a:pt x="15541" y="15247"/>
                  </a:cubicBezTo>
                  <a:cubicBezTo>
                    <a:pt x="15541" y="15180"/>
                    <a:pt x="15541" y="15180"/>
                    <a:pt x="15541" y="15180"/>
                  </a:cubicBezTo>
                  <a:cubicBezTo>
                    <a:pt x="15541" y="15180"/>
                    <a:pt x="15541" y="15180"/>
                    <a:pt x="15541" y="15180"/>
                  </a:cubicBezTo>
                  <a:cubicBezTo>
                    <a:pt x="15541" y="15113"/>
                    <a:pt x="15541" y="15113"/>
                    <a:pt x="15541" y="15113"/>
                  </a:cubicBezTo>
                  <a:close/>
                  <a:moveTo>
                    <a:pt x="15877" y="14712"/>
                  </a:moveTo>
                  <a:cubicBezTo>
                    <a:pt x="15877" y="14712"/>
                    <a:pt x="15877" y="14712"/>
                    <a:pt x="15877" y="14712"/>
                  </a:cubicBezTo>
                  <a:cubicBezTo>
                    <a:pt x="15877" y="14645"/>
                    <a:pt x="15877" y="14645"/>
                    <a:pt x="15877" y="14645"/>
                  </a:cubicBezTo>
                  <a:cubicBezTo>
                    <a:pt x="15877" y="14645"/>
                    <a:pt x="15877" y="14645"/>
                    <a:pt x="15877" y="14645"/>
                  </a:cubicBezTo>
                  <a:cubicBezTo>
                    <a:pt x="15877" y="14578"/>
                    <a:pt x="15877" y="14578"/>
                    <a:pt x="15877" y="14578"/>
                  </a:cubicBezTo>
                  <a:cubicBezTo>
                    <a:pt x="15934" y="14578"/>
                    <a:pt x="15934" y="14578"/>
                    <a:pt x="15934" y="14578"/>
                  </a:cubicBezTo>
                  <a:cubicBezTo>
                    <a:pt x="15990" y="14511"/>
                    <a:pt x="15990" y="14511"/>
                    <a:pt x="15990" y="14511"/>
                  </a:cubicBezTo>
                  <a:cubicBezTo>
                    <a:pt x="15990" y="14578"/>
                    <a:pt x="15990" y="14578"/>
                    <a:pt x="15990" y="14578"/>
                  </a:cubicBezTo>
                  <a:cubicBezTo>
                    <a:pt x="15990" y="14578"/>
                    <a:pt x="15990" y="14578"/>
                    <a:pt x="15990" y="14578"/>
                  </a:cubicBezTo>
                  <a:cubicBezTo>
                    <a:pt x="15990" y="14578"/>
                    <a:pt x="15990" y="14578"/>
                    <a:pt x="15990" y="14578"/>
                  </a:cubicBezTo>
                  <a:cubicBezTo>
                    <a:pt x="15990" y="14645"/>
                    <a:pt x="15990" y="14645"/>
                    <a:pt x="15990" y="14645"/>
                  </a:cubicBezTo>
                  <a:cubicBezTo>
                    <a:pt x="15990" y="14645"/>
                    <a:pt x="15990" y="14645"/>
                    <a:pt x="15990" y="14645"/>
                  </a:cubicBezTo>
                  <a:cubicBezTo>
                    <a:pt x="15934" y="14712"/>
                    <a:pt x="15934" y="14712"/>
                    <a:pt x="15934" y="14712"/>
                  </a:cubicBezTo>
                  <a:cubicBezTo>
                    <a:pt x="15934" y="14712"/>
                    <a:pt x="15934" y="14712"/>
                    <a:pt x="15934" y="14712"/>
                  </a:cubicBezTo>
                  <a:cubicBezTo>
                    <a:pt x="15877" y="14712"/>
                    <a:pt x="15877" y="14712"/>
                    <a:pt x="15877" y="14712"/>
                  </a:cubicBezTo>
                  <a:cubicBezTo>
                    <a:pt x="15877" y="14712"/>
                    <a:pt x="15877" y="14712"/>
                    <a:pt x="15877" y="14712"/>
                  </a:cubicBezTo>
                  <a:close/>
                  <a:moveTo>
                    <a:pt x="14755" y="13375"/>
                  </a:moveTo>
                  <a:cubicBezTo>
                    <a:pt x="14811" y="13441"/>
                    <a:pt x="14811" y="13441"/>
                    <a:pt x="14811" y="13441"/>
                  </a:cubicBezTo>
                  <a:cubicBezTo>
                    <a:pt x="14868" y="13441"/>
                    <a:pt x="14868" y="13441"/>
                    <a:pt x="14868" y="13441"/>
                  </a:cubicBezTo>
                  <a:cubicBezTo>
                    <a:pt x="14868" y="13441"/>
                    <a:pt x="14868" y="13441"/>
                    <a:pt x="14868" y="13441"/>
                  </a:cubicBezTo>
                  <a:cubicBezTo>
                    <a:pt x="14924" y="13508"/>
                    <a:pt x="14924" y="13508"/>
                    <a:pt x="14924" y="13508"/>
                  </a:cubicBezTo>
                  <a:cubicBezTo>
                    <a:pt x="14924" y="13441"/>
                    <a:pt x="14924" y="13441"/>
                    <a:pt x="14924" y="13441"/>
                  </a:cubicBezTo>
                  <a:cubicBezTo>
                    <a:pt x="14868" y="13441"/>
                    <a:pt x="14868" y="13441"/>
                    <a:pt x="14868" y="13441"/>
                  </a:cubicBezTo>
                  <a:cubicBezTo>
                    <a:pt x="14811" y="13375"/>
                    <a:pt x="14811" y="13375"/>
                    <a:pt x="14811" y="13375"/>
                  </a:cubicBezTo>
                  <a:cubicBezTo>
                    <a:pt x="14811" y="13375"/>
                    <a:pt x="14811" y="13375"/>
                    <a:pt x="14811" y="13375"/>
                  </a:cubicBezTo>
                  <a:cubicBezTo>
                    <a:pt x="14755" y="13375"/>
                    <a:pt x="14755" y="13375"/>
                    <a:pt x="14755" y="13375"/>
                  </a:cubicBezTo>
                  <a:close/>
                  <a:moveTo>
                    <a:pt x="14419" y="13040"/>
                  </a:moveTo>
                  <a:cubicBezTo>
                    <a:pt x="14419" y="13040"/>
                    <a:pt x="14419" y="13040"/>
                    <a:pt x="14419" y="13040"/>
                  </a:cubicBezTo>
                  <a:cubicBezTo>
                    <a:pt x="14419" y="13040"/>
                    <a:pt x="14419" y="13040"/>
                    <a:pt x="14419" y="13040"/>
                  </a:cubicBezTo>
                  <a:cubicBezTo>
                    <a:pt x="14475" y="13040"/>
                    <a:pt x="14475" y="13040"/>
                    <a:pt x="14475" y="13040"/>
                  </a:cubicBezTo>
                  <a:cubicBezTo>
                    <a:pt x="14475" y="13040"/>
                    <a:pt x="14475" y="13040"/>
                    <a:pt x="14475" y="13040"/>
                  </a:cubicBezTo>
                  <a:cubicBezTo>
                    <a:pt x="14475" y="13040"/>
                    <a:pt x="14475" y="13040"/>
                    <a:pt x="14475" y="13040"/>
                  </a:cubicBezTo>
                  <a:cubicBezTo>
                    <a:pt x="14531" y="13040"/>
                    <a:pt x="14531" y="13040"/>
                    <a:pt x="14531" y="13040"/>
                  </a:cubicBezTo>
                  <a:cubicBezTo>
                    <a:pt x="14531" y="12973"/>
                    <a:pt x="14531" y="12973"/>
                    <a:pt x="14531" y="12973"/>
                  </a:cubicBezTo>
                  <a:cubicBezTo>
                    <a:pt x="14475" y="12973"/>
                    <a:pt x="14475" y="12973"/>
                    <a:pt x="14475" y="12973"/>
                  </a:cubicBezTo>
                  <a:cubicBezTo>
                    <a:pt x="14531" y="12973"/>
                    <a:pt x="14531" y="12973"/>
                    <a:pt x="14531" y="12973"/>
                  </a:cubicBezTo>
                  <a:cubicBezTo>
                    <a:pt x="14531" y="12973"/>
                    <a:pt x="14531" y="12973"/>
                    <a:pt x="14531" y="12973"/>
                  </a:cubicBezTo>
                  <a:cubicBezTo>
                    <a:pt x="14475" y="12907"/>
                    <a:pt x="14475" y="12907"/>
                    <a:pt x="14475" y="12907"/>
                  </a:cubicBezTo>
                  <a:cubicBezTo>
                    <a:pt x="14419" y="12907"/>
                    <a:pt x="14419" y="12907"/>
                    <a:pt x="14419" y="12907"/>
                  </a:cubicBezTo>
                  <a:cubicBezTo>
                    <a:pt x="14419" y="12907"/>
                    <a:pt x="14419" y="12907"/>
                    <a:pt x="14419" y="12907"/>
                  </a:cubicBezTo>
                  <a:cubicBezTo>
                    <a:pt x="14419" y="12907"/>
                    <a:pt x="14419" y="12907"/>
                    <a:pt x="14419" y="12907"/>
                  </a:cubicBezTo>
                  <a:cubicBezTo>
                    <a:pt x="14363" y="12907"/>
                    <a:pt x="14363" y="12907"/>
                    <a:pt x="14363" y="12907"/>
                  </a:cubicBezTo>
                  <a:cubicBezTo>
                    <a:pt x="14363" y="12840"/>
                    <a:pt x="14363" y="12840"/>
                    <a:pt x="14363" y="12840"/>
                  </a:cubicBezTo>
                  <a:cubicBezTo>
                    <a:pt x="14306" y="12907"/>
                    <a:pt x="14306" y="12907"/>
                    <a:pt x="14306" y="12907"/>
                  </a:cubicBezTo>
                  <a:cubicBezTo>
                    <a:pt x="14306" y="12907"/>
                    <a:pt x="14306" y="12907"/>
                    <a:pt x="14306" y="12907"/>
                  </a:cubicBezTo>
                  <a:cubicBezTo>
                    <a:pt x="14306" y="12907"/>
                    <a:pt x="14306" y="12907"/>
                    <a:pt x="14306" y="12907"/>
                  </a:cubicBezTo>
                  <a:cubicBezTo>
                    <a:pt x="14363" y="12907"/>
                    <a:pt x="14363" y="12907"/>
                    <a:pt x="14363" y="12907"/>
                  </a:cubicBezTo>
                  <a:cubicBezTo>
                    <a:pt x="14363" y="12973"/>
                    <a:pt x="14363" y="12973"/>
                    <a:pt x="14363" y="12973"/>
                  </a:cubicBezTo>
                  <a:cubicBezTo>
                    <a:pt x="14363" y="12973"/>
                    <a:pt x="14363" y="12973"/>
                    <a:pt x="14363" y="12973"/>
                  </a:cubicBezTo>
                  <a:cubicBezTo>
                    <a:pt x="14419" y="12973"/>
                    <a:pt x="14419" y="12973"/>
                    <a:pt x="14419" y="12973"/>
                  </a:cubicBezTo>
                  <a:cubicBezTo>
                    <a:pt x="14419" y="13040"/>
                    <a:pt x="14419" y="13040"/>
                    <a:pt x="14419" y="13040"/>
                  </a:cubicBezTo>
                  <a:close/>
                  <a:moveTo>
                    <a:pt x="14138" y="13174"/>
                  </a:moveTo>
                  <a:cubicBezTo>
                    <a:pt x="14194" y="13174"/>
                    <a:pt x="14194" y="13174"/>
                    <a:pt x="14194" y="13174"/>
                  </a:cubicBezTo>
                  <a:cubicBezTo>
                    <a:pt x="14194" y="13174"/>
                    <a:pt x="14194" y="13174"/>
                    <a:pt x="14194" y="13174"/>
                  </a:cubicBezTo>
                  <a:cubicBezTo>
                    <a:pt x="14250" y="13107"/>
                    <a:pt x="14250" y="13107"/>
                    <a:pt x="14250" y="13107"/>
                  </a:cubicBezTo>
                  <a:cubicBezTo>
                    <a:pt x="14250" y="13107"/>
                    <a:pt x="14250" y="13107"/>
                    <a:pt x="14250" y="13107"/>
                  </a:cubicBezTo>
                  <a:cubicBezTo>
                    <a:pt x="14250" y="13107"/>
                    <a:pt x="14250" y="13107"/>
                    <a:pt x="14250" y="13107"/>
                  </a:cubicBezTo>
                  <a:cubicBezTo>
                    <a:pt x="14250" y="13107"/>
                    <a:pt x="14250" y="13107"/>
                    <a:pt x="14250" y="13107"/>
                  </a:cubicBezTo>
                  <a:cubicBezTo>
                    <a:pt x="14250" y="12973"/>
                    <a:pt x="14250" y="12973"/>
                    <a:pt x="14250" y="12973"/>
                  </a:cubicBezTo>
                  <a:cubicBezTo>
                    <a:pt x="14250" y="12973"/>
                    <a:pt x="14250" y="12973"/>
                    <a:pt x="14250" y="12973"/>
                  </a:cubicBezTo>
                  <a:cubicBezTo>
                    <a:pt x="14194" y="12973"/>
                    <a:pt x="14194" y="12973"/>
                    <a:pt x="14194" y="12973"/>
                  </a:cubicBezTo>
                  <a:cubicBezTo>
                    <a:pt x="14138" y="12973"/>
                    <a:pt x="14138" y="12973"/>
                    <a:pt x="14138" y="12973"/>
                  </a:cubicBezTo>
                  <a:cubicBezTo>
                    <a:pt x="14138" y="12907"/>
                    <a:pt x="14138" y="12907"/>
                    <a:pt x="14138" y="12907"/>
                  </a:cubicBezTo>
                  <a:cubicBezTo>
                    <a:pt x="14138" y="12973"/>
                    <a:pt x="14138" y="12973"/>
                    <a:pt x="14138" y="12973"/>
                  </a:cubicBezTo>
                  <a:cubicBezTo>
                    <a:pt x="14082" y="12973"/>
                    <a:pt x="14082" y="12973"/>
                    <a:pt x="14082" y="12973"/>
                  </a:cubicBezTo>
                  <a:cubicBezTo>
                    <a:pt x="14026" y="12907"/>
                    <a:pt x="14026" y="12907"/>
                    <a:pt x="14026" y="12907"/>
                  </a:cubicBezTo>
                  <a:cubicBezTo>
                    <a:pt x="14026" y="12973"/>
                    <a:pt x="14026" y="12973"/>
                    <a:pt x="14026" y="12973"/>
                  </a:cubicBezTo>
                  <a:cubicBezTo>
                    <a:pt x="14026" y="12973"/>
                    <a:pt x="14026" y="12973"/>
                    <a:pt x="14026" y="12973"/>
                  </a:cubicBezTo>
                  <a:cubicBezTo>
                    <a:pt x="14082" y="13040"/>
                    <a:pt x="14082" y="13040"/>
                    <a:pt x="14082" y="13040"/>
                  </a:cubicBezTo>
                  <a:cubicBezTo>
                    <a:pt x="14082" y="13107"/>
                    <a:pt x="14082" y="13107"/>
                    <a:pt x="14082" y="13107"/>
                  </a:cubicBezTo>
                  <a:cubicBezTo>
                    <a:pt x="14138" y="13107"/>
                    <a:pt x="14138" y="13107"/>
                    <a:pt x="14138" y="13107"/>
                  </a:cubicBezTo>
                  <a:cubicBezTo>
                    <a:pt x="14138" y="13174"/>
                    <a:pt x="14138" y="13174"/>
                    <a:pt x="14138" y="13174"/>
                  </a:cubicBezTo>
                  <a:cubicBezTo>
                    <a:pt x="14138" y="13174"/>
                    <a:pt x="14138" y="13174"/>
                    <a:pt x="14138" y="13174"/>
                  </a:cubicBezTo>
                  <a:close/>
                  <a:moveTo>
                    <a:pt x="14082" y="13375"/>
                  </a:moveTo>
                  <a:cubicBezTo>
                    <a:pt x="14082" y="13375"/>
                    <a:pt x="14138" y="13375"/>
                    <a:pt x="14138" y="13375"/>
                  </a:cubicBezTo>
                  <a:cubicBezTo>
                    <a:pt x="14082" y="13375"/>
                    <a:pt x="14082" y="13375"/>
                    <a:pt x="14082" y="13375"/>
                  </a:cubicBezTo>
                  <a:cubicBezTo>
                    <a:pt x="14026" y="13375"/>
                    <a:pt x="14026" y="13375"/>
                    <a:pt x="14026" y="13375"/>
                  </a:cubicBezTo>
                  <a:cubicBezTo>
                    <a:pt x="14082" y="13375"/>
                    <a:pt x="14082" y="13375"/>
                    <a:pt x="14082" y="13375"/>
                  </a:cubicBezTo>
                  <a:cubicBezTo>
                    <a:pt x="14082" y="13375"/>
                    <a:pt x="14082" y="13375"/>
                    <a:pt x="14082" y="13375"/>
                  </a:cubicBezTo>
                  <a:close/>
                  <a:moveTo>
                    <a:pt x="13577" y="13843"/>
                  </a:moveTo>
                  <a:cubicBezTo>
                    <a:pt x="13577" y="13843"/>
                    <a:pt x="13577" y="13843"/>
                    <a:pt x="13577" y="13843"/>
                  </a:cubicBezTo>
                  <a:cubicBezTo>
                    <a:pt x="13577" y="13776"/>
                    <a:pt x="13577" y="13776"/>
                    <a:pt x="13577" y="13776"/>
                  </a:cubicBezTo>
                  <a:cubicBezTo>
                    <a:pt x="13577" y="13776"/>
                    <a:pt x="13577" y="13776"/>
                    <a:pt x="13577" y="13776"/>
                  </a:cubicBezTo>
                  <a:cubicBezTo>
                    <a:pt x="13577" y="13776"/>
                    <a:pt x="13577" y="13776"/>
                    <a:pt x="13577" y="13776"/>
                  </a:cubicBezTo>
                  <a:cubicBezTo>
                    <a:pt x="13633" y="13709"/>
                    <a:pt x="13633" y="13709"/>
                    <a:pt x="13633" y="13709"/>
                  </a:cubicBezTo>
                  <a:cubicBezTo>
                    <a:pt x="13577" y="13709"/>
                    <a:pt x="13577" y="13709"/>
                    <a:pt x="13577" y="13709"/>
                  </a:cubicBezTo>
                  <a:cubicBezTo>
                    <a:pt x="13577" y="13709"/>
                    <a:pt x="13577" y="13709"/>
                    <a:pt x="13577" y="13709"/>
                  </a:cubicBezTo>
                  <a:cubicBezTo>
                    <a:pt x="13633" y="13642"/>
                    <a:pt x="13633" y="13642"/>
                    <a:pt x="13633" y="13642"/>
                  </a:cubicBezTo>
                  <a:cubicBezTo>
                    <a:pt x="13689" y="13575"/>
                    <a:pt x="13689" y="13575"/>
                    <a:pt x="13689" y="13575"/>
                  </a:cubicBezTo>
                  <a:cubicBezTo>
                    <a:pt x="13689" y="13575"/>
                    <a:pt x="13689" y="13575"/>
                    <a:pt x="13689" y="13575"/>
                  </a:cubicBezTo>
                  <a:cubicBezTo>
                    <a:pt x="13689" y="13575"/>
                    <a:pt x="13689" y="13575"/>
                    <a:pt x="13689" y="13575"/>
                  </a:cubicBezTo>
                  <a:cubicBezTo>
                    <a:pt x="13689" y="13575"/>
                    <a:pt x="13689" y="13575"/>
                    <a:pt x="13689" y="13575"/>
                  </a:cubicBezTo>
                  <a:cubicBezTo>
                    <a:pt x="13689" y="13508"/>
                    <a:pt x="13689" y="13508"/>
                    <a:pt x="13689" y="13508"/>
                  </a:cubicBezTo>
                  <a:cubicBezTo>
                    <a:pt x="13745" y="13508"/>
                    <a:pt x="13745" y="13508"/>
                    <a:pt x="13745" y="13508"/>
                  </a:cubicBezTo>
                  <a:cubicBezTo>
                    <a:pt x="13745" y="13441"/>
                    <a:pt x="13745" y="13441"/>
                    <a:pt x="13745" y="13441"/>
                  </a:cubicBezTo>
                  <a:cubicBezTo>
                    <a:pt x="13745" y="13441"/>
                    <a:pt x="13745" y="13441"/>
                    <a:pt x="13745" y="13441"/>
                  </a:cubicBezTo>
                  <a:cubicBezTo>
                    <a:pt x="13745" y="13441"/>
                    <a:pt x="13745" y="13441"/>
                    <a:pt x="13745" y="13441"/>
                  </a:cubicBezTo>
                  <a:cubicBezTo>
                    <a:pt x="13745" y="13375"/>
                    <a:pt x="13745" y="13375"/>
                    <a:pt x="13745" y="13375"/>
                  </a:cubicBezTo>
                  <a:cubicBezTo>
                    <a:pt x="13689" y="13441"/>
                    <a:pt x="13689" y="13441"/>
                    <a:pt x="13689" y="13441"/>
                  </a:cubicBezTo>
                  <a:cubicBezTo>
                    <a:pt x="13689" y="13441"/>
                    <a:pt x="13689" y="13441"/>
                    <a:pt x="13689" y="13441"/>
                  </a:cubicBezTo>
                  <a:cubicBezTo>
                    <a:pt x="13633" y="13375"/>
                    <a:pt x="13633" y="13375"/>
                    <a:pt x="13633" y="13375"/>
                  </a:cubicBezTo>
                  <a:cubicBezTo>
                    <a:pt x="13633" y="13375"/>
                    <a:pt x="13633" y="13375"/>
                    <a:pt x="13633" y="13375"/>
                  </a:cubicBezTo>
                  <a:cubicBezTo>
                    <a:pt x="13633" y="13375"/>
                    <a:pt x="13633" y="13375"/>
                    <a:pt x="13633" y="13375"/>
                  </a:cubicBezTo>
                  <a:cubicBezTo>
                    <a:pt x="13577" y="13441"/>
                    <a:pt x="13577" y="13441"/>
                    <a:pt x="13577" y="13441"/>
                  </a:cubicBezTo>
                  <a:cubicBezTo>
                    <a:pt x="13521" y="13441"/>
                    <a:pt x="13521" y="13441"/>
                    <a:pt x="13521" y="13441"/>
                  </a:cubicBezTo>
                  <a:cubicBezTo>
                    <a:pt x="13521" y="13508"/>
                    <a:pt x="13521" y="13508"/>
                    <a:pt x="13521" y="13508"/>
                  </a:cubicBezTo>
                  <a:cubicBezTo>
                    <a:pt x="13521" y="13508"/>
                    <a:pt x="13521" y="13508"/>
                    <a:pt x="13521" y="13508"/>
                  </a:cubicBezTo>
                  <a:cubicBezTo>
                    <a:pt x="13521" y="13575"/>
                    <a:pt x="13521" y="13575"/>
                    <a:pt x="13521" y="13575"/>
                  </a:cubicBezTo>
                  <a:cubicBezTo>
                    <a:pt x="13465" y="13575"/>
                    <a:pt x="13465" y="13575"/>
                    <a:pt x="13465" y="13575"/>
                  </a:cubicBezTo>
                  <a:cubicBezTo>
                    <a:pt x="13465" y="13642"/>
                    <a:pt x="13465" y="13642"/>
                    <a:pt x="13465" y="13642"/>
                  </a:cubicBezTo>
                  <a:cubicBezTo>
                    <a:pt x="13465" y="13642"/>
                    <a:pt x="13465" y="13642"/>
                    <a:pt x="13465" y="13642"/>
                  </a:cubicBezTo>
                  <a:cubicBezTo>
                    <a:pt x="13465" y="13709"/>
                    <a:pt x="13465" y="13709"/>
                    <a:pt x="13465" y="13709"/>
                  </a:cubicBezTo>
                  <a:cubicBezTo>
                    <a:pt x="13465" y="13709"/>
                    <a:pt x="13465" y="13709"/>
                    <a:pt x="13465" y="13709"/>
                  </a:cubicBezTo>
                  <a:cubicBezTo>
                    <a:pt x="13521" y="13709"/>
                    <a:pt x="13521" y="13709"/>
                    <a:pt x="13521" y="13709"/>
                  </a:cubicBezTo>
                  <a:cubicBezTo>
                    <a:pt x="13521" y="13776"/>
                    <a:pt x="13521" y="13776"/>
                    <a:pt x="13521" y="13776"/>
                  </a:cubicBezTo>
                  <a:cubicBezTo>
                    <a:pt x="13521" y="13776"/>
                    <a:pt x="13521" y="13776"/>
                    <a:pt x="13521" y="13776"/>
                  </a:cubicBezTo>
                  <a:cubicBezTo>
                    <a:pt x="13577" y="13843"/>
                    <a:pt x="13577" y="13843"/>
                    <a:pt x="13577" y="13843"/>
                  </a:cubicBezTo>
                  <a:close/>
                  <a:moveTo>
                    <a:pt x="13072" y="16050"/>
                  </a:moveTo>
                  <a:cubicBezTo>
                    <a:pt x="13072" y="16050"/>
                    <a:pt x="13072" y="16050"/>
                    <a:pt x="13072" y="16050"/>
                  </a:cubicBezTo>
                  <a:cubicBezTo>
                    <a:pt x="13072" y="16050"/>
                    <a:pt x="13072" y="16050"/>
                    <a:pt x="13072" y="16050"/>
                  </a:cubicBezTo>
                  <a:cubicBezTo>
                    <a:pt x="13072" y="16050"/>
                    <a:pt x="13072" y="16050"/>
                    <a:pt x="13072" y="16050"/>
                  </a:cubicBezTo>
                  <a:cubicBezTo>
                    <a:pt x="13072" y="16050"/>
                    <a:pt x="13072" y="16050"/>
                    <a:pt x="13072" y="16050"/>
                  </a:cubicBezTo>
                  <a:close/>
                  <a:moveTo>
                    <a:pt x="13072" y="16250"/>
                  </a:moveTo>
                  <a:cubicBezTo>
                    <a:pt x="13128" y="16250"/>
                    <a:pt x="13128" y="16250"/>
                    <a:pt x="13128" y="16250"/>
                  </a:cubicBezTo>
                  <a:cubicBezTo>
                    <a:pt x="13128" y="16183"/>
                    <a:pt x="13128" y="16183"/>
                    <a:pt x="13128" y="16183"/>
                  </a:cubicBezTo>
                  <a:cubicBezTo>
                    <a:pt x="13128" y="16183"/>
                    <a:pt x="13128" y="16183"/>
                    <a:pt x="13128" y="16183"/>
                  </a:cubicBezTo>
                  <a:cubicBezTo>
                    <a:pt x="13128" y="16250"/>
                    <a:pt x="13128" y="16250"/>
                    <a:pt x="13128" y="16250"/>
                  </a:cubicBezTo>
                  <a:cubicBezTo>
                    <a:pt x="13128" y="16250"/>
                    <a:pt x="13128" y="16250"/>
                    <a:pt x="13128" y="16250"/>
                  </a:cubicBezTo>
                  <a:cubicBezTo>
                    <a:pt x="13128" y="16250"/>
                    <a:pt x="13072" y="16250"/>
                    <a:pt x="13072" y="16250"/>
                  </a:cubicBezTo>
                  <a:close/>
                  <a:moveTo>
                    <a:pt x="12792" y="16183"/>
                  </a:moveTo>
                  <a:cubicBezTo>
                    <a:pt x="12792" y="16183"/>
                    <a:pt x="12792" y="16183"/>
                    <a:pt x="12792" y="16183"/>
                  </a:cubicBezTo>
                  <a:cubicBezTo>
                    <a:pt x="12848" y="16183"/>
                    <a:pt x="12848" y="16183"/>
                    <a:pt x="12848" y="16183"/>
                  </a:cubicBezTo>
                  <a:cubicBezTo>
                    <a:pt x="12848" y="16116"/>
                    <a:pt x="12848" y="16116"/>
                    <a:pt x="12848" y="16116"/>
                  </a:cubicBezTo>
                  <a:cubicBezTo>
                    <a:pt x="12904" y="16116"/>
                    <a:pt x="12904" y="16116"/>
                    <a:pt x="12904" y="16116"/>
                  </a:cubicBezTo>
                  <a:cubicBezTo>
                    <a:pt x="12904" y="16116"/>
                    <a:pt x="12904" y="16116"/>
                    <a:pt x="12904" y="16116"/>
                  </a:cubicBezTo>
                  <a:cubicBezTo>
                    <a:pt x="12960" y="16116"/>
                    <a:pt x="12960" y="16116"/>
                    <a:pt x="12960" y="16116"/>
                  </a:cubicBezTo>
                  <a:cubicBezTo>
                    <a:pt x="12904" y="16183"/>
                    <a:pt x="12904" y="16183"/>
                    <a:pt x="12904" y="16183"/>
                  </a:cubicBezTo>
                  <a:cubicBezTo>
                    <a:pt x="12848" y="16183"/>
                    <a:pt x="12848" y="16183"/>
                    <a:pt x="12848" y="16183"/>
                  </a:cubicBezTo>
                  <a:cubicBezTo>
                    <a:pt x="12792" y="16250"/>
                    <a:pt x="12792" y="16250"/>
                    <a:pt x="12792" y="16250"/>
                  </a:cubicBezTo>
                  <a:cubicBezTo>
                    <a:pt x="12792" y="16183"/>
                    <a:pt x="12792" y="16183"/>
                    <a:pt x="12792" y="16183"/>
                  </a:cubicBezTo>
                  <a:close/>
                  <a:moveTo>
                    <a:pt x="13016" y="16317"/>
                  </a:moveTo>
                  <a:cubicBezTo>
                    <a:pt x="13072" y="16250"/>
                    <a:pt x="13072" y="16250"/>
                    <a:pt x="13072" y="16250"/>
                  </a:cubicBezTo>
                  <a:cubicBezTo>
                    <a:pt x="13072" y="16183"/>
                    <a:pt x="13072" y="16183"/>
                    <a:pt x="13072" y="16183"/>
                  </a:cubicBezTo>
                  <a:cubicBezTo>
                    <a:pt x="13072" y="16183"/>
                    <a:pt x="13072" y="16183"/>
                    <a:pt x="13072" y="16183"/>
                  </a:cubicBezTo>
                  <a:cubicBezTo>
                    <a:pt x="13072" y="16250"/>
                    <a:pt x="13072" y="16250"/>
                    <a:pt x="13072" y="16250"/>
                  </a:cubicBezTo>
                  <a:cubicBezTo>
                    <a:pt x="13016" y="16317"/>
                    <a:pt x="13016" y="16317"/>
                    <a:pt x="13016" y="16317"/>
                  </a:cubicBezTo>
                  <a:cubicBezTo>
                    <a:pt x="13016" y="16317"/>
                    <a:pt x="13016" y="16317"/>
                    <a:pt x="13016" y="16317"/>
                  </a:cubicBezTo>
                  <a:cubicBezTo>
                    <a:pt x="13016" y="16317"/>
                    <a:pt x="13016" y="16317"/>
                    <a:pt x="13016" y="16317"/>
                  </a:cubicBezTo>
                  <a:cubicBezTo>
                    <a:pt x="13072" y="16250"/>
                    <a:pt x="13072" y="16250"/>
                    <a:pt x="13072" y="16250"/>
                  </a:cubicBezTo>
                  <a:cubicBezTo>
                    <a:pt x="13128" y="16250"/>
                    <a:pt x="13128" y="16250"/>
                    <a:pt x="13128" y="16250"/>
                  </a:cubicBezTo>
                  <a:cubicBezTo>
                    <a:pt x="13128" y="16183"/>
                    <a:pt x="13128" y="16183"/>
                    <a:pt x="13128" y="16183"/>
                  </a:cubicBezTo>
                  <a:cubicBezTo>
                    <a:pt x="13072" y="16116"/>
                    <a:pt x="13072" y="16116"/>
                    <a:pt x="13072" y="16116"/>
                  </a:cubicBezTo>
                  <a:cubicBezTo>
                    <a:pt x="13072" y="16116"/>
                    <a:pt x="13072" y="16116"/>
                    <a:pt x="13072" y="16116"/>
                  </a:cubicBezTo>
                  <a:cubicBezTo>
                    <a:pt x="13072" y="16116"/>
                    <a:pt x="13072" y="16116"/>
                    <a:pt x="13072" y="16116"/>
                  </a:cubicBezTo>
                  <a:cubicBezTo>
                    <a:pt x="13016" y="16116"/>
                    <a:pt x="13016" y="16116"/>
                    <a:pt x="13016" y="16116"/>
                  </a:cubicBezTo>
                  <a:cubicBezTo>
                    <a:pt x="13016" y="16116"/>
                    <a:pt x="13016" y="16116"/>
                    <a:pt x="13016" y="16116"/>
                  </a:cubicBezTo>
                  <a:cubicBezTo>
                    <a:pt x="13016" y="16183"/>
                    <a:pt x="13016" y="16183"/>
                    <a:pt x="13016" y="16183"/>
                  </a:cubicBezTo>
                  <a:cubicBezTo>
                    <a:pt x="12960" y="16250"/>
                    <a:pt x="12960" y="16250"/>
                    <a:pt x="12960" y="16250"/>
                  </a:cubicBezTo>
                  <a:cubicBezTo>
                    <a:pt x="12904" y="16250"/>
                    <a:pt x="12904" y="16250"/>
                    <a:pt x="12904" y="16250"/>
                  </a:cubicBezTo>
                  <a:cubicBezTo>
                    <a:pt x="12960" y="16183"/>
                    <a:pt x="12960" y="16183"/>
                    <a:pt x="12960" y="16183"/>
                  </a:cubicBezTo>
                  <a:cubicBezTo>
                    <a:pt x="12960" y="16183"/>
                    <a:pt x="12960" y="16183"/>
                    <a:pt x="12960" y="16183"/>
                  </a:cubicBezTo>
                  <a:cubicBezTo>
                    <a:pt x="13016" y="16116"/>
                    <a:pt x="13016" y="16116"/>
                    <a:pt x="13016" y="16116"/>
                  </a:cubicBezTo>
                  <a:cubicBezTo>
                    <a:pt x="12960" y="16116"/>
                    <a:pt x="12960" y="16116"/>
                    <a:pt x="12960" y="16116"/>
                  </a:cubicBezTo>
                  <a:cubicBezTo>
                    <a:pt x="12960" y="16116"/>
                    <a:pt x="12960" y="16116"/>
                    <a:pt x="12960" y="16116"/>
                  </a:cubicBezTo>
                  <a:cubicBezTo>
                    <a:pt x="12904" y="16183"/>
                    <a:pt x="12904" y="16183"/>
                    <a:pt x="12904" y="16183"/>
                  </a:cubicBezTo>
                  <a:cubicBezTo>
                    <a:pt x="12848" y="16250"/>
                    <a:pt x="12848" y="16250"/>
                    <a:pt x="12848" y="16250"/>
                  </a:cubicBezTo>
                  <a:cubicBezTo>
                    <a:pt x="12848" y="16317"/>
                    <a:pt x="12848" y="16317"/>
                    <a:pt x="12848" y="16317"/>
                  </a:cubicBezTo>
                  <a:cubicBezTo>
                    <a:pt x="12848" y="16317"/>
                    <a:pt x="12848" y="16317"/>
                    <a:pt x="12848" y="16317"/>
                  </a:cubicBezTo>
                  <a:cubicBezTo>
                    <a:pt x="12848" y="16384"/>
                    <a:pt x="12848" y="16384"/>
                    <a:pt x="12848" y="16384"/>
                  </a:cubicBezTo>
                  <a:cubicBezTo>
                    <a:pt x="12848" y="16384"/>
                    <a:pt x="12848" y="16384"/>
                    <a:pt x="12848" y="16384"/>
                  </a:cubicBezTo>
                  <a:cubicBezTo>
                    <a:pt x="12904" y="16317"/>
                    <a:pt x="12904" y="16317"/>
                    <a:pt x="12904" y="16317"/>
                  </a:cubicBezTo>
                  <a:cubicBezTo>
                    <a:pt x="12904" y="16317"/>
                    <a:pt x="12904" y="16317"/>
                    <a:pt x="12904" y="16317"/>
                  </a:cubicBezTo>
                  <a:cubicBezTo>
                    <a:pt x="12904" y="16317"/>
                    <a:pt x="12904" y="16317"/>
                    <a:pt x="12904" y="16317"/>
                  </a:cubicBezTo>
                  <a:cubicBezTo>
                    <a:pt x="12904" y="16384"/>
                    <a:pt x="12904" y="16384"/>
                    <a:pt x="12904" y="16384"/>
                  </a:cubicBezTo>
                  <a:cubicBezTo>
                    <a:pt x="12904" y="16384"/>
                    <a:pt x="12904" y="16384"/>
                    <a:pt x="12904" y="16384"/>
                  </a:cubicBezTo>
                  <a:cubicBezTo>
                    <a:pt x="12904" y="16384"/>
                    <a:pt x="12904" y="16384"/>
                    <a:pt x="12904" y="16384"/>
                  </a:cubicBezTo>
                  <a:cubicBezTo>
                    <a:pt x="12960" y="16384"/>
                    <a:pt x="12960" y="16384"/>
                    <a:pt x="12960" y="16384"/>
                  </a:cubicBezTo>
                  <a:cubicBezTo>
                    <a:pt x="12960" y="16384"/>
                    <a:pt x="13016" y="16317"/>
                    <a:pt x="13016" y="16317"/>
                  </a:cubicBezTo>
                  <a:close/>
                  <a:moveTo>
                    <a:pt x="12960" y="16317"/>
                  </a:moveTo>
                  <a:cubicBezTo>
                    <a:pt x="12960" y="16250"/>
                    <a:pt x="12960" y="16250"/>
                    <a:pt x="12960" y="16250"/>
                  </a:cubicBezTo>
                  <a:cubicBezTo>
                    <a:pt x="13016" y="16183"/>
                    <a:pt x="13016" y="16183"/>
                    <a:pt x="13016" y="16183"/>
                  </a:cubicBezTo>
                  <a:cubicBezTo>
                    <a:pt x="13016" y="16250"/>
                    <a:pt x="13016" y="16250"/>
                    <a:pt x="13016" y="16250"/>
                  </a:cubicBezTo>
                  <a:cubicBezTo>
                    <a:pt x="12960" y="16317"/>
                    <a:pt x="12960" y="16317"/>
                    <a:pt x="12960" y="16317"/>
                  </a:cubicBezTo>
                  <a:cubicBezTo>
                    <a:pt x="12960" y="16317"/>
                    <a:pt x="12960" y="16317"/>
                    <a:pt x="12960" y="16317"/>
                  </a:cubicBezTo>
                  <a:close/>
                  <a:moveTo>
                    <a:pt x="16326" y="19995"/>
                  </a:moveTo>
                  <a:cubicBezTo>
                    <a:pt x="16270" y="19995"/>
                    <a:pt x="16270" y="19995"/>
                    <a:pt x="16270" y="19995"/>
                  </a:cubicBezTo>
                  <a:cubicBezTo>
                    <a:pt x="16270" y="19928"/>
                    <a:pt x="16270" y="19928"/>
                    <a:pt x="16270" y="19928"/>
                  </a:cubicBezTo>
                  <a:cubicBezTo>
                    <a:pt x="16270" y="19928"/>
                    <a:pt x="16270" y="19928"/>
                    <a:pt x="16270" y="19928"/>
                  </a:cubicBezTo>
                  <a:cubicBezTo>
                    <a:pt x="16326" y="19928"/>
                    <a:pt x="16326" y="19928"/>
                    <a:pt x="16326" y="19928"/>
                  </a:cubicBezTo>
                  <a:cubicBezTo>
                    <a:pt x="16326" y="19861"/>
                    <a:pt x="16326" y="19861"/>
                    <a:pt x="16326" y="19861"/>
                  </a:cubicBezTo>
                  <a:cubicBezTo>
                    <a:pt x="16326" y="19861"/>
                    <a:pt x="16326" y="19861"/>
                    <a:pt x="16326" y="19861"/>
                  </a:cubicBezTo>
                  <a:cubicBezTo>
                    <a:pt x="16326" y="19861"/>
                    <a:pt x="16326" y="19861"/>
                    <a:pt x="16326" y="19861"/>
                  </a:cubicBezTo>
                  <a:cubicBezTo>
                    <a:pt x="16326" y="19861"/>
                    <a:pt x="16326" y="19861"/>
                    <a:pt x="16326" y="19861"/>
                  </a:cubicBezTo>
                  <a:cubicBezTo>
                    <a:pt x="16270" y="19928"/>
                    <a:pt x="16270" y="19928"/>
                    <a:pt x="16270" y="19928"/>
                  </a:cubicBezTo>
                  <a:cubicBezTo>
                    <a:pt x="16270" y="19928"/>
                    <a:pt x="16270" y="19928"/>
                    <a:pt x="16270" y="19928"/>
                  </a:cubicBezTo>
                  <a:cubicBezTo>
                    <a:pt x="16270" y="19995"/>
                    <a:pt x="16270" y="19995"/>
                    <a:pt x="16270" y="19995"/>
                  </a:cubicBezTo>
                  <a:cubicBezTo>
                    <a:pt x="16270" y="19995"/>
                    <a:pt x="16270" y="19995"/>
                    <a:pt x="16270" y="19995"/>
                  </a:cubicBezTo>
                  <a:cubicBezTo>
                    <a:pt x="16326" y="19995"/>
                    <a:pt x="16326" y="19995"/>
                    <a:pt x="16326" y="19995"/>
                  </a:cubicBezTo>
                  <a:close/>
                  <a:moveTo>
                    <a:pt x="17504" y="20196"/>
                  </a:moveTo>
                  <a:cubicBezTo>
                    <a:pt x="17504" y="20196"/>
                    <a:pt x="17504" y="20196"/>
                    <a:pt x="17504" y="20196"/>
                  </a:cubicBezTo>
                  <a:cubicBezTo>
                    <a:pt x="17504" y="20129"/>
                    <a:pt x="17504" y="20129"/>
                    <a:pt x="17504" y="20129"/>
                  </a:cubicBezTo>
                  <a:cubicBezTo>
                    <a:pt x="17504" y="20129"/>
                    <a:pt x="17504" y="20129"/>
                    <a:pt x="17504" y="20129"/>
                  </a:cubicBezTo>
                  <a:cubicBezTo>
                    <a:pt x="17504" y="20062"/>
                    <a:pt x="17504" y="20062"/>
                    <a:pt x="17504" y="20062"/>
                  </a:cubicBezTo>
                  <a:cubicBezTo>
                    <a:pt x="17504" y="20062"/>
                    <a:pt x="17504" y="20062"/>
                    <a:pt x="17504" y="20062"/>
                  </a:cubicBezTo>
                  <a:cubicBezTo>
                    <a:pt x="17561" y="20062"/>
                    <a:pt x="17561" y="20062"/>
                    <a:pt x="17561" y="20062"/>
                  </a:cubicBezTo>
                  <a:cubicBezTo>
                    <a:pt x="17561" y="20062"/>
                    <a:pt x="17561" y="20062"/>
                    <a:pt x="17561" y="20062"/>
                  </a:cubicBezTo>
                  <a:cubicBezTo>
                    <a:pt x="17561" y="20062"/>
                    <a:pt x="17561" y="20062"/>
                    <a:pt x="17561" y="20062"/>
                  </a:cubicBezTo>
                  <a:cubicBezTo>
                    <a:pt x="17561" y="20129"/>
                    <a:pt x="17561" y="20129"/>
                    <a:pt x="17561" y="20129"/>
                  </a:cubicBezTo>
                  <a:cubicBezTo>
                    <a:pt x="17504" y="20129"/>
                    <a:pt x="17504" y="20129"/>
                    <a:pt x="17504" y="20129"/>
                  </a:cubicBezTo>
                  <a:cubicBezTo>
                    <a:pt x="17504" y="20129"/>
                    <a:pt x="17504" y="20129"/>
                    <a:pt x="17504" y="20129"/>
                  </a:cubicBezTo>
                  <a:cubicBezTo>
                    <a:pt x="17561" y="20196"/>
                    <a:pt x="17561" y="20196"/>
                    <a:pt x="17561" y="20196"/>
                  </a:cubicBezTo>
                  <a:cubicBezTo>
                    <a:pt x="17561" y="20196"/>
                    <a:pt x="17561" y="20196"/>
                    <a:pt x="17561" y="20196"/>
                  </a:cubicBezTo>
                  <a:cubicBezTo>
                    <a:pt x="17561" y="20196"/>
                    <a:pt x="17561" y="20196"/>
                    <a:pt x="17561" y="20196"/>
                  </a:cubicBezTo>
                  <a:cubicBezTo>
                    <a:pt x="17504" y="20196"/>
                    <a:pt x="17504" y="20196"/>
                    <a:pt x="17504" y="20196"/>
                  </a:cubicBezTo>
                  <a:close/>
                  <a:moveTo>
                    <a:pt x="17561" y="20263"/>
                  </a:moveTo>
                  <a:cubicBezTo>
                    <a:pt x="17561" y="20196"/>
                    <a:pt x="17561" y="20196"/>
                    <a:pt x="17561" y="20196"/>
                  </a:cubicBezTo>
                  <a:cubicBezTo>
                    <a:pt x="17617" y="20196"/>
                    <a:pt x="17617" y="20196"/>
                    <a:pt x="17617" y="20196"/>
                  </a:cubicBezTo>
                  <a:cubicBezTo>
                    <a:pt x="17617" y="20263"/>
                    <a:pt x="17617" y="20263"/>
                    <a:pt x="17617" y="20263"/>
                  </a:cubicBezTo>
                  <a:cubicBezTo>
                    <a:pt x="17561" y="20263"/>
                    <a:pt x="17561" y="20263"/>
                    <a:pt x="17561" y="20263"/>
                  </a:cubicBezTo>
                  <a:cubicBezTo>
                    <a:pt x="17561" y="20263"/>
                    <a:pt x="17561" y="20263"/>
                    <a:pt x="17561" y="20263"/>
                  </a:cubicBezTo>
                  <a:close/>
                  <a:moveTo>
                    <a:pt x="18065" y="18390"/>
                  </a:moveTo>
                  <a:cubicBezTo>
                    <a:pt x="18065" y="18323"/>
                    <a:pt x="18065" y="18323"/>
                    <a:pt x="18065" y="18323"/>
                  </a:cubicBezTo>
                  <a:cubicBezTo>
                    <a:pt x="18122" y="18256"/>
                    <a:pt x="18122" y="18256"/>
                    <a:pt x="18122" y="18256"/>
                  </a:cubicBezTo>
                  <a:cubicBezTo>
                    <a:pt x="18122" y="18323"/>
                    <a:pt x="18122" y="18323"/>
                    <a:pt x="18122" y="18323"/>
                  </a:cubicBezTo>
                  <a:cubicBezTo>
                    <a:pt x="18065" y="18390"/>
                    <a:pt x="18065" y="18390"/>
                    <a:pt x="18065" y="18390"/>
                  </a:cubicBezTo>
                  <a:cubicBezTo>
                    <a:pt x="18065" y="18390"/>
                    <a:pt x="18065" y="18390"/>
                    <a:pt x="18065" y="18390"/>
                  </a:cubicBezTo>
                  <a:cubicBezTo>
                    <a:pt x="18065" y="18390"/>
                    <a:pt x="18065" y="18390"/>
                    <a:pt x="18065" y="18390"/>
                  </a:cubicBezTo>
                  <a:close/>
                  <a:moveTo>
                    <a:pt x="17897" y="18724"/>
                  </a:moveTo>
                  <a:cubicBezTo>
                    <a:pt x="17897" y="18791"/>
                    <a:pt x="17897" y="18791"/>
                    <a:pt x="17897" y="18791"/>
                  </a:cubicBezTo>
                  <a:cubicBezTo>
                    <a:pt x="17897" y="18791"/>
                    <a:pt x="17897" y="18791"/>
                    <a:pt x="17897" y="18791"/>
                  </a:cubicBezTo>
                  <a:cubicBezTo>
                    <a:pt x="17953" y="18791"/>
                    <a:pt x="17953" y="18791"/>
                    <a:pt x="17953" y="18791"/>
                  </a:cubicBezTo>
                  <a:cubicBezTo>
                    <a:pt x="17953" y="18791"/>
                    <a:pt x="17953" y="18791"/>
                    <a:pt x="17953" y="18791"/>
                  </a:cubicBezTo>
                  <a:cubicBezTo>
                    <a:pt x="17953" y="18724"/>
                    <a:pt x="17953" y="18724"/>
                    <a:pt x="17953" y="18724"/>
                  </a:cubicBezTo>
                  <a:cubicBezTo>
                    <a:pt x="17953" y="18724"/>
                    <a:pt x="17953" y="18724"/>
                    <a:pt x="17953" y="18724"/>
                  </a:cubicBezTo>
                  <a:cubicBezTo>
                    <a:pt x="17897" y="18724"/>
                    <a:pt x="17897" y="18724"/>
                    <a:pt x="17897" y="18724"/>
                  </a:cubicBezTo>
                  <a:close/>
                  <a:moveTo>
                    <a:pt x="18178" y="19193"/>
                  </a:moveTo>
                  <a:cubicBezTo>
                    <a:pt x="18178" y="19126"/>
                    <a:pt x="18178" y="19126"/>
                    <a:pt x="18178" y="19126"/>
                  </a:cubicBezTo>
                  <a:cubicBezTo>
                    <a:pt x="18178" y="19126"/>
                    <a:pt x="18178" y="19126"/>
                    <a:pt x="18178" y="19126"/>
                  </a:cubicBezTo>
                  <a:cubicBezTo>
                    <a:pt x="18178" y="19126"/>
                    <a:pt x="18178" y="19126"/>
                    <a:pt x="18178" y="19126"/>
                  </a:cubicBezTo>
                  <a:cubicBezTo>
                    <a:pt x="18178" y="19126"/>
                    <a:pt x="18178" y="19126"/>
                    <a:pt x="18178" y="19126"/>
                  </a:cubicBezTo>
                  <a:cubicBezTo>
                    <a:pt x="18178" y="19126"/>
                    <a:pt x="18178" y="19126"/>
                    <a:pt x="18178" y="19126"/>
                  </a:cubicBezTo>
                  <a:cubicBezTo>
                    <a:pt x="18234" y="19193"/>
                    <a:pt x="18234" y="19193"/>
                    <a:pt x="18234" y="19193"/>
                  </a:cubicBezTo>
                  <a:cubicBezTo>
                    <a:pt x="18234" y="19193"/>
                    <a:pt x="18234" y="19193"/>
                    <a:pt x="18234" y="19193"/>
                  </a:cubicBezTo>
                  <a:cubicBezTo>
                    <a:pt x="18178" y="19193"/>
                    <a:pt x="18178" y="19193"/>
                    <a:pt x="18178" y="19193"/>
                  </a:cubicBezTo>
                  <a:cubicBezTo>
                    <a:pt x="18178" y="19193"/>
                    <a:pt x="18178" y="19193"/>
                    <a:pt x="18178" y="19193"/>
                  </a:cubicBezTo>
                  <a:close/>
                  <a:moveTo>
                    <a:pt x="18065" y="19193"/>
                  </a:moveTo>
                  <a:cubicBezTo>
                    <a:pt x="18065" y="19193"/>
                    <a:pt x="18065" y="19193"/>
                    <a:pt x="18065" y="19193"/>
                  </a:cubicBezTo>
                  <a:cubicBezTo>
                    <a:pt x="18065" y="19193"/>
                    <a:pt x="18065" y="19193"/>
                    <a:pt x="18065" y="19193"/>
                  </a:cubicBezTo>
                  <a:cubicBezTo>
                    <a:pt x="18122" y="19193"/>
                    <a:pt x="18122" y="19193"/>
                    <a:pt x="18122" y="19193"/>
                  </a:cubicBezTo>
                  <a:cubicBezTo>
                    <a:pt x="18065" y="19126"/>
                    <a:pt x="18065" y="19126"/>
                    <a:pt x="18065" y="19126"/>
                  </a:cubicBezTo>
                  <a:cubicBezTo>
                    <a:pt x="18122" y="19126"/>
                    <a:pt x="18122" y="19126"/>
                    <a:pt x="18122" y="19126"/>
                  </a:cubicBezTo>
                  <a:cubicBezTo>
                    <a:pt x="18122" y="19193"/>
                    <a:pt x="18122" y="19193"/>
                    <a:pt x="18122" y="19193"/>
                  </a:cubicBezTo>
                  <a:cubicBezTo>
                    <a:pt x="18065" y="19193"/>
                    <a:pt x="18065" y="19193"/>
                    <a:pt x="18065" y="19193"/>
                  </a:cubicBezTo>
                  <a:cubicBezTo>
                    <a:pt x="18065" y="19259"/>
                    <a:pt x="18065" y="19259"/>
                    <a:pt x="18065" y="19259"/>
                  </a:cubicBezTo>
                  <a:cubicBezTo>
                    <a:pt x="18009" y="19259"/>
                    <a:pt x="18009" y="19259"/>
                    <a:pt x="18009" y="19259"/>
                  </a:cubicBezTo>
                  <a:cubicBezTo>
                    <a:pt x="18009" y="19193"/>
                    <a:pt x="18009" y="19193"/>
                    <a:pt x="18009" y="19193"/>
                  </a:cubicBezTo>
                  <a:cubicBezTo>
                    <a:pt x="18065" y="19193"/>
                    <a:pt x="18065" y="19193"/>
                    <a:pt x="18065" y="19193"/>
                  </a:cubicBezTo>
                  <a:close/>
                  <a:moveTo>
                    <a:pt x="17673" y="19861"/>
                  </a:moveTo>
                  <a:cubicBezTo>
                    <a:pt x="17673" y="19861"/>
                    <a:pt x="17673" y="19861"/>
                    <a:pt x="17673" y="19861"/>
                  </a:cubicBezTo>
                  <a:cubicBezTo>
                    <a:pt x="17673" y="19861"/>
                    <a:pt x="17673" y="19861"/>
                    <a:pt x="17673" y="19861"/>
                  </a:cubicBezTo>
                  <a:cubicBezTo>
                    <a:pt x="17673" y="19861"/>
                    <a:pt x="17673" y="19861"/>
                    <a:pt x="17673" y="19861"/>
                  </a:cubicBezTo>
                  <a:cubicBezTo>
                    <a:pt x="17673" y="19861"/>
                    <a:pt x="17673" y="19861"/>
                    <a:pt x="17673" y="19861"/>
                  </a:cubicBezTo>
                  <a:close/>
                  <a:moveTo>
                    <a:pt x="18178" y="19728"/>
                  </a:moveTo>
                  <a:cubicBezTo>
                    <a:pt x="18178" y="19728"/>
                    <a:pt x="18178" y="19728"/>
                    <a:pt x="18178" y="19728"/>
                  </a:cubicBezTo>
                  <a:cubicBezTo>
                    <a:pt x="18178" y="19728"/>
                    <a:pt x="18178" y="19728"/>
                    <a:pt x="18178" y="19728"/>
                  </a:cubicBezTo>
                  <a:cubicBezTo>
                    <a:pt x="18234" y="19728"/>
                    <a:pt x="18234" y="19728"/>
                    <a:pt x="18234" y="19728"/>
                  </a:cubicBezTo>
                  <a:cubicBezTo>
                    <a:pt x="18234" y="19728"/>
                    <a:pt x="18234" y="19728"/>
                    <a:pt x="18234" y="19728"/>
                  </a:cubicBezTo>
                  <a:cubicBezTo>
                    <a:pt x="18178" y="19728"/>
                    <a:pt x="18178" y="19728"/>
                    <a:pt x="18178" y="19728"/>
                  </a:cubicBezTo>
                  <a:cubicBezTo>
                    <a:pt x="18178" y="19728"/>
                    <a:pt x="18178" y="19728"/>
                    <a:pt x="18178" y="19728"/>
                  </a:cubicBezTo>
                  <a:close/>
                  <a:moveTo>
                    <a:pt x="17617" y="18724"/>
                  </a:moveTo>
                  <a:cubicBezTo>
                    <a:pt x="17561" y="18724"/>
                    <a:pt x="17561" y="18724"/>
                    <a:pt x="17561" y="18724"/>
                  </a:cubicBezTo>
                  <a:cubicBezTo>
                    <a:pt x="17561" y="18791"/>
                    <a:pt x="17561" y="18791"/>
                    <a:pt x="17561" y="18791"/>
                  </a:cubicBezTo>
                  <a:cubicBezTo>
                    <a:pt x="17504" y="18791"/>
                    <a:pt x="17504" y="18791"/>
                    <a:pt x="17504" y="18791"/>
                  </a:cubicBezTo>
                  <a:cubicBezTo>
                    <a:pt x="17504" y="18791"/>
                    <a:pt x="17504" y="18791"/>
                    <a:pt x="17504" y="18791"/>
                  </a:cubicBezTo>
                  <a:cubicBezTo>
                    <a:pt x="17504" y="18791"/>
                    <a:pt x="17504" y="18791"/>
                    <a:pt x="17504" y="18791"/>
                  </a:cubicBezTo>
                  <a:cubicBezTo>
                    <a:pt x="17504" y="18791"/>
                    <a:pt x="17504" y="18791"/>
                    <a:pt x="17504" y="18791"/>
                  </a:cubicBezTo>
                  <a:cubicBezTo>
                    <a:pt x="17504" y="18858"/>
                    <a:pt x="17504" y="18858"/>
                    <a:pt x="17504" y="18858"/>
                  </a:cubicBezTo>
                  <a:cubicBezTo>
                    <a:pt x="17504" y="18858"/>
                    <a:pt x="17504" y="18858"/>
                    <a:pt x="17504" y="18858"/>
                  </a:cubicBezTo>
                  <a:cubicBezTo>
                    <a:pt x="17504" y="18858"/>
                    <a:pt x="17504" y="18858"/>
                    <a:pt x="17504" y="18858"/>
                  </a:cubicBezTo>
                  <a:cubicBezTo>
                    <a:pt x="17448" y="18858"/>
                    <a:pt x="17448" y="18858"/>
                    <a:pt x="17448" y="18858"/>
                  </a:cubicBezTo>
                  <a:cubicBezTo>
                    <a:pt x="17448" y="18925"/>
                    <a:pt x="17448" y="18925"/>
                    <a:pt x="17448" y="18925"/>
                  </a:cubicBezTo>
                  <a:cubicBezTo>
                    <a:pt x="17448" y="18925"/>
                    <a:pt x="17448" y="18925"/>
                    <a:pt x="17448" y="18925"/>
                  </a:cubicBezTo>
                  <a:cubicBezTo>
                    <a:pt x="17448" y="18925"/>
                    <a:pt x="17448" y="18925"/>
                    <a:pt x="17448" y="18925"/>
                  </a:cubicBezTo>
                  <a:cubicBezTo>
                    <a:pt x="17448" y="18925"/>
                    <a:pt x="17448" y="18925"/>
                    <a:pt x="17448" y="18925"/>
                  </a:cubicBezTo>
                  <a:cubicBezTo>
                    <a:pt x="17448" y="18992"/>
                    <a:pt x="17448" y="18992"/>
                    <a:pt x="17448" y="18992"/>
                  </a:cubicBezTo>
                  <a:cubicBezTo>
                    <a:pt x="17392" y="18992"/>
                    <a:pt x="17392" y="18992"/>
                    <a:pt x="17392" y="18992"/>
                  </a:cubicBezTo>
                  <a:cubicBezTo>
                    <a:pt x="17392" y="18992"/>
                    <a:pt x="17392" y="18992"/>
                    <a:pt x="17392" y="18992"/>
                  </a:cubicBezTo>
                  <a:cubicBezTo>
                    <a:pt x="17392" y="19059"/>
                    <a:pt x="17392" y="19059"/>
                    <a:pt x="17392" y="19059"/>
                  </a:cubicBezTo>
                  <a:cubicBezTo>
                    <a:pt x="17336" y="19126"/>
                    <a:pt x="17336" y="19126"/>
                    <a:pt x="17336" y="19126"/>
                  </a:cubicBezTo>
                  <a:cubicBezTo>
                    <a:pt x="17336" y="19126"/>
                    <a:pt x="17336" y="19126"/>
                    <a:pt x="17336" y="19126"/>
                  </a:cubicBezTo>
                  <a:cubicBezTo>
                    <a:pt x="17336" y="19193"/>
                    <a:pt x="17336" y="19193"/>
                    <a:pt x="17336" y="19193"/>
                  </a:cubicBezTo>
                  <a:cubicBezTo>
                    <a:pt x="17336" y="19193"/>
                    <a:pt x="17336" y="19193"/>
                    <a:pt x="17336" y="19193"/>
                  </a:cubicBezTo>
                  <a:cubicBezTo>
                    <a:pt x="17336" y="19193"/>
                    <a:pt x="17336" y="19193"/>
                    <a:pt x="17336" y="19193"/>
                  </a:cubicBezTo>
                  <a:cubicBezTo>
                    <a:pt x="17336" y="19193"/>
                    <a:pt x="17336" y="19193"/>
                    <a:pt x="17336" y="19193"/>
                  </a:cubicBezTo>
                  <a:cubicBezTo>
                    <a:pt x="17280" y="19193"/>
                    <a:pt x="17280" y="19193"/>
                    <a:pt x="17280" y="19193"/>
                  </a:cubicBezTo>
                  <a:cubicBezTo>
                    <a:pt x="17280" y="19193"/>
                    <a:pt x="17280" y="19193"/>
                    <a:pt x="17280" y="19193"/>
                  </a:cubicBezTo>
                  <a:cubicBezTo>
                    <a:pt x="17224" y="19259"/>
                    <a:pt x="17224" y="19259"/>
                    <a:pt x="17224" y="19259"/>
                  </a:cubicBezTo>
                  <a:cubicBezTo>
                    <a:pt x="17224" y="19259"/>
                    <a:pt x="17224" y="19259"/>
                    <a:pt x="17224" y="19259"/>
                  </a:cubicBezTo>
                  <a:cubicBezTo>
                    <a:pt x="17280" y="19259"/>
                    <a:pt x="17280" y="19259"/>
                    <a:pt x="17280" y="19259"/>
                  </a:cubicBezTo>
                  <a:cubicBezTo>
                    <a:pt x="17280" y="19326"/>
                    <a:pt x="17280" y="19326"/>
                    <a:pt x="17280" y="19326"/>
                  </a:cubicBezTo>
                  <a:cubicBezTo>
                    <a:pt x="17280" y="19326"/>
                    <a:pt x="17280" y="19326"/>
                    <a:pt x="17280" y="19326"/>
                  </a:cubicBezTo>
                  <a:cubicBezTo>
                    <a:pt x="17280" y="19326"/>
                    <a:pt x="17280" y="19326"/>
                    <a:pt x="17280" y="19326"/>
                  </a:cubicBezTo>
                  <a:cubicBezTo>
                    <a:pt x="17224" y="19393"/>
                    <a:pt x="17224" y="19393"/>
                    <a:pt x="17224" y="19393"/>
                  </a:cubicBezTo>
                  <a:cubicBezTo>
                    <a:pt x="17168" y="19326"/>
                    <a:pt x="17168" y="19326"/>
                    <a:pt x="17168" y="19326"/>
                  </a:cubicBezTo>
                  <a:cubicBezTo>
                    <a:pt x="17168" y="19393"/>
                    <a:pt x="17168" y="19393"/>
                    <a:pt x="17168" y="19393"/>
                  </a:cubicBezTo>
                  <a:cubicBezTo>
                    <a:pt x="17168" y="19393"/>
                    <a:pt x="17168" y="19393"/>
                    <a:pt x="17168" y="19393"/>
                  </a:cubicBezTo>
                  <a:cubicBezTo>
                    <a:pt x="17168" y="19393"/>
                    <a:pt x="17168" y="19393"/>
                    <a:pt x="17168" y="19393"/>
                  </a:cubicBezTo>
                  <a:cubicBezTo>
                    <a:pt x="17112" y="19460"/>
                    <a:pt x="17112" y="19460"/>
                    <a:pt x="17112" y="19460"/>
                  </a:cubicBezTo>
                  <a:cubicBezTo>
                    <a:pt x="17112" y="19527"/>
                    <a:pt x="17112" y="19527"/>
                    <a:pt x="17112" y="19527"/>
                  </a:cubicBezTo>
                  <a:cubicBezTo>
                    <a:pt x="17056" y="19527"/>
                    <a:pt x="17056" y="19527"/>
                    <a:pt x="17056" y="19527"/>
                  </a:cubicBezTo>
                  <a:cubicBezTo>
                    <a:pt x="17056" y="19460"/>
                    <a:pt x="17056" y="19460"/>
                    <a:pt x="17056" y="19460"/>
                  </a:cubicBezTo>
                  <a:cubicBezTo>
                    <a:pt x="17056" y="19527"/>
                    <a:pt x="17056" y="19527"/>
                    <a:pt x="17056" y="19527"/>
                  </a:cubicBezTo>
                  <a:cubicBezTo>
                    <a:pt x="17056" y="19460"/>
                    <a:pt x="17056" y="19460"/>
                    <a:pt x="17056" y="19460"/>
                  </a:cubicBezTo>
                  <a:cubicBezTo>
                    <a:pt x="17056" y="19460"/>
                    <a:pt x="17056" y="19460"/>
                    <a:pt x="17056" y="19460"/>
                  </a:cubicBezTo>
                  <a:cubicBezTo>
                    <a:pt x="17056" y="19393"/>
                    <a:pt x="17056" y="19393"/>
                    <a:pt x="17056" y="19393"/>
                  </a:cubicBezTo>
                  <a:cubicBezTo>
                    <a:pt x="17112" y="19393"/>
                    <a:pt x="17112" y="19393"/>
                    <a:pt x="17112" y="19393"/>
                  </a:cubicBezTo>
                  <a:cubicBezTo>
                    <a:pt x="17056" y="19393"/>
                    <a:pt x="17056" y="19393"/>
                    <a:pt x="17056" y="19393"/>
                  </a:cubicBezTo>
                  <a:cubicBezTo>
                    <a:pt x="17056" y="19460"/>
                    <a:pt x="17056" y="19460"/>
                    <a:pt x="17056" y="19460"/>
                  </a:cubicBezTo>
                  <a:cubicBezTo>
                    <a:pt x="16999" y="19460"/>
                    <a:pt x="16999" y="19460"/>
                    <a:pt x="16999" y="19460"/>
                  </a:cubicBezTo>
                  <a:cubicBezTo>
                    <a:pt x="16943" y="19527"/>
                    <a:pt x="16943" y="19527"/>
                    <a:pt x="16943" y="19527"/>
                  </a:cubicBezTo>
                  <a:cubicBezTo>
                    <a:pt x="16999" y="19527"/>
                    <a:pt x="16999" y="19527"/>
                    <a:pt x="16999" y="19527"/>
                  </a:cubicBezTo>
                  <a:cubicBezTo>
                    <a:pt x="16999" y="19527"/>
                    <a:pt x="16999" y="19527"/>
                    <a:pt x="16999" y="19527"/>
                  </a:cubicBezTo>
                  <a:cubicBezTo>
                    <a:pt x="17056" y="19527"/>
                    <a:pt x="17056" y="19527"/>
                    <a:pt x="17056" y="19527"/>
                  </a:cubicBezTo>
                  <a:cubicBezTo>
                    <a:pt x="17112" y="19527"/>
                    <a:pt x="17112" y="19527"/>
                    <a:pt x="17112" y="19527"/>
                  </a:cubicBezTo>
                  <a:cubicBezTo>
                    <a:pt x="17112" y="19527"/>
                    <a:pt x="17112" y="19527"/>
                    <a:pt x="17112" y="19527"/>
                  </a:cubicBezTo>
                  <a:cubicBezTo>
                    <a:pt x="17056" y="19594"/>
                    <a:pt x="17056" y="19594"/>
                    <a:pt x="17056" y="19594"/>
                  </a:cubicBezTo>
                  <a:cubicBezTo>
                    <a:pt x="16999" y="19661"/>
                    <a:pt x="16999" y="19661"/>
                    <a:pt x="16999" y="19661"/>
                  </a:cubicBezTo>
                  <a:cubicBezTo>
                    <a:pt x="16943" y="19728"/>
                    <a:pt x="16943" y="19728"/>
                    <a:pt x="16943" y="19728"/>
                  </a:cubicBezTo>
                  <a:cubicBezTo>
                    <a:pt x="16943" y="19728"/>
                    <a:pt x="16943" y="19728"/>
                    <a:pt x="16943" y="19728"/>
                  </a:cubicBezTo>
                  <a:cubicBezTo>
                    <a:pt x="16887" y="19728"/>
                    <a:pt x="16887" y="19728"/>
                    <a:pt x="16887" y="19728"/>
                  </a:cubicBezTo>
                  <a:cubicBezTo>
                    <a:pt x="16887" y="19794"/>
                    <a:pt x="16887" y="19794"/>
                    <a:pt x="16887" y="19794"/>
                  </a:cubicBezTo>
                  <a:cubicBezTo>
                    <a:pt x="16887" y="19794"/>
                    <a:pt x="16887" y="19794"/>
                    <a:pt x="16887" y="19794"/>
                  </a:cubicBezTo>
                  <a:cubicBezTo>
                    <a:pt x="16887" y="19861"/>
                    <a:pt x="16887" y="19861"/>
                    <a:pt x="16887" y="19861"/>
                  </a:cubicBezTo>
                  <a:cubicBezTo>
                    <a:pt x="16887" y="19861"/>
                    <a:pt x="16887" y="19861"/>
                    <a:pt x="16887" y="19861"/>
                  </a:cubicBezTo>
                  <a:cubicBezTo>
                    <a:pt x="16943" y="19861"/>
                    <a:pt x="16943" y="19861"/>
                    <a:pt x="16943" y="19861"/>
                  </a:cubicBezTo>
                  <a:cubicBezTo>
                    <a:pt x="16943" y="19861"/>
                    <a:pt x="16943" y="19861"/>
                    <a:pt x="16943" y="19861"/>
                  </a:cubicBezTo>
                  <a:cubicBezTo>
                    <a:pt x="16999" y="19861"/>
                    <a:pt x="16999" y="19861"/>
                    <a:pt x="16999" y="19861"/>
                  </a:cubicBezTo>
                  <a:cubicBezTo>
                    <a:pt x="17056" y="19861"/>
                    <a:pt x="17056" y="19861"/>
                    <a:pt x="17056" y="19861"/>
                  </a:cubicBezTo>
                  <a:cubicBezTo>
                    <a:pt x="17112" y="19861"/>
                    <a:pt x="17112" y="19861"/>
                    <a:pt x="17112" y="19861"/>
                  </a:cubicBezTo>
                  <a:cubicBezTo>
                    <a:pt x="17112" y="19794"/>
                    <a:pt x="17112" y="19794"/>
                    <a:pt x="17112" y="19794"/>
                  </a:cubicBezTo>
                  <a:cubicBezTo>
                    <a:pt x="17112" y="19794"/>
                    <a:pt x="17112" y="19794"/>
                    <a:pt x="17112" y="19794"/>
                  </a:cubicBezTo>
                  <a:cubicBezTo>
                    <a:pt x="17168" y="19794"/>
                    <a:pt x="17168" y="19794"/>
                    <a:pt x="17168" y="19794"/>
                  </a:cubicBezTo>
                  <a:cubicBezTo>
                    <a:pt x="17112" y="19861"/>
                    <a:pt x="17112" y="19861"/>
                    <a:pt x="17112" y="19861"/>
                  </a:cubicBezTo>
                  <a:cubicBezTo>
                    <a:pt x="17168" y="19861"/>
                    <a:pt x="17168" y="19861"/>
                    <a:pt x="17168" y="19861"/>
                  </a:cubicBezTo>
                  <a:cubicBezTo>
                    <a:pt x="17224" y="19861"/>
                    <a:pt x="17224" y="19861"/>
                    <a:pt x="17224" y="19861"/>
                  </a:cubicBezTo>
                  <a:cubicBezTo>
                    <a:pt x="17224" y="19861"/>
                    <a:pt x="17224" y="19861"/>
                    <a:pt x="17224" y="19861"/>
                  </a:cubicBezTo>
                  <a:cubicBezTo>
                    <a:pt x="17280" y="19861"/>
                    <a:pt x="17280" y="19861"/>
                    <a:pt x="17280" y="19861"/>
                  </a:cubicBezTo>
                  <a:cubicBezTo>
                    <a:pt x="17336" y="19861"/>
                    <a:pt x="17336" y="19861"/>
                    <a:pt x="17336" y="19861"/>
                  </a:cubicBezTo>
                  <a:cubicBezTo>
                    <a:pt x="17336" y="19861"/>
                    <a:pt x="17336" y="19861"/>
                    <a:pt x="17336" y="19861"/>
                  </a:cubicBezTo>
                  <a:cubicBezTo>
                    <a:pt x="17336" y="19861"/>
                    <a:pt x="17336" y="19861"/>
                    <a:pt x="17336" y="19861"/>
                  </a:cubicBezTo>
                  <a:cubicBezTo>
                    <a:pt x="17392" y="19928"/>
                    <a:pt x="17392" y="19928"/>
                    <a:pt x="17392" y="19928"/>
                  </a:cubicBezTo>
                  <a:cubicBezTo>
                    <a:pt x="17392" y="19861"/>
                    <a:pt x="17392" y="19861"/>
                    <a:pt x="17392" y="19861"/>
                  </a:cubicBezTo>
                  <a:cubicBezTo>
                    <a:pt x="17448" y="19928"/>
                    <a:pt x="17448" y="19928"/>
                    <a:pt x="17448" y="19928"/>
                  </a:cubicBezTo>
                  <a:cubicBezTo>
                    <a:pt x="17448" y="19928"/>
                    <a:pt x="17448" y="19928"/>
                    <a:pt x="17448" y="19928"/>
                  </a:cubicBezTo>
                  <a:cubicBezTo>
                    <a:pt x="17448" y="19861"/>
                    <a:pt x="17448" y="19861"/>
                    <a:pt x="17448" y="19861"/>
                  </a:cubicBezTo>
                  <a:cubicBezTo>
                    <a:pt x="17448" y="19861"/>
                    <a:pt x="17448" y="19861"/>
                    <a:pt x="17448" y="19861"/>
                  </a:cubicBezTo>
                  <a:cubicBezTo>
                    <a:pt x="17504" y="19861"/>
                    <a:pt x="17504" y="19861"/>
                    <a:pt x="17504" y="19861"/>
                  </a:cubicBezTo>
                  <a:cubicBezTo>
                    <a:pt x="17504" y="19861"/>
                    <a:pt x="17504" y="19861"/>
                    <a:pt x="17504" y="19861"/>
                  </a:cubicBezTo>
                  <a:cubicBezTo>
                    <a:pt x="17561" y="19861"/>
                    <a:pt x="17561" y="19861"/>
                    <a:pt x="17561" y="19861"/>
                  </a:cubicBezTo>
                  <a:cubicBezTo>
                    <a:pt x="17561" y="19861"/>
                    <a:pt x="17561" y="19861"/>
                    <a:pt x="17561" y="19861"/>
                  </a:cubicBezTo>
                  <a:cubicBezTo>
                    <a:pt x="17561" y="19861"/>
                    <a:pt x="17561" y="19861"/>
                    <a:pt x="17561" y="19861"/>
                  </a:cubicBezTo>
                  <a:cubicBezTo>
                    <a:pt x="17617" y="19861"/>
                    <a:pt x="17617" y="19861"/>
                    <a:pt x="17617" y="19861"/>
                  </a:cubicBezTo>
                  <a:cubicBezTo>
                    <a:pt x="17617" y="19861"/>
                    <a:pt x="17617" y="19861"/>
                    <a:pt x="17617" y="19861"/>
                  </a:cubicBezTo>
                  <a:cubicBezTo>
                    <a:pt x="17617" y="19861"/>
                    <a:pt x="17617" y="19861"/>
                    <a:pt x="17617" y="19861"/>
                  </a:cubicBezTo>
                  <a:cubicBezTo>
                    <a:pt x="17617" y="19794"/>
                    <a:pt x="17617" y="19794"/>
                    <a:pt x="17617" y="19794"/>
                  </a:cubicBezTo>
                  <a:cubicBezTo>
                    <a:pt x="17617" y="19794"/>
                    <a:pt x="17617" y="19794"/>
                    <a:pt x="17617" y="19794"/>
                  </a:cubicBezTo>
                  <a:cubicBezTo>
                    <a:pt x="17673" y="19794"/>
                    <a:pt x="17673" y="19794"/>
                    <a:pt x="17673" y="19794"/>
                  </a:cubicBezTo>
                  <a:cubicBezTo>
                    <a:pt x="17673" y="19794"/>
                    <a:pt x="17673" y="19794"/>
                    <a:pt x="17673" y="19794"/>
                  </a:cubicBezTo>
                  <a:cubicBezTo>
                    <a:pt x="17673" y="19794"/>
                    <a:pt x="17673" y="19794"/>
                    <a:pt x="17673" y="19794"/>
                  </a:cubicBezTo>
                  <a:cubicBezTo>
                    <a:pt x="17617" y="19861"/>
                    <a:pt x="17617" y="19861"/>
                    <a:pt x="17617" y="19861"/>
                  </a:cubicBezTo>
                  <a:cubicBezTo>
                    <a:pt x="17673" y="19861"/>
                    <a:pt x="17673" y="19861"/>
                    <a:pt x="17673" y="19861"/>
                  </a:cubicBezTo>
                  <a:cubicBezTo>
                    <a:pt x="17673" y="19794"/>
                    <a:pt x="17673" y="19794"/>
                    <a:pt x="17673" y="19794"/>
                  </a:cubicBezTo>
                  <a:cubicBezTo>
                    <a:pt x="17673" y="19794"/>
                    <a:pt x="17673" y="19794"/>
                    <a:pt x="17673" y="19794"/>
                  </a:cubicBezTo>
                  <a:cubicBezTo>
                    <a:pt x="17673" y="19794"/>
                    <a:pt x="17673" y="19794"/>
                    <a:pt x="17673" y="19794"/>
                  </a:cubicBezTo>
                  <a:cubicBezTo>
                    <a:pt x="17673" y="19794"/>
                    <a:pt x="17673" y="19794"/>
                    <a:pt x="17673" y="19794"/>
                  </a:cubicBezTo>
                  <a:cubicBezTo>
                    <a:pt x="17673" y="19861"/>
                    <a:pt x="17673" y="19861"/>
                    <a:pt x="17673" y="19861"/>
                  </a:cubicBezTo>
                  <a:cubicBezTo>
                    <a:pt x="17673" y="19861"/>
                    <a:pt x="17673" y="19861"/>
                    <a:pt x="17673" y="19861"/>
                  </a:cubicBezTo>
                  <a:cubicBezTo>
                    <a:pt x="17729" y="19861"/>
                    <a:pt x="17729" y="19861"/>
                    <a:pt x="17729" y="19861"/>
                  </a:cubicBezTo>
                  <a:cubicBezTo>
                    <a:pt x="17729" y="19861"/>
                    <a:pt x="17729" y="19861"/>
                    <a:pt x="17729" y="19861"/>
                  </a:cubicBezTo>
                  <a:cubicBezTo>
                    <a:pt x="17729" y="19861"/>
                    <a:pt x="17729" y="19861"/>
                    <a:pt x="17729" y="19861"/>
                  </a:cubicBezTo>
                  <a:cubicBezTo>
                    <a:pt x="17673" y="19928"/>
                    <a:pt x="17673" y="19928"/>
                    <a:pt x="17673" y="19928"/>
                  </a:cubicBezTo>
                  <a:cubicBezTo>
                    <a:pt x="17617" y="19928"/>
                    <a:pt x="17617" y="19928"/>
                    <a:pt x="17617" y="19928"/>
                  </a:cubicBezTo>
                  <a:cubicBezTo>
                    <a:pt x="17617" y="19928"/>
                    <a:pt x="17617" y="19928"/>
                    <a:pt x="17617" y="19928"/>
                  </a:cubicBezTo>
                  <a:cubicBezTo>
                    <a:pt x="17673" y="19928"/>
                    <a:pt x="17673" y="19928"/>
                    <a:pt x="17673" y="19928"/>
                  </a:cubicBezTo>
                  <a:cubicBezTo>
                    <a:pt x="17673" y="19928"/>
                    <a:pt x="17673" y="19928"/>
                    <a:pt x="17673" y="19928"/>
                  </a:cubicBezTo>
                  <a:cubicBezTo>
                    <a:pt x="17673" y="19928"/>
                    <a:pt x="17673" y="19928"/>
                    <a:pt x="17673" y="19928"/>
                  </a:cubicBezTo>
                  <a:cubicBezTo>
                    <a:pt x="17729" y="19928"/>
                    <a:pt x="17729" y="19928"/>
                    <a:pt x="17729" y="19928"/>
                  </a:cubicBezTo>
                  <a:cubicBezTo>
                    <a:pt x="17729" y="19928"/>
                    <a:pt x="17729" y="19928"/>
                    <a:pt x="17729" y="19928"/>
                  </a:cubicBezTo>
                  <a:cubicBezTo>
                    <a:pt x="17729" y="19928"/>
                    <a:pt x="17729" y="19928"/>
                    <a:pt x="17729" y="19928"/>
                  </a:cubicBezTo>
                  <a:cubicBezTo>
                    <a:pt x="17785" y="19928"/>
                    <a:pt x="17785" y="19928"/>
                    <a:pt x="17785" y="19928"/>
                  </a:cubicBezTo>
                  <a:cubicBezTo>
                    <a:pt x="17785" y="19928"/>
                    <a:pt x="17785" y="19928"/>
                    <a:pt x="17785" y="19928"/>
                  </a:cubicBezTo>
                  <a:cubicBezTo>
                    <a:pt x="17785" y="19861"/>
                    <a:pt x="17785" y="19861"/>
                    <a:pt x="17785" y="19861"/>
                  </a:cubicBezTo>
                  <a:cubicBezTo>
                    <a:pt x="17785" y="19861"/>
                    <a:pt x="17785" y="19861"/>
                    <a:pt x="17785" y="19861"/>
                  </a:cubicBezTo>
                  <a:cubicBezTo>
                    <a:pt x="17841" y="19861"/>
                    <a:pt x="17841" y="19861"/>
                    <a:pt x="17841" y="19861"/>
                  </a:cubicBezTo>
                  <a:cubicBezTo>
                    <a:pt x="17841" y="19928"/>
                    <a:pt x="17841" y="19928"/>
                    <a:pt x="17841" y="19928"/>
                  </a:cubicBezTo>
                  <a:cubicBezTo>
                    <a:pt x="17897" y="19928"/>
                    <a:pt x="17897" y="19928"/>
                    <a:pt x="17897" y="19928"/>
                  </a:cubicBezTo>
                  <a:cubicBezTo>
                    <a:pt x="17897" y="19861"/>
                    <a:pt x="17897" y="19861"/>
                    <a:pt x="17897" y="19861"/>
                  </a:cubicBezTo>
                  <a:cubicBezTo>
                    <a:pt x="17953" y="19861"/>
                    <a:pt x="17953" y="19861"/>
                    <a:pt x="17953" y="19861"/>
                  </a:cubicBezTo>
                  <a:cubicBezTo>
                    <a:pt x="17897" y="19928"/>
                    <a:pt x="17897" y="19928"/>
                    <a:pt x="17897" y="19928"/>
                  </a:cubicBezTo>
                  <a:cubicBezTo>
                    <a:pt x="17897" y="19928"/>
                    <a:pt x="17897" y="19928"/>
                    <a:pt x="17897" y="19928"/>
                  </a:cubicBezTo>
                  <a:cubicBezTo>
                    <a:pt x="17897" y="19928"/>
                    <a:pt x="17897" y="19928"/>
                    <a:pt x="17897" y="19928"/>
                  </a:cubicBezTo>
                  <a:cubicBezTo>
                    <a:pt x="17841" y="19928"/>
                    <a:pt x="17841" y="19928"/>
                    <a:pt x="17841" y="19928"/>
                  </a:cubicBezTo>
                  <a:cubicBezTo>
                    <a:pt x="17785" y="19995"/>
                    <a:pt x="17785" y="19995"/>
                    <a:pt x="17785" y="19995"/>
                  </a:cubicBezTo>
                  <a:cubicBezTo>
                    <a:pt x="17785" y="19995"/>
                    <a:pt x="17785" y="19995"/>
                    <a:pt x="17785" y="19995"/>
                  </a:cubicBezTo>
                  <a:cubicBezTo>
                    <a:pt x="17785" y="19995"/>
                    <a:pt x="17785" y="19995"/>
                    <a:pt x="17785" y="19995"/>
                  </a:cubicBezTo>
                  <a:cubicBezTo>
                    <a:pt x="17785" y="20062"/>
                    <a:pt x="17785" y="20062"/>
                    <a:pt x="17785" y="20062"/>
                  </a:cubicBezTo>
                  <a:cubicBezTo>
                    <a:pt x="17785" y="20062"/>
                    <a:pt x="17785" y="20062"/>
                    <a:pt x="17785" y="20062"/>
                  </a:cubicBezTo>
                  <a:cubicBezTo>
                    <a:pt x="17729" y="20062"/>
                    <a:pt x="17729" y="20062"/>
                    <a:pt x="17729" y="20062"/>
                  </a:cubicBezTo>
                  <a:cubicBezTo>
                    <a:pt x="17729" y="20062"/>
                    <a:pt x="17729" y="20062"/>
                    <a:pt x="17729" y="20062"/>
                  </a:cubicBezTo>
                  <a:cubicBezTo>
                    <a:pt x="17729" y="20062"/>
                    <a:pt x="17729" y="20062"/>
                    <a:pt x="17729" y="20062"/>
                  </a:cubicBezTo>
                  <a:cubicBezTo>
                    <a:pt x="17673" y="20062"/>
                    <a:pt x="17673" y="20062"/>
                    <a:pt x="17673" y="20062"/>
                  </a:cubicBezTo>
                  <a:cubicBezTo>
                    <a:pt x="17617" y="20129"/>
                    <a:pt x="17617" y="20129"/>
                    <a:pt x="17617" y="20129"/>
                  </a:cubicBezTo>
                  <a:cubicBezTo>
                    <a:pt x="17617" y="20129"/>
                    <a:pt x="17617" y="20129"/>
                    <a:pt x="17617" y="20129"/>
                  </a:cubicBezTo>
                  <a:cubicBezTo>
                    <a:pt x="17617" y="20129"/>
                    <a:pt x="17617" y="20129"/>
                    <a:pt x="17617" y="20129"/>
                  </a:cubicBezTo>
                  <a:cubicBezTo>
                    <a:pt x="17673" y="20196"/>
                    <a:pt x="17673" y="20196"/>
                    <a:pt x="17673" y="20196"/>
                  </a:cubicBezTo>
                  <a:cubicBezTo>
                    <a:pt x="17673" y="20196"/>
                    <a:pt x="17673" y="20196"/>
                    <a:pt x="17673" y="20196"/>
                  </a:cubicBezTo>
                  <a:cubicBezTo>
                    <a:pt x="17673" y="20129"/>
                    <a:pt x="17673" y="20129"/>
                    <a:pt x="17673" y="20129"/>
                  </a:cubicBezTo>
                  <a:cubicBezTo>
                    <a:pt x="17729" y="20129"/>
                    <a:pt x="17729" y="20129"/>
                    <a:pt x="17729" y="20129"/>
                  </a:cubicBezTo>
                  <a:cubicBezTo>
                    <a:pt x="17729" y="20129"/>
                    <a:pt x="17729" y="20129"/>
                    <a:pt x="17729" y="20129"/>
                  </a:cubicBezTo>
                  <a:cubicBezTo>
                    <a:pt x="17729" y="20129"/>
                    <a:pt x="17729" y="20129"/>
                    <a:pt x="17729" y="20129"/>
                  </a:cubicBezTo>
                  <a:cubicBezTo>
                    <a:pt x="17729" y="20196"/>
                    <a:pt x="17729" y="20196"/>
                    <a:pt x="17729" y="20196"/>
                  </a:cubicBezTo>
                  <a:cubicBezTo>
                    <a:pt x="17785" y="20129"/>
                    <a:pt x="17785" y="20129"/>
                    <a:pt x="17785" y="20129"/>
                  </a:cubicBezTo>
                  <a:cubicBezTo>
                    <a:pt x="17785" y="20129"/>
                    <a:pt x="17785" y="20129"/>
                    <a:pt x="17785" y="20129"/>
                  </a:cubicBezTo>
                  <a:cubicBezTo>
                    <a:pt x="17841" y="20129"/>
                    <a:pt x="17841" y="20129"/>
                    <a:pt x="17841" y="20129"/>
                  </a:cubicBezTo>
                  <a:cubicBezTo>
                    <a:pt x="17841" y="20129"/>
                    <a:pt x="17841" y="20129"/>
                    <a:pt x="17841" y="20129"/>
                  </a:cubicBezTo>
                  <a:cubicBezTo>
                    <a:pt x="17841" y="20062"/>
                    <a:pt x="17841" y="20062"/>
                    <a:pt x="17841" y="20062"/>
                  </a:cubicBezTo>
                  <a:cubicBezTo>
                    <a:pt x="17841" y="20062"/>
                    <a:pt x="17841" y="20062"/>
                    <a:pt x="17841" y="20062"/>
                  </a:cubicBezTo>
                  <a:cubicBezTo>
                    <a:pt x="17841" y="20062"/>
                    <a:pt x="17841" y="20062"/>
                    <a:pt x="17841" y="20062"/>
                  </a:cubicBezTo>
                  <a:cubicBezTo>
                    <a:pt x="17897" y="19995"/>
                    <a:pt x="17897" y="19995"/>
                    <a:pt x="17897" y="19995"/>
                  </a:cubicBezTo>
                  <a:cubicBezTo>
                    <a:pt x="17897" y="19995"/>
                    <a:pt x="17897" y="19995"/>
                    <a:pt x="17897" y="19995"/>
                  </a:cubicBezTo>
                  <a:cubicBezTo>
                    <a:pt x="17953" y="19995"/>
                    <a:pt x="17953" y="19995"/>
                    <a:pt x="17953" y="19995"/>
                  </a:cubicBezTo>
                  <a:cubicBezTo>
                    <a:pt x="17953" y="19995"/>
                    <a:pt x="17953" y="19995"/>
                    <a:pt x="17953" y="19995"/>
                  </a:cubicBezTo>
                  <a:cubicBezTo>
                    <a:pt x="17953" y="19995"/>
                    <a:pt x="17953" y="19995"/>
                    <a:pt x="17953" y="19995"/>
                  </a:cubicBezTo>
                  <a:cubicBezTo>
                    <a:pt x="17953" y="19995"/>
                    <a:pt x="17953" y="19995"/>
                    <a:pt x="17953" y="19995"/>
                  </a:cubicBezTo>
                  <a:cubicBezTo>
                    <a:pt x="18009" y="19995"/>
                    <a:pt x="18009" y="19995"/>
                    <a:pt x="18009" y="19995"/>
                  </a:cubicBezTo>
                  <a:cubicBezTo>
                    <a:pt x="18009" y="19928"/>
                    <a:pt x="18009" y="19928"/>
                    <a:pt x="18009" y="19928"/>
                  </a:cubicBezTo>
                  <a:cubicBezTo>
                    <a:pt x="18065" y="19861"/>
                    <a:pt x="18065" y="19861"/>
                    <a:pt x="18065" y="19861"/>
                  </a:cubicBezTo>
                  <a:cubicBezTo>
                    <a:pt x="18065" y="19794"/>
                    <a:pt x="18065" y="19794"/>
                    <a:pt x="18065" y="19794"/>
                  </a:cubicBezTo>
                  <a:cubicBezTo>
                    <a:pt x="18065" y="19794"/>
                    <a:pt x="18065" y="19794"/>
                    <a:pt x="18065" y="19794"/>
                  </a:cubicBezTo>
                  <a:cubicBezTo>
                    <a:pt x="18065" y="19794"/>
                    <a:pt x="18065" y="19794"/>
                    <a:pt x="18065" y="19794"/>
                  </a:cubicBezTo>
                  <a:cubicBezTo>
                    <a:pt x="18065" y="19794"/>
                    <a:pt x="18065" y="19794"/>
                    <a:pt x="18065" y="19794"/>
                  </a:cubicBezTo>
                  <a:cubicBezTo>
                    <a:pt x="18122" y="19794"/>
                    <a:pt x="18122" y="19794"/>
                    <a:pt x="18122" y="19794"/>
                  </a:cubicBezTo>
                  <a:cubicBezTo>
                    <a:pt x="18122" y="19861"/>
                    <a:pt x="18122" y="19861"/>
                    <a:pt x="18122" y="19861"/>
                  </a:cubicBezTo>
                  <a:cubicBezTo>
                    <a:pt x="18122" y="19928"/>
                    <a:pt x="18122" y="19928"/>
                    <a:pt x="18122" y="19928"/>
                  </a:cubicBezTo>
                  <a:cubicBezTo>
                    <a:pt x="18122" y="19928"/>
                    <a:pt x="18122" y="19928"/>
                    <a:pt x="18122" y="19928"/>
                  </a:cubicBezTo>
                  <a:cubicBezTo>
                    <a:pt x="18122" y="19995"/>
                    <a:pt x="18122" y="19995"/>
                    <a:pt x="18122" y="19995"/>
                  </a:cubicBezTo>
                  <a:cubicBezTo>
                    <a:pt x="18122" y="19995"/>
                    <a:pt x="18122" y="19995"/>
                    <a:pt x="18122" y="19995"/>
                  </a:cubicBezTo>
                  <a:cubicBezTo>
                    <a:pt x="18122" y="19995"/>
                    <a:pt x="18122" y="19995"/>
                    <a:pt x="18122" y="19995"/>
                  </a:cubicBezTo>
                  <a:cubicBezTo>
                    <a:pt x="18065" y="20062"/>
                    <a:pt x="18065" y="20062"/>
                    <a:pt x="18065" y="20062"/>
                  </a:cubicBezTo>
                  <a:cubicBezTo>
                    <a:pt x="18065" y="20129"/>
                    <a:pt x="18065" y="20129"/>
                    <a:pt x="18065" y="20129"/>
                  </a:cubicBezTo>
                  <a:cubicBezTo>
                    <a:pt x="18065" y="20196"/>
                    <a:pt x="18065" y="20196"/>
                    <a:pt x="18065" y="20196"/>
                  </a:cubicBezTo>
                  <a:cubicBezTo>
                    <a:pt x="18009" y="20196"/>
                    <a:pt x="18009" y="20196"/>
                    <a:pt x="18009" y="20196"/>
                  </a:cubicBezTo>
                  <a:cubicBezTo>
                    <a:pt x="18009" y="20196"/>
                    <a:pt x="18009" y="20196"/>
                    <a:pt x="18009" y="20196"/>
                  </a:cubicBezTo>
                  <a:cubicBezTo>
                    <a:pt x="18065" y="20196"/>
                    <a:pt x="18065" y="20196"/>
                    <a:pt x="18065" y="20196"/>
                  </a:cubicBezTo>
                  <a:cubicBezTo>
                    <a:pt x="18065" y="20196"/>
                    <a:pt x="18065" y="20196"/>
                    <a:pt x="18065" y="20196"/>
                  </a:cubicBezTo>
                  <a:cubicBezTo>
                    <a:pt x="18122" y="20129"/>
                    <a:pt x="18122" y="20129"/>
                    <a:pt x="18122" y="20129"/>
                  </a:cubicBezTo>
                  <a:cubicBezTo>
                    <a:pt x="18122" y="20129"/>
                    <a:pt x="18122" y="20129"/>
                    <a:pt x="18122" y="20129"/>
                  </a:cubicBezTo>
                  <a:cubicBezTo>
                    <a:pt x="18178" y="20062"/>
                    <a:pt x="18178" y="20062"/>
                    <a:pt x="18178" y="20062"/>
                  </a:cubicBezTo>
                  <a:cubicBezTo>
                    <a:pt x="18178" y="20062"/>
                    <a:pt x="18178" y="20062"/>
                    <a:pt x="18178" y="20062"/>
                  </a:cubicBezTo>
                  <a:cubicBezTo>
                    <a:pt x="18178" y="20062"/>
                    <a:pt x="18178" y="20062"/>
                    <a:pt x="18178" y="20062"/>
                  </a:cubicBezTo>
                  <a:cubicBezTo>
                    <a:pt x="18234" y="20062"/>
                    <a:pt x="18234" y="20062"/>
                    <a:pt x="18234" y="20062"/>
                  </a:cubicBezTo>
                  <a:cubicBezTo>
                    <a:pt x="18234" y="20062"/>
                    <a:pt x="18234" y="20062"/>
                    <a:pt x="18234" y="20062"/>
                  </a:cubicBezTo>
                  <a:cubicBezTo>
                    <a:pt x="18234" y="20062"/>
                    <a:pt x="18234" y="20062"/>
                    <a:pt x="18234" y="20062"/>
                  </a:cubicBezTo>
                  <a:cubicBezTo>
                    <a:pt x="18178" y="20129"/>
                    <a:pt x="18178" y="20129"/>
                    <a:pt x="18178" y="20129"/>
                  </a:cubicBezTo>
                  <a:cubicBezTo>
                    <a:pt x="18178" y="20196"/>
                    <a:pt x="18178" y="20196"/>
                    <a:pt x="18178" y="20196"/>
                  </a:cubicBezTo>
                  <a:cubicBezTo>
                    <a:pt x="18178" y="20196"/>
                    <a:pt x="18178" y="20196"/>
                    <a:pt x="18178" y="20196"/>
                  </a:cubicBezTo>
                  <a:cubicBezTo>
                    <a:pt x="18178" y="20196"/>
                    <a:pt x="18178" y="20196"/>
                    <a:pt x="18178" y="20196"/>
                  </a:cubicBezTo>
                  <a:cubicBezTo>
                    <a:pt x="18178" y="20263"/>
                    <a:pt x="18178" y="20263"/>
                    <a:pt x="18178" y="20263"/>
                  </a:cubicBezTo>
                  <a:cubicBezTo>
                    <a:pt x="18178" y="20329"/>
                    <a:pt x="18178" y="20329"/>
                    <a:pt x="18178" y="20329"/>
                  </a:cubicBezTo>
                  <a:cubicBezTo>
                    <a:pt x="18178" y="20263"/>
                    <a:pt x="18178" y="20263"/>
                    <a:pt x="18178" y="20263"/>
                  </a:cubicBezTo>
                  <a:cubicBezTo>
                    <a:pt x="18234" y="20263"/>
                    <a:pt x="18234" y="20263"/>
                    <a:pt x="18234" y="20263"/>
                  </a:cubicBezTo>
                  <a:cubicBezTo>
                    <a:pt x="18234" y="20263"/>
                    <a:pt x="18234" y="20263"/>
                    <a:pt x="18234" y="20263"/>
                  </a:cubicBezTo>
                  <a:cubicBezTo>
                    <a:pt x="18234" y="20263"/>
                    <a:pt x="18290" y="20263"/>
                    <a:pt x="18290" y="20263"/>
                  </a:cubicBezTo>
                  <a:cubicBezTo>
                    <a:pt x="18290" y="20263"/>
                    <a:pt x="18290" y="20263"/>
                    <a:pt x="18290" y="20263"/>
                  </a:cubicBezTo>
                  <a:cubicBezTo>
                    <a:pt x="18346" y="20263"/>
                    <a:pt x="18346" y="20263"/>
                    <a:pt x="18346" y="20263"/>
                  </a:cubicBezTo>
                  <a:cubicBezTo>
                    <a:pt x="18346" y="20196"/>
                    <a:pt x="18346" y="20196"/>
                    <a:pt x="18346" y="20196"/>
                  </a:cubicBezTo>
                  <a:cubicBezTo>
                    <a:pt x="18346" y="20196"/>
                    <a:pt x="18346" y="20196"/>
                    <a:pt x="18346" y="20196"/>
                  </a:cubicBezTo>
                  <a:cubicBezTo>
                    <a:pt x="18346" y="20196"/>
                    <a:pt x="18346" y="20196"/>
                    <a:pt x="18346" y="20196"/>
                  </a:cubicBezTo>
                  <a:cubicBezTo>
                    <a:pt x="18346" y="20196"/>
                    <a:pt x="18346" y="20196"/>
                    <a:pt x="18346" y="20196"/>
                  </a:cubicBezTo>
                  <a:cubicBezTo>
                    <a:pt x="18346" y="20129"/>
                    <a:pt x="18346" y="20129"/>
                    <a:pt x="18346" y="20129"/>
                  </a:cubicBezTo>
                  <a:cubicBezTo>
                    <a:pt x="18346" y="20129"/>
                    <a:pt x="18346" y="20129"/>
                    <a:pt x="18346" y="20129"/>
                  </a:cubicBezTo>
                  <a:cubicBezTo>
                    <a:pt x="18346" y="20129"/>
                    <a:pt x="18346" y="20129"/>
                    <a:pt x="18346" y="20129"/>
                  </a:cubicBezTo>
                  <a:cubicBezTo>
                    <a:pt x="18346" y="20062"/>
                    <a:pt x="18346" y="20062"/>
                    <a:pt x="18346" y="20062"/>
                  </a:cubicBezTo>
                  <a:cubicBezTo>
                    <a:pt x="18402" y="19995"/>
                    <a:pt x="18402" y="19995"/>
                    <a:pt x="18402" y="19995"/>
                  </a:cubicBezTo>
                  <a:cubicBezTo>
                    <a:pt x="18458" y="19995"/>
                    <a:pt x="18458" y="19995"/>
                    <a:pt x="18458" y="19995"/>
                  </a:cubicBezTo>
                  <a:cubicBezTo>
                    <a:pt x="18402" y="19861"/>
                    <a:pt x="18402" y="19861"/>
                    <a:pt x="18402" y="19861"/>
                  </a:cubicBezTo>
                  <a:cubicBezTo>
                    <a:pt x="18402" y="19861"/>
                    <a:pt x="18402" y="19861"/>
                    <a:pt x="18402" y="19861"/>
                  </a:cubicBezTo>
                  <a:cubicBezTo>
                    <a:pt x="18402" y="19861"/>
                    <a:pt x="18402" y="19861"/>
                    <a:pt x="18402" y="19861"/>
                  </a:cubicBezTo>
                  <a:cubicBezTo>
                    <a:pt x="18402" y="19861"/>
                    <a:pt x="18402" y="19861"/>
                    <a:pt x="18402" y="19861"/>
                  </a:cubicBezTo>
                  <a:cubicBezTo>
                    <a:pt x="18402" y="19928"/>
                    <a:pt x="18402" y="19928"/>
                    <a:pt x="18402" y="19928"/>
                  </a:cubicBezTo>
                  <a:cubicBezTo>
                    <a:pt x="18346" y="19928"/>
                    <a:pt x="18346" y="19928"/>
                    <a:pt x="18346" y="19928"/>
                  </a:cubicBezTo>
                  <a:cubicBezTo>
                    <a:pt x="18346" y="19995"/>
                    <a:pt x="18346" y="19995"/>
                    <a:pt x="18346" y="19995"/>
                  </a:cubicBezTo>
                  <a:cubicBezTo>
                    <a:pt x="18290" y="19995"/>
                    <a:pt x="18290" y="19995"/>
                    <a:pt x="18290" y="19995"/>
                  </a:cubicBezTo>
                  <a:cubicBezTo>
                    <a:pt x="18290" y="19928"/>
                    <a:pt x="18290" y="19928"/>
                    <a:pt x="18290" y="19928"/>
                  </a:cubicBezTo>
                  <a:cubicBezTo>
                    <a:pt x="18290" y="19928"/>
                    <a:pt x="18290" y="19928"/>
                    <a:pt x="18290" y="19928"/>
                  </a:cubicBezTo>
                  <a:cubicBezTo>
                    <a:pt x="18290" y="19861"/>
                    <a:pt x="18290" y="19861"/>
                    <a:pt x="18290" y="19861"/>
                  </a:cubicBezTo>
                  <a:cubicBezTo>
                    <a:pt x="18346" y="19861"/>
                    <a:pt x="18346" y="19861"/>
                    <a:pt x="18346" y="19861"/>
                  </a:cubicBezTo>
                  <a:cubicBezTo>
                    <a:pt x="18346" y="19794"/>
                    <a:pt x="18346" y="19794"/>
                    <a:pt x="18346" y="19794"/>
                  </a:cubicBezTo>
                  <a:cubicBezTo>
                    <a:pt x="18402" y="19794"/>
                    <a:pt x="18402" y="19794"/>
                    <a:pt x="18402" y="19794"/>
                  </a:cubicBezTo>
                  <a:cubicBezTo>
                    <a:pt x="18402" y="19794"/>
                    <a:pt x="18402" y="19794"/>
                    <a:pt x="18402" y="19794"/>
                  </a:cubicBezTo>
                  <a:cubicBezTo>
                    <a:pt x="18402" y="19794"/>
                    <a:pt x="18402" y="19794"/>
                    <a:pt x="18402" y="19794"/>
                  </a:cubicBezTo>
                  <a:cubicBezTo>
                    <a:pt x="18402" y="19728"/>
                    <a:pt x="18402" y="19728"/>
                    <a:pt x="18402" y="19728"/>
                  </a:cubicBezTo>
                  <a:cubicBezTo>
                    <a:pt x="18402" y="19794"/>
                    <a:pt x="18402" y="19794"/>
                    <a:pt x="18402" y="19794"/>
                  </a:cubicBezTo>
                  <a:cubicBezTo>
                    <a:pt x="18346" y="19794"/>
                    <a:pt x="18346" y="19794"/>
                    <a:pt x="18346" y="19794"/>
                  </a:cubicBezTo>
                  <a:cubicBezTo>
                    <a:pt x="18346" y="19794"/>
                    <a:pt x="18346" y="19794"/>
                    <a:pt x="18346" y="19794"/>
                  </a:cubicBezTo>
                  <a:cubicBezTo>
                    <a:pt x="18290" y="19794"/>
                    <a:pt x="18290" y="19794"/>
                    <a:pt x="18290" y="19794"/>
                  </a:cubicBezTo>
                  <a:cubicBezTo>
                    <a:pt x="18290" y="19794"/>
                    <a:pt x="18290" y="19794"/>
                    <a:pt x="18290" y="19794"/>
                  </a:cubicBezTo>
                  <a:cubicBezTo>
                    <a:pt x="18290" y="19861"/>
                    <a:pt x="18290" y="19861"/>
                    <a:pt x="18290" y="19861"/>
                  </a:cubicBezTo>
                  <a:cubicBezTo>
                    <a:pt x="18234" y="19861"/>
                    <a:pt x="18234" y="19861"/>
                    <a:pt x="18234" y="19861"/>
                  </a:cubicBezTo>
                  <a:cubicBezTo>
                    <a:pt x="18234" y="19928"/>
                    <a:pt x="18234" y="19928"/>
                    <a:pt x="18234" y="19928"/>
                  </a:cubicBezTo>
                  <a:cubicBezTo>
                    <a:pt x="18178" y="19928"/>
                    <a:pt x="18178" y="19928"/>
                    <a:pt x="18178" y="19928"/>
                  </a:cubicBezTo>
                  <a:cubicBezTo>
                    <a:pt x="18178" y="19928"/>
                    <a:pt x="18178" y="19928"/>
                    <a:pt x="18178" y="19928"/>
                  </a:cubicBezTo>
                  <a:cubicBezTo>
                    <a:pt x="18178" y="19861"/>
                    <a:pt x="18178" y="19861"/>
                    <a:pt x="18178" y="19861"/>
                  </a:cubicBezTo>
                  <a:cubicBezTo>
                    <a:pt x="18122" y="19861"/>
                    <a:pt x="18122" y="19861"/>
                    <a:pt x="18122" y="19861"/>
                  </a:cubicBezTo>
                  <a:cubicBezTo>
                    <a:pt x="18122" y="19794"/>
                    <a:pt x="18122" y="19794"/>
                    <a:pt x="18122" y="19794"/>
                  </a:cubicBezTo>
                  <a:cubicBezTo>
                    <a:pt x="18178" y="19861"/>
                    <a:pt x="18178" y="19861"/>
                    <a:pt x="18178" y="19861"/>
                  </a:cubicBezTo>
                  <a:cubicBezTo>
                    <a:pt x="18178" y="19861"/>
                    <a:pt x="18178" y="19861"/>
                    <a:pt x="18178" y="19861"/>
                  </a:cubicBezTo>
                  <a:cubicBezTo>
                    <a:pt x="18178" y="19794"/>
                    <a:pt x="18178" y="19794"/>
                    <a:pt x="18178" y="19794"/>
                  </a:cubicBezTo>
                  <a:cubicBezTo>
                    <a:pt x="18178" y="19794"/>
                    <a:pt x="18178" y="19794"/>
                    <a:pt x="18178" y="19794"/>
                  </a:cubicBezTo>
                  <a:cubicBezTo>
                    <a:pt x="18178" y="19794"/>
                    <a:pt x="18178" y="19794"/>
                    <a:pt x="18178" y="19794"/>
                  </a:cubicBezTo>
                  <a:cubicBezTo>
                    <a:pt x="18178" y="19794"/>
                    <a:pt x="18178" y="19794"/>
                    <a:pt x="18178" y="19794"/>
                  </a:cubicBezTo>
                  <a:cubicBezTo>
                    <a:pt x="18234" y="19794"/>
                    <a:pt x="18234" y="19794"/>
                    <a:pt x="18234" y="19794"/>
                  </a:cubicBezTo>
                  <a:cubicBezTo>
                    <a:pt x="18178" y="19794"/>
                    <a:pt x="18178" y="19794"/>
                    <a:pt x="18178" y="19794"/>
                  </a:cubicBezTo>
                  <a:cubicBezTo>
                    <a:pt x="18178" y="19728"/>
                    <a:pt x="18178" y="19728"/>
                    <a:pt x="18178" y="19728"/>
                  </a:cubicBezTo>
                  <a:cubicBezTo>
                    <a:pt x="18178" y="19728"/>
                    <a:pt x="18178" y="19728"/>
                    <a:pt x="18178" y="19728"/>
                  </a:cubicBezTo>
                  <a:cubicBezTo>
                    <a:pt x="18178" y="19728"/>
                    <a:pt x="18178" y="19728"/>
                    <a:pt x="18178" y="19728"/>
                  </a:cubicBezTo>
                  <a:cubicBezTo>
                    <a:pt x="18234" y="19728"/>
                    <a:pt x="18234" y="19728"/>
                    <a:pt x="18234" y="19728"/>
                  </a:cubicBezTo>
                  <a:cubicBezTo>
                    <a:pt x="18234" y="19728"/>
                    <a:pt x="18234" y="19728"/>
                    <a:pt x="18234" y="19728"/>
                  </a:cubicBezTo>
                  <a:cubicBezTo>
                    <a:pt x="18234" y="19661"/>
                    <a:pt x="18234" y="19661"/>
                    <a:pt x="18234" y="19661"/>
                  </a:cubicBezTo>
                  <a:cubicBezTo>
                    <a:pt x="18290" y="19594"/>
                    <a:pt x="18290" y="19594"/>
                    <a:pt x="18290" y="19594"/>
                  </a:cubicBezTo>
                  <a:cubicBezTo>
                    <a:pt x="18290" y="19594"/>
                    <a:pt x="18290" y="19594"/>
                    <a:pt x="18290" y="19594"/>
                  </a:cubicBezTo>
                  <a:cubicBezTo>
                    <a:pt x="18346" y="19661"/>
                    <a:pt x="18346" y="19661"/>
                    <a:pt x="18346" y="19661"/>
                  </a:cubicBezTo>
                  <a:cubicBezTo>
                    <a:pt x="18346" y="19594"/>
                    <a:pt x="18346" y="19594"/>
                    <a:pt x="18346" y="19594"/>
                  </a:cubicBezTo>
                  <a:cubicBezTo>
                    <a:pt x="18402" y="19594"/>
                    <a:pt x="18402" y="19594"/>
                    <a:pt x="18402" y="19594"/>
                  </a:cubicBezTo>
                  <a:cubicBezTo>
                    <a:pt x="18402" y="19527"/>
                    <a:pt x="18402" y="19527"/>
                    <a:pt x="18402" y="19527"/>
                  </a:cubicBezTo>
                  <a:cubicBezTo>
                    <a:pt x="18346" y="19527"/>
                    <a:pt x="18346" y="19527"/>
                    <a:pt x="18346" y="19527"/>
                  </a:cubicBezTo>
                  <a:cubicBezTo>
                    <a:pt x="18346" y="19527"/>
                    <a:pt x="18346" y="19527"/>
                    <a:pt x="18346" y="19527"/>
                  </a:cubicBezTo>
                  <a:cubicBezTo>
                    <a:pt x="18290" y="19594"/>
                    <a:pt x="18290" y="19594"/>
                    <a:pt x="18290" y="19594"/>
                  </a:cubicBezTo>
                  <a:cubicBezTo>
                    <a:pt x="18290" y="19527"/>
                    <a:pt x="18290" y="19527"/>
                    <a:pt x="18290" y="19527"/>
                  </a:cubicBezTo>
                  <a:cubicBezTo>
                    <a:pt x="18290" y="19527"/>
                    <a:pt x="18290" y="19527"/>
                    <a:pt x="18290" y="19527"/>
                  </a:cubicBezTo>
                  <a:cubicBezTo>
                    <a:pt x="18290" y="19594"/>
                    <a:pt x="18290" y="19594"/>
                    <a:pt x="18290" y="19594"/>
                  </a:cubicBezTo>
                  <a:cubicBezTo>
                    <a:pt x="18290" y="19594"/>
                    <a:pt x="18290" y="19594"/>
                    <a:pt x="18290" y="19594"/>
                  </a:cubicBezTo>
                  <a:cubicBezTo>
                    <a:pt x="18234" y="19594"/>
                    <a:pt x="18234" y="19594"/>
                    <a:pt x="18234" y="19594"/>
                  </a:cubicBezTo>
                  <a:cubicBezTo>
                    <a:pt x="18234" y="19594"/>
                    <a:pt x="18234" y="19594"/>
                    <a:pt x="18234" y="19594"/>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78" y="19661"/>
                    <a:pt x="18178" y="19661"/>
                    <a:pt x="18178" y="19661"/>
                  </a:cubicBezTo>
                  <a:cubicBezTo>
                    <a:pt x="18122" y="19661"/>
                    <a:pt x="18122" y="19661"/>
                    <a:pt x="18122" y="19661"/>
                  </a:cubicBezTo>
                  <a:cubicBezTo>
                    <a:pt x="18178" y="19661"/>
                    <a:pt x="18178" y="19661"/>
                    <a:pt x="18178" y="19661"/>
                  </a:cubicBezTo>
                  <a:cubicBezTo>
                    <a:pt x="18178" y="19594"/>
                    <a:pt x="18178" y="19594"/>
                    <a:pt x="18178" y="19594"/>
                  </a:cubicBezTo>
                  <a:cubicBezTo>
                    <a:pt x="18178" y="19594"/>
                    <a:pt x="18178" y="19594"/>
                    <a:pt x="18178" y="19594"/>
                  </a:cubicBezTo>
                  <a:cubicBezTo>
                    <a:pt x="18178" y="19594"/>
                    <a:pt x="18178" y="19594"/>
                    <a:pt x="18178" y="19594"/>
                  </a:cubicBezTo>
                  <a:cubicBezTo>
                    <a:pt x="18178" y="19527"/>
                    <a:pt x="18178" y="19527"/>
                    <a:pt x="18178" y="19527"/>
                  </a:cubicBezTo>
                  <a:cubicBezTo>
                    <a:pt x="18234" y="19527"/>
                    <a:pt x="18234" y="19527"/>
                    <a:pt x="18234" y="19527"/>
                  </a:cubicBezTo>
                  <a:cubicBezTo>
                    <a:pt x="18178" y="19527"/>
                    <a:pt x="18178" y="19527"/>
                    <a:pt x="18178" y="19527"/>
                  </a:cubicBezTo>
                  <a:cubicBezTo>
                    <a:pt x="18178" y="19527"/>
                    <a:pt x="18178" y="19527"/>
                    <a:pt x="18178" y="19527"/>
                  </a:cubicBezTo>
                  <a:cubicBezTo>
                    <a:pt x="18178" y="19527"/>
                    <a:pt x="18178" y="19527"/>
                    <a:pt x="18178" y="19527"/>
                  </a:cubicBezTo>
                  <a:cubicBezTo>
                    <a:pt x="18178" y="19460"/>
                    <a:pt x="18178" y="19460"/>
                    <a:pt x="18178" y="19460"/>
                  </a:cubicBezTo>
                  <a:cubicBezTo>
                    <a:pt x="18178" y="19460"/>
                    <a:pt x="18178" y="19460"/>
                    <a:pt x="18178" y="19460"/>
                  </a:cubicBezTo>
                  <a:cubicBezTo>
                    <a:pt x="18122" y="19460"/>
                    <a:pt x="18122" y="19460"/>
                    <a:pt x="18122" y="19460"/>
                  </a:cubicBezTo>
                  <a:cubicBezTo>
                    <a:pt x="18122" y="19460"/>
                    <a:pt x="18122" y="19460"/>
                    <a:pt x="18122" y="19460"/>
                  </a:cubicBezTo>
                  <a:cubicBezTo>
                    <a:pt x="18122" y="19460"/>
                    <a:pt x="18122" y="19460"/>
                    <a:pt x="18122" y="19460"/>
                  </a:cubicBezTo>
                  <a:cubicBezTo>
                    <a:pt x="18178" y="19460"/>
                    <a:pt x="18178" y="19460"/>
                    <a:pt x="18178" y="19460"/>
                  </a:cubicBezTo>
                  <a:cubicBezTo>
                    <a:pt x="18178" y="19460"/>
                    <a:pt x="18178" y="19460"/>
                    <a:pt x="18178" y="19460"/>
                  </a:cubicBezTo>
                  <a:cubicBezTo>
                    <a:pt x="18234" y="19460"/>
                    <a:pt x="18234" y="19460"/>
                    <a:pt x="18234" y="19460"/>
                  </a:cubicBezTo>
                  <a:cubicBezTo>
                    <a:pt x="18234" y="19393"/>
                    <a:pt x="18234" y="19393"/>
                    <a:pt x="18234" y="19393"/>
                  </a:cubicBezTo>
                  <a:cubicBezTo>
                    <a:pt x="18290" y="19393"/>
                    <a:pt x="18290" y="19393"/>
                    <a:pt x="18290" y="19393"/>
                  </a:cubicBezTo>
                  <a:cubicBezTo>
                    <a:pt x="18290" y="19393"/>
                    <a:pt x="18290" y="19393"/>
                    <a:pt x="18290" y="19393"/>
                  </a:cubicBezTo>
                  <a:cubicBezTo>
                    <a:pt x="18290" y="19326"/>
                    <a:pt x="18290" y="19326"/>
                    <a:pt x="18290" y="19326"/>
                  </a:cubicBezTo>
                  <a:cubicBezTo>
                    <a:pt x="18290" y="19326"/>
                    <a:pt x="18290" y="19326"/>
                    <a:pt x="18290" y="19326"/>
                  </a:cubicBezTo>
                  <a:cubicBezTo>
                    <a:pt x="18290" y="19326"/>
                    <a:pt x="18290" y="19326"/>
                    <a:pt x="18290" y="19326"/>
                  </a:cubicBezTo>
                  <a:cubicBezTo>
                    <a:pt x="18290" y="19326"/>
                    <a:pt x="18290" y="19326"/>
                    <a:pt x="18290" y="19326"/>
                  </a:cubicBezTo>
                  <a:cubicBezTo>
                    <a:pt x="18234" y="19259"/>
                    <a:pt x="18234" y="19259"/>
                    <a:pt x="18234" y="19259"/>
                  </a:cubicBezTo>
                  <a:cubicBezTo>
                    <a:pt x="18178" y="19259"/>
                    <a:pt x="18178" y="19259"/>
                    <a:pt x="18178" y="19259"/>
                  </a:cubicBezTo>
                  <a:cubicBezTo>
                    <a:pt x="18178" y="19259"/>
                    <a:pt x="18178" y="19259"/>
                    <a:pt x="18178" y="19259"/>
                  </a:cubicBezTo>
                  <a:cubicBezTo>
                    <a:pt x="18122" y="19259"/>
                    <a:pt x="18122" y="19259"/>
                    <a:pt x="18122" y="19259"/>
                  </a:cubicBezTo>
                  <a:cubicBezTo>
                    <a:pt x="18122" y="19259"/>
                    <a:pt x="18122" y="19259"/>
                    <a:pt x="18122" y="19259"/>
                  </a:cubicBezTo>
                  <a:cubicBezTo>
                    <a:pt x="18122" y="19326"/>
                    <a:pt x="18122" y="19326"/>
                    <a:pt x="18122" y="19326"/>
                  </a:cubicBezTo>
                  <a:cubicBezTo>
                    <a:pt x="18122" y="19393"/>
                    <a:pt x="18122" y="19393"/>
                    <a:pt x="18122" y="19393"/>
                  </a:cubicBezTo>
                  <a:cubicBezTo>
                    <a:pt x="18065" y="19393"/>
                    <a:pt x="18065" y="19393"/>
                    <a:pt x="18065" y="19393"/>
                  </a:cubicBezTo>
                  <a:cubicBezTo>
                    <a:pt x="18122" y="19393"/>
                    <a:pt x="18122" y="19393"/>
                    <a:pt x="18122" y="19393"/>
                  </a:cubicBezTo>
                  <a:cubicBezTo>
                    <a:pt x="18122" y="19326"/>
                    <a:pt x="18122" y="19326"/>
                    <a:pt x="18122" y="19326"/>
                  </a:cubicBezTo>
                  <a:cubicBezTo>
                    <a:pt x="18122" y="19326"/>
                    <a:pt x="18122" y="19326"/>
                    <a:pt x="18122" y="19326"/>
                  </a:cubicBezTo>
                  <a:cubicBezTo>
                    <a:pt x="18122" y="19259"/>
                    <a:pt x="18122" y="19259"/>
                    <a:pt x="18122" y="19259"/>
                  </a:cubicBezTo>
                  <a:cubicBezTo>
                    <a:pt x="18122" y="19259"/>
                    <a:pt x="18122" y="19259"/>
                    <a:pt x="18122" y="19259"/>
                  </a:cubicBezTo>
                  <a:cubicBezTo>
                    <a:pt x="18122" y="19259"/>
                    <a:pt x="18122" y="19259"/>
                    <a:pt x="18122" y="19259"/>
                  </a:cubicBezTo>
                  <a:cubicBezTo>
                    <a:pt x="18065" y="19259"/>
                    <a:pt x="18065" y="19259"/>
                    <a:pt x="18065" y="19259"/>
                  </a:cubicBezTo>
                  <a:cubicBezTo>
                    <a:pt x="18065" y="19259"/>
                    <a:pt x="18065" y="19259"/>
                    <a:pt x="18065" y="19259"/>
                  </a:cubicBezTo>
                  <a:cubicBezTo>
                    <a:pt x="18009" y="19326"/>
                    <a:pt x="18009" y="19326"/>
                    <a:pt x="18009" y="19326"/>
                  </a:cubicBezTo>
                  <a:cubicBezTo>
                    <a:pt x="18009" y="19326"/>
                    <a:pt x="18009" y="19326"/>
                    <a:pt x="18009" y="19326"/>
                  </a:cubicBezTo>
                  <a:cubicBezTo>
                    <a:pt x="18009" y="19326"/>
                    <a:pt x="18009" y="19326"/>
                    <a:pt x="18009" y="19326"/>
                  </a:cubicBezTo>
                  <a:cubicBezTo>
                    <a:pt x="18009" y="19326"/>
                    <a:pt x="18009" y="19326"/>
                    <a:pt x="18009" y="19326"/>
                  </a:cubicBezTo>
                  <a:cubicBezTo>
                    <a:pt x="17953" y="19326"/>
                    <a:pt x="17953" y="19326"/>
                    <a:pt x="17953" y="19326"/>
                  </a:cubicBezTo>
                  <a:cubicBezTo>
                    <a:pt x="17953" y="19326"/>
                    <a:pt x="17953" y="19326"/>
                    <a:pt x="17953" y="19326"/>
                  </a:cubicBezTo>
                  <a:cubicBezTo>
                    <a:pt x="17953" y="19393"/>
                    <a:pt x="17953" y="19393"/>
                    <a:pt x="17953" y="19393"/>
                  </a:cubicBezTo>
                  <a:cubicBezTo>
                    <a:pt x="17897" y="19393"/>
                    <a:pt x="17897" y="19393"/>
                    <a:pt x="17897" y="19393"/>
                  </a:cubicBezTo>
                  <a:cubicBezTo>
                    <a:pt x="17897" y="19393"/>
                    <a:pt x="17897" y="19393"/>
                    <a:pt x="17897" y="19393"/>
                  </a:cubicBezTo>
                  <a:cubicBezTo>
                    <a:pt x="17953" y="19326"/>
                    <a:pt x="17953" y="19326"/>
                    <a:pt x="17953" y="19326"/>
                  </a:cubicBezTo>
                  <a:cubicBezTo>
                    <a:pt x="17953" y="19259"/>
                    <a:pt x="17953" y="19259"/>
                    <a:pt x="17953" y="19259"/>
                  </a:cubicBezTo>
                  <a:cubicBezTo>
                    <a:pt x="17953" y="19259"/>
                    <a:pt x="17953" y="19259"/>
                    <a:pt x="17953" y="19259"/>
                  </a:cubicBezTo>
                  <a:cubicBezTo>
                    <a:pt x="17897" y="19259"/>
                    <a:pt x="17897" y="19259"/>
                    <a:pt x="17897" y="19259"/>
                  </a:cubicBezTo>
                  <a:cubicBezTo>
                    <a:pt x="17897" y="19326"/>
                    <a:pt x="17897" y="19326"/>
                    <a:pt x="17897" y="19326"/>
                  </a:cubicBezTo>
                  <a:cubicBezTo>
                    <a:pt x="17897" y="19326"/>
                    <a:pt x="17897" y="19326"/>
                    <a:pt x="17897" y="19326"/>
                  </a:cubicBezTo>
                  <a:cubicBezTo>
                    <a:pt x="17897" y="19326"/>
                    <a:pt x="17897" y="19326"/>
                    <a:pt x="17897" y="19326"/>
                  </a:cubicBezTo>
                  <a:cubicBezTo>
                    <a:pt x="17897" y="19259"/>
                    <a:pt x="17897" y="19259"/>
                    <a:pt x="17897" y="19259"/>
                  </a:cubicBezTo>
                  <a:cubicBezTo>
                    <a:pt x="17897" y="19259"/>
                    <a:pt x="17897" y="19259"/>
                    <a:pt x="17897" y="19259"/>
                  </a:cubicBezTo>
                  <a:cubicBezTo>
                    <a:pt x="17897" y="19259"/>
                    <a:pt x="17897" y="19259"/>
                    <a:pt x="17897" y="19259"/>
                  </a:cubicBezTo>
                  <a:cubicBezTo>
                    <a:pt x="17841" y="19259"/>
                    <a:pt x="17841" y="19259"/>
                    <a:pt x="17841" y="19259"/>
                  </a:cubicBezTo>
                  <a:cubicBezTo>
                    <a:pt x="17841" y="19326"/>
                    <a:pt x="17841" y="19326"/>
                    <a:pt x="17841" y="19326"/>
                  </a:cubicBezTo>
                  <a:cubicBezTo>
                    <a:pt x="17785" y="19259"/>
                    <a:pt x="17785" y="19259"/>
                    <a:pt x="17785" y="19259"/>
                  </a:cubicBezTo>
                  <a:cubicBezTo>
                    <a:pt x="17785" y="19259"/>
                    <a:pt x="17785" y="19259"/>
                    <a:pt x="17785" y="19259"/>
                  </a:cubicBezTo>
                  <a:cubicBezTo>
                    <a:pt x="17785" y="19259"/>
                    <a:pt x="17785" y="19259"/>
                    <a:pt x="17785" y="19259"/>
                  </a:cubicBezTo>
                  <a:cubicBezTo>
                    <a:pt x="17729" y="19259"/>
                    <a:pt x="17729" y="19259"/>
                    <a:pt x="17729" y="19259"/>
                  </a:cubicBezTo>
                  <a:cubicBezTo>
                    <a:pt x="17729" y="19259"/>
                    <a:pt x="17729" y="19259"/>
                    <a:pt x="17729" y="19259"/>
                  </a:cubicBezTo>
                  <a:cubicBezTo>
                    <a:pt x="17729" y="19259"/>
                    <a:pt x="17729" y="19259"/>
                    <a:pt x="17729" y="19259"/>
                  </a:cubicBezTo>
                  <a:cubicBezTo>
                    <a:pt x="17729" y="19259"/>
                    <a:pt x="17729" y="19259"/>
                    <a:pt x="17729" y="19259"/>
                  </a:cubicBezTo>
                  <a:cubicBezTo>
                    <a:pt x="17785" y="19193"/>
                    <a:pt x="17785" y="19193"/>
                    <a:pt x="17785" y="19193"/>
                  </a:cubicBezTo>
                  <a:cubicBezTo>
                    <a:pt x="17785" y="19126"/>
                    <a:pt x="17785" y="19126"/>
                    <a:pt x="17785" y="19126"/>
                  </a:cubicBezTo>
                  <a:cubicBezTo>
                    <a:pt x="17785" y="19126"/>
                    <a:pt x="17785" y="19126"/>
                    <a:pt x="17785" y="19126"/>
                  </a:cubicBezTo>
                  <a:cubicBezTo>
                    <a:pt x="17785" y="19126"/>
                    <a:pt x="17785" y="19126"/>
                    <a:pt x="17785" y="19126"/>
                  </a:cubicBezTo>
                  <a:cubicBezTo>
                    <a:pt x="17729" y="19193"/>
                    <a:pt x="17729" y="19193"/>
                    <a:pt x="17729" y="19193"/>
                  </a:cubicBezTo>
                  <a:cubicBezTo>
                    <a:pt x="17729" y="19126"/>
                    <a:pt x="17729" y="19126"/>
                    <a:pt x="17729" y="19126"/>
                  </a:cubicBezTo>
                  <a:cubicBezTo>
                    <a:pt x="17785" y="19126"/>
                    <a:pt x="17785" y="19126"/>
                    <a:pt x="17785" y="19126"/>
                  </a:cubicBezTo>
                  <a:cubicBezTo>
                    <a:pt x="17841" y="19126"/>
                    <a:pt x="17841" y="19126"/>
                    <a:pt x="17841" y="19126"/>
                  </a:cubicBezTo>
                  <a:cubicBezTo>
                    <a:pt x="17841" y="19126"/>
                    <a:pt x="17841" y="19126"/>
                    <a:pt x="17841" y="19126"/>
                  </a:cubicBezTo>
                  <a:cubicBezTo>
                    <a:pt x="17897" y="19126"/>
                    <a:pt x="17897" y="19126"/>
                    <a:pt x="17897" y="19126"/>
                  </a:cubicBezTo>
                  <a:cubicBezTo>
                    <a:pt x="17897" y="19059"/>
                    <a:pt x="17897" y="19059"/>
                    <a:pt x="17897" y="19059"/>
                  </a:cubicBezTo>
                  <a:cubicBezTo>
                    <a:pt x="17897" y="19059"/>
                    <a:pt x="17897" y="19059"/>
                    <a:pt x="17897" y="19059"/>
                  </a:cubicBezTo>
                  <a:cubicBezTo>
                    <a:pt x="17897" y="19059"/>
                    <a:pt x="17897" y="19059"/>
                    <a:pt x="17897" y="19059"/>
                  </a:cubicBezTo>
                  <a:cubicBezTo>
                    <a:pt x="17841" y="19059"/>
                    <a:pt x="17841" y="19059"/>
                    <a:pt x="17841" y="19059"/>
                  </a:cubicBezTo>
                  <a:cubicBezTo>
                    <a:pt x="17841" y="19059"/>
                    <a:pt x="17841" y="19059"/>
                    <a:pt x="17841" y="19059"/>
                  </a:cubicBezTo>
                  <a:cubicBezTo>
                    <a:pt x="17785" y="19059"/>
                    <a:pt x="17785" y="19059"/>
                    <a:pt x="17785" y="19059"/>
                  </a:cubicBezTo>
                  <a:cubicBezTo>
                    <a:pt x="17785" y="19059"/>
                    <a:pt x="17785" y="19059"/>
                    <a:pt x="17785" y="19059"/>
                  </a:cubicBezTo>
                  <a:cubicBezTo>
                    <a:pt x="17729" y="19059"/>
                    <a:pt x="17729" y="19059"/>
                    <a:pt x="17729" y="19059"/>
                  </a:cubicBezTo>
                  <a:cubicBezTo>
                    <a:pt x="17785" y="18992"/>
                    <a:pt x="17785" y="18992"/>
                    <a:pt x="17785" y="18992"/>
                  </a:cubicBezTo>
                  <a:cubicBezTo>
                    <a:pt x="17785" y="18992"/>
                    <a:pt x="17785" y="18992"/>
                    <a:pt x="17785" y="18992"/>
                  </a:cubicBezTo>
                  <a:cubicBezTo>
                    <a:pt x="17785" y="18992"/>
                    <a:pt x="17785" y="18992"/>
                    <a:pt x="17785" y="18992"/>
                  </a:cubicBezTo>
                  <a:cubicBezTo>
                    <a:pt x="17729" y="18992"/>
                    <a:pt x="17729" y="18992"/>
                    <a:pt x="17729" y="18992"/>
                  </a:cubicBezTo>
                  <a:cubicBezTo>
                    <a:pt x="17729" y="18992"/>
                    <a:pt x="17729" y="18992"/>
                    <a:pt x="17729" y="18992"/>
                  </a:cubicBezTo>
                  <a:cubicBezTo>
                    <a:pt x="17673" y="19059"/>
                    <a:pt x="17673" y="19059"/>
                    <a:pt x="17673" y="19059"/>
                  </a:cubicBezTo>
                  <a:cubicBezTo>
                    <a:pt x="17673" y="19059"/>
                    <a:pt x="17673" y="19059"/>
                    <a:pt x="17673" y="19059"/>
                  </a:cubicBezTo>
                  <a:cubicBezTo>
                    <a:pt x="17617" y="19126"/>
                    <a:pt x="17617" y="19126"/>
                    <a:pt x="17617" y="19126"/>
                  </a:cubicBezTo>
                  <a:cubicBezTo>
                    <a:pt x="17617" y="19126"/>
                    <a:pt x="17617" y="19126"/>
                    <a:pt x="17617" y="19126"/>
                  </a:cubicBezTo>
                  <a:cubicBezTo>
                    <a:pt x="17617" y="19126"/>
                    <a:pt x="17617" y="19126"/>
                    <a:pt x="17617" y="19126"/>
                  </a:cubicBezTo>
                  <a:cubicBezTo>
                    <a:pt x="17561" y="19193"/>
                    <a:pt x="17561" y="19193"/>
                    <a:pt x="17561" y="19193"/>
                  </a:cubicBezTo>
                  <a:cubicBezTo>
                    <a:pt x="17561" y="19126"/>
                    <a:pt x="17561" y="19126"/>
                    <a:pt x="17561" y="19126"/>
                  </a:cubicBezTo>
                  <a:cubicBezTo>
                    <a:pt x="17561" y="19126"/>
                    <a:pt x="17561" y="19126"/>
                    <a:pt x="17561" y="19126"/>
                  </a:cubicBezTo>
                  <a:cubicBezTo>
                    <a:pt x="17617" y="19059"/>
                    <a:pt x="17617" y="19059"/>
                    <a:pt x="17617" y="19059"/>
                  </a:cubicBezTo>
                  <a:cubicBezTo>
                    <a:pt x="17617" y="19059"/>
                    <a:pt x="17617" y="19059"/>
                    <a:pt x="17617" y="19059"/>
                  </a:cubicBezTo>
                  <a:cubicBezTo>
                    <a:pt x="17617" y="18992"/>
                    <a:pt x="17617" y="18992"/>
                    <a:pt x="17617" y="18992"/>
                  </a:cubicBezTo>
                  <a:cubicBezTo>
                    <a:pt x="17673" y="18992"/>
                    <a:pt x="17673" y="18992"/>
                    <a:pt x="17673" y="18992"/>
                  </a:cubicBezTo>
                  <a:cubicBezTo>
                    <a:pt x="17673" y="18925"/>
                    <a:pt x="17673" y="18925"/>
                    <a:pt x="17673" y="18925"/>
                  </a:cubicBezTo>
                  <a:cubicBezTo>
                    <a:pt x="17673" y="18925"/>
                    <a:pt x="17673" y="18925"/>
                    <a:pt x="17673" y="18925"/>
                  </a:cubicBezTo>
                  <a:cubicBezTo>
                    <a:pt x="17673" y="18925"/>
                    <a:pt x="17673" y="18925"/>
                    <a:pt x="17673" y="18925"/>
                  </a:cubicBezTo>
                  <a:cubicBezTo>
                    <a:pt x="17729" y="18858"/>
                    <a:pt x="17729" y="18858"/>
                    <a:pt x="17729" y="18858"/>
                  </a:cubicBezTo>
                  <a:cubicBezTo>
                    <a:pt x="17729" y="18858"/>
                    <a:pt x="17729" y="18858"/>
                    <a:pt x="17729" y="18858"/>
                  </a:cubicBezTo>
                  <a:cubicBezTo>
                    <a:pt x="17785" y="18791"/>
                    <a:pt x="17785" y="18791"/>
                    <a:pt x="17785" y="18791"/>
                  </a:cubicBezTo>
                  <a:cubicBezTo>
                    <a:pt x="17785" y="18791"/>
                    <a:pt x="17785" y="18791"/>
                    <a:pt x="17785" y="18791"/>
                  </a:cubicBezTo>
                  <a:cubicBezTo>
                    <a:pt x="17785" y="18791"/>
                    <a:pt x="17785" y="18791"/>
                    <a:pt x="17785" y="18791"/>
                  </a:cubicBezTo>
                  <a:cubicBezTo>
                    <a:pt x="17785" y="18724"/>
                    <a:pt x="17785" y="18724"/>
                    <a:pt x="17785" y="18724"/>
                  </a:cubicBezTo>
                  <a:cubicBezTo>
                    <a:pt x="17785" y="18724"/>
                    <a:pt x="17785" y="18724"/>
                    <a:pt x="17785" y="18724"/>
                  </a:cubicBezTo>
                  <a:cubicBezTo>
                    <a:pt x="17841" y="18724"/>
                    <a:pt x="17841" y="18724"/>
                    <a:pt x="17841" y="18724"/>
                  </a:cubicBezTo>
                  <a:cubicBezTo>
                    <a:pt x="17841" y="18724"/>
                    <a:pt x="17841" y="18724"/>
                    <a:pt x="17841" y="18724"/>
                  </a:cubicBezTo>
                  <a:cubicBezTo>
                    <a:pt x="17785" y="18724"/>
                    <a:pt x="17785" y="18724"/>
                    <a:pt x="17785" y="18724"/>
                  </a:cubicBezTo>
                  <a:cubicBezTo>
                    <a:pt x="17841" y="18791"/>
                    <a:pt x="17841" y="18791"/>
                    <a:pt x="17841" y="18791"/>
                  </a:cubicBezTo>
                  <a:cubicBezTo>
                    <a:pt x="17841" y="18724"/>
                    <a:pt x="17841" y="18724"/>
                    <a:pt x="17841" y="18724"/>
                  </a:cubicBezTo>
                  <a:cubicBezTo>
                    <a:pt x="17897" y="18658"/>
                    <a:pt x="17897" y="18658"/>
                    <a:pt x="17897" y="18658"/>
                  </a:cubicBezTo>
                  <a:cubicBezTo>
                    <a:pt x="17897" y="18658"/>
                    <a:pt x="17897" y="18658"/>
                    <a:pt x="17897" y="18658"/>
                  </a:cubicBezTo>
                  <a:cubicBezTo>
                    <a:pt x="17897" y="18591"/>
                    <a:pt x="17897" y="18591"/>
                    <a:pt x="17897" y="18591"/>
                  </a:cubicBezTo>
                  <a:cubicBezTo>
                    <a:pt x="17897" y="18591"/>
                    <a:pt x="17897" y="18591"/>
                    <a:pt x="17897" y="18591"/>
                  </a:cubicBezTo>
                  <a:cubicBezTo>
                    <a:pt x="17841" y="18658"/>
                    <a:pt x="17841" y="18658"/>
                    <a:pt x="17841" y="18658"/>
                  </a:cubicBezTo>
                  <a:cubicBezTo>
                    <a:pt x="17841" y="18591"/>
                    <a:pt x="17841" y="18591"/>
                    <a:pt x="17841" y="18591"/>
                  </a:cubicBezTo>
                  <a:cubicBezTo>
                    <a:pt x="17841" y="18591"/>
                    <a:pt x="17841" y="18591"/>
                    <a:pt x="17841" y="18591"/>
                  </a:cubicBezTo>
                  <a:cubicBezTo>
                    <a:pt x="17841" y="18524"/>
                    <a:pt x="17841" y="18524"/>
                    <a:pt x="17841" y="18524"/>
                  </a:cubicBezTo>
                  <a:cubicBezTo>
                    <a:pt x="17897" y="18524"/>
                    <a:pt x="17897" y="18524"/>
                    <a:pt x="17897" y="18524"/>
                  </a:cubicBezTo>
                  <a:cubicBezTo>
                    <a:pt x="17897" y="18591"/>
                    <a:pt x="17897" y="18591"/>
                    <a:pt x="17897" y="18591"/>
                  </a:cubicBezTo>
                  <a:cubicBezTo>
                    <a:pt x="17953" y="18591"/>
                    <a:pt x="17953" y="18591"/>
                    <a:pt x="17953" y="18591"/>
                  </a:cubicBezTo>
                  <a:cubicBezTo>
                    <a:pt x="17953" y="18591"/>
                    <a:pt x="17953" y="18591"/>
                    <a:pt x="17953" y="18591"/>
                  </a:cubicBezTo>
                  <a:cubicBezTo>
                    <a:pt x="17953" y="18524"/>
                    <a:pt x="17953" y="18524"/>
                    <a:pt x="17953" y="18524"/>
                  </a:cubicBezTo>
                  <a:cubicBezTo>
                    <a:pt x="17953" y="18457"/>
                    <a:pt x="17953" y="18457"/>
                    <a:pt x="17953" y="18457"/>
                  </a:cubicBezTo>
                  <a:cubicBezTo>
                    <a:pt x="17953" y="18457"/>
                    <a:pt x="17953" y="18457"/>
                    <a:pt x="17953" y="18457"/>
                  </a:cubicBezTo>
                  <a:cubicBezTo>
                    <a:pt x="17897" y="18457"/>
                    <a:pt x="17897" y="18457"/>
                    <a:pt x="17897" y="18457"/>
                  </a:cubicBezTo>
                  <a:cubicBezTo>
                    <a:pt x="17897" y="18524"/>
                    <a:pt x="17897" y="18524"/>
                    <a:pt x="17897" y="18524"/>
                  </a:cubicBezTo>
                  <a:cubicBezTo>
                    <a:pt x="17897" y="18524"/>
                    <a:pt x="17897" y="18524"/>
                    <a:pt x="17897" y="18524"/>
                  </a:cubicBezTo>
                  <a:cubicBezTo>
                    <a:pt x="17897" y="18457"/>
                    <a:pt x="17897" y="18457"/>
                    <a:pt x="17897" y="18457"/>
                  </a:cubicBezTo>
                  <a:cubicBezTo>
                    <a:pt x="17897" y="18457"/>
                    <a:pt x="17897" y="18457"/>
                    <a:pt x="17897" y="18457"/>
                  </a:cubicBezTo>
                  <a:cubicBezTo>
                    <a:pt x="17897" y="18457"/>
                    <a:pt x="17897" y="18457"/>
                    <a:pt x="17897" y="18457"/>
                  </a:cubicBezTo>
                  <a:cubicBezTo>
                    <a:pt x="17841" y="18524"/>
                    <a:pt x="17841" y="18524"/>
                    <a:pt x="17841" y="18524"/>
                  </a:cubicBezTo>
                  <a:cubicBezTo>
                    <a:pt x="17841" y="18524"/>
                    <a:pt x="17841" y="18524"/>
                    <a:pt x="17841" y="18524"/>
                  </a:cubicBezTo>
                  <a:cubicBezTo>
                    <a:pt x="17785" y="18524"/>
                    <a:pt x="17785" y="18524"/>
                    <a:pt x="17785" y="18524"/>
                  </a:cubicBezTo>
                  <a:cubicBezTo>
                    <a:pt x="17785" y="18524"/>
                    <a:pt x="17785" y="18524"/>
                    <a:pt x="17785" y="18524"/>
                  </a:cubicBezTo>
                  <a:cubicBezTo>
                    <a:pt x="17729" y="18524"/>
                    <a:pt x="17729" y="18524"/>
                    <a:pt x="17729" y="18524"/>
                  </a:cubicBezTo>
                  <a:cubicBezTo>
                    <a:pt x="17673" y="18591"/>
                    <a:pt x="17673" y="18591"/>
                    <a:pt x="17673" y="18591"/>
                  </a:cubicBezTo>
                  <a:cubicBezTo>
                    <a:pt x="17673" y="18591"/>
                    <a:pt x="17673" y="18591"/>
                    <a:pt x="17673" y="18591"/>
                  </a:cubicBezTo>
                  <a:cubicBezTo>
                    <a:pt x="17673" y="18658"/>
                    <a:pt x="17673" y="18658"/>
                    <a:pt x="17673" y="18658"/>
                  </a:cubicBezTo>
                  <a:cubicBezTo>
                    <a:pt x="17617" y="18658"/>
                    <a:pt x="17617" y="18658"/>
                    <a:pt x="17617" y="18658"/>
                  </a:cubicBezTo>
                  <a:cubicBezTo>
                    <a:pt x="17617" y="18658"/>
                    <a:pt x="17617" y="18658"/>
                    <a:pt x="17617" y="18658"/>
                  </a:cubicBezTo>
                  <a:cubicBezTo>
                    <a:pt x="17617" y="18658"/>
                    <a:pt x="17617" y="18658"/>
                    <a:pt x="17617" y="18658"/>
                  </a:cubicBezTo>
                  <a:cubicBezTo>
                    <a:pt x="17617" y="18658"/>
                    <a:pt x="17617" y="18658"/>
                    <a:pt x="17617" y="18658"/>
                  </a:cubicBezTo>
                  <a:cubicBezTo>
                    <a:pt x="17617" y="18724"/>
                    <a:pt x="17617" y="18724"/>
                    <a:pt x="17617" y="18724"/>
                  </a:cubicBezTo>
                  <a:close/>
                  <a:moveTo>
                    <a:pt x="15990" y="19193"/>
                  </a:moveTo>
                  <a:cubicBezTo>
                    <a:pt x="16046" y="19193"/>
                    <a:pt x="16046" y="19193"/>
                    <a:pt x="16046" y="19193"/>
                  </a:cubicBezTo>
                  <a:cubicBezTo>
                    <a:pt x="16158" y="19259"/>
                    <a:pt x="16158" y="19259"/>
                    <a:pt x="16158" y="19259"/>
                  </a:cubicBezTo>
                  <a:cubicBezTo>
                    <a:pt x="16214" y="19259"/>
                    <a:pt x="16214" y="19259"/>
                    <a:pt x="16214" y="19259"/>
                  </a:cubicBezTo>
                  <a:cubicBezTo>
                    <a:pt x="16270" y="19259"/>
                    <a:pt x="16270" y="19259"/>
                    <a:pt x="16270" y="19259"/>
                  </a:cubicBezTo>
                  <a:cubicBezTo>
                    <a:pt x="16270" y="19326"/>
                    <a:pt x="16270" y="19326"/>
                    <a:pt x="16270" y="19326"/>
                  </a:cubicBezTo>
                  <a:cubicBezTo>
                    <a:pt x="16326" y="19326"/>
                    <a:pt x="16326" y="19326"/>
                    <a:pt x="16326" y="19326"/>
                  </a:cubicBezTo>
                  <a:cubicBezTo>
                    <a:pt x="16382" y="19326"/>
                    <a:pt x="16382" y="19326"/>
                    <a:pt x="16382" y="19326"/>
                  </a:cubicBezTo>
                  <a:cubicBezTo>
                    <a:pt x="16438" y="19326"/>
                    <a:pt x="16438" y="19326"/>
                    <a:pt x="16438" y="19326"/>
                  </a:cubicBezTo>
                  <a:cubicBezTo>
                    <a:pt x="16438" y="19326"/>
                    <a:pt x="16438" y="19326"/>
                    <a:pt x="16438" y="19326"/>
                  </a:cubicBezTo>
                  <a:cubicBezTo>
                    <a:pt x="16382" y="19259"/>
                    <a:pt x="16382" y="19259"/>
                    <a:pt x="16382" y="19259"/>
                  </a:cubicBezTo>
                  <a:cubicBezTo>
                    <a:pt x="16382" y="19259"/>
                    <a:pt x="16382" y="19259"/>
                    <a:pt x="16382" y="19259"/>
                  </a:cubicBezTo>
                  <a:cubicBezTo>
                    <a:pt x="16382" y="19193"/>
                    <a:pt x="16382" y="19193"/>
                    <a:pt x="16382" y="19193"/>
                  </a:cubicBezTo>
                  <a:cubicBezTo>
                    <a:pt x="16326" y="19193"/>
                    <a:pt x="16326" y="19193"/>
                    <a:pt x="16326" y="19193"/>
                  </a:cubicBezTo>
                  <a:cubicBezTo>
                    <a:pt x="16270" y="19126"/>
                    <a:pt x="16270" y="19126"/>
                    <a:pt x="16270" y="19126"/>
                  </a:cubicBezTo>
                  <a:cubicBezTo>
                    <a:pt x="16214" y="19126"/>
                    <a:pt x="16214" y="19126"/>
                    <a:pt x="16214" y="19126"/>
                  </a:cubicBezTo>
                  <a:cubicBezTo>
                    <a:pt x="16214" y="19126"/>
                    <a:pt x="16214" y="19126"/>
                    <a:pt x="16214" y="19126"/>
                  </a:cubicBezTo>
                  <a:cubicBezTo>
                    <a:pt x="16158" y="19059"/>
                    <a:pt x="16158" y="19059"/>
                    <a:pt x="16158" y="19059"/>
                  </a:cubicBezTo>
                  <a:cubicBezTo>
                    <a:pt x="16102" y="19059"/>
                    <a:pt x="16102" y="19059"/>
                    <a:pt x="16102" y="19059"/>
                  </a:cubicBezTo>
                  <a:cubicBezTo>
                    <a:pt x="16046" y="18992"/>
                    <a:pt x="16046" y="18992"/>
                    <a:pt x="16046" y="18992"/>
                  </a:cubicBezTo>
                  <a:cubicBezTo>
                    <a:pt x="15934" y="18992"/>
                    <a:pt x="15934" y="18992"/>
                    <a:pt x="15934" y="18992"/>
                  </a:cubicBezTo>
                  <a:cubicBezTo>
                    <a:pt x="15877" y="18992"/>
                    <a:pt x="15877" y="18992"/>
                    <a:pt x="15877" y="18992"/>
                  </a:cubicBezTo>
                  <a:cubicBezTo>
                    <a:pt x="15821" y="18992"/>
                    <a:pt x="15821" y="18992"/>
                    <a:pt x="15821" y="18992"/>
                  </a:cubicBezTo>
                  <a:cubicBezTo>
                    <a:pt x="15877" y="19059"/>
                    <a:pt x="15877" y="19059"/>
                    <a:pt x="15877" y="19059"/>
                  </a:cubicBezTo>
                  <a:cubicBezTo>
                    <a:pt x="15934" y="19059"/>
                    <a:pt x="15934" y="19059"/>
                    <a:pt x="15934" y="19059"/>
                  </a:cubicBezTo>
                  <a:cubicBezTo>
                    <a:pt x="15990" y="19126"/>
                    <a:pt x="15990" y="19126"/>
                    <a:pt x="15990" y="19126"/>
                  </a:cubicBezTo>
                  <a:cubicBezTo>
                    <a:pt x="15990" y="19193"/>
                    <a:pt x="15990" y="19193"/>
                    <a:pt x="15990" y="19193"/>
                  </a:cubicBezTo>
                  <a:cubicBezTo>
                    <a:pt x="15990" y="19193"/>
                    <a:pt x="15990" y="19193"/>
                    <a:pt x="15990" y="19193"/>
                  </a:cubicBezTo>
                  <a:close/>
                  <a:moveTo>
                    <a:pt x="16046" y="20396"/>
                  </a:moveTo>
                  <a:cubicBezTo>
                    <a:pt x="15990" y="20396"/>
                    <a:pt x="15990" y="20396"/>
                    <a:pt x="15990" y="20396"/>
                  </a:cubicBezTo>
                  <a:cubicBezTo>
                    <a:pt x="15934" y="20329"/>
                    <a:pt x="15934" y="20329"/>
                    <a:pt x="15934" y="20329"/>
                  </a:cubicBezTo>
                  <a:cubicBezTo>
                    <a:pt x="15821" y="20329"/>
                    <a:pt x="15821" y="20329"/>
                    <a:pt x="15821" y="20329"/>
                  </a:cubicBezTo>
                  <a:cubicBezTo>
                    <a:pt x="15821" y="20329"/>
                    <a:pt x="15821" y="20329"/>
                    <a:pt x="15821" y="20329"/>
                  </a:cubicBezTo>
                  <a:cubicBezTo>
                    <a:pt x="15821" y="20263"/>
                    <a:pt x="15821" y="20263"/>
                    <a:pt x="15821" y="20263"/>
                  </a:cubicBezTo>
                  <a:cubicBezTo>
                    <a:pt x="15765" y="20263"/>
                    <a:pt x="15765" y="20263"/>
                    <a:pt x="15765" y="20263"/>
                  </a:cubicBezTo>
                  <a:cubicBezTo>
                    <a:pt x="15765" y="20263"/>
                    <a:pt x="15765" y="20263"/>
                    <a:pt x="15765" y="20263"/>
                  </a:cubicBezTo>
                  <a:cubicBezTo>
                    <a:pt x="15765" y="20196"/>
                    <a:pt x="15765" y="20196"/>
                    <a:pt x="15765" y="20196"/>
                  </a:cubicBezTo>
                  <a:cubicBezTo>
                    <a:pt x="15709" y="20196"/>
                    <a:pt x="15709" y="20196"/>
                    <a:pt x="15709" y="20196"/>
                  </a:cubicBezTo>
                  <a:cubicBezTo>
                    <a:pt x="15709" y="20196"/>
                    <a:pt x="15709" y="20196"/>
                    <a:pt x="15709" y="20196"/>
                  </a:cubicBezTo>
                  <a:cubicBezTo>
                    <a:pt x="15709" y="20129"/>
                    <a:pt x="15709" y="20129"/>
                    <a:pt x="15709" y="20129"/>
                  </a:cubicBezTo>
                  <a:cubicBezTo>
                    <a:pt x="15653" y="20129"/>
                    <a:pt x="15653" y="20129"/>
                    <a:pt x="15653" y="20129"/>
                  </a:cubicBezTo>
                  <a:cubicBezTo>
                    <a:pt x="15653" y="20129"/>
                    <a:pt x="15653" y="20129"/>
                    <a:pt x="15653" y="20129"/>
                  </a:cubicBezTo>
                  <a:cubicBezTo>
                    <a:pt x="15653" y="20062"/>
                    <a:pt x="15653" y="20062"/>
                    <a:pt x="15653" y="20062"/>
                  </a:cubicBezTo>
                  <a:cubicBezTo>
                    <a:pt x="15765" y="19995"/>
                    <a:pt x="15765" y="19995"/>
                    <a:pt x="15765" y="19995"/>
                  </a:cubicBezTo>
                  <a:cubicBezTo>
                    <a:pt x="15765" y="20062"/>
                    <a:pt x="15765" y="20062"/>
                    <a:pt x="15765" y="20062"/>
                  </a:cubicBezTo>
                  <a:cubicBezTo>
                    <a:pt x="15765" y="20129"/>
                    <a:pt x="15765" y="20129"/>
                    <a:pt x="15765" y="20129"/>
                  </a:cubicBezTo>
                  <a:cubicBezTo>
                    <a:pt x="15765" y="20129"/>
                    <a:pt x="15765" y="20129"/>
                    <a:pt x="15765" y="20129"/>
                  </a:cubicBezTo>
                  <a:cubicBezTo>
                    <a:pt x="15765" y="20129"/>
                    <a:pt x="15765" y="20129"/>
                    <a:pt x="15765" y="20129"/>
                  </a:cubicBezTo>
                  <a:cubicBezTo>
                    <a:pt x="15765" y="20196"/>
                    <a:pt x="15765" y="20196"/>
                    <a:pt x="15765" y="20196"/>
                  </a:cubicBezTo>
                  <a:cubicBezTo>
                    <a:pt x="15821" y="20196"/>
                    <a:pt x="15821" y="20196"/>
                    <a:pt x="15821" y="20196"/>
                  </a:cubicBezTo>
                  <a:cubicBezTo>
                    <a:pt x="15821" y="20196"/>
                    <a:pt x="15821" y="20196"/>
                    <a:pt x="15821" y="20196"/>
                  </a:cubicBezTo>
                  <a:cubicBezTo>
                    <a:pt x="15877" y="20196"/>
                    <a:pt x="15877" y="20196"/>
                    <a:pt x="15877" y="20196"/>
                  </a:cubicBezTo>
                  <a:cubicBezTo>
                    <a:pt x="15934" y="20263"/>
                    <a:pt x="15934" y="20263"/>
                    <a:pt x="15934" y="20263"/>
                  </a:cubicBezTo>
                  <a:cubicBezTo>
                    <a:pt x="15934" y="20263"/>
                    <a:pt x="15934" y="20263"/>
                    <a:pt x="15934" y="20263"/>
                  </a:cubicBezTo>
                  <a:cubicBezTo>
                    <a:pt x="15990" y="20263"/>
                    <a:pt x="15990" y="20263"/>
                    <a:pt x="15990" y="20263"/>
                  </a:cubicBezTo>
                  <a:cubicBezTo>
                    <a:pt x="16046" y="20263"/>
                    <a:pt x="16046" y="20263"/>
                    <a:pt x="16046" y="20263"/>
                  </a:cubicBezTo>
                  <a:cubicBezTo>
                    <a:pt x="16046" y="20196"/>
                    <a:pt x="16046" y="20196"/>
                    <a:pt x="16046" y="20196"/>
                  </a:cubicBezTo>
                  <a:cubicBezTo>
                    <a:pt x="16102" y="20263"/>
                    <a:pt x="16102" y="20263"/>
                    <a:pt x="16102" y="20263"/>
                  </a:cubicBezTo>
                  <a:cubicBezTo>
                    <a:pt x="16158" y="20263"/>
                    <a:pt x="16158" y="20263"/>
                    <a:pt x="16158" y="20263"/>
                  </a:cubicBezTo>
                  <a:cubicBezTo>
                    <a:pt x="16158" y="20263"/>
                    <a:pt x="16158" y="20263"/>
                    <a:pt x="16158" y="20263"/>
                  </a:cubicBezTo>
                  <a:cubicBezTo>
                    <a:pt x="16102" y="20263"/>
                    <a:pt x="16102" y="20263"/>
                    <a:pt x="16102" y="20263"/>
                  </a:cubicBezTo>
                  <a:cubicBezTo>
                    <a:pt x="16102" y="20329"/>
                    <a:pt x="16102" y="20329"/>
                    <a:pt x="16102" y="20329"/>
                  </a:cubicBezTo>
                  <a:cubicBezTo>
                    <a:pt x="16102" y="20329"/>
                    <a:pt x="16102" y="20329"/>
                    <a:pt x="16102" y="20329"/>
                  </a:cubicBezTo>
                  <a:cubicBezTo>
                    <a:pt x="16046" y="20396"/>
                    <a:pt x="16046" y="20396"/>
                    <a:pt x="16046" y="20396"/>
                  </a:cubicBezTo>
                  <a:cubicBezTo>
                    <a:pt x="16046" y="20396"/>
                    <a:pt x="16046" y="20396"/>
                    <a:pt x="16046" y="20396"/>
                  </a:cubicBezTo>
                  <a:close/>
                  <a:moveTo>
                    <a:pt x="16382" y="20597"/>
                  </a:moveTo>
                  <a:cubicBezTo>
                    <a:pt x="16382" y="20597"/>
                    <a:pt x="16382" y="20597"/>
                    <a:pt x="16382" y="20597"/>
                  </a:cubicBezTo>
                  <a:cubicBezTo>
                    <a:pt x="16270" y="20530"/>
                    <a:pt x="16270" y="20530"/>
                    <a:pt x="16270" y="20530"/>
                  </a:cubicBezTo>
                  <a:cubicBezTo>
                    <a:pt x="16270" y="20463"/>
                    <a:pt x="16270" y="20463"/>
                    <a:pt x="16270" y="20463"/>
                  </a:cubicBezTo>
                  <a:cubicBezTo>
                    <a:pt x="16270" y="20396"/>
                    <a:pt x="16270" y="20396"/>
                    <a:pt x="16270" y="20396"/>
                  </a:cubicBezTo>
                  <a:cubicBezTo>
                    <a:pt x="16270" y="20396"/>
                    <a:pt x="16270" y="20396"/>
                    <a:pt x="16270" y="20396"/>
                  </a:cubicBezTo>
                  <a:cubicBezTo>
                    <a:pt x="16382" y="20329"/>
                    <a:pt x="16382" y="20329"/>
                    <a:pt x="16382" y="20329"/>
                  </a:cubicBezTo>
                  <a:cubicBezTo>
                    <a:pt x="16438" y="20263"/>
                    <a:pt x="16438" y="20263"/>
                    <a:pt x="16438" y="20263"/>
                  </a:cubicBezTo>
                  <a:cubicBezTo>
                    <a:pt x="16438" y="20196"/>
                    <a:pt x="16438" y="20196"/>
                    <a:pt x="16438" y="20196"/>
                  </a:cubicBezTo>
                  <a:cubicBezTo>
                    <a:pt x="16438" y="20196"/>
                    <a:pt x="16438" y="20196"/>
                    <a:pt x="16438" y="20196"/>
                  </a:cubicBezTo>
                  <a:cubicBezTo>
                    <a:pt x="16495" y="20129"/>
                    <a:pt x="16495" y="20129"/>
                    <a:pt x="16495" y="20129"/>
                  </a:cubicBezTo>
                  <a:cubicBezTo>
                    <a:pt x="16551" y="20062"/>
                    <a:pt x="16551" y="20062"/>
                    <a:pt x="16551" y="20062"/>
                  </a:cubicBezTo>
                  <a:cubicBezTo>
                    <a:pt x="16607" y="20062"/>
                    <a:pt x="16607" y="20062"/>
                    <a:pt x="16607" y="20062"/>
                  </a:cubicBezTo>
                  <a:cubicBezTo>
                    <a:pt x="16607" y="20129"/>
                    <a:pt x="16607" y="20129"/>
                    <a:pt x="16607" y="20129"/>
                  </a:cubicBezTo>
                  <a:cubicBezTo>
                    <a:pt x="16551" y="20129"/>
                    <a:pt x="16551" y="20129"/>
                    <a:pt x="16551" y="20129"/>
                  </a:cubicBezTo>
                  <a:cubicBezTo>
                    <a:pt x="16607" y="20129"/>
                    <a:pt x="16607" y="20129"/>
                    <a:pt x="16607" y="20129"/>
                  </a:cubicBezTo>
                  <a:cubicBezTo>
                    <a:pt x="16607" y="20196"/>
                    <a:pt x="16607" y="20196"/>
                    <a:pt x="16607" y="20196"/>
                  </a:cubicBezTo>
                  <a:cubicBezTo>
                    <a:pt x="16551" y="20263"/>
                    <a:pt x="16551" y="20263"/>
                    <a:pt x="16551" y="20263"/>
                  </a:cubicBezTo>
                  <a:cubicBezTo>
                    <a:pt x="16495" y="20329"/>
                    <a:pt x="16495" y="20329"/>
                    <a:pt x="16495" y="20329"/>
                  </a:cubicBezTo>
                  <a:cubicBezTo>
                    <a:pt x="16551" y="20329"/>
                    <a:pt x="16551" y="20329"/>
                    <a:pt x="16551" y="20329"/>
                  </a:cubicBezTo>
                  <a:cubicBezTo>
                    <a:pt x="16607" y="20396"/>
                    <a:pt x="16607" y="20396"/>
                    <a:pt x="16607" y="20396"/>
                  </a:cubicBezTo>
                  <a:cubicBezTo>
                    <a:pt x="16551" y="20396"/>
                    <a:pt x="16551" y="20396"/>
                    <a:pt x="16551" y="20396"/>
                  </a:cubicBezTo>
                  <a:cubicBezTo>
                    <a:pt x="16607" y="20396"/>
                    <a:pt x="16607" y="20396"/>
                    <a:pt x="16607" y="20396"/>
                  </a:cubicBezTo>
                  <a:cubicBezTo>
                    <a:pt x="16607" y="20396"/>
                    <a:pt x="16607" y="20396"/>
                    <a:pt x="16607" y="20396"/>
                  </a:cubicBezTo>
                  <a:cubicBezTo>
                    <a:pt x="16607" y="20329"/>
                    <a:pt x="16607" y="20329"/>
                    <a:pt x="16607" y="20329"/>
                  </a:cubicBezTo>
                  <a:cubicBezTo>
                    <a:pt x="16663" y="20329"/>
                    <a:pt x="16663" y="20329"/>
                    <a:pt x="16663" y="20329"/>
                  </a:cubicBezTo>
                  <a:cubicBezTo>
                    <a:pt x="16719" y="20396"/>
                    <a:pt x="16719" y="20396"/>
                    <a:pt x="16719" y="20396"/>
                  </a:cubicBezTo>
                  <a:cubicBezTo>
                    <a:pt x="16719" y="20463"/>
                    <a:pt x="16719" y="20463"/>
                    <a:pt x="16719" y="20463"/>
                  </a:cubicBezTo>
                  <a:cubicBezTo>
                    <a:pt x="16719" y="20463"/>
                    <a:pt x="16719" y="20463"/>
                    <a:pt x="16719" y="20463"/>
                  </a:cubicBezTo>
                  <a:cubicBezTo>
                    <a:pt x="16663" y="20463"/>
                    <a:pt x="16663" y="20463"/>
                    <a:pt x="16663" y="20463"/>
                  </a:cubicBezTo>
                  <a:cubicBezTo>
                    <a:pt x="16663" y="20463"/>
                    <a:pt x="16663" y="20463"/>
                    <a:pt x="16663" y="20463"/>
                  </a:cubicBezTo>
                  <a:cubicBezTo>
                    <a:pt x="16551" y="20530"/>
                    <a:pt x="16551" y="20530"/>
                    <a:pt x="16551" y="20530"/>
                  </a:cubicBezTo>
                  <a:cubicBezTo>
                    <a:pt x="16495" y="20530"/>
                    <a:pt x="16495" y="20530"/>
                    <a:pt x="16495" y="20530"/>
                  </a:cubicBezTo>
                  <a:cubicBezTo>
                    <a:pt x="16438" y="20530"/>
                    <a:pt x="16438" y="20530"/>
                    <a:pt x="16438" y="20530"/>
                  </a:cubicBezTo>
                  <a:cubicBezTo>
                    <a:pt x="16438" y="20530"/>
                    <a:pt x="16438" y="20530"/>
                    <a:pt x="16438" y="20530"/>
                  </a:cubicBezTo>
                  <a:cubicBezTo>
                    <a:pt x="16438" y="20530"/>
                    <a:pt x="16438" y="20530"/>
                    <a:pt x="16438" y="20530"/>
                  </a:cubicBezTo>
                  <a:cubicBezTo>
                    <a:pt x="16382" y="20597"/>
                    <a:pt x="16382" y="20597"/>
                    <a:pt x="16382" y="20597"/>
                  </a:cubicBezTo>
                  <a:cubicBezTo>
                    <a:pt x="16382" y="20597"/>
                    <a:pt x="16382" y="20597"/>
                    <a:pt x="16382" y="20597"/>
                  </a:cubicBezTo>
                  <a:close/>
                  <a:moveTo>
                    <a:pt x="12567" y="17387"/>
                  </a:moveTo>
                  <a:cubicBezTo>
                    <a:pt x="12567" y="17454"/>
                    <a:pt x="12567" y="17454"/>
                    <a:pt x="12567" y="17454"/>
                  </a:cubicBezTo>
                  <a:cubicBezTo>
                    <a:pt x="12567" y="17454"/>
                    <a:pt x="12567" y="17454"/>
                    <a:pt x="12567" y="17454"/>
                  </a:cubicBezTo>
                  <a:cubicBezTo>
                    <a:pt x="12567" y="17387"/>
                    <a:pt x="12567" y="17387"/>
                    <a:pt x="12567" y="17387"/>
                  </a:cubicBezTo>
                  <a:cubicBezTo>
                    <a:pt x="12567" y="17320"/>
                    <a:pt x="12567" y="17320"/>
                    <a:pt x="12567" y="17320"/>
                  </a:cubicBezTo>
                  <a:cubicBezTo>
                    <a:pt x="12567" y="17387"/>
                    <a:pt x="12567" y="17387"/>
                    <a:pt x="12567" y="17387"/>
                  </a:cubicBezTo>
                  <a:cubicBezTo>
                    <a:pt x="12567" y="17387"/>
                    <a:pt x="12567" y="17387"/>
                    <a:pt x="12567" y="17387"/>
                  </a:cubicBezTo>
                  <a:close/>
                  <a:moveTo>
                    <a:pt x="12511" y="17989"/>
                  </a:moveTo>
                  <a:cubicBezTo>
                    <a:pt x="12567" y="17922"/>
                    <a:pt x="12567" y="17922"/>
                    <a:pt x="12567" y="17922"/>
                  </a:cubicBezTo>
                  <a:cubicBezTo>
                    <a:pt x="12567" y="17922"/>
                    <a:pt x="12567" y="17922"/>
                    <a:pt x="12567" y="17922"/>
                  </a:cubicBezTo>
                  <a:cubicBezTo>
                    <a:pt x="12623" y="17922"/>
                    <a:pt x="12623" y="17922"/>
                    <a:pt x="12623" y="17922"/>
                  </a:cubicBezTo>
                  <a:cubicBezTo>
                    <a:pt x="12623" y="17922"/>
                    <a:pt x="12623" y="17922"/>
                    <a:pt x="12623" y="17922"/>
                  </a:cubicBezTo>
                  <a:cubicBezTo>
                    <a:pt x="12567" y="17989"/>
                    <a:pt x="12567" y="17989"/>
                    <a:pt x="12567" y="17989"/>
                  </a:cubicBezTo>
                  <a:cubicBezTo>
                    <a:pt x="12511" y="17989"/>
                    <a:pt x="12511" y="17989"/>
                    <a:pt x="12511" y="17989"/>
                  </a:cubicBezTo>
                  <a:close/>
                  <a:moveTo>
                    <a:pt x="12062" y="17521"/>
                  </a:moveTo>
                  <a:cubicBezTo>
                    <a:pt x="12118" y="17454"/>
                    <a:pt x="12118" y="17454"/>
                    <a:pt x="12118" y="17454"/>
                  </a:cubicBezTo>
                  <a:cubicBezTo>
                    <a:pt x="12175" y="17454"/>
                    <a:pt x="12175" y="17454"/>
                    <a:pt x="12175" y="17454"/>
                  </a:cubicBezTo>
                  <a:cubicBezTo>
                    <a:pt x="12175" y="17454"/>
                    <a:pt x="12175" y="17454"/>
                    <a:pt x="12175" y="17454"/>
                  </a:cubicBezTo>
                  <a:cubicBezTo>
                    <a:pt x="12175" y="17454"/>
                    <a:pt x="12175" y="17454"/>
                    <a:pt x="12175" y="17454"/>
                  </a:cubicBezTo>
                  <a:cubicBezTo>
                    <a:pt x="12231" y="17454"/>
                    <a:pt x="12231" y="17454"/>
                    <a:pt x="12231" y="17454"/>
                  </a:cubicBezTo>
                  <a:cubicBezTo>
                    <a:pt x="12231" y="17454"/>
                    <a:pt x="12231" y="17454"/>
                    <a:pt x="12231" y="17454"/>
                  </a:cubicBezTo>
                  <a:cubicBezTo>
                    <a:pt x="12287" y="17454"/>
                    <a:pt x="12287" y="17454"/>
                    <a:pt x="12287" y="17454"/>
                  </a:cubicBezTo>
                  <a:cubicBezTo>
                    <a:pt x="12343" y="17521"/>
                    <a:pt x="12343" y="17521"/>
                    <a:pt x="12343" y="17521"/>
                  </a:cubicBezTo>
                  <a:cubicBezTo>
                    <a:pt x="12343" y="17521"/>
                    <a:pt x="12343" y="17521"/>
                    <a:pt x="12343" y="17521"/>
                  </a:cubicBezTo>
                  <a:cubicBezTo>
                    <a:pt x="12343" y="17588"/>
                    <a:pt x="12343" y="17588"/>
                    <a:pt x="12343" y="17588"/>
                  </a:cubicBezTo>
                  <a:cubicBezTo>
                    <a:pt x="12343" y="17588"/>
                    <a:pt x="12343" y="17588"/>
                    <a:pt x="12343" y="17588"/>
                  </a:cubicBezTo>
                  <a:cubicBezTo>
                    <a:pt x="12231" y="17588"/>
                    <a:pt x="12231" y="17588"/>
                    <a:pt x="12231" y="17588"/>
                  </a:cubicBezTo>
                  <a:cubicBezTo>
                    <a:pt x="12175" y="17588"/>
                    <a:pt x="12175" y="17588"/>
                    <a:pt x="12175" y="17588"/>
                  </a:cubicBezTo>
                  <a:cubicBezTo>
                    <a:pt x="12175" y="17588"/>
                    <a:pt x="12175" y="17588"/>
                    <a:pt x="12175" y="17588"/>
                  </a:cubicBezTo>
                  <a:cubicBezTo>
                    <a:pt x="12175" y="17588"/>
                    <a:pt x="12175" y="17588"/>
                    <a:pt x="12175" y="17588"/>
                  </a:cubicBezTo>
                  <a:cubicBezTo>
                    <a:pt x="12175" y="17588"/>
                    <a:pt x="12175" y="17588"/>
                    <a:pt x="12175" y="17588"/>
                  </a:cubicBezTo>
                  <a:cubicBezTo>
                    <a:pt x="12118" y="17588"/>
                    <a:pt x="12118" y="17588"/>
                    <a:pt x="12118" y="17588"/>
                  </a:cubicBezTo>
                  <a:cubicBezTo>
                    <a:pt x="12118" y="17588"/>
                    <a:pt x="12118" y="17588"/>
                    <a:pt x="12118" y="17588"/>
                  </a:cubicBezTo>
                  <a:cubicBezTo>
                    <a:pt x="12062" y="17588"/>
                    <a:pt x="12062" y="17588"/>
                    <a:pt x="12062" y="17588"/>
                  </a:cubicBezTo>
                  <a:cubicBezTo>
                    <a:pt x="12062" y="17521"/>
                    <a:pt x="12062" y="17521"/>
                    <a:pt x="12062" y="17521"/>
                  </a:cubicBezTo>
                  <a:close/>
                  <a:moveTo>
                    <a:pt x="1908" y="17788"/>
                  </a:moveTo>
                  <a:cubicBezTo>
                    <a:pt x="1964" y="17788"/>
                    <a:pt x="1964" y="17788"/>
                    <a:pt x="1964" y="17788"/>
                  </a:cubicBezTo>
                  <a:cubicBezTo>
                    <a:pt x="1964" y="17855"/>
                    <a:pt x="1964" y="17855"/>
                    <a:pt x="1964" y="17855"/>
                  </a:cubicBezTo>
                  <a:cubicBezTo>
                    <a:pt x="1964" y="17922"/>
                    <a:pt x="1964" y="17922"/>
                    <a:pt x="1964" y="17922"/>
                  </a:cubicBezTo>
                  <a:cubicBezTo>
                    <a:pt x="1908" y="17855"/>
                    <a:pt x="1908" y="17855"/>
                    <a:pt x="1908" y="17855"/>
                  </a:cubicBezTo>
                  <a:cubicBezTo>
                    <a:pt x="1908" y="17788"/>
                    <a:pt x="1908" y="17788"/>
                    <a:pt x="1908" y="17788"/>
                  </a:cubicBezTo>
                  <a:close/>
                  <a:moveTo>
                    <a:pt x="1795" y="17654"/>
                  </a:moveTo>
                  <a:cubicBezTo>
                    <a:pt x="1795" y="17588"/>
                    <a:pt x="1795" y="17588"/>
                    <a:pt x="1795" y="17588"/>
                  </a:cubicBezTo>
                  <a:cubicBezTo>
                    <a:pt x="1851" y="17521"/>
                    <a:pt x="1851" y="17521"/>
                    <a:pt x="1851" y="17521"/>
                  </a:cubicBezTo>
                  <a:cubicBezTo>
                    <a:pt x="1795" y="17654"/>
                    <a:pt x="1795" y="17654"/>
                    <a:pt x="1795" y="17654"/>
                  </a:cubicBezTo>
                  <a:close/>
                  <a:moveTo>
                    <a:pt x="1515" y="17387"/>
                  </a:moveTo>
                  <a:cubicBezTo>
                    <a:pt x="1571" y="17387"/>
                    <a:pt x="1571" y="17387"/>
                    <a:pt x="1571" y="17387"/>
                  </a:cubicBezTo>
                  <a:cubicBezTo>
                    <a:pt x="1571" y="17387"/>
                    <a:pt x="1571" y="17387"/>
                    <a:pt x="1571" y="17387"/>
                  </a:cubicBezTo>
                  <a:cubicBezTo>
                    <a:pt x="1515" y="17387"/>
                    <a:pt x="1515" y="17387"/>
                    <a:pt x="1515" y="17387"/>
                  </a:cubicBezTo>
                  <a:close/>
                  <a:moveTo>
                    <a:pt x="1122" y="17186"/>
                  </a:moveTo>
                  <a:cubicBezTo>
                    <a:pt x="1122" y="17253"/>
                    <a:pt x="1122" y="17253"/>
                    <a:pt x="1122" y="17253"/>
                  </a:cubicBezTo>
                  <a:cubicBezTo>
                    <a:pt x="1178" y="17253"/>
                    <a:pt x="1178" y="17253"/>
                    <a:pt x="1178" y="17253"/>
                  </a:cubicBezTo>
                  <a:cubicBezTo>
                    <a:pt x="1178" y="17320"/>
                    <a:pt x="1178" y="17320"/>
                    <a:pt x="1178" y="17320"/>
                  </a:cubicBezTo>
                  <a:cubicBezTo>
                    <a:pt x="1290" y="17320"/>
                    <a:pt x="1290" y="17320"/>
                    <a:pt x="1290" y="17320"/>
                  </a:cubicBezTo>
                  <a:cubicBezTo>
                    <a:pt x="1234" y="17387"/>
                    <a:pt x="1234" y="17387"/>
                    <a:pt x="1234" y="17387"/>
                  </a:cubicBezTo>
                  <a:cubicBezTo>
                    <a:pt x="1178" y="17387"/>
                    <a:pt x="1178" y="17387"/>
                    <a:pt x="1178" y="17387"/>
                  </a:cubicBezTo>
                  <a:cubicBezTo>
                    <a:pt x="1178" y="17454"/>
                    <a:pt x="1178" y="17454"/>
                    <a:pt x="1178" y="17454"/>
                  </a:cubicBezTo>
                  <a:cubicBezTo>
                    <a:pt x="1178" y="17454"/>
                    <a:pt x="1178" y="17454"/>
                    <a:pt x="1178" y="17454"/>
                  </a:cubicBezTo>
                  <a:cubicBezTo>
                    <a:pt x="1178" y="17521"/>
                    <a:pt x="1178" y="17521"/>
                    <a:pt x="1178" y="17521"/>
                  </a:cubicBezTo>
                  <a:cubicBezTo>
                    <a:pt x="1178" y="17521"/>
                    <a:pt x="1178" y="17521"/>
                    <a:pt x="1178" y="17521"/>
                  </a:cubicBezTo>
                  <a:cubicBezTo>
                    <a:pt x="1234" y="17521"/>
                    <a:pt x="1234" y="17521"/>
                    <a:pt x="1234" y="17521"/>
                  </a:cubicBezTo>
                  <a:cubicBezTo>
                    <a:pt x="1234" y="17588"/>
                    <a:pt x="1234" y="17588"/>
                    <a:pt x="1234" y="17588"/>
                  </a:cubicBezTo>
                  <a:cubicBezTo>
                    <a:pt x="1290" y="17588"/>
                    <a:pt x="1290" y="17588"/>
                    <a:pt x="1290" y="17588"/>
                  </a:cubicBezTo>
                  <a:cubicBezTo>
                    <a:pt x="1290" y="17588"/>
                    <a:pt x="1290" y="17588"/>
                    <a:pt x="1290" y="17588"/>
                  </a:cubicBezTo>
                  <a:cubicBezTo>
                    <a:pt x="1346" y="17654"/>
                    <a:pt x="1346" y="17654"/>
                    <a:pt x="1346" y="17654"/>
                  </a:cubicBezTo>
                  <a:cubicBezTo>
                    <a:pt x="1403" y="17588"/>
                    <a:pt x="1403" y="17588"/>
                    <a:pt x="1403" y="17588"/>
                  </a:cubicBezTo>
                  <a:cubicBezTo>
                    <a:pt x="1346" y="17721"/>
                    <a:pt x="1346" y="17721"/>
                    <a:pt x="1346" y="17721"/>
                  </a:cubicBezTo>
                  <a:cubicBezTo>
                    <a:pt x="1346" y="17788"/>
                    <a:pt x="1346" y="17788"/>
                    <a:pt x="1346" y="17788"/>
                  </a:cubicBezTo>
                  <a:cubicBezTo>
                    <a:pt x="1403" y="17721"/>
                    <a:pt x="1403" y="17721"/>
                    <a:pt x="1403" y="17721"/>
                  </a:cubicBezTo>
                  <a:cubicBezTo>
                    <a:pt x="1403" y="17721"/>
                    <a:pt x="1403" y="17721"/>
                    <a:pt x="1403" y="17721"/>
                  </a:cubicBezTo>
                  <a:cubicBezTo>
                    <a:pt x="1459" y="17654"/>
                    <a:pt x="1459" y="17654"/>
                    <a:pt x="1459" y="17654"/>
                  </a:cubicBezTo>
                  <a:cubicBezTo>
                    <a:pt x="1459" y="17721"/>
                    <a:pt x="1459" y="17721"/>
                    <a:pt x="1459" y="17721"/>
                  </a:cubicBezTo>
                  <a:cubicBezTo>
                    <a:pt x="1403" y="17788"/>
                    <a:pt x="1403" y="17788"/>
                    <a:pt x="1403" y="17788"/>
                  </a:cubicBezTo>
                  <a:cubicBezTo>
                    <a:pt x="1403" y="17855"/>
                    <a:pt x="1403" y="17855"/>
                    <a:pt x="1403" y="17855"/>
                  </a:cubicBezTo>
                  <a:cubicBezTo>
                    <a:pt x="1403" y="17788"/>
                    <a:pt x="1403" y="17788"/>
                    <a:pt x="1403" y="17788"/>
                  </a:cubicBezTo>
                  <a:cubicBezTo>
                    <a:pt x="1459" y="17855"/>
                    <a:pt x="1459" y="17855"/>
                    <a:pt x="1459" y="17855"/>
                  </a:cubicBezTo>
                  <a:cubicBezTo>
                    <a:pt x="1515" y="17855"/>
                    <a:pt x="1515" y="17855"/>
                    <a:pt x="1515" y="17855"/>
                  </a:cubicBezTo>
                  <a:cubicBezTo>
                    <a:pt x="1515" y="17922"/>
                    <a:pt x="1515" y="17922"/>
                    <a:pt x="1515" y="17922"/>
                  </a:cubicBezTo>
                  <a:cubicBezTo>
                    <a:pt x="1571" y="17922"/>
                    <a:pt x="1571" y="17922"/>
                    <a:pt x="1571" y="17922"/>
                  </a:cubicBezTo>
                  <a:cubicBezTo>
                    <a:pt x="1571" y="17989"/>
                    <a:pt x="1571" y="17989"/>
                    <a:pt x="1571" y="17989"/>
                  </a:cubicBezTo>
                  <a:cubicBezTo>
                    <a:pt x="1571" y="18056"/>
                    <a:pt x="1571" y="18056"/>
                    <a:pt x="1571" y="18056"/>
                  </a:cubicBezTo>
                  <a:cubicBezTo>
                    <a:pt x="1627" y="18056"/>
                    <a:pt x="1627" y="18056"/>
                    <a:pt x="1627" y="18056"/>
                  </a:cubicBezTo>
                  <a:cubicBezTo>
                    <a:pt x="1627" y="18056"/>
                    <a:pt x="1627" y="18056"/>
                    <a:pt x="1627" y="18056"/>
                  </a:cubicBezTo>
                  <a:cubicBezTo>
                    <a:pt x="1683" y="18056"/>
                    <a:pt x="1683" y="18056"/>
                    <a:pt x="1683" y="18056"/>
                  </a:cubicBezTo>
                  <a:cubicBezTo>
                    <a:pt x="1739" y="18056"/>
                    <a:pt x="1739" y="18056"/>
                    <a:pt x="1739" y="18056"/>
                  </a:cubicBezTo>
                  <a:cubicBezTo>
                    <a:pt x="1627" y="18123"/>
                    <a:pt x="1627" y="18123"/>
                    <a:pt x="1627" y="18123"/>
                  </a:cubicBezTo>
                  <a:cubicBezTo>
                    <a:pt x="1739" y="18256"/>
                    <a:pt x="1739" y="18256"/>
                    <a:pt x="1739" y="18256"/>
                  </a:cubicBezTo>
                  <a:cubicBezTo>
                    <a:pt x="1795" y="18256"/>
                    <a:pt x="1795" y="18256"/>
                    <a:pt x="1795" y="18256"/>
                  </a:cubicBezTo>
                  <a:cubicBezTo>
                    <a:pt x="1795" y="18323"/>
                    <a:pt x="1795" y="18323"/>
                    <a:pt x="1795" y="18323"/>
                  </a:cubicBezTo>
                  <a:cubicBezTo>
                    <a:pt x="1964" y="18390"/>
                    <a:pt x="1964" y="18390"/>
                    <a:pt x="1964" y="18390"/>
                  </a:cubicBezTo>
                  <a:cubicBezTo>
                    <a:pt x="1964" y="18390"/>
                    <a:pt x="1964" y="18390"/>
                    <a:pt x="1964" y="18390"/>
                  </a:cubicBezTo>
                  <a:cubicBezTo>
                    <a:pt x="2020" y="18390"/>
                    <a:pt x="2020" y="18390"/>
                    <a:pt x="2020" y="18390"/>
                  </a:cubicBezTo>
                  <a:cubicBezTo>
                    <a:pt x="1964" y="18256"/>
                    <a:pt x="1964" y="18256"/>
                    <a:pt x="1964" y="18256"/>
                  </a:cubicBezTo>
                  <a:cubicBezTo>
                    <a:pt x="2020" y="18189"/>
                    <a:pt x="2020" y="18189"/>
                    <a:pt x="2020" y="18189"/>
                  </a:cubicBezTo>
                  <a:cubicBezTo>
                    <a:pt x="1964" y="18123"/>
                    <a:pt x="1964" y="18123"/>
                    <a:pt x="1964" y="18123"/>
                  </a:cubicBezTo>
                  <a:cubicBezTo>
                    <a:pt x="1964" y="18056"/>
                    <a:pt x="1964" y="18056"/>
                    <a:pt x="1964" y="18056"/>
                  </a:cubicBezTo>
                  <a:cubicBezTo>
                    <a:pt x="1964" y="17989"/>
                    <a:pt x="1964" y="17989"/>
                    <a:pt x="1964" y="17989"/>
                  </a:cubicBezTo>
                  <a:cubicBezTo>
                    <a:pt x="1851" y="17855"/>
                    <a:pt x="1851" y="17855"/>
                    <a:pt x="1851" y="17855"/>
                  </a:cubicBezTo>
                  <a:cubicBezTo>
                    <a:pt x="1795" y="17721"/>
                    <a:pt x="1795" y="17721"/>
                    <a:pt x="1795" y="17721"/>
                  </a:cubicBezTo>
                  <a:cubicBezTo>
                    <a:pt x="1739" y="17654"/>
                    <a:pt x="1739" y="17654"/>
                    <a:pt x="1739" y="17654"/>
                  </a:cubicBezTo>
                  <a:cubicBezTo>
                    <a:pt x="1739" y="17521"/>
                    <a:pt x="1739" y="17521"/>
                    <a:pt x="1739" y="17521"/>
                  </a:cubicBezTo>
                  <a:cubicBezTo>
                    <a:pt x="1739" y="17521"/>
                    <a:pt x="1739" y="17521"/>
                    <a:pt x="1739" y="17521"/>
                  </a:cubicBezTo>
                  <a:cubicBezTo>
                    <a:pt x="1683" y="17521"/>
                    <a:pt x="1683" y="17521"/>
                    <a:pt x="1683" y="17521"/>
                  </a:cubicBezTo>
                  <a:cubicBezTo>
                    <a:pt x="1571" y="17454"/>
                    <a:pt x="1571" y="17454"/>
                    <a:pt x="1571" y="17454"/>
                  </a:cubicBezTo>
                  <a:cubicBezTo>
                    <a:pt x="1515" y="17454"/>
                    <a:pt x="1515" y="17454"/>
                    <a:pt x="1515" y="17454"/>
                  </a:cubicBezTo>
                  <a:cubicBezTo>
                    <a:pt x="1515" y="17454"/>
                    <a:pt x="1515" y="17454"/>
                    <a:pt x="1515" y="17454"/>
                  </a:cubicBezTo>
                  <a:cubicBezTo>
                    <a:pt x="1459" y="17387"/>
                    <a:pt x="1459" y="17387"/>
                    <a:pt x="1459" y="17387"/>
                  </a:cubicBezTo>
                  <a:cubicBezTo>
                    <a:pt x="1403" y="17320"/>
                    <a:pt x="1403" y="17320"/>
                    <a:pt x="1403" y="17320"/>
                  </a:cubicBezTo>
                  <a:cubicBezTo>
                    <a:pt x="1346" y="17320"/>
                    <a:pt x="1346" y="17320"/>
                    <a:pt x="1346" y="17320"/>
                  </a:cubicBezTo>
                  <a:cubicBezTo>
                    <a:pt x="1346" y="17253"/>
                    <a:pt x="1346" y="17253"/>
                    <a:pt x="1346" y="17253"/>
                  </a:cubicBezTo>
                  <a:cubicBezTo>
                    <a:pt x="1290" y="17253"/>
                    <a:pt x="1290" y="17253"/>
                    <a:pt x="1290" y="17253"/>
                  </a:cubicBezTo>
                  <a:cubicBezTo>
                    <a:pt x="1234" y="17186"/>
                    <a:pt x="1234" y="17186"/>
                    <a:pt x="1234" y="17186"/>
                  </a:cubicBezTo>
                  <a:cubicBezTo>
                    <a:pt x="1178" y="17186"/>
                    <a:pt x="1178" y="17186"/>
                    <a:pt x="1178" y="17186"/>
                  </a:cubicBezTo>
                  <a:cubicBezTo>
                    <a:pt x="1178" y="17186"/>
                    <a:pt x="1178" y="17186"/>
                    <a:pt x="1178" y="17186"/>
                  </a:cubicBezTo>
                  <a:cubicBezTo>
                    <a:pt x="1122" y="17186"/>
                    <a:pt x="1122" y="17186"/>
                    <a:pt x="1122" y="17186"/>
                  </a:cubicBezTo>
                  <a:close/>
                  <a:moveTo>
                    <a:pt x="1571" y="17320"/>
                  </a:moveTo>
                  <a:cubicBezTo>
                    <a:pt x="1571" y="17320"/>
                    <a:pt x="1571" y="17320"/>
                    <a:pt x="1571" y="17320"/>
                  </a:cubicBezTo>
                  <a:cubicBezTo>
                    <a:pt x="1627" y="17253"/>
                    <a:pt x="1627" y="17253"/>
                    <a:pt x="1627" y="17253"/>
                  </a:cubicBezTo>
                  <a:cubicBezTo>
                    <a:pt x="1627" y="17320"/>
                    <a:pt x="1627" y="17320"/>
                    <a:pt x="1627" y="17320"/>
                  </a:cubicBezTo>
                  <a:cubicBezTo>
                    <a:pt x="1627" y="17320"/>
                    <a:pt x="1627" y="17320"/>
                    <a:pt x="1627" y="17320"/>
                  </a:cubicBezTo>
                  <a:cubicBezTo>
                    <a:pt x="1571" y="17320"/>
                    <a:pt x="1571" y="17320"/>
                    <a:pt x="1571" y="17320"/>
                  </a:cubicBezTo>
                  <a:cubicBezTo>
                    <a:pt x="1571" y="17320"/>
                    <a:pt x="1571" y="17320"/>
                    <a:pt x="1571" y="17320"/>
                  </a:cubicBezTo>
                  <a:close/>
                  <a:moveTo>
                    <a:pt x="1515" y="17253"/>
                  </a:moveTo>
                  <a:cubicBezTo>
                    <a:pt x="1571" y="17253"/>
                    <a:pt x="1571" y="17253"/>
                    <a:pt x="1571" y="17253"/>
                  </a:cubicBezTo>
                  <a:cubicBezTo>
                    <a:pt x="1571" y="17253"/>
                    <a:pt x="1571" y="17253"/>
                    <a:pt x="1571" y="17253"/>
                  </a:cubicBezTo>
                  <a:cubicBezTo>
                    <a:pt x="1515" y="17253"/>
                    <a:pt x="1515" y="17253"/>
                    <a:pt x="1515" y="17253"/>
                  </a:cubicBezTo>
                  <a:close/>
                  <a:moveTo>
                    <a:pt x="1234" y="16050"/>
                  </a:moveTo>
                  <a:cubicBezTo>
                    <a:pt x="1234" y="16116"/>
                    <a:pt x="1234" y="16116"/>
                    <a:pt x="1234" y="16116"/>
                  </a:cubicBezTo>
                  <a:cubicBezTo>
                    <a:pt x="1234" y="16116"/>
                    <a:pt x="1234" y="16116"/>
                    <a:pt x="1234" y="16116"/>
                  </a:cubicBezTo>
                  <a:cubicBezTo>
                    <a:pt x="1234" y="16050"/>
                    <a:pt x="1234" y="16050"/>
                    <a:pt x="1234" y="16050"/>
                  </a:cubicBezTo>
                  <a:close/>
                  <a:moveTo>
                    <a:pt x="1346" y="16651"/>
                  </a:moveTo>
                  <a:cubicBezTo>
                    <a:pt x="1346" y="16585"/>
                    <a:pt x="1346" y="16585"/>
                    <a:pt x="1346" y="16585"/>
                  </a:cubicBezTo>
                  <a:cubicBezTo>
                    <a:pt x="1403" y="16585"/>
                    <a:pt x="1403" y="16585"/>
                    <a:pt x="1403" y="16585"/>
                  </a:cubicBezTo>
                  <a:cubicBezTo>
                    <a:pt x="1403" y="16585"/>
                    <a:pt x="1403" y="16585"/>
                    <a:pt x="1403" y="16585"/>
                  </a:cubicBezTo>
                  <a:cubicBezTo>
                    <a:pt x="1403" y="16651"/>
                    <a:pt x="1403" y="16651"/>
                    <a:pt x="1403" y="16651"/>
                  </a:cubicBezTo>
                  <a:cubicBezTo>
                    <a:pt x="1346" y="16651"/>
                    <a:pt x="1346" y="16651"/>
                    <a:pt x="1346" y="16651"/>
                  </a:cubicBezTo>
                  <a:close/>
                  <a:moveTo>
                    <a:pt x="1346" y="16785"/>
                  </a:moveTo>
                  <a:cubicBezTo>
                    <a:pt x="1290" y="16852"/>
                    <a:pt x="1290" y="16852"/>
                    <a:pt x="1290" y="16852"/>
                  </a:cubicBezTo>
                  <a:cubicBezTo>
                    <a:pt x="1346" y="16919"/>
                    <a:pt x="1346" y="16919"/>
                    <a:pt x="1346" y="16919"/>
                  </a:cubicBezTo>
                  <a:cubicBezTo>
                    <a:pt x="1346" y="16919"/>
                    <a:pt x="1346" y="16919"/>
                    <a:pt x="1346" y="16919"/>
                  </a:cubicBezTo>
                  <a:cubicBezTo>
                    <a:pt x="1346" y="16852"/>
                    <a:pt x="1346" y="16852"/>
                    <a:pt x="1346" y="16852"/>
                  </a:cubicBezTo>
                  <a:cubicBezTo>
                    <a:pt x="1346" y="16785"/>
                    <a:pt x="1346" y="16785"/>
                    <a:pt x="1346" y="16785"/>
                  </a:cubicBezTo>
                  <a:close/>
                  <a:moveTo>
                    <a:pt x="1403" y="16718"/>
                  </a:moveTo>
                  <a:cubicBezTo>
                    <a:pt x="1403" y="16651"/>
                    <a:pt x="1403" y="16651"/>
                    <a:pt x="1403" y="16651"/>
                  </a:cubicBezTo>
                  <a:cubicBezTo>
                    <a:pt x="1403" y="16651"/>
                    <a:pt x="1403" y="16651"/>
                    <a:pt x="1403" y="16651"/>
                  </a:cubicBezTo>
                  <a:cubicBezTo>
                    <a:pt x="1346" y="16718"/>
                    <a:pt x="1346" y="16718"/>
                    <a:pt x="1346" y="16718"/>
                  </a:cubicBezTo>
                  <a:cubicBezTo>
                    <a:pt x="1346" y="16718"/>
                    <a:pt x="1346" y="16718"/>
                    <a:pt x="1346" y="16718"/>
                  </a:cubicBezTo>
                  <a:cubicBezTo>
                    <a:pt x="1346" y="16718"/>
                    <a:pt x="1346" y="16718"/>
                    <a:pt x="1346" y="16718"/>
                  </a:cubicBezTo>
                  <a:cubicBezTo>
                    <a:pt x="1346" y="16718"/>
                    <a:pt x="1403" y="16718"/>
                    <a:pt x="1403" y="16718"/>
                  </a:cubicBezTo>
                  <a:close/>
                  <a:moveTo>
                    <a:pt x="1459" y="16651"/>
                  </a:moveTo>
                  <a:cubicBezTo>
                    <a:pt x="1515" y="16585"/>
                    <a:pt x="1515" y="16585"/>
                    <a:pt x="1515" y="16585"/>
                  </a:cubicBezTo>
                  <a:cubicBezTo>
                    <a:pt x="1515" y="16585"/>
                    <a:pt x="1515" y="16585"/>
                    <a:pt x="1515" y="16585"/>
                  </a:cubicBezTo>
                  <a:cubicBezTo>
                    <a:pt x="1571" y="16518"/>
                    <a:pt x="1571" y="16518"/>
                    <a:pt x="1571" y="16518"/>
                  </a:cubicBezTo>
                  <a:cubicBezTo>
                    <a:pt x="1627" y="16518"/>
                    <a:pt x="1627" y="16518"/>
                    <a:pt x="1627" y="16518"/>
                  </a:cubicBezTo>
                  <a:cubicBezTo>
                    <a:pt x="1627" y="16518"/>
                    <a:pt x="1627" y="16518"/>
                    <a:pt x="1627" y="16518"/>
                  </a:cubicBezTo>
                  <a:cubicBezTo>
                    <a:pt x="1571" y="16651"/>
                    <a:pt x="1571" y="16651"/>
                    <a:pt x="1571" y="16651"/>
                  </a:cubicBezTo>
                  <a:cubicBezTo>
                    <a:pt x="1515" y="16651"/>
                    <a:pt x="1515" y="16651"/>
                    <a:pt x="1515" y="16651"/>
                  </a:cubicBezTo>
                  <a:cubicBezTo>
                    <a:pt x="1459" y="16651"/>
                    <a:pt x="1459" y="16651"/>
                    <a:pt x="1459" y="16651"/>
                  </a:cubicBezTo>
                  <a:cubicBezTo>
                    <a:pt x="1459" y="16651"/>
                    <a:pt x="1459" y="16651"/>
                    <a:pt x="1459" y="16651"/>
                  </a:cubicBezTo>
                  <a:close/>
                  <a:moveTo>
                    <a:pt x="1403" y="16384"/>
                  </a:moveTo>
                  <a:cubicBezTo>
                    <a:pt x="1403" y="16317"/>
                    <a:pt x="1403" y="16317"/>
                    <a:pt x="1403" y="16317"/>
                  </a:cubicBezTo>
                  <a:cubicBezTo>
                    <a:pt x="1459" y="16317"/>
                    <a:pt x="1459" y="16317"/>
                    <a:pt x="1459" y="16317"/>
                  </a:cubicBezTo>
                  <a:cubicBezTo>
                    <a:pt x="1459" y="16317"/>
                    <a:pt x="1459" y="16317"/>
                    <a:pt x="1459" y="16317"/>
                  </a:cubicBezTo>
                  <a:cubicBezTo>
                    <a:pt x="1403" y="16384"/>
                    <a:pt x="1403" y="16384"/>
                    <a:pt x="1403" y="16384"/>
                  </a:cubicBezTo>
                  <a:cubicBezTo>
                    <a:pt x="1403" y="16384"/>
                    <a:pt x="1403" y="16384"/>
                    <a:pt x="1403" y="16384"/>
                  </a:cubicBezTo>
                  <a:cubicBezTo>
                    <a:pt x="1403" y="16384"/>
                    <a:pt x="1403" y="16384"/>
                    <a:pt x="1403" y="16384"/>
                  </a:cubicBezTo>
                  <a:close/>
                  <a:moveTo>
                    <a:pt x="1290" y="16384"/>
                  </a:moveTo>
                  <a:cubicBezTo>
                    <a:pt x="1346" y="16384"/>
                    <a:pt x="1346" y="16384"/>
                    <a:pt x="1346" y="16384"/>
                  </a:cubicBezTo>
                  <a:cubicBezTo>
                    <a:pt x="1346" y="16384"/>
                    <a:pt x="1346" y="16384"/>
                    <a:pt x="1346" y="16384"/>
                  </a:cubicBezTo>
                  <a:cubicBezTo>
                    <a:pt x="1346" y="16317"/>
                    <a:pt x="1346" y="16317"/>
                    <a:pt x="1346" y="16317"/>
                  </a:cubicBezTo>
                  <a:cubicBezTo>
                    <a:pt x="1290" y="16384"/>
                    <a:pt x="1290" y="16384"/>
                    <a:pt x="1290" y="16384"/>
                  </a:cubicBezTo>
                  <a:close/>
                  <a:moveTo>
                    <a:pt x="1234" y="16250"/>
                  </a:moveTo>
                  <a:cubicBezTo>
                    <a:pt x="1234" y="16317"/>
                    <a:pt x="1234" y="16317"/>
                    <a:pt x="1234" y="16317"/>
                  </a:cubicBezTo>
                  <a:cubicBezTo>
                    <a:pt x="1234" y="16317"/>
                    <a:pt x="1234" y="16317"/>
                    <a:pt x="1234" y="16317"/>
                  </a:cubicBezTo>
                  <a:cubicBezTo>
                    <a:pt x="1234" y="16384"/>
                    <a:pt x="1234" y="16384"/>
                    <a:pt x="1234" y="16384"/>
                  </a:cubicBezTo>
                  <a:cubicBezTo>
                    <a:pt x="1290" y="16317"/>
                    <a:pt x="1290" y="16317"/>
                    <a:pt x="1290" y="16317"/>
                  </a:cubicBezTo>
                  <a:cubicBezTo>
                    <a:pt x="1234" y="16250"/>
                    <a:pt x="1234" y="16250"/>
                    <a:pt x="1234" y="16250"/>
                  </a:cubicBezTo>
                  <a:cubicBezTo>
                    <a:pt x="1234" y="16250"/>
                    <a:pt x="1234" y="16250"/>
                    <a:pt x="1234" y="16250"/>
                  </a:cubicBezTo>
                  <a:close/>
                  <a:moveTo>
                    <a:pt x="1290" y="16183"/>
                  </a:moveTo>
                  <a:cubicBezTo>
                    <a:pt x="1290" y="16183"/>
                    <a:pt x="1290" y="16183"/>
                    <a:pt x="1290" y="16183"/>
                  </a:cubicBezTo>
                  <a:cubicBezTo>
                    <a:pt x="1290" y="16183"/>
                    <a:pt x="1290" y="16183"/>
                    <a:pt x="1290" y="16183"/>
                  </a:cubicBezTo>
                  <a:cubicBezTo>
                    <a:pt x="1290" y="16250"/>
                    <a:pt x="1290" y="16250"/>
                    <a:pt x="1290" y="16250"/>
                  </a:cubicBezTo>
                  <a:cubicBezTo>
                    <a:pt x="1346" y="16250"/>
                    <a:pt x="1346" y="16250"/>
                    <a:pt x="1346" y="16250"/>
                  </a:cubicBezTo>
                  <a:cubicBezTo>
                    <a:pt x="1403" y="16183"/>
                    <a:pt x="1403" y="16183"/>
                    <a:pt x="1403" y="16183"/>
                  </a:cubicBezTo>
                  <a:cubicBezTo>
                    <a:pt x="1346" y="16250"/>
                    <a:pt x="1346" y="16250"/>
                    <a:pt x="1346" y="16250"/>
                  </a:cubicBezTo>
                  <a:cubicBezTo>
                    <a:pt x="1346" y="16317"/>
                    <a:pt x="1346" y="16317"/>
                    <a:pt x="1346" y="16317"/>
                  </a:cubicBezTo>
                  <a:cubicBezTo>
                    <a:pt x="1403" y="16250"/>
                    <a:pt x="1403" y="16250"/>
                    <a:pt x="1403" y="16250"/>
                  </a:cubicBezTo>
                  <a:cubicBezTo>
                    <a:pt x="1403" y="16116"/>
                    <a:pt x="1403" y="16116"/>
                    <a:pt x="1403" y="16116"/>
                  </a:cubicBezTo>
                  <a:cubicBezTo>
                    <a:pt x="1346" y="16116"/>
                    <a:pt x="1346" y="16116"/>
                    <a:pt x="1346" y="16116"/>
                  </a:cubicBezTo>
                  <a:cubicBezTo>
                    <a:pt x="1290" y="16116"/>
                    <a:pt x="1290" y="16116"/>
                    <a:pt x="1290" y="16116"/>
                  </a:cubicBezTo>
                  <a:cubicBezTo>
                    <a:pt x="1290" y="16183"/>
                    <a:pt x="1290" y="16183"/>
                    <a:pt x="1290" y="16183"/>
                  </a:cubicBezTo>
                  <a:close/>
                  <a:moveTo>
                    <a:pt x="1290" y="16050"/>
                  </a:moveTo>
                  <a:cubicBezTo>
                    <a:pt x="1290" y="16116"/>
                    <a:pt x="1290" y="16116"/>
                    <a:pt x="1290" y="16116"/>
                  </a:cubicBezTo>
                  <a:cubicBezTo>
                    <a:pt x="1290" y="16050"/>
                    <a:pt x="1290" y="16050"/>
                    <a:pt x="1290" y="16050"/>
                  </a:cubicBezTo>
                  <a:cubicBezTo>
                    <a:pt x="1290" y="16050"/>
                    <a:pt x="1290" y="16050"/>
                    <a:pt x="1290" y="16050"/>
                  </a:cubicBezTo>
                  <a:cubicBezTo>
                    <a:pt x="1290" y="16050"/>
                    <a:pt x="1290" y="16050"/>
                    <a:pt x="1290" y="16050"/>
                  </a:cubicBezTo>
                  <a:close/>
                  <a:moveTo>
                    <a:pt x="1346" y="15983"/>
                  </a:moveTo>
                  <a:cubicBezTo>
                    <a:pt x="1403" y="15916"/>
                    <a:pt x="1403" y="15916"/>
                    <a:pt x="1403" y="15916"/>
                  </a:cubicBezTo>
                  <a:cubicBezTo>
                    <a:pt x="1403" y="15849"/>
                    <a:pt x="1403" y="15849"/>
                    <a:pt x="1403" y="15849"/>
                  </a:cubicBezTo>
                  <a:cubicBezTo>
                    <a:pt x="1459" y="15849"/>
                    <a:pt x="1459" y="15849"/>
                    <a:pt x="1459" y="15849"/>
                  </a:cubicBezTo>
                  <a:cubicBezTo>
                    <a:pt x="1459" y="15916"/>
                    <a:pt x="1459" y="15916"/>
                    <a:pt x="1459" y="15916"/>
                  </a:cubicBezTo>
                  <a:cubicBezTo>
                    <a:pt x="1403" y="15916"/>
                    <a:pt x="1403" y="15916"/>
                    <a:pt x="1403" y="15916"/>
                  </a:cubicBezTo>
                  <a:cubicBezTo>
                    <a:pt x="1346" y="15983"/>
                    <a:pt x="1346" y="15983"/>
                    <a:pt x="1346" y="15983"/>
                  </a:cubicBezTo>
                  <a:close/>
                  <a:moveTo>
                    <a:pt x="1066" y="15782"/>
                  </a:moveTo>
                  <a:cubicBezTo>
                    <a:pt x="1178" y="15916"/>
                    <a:pt x="1178" y="15916"/>
                    <a:pt x="1178" y="15916"/>
                  </a:cubicBezTo>
                  <a:cubicBezTo>
                    <a:pt x="1178" y="16050"/>
                    <a:pt x="1178" y="16050"/>
                    <a:pt x="1178" y="16050"/>
                  </a:cubicBezTo>
                  <a:cubicBezTo>
                    <a:pt x="1178" y="16050"/>
                    <a:pt x="1178" y="16050"/>
                    <a:pt x="1178" y="16050"/>
                  </a:cubicBezTo>
                  <a:cubicBezTo>
                    <a:pt x="1122" y="16050"/>
                    <a:pt x="1122" y="16050"/>
                    <a:pt x="1122" y="16050"/>
                  </a:cubicBezTo>
                  <a:cubicBezTo>
                    <a:pt x="1122" y="15983"/>
                    <a:pt x="1122" y="15983"/>
                    <a:pt x="1122" y="15983"/>
                  </a:cubicBezTo>
                  <a:cubicBezTo>
                    <a:pt x="1066" y="15916"/>
                    <a:pt x="1066" y="15916"/>
                    <a:pt x="1066" y="15916"/>
                  </a:cubicBezTo>
                  <a:cubicBezTo>
                    <a:pt x="1066" y="15849"/>
                    <a:pt x="1066" y="15849"/>
                    <a:pt x="1066" y="15849"/>
                  </a:cubicBezTo>
                  <a:cubicBezTo>
                    <a:pt x="1066" y="15849"/>
                    <a:pt x="1066" y="15782"/>
                    <a:pt x="1066" y="15782"/>
                  </a:cubicBezTo>
                  <a:close/>
                  <a:moveTo>
                    <a:pt x="1178" y="15782"/>
                  </a:moveTo>
                  <a:cubicBezTo>
                    <a:pt x="1178" y="15849"/>
                    <a:pt x="1178" y="15849"/>
                    <a:pt x="1178" y="15849"/>
                  </a:cubicBezTo>
                  <a:cubicBezTo>
                    <a:pt x="1178" y="15916"/>
                    <a:pt x="1178" y="15916"/>
                    <a:pt x="1178" y="15916"/>
                  </a:cubicBezTo>
                  <a:cubicBezTo>
                    <a:pt x="1178" y="15983"/>
                    <a:pt x="1178" y="15983"/>
                    <a:pt x="1178" y="15983"/>
                  </a:cubicBezTo>
                  <a:cubicBezTo>
                    <a:pt x="1234" y="15983"/>
                    <a:pt x="1234" y="15983"/>
                    <a:pt x="1234" y="15983"/>
                  </a:cubicBezTo>
                  <a:cubicBezTo>
                    <a:pt x="1234" y="15916"/>
                    <a:pt x="1234" y="15916"/>
                    <a:pt x="1234" y="15916"/>
                  </a:cubicBezTo>
                  <a:cubicBezTo>
                    <a:pt x="1234" y="15849"/>
                    <a:pt x="1234" y="15849"/>
                    <a:pt x="1234" y="15849"/>
                  </a:cubicBezTo>
                  <a:cubicBezTo>
                    <a:pt x="1178" y="15782"/>
                    <a:pt x="1178" y="15782"/>
                    <a:pt x="1178" y="15782"/>
                  </a:cubicBezTo>
                  <a:cubicBezTo>
                    <a:pt x="1178" y="15715"/>
                    <a:pt x="1178" y="15715"/>
                    <a:pt x="1178" y="15715"/>
                  </a:cubicBezTo>
                  <a:cubicBezTo>
                    <a:pt x="1178" y="15782"/>
                    <a:pt x="1178" y="15782"/>
                    <a:pt x="1178" y="15782"/>
                  </a:cubicBezTo>
                  <a:close/>
                  <a:moveTo>
                    <a:pt x="1066" y="15715"/>
                  </a:moveTo>
                  <a:cubicBezTo>
                    <a:pt x="1122" y="15715"/>
                    <a:pt x="1122" y="15715"/>
                    <a:pt x="1122" y="15715"/>
                  </a:cubicBezTo>
                  <a:cubicBezTo>
                    <a:pt x="1122" y="15715"/>
                    <a:pt x="1122" y="15715"/>
                    <a:pt x="1122" y="15715"/>
                  </a:cubicBezTo>
                  <a:cubicBezTo>
                    <a:pt x="1178" y="15715"/>
                    <a:pt x="1178" y="15715"/>
                    <a:pt x="1178" y="15715"/>
                  </a:cubicBezTo>
                  <a:cubicBezTo>
                    <a:pt x="1178" y="15648"/>
                    <a:pt x="1178" y="15648"/>
                    <a:pt x="1178" y="15648"/>
                  </a:cubicBezTo>
                  <a:cubicBezTo>
                    <a:pt x="1178" y="15648"/>
                    <a:pt x="1178" y="15648"/>
                    <a:pt x="1178" y="15648"/>
                  </a:cubicBezTo>
                  <a:cubicBezTo>
                    <a:pt x="1066" y="15648"/>
                    <a:pt x="1066" y="15648"/>
                    <a:pt x="1066" y="15648"/>
                  </a:cubicBezTo>
                  <a:cubicBezTo>
                    <a:pt x="1066" y="15715"/>
                    <a:pt x="1066" y="15715"/>
                    <a:pt x="1066" y="15715"/>
                  </a:cubicBezTo>
                  <a:close/>
                  <a:moveTo>
                    <a:pt x="561" y="15715"/>
                  </a:moveTo>
                  <a:cubicBezTo>
                    <a:pt x="505" y="15648"/>
                    <a:pt x="505" y="15648"/>
                    <a:pt x="505" y="15648"/>
                  </a:cubicBezTo>
                  <a:cubicBezTo>
                    <a:pt x="617" y="15515"/>
                    <a:pt x="617" y="15515"/>
                    <a:pt x="617" y="15515"/>
                  </a:cubicBezTo>
                  <a:cubicBezTo>
                    <a:pt x="673" y="15515"/>
                    <a:pt x="673" y="15515"/>
                    <a:pt x="673" y="15515"/>
                  </a:cubicBezTo>
                  <a:cubicBezTo>
                    <a:pt x="673" y="15581"/>
                    <a:pt x="673" y="15581"/>
                    <a:pt x="673" y="15581"/>
                  </a:cubicBezTo>
                  <a:cubicBezTo>
                    <a:pt x="673" y="15581"/>
                    <a:pt x="673" y="15581"/>
                    <a:pt x="673" y="15581"/>
                  </a:cubicBezTo>
                  <a:cubicBezTo>
                    <a:pt x="729" y="15515"/>
                    <a:pt x="729" y="15515"/>
                    <a:pt x="729" y="15515"/>
                  </a:cubicBezTo>
                  <a:cubicBezTo>
                    <a:pt x="785" y="15581"/>
                    <a:pt x="785" y="15581"/>
                    <a:pt x="785" y="15581"/>
                  </a:cubicBezTo>
                  <a:cubicBezTo>
                    <a:pt x="785" y="15581"/>
                    <a:pt x="785" y="15581"/>
                    <a:pt x="785" y="15581"/>
                  </a:cubicBezTo>
                  <a:cubicBezTo>
                    <a:pt x="785" y="15648"/>
                    <a:pt x="785" y="15648"/>
                    <a:pt x="785" y="15648"/>
                  </a:cubicBezTo>
                  <a:cubicBezTo>
                    <a:pt x="729" y="15715"/>
                    <a:pt x="729" y="15715"/>
                    <a:pt x="729" y="15715"/>
                  </a:cubicBezTo>
                  <a:cubicBezTo>
                    <a:pt x="617" y="15715"/>
                    <a:pt x="617" y="15715"/>
                    <a:pt x="617" y="15715"/>
                  </a:cubicBezTo>
                  <a:cubicBezTo>
                    <a:pt x="673" y="15782"/>
                    <a:pt x="673" y="15782"/>
                    <a:pt x="673" y="15782"/>
                  </a:cubicBezTo>
                  <a:cubicBezTo>
                    <a:pt x="673" y="15782"/>
                    <a:pt x="673" y="15782"/>
                    <a:pt x="673" y="15782"/>
                  </a:cubicBezTo>
                  <a:cubicBezTo>
                    <a:pt x="729" y="15782"/>
                    <a:pt x="729" y="15782"/>
                    <a:pt x="729" y="15782"/>
                  </a:cubicBezTo>
                  <a:cubicBezTo>
                    <a:pt x="729" y="15715"/>
                    <a:pt x="729" y="15715"/>
                    <a:pt x="729" y="15715"/>
                  </a:cubicBezTo>
                  <a:cubicBezTo>
                    <a:pt x="785" y="15581"/>
                    <a:pt x="785" y="15581"/>
                    <a:pt x="785" y="15581"/>
                  </a:cubicBezTo>
                  <a:cubicBezTo>
                    <a:pt x="898" y="15581"/>
                    <a:pt x="898" y="15581"/>
                    <a:pt x="898" y="15581"/>
                  </a:cubicBezTo>
                  <a:cubicBezTo>
                    <a:pt x="898" y="15581"/>
                    <a:pt x="898" y="15581"/>
                    <a:pt x="898" y="15581"/>
                  </a:cubicBezTo>
                  <a:cubicBezTo>
                    <a:pt x="842" y="15648"/>
                    <a:pt x="842" y="15648"/>
                    <a:pt x="842" y="15648"/>
                  </a:cubicBezTo>
                  <a:cubicBezTo>
                    <a:pt x="785" y="15782"/>
                    <a:pt x="785" y="15782"/>
                    <a:pt x="785" y="15782"/>
                  </a:cubicBezTo>
                  <a:cubicBezTo>
                    <a:pt x="785" y="15849"/>
                    <a:pt x="785" y="15849"/>
                    <a:pt x="785" y="15849"/>
                  </a:cubicBezTo>
                  <a:cubicBezTo>
                    <a:pt x="729" y="15916"/>
                    <a:pt x="729" y="15916"/>
                    <a:pt x="729" y="15916"/>
                  </a:cubicBezTo>
                  <a:cubicBezTo>
                    <a:pt x="673" y="15983"/>
                    <a:pt x="673" y="15983"/>
                    <a:pt x="673" y="15983"/>
                  </a:cubicBezTo>
                  <a:cubicBezTo>
                    <a:pt x="673" y="15983"/>
                    <a:pt x="673" y="15983"/>
                    <a:pt x="673" y="15983"/>
                  </a:cubicBezTo>
                  <a:cubicBezTo>
                    <a:pt x="617" y="15983"/>
                    <a:pt x="617" y="15983"/>
                    <a:pt x="617" y="15983"/>
                  </a:cubicBezTo>
                  <a:cubicBezTo>
                    <a:pt x="673" y="15983"/>
                    <a:pt x="673" y="15983"/>
                    <a:pt x="673" y="15983"/>
                  </a:cubicBezTo>
                  <a:cubicBezTo>
                    <a:pt x="673" y="15983"/>
                    <a:pt x="673" y="15983"/>
                    <a:pt x="673" y="15983"/>
                  </a:cubicBezTo>
                  <a:cubicBezTo>
                    <a:pt x="729" y="15983"/>
                    <a:pt x="729" y="15983"/>
                    <a:pt x="729" y="15983"/>
                  </a:cubicBezTo>
                  <a:cubicBezTo>
                    <a:pt x="729" y="16050"/>
                    <a:pt x="729" y="16050"/>
                    <a:pt x="729" y="16050"/>
                  </a:cubicBezTo>
                  <a:cubicBezTo>
                    <a:pt x="673" y="16050"/>
                    <a:pt x="673" y="16050"/>
                    <a:pt x="673" y="16050"/>
                  </a:cubicBezTo>
                  <a:cubicBezTo>
                    <a:pt x="673" y="16116"/>
                    <a:pt x="673" y="16116"/>
                    <a:pt x="673" y="16116"/>
                  </a:cubicBezTo>
                  <a:cubicBezTo>
                    <a:pt x="673" y="16183"/>
                    <a:pt x="673" y="16183"/>
                    <a:pt x="673" y="16183"/>
                  </a:cubicBezTo>
                  <a:cubicBezTo>
                    <a:pt x="673" y="16250"/>
                    <a:pt x="673" y="16250"/>
                    <a:pt x="673" y="16250"/>
                  </a:cubicBezTo>
                  <a:cubicBezTo>
                    <a:pt x="673" y="16317"/>
                    <a:pt x="673" y="16317"/>
                    <a:pt x="673" y="16317"/>
                  </a:cubicBezTo>
                  <a:cubicBezTo>
                    <a:pt x="673" y="16384"/>
                    <a:pt x="673" y="16384"/>
                    <a:pt x="673" y="16384"/>
                  </a:cubicBezTo>
                  <a:cubicBezTo>
                    <a:pt x="729" y="16384"/>
                    <a:pt x="729" y="16384"/>
                    <a:pt x="729" y="16384"/>
                  </a:cubicBezTo>
                  <a:cubicBezTo>
                    <a:pt x="785" y="16451"/>
                    <a:pt x="785" y="16451"/>
                    <a:pt x="785" y="16451"/>
                  </a:cubicBezTo>
                  <a:cubicBezTo>
                    <a:pt x="729" y="16518"/>
                    <a:pt x="729" y="16518"/>
                    <a:pt x="729" y="16518"/>
                  </a:cubicBezTo>
                  <a:cubicBezTo>
                    <a:pt x="673" y="16451"/>
                    <a:pt x="673" y="16451"/>
                    <a:pt x="673" y="16451"/>
                  </a:cubicBezTo>
                  <a:cubicBezTo>
                    <a:pt x="617" y="16317"/>
                    <a:pt x="617" y="16317"/>
                    <a:pt x="617" y="16317"/>
                  </a:cubicBezTo>
                  <a:cubicBezTo>
                    <a:pt x="561" y="16250"/>
                    <a:pt x="561" y="16250"/>
                    <a:pt x="561" y="16250"/>
                  </a:cubicBezTo>
                  <a:cubicBezTo>
                    <a:pt x="617" y="16183"/>
                    <a:pt x="617" y="16183"/>
                    <a:pt x="617" y="16183"/>
                  </a:cubicBezTo>
                  <a:cubicBezTo>
                    <a:pt x="561" y="16183"/>
                    <a:pt x="561" y="16183"/>
                    <a:pt x="561" y="16183"/>
                  </a:cubicBezTo>
                  <a:cubicBezTo>
                    <a:pt x="505" y="16116"/>
                    <a:pt x="505" y="16116"/>
                    <a:pt x="505" y="16116"/>
                  </a:cubicBezTo>
                  <a:cubicBezTo>
                    <a:pt x="561" y="16116"/>
                    <a:pt x="561" y="16116"/>
                    <a:pt x="561" y="16116"/>
                  </a:cubicBezTo>
                  <a:cubicBezTo>
                    <a:pt x="617" y="16116"/>
                    <a:pt x="617" y="16116"/>
                    <a:pt x="617" y="16116"/>
                  </a:cubicBezTo>
                  <a:cubicBezTo>
                    <a:pt x="561" y="16050"/>
                    <a:pt x="561" y="16050"/>
                    <a:pt x="561" y="16050"/>
                  </a:cubicBezTo>
                  <a:cubicBezTo>
                    <a:pt x="505" y="16050"/>
                    <a:pt x="505" y="16050"/>
                    <a:pt x="505" y="16050"/>
                  </a:cubicBezTo>
                  <a:cubicBezTo>
                    <a:pt x="561" y="15983"/>
                    <a:pt x="561" y="15983"/>
                    <a:pt x="561" y="15983"/>
                  </a:cubicBezTo>
                  <a:cubicBezTo>
                    <a:pt x="505" y="15916"/>
                    <a:pt x="505" y="15916"/>
                    <a:pt x="505" y="15916"/>
                  </a:cubicBezTo>
                  <a:cubicBezTo>
                    <a:pt x="505" y="15916"/>
                    <a:pt x="505" y="15916"/>
                    <a:pt x="505" y="15916"/>
                  </a:cubicBezTo>
                  <a:cubicBezTo>
                    <a:pt x="561" y="15916"/>
                    <a:pt x="561" y="15916"/>
                    <a:pt x="561" y="15916"/>
                  </a:cubicBezTo>
                  <a:cubicBezTo>
                    <a:pt x="617" y="15916"/>
                    <a:pt x="617" y="15916"/>
                    <a:pt x="617" y="15916"/>
                  </a:cubicBezTo>
                  <a:cubicBezTo>
                    <a:pt x="617" y="15849"/>
                    <a:pt x="617" y="15849"/>
                    <a:pt x="617" y="15849"/>
                  </a:cubicBezTo>
                  <a:cubicBezTo>
                    <a:pt x="561" y="15849"/>
                    <a:pt x="561" y="15849"/>
                    <a:pt x="561" y="15849"/>
                  </a:cubicBezTo>
                  <a:cubicBezTo>
                    <a:pt x="505" y="15849"/>
                    <a:pt x="505" y="15849"/>
                    <a:pt x="505" y="15849"/>
                  </a:cubicBezTo>
                  <a:cubicBezTo>
                    <a:pt x="505" y="15782"/>
                    <a:pt x="505" y="15782"/>
                    <a:pt x="505" y="15782"/>
                  </a:cubicBezTo>
                  <a:cubicBezTo>
                    <a:pt x="561" y="15715"/>
                    <a:pt x="561" y="15715"/>
                    <a:pt x="561" y="15715"/>
                  </a:cubicBezTo>
                  <a:close/>
                  <a:moveTo>
                    <a:pt x="1122" y="15448"/>
                  </a:moveTo>
                  <a:cubicBezTo>
                    <a:pt x="1122" y="15381"/>
                    <a:pt x="1122" y="15381"/>
                    <a:pt x="1122" y="15381"/>
                  </a:cubicBezTo>
                  <a:cubicBezTo>
                    <a:pt x="1178" y="15381"/>
                    <a:pt x="1178" y="15381"/>
                    <a:pt x="1178" y="15381"/>
                  </a:cubicBezTo>
                  <a:cubicBezTo>
                    <a:pt x="1178" y="15381"/>
                    <a:pt x="1178" y="15381"/>
                    <a:pt x="1178" y="15381"/>
                  </a:cubicBezTo>
                  <a:cubicBezTo>
                    <a:pt x="1122" y="15448"/>
                    <a:pt x="1122" y="15448"/>
                    <a:pt x="1122" y="15448"/>
                  </a:cubicBezTo>
                  <a:close/>
                  <a:moveTo>
                    <a:pt x="6228" y="7289"/>
                  </a:moveTo>
                  <a:cubicBezTo>
                    <a:pt x="6228" y="7289"/>
                    <a:pt x="6228" y="7289"/>
                    <a:pt x="6228" y="7289"/>
                  </a:cubicBezTo>
                  <a:cubicBezTo>
                    <a:pt x="6284" y="7289"/>
                    <a:pt x="6284" y="7289"/>
                    <a:pt x="6284" y="7289"/>
                  </a:cubicBezTo>
                  <a:cubicBezTo>
                    <a:pt x="6284" y="7289"/>
                    <a:pt x="6284" y="7289"/>
                    <a:pt x="6284" y="7289"/>
                  </a:cubicBezTo>
                  <a:cubicBezTo>
                    <a:pt x="6284" y="7222"/>
                    <a:pt x="6284" y="7222"/>
                    <a:pt x="6284" y="7222"/>
                  </a:cubicBezTo>
                  <a:cubicBezTo>
                    <a:pt x="6228" y="7222"/>
                    <a:pt x="6228" y="7222"/>
                    <a:pt x="6228" y="7222"/>
                  </a:cubicBezTo>
                  <a:cubicBezTo>
                    <a:pt x="6228" y="7289"/>
                    <a:pt x="6228" y="7289"/>
                    <a:pt x="6228" y="7289"/>
                  </a:cubicBezTo>
                  <a:close/>
                  <a:moveTo>
                    <a:pt x="5723" y="6754"/>
                  </a:moveTo>
                  <a:cubicBezTo>
                    <a:pt x="5779" y="6754"/>
                    <a:pt x="5779" y="6754"/>
                    <a:pt x="5779" y="6754"/>
                  </a:cubicBezTo>
                  <a:cubicBezTo>
                    <a:pt x="5779" y="6754"/>
                    <a:pt x="5779" y="6754"/>
                    <a:pt x="5779" y="6754"/>
                  </a:cubicBezTo>
                  <a:cubicBezTo>
                    <a:pt x="5779" y="6687"/>
                    <a:pt x="5779" y="6687"/>
                    <a:pt x="5779" y="6687"/>
                  </a:cubicBezTo>
                  <a:cubicBezTo>
                    <a:pt x="5779" y="6687"/>
                    <a:pt x="5779" y="6687"/>
                    <a:pt x="5779" y="6687"/>
                  </a:cubicBezTo>
                  <a:cubicBezTo>
                    <a:pt x="5723" y="6754"/>
                    <a:pt x="5723" y="6754"/>
                    <a:pt x="5723" y="6754"/>
                  </a:cubicBezTo>
                  <a:close/>
                  <a:moveTo>
                    <a:pt x="3983" y="6888"/>
                  </a:moveTo>
                  <a:cubicBezTo>
                    <a:pt x="3983" y="6955"/>
                    <a:pt x="3983" y="6955"/>
                    <a:pt x="3983" y="6955"/>
                  </a:cubicBezTo>
                  <a:cubicBezTo>
                    <a:pt x="4039" y="6888"/>
                    <a:pt x="4039" y="6888"/>
                    <a:pt x="4039" y="6888"/>
                  </a:cubicBezTo>
                  <a:cubicBezTo>
                    <a:pt x="3983" y="6888"/>
                    <a:pt x="3983" y="6888"/>
                    <a:pt x="3983" y="6888"/>
                  </a:cubicBezTo>
                  <a:cubicBezTo>
                    <a:pt x="3983" y="6888"/>
                    <a:pt x="3983" y="6888"/>
                    <a:pt x="3983" y="6888"/>
                  </a:cubicBezTo>
                  <a:close/>
                  <a:moveTo>
                    <a:pt x="3983" y="7022"/>
                  </a:moveTo>
                  <a:cubicBezTo>
                    <a:pt x="3983" y="6955"/>
                    <a:pt x="3983" y="6955"/>
                    <a:pt x="3983" y="6955"/>
                  </a:cubicBezTo>
                  <a:cubicBezTo>
                    <a:pt x="3983" y="6955"/>
                    <a:pt x="3983" y="6955"/>
                    <a:pt x="3983" y="6955"/>
                  </a:cubicBezTo>
                  <a:cubicBezTo>
                    <a:pt x="3983" y="7022"/>
                    <a:pt x="3983" y="7022"/>
                    <a:pt x="3983" y="7022"/>
                  </a:cubicBezTo>
                  <a:cubicBezTo>
                    <a:pt x="3983" y="7022"/>
                    <a:pt x="3983" y="7022"/>
                    <a:pt x="3983" y="7022"/>
                  </a:cubicBezTo>
                  <a:close/>
                  <a:moveTo>
                    <a:pt x="3871" y="7155"/>
                  </a:moveTo>
                  <a:cubicBezTo>
                    <a:pt x="3871" y="7222"/>
                    <a:pt x="3871" y="7222"/>
                    <a:pt x="3871" y="7222"/>
                  </a:cubicBezTo>
                  <a:cubicBezTo>
                    <a:pt x="3871" y="7289"/>
                    <a:pt x="3871" y="7289"/>
                    <a:pt x="3871" y="7289"/>
                  </a:cubicBezTo>
                  <a:cubicBezTo>
                    <a:pt x="3871" y="7356"/>
                    <a:pt x="3871" y="7356"/>
                    <a:pt x="3871" y="7356"/>
                  </a:cubicBezTo>
                  <a:cubicBezTo>
                    <a:pt x="3927" y="7356"/>
                    <a:pt x="3927" y="7356"/>
                    <a:pt x="3927" y="7356"/>
                  </a:cubicBezTo>
                  <a:cubicBezTo>
                    <a:pt x="3927" y="7289"/>
                    <a:pt x="3927" y="7289"/>
                    <a:pt x="3927" y="7289"/>
                  </a:cubicBezTo>
                  <a:cubicBezTo>
                    <a:pt x="3983" y="7289"/>
                    <a:pt x="3983" y="7289"/>
                    <a:pt x="3983" y="7289"/>
                  </a:cubicBezTo>
                  <a:cubicBezTo>
                    <a:pt x="4152" y="7155"/>
                    <a:pt x="4152" y="7155"/>
                    <a:pt x="4152" y="7155"/>
                  </a:cubicBezTo>
                  <a:cubicBezTo>
                    <a:pt x="4208" y="7089"/>
                    <a:pt x="4208" y="7089"/>
                    <a:pt x="4208" y="7089"/>
                  </a:cubicBezTo>
                  <a:cubicBezTo>
                    <a:pt x="4264" y="7022"/>
                    <a:pt x="4264" y="7022"/>
                    <a:pt x="4264" y="7022"/>
                  </a:cubicBezTo>
                  <a:cubicBezTo>
                    <a:pt x="4208" y="7089"/>
                    <a:pt x="4208" y="7089"/>
                    <a:pt x="4208" y="7089"/>
                  </a:cubicBezTo>
                  <a:cubicBezTo>
                    <a:pt x="4208" y="7022"/>
                    <a:pt x="4208" y="7022"/>
                    <a:pt x="4208" y="7022"/>
                  </a:cubicBezTo>
                  <a:cubicBezTo>
                    <a:pt x="4208" y="6955"/>
                    <a:pt x="4208" y="6955"/>
                    <a:pt x="4208" y="6955"/>
                  </a:cubicBezTo>
                  <a:cubicBezTo>
                    <a:pt x="4152" y="6955"/>
                    <a:pt x="4152" y="6955"/>
                    <a:pt x="4152" y="6955"/>
                  </a:cubicBezTo>
                  <a:cubicBezTo>
                    <a:pt x="4152" y="7022"/>
                    <a:pt x="4152" y="7022"/>
                    <a:pt x="4152" y="7022"/>
                  </a:cubicBezTo>
                  <a:cubicBezTo>
                    <a:pt x="4096" y="7022"/>
                    <a:pt x="4096" y="7022"/>
                    <a:pt x="4096" y="7022"/>
                  </a:cubicBezTo>
                  <a:cubicBezTo>
                    <a:pt x="4096" y="7089"/>
                    <a:pt x="4096" y="7089"/>
                    <a:pt x="4096" y="7089"/>
                  </a:cubicBezTo>
                  <a:cubicBezTo>
                    <a:pt x="4039" y="7089"/>
                    <a:pt x="4039" y="7089"/>
                    <a:pt x="4039" y="7089"/>
                  </a:cubicBezTo>
                  <a:cubicBezTo>
                    <a:pt x="4039" y="7089"/>
                    <a:pt x="4039" y="7089"/>
                    <a:pt x="4039" y="7089"/>
                  </a:cubicBezTo>
                  <a:cubicBezTo>
                    <a:pt x="4039" y="7155"/>
                    <a:pt x="4039" y="7155"/>
                    <a:pt x="4039" y="7155"/>
                  </a:cubicBezTo>
                  <a:cubicBezTo>
                    <a:pt x="3983" y="7089"/>
                    <a:pt x="3983" y="7089"/>
                    <a:pt x="3983" y="7089"/>
                  </a:cubicBezTo>
                  <a:cubicBezTo>
                    <a:pt x="3983" y="7089"/>
                    <a:pt x="3983" y="7089"/>
                    <a:pt x="3983" y="7089"/>
                  </a:cubicBezTo>
                  <a:cubicBezTo>
                    <a:pt x="3983" y="7022"/>
                    <a:pt x="3983" y="7022"/>
                    <a:pt x="3983" y="7022"/>
                  </a:cubicBezTo>
                  <a:cubicBezTo>
                    <a:pt x="3927" y="7089"/>
                    <a:pt x="3927" y="7089"/>
                    <a:pt x="3927" y="7089"/>
                  </a:cubicBezTo>
                  <a:cubicBezTo>
                    <a:pt x="3927" y="7089"/>
                    <a:pt x="3927" y="7089"/>
                    <a:pt x="3927" y="7089"/>
                  </a:cubicBezTo>
                  <a:cubicBezTo>
                    <a:pt x="3927" y="7155"/>
                    <a:pt x="3927" y="7155"/>
                    <a:pt x="3927" y="7155"/>
                  </a:cubicBezTo>
                  <a:cubicBezTo>
                    <a:pt x="3871" y="7155"/>
                    <a:pt x="3871" y="7155"/>
                    <a:pt x="3871" y="7155"/>
                  </a:cubicBezTo>
                  <a:close/>
                  <a:moveTo>
                    <a:pt x="3703" y="7356"/>
                  </a:moveTo>
                  <a:cubicBezTo>
                    <a:pt x="3703" y="7289"/>
                    <a:pt x="3703" y="7289"/>
                    <a:pt x="3703" y="7289"/>
                  </a:cubicBezTo>
                  <a:cubicBezTo>
                    <a:pt x="3703" y="7155"/>
                    <a:pt x="3703" y="7155"/>
                    <a:pt x="3703" y="7155"/>
                  </a:cubicBezTo>
                  <a:cubicBezTo>
                    <a:pt x="3647" y="7222"/>
                    <a:pt x="3647" y="7222"/>
                    <a:pt x="3647" y="7222"/>
                  </a:cubicBezTo>
                  <a:cubicBezTo>
                    <a:pt x="3647" y="7289"/>
                    <a:pt x="3647" y="7289"/>
                    <a:pt x="3647" y="7289"/>
                  </a:cubicBezTo>
                  <a:cubicBezTo>
                    <a:pt x="3647" y="7289"/>
                    <a:pt x="3647" y="7289"/>
                    <a:pt x="3647" y="7289"/>
                  </a:cubicBezTo>
                  <a:cubicBezTo>
                    <a:pt x="3647" y="7289"/>
                    <a:pt x="3647" y="7289"/>
                    <a:pt x="3647" y="7289"/>
                  </a:cubicBezTo>
                  <a:cubicBezTo>
                    <a:pt x="3647" y="7289"/>
                    <a:pt x="3703" y="7356"/>
                    <a:pt x="3703" y="7356"/>
                  </a:cubicBezTo>
                  <a:close/>
                  <a:moveTo>
                    <a:pt x="3703" y="7356"/>
                  </a:moveTo>
                  <a:cubicBezTo>
                    <a:pt x="3759" y="7356"/>
                    <a:pt x="3759" y="7356"/>
                    <a:pt x="3759" y="7356"/>
                  </a:cubicBezTo>
                  <a:cubicBezTo>
                    <a:pt x="3759" y="7289"/>
                    <a:pt x="3759" y="7289"/>
                    <a:pt x="3759" y="7289"/>
                  </a:cubicBezTo>
                  <a:cubicBezTo>
                    <a:pt x="3759" y="7289"/>
                    <a:pt x="3759" y="7289"/>
                    <a:pt x="3759" y="7289"/>
                  </a:cubicBezTo>
                  <a:cubicBezTo>
                    <a:pt x="3759" y="7155"/>
                    <a:pt x="3759" y="7155"/>
                    <a:pt x="3759" y="7155"/>
                  </a:cubicBezTo>
                  <a:cubicBezTo>
                    <a:pt x="3759" y="7155"/>
                    <a:pt x="3759" y="7155"/>
                    <a:pt x="3759" y="7155"/>
                  </a:cubicBezTo>
                  <a:cubicBezTo>
                    <a:pt x="3815" y="7155"/>
                    <a:pt x="3815" y="7155"/>
                    <a:pt x="3815" y="7155"/>
                  </a:cubicBezTo>
                  <a:cubicBezTo>
                    <a:pt x="3815" y="7089"/>
                    <a:pt x="3815" y="7089"/>
                    <a:pt x="3815" y="7089"/>
                  </a:cubicBezTo>
                  <a:cubicBezTo>
                    <a:pt x="3815" y="7089"/>
                    <a:pt x="3815" y="7089"/>
                    <a:pt x="3815" y="7089"/>
                  </a:cubicBezTo>
                  <a:cubicBezTo>
                    <a:pt x="3871" y="7155"/>
                    <a:pt x="3871" y="7155"/>
                    <a:pt x="3871" y="7155"/>
                  </a:cubicBezTo>
                  <a:cubicBezTo>
                    <a:pt x="3815" y="7289"/>
                    <a:pt x="3815" y="7289"/>
                    <a:pt x="3815" y="7289"/>
                  </a:cubicBezTo>
                  <a:cubicBezTo>
                    <a:pt x="3815" y="7356"/>
                    <a:pt x="3815" y="7356"/>
                    <a:pt x="3815" y="7356"/>
                  </a:cubicBezTo>
                  <a:cubicBezTo>
                    <a:pt x="3815" y="7356"/>
                    <a:pt x="3815" y="7356"/>
                    <a:pt x="3815" y="7356"/>
                  </a:cubicBezTo>
                  <a:cubicBezTo>
                    <a:pt x="3759" y="7423"/>
                    <a:pt x="3759" y="7423"/>
                    <a:pt x="3759" y="7423"/>
                  </a:cubicBezTo>
                  <a:cubicBezTo>
                    <a:pt x="3703" y="7356"/>
                    <a:pt x="3703" y="7356"/>
                    <a:pt x="3703" y="7356"/>
                  </a:cubicBezTo>
                  <a:close/>
                  <a:moveTo>
                    <a:pt x="3815" y="7624"/>
                  </a:moveTo>
                  <a:cubicBezTo>
                    <a:pt x="3815" y="7624"/>
                    <a:pt x="3815" y="7624"/>
                    <a:pt x="3815" y="7624"/>
                  </a:cubicBezTo>
                  <a:cubicBezTo>
                    <a:pt x="3759" y="7490"/>
                    <a:pt x="3759" y="7490"/>
                    <a:pt x="3759" y="7490"/>
                  </a:cubicBezTo>
                  <a:cubicBezTo>
                    <a:pt x="3759" y="7423"/>
                    <a:pt x="3759" y="7423"/>
                    <a:pt x="3759" y="7423"/>
                  </a:cubicBezTo>
                  <a:cubicBezTo>
                    <a:pt x="3759" y="7423"/>
                    <a:pt x="3759" y="7423"/>
                    <a:pt x="3759" y="7423"/>
                  </a:cubicBezTo>
                  <a:cubicBezTo>
                    <a:pt x="3647" y="7356"/>
                    <a:pt x="3647" y="7356"/>
                    <a:pt x="3647" y="7356"/>
                  </a:cubicBezTo>
                  <a:cubicBezTo>
                    <a:pt x="3647" y="7356"/>
                    <a:pt x="3647" y="7356"/>
                    <a:pt x="3647" y="7356"/>
                  </a:cubicBezTo>
                  <a:cubicBezTo>
                    <a:pt x="3647" y="7423"/>
                    <a:pt x="3647" y="7423"/>
                    <a:pt x="3647" y="7423"/>
                  </a:cubicBezTo>
                  <a:cubicBezTo>
                    <a:pt x="3703" y="7490"/>
                    <a:pt x="3703" y="7490"/>
                    <a:pt x="3703" y="7490"/>
                  </a:cubicBezTo>
                  <a:cubicBezTo>
                    <a:pt x="3647" y="7490"/>
                    <a:pt x="3647" y="7490"/>
                    <a:pt x="3647" y="7490"/>
                  </a:cubicBezTo>
                  <a:cubicBezTo>
                    <a:pt x="3647" y="7490"/>
                    <a:pt x="3647" y="7490"/>
                    <a:pt x="3647" y="7490"/>
                  </a:cubicBezTo>
                  <a:cubicBezTo>
                    <a:pt x="3703" y="7557"/>
                    <a:pt x="3703" y="7557"/>
                    <a:pt x="3703" y="7557"/>
                  </a:cubicBezTo>
                  <a:cubicBezTo>
                    <a:pt x="3815" y="7624"/>
                    <a:pt x="3815" y="7624"/>
                    <a:pt x="3815" y="7624"/>
                  </a:cubicBezTo>
                  <a:close/>
                  <a:moveTo>
                    <a:pt x="3254" y="6687"/>
                  </a:moveTo>
                  <a:cubicBezTo>
                    <a:pt x="3254" y="6754"/>
                    <a:pt x="3254" y="6754"/>
                    <a:pt x="3254" y="6754"/>
                  </a:cubicBezTo>
                  <a:cubicBezTo>
                    <a:pt x="3310" y="6754"/>
                    <a:pt x="3310" y="6754"/>
                    <a:pt x="3310" y="6754"/>
                  </a:cubicBezTo>
                  <a:cubicBezTo>
                    <a:pt x="3366" y="6754"/>
                    <a:pt x="3366" y="6754"/>
                    <a:pt x="3366" y="6754"/>
                  </a:cubicBezTo>
                  <a:cubicBezTo>
                    <a:pt x="3366" y="6754"/>
                    <a:pt x="3366" y="6754"/>
                    <a:pt x="3366" y="6754"/>
                  </a:cubicBezTo>
                  <a:cubicBezTo>
                    <a:pt x="3310" y="6687"/>
                    <a:pt x="3310" y="6687"/>
                    <a:pt x="3310" y="6687"/>
                  </a:cubicBezTo>
                  <a:cubicBezTo>
                    <a:pt x="3254" y="6620"/>
                    <a:pt x="3254" y="6620"/>
                    <a:pt x="3254" y="6620"/>
                  </a:cubicBezTo>
                  <a:cubicBezTo>
                    <a:pt x="3254" y="6687"/>
                    <a:pt x="3254" y="6687"/>
                    <a:pt x="3254" y="6687"/>
                  </a:cubicBezTo>
                  <a:close/>
                  <a:moveTo>
                    <a:pt x="2188" y="18123"/>
                  </a:moveTo>
                  <a:cubicBezTo>
                    <a:pt x="2188" y="18123"/>
                    <a:pt x="2188" y="18123"/>
                    <a:pt x="2188" y="18123"/>
                  </a:cubicBezTo>
                  <a:cubicBezTo>
                    <a:pt x="2132" y="18123"/>
                    <a:pt x="2132" y="18123"/>
                    <a:pt x="2132" y="18123"/>
                  </a:cubicBezTo>
                  <a:cubicBezTo>
                    <a:pt x="2132" y="17989"/>
                    <a:pt x="2132" y="17989"/>
                    <a:pt x="2132" y="17989"/>
                  </a:cubicBezTo>
                  <a:cubicBezTo>
                    <a:pt x="2188" y="17922"/>
                    <a:pt x="2188" y="17922"/>
                    <a:pt x="2188" y="17922"/>
                  </a:cubicBezTo>
                  <a:cubicBezTo>
                    <a:pt x="2188" y="17855"/>
                    <a:pt x="2188" y="17855"/>
                    <a:pt x="2188" y="17855"/>
                  </a:cubicBezTo>
                  <a:cubicBezTo>
                    <a:pt x="2188" y="17855"/>
                    <a:pt x="2188" y="17855"/>
                    <a:pt x="2188" y="17855"/>
                  </a:cubicBezTo>
                  <a:cubicBezTo>
                    <a:pt x="2132" y="17922"/>
                    <a:pt x="2132" y="17922"/>
                    <a:pt x="2132" y="17922"/>
                  </a:cubicBezTo>
                  <a:cubicBezTo>
                    <a:pt x="2076" y="17922"/>
                    <a:pt x="2076" y="17922"/>
                    <a:pt x="2076" y="17922"/>
                  </a:cubicBezTo>
                  <a:cubicBezTo>
                    <a:pt x="2020" y="17855"/>
                    <a:pt x="2020" y="17855"/>
                    <a:pt x="2020" y="17855"/>
                  </a:cubicBezTo>
                  <a:cubicBezTo>
                    <a:pt x="2020" y="17788"/>
                    <a:pt x="2020" y="17788"/>
                    <a:pt x="2020" y="17788"/>
                  </a:cubicBezTo>
                  <a:cubicBezTo>
                    <a:pt x="2020" y="17788"/>
                    <a:pt x="2020" y="17788"/>
                    <a:pt x="2020" y="17788"/>
                  </a:cubicBezTo>
                  <a:cubicBezTo>
                    <a:pt x="2076" y="17855"/>
                    <a:pt x="2076" y="17855"/>
                    <a:pt x="2076" y="17855"/>
                  </a:cubicBezTo>
                  <a:cubicBezTo>
                    <a:pt x="2076" y="17855"/>
                    <a:pt x="2076" y="17855"/>
                    <a:pt x="2076" y="17855"/>
                  </a:cubicBezTo>
                  <a:cubicBezTo>
                    <a:pt x="2076" y="17855"/>
                    <a:pt x="2076" y="17855"/>
                    <a:pt x="2076" y="17855"/>
                  </a:cubicBezTo>
                  <a:cubicBezTo>
                    <a:pt x="2076" y="17788"/>
                    <a:pt x="2076" y="17788"/>
                    <a:pt x="2076" y="17788"/>
                  </a:cubicBezTo>
                  <a:cubicBezTo>
                    <a:pt x="2020" y="17721"/>
                    <a:pt x="2020" y="17721"/>
                    <a:pt x="2020" y="17721"/>
                  </a:cubicBezTo>
                  <a:cubicBezTo>
                    <a:pt x="2020" y="17721"/>
                    <a:pt x="2020" y="17721"/>
                    <a:pt x="2020" y="17721"/>
                  </a:cubicBezTo>
                  <a:cubicBezTo>
                    <a:pt x="1964" y="17788"/>
                    <a:pt x="1964" y="17788"/>
                    <a:pt x="1964" y="17788"/>
                  </a:cubicBezTo>
                  <a:cubicBezTo>
                    <a:pt x="1908" y="17721"/>
                    <a:pt x="1908" y="17721"/>
                    <a:pt x="1908" y="17721"/>
                  </a:cubicBezTo>
                  <a:cubicBezTo>
                    <a:pt x="1908" y="17654"/>
                    <a:pt x="1908" y="17654"/>
                    <a:pt x="1908" y="17654"/>
                  </a:cubicBezTo>
                  <a:cubicBezTo>
                    <a:pt x="1908" y="17654"/>
                    <a:pt x="1908" y="17654"/>
                    <a:pt x="1908" y="17654"/>
                  </a:cubicBezTo>
                  <a:cubicBezTo>
                    <a:pt x="1964" y="17588"/>
                    <a:pt x="1964" y="17588"/>
                    <a:pt x="1964" y="17588"/>
                  </a:cubicBezTo>
                  <a:cubicBezTo>
                    <a:pt x="1964" y="17521"/>
                    <a:pt x="1964" y="17521"/>
                    <a:pt x="1964" y="17521"/>
                  </a:cubicBezTo>
                  <a:cubicBezTo>
                    <a:pt x="2020" y="17521"/>
                    <a:pt x="2020" y="17521"/>
                    <a:pt x="2020" y="17521"/>
                  </a:cubicBezTo>
                  <a:cubicBezTo>
                    <a:pt x="2020" y="17454"/>
                    <a:pt x="2020" y="17454"/>
                    <a:pt x="2020" y="17454"/>
                  </a:cubicBezTo>
                  <a:cubicBezTo>
                    <a:pt x="1964" y="17521"/>
                    <a:pt x="1964" y="17521"/>
                    <a:pt x="1964" y="17521"/>
                  </a:cubicBezTo>
                  <a:cubicBezTo>
                    <a:pt x="1908" y="17521"/>
                    <a:pt x="1908" y="17521"/>
                    <a:pt x="1908" y="17521"/>
                  </a:cubicBezTo>
                  <a:cubicBezTo>
                    <a:pt x="1908" y="17454"/>
                    <a:pt x="1908" y="17454"/>
                    <a:pt x="1908" y="17454"/>
                  </a:cubicBezTo>
                  <a:cubicBezTo>
                    <a:pt x="1908" y="17454"/>
                    <a:pt x="1908" y="17454"/>
                    <a:pt x="1908" y="17454"/>
                  </a:cubicBezTo>
                  <a:cubicBezTo>
                    <a:pt x="1964" y="17387"/>
                    <a:pt x="1964" y="17387"/>
                    <a:pt x="1964" y="17387"/>
                  </a:cubicBezTo>
                  <a:cubicBezTo>
                    <a:pt x="1964" y="17320"/>
                    <a:pt x="1964" y="17320"/>
                    <a:pt x="1964" y="17320"/>
                  </a:cubicBezTo>
                  <a:cubicBezTo>
                    <a:pt x="1964" y="17253"/>
                    <a:pt x="1964" y="17253"/>
                    <a:pt x="1964" y="17253"/>
                  </a:cubicBezTo>
                  <a:cubicBezTo>
                    <a:pt x="1964" y="17253"/>
                    <a:pt x="1964" y="17253"/>
                    <a:pt x="1964" y="17253"/>
                  </a:cubicBezTo>
                  <a:cubicBezTo>
                    <a:pt x="1964" y="17253"/>
                    <a:pt x="1964" y="17253"/>
                    <a:pt x="1964" y="17253"/>
                  </a:cubicBezTo>
                  <a:cubicBezTo>
                    <a:pt x="1964" y="17320"/>
                    <a:pt x="1964" y="17320"/>
                    <a:pt x="1964" y="17320"/>
                  </a:cubicBezTo>
                  <a:cubicBezTo>
                    <a:pt x="1908" y="17387"/>
                    <a:pt x="1908" y="17387"/>
                    <a:pt x="1908" y="17387"/>
                  </a:cubicBezTo>
                  <a:cubicBezTo>
                    <a:pt x="1851" y="17454"/>
                    <a:pt x="1851" y="17454"/>
                    <a:pt x="1851" y="17454"/>
                  </a:cubicBezTo>
                  <a:cubicBezTo>
                    <a:pt x="1851" y="17454"/>
                    <a:pt x="1851" y="17454"/>
                    <a:pt x="1851" y="17454"/>
                  </a:cubicBezTo>
                  <a:cubicBezTo>
                    <a:pt x="1795" y="17454"/>
                    <a:pt x="1795" y="17454"/>
                    <a:pt x="1795" y="17454"/>
                  </a:cubicBezTo>
                  <a:cubicBezTo>
                    <a:pt x="1795" y="17454"/>
                    <a:pt x="1795" y="17454"/>
                    <a:pt x="1795" y="17454"/>
                  </a:cubicBezTo>
                  <a:cubicBezTo>
                    <a:pt x="1795" y="17387"/>
                    <a:pt x="1795" y="17387"/>
                    <a:pt x="1795" y="17387"/>
                  </a:cubicBezTo>
                  <a:cubicBezTo>
                    <a:pt x="1795" y="17387"/>
                    <a:pt x="1795" y="17387"/>
                    <a:pt x="1795" y="17387"/>
                  </a:cubicBezTo>
                  <a:cubicBezTo>
                    <a:pt x="1795" y="17387"/>
                    <a:pt x="1795" y="17387"/>
                    <a:pt x="1795" y="17387"/>
                  </a:cubicBezTo>
                  <a:cubicBezTo>
                    <a:pt x="1739" y="17387"/>
                    <a:pt x="1739" y="17387"/>
                    <a:pt x="1739" y="17387"/>
                  </a:cubicBezTo>
                  <a:cubicBezTo>
                    <a:pt x="1739" y="17454"/>
                    <a:pt x="1739" y="17454"/>
                    <a:pt x="1739" y="17454"/>
                  </a:cubicBezTo>
                  <a:cubicBezTo>
                    <a:pt x="1739" y="17454"/>
                    <a:pt x="1739" y="17454"/>
                    <a:pt x="1739" y="17454"/>
                  </a:cubicBezTo>
                  <a:cubicBezTo>
                    <a:pt x="1739" y="17387"/>
                    <a:pt x="1739" y="17387"/>
                    <a:pt x="1739" y="17387"/>
                  </a:cubicBezTo>
                  <a:cubicBezTo>
                    <a:pt x="1683" y="17387"/>
                    <a:pt x="1683" y="17387"/>
                    <a:pt x="1683" y="17387"/>
                  </a:cubicBezTo>
                  <a:cubicBezTo>
                    <a:pt x="1683" y="17454"/>
                    <a:pt x="1683" y="17454"/>
                    <a:pt x="1683" y="17454"/>
                  </a:cubicBezTo>
                  <a:cubicBezTo>
                    <a:pt x="1627" y="17387"/>
                    <a:pt x="1627" y="17387"/>
                    <a:pt x="1627" y="17387"/>
                  </a:cubicBezTo>
                  <a:cubicBezTo>
                    <a:pt x="1627" y="17387"/>
                    <a:pt x="1627" y="17387"/>
                    <a:pt x="1627" y="17387"/>
                  </a:cubicBezTo>
                  <a:cubicBezTo>
                    <a:pt x="1683" y="17320"/>
                    <a:pt x="1683" y="17320"/>
                    <a:pt x="1683" y="17320"/>
                  </a:cubicBezTo>
                  <a:cubicBezTo>
                    <a:pt x="1683" y="17320"/>
                    <a:pt x="1683" y="17320"/>
                    <a:pt x="1683" y="17320"/>
                  </a:cubicBezTo>
                  <a:cubicBezTo>
                    <a:pt x="1739" y="17320"/>
                    <a:pt x="1739" y="17320"/>
                    <a:pt x="1739" y="17320"/>
                  </a:cubicBezTo>
                  <a:cubicBezTo>
                    <a:pt x="1851" y="17253"/>
                    <a:pt x="1851" y="17253"/>
                    <a:pt x="1851" y="17253"/>
                  </a:cubicBezTo>
                  <a:cubicBezTo>
                    <a:pt x="1851" y="17253"/>
                    <a:pt x="1851" y="17253"/>
                    <a:pt x="1851" y="17253"/>
                  </a:cubicBezTo>
                  <a:cubicBezTo>
                    <a:pt x="1851" y="17186"/>
                    <a:pt x="1851" y="17186"/>
                    <a:pt x="1851" y="17186"/>
                  </a:cubicBezTo>
                  <a:cubicBezTo>
                    <a:pt x="1851" y="17186"/>
                    <a:pt x="1851" y="17186"/>
                    <a:pt x="1851" y="17186"/>
                  </a:cubicBezTo>
                  <a:cubicBezTo>
                    <a:pt x="1795" y="17253"/>
                    <a:pt x="1795" y="17253"/>
                    <a:pt x="1795" y="17253"/>
                  </a:cubicBezTo>
                  <a:cubicBezTo>
                    <a:pt x="1739" y="17320"/>
                    <a:pt x="1739" y="17320"/>
                    <a:pt x="1739" y="17320"/>
                  </a:cubicBezTo>
                  <a:cubicBezTo>
                    <a:pt x="1739" y="17320"/>
                    <a:pt x="1739" y="17320"/>
                    <a:pt x="1739" y="17320"/>
                  </a:cubicBezTo>
                  <a:cubicBezTo>
                    <a:pt x="1683" y="17320"/>
                    <a:pt x="1683" y="17320"/>
                    <a:pt x="1683" y="17320"/>
                  </a:cubicBezTo>
                  <a:cubicBezTo>
                    <a:pt x="1683" y="17253"/>
                    <a:pt x="1683" y="17253"/>
                    <a:pt x="1683" y="17253"/>
                  </a:cubicBezTo>
                  <a:cubicBezTo>
                    <a:pt x="1627" y="17253"/>
                    <a:pt x="1627" y="17253"/>
                    <a:pt x="1627" y="17253"/>
                  </a:cubicBezTo>
                  <a:cubicBezTo>
                    <a:pt x="1627" y="17253"/>
                    <a:pt x="1627" y="17253"/>
                    <a:pt x="1627" y="17253"/>
                  </a:cubicBezTo>
                  <a:cubicBezTo>
                    <a:pt x="1627" y="17186"/>
                    <a:pt x="1627" y="17186"/>
                    <a:pt x="1627" y="17186"/>
                  </a:cubicBezTo>
                  <a:cubicBezTo>
                    <a:pt x="1627" y="17186"/>
                    <a:pt x="1627" y="17186"/>
                    <a:pt x="1627" y="17186"/>
                  </a:cubicBezTo>
                  <a:cubicBezTo>
                    <a:pt x="1571" y="17186"/>
                    <a:pt x="1571" y="17186"/>
                    <a:pt x="1571" y="17186"/>
                  </a:cubicBezTo>
                  <a:cubicBezTo>
                    <a:pt x="1515" y="17186"/>
                    <a:pt x="1515" y="17186"/>
                    <a:pt x="1515" y="17186"/>
                  </a:cubicBezTo>
                  <a:cubicBezTo>
                    <a:pt x="1515" y="17186"/>
                    <a:pt x="1515" y="17186"/>
                    <a:pt x="1515" y="17186"/>
                  </a:cubicBezTo>
                  <a:cubicBezTo>
                    <a:pt x="1459" y="17253"/>
                    <a:pt x="1459" y="17253"/>
                    <a:pt x="1459" y="17253"/>
                  </a:cubicBezTo>
                  <a:cubicBezTo>
                    <a:pt x="1403" y="17186"/>
                    <a:pt x="1403" y="17186"/>
                    <a:pt x="1403" y="17186"/>
                  </a:cubicBezTo>
                  <a:cubicBezTo>
                    <a:pt x="1403" y="17120"/>
                    <a:pt x="1403" y="17120"/>
                    <a:pt x="1403" y="17120"/>
                  </a:cubicBezTo>
                  <a:cubicBezTo>
                    <a:pt x="1403" y="17120"/>
                    <a:pt x="1403" y="17120"/>
                    <a:pt x="1403" y="17120"/>
                  </a:cubicBezTo>
                  <a:cubicBezTo>
                    <a:pt x="1459" y="17120"/>
                    <a:pt x="1459" y="17120"/>
                    <a:pt x="1459" y="17120"/>
                  </a:cubicBezTo>
                  <a:cubicBezTo>
                    <a:pt x="1515" y="17186"/>
                    <a:pt x="1515" y="17186"/>
                    <a:pt x="1515" y="17186"/>
                  </a:cubicBezTo>
                  <a:cubicBezTo>
                    <a:pt x="1571" y="17120"/>
                    <a:pt x="1571" y="17120"/>
                    <a:pt x="1571" y="17120"/>
                  </a:cubicBezTo>
                  <a:cubicBezTo>
                    <a:pt x="1571" y="17120"/>
                    <a:pt x="1571" y="17120"/>
                    <a:pt x="1571" y="17120"/>
                  </a:cubicBezTo>
                  <a:cubicBezTo>
                    <a:pt x="1571" y="17120"/>
                    <a:pt x="1571" y="17120"/>
                    <a:pt x="1571" y="17120"/>
                  </a:cubicBezTo>
                  <a:cubicBezTo>
                    <a:pt x="1459" y="17120"/>
                    <a:pt x="1459" y="17120"/>
                    <a:pt x="1459" y="17120"/>
                  </a:cubicBezTo>
                  <a:cubicBezTo>
                    <a:pt x="1459" y="17120"/>
                    <a:pt x="1459" y="17120"/>
                    <a:pt x="1459" y="17120"/>
                  </a:cubicBezTo>
                  <a:cubicBezTo>
                    <a:pt x="1459" y="17120"/>
                    <a:pt x="1459" y="17120"/>
                    <a:pt x="1459" y="17120"/>
                  </a:cubicBezTo>
                  <a:cubicBezTo>
                    <a:pt x="1515" y="17120"/>
                    <a:pt x="1515" y="17120"/>
                    <a:pt x="1515" y="17120"/>
                  </a:cubicBezTo>
                  <a:cubicBezTo>
                    <a:pt x="1571" y="17120"/>
                    <a:pt x="1571" y="17120"/>
                    <a:pt x="1571" y="17120"/>
                  </a:cubicBezTo>
                  <a:cubicBezTo>
                    <a:pt x="1571" y="17053"/>
                    <a:pt x="1571" y="17053"/>
                    <a:pt x="1571" y="17053"/>
                  </a:cubicBezTo>
                  <a:cubicBezTo>
                    <a:pt x="1515" y="17053"/>
                    <a:pt x="1515" y="17053"/>
                    <a:pt x="1515" y="17053"/>
                  </a:cubicBezTo>
                  <a:cubicBezTo>
                    <a:pt x="1459" y="17053"/>
                    <a:pt x="1459" y="17053"/>
                    <a:pt x="1459" y="17053"/>
                  </a:cubicBezTo>
                  <a:cubicBezTo>
                    <a:pt x="1403" y="17053"/>
                    <a:pt x="1403" y="17053"/>
                    <a:pt x="1403" y="17053"/>
                  </a:cubicBezTo>
                  <a:cubicBezTo>
                    <a:pt x="1403" y="17053"/>
                    <a:pt x="1403" y="17053"/>
                    <a:pt x="1403" y="17053"/>
                  </a:cubicBezTo>
                  <a:cubicBezTo>
                    <a:pt x="1346" y="17053"/>
                    <a:pt x="1346" y="17053"/>
                    <a:pt x="1346" y="17053"/>
                  </a:cubicBezTo>
                  <a:cubicBezTo>
                    <a:pt x="1346" y="16986"/>
                    <a:pt x="1346" y="16986"/>
                    <a:pt x="1346" y="16986"/>
                  </a:cubicBezTo>
                  <a:cubicBezTo>
                    <a:pt x="1403" y="16986"/>
                    <a:pt x="1403" y="16986"/>
                    <a:pt x="1403" y="16986"/>
                  </a:cubicBezTo>
                  <a:cubicBezTo>
                    <a:pt x="1459" y="16986"/>
                    <a:pt x="1459" y="16986"/>
                    <a:pt x="1459" y="16986"/>
                  </a:cubicBezTo>
                  <a:cubicBezTo>
                    <a:pt x="1515" y="16986"/>
                    <a:pt x="1515" y="16986"/>
                    <a:pt x="1515" y="16986"/>
                  </a:cubicBezTo>
                  <a:cubicBezTo>
                    <a:pt x="1515" y="16986"/>
                    <a:pt x="1515" y="16986"/>
                    <a:pt x="1515" y="16986"/>
                  </a:cubicBezTo>
                  <a:cubicBezTo>
                    <a:pt x="1459" y="16986"/>
                    <a:pt x="1459" y="16986"/>
                    <a:pt x="1459" y="16986"/>
                  </a:cubicBezTo>
                  <a:cubicBezTo>
                    <a:pt x="1459" y="16986"/>
                    <a:pt x="1459" y="16986"/>
                    <a:pt x="1459" y="16986"/>
                  </a:cubicBezTo>
                  <a:cubicBezTo>
                    <a:pt x="1403" y="16986"/>
                    <a:pt x="1403" y="16986"/>
                    <a:pt x="1403" y="16986"/>
                  </a:cubicBezTo>
                  <a:cubicBezTo>
                    <a:pt x="1403" y="16919"/>
                    <a:pt x="1403" y="16919"/>
                    <a:pt x="1403" y="16919"/>
                  </a:cubicBezTo>
                  <a:cubicBezTo>
                    <a:pt x="1459" y="16919"/>
                    <a:pt x="1459" y="16919"/>
                    <a:pt x="1459" y="16919"/>
                  </a:cubicBezTo>
                  <a:cubicBezTo>
                    <a:pt x="1459" y="16919"/>
                    <a:pt x="1459" y="16919"/>
                    <a:pt x="1459" y="16919"/>
                  </a:cubicBezTo>
                  <a:cubicBezTo>
                    <a:pt x="1515" y="16919"/>
                    <a:pt x="1515" y="16919"/>
                    <a:pt x="1515" y="16919"/>
                  </a:cubicBezTo>
                  <a:cubicBezTo>
                    <a:pt x="1515" y="16919"/>
                    <a:pt x="1515" y="16919"/>
                    <a:pt x="1515" y="16919"/>
                  </a:cubicBezTo>
                  <a:cubicBezTo>
                    <a:pt x="1515" y="16852"/>
                    <a:pt x="1515" y="16852"/>
                    <a:pt x="1515" y="16852"/>
                  </a:cubicBezTo>
                  <a:cubicBezTo>
                    <a:pt x="1515" y="16852"/>
                    <a:pt x="1515" y="16852"/>
                    <a:pt x="1515" y="16852"/>
                  </a:cubicBezTo>
                  <a:cubicBezTo>
                    <a:pt x="1571" y="16852"/>
                    <a:pt x="1571" y="16852"/>
                    <a:pt x="1571" y="16852"/>
                  </a:cubicBezTo>
                  <a:cubicBezTo>
                    <a:pt x="1627" y="16852"/>
                    <a:pt x="1627" y="16852"/>
                    <a:pt x="1627" y="16852"/>
                  </a:cubicBezTo>
                  <a:cubicBezTo>
                    <a:pt x="1683" y="16852"/>
                    <a:pt x="1683" y="16852"/>
                    <a:pt x="1683" y="16852"/>
                  </a:cubicBezTo>
                  <a:cubicBezTo>
                    <a:pt x="1571" y="16852"/>
                    <a:pt x="1571" y="16852"/>
                    <a:pt x="1571" y="16852"/>
                  </a:cubicBezTo>
                  <a:cubicBezTo>
                    <a:pt x="1571" y="16785"/>
                    <a:pt x="1571" y="16785"/>
                    <a:pt x="1571" y="16785"/>
                  </a:cubicBezTo>
                  <a:cubicBezTo>
                    <a:pt x="1515" y="16785"/>
                    <a:pt x="1515" y="16785"/>
                    <a:pt x="1515" y="16785"/>
                  </a:cubicBezTo>
                  <a:cubicBezTo>
                    <a:pt x="1515" y="16852"/>
                    <a:pt x="1515" y="16852"/>
                    <a:pt x="1515" y="16852"/>
                  </a:cubicBezTo>
                  <a:cubicBezTo>
                    <a:pt x="1459" y="16852"/>
                    <a:pt x="1459" y="16852"/>
                    <a:pt x="1459" y="16852"/>
                  </a:cubicBezTo>
                  <a:cubicBezTo>
                    <a:pt x="1403" y="16919"/>
                    <a:pt x="1403" y="16919"/>
                    <a:pt x="1403" y="16919"/>
                  </a:cubicBezTo>
                  <a:cubicBezTo>
                    <a:pt x="1403" y="16852"/>
                    <a:pt x="1403" y="16852"/>
                    <a:pt x="1403" y="16852"/>
                  </a:cubicBezTo>
                  <a:cubicBezTo>
                    <a:pt x="1403" y="16852"/>
                    <a:pt x="1403" y="16852"/>
                    <a:pt x="1403" y="16852"/>
                  </a:cubicBezTo>
                  <a:cubicBezTo>
                    <a:pt x="1403" y="16785"/>
                    <a:pt x="1403" y="16785"/>
                    <a:pt x="1403" y="16785"/>
                  </a:cubicBezTo>
                  <a:cubicBezTo>
                    <a:pt x="1403" y="16718"/>
                    <a:pt x="1403" y="16718"/>
                    <a:pt x="1403" y="16718"/>
                  </a:cubicBezTo>
                  <a:cubicBezTo>
                    <a:pt x="1515" y="16718"/>
                    <a:pt x="1515" y="16718"/>
                    <a:pt x="1515" y="16718"/>
                  </a:cubicBezTo>
                  <a:cubicBezTo>
                    <a:pt x="1515" y="16651"/>
                    <a:pt x="1515" y="16651"/>
                    <a:pt x="1515" y="16651"/>
                  </a:cubicBezTo>
                  <a:cubicBezTo>
                    <a:pt x="1627" y="16585"/>
                    <a:pt x="1627" y="16585"/>
                    <a:pt x="1627" y="16585"/>
                  </a:cubicBezTo>
                  <a:cubicBezTo>
                    <a:pt x="1683" y="16585"/>
                    <a:pt x="1683" y="16585"/>
                    <a:pt x="1683" y="16585"/>
                  </a:cubicBezTo>
                  <a:cubicBezTo>
                    <a:pt x="1683" y="16585"/>
                    <a:pt x="1683" y="16585"/>
                    <a:pt x="1683" y="16585"/>
                  </a:cubicBezTo>
                  <a:cubicBezTo>
                    <a:pt x="1683" y="16651"/>
                    <a:pt x="1683" y="16651"/>
                    <a:pt x="1683" y="16651"/>
                  </a:cubicBezTo>
                  <a:cubicBezTo>
                    <a:pt x="1739" y="16718"/>
                    <a:pt x="1739" y="16718"/>
                    <a:pt x="1739" y="16718"/>
                  </a:cubicBezTo>
                  <a:cubicBezTo>
                    <a:pt x="1739" y="16718"/>
                    <a:pt x="1739" y="16718"/>
                    <a:pt x="1739" y="16718"/>
                  </a:cubicBezTo>
                  <a:cubicBezTo>
                    <a:pt x="1739" y="16651"/>
                    <a:pt x="1739" y="16651"/>
                    <a:pt x="1739" y="16651"/>
                  </a:cubicBezTo>
                  <a:cubicBezTo>
                    <a:pt x="1739" y="16585"/>
                    <a:pt x="1739" y="16585"/>
                    <a:pt x="1739" y="16585"/>
                  </a:cubicBezTo>
                  <a:cubicBezTo>
                    <a:pt x="1739" y="16518"/>
                    <a:pt x="1739" y="16518"/>
                    <a:pt x="1739" y="16518"/>
                  </a:cubicBezTo>
                  <a:cubicBezTo>
                    <a:pt x="1795" y="16518"/>
                    <a:pt x="1795" y="16518"/>
                    <a:pt x="1795" y="16518"/>
                  </a:cubicBezTo>
                  <a:cubicBezTo>
                    <a:pt x="1795" y="16518"/>
                    <a:pt x="1795" y="16518"/>
                    <a:pt x="1795" y="16518"/>
                  </a:cubicBezTo>
                  <a:cubicBezTo>
                    <a:pt x="1739" y="16518"/>
                    <a:pt x="1739" y="16518"/>
                    <a:pt x="1739" y="16518"/>
                  </a:cubicBezTo>
                  <a:cubicBezTo>
                    <a:pt x="1683" y="16518"/>
                    <a:pt x="1683" y="16518"/>
                    <a:pt x="1683" y="16518"/>
                  </a:cubicBezTo>
                  <a:cubicBezTo>
                    <a:pt x="1683" y="16518"/>
                    <a:pt x="1683" y="16518"/>
                    <a:pt x="1683" y="16518"/>
                  </a:cubicBezTo>
                  <a:cubicBezTo>
                    <a:pt x="1683" y="16451"/>
                    <a:pt x="1683" y="16451"/>
                    <a:pt x="1683" y="16451"/>
                  </a:cubicBezTo>
                  <a:cubicBezTo>
                    <a:pt x="1739" y="16451"/>
                    <a:pt x="1739" y="16451"/>
                    <a:pt x="1739" y="16451"/>
                  </a:cubicBezTo>
                  <a:cubicBezTo>
                    <a:pt x="1795" y="16384"/>
                    <a:pt x="1795" y="16384"/>
                    <a:pt x="1795" y="16384"/>
                  </a:cubicBezTo>
                  <a:cubicBezTo>
                    <a:pt x="1795" y="16317"/>
                    <a:pt x="1795" y="16317"/>
                    <a:pt x="1795" y="16317"/>
                  </a:cubicBezTo>
                  <a:cubicBezTo>
                    <a:pt x="1795" y="16317"/>
                    <a:pt x="1795" y="16317"/>
                    <a:pt x="1795" y="16317"/>
                  </a:cubicBezTo>
                  <a:cubicBezTo>
                    <a:pt x="1795" y="16317"/>
                    <a:pt x="1795" y="16317"/>
                    <a:pt x="1795" y="16317"/>
                  </a:cubicBezTo>
                  <a:cubicBezTo>
                    <a:pt x="1795" y="16384"/>
                    <a:pt x="1795" y="16384"/>
                    <a:pt x="1795" y="16384"/>
                  </a:cubicBezTo>
                  <a:cubicBezTo>
                    <a:pt x="1739" y="16384"/>
                    <a:pt x="1739" y="16384"/>
                    <a:pt x="1739" y="16384"/>
                  </a:cubicBezTo>
                  <a:cubicBezTo>
                    <a:pt x="1683" y="16384"/>
                    <a:pt x="1683" y="16384"/>
                    <a:pt x="1683" y="16384"/>
                  </a:cubicBezTo>
                  <a:cubicBezTo>
                    <a:pt x="1627" y="16451"/>
                    <a:pt x="1627" y="16451"/>
                    <a:pt x="1627" y="16451"/>
                  </a:cubicBezTo>
                  <a:cubicBezTo>
                    <a:pt x="1571" y="16518"/>
                    <a:pt x="1571" y="16518"/>
                    <a:pt x="1571" y="16518"/>
                  </a:cubicBezTo>
                  <a:cubicBezTo>
                    <a:pt x="1515" y="16585"/>
                    <a:pt x="1515" y="16585"/>
                    <a:pt x="1515" y="16585"/>
                  </a:cubicBezTo>
                  <a:cubicBezTo>
                    <a:pt x="1459" y="16518"/>
                    <a:pt x="1459" y="16518"/>
                    <a:pt x="1459" y="16518"/>
                  </a:cubicBezTo>
                  <a:cubicBezTo>
                    <a:pt x="1459" y="16518"/>
                    <a:pt x="1459" y="16518"/>
                    <a:pt x="1459" y="16518"/>
                  </a:cubicBezTo>
                  <a:cubicBezTo>
                    <a:pt x="1515" y="16451"/>
                    <a:pt x="1515" y="16451"/>
                    <a:pt x="1515" y="16451"/>
                  </a:cubicBezTo>
                  <a:cubicBezTo>
                    <a:pt x="1459" y="16451"/>
                    <a:pt x="1459" y="16451"/>
                    <a:pt x="1459" y="16451"/>
                  </a:cubicBezTo>
                  <a:cubicBezTo>
                    <a:pt x="1403" y="16518"/>
                    <a:pt x="1403" y="16518"/>
                    <a:pt x="1403" y="16518"/>
                  </a:cubicBezTo>
                  <a:cubicBezTo>
                    <a:pt x="1346" y="16451"/>
                    <a:pt x="1346" y="16451"/>
                    <a:pt x="1346" y="16451"/>
                  </a:cubicBezTo>
                  <a:cubicBezTo>
                    <a:pt x="1403" y="16451"/>
                    <a:pt x="1403" y="16451"/>
                    <a:pt x="1403" y="16451"/>
                  </a:cubicBezTo>
                  <a:cubicBezTo>
                    <a:pt x="1459" y="16384"/>
                    <a:pt x="1459" y="16384"/>
                    <a:pt x="1459" y="16384"/>
                  </a:cubicBezTo>
                  <a:cubicBezTo>
                    <a:pt x="1515" y="16384"/>
                    <a:pt x="1515" y="16384"/>
                    <a:pt x="1515" y="16384"/>
                  </a:cubicBezTo>
                  <a:cubicBezTo>
                    <a:pt x="1515" y="16384"/>
                    <a:pt x="1515" y="16384"/>
                    <a:pt x="1515" y="16384"/>
                  </a:cubicBezTo>
                  <a:cubicBezTo>
                    <a:pt x="1571" y="16384"/>
                    <a:pt x="1571" y="16384"/>
                    <a:pt x="1571" y="16384"/>
                  </a:cubicBezTo>
                  <a:cubicBezTo>
                    <a:pt x="1571" y="16317"/>
                    <a:pt x="1571" y="16317"/>
                    <a:pt x="1571" y="16317"/>
                  </a:cubicBezTo>
                  <a:cubicBezTo>
                    <a:pt x="1515" y="16317"/>
                    <a:pt x="1515" y="16317"/>
                    <a:pt x="1515" y="16317"/>
                  </a:cubicBezTo>
                  <a:cubicBezTo>
                    <a:pt x="1515" y="16317"/>
                    <a:pt x="1515" y="16317"/>
                    <a:pt x="1515" y="16317"/>
                  </a:cubicBezTo>
                  <a:cubicBezTo>
                    <a:pt x="1571" y="16250"/>
                    <a:pt x="1571" y="16250"/>
                    <a:pt x="1571" y="16250"/>
                  </a:cubicBezTo>
                  <a:cubicBezTo>
                    <a:pt x="1515" y="16250"/>
                    <a:pt x="1515" y="16250"/>
                    <a:pt x="1515" y="16250"/>
                  </a:cubicBezTo>
                  <a:cubicBezTo>
                    <a:pt x="1515" y="16250"/>
                    <a:pt x="1515" y="16250"/>
                    <a:pt x="1515" y="16250"/>
                  </a:cubicBezTo>
                  <a:cubicBezTo>
                    <a:pt x="1459" y="16250"/>
                    <a:pt x="1459" y="16250"/>
                    <a:pt x="1459" y="16250"/>
                  </a:cubicBezTo>
                  <a:cubicBezTo>
                    <a:pt x="1459" y="16250"/>
                    <a:pt x="1459" y="16250"/>
                    <a:pt x="1459" y="16250"/>
                  </a:cubicBezTo>
                  <a:cubicBezTo>
                    <a:pt x="1459" y="16116"/>
                    <a:pt x="1459" y="16116"/>
                    <a:pt x="1459" y="16116"/>
                  </a:cubicBezTo>
                  <a:cubicBezTo>
                    <a:pt x="1403" y="16050"/>
                    <a:pt x="1403" y="16050"/>
                    <a:pt x="1403" y="16050"/>
                  </a:cubicBezTo>
                  <a:cubicBezTo>
                    <a:pt x="1403" y="16050"/>
                    <a:pt x="1403" y="16050"/>
                    <a:pt x="1403" y="16050"/>
                  </a:cubicBezTo>
                  <a:cubicBezTo>
                    <a:pt x="1459" y="15983"/>
                    <a:pt x="1459" y="15983"/>
                    <a:pt x="1459" y="15983"/>
                  </a:cubicBezTo>
                  <a:cubicBezTo>
                    <a:pt x="1515" y="15983"/>
                    <a:pt x="1515" y="15983"/>
                    <a:pt x="1515" y="15983"/>
                  </a:cubicBezTo>
                  <a:cubicBezTo>
                    <a:pt x="1515" y="16050"/>
                    <a:pt x="1515" y="16050"/>
                    <a:pt x="1515" y="16050"/>
                  </a:cubicBezTo>
                  <a:cubicBezTo>
                    <a:pt x="1627" y="16050"/>
                    <a:pt x="1627" y="16050"/>
                    <a:pt x="1627" y="16050"/>
                  </a:cubicBezTo>
                  <a:cubicBezTo>
                    <a:pt x="1683" y="16050"/>
                    <a:pt x="1683" y="16050"/>
                    <a:pt x="1683" y="16050"/>
                  </a:cubicBezTo>
                  <a:cubicBezTo>
                    <a:pt x="1627" y="16050"/>
                    <a:pt x="1627" y="16050"/>
                    <a:pt x="1627" y="16050"/>
                  </a:cubicBezTo>
                  <a:cubicBezTo>
                    <a:pt x="1627" y="15983"/>
                    <a:pt x="1627" y="15983"/>
                    <a:pt x="1627" y="15983"/>
                  </a:cubicBezTo>
                  <a:cubicBezTo>
                    <a:pt x="1571" y="15983"/>
                    <a:pt x="1571" y="15983"/>
                    <a:pt x="1571" y="15983"/>
                  </a:cubicBezTo>
                  <a:cubicBezTo>
                    <a:pt x="1515" y="15983"/>
                    <a:pt x="1515" y="15983"/>
                    <a:pt x="1515" y="15983"/>
                  </a:cubicBezTo>
                  <a:cubicBezTo>
                    <a:pt x="1459" y="15916"/>
                    <a:pt x="1459" y="15916"/>
                    <a:pt x="1459" y="15916"/>
                  </a:cubicBezTo>
                  <a:cubicBezTo>
                    <a:pt x="1459" y="15916"/>
                    <a:pt x="1459" y="15916"/>
                    <a:pt x="1459" y="15916"/>
                  </a:cubicBezTo>
                  <a:cubicBezTo>
                    <a:pt x="1515" y="15849"/>
                    <a:pt x="1515" y="15849"/>
                    <a:pt x="1515" y="15849"/>
                  </a:cubicBezTo>
                  <a:cubicBezTo>
                    <a:pt x="1515" y="15849"/>
                    <a:pt x="1515" y="15849"/>
                    <a:pt x="1515" y="15849"/>
                  </a:cubicBezTo>
                  <a:cubicBezTo>
                    <a:pt x="1571" y="15782"/>
                    <a:pt x="1571" y="15782"/>
                    <a:pt x="1571" y="15782"/>
                  </a:cubicBezTo>
                  <a:cubicBezTo>
                    <a:pt x="1571" y="15715"/>
                    <a:pt x="1571" y="15715"/>
                    <a:pt x="1571" y="15715"/>
                  </a:cubicBezTo>
                  <a:cubicBezTo>
                    <a:pt x="1515" y="15782"/>
                    <a:pt x="1515" y="15782"/>
                    <a:pt x="1515" y="15782"/>
                  </a:cubicBezTo>
                  <a:cubicBezTo>
                    <a:pt x="1515" y="15782"/>
                    <a:pt x="1515" y="15782"/>
                    <a:pt x="1515" y="15782"/>
                  </a:cubicBezTo>
                  <a:cubicBezTo>
                    <a:pt x="1459" y="15849"/>
                    <a:pt x="1459" y="15849"/>
                    <a:pt x="1459" y="15849"/>
                  </a:cubicBezTo>
                  <a:cubicBezTo>
                    <a:pt x="1346" y="15849"/>
                    <a:pt x="1346" y="15849"/>
                    <a:pt x="1346" y="15849"/>
                  </a:cubicBezTo>
                  <a:cubicBezTo>
                    <a:pt x="1346" y="15916"/>
                    <a:pt x="1346" y="15916"/>
                    <a:pt x="1346" y="15916"/>
                  </a:cubicBezTo>
                  <a:cubicBezTo>
                    <a:pt x="1346" y="15916"/>
                    <a:pt x="1346" y="15916"/>
                    <a:pt x="1346" y="15916"/>
                  </a:cubicBezTo>
                  <a:cubicBezTo>
                    <a:pt x="1290" y="15916"/>
                    <a:pt x="1290" y="15916"/>
                    <a:pt x="1290" y="15916"/>
                  </a:cubicBezTo>
                  <a:cubicBezTo>
                    <a:pt x="1234" y="15849"/>
                    <a:pt x="1234" y="15849"/>
                    <a:pt x="1234" y="15849"/>
                  </a:cubicBezTo>
                  <a:cubicBezTo>
                    <a:pt x="1234" y="15782"/>
                    <a:pt x="1234" y="15782"/>
                    <a:pt x="1234" y="15782"/>
                  </a:cubicBezTo>
                  <a:cubicBezTo>
                    <a:pt x="1234" y="15648"/>
                    <a:pt x="1234" y="15648"/>
                    <a:pt x="1234" y="15648"/>
                  </a:cubicBezTo>
                  <a:cubicBezTo>
                    <a:pt x="1290" y="15581"/>
                    <a:pt x="1290" y="15581"/>
                    <a:pt x="1290" y="15581"/>
                  </a:cubicBezTo>
                  <a:cubicBezTo>
                    <a:pt x="1234" y="15515"/>
                    <a:pt x="1234" y="15515"/>
                    <a:pt x="1234" y="15515"/>
                  </a:cubicBezTo>
                  <a:cubicBezTo>
                    <a:pt x="1234" y="15515"/>
                    <a:pt x="1234" y="15515"/>
                    <a:pt x="1234" y="15515"/>
                  </a:cubicBezTo>
                  <a:cubicBezTo>
                    <a:pt x="1234" y="15448"/>
                    <a:pt x="1234" y="15448"/>
                    <a:pt x="1234" y="15448"/>
                  </a:cubicBezTo>
                  <a:cubicBezTo>
                    <a:pt x="1234" y="15448"/>
                    <a:pt x="1234" y="15448"/>
                    <a:pt x="1234" y="15448"/>
                  </a:cubicBezTo>
                  <a:cubicBezTo>
                    <a:pt x="1290" y="15448"/>
                    <a:pt x="1290" y="15448"/>
                    <a:pt x="1290" y="15448"/>
                  </a:cubicBezTo>
                  <a:cubicBezTo>
                    <a:pt x="1290" y="15448"/>
                    <a:pt x="1290" y="15448"/>
                    <a:pt x="1290" y="15448"/>
                  </a:cubicBezTo>
                  <a:cubicBezTo>
                    <a:pt x="1290" y="15381"/>
                    <a:pt x="1290" y="15381"/>
                    <a:pt x="1290" y="15381"/>
                  </a:cubicBezTo>
                  <a:cubicBezTo>
                    <a:pt x="1346" y="15381"/>
                    <a:pt x="1346" y="15381"/>
                    <a:pt x="1346" y="15381"/>
                  </a:cubicBezTo>
                  <a:cubicBezTo>
                    <a:pt x="1346" y="15314"/>
                    <a:pt x="1346" y="15314"/>
                    <a:pt x="1346" y="15314"/>
                  </a:cubicBezTo>
                  <a:cubicBezTo>
                    <a:pt x="1403" y="15247"/>
                    <a:pt x="1403" y="15247"/>
                    <a:pt x="1403" y="15247"/>
                  </a:cubicBezTo>
                  <a:cubicBezTo>
                    <a:pt x="1459" y="15314"/>
                    <a:pt x="1459" y="15314"/>
                    <a:pt x="1459" y="15314"/>
                  </a:cubicBezTo>
                  <a:cubicBezTo>
                    <a:pt x="1459" y="15247"/>
                    <a:pt x="1459" y="15247"/>
                    <a:pt x="1459" y="15247"/>
                  </a:cubicBezTo>
                  <a:cubicBezTo>
                    <a:pt x="1459" y="15247"/>
                    <a:pt x="1459" y="15247"/>
                    <a:pt x="1459" y="15247"/>
                  </a:cubicBezTo>
                  <a:cubicBezTo>
                    <a:pt x="1459" y="15247"/>
                    <a:pt x="1459" y="15247"/>
                    <a:pt x="1459" y="15247"/>
                  </a:cubicBezTo>
                  <a:cubicBezTo>
                    <a:pt x="1515" y="15180"/>
                    <a:pt x="1515" y="15180"/>
                    <a:pt x="1515" y="15180"/>
                  </a:cubicBezTo>
                  <a:cubicBezTo>
                    <a:pt x="1515" y="15113"/>
                    <a:pt x="1515" y="15113"/>
                    <a:pt x="1515" y="15113"/>
                  </a:cubicBezTo>
                  <a:cubicBezTo>
                    <a:pt x="1627" y="15046"/>
                    <a:pt x="1627" y="15046"/>
                    <a:pt x="1627" y="15046"/>
                  </a:cubicBezTo>
                  <a:cubicBezTo>
                    <a:pt x="1627" y="15046"/>
                    <a:pt x="1627" y="15046"/>
                    <a:pt x="1627" y="15046"/>
                  </a:cubicBezTo>
                  <a:cubicBezTo>
                    <a:pt x="1571" y="15046"/>
                    <a:pt x="1571" y="15046"/>
                    <a:pt x="1571" y="15046"/>
                  </a:cubicBezTo>
                  <a:cubicBezTo>
                    <a:pt x="1571" y="14980"/>
                    <a:pt x="1571" y="14980"/>
                    <a:pt x="1571" y="14980"/>
                  </a:cubicBezTo>
                  <a:cubicBezTo>
                    <a:pt x="1515" y="15046"/>
                    <a:pt x="1515" y="15046"/>
                    <a:pt x="1515" y="15046"/>
                  </a:cubicBezTo>
                  <a:cubicBezTo>
                    <a:pt x="1515" y="15113"/>
                    <a:pt x="1515" y="15113"/>
                    <a:pt x="1515" y="15113"/>
                  </a:cubicBezTo>
                  <a:cubicBezTo>
                    <a:pt x="1403" y="15247"/>
                    <a:pt x="1403" y="15247"/>
                    <a:pt x="1403" y="15247"/>
                  </a:cubicBezTo>
                  <a:cubicBezTo>
                    <a:pt x="1403" y="15247"/>
                    <a:pt x="1403" y="15247"/>
                    <a:pt x="1403" y="15247"/>
                  </a:cubicBezTo>
                  <a:cubicBezTo>
                    <a:pt x="1403" y="15180"/>
                    <a:pt x="1403" y="15180"/>
                    <a:pt x="1403" y="15180"/>
                  </a:cubicBezTo>
                  <a:cubicBezTo>
                    <a:pt x="1459" y="15113"/>
                    <a:pt x="1459" y="15113"/>
                    <a:pt x="1459" y="15113"/>
                  </a:cubicBezTo>
                  <a:cubicBezTo>
                    <a:pt x="1459" y="15046"/>
                    <a:pt x="1459" y="15046"/>
                    <a:pt x="1459" y="15046"/>
                  </a:cubicBezTo>
                  <a:cubicBezTo>
                    <a:pt x="1515" y="14913"/>
                    <a:pt x="1515" y="14913"/>
                    <a:pt x="1515" y="14913"/>
                  </a:cubicBezTo>
                  <a:cubicBezTo>
                    <a:pt x="1571" y="14846"/>
                    <a:pt x="1571" y="14846"/>
                    <a:pt x="1571" y="14846"/>
                  </a:cubicBezTo>
                  <a:cubicBezTo>
                    <a:pt x="1571" y="14846"/>
                    <a:pt x="1571" y="14846"/>
                    <a:pt x="1571" y="14846"/>
                  </a:cubicBezTo>
                  <a:cubicBezTo>
                    <a:pt x="1571" y="14779"/>
                    <a:pt x="1571" y="14779"/>
                    <a:pt x="1571" y="14779"/>
                  </a:cubicBezTo>
                  <a:cubicBezTo>
                    <a:pt x="1571" y="14779"/>
                    <a:pt x="1571" y="14779"/>
                    <a:pt x="1571" y="14779"/>
                  </a:cubicBezTo>
                  <a:cubicBezTo>
                    <a:pt x="1571" y="14779"/>
                    <a:pt x="1571" y="14779"/>
                    <a:pt x="1571" y="14779"/>
                  </a:cubicBezTo>
                  <a:cubicBezTo>
                    <a:pt x="1571" y="14712"/>
                    <a:pt x="1571" y="14712"/>
                    <a:pt x="1571" y="14712"/>
                  </a:cubicBezTo>
                  <a:cubicBezTo>
                    <a:pt x="1571" y="14712"/>
                    <a:pt x="1571" y="14712"/>
                    <a:pt x="1571" y="14712"/>
                  </a:cubicBezTo>
                  <a:cubicBezTo>
                    <a:pt x="1571" y="14712"/>
                    <a:pt x="1571" y="14712"/>
                    <a:pt x="1571" y="14712"/>
                  </a:cubicBezTo>
                  <a:cubicBezTo>
                    <a:pt x="1515" y="14645"/>
                    <a:pt x="1515" y="14645"/>
                    <a:pt x="1515" y="14645"/>
                  </a:cubicBezTo>
                  <a:cubicBezTo>
                    <a:pt x="1515" y="14645"/>
                    <a:pt x="1515" y="14645"/>
                    <a:pt x="1515" y="14645"/>
                  </a:cubicBezTo>
                  <a:cubicBezTo>
                    <a:pt x="1515" y="14578"/>
                    <a:pt x="1515" y="14578"/>
                    <a:pt x="1515" y="14578"/>
                  </a:cubicBezTo>
                  <a:cubicBezTo>
                    <a:pt x="1459" y="14511"/>
                    <a:pt x="1459" y="14511"/>
                    <a:pt x="1459" y="14511"/>
                  </a:cubicBezTo>
                  <a:cubicBezTo>
                    <a:pt x="1403" y="14511"/>
                    <a:pt x="1403" y="14511"/>
                    <a:pt x="1403" y="14511"/>
                  </a:cubicBezTo>
                  <a:cubicBezTo>
                    <a:pt x="1403" y="14445"/>
                    <a:pt x="1403" y="14445"/>
                    <a:pt x="1403" y="14445"/>
                  </a:cubicBezTo>
                  <a:cubicBezTo>
                    <a:pt x="1346" y="14378"/>
                    <a:pt x="1346" y="14378"/>
                    <a:pt x="1346" y="14378"/>
                  </a:cubicBezTo>
                  <a:cubicBezTo>
                    <a:pt x="1346" y="14378"/>
                    <a:pt x="1346" y="14378"/>
                    <a:pt x="1346" y="14378"/>
                  </a:cubicBezTo>
                  <a:cubicBezTo>
                    <a:pt x="1290" y="14378"/>
                    <a:pt x="1290" y="14378"/>
                    <a:pt x="1290" y="14378"/>
                  </a:cubicBezTo>
                  <a:cubicBezTo>
                    <a:pt x="1290" y="14378"/>
                    <a:pt x="1290" y="14378"/>
                    <a:pt x="1290" y="14378"/>
                  </a:cubicBezTo>
                  <a:cubicBezTo>
                    <a:pt x="1290" y="14311"/>
                    <a:pt x="1290" y="14311"/>
                    <a:pt x="1290" y="14311"/>
                  </a:cubicBezTo>
                  <a:cubicBezTo>
                    <a:pt x="1290" y="14311"/>
                    <a:pt x="1290" y="14311"/>
                    <a:pt x="1290" y="14311"/>
                  </a:cubicBezTo>
                  <a:cubicBezTo>
                    <a:pt x="1290" y="14244"/>
                    <a:pt x="1290" y="14244"/>
                    <a:pt x="1290" y="14244"/>
                  </a:cubicBezTo>
                  <a:cubicBezTo>
                    <a:pt x="1290" y="14244"/>
                    <a:pt x="1290" y="14244"/>
                    <a:pt x="1290" y="14244"/>
                  </a:cubicBezTo>
                  <a:cubicBezTo>
                    <a:pt x="1290" y="14244"/>
                    <a:pt x="1290" y="14244"/>
                    <a:pt x="1290" y="14244"/>
                  </a:cubicBezTo>
                  <a:cubicBezTo>
                    <a:pt x="1290" y="14177"/>
                    <a:pt x="1290" y="14177"/>
                    <a:pt x="1290" y="14177"/>
                  </a:cubicBezTo>
                  <a:cubicBezTo>
                    <a:pt x="1290" y="14177"/>
                    <a:pt x="1290" y="14177"/>
                    <a:pt x="1290" y="14177"/>
                  </a:cubicBezTo>
                  <a:cubicBezTo>
                    <a:pt x="1290" y="14177"/>
                    <a:pt x="1290" y="14177"/>
                    <a:pt x="1290" y="14177"/>
                  </a:cubicBezTo>
                  <a:cubicBezTo>
                    <a:pt x="1234" y="14177"/>
                    <a:pt x="1234" y="14177"/>
                    <a:pt x="1234" y="14177"/>
                  </a:cubicBezTo>
                  <a:cubicBezTo>
                    <a:pt x="1234" y="14110"/>
                    <a:pt x="1234" y="14110"/>
                    <a:pt x="1234" y="14110"/>
                  </a:cubicBezTo>
                  <a:cubicBezTo>
                    <a:pt x="1290" y="14110"/>
                    <a:pt x="1290" y="14110"/>
                    <a:pt x="1290" y="14110"/>
                  </a:cubicBezTo>
                  <a:cubicBezTo>
                    <a:pt x="1290" y="13910"/>
                    <a:pt x="1290" y="13910"/>
                    <a:pt x="1290" y="13910"/>
                  </a:cubicBezTo>
                  <a:cubicBezTo>
                    <a:pt x="1290" y="13709"/>
                    <a:pt x="1290" y="13709"/>
                    <a:pt x="1290" y="13709"/>
                  </a:cubicBezTo>
                  <a:cubicBezTo>
                    <a:pt x="1290" y="13575"/>
                    <a:pt x="1290" y="13575"/>
                    <a:pt x="1290" y="13575"/>
                  </a:cubicBezTo>
                  <a:cubicBezTo>
                    <a:pt x="1290" y="13508"/>
                    <a:pt x="1290" y="13508"/>
                    <a:pt x="1290" y="13508"/>
                  </a:cubicBezTo>
                  <a:cubicBezTo>
                    <a:pt x="1290" y="13441"/>
                    <a:pt x="1290" y="13441"/>
                    <a:pt x="1290" y="13441"/>
                  </a:cubicBezTo>
                  <a:cubicBezTo>
                    <a:pt x="1290" y="13441"/>
                    <a:pt x="1290" y="13441"/>
                    <a:pt x="1290" y="13441"/>
                  </a:cubicBezTo>
                  <a:cubicBezTo>
                    <a:pt x="1290" y="13375"/>
                    <a:pt x="1290" y="13375"/>
                    <a:pt x="1290" y="13375"/>
                  </a:cubicBezTo>
                  <a:cubicBezTo>
                    <a:pt x="1290" y="13308"/>
                    <a:pt x="1290" y="13308"/>
                    <a:pt x="1290" y="13308"/>
                  </a:cubicBezTo>
                  <a:cubicBezTo>
                    <a:pt x="1290" y="13241"/>
                    <a:pt x="1290" y="13241"/>
                    <a:pt x="1290" y="13241"/>
                  </a:cubicBezTo>
                  <a:cubicBezTo>
                    <a:pt x="1234" y="13174"/>
                    <a:pt x="1234" y="13174"/>
                    <a:pt x="1234" y="13174"/>
                  </a:cubicBezTo>
                  <a:cubicBezTo>
                    <a:pt x="1178" y="13040"/>
                    <a:pt x="1178" y="13040"/>
                    <a:pt x="1178" y="13040"/>
                  </a:cubicBezTo>
                  <a:cubicBezTo>
                    <a:pt x="1178" y="13040"/>
                    <a:pt x="1178" y="13040"/>
                    <a:pt x="1178" y="13040"/>
                  </a:cubicBezTo>
                  <a:cubicBezTo>
                    <a:pt x="1178" y="12840"/>
                    <a:pt x="1178" y="12840"/>
                    <a:pt x="1178" y="12840"/>
                  </a:cubicBezTo>
                  <a:cubicBezTo>
                    <a:pt x="1178" y="12840"/>
                    <a:pt x="1178" y="12840"/>
                    <a:pt x="1178" y="12840"/>
                  </a:cubicBezTo>
                  <a:cubicBezTo>
                    <a:pt x="1178" y="12773"/>
                    <a:pt x="1178" y="12773"/>
                    <a:pt x="1178" y="12773"/>
                  </a:cubicBezTo>
                  <a:cubicBezTo>
                    <a:pt x="1178" y="12706"/>
                    <a:pt x="1178" y="12706"/>
                    <a:pt x="1178" y="12706"/>
                  </a:cubicBezTo>
                  <a:cubicBezTo>
                    <a:pt x="1178" y="12639"/>
                    <a:pt x="1178" y="12639"/>
                    <a:pt x="1178" y="12639"/>
                  </a:cubicBezTo>
                  <a:cubicBezTo>
                    <a:pt x="1122" y="12639"/>
                    <a:pt x="1122" y="12639"/>
                    <a:pt x="1122" y="12639"/>
                  </a:cubicBezTo>
                  <a:cubicBezTo>
                    <a:pt x="1066" y="12639"/>
                    <a:pt x="1066" y="12639"/>
                    <a:pt x="1066" y="12639"/>
                  </a:cubicBezTo>
                  <a:cubicBezTo>
                    <a:pt x="954" y="12639"/>
                    <a:pt x="954" y="12639"/>
                    <a:pt x="954" y="12639"/>
                  </a:cubicBezTo>
                  <a:cubicBezTo>
                    <a:pt x="954" y="12639"/>
                    <a:pt x="954" y="12639"/>
                    <a:pt x="954" y="12639"/>
                  </a:cubicBezTo>
                  <a:cubicBezTo>
                    <a:pt x="842" y="12706"/>
                    <a:pt x="842" y="12706"/>
                    <a:pt x="842" y="12706"/>
                  </a:cubicBezTo>
                  <a:cubicBezTo>
                    <a:pt x="785" y="12773"/>
                    <a:pt x="785" y="12773"/>
                    <a:pt x="785" y="12773"/>
                  </a:cubicBezTo>
                  <a:cubicBezTo>
                    <a:pt x="729" y="12840"/>
                    <a:pt x="729" y="12840"/>
                    <a:pt x="729" y="12840"/>
                  </a:cubicBezTo>
                  <a:cubicBezTo>
                    <a:pt x="673" y="12907"/>
                    <a:pt x="673" y="12907"/>
                    <a:pt x="673" y="12907"/>
                  </a:cubicBezTo>
                  <a:cubicBezTo>
                    <a:pt x="617" y="12907"/>
                    <a:pt x="617" y="12907"/>
                    <a:pt x="617" y="12907"/>
                  </a:cubicBezTo>
                  <a:cubicBezTo>
                    <a:pt x="505" y="12907"/>
                    <a:pt x="505" y="12907"/>
                    <a:pt x="505" y="12907"/>
                  </a:cubicBezTo>
                  <a:cubicBezTo>
                    <a:pt x="505" y="12907"/>
                    <a:pt x="505" y="12907"/>
                    <a:pt x="505" y="12907"/>
                  </a:cubicBezTo>
                  <a:cubicBezTo>
                    <a:pt x="505" y="12907"/>
                    <a:pt x="505" y="12907"/>
                    <a:pt x="505" y="12907"/>
                  </a:cubicBezTo>
                  <a:cubicBezTo>
                    <a:pt x="505" y="12840"/>
                    <a:pt x="505" y="12840"/>
                    <a:pt x="505" y="12840"/>
                  </a:cubicBezTo>
                  <a:cubicBezTo>
                    <a:pt x="505" y="12773"/>
                    <a:pt x="505" y="12773"/>
                    <a:pt x="505" y="12773"/>
                  </a:cubicBezTo>
                  <a:cubicBezTo>
                    <a:pt x="449" y="12438"/>
                    <a:pt x="449" y="12438"/>
                    <a:pt x="449" y="12438"/>
                  </a:cubicBezTo>
                  <a:cubicBezTo>
                    <a:pt x="393" y="12305"/>
                    <a:pt x="393" y="12305"/>
                    <a:pt x="393" y="12305"/>
                  </a:cubicBezTo>
                  <a:cubicBezTo>
                    <a:pt x="393" y="12238"/>
                    <a:pt x="393" y="12238"/>
                    <a:pt x="393" y="12238"/>
                  </a:cubicBezTo>
                  <a:cubicBezTo>
                    <a:pt x="449" y="12104"/>
                    <a:pt x="449" y="12104"/>
                    <a:pt x="449" y="12104"/>
                  </a:cubicBezTo>
                  <a:cubicBezTo>
                    <a:pt x="281" y="12104"/>
                    <a:pt x="281" y="12104"/>
                    <a:pt x="281" y="12104"/>
                  </a:cubicBezTo>
                  <a:cubicBezTo>
                    <a:pt x="224" y="12171"/>
                    <a:pt x="224" y="12171"/>
                    <a:pt x="224" y="12171"/>
                  </a:cubicBezTo>
                  <a:cubicBezTo>
                    <a:pt x="168" y="12104"/>
                    <a:pt x="168" y="12104"/>
                    <a:pt x="168" y="12104"/>
                  </a:cubicBezTo>
                  <a:cubicBezTo>
                    <a:pt x="0" y="12104"/>
                    <a:pt x="0" y="12104"/>
                    <a:pt x="0" y="12104"/>
                  </a:cubicBezTo>
                  <a:cubicBezTo>
                    <a:pt x="2861" y="6487"/>
                    <a:pt x="2861" y="6487"/>
                    <a:pt x="2861" y="6487"/>
                  </a:cubicBezTo>
                  <a:cubicBezTo>
                    <a:pt x="2861" y="6487"/>
                    <a:pt x="2861" y="6487"/>
                    <a:pt x="2861" y="6487"/>
                  </a:cubicBezTo>
                  <a:cubicBezTo>
                    <a:pt x="2917" y="6487"/>
                    <a:pt x="2917" y="6487"/>
                    <a:pt x="2917" y="6487"/>
                  </a:cubicBezTo>
                  <a:cubicBezTo>
                    <a:pt x="3030" y="6620"/>
                    <a:pt x="3030" y="6620"/>
                    <a:pt x="3030" y="6620"/>
                  </a:cubicBezTo>
                  <a:cubicBezTo>
                    <a:pt x="3086" y="6620"/>
                    <a:pt x="3086" y="6620"/>
                    <a:pt x="3086" y="6620"/>
                  </a:cubicBezTo>
                  <a:cubicBezTo>
                    <a:pt x="3142" y="6620"/>
                    <a:pt x="3142" y="6620"/>
                    <a:pt x="3142" y="6620"/>
                  </a:cubicBezTo>
                  <a:cubicBezTo>
                    <a:pt x="3142" y="6687"/>
                    <a:pt x="3142" y="6687"/>
                    <a:pt x="3142" y="6687"/>
                  </a:cubicBezTo>
                  <a:cubicBezTo>
                    <a:pt x="3198" y="6687"/>
                    <a:pt x="3198" y="6687"/>
                    <a:pt x="3198" y="6687"/>
                  </a:cubicBezTo>
                  <a:cubicBezTo>
                    <a:pt x="3198" y="6754"/>
                    <a:pt x="3198" y="6754"/>
                    <a:pt x="3198" y="6754"/>
                  </a:cubicBezTo>
                  <a:cubicBezTo>
                    <a:pt x="3198" y="6754"/>
                    <a:pt x="3198" y="6754"/>
                    <a:pt x="3198" y="6754"/>
                  </a:cubicBezTo>
                  <a:cubicBezTo>
                    <a:pt x="3254" y="6821"/>
                    <a:pt x="3254" y="6821"/>
                    <a:pt x="3254" y="6821"/>
                  </a:cubicBezTo>
                  <a:cubicBezTo>
                    <a:pt x="3254" y="6888"/>
                    <a:pt x="3254" y="6888"/>
                    <a:pt x="3254" y="6888"/>
                  </a:cubicBezTo>
                  <a:cubicBezTo>
                    <a:pt x="3254" y="6888"/>
                    <a:pt x="3254" y="6888"/>
                    <a:pt x="3254" y="6888"/>
                  </a:cubicBezTo>
                  <a:cubicBezTo>
                    <a:pt x="3254" y="6955"/>
                    <a:pt x="3254" y="6955"/>
                    <a:pt x="3254" y="6955"/>
                  </a:cubicBezTo>
                  <a:cubicBezTo>
                    <a:pt x="3254" y="7022"/>
                    <a:pt x="3254" y="7022"/>
                    <a:pt x="3254" y="7022"/>
                  </a:cubicBezTo>
                  <a:cubicBezTo>
                    <a:pt x="3310" y="7022"/>
                    <a:pt x="3310" y="7022"/>
                    <a:pt x="3310" y="7022"/>
                  </a:cubicBezTo>
                  <a:cubicBezTo>
                    <a:pt x="3310" y="7022"/>
                    <a:pt x="3310" y="7022"/>
                    <a:pt x="3310" y="7022"/>
                  </a:cubicBezTo>
                  <a:cubicBezTo>
                    <a:pt x="3310" y="7022"/>
                    <a:pt x="3310" y="7022"/>
                    <a:pt x="3310" y="7022"/>
                  </a:cubicBezTo>
                  <a:cubicBezTo>
                    <a:pt x="3310" y="7089"/>
                    <a:pt x="3310" y="7089"/>
                    <a:pt x="3310" y="7089"/>
                  </a:cubicBezTo>
                  <a:cubicBezTo>
                    <a:pt x="3366" y="7155"/>
                    <a:pt x="3366" y="7155"/>
                    <a:pt x="3366" y="7155"/>
                  </a:cubicBezTo>
                  <a:cubicBezTo>
                    <a:pt x="3422" y="7222"/>
                    <a:pt x="3422" y="7222"/>
                    <a:pt x="3422" y="7222"/>
                  </a:cubicBezTo>
                  <a:cubicBezTo>
                    <a:pt x="3478" y="7289"/>
                    <a:pt x="3478" y="7289"/>
                    <a:pt x="3478" y="7289"/>
                  </a:cubicBezTo>
                  <a:cubicBezTo>
                    <a:pt x="3478" y="7289"/>
                    <a:pt x="3478" y="7289"/>
                    <a:pt x="3478" y="7289"/>
                  </a:cubicBezTo>
                  <a:cubicBezTo>
                    <a:pt x="3535" y="7289"/>
                    <a:pt x="3535" y="7289"/>
                    <a:pt x="3535" y="7289"/>
                  </a:cubicBezTo>
                  <a:cubicBezTo>
                    <a:pt x="3535" y="7356"/>
                    <a:pt x="3535" y="7356"/>
                    <a:pt x="3535" y="7356"/>
                  </a:cubicBezTo>
                  <a:cubicBezTo>
                    <a:pt x="3535" y="7356"/>
                    <a:pt x="3535" y="7356"/>
                    <a:pt x="3535" y="7356"/>
                  </a:cubicBezTo>
                  <a:cubicBezTo>
                    <a:pt x="3591" y="7356"/>
                    <a:pt x="3591" y="7356"/>
                    <a:pt x="3591" y="7356"/>
                  </a:cubicBezTo>
                  <a:cubicBezTo>
                    <a:pt x="3647" y="7423"/>
                    <a:pt x="3647" y="7423"/>
                    <a:pt x="3647" y="7423"/>
                  </a:cubicBezTo>
                  <a:cubicBezTo>
                    <a:pt x="3647" y="7490"/>
                    <a:pt x="3647" y="7490"/>
                    <a:pt x="3647" y="7490"/>
                  </a:cubicBezTo>
                  <a:cubicBezTo>
                    <a:pt x="3647" y="7490"/>
                    <a:pt x="3647" y="7490"/>
                    <a:pt x="3647" y="7490"/>
                  </a:cubicBezTo>
                  <a:cubicBezTo>
                    <a:pt x="3703" y="7557"/>
                    <a:pt x="3703" y="7557"/>
                    <a:pt x="3703" y="7557"/>
                  </a:cubicBezTo>
                  <a:cubicBezTo>
                    <a:pt x="3703" y="7557"/>
                    <a:pt x="3703" y="7557"/>
                    <a:pt x="3703" y="7557"/>
                  </a:cubicBezTo>
                  <a:cubicBezTo>
                    <a:pt x="3759" y="7624"/>
                    <a:pt x="3759" y="7624"/>
                    <a:pt x="3759" y="7624"/>
                  </a:cubicBezTo>
                  <a:cubicBezTo>
                    <a:pt x="3759" y="7690"/>
                    <a:pt x="3759" y="7690"/>
                    <a:pt x="3759" y="7690"/>
                  </a:cubicBezTo>
                  <a:cubicBezTo>
                    <a:pt x="3815" y="7690"/>
                    <a:pt x="3815" y="7690"/>
                    <a:pt x="3815" y="7690"/>
                  </a:cubicBezTo>
                  <a:cubicBezTo>
                    <a:pt x="3815" y="7757"/>
                    <a:pt x="3815" y="7757"/>
                    <a:pt x="3815" y="7757"/>
                  </a:cubicBezTo>
                  <a:cubicBezTo>
                    <a:pt x="3759" y="7824"/>
                    <a:pt x="3759" y="7824"/>
                    <a:pt x="3759" y="7824"/>
                  </a:cubicBezTo>
                  <a:cubicBezTo>
                    <a:pt x="3703" y="7824"/>
                    <a:pt x="3703" y="7824"/>
                    <a:pt x="3703" y="7824"/>
                  </a:cubicBezTo>
                  <a:cubicBezTo>
                    <a:pt x="3815" y="7757"/>
                    <a:pt x="3815" y="7757"/>
                    <a:pt x="3815" y="7757"/>
                  </a:cubicBezTo>
                  <a:cubicBezTo>
                    <a:pt x="3871" y="7757"/>
                    <a:pt x="3871" y="7757"/>
                    <a:pt x="3871" y="7757"/>
                  </a:cubicBezTo>
                  <a:cubicBezTo>
                    <a:pt x="3871" y="7757"/>
                    <a:pt x="3871" y="7757"/>
                    <a:pt x="3871" y="7757"/>
                  </a:cubicBezTo>
                  <a:cubicBezTo>
                    <a:pt x="3871" y="7690"/>
                    <a:pt x="3871" y="7690"/>
                    <a:pt x="3871" y="7690"/>
                  </a:cubicBezTo>
                  <a:cubicBezTo>
                    <a:pt x="3871" y="7490"/>
                    <a:pt x="3871" y="7490"/>
                    <a:pt x="3871" y="7490"/>
                  </a:cubicBezTo>
                  <a:cubicBezTo>
                    <a:pt x="3871" y="7423"/>
                    <a:pt x="3871" y="7423"/>
                    <a:pt x="3871" y="7423"/>
                  </a:cubicBezTo>
                  <a:cubicBezTo>
                    <a:pt x="3927" y="7356"/>
                    <a:pt x="3927" y="7356"/>
                    <a:pt x="3927" y="7356"/>
                  </a:cubicBezTo>
                  <a:cubicBezTo>
                    <a:pt x="3983" y="7356"/>
                    <a:pt x="3983" y="7356"/>
                    <a:pt x="3983" y="7356"/>
                  </a:cubicBezTo>
                  <a:cubicBezTo>
                    <a:pt x="4039" y="7289"/>
                    <a:pt x="4039" y="7289"/>
                    <a:pt x="4039" y="7289"/>
                  </a:cubicBezTo>
                  <a:cubicBezTo>
                    <a:pt x="4096" y="7289"/>
                    <a:pt x="4096" y="7289"/>
                    <a:pt x="4096" y="7289"/>
                  </a:cubicBezTo>
                  <a:cubicBezTo>
                    <a:pt x="4152" y="7289"/>
                    <a:pt x="4152" y="7289"/>
                    <a:pt x="4152" y="7289"/>
                  </a:cubicBezTo>
                  <a:cubicBezTo>
                    <a:pt x="4152" y="7222"/>
                    <a:pt x="4152" y="7222"/>
                    <a:pt x="4152" y="7222"/>
                  </a:cubicBezTo>
                  <a:cubicBezTo>
                    <a:pt x="4208" y="7222"/>
                    <a:pt x="4208" y="7222"/>
                    <a:pt x="4208" y="7222"/>
                  </a:cubicBezTo>
                  <a:cubicBezTo>
                    <a:pt x="4264" y="7222"/>
                    <a:pt x="4264" y="7222"/>
                    <a:pt x="4264" y="7222"/>
                  </a:cubicBezTo>
                  <a:cubicBezTo>
                    <a:pt x="4320" y="7222"/>
                    <a:pt x="4320" y="7222"/>
                    <a:pt x="4320" y="7222"/>
                  </a:cubicBezTo>
                  <a:cubicBezTo>
                    <a:pt x="4320" y="7222"/>
                    <a:pt x="4320" y="7222"/>
                    <a:pt x="4320" y="7222"/>
                  </a:cubicBezTo>
                  <a:cubicBezTo>
                    <a:pt x="4376" y="7222"/>
                    <a:pt x="4376" y="7222"/>
                    <a:pt x="4376" y="7222"/>
                  </a:cubicBezTo>
                  <a:cubicBezTo>
                    <a:pt x="4376" y="7222"/>
                    <a:pt x="4376" y="7222"/>
                    <a:pt x="4376" y="7222"/>
                  </a:cubicBezTo>
                  <a:cubicBezTo>
                    <a:pt x="4432" y="7155"/>
                    <a:pt x="4432" y="7155"/>
                    <a:pt x="4432" y="7155"/>
                  </a:cubicBezTo>
                  <a:cubicBezTo>
                    <a:pt x="4488" y="7089"/>
                    <a:pt x="4488" y="7089"/>
                    <a:pt x="4488" y="7089"/>
                  </a:cubicBezTo>
                  <a:cubicBezTo>
                    <a:pt x="4488" y="7089"/>
                    <a:pt x="4488" y="7089"/>
                    <a:pt x="4488" y="7089"/>
                  </a:cubicBezTo>
                  <a:cubicBezTo>
                    <a:pt x="4544" y="7089"/>
                    <a:pt x="4544" y="7089"/>
                    <a:pt x="4544" y="7089"/>
                  </a:cubicBezTo>
                  <a:cubicBezTo>
                    <a:pt x="4544" y="7089"/>
                    <a:pt x="4544" y="7089"/>
                    <a:pt x="4544" y="7089"/>
                  </a:cubicBezTo>
                  <a:cubicBezTo>
                    <a:pt x="4544" y="7089"/>
                    <a:pt x="4544" y="7089"/>
                    <a:pt x="4544" y="7089"/>
                  </a:cubicBezTo>
                  <a:cubicBezTo>
                    <a:pt x="4601" y="7022"/>
                    <a:pt x="4601" y="7022"/>
                    <a:pt x="4601" y="7022"/>
                  </a:cubicBezTo>
                  <a:cubicBezTo>
                    <a:pt x="4601" y="7089"/>
                    <a:pt x="4601" y="7089"/>
                    <a:pt x="4601" y="7089"/>
                  </a:cubicBezTo>
                  <a:cubicBezTo>
                    <a:pt x="4769" y="7089"/>
                    <a:pt x="4769" y="7089"/>
                    <a:pt x="4769" y="7089"/>
                  </a:cubicBezTo>
                  <a:cubicBezTo>
                    <a:pt x="4881" y="7022"/>
                    <a:pt x="4881" y="7022"/>
                    <a:pt x="4881" y="7022"/>
                  </a:cubicBezTo>
                  <a:cubicBezTo>
                    <a:pt x="4937" y="7022"/>
                    <a:pt x="4937" y="7022"/>
                    <a:pt x="4937" y="7022"/>
                  </a:cubicBezTo>
                  <a:cubicBezTo>
                    <a:pt x="4937" y="7022"/>
                    <a:pt x="4937" y="7022"/>
                    <a:pt x="4937" y="7022"/>
                  </a:cubicBezTo>
                  <a:cubicBezTo>
                    <a:pt x="4993" y="7022"/>
                    <a:pt x="4993" y="7022"/>
                    <a:pt x="4993" y="7022"/>
                  </a:cubicBezTo>
                  <a:cubicBezTo>
                    <a:pt x="4993" y="7022"/>
                    <a:pt x="4993" y="7022"/>
                    <a:pt x="4993" y="7022"/>
                  </a:cubicBezTo>
                  <a:cubicBezTo>
                    <a:pt x="4993" y="6955"/>
                    <a:pt x="4993" y="6955"/>
                    <a:pt x="4993" y="6955"/>
                  </a:cubicBezTo>
                  <a:cubicBezTo>
                    <a:pt x="5105" y="6955"/>
                    <a:pt x="5105" y="6955"/>
                    <a:pt x="5105" y="6955"/>
                  </a:cubicBezTo>
                  <a:cubicBezTo>
                    <a:pt x="5162" y="6955"/>
                    <a:pt x="5162" y="6955"/>
                    <a:pt x="5162" y="6955"/>
                  </a:cubicBezTo>
                  <a:cubicBezTo>
                    <a:pt x="5162" y="6955"/>
                    <a:pt x="5162" y="6955"/>
                    <a:pt x="5162" y="6955"/>
                  </a:cubicBezTo>
                  <a:cubicBezTo>
                    <a:pt x="5218" y="6955"/>
                    <a:pt x="5218" y="6955"/>
                    <a:pt x="5218" y="6955"/>
                  </a:cubicBezTo>
                  <a:cubicBezTo>
                    <a:pt x="5218" y="6955"/>
                    <a:pt x="5218" y="6955"/>
                    <a:pt x="5218" y="6955"/>
                  </a:cubicBezTo>
                  <a:cubicBezTo>
                    <a:pt x="5274" y="6955"/>
                    <a:pt x="5274" y="6955"/>
                    <a:pt x="5274" y="6955"/>
                  </a:cubicBezTo>
                  <a:cubicBezTo>
                    <a:pt x="5274" y="6955"/>
                    <a:pt x="5274" y="6955"/>
                    <a:pt x="5274" y="6955"/>
                  </a:cubicBezTo>
                  <a:cubicBezTo>
                    <a:pt x="5274" y="6888"/>
                    <a:pt x="5274" y="6888"/>
                    <a:pt x="5274" y="6888"/>
                  </a:cubicBezTo>
                  <a:cubicBezTo>
                    <a:pt x="5274" y="6955"/>
                    <a:pt x="5274" y="6955"/>
                    <a:pt x="5274" y="6955"/>
                  </a:cubicBezTo>
                  <a:cubicBezTo>
                    <a:pt x="5274" y="6955"/>
                    <a:pt x="5274" y="6955"/>
                    <a:pt x="5274" y="6955"/>
                  </a:cubicBezTo>
                  <a:cubicBezTo>
                    <a:pt x="5330" y="7022"/>
                    <a:pt x="5330" y="7022"/>
                    <a:pt x="5330" y="7022"/>
                  </a:cubicBezTo>
                  <a:cubicBezTo>
                    <a:pt x="5330" y="7022"/>
                    <a:pt x="5330" y="7022"/>
                    <a:pt x="5330" y="7022"/>
                  </a:cubicBezTo>
                  <a:cubicBezTo>
                    <a:pt x="5274" y="7022"/>
                    <a:pt x="5274" y="7022"/>
                    <a:pt x="5274" y="7022"/>
                  </a:cubicBezTo>
                  <a:cubicBezTo>
                    <a:pt x="5274" y="7089"/>
                    <a:pt x="5274" y="7089"/>
                    <a:pt x="5274" y="7089"/>
                  </a:cubicBezTo>
                  <a:cubicBezTo>
                    <a:pt x="5162" y="7089"/>
                    <a:pt x="5162" y="7089"/>
                    <a:pt x="5162" y="7089"/>
                  </a:cubicBezTo>
                  <a:cubicBezTo>
                    <a:pt x="5049" y="7155"/>
                    <a:pt x="5049" y="7155"/>
                    <a:pt x="5049" y="7155"/>
                  </a:cubicBezTo>
                  <a:cubicBezTo>
                    <a:pt x="5049" y="7155"/>
                    <a:pt x="5049" y="7155"/>
                    <a:pt x="5049" y="7155"/>
                  </a:cubicBezTo>
                  <a:cubicBezTo>
                    <a:pt x="4993" y="7222"/>
                    <a:pt x="4993" y="7222"/>
                    <a:pt x="4993" y="7222"/>
                  </a:cubicBezTo>
                  <a:cubicBezTo>
                    <a:pt x="4937" y="7222"/>
                    <a:pt x="4937" y="7222"/>
                    <a:pt x="4937" y="7222"/>
                  </a:cubicBezTo>
                  <a:cubicBezTo>
                    <a:pt x="4881" y="7222"/>
                    <a:pt x="4881" y="7222"/>
                    <a:pt x="4881" y="7222"/>
                  </a:cubicBezTo>
                  <a:cubicBezTo>
                    <a:pt x="4881" y="7222"/>
                    <a:pt x="4881" y="7222"/>
                    <a:pt x="4881" y="7222"/>
                  </a:cubicBezTo>
                  <a:cubicBezTo>
                    <a:pt x="4881" y="7222"/>
                    <a:pt x="4881" y="7222"/>
                    <a:pt x="4881" y="7222"/>
                  </a:cubicBezTo>
                  <a:cubicBezTo>
                    <a:pt x="4769" y="7222"/>
                    <a:pt x="4769" y="7222"/>
                    <a:pt x="4769" y="7222"/>
                  </a:cubicBezTo>
                  <a:cubicBezTo>
                    <a:pt x="4713" y="7222"/>
                    <a:pt x="4713" y="7222"/>
                    <a:pt x="4713" y="7222"/>
                  </a:cubicBezTo>
                  <a:cubicBezTo>
                    <a:pt x="4713" y="7222"/>
                    <a:pt x="4713" y="7222"/>
                    <a:pt x="4713" y="7222"/>
                  </a:cubicBezTo>
                  <a:cubicBezTo>
                    <a:pt x="4601" y="7222"/>
                    <a:pt x="4601" y="7222"/>
                    <a:pt x="4601" y="7222"/>
                  </a:cubicBezTo>
                  <a:cubicBezTo>
                    <a:pt x="4544" y="7289"/>
                    <a:pt x="4544" y="7289"/>
                    <a:pt x="4544" y="7289"/>
                  </a:cubicBezTo>
                  <a:cubicBezTo>
                    <a:pt x="4488" y="7356"/>
                    <a:pt x="4488" y="7356"/>
                    <a:pt x="4488" y="7356"/>
                  </a:cubicBezTo>
                  <a:cubicBezTo>
                    <a:pt x="4376" y="7356"/>
                    <a:pt x="4376" y="7356"/>
                    <a:pt x="4376" y="7356"/>
                  </a:cubicBezTo>
                  <a:cubicBezTo>
                    <a:pt x="4376" y="7356"/>
                    <a:pt x="4376" y="7356"/>
                    <a:pt x="4376" y="7356"/>
                  </a:cubicBezTo>
                  <a:cubicBezTo>
                    <a:pt x="4320" y="7423"/>
                    <a:pt x="4320" y="7423"/>
                    <a:pt x="4320" y="7423"/>
                  </a:cubicBezTo>
                  <a:cubicBezTo>
                    <a:pt x="4320" y="7423"/>
                    <a:pt x="4320" y="7423"/>
                    <a:pt x="4320" y="7423"/>
                  </a:cubicBezTo>
                  <a:cubicBezTo>
                    <a:pt x="4264" y="7490"/>
                    <a:pt x="4264" y="7490"/>
                    <a:pt x="4264" y="7490"/>
                  </a:cubicBezTo>
                  <a:cubicBezTo>
                    <a:pt x="4264" y="7423"/>
                    <a:pt x="4264" y="7423"/>
                    <a:pt x="4264" y="7423"/>
                  </a:cubicBezTo>
                  <a:cubicBezTo>
                    <a:pt x="4208" y="7490"/>
                    <a:pt x="4208" y="7490"/>
                    <a:pt x="4208" y="7490"/>
                  </a:cubicBezTo>
                  <a:cubicBezTo>
                    <a:pt x="4152" y="7557"/>
                    <a:pt x="4152" y="7557"/>
                    <a:pt x="4152" y="7557"/>
                  </a:cubicBezTo>
                  <a:cubicBezTo>
                    <a:pt x="4152" y="7557"/>
                    <a:pt x="4152" y="7557"/>
                    <a:pt x="4152" y="7557"/>
                  </a:cubicBezTo>
                  <a:cubicBezTo>
                    <a:pt x="4096" y="7557"/>
                    <a:pt x="4096" y="7557"/>
                    <a:pt x="4096" y="7557"/>
                  </a:cubicBezTo>
                  <a:cubicBezTo>
                    <a:pt x="4152" y="7624"/>
                    <a:pt x="4152" y="7624"/>
                    <a:pt x="4152" y="7624"/>
                  </a:cubicBezTo>
                  <a:cubicBezTo>
                    <a:pt x="4208" y="7690"/>
                    <a:pt x="4208" y="7690"/>
                    <a:pt x="4208" y="7690"/>
                  </a:cubicBezTo>
                  <a:cubicBezTo>
                    <a:pt x="4152" y="7624"/>
                    <a:pt x="4152" y="7624"/>
                    <a:pt x="4152" y="7624"/>
                  </a:cubicBezTo>
                  <a:cubicBezTo>
                    <a:pt x="4152" y="7557"/>
                    <a:pt x="4152" y="7557"/>
                    <a:pt x="4152" y="7557"/>
                  </a:cubicBezTo>
                  <a:cubicBezTo>
                    <a:pt x="4208" y="7624"/>
                    <a:pt x="4208" y="7624"/>
                    <a:pt x="4208" y="7624"/>
                  </a:cubicBezTo>
                  <a:cubicBezTo>
                    <a:pt x="4264" y="7557"/>
                    <a:pt x="4264" y="7557"/>
                    <a:pt x="4264" y="7557"/>
                  </a:cubicBezTo>
                  <a:cubicBezTo>
                    <a:pt x="4264" y="7557"/>
                    <a:pt x="4264" y="7557"/>
                    <a:pt x="4264" y="7557"/>
                  </a:cubicBezTo>
                  <a:cubicBezTo>
                    <a:pt x="4264" y="7557"/>
                    <a:pt x="4264" y="7557"/>
                    <a:pt x="4264" y="7557"/>
                  </a:cubicBezTo>
                  <a:cubicBezTo>
                    <a:pt x="4320" y="7490"/>
                    <a:pt x="4320" y="7490"/>
                    <a:pt x="4320" y="7490"/>
                  </a:cubicBezTo>
                  <a:cubicBezTo>
                    <a:pt x="4432" y="7423"/>
                    <a:pt x="4432" y="7423"/>
                    <a:pt x="4432" y="7423"/>
                  </a:cubicBezTo>
                  <a:cubicBezTo>
                    <a:pt x="4432" y="7423"/>
                    <a:pt x="4432" y="7423"/>
                    <a:pt x="4432" y="7423"/>
                  </a:cubicBezTo>
                  <a:cubicBezTo>
                    <a:pt x="4601" y="7356"/>
                    <a:pt x="4601" y="7356"/>
                    <a:pt x="4601" y="7356"/>
                  </a:cubicBezTo>
                  <a:cubicBezTo>
                    <a:pt x="4601" y="7289"/>
                    <a:pt x="4601" y="7289"/>
                    <a:pt x="4601" y="7289"/>
                  </a:cubicBezTo>
                  <a:cubicBezTo>
                    <a:pt x="4657" y="7289"/>
                    <a:pt x="4657" y="7289"/>
                    <a:pt x="4657" y="7289"/>
                  </a:cubicBezTo>
                  <a:cubicBezTo>
                    <a:pt x="4657" y="7356"/>
                    <a:pt x="4657" y="7356"/>
                    <a:pt x="4657" y="7356"/>
                  </a:cubicBezTo>
                  <a:cubicBezTo>
                    <a:pt x="4713" y="7289"/>
                    <a:pt x="4713" y="7289"/>
                    <a:pt x="4713" y="7289"/>
                  </a:cubicBezTo>
                  <a:cubicBezTo>
                    <a:pt x="4713" y="7289"/>
                    <a:pt x="4713" y="7289"/>
                    <a:pt x="4713" y="7289"/>
                  </a:cubicBezTo>
                  <a:cubicBezTo>
                    <a:pt x="4769" y="7356"/>
                    <a:pt x="4769" y="7356"/>
                    <a:pt x="4769" y="7356"/>
                  </a:cubicBezTo>
                  <a:cubicBezTo>
                    <a:pt x="4825" y="7289"/>
                    <a:pt x="4825" y="7289"/>
                    <a:pt x="4825" y="7289"/>
                  </a:cubicBezTo>
                  <a:cubicBezTo>
                    <a:pt x="4825" y="7289"/>
                    <a:pt x="4825" y="7289"/>
                    <a:pt x="4825" y="7289"/>
                  </a:cubicBezTo>
                  <a:cubicBezTo>
                    <a:pt x="4769" y="7423"/>
                    <a:pt x="4769" y="7423"/>
                    <a:pt x="4769" y="7423"/>
                  </a:cubicBezTo>
                  <a:cubicBezTo>
                    <a:pt x="4769" y="7423"/>
                    <a:pt x="4769" y="7423"/>
                    <a:pt x="4769" y="7423"/>
                  </a:cubicBezTo>
                  <a:cubicBezTo>
                    <a:pt x="4825" y="7356"/>
                    <a:pt x="4825" y="7356"/>
                    <a:pt x="4825" y="7356"/>
                  </a:cubicBezTo>
                  <a:cubicBezTo>
                    <a:pt x="4937" y="7356"/>
                    <a:pt x="4937" y="7356"/>
                    <a:pt x="4937" y="7356"/>
                  </a:cubicBezTo>
                  <a:cubicBezTo>
                    <a:pt x="5049" y="7222"/>
                    <a:pt x="5049" y="7222"/>
                    <a:pt x="5049" y="7222"/>
                  </a:cubicBezTo>
                  <a:cubicBezTo>
                    <a:pt x="5105" y="7222"/>
                    <a:pt x="5105" y="7222"/>
                    <a:pt x="5105" y="7222"/>
                  </a:cubicBezTo>
                  <a:cubicBezTo>
                    <a:pt x="5218" y="7155"/>
                    <a:pt x="5218" y="7155"/>
                    <a:pt x="5218" y="7155"/>
                  </a:cubicBezTo>
                  <a:cubicBezTo>
                    <a:pt x="5274" y="7155"/>
                    <a:pt x="5274" y="7155"/>
                    <a:pt x="5274" y="7155"/>
                  </a:cubicBezTo>
                  <a:cubicBezTo>
                    <a:pt x="5330" y="7155"/>
                    <a:pt x="5330" y="7155"/>
                    <a:pt x="5330" y="7155"/>
                  </a:cubicBezTo>
                  <a:cubicBezTo>
                    <a:pt x="5386" y="7155"/>
                    <a:pt x="5386" y="7155"/>
                    <a:pt x="5386" y="7155"/>
                  </a:cubicBezTo>
                  <a:cubicBezTo>
                    <a:pt x="5330" y="7222"/>
                    <a:pt x="5330" y="7222"/>
                    <a:pt x="5330" y="7222"/>
                  </a:cubicBezTo>
                  <a:cubicBezTo>
                    <a:pt x="5274" y="7222"/>
                    <a:pt x="5274" y="7222"/>
                    <a:pt x="5274" y="7222"/>
                  </a:cubicBezTo>
                  <a:cubicBezTo>
                    <a:pt x="5274" y="7289"/>
                    <a:pt x="5274" y="7289"/>
                    <a:pt x="5274" y="7289"/>
                  </a:cubicBezTo>
                  <a:cubicBezTo>
                    <a:pt x="5330" y="7289"/>
                    <a:pt x="5330" y="7289"/>
                    <a:pt x="5330" y="7289"/>
                  </a:cubicBezTo>
                  <a:cubicBezTo>
                    <a:pt x="5386" y="7222"/>
                    <a:pt x="5386" y="7222"/>
                    <a:pt x="5386" y="7222"/>
                  </a:cubicBezTo>
                  <a:cubicBezTo>
                    <a:pt x="5498" y="7155"/>
                    <a:pt x="5498" y="7155"/>
                    <a:pt x="5498" y="7155"/>
                  </a:cubicBezTo>
                  <a:cubicBezTo>
                    <a:pt x="5554" y="7155"/>
                    <a:pt x="5554" y="7155"/>
                    <a:pt x="5554" y="7155"/>
                  </a:cubicBezTo>
                  <a:cubicBezTo>
                    <a:pt x="5498" y="7155"/>
                    <a:pt x="5498" y="7155"/>
                    <a:pt x="5498" y="7155"/>
                  </a:cubicBezTo>
                  <a:cubicBezTo>
                    <a:pt x="5554" y="7089"/>
                    <a:pt x="5554" y="7089"/>
                    <a:pt x="5554" y="7089"/>
                  </a:cubicBezTo>
                  <a:cubicBezTo>
                    <a:pt x="5610" y="7089"/>
                    <a:pt x="5610" y="7089"/>
                    <a:pt x="5610" y="7089"/>
                  </a:cubicBezTo>
                  <a:cubicBezTo>
                    <a:pt x="5610" y="7089"/>
                    <a:pt x="5610" y="7089"/>
                    <a:pt x="5610" y="7089"/>
                  </a:cubicBezTo>
                  <a:cubicBezTo>
                    <a:pt x="5610" y="7022"/>
                    <a:pt x="5610" y="7022"/>
                    <a:pt x="5610" y="7022"/>
                  </a:cubicBezTo>
                  <a:cubicBezTo>
                    <a:pt x="5666" y="7089"/>
                    <a:pt x="5666" y="7089"/>
                    <a:pt x="5666" y="7089"/>
                  </a:cubicBezTo>
                  <a:cubicBezTo>
                    <a:pt x="5723" y="7089"/>
                    <a:pt x="5723" y="7089"/>
                    <a:pt x="5723" y="7089"/>
                  </a:cubicBezTo>
                  <a:cubicBezTo>
                    <a:pt x="5723" y="7022"/>
                    <a:pt x="5723" y="7022"/>
                    <a:pt x="5723" y="7022"/>
                  </a:cubicBezTo>
                  <a:cubicBezTo>
                    <a:pt x="5666" y="6955"/>
                    <a:pt x="5666" y="6955"/>
                    <a:pt x="5666" y="6955"/>
                  </a:cubicBezTo>
                  <a:cubicBezTo>
                    <a:pt x="5723" y="6888"/>
                    <a:pt x="5723" y="6888"/>
                    <a:pt x="5723" y="6888"/>
                  </a:cubicBezTo>
                  <a:cubicBezTo>
                    <a:pt x="5666" y="6888"/>
                    <a:pt x="5666" y="6888"/>
                    <a:pt x="5666" y="6888"/>
                  </a:cubicBezTo>
                  <a:cubicBezTo>
                    <a:pt x="5723" y="6821"/>
                    <a:pt x="5723" y="6821"/>
                    <a:pt x="5723" y="6821"/>
                  </a:cubicBezTo>
                  <a:cubicBezTo>
                    <a:pt x="5779" y="6754"/>
                    <a:pt x="5779" y="6754"/>
                    <a:pt x="5779" y="6754"/>
                  </a:cubicBezTo>
                  <a:cubicBezTo>
                    <a:pt x="5779" y="6821"/>
                    <a:pt x="5779" y="6821"/>
                    <a:pt x="5779" y="6821"/>
                  </a:cubicBezTo>
                  <a:cubicBezTo>
                    <a:pt x="5835" y="7022"/>
                    <a:pt x="5835" y="7022"/>
                    <a:pt x="5835" y="7022"/>
                  </a:cubicBezTo>
                  <a:cubicBezTo>
                    <a:pt x="5779" y="7089"/>
                    <a:pt x="5779" y="7089"/>
                    <a:pt x="5779" y="7089"/>
                  </a:cubicBezTo>
                  <a:cubicBezTo>
                    <a:pt x="5779" y="7289"/>
                    <a:pt x="5779" y="7289"/>
                    <a:pt x="5779" y="7289"/>
                  </a:cubicBezTo>
                  <a:cubicBezTo>
                    <a:pt x="5723" y="7356"/>
                    <a:pt x="5723" y="7356"/>
                    <a:pt x="5723" y="7356"/>
                  </a:cubicBezTo>
                  <a:cubicBezTo>
                    <a:pt x="5723" y="7624"/>
                    <a:pt x="5723" y="7624"/>
                    <a:pt x="5723" y="7624"/>
                  </a:cubicBezTo>
                  <a:cubicBezTo>
                    <a:pt x="5779" y="7690"/>
                    <a:pt x="5779" y="7690"/>
                    <a:pt x="5779" y="7690"/>
                  </a:cubicBezTo>
                  <a:cubicBezTo>
                    <a:pt x="5835" y="7690"/>
                    <a:pt x="5835" y="7690"/>
                    <a:pt x="5835" y="7690"/>
                  </a:cubicBezTo>
                  <a:cubicBezTo>
                    <a:pt x="5835" y="7757"/>
                    <a:pt x="5835" y="7757"/>
                    <a:pt x="5835" y="7757"/>
                  </a:cubicBezTo>
                  <a:cubicBezTo>
                    <a:pt x="5947" y="7757"/>
                    <a:pt x="5947" y="7757"/>
                    <a:pt x="5947" y="7757"/>
                  </a:cubicBezTo>
                  <a:cubicBezTo>
                    <a:pt x="5891" y="7690"/>
                    <a:pt x="5891" y="7690"/>
                    <a:pt x="5891" y="7690"/>
                  </a:cubicBezTo>
                  <a:cubicBezTo>
                    <a:pt x="5835" y="7690"/>
                    <a:pt x="5835" y="7690"/>
                    <a:pt x="5835" y="7690"/>
                  </a:cubicBezTo>
                  <a:cubicBezTo>
                    <a:pt x="5835" y="7624"/>
                    <a:pt x="5835" y="7624"/>
                    <a:pt x="5835" y="7624"/>
                  </a:cubicBezTo>
                  <a:cubicBezTo>
                    <a:pt x="5891" y="7624"/>
                    <a:pt x="5891" y="7624"/>
                    <a:pt x="5891" y="7624"/>
                  </a:cubicBezTo>
                  <a:cubicBezTo>
                    <a:pt x="5947" y="7624"/>
                    <a:pt x="5947" y="7624"/>
                    <a:pt x="5947" y="7624"/>
                  </a:cubicBezTo>
                  <a:cubicBezTo>
                    <a:pt x="5947" y="7557"/>
                    <a:pt x="5947" y="7557"/>
                    <a:pt x="5947" y="7557"/>
                  </a:cubicBezTo>
                  <a:cubicBezTo>
                    <a:pt x="5947" y="7557"/>
                    <a:pt x="5947" y="7557"/>
                    <a:pt x="5947" y="7557"/>
                  </a:cubicBezTo>
                  <a:cubicBezTo>
                    <a:pt x="6003" y="7557"/>
                    <a:pt x="6003" y="7557"/>
                    <a:pt x="6003" y="7557"/>
                  </a:cubicBezTo>
                  <a:cubicBezTo>
                    <a:pt x="6059" y="7557"/>
                    <a:pt x="6059" y="7557"/>
                    <a:pt x="6059" y="7557"/>
                  </a:cubicBezTo>
                  <a:cubicBezTo>
                    <a:pt x="6059" y="7557"/>
                    <a:pt x="6059" y="7557"/>
                    <a:pt x="6059" y="7557"/>
                  </a:cubicBezTo>
                  <a:cubicBezTo>
                    <a:pt x="6059" y="7557"/>
                    <a:pt x="6059" y="7557"/>
                    <a:pt x="6059" y="7557"/>
                  </a:cubicBezTo>
                  <a:cubicBezTo>
                    <a:pt x="6059" y="7423"/>
                    <a:pt x="6059" y="7423"/>
                    <a:pt x="6059" y="7423"/>
                  </a:cubicBezTo>
                  <a:cubicBezTo>
                    <a:pt x="6059" y="7423"/>
                    <a:pt x="6059" y="7423"/>
                    <a:pt x="6059" y="7423"/>
                  </a:cubicBezTo>
                  <a:cubicBezTo>
                    <a:pt x="6171" y="7356"/>
                    <a:pt x="6171" y="7356"/>
                    <a:pt x="6171" y="7356"/>
                  </a:cubicBezTo>
                  <a:cubicBezTo>
                    <a:pt x="6171" y="7356"/>
                    <a:pt x="6171" y="7356"/>
                    <a:pt x="6171" y="7356"/>
                  </a:cubicBezTo>
                  <a:cubicBezTo>
                    <a:pt x="6228" y="7356"/>
                    <a:pt x="6228" y="7356"/>
                    <a:pt x="6228" y="7356"/>
                  </a:cubicBezTo>
                  <a:cubicBezTo>
                    <a:pt x="6228" y="7356"/>
                    <a:pt x="6228" y="7356"/>
                    <a:pt x="6228" y="7356"/>
                  </a:cubicBezTo>
                  <a:cubicBezTo>
                    <a:pt x="6228" y="7423"/>
                    <a:pt x="6228" y="7423"/>
                    <a:pt x="6228" y="7423"/>
                  </a:cubicBezTo>
                  <a:cubicBezTo>
                    <a:pt x="6171" y="7490"/>
                    <a:pt x="6171" y="7490"/>
                    <a:pt x="6171" y="7490"/>
                  </a:cubicBezTo>
                  <a:cubicBezTo>
                    <a:pt x="6228" y="7490"/>
                    <a:pt x="6228" y="7490"/>
                    <a:pt x="6228" y="7490"/>
                  </a:cubicBezTo>
                  <a:cubicBezTo>
                    <a:pt x="6171" y="7557"/>
                    <a:pt x="6171" y="7557"/>
                    <a:pt x="6171" y="7557"/>
                  </a:cubicBezTo>
                  <a:cubicBezTo>
                    <a:pt x="6171" y="7557"/>
                    <a:pt x="6171" y="7557"/>
                    <a:pt x="6171" y="7557"/>
                  </a:cubicBezTo>
                  <a:cubicBezTo>
                    <a:pt x="6171" y="7624"/>
                    <a:pt x="6171" y="7624"/>
                    <a:pt x="6171" y="7624"/>
                  </a:cubicBezTo>
                  <a:cubicBezTo>
                    <a:pt x="6228" y="7557"/>
                    <a:pt x="6228" y="7557"/>
                    <a:pt x="6228" y="7557"/>
                  </a:cubicBezTo>
                  <a:cubicBezTo>
                    <a:pt x="6228" y="7624"/>
                    <a:pt x="6228" y="7624"/>
                    <a:pt x="6228" y="7624"/>
                  </a:cubicBezTo>
                  <a:cubicBezTo>
                    <a:pt x="6228" y="7624"/>
                    <a:pt x="6228" y="7624"/>
                    <a:pt x="6228" y="7624"/>
                  </a:cubicBezTo>
                  <a:cubicBezTo>
                    <a:pt x="6171" y="7624"/>
                    <a:pt x="6171" y="7624"/>
                    <a:pt x="6171" y="7624"/>
                  </a:cubicBezTo>
                  <a:cubicBezTo>
                    <a:pt x="6115" y="7690"/>
                    <a:pt x="6115" y="7690"/>
                    <a:pt x="6115" y="7690"/>
                  </a:cubicBezTo>
                  <a:cubicBezTo>
                    <a:pt x="6115" y="7690"/>
                    <a:pt x="6115" y="7690"/>
                    <a:pt x="6115" y="7690"/>
                  </a:cubicBezTo>
                  <a:cubicBezTo>
                    <a:pt x="6059" y="7757"/>
                    <a:pt x="6059" y="7757"/>
                    <a:pt x="6059" y="7757"/>
                  </a:cubicBezTo>
                  <a:cubicBezTo>
                    <a:pt x="6059" y="7757"/>
                    <a:pt x="6059" y="7757"/>
                    <a:pt x="6059" y="7757"/>
                  </a:cubicBezTo>
                  <a:cubicBezTo>
                    <a:pt x="6059" y="7824"/>
                    <a:pt x="6059" y="7824"/>
                    <a:pt x="6059" y="7824"/>
                  </a:cubicBezTo>
                  <a:cubicBezTo>
                    <a:pt x="6115" y="7824"/>
                    <a:pt x="6115" y="7824"/>
                    <a:pt x="6115" y="7824"/>
                  </a:cubicBezTo>
                  <a:cubicBezTo>
                    <a:pt x="6171" y="7824"/>
                    <a:pt x="6171" y="7824"/>
                    <a:pt x="6171" y="7824"/>
                  </a:cubicBezTo>
                  <a:cubicBezTo>
                    <a:pt x="6228" y="7824"/>
                    <a:pt x="6228" y="7824"/>
                    <a:pt x="6228" y="7824"/>
                  </a:cubicBezTo>
                  <a:cubicBezTo>
                    <a:pt x="6284" y="7824"/>
                    <a:pt x="6284" y="7824"/>
                    <a:pt x="6284" y="7824"/>
                  </a:cubicBezTo>
                  <a:cubicBezTo>
                    <a:pt x="6340" y="7824"/>
                    <a:pt x="6340" y="7824"/>
                    <a:pt x="6340" y="7824"/>
                  </a:cubicBezTo>
                  <a:cubicBezTo>
                    <a:pt x="6396" y="7690"/>
                    <a:pt x="6396" y="7690"/>
                    <a:pt x="6396" y="7690"/>
                  </a:cubicBezTo>
                  <a:cubicBezTo>
                    <a:pt x="6452" y="7624"/>
                    <a:pt x="6452" y="7624"/>
                    <a:pt x="6452" y="7624"/>
                  </a:cubicBezTo>
                  <a:cubicBezTo>
                    <a:pt x="6508" y="7624"/>
                    <a:pt x="6508" y="7624"/>
                    <a:pt x="6508" y="7624"/>
                  </a:cubicBezTo>
                  <a:cubicBezTo>
                    <a:pt x="6508" y="7624"/>
                    <a:pt x="6508" y="7624"/>
                    <a:pt x="6508" y="7624"/>
                  </a:cubicBezTo>
                  <a:cubicBezTo>
                    <a:pt x="6564" y="7624"/>
                    <a:pt x="6564" y="7624"/>
                    <a:pt x="6564" y="7624"/>
                  </a:cubicBezTo>
                  <a:cubicBezTo>
                    <a:pt x="6620" y="7690"/>
                    <a:pt x="6620" y="7690"/>
                    <a:pt x="6620" y="7690"/>
                  </a:cubicBezTo>
                  <a:cubicBezTo>
                    <a:pt x="6620" y="7690"/>
                    <a:pt x="6620" y="7690"/>
                    <a:pt x="6620" y="7690"/>
                  </a:cubicBezTo>
                  <a:cubicBezTo>
                    <a:pt x="6732" y="7757"/>
                    <a:pt x="6732" y="7757"/>
                    <a:pt x="6732" y="7757"/>
                  </a:cubicBezTo>
                  <a:cubicBezTo>
                    <a:pt x="6732" y="7757"/>
                    <a:pt x="6732" y="7757"/>
                    <a:pt x="6732" y="7757"/>
                  </a:cubicBezTo>
                  <a:cubicBezTo>
                    <a:pt x="6732" y="7824"/>
                    <a:pt x="6732" y="7824"/>
                    <a:pt x="6732" y="7824"/>
                  </a:cubicBezTo>
                  <a:cubicBezTo>
                    <a:pt x="6789" y="7891"/>
                    <a:pt x="6789" y="7891"/>
                    <a:pt x="6789" y="7891"/>
                  </a:cubicBezTo>
                  <a:cubicBezTo>
                    <a:pt x="6789" y="7958"/>
                    <a:pt x="6789" y="7958"/>
                    <a:pt x="6789" y="7958"/>
                  </a:cubicBezTo>
                  <a:cubicBezTo>
                    <a:pt x="6845" y="8092"/>
                    <a:pt x="6845" y="8092"/>
                    <a:pt x="6845" y="8092"/>
                  </a:cubicBezTo>
                  <a:cubicBezTo>
                    <a:pt x="7069" y="8225"/>
                    <a:pt x="7069" y="8225"/>
                    <a:pt x="7069" y="8225"/>
                  </a:cubicBezTo>
                  <a:cubicBezTo>
                    <a:pt x="7069" y="8292"/>
                    <a:pt x="7069" y="8292"/>
                    <a:pt x="7069" y="8292"/>
                  </a:cubicBezTo>
                  <a:cubicBezTo>
                    <a:pt x="7125" y="8292"/>
                    <a:pt x="7125" y="8292"/>
                    <a:pt x="7125" y="8292"/>
                  </a:cubicBezTo>
                  <a:cubicBezTo>
                    <a:pt x="7181" y="8359"/>
                    <a:pt x="7181" y="8359"/>
                    <a:pt x="7181" y="8359"/>
                  </a:cubicBezTo>
                  <a:cubicBezTo>
                    <a:pt x="7237" y="8359"/>
                    <a:pt x="7237" y="8359"/>
                    <a:pt x="7237" y="8359"/>
                  </a:cubicBezTo>
                  <a:cubicBezTo>
                    <a:pt x="7294" y="8426"/>
                    <a:pt x="7294" y="8426"/>
                    <a:pt x="7294" y="8426"/>
                  </a:cubicBezTo>
                  <a:cubicBezTo>
                    <a:pt x="7294" y="8493"/>
                    <a:pt x="7294" y="8493"/>
                    <a:pt x="7294" y="8493"/>
                  </a:cubicBezTo>
                  <a:cubicBezTo>
                    <a:pt x="7350" y="8493"/>
                    <a:pt x="7350" y="8493"/>
                    <a:pt x="7350" y="8493"/>
                  </a:cubicBezTo>
                  <a:cubicBezTo>
                    <a:pt x="7350" y="8493"/>
                    <a:pt x="7350" y="8493"/>
                    <a:pt x="7350" y="8493"/>
                  </a:cubicBezTo>
                  <a:cubicBezTo>
                    <a:pt x="7350" y="8493"/>
                    <a:pt x="7350" y="8493"/>
                    <a:pt x="7350" y="8493"/>
                  </a:cubicBezTo>
                  <a:cubicBezTo>
                    <a:pt x="7462" y="8560"/>
                    <a:pt x="7462" y="8560"/>
                    <a:pt x="7462" y="8560"/>
                  </a:cubicBezTo>
                  <a:cubicBezTo>
                    <a:pt x="7462" y="8560"/>
                    <a:pt x="7462" y="8560"/>
                    <a:pt x="7462" y="8560"/>
                  </a:cubicBezTo>
                  <a:cubicBezTo>
                    <a:pt x="7462" y="8627"/>
                    <a:pt x="7462" y="8627"/>
                    <a:pt x="7462" y="8627"/>
                  </a:cubicBezTo>
                  <a:cubicBezTo>
                    <a:pt x="7518" y="8627"/>
                    <a:pt x="7518" y="8627"/>
                    <a:pt x="7518" y="8627"/>
                  </a:cubicBezTo>
                  <a:cubicBezTo>
                    <a:pt x="7518" y="8627"/>
                    <a:pt x="7518" y="8627"/>
                    <a:pt x="7518" y="8627"/>
                  </a:cubicBezTo>
                  <a:cubicBezTo>
                    <a:pt x="7518" y="8560"/>
                    <a:pt x="7518" y="8560"/>
                    <a:pt x="7518" y="8560"/>
                  </a:cubicBezTo>
                  <a:cubicBezTo>
                    <a:pt x="7518" y="8560"/>
                    <a:pt x="7518" y="8560"/>
                    <a:pt x="7518" y="8560"/>
                  </a:cubicBezTo>
                  <a:cubicBezTo>
                    <a:pt x="7462" y="8493"/>
                    <a:pt x="7462" y="8493"/>
                    <a:pt x="7462" y="8493"/>
                  </a:cubicBezTo>
                  <a:cubicBezTo>
                    <a:pt x="7462" y="8493"/>
                    <a:pt x="7462" y="8493"/>
                    <a:pt x="7462" y="8493"/>
                  </a:cubicBezTo>
                  <a:cubicBezTo>
                    <a:pt x="7574" y="8493"/>
                    <a:pt x="7574" y="8493"/>
                    <a:pt x="7574" y="8493"/>
                  </a:cubicBezTo>
                  <a:cubicBezTo>
                    <a:pt x="7574" y="8560"/>
                    <a:pt x="7574" y="8560"/>
                    <a:pt x="7574" y="8560"/>
                  </a:cubicBezTo>
                  <a:cubicBezTo>
                    <a:pt x="7574" y="8560"/>
                    <a:pt x="7574" y="8560"/>
                    <a:pt x="7574" y="8560"/>
                  </a:cubicBezTo>
                  <a:cubicBezTo>
                    <a:pt x="7630" y="8493"/>
                    <a:pt x="7630" y="8493"/>
                    <a:pt x="7630" y="8493"/>
                  </a:cubicBezTo>
                  <a:cubicBezTo>
                    <a:pt x="7630" y="8493"/>
                    <a:pt x="7630" y="8493"/>
                    <a:pt x="7630" y="8493"/>
                  </a:cubicBezTo>
                  <a:cubicBezTo>
                    <a:pt x="7686" y="8560"/>
                    <a:pt x="7686" y="8560"/>
                    <a:pt x="7686" y="8560"/>
                  </a:cubicBezTo>
                  <a:cubicBezTo>
                    <a:pt x="7686" y="8627"/>
                    <a:pt x="7686" y="8627"/>
                    <a:pt x="7686" y="8627"/>
                  </a:cubicBezTo>
                  <a:cubicBezTo>
                    <a:pt x="7742" y="8627"/>
                    <a:pt x="7742" y="8627"/>
                    <a:pt x="7742" y="8627"/>
                  </a:cubicBezTo>
                  <a:cubicBezTo>
                    <a:pt x="7742" y="8693"/>
                    <a:pt x="7742" y="8693"/>
                    <a:pt x="7742" y="8693"/>
                  </a:cubicBezTo>
                  <a:cubicBezTo>
                    <a:pt x="7798" y="8760"/>
                    <a:pt x="7798" y="8760"/>
                    <a:pt x="7798" y="8760"/>
                  </a:cubicBezTo>
                  <a:cubicBezTo>
                    <a:pt x="7798" y="8827"/>
                    <a:pt x="7798" y="8827"/>
                    <a:pt x="7798" y="8827"/>
                  </a:cubicBezTo>
                  <a:cubicBezTo>
                    <a:pt x="7798" y="8894"/>
                    <a:pt x="7798" y="8894"/>
                    <a:pt x="7798" y="8894"/>
                  </a:cubicBezTo>
                  <a:cubicBezTo>
                    <a:pt x="7798" y="8894"/>
                    <a:pt x="7798" y="8894"/>
                    <a:pt x="7798" y="8894"/>
                  </a:cubicBezTo>
                  <a:cubicBezTo>
                    <a:pt x="7798" y="8961"/>
                    <a:pt x="7798" y="8961"/>
                    <a:pt x="7798" y="8961"/>
                  </a:cubicBezTo>
                  <a:cubicBezTo>
                    <a:pt x="7742" y="9028"/>
                    <a:pt x="7742" y="9028"/>
                    <a:pt x="7742" y="9028"/>
                  </a:cubicBezTo>
                  <a:cubicBezTo>
                    <a:pt x="7630" y="8961"/>
                    <a:pt x="7630" y="8961"/>
                    <a:pt x="7630" y="8961"/>
                  </a:cubicBezTo>
                  <a:cubicBezTo>
                    <a:pt x="7574" y="8961"/>
                    <a:pt x="7574" y="8961"/>
                    <a:pt x="7574" y="8961"/>
                  </a:cubicBezTo>
                  <a:cubicBezTo>
                    <a:pt x="7574" y="9028"/>
                    <a:pt x="7574" y="9028"/>
                    <a:pt x="7574" y="9028"/>
                  </a:cubicBezTo>
                  <a:cubicBezTo>
                    <a:pt x="7574" y="9028"/>
                    <a:pt x="7574" y="9028"/>
                    <a:pt x="7574" y="9028"/>
                  </a:cubicBezTo>
                  <a:cubicBezTo>
                    <a:pt x="7518" y="9028"/>
                    <a:pt x="7518" y="9028"/>
                    <a:pt x="7518" y="9028"/>
                  </a:cubicBezTo>
                  <a:cubicBezTo>
                    <a:pt x="7462" y="9028"/>
                    <a:pt x="7462" y="9028"/>
                    <a:pt x="7462" y="9028"/>
                  </a:cubicBezTo>
                  <a:cubicBezTo>
                    <a:pt x="7462" y="9028"/>
                    <a:pt x="7462" y="9028"/>
                    <a:pt x="7462" y="9028"/>
                  </a:cubicBezTo>
                  <a:cubicBezTo>
                    <a:pt x="7406" y="9095"/>
                    <a:pt x="7406" y="9095"/>
                    <a:pt x="7406" y="9095"/>
                  </a:cubicBezTo>
                  <a:cubicBezTo>
                    <a:pt x="7406" y="9095"/>
                    <a:pt x="7406" y="9095"/>
                    <a:pt x="7406" y="9095"/>
                  </a:cubicBezTo>
                  <a:cubicBezTo>
                    <a:pt x="7350" y="9095"/>
                    <a:pt x="7350" y="9095"/>
                    <a:pt x="7350" y="9095"/>
                  </a:cubicBezTo>
                  <a:cubicBezTo>
                    <a:pt x="7294" y="9162"/>
                    <a:pt x="7294" y="9162"/>
                    <a:pt x="7294" y="9162"/>
                  </a:cubicBezTo>
                  <a:cubicBezTo>
                    <a:pt x="7350" y="9162"/>
                    <a:pt x="7350" y="9162"/>
                    <a:pt x="7350" y="9162"/>
                  </a:cubicBezTo>
                  <a:cubicBezTo>
                    <a:pt x="7406" y="9162"/>
                    <a:pt x="7406" y="9162"/>
                    <a:pt x="7406" y="9162"/>
                  </a:cubicBezTo>
                  <a:cubicBezTo>
                    <a:pt x="7406" y="9228"/>
                    <a:pt x="7406" y="9228"/>
                    <a:pt x="7406" y="9228"/>
                  </a:cubicBezTo>
                  <a:cubicBezTo>
                    <a:pt x="7462" y="9295"/>
                    <a:pt x="7462" y="9295"/>
                    <a:pt x="7462" y="9295"/>
                  </a:cubicBezTo>
                  <a:cubicBezTo>
                    <a:pt x="7462" y="9228"/>
                    <a:pt x="7462" y="9228"/>
                    <a:pt x="7462" y="9228"/>
                  </a:cubicBezTo>
                  <a:cubicBezTo>
                    <a:pt x="7518" y="9295"/>
                    <a:pt x="7518" y="9295"/>
                    <a:pt x="7518" y="9295"/>
                  </a:cubicBezTo>
                  <a:cubicBezTo>
                    <a:pt x="7518" y="9362"/>
                    <a:pt x="7518" y="9362"/>
                    <a:pt x="7518" y="9362"/>
                  </a:cubicBezTo>
                  <a:cubicBezTo>
                    <a:pt x="7574" y="9362"/>
                    <a:pt x="7574" y="9362"/>
                    <a:pt x="7574" y="9362"/>
                  </a:cubicBezTo>
                  <a:cubicBezTo>
                    <a:pt x="7686" y="9429"/>
                    <a:pt x="7686" y="9429"/>
                    <a:pt x="7686" y="9429"/>
                  </a:cubicBezTo>
                  <a:cubicBezTo>
                    <a:pt x="7742" y="9429"/>
                    <a:pt x="7742" y="9429"/>
                    <a:pt x="7742" y="9429"/>
                  </a:cubicBezTo>
                  <a:cubicBezTo>
                    <a:pt x="7855" y="9496"/>
                    <a:pt x="7855" y="9496"/>
                    <a:pt x="7855" y="9496"/>
                  </a:cubicBezTo>
                  <a:cubicBezTo>
                    <a:pt x="7911" y="9496"/>
                    <a:pt x="7911" y="9496"/>
                    <a:pt x="7911" y="9496"/>
                  </a:cubicBezTo>
                  <a:cubicBezTo>
                    <a:pt x="7911" y="9429"/>
                    <a:pt x="7911" y="9429"/>
                    <a:pt x="7911" y="9429"/>
                  </a:cubicBezTo>
                  <a:cubicBezTo>
                    <a:pt x="7967" y="9429"/>
                    <a:pt x="7967" y="9429"/>
                    <a:pt x="7967" y="9429"/>
                  </a:cubicBezTo>
                  <a:cubicBezTo>
                    <a:pt x="8023" y="9429"/>
                    <a:pt x="8023" y="9429"/>
                    <a:pt x="8023" y="9429"/>
                  </a:cubicBezTo>
                  <a:cubicBezTo>
                    <a:pt x="7967" y="9496"/>
                    <a:pt x="7967" y="9496"/>
                    <a:pt x="7967" y="9496"/>
                  </a:cubicBezTo>
                  <a:cubicBezTo>
                    <a:pt x="8079" y="9429"/>
                    <a:pt x="8079" y="9429"/>
                    <a:pt x="8079" y="9429"/>
                  </a:cubicBezTo>
                  <a:cubicBezTo>
                    <a:pt x="8079" y="9496"/>
                    <a:pt x="8079" y="9496"/>
                    <a:pt x="8079" y="9496"/>
                  </a:cubicBezTo>
                  <a:cubicBezTo>
                    <a:pt x="8135" y="9496"/>
                    <a:pt x="8135" y="9496"/>
                    <a:pt x="8135" y="9496"/>
                  </a:cubicBezTo>
                  <a:cubicBezTo>
                    <a:pt x="8135" y="9429"/>
                    <a:pt x="8135" y="9429"/>
                    <a:pt x="8135" y="9429"/>
                  </a:cubicBezTo>
                  <a:cubicBezTo>
                    <a:pt x="8191" y="9429"/>
                    <a:pt x="8191" y="9429"/>
                    <a:pt x="8191" y="9429"/>
                  </a:cubicBezTo>
                  <a:cubicBezTo>
                    <a:pt x="8191" y="9429"/>
                    <a:pt x="8191" y="9429"/>
                    <a:pt x="8191" y="9429"/>
                  </a:cubicBezTo>
                  <a:cubicBezTo>
                    <a:pt x="8191" y="9496"/>
                    <a:pt x="8191" y="9496"/>
                    <a:pt x="8191" y="9496"/>
                  </a:cubicBezTo>
                  <a:cubicBezTo>
                    <a:pt x="8303" y="9429"/>
                    <a:pt x="8303" y="9429"/>
                    <a:pt x="8303" y="9429"/>
                  </a:cubicBezTo>
                  <a:cubicBezTo>
                    <a:pt x="8416" y="9362"/>
                    <a:pt x="8416" y="9362"/>
                    <a:pt x="8416" y="9362"/>
                  </a:cubicBezTo>
                  <a:cubicBezTo>
                    <a:pt x="8472" y="9362"/>
                    <a:pt x="8472" y="9362"/>
                    <a:pt x="8472" y="9362"/>
                  </a:cubicBezTo>
                  <a:cubicBezTo>
                    <a:pt x="8472" y="9429"/>
                    <a:pt x="8472" y="9429"/>
                    <a:pt x="8472" y="9429"/>
                  </a:cubicBezTo>
                  <a:cubicBezTo>
                    <a:pt x="8472" y="9429"/>
                    <a:pt x="8472" y="9429"/>
                    <a:pt x="8472" y="9429"/>
                  </a:cubicBezTo>
                  <a:cubicBezTo>
                    <a:pt x="8472" y="9429"/>
                    <a:pt x="8472" y="9429"/>
                    <a:pt x="8472" y="9429"/>
                  </a:cubicBezTo>
                  <a:cubicBezTo>
                    <a:pt x="8472" y="9429"/>
                    <a:pt x="8472" y="9429"/>
                    <a:pt x="8472" y="9429"/>
                  </a:cubicBezTo>
                  <a:cubicBezTo>
                    <a:pt x="8472" y="9496"/>
                    <a:pt x="8472" y="9496"/>
                    <a:pt x="8472" y="9496"/>
                  </a:cubicBezTo>
                  <a:cubicBezTo>
                    <a:pt x="8472" y="9563"/>
                    <a:pt x="8472" y="9563"/>
                    <a:pt x="8472" y="9563"/>
                  </a:cubicBezTo>
                  <a:cubicBezTo>
                    <a:pt x="8472" y="9563"/>
                    <a:pt x="8472" y="9563"/>
                    <a:pt x="8472" y="9563"/>
                  </a:cubicBezTo>
                  <a:cubicBezTo>
                    <a:pt x="8472" y="9563"/>
                    <a:pt x="8472" y="9563"/>
                    <a:pt x="8472" y="9563"/>
                  </a:cubicBezTo>
                  <a:cubicBezTo>
                    <a:pt x="8528" y="9563"/>
                    <a:pt x="8528" y="9563"/>
                    <a:pt x="8528" y="9563"/>
                  </a:cubicBezTo>
                  <a:cubicBezTo>
                    <a:pt x="8528" y="9563"/>
                    <a:pt x="8528" y="9563"/>
                    <a:pt x="8528" y="9563"/>
                  </a:cubicBezTo>
                  <a:cubicBezTo>
                    <a:pt x="8528" y="9630"/>
                    <a:pt x="8528" y="9630"/>
                    <a:pt x="8528" y="9630"/>
                  </a:cubicBezTo>
                  <a:cubicBezTo>
                    <a:pt x="8528" y="9697"/>
                    <a:pt x="8528" y="9697"/>
                    <a:pt x="8528" y="9697"/>
                  </a:cubicBezTo>
                  <a:cubicBezTo>
                    <a:pt x="8528" y="9763"/>
                    <a:pt x="8528" y="9763"/>
                    <a:pt x="8528" y="9763"/>
                  </a:cubicBezTo>
                  <a:cubicBezTo>
                    <a:pt x="8528" y="9763"/>
                    <a:pt x="8528" y="9763"/>
                    <a:pt x="8528" y="9763"/>
                  </a:cubicBezTo>
                  <a:cubicBezTo>
                    <a:pt x="8584" y="9763"/>
                    <a:pt x="8584" y="9763"/>
                    <a:pt x="8584" y="9763"/>
                  </a:cubicBezTo>
                  <a:cubicBezTo>
                    <a:pt x="8584" y="9697"/>
                    <a:pt x="8584" y="9697"/>
                    <a:pt x="8584" y="9697"/>
                  </a:cubicBezTo>
                  <a:cubicBezTo>
                    <a:pt x="8584" y="9630"/>
                    <a:pt x="8584" y="9630"/>
                    <a:pt x="8584" y="9630"/>
                  </a:cubicBezTo>
                  <a:cubicBezTo>
                    <a:pt x="8640" y="9630"/>
                    <a:pt x="8640" y="9630"/>
                    <a:pt x="8640" y="9630"/>
                  </a:cubicBezTo>
                  <a:cubicBezTo>
                    <a:pt x="8584" y="9697"/>
                    <a:pt x="8584" y="9697"/>
                    <a:pt x="8584" y="9697"/>
                  </a:cubicBezTo>
                  <a:cubicBezTo>
                    <a:pt x="8584" y="9830"/>
                    <a:pt x="8584" y="9830"/>
                    <a:pt x="8584" y="9830"/>
                  </a:cubicBezTo>
                  <a:cubicBezTo>
                    <a:pt x="8528" y="9897"/>
                    <a:pt x="8528" y="9897"/>
                    <a:pt x="8528" y="9897"/>
                  </a:cubicBezTo>
                  <a:cubicBezTo>
                    <a:pt x="8528" y="9964"/>
                    <a:pt x="8528" y="9964"/>
                    <a:pt x="8528" y="9964"/>
                  </a:cubicBezTo>
                  <a:cubicBezTo>
                    <a:pt x="8584" y="10031"/>
                    <a:pt x="8584" y="10031"/>
                    <a:pt x="8584" y="10031"/>
                  </a:cubicBezTo>
                  <a:cubicBezTo>
                    <a:pt x="8584" y="10098"/>
                    <a:pt x="8584" y="10098"/>
                    <a:pt x="8584" y="10098"/>
                  </a:cubicBezTo>
                  <a:cubicBezTo>
                    <a:pt x="8528" y="10165"/>
                    <a:pt x="8528" y="10165"/>
                    <a:pt x="8528" y="10165"/>
                  </a:cubicBezTo>
                  <a:cubicBezTo>
                    <a:pt x="8584" y="10232"/>
                    <a:pt x="8584" y="10232"/>
                    <a:pt x="8584" y="10232"/>
                  </a:cubicBezTo>
                  <a:cubicBezTo>
                    <a:pt x="8584" y="10232"/>
                    <a:pt x="8584" y="10232"/>
                    <a:pt x="8584" y="10232"/>
                  </a:cubicBezTo>
                  <a:cubicBezTo>
                    <a:pt x="8584" y="10298"/>
                    <a:pt x="8584" y="10298"/>
                    <a:pt x="8584" y="10298"/>
                  </a:cubicBezTo>
                  <a:cubicBezTo>
                    <a:pt x="8584" y="10298"/>
                    <a:pt x="8584" y="10298"/>
                    <a:pt x="8584" y="10298"/>
                  </a:cubicBezTo>
                  <a:cubicBezTo>
                    <a:pt x="8640" y="10432"/>
                    <a:pt x="8640" y="10432"/>
                    <a:pt x="8640" y="10432"/>
                  </a:cubicBezTo>
                  <a:cubicBezTo>
                    <a:pt x="8640" y="10566"/>
                    <a:pt x="8640" y="10566"/>
                    <a:pt x="8640" y="10566"/>
                  </a:cubicBezTo>
                  <a:cubicBezTo>
                    <a:pt x="8640" y="10432"/>
                    <a:pt x="8640" y="10432"/>
                    <a:pt x="8640" y="10432"/>
                  </a:cubicBezTo>
                  <a:cubicBezTo>
                    <a:pt x="8640" y="10298"/>
                    <a:pt x="8640" y="10298"/>
                    <a:pt x="8640" y="10298"/>
                  </a:cubicBezTo>
                  <a:cubicBezTo>
                    <a:pt x="8640" y="10165"/>
                    <a:pt x="8640" y="10165"/>
                    <a:pt x="8640" y="10165"/>
                  </a:cubicBezTo>
                  <a:cubicBezTo>
                    <a:pt x="8696" y="10031"/>
                    <a:pt x="8696" y="10031"/>
                    <a:pt x="8696" y="10031"/>
                  </a:cubicBezTo>
                  <a:cubicBezTo>
                    <a:pt x="8696" y="10031"/>
                    <a:pt x="8696" y="10031"/>
                    <a:pt x="8696" y="10031"/>
                  </a:cubicBezTo>
                  <a:cubicBezTo>
                    <a:pt x="8696" y="10098"/>
                    <a:pt x="8696" y="10098"/>
                    <a:pt x="8696" y="10098"/>
                  </a:cubicBezTo>
                  <a:cubicBezTo>
                    <a:pt x="8696" y="10098"/>
                    <a:pt x="8696" y="10098"/>
                    <a:pt x="8696" y="10098"/>
                  </a:cubicBezTo>
                  <a:cubicBezTo>
                    <a:pt x="8696" y="10165"/>
                    <a:pt x="8696" y="10165"/>
                    <a:pt x="8696" y="10165"/>
                  </a:cubicBezTo>
                  <a:cubicBezTo>
                    <a:pt x="8696" y="10165"/>
                    <a:pt x="8696" y="10165"/>
                    <a:pt x="8696" y="10165"/>
                  </a:cubicBezTo>
                  <a:cubicBezTo>
                    <a:pt x="8752" y="10165"/>
                    <a:pt x="8752" y="10165"/>
                    <a:pt x="8752" y="10165"/>
                  </a:cubicBezTo>
                  <a:cubicBezTo>
                    <a:pt x="8752" y="10165"/>
                    <a:pt x="8752" y="10165"/>
                    <a:pt x="8752" y="10165"/>
                  </a:cubicBezTo>
                  <a:cubicBezTo>
                    <a:pt x="8808" y="10098"/>
                    <a:pt x="8808" y="10098"/>
                    <a:pt x="8808" y="10098"/>
                  </a:cubicBezTo>
                  <a:cubicBezTo>
                    <a:pt x="8808" y="10098"/>
                    <a:pt x="8808" y="10098"/>
                    <a:pt x="8808" y="10098"/>
                  </a:cubicBezTo>
                  <a:cubicBezTo>
                    <a:pt x="8752" y="10031"/>
                    <a:pt x="8752" y="10031"/>
                    <a:pt x="8752" y="10031"/>
                  </a:cubicBezTo>
                  <a:cubicBezTo>
                    <a:pt x="8752" y="9964"/>
                    <a:pt x="8752" y="9964"/>
                    <a:pt x="8752" y="9964"/>
                  </a:cubicBezTo>
                  <a:cubicBezTo>
                    <a:pt x="8808" y="9964"/>
                    <a:pt x="8808" y="9964"/>
                    <a:pt x="8808" y="9964"/>
                  </a:cubicBezTo>
                  <a:cubicBezTo>
                    <a:pt x="8808" y="9964"/>
                    <a:pt x="8808" y="9964"/>
                    <a:pt x="8808" y="9964"/>
                  </a:cubicBezTo>
                  <a:cubicBezTo>
                    <a:pt x="8752" y="9897"/>
                    <a:pt x="8752" y="9897"/>
                    <a:pt x="8752" y="9897"/>
                  </a:cubicBezTo>
                  <a:cubicBezTo>
                    <a:pt x="8752" y="9897"/>
                    <a:pt x="8752" y="9897"/>
                    <a:pt x="8752" y="9897"/>
                  </a:cubicBezTo>
                  <a:cubicBezTo>
                    <a:pt x="8808" y="9763"/>
                    <a:pt x="8808" y="9763"/>
                    <a:pt x="8808" y="9763"/>
                  </a:cubicBezTo>
                  <a:cubicBezTo>
                    <a:pt x="8808" y="9630"/>
                    <a:pt x="8808" y="9630"/>
                    <a:pt x="8808" y="9630"/>
                  </a:cubicBezTo>
                  <a:cubicBezTo>
                    <a:pt x="8808" y="9630"/>
                    <a:pt x="8808" y="9630"/>
                    <a:pt x="8808" y="9630"/>
                  </a:cubicBezTo>
                  <a:cubicBezTo>
                    <a:pt x="8808" y="9563"/>
                    <a:pt x="8808" y="9563"/>
                    <a:pt x="8808" y="9563"/>
                  </a:cubicBezTo>
                  <a:cubicBezTo>
                    <a:pt x="8864" y="9563"/>
                    <a:pt x="8864" y="9563"/>
                    <a:pt x="8864" y="9563"/>
                  </a:cubicBezTo>
                  <a:cubicBezTo>
                    <a:pt x="8921" y="9496"/>
                    <a:pt x="8921" y="9496"/>
                    <a:pt x="8921" y="9496"/>
                  </a:cubicBezTo>
                  <a:cubicBezTo>
                    <a:pt x="8921" y="9496"/>
                    <a:pt x="8921" y="9496"/>
                    <a:pt x="8921" y="9496"/>
                  </a:cubicBezTo>
                  <a:cubicBezTo>
                    <a:pt x="8977" y="9496"/>
                    <a:pt x="8977" y="9496"/>
                    <a:pt x="8977" y="9496"/>
                  </a:cubicBezTo>
                  <a:cubicBezTo>
                    <a:pt x="8977" y="9496"/>
                    <a:pt x="8977" y="9496"/>
                    <a:pt x="8977" y="9496"/>
                  </a:cubicBezTo>
                  <a:cubicBezTo>
                    <a:pt x="9033" y="9496"/>
                    <a:pt x="9033" y="9496"/>
                    <a:pt x="9033" y="9496"/>
                  </a:cubicBezTo>
                  <a:cubicBezTo>
                    <a:pt x="9033" y="9496"/>
                    <a:pt x="9033" y="9496"/>
                    <a:pt x="9033" y="9496"/>
                  </a:cubicBezTo>
                  <a:cubicBezTo>
                    <a:pt x="9089" y="9429"/>
                    <a:pt x="9089" y="9429"/>
                    <a:pt x="9089" y="9429"/>
                  </a:cubicBezTo>
                  <a:cubicBezTo>
                    <a:pt x="9089" y="9429"/>
                    <a:pt x="9089" y="9429"/>
                    <a:pt x="9089" y="9429"/>
                  </a:cubicBezTo>
                  <a:cubicBezTo>
                    <a:pt x="9089" y="9496"/>
                    <a:pt x="9089" y="9496"/>
                    <a:pt x="9089" y="9496"/>
                  </a:cubicBezTo>
                  <a:cubicBezTo>
                    <a:pt x="9145" y="9429"/>
                    <a:pt x="9145" y="9429"/>
                    <a:pt x="9145" y="9429"/>
                  </a:cubicBezTo>
                  <a:cubicBezTo>
                    <a:pt x="9201" y="9429"/>
                    <a:pt x="9201" y="9429"/>
                    <a:pt x="9201" y="9429"/>
                  </a:cubicBezTo>
                  <a:cubicBezTo>
                    <a:pt x="9201" y="9362"/>
                    <a:pt x="9201" y="9362"/>
                    <a:pt x="9201" y="9362"/>
                  </a:cubicBezTo>
                  <a:cubicBezTo>
                    <a:pt x="9201" y="9362"/>
                    <a:pt x="9201" y="9362"/>
                    <a:pt x="9201" y="9362"/>
                  </a:cubicBezTo>
                  <a:cubicBezTo>
                    <a:pt x="9257" y="9429"/>
                    <a:pt x="9257" y="9429"/>
                    <a:pt x="9257" y="9429"/>
                  </a:cubicBezTo>
                  <a:cubicBezTo>
                    <a:pt x="9257" y="9429"/>
                    <a:pt x="9257" y="9429"/>
                    <a:pt x="9257" y="9429"/>
                  </a:cubicBezTo>
                  <a:cubicBezTo>
                    <a:pt x="9257" y="9496"/>
                    <a:pt x="9257" y="9496"/>
                    <a:pt x="9257" y="9496"/>
                  </a:cubicBezTo>
                  <a:cubicBezTo>
                    <a:pt x="9257" y="9429"/>
                    <a:pt x="9257" y="9429"/>
                    <a:pt x="9257" y="9429"/>
                  </a:cubicBezTo>
                  <a:cubicBezTo>
                    <a:pt x="9257" y="9362"/>
                    <a:pt x="9257" y="9362"/>
                    <a:pt x="9257" y="9362"/>
                  </a:cubicBezTo>
                  <a:cubicBezTo>
                    <a:pt x="9313" y="9295"/>
                    <a:pt x="9313" y="9295"/>
                    <a:pt x="9313" y="9295"/>
                  </a:cubicBezTo>
                  <a:cubicBezTo>
                    <a:pt x="9313" y="9295"/>
                    <a:pt x="9313" y="9295"/>
                    <a:pt x="9313" y="9295"/>
                  </a:cubicBezTo>
                  <a:cubicBezTo>
                    <a:pt x="9369" y="9295"/>
                    <a:pt x="9369" y="9295"/>
                    <a:pt x="9369" y="9295"/>
                  </a:cubicBezTo>
                  <a:cubicBezTo>
                    <a:pt x="9425" y="9295"/>
                    <a:pt x="9425" y="9295"/>
                    <a:pt x="9425" y="9295"/>
                  </a:cubicBezTo>
                  <a:cubicBezTo>
                    <a:pt x="9425" y="9295"/>
                    <a:pt x="9425" y="9295"/>
                    <a:pt x="9425" y="9295"/>
                  </a:cubicBezTo>
                  <a:cubicBezTo>
                    <a:pt x="9482" y="9295"/>
                    <a:pt x="9482" y="9295"/>
                    <a:pt x="9482" y="9295"/>
                  </a:cubicBezTo>
                  <a:cubicBezTo>
                    <a:pt x="9538" y="9228"/>
                    <a:pt x="9538" y="9228"/>
                    <a:pt x="9538" y="9228"/>
                  </a:cubicBezTo>
                  <a:cubicBezTo>
                    <a:pt x="9482" y="9228"/>
                    <a:pt x="9482" y="9228"/>
                    <a:pt x="9482" y="9228"/>
                  </a:cubicBezTo>
                  <a:cubicBezTo>
                    <a:pt x="9538" y="9162"/>
                    <a:pt x="9538" y="9162"/>
                    <a:pt x="9538" y="9162"/>
                  </a:cubicBezTo>
                  <a:cubicBezTo>
                    <a:pt x="9482" y="9162"/>
                    <a:pt x="9482" y="9162"/>
                    <a:pt x="9482" y="9162"/>
                  </a:cubicBezTo>
                  <a:cubicBezTo>
                    <a:pt x="9482" y="9162"/>
                    <a:pt x="9482" y="9162"/>
                    <a:pt x="9482" y="9162"/>
                  </a:cubicBezTo>
                  <a:cubicBezTo>
                    <a:pt x="9425" y="9162"/>
                    <a:pt x="9425" y="9162"/>
                    <a:pt x="9425" y="9162"/>
                  </a:cubicBezTo>
                  <a:cubicBezTo>
                    <a:pt x="9313" y="9228"/>
                    <a:pt x="9313" y="9228"/>
                    <a:pt x="9313" y="9228"/>
                  </a:cubicBezTo>
                  <a:cubicBezTo>
                    <a:pt x="9313" y="9228"/>
                    <a:pt x="9313" y="9228"/>
                    <a:pt x="9313" y="9228"/>
                  </a:cubicBezTo>
                  <a:cubicBezTo>
                    <a:pt x="9313" y="9228"/>
                    <a:pt x="9313" y="9228"/>
                    <a:pt x="9313" y="9228"/>
                  </a:cubicBezTo>
                  <a:cubicBezTo>
                    <a:pt x="9257" y="9228"/>
                    <a:pt x="9257" y="9228"/>
                    <a:pt x="9257" y="9228"/>
                  </a:cubicBezTo>
                  <a:cubicBezTo>
                    <a:pt x="9257" y="9295"/>
                    <a:pt x="9257" y="9295"/>
                    <a:pt x="9257" y="9295"/>
                  </a:cubicBezTo>
                  <a:cubicBezTo>
                    <a:pt x="9257" y="9295"/>
                    <a:pt x="9257" y="9295"/>
                    <a:pt x="9257" y="9295"/>
                  </a:cubicBezTo>
                  <a:cubicBezTo>
                    <a:pt x="9201" y="9228"/>
                    <a:pt x="9201" y="9228"/>
                    <a:pt x="9201" y="9228"/>
                  </a:cubicBezTo>
                  <a:cubicBezTo>
                    <a:pt x="9201" y="9228"/>
                    <a:pt x="9201" y="9228"/>
                    <a:pt x="9201" y="9228"/>
                  </a:cubicBezTo>
                  <a:cubicBezTo>
                    <a:pt x="9201" y="9228"/>
                    <a:pt x="9201" y="9228"/>
                    <a:pt x="9201" y="9228"/>
                  </a:cubicBezTo>
                  <a:cubicBezTo>
                    <a:pt x="9145" y="9295"/>
                    <a:pt x="9145" y="9295"/>
                    <a:pt x="9145" y="9295"/>
                  </a:cubicBezTo>
                  <a:cubicBezTo>
                    <a:pt x="9145" y="9295"/>
                    <a:pt x="9145" y="9295"/>
                    <a:pt x="9145" y="9295"/>
                  </a:cubicBezTo>
                  <a:cubicBezTo>
                    <a:pt x="9089" y="9228"/>
                    <a:pt x="9089" y="9228"/>
                    <a:pt x="9089" y="9228"/>
                  </a:cubicBezTo>
                  <a:cubicBezTo>
                    <a:pt x="9033" y="9228"/>
                    <a:pt x="9033" y="9228"/>
                    <a:pt x="9033" y="9228"/>
                  </a:cubicBezTo>
                  <a:cubicBezTo>
                    <a:pt x="9033" y="9228"/>
                    <a:pt x="9033" y="9228"/>
                    <a:pt x="9033" y="9228"/>
                  </a:cubicBezTo>
                  <a:cubicBezTo>
                    <a:pt x="9033" y="9228"/>
                    <a:pt x="9033" y="9228"/>
                    <a:pt x="9033" y="9228"/>
                  </a:cubicBezTo>
                  <a:cubicBezTo>
                    <a:pt x="9033" y="9295"/>
                    <a:pt x="9033" y="9295"/>
                    <a:pt x="9033" y="9295"/>
                  </a:cubicBezTo>
                  <a:cubicBezTo>
                    <a:pt x="9033" y="9295"/>
                    <a:pt x="9033" y="9295"/>
                    <a:pt x="9033" y="9295"/>
                  </a:cubicBezTo>
                  <a:cubicBezTo>
                    <a:pt x="9033" y="9362"/>
                    <a:pt x="9033" y="9362"/>
                    <a:pt x="9033" y="9362"/>
                  </a:cubicBezTo>
                  <a:cubicBezTo>
                    <a:pt x="8977" y="9362"/>
                    <a:pt x="8977" y="9362"/>
                    <a:pt x="8977" y="9362"/>
                  </a:cubicBezTo>
                  <a:cubicBezTo>
                    <a:pt x="8977" y="9362"/>
                    <a:pt x="8977" y="9362"/>
                    <a:pt x="8977" y="9362"/>
                  </a:cubicBezTo>
                  <a:cubicBezTo>
                    <a:pt x="8921" y="9295"/>
                    <a:pt x="8921" y="9295"/>
                    <a:pt x="8921" y="9295"/>
                  </a:cubicBezTo>
                  <a:cubicBezTo>
                    <a:pt x="8921" y="9295"/>
                    <a:pt x="8921" y="9295"/>
                    <a:pt x="8921" y="9295"/>
                  </a:cubicBezTo>
                  <a:cubicBezTo>
                    <a:pt x="8921" y="9295"/>
                    <a:pt x="8921" y="9295"/>
                    <a:pt x="8921" y="9295"/>
                  </a:cubicBezTo>
                  <a:cubicBezTo>
                    <a:pt x="8921" y="9228"/>
                    <a:pt x="8921" y="9228"/>
                    <a:pt x="8921" y="9228"/>
                  </a:cubicBezTo>
                  <a:cubicBezTo>
                    <a:pt x="8921" y="9228"/>
                    <a:pt x="8921" y="9228"/>
                    <a:pt x="8921" y="9228"/>
                  </a:cubicBezTo>
                  <a:cubicBezTo>
                    <a:pt x="8921" y="9228"/>
                    <a:pt x="8921" y="9228"/>
                    <a:pt x="8921" y="9228"/>
                  </a:cubicBezTo>
                  <a:cubicBezTo>
                    <a:pt x="8864" y="9228"/>
                    <a:pt x="8864" y="9228"/>
                    <a:pt x="8864" y="9228"/>
                  </a:cubicBezTo>
                  <a:cubicBezTo>
                    <a:pt x="8864" y="9162"/>
                    <a:pt x="8864" y="9162"/>
                    <a:pt x="8864" y="9162"/>
                  </a:cubicBezTo>
                  <a:cubicBezTo>
                    <a:pt x="8921" y="9162"/>
                    <a:pt x="8921" y="9162"/>
                    <a:pt x="8921" y="9162"/>
                  </a:cubicBezTo>
                  <a:cubicBezTo>
                    <a:pt x="8977" y="9028"/>
                    <a:pt x="8977" y="9028"/>
                    <a:pt x="8977" y="9028"/>
                  </a:cubicBezTo>
                  <a:cubicBezTo>
                    <a:pt x="9033" y="9028"/>
                    <a:pt x="9033" y="9028"/>
                    <a:pt x="9033" y="9028"/>
                  </a:cubicBezTo>
                  <a:cubicBezTo>
                    <a:pt x="9089" y="9095"/>
                    <a:pt x="9089" y="9095"/>
                    <a:pt x="9089" y="9095"/>
                  </a:cubicBezTo>
                  <a:cubicBezTo>
                    <a:pt x="9257" y="9028"/>
                    <a:pt x="9257" y="9028"/>
                    <a:pt x="9257" y="9028"/>
                  </a:cubicBezTo>
                  <a:cubicBezTo>
                    <a:pt x="9369" y="9028"/>
                    <a:pt x="9369" y="9028"/>
                    <a:pt x="9369" y="9028"/>
                  </a:cubicBezTo>
                  <a:cubicBezTo>
                    <a:pt x="9425" y="9028"/>
                    <a:pt x="9425" y="9028"/>
                    <a:pt x="9425" y="9028"/>
                  </a:cubicBezTo>
                  <a:cubicBezTo>
                    <a:pt x="9482" y="9028"/>
                    <a:pt x="9482" y="9028"/>
                    <a:pt x="9482" y="9028"/>
                  </a:cubicBezTo>
                  <a:cubicBezTo>
                    <a:pt x="9538" y="9028"/>
                    <a:pt x="9538" y="9028"/>
                    <a:pt x="9538" y="9028"/>
                  </a:cubicBezTo>
                  <a:cubicBezTo>
                    <a:pt x="9538" y="9095"/>
                    <a:pt x="9538" y="9095"/>
                    <a:pt x="9538" y="9095"/>
                  </a:cubicBezTo>
                  <a:cubicBezTo>
                    <a:pt x="9538" y="9095"/>
                    <a:pt x="9538" y="9095"/>
                    <a:pt x="9538" y="9095"/>
                  </a:cubicBezTo>
                  <a:cubicBezTo>
                    <a:pt x="9594" y="9095"/>
                    <a:pt x="9594" y="9095"/>
                    <a:pt x="9594" y="9095"/>
                  </a:cubicBezTo>
                  <a:cubicBezTo>
                    <a:pt x="9594" y="9228"/>
                    <a:pt x="9594" y="9228"/>
                    <a:pt x="9594" y="9228"/>
                  </a:cubicBezTo>
                  <a:cubicBezTo>
                    <a:pt x="9538" y="9228"/>
                    <a:pt x="9538" y="9228"/>
                    <a:pt x="9538" y="9228"/>
                  </a:cubicBezTo>
                  <a:cubicBezTo>
                    <a:pt x="9594" y="9295"/>
                    <a:pt x="9594" y="9295"/>
                    <a:pt x="9594" y="9295"/>
                  </a:cubicBezTo>
                  <a:cubicBezTo>
                    <a:pt x="9594" y="9295"/>
                    <a:pt x="9594" y="9295"/>
                    <a:pt x="9594" y="9295"/>
                  </a:cubicBezTo>
                  <a:cubicBezTo>
                    <a:pt x="9538" y="9295"/>
                    <a:pt x="9538" y="9295"/>
                    <a:pt x="9538" y="9295"/>
                  </a:cubicBezTo>
                  <a:cubicBezTo>
                    <a:pt x="9538" y="9362"/>
                    <a:pt x="9538" y="9362"/>
                    <a:pt x="9538" y="9362"/>
                  </a:cubicBezTo>
                  <a:cubicBezTo>
                    <a:pt x="9538" y="9362"/>
                    <a:pt x="9538" y="9362"/>
                    <a:pt x="9538" y="9362"/>
                  </a:cubicBezTo>
                  <a:cubicBezTo>
                    <a:pt x="9594" y="9429"/>
                    <a:pt x="9594" y="9429"/>
                    <a:pt x="9594" y="9429"/>
                  </a:cubicBezTo>
                  <a:cubicBezTo>
                    <a:pt x="9594" y="9429"/>
                    <a:pt x="9594" y="9429"/>
                    <a:pt x="9594" y="9429"/>
                  </a:cubicBezTo>
                  <a:cubicBezTo>
                    <a:pt x="9650" y="9496"/>
                    <a:pt x="9650" y="9496"/>
                    <a:pt x="9650" y="9496"/>
                  </a:cubicBezTo>
                  <a:cubicBezTo>
                    <a:pt x="9650" y="9496"/>
                    <a:pt x="9650" y="9496"/>
                    <a:pt x="9650" y="9496"/>
                  </a:cubicBezTo>
                  <a:cubicBezTo>
                    <a:pt x="9594" y="9563"/>
                    <a:pt x="9594" y="9563"/>
                    <a:pt x="9594" y="9563"/>
                  </a:cubicBezTo>
                  <a:cubicBezTo>
                    <a:pt x="9594" y="9563"/>
                    <a:pt x="9594" y="9563"/>
                    <a:pt x="9594" y="9563"/>
                  </a:cubicBezTo>
                  <a:cubicBezTo>
                    <a:pt x="9594" y="9630"/>
                    <a:pt x="9594" y="9630"/>
                    <a:pt x="9594" y="9630"/>
                  </a:cubicBezTo>
                  <a:cubicBezTo>
                    <a:pt x="9650" y="9630"/>
                    <a:pt x="9650" y="9630"/>
                    <a:pt x="9650" y="9630"/>
                  </a:cubicBezTo>
                  <a:cubicBezTo>
                    <a:pt x="9650" y="9630"/>
                    <a:pt x="9650" y="9630"/>
                    <a:pt x="9650" y="9630"/>
                  </a:cubicBezTo>
                  <a:cubicBezTo>
                    <a:pt x="9650" y="9630"/>
                    <a:pt x="9650" y="9630"/>
                    <a:pt x="9650" y="9630"/>
                  </a:cubicBezTo>
                  <a:cubicBezTo>
                    <a:pt x="9706" y="9630"/>
                    <a:pt x="9706" y="9630"/>
                    <a:pt x="9706" y="9630"/>
                  </a:cubicBezTo>
                  <a:cubicBezTo>
                    <a:pt x="9706" y="9697"/>
                    <a:pt x="9706" y="9697"/>
                    <a:pt x="9706" y="9697"/>
                  </a:cubicBezTo>
                  <a:cubicBezTo>
                    <a:pt x="9762" y="9697"/>
                    <a:pt x="9762" y="9697"/>
                    <a:pt x="9762" y="9697"/>
                  </a:cubicBezTo>
                  <a:cubicBezTo>
                    <a:pt x="9818" y="9630"/>
                    <a:pt x="9818" y="9630"/>
                    <a:pt x="9818" y="9630"/>
                  </a:cubicBezTo>
                  <a:cubicBezTo>
                    <a:pt x="9818" y="9697"/>
                    <a:pt x="9818" y="9697"/>
                    <a:pt x="9818" y="9697"/>
                  </a:cubicBezTo>
                  <a:cubicBezTo>
                    <a:pt x="9818" y="9697"/>
                    <a:pt x="9818" y="9697"/>
                    <a:pt x="9818" y="9697"/>
                  </a:cubicBezTo>
                  <a:cubicBezTo>
                    <a:pt x="9874" y="9697"/>
                    <a:pt x="9874" y="9697"/>
                    <a:pt x="9874" y="9697"/>
                  </a:cubicBezTo>
                  <a:cubicBezTo>
                    <a:pt x="9874" y="9697"/>
                    <a:pt x="9874" y="9697"/>
                    <a:pt x="9874" y="9697"/>
                  </a:cubicBezTo>
                  <a:cubicBezTo>
                    <a:pt x="9874" y="9763"/>
                    <a:pt x="9874" y="9763"/>
                    <a:pt x="9874" y="9763"/>
                  </a:cubicBezTo>
                  <a:cubicBezTo>
                    <a:pt x="9874" y="9763"/>
                    <a:pt x="9874" y="9763"/>
                    <a:pt x="9874" y="9763"/>
                  </a:cubicBezTo>
                  <a:cubicBezTo>
                    <a:pt x="9874" y="9830"/>
                    <a:pt x="9874" y="9830"/>
                    <a:pt x="9874" y="9830"/>
                  </a:cubicBezTo>
                  <a:cubicBezTo>
                    <a:pt x="9930" y="9830"/>
                    <a:pt x="9930" y="9830"/>
                    <a:pt x="9930" y="9830"/>
                  </a:cubicBezTo>
                  <a:cubicBezTo>
                    <a:pt x="9930" y="9830"/>
                    <a:pt x="9930" y="9830"/>
                    <a:pt x="9930" y="9830"/>
                  </a:cubicBezTo>
                  <a:cubicBezTo>
                    <a:pt x="9986" y="9897"/>
                    <a:pt x="9986" y="9897"/>
                    <a:pt x="9986" y="9897"/>
                  </a:cubicBezTo>
                  <a:cubicBezTo>
                    <a:pt x="9986" y="9964"/>
                    <a:pt x="9986" y="9964"/>
                    <a:pt x="9986" y="9964"/>
                  </a:cubicBezTo>
                  <a:cubicBezTo>
                    <a:pt x="10043" y="9897"/>
                    <a:pt x="10043" y="9897"/>
                    <a:pt x="10043" y="9897"/>
                  </a:cubicBezTo>
                  <a:cubicBezTo>
                    <a:pt x="10043" y="9897"/>
                    <a:pt x="10043" y="9897"/>
                    <a:pt x="10043" y="9897"/>
                  </a:cubicBezTo>
                  <a:cubicBezTo>
                    <a:pt x="10043" y="9964"/>
                    <a:pt x="10043" y="9964"/>
                    <a:pt x="10043" y="9964"/>
                  </a:cubicBezTo>
                  <a:cubicBezTo>
                    <a:pt x="10099" y="9964"/>
                    <a:pt x="10099" y="9964"/>
                    <a:pt x="10099" y="9964"/>
                  </a:cubicBezTo>
                  <a:cubicBezTo>
                    <a:pt x="10155" y="10031"/>
                    <a:pt x="10155" y="10031"/>
                    <a:pt x="10155" y="10031"/>
                  </a:cubicBezTo>
                  <a:cubicBezTo>
                    <a:pt x="10211" y="9964"/>
                    <a:pt x="10211" y="9964"/>
                    <a:pt x="10211" y="9964"/>
                  </a:cubicBezTo>
                  <a:cubicBezTo>
                    <a:pt x="10267" y="10031"/>
                    <a:pt x="10267" y="10031"/>
                    <a:pt x="10267" y="10031"/>
                  </a:cubicBezTo>
                  <a:cubicBezTo>
                    <a:pt x="10267" y="9964"/>
                    <a:pt x="10267" y="9964"/>
                    <a:pt x="10267" y="9964"/>
                  </a:cubicBezTo>
                  <a:cubicBezTo>
                    <a:pt x="10379" y="9897"/>
                    <a:pt x="10379" y="9897"/>
                    <a:pt x="10379" y="9897"/>
                  </a:cubicBezTo>
                  <a:cubicBezTo>
                    <a:pt x="10379" y="9897"/>
                    <a:pt x="10379" y="9897"/>
                    <a:pt x="10379" y="9897"/>
                  </a:cubicBezTo>
                  <a:cubicBezTo>
                    <a:pt x="10379" y="9964"/>
                    <a:pt x="10379" y="9964"/>
                    <a:pt x="10379" y="9964"/>
                  </a:cubicBezTo>
                  <a:cubicBezTo>
                    <a:pt x="10491" y="9964"/>
                    <a:pt x="10491" y="9964"/>
                    <a:pt x="10491" y="9964"/>
                  </a:cubicBezTo>
                  <a:cubicBezTo>
                    <a:pt x="10548" y="10031"/>
                    <a:pt x="10548" y="10031"/>
                    <a:pt x="10548" y="10031"/>
                  </a:cubicBezTo>
                  <a:cubicBezTo>
                    <a:pt x="10604" y="10031"/>
                    <a:pt x="10604" y="10031"/>
                    <a:pt x="10604" y="10031"/>
                  </a:cubicBezTo>
                  <a:cubicBezTo>
                    <a:pt x="10660" y="10031"/>
                    <a:pt x="10660" y="10031"/>
                    <a:pt x="10660" y="10031"/>
                  </a:cubicBezTo>
                  <a:cubicBezTo>
                    <a:pt x="10660" y="10031"/>
                    <a:pt x="10660" y="10031"/>
                    <a:pt x="10660" y="10031"/>
                  </a:cubicBezTo>
                  <a:cubicBezTo>
                    <a:pt x="10772" y="10031"/>
                    <a:pt x="10772" y="10031"/>
                    <a:pt x="10772" y="10031"/>
                  </a:cubicBezTo>
                  <a:cubicBezTo>
                    <a:pt x="10772" y="10098"/>
                    <a:pt x="10772" y="10098"/>
                    <a:pt x="10772" y="10098"/>
                  </a:cubicBezTo>
                  <a:cubicBezTo>
                    <a:pt x="10828" y="10031"/>
                    <a:pt x="10828" y="10031"/>
                    <a:pt x="10828" y="10031"/>
                  </a:cubicBezTo>
                  <a:cubicBezTo>
                    <a:pt x="10828" y="9964"/>
                    <a:pt x="10828" y="9964"/>
                    <a:pt x="10828" y="9964"/>
                  </a:cubicBezTo>
                  <a:cubicBezTo>
                    <a:pt x="10772" y="9964"/>
                    <a:pt x="10772" y="9964"/>
                    <a:pt x="10772" y="9964"/>
                  </a:cubicBezTo>
                  <a:cubicBezTo>
                    <a:pt x="10772" y="9897"/>
                    <a:pt x="10772" y="9897"/>
                    <a:pt x="10772" y="9897"/>
                  </a:cubicBezTo>
                  <a:cubicBezTo>
                    <a:pt x="10772" y="9830"/>
                    <a:pt x="10772" y="9830"/>
                    <a:pt x="10772" y="9830"/>
                  </a:cubicBezTo>
                  <a:cubicBezTo>
                    <a:pt x="10772" y="9830"/>
                    <a:pt x="10772" y="9830"/>
                    <a:pt x="10772" y="9830"/>
                  </a:cubicBezTo>
                  <a:cubicBezTo>
                    <a:pt x="10828" y="9964"/>
                    <a:pt x="10828" y="9964"/>
                    <a:pt x="10828" y="9964"/>
                  </a:cubicBezTo>
                  <a:cubicBezTo>
                    <a:pt x="10828" y="10031"/>
                    <a:pt x="10828" y="10031"/>
                    <a:pt x="10828" y="10031"/>
                  </a:cubicBezTo>
                  <a:cubicBezTo>
                    <a:pt x="10884" y="10098"/>
                    <a:pt x="10884" y="10098"/>
                    <a:pt x="10884" y="10098"/>
                  </a:cubicBezTo>
                  <a:cubicBezTo>
                    <a:pt x="10940" y="10098"/>
                    <a:pt x="10940" y="10098"/>
                    <a:pt x="10940" y="10098"/>
                  </a:cubicBezTo>
                  <a:cubicBezTo>
                    <a:pt x="10940" y="10165"/>
                    <a:pt x="10940" y="10165"/>
                    <a:pt x="10940" y="10165"/>
                  </a:cubicBezTo>
                  <a:cubicBezTo>
                    <a:pt x="10940" y="10098"/>
                    <a:pt x="10940" y="10098"/>
                    <a:pt x="10940" y="10098"/>
                  </a:cubicBezTo>
                  <a:cubicBezTo>
                    <a:pt x="10940" y="10031"/>
                    <a:pt x="10940" y="10031"/>
                    <a:pt x="10940" y="10031"/>
                  </a:cubicBezTo>
                  <a:cubicBezTo>
                    <a:pt x="10884" y="10031"/>
                    <a:pt x="10884" y="10031"/>
                    <a:pt x="10884" y="10031"/>
                  </a:cubicBezTo>
                  <a:cubicBezTo>
                    <a:pt x="10828" y="9964"/>
                    <a:pt x="10828" y="9964"/>
                    <a:pt x="10828" y="9964"/>
                  </a:cubicBezTo>
                  <a:cubicBezTo>
                    <a:pt x="10828" y="9830"/>
                    <a:pt x="10828" y="9830"/>
                    <a:pt x="10828" y="9830"/>
                  </a:cubicBezTo>
                  <a:cubicBezTo>
                    <a:pt x="10828" y="9763"/>
                    <a:pt x="10828" y="9763"/>
                    <a:pt x="10828" y="9763"/>
                  </a:cubicBezTo>
                  <a:cubicBezTo>
                    <a:pt x="10884" y="9830"/>
                    <a:pt x="10884" y="9830"/>
                    <a:pt x="10884" y="9830"/>
                  </a:cubicBezTo>
                  <a:cubicBezTo>
                    <a:pt x="10884" y="9830"/>
                    <a:pt x="10884" y="9830"/>
                    <a:pt x="10884" y="9830"/>
                  </a:cubicBezTo>
                  <a:cubicBezTo>
                    <a:pt x="10884" y="9830"/>
                    <a:pt x="10884" y="9830"/>
                    <a:pt x="10884" y="9830"/>
                  </a:cubicBezTo>
                  <a:cubicBezTo>
                    <a:pt x="10884" y="9830"/>
                    <a:pt x="10884" y="9830"/>
                    <a:pt x="10884" y="9830"/>
                  </a:cubicBezTo>
                  <a:cubicBezTo>
                    <a:pt x="10884" y="9763"/>
                    <a:pt x="10884" y="9763"/>
                    <a:pt x="10884" y="9763"/>
                  </a:cubicBezTo>
                  <a:cubicBezTo>
                    <a:pt x="10884" y="9763"/>
                    <a:pt x="10884" y="9763"/>
                    <a:pt x="10884" y="9763"/>
                  </a:cubicBezTo>
                  <a:cubicBezTo>
                    <a:pt x="10884" y="9697"/>
                    <a:pt x="10884" y="9697"/>
                    <a:pt x="10884" y="9697"/>
                  </a:cubicBezTo>
                  <a:cubicBezTo>
                    <a:pt x="10884" y="9697"/>
                    <a:pt x="10884" y="9697"/>
                    <a:pt x="10884" y="9697"/>
                  </a:cubicBezTo>
                  <a:cubicBezTo>
                    <a:pt x="10884" y="9630"/>
                    <a:pt x="10884" y="9630"/>
                    <a:pt x="10884" y="9630"/>
                  </a:cubicBezTo>
                  <a:cubicBezTo>
                    <a:pt x="10940" y="9630"/>
                    <a:pt x="10940" y="9630"/>
                    <a:pt x="10940" y="9630"/>
                  </a:cubicBezTo>
                  <a:cubicBezTo>
                    <a:pt x="10940" y="9697"/>
                    <a:pt x="10940" y="9697"/>
                    <a:pt x="10940" y="9697"/>
                  </a:cubicBezTo>
                  <a:cubicBezTo>
                    <a:pt x="10940" y="9763"/>
                    <a:pt x="10940" y="9763"/>
                    <a:pt x="10940" y="9763"/>
                  </a:cubicBezTo>
                  <a:cubicBezTo>
                    <a:pt x="10996" y="9763"/>
                    <a:pt x="10996" y="9763"/>
                    <a:pt x="10996" y="9763"/>
                  </a:cubicBezTo>
                  <a:cubicBezTo>
                    <a:pt x="10996" y="9697"/>
                    <a:pt x="10996" y="9697"/>
                    <a:pt x="10996" y="9697"/>
                  </a:cubicBezTo>
                  <a:cubicBezTo>
                    <a:pt x="11052" y="9697"/>
                    <a:pt x="11052" y="9697"/>
                    <a:pt x="11052" y="9697"/>
                  </a:cubicBezTo>
                  <a:cubicBezTo>
                    <a:pt x="11052" y="9630"/>
                    <a:pt x="11052" y="9630"/>
                    <a:pt x="11052" y="9630"/>
                  </a:cubicBezTo>
                  <a:cubicBezTo>
                    <a:pt x="11109" y="9630"/>
                    <a:pt x="11109" y="9630"/>
                    <a:pt x="11109" y="9630"/>
                  </a:cubicBezTo>
                  <a:cubicBezTo>
                    <a:pt x="11109" y="9697"/>
                    <a:pt x="11109" y="9697"/>
                    <a:pt x="11109" y="9697"/>
                  </a:cubicBezTo>
                  <a:cubicBezTo>
                    <a:pt x="11109" y="9697"/>
                    <a:pt x="11109" y="9697"/>
                    <a:pt x="11109" y="9697"/>
                  </a:cubicBezTo>
                  <a:cubicBezTo>
                    <a:pt x="11109" y="9763"/>
                    <a:pt x="11109" y="9763"/>
                    <a:pt x="11109" y="9763"/>
                  </a:cubicBezTo>
                  <a:cubicBezTo>
                    <a:pt x="11109" y="9697"/>
                    <a:pt x="11109" y="9697"/>
                    <a:pt x="11109" y="9697"/>
                  </a:cubicBezTo>
                  <a:cubicBezTo>
                    <a:pt x="11165" y="9697"/>
                    <a:pt x="11165" y="9697"/>
                    <a:pt x="11165" y="9697"/>
                  </a:cubicBezTo>
                  <a:cubicBezTo>
                    <a:pt x="11165" y="9763"/>
                    <a:pt x="11165" y="9763"/>
                    <a:pt x="11165" y="9763"/>
                  </a:cubicBezTo>
                  <a:cubicBezTo>
                    <a:pt x="11165" y="9830"/>
                    <a:pt x="11165" y="9830"/>
                    <a:pt x="11165" y="9830"/>
                  </a:cubicBezTo>
                  <a:cubicBezTo>
                    <a:pt x="11165" y="9830"/>
                    <a:pt x="11165" y="9830"/>
                    <a:pt x="11165" y="9830"/>
                  </a:cubicBezTo>
                  <a:cubicBezTo>
                    <a:pt x="11165" y="9897"/>
                    <a:pt x="11165" y="9897"/>
                    <a:pt x="11165" y="9897"/>
                  </a:cubicBezTo>
                  <a:cubicBezTo>
                    <a:pt x="11221" y="9830"/>
                    <a:pt x="11221" y="9830"/>
                    <a:pt x="11221" y="9830"/>
                  </a:cubicBezTo>
                  <a:cubicBezTo>
                    <a:pt x="11277" y="9897"/>
                    <a:pt x="11277" y="9897"/>
                    <a:pt x="11277" y="9897"/>
                  </a:cubicBezTo>
                  <a:cubicBezTo>
                    <a:pt x="11221" y="9897"/>
                    <a:pt x="11221" y="9897"/>
                    <a:pt x="11221" y="9897"/>
                  </a:cubicBezTo>
                  <a:cubicBezTo>
                    <a:pt x="11165" y="9964"/>
                    <a:pt x="11165" y="9964"/>
                    <a:pt x="11165" y="9964"/>
                  </a:cubicBezTo>
                  <a:cubicBezTo>
                    <a:pt x="11165" y="9964"/>
                    <a:pt x="11165" y="9964"/>
                    <a:pt x="11165" y="9964"/>
                  </a:cubicBezTo>
                  <a:cubicBezTo>
                    <a:pt x="11221" y="9964"/>
                    <a:pt x="11221" y="9964"/>
                    <a:pt x="11221" y="9964"/>
                  </a:cubicBezTo>
                  <a:cubicBezTo>
                    <a:pt x="11277" y="9964"/>
                    <a:pt x="11277" y="9964"/>
                    <a:pt x="11277" y="9964"/>
                  </a:cubicBezTo>
                  <a:cubicBezTo>
                    <a:pt x="11277" y="9897"/>
                    <a:pt x="11277" y="9897"/>
                    <a:pt x="11277" y="9897"/>
                  </a:cubicBezTo>
                  <a:cubicBezTo>
                    <a:pt x="11389" y="9897"/>
                    <a:pt x="11389" y="9897"/>
                    <a:pt x="11389" y="9897"/>
                  </a:cubicBezTo>
                  <a:cubicBezTo>
                    <a:pt x="11389" y="9897"/>
                    <a:pt x="11389" y="9897"/>
                    <a:pt x="11389" y="9897"/>
                  </a:cubicBezTo>
                  <a:cubicBezTo>
                    <a:pt x="11389" y="9897"/>
                    <a:pt x="11389" y="9897"/>
                    <a:pt x="11389" y="9897"/>
                  </a:cubicBezTo>
                  <a:cubicBezTo>
                    <a:pt x="11389" y="9897"/>
                    <a:pt x="11389" y="9897"/>
                    <a:pt x="11389" y="9897"/>
                  </a:cubicBezTo>
                  <a:cubicBezTo>
                    <a:pt x="11333" y="9964"/>
                    <a:pt x="11333" y="9964"/>
                    <a:pt x="11333" y="9964"/>
                  </a:cubicBezTo>
                  <a:cubicBezTo>
                    <a:pt x="11333" y="10031"/>
                    <a:pt x="11333" y="10031"/>
                    <a:pt x="11333" y="10031"/>
                  </a:cubicBezTo>
                  <a:cubicBezTo>
                    <a:pt x="11277" y="10031"/>
                    <a:pt x="11277" y="10031"/>
                    <a:pt x="11277" y="10031"/>
                  </a:cubicBezTo>
                  <a:cubicBezTo>
                    <a:pt x="11277" y="10098"/>
                    <a:pt x="11277" y="10098"/>
                    <a:pt x="11277" y="10098"/>
                  </a:cubicBezTo>
                  <a:cubicBezTo>
                    <a:pt x="11165" y="10165"/>
                    <a:pt x="11165" y="10165"/>
                    <a:pt x="11165" y="10165"/>
                  </a:cubicBezTo>
                  <a:cubicBezTo>
                    <a:pt x="11165" y="10165"/>
                    <a:pt x="11165" y="10165"/>
                    <a:pt x="11165" y="10165"/>
                  </a:cubicBezTo>
                  <a:cubicBezTo>
                    <a:pt x="11165" y="10232"/>
                    <a:pt x="11165" y="10232"/>
                    <a:pt x="11165" y="10232"/>
                  </a:cubicBezTo>
                  <a:cubicBezTo>
                    <a:pt x="11165" y="10165"/>
                    <a:pt x="11165" y="10165"/>
                    <a:pt x="11165" y="10165"/>
                  </a:cubicBezTo>
                  <a:cubicBezTo>
                    <a:pt x="11109" y="10232"/>
                    <a:pt x="11109" y="10232"/>
                    <a:pt x="11109" y="10232"/>
                  </a:cubicBezTo>
                  <a:cubicBezTo>
                    <a:pt x="11109" y="10298"/>
                    <a:pt x="11109" y="10298"/>
                    <a:pt x="11109" y="10298"/>
                  </a:cubicBezTo>
                  <a:cubicBezTo>
                    <a:pt x="11109" y="10365"/>
                    <a:pt x="11109" y="10365"/>
                    <a:pt x="11109" y="10365"/>
                  </a:cubicBezTo>
                  <a:cubicBezTo>
                    <a:pt x="11165" y="10298"/>
                    <a:pt x="11165" y="10298"/>
                    <a:pt x="11165" y="10298"/>
                  </a:cubicBezTo>
                  <a:cubicBezTo>
                    <a:pt x="11165" y="10298"/>
                    <a:pt x="11165" y="10298"/>
                    <a:pt x="11165" y="10298"/>
                  </a:cubicBezTo>
                  <a:cubicBezTo>
                    <a:pt x="11165" y="10365"/>
                    <a:pt x="11165" y="10365"/>
                    <a:pt x="11165" y="10365"/>
                  </a:cubicBezTo>
                  <a:cubicBezTo>
                    <a:pt x="11109" y="10432"/>
                    <a:pt x="11109" y="10432"/>
                    <a:pt x="11109" y="10432"/>
                  </a:cubicBezTo>
                  <a:cubicBezTo>
                    <a:pt x="11109" y="10432"/>
                    <a:pt x="11109" y="10432"/>
                    <a:pt x="11109" y="10432"/>
                  </a:cubicBezTo>
                  <a:cubicBezTo>
                    <a:pt x="11165" y="10432"/>
                    <a:pt x="11165" y="10432"/>
                    <a:pt x="11165" y="10432"/>
                  </a:cubicBezTo>
                  <a:cubicBezTo>
                    <a:pt x="11221" y="10365"/>
                    <a:pt x="11221" y="10365"/>
                    <a:pt x="11221" y="10365"/>
                  </a:cubicBezTo>
                  <a:cubicBezTo>
                    <a:pt x="11277" y="10365"/>
                    <a:pt x="11277" y="10365"/>
                    <a:pt x="11277" y="10365"/>
                  </a:cubicBezTo>
                  <a:cubicBezTo>
                    <a:pt x="11221" y="10432"/>
                    <a:pt x="11221" y="10432"/>
                    <a:pt x="11221" y="10432"/>
                  </a:cubicBezTo>
                  <a:cubicBezTo>
                    <a:pt x="11221" y="10499"/>
                    <a:pt x="11221" y="10499"/>
                    <a:pt x="11221" y="10499"/>
                  </a:cubicBezTo>
                  <a:cubicBezTo>
                    <a:pt x="11221" y="10499"/>
                    <a:pt x="11221" y="10499"/>
                    <a:pt x="11221" y="10499"/>
                  </a:cubicBezTo>
                  <a:cubicBezTo>
                    <a:pt x="11277" y="10432"/>
                    <a:pt x="11277" y="10432"/>
                    <a:pt x="11277" y="10432"/>
                  </a:cubicBezTo>
                  <a:cubicBezTo>
                    <a:pt x="11221" y="10499"/>
                    <a:pt x="11221" y="10499"/>
                    <a:pt x="11221" y="10499"/>
                  </a:cubicBezTo>
                  <a:cubicBezTo>
                    <a:pt x="11221" y="10566"/>
                    <a:pt x="11221" y="10566"/>
                    <a:pt x="11221" y="10566"/>
                  </a:cubicBezTo>
                  <a:cubicBezTo>
                    <a:pt x="11221" y="10633"/>
                    <a:pt x="11221" y="10633"/>
                    <a:pt x="11221" y="10633"/>
                  </a:cubicBezTo>
                  <a:cubicBezTo>
                    <a:pt x="11165" y="10566"/>
                    <a:pt x="11165" y="10566"/>
                    <a:pt x="11165" y="10566"/>
                  </a:cubicBezTo>
                  <a:cubicBezTo>
                    <a:pt x="11109" y="10499"/>
                    <a:pt x="11109" y="10499"/>
                    <a:pt x="11109" y="10499"/>
                  </a:cubicBezTo>
                  <a:cubicBezTo>
                    <a:pt x="11052" y="10566"/>
                    <a:pt x="11052" y="10566"/>
                    <a:pt x="11052" y="10566"/>
                  </a:cubicBezTo>
                  <a:cubicBezTo>
                    <a:pt x="11052" y="10499"/>
                    <a:pt x="11052" y="10499"/>
                    <a:pt x="11052" y="10499"/>
                  </a:cubicBezTo>
                  <a:cubicBezTo>
                    <a:pt x="11052" y="10499"/>
                    <a:pt x="11052" y="10499"/>
                    <a:pt x="11052" y="10499"/>
                  </a:cubicBezTo>
                  <a:cubicBezTo>
                    <a:pt x="10996" y="10566"/>
                    <a:pt x="10996" y="10566"/>
                    <a:pt x="10996" y="10566"/>
                  </a:cubicBezTo>
                  <a:cubicBezTo>
                    <a:pt x="11052" y="10633"/>
                    <a:pt x="11052" y="10633"/>
                    <a:pt x="11052" y="10633"/>
                  </a:cubicBezTo>
                  <a:cubicBezTo>
                    <a:pt x="11052" y="10700"/>
                    <a:pt x="11052" y="10700"/>
                    <a:pt x="11052" y="10700"/>
                  </a:cubicBezTo>
                  <a:cubicBezTo>
                    <a:pt x="11052" y="10833"/>
                    <a:pt x="11052" y="10833"/>
                    <a:pt x="11052" y="10833"/>
                  </a:cubicBezTo>
                  <a:cubicBezTo>
                    <a:pt x="11109" y="10700"/>
                    <a:pt x="11109" y="10700"/>
                    <a:pt x="11109" y="10700"/>
                  </a:cubicBezTo>
                  <a:cubicBezTo>
                    <a:pt x="11052" y="10633"/>
                    <a:pt x="11052" y="10633"/>
                    <a:pt x="11052" y="10633"/>
                  </a:cubicBezTo>
                  <a:cubicBezTo>
                    <a:pt x="11109" y="10566"/>
                    <a:pt x="11109" y="10566"/>
                    <a:pt x="11109" y="10566"/>
                  </a:cubicBezTo>
                  <a:cubicBezTo>
                    <a:pt x="11109" y="10633"/>
                    <a:pt x="11109" y="10633"/>
                    <a:pt x="11109" y="10633"/>
                  </a:cubicBezTo>
                  <a:cubicBezTo>
                    <a:pt x="11165" y="10633"/>
                    <a:pt x="11165" y="10633"/>
                    <a:pt x="11165" y="10633"/>
                  </a:cubicBezTo>
                  <a:cubicBezTo>
                    <a:pt x="11221" y="10633"/>
                    <a:pt x="11221" y="10633"/>
                    <a:pt x="11221" y="10633"/>
                  </a:cubicBezTo>
                  <a:cubicBezTo>
                    <a:pt x="11277" y="10633"/>
                    <a:pt x="11277" y="10633"/>
                    <a:pt x="11277" y="10633"/>
                  </a:cubicBezTo>
                  <a:cubicBezTo>
                    <a:pt x="11277" y="10566"/>
                    <a:pt x="11277" y="10566"/>
                    <a:pt x="11277" y="10566"/>
                  </a:cubicBezTo>
                  <a:cubicBezTo>
                    <a:pt x="11333" y="10566"/>
                    <a:pt x="11333" y="10566"/>
                    <a:pt x="11333" y="10566"/>
                  </a:cubicBezTo>
                  <a:cubicBezTo>
                    <a:pt x="11389" y="10499"/>
                    <a:pt x="11389" y="10499"/>
                    <a:pt x="11389" y="10499"/>
                  </a:cubicBezTo>
                  <a:cubicBezTo>
                    <a:pt x="11445" y="10499"/>
                    <a:pt x="11445" y="10499"/>
                    <a:pt x="11445" y="10499"/>
                  </a:cubicBezTo>
                  <a:cubicBezTo>
                    <a:pt x="11445" y="10432"/>
                    <a:pt x="11445" y="10432"/>
                    <a:pt x="11445" y="10432"/>
                  </a:cubicBezTo>
                  <a:cubicBezTo>
                    <a:pt x="11389" y="10499"/>
                    <a:pt x="11389" y="10499"/>
                    <a:pt x="11389" y="10499"/>
                  </a:cubicBezTo>
                  <a:cubicBezTo>
                    <a:pt x="11389" y="10432"/>
                    <a:pt x="11389" y="10432"/>
                    <a:pt x="11389" y="10432"/>
                  </a:cubicBezTo>
                  <a:cubicBezTo>
                    <a:pt x="11333" y="10499"/>
                    <a:pt x="11333" y="10499"/>
                    <a:pt x="11333" y="10499"/>
                  </a:cubicBezTo>
                  <a:cubicBezTo>
                    <a:pt x="11333" y="10499"/>
                    <a:pt x="11333" y="10499"/>
                    <a:pt x="11333" y="10499"/>
                  </a:cubicBezTo>
                  <a:cubicBezTo>
                    <a:pt x="11277" y="10499"/>
                    <a:pt x="11277" y="10499"/>
                    <a:pt x="11277" y="10499"/>
                  </a:cubicBezTo>
                  <a:cubicBezTo>
                    <a:pt x="11333" y="10432"/>
                    <a:pt x="11333" y="10432"/>
                    <a:pt x="11333" y="10432"/>
                  </a:cubicBezTo>
                  <a:cubicBezTo>
                    <a:pt x="11333" y="10432"/>
                    <a:pt x="11333" y="10432"/>
                    <a:pt x="11333" y="10432"/>
                  </a:cubicBezTo>
                  <a:cubicBezTo>
                    <a:pt x="11333" y="10365"/>
                    <a:pt x="11333" y="10365"/>
                    <a:pt x="11333" y="10365"/>
                  </a:cubicBezTo>
                  <a:cubicBezTo>
                    <a:pt x="11333" y="10365"/>
                    <a:pt x="11333" y="10365"/>
                    <a:pt x="11333" y="10365"/>
                  </a:cubicBezTo>
                  <a:cubicBezTo>
                    <a:pt x="11389" y="10298"/>
                    <a:pt x="11389" y="10298"/>
                    <a:pt x="11389" y="10298"/>
                  </a:cubicBezTo>
                  <a:cubicBezTo>
                    <a:pt x="11333" y="10232"/>
                    <a:pt x="11333" y="10232"/>
                    <a:pt x="11333" y="10232"/>
                  </a:cubicBezTo>
                  <a:cubicBezTo>
                    <a:pt x="11333" y="10232"/>
                    <a:pt x="11333" y="10232"/>
                    <a:pt x="11333" y="10232"/>
                  </a:cubicBezTo>
                  <a:cubicBezTo>
                    <a:pt x="11333" y="10165"/>
                    <a:pt x="11333" y="10165"/>
                    <a:pt x="11333" y="10165"/>
                  </a:cubicBezTo>
                  <a:cubicBezTo>
                    <a:pt x="11389" y="10098"/>
                    <a:pt x="11389" y="10098"/>
                    <a:pt x="11389" y="10098"/>
                  </a:cubicBezTo>
                  <a:cubicBezTo>
                    <a:pt x="11389" y="10031"/>
                    <a:pt x="11389" y="10031"/>
                    <a:pt x="11389" y="10031"/>
                  </a:cubicBezTo>
                  <a:cubicBezTo>
                    <a:pt x="11445" y="10031"/>
                    <a:pt x="11445" y="10031"/>
                    <a:pt x="11445" y="10031"/>
                  </a:cubicBezTo>
                  <a:cubicBezTo>
                    <a:pt x="11501" y="10031"/>
                    <a:pt x="11501" y="10031"/>
                    <a:pt x="11501" y="10031"/>
                  </a:cubicBezTo>
                  <a:cubicBezTo>
                    <a:pt x="11445" y="10031"/>
                    <a:pt x="11445" y="10031"/>
                    <a:pt x="11445" y="10031"/>
                  </a:cubicBezTo>
                  <a:cubicBezTo>
                    <a:pt x="11501" y="10031"/>
                    <a:pt x="11501" y="10031"/>
                    <a:pt x="11501" y="10031"/>
                  </a:cubicBezTo>
                  <a:cubicBezTo>
                    <a:pt x="11501" y="10031"/>
                    <a:pt x="11501" y="10031"/>
                    <a:pt x="11501" y="10031"/>
                  </a:cubicBezTo>
                  <a:cubicBezTo>
                    <a:pt x="11557" y="10031"/>
                    <a:pt x="11557" y="10031"/>
                    <a:pt x="11557" y="10031"/>
                  </a:cubicBezTo>
                  <a:cubicBezTo>
                    <a:pt x="11557" y="10031"/>
                    <a:pt x="11557" y="10031"/>
                    <a:pt x="11557" y="10031"/>
                  </a:cubicBezTo>
                  <a:cubicBezTo>
                    <a:pt x="11557" y="10031"/>
                    <a:pt x="11557" y="10031"/>
                    <a:pt x="11557" y="10031"/>
                  </a:cubicBezTo>
                  <a:cubicBezTo>
                    <a:pt x="11614" y="10031"/>
                    <a:pt x="11614" y="10031"/>
                    <a:pt x="11614" y="10031"/>
                  </a:cubicBezTo>
                  <a:cubicBezTo>
                    <a:pt x="11614" y="10031"/>
                    <a:pt x="11614" y="10031"/>
                    <a:pt x="11614" y="10031"/>
                  </a:cubicBezTo>
                  <a:cubicBezTo>
                    <a:pt x="11726" y="9964"/>
                    <a:pt x="11726" y="9964"/>
                    <a:pt x="11726" y="9964"/>
                  </a:cubicBezTo>
                  <a:cubicBezTo>
                    <a:pt x="11782" y="9897"/>
                    <a:pt x="11782" y="9897"/>
                    <a:pt x="11782" y="9897"/>
                  </a:cubicBezTo>
                  <a:cubicBezTo>
                    <a:pt x="11782" y="9897"/>
                    <a:pt x="11782" y="9897"/>
                    <a:pt x="11782" y="9897"/>
                  </a:cubicBezTo>
                  <a:cubicBezTo>
                    <a:pt x="11782" y="9897"/>
                    <a:pt x="11782" y="9897"/>
                    <a:pt x="11782" y="9897"/>
                  </a:cubicBezTo>
                  <a:cubicBezTo>
                    <a:pt x="11838" y="9830"/>
                    <a:pt x="11838" y="9830"/>
                    <a:pt x="11838" y="9830"/>
                  </a:cubicBezTo>
                  <a:cubicBezTo>
                    <a:pt x="11894" y="9830"/>
                    <a:pt x="11894" y="9830"/>
                    <a:pt x="11894" y="9830"/>
                  </a:cubicBezTo>
                  <a:cubicBezTo>
                    <a:pt x="11950" y="9763"/>
                    <a:pt x="11950" y="9763"/>
                    <a:pt x="11950" y="9763"/>
                  </a:cubicBezTo>
                  <a:cubicBezTo>
                    <a:pt x="11950" y="9763"/>
                    <a:pt x="11950" y="9763"/>
                    <a:pt x="11950" y="9763"/>
                  </a:cubicBezTo>
                  <a:cubicBezTo>
                    <a:pt x="11950" y="9630"/>
                    <a:pt x="11950" y="9630"/>
                    <a:pt x="11950" y="9630"/>
                  </a:cubicBezTo>
                  <a:cubicBezTo>
                    <a:pt x="12006" y="9630"/>
                    <a:pt x="12006" y="9630"/>
                    <a:pt x="12006" y="9630"/>
                  </a:cubicBezTo>
                  <a:cubicBezTo>
                    <a:pt x="12006" y="9563"/>
                    <a:pt x="12006" y="9563"/>
                    <a:pt x="12006" y="9563"/>
                  </a:cubicBezTo>
                  <a:cubicBezTo>
                    <a:pt x="12006" y="9496"/>
                    <a:pt x="12006" y="9496"/>
                    <a:pt x="12006" y="9496"/>
                  </a:cubicBezTo>
                  <a:cubicBezTo>
                    <a:pt x="11950" y="9563"/>
                    <a:pt x="11950" y="9563"/>
                    <a:pt x="11950" y="9563"/>
                  </a:cubicBezTo>
                  <a:cubicBezTo>
                    <a:pt x="11894" y="9563"/>
                    <a:pt x="11894" y="9563"/>
                    <a:pt x="11894" y="9563"/>
                  </a:cubicBezTo>
                  <a:cubicBezTo>
                    <a:pt x="11950" y="9563"/>
                    <a:pt x="11950" y="9563"/>
                    <a:pt x="11950" y="9563"/>
                  </a:cubicBezTo>
                  <a:cubicBezTo>
                    <a:pt x="11894" y="9630"/>
                    <a:pt x="11894" y="9630"/>
                    <a:pt x="11894" y="9630"/>
                  </a:cubicBezTo>
                  <a:cubicBezTo>
                    <a:pt x="11838" y="9630"/>
                    <a:pt x="11838" y="9630"/>
                    <a:pt x="11838" y="9630"/>
                  </a:cubicBezTo>
                  <a:cubicBezTo>
                    <a:pt x="11838" y="9630"/>
                    <a:pt x="11838" y="9630"/>
                    <a:pt x="11838" y="9630"/>
                  </a:cubicBezTo>
                  <a:cubicBezTo>
                    <a:pt x="11782" y="9630"/>
                    <a:pt x="11782" y="9630"/>
                    <a:pt x="11782" y="9630"/>
                  </a:cubicBezTo>
                  <a:cubicBezTo>
                    <a:pt x="11782" y="9563"/>
                    <a:pt x="11782" y="9563"/>
                    <a:pt x="11782" y="9563"/>
                  </a:cubicBezTo>
                  <a:cubicBezTo>
                    <a:pt x="11838" y="9496"/>
                    <a:pt x="11838" y="9496"/>
                    <a:pt x="11838" y="9496"/>
                  </a:cubicBezTo>
                  <a:cubicBezTo>
                    <a:pt x="11838" y="9496"/>
                    <a:pt x="11838" y="9496"/>
                    <a:pt x="11838" y="9496"/>
                  </a:cubicBezTo>
                  <a:cubicBezTo>
                    <a:pt x="11894" y="9496"/>
                    <a:pt x="11894" y="9496"/>
                    <a:pt x="11894" y="9496"/>
                  </a:cubicBezTo>
                  <a:cubicBezTo>
                    <a:pt x="11950" y="9429"/>
                    <a:pt x="11950" y="9429"/>
                    <a:pt x="11950" y="9429"/>
                  </a:cubicBezTo>
                  <a:cubicBezTo>
                    <a:pt x="11950" y="9429"/>
                    <a:pt x="11950" y="9429"/>
                    <a:pt x="11950" y="9429"/>
                  </a:cubicBezTo>
                  <a:cubicBezTo>
                    <a:pt x="11950" y="9362"/>
                    <a:pt x="11950" y="9362"/>
                    <a:pt x="11950" y="9362"/>
                  </a:cubicBezTo>
                  <a:cubicBezTo>
                    <a:pt x="11950" y="9362"/>
                    <a:pt x="11950" y="9362"/>
                    <a:pt x="11950" y="9362"/>
                  </a:cubicBezTo>
                  <a:cubicBezTo>
                    <a:pt x="12006" y="9295"/>
                    <a:pt x="12006" y="9295"/>
                    <a:pt x="12006" y="9295"/>
                  </a:cubicBezTo>
                  <a:cubicBezTo>
                    <a:pt x="12062" y="9362"/>
                    <a:pt x="12062" y="9362"/>
                    <a:pt x="12062" y="9362"/>
                  </a:cubicBezTo>
                  <a:cubicBezTo>
                    <a:pt x="12062" y="9362"/>
                    <a:pt x="12062" y="9362"/>
                    <a:pt x="12062" y="9362"/>
                  </a:cubicBezTo>
                  <a:cubicBezTo>
                    <a:pt x="12006" y="9429"/>
                    <a:pt x="12006" y="9429"/>
                    <a:pt x="12006" y="9429"/>
                  </a:cubicBezTo>
                  <a:cubicBezTo>
                    <a:pt x="12062" y="9429"/>
                    <a:pt x="12062" y="9429"/>
                    <a:pt x="12062" y="9429"/>
                  </a:cubicBezTo>
                  <a:cubicBezTo>
                    <a:pt x="12118" y="9429"/>
                    <a:pt x="12118" y="9429"/>
                    <a:pt x="12118" y="9429"/>
                  </a:cubicBezTo>
                  <a:cubicBezTo>
                    <a:pt x="12118" y="9295"/>
                    <a:pt x="12118" y="9295"/>
                    <a:pt x="12118" y="9295"/>
                  </a:cubicBezTo>
                  <a:cubicBezTo>
                    <a:pt x="12118" y="9295"/>
                    <a:pt x="12118" y="9295"/>
                    <a:pt x="12118" y="9295"/>
                  </a:cubicBezTo>
                  <a:cubicBezTo>
                    <a:pt x="12062" y="9228"/>
                    <a:pt x="12062" y="9228"/>
                    <a:pt x="12062" y="9228"/>
                  </a:cubicBezTo>
                  <a:cubicBezTo>
                    <a:pt x="12062" y="9228"/>
                    <a:pt x="12062" y="9228"/>
                    <a:pt x="12062" y="9228"/>
                  </a:cubicBezTo>
                  <a:cubicBezTo>
                    <a:pt x="12006" y="9228"/>
                    <a:pt x="12006" y="9228"/>
                    <a:pt x="12006" y="9228"/>
                  </a:cubicBezTo>
                  <a:cubicBezTo>
                    <a:pt x="11950" y="9228"/>
                    <a:pt x="11950" y="9228"/>
                    <a:pt x="11950" y="9228"/>
                  </a:cubicBezTo>
                  <a:cubicBezTo>
                    <a:pt x="11894" y="9162"/>
                    <a:pt x="11894" y="9162"/>
                    <a:pt x="11894" y="9162"/>
                  </a:cubicBezTo>
                  <a:cubicBezTo>
                    <a:pt x="11950" y="9095"/>
                    <a:pt x="11950" y="9095"/>
                    <a:pt x="11950" y="9095"/>
                  </a:cubicBezTo>
                  <a:cubicBezTo>
                    <a:pt x="11894" y="9162"/>
                    <a:pt x="11894" y="9162"/>
                    <a:pt x="11894" y="9162"/>
                  </a:cubicBezTo>
                  <a:cubicBezTo>
                    <a:pt x="11894" y="9162"/>
                    <a:pt x="11894" y="9162"/>
                    <a:pt x="11894" y="9162"/>
                  </a:cubicBezTo>
                  <a:cubicBezTo>
                    <a:pt x="11838" y="9095"/>
                    <a:pt x="11838" y="9095"/>
                    <a:pt x="11838" y="9095"/>
                  </a:cubicBezTo>
                  <a:cubicBezTo>
                    <a:pt x="11782" y="9028"/>
                    <a:pt x="11782" y="9028"/>
                    <a:pt x="11782" y="9028"/>
                  </a:cubicBezTo>
                  <a:cubicBezTo>
                    <a:pt x="11782" y="8961"/>
                    <a:pt x="11782" y="8961"/>
                    <a:pt x="11782" y="8961"/>
                  </a:cubicBezTo>
                  <a:cubicBezTo>
                    <a:pt x="11782" y="8961"/>
                    <a:pt x="11782" y="8961"/>
                    <a:pt x="11782" y="8961"/>
                  </a:cubicBezTo>
                  <a:cubicBezTo>
                    <a:pt x="11726" y="8961"/>
                    <a:pt x="11726" y="8961"/>
                    <a:pt x="11726" y="8961"/>
                  </a:cubicBezTo>
                  <a:cubicBezTo>
                    <a:pt x="11726" y="8961"/>
                    <a:pt x="11726" y="8961"/>
                    <a:pt x="11726" y="8961"/>
                  </a:cubicBezTo>
                  <a:cubicBezTo>
                    <a:pt x="11726" y="8894"/>
                    <a:pt x="11726" y="8894"/>
                    <a:pt x="11726" y="8894"/>
                  </a:cubicBezTo>
                  <a:cubicBezTo>
                    <a:pt x="11726" y="8894"/>
                    <a:pt x="11726" y="8894"/>
                    <a:pt x="11726" y="8894"/>
                  </a:cubicBezTo>
                  <a:cubicBezTo>
                    <a:pt x="11726" y="8827"/>
                    <a:pt x="11726" y="8827"/>
                    <a:pt x="11726" y="8827"/>
                  </a:cubicBezTo>
                  <a:cubicBezTo>
                    <a:pt x="11726" y="8760"/>
                    <a:pt x="11726" y="8760"/>
                    <a:pt x="11726" y="8760"/>
                  </a:cubicBezTo>
                  <a:cubicBezTo>
                    <a:pt x="11726" y="8627"/>
                    <a:pt x="11726" y="8627"/>
                    <a:pt x="11726" y="8627"/>
                  </a:cubicBezTo>
                  <a:cubicBezTo>
                    <a:pt x="11726" y="8627"/>
                    <a:pt x="11726" y="8627"/>
                    <a:pt x="11726" y="8627"/>
                  </a:cubicBezTo>
                  <a:cubicBezTo>
                    <a:pt x="11838" y="8560"/>
                    <a:pt x="11838" y="8560"/>
                    <a:pt x="11838" y="8560"/>
                  </a:cubicBezTo>
                  <a:cubicBezTo>
                    <a:pt x="11894" y="8493"/>
                    <a:pt x="11894" y="8493"/>
                    <a:pt x="11894" y="8493"/>
                  </a:cubicBezTo>
                  <a:cubicBezTo>
                    <a:pt x="11894" y="8493"/>
                    <a:pt x="11894" y="8493"/>
                    <a:pt x="11894" y="8493"/>
                  </a:cubicBezTo>
                  <a:cubicBezTo>
                    <a:pt x="11894" y="8493"/>
                    <a:pt x="11894" y="8493"/>
                    <a:pt x="11894" y="8493"/>
                  </a:cubicBezTo>
                  <a:cubicBezTo>
                    <a:pt x="11950" y="8493"/>
                    <a:pt x="11950" y="8493"/>
                    <a:pt x="11950" y="8493"/>
                  </a:cubicBezTo>
                  <a:cubicBezTo>
                    <a:pt x="11950" y="8426"/>
                    <a:pt x="11950" y="8426"/>
                    <a:pt x="11950" y="8426"/>
                  </a:cubicBezTo>
                  <a:cubicBezTo>
                    <a:pt x="11950" y="8426"/>
                    <a:pt x="11950" y="8426"/>
                    <a:pt x="11950" y="8426"/>
                  </a:cubicBezTo>
                  <a:cubicBezTo>
                    <a:pt x="11894" y="8426"/>
                    <a:pt x="11894" y="8426"/>
                    <a:pt x="11894" y="8426"/>
                  </a:cubicBezTo>
                  <a:cubicBezTo>
                    <a:pt x="11894" y="8426"/>
                    <a:pt x="11894" y="8426"/>
                    <a:pt x="11894" y="8426"/>
                  </a:cubicBezTo>
                  <a:cubicBezTo>
                    <a:pt x="11894" y="8426"/>
                    <a:pt x="11894" y="8426"/>
                    <a:pt x="11894" y="8426"/>
                  </a:cubicBezTo>
                  <a:cubicBezTo>
                    <a:pt x="11838" y="8359"/>
                    <a:pt x="11838" y="8359"/>
                    <a:pt x="11838" y="8359"/>
                  </a:cubicBezTo>
                  <a:cubicBezTo>
                    <a:pt x="11838" y="8292"/>
                    <a:pt x="11838" y="8292"/>
                    <a:pt x="11838" y="8292"/>
                  </a:cubicBezTo>
                  <a:cubicBezTo>
                    <a:pt x="11950" y="8225"/>
                    <a:pt x="11950" y="8225"/>
                    <a:pt x="11950" y="8225"/>
                  </a:cubicBezTo>
                  <a:cubicBezTo>
                    <a:pt x="11950" y="8159"/>
                    <a:pt x="11950" y="8159"/>
                    <a:pt x="11950" y="8159"/>
                  </a:cubicBezTo>
                  <a:cubicBezTo>
                    <a:pt x="12006" y="8092"/>
                    <a:pt x="12006" y="8092"/>
                    <a:pt x="12006" y="8092"/>
                  </a:cubicBezTo>
                  <a:cubicBezTo>
                    <a:pt x="12006" y="8025"/>
                    <a:pt x="12006" y="8025"/>
                    <a:pt x="12006" y="8025"/>
                  </a:cubicBezTo>
                  <a:cubicBezTo>
                    <a:pt x="12062" y="8025"/>
                    <a:pt x="12062" y="8025"/>
                    <a:pt x="12062" y="8025"/>
                  </a:cubicBezTo>
                  <a:cubicBezTo>
                    <a:pt x="12118" y="7958"/>
                    <a:pt x="12118" y="7958"/>
                    <a:pt x="12118" y="7958"/>
                  </a:cubicBezTo>
                  <a:cubicBezTo>
                    <a:pt x="12175" y="7958"/>
                    <a:pt x="12175" y="7958"/>
                    <a:pt x="12175" y="7958"/>
                  </a:cubicBezTo>
                  <a:cubicBezTo>
                    <a:pt x="12175" y="7958"/>
                    <a:pt x="12175" y="7958"/>
                    <a:pt x="12175" y="7958"/>
                  </a:cubicBezTo>
                  <a:cubicBezTo>
                    <a:pt x="12175" y="8025"/>
                    <a:pt x="12175" y="8025"/>
                    <a:pt x="12175" y="8025"/>
                  </a:cubicBezTo>
                  <a:cubicBezTo>
                    <a:pt x="12175" y="8092"/>
                    <a:pt x="12175" y="8092"/>
                    <a:pt x="12175" y="8092"/>
                  </a:cubicBezTo>
                  <a:cubicBezTo>
                    <a:pt x="12175" y="8092"/>
                    <a:pt x="12175" y="8092"/>
                    <a:pt x="12175" y="8092"/>
                  </a:cubicBezTo>
                  <a:cubicBezTo>
                    <a:pt x="12231" y="8092"/>
                    <a:pt x="12231" y="8092"/>
                    <a:pt x="12231" y="8092"/>
                  </a:cubicBezTo>
                  <a:cubicBezTo>
                    <a:pt x="12231" y="8025"/>
                    <a:pt x="12231" y="8025"/>
                    <a:pt x="12231" y="8025"/>
                  </a:cubicBezTo>
                  <a:cubicBezTo>
                    <a:pt x="12287" y="7958"/>
                    <a:pt x="12287" y="7958"/>
                    <a:pt x="12287" y="7958"/>
                  </a:cubicBezTo>
                  <a:cubicBezTo>
                    <a:pt x="12287" y="7958"/>
                    <a:pt x="12287" y="7958"/>
                    <a:pt x="12287" y="7958"/>
                  </a:cubicBezTo>
                  <a:cubicBezTo>
                    <a:pt x="12287" y="7958"/>
                    <a:pt x="12287" y="7958"/>
                    <a:pt x="12287" y="7958"/>
                  </a:cubicBezTo>
                  <a:cubicBezTo>
                    <a:pt x="12231" y="7891"/>
                    <a:pt x="12231" y="7891"/>
                    <a:pt x="12231" y="7891"/>
                  </a:cubicBezTo>
                  <a:cubicBezTo>
                    <a:pt x="12175" y="7891"/>
                    <a:pt x="12175" y="7891"/>
                    <a:pt x="12175" y="7891"/>
                  </a:cubicBezTo>
                  <a:cubicBezTo>
                    <a:pt x="12231" y="7824"/>
                    <a:pt x="12231" y="7824"/>
                    <a:pt x="12231" y="7824"/>
                  </a:cubicBezTo>
                  <a:cubicBezTo>
                    <a:pt x="12287" y="7824"/>
                    <a:pt x="12287" y="7824"/>
                    <a:pt x="12287" y="7824"/>
                  </a:cubicBezTo>
                  <a:cubicBezTo>
                    <a:pt x="12343" y="7757"/>
                    <a:pt x="12343" y="7757"/>
                    <a:pt x="12343" y="7757"/>
                  </a:cubicBezTo>
                  <a:cubicBezTo>
                    <a:pt x="12399" y="7757"/>
                    <a:pt x="12399" y="7757"/>
                    <a:pt x="12399" y="7757"/>
                  </a:cubicBezTo>
                  <a:cubicBezTo>
                    <a:pt x="12399" y="7690"/>
                    <a:pt x="12399" y="7690"/>
                    <a:pt x="12399" y="7690"/>
                  </a:cubicBezTo>
                  <a:cubicBezTo>
                    <a:pt x="12399" y="7690"/>
                    <a:pt x="12399" y="7690"/>
                    <a:pt x="12399" y="7690"/>
                  </a:cubicBezTo>
                  <a:cubicBezTo>
                    <a:pt x="12455" y="7690"/>
                    <a:pt x="12455" y="7690"/>
                    <a:pt x="12455" y="7690"/>
                  </a:cubicBezTo>
                  <a:cubicBezTo>
                    <a:pt x="12567" y="7690"/>
                    <a:pt x="12567" y="7690"/>
                    <a:pt x="12567" y="7690"/>
                  </a:cubicBezTo>
                  <a:cubicBezTo>
                    <a:pt x="12567" y="7757"/>
                    <a:pt x="12567" y="7757"/>
                    <a:pt x="12567" y="7757"/>
                  </a:cubicBezTo>
                  <a:cubicBezTo>
                    <a:pt x="12567" y="7757"/>
                    <a:pt x="12567" y="7757"/>
                    <a:pt x="12567" y="7757"/>
                  </a:cubicBezTo>
                  <a:cubicBezTo>
                    <a:pt x="12567" y="7824"/>
                    <a:pt x="12567" y="7824"/>
                    <a:pt x="12567" y="7824"/>
                  </a:cubicBezTo>
                  <a:cubicBezTo>
                    <a:pt x="12623" y="7824"/>
                    <a:pt x="12623" y="7824"/>
                    <a:pt x="12623" y="7824"/>
                  </a:cubicBezTo>
                  <a:cubicBezTo>
                    <a:pt x="12679" y="7891"/>
                    <a:pt x="12679" y="7891"/>
                    <a:pt x="12679" y="7891"/>
                  </a:cubicBezTo>
                  <a:cubicBezTo>
                    <a:pt x="12623" y="7891"/>
                    <a:pt x="12623" y="7891"/>
                    <a:pt x="12623" y="7891"/>
                  </a:cubicBezTo>
                  <a:cubicBezTo>
                    <a:pt x="12623" y="7958"/>
                    <a:pt x="12623" y="7958"/>
                    <a:pt x="12623" y="7958"/>
                  </a:cubicBezTo>
                  <a:cubicBezTo>
                    <a:pt x="12623" y="7958"/>
                    <a:pt x="12623" y="7958"/>
                    <a:pt x="12623" y="7958"/>
                  </a:cubicBezTo>
                  <a:cubicBezTo>
                    <a:pt x="12623" y="8025"/>
                    <a:pt x="12623" y="8025"/>
                    <a:pt x="12623" y="8025"/>
                  </a:cubicBezTo>
                  <a:cubicBezTo>
                    <a:pt x="12679" y="8092"/>
                    <a:pt x="12679" y="8092"/>
                    <a:pt x="12679" y="8092"/>
                  </a:cubicBezTo>
                  <a:cubicBezTo>
                    <a:pt x="12679" y="8092"/>
                    <a:pt x="12679" y="8092"/>
                    <a:pt x="12679" y="8092"/>
                  </a:cubicBezTo>
                  <a:cubicBezTo>
                    <a:pt x="12679" y="8225"/>
                    <a:pt x="12679" y="8225"/>
                    <a:pt x="12679" y="8225"/>
                  </a:cubicBezTo>
                  <a:cubicBezTo>
                    <a:pt x="12679" y="8225"/>
                    <a:pt x="12679" y="8225"/>
                    <a:pt x="12679" y="8225"/>
                  </a:cubicBezTo>
                  <a:cubicBezTo>
                    <a:pt x="12679" y="8225"/>
                    <a:pt x="12679" y="8225"/>
                    <a:pt x="12679" y="8225"/>
                  </a:cubicBezTo>
                  <a:cubicBezTo>
                    <a:pt x="12679" y="8292"/>
                    <a:pt x="12679" y="8292"/>
                    <a:pt x="12679" y="8292"/>
                  </a:cubicBezTo>
                  <a:cubicBezTo>
                    <a:pt x="12679" y="8359"/>
                    <a:pt x="12679" y="8359"/>
                    <a:pt x="12679" y="8359"/>
                  </a:cubicBezTo>
                  <a:cubicBezTo>
                    <a:pt x="12623" y="8426"/>
                    <a:pt x="12623" y="8426"/>
                    <a:pt x="12623" y="8426"/>
                  </a:cubicBezTo>
                  <a:cubicBezTo>
                    <a:pt x="12623" y="8493"/>
                    <a:pt x="12623" y="8493"/>
                    <a:pt x="12623" y="8493"/>
                  </a:cubicBezTo>
                  <a:cubicBezTo>
                    <a:pt x="12567" y="8493"/>
                    <a:pt x="12567" y="8493"/>
                    <a:pt x="12567" y="8493"/>
                  </a:cubicBezTo>
                  <a:cubicBezTo>
                    <a:pt x="12623" y="8560"/>
                    <a:pt x="12623" y="8560"/>
                    <a:pt x="12623" y="8560"/>
                  </a:cubicBezTo>
                  <a:cubicBezTo>
                    <a:pt x="12623" y="8560"/>
                    <a:pt x="12623" y="8560"/>
                    <a:pt x="12623" y="8560"/>
                  </a:cubicBezTo>
                  <a:cubicBezTo>
                    <a:pt x="12623" y="8627"/>
                    <a:pt x="12623" y="8627"/>
                    <a:pt x="12623" y="8627"/>
                  </a:cubicBezTo>
                  <a:cubicBezTo>
                    <a:pt x="12623" y="8693"/>
                    <a:pt x="12623" y="8693"/>
                    <a:pt x="12623" y="8693"/>
                  </a:cubicBezTo>
                  <a:cubicBezTo>
                    <a:pt x="12623" y="8693"/>
                    <a:pt x="12623" y="8693"/>
                    <a:pt x="12623" y="8693"/>
                  </a:cubicBezTo>
                  <a:cubicBezTo>
                    <a:pt x="12623" y="8760"/>
                    <a:pt x="12623" y="8760"/>
                    <a:pt x="12623" y="8760"/>
                  </a:cubicBezTo>
                  <a:cubicBezTo>
                    <a:pt x="12623" y="8827"/>
                    <a:pt x="12623" y="8827"/>
                    <a:pt x="12623" y="8827"/>
                  </a:cubicBezTo>
                  <a:cubicBezTo>
                    <a:pt x="12623" y="8827"/>
                    <a:pt x="12623" y="8827"/>
                    <a:pt x="12623" y="8827"/>
                  </a:cubicBezTo>
                  <a:cubicBezTo>
                    <a:pt x="12679" y="8827"/>
                    <a:pt x="12679" y="8827"/>
                    <a:pt x="12679" y="8827"/>
                  </a:cubicBezTo>
                  <a:cubicBezTo>
                    <a:pt x="12679" y="8894"/>
                    <a:pt x="12679" y="8894"/>
                    <a:pt x="12679" y="8894"/>
                  </a:cubicBezTo>
                  <a:cubicBezTo>
                    <a:pt x="12679" y="8961"/>
                    <a:pt x="12679" y="8961"/>
                    <a:pt x="12679" y="8961"/>
                  </a:cubicBezTo>
                  <a:cubicBezTo>
                    <a:pt x="12679" y="8961"/>
                    <a:pt x="12679" y="8961"/>
                    <a:pt x="12679" y="8961"/>
                  </a:cubicBezTo>
                  <a:cubicBezTo>
                    <a:pt x="12623" y="8961"/>
                    <a:pt x="12623" y="8961"/>
                    <a:pt x="12623" y="8961"/>
                  </a:cubicBezTo>
                  <a:cubicBezTo>
                    <a:pt x="12567" y="8961"/>
                    <a:pt x="12567" y="8961"/>
                    <a:pt x="12567" y="8961"/>
                  </a:cubicBezTo>
                  <a:cubicBezTo>
                    <a:pt x="12567" y="8894"/>
                    <a:pt x="12567" y="8894"/>
                    <a:pt x="12567" y="8894"/>
                  </a:cubicBezTo>
                  <a:cubicBezTo>
                    <a:pt x="12567" y="8894"/>
                    <a:pt x="12567" y="8894"/>
                    <a:pt x="12567" y="8894"/>
                  </a:cubicBezTo>
                  <a:cubicBezTo>
                    <a:pt x="12511" y="8894"/>
                    <a:pt x="12511" y="8894"/>
                    <a:pt x="12511" y="8894"/>
                  </a:cubicBezTo>
                  <a:cubicBezTo>
                    <a:pt x="12511" y="8961"/>
                    <a:pt x="12511" y="8961"/>
                    <a:pt x="12511" y="8961"/>
                  </a:cubicBezTo>
                  <a:cubicBezTo>
                    <a:pt x="12455" y="8961"/>
                    <a:pt x="12455" y="8961"/>
                    <a:pt x="12455" y="8961"/>
                  </a:cubicBezTo>
                  <a:cubicBezTo>
                    <a:pt x="12455" y="8961"/>
                    <a:pt x="12455" y="8961"/>
                    <a:pt x="12455" y="8961"/>
                  </a:cubicBezTo>
                  <a:cubicBezTo>
                    <a:pt x="12511" y="8961"/>
                    <a:pt x="12511" y="8961"/>
                    <a:pt x="12511" y="8961"/>
                  </a:cubicBezTo>
                  <a:cubicBezTo>
                    <a:pt x="12567" y="9028"/>
                    <a:pt x="12567" y="9028"/>
                    <a:pt x="12567" y="9028"/>
                  </a:cubicBezTo>
                  <a:cubicBezTo>
                    <a:pt x="12567" y="9028"/>
                    <a:pt x="12567" y="9028"/>
                    <a:pt x="12567" y="9028"/>
                  </a:cubicBezTo>
                  <a:cubicBezTo>
                    <a:pt x="12399" y="9162"/>
                    <a:pt x="12399" y="9162"/>
                    <a:pt x="12399" y="9162"/>
                  </a:cubicBezTo>
                  <a:cubicBezTo>
                    <a:pt x="12399" y="9162"/>
                    <a:pt x="12399" y="9162"/>
                    <a:pt x="12399" y="9162"/>
                  </a:cubicBezTo>
                  <a:cubicBezTo>
                    <a:pt x="12343" y="9162"/>
                    <a:pt x="12343" y="9162"/>
                    <a:pt x="12343" y="9162"/>
                  </a:cubicBezTo>
                  <a:cubicBezTo>
                    <a:pt x="12343" y="9162"/>
                    <a:pt x="12343" y="9162"/>
                    <a:pt x="12343" y="9162"/>
                  </a:cubicBezTo>
                  <a:cubicBezTo>
                    <a:pt x="12343" y="9228"/>
                    <a:pt x="12343" y="9228"/>
                    <a:pt x="12343" y="9228"/>
                  </a:cubicBezTo>
                  <a:cubicBezTo>
                    <a:pt x="12343" y="9295"/>
                    <a:pt x="12343" y="9295"/>
                    <a:pt x="12343" y="9295"/>
                  </a:cubicBezTo>
                  <a:cubicBezTo>
                    <a:pt x="12399" y="9228"/>
                    <a:pt x="12399" y="9228"/>
                    <a:pt x="12399" y="9228"/>
                  </a:cubicBezTo>
                  <a:cubicBezTo>
                    <a:pt x="12455" y="9295"/>
                    <a:pt x="12455" y="9295"/>
                    <a:pt x="12455" y="9295"/>
                  </a:cubicBezTo>
                  <a:cubicBezTo>
                    <a:pt x="12455" y="9295"/>
                    <a:pt x="12455" y="9295"/>
                    <a:pt x="12455" y="9295"/>
                  </a:cubicBezTo>
                  <a:cubicBezTo>
                    <a:pt x="12455" y="9362"/>
                    <a:pt x="12455" y="9362"/>
                    <a:pt x="12455" y="9362"/>
                  </a:cubicBezTo>
                  <a:cubicBezTo>
                    <a:pt x="12567" y="9362"/>
                    <a:pt x="12567" y="9362"/>
                    <a:pt x="12567" y="9362"/>
                  </a:cubicBezTo>
                  <a:cubicBezTo>
                    <a:pt x="12567" y="9295"/>
                    <a:pt x="12567" y="9295"/>
                    <a:pt x="12567" y="9295"/>
                  </a:cubicBezTo>
                  <a:cubicBezTo>
                    <a:pt x="12567" y="9295"/>
                    <a:pt x="12567" y="9295"/>
                    <a:pt x="12567" y="9295"/>
                  </a:cubicBezTo>
                  <a:cubicBezTo>
                    <a:pt x="12623" y="9295"/>
                    <a:pt x="12623" y="9295"/>
                    <a:pt x="12623" y="9295"/>
                  </a:cubicBezTo>
                  <a:cubicBezTo>
                    <a:pt x="12567" y="9362"/>
                    <a:pt x="12567" y="9362"/>
                    <a:pt x="12567" y="9362"/>
                  </a:cubicBezTo>
                  <a:cubicBezTo>
                    <a:pt x="12567" y="9362"/>
                    <a:pt x="12567" y="9362"/>
                    <a:pt x="12567" y="9362"/>
                  </a:cubicBezTo>
                  <a:cubicBezTo>
                    <a:pt x="12623" y="9362"/>
                    <a:pt x="12623" y="9362"/>
                    <a:pt x="12623" y="9362"/>
                  </a:cubicBezTo>
                  <a:cubicBezTo>
                    <a:pt x="12679" y="9429"/>
                    <a:pt x="12679" y="9429"/>
                    <a:pt x="12679" y="9429"/>
                  </a:cubicBezTo>
                  <a:cubicBezTo>
                    <a:pt x="12679" y="9362"/>
                    <a:pt x="12679" y="9362"/>
                    <a:pt x="12679" y="9362"/>
                  </a:cubicBezTo>
                  <a:cubicBezTo>
                    <a:pt x="12736" y="9362"/>
                    <a:pt x="12736" y="9362"/>
                    <a:pt x="12736" y="9362"/>
                  </a:cubicBezTo>
                  <a:cubicBezTo>
                    <a:pt x="12679" y="9429"/>
                    <a:pt x="12679" y="9429"/>
                    <a:pt x="12679" y="9429"/>
                  </a:cubicBezTo>
                  <a:cubicBezTo>
                    <a:pt x="12679" y="9429"/>
                    <a:pt x="12679" y="9429"/>
                    <a:pt x="12679" y="9429"/>
                  </a:cubicBezTo>
                  <a:cubicBezTo>
                    <a:pt x="12623" y="9496"/>
                    <a:pt x="12623" y="9496"/>
                    <a:pt x="12623" y="9496"/>
                  </a:cubicBezTo>
                  <a:cubicBezTo>
                    <a:pt x="12567" y="9496"/>
                    <a:pt x="12567" y="9496"/>
                    <a:pt x="12567" y="9496"/>
                  </a:cubicBezTo>
                  <a:cubicBezTo>
                    <a:pt x="12567" y="9429"/>
                    <a:pt x="12567" y="9429"/>
                    <a:pt x="12567" y="9429"/>
                  </a:cubicBezTo>
                  <a:cubicBezTo>
                    <a:pt x="12567" y="9429"/>
                    <a:pt x="12567" y="9429"/>
                    <a:pt x="12567" y="9429"/>
                  </a:cubicBezTo>
                  <a:cubicBezTo>
                    <a:pt x="12511" y="9429"/>
                    <a:pt x="12511" y="9429"/>
                    <a:pt x="12511" y="9429"/>
                  </a:cubicBezTo>
                  <a:cubicBezTo>
                    <a:pt x="12511" y="9429"/>
                    <a:pt x="12511" y="9429"/>
                    <a:pt x="12511" y="9429"/>
                  </a:cubicBezTo>
                  <a:cubicBezTo>
                    <a:pt x="12567" y="9496"/>
                    <a:pt x="12567" y="9496"/>
                    <a:pt x="12567" y="9496"/>
                  </a:cubicBezTo>
                  <a:cubicBezTo>
                    <a:pt x="12567" y="9563"/>
                    <a:pt x="12567" y="9563"/>
                    <a:pt x="12567" y="9563"/>
                  </a:cubicBezTo>
                  <a:cubicBezTo>
                    <a:pt x="12623" y="9630"/>
                    <a:pt x="12623" y="9630"/>
                    <a:pt x="12623" y="9630"/>
                  </a:cubicBezTo>
                  <a:cubicBezTo>
                    <a:pt x="12623" y="9697"/>
                    <a:pt x="12623" y="9697"/>
                    <a:pt x="12623" y="9697"/>
                  </a:cubicBezTo>
                  <a:cubicBezTo>
                    <a:pt x="12623" y="9697"/>
                    <a:pt x="12623" y="9697"/>
                    <a:pt x="12623" y="9697"/>
                  </a:cubicBezTo>
                  <a:cubicBezTo>
                    <a:pt x="12623" y="9763"/>
                    <a:pt x="12623" y="9763"/>
                    <a:pt x="12623" y="9763"/>
                  </a:cubicBezTo>
                  <a:cubicBezTo>
                    <a:pt x="12567" y="9763"/>
                    <a:pt x="12567" y="9763"/>
                    <a:pt x="12567" y="9763"/>
                  </a:cubicBezTo>
                  <a:cubicBezTo>
                    <a:pt x="12567" y="9830"/>
                    <a:pt x="12567" y="9830"/>
                    <a:pt x="12567" y="9830"/>
                  </a:cubicBezTo>
                  <a:cubicBezTo>
                    <a:pt x="12567" y="9897"/>
                    <a:pt x="12567" y="9897"/>
                    <a:pt x="12567" y="9897"/>
                  </a:cubicBezTo>
                  <a:cubicBezTo>
                    <a:pt x="12511" y="9964"/>
                    <a:pt x="12511" y="9964"/>
                    <a:pt x="12511" y="9964"/>
                  </a:cubicBezTo>
                  <a:cubicBezTo>
                    <a:pt x="12511" y="9964"/>
                    <a:pt x="12511" y="9964"/>
                    <a:pt x="12511" y="9964"/>
                  </a:cubicBezTo>
                  <a:cubicBezTo>
                    <a:pt x="12511" y="10031"/>
                    <a:pt x="12511" y="10031"/>
                    <a:pt x="12511" y="10031"/>
                  </a:cubicBezTo>
                  <a:cubicBezTo>
                    <a:pt x="12511" y="10031"/>
                    <a:pt x="12511" y="10031"/>
                    <a:pt x="12511" y="10031"/>
                  </a:cubicBezTo>
                  <a:cubicBezTo>
                    <a:pt x="12511" y="10098"/>
                    <a:pt x="12511" y="10098"/>
                    <a:pt x="12511" y="10098"/>
                  </a:cubicBezTo>
                  <a:cubicBezTo>
                    <a:pt x="12511" y="10098"/>
                    <a:pt x="12511" y="10098"/>
                    <a:pt x="12511" y="10098"/>
                  </a:cubicBezTo>
                  <a:cubicBezTo>
                    <a:pt x="12567" y="10031"/>
                    <a:pt x="12567" y="10031"/>
                    <a:pt x="12567" y="10031"/>
                  </a:cubicBezTo>
                  <a:cubicBezTo>
                    <a:pt x="12567" y="10031"/>
                    <a:pt x="12567" y="10031"/>
                    <a:pt x="12567" y="10031"/>
                  </a:cubicBezTo>
                  <a:cubicBezTo>
                    <a:pt x="12623" y="9964"/>
                    <a:pt x="12623" y="9964"/>
                    <a:pt x="12623" y="9964"/>
                  </a:cubicBezTo>
                  <a:cubicBezTo>
                    <a:pt x="12679" y="9964"/>
                    <a:pt x="12679" y="9964"/>
                    <a:pt x="12679" y="9964"/>
                  </a:cubicBezTo>
                  <a:cubicBezTo>
                    <a:pt x="12623" y="9897"/>
                    <a:pt x="12623" y="9897"/>
                    <a:pt x="12623" y="9897"/>
                  </a:cubicBezTo>
                  <a:cubicBezTo>
                    <a:pt x="12679" y="9897"/>
                    <a:pt x="12679" y="9897"/>
                    <a:pt x="12679" y="9897"/>
                  </a:cubicBezTo>
                  <a:cubicBezTo>
                    <a:pt x="12679" y="9897"/>
                    <a:pt x="12679" y="9897"/>
                    <a:pt x="12679" y="9897"/>
                  </a:cubicBezTo>
                  <a:cubicBezTo>
                    <a:pt x="12736" y="9897"/>
                    <a:pt x="12736" y="9897"/>
                    <a:pt x="12736" y="9897"/>
                  </a:cubicBezTo>
                  <a:cubicBezTo>
                    <a:pt x="12736" y="9830"/>
                    <a:pt x="12736" y="9830"/>
                    <a:pt x="12736" y="9830"/>
                  </a:cubicBezTo>
                  <a:cubicBezTo>
                    <a:pt x="12736" y="9763"/>
                    <a:pt x="12736" y="9763"/>
                    <a:pt x="12736" y="9763"/>
                  </a:cubicBezTo>
                  <a:cubicBezTo>
                    <a:pt x="12792" y="9697"/>
                    <a:pt x="12792" y="9697"/>
                    <a:pt x="12792" y="9697"/>
                  </a:cubicBezTo>
                  <a:cubicBezTo>
                    <a:pt x="12848" y="9563"/>
                    <a:pt x="12848" y="9563"/>
                    <a:pt x="12848" y="9563"/>
                  </a:cubicBezTo>
                  <a:cubicBezTo>
                    <a:pt x="12904" y="9563"/>
                    <a:pt x="12904" y="9563"/>
                    <a:pt x="12904" y="9563"/>
                  </a:cubicBezTo>
                  <a:cubicBezTo>
                    <a:pt x="12904" y="9563"/>
                    <a:pt x="12904" y="9563"/>
                    <a:pt x="12904" y="9563"/>
                  </a:cubicBezTo>
                  <a:cubicBezTo>
                    <a:pt x="12904" y="9563"/>
                    <a:pt x="12904" y="9563"/>
                    <a:pt x="12904" y="9563"/>
                  </a:cubicBezTo>
                  <a:cubicBezTo>
                    <a:pt x="12904" y="9630"/>
                    <a:pt x="12904" y="9630"/>
                    <a:pt x="12904" y="9630"/>
                  </a:cubicBezTo>
                  <a:cubicBezTo>
                    <a:pt x="12960" y="9697"/>
                    <a:pt x="12960" y="9697"/>
                    <a:pt x="12960" y="9697"/>
                  </a:cubicBezTo>
                  <a:cubicBezTo>
                    <a:pt x="12960" y="9763"/>
                    <a:pt x="12960" y="9763"/>
                    <a:pt x="12960" y="9763"/>
                  </a:cubicBezTo>
                  <a:cubicBezTo>
                    <a:pt x="13016" y="9830"/>
                    <a:pt x="13016" y="9830"/>
                    <a:pt x="13016" y="9830"/>
                  </a:cubicBezTo>
                  <a:cubicBezTo>
                    <a:pt x="13016" y="9897"/>
                    <a:pt x="13016" y="9897"/>
                    <a:pt x="13016" y="9897"/>
                  </a:cubicBezTo>
                  <a:cubicBezTo>
                    <a:pt x="13016" y="9964"/>
                    <a:pt x="13016" y="9964"/>
                    <a:pt x="13016" y="9964"/>
                  </a:cubicBezTo>
                  <a:cubicBezTo>
                    <a:pt x="13016" y="10031"/>
                    <a:pt x="13016" y="10031"/>
                    <a:pt x="13016" y="10031"/>
                  </a:cubicBezTo>
                  <a:cubicBezTo>
                    <a:pt x="13016" y="10098"/>
                    <a:pt x="13016" y="10098"/>
                    <a:pt x="13016" y="10098"/>
                  </a:cubicBezTo>
                  <a:cubicBezTo>
                    <a:pt x="12960" y="10098"/>
                    <a:pt x="12960" y="10098"/>
                    <a:pt x="12960" y="10098"/>
                  </a:cubicBezTo>
                  <a:cubicBezTo>
                    <a:pt x="12904" y="10098"/>
                    <a:pt x="12904" y="10098"/>
                    <a:pt x="12904" y="10098"/>
                  </a:cubicBezTo>
                  <a:cubicBezTo>
                    <a:pt x="12904" y="10098"/>
                    <a:pt x="12904" y="10098"/>
                    <a:pt x="12904" y="10098"/>
                  </a:cubicBezTo>
                  <a:cubicBezTo>
                    <a:pt x="12904" y="10165"/>
                    <a:pt x="12904" y="10165"/>
                    <a:pt x="12904" y="10165"/>
                  </a:cubicBezTo>
                  <a:cubicBezTo>
                    <a:pt x="12904" y="10232"/>
                    <a:pt x="12904" y="10232"/>
                    <a:pt x="12904" y="10232"/>
                  </a:cubicBezTo>
                  <a:cubicBezTo>
                    <a:pt x="12848" y="10298"/>
                    <a:pt x="12848" y="10298"/>
                    <a:pt x="12848" y="10298"/>
                  </a:cubicBezTo>
                  <a:cubicBezTo>
                    <a:pt x="12848" y="10365"/>
                    <a:pt x="12848" y="10365"/>
                    <a:pt x="12848" y="10365"/>
                  </a:cubicBezTo>
                  <a:cubicBezTo>
                    <a:pt x="12848" y="10365"/>
                    <a:pt x="12848" y="10365"/>
                    <a:pt x="12848" y="10365"/>
                  </a:cubicBezTo>
                  <a:cubicBezTo>
                    <a:pt x="12848" y="10432"/>
                    <a:pt x="12848" y="10432"/>
                    <a:pt x="12848" y="10432"/>
                  </a:cubicBezTo>
                  <a:cubicBezTo>
                    <a:pt x="12904" y="10633"/>
                    <a:pt x="12904" y="10633"/>
                    <a:pt x="12904" y="10633"/>
                  </a:cubicBezTo>
                  <a:cubicBezTo>
                    <a:pt x="12904" y="10700"/>
                    <a:pt x="12904" y="10700"/>
                    <a:pt x="12904" y="10700"/>
                  </a:cubicBezTo>
                  <a:cubicBezTo>
                    <a:pt x="12904" y="10767"/>
                    <a:pt x="12904" y="10767"/>
                    <a:pt x="12904" y="10767"/>
                  </a:cubicBezTo>
                  <a:cubicBezTo>
                    <a:pt x="12960" y="10833"/>
                    <a:pt x="12960" y="10833"/>
                    <a:pt x="12960" y="10833"/>
                  </a:cubicBezTo>
                  <a:cubicBezTo>
                    <a:pt x="12960" y="10833"/>
                    <a:pt x="12960" y="10833"/>
                    <a:pt x="12960" y="10833"/>
                  </a:cubicBezTo>
                  <a:cubicBezTo>
                    <a:pt x="12960" y="10767"/>
                    <a:pt x="12960" y="10767"/>
                    <a:pt x="12960" y="10767"/>
                  </a:cubicBezTo>
                  <a:cubicBezTo>
                    <a:pt x="12960" y="10700"/>
                    <a:pt x="12960" y="10700"/>
                    <a:pt x="12960" y="10700"/>
                  </a:cubicBezTo>
                  <a:cubicBezTo>
                    <a:pt x="13016" y="10700"/>
                    <a:pt x="13016" y="10700"/>
                    <a:pt x="13016" y="10700"/>
                  </a:cubicBezTo>
                  <a:cubicBezTo>
                    <a:pt x="13016" y="10700"/>
                    <a:pt x="13016" y="10700"/>
                    <a:pt x="13016" y="10700"/>
                  </a:cubicBezTo>
                  <a:cubicBezTo>
                    <a:pt x="13072" y="10767"/>
                    <a:pt x="13072" y="10767"/>
                    <a:pt x="13072" y="10767"/>
                  </a:cubicBezTo>
                  <a:cubicBezTo>
                    <a:pt x="13072" y="10767"/>
                    <a:pt x="13072" y="10767"/>
                    <a:pt x="13072" y="10767"/>
                  </a:cubicBezTo>
                  <a:cubicBezTo>
                    <a:pt x="13072" y="10700"/>
                    <a:pt x="13072" y="10700"/>
                    <a:pt x="13072" y="10700"/>
                  </a:cubicBezTo>
                  <a:cubicBezTo>
                    <a:pt x="13128" y="10633"/>
                    <a:pt x="13128" y="10633"/>
                    <a:pt x="13128" y="10633"/>
                  </a:cubicBezTo>
                  <a:cubicBezTo>
                    <a:pt x="13128" y="10566"/>
                    <a:pt x="13128" y="10566"/>
                    <a:pt x="13128" y="10566"/>
                  </a:cubicBezTo>
                  <a:cubicBezTo>
                    <a:pt x="13184" y="10566"/>
                    <a:pt x="13184" y="10566"/>
                    <a:pt x="13184" y="10566"/>
                  </a:cubicBezTo>
                  <a:cubicBezTo>
                    <a:pt x="13241" y="10499"/>
                    <a:pt x="13241" y="10499"/>
                    <a:pt x="13241" y="10499"/>
                  </a:cubicBezTo>
                  <a:cubicBezTo>
                    <a:pt x="13241" y="10432"/>
                    <a:pt x="13241" y="10432"/>
                    <a:pt x="13241" y="10432"/>
                  </a:cubicBezTo>
                  <a:cubicBezTo>
                    <a:pt x="13241" y="10432"/>
                    <a:pt x="13241" y="10432"/>
                    <a:pt x="13241" y="10432"/>
                  </a:cubicBezTo>
                  <a:cubicBezTo>
                    <a:pt x="13353" y="10365"/>
                    <a:pt x="13353" y="10365"/>
                    <a:pt x="13353" y="10365"/>
                  </a:cubicBezTo>
                  <a:cubicBezTo>
                    <a:pt x="13409" y="10232"/>
                    <a:pt x="13409" y="10232"/>
                    <a:pt x="13409" y="10232"/>
                  </a:cubicBezTo>
                  <a:cubicBezTo>
                    <a:pt x="13465" y="10098"/>
                    <a:pt x="13465" y="10098"/>
                    <a:pt x="13465" y="10098"/>
                  </a:cubicBezTo>
                  <a:cubicBezTo>
                    <a:pt x="13465" y="10031"/>
                    <a:pt x="13465" y="10031"/>
                    <a:pt x="13465" y="10031"/>
                  </a:cubicBezTo>
                  <a:cubicBezTo>
                    <a:pt x="13521" y="9964"/>
                    <a:pt x="13521" y="9964"/>
                    <a:pt x="13521" y="9964"/>
                  </a:cubicBezTo>
                  <a:cubicBezTo>
                    <a:pt x="13577" y="10031"/>
                    <a:pt x="13577" y="10031"/>
                    <a:pt x="13577" y="10031"/>
                  </a:cubicBezTo>
                  <a:cubicBezTo>
                    <a:pt x="13633" y="10031"/>
                    <a:pt x="13633" y="10031"/>
                    <a:pt x="13633" y="10031"/>
                  </a:cubicBezTo>
                  <a:cubicBezTo>
                    <a:pt x="13633" y="10031"/>
                    <a:pt x="13633" y="10031"/>
                    <a:pt x="13633" y="10031"/>
                  </a:cubicBezTo>
                  <a:cubicBezTo>
                    <a:pt x="13689" y="10031"/>
                    <a:pt x="13689" y="10031"/>
                    <a:pt x="13689" y="10031"/>
                  </a:cubicBezTo>
                  <a:cubicBezTo>
                    <a:pt x="13689" y="10031"/>
                    <a:pt x="13689" y="10031"/>
                    <a:pt x="13689" y="10031"/>
                  </a:cubicBezTo>
                  <a:cubicBezTo>
                    <a:pt x="13633" y="10031"/>
                    <a:pt x="13633" y="10031"/>
                    <a:pt x="13633" y="10031"/>
                  </a:cubicBezTo>
                  <a:cubicBezTo>
                    <a:pt x="13633" y="9964"/>
                    <a:pt x="13633" y="9964"/>
                    <a:pt x="13633" y="9964"/>
                  </a:cubicBezTo>
                  <a:cubicBezTo>
                    <a:pt x="13633" y="9897"/>
                    <a:pt x="13633" y="9897"/>
                    <a:pt x="13633" y="9897"/>
                  </a:cubicBezTo>
                  <a:cubicBezTo>
                    <a:pt x="13689" y="9897"/>
                    <a:pt x="13689" y="9897"/>
                    <a:pt x="13689" y="9897"/>
                  </a:cubicBezTo>
                  <a:cubicBezTo>
                    <a:pt x="13689" y="9964"/>
                    <a:pt x="13689" y="9964"/>
                    <a:pt x="13689" y="9964"/>
                  </a:cubicBezTo>
                  <a:cubicBezTo>
                    <a:pt x="13745" y="9897"/>
                    <a:pt x="13745" y="9897"/>
                    <a:pt x="13745" y="9897"/>
                  </a:cubicBezTo>
                  <a:cubicBezTo>
                    <a:pt x="13745" y="9897"/>
                    <a:pt x="13745" y="9897"/>
                    <a:pt x="13745" y="9897"/>
                  </a:cubicBezTo>
                  <a:cubicBezTo>
                    <a:pt x="13802" y="9897"/>
                    <a:pt x="13802" y="9897"/>
                    <a:pt x="13802" y="9897"/>
                  </a:cubicBezTo>
                  <a:cubicBezTo>
                    <a:pt x="13745" y="9830"/>
                    <a:pt x="13745" y="9830"/>
                    <a:pt x="13745" y="9830"/>
                  </a:cubicBezTo>
                  <a:cubicBezTo>
                    <a:pt x="13745" y="9830"/>
                    <a:pt x="13745" y="9830"/>
                    <a:pt x="13745" y="9830"/>
                  </a:cubicBezTo>
                  <a:cubicBezTo>
                    <a:pt x="13745" y="9830"/>
                    <a:pt x="13745" y="9830"/>
                    <a:pt x="13745" y="9830"/>
                  </a:cubicBezTo>
                  <a:cubicBezTo>
                    <a:pt x="13689" y="9830"/>
                    <a:pt x="13689" y="9830"/>
                    <a:pt x="13689" y="9830"/>
                  </a:cubicBezTo>
                  <a:cubicBezTo>
                    <a:pt x="13689" y="9697"/>
                    <a:pt x="13689" y="9697"/>
                    <a:pt x="13689" y="9697"/>
                  </a:cubicBezTo>
                  <a:cubicBezTo>
                    <a:pt x="13745" y="9697"/>
                    <a:pt x="13745" y="9697"/>
                    <a:pt x="13745" y="9697"/>
                  </a:cubicBezTo>
                  <a:cubicBezTo>
                    <a:pt x="13745" y="9630"/>
                    <a:pt x="13745" y="9630"/>
                    <a:pt x="13745" y="9630"/>
                  </a:cubicBezTo>
                  <a:cubicBezTo>
                    <a:pt x="13745" y="9630"/>
                    <a:pt x="13745" y="9630"/>
                    <a:pt x="13745" y="9630"/>
                  </a:cubicBezTo>
                  <a:cubicBezTo>
                    <a:pt x="13745" y="9630"/>
                    <a:pt x="13745" y="9630"/>
                    <a:pt x="13745" y="9630"/>
                  </a:cubicBezTo>
                  <a:cubicBezTo>
                    <a:pt x="13745" y="9563"/>
                    <a:pt x="13745" y="9563"/>
                    <a:pt x="13745" y="9563"/>
                  </a:cubicBezTo>
                  <a:cubicBezTo>
                    <a:pt x="13802" y="9496"/>
                    <a:pt x="13802" y="9496"/>
                    <a:pt x="13802" y="9496"/>
                  </a:cubicBezTo>
                  <a:cubicBezTo>
                    <a:pt x="13745" y="9496"/>
                    <a:pt x="13745" y="9496"/>
                    <a:pt x="13745" y="9496"/>
                  </a:cubicBezTo>
                  <a:cubicBezTo>
                    <a:pt x="13745" y="9496"/>
                    <a:pt x="13745" y="9496"/>
                    <a:pt x="13745" y="9496"/>
                  </a:cubicBezTo>
                  <a:cubicBezTo>
                    <a:pt x="13802" y="9496"/>
                    <a:pt x="13802" y="9496"/>
                    <a:pt x="13802" y="9496"/>
                  </a:cubicBezTo>
                  <a:cubicBezTo>
                    <a:pt x="13802" y="9429"/>
                    <a:pt x="13802" y="9429"/>
                    <a:pt x="13802" y="9429"/>
                  </a:cubicBezTo>
                  <a:cubicBezTo>
                    <a:pt x="13802" y="9429"/>
                    <a:pt x="13802" y="9429"/>
                    <a:pt x="13802" y="9429"/>
                  </a:cubicBezTo>
                  <a:cubicBezTo>
                    <a:pt x="13802" y="9362"/>
                    <a:pt x="13802" y="9362"/>
                    <a:pt x="13802" y="9362"/>
                  </a:cubicBezTo>
                  <a:cubicBezTo>
                    <a:pt x="13802" y="9429"/>
                    <a:pt x="13802" y="9429"/>
                    <a:pt x="13802" y="9429"/>
                  </a:cubicBezTo>
                  <a:cubicBezTo>
                    <a:pt x="13858" y="9429"/>
                    <a:pt x="13858" y="9429"/>
                    <a:pt x="13858" y="9429"/>
                  </a:cubicBezTo>
                  <a:cubicBezTo>
                    <a:pt x="13858" y="9429"/>
                    <a:pt x="13858" y="9429"/>
                    <a:pt x="13858" y="9429"/>
                  </a:cubicBezTo>
                  <a:cubicBezTo>
                    <a:pt x="13914" y="9429"/>
                    <a:pt x="13914" y="9429"/>
                    <a:pt x="13914" y="9429"/>
                  </a:cubicBezTo>
                  <a:cubicBezTo>
                    <a:pt x="13970" y="9429"/>
                    <a:pt x="13970" y="9429"/>
                    <a:pt x="13970" y="9429"/>
                  </a:cubicBezTo>
                  <a:cubicBezTo>
                    <a:pt x="14082" y="9496"/>
                    <a:pt x="14082" y="9496"/>
                    <a:pt x="14082" y="9496"/>
                  </a:cubicBezTo>
                  <a:cubicBezTo>
                    <a:pt x="14082" y="9496"/>
                    <a:pt x="14082" y="9496"/>
                    <a:pt x="14082" y="9496"/>
                  </a:cubicBezTo>
                  <a:cubicBezTo>
                    <a:pt x="14082" y="9563"/>
                    <a:pt x="14082" y="9563"/>
                    <a:pt x="14082" y="9563"/>
                  </a:cubicBezTo>
                  <a:cubicBezTo>
                    <a:pt x="14194" y="9563"/>
                    <a:pt x="14194" y="9563"/>
                    <a:pt x="14194" y="9563"/>
                  </a:cubicBezTo>
                  <a:cubicBezTo>
                    <a:pt x="14250" y="9563"/>
                    <a:pt x="14250" y="9563"/>
                    <a:pt x="14250" y="9563"/>
                  </a:cubicBezTo>
                  <a:cubicBezTo>
                    <a:pt x="14250" y="9563"/>
                    <a:pt x="14250" y="9563"/>
                    <a:pt x="14250" y="9563"/>
                  </a:cubicBezTo>
                  <a:cubicBezTo>
                    <a:pt x="14306" y="9630"/>
                    <a:pt x="14306" y="9630"/>
                    <a:pt x="14306" y="9630"/>
                  </a:cubicBezTo>
                  <a:cubicBezTo>
                    <a:pt x="14306" y="9630"/>
                    <a:pt x="14306" y="9630"/>
                    <a:pt x="14306" y="9630"/>
                  </a:cubicBezTo>
                  <a:cubicBezTo>
                    <a:pt x="14306" y="9697"/>
                    <a:pt x="14306" y="9697"/>
                    <a:pt x="14306" y="9697"/>
                  </a:cubicBezTo>
                  <a:cubicBezTo>
                    <a:pt x="14363" y="9697"/>
                    <a:pt x="14363" y="9697"/>
                    <a:pt x="14363" y="9697"/>
                  </a:cubicBezTo>
                  <a:cubicBezTo>
                    <a:pt x="14306" y="9697"/>
                    <a:pt x="14306" y="9697"/>
                    <a:pt x="14306" y="9697"/>
                  </a:cubicBezTo>
                  <a:cubicBezTo>
                    <a:pt x="14250" y="9697"/>
                    <a:pt x="14250" y="9697"/>
                    <a:pt x="14250" y="9697"/>
                  </a:cubicBezTo>
                  <a:cubicBezTo>
                    <a:pt x="14250" y="9697"/>
                    <a:pt x="14250" y="9697"/>
                    <a:pt x="14250" y="9697"/>
                  </a:cubicBezTo>
                  <a:cubicBezTo>
                    <a:pt x="14250" y="9697"/>
                    <a:pt x="14250" y="9697"/>
                    <a:pt x="14250" y="9697"/>
                  </a:cubicBezTo>
                  <a:cubicBezTo>
                    <a:pt x="14363" y="9763"/>
                    <a:pt x="14363" y="9763"/>
                    <a:pt x="14363" y="9763"/>
                  </a:cubicBezTo>
                  <a:cubicBezTo>
                    <a:pt x="14363" y="9830"/>
                    <a:pt x="14363" y="9830"/>
                    <a:pt x="14363" y="9830"/>
                  </a:cubicBezTo>
                  <a:cubicBezTo>
                    <a:pt x="14306" y="9830"/>
                    <a:pt x="14306" y="9830"/>
                    <a:pt x="14306" y="9830"/>
                  </a:cubicBezTo>
                  <a:cubicBezTo>
                    <a:pt x="14363" y="9897"/>
                    <a:pt x="14363" y="9897"/>
                    <a:pt x="14363" y="9897"/>
                  </a:cubicBezTo>
                  <a:cubicBezTo>
                    <a:pt x="14363" y="9830"/>
                    <a:pt x="14363" y="9830"/>
                    <a:pt x="14363" y="9830"/>
                  </a:cubicBezTo>
                  <a:cubicBezTo>
                    <a:pt x="14475" y="9897"/>
                    <a:pt x="14475" y="9897"/>
                    <a:pt x="14475" y="9897"/>
                  </a:cubicBezTo>
                  <a:cubicBezTo>
                    <a:pt x="14475" y="9897"/>
                    <a:pt x="14475" y="9897"/>
                    <a:pt x="14475" y="9897"/>
                  </a:cubicBezTo>
                  <a:cubicBezTo>
                    <a:pt x="14475" y="9897"/>
                    <a:pt x="14475" y="9897"/>
                    <a:pt x="14475" y="9897"/>
                  </a:cubicBezTo>
                  <a:cubicBezTo>
                    <a:pt x="14531" y="9964"/>
                    <a:pt x="14531" y="9964"/>
                    <a:pt x="14531" y="9964"/>
                  </a:cubicBezTo>
                  <a:cubicBezTo>
                    <a:pt x="14475" y="9964"/>
                    <a:pt x="14475" y="9964"/>
                    <a:pt x="14475" y="9964"/>
                  </a:cubicBezTo>
                  <a:cubicBezTo>
                    <a:pt x="14419" y="10031"/>
                    <a:pt x="14419" y="10031"/>
                    <a:pt x="14419" y="10031"/>
                  </a:cubicBezTo>
                  <a:cubicBezTo>
                    <a:pt x="14363" y="10098"/>
                    <a:pt x="14363" y="10098"/>
                    <a:pt x="14363" y="10098"/>
                  </a:cubicBezTo>
                  <a:cubicBezTo>
                    <a:pt x="14306" y="10098"/>
                    <a:pt x="14306" y="10098"/>
                    <a:pt x="14306" y="10098"/>
                  </a:cubicBezTo>
                  <a:cubicBezTo>
                    <a:pt x="14363" y="10098"/>
                    <a:pt x="14363" y="10098"/>
                    <a:pt x="14363" y="10098"/>
                  </a:cubicBezTo>
                  <a:cubicBezTo>
                    <a:pt x="14419" y="10098"/>
                    <a:pt x="14419" y="10098"/>
                    <a:pt x="14419" y="10098"/>
                  </a:cubicBezTo>
                  <a:cubicBezTo>
                    <a:pt x="14419" y="10165"/>
                    <a:pt x="14419" y="10165"/>
                    <a:pt x="14419" y="10165"/>
                  </a:cubicBezTo>
                  <a:cubicBezTo>
                    <a:pt x="14419" y="10165"/>
                    <a:pt x="14419" y="10165"/>
                    <a:pt x="14419" y="10165"/>
                  </a:cubicBezTo>
                  <a:cubicBezTo>
                    <a:pt x="14475" y="10165"/>
                    <a:pt x="14475" y="10165"/>
                    <a:pt x="14475" y="10165"/>
                  </a:cubicBezTo>
                  <a:cubicBezTo>
                    <a:pt x="14419" y="10232"/>
                    <a:pt x="14419" y="10232"/>
                    <a:pt x="14419" y="10232"/>
                  </a:cubicBezTo>
                  <a:cubicBezTo>
                    <a:pt x="14419" y="10232"/>
                    <a:pt x="14419" y="10232"/>
                    <a:pt x="14419" y="10232"/>
                  </a:cubicBezTo>
                  <a:cubicBezTo>
                    <a:pt x="14363" y="10298"/>
                    <a:pt x="14363" y="10298"/>
                    <a:pt x="14363" y="10298"/>
                  </a:cubicBezTo>
                  <a:cubicBezTo>
                    <a:pt x="14306" y="10298"/>
                    <a:pt x="14306" y="10298"/>
                    <a:pt x="14306" y="10298"/>
                  </a:cubicBezTo>
                  <a:cubicBezTo>
                    <a:pt x="14250" y="10298"/>
                    <a:pt x="14250" y="10298"/>
                    <a:pt x="14250" y="10298"/>
                  </a:cubicBezTo>
                  <a:cubicBezTo>
                    <a:pt x="14250" y="10298"/>
                    <a:pt x="14250" y="10298"/>
                    <a:pt x="14250" y="10298"/>
                  </a:cubicBezTo>
                  <a:cubicBezTo>
                    <a:pt x="14194" y="10298"/>
                    <a:pt x="14194" y="10298"/>
                    <a:pt x="14194" y="10298"/>
                  </a:cubicBezTo>
                  <a:cubicBezTo>
                    <a:pt x="14194" y="10232"/>
                    <a:pt x="14194" y="10232"/>
                    <a:pt x="14194" y="10232"/>
                  </a:cubicBezTo>
                  <a:cubicBezTo>
                    <a:pt x="14138" y="10232"/>
                    <a:pt x="14138" y="10232"/>
                    <a:pt x="14138" y="10232"/>
                  </a:cubicBezTo>
                  <a:cubicBezTo>
                    <a:pt x="14138" y="10232"/>
                    <a:pt x="14138" y="10232"/>
                    <a:pt x="14138" y="10232"/>
                  </a:cubicBezTo>
                  <a:cubicBezTo>
                    <a:pt x="14082" y="10232"/>
                    <a:pt x="14082" y="10232"/>
                    <a:pt x="14082" y="10232"/>
                  </a:cubicBezTo>
                  <a:cubicBezTo>
                    <a:pt x="14082" y="10298"/>
                    <a:pt x="14082" y="10298"/>
                    <a:pt x="14082" y="10298"/>
                  </a:cubicBezTo>
                  <a:cubicBezTo>
                    <a:pt x="14082" y="10298"/>
                    <a:pt x="14082" y="10298"/>
                    <a:pt x="14082" y="10298"/>
                  </a:cubicBezTo>
                  <a:cubicBezTo>
                    <a:pt x="14082" y="10298"/>
                    <a:pt x="14082" y="10298"/>
                    <a:pt x="14082" y="10298"/>
                  </a:cubicBezTo>
                  <a:cubicBezTo>
                    <a:pt x="14138" y="10298"/>
                    <a:pt x="14138" y="10298"/>
                    <a:pt x="14138" y="10298"/>
                  </a:cubicBezTo>
                  <a:cubicBezTo>
                    <a:pt x="14138" y="10365"/>
                    <a:pt x="14138" y="10365"/>
                    <a:pt x="14138" y="10365"/>
                  </a:cubicBezTo>
                  <a:cubicBezTo>
                    <a:pt x="14082" y="10365"/>
                    <a:pt x="14082" y="10365"/>
                    <a:pt x="14082" y="10365"/>
                  </a:cubicBezTo>
                  <a:cubicBezTo>
                    <a:pt x="14138" y="10432"/>
                    <a:pt x="14138" y="10432"/>
                    <a:pt x="14138" y="10432"/>
                  </a:cubicBezTo>
                  <a:cubicBezTo>
                    <a:pt x="14082" y="10432"/>
                    <a:pt x="14082" y="10432"/>
                    <a:pt x="14082" y="10432"/>
                  </a:cubicBezTo>
                  <a:cubicBezTo>
                    <a:pt x="14082" y="10499"/>
                    <a:pt x="14082" y="10499"/>
                    <a:pt x="14082" y="10499"/>
                  </a:cubicBezTo>
                  <a:cubicBezTo>
                    <a:pt x="14138" y="10499"/>
                    <a:pt x="14138" y="10499"/>
                    <a:pt x="14138" y="10499"/>
                  </a:cubicBezTo>
                  <a:cubicBezTo>
                    <a:pt x="14138" y="10432"/>
                    <a:pt x="14138" y="10432"/>
                    <a:pt x="14138" y="10432"/>
                  </a:cubicBezTo>
                  <a:cubicBezTo>
                    <a:pt x="14138" y="10432"/>
                    <a:pt x="14138" y="10432"/>
                    <a:pt x="14138" y="10432"/>
                  </a:cubicBezTo>
                  <a:cubicBezTo>
                    <a:pt x="14138" y="10499"/>
                    <a:pt x="14138" y="10499"/>
                    <a:pt x="14138" y="10499"/>
                  </a:cubicBezTo>
                  <a:cubicBezTo>
                    <a:pt x="14082" y="10499"/>
                    <a:pt x="14082" y="10499"/>
                    <a:pt x="14082" y="10499"/>
                  </a:cubicBezTo>
                  <a:cubicBezTo>
                    <a:pt x="14082" y="10566"/>
                    <a:pt x="14082" y="10566"/>
                    <a:pt x="14082" y="10566"/>
                  </a:cubicBezTo>
                  <a:cubicBezTo>
                    <a:pt x="14082" y="10633"/>
                    <a:pt x="14082" y="10633"/>
                    <a:pt x="14082" y="10633"/>
                  </a:cubicBezTo>
                  <a:cubicBezTo>
                    <a:pt x="14138" y="10700"/>
                    <a:pt x="14138" y="10700"/>
                    <a:pt x="14138" y="10700"/>
                  </a:cubicBezTo>
                  <a:cubicBezTo>
                    <a:pt x="14138" y="10700"/>
                    <a:pt x="14138" y="10700"/>
                    <a:pt x="14138" y="10700"/>
                  </a:cubicBezTo>
                  <a:cubicBezTo>
                    <a:pt x="14194" y="10833"/>
                    <a:pt x="14194" y="10833"/>
                    <a:pt x="14194" y="10833"/>
                  </a:cubicBezTo>
                  <a:cubicBezTo>
                    <a:pt x="14194" y="10900"/>
                    <a:pt x="14194" y="10900"/>
                    <a:pt x="14194" y="10900"/>
                  </a:cubicBezTo>
                  <a:cubicBezTo>
                    <a:pt x="14138" y="10900"/>
                    <a:pt x="14138" y="10900"/>
                    <a:pt x="14138" y="10900"/>
                  </a:cubicBezTo>
                  <a:cubicBezTo>
                    <a:pt x="14138" y="10967"/>
                    <a:pt x="14138" y="10967"/>
                    <a:pt x="14138" y="10967"/>
                  </a:cubicBezTo>
                  <a:cubicBezTo>
                    <a:pt x="14082" y="10967"/>
                    <a:pt x="14082" y="10967"/>
                    <a:pt x="14082" y="10967"/>
                  </a:cubicBezTo>
                  <a:cubicBezTo>
                    <a:pt x="14082" y="11034"/>
                    <a:pt x="14082" y="11034"/>
                    <a:pt x="14082" y="11034"/>
                  </a:cubicBezTo>
                  <a:cubicBezTo>
                    <a:pt x="14082" y="11101"/>
                    <a:pt x="14082" y="11101"/>
                    <a:pt x="14082" y="11101"/>
                  </a:cubicBezTo>
                  <a:cubicBezTo>
                    <a:pt x="14026" y="11034"/>
                    <a:pt x="14026" y="11034"/>
                    <a:pt x="14026" y="11034"/>
                  </a:cubicBezTo>
                  <a:cubicBezTo>
                    <a:pt x="13970" y="11034"/>
                    <a:pt x="13970" y="11034"/>
                    <a:pt x="13970" y="11034"/>
                  </a:cubicBezTo>
                  <a:cubicBezTo>
                    <a:pt x="13914" y="11101"/>
                    <a:pt x="13914" y="11101"/>
                    <a:pt x="13914" y="11101"/>
                  </a:cubicBezTo>
                  <a:cubicBezTo>
                    <a:pt x="13914" y="11168"/>
                    <a:pt x="13914" y="11168"/>
                    <a:pt x="13914" y="11168"/>
                  </a:cubicBezTo>
                  <a:cubicBezTo>
                    <a:pt x="13858" y="11168"/>
                    <a:pt x="13858" y="11168"/>
                    <a:pt x="13858" y="11168"/>
                  </a:cubicBezTo>
                  <a:cubicBezTo>
                    <a:pt x="13858" y="11235"/>
                    <a:pt x="13858" y="11235"/>
                    <a:pt x="13858" y="11235"/>
                  </a:cubicBezTo>
                  <a:cubicBezTo>
                    <a:pt x="13802" y="11235"/>
                    <a:pt x="13802" y="11235"/>
                    <a:pt x="13802" y="11235"/>
                  </a:cubicBezTo>
                  <a:cubicBezTo>
                    <a:pt x="13745" y="11302"/>
                    <a:pt x="13745" y="11302"/>
                    <a:pt x="13745" y="11302"/>
                  </a:cubicBezTo>
                  <a:cubicBezTo>
                    <a:pt x="13689" y="11302"/>
                    <a:pt x="13689" y="11302"/>
                    <a:pt x="13689" y="11302"/>
                  </a:cubicBezTo>
                  <a:cubicBezTo>
                    <a:pt x="13633" y="11302"/>
                    <a:pt x="13633" y="11302"/>
                    <a:pt x="13633" y="11302"/>
                  </a:cubicBezTo>
                  <a:cubicBezTo>
                    <a:pt x="13633" y="11368"/>
                    <a:pt x="13633" y="11368"/>
                    <a:pt x="13633" y="11368"/>
                  </a:cubicBezTo>
                  <a:cubicBezTo>
                    <a:pt x="13521" y="11368"/>
                    <a:pt x="13521" y="11368"/>
                    <a:pt x="13521" y="11368"/>
                  </a:cubicBezTo>
                  <a:cubicBezTo>
                    <a:pt x="13465" y="11368"/>
                    <a:pt x="13465" y="11368"/>
                    <a:pt x="13465" y="11368"/>
                  </a:cubicBezTo>
                  <a:cubicBezTo>
                    <a:pt x="13521" y="11302"/>
                    <a:pt x="13521" y="11302"/>
                    <a:pt x="13521" y="11302"/>
                  </a:cubicBezTo>
                  <a:cubicBezTo>
                    <a:pt x="13521" y="11235"/>
                    <a:pt x="13521" y="11235"/>
                    <a:pt x="13521" y="11235"/>
                  </a:cubicBezTo>
                  <a:cubicBezTo>
                    <a:pt x="13465" y="11235"/>
                    <a:pt x="13465" y="11235"/>
                    <a:pt x="13465" y="11235"/>
                  </a:cubicBezTo>
                  <a:cubicBezTo>
                    <a:pt x="13465" y="11168"/>
                    <a:pt x="13465" y="11168"/>
                    <a:pt x="13465" y="11168"/>
                  </a:cubicBezTo>
                  <a:cubicBezTo>
                    <a:pt x="13465" y="11168"/>
                    <a:pt x="13465" y="11168"/>
                    <a:pt x="13465" y="11168"/>
                  </a:cubicBezTo>
                  <a:cubicBezTo>
                    <a:pt x="13465" y="11168"/>
                    <a:pt x="13465" y="11168"/>
                    <a:pt x="13465" y="11168"/>
                  </a:cubicBezTo>
                  <a:cubicBezTo>
                    <a:pt x="13521" y="11034"/>
                    <a:pt x="13521" y="11034"/>
                    <a:pt x="13521" y="11034"/>
                  </a:cubicBezTo>
                  <a:cubicBezTo>
                    <a:pt x="13465" y="11101"/>
                    <a:pt x="13465" y="11101"/>
                    <a:pt x="13465" y="11101"/>
                  </a:cubicBezTo>
                  <a:cubicBezTo>
                    <a:pt x="13465" y="11101"/>
                    <a:pt x="13465" y="11101"/>
                    <a:pt x="13465" y="11101"/>
                  </a:cubicBezTo>
                  <a:cubicBezTo>
                    <a:pt x="13465" y="11034"/>
                    <a:pt x="13465" y="11034"/>
                    <a:pt x="13465" y="11034"/>
                  </a:cubicBezTo>
                  <a:cubicBezTo>
                    <a:pt x="13409" y="11034"/>
                    <a:pt x="13409" y="11034"/>
                    <a:pt x="13409" y="11034"/>
                  </a:cubicBezTo>
                  <a:cubicBezTo>
                    <a:pt x="13409" y="10967"/>
                    <a:pt x="13409" y="10967"/>
                    <a:pt x="13409" y="10967"/>
                  </a:cubicBezTo>
                  <a:cubicBezTo>
                    <a:pt x="13353" y="10967"/>
                    <a:pt x="13353" y="10967"/>
                    <a:pt x="13353" y="10967"/>
                  </a:cubicBezTo>
                  <a:cubicBezTo>
                    <a:pt x="13353" y="10967"/>
                    <a:pt x="13353" y="10967"/>
                    <a:pt x="13353" y="10967"/>
                  </a:cubicBezTo>
                  <a:cubicBezTo>
                    <a:pt x="13297" y="10967"/>
                    <a:pt x="13297" y="10967"/>
                    <a:pt x="13297" y="10967"/>
                  </a:cubicBezTo>
                  <a:cubicBezTo>
                    <a:pt x="13241" y="11034"/>
                    <a:pt x="13241" y="11034"/>
                    <a:pt x="13241" y="11034"/>
                  </a:cubicBezTo>
                  <a:cubicBezTo>
                    <a:pt x="13297" y="11034"/>
                    <a:pt x="13297" y="11034"/>
                    <a:pt x="13297" y="11034"/>
                  </a:cubicBezTo>
                  <a:cubicBezTo>
                    <a:pt x="13353" y="11034"/>
                    <a:pt x="13353" y="11034"/>
                    <a:pt x="13353" y="11034"/>
                  </a:cubicBezTo>
                  <a:cubicBezTo>
                    <a:pt x="13353" y="11034"/>
                    <a:pt x="13353" y="11034"/>
                    <a:pt x="13353" y="11034"/>
                  </a:cubicBezTo>
                  <a:cubicBezTo>
                    <a:pt x="13353" y="11034"/>
                    <a:pt x="13353" y="11034"/>
                    <a:pt x="13353" y="11034"/>
                  </a:cubicBezTo>
                  <a:cubicBezTo>
                    <a:pt x="13409" y="11101"/>
                    <a:pt x="13409" y="11101"/>
                    <a:pt x="13409" y="11101"/>
                  </a:cubicBezTo>
                  <a:cubicBezTo>
                    <a:pt x="13409" y="11168"/>
                    <a:pt x="13409" y="11168"/>
                    <a:pt x="13409" y="11168"/>
                  </a:cubicBezTo>
                  <a:cubicBezTo>
                    <a:pt x="13409" y="11235"/>
                    <a:pt x="13409" y="11235"/>
                    <a:pt x="13409" y="11235"/>
                  </a:cubicBezTo>
                  <a:cubicBezTo>
                    <a:pt x="13465" y="11235"/>
                    <a:pt x="13465" y="11235"/>
                    <a:pt x="13465" y="11235"/>
                  </a:cubicBezTo>
                  <a:cubicBezTo>
                    <a:pt x="13465" y="11302"/>
                    <a:pt x="13465" y="11302"/>
                    <a:pt x="13465" y="11302"/>
                  </a:cubicBezTo>
                  <a:cubicBezTo>
                    <a:pt x="13409" y="11368"/>
                    <a:pt x="13409" y="11368"/>
                    <a:pt x="13409" y="11368"/>
                  </a:cubicBezTo>
                  <a:cubicBezTo>
                    <a:pt x="13465" y="11368"/>
                    <a:pt x="13465" y="11368"/>
                    <a:pt x="13465" y="11368"/>
                  </a:cubicBezTo>
                  <a:cubicBezTo>
                    <a:pt x="13465" y="11435"/>
                    <a:pt x="13465" y="11435"/>
                    <a:pt x="13465" y="11435"/>
                  </a:cubicBezTo>
                  <a:cubicBezTo>
                    <a:pt x="13409" y="11435"/>
                    <a:pt x="13409" y="11435"/>
                    <a:pt x="13409" y="11435"/>
                  </a:cubicBezTo>
                  <a:cubicBezTo>
                    <a:pt x="13353" y="11368"/>
                    <a:pt x="13353" y="11368"/>
                    <a:pt x="13353" y="11368"/>
                  </a:cubicBezTo>
                  <a:cubicBezTo>
                    <a:pt x="13353" y="11302"/>
                    <a:pt x="13353" y="11302"/>
                    <a:pt x="13353" y="11302"/>
                  </a:cubicBezTo>
                  <a:cubicBezTo>
                    <a:pt x="13297" y="11302"/>
                    <a:pt x="13297" y="11302"/>
                    <a:pt x="13297" y="11302"/>
                  </a:cubicBezTo>
                  <a:cubicBezTo>
                    <a:pt x="13297" y="11235"/>
                    <a:pt x="13297" y="11235"/>
                    <a:pt x="13297" y="11235"/>
                  </a:cubicBezTo>
                  <a:cubicBezTo>
                    <a:pt x="13241" y="11302"/>
                    <a:pt x="13241" y="11302"/>
                    <a:pt x="13241" y="11302"/>
                  </a:cubicBezTo>
                  <a:cubicBezTo>
                    <a:pt x="13297" y="11368"/>
                    <a:pt x="13297" y="11368"/>
                    <a:pt x="13297" y="11368"/>
                  </a:cubicBezTo>
                  <a:cubicBezTo>
                    <a:pt x="13297" y="11368"/>
                    <a:pt x="13297" y="11368"/>
                    <a:pt x="13297" y="11368"/>
                  </a:cubicBezTo>
                  <a:cubicBezTo>
                    <a:pt x="13241" y="11368"/>
                    <a:pt x="13241" y="11368"/>
                    <a:pt x="13241" y="11368"/>
                  </a:cubicBezTo>
                  <a:cubicBezTo>
                    <a:pt x="13184" y="11368"/>
                    <a:pt x="13184" y="11368"/>
                    <a:pt x="13184" y="11368"/>
                  </a:cubicBezTo>
                  <a:cubicBezTo>
                    <a:pt x="13184" y="11302"/>
                    <a:pt x="13184" y="11302"/>
                    <a:pt x="13184" y="11302"/>
                  </a:cubicBezTo>
                  <a:cubicBezTo>
                    <a:pt x="13184" y="11368"/>
                    <a:pt x="13184" y="11368"/>
                    <a:pt x="13184" y="11368"/>
                  </a:cubicBezTo>
                  <a:cubicBezTo>
                    <a:pt x="13184" y="11302"/>
                    <a:pt x="13184" y="11302"/>
                    <a:pt x="13184" y="11302"/>
                  </a:cubicBezTo>
                  <a:cubicBezTo>
                    <a:pt x="13184" y="11235"/>
                    <a:pt x="13184" y="11235"/>
                    <a:pt x="13184" y="11235"/>
                  </a:cubicBezTo>
                  <a:cubicBezTo>
                    <a:pt x="13184" y="11235"/>
                    <a:pt x="13184" y="11235"/>
                    <a:pt x="13184" y="11235"/>
                  </a:cubicBezTo>
                  <a:cubicBezTo>
                    <a:pt x="13184" y="11168"/>
                    <a:pt x="13184" y="11168"/>
                    <a:pt x="13184" y="11168"/>
                  </a:cubicBezTo>
                  <a:cubicBezTo>
                    <a:pt x="13184" y="11168"/>
                    <a:pt x="13184" y="11168"/>
                    <a:pt x="13184" y="11168"/>
                  </a:cubicBezTo>
                  <a:cubicBezTo>
                    <a:pt x="13072" y="11168"/>
                    <a:pt x="13072" y="11168"/>
                    <a:pt x="13072" y="11168"/>
                  </a:cubicBezTo>
                  <a:cubicBezTo>
                    <a:pt x="13016" y="11168"/>
                    <a:pt x="13016" y="11168"/>
                    <a:pt x="13016" y="11168"/>
                  </a:cubicBezTo>
                  <a:cubicBezTo>
                    <a:pt x="13016" y="11168"/>
                    <a:pt x="13016" y="11168"/>
                    <a:pt x="13016" y="11168"/>
                  </a:cubicBezTo>
                  <a:cubicBezTo>
                    <a:pt x="12960" y="11168"/>
                    <a:pt x="12960" y="11168"/>
                    <a:pt x="12960" y="11168"/>
                  </a:cubicBezTo>
                  <a:cubicBezTo>
                    <a:pt x="12904" y="11168"/>
                    <a:pt x="12904" y="11168"/>
                    <a:pt x="12904" y="11168"/>
                  </a:cubicBezTo>
                  <a:cubicBezTo>
                    <a:pt x="12904" y="11168"/>
                    <a:pt x="12904" y="11168"/>
                    <a:pt x="12904" y="11168"/>
                  </a:cubicBezTo>
                  <a:cubicBezTo>
                    <a:pt x="12904" y="11235"/>
                    <a:pt x="12904" y="11235"/>
                    <a:pt x="12904" y="11235"/>
                  </a:cubicBezTo>
                  <a:cubicBezTo>
                    <a:pt x="12904" y="11235"/>
                    <a:pt x="12904" y="11235"/>
                    <a:pt x="12904" y="11235"/>
                  </a:cubicBezTo>
                  <a:cubicBezTo>
                    <a:pt x="12904" y="11302"/>
                    <a:pt x="12904" y="11302"/>
                    <a:pt x="12904" y="11302"/>
                  </a:cubicBezTo>
                  <a:cubicBezTo>
                    <a:pt x="12904" y="11302"/>
                    <a:pt x="12904" y="11302"/>
                    <a:pt x="12904" y="11302"/>
                  </a:cubicBezTo>
                  <a:cubicBezTo>
                    <a:pt x="12960" y="11302"/>
                    <a:pt x="12960" y="11302"/>
                    <a:pt x="12960" y="11302"/>
                  </a:cubicBezTo>
                  <a:cubicBezTo>
                    <a:pt x="13016" y="11368"/>
                    <a:pt x="13016" y="11368"/>
                    <a:pt x="13016" y="11368"/>
                  </a:cubicBezTo>
                  <a:cubicBezTo>
                    <a:pt x="12960" y="11435"/>
                    <a:pt x="12960" y="11435"/>
                    <a:pt x="12960" y="11435"/>
                  </a:cubicBezTo>
                  <a:cubicBezTo>
                    <a:pt x="12904" y="11435"/>
                    <a:pt x="12904" y="11435"/>
                    <a:pt x="12904" y="11435"/>
                  </a:cubicBezTo>
                  <a:cubicBezTo>
                    <a:pt x="12792" y="11569"/>
                    <a:pt x="12792" y="11569"/>
                    <a:pt x="12792" y="11569"/>
                  </a:cubicBezTo>
                  <a:cubicBezTo>
                    <a:pt x="12736" y="11636"/>
                    <a:pt x="12736" y="11636"/>
                    <a:pt x="12736" y="11636"/>
                  </a:cubicBezTo>
                  <a:cubicBezTo>
                    <a:pt x="12679" y="11703"/>
                    <a:pt x="12679" y="11703"/>
                    <a:pt x="12679" y="11703"/>
                  </a:cubicBezTo>
                  <a:cubicBezTo>
                    <a:pt x="12679" y="11703"/>
                    <a:pt x="12679" y="11703"/>
                    <a:pt x="12679" y="11703"/>
                  </a:cubicBezTo>
                  <a:cubicBezTo>
                    <a:pt x="12623" y="11703"/>
                    <a:pt x="12623" y="11703"/>
                    <a:pt x="12623" y="11703"/>
                  </a:cubicBezTo>
                  <a:cubicBezTo>
                    <a:pt x="12623" y="11770"/>
                    <a:pt x="12623" y="11770"/>
                    <a:pt x="12623" y="11770"/>
                  </a:cubicBezTo>
                  <a:cubicBezTo>
                    <a:pt x="12567" y="11770"/>
                    <a:pt x="12567" y="11770"/>
                    <a:pt x="12567" y="11770"/>
                  </a:cubicBezTo>
                  <a:cubicBezTo>
                    <a:pt x="12399" y="11770"/>
                    <a:pt x="12399" y="11770"/>
                    <a:pt x="12399" y="11770"/>
                  </a:cubicBezTo>
                  <a:cubicBezTo>
                    <a:pt x="12399" y="11703"/>
                    <a:pt x="12399" y="11703"/>
                    <a:pt x="12399" y="11703"/>
                  </a:cubicBezTo>
                  <a:cubicBezTo>
                    <a:pt x="12343" y="11636"/>
                    <a:pt x="12343" y="11636"/>
                    <a:pt x="12343" y="11636"/>
                  </a:cubicBezTo>
                  <a:cubicBezTo>
                    <a:pt x="12287" y="11636"/>
                    <a:pt x="12287" y="11636"/>
                    <a:pt x="12287" y="11636"/>
                  </a:cubicBezTo>
                  <a:cubicBezTo>
                    <a:pt x="12287" y="11569"/>
                    <a:pt x="12287" y="11569"/>
                    <a:pt x="12287" y="11569"/>
                  </a:cubicBezTo>
                  <a:cubicBezTo>
                    <a:pt x="12287" y="11569"/>
                    <a:pt x="12287" y="11569"/>
                    <a:pt x="12287" y="11569"/>
                  </a:cubicBezTo>
                  <a:cubicBezTo>
                    <a:pt x="12343" y="11569"/>
                    <a:pt x="12343" y="11569"/>
                    <a:pt x="12343" y="11569"/>
                  </a:cubicBezTo>
                  <a:cubicBezTo>
                    <a:pt x="12287" y="11569"/>
                    <a:pt x="12287" y="11569"/>
                    <a:pt x="12287" y="11569"/>
                  </a:cubicBezTo>
                  <a:cubicBezTo>
                    <a:pt x="12231" y="11502"/>
                    <a:pt x="12231" y="11502"/>
                    <a:pt x="12231" y="11502"/>
                  </a:cubicBezTo>
                  <a:cubicBezTo>
                    <a:pt x="12175" y="11435"/>
                    <a:pt x="12175" y="11435"/>
                    <a:pt x="12175" y="11435"/>
                  </a:cubicBezTo>
                  <a:cubicBezTo>
                    <a:pt x="12118" y="11368"/>
                    <a:pt x="12118" y="11368"/>
                    <a:pt x="12118" y="11368"/>
                  </a:cubicBezTo>
                  <a:cubicBezTo>
                    <a:pt x="12062" y="11368"/>
                    <a:pt x="12062" y="11368"/>
                    <a:pt x="12062" y="11368"/>
                  </a:cubicBezTo>
                  <a:cubicBezTo>
                    <a:pt x="11950" y="11302"/>
                    <a:pt x="11950" y="11302"/>
                    <a:pt x="11950" y="11302"/>
                  </a:cubicBezTo>
                  <a:cubicBezTo>
                    <a:pt x="11838" y="11302"/>
                    <a:pt x="11838" y="11302"/>
                    <a:pt x="11838" y="11302"/>
                  </a:cubicBezTo>
                  <a:cubicBezTo>
                    <a:pt x="11782" y="11302"/>
                    <a:pt x="11782" y="11302"/>
                    <a:pt x="11782" y="11302"/>
                  </a:cubicBezTo>
                  <a:cubicBezTo>
                    <a:pt x="11782" y="11302"/>
                    <a:pt x="11782" y="11302"/>
                    <a:pt x="11782" y="11302"/>
                  </a:cubicBezTo>
                  <a:cubicBezTo>
                    <a:pt x="11838" y="11368"/>
                    <a:pt x="11838" y="11368"/>
                    <a:pt x="11838" y="11368"/>
                  </a:cubicBezTo>
                  <a:cubicBezTo>
                    <a:pt x="11838" y="11368"/>
                    <a:pt x="11838" y="11368"/>
                    <a:pt x="11838" y="11368"/>
                  </a:cubicBezTo>
                  <a:cubicBezTo>
                    <a:pt x="11894" y="11368"/>
                    <a:pt x="11894" y="11368"/>
                    <a:pt x="11894" y="11368"/>
                  </a:cubicBezTo>
                  <a:cubicBezTo>
                    <a:pt x="12006" y="11368"/>
                    <a:pt x="12006" y="11368"/>
                    <a:pt x="12006" y="11368"/>
                  </a:cubicBezTo>
                  <a:cubicBezTo>
                    <a:pt x="12118" y="11368"/>
                    <a:pt x="12118" y="11368"/>
                    <a:pt x="12118" y="11368"/>
                  </a:cubicBezTo>
                  <a:cubicBezTo>
                    <a:pt x="12118" y="11435"/>
                    <a:pt x="12118" y="11435"/>
                    <a:pt x="12118" y="11435"/>
                  </a:cubicBezTo>
                  <a:cubicBezTo>
                    <a:pt x="12118" y="11435"/>
                    <a:pt x="12118" y="11435"/>
                    <a:pt x="12118" y="11435"/>
                  </a:cubicBezTo>
                  <a:cubicBezTo>
                    <a:pt x="12118" y="11435"/>
                    <a:pt x="12118" y="11435"/>
                    <a:pt x="12118" y="11435"/>
                  </a:cubicBezTo>
                  <a:cubicBezTo>
                    <a:pt x="12062" y="11435"/>
                    <a:pt x="12062" y="11435"/>
                    <a:pt x="12062" y="11435"/>
                  </a:cubicBezTo>
                  <a:cubicBezTo>
                    <a:pt x="12118" y="11502"/>
                    <a:pt x="12118" y="11502"/>
                    <a:pt x="12118" y="11502"/>
                  </a:cubicBezTo>
                  <a:cubicBezTo>
                    <a:pt x="12118" y="11569"/>
                    <a:pt x="12118" y="11569"/>
                    <a:pt x="12118" y="11569"/>
                  </a:cubicBezTo>
                  <a:cubicBezTo>
                    <a:pt x="12118" y="11569"/>
                    <a:pt x="12118" y="11569"/>
                    <a:pt x="12118" y="11569"/>
                  </a:cubicBezTo>
                  <a:cubicBezTo>
                    <a:pt x="12175" y="11703"/>
                    <a:pt x="12175" y="11703"/>
                    <a:pt x="12175" y="11703"/>
                  </a:cubicBezTo>
                  <a:cubicBezTo>
                    <a:pt x="12231" y="11770"/>
                    <a:pt x="12231" y="11770"/>
                    <a:pt x="12231" y="11770"/>
                  </a:cubicBezTo>
                  <a:cubicBezTo>
                    <a:pt x="12287" y="11770"/>
                    <a:pt x="12287" y="11770"/>
                    <a:pt x="12287" y="11770"/>
                  </a:cubicBezTo>
                  <a:cubicBezTo>
                    <a:pt x="12399" y="11837"/>
                    <a:pt x="12399" y="11837"/>
                    <a:pt x="12399" y="11837"/>
                  </a:cubicBezTo>
                  <a:cubicBezTo>
                    <a:pt x="12567" y="11837"/>
                    <a:pt x="12567" y="11837"/>
                    <a:pt x="12567" y="11837"/>
                  </a:cubicBezTo>
                  <a:cubicBezTo>
                    <a:pt x="12567" y="11903"/>
                    <a:pt x="12567" y="11903"/>
                    <a:pt x="12567" y="11903"/>
                  </a:cubicBezTo>
                  <a:cubicBezTo>
                    <a:pt x="12567" y="11970"/>
                    <a:pt x="12567" y="11970"/>
                    <a:pt x="12567" y="11970"/>
                  </a:cubicBezTo>
                  <a:cubicBezTo>
                    <a:pt x="12511" y="11970"/>
                    <a:pt x="12511" y="11970"/>
                    <a:pt x="12511" y="11970"/>
                  </a:cubicBezTo>
                  <a:cubicBezTo>
                    <a:pt x="12455" y="12037"/>
                    <a:pt x="12455" y="12037"/>
                    <a:pt x="12455" y="12037"/>
                  </a:cubicBezTo>
                  <a:cubicBezTo>
                    <a:pt x="12399" y="12104"/>
                    <a:pt x="12399" y="12104"/>
                    <a:pt x="12399" y="12104"/>
                  </a:cubicBezTo>
                  <a:cubicBezTo>
                    <a:pt x="12399" y="12104"/>
                    <a:pt x="12399" y="12104"/>
                    <a:pt x="12399" y="12104"/>
                  </a:cubicBezTo>
                  <a:cubicBezTo>
                    <a:pt x="12343" y="12104"/>
                    <a:pt x="12343" y="12104"/>
                    <a:pt x="12343" y="12104"/>
                  </a:cubicBezTo>
                  <a:cubicBezTo>
                    <a:pt x="12343" y="12171"/>
                    <a:pt x="12343" y="12171"/>
                    <a:pt x="12343" y="12171"/>
                  </a:cubicBezTo>
                  <a:cubicBezTo>
                    <a:pt x="12175" y="12305"/>
                    <a:pt x="12175" y="12305"/>
                    <a:pt x="12175" y="12305"/>
                  </a:cubicBezTo>
                  <a:cubicBezTo>
                    <a:pt x="12118" y="12372"/>
                    <a:pt x="12118" y="12372"/>
                    <a:pt x="12118" y="12372"/>
                  </a:cubicBezTo>
                  <a:cubicBezTo>
                    <a:pt x="12062" y="12438"/>
                    <a:pt x="12062" y="12438"/>
                    <a:pt x="12062" y="12438"/>
                  </a:cubicBezTo>
                  <a:cubicBezTo>
                    <a:pt x="12062" y="12438"/>
                    <a:pt x="12062" y="12438"/>
                    <a:pt x="12062" y="12438"/>
                  </a:cubicBezTo>
                  <a:cubicBezTo>
                    <a:pt x="12006" y="12438"/>
                    <a:pt x="12006" y="12438"/>
                    <a:pt x="12006" y="12438"/>
                  </a:cubicBezTo>
                  <a:cubicBezTo>
                    <a:pt x="12006" y="12438"/>
                    <a:pt x="12006" y="12438"/>
                    <a:pt x="12006" y="12438"/>
                  </a:cubicBezTo>
                  <a:cubicBezTo>
                    <a:pt x="12006" y="12438"/>
                    <a:pt x="12006" y="12438"/>
                    <a:pt x="12006" y="12438"/>
                  </a:cubicBezTo>
                  <a:cubicBezTo>
                    <a:pt x="11894" y="12372"/>
                    <a:pt x="11894" y="12372"/>
                    <a:pt x="11894" y="12372"/>
                  </a:cubicBezTo>
                  <a:cubicBezTo>
                    <a:pt x="11894" y="12372"/>
                    <a:pt x="11894" y="12372"/>
                    <a:pt x="11894" y="12372"/>
                  </a:cubicBezTo>
                  <a:cubicBezTo>
                    <a:pt x="11838" y="12372"/>
                    <a:pt x="11838" y="12372"/>
                    <a:pt x="11838" y="12372"/>
                  </a:cubicBezTo>
                  <a:cubicBezTo>
                    <a:pt x="11838" y="12372"/>
                    <a:pt x="11838" y="12372"/>
                    <a:pt x="11838" y="12372"/>
                  </a:cubicBezTo>
                  <a:cubicBezTo>
                    <a:pt x="11838" y="12372"/>
                    <a:pt x="11838" y="12372"/>
                    <a:pt x="11838" y="12372"/>
                  </a:cubicBezTo>
                  <a:cubicBezTo>
                    <a:pt x="11838" y="12305"/>
                    <a:pt x="11838" y="12305"/>
                    <a:pt x="11838" y="12305"/>
                  </a:cubicBezTo>
                  <a:cubicBezTo>
                    <a:pt x="11838" y="12305"/>
                    <a:pt x="11838" y="12305"/>
                    <a:pt x="11838" y="12305"/>
                  </a:cubicBezTo>
                  <a:cubicBezTo>
                    <a:pt x="11838" y="12238"/>
                    <a:pt x="11838" y="12238"/>
                    <a:pt x="11838" y="12238"/>
                  </a:cubicBezTo>
                  <a:cubicBezTo>
                    <a:pt x="11782" y="12305"/>
                    <a:pt x="11782" y="12305"/>
                    <a:pt x="11782" y="12305"/>
                  </a:cubicBezTo>
                  <a:cubicBezTo>
                    <a:pt x="11726" y="12372"/>
                    <a:pt x="11726" y="12372"/>
                    <a:pt x="11726" y="12372"/>
                  </a:cubicBezTo>
                  <a:cubicBezTo>
                    <a:pt x="11726" y="12372"/>
                    <a:pt x="11726" y="12372"/>
                    <a:pt x="11726" y="12372"/>
                  </a:cubicBezTo>
                  <a:cubicBezTo>
                    <a:pt x="11726" y="12238"/>
                    <a:pt x="11726" y="12238"/>
                    <a:pt x="11726" y="12238"/>
                  </a:cubicBezTo>
                  <a:cubicBezTo>
                    <a:pt x="11670" y="12305"/>
                    <a:pt x="11670" y="12305"/>
                    <a:pt x="11670" y="12305"/>
                  </a:cubicBezTo>
                  <a:cubicBezTo>
                    <a:pt x="11726" y="12372"/>
                    <a:pt x="11726" y="12372"/>
                    <a:pt x="11726" y="12372"/>
                  </a:cubicBezTo>
                  <a:cubicBezTo>
                    <a:pt x="11726" y="12438"/>
                    <a:pt x="11726" y="12438"/>
                    <a:pt x="11726" y="12438"/>
                  </a:cubicBezTo>
                  <a:cubicBezTo>
                    <a:pt x="11670" y="12572"/>
                    <a:pt x="11670" y="12572"/>
                    <a:pt x="11670" y="12572"/>
                  </a:cubicBezTo>
                  <a:cubicBezTo>
                    <a:pt x="11614" y="12572"/>
                    <a:pt x="11614" y="12572"/>
                    <a:pt x="11614" y="12572"/>
                  </a:cubicBezTo>
                  <a:cubicBezTo>
                    <a:pt x="11614" y="12505"/>
                    <a:pt x="11614" y="12505"/>
                    <a:pt x="11614" y="12505"/>
                  </a:cubicBezTo>
                  <a:cubicBezTo>
                    <a:pt x="11557" y="12438"/>
                    <a:pt x="11557" y="12438"/>
                    <a:pt x="11557" y="12438"/>
                  </a:cubicBezTo>
                  <a:cubicBezTo>
                    <a:pt x="11557" y="12505"/>
                    <a:pt x="11557" y="12505"/>
                    <a:pt x="11557" y="12505"/>
                  </a:cubicBezTo>
                  <a:cubicBezTo>
                    <a:pt x="11614" y="12505"/>
                    <a:pt x="11614" y="12505"/>
                    <a:pt x="11614" y="12505"/>
                  </a:cubicBezTo>
                  <a:cubicBezTo>
                    <a:pt x="11557" y="12572"/>
                    <a:pt x="11557" y="12572"/>
                    <a:pt x="11557" y="12572"/>
                  </a:cubicBezTo>
                  <a:cubicBezTo>
                    <a:pt x="11557" y="12639"/>
                    <a:pt x="11557" y="12639"/>
                    <a:pt x="11557" y="12639"/>
                  </a:cubicBezTo>
                  <a:cubicBezTo>
                    <a:pt x="11501" y="12572"/>
                    <a:pt x="11501" y="12572"/>
                    <a:pt x="11501" y="12572"/>
                  </a:cubicBezTo>
                  <a:cubicBezTo>
                    <a:pt x="11445" y="12572"/>
                    <a:pt x="11445" y="12572"/>
                    <a:pt x="11445" y="12572"/>
                  </a:cubicBezTo>
                  <a:cubicBezTo>
                    <a:pt x="11445" y="12505"/>
                    <a:pt x="11445" y="12505"/>
                    <a:pt x="11445" y="12505"/>
                  </a:cubicBezTo>
                  <a:cubicBezTo>
                    <a:pt x="11445" y="12505"/>
                    <a:pt x="11445" y="12505"/>
                    <a:pt x="11445" y="12505"/>
                  </a:cubicBezTo>
                  <a:cubicBezTo>
                    <a:pt x="11389" y="12438"/>
                    <a:pt x="11389" y="12438"/>
                    <a:pt x="11389" y="12438"/>
                  </a:cubicBezTo>
                  <a:cubicBezTo>
                    <a:pt x="11277" y="12372"/>
                    <a:pt x="11277" y="12372"/>
                    <a:pt x="11277" y="12372"/>
                  </a:cubicBezTo>
                  <a:cubicBezTo>
                    <a:pt x="11165" y="12305"/>
                    <a:pt x="11165" y="12305"/>
                    <a:pt x="11165" y="12305"/>
                  </a:cubicBezTo>
                  <a:cubicBezTo>
                    <a:pt x="11165" y="12238"/>
                    <a:pt x="11165" y="12238"/>
                    <a:pt x="11165" y="12238"/>
                  </a:cubicBezTo>
                  <a:cubicBezTo>
                    <a:pt x="11109" y="12238"/>
                    <a:pt x="11109" y="12238"/>
                    <a:pt x="11109" y="12238"/>
                  </a:cubicBezTo>
                  <a:cubicBezTo>
                    <a:pt x="11052" y="12171"/>
                    <a:pt x="11052" y="12171"/>
                    <a:pt x="11052" y="12171"/>
                  </a:cubicBezTo>
                  <a:cubicBezTo>
                    <a:pt x="10996" y="12171"/>
                    <a:pt x="10996" y="12171"/>
                    <a:pt x="10996" y="12171"/>
                  </a:cubicBezTo>
                  <a:cubicBezTo>
                    <a:pt x="10996" y="12238"/>
                    <a:pt x="10996" y="12238"/>
                    <a:pt x="10996" y="12238"/>
                  </a:cubicBezTo>
                  <a:cubicBezTo>
                    <a:pt x="10996" y="12238"/>
                    <a:pt x="10996" y="12238"/>
                    <a:pt x="10996" y="12238"/>
                  </a:cubicBezTo>
                  <a:cubicBezTo>
                    <a:pt x="10996" y="12305"/>
                    <a:pt x="10996" y="12305"/>
                    <a:pt x="10996" y="12305"/>
                  </a:cubicBezTo>
                  <a:cubicBezTo>
                    <a:pt x="11052" y="12305"/>
                    <a:pt x="11052" y="12305"/>
                    <a:pt x="11052" y="12305"/>
                  </a:cubicBezTo>
                  <a:cubicBezTo>
                    <a:pt x="11052" y="12305"/>
                    <a:pt x="11052" y="12305"/>
                    <a:pt x="11052" y="12305"/>
                  </a:cubicBezTo>
                  <a:cubicBezTo>
                    <a:pt x="11052" y="12238"/>
                    <a:pt x="11052" y="12238"/>
                    <a:pt x="11052" y="12238"/>
                  </a:cubicBezTo>
                  <a:cubicBezTo>
                    <a:pt x="11052" y="12238"/>
                    <a:pt x="11052" y="12238"/>
                    <a:pt x="11052" y="12238"/>
                  </a:cubicBezTo>
                  <a:cubicBezTo>
                    <a:pt x="11052" y="12238"/>
                    <a:pt x="11052" y="12238"/>
                    <a:pt x="11052" y="12238"/>
                  </a:cubicBezTo>
                  <a:cubicBezTo>
                    <a:pt x="11165" y="12372"/>
                    <a:pt x="11165" y="12372"/>
                    <a:pt x="11165" y="12372"/>
                  </a:cubicBezTo>
                  <a:cubicBezTo>
                    <a:pt x="11277" y="12438"/>
                    <a:pt x="11277" y="12438"/>
                    <a:pt x="11277" y="12438"/>
                  </a:cubicBezTo>
                  <a:cubicBezTo>
                    <a:pt x="11277" y="12438"/>
                    <a:pt x="11277" y="12438"/>
                    <a:pt x="11277" y="12438"/>
                  </a:cubicBezTo>
                  <a:cubicBezTo>
                    <a:pt x="11221" y="12505"/>
                    <a:pt x="11221" y="12505"/>
                    <a:pt x="11221" y="12505"/>
                  </a:cubicBezTo>
                  <a:cubicBezTo>
                    <a:pt x="11165" y="12505"/>
                    <a:pt x="11165" y="12505"/>
                    <a:pt x="11165" y="12505"/>
                  </a:cubicBezTo>
                  <a:cubicBezTo>
                    <a:pt x="11109" y="12505"/>
                    <a:pt x="11109" y="12505"/>
                    <a:pt x="11109" y="12505"/>
                  </a:cubicBezTo>
                  <a:cubicBezTo>
                    <a:pt x="11109" y="12505"/>
                    <a:pt x="11109" y="12505"/>
                    <a:pt x="11109" y="12505"/>
                  </a:cubicBezTo>
                  <a:cubicBezTo>
                    <a:pt x="11109" y="12505"/>
                    <a:pt x="11109" y="12505"/>
                    <a:pt x="11109" y="12505"/>
                  </a:cubicBezTo>
                  <a:cubicBezTo>
                    <a:pt x="11165" y="12505"/>
                    <a:pt x="11165" y="12505"/>
                    <a:pt x="11165" y="12505"/>
                  </a:cubicBezTo>
                  <a:cubicBezTo>
                    <a:pt x="11221" y="12505"/>
                    <a:pt x="11221" y="12505"/>
                    <a:pt x="11221" y="12505"/>
                  </a:cubicBezTo>
                  <a:cubicBezTo>
                    <a:pt x="11277" y="12438"/>
                    <a:pt x="11277" y="12438"/>
                    <a:pt x="11277" y="12438"/>
                  </a:cubicBezTo>
                  <a:cubicBezTo>
                    <a:pt x="11333" y="12438"/>
                    <a:pt x="11333" y="12438"/>
                    <a:pt x="11333" y="12438"/>
                  </a:cubicBezTo>
                  <a:cubicBezTo>
                    <a:pt x="11333" y="12505"/>
                    <a:pt x="11333" y="12505"/>
                    <a:pt x="11333" y="12505"/>
                  </a:cubicBezTo>
                  <a:cubicBezTo>
                    <a:pt x="11389" y="12572"/>
                    <a:pt x="11389" y="12572"/>
                    <a:pt x="11389" y="12572"/>
                  </a:cubicBezTo>
                  <a:cubicBezTo>
                    <a:pt x="11445" y="12706"/>
                    <a:pt x="11445" y="12706"/>
                    <a:pt x="11445" y="12706"/>
                  </a:cubicBezTo>
                  <a:cubicBezTo>
                    <a:pt x="11445" y="12773"/>
                    <a:pt x="11445" y="12773"/>
                    <a:pt x="11445" y="12773"/>
                  </a:cubicBezTo>
                  <a:cubicBezTo>
                    <a:pt x="11389" y="12840"/>
                    <a:pt x="11389" y="12840"/>
                    <a:pt x="11389" y="12840"/>
                  </a:cubicBezTo>
                  <a:cubicBezTo>
                    <a:pt x="11333" y="12907"/>
                    <a:pt x="11333" y="12907"/>
                    <a:pt x="11333" y="12907"/>
                  </a:cubicBezTo>
                  <a:cubicBezTo>
                    <a:pt x="11333" y="12907"/>
                    <a:pt x="11333" y="12907"/>
                    <a:pt x="11333" y="12907"/>
                  </a:cubicBezTo>
                  <a:cubicBezTo>
                    <a:pt x="11277" y="12907"/>
                    <a:pt x="11277" y="12907"/>
                    <a:pt x="11277" y="12907"/>
                  </a:cubicBezTo>
                  <a:cubicBezTo>
                    <a:pt x="11221" y="12840"/>
                    <a:pt x="11221" y="12840"/>
                    <a:pt x="11221" y="12840"/>
                  </a:cubicBezTo>
                  <a:cubicBezTo>
                    <a:pt x="11109" y="12840"/>
                    <a:pt x="11109" y="12840"/>
                    <a:pt x="11109" y="12840"/>
                  </a:cubicBezTo>
                  <a:cubicBezTo>
                    <a:pt x="11052" y="12773"/>
                    <a:pt x="11052" y="12773"/>
                    <a:pt x="11052" y="12773"/>
                  </a:cubicBezTo>
                  <a:cubicBezTo>
                    <a:pt x="10996" y="12639"/>
                    <a:pt x="10996" y="12639"/>
                    <a:pt x="10996" y="12639"/>
                  </a:cubicBezTo>
                  <a:cubicBezTo>
                    <a:pt x="10996" y="12639"/>
                    <a:pt x="10996" y="12639"/>
                    <a:pt x="10996" y="12639"/>
                  </a:cubicBezTo>
                  <a:cubicBezTo>
                    <a:pt x="10940" y="12639"/>
                    <a:pt x="10940" y="12639"/>
                    <a:pt x="10940" y="12639"/>
                  </a:cubicBezTo>
                  <a:cubicBezTo>
                    <a:pt x="10996" y="12706"/>
                    <a:pt x="10996" y="12706"/>
                    <a:pt x="10996" y="12706"/>
                  </a:cubicBezTo>
                  <a:cubicBezTo>
                    <a:pt x="10996" y="12706"/>
                    <a:pt x="10996" y="12706"/>
                    <a:pt x="10996" y="12706"/>
                  </a:cubicBezTo>
                  <a:cubicBezTo>
                    <a:pt x="10996" y="12773"/>
                    <a:pt x="10996" y="12773"/>
                    <a:pt x="10996" y="12773"/>
                  </a:cubicBezTo>
                  <a:cubicBezTo>
                    <a:pt x="11052" y="12907"/>
                    <a:pt x="11052" y="12907"/>
                    <a:pt x="11052" y="12907"/>
                  </a:cubicBezTo>
                  <a:cubicBezTo>
                    <a:pt x="11109" y="12973"/>
                    <a:pt x="11109" y="12973"/>
                    <a:pt x="11109" y="12973"/>
                  </a:cubicBezTo>
                  <a:cubicBezTo>
                    <a:pt x="11052" y="13040"/>
                    <a:pt x="11052" y="13040"/>
                    <a:pt x="11052" y="13040"/>
                  </a:cubicBezTo>
                  <a:cubicBezTo>
                    <a:pt x="11052" y="13040"/>
                    <a:pt x="11052" y="13040"/>
                    <a:pt x="11052" y="13040"/>
                  </a:cubicBezTo>
                  <a:cubicBezTo>
                    <a:pt x="10996" y="13040"/>
                    <a:pt x="10996" y="13040"/>
                    <a:pt x="10996" y="13040"/>
                  </a:cubicBezTo>
                  <a:cubicBezTo>
                    <a:pt x="10996" y="12973"/>
                    <a:pt x="10996" y="12973"/>
                    <a:pt x="10996" y="12973"/>
                  </a:cubicBezTo>
                  <a:cubicBezTo>
                    <a:pt x="10996" y="12973"/>
                    <a:pt x="10996" y="12973"/>
                    <a:pt x="10996" y="12973"/>
                  </a:cubicBezTo>
                  <a:cubicBezTo>
                    <a:pt x="10940" y="12973"/>
                    <a:pt x="10940" y="12973"/>
                    <a:pt x="10940" y="12973"/>
                  </a:cubicBezTo>
                  <a:cubicBezTo>
                    <a:pt x="10996" y="13040"/>
                    <a:pt x="10996" y="13040"/>
                    <a:pt x="10996" y="13040"/>
                  </a:cubicBezTo>
                  <a:cubicBezTo>
                    <a:pt x="10996" y="13040"/>
                    <a:pt x="10996" y="13040"/>
                    <a:pt x="10996" y="13040"/>
                  </a:cubicBezTo>
                  <a:cubicBezTo>
                    <a:pt x="10996" y="13107"/>
                    <a:pt x="10996" y="13107"/>
                    <a:pt x="10996" y="13107"/>
                  </a:cubicBezTo>
                  <a:cubicBezTo>
                    <a:pt x="10940" y="13040"/>
                    <a:pt x="10940" y="13040"/>
                    <a:pt x="10940" y="13040"/>
                  </a:cubicBezTo>
                  <a:cubicBezTo>
                    <a:pt x="10940" y="13040"/>
                    <a:pt x="10940" y="13040"/>
                    <a:pt x="10940" y="13040"/>
                  </a:cubicBezTo>
                  <a:cubicBezTo>
                    <a:pt x="10884" y="13107"/>
                    <a:pt x="10884" y="13107"/>
                    <a:pt x="10884" y="13107"/>
                  </a:cubicBezTo>
                  <a:cubicBezTo>
                    <a:pt x="10940" y="13107"/>
                    <a:pt x="10940" y="13107"/>
                    <a:pt x="10940" y="13107"/>
                  </a:cubicBezTo>
                  <a:cubicBezTo>
                    <a:pt x="10940" y="13174"/>
                    <a:pt x="10940" y="13174"/>
                    <a:pt x="10940" y="13174"/>
                  </a:cubicBezTo>
                  <a:cubicBezTo>
                    <a:pt x="10884" y="13174"/>
                    <a:pt x="10884" y="13174"/>
                    <a:pt x="10884" y="13174"/>
                  </a:cubicBezTo>
                  <a:cubicBezTo>
                    <a:pt x="10884" y="13174"/>
                    <a:pt x="10884" y="13174"/>
                    <a:pt x="10884" y="13174"/>
                  </a:cubicBezTo>
                  <a:cubicBezTo>
                    <a:pt x="10884" y="13107"/>
                    <a:pt x="10884" y="13107"/>
                    <a:pt x="10884" y="13107"/>
                  </a:cubicBezTo>
                  <a:cubicBezTo>
                    <a:pt x="10884" y="13174"/>
                    <a:pt x="10884" y="13174"/>
                    <a:pt x="10884" y="13174"/>
                  </a:cubicBezTo>
                  <a:cubicBezTo>
                    <a:pt x="10884" y="13174"/>
                    <a:pt x="10884" y="13174"/>
                    <a:pt x="10884" y="13174"/>
                  </a:cubicBezTo>
                  <a:cubicBezTo>
                    <a:pt x="10828" y="13174"/>
                    <a:pt x="10828" y="13174"/>
                    <a:pt x="10828" y="13174"/>
                  </a:cubicBezTo>
                  <a:cubicBezTo>
                    <a:pt x="10772" y="13174"/>
                    <a:pt x="10772" y="13174"/>
                    <a:pt x="10772" y="13174"/>
                  </a:cubicBezTo>
                  <a:cubicBezTo>
                    <a:pt x="10772" y="13241"/>
                    <a:pt x="10772" y="13241"/>
                    <a:pt x="10772" y="13241"/>
                  </a:cubicBezTo>
                  <a:cubicBezTo>
                    <a:pt x="10716" y="13241"/>
                    <a:pt x="10716" y="13241"/>
                    <a:pt x="10716" y="13241"/>
                  </a:cubicBezTo>
                  <a:cubicBezTo>
                    <a:pt x="10716" y="13308"/>
                    <a:pt x="10716" y="13308"/>
                    <a:pt x="10716" y="13308"/>
                  </a:cubicBezTo>
                  <a:cubicBezTo>
                    <a:pt x="10772" y="13308"/>
                    <a:pt x="10772" y="13308"/>
                    <a:pt x="10772" y="13308"/>
                  </a:cubicBezTo>
                  <a:cubicBezTo>
                    <a:pt x="10716" y="13308"/>
                    <a:pt x="10716" y="13308"/>
                    <a:pt x="10716" y="13308"/>
                  </a:cubicBezTo>
                  <a:cubicBezTo>
                    <a:pt x="10716" y="13308"/>
                    <a:pt x="10716" y="13308"/>
                    <a:pt x="10716" y="13308"/>
                  </a:cubicBezTo>
                  <a:cubicBezTo>
                    <a:pt x="10660" y="13241"/>
                    <a:pt x="10660" y="13241"/>
                    <a:pt x="10660" y="13241"/>
                  </a:cubicBezTo>
                  <a:cubicBezTo>
                    <a:pt x="10604" y="13241"/>
                    <a:pt x="10604" y="13241"/>
                    <a:pt x="10604" y="13241"/>
                  </a:cubicBezTo>
                  <a:cubicBezTo>
                    <a:pt x="10604" y="13308"/>
                    <a:pt x="10604" y="13308"/>
                    <a:pt x="10604" y="13308"/>
                  </a:cubicBezTo>
                  <a:cubicBezTo>
                    <a:pt x="10604" y="13308"/>
                    <a:pt x="10604" y="13308"/>
                    <a:pt x="10604" y="13308"/>
                  </a:cubicBezTo>
                  <a:cubicBezTo>
                    <a:pt x="10660" y="13375"/>
                    <a:pt x="10660" y="13375"/>
                    <a:pt x="10660" y="13375"/>
                  </a:cubicBezTo>
                  <a:cubicBezTo>
                    <a:pt x="10604" y="13375"/>
                    <a:pt x="10604" y="13375"/>
                    <a:pt x="10604" y="13375"/>
                  </a:cubicBezTo>
                  <a:cubicBezTo>
                    <a:pt x="10604" y="13375"/>
                    <a:pt x="10604" y="13375"/>
                    <a:pt x="10604" y="13375"/>
                  </a:cubicBezTo>
                  <a:cubicBezTo>
                    <a:pt x="10604" y="13375"/>
                    <a:pt x="10604" y="13375"/>
                    <a:pt x="10604" y="13375"/>
                  </a:cubicBezTo>
                  <a:cubicBezTo>
                    <a:pt x="10548" y="13441"/>
                    <a:pt x="10548" y="13441"/>
                    <a:pt x="10548" y="13441"/>
                  </a:cubicBezTo>
                  <a:cubicBezTo>
                    <a:pt x="10491" y="13508"/>
                    <a:pt x="10491" y="13508"/>
                    <a:pt x="10491" y="13508"/>
                  </a:cubicBezTo>
                  <a:cubicBezTo>
                    <a:pt x="10491" y="13508"/>
                    <a:pt x="10491" y="13508"/>
                    <a:pt x="10491" y="13508"/>
                  </a:cubicBezTo>
                  <a:cubicBezTo>
                    <a:pt x="10491" y="13575"/>
                    <a:pt x="10491" y="13575"/>
                    <a:pt x="10491" y="13575"/>
                  </a:cubicBezTo>
                  <a:cubicBezTo>
                    <a:pt x="10435" y="13575"/>
                    <a:pt x="10435" y="13575"/>
                    <a:pt x="10435" y="13575"/>
                  </a:cubicBezTo>
                  <a:cubicBezTo>
                    <a:pt x="10435" y="13642"/>
                    <a:pt x="10435" y="13642"/>
                    <a:pt x="10435" y="13642"/>
                  </a:cubicBezTo>
                  <a:cubicBezTo>
                    <a:pt x="10435" y="13642"/>
                    <a:pt x="10435" y="13642"/>
                    <a:pt x="10435" y="13642"/>
                  </a:cubicBezTo>
                  <a:cubicBezTo>
                    <a:pt x="10379" y="13642"/>
                    <a:pt x="10379" y="13642"/>
                    <a:pt x="10379" y="13642"/>
                  </a:cubicBezTo>
                  <a:cubicBezTo>
                    <a:pt x="10323" y="13776"/>
                    <a:pt x="10323" y="13776"/>
                    <a:pt x="10323" y="13776"/>
                  </a:cubicBezTo>
                  <a:cubicBezTo>
                    <a:pt x="10267" y="13776"/>
                    <a:pt x="10267" y="13776"/>
                    <a:pt x="10267" y="13776"/>
                  </a:cubicBezTo>
                  <a:cubicBezTo>
                    <a:pt x="10267" y="13843"/>
                    <a:pt x="10267" y="13843"/>
                    <a:pt x="10267" y="13843"/>
                  </a:cubicBezTo>
                  <a:cubicBezTo>
                    <a:pt x="10211" y="13843"/>
                    <a:pt x="10211" y="13843"/>
                    <a:pt x="10211" y="13843"/>
                  </a:cubicBezTo>
                  <a:cubicBezTo>
                    <a:pt x="10155" y="13843"/>
                    <a:pt x="10155" y="13843"/>
                    <a:pt x="10155" y="13843"/>
                  </a:cubicBezTo>
                  <a:cubicBezTo>
                    <a:pt x="10155" y="13843"/>
                    <a:pt x="10155" y="13843"/>
                    <a:pt x="10155" y="13843"/>
                  </a:cubicBezTo>
                  <a:cubicBezTo>
                    <a:pt x="10211" y="13910"/>
                    <a:pt x="10211" y="13910"/>
                    <a:pt x="10211" y="13910"/>
                  </a:cubicBezTo>
                  <a:cubicBezTo>
                    <a:pt x="10155" y="13976"/>
                    <a:pt x="10155" y="13976"/>
                    <a:pt x="10155" y="13976"/>
                  </a:cubicBezTo>
                  <a:cubicBezTo>
                    <a:pt x="10099" y="14043"/>
                    <a:pt x="10099" y="14043"/>
                    <a:pt x="10099" y="14043"/>
                  </a:cubicBezTo>
                  <a:cubicBezTo>
                    <a:pt x="10099" y="14110"/>
                    <a:pt x="10099" y="14110"/>
                    <a:pt x="10099" y="14110"/>
                  </a:cubicBezTo>
                  <a:cubicBezTo>
                    <a:pt x="10099" y="14177"/>
                    <a:pt x="10099" y="14177"/>
                    <a:pt x="10099" y="14177"/>
                  </a:cubicBezTo>
                  <a:cubicBezTo>
                    <a:pt x="10043" y="14244"/>
                    <a:pt x="10043" y="14244"/>
                    <a:pt x="10043" y="14244"/>
                  </a:cubicBezTo>
                  <a:cubicBezTo>
                    <a:pt x="9986" y="14311"/>
                    <a:pt x="9986" y="14311"/>
                    <a:pt x="9986" y="14311"/>
                  </a:cubicBezTo>
                  <a:cubicBezTo>
                    <a:pt x="10043" y="14378"/>
                    <a:pt x="10043" y="14378"/>
                    <a:pt x="10043" y="14378"/>
                  </a:cubicBezTo>
                  <a:cubicBezTo>
                    <a:pt x="10043" y="14445"/>
                    <a:pt x="10043" y="14445"/>
                    <a:pt x="10043" y="14445"/>
                  </a:cubicBezTo>
                  <a:cubicBezTo>
                    <a:pt x="9986" y="14511"/>
                    <a:pt x="9986" y="14511"/>
                    <a:pt x="9986" y="14511"/>
                  </a:cubicBezTo>
                  <a:cubicBezTo>
                    <a:pt x="9930" y="14578"/>
                    <a:pt x="9930" y="14578"/>
                    <a:pt x="9930" y="14578"/>
                  </a:cubicBezTo>
                  <a:cubicBezTo>
                    <a:pt x="9930" y="14578"/>
                    <a:pt x="9930" y="14578"/>
                    <a:pt x="9930" y="14578"/>
                  </a:cubicBezTo>
                  <a:cubicBezTo>
                    <a:pt x="9874" y="14578"/>
                    <a:pt x="9874" y="14578"/>
                    <a:pt x="9874" y="14578"/>
                  </a:cubicBezTo>
                  <a:cubicBezTo>
                    <a:pt x="9930" y="14578"/>
                    <a:pt x="9930" y="14578"/>
                    <a:pt x="9930" y="14578"/>
                  </a:cubicBezTo>
                  <a:cubicBezTo>
                    <a:pt x="9930" y="14645"/>
                    <a:pt x="9930" y="14645"/>
                    <a:pt x="9930" y="14645"/>
                  </a:cubicBezTo>
                  <a:cubicBezTo>
                    <a:pt x="9930" y="14712"/>
                    <a:pt x="9930" y="14712"/>
                    <a:pt x="9930" y="14712"/>
                  </a:cubicBezTo>
                  <a:cubicBezTo>
                    <a:pt x="9986" y="14712"/>
                    <a:pt x="9986" y="14712"/>
                    <a:pt x="9986" y="14712"/>
                  </a:cubicBezTo>
                  <a:cubicBezTo>
                    <a:pt x="9986" y="14779"/>
                    <a:pt x="9986" y="14779"/>
                    <a:pt x="9986" y="14779"/>
                  </a:cubicBezTo>
                  <a:cubicBezTo>
                    <a:pt x="9986" y="14846"/>
                    <a:pt x="9986" y="14846"/>
                    <a:pt x="9986" y="14846"/>
                  </a:cubicBezTo>
                  <a:cubicBezTo>
                    <a:pt x="9930" y="14913"/>
                    <a:pt x="9930" y="14913"/>
                    <a:pt x="9930" y="14913"/>
                  </a:cubicBezTo>
                  <a:cubicBezTo>
                    <a:pt x="9874" y="14980"/>
                    <a:pt x="9874" y="14980"/>
                    <a:pt x="9874" y="14980"/>
                  </a:cubicBezTo>
                  <a:cubicBezTo>
                    <a:pt x="9762" y="15046"/>
                    <a:pt x="9762" y="15046"/>
                    <a:pt x="9762" y="15046"/>
                  </a:cubicBezTo>
                  <a:cubicBezTo>
                    <a:pt x="9706" y="15113"/>
                    <a:pt x="9706" y="15113"/>
                    <a:pt x="9706" y="15113"/>
                  </a:cubicBezTo>
                  <a:cubicBezTo>
                    <a:pt x="9762" y="15046"/>
                    <a:pt x="9762" y="15046"/>
                    <a:pt x="9762" y="15046"/>
                  </a:cubicBezTo>
                  <a:cubicBezTo>
                    <a:pt x="9874" y="15046"/>
                    <a:pt x="9874" y="15046"/>
                    <a:pt x="9874" y="15046"/>
                  </a:cubicBezTo>
                  <a:cubicBezTo>
                    <a:pt x="9986" y="14913"/>
                    <a:pt x="9986" y="14913"/>
                    <a:pt x="9986" y="14913"/>
                  </a:cubicBezTo>
                  <a:cubicBezTo>
                    <a:pt x="10043" y="14779"/>
                    <a:pt x="10043" y="14779"/>
                    <a:pt x="10043" y="14779"/>
                  </a:cubicBezTo>
                  <a:cubicBezTo>
                    <a:pt x="10211" y="14779"/>
                    <a:pt x="10211" y="14779"/>
                    <a:pt x="10211" y="14779"/>
                  </a:cubicBezTo>
                  <a:cubicBezTo>
                    <a:pt x="10211" y="14779"/>
                    <a:pt x="10211" y="14779"/>
                    <a:pt x="10211" y="14779"/>
                  </a:cubicBezTo>
                  <a:cubicBezTo>
                    <a:pt x="10211" y="14846"/>
                    <a:pt x="10211" y="14846"/>
                    <a:pt x="10211" y="14846"/>
                  </a:cubicBezTo>
                  <a:cubicBezTo>
                    <a:pt x="10211" y="14913"/>
                    <a:pt x="10211" y="14913"/>
                    <a:pt x="10211" y="14913"/>
                  </a:cubicBezTo>
                  <a:cubicBezTo>
                    <a:pt x="10211" y="14980"/>
                    <a:pt x="10211" y="14980"/>
                    <a:pt x="10211" y="14980"/>
                  </a:cubicBezTo>
                  <a:cubicBezTo>
                    <a:pt x="10267" y="15046"/>
                    <a:pt x="10267" y="15046"/>
                    <a:pt x="10267" y="15046"/>
                  </a:cubicBezTo>
                  <a:cubicBezTo>
                    <a:pt x="10267" y="15113"/>
                    <a:pt x="10267" y="15113"/>
                    <a:pt x="10267" y="15113"/>
                  </a:cubicBezTo>
                  <a:cubicBezTo>
                    <a:pt x="10211" y="15247"/>
                    <a:pt x="10211" y="15247"/>
                    <a:pt x="10211" y="15247"/>
                  </a:cubicBezTo>
                  <a:cubicBezTo>
                    <a:pt x="10211" y="15314"/>
                    <a:pt x="10211" y="15314"/>
                    <a:pt x="10211" y="15314"/>
                  </a:cubicBezTo>
                  <a:cubicBezTo>
                    <a:pt x="10267" y="15381"/>
                    <a:pt x="10267" y="15381"/>
                    <a:pt x="10267" y="15381"/>
                  </a:cubicBezTo>
                  <a:cubicBezTo>
                    <a:pt x="10211" y="15448"/>
                    <a:pt x="10211" y="15448"/>
                    <a:pt x="10211" y="15448"/>
                  </a:cubicBezTo>
                  <a:cubicBezTo>
                    <a:pt x="10099" y="15581"/>
                    <a:pt x="10099" y="15581"/>
                    <a:pt x="10099" y="15581"/>
                  </a:cubicBezTo>
                  <a:cubicBezTo>
                    <a:pt x="9986" y="15648"/>
                    <a:pt x="9986" y="15648"/>
                    <a:pt x="9986" y="15648"/>
                  </a:cubicBezTo>
                  <a:cubicBezTo>
                    <a:pt x="9930" y="15648"/>
                    <a:pt x="9930" y="15648"/>
                    <a:pt x="9930" y="15648"/>
                  </a:cubicBezTo>
                  <a:cubicBezTo>
                    <a:pt x="9986" y="15648"/>
                    <a:pt x="9986" y="15648"/>
                    <a:pt x="9986" y="15648"/>
                  </a:cubicBezTo>
                  <a:cubicBezTo>
                    <a:pt x="10099" y="15648"/>
                    <a:pt x="10099" y="15648"/>
                    <a:pt x="10099" y="15648"/>
                  </a:cubicBezTo>
                  <a:cubicBezTo>
                    <a:pt x="10267" y="15581"/>
                    <a:pt x="10267" y="15581"/>
                    <a:pt x="10267" y="15581"/>
                  </a:cubicBezTo>
                  <a:cubicBezTo>
                    <a:pt x="10435" y="15515"/>
                    <a:pt x="10435" y="15515"/>
                    <a:pt x="10435" y="15515"/>
                  </a:cubicBezTo>
                  <a:cubicBezTo>
                    <a:pt x="10548" y="15515"/>
                    <a:pt x="10548" y="15515"/>
                    <a:pt x="10548" y="15515"/>
                  </a:cubicBezTo>
                  <a:cubicBezTo>
                    <a:pt x="10660" y="15581"/>
                    <a:pt x="10660" y="15581"/>
                    <a:pt x="10660" y="15581"/>
                  </a:cubicBezTo>
                  <a:cubicBezTo>
                    <a:pt x="10716" y="15648"/>
                    <a:pt x="10716" y="15648"/>
                    <a:pt x="10716" y="15648"/>
                  </a:cubicBezTo>
                  <a:cubicBezTo>
                    <a:pt x="10828" y="15715"/>
                    <a:pt x="10828" y="15715"/>
                    <a:pt x="10828" y="15715"/>
                  </a:cubicBezTo>
                  <a:cubicBezTo>
                    <a:pt x="10828" y="15715"/>
                    <a:pt x="10828" y="15715"/>
                    <a:pt x="10828" y="15715"/>
                  </a:cubicBezTo>
                  <a:cubicBezTo>
                    <a:pt x="10884" y="15715"/>
                    <a:pt x="10884" y="15715"/>
                    <a:pt x="10884" y="15715"/>
                  </a:cubicBezTo>
                  <a:cubicBezTo>
                    <a:pt x="10996" y="15849"/>
                    <a:pt x="10996" y="15849"/>
                    <a:pt x="10996" y="15849"/>
                  </a:cubicBezTo>
                  <a:cubicBezTo>
                    <a:pt x="10996" y="15849"/>
                    <a:pt x="10996" y="15849"/>
                    <a:pt x="10996" y="15849"/>
                  </a:cubicBezTo>
                  <a:cubicBezTo>
                    <a:pt x="11052" y="15916"/>
                    <a:pt x="11052" y="15916"/>
                    <a:pt x="11052" y="15916"/>
                  </a:cubicBezTo>
                  <a:cubicBezTo>
                    <a:pt x="11109" y="15983"/>
                    <a:pt x="11109" y="15983"/>
                    <a:pt x="11109" y="15983"/>
                  </a:cubicBezTo>
                  <a:cubicBezTo>
                    <a:pt x="11109" y="15983"/>
                    <a:pt x="11109" y="15983"/>
                    <a:pt x="11109" y="15983"/>
                  </a:cubicBezTo>
                  <a:cubicBezTo>
                    <a:pt x="11109" y="16050"/>
                    <a:pt x="11109" y="16050"/>
                    <a:pt x="11109" y="16050"/>
                  </a:cubicBezTo>
                  <a:cubicBezTo>
                    <a:pt x="11165" y="16116"/>
                    <a:pt x="11165" y="16116"/>
                    <a:pt x="11165" y="16116"/>
                  </a:cubicBezTo>
                  <a:cubicBezTo>
                    <a:pt x="11165" y="16183"/>
                    <a:pt x="11165" y="16183"/>
                    <a:pt x="11165" y="16183"/>
                  </a:cubicBezTo>
                  <a:cubicBezTo>
                    <a:pt x="11221" y="16116"/>
                    <a:pt x="11221" y="16116"/>
                    <a:pt x="11221" y="16116"/>
                  </a:cubicBezTo>
                  <a:cubicBezTo>
                    <a:pt x="11221" y="16183"/>
                    <a:pt x="11221" y="16183"/>
                    <a:pt x="11221" y="16183"/>
                  </a:cubicBezTo>
                  <a:cubicBezTo>
                    <a:pt x="11333" y="16250"/>
                    <a:pt x="11333" y="16250"/>
                    <a:pt x="11333" y="16250"/>
                  </a:cubicBezTo>
                  <a:cubicBezTo>
                    <a:pt x="11333" y="16250"/>
                    <a:pt x="11333" y="16250"/>
                    <a:pt x="11333" y="16250"/>
                  </a:cubicBezTo>
                  <a:cubicBezTo>
                    <a:pt x="11445" y="16317"/>
                    <a:pt x="11445" y="16317"/>
                    <a:pt x="11445" y="16317"/>
                  </a:cubicBezTo>
                  <a:cubicBezTo>
                    <a:pt x="11445" y="16317"/>
                    <a:pt x="11445" y="16317"/>
                    <a:pt x="11445" y="16317"/>
                  </a:cubicBezTo>
                  <a:cubicBezTo>
                    <a:pt x="11557" y="16384"/>
                    <a:pt x="11557" y="16384"/>
                    <a:pt x="11557" y="16384"/>
                  </a:cubicBezTo>
                  <a:cubicBezTo>
                    <a:pt x="11557" y="16451"/>
                    <a:pt x="11557" y="16451"/>
                    <a:pt x="11557" y="16451"/>
                  </a:cubicBezTo>
                  <a:cubicBezTo>
                    <a:pt x="11614" y="16518"/>
                    <a:pt x="11614" y="16518"/>
                    <a:pt x="11614" y="16518"/>
                  </a:cubicBezTo>
                  <a:cubicBezTo>
                    <a:pt x="11614" y="16518"/>
                    <a:pt x="11614" y="16518"/>
                    <a:pt x="11614" y="16518"/>
                  </a:cubicBezTo>
                  <a:cubicBezTo>
                    <a:pt x="11614" y="16518"/>
                    <a:pt x="11614" y="16518"/>
                    <a:pt x="11614" y="16518"/>
                  </a:cubicBezTo>
                  <a:cubicBezTo>
                    <a:pt x="11726" y="16518"/>
                    <a:pt x="11726" y="16518"/>
                    <a:pt x="11726" y="16518"/>
                  </a:cubicBezTo>
                  <a:cubicBezTo>
                    <a:pt x="11726" y="16585"/>
                    <a:pt x="11726" y="16585"/>
                    <a:pt x="11726" y="16585"/>
                  </a:cubicBezTo>
                  <a:cubicBezTo>
                    <a:pt x="11782" y="16518"/>
                    <a:pt x="11782" y="16518"/>
                    <a:pt x="11782" y="16518"/>
                  </a:cubicBezTo>
                  <a:cubicBezTo>
                    <a:pt x="11894" y="16518"/>
                    <a:pt x="11894" y="16518"/>
                    <a:pt x="11894" y="16518"/>
                  </a:cubicBezTo>
                  <a:cubicBezTo>
                    <a:pt x="11894" y="16585"/>
                    <a:pt x="11894" y="16585"/>
                    <a:pt x="11894" y="16585"/>
                  </a:cubicBezTo>
                  <a:cubicBezTo>
                    <a:pt x="11950" y="16585"/>
                    <a:pt x="11950" y="16585"/>
                    <a:pt x="11950" y="16585"/>
                  </a:cubicBezTo>
                  <a:cubicBezTo>
                    <a:pt x="12006" y="16585"/>
                    <a:pt x="12006" y="16585"/>
                    <a:pt x="12006" y="16585"/>
                  </a:cubicBezTo>
                  <a:cubicBezTo>
                    <a:pt x="12118" y="16585"/>
                    <a:pt x="12118" y="16585"/>
                    <a:pt x="12118" y="16585"/>
                  </a:cubicBezTo>
                  <a:cubicBezTo>
                    <a:pt x="12175" y="16585"/>
                    <a:pt x="12175" y="16585"/>
                    <a:pt x="12175" y="16585"/>
                  </a:cubicBezTo>
                  <a:cubicBezTo>
                    <a:pt x="12175" y="16585"/>
                    <a:pt x="12175" y="16585"/>
                    <a:pt x="12175" y="16585"/>
                  </a:cubicBezTo>
                  <a:cubicBezTo>
                    <a:pt x="12175" y="16585"/>
                    <a:pt x="12175" y="16585"/>
                    <a:pt x="12175" y="16585"/>
                  </a:cubicBezTo>
                  <a:cubicBezTo>
                    <a:pt x="12231" y="16585"/>
                    <a:pt x="12231" y="16585"/>
                    <a:pt x="12231" y="16585"/>
                  </a:cubicBezTo>
                  <a:cubicBezTo>
                    <a:pt x="12231" y="16585"/>
                    <a:pt x="12231" y="16585"/>
                    <a:pt x="12231" y="16585"/>
                  </a:cubicBezTo>
                  <a:cubicBezTo>
                    <a:pt x="12231" y="16651"/>
                    <a:pt x="12231" y="16651"/>
                    <a:pt x="12231" y="16651"/>
                  </a:cubicBezTo>
                  <a:cubicBezTo>
                    <a:pt x="12175" y="16785"/>
                    <a:pt x="12175" y="16785"/>
                    <a:pt x="12175" y="16785"/>
                  </a:cubicBezTo>
                  <a:cubicBezTo>
                    <a:pt x="12175" y="16852"/>
                    <a:pt x="12175" y="16852"/>
                    <a:pt x="12175" y="16852"/>
                  </a:cubicBezTo>
                  <a:cubicBezTo>
                    <a:pt x="12118" y="16919"/>
                    <a:pt x="12118" y="16919"/>
                    <a:pt x="12118" y="16919"/>
                  </a:cubicBezTo>
                  <a:cubicBezTo>
                    <a:pt x="12118" y="16986"/>
                    <a:pt x="12118" y="16986"/>
                    <a:pt x="12118" y="16986"/>
                  </a:cubicBezTo>
                  <a:cubicBezTo>
                    <a:pt x="12118" y="17053"/>
                    <a:pt x="12118" y="17053"/>
                    <a:pt x="12118" y="17053"/>
                  </a:cubicBezTo>
                  <a:cubicBezTo>
                    <a:pt x="12118" y="17053"/>
                    <a:pt x="12118" y="17053"/>
                    <a:pt x="12118" y="17053"/>
                  </a:cubicBezTo>
                  <a:cubicBezTo>
                    <a:pt x="12118" y="17186"/>
                    <a:pt x="12118" y="17186"/>
                    <a:pt x="12118" y="17186"/>
                  </a:cubicBezTo>
                  <a:cubicBezTo>
                    <a:pt x="12062" y="17253"/>
                    <a:pt x="12062" y="17253"/>
                    <a:pt x="12062" y="17253"/>
                  </a:cubicBezTo>
                  <a:cubicBezTo>
                    <a:pt x="12062" y="17320"/>
                    <a:pt x="12062" y="17320"/>
                    <a:pt x="12062" y="17320"/>
                  </a:cubicBezTo>
                  <a:cubicBezTo>
                    <a:pt x="12062" y="17387"/>
                    <a:pt x="12062" y="17387"/>
                    <a:pt x="12062" y="17387"/>
                  </a:cubicBezTo>
                  <a:cubicBezTo>
                    <a:pt x="12006" y="17454"/>
                    <a:pt x="12006" y="17454"/>
                    <a:pt x="12006" y="17454"/>
                  </a:cubicBezTo>
                  <a:cubicBezTo>
                    <a:pt x="11950" y="17521"/>
                    <a:pt x="11950" y="17521"/>
                    <a:pt x="11950" y="17521"/>
                  </a:cubicBezTo>
                  <a:cubicBezTo>
                    <a:pt x="12006" y="17588"/>
                    <a:pt x="12006" y="17588"/>
                    <a:pt x="12006" y="17588"/>
                  </a:cubicBezTo>
                  <a:cubicBezTo>
                    <a:pt x="12062" y="17654"/>
                    <a:pt x="12062" y="17654"/>
                    <a:pt x="12062" y="17654"/>
                  </a:cubicBezTo>
                  <a:cubicBezTo>
                    <a:pt x="12062" y="17721"/>
                    <a:pt x="12062" y="17721"/>
                    <a:pt x="12062" y="17721"/>
                  </a:cubicBezTo>
                  <a:cubicBezTo>
                    <a:pt x="12062" y="17721"/>
                    <a:pt x="12062" y="17721"/>
                    <a:pt x="12062" y="17721"/>
                  </a:cubicBezTo>
                  <a:cubicBezTo>
                    <a:pt x="12118" y="17788"/>
                    <a:pt x="12118" y="17788"/>
                    <a:pt x="12118" y="17788"/>
                  </a:cubicBezTo>
                  <a:cubicBezTo>
                    <a:pt x="12118" y="17788"/>
                    <a:pt x="12118" y="17788"/>
                    <a:pt x="12118" y="17788"/>
                  </a:cubicBezTo>
                  <a:cubicBezTo>
                    <a:pt x="12118" y="17855"/>
                    <a:pt x="12118" y="17855"/>
                    <a:pt x="12118" y="17855"/>
                  </a:cubicBezTo>
                  <a:cubicBezTo>
                    <a:pt x="12118" y="17855"/>
                    <a:pt x="12118" y="17855"/>
                    <a:pt x="12118" y="17855"/>
                  </a:cubicBezTo>
                  <a:cubicBezTo>
                    <a:pt x="12175" y="17922"/>
                    <a:pt x="12175" y="17922"/>
                    <a:pt x="12175" y="17922"/>
                  </a:cubicBezTo>
                  <a:cubicBezTo>
                    <a:pt x="12231" y="17922"/>
                    <a:pt x="12231" y="17922"/>
                    <a:pt x="12231" y="17922"/>
                  </a:cubicBezTo>
                  <a:cubicBezTo>
                    <a:pt x="12231" y="17922"/>
                    <a:pt x="12231" y="17922"/>
                    <a:pt x="12231" y="17922"/>
                  </a:cubicBezTo>
                  <a:cubicBezTo>
                    <a:pt x="12231" y="17989"/>
                    <a:pt x="12231" y="17989"/>
                    <a:pt x="12231" y="17989"/>
                  </a:cubicBezTo>
                  <a:cubicBezTo>
                    <a:pt x="12287" y="17989"/>
                    <a:pt x="12287" y="17989"/>
                    <a:pt x="12287" y="17989"/>
                  </a:cubicBezTo>
                  <a:cubicBezTo>
                    <a:pt x="12287" y="18123"/>
                    <a:pt x="12287" y="18123"/>
                    <a:pt x="12287" y="18123"/>
                  </a:cubicBezTo>
                  <a:cubicBezTo>
                    <a:pt x="12287" y="18123"/>
                    <a:pt x="12287" y="18123"/>
                    <a:pt x="12287" y="18123"/>
                  </a:cubicBezTo>
                  <a:cubicBezTo>
                    <a:pt x="12287" y="18189"/>
                    <a:pt x="12287" y="18189"/>
                    <a:pt x="12287" y="18189"/>
                  </a:cubicBezTo>
                  <a:cubicBezTo>
                    <a:pt x="12175" y="18323"/>
                    <a:pt x="12175" y="18323"/>
                    <a:pt x="12175" y="18323"/>
                  </a:cubicBezTo>
                  <a:cubicBezTo>
                    <a:pt x="12231" y="18256"/>
                    <a:pt x="12231" y="18256"/>
                    <a:pt x="12231" y="18256"/>
                  </a:cubicBezTo>
                  <a:cubicBezTo>
                    <a:pt x="12287" y="18189"/>
                    <a:pt x="12287" y="18189"/>
                    <a:pt x="12287" y="18189"/>
                  </a:cubicBezTo>
                  <a:cubicBezTo>
                    <a:pt x="12343" y="18256"/>
                    <a:pt x="12343" y="18256"/>
                    <a:pt x="12343" y="18256"/>
                  </a:cubicBezTo>
                  <a:cubicBezTo>
                    <a:pt x="12399" y="18256"/>
                    <a:pt x="12399" y="18256"/>
                    <a:pt x="12399" y="18256"/>
                  </a:cubicBezTo>
                  <a:cubicBezTo>
                    <a:pt x="12455" y="18256"/>
                    <a:pt x="12455" y="18256"/>
                    <a:pt x="12455" y="18256"/>
                  </a:cubicBezTo>
                  <a:cubicBezTo>
                    <a:pt x="12455" y="18256"/>
                    <a:pt x="12455" y="18256"/>
                    <a:pt x="12455" y="18256"/>
                  </a:cubicBezTo>
                  <a:cubicBezTo>
                    <a:pt x="12455" y="18189"/>
                    <a:pt x="12455" y="18189"/>
                    <a:pt x="12455" y="18189"/>
                  </a:cubicBezTo>
                  <a:cubicBezTo>
                    <a:pt x="12567" y="18056"/>
                    <a:pt x="12567" y="18056"/>
                    <a:pt x="12567" y="18056"/>
                  </a:cubicBezTo>
                  <a:cubicBezTo>
                    <a:pt x="12567" y="18056"/>
                    <a:pt x="12567" y="18056"/>
                    <a:pt x="12567" y="18056"/>
                  </a:cubicBezTo>
                  <a:cubicBezTo>
                    <a:pt x="12567" y="18123"/>
                    <a:pt x="12567" y="18123"/>
                    <a:pt x="12567" y="18123"/>
                  </a:cubicBezTo>
                  <a:cubicBezTo>
                    <a:pt x="12567" y="18123"/>
                    <a:pt x="12567" y="18123"/>
                    <a:pt x="12567" y="18123"/>
                  </a:cubicBezTo>
                  <a:cubicBezTo>
                    <a:pt x="12623" y="18123"/>
                    <a:pt x="12623" y="18123"/>
                    <a:pt x="12623" y="18123"/>
                  </a:cubicBezTo>
                  <a:cubicBezTo>
                    <a:pt x="12623" y="18256"/>
                    <a:pt x="12623" y="18256"/>
                    <a:pt x="12623" y="18256"/>
                  </a:cubicBezTo>
                  <a:cubicBezTo>
                    <a:pt x="12623" y="18323"/>
                    <a:pt x="12623" y="18323"/>
                    <a:pt x="12623" y="18323"/>
                  </a:cubicBezTo>
                  <a:cubicBezTo>
                    <a:pt x="12679" y="18390"/>
                    <a:pt x="12679" y="18390"/>
                    <a:pt x="12679" y="18390"/>
                  </a:cubicBezTo>
                  <a:cubicBezTo>
                    <a:pt x="12736" y="18390"/>
                    <a:pt x="12736" y="18390"/>
                    <a:pt x="12736" y="18390"/>
                  </a:cubicBezTo>
                  <a:cubicBezTo>
                    <a:pt x="12679" y="18323"/>
                    <a:pt x="12679" y="18323"/>
                    <a:pt x="12679" y="18323"/>
                  </a:cubicBezTo>
                  <a:cubicBezTo>
                    <a:pt x="12679" y="18323"/>
                    <a:pt x="12679" y="18323"/>
                    <a:pt x="12679" y="18323"/>
                  </a:cubicBezTo>
                  <a:cubicBezTo>
                    <a:pt x="12623" y="18256"/>
                    <a:pt x="12623" y="18256"/>
                    <a:pt x="12623" y="18256"/>
                  </a:cubicBezTo>
                  <a:cubicBezTo>
                    <a:pt x="12679" y="18123"/>
                    <a:pt x="12679" y="18123"/>
                    <a:pt x="12679" y="18123"/>
                  </a:cubicBezTo>
                  <a:cubicBezTo>
                    <a:pt x="12679" y="18123"/>
                    <a:pt x="12679" y="18123"/>
                    <a:pt x="12679" y="18123"/>
                  </a:cubicBezTo>
                  <a:cubicBezTo>
                    <a:pt x="12679" y="18056"/>
                    <a:pt x="12679" y="18056"/>
                    <a:pt x="12679" y="18056"/>
                  </a:cubicBezTo>
                  <a:cubicBezTo>
                    <a:pt x="12623" y="18056"/>
                    <a:pt x="12623" y="18056"/>
                    <a:pt x="12623" y="18056"/>
                  </a:cubicBezTo>
                  <a:cubicBezTo>
                    <a:pt x="12679" y="18056"/>
                    <a:pt x="12679" y="18056"/>
                    <a:pt x="12679" y="18056"/>
                  </a:cubicBezTo>
                  <a:cubicBezTo>
                    <a:pt x="12679" y="18056"/>
                    <a:pt x="12679" y="18056"/>
                    <a:pt x="12679" y="18056"/>
                  </a:cubicBezTo>
                  <a:cubicBezTo>
                    <a:pt x="12736" y="17922"/>
                    <a:pt x="12736" y="17922"/>
                    <a:pt x="12736" y="17922"/>
                  </a:cubicBezTo>
                  <a:cubicBezTo>
                    <a:pt x="12792" y="17922"/>
                    <a:pt x="12792" y="17922"/>
                    <a:pt x="12792" y="17922"/>
                  </a:cubicBezTo>
                  <a:cubicBezTo>
                    <a:pt x="12736" y="17855"/>
                    <a:pt x="12736" y="17855"/>
                    <a:pt x="12736" y="17855"/>
                  </a:cubicBezTo>
                  <a:cubicBezTo>
                    <a:pt x="12736" y="17788"/>
                    <a:pt x="12736" y="17788"/>
                    <a:pt x="12736" y="17788"/>
                  </a:cubicBezTo>
                  <a:cubicBezTo>
                    <a:pt x="12736" y="17788"/>
                    <a:pt x="12736" y="17788"/>
                    <a:pt x="12736" y="17788"/>
                  </a:cubicBezTo>
                  <a:cubicBezTo>
                    <a:pt x="12736" y="17721"/>
                    <a:pt x="12736" y="17721"/>
                    <a:pt x="12736" y="17721"/>
                  </a:cubicBezTo>
                  <a:cubicBezTo>
                    <a:pt x="12792" y="17654"/>
                    <a:pt x="12792" y="17654"/>
                    <a:pt x="12792" y="17654"/>
                  </a:cubicBezTo>
                  <a:cubicBezTo>
                    <a:pt x="12736" y="17654"/>
                    <a:pt x="12736" y="17654"/>
                    <a:pt x="12736" y="17654"/>
                  </a:cubicBezTo>
                  <a:cubicBezTo>
                    <a:pt x="12736" y="17588"/>
                    <a:pt x="12736" y="17588"/>
                    <a:pt x="12736" y="17588"/>
                  </a:cubicBezTo>
                  <a:cubicBezTo>
                    <a:pt x="12736" y="17588"/>
                    <a:pt x="12736" y="17588"/>
                    <a:pt x="12736" y="17588"/>
                  </a:cubicBezTo>
                  <a:cubicBezTo>
                    <a:pt x="12736" y="17521"/>
                    <a:pt x="12736" y="17521"/>
                    <a:pt x="12736" y="17521"/>
                  </a:cubicBezTo>
                  <a:cubicBezTo>
                    <a:pt x="12736" y="17454"/>
                    <a:pt x="12736" y="17454"/>
                    <a:pt x="12736" y="17454"/>
                  </a:cubicBezTo>
                  <a:cubicBezTo>
                    <a:pt x="12736" y="17387"/>
                    <a:pt x="12736" y="17387"/>
                    <a:pt x="12736" y="17387"/>
                  </a:cubicBezTo>
                  <a:cubicBezTo>
                    <a:pt x="12736" y="17253"/>
                    <a:pt x="12736" y="17253"/>
                    <a:pt x="12736" y="17253"/>
                  </a:cubicBezTo>
                  <a:cubicBezTo>
                    <a:pt x="12792" y="17253"/>
                    <a:pt x="12792" y="17253"/>
                    <a:pt x="12792" y="17253"/>
                  </a:cubicBezTo>
                  <a:cubicBezTo>
                    <a:pt x="12792" y="17186"/>
                    <a:pt x="12792" y="17186"/>
                    <a:pt x="12792" y="17186"/>
                  </a:cubicBezTo>
                  <a:cubicBezTo>
                    <a:pt x="12792" y="17186"/>
                    <a:pt x="12792" y="17186"/>
                    <a:pt x="12792" y="17186"/>
                  </a:cubicBezTo>
                  <a:cubicBezTo>
                    <a:pt x="12792" y="17120"/>
                    <a:pt x="12792" y="17120"/>
                    <a:pt x="12792" y="17120"/>
                  </a:cubicBezTo>
                  <a:cubicBezTo>
                    <a:pt x="12792" y="17120"/>
                    <a:pt x="12792" y="17120"/>
                    <a:pt x="12792" y="17120"/>
                  </a:cubicBezTo>
                  <a:cubicBezTo>
                    <a:pt x="12792" y="17120"/>
                    <a:pt x="12792" y="17120"/>
                    <a:pt x="12792" y="17120"/>
                  </a:cubicBezTo>
                  <a:cubicBezTo>
                    <a:pt x="12792" y="17053"/>
                    <a:pt x="12792" y="17053"/>
                    <a:pt x="12792" y="17053"/>
                  </a:cubicBezTo>
                  <a:cubicBezTo>
                    <a:pt x="12792" y="17053"/>
                    <a:pt x="12792" y="17053"/>
                    <a:pt x="12792" y="17053"/>
                  </a:cubicBezTo>
                  <a:cubicBezTo>
                    <a:pt x="12792" y="16986"/>
                    <a:pt x="12792" y="16986"/>
                    <a:pt x="12792" y="16986"/>
                  </a:cubicBezTo>
                  <a:cubicBezTo>
                    <a:pt x="12792" y="16986"/>
                    <a:pt x="12792" y="16986"/>
                    <a:pt x="12792" y="16986"/>
                  </a:cubicBezTo>
                  <a:cubicBezTo>
                    <a:pt x="12736" y="16919"/>
                    <a:pt x="12736" y="16919"/>
                    <a:pt x="12736" y="16919"/>
                  </a:cubicBezTo>
                  <a:cubicBezTo>
                    <a:pt x="12736" y="16852"/>
                    <a:pt x="12736" y="16852"/>
                    <a:pt x="12736" y="16852"/>
                  </a:cubicBezTo>
                  <a:cubicBezTo>
                    <a:pt x="12736" y="16852"/>
                    <a:pt x="12736" y="16852"/>
                    <a:pt x="12736" y="16852"/>
                  </a:cubicBezTo>
                  <a:cubicBezTo>
                    <a:pt x="12792" y="16785"/>
                    <a:pt x="12792" y="16785"/>
                    <a:pt x="12792" y="16785"/>
                  </a:cubicBezTo>
                  <a:cubicBezTo>
                    <a:pt x="12904" y="16785"/>
                    <a:pt x="12904" y="16785"/>
                    <a:pt x="12904" y="16785"/>
                  </a:cubicBezTo>
                  <a:cubicBezTo>
                    <a:pt x="12960" y="16785"/>
                    <a:pt x="12960" y="16785"/>
                    <a:pt x="12960" y="16785"/>
                  </a:cubicBezTo>
                  <a:cubicBezTo>
                    <a:pt x="13016" y="16785"/>
                    <a:pt x="13016" y="16785"/>
                    <a:pt x="13016" y="16785"/>
                  </a:cubicBezTo>
                  <a:cubicBezTo>
                    <a:pt x="13016" y="16718"/>
                    <a:pt x="13016" y="16718"/>
                    <a:pt x="13016" y="16718"/>
                  </a:cubicBezTo>
                  <a:cubicBezTo>
                    <a:pt x="13128" y="16651"/>
                    <a:pt x="13128" y="16651"/>
                    <a:pt x="13128" y="16651"/>
                  </a:cubicBezTo>
                  <a:cubicBezTo>
                    <a:pt x="13297" y="16651"/>
                    <a:pt x="13297" y="16651"/>
                    <a:pt x="13297" y="16651"/>
                  </a:cubicBezTo>
                  <a:cubicBezTo>
                    <a:pt x="13297" y="16585"/>
                    <a:pt x="13297" y="16585"/>
                    <a:pt x="13297" y="16585"/>
                  </a:cubicBezTo>
                  <a:cubicBezTo>
                    <a:pt x="13297" y="16585"/>
                    <a:pt x="13297" y="16585"/>
                    <a:pt x="13297" y="16585"/>
                  </a:cubicBezTo>
                  <a:cubicBezTo>
                    <a:pt x="13409" y="16518"/>
                    <a:pt x="13409" y="16518"/>
                    <a:pt x="13409" y="16518"/>
                  </a:cubicBezTo>
                  <a:cubicBezTo>
                    <a:pt x="13465" y="16451"/>
                    <a:pt x="13465" y="16451"/>
                    <a:pt x="13465" y="16451"/>
                  </a:cubicBezTo>
                  <a:cubicBezTo>
                    <a:pt x="13521" y="16451"/>
                    <a:pt x="13521" y="16451"/>
                    <a:pt x="13521" y="16451"/>
                  </a:cubicBezTo>
                  <a:cubicBezTo>
                    <a:pt x="13577" y="16317"/>
                    <a:pt x="13577" y="16317"/>
                    <a:pt x="13577" y="16317"/>
                  </a:cubicBezTo>
                  <a:cubicBezTo>
                    <a:pt x="13577" y="16317"/>
                    <a:pt x="13577" y="16317"/>
                    <a:pt x="13577" y="16317"/>
                  </a:cubicBezTo>
                  <a:cubicBezTo>
                    <a:pt x="13633" y="16317"/>
                    <a:pt x="13633" y="16317"/>
                    <a:pt x="13633" y="16317"/>
                  </a:cubicBezTo>
                  <a:cubicBezTo>
                    <a:pt x="13689" y="16317"/>
                    <a:pt x="13689" y="16317"/>
                    <a:pt x="13689" y="16317"/>
                  </a:cubicBezTo>
                  <a:cubicBezTo>
                    <a:pt x="13689" y="16317"/>
                    <a:pt x="13689" y="16317"/>
                    <a:pt x="13689" y="16317"/>
                  </a:cubicBezTo>
                  <a:cubicBezTo>
                    <a:pt x="13689" y="16250"/>
                    <a:pt x="13689" y="16250"/>
                    <a:pt x="13689" y="16250"/>
                  </a:cubicBezTo>
                  <a:cubicBezTo>
                    <a:pt x="13633" y="16183"/>
                    <a:pt x="13633" y="16183"/>
                    <a:pt x="13633" y="16183"/>
                  </a:cubicBezTo>
                  <a:cubicBezTo>
                    <a:pt x="13633" y="16183"/>
                    <a:pt x="13633" y="16183"/>
                    <a:pt x="13633" y="16183"/>
                  </a:cubicBezTo>
                  <a:cubicBezTo>
                    <a:pt x="13633" y="16250"/>
                    <a:pt x="13633" y="16250"/>
                    <a:pt x="13633" y="16250"/>
                  </a:cubicBezTo>
                  <a:cubicBezTo>
                    <a:pt x="13577" y="16250"/>
                    <a:pt x="13577" y="16250"/>
                    <a:pt x="13577" y="16250"/>
                  </a:cubicBezTo>
                  <a:cubicBezTo>
                    <a:pt x="13633" y="16183"/>
                    <a:pt x="13633" y="16183"/>
                    <a:pt x="13633" y="16183"/>
                  </a:cubicBezTo>
                  <a:cubicBezTo>
                    <a:pt x="13633" y="16050"/>
                    <a:pt x="13633" y="16050"/>
                    <a:pt x="13633" y="16050"/>
                  </a:cubicBezTo>
                  <a:cubicBezTo>
                    <a:pt x="13689" y="16050"/>
                    <a:pt x="13689" y="16050"/>
                    <a:pt x="13689" y="16050"/>
                  </a:cubicBezTo>
                  <a:cubicBezTo>
                    <a:pt x="13689" y="15916"/>
                    <a:pt x="13689" y="15916"/>
                    <a:pt x="13689" y="15916"/>
                  </a:cubicBezTo>
                  <a:cubicBezTo>
                    <a:pt x="13689" y="15849"/>
                    <a:pt x="13689" y="15849"/>
                    <a:pt x="13689" y="15849"/>
                  </a:cubicBezTo>
                  <a:cubicBezTo>
                    <a:pt x="13633" y="15782"/>
                    <a:pt x="13633" y="15782"/>
                    <a:pt x="13633" y="15782"/>
                  </a:cubicBezTo>
                  <a:cubicBezTo>
                    <a:pt x="13633" y="15648"/>
                    <a:pt x="13633" y="15648"/>
                    <a:pt x="13633" y="15648"/>
                  </a:cubicBezTo>
                  <a:cubicBezTo>
                    <a:pt x="13633" y="15515"/>
                    <a:pt x="13633" y="15515"/>
                    <a:pt x="13633" y="15515"/>
                  </a:cubicBezTo>
                  <a:cubicBezTo>
                    <a:pt x="13577" y="15381"/>
                    <a:pt x="13577" y="15381"/>
                    <a:pt x="13577" y="15381"/>
                  </a:cubicBezTo>
                  <a:cubicBezTo>
                    <a:pt x="13521" y="15314"/>
                    <a:pt x="13521" y="15314"/>
                    <a:pt x="13521" y="15314"/>
                  </a:cubicBezTo>
                  <a:cubicBezTo>
                    <a:pt x="13465" y="15247"/>
                    <a:pt x="13465" y="15247"/>
                    <a:pt x="13465" y="15247"/>
                  </a:cubicBezTo>
                  <a:cubicBezTo>
                    <a:pt x="13465" y="15247"/>
                    <a:pt x="13465" y="15247"/>
                    <a:pt x="13465" y="15247"/>
                  </a:cubicBezTo>
                  <a:cubicBezTo>
                    <a:pt x="13409" y="15247"/>
                    <a:pt x="13409" y="15247"/>
                    <a:pt x="13409" y="15247"/>
                  </a:cubicBezTo>
                  <a:cubicBezTo>
                    <a:pt x="13465" y="15113"/>
                    <a:pt x="13465" y="15113"/>
                    <a:pt x="13465" y="15113"/>
                  </a:cubicBezTo>
                  <a:cubicBezTo>
                    <a:pt x="13521" y="15113"/>
                    <a:pt x="13521" y="15113"/>
                    <a:pt x="13521" y="15113"/>
                  </a:cubicBezTo>
                  <a:cubicBezTo>
                    <a:pt x="13633" y="14913"/>
                    <a:pt x="13633" y="14913"/>
                    <a:pt x="13633" y="14913"/>
                  </a:cubicBezTo>
                  <a:cubicBezTo>
                    <a:pt x="13689" y="14913"/>
                    <a:pt x="13689" y="14913"/>
                    <a:pt x="13689" y="14913"/>
                  </a:cubicBezTo>
                  <a:cubicBezTo>
                    <a:pt x="13689" y="14913"/>
                    <a:pt x="13689" y="14913"/>
                    <a:pt x="13689" y="14913"/>
                  </a:cubicBezTo>
                  <a:cubicBezTo>
                    <a:pt x="13689" y="14846"/>
                    <a:pt x="13689" y="14846"/>
                    <a:pt x="13689" y="14846"/>
                  </a:cubicBezTo>
                  <a:cubicBezTo>
                    <a:pt x="13689" y="14846"/>
                    <a:pt x="13689" y="14846"/>
                    <a:pt x="13689" y="14846"/>
                  </a:cubicBezTo>
                  <a:cubicBezTo>
                    <a:pt x="13689" y="14846"/>
                    <a:pt x="13689" y="14846"/>
                    <a:pt x="13689" y="14846"/>
                  </a:cubicBezTo>
                  <a:cubicBezTo>
                    <a:pt x="13745" y="14779"/>
                    <a:pt x="13745" y="14779"/>
                    <a:pt x="13745" y="14779"/>
                  </a:cubicBezTo>
                  <a:cubicBezTo>
                    <a:pt x="13745" y="14779"/>
                    <a:pt x="13745" y="14779"/>
                    <a:pt x="13745" y="14779"/>
                  </a:cubicBezTo>
                  <a:cubicBezTo>
                    <a:pt x="13802" y="14846"/>
                    <a:pt x="13802" y="14846"/>
                    <a:pt x="13802" y="14846"/>
                  </a:cubicBezTo>
                  <a:cubicBezTo>
                    <a:pt x="13802" y="14846"/>
                    <a:pt x="13802" y="14846"/>
                    <a:pt x="13802" y="14846"/>
                  </a:cubicBezTo>
                  <a:cubicBezTo>
                    <a:pt x="13802" y="14779"/>
                    <a:pt x="13802" y="14779"/>
                    <a:pt x="13802" y="14779"/>
                  </a:cubicBezTo>
                  <a:cubicBezTo>
                    <a:pt x="13802" y="14712"/>
                    <a:pt x="13802" y="14712"/>
                    <a:pt x="13802" y="14712"/>
                  </a:cubicBezTo>
                  <a:cubicBezTo>
                    <a:pt x="13858" y="14712"/>
                    <a:pt x="13858" y="14712"/>
                    <a:pt x="13858" y="14712"/>
                  </a:cubicBezTo>
                  <a:cubicBezTo>
                    <a:pt x="13914" y="14645"/>
                    <a:pt x="13914" y="14645"/>
                    <a:pt x="13914" y="14645"/>
                  </a:cubicBezTo>
                  <a:cubicBezTo>
                    <a:pt x="13914" y="14578"/>
                    <a:pt x="13914" y="14578"/>
                    <a:pt x="13914" y="14578"/>
                  </a:cubicBezTo>
                  <a:cubicBezTo>
                    <a:pt x="13858" y="14578"/>
                    <a:pt x="13858" y="14578"/>
                    <a:pt x="13858" y="14578"/>
                  </a:cubicBezTo>
                  <a:cubicBezTo>
                    <a:pt x="13858" y="14578"/>
                    <a:pt x="13858" y="14578"/>
                    <a:pt x="13858" y="14578"/>
                  </a:cubicBezTo>
                  <a:cubicBezTo>
                    <a:pt x="13858" y="14511"/>
                    <a:pt x="13858" y="14511"/>
                    <a:pt x="13858" y="14511"/>
                  </a:cubicBezTo>
                  <a:cubicBezTo>
                    <a:pt x="13858" y="14445"/>
                    <a:pt x="13858" y="14445"/>
                    <a:pt x="13858" y="14445"/>
                  </a:cubicBezTo>
                  <a:cubicBezTo>
                    <a:pt x="13858" y="14445"/>
                    <a:pt x="13858" y="14445"/>
                    <a:pt x="13858" y="14445"/>
                  </a:cubicBezTo>
                  <a:cubicBezTo>
                    <a:pt x="13858" y="14378"/>
                    <a:pt x="13858" y="14378"/>
                    <a:pt x="13858" y="14378"/>
                  </a:cubicBezTo>
                  <a:cubicBezTo>
                    <a:pt x="13914" y="14378"/>
                    <a:pt x="13914" y="14378"/>
                    <a:pt x="13914" y="14378"/>
                  </a:cubicBezTo>
                  <a:cubicBezTo>
                    <a:pt x="13858" y="14378"/>
                    <a:pt x="13858" y="14378"/>
                    <a:pt x="13858" y="14378"/>
                  </a:cubicBezTo>
                  <a:cubicBezTo>
                    <a:pt x="13858" y="14311"/>
                    <a:pt x="13858" y="14311"/>
                    <a:pt x="13858" y="14311"/>
                  </a:cubicBezTo>
                  <a:cubicBezTo>
                    <a:pt x="13914" y="14244"/>
                    <a:pt x="13914" y="14244"/>
                    <a:pt x="13914" y="14244"/>
                  </a:cubicBezTo>
                  <a:cubicBezTo>
                    <a:pt x="13914" y="14244"/>
                    <a:pt x="13914" y="14244"/>
                    <a:pt x="13914" y="14244"/>
                  </a:cubicBezTo>
                  <a:cubicBezTo>
                    <a:pt x="13914" y="14244"/>
                    <a:pt x="13914" y="14244"/>
                    <a:pt x="13914" y="14244"/>
                  </a:cubicBezTo>
                  <a:cubicBezTo>
                    <a:pt x="13802" y="14244"/>
                    <a:pt x="13802" y="14244"/>
                    <a:pt x="13802" y="14244"/>
                  </a:cubicBezTo>
                  <a:cubicBezTo>
                    <a:pt x="13802" y="14244"/>
                    <a:pt x="13802" y="14244"/>
                    <a:pt x="13802" y="14244"/>
                  </a:cubicBezTo>
                  <a:cubicBezTo>
                    <a:pt x="13802" y="14177"/>
                    <a:pt x="13802" y="14177"/>
                    <a:pt x="13802" y="14177"/>
                  </a:cubicBezTo>
                  <a:cubicBezTo>
                    <a:pt x="13914" y="14110"/>
                    <a:pt x="13914" y="14110"/>
                    <a:pt x="13914" y="14110"/>
                  </a:cubicBezTo>
                  <a:cubicBezTo>
                    <a:pt x="13970" y="13976"/>
                    <a:pt x="13970" y="13976"/>
                    <a:pt x="13970" y="13976"/>
                  </a:cubicBezTo>
                  <a:cubicBezTo>
                    <a:pt x="13970" y="13910"/>
                    <a:pt x="13970" y="13910"/>
                    <a:pt x="13970" y="13910"/>
                  </a:cubicBezTo>
                  <a:cubicBezTo>
                    <a:pt x="14026" y="13910"/>
                    <a:pt x="14026" y="13910"/>
                    <a:pt x="14026" y="13910"/>
                  </a:cubicBezTo>
                  <a:cubicBezTo>
                    <a:pt x="14026" y="13910"/>
                    <a:pt x="14026" y="13910"/>
                    <a:pt x="14026" y="13910"/>
                  </a:cubicBezTo>
                  <a:cubicBezTo>
                    <a:pt x="14026" y="13843"/>
                    <a:pt x="14026" y="13843"/>
                    <a:pt x="14026" y="13843"/>
                  </a:cubicBezTo>
                  <a:cubicBezTo>
                    <a:pt x="14026" y="13843"/>
                    <a:pt x="14026" y="13843"/>
                    <a:pt x="14026" y="13843"/>
                  </a:cubicBezTo>
                  <a:cubicBezTo>
                    <a:pt x="14026" y="13843"/>
                    <a:pt x="14026" y="13843"/>
                    <a:pt x="14026" y="13843"/>
                  </a:cubicBezTo>
                  <a:cubicBezTo>
                    <a:pt x="13970" y="13776"/>
                    <a:pt x="13970" y="13776"/>
                    <a:pt x="13970" y="13776"/>
                  </a:cubicBezTo>
                  <a:cubicBezTo>
                    <a:pt x="13970" y="13776"/>
                    <a:pt x="13970" y="13776"/>
                    <a:pt x="13970" y="13776"/>
                  </a:cubicBezTo>
                  <a:cubicBezTo>
                    <a:pt x="13970" y="13642"/>
                    <a:pt x="13970" y="13642"/>
                    <a:pt x="13970" y="13642"/>
                  </a:cubicBezTo>
                  <a:cubicBezTo>
                    <a:pt x="13970" y="13575"/>
                    <a:pt x="13970" y="13575"/>
                    <a:pt x="13970" y="13575"/>
                  </a:cubicBezTo>
                  <a:cubicBezTo>
                    <a:pt x="13970" y="13508"/>
                    <a:pt x="13970" y="13508"/>
                    <a:pt x="13970" y="13508"/>
                  </a:cubicBezTo>
                  <a:cubicBezTo>
                    <a:pt x="14026" y="13508"/>
                    <a:pt x="14026" y="13508"/>
                    <a:pt x="14026" y="13508"/>
                  </a:cubicBezTo>
                  <a:cubicBezTo>
                    <a:pt x="14026" y="13508"/>
                    <a:pt x="14026" y="13508"/>
                    <a:pt x="14026" y="13508"/>
                  </a:cubicBezTo>
                  <a:cubicBezTo>
                    <a:pt x="14082" y="13508"/>
                    <a:pt x="14082" y="13508"/>
                    <a:pt x="14082" y="13508"/>
                  </a:cubicBezTo>
                  <a:cubicBezTo>
                    <a:pt x="14082" y="13441"/>
                    <a:pt x="14082" y="13441"/>
                    <a:pt x="14082" y="13441"/>
                  </a:cubicBezTo>
                  <a:cubicBezTo>
                    <a:pt x="14082" y="13441"/>
                    <a:pt x="14082" y="13441"/>
                    <a:pt x="14082" y="13441"/>
                  </a:cubicBezTo>
                  <a:cubicBezTo>
                    <a:pt x="14138" y="13441"/>
                    <a:pt x="14138" y="13441"/>
                    <a:pt x="14138" y="13441"/>
                  </a:cubicBezTo>
                  <a:cubicBezTo>
                    <a:pt x="14138" y="13441"/>
                    <a:pt x="14138" y="13441"/>
                    <a:pt x="14138" y="13441"/>
                  </a:cubicBezTo>
                  <a:cubicBezTo>
                    <a:pt x="14194" y="13441"/>
                    <a:pt x="14194" y="13441"/>
                    <a:pt x="14194" y="13441"/>
                  </a:cubicBezTo>
                  <a:cubicBezTo>
                    <a:pt x="14250" y="13441"/>
                    <a:pt x="14250" y="13441"/>
                    <a:pt x="14250" y="13441"/>
                  </a:cubicBezTo>
                  <a:cubicBezTo>
                    <a:pt x="14363" y="13508"/>
                    <a:pt x="14363" y="13508"/>
                    <a:pt x="14363" y="13508"/>
                  </a:cubicBezTo>
                  <a:cubicBezTo>
                    <a:pt x="14475" y="13575"/>
                    <a:pt x="14475" y="13575"/>
                    <a:pt x="14475" y="13575"/>
                  </a:cubicBezTo>
                  <a:cubicBezTo>
                    <a:pt x="14531" y="13575"/>
                    <a:pt x="14531" y="13575"/>
                    <a:pt x="14531" y="13575"/>
                  </a:cubicBezTo>
                  <a:cubicBezTo>
                    <a:pt x="14531" y="13575"/>
                    <a:pt x="14531" y="13575"/>
                    <a:pt x="14531" y="13575"/>
                  </a:cubicBezTo>
                  <a:cubicBezTo>
                    <a:pt x="14475" y="13642"/>
                    <a:pt x="14475" y="13642"/>
                    <a:pt x="14475" y="13642"/>
                  </a:cubicBezTo>
                  <a:cubicBezTo>
                    <a:pt x="14531" y="13642"/>
                    <a:pt x="14531" y="13642"/>
                    <a:pt x="14531" y="13642"/>
                  </a:cubicBezTo>
                  <a:cubicBezTo>
                    <a:pt x="14587" y="13575"/>
                    <a:pt x="14587" y="13575"/>
                    <a:pt x="14587" y="13575"/>
                  </a:cubicBezTo>
                  <a:cubicBezTo>
                    <a:pt x="14643" y="13575"/>
                    <a:pt x="14643" y="13575"/>
                    <a:pt x="14643" y="13575"/>
                  </a:cubicBezTo>
                  <a:cubicBezTo>
                    <a:pt x="14699" y="13575"/>
                    <a:pt x="14699" y="13575"/>
                    <a:pt x="14699" y="13575"/>
                  </a:cubicBezTo>
                  <a:cubicBezTo>
                    <a:pt x="14699" y="13575"/>
                    <a:pt x="14699" y="13575"/>
                    <a:pt x="14699" y="13575"/>
                  </a:cubicBezTo>
                  <a:cubicBezTo>
                    <a:pt x="14755" y="13642"/>
                    <a:pt x="14755" y="13642"/>
                    <a:pt x="14755" y="13642"/>
                  </a:cubicBezTo>
                  <a:cubicBezTo>
                    <a:pt x="14755" y="13575"/>
                    <a:pt x="14755" y="13575"/>
                    <a:pt x="14755" y="13575"/>
                  </a:cubicBezTo>
                  <a:cubicBezTo>
                    <a:pt x="14811" y="13642"/>
                    <a:pt x="14811" y="13642"/>
                    <a:pt x="14811" y="13642"/>
                  </a:cubicBezTo>
                  <a:cubicBezTo>
                    <a:pt x="14811" y="13575"/>
                    <a:pt x="14811" y="13575"/>
                    <a:pt x="14811" y="13575"/>
                  </a:cubicBezTo>
                  <a:cubicBezTo>
                    <a:pt x="14868" y="13575"/>
                    <a:pt x="14868" y="13575"/>
                    <a:pt x="14868" y="13575"/>
                  </a:cubicBezTo>
                  <a:cubicBezTo>
                    <a:pt x="14924" y="13575"/>
                    <a:pt x="14924" y="13575"/>
                    <a:pt x="14924" y="13575"/>
                  </a:cubicBezTo>
                  <a:cubicBezTo>
                    <a:pt x="15036" y="13642"/>
                    <a:pt x="15036" y="13642"/>
                    <a:pt x="15036" y="13642"/>
                  </a:cubicBezTo>
                  <a:cubicBezTo>
                    <a:pt x="15036" y="13709"/>
                    <a:pt x="15036" y="13709"/>
                    <a:pt x="15036" y="13709"/>
                  </a:cubicBezTo>
                  <a:cubicBezTo>
                    <a:pt x="15092" y="13709"/>
                    <a:pt x="15092" y="13709"/>
                    <a:pt x="15092" y="13709"/>
                  </a:cubicBezTo>
                  <a:cubicBezTo>
                    <a:pt x="15148" y="13709"/>
                    <a:pt x="15148" y="13709"/>
                    <a:pt x="15148" y="13709"/>
                  </a:cubicBezTo>
                  <a:cubicBezTo>
                    <a:pt x="15148" y="13843"/>
                    <a:pt x="15148" y="13843"/>
                    <a:pt x="15148" y="13843"/>
                  </a:cubicBezTo>
                  <a:cubicBezTo>
                    <a:pt x="15092" y="13843"/>
                    <a:pt x="15092" y="13843"/>
                    <a:pt x="15092" y="13843"/>
                  </a:cubicBezTo>
                  <a:cubicBezTo>
                    <a:pt x="15092" y="13910"/>
                    <a:pt x="15092" y="13910"/>
                    <a:pt x="15092" y="13910"/>
                  </a:cubicBezTo>
                  <a:cubicBezTo>
                    <a:pt x="15148" y="13843"/>
                    <a:pt x="15148" y="13843"/>
                    <a:pt x="15148" y="13843"/>
                  </a:cubicBezTo>
                  <a:cubicBezTo>
                    <a:pt x="15204" y="13910"/>
                    <a:pt x="15204" y="13910"/>
                    <a:pt x="15204" y="13910"/>
                  </a:cubicBezTo>
                  <a:cubicBezTo>
                    <a:pt x="15204" y="13976"/>
                    <a:pt x="15204" y="13976"/>
                    <a:pt x="15204" y="13976"/>
                  </a:cubicBezTo>
                  <a:cubicBezTo>
                    <a:pt x="15148" y="13976"/>
                    <a:pt x="15148" y="13976"/>
                    <a:pt x="15148" y="13976"/>
                  </a:cubicBezTo>
                  <a:cubicBezTo>
                    <a:pt x="15204" y="14043"/>
                    <a:pt x="15204" y="14043"/>
                    <a:pt x="15204" y="14043"/>
                  </a:cubicBezTo>
                  <a:cubicBezTo>
                    <a:pt x="15260" y="13976"/>
                    <a:pt x="15260" y="13976"/>
                    <a:pt x="15260" y="13976"/>
                  </a:cubicBezTo>
                  <a:cubicBezTo>
                    <a:pt x="15260" y="14043"/>
                    <a:pt x="15260" y="14043"/>
                    <a:pt x="15260" y="14043"/>
                  </a:cubicBezTo>
                  <a:cubicBezTo>
                    <a:pt x="15260" y="14110"/>
                    <a:pt x="15260" y="14110"/>
                    <a:pt x="15260" y="14110"/>
                  </a:cubicBezTo>
                  <a:cubicBezTo>
                    <a:pt x="15260" y="14043"/>
                    <a:pt x="15260" y="14043"/>
                    <a:pt x="15260" y="14043"/>
                  </a:cubicBezTo>
                  <a:cubicBezTo>
                    <a:pt x="15204" y="14110"/>
                    <a:pt x="15204" y="14110"/>
                    <a:pt x="15204" y="14110"/>
                  </a:cubicBezTo>
                  <a:cubicBezTo>
                    <a:pt x="15148" y="14110"/>
                    <a:pt x="15148" y="14110"/>
                    <a:pt x="15148" y="14110"/>
                  </a:cubicBezTo>
                  <a:cubicBezTo>
                    <a:pt x="15260" y="14177"/>
                    <a:pt x="15260" y="14177"/>
                    <a:pt x="15260" y="14177"/>
                  </a:cubicBezTo>
                  <a:cubicBezTo>
                    <a:pt x="15260" y="14244"/>
                    <a:pt x="15260" y="14244"/>
                    <a:pt x="15260" y="14244"/>
                  </a:cubicBezTo>
                  <a:cubicBezTo>
                    <a:pt x="15260" y="14177"/>
                    <a:pt x="15260" y="14177"/>
                    <a:pt x="15260" y="14177"/>
                  </a:cubicBezTo>
                  <a:cubicBezTo>
                    <a:pt x="15260" y="14244"/>
                    <a:pt x="15260" y="14244"/>
                    <a:pt x="15260" y="14244"/>
                  </a:cubicBezTo>
                  <a:cubicBezTo>
                    <a:pt x="15316" y="14177"/>
                    <a:pt x="15316" y="14177"/>
                    <a:pt x="15316" y="14177"/>
                  </a:cubicBezTo>
                  <a:cubicBezTo>
                    <a:pt x="15372" y="14244"/>
                    <a:pt x="15372" y="14244"/>
                    <a:pt x="15372" y="14244"/>
                  </a:cubicBezTo>
                  <a:cubicBezTo>
                    <a:pt x="15429" y="14244"/>
                    <a:pt x="15429" y="14244"/>
                    <a:pt x="15429" y="14244"/>
                  </a:cubicBezTo>
                  <a:cubicBezTo>
                    <a:pt x="15429" y="14311"/>
                    <a:pt x="15429" y="14311"/>
                    <a:pt x="15429" y="14311"/>
                  </a:cubicBezTo>
                  <a:cubicBezTo>
                    <a:pt x="15485" y="14244"/>
                    <a:pt x="15485" y="14244"/>
                    <a:pt x="15485" y="14244"/>
                  </a:cubicBezTo>
                  <a:cubicBezTo>
                    <a:pt x="15541" y="14311"/>
                    <a:pt x="15541" y="14311"/>
                    <a:pt x="15541" y="14311"/>
                  </a:cubicBezTo>
                  <a:cubicBezTo>
                    <a:pt x="15541" y="14378"/>
                    <a:pt x="15541" y="14378"/>
                    <a:pt x="15541" y="14378"/>
                  </a:cubicBezTo>
                  <a:cubicBezTo>
                    <a:pt x="15597" y="14445"/>
                    <a:pt x="15597" y="14445"/>
                    <a:pt x="15597" y="14445"/>
                  </a:cubicBezTo>
                  <a:cubicBezTo>
                    <a:pt x="15653" y="14378"/>
                    <a:pt x="15653" y="14378"/>
                    <a:pt x="15653" y="14378"/>
                  </a:cubicBezTo>
                  <a:cubicBezTo>
                    <a:pt x="15653" y="14311"/>
                    <a:pt x="15653" y="14311"/>
                    <a:pt x="15653" y="14311"/>
                  </a:cubicBezTo>
                  <a:cubicBezTo>
                    <a:pt x="15709" y="14311"/>
                    <a:pt x="15709" y="14311"/>
                    <a:pt x="15709" y="14311"/>
                  </a:cubicBezTo>
                  <a:cubicBezTo>
                    <a:pt x="15709" y="14378"/>
                    <a:pt x="15709" y="14378"/>
                    <a:pt x="15709" y="14378"/>
                  </a:cubicBezTo>
                  <a:cubicBezTo>
                    <a:pt x="15653" y="14445"/>
                    <a:pt x="15653" y="14445"/>
                    <a:pt x="15653" y="14445"/>
                  </a:cubicBezTo>
                  <a:cubicBezTo>
                    <a:pt x="15597" y="14511"/>
                    <a:pt x="15597" y="14511"/>
                    <a:pt x="15597" y="14511"/>
                  </a:cubicBezTo>
                  <a:cubicBezTo>
                    <a:pt x="15541" y="14578"/>
                    <a:pt x="15541" y="14578"/>
                    <a:pt x="15541" y="14578"/>
                  </a:cubicBezTo>
                  <a:cubicBezTo>
                    <a:pt x="15597" y="14712"/>
                    <a:pt x="15597" y="14712"/>
                    <a:pt x="15597" y="14712"/>
                  </a:cubicBezTo>
                  <a:cubicBezTo>
                    <a:pt x="15541" y="14712"/>
                    <a:pt x="15541" y="14712"/>
                    <a:pt x="15541" y="14712"/>
                  </a:cubicBezTo>
                  <a:cubicBezTo>
                    <a:pt x="15541" y="14645"/>
                    <a:pt x="15541" y="14645"/>
                    <a:pt x="15541" y="14645"/>
                  </a:cubicBezTo>
                  <a:cubicBezTo>
                    <a:pt x="15541" y="14712"/>
                    <a:pt x="15541" y="14712"/>
                    <a:pt x="15541" y="14712"/>
                  </a:cubicBezTo>
                  <a:cubicBezTo>
                    <a:pt x="15485" y="14779"/>
                    <a:pt x="15485" y="14779"/>
                    <a:pt x="15485" y="14779"/>
                  </a:cubicBezTo>
                  <a:cubicBezTo>
                    <a:pt x="15372" y="14779"/>
                    <a:pt x="15372" y="14779"/>
                    <a:pt x="15372" y="14779"/>
                  </a:cubicBezTo>
                  <a:cubicBezTo>
                    <a:pt x="15260" y="14712"/>
                    <a:pt x="15260" y="14712"/>
                    <a:pt x="15260" y="14712"/>
                  </a:cubicBezTo>
                  <a:cubicBezTo>
                    <a:pt x="15372" y="14779"/>
                    <a:pt x="15372" y="14779"/>
                    <a:pt x="15372" y="14779"/>
                  </a:cubicBezTo>
                  <a:cubicBezTo>
                    <a:pt x="15485" y="14779"/>
                    <a:pt x="15485" y="14779"/>
                    <a:pt x="15485" y="14779"/>
                  </a:cubicBezTo>
                  <a:cubicBezTo>
                    <a:pt x="15541" y="14846"/>
                    <a:pt x="15541" y="14846"/>
                    <a:pt x="15541" y="14846"/>
                  </a:cubicBezTo>
                  <a:cubicBezTo>
                    <a:pt x="15541" y="14980"/>
                    <a:pt x="15541" y="14980"/>
                    <a:pt x="15541" y="14980"/>
                  </a:cubicBezTo>
                  <a:cubicBezTo>
                    <a:pt x="15485" y="15046"/>
                    <a:pt x="15485" y="15046"/>
                    <a:pt x="15485" y="15046"/>
                  </a:cubicBezTo>
                  <a:cubicBezTo>
                    <a:pt x="15485" y="15046"/>
                    <a:pt x="15485" y="15046"/>
                    <a:pt x="15485" y="15046"/>
                  </a:cubicBezTo>
                  <a:cubicBezTo>
                    <a:pt x="15429" y="15113"/>
                    <a:pt x="15429" y="15113"/>
                    <a:pt x="15429" y="15113"/>
                  </a:cubicBezTo>
                  <a:cubicBezTo>
                    <a:pt x="15429" y="15113"/>
                    <a:pt x="15429" y="15113"/>
                    <a:pt x="15429" y="15113"/>
                  </a:cubicBezTo>
                  <a:cubicBezTo>
                    <a:pt x="15485" y="15247"/>
                    <a:pt x="15485" y="15247"/>
                    <a:pt x="15485" y="15247"/>
                  </a:cubicBezTo>
                  <a:cubicBezTo>
                    <a:pt x="15541" y="15247"/>
                    <a:pt x="15541" y="15247"/>
                    <a:pt x="15541" y="15247"/>
                  </a:cubicBezTo>
                  <a:cubicBezTo>
                    <a:pt x="15541" y="15247"/>
                    <a:pt x="15541" y="15247"/>
                    <a:pt x="15541" y="15247"/>
                  </a:cubicBezTo>
                  <a:cubicBezTo>
                    <a:pt x="15429" y="15247"/>
                    <a:pt x="15429" y="15247"/>
                    <a:pt x="15429" y="15247"/>
                  </a:cubicBezTo>
                  <a:cubicBezTo>
                    <a:pt x="15485" y="15314"/>
                    <a:pt x="15485" y="15314"/>
                    <a:pt x="15485" y="15314"/>
                  </a:cubicBezTo>
                  <a:cubicBezTo>
                    <a:pt x="15541" y="15381"/>
                    <a:pt x="15541" y="15381"/>
                    <a:pt x="15541" y="15381"/>
                  </a:cubicBezTo>
                  <a:cubicBezTo>
                    <a:pt x="15541" y="15381"/>
                    <a:pt x="15541" y="15381"/>
                    <a:pt x="15541" y="15381"/>
                  </a:cubicBezTo>
                  <a:cubicBezTo>
                    <a:pt x="15541" y="15314"/>
                    <a:pt x="15541" y="15314"/>
                    <a:pt x="15541" y="15314"/>
                  </a:cubicBezTo>
                  <a:cubicBezTo>
                    <a:pt x="15597" y="15314"/>
                    <a:pt x="15597" y="15314"/>
                    <a:pt x="15597" y="15314"/>
                  </a:cubicBezTo>
                  <a:cubicBezTo>
                    <a:pt x="15653" y="15314"/>
                    <a:pt x="15653" y="15314"/>
                    <a:pt x="15653" y="15314"/>
                  </a:cubicBezTo>
                  <a:cubicBezTo>
                    <a:pt x="15653" y="15381"/>
                    <a:pt x="15653" y="15381"/>
                    <a:pt x="15653" y="15381"/>
                  </a:cubicBezTo>
                  <a:cubicBezTo>
                    <a:pt x="15653" y="15448"/>
                    <a:pt x="15653" y="15448"/>
                    <a:pt x="15653" y="15448"/>
                  </a:cubicBezTo>
                  <a:cubicBezTo>
                    <a:pt x="15653" y="15515"/>
                    <a:pt x="15653" y="15515"/>
                    <a:pt x="15653" y="15515"/>
                  </a:cubicBezTo>
                  <a:cubicBezTo>
                    <a:pt x="15597" y="15581"/>
                    <a:pt x="15597" y="15581"/>
                    <a:pt x="15597" y="15581"/>
                  </a:cubicBezTo>
                  <a:cubicBezTo>
                    <a:pt x="15597" y="15648"/>
                    <a:pt x="15597" y="15648"/>
                    <a:pt x="15597" y="15648"/>
                  </a:cubicBezTo>
                  <a:cubicBezTo>
                    <a:pt x="15541" y="15715"/>
                    <a:pt x="15541" y="15715"/>
                    <a:pt x="15541" y="15715"/>
                  </a:cubicBezTo>
                  <a:cubicBezTo>
                    <a:pt x="15597" y="15715"/>
                    <a:pt x="15597" y="15715"/>
                    <a:pt x="15597" y="15715"/>
                  </a:cubicBezTo>
                  <a:cubicBezTo>
                    <a:pt x="15653" y="15515"/>
                    <a:pt x="15653" y="15515"/>
                    <a:pt x="15653" y="15515"/>
                  </a:cubicBezTo>
                  <a:cubicBezTo>
                    <a:pt x="15709" y="15448"/>
                    <a:pt x="15709" y="15448"/>
                    <a:pt x="15709" y="15448"/>
                  </a:cubicBezTo>
                  <a:cubicBezTo>
                    <a:pt x="15765" y="15448"/>
                    <a:pt x="15765" y="15448"/>
                    <a:pt x="15765" y="15448"/>
                  </a:cubicBezTo>
                  <a:cubicBezTo>
                    <a:pt x="15765" y="15515"/>
                    <a:pt x="15765" y="15515"/>
                    <a:pt x="15765" y="15515"/>
                  </a:cubicBezTo>
                  <a:cubicBezTo>
                    <a:pt x="15765" y="15648"/>
                    <a:pt x="15765" y="15648"/>
                    <a:pt x="15765" y="15648"/>
                  </a:cubicBezTo>
                  <a:cubicBezTo>
                    <a:pt x="15709" y="15648"/>
                    <a:pt x="15709" y="15648"/>
                    <a:pt x="15709" y="15648"/>
                  </a:cubicBezTo>
                  <a:cubicBezTo>
                    <a:pt x="15765" y="15715"/>
                    <a:pt x="15765" y="15715"/>
                    <a:pt x="15765" y="15715"/>
                  </a:cubicBezTo>
                  <a:cubicBezTo>
                    <a:pt x="15709" y="15782"/>
                    <a:pt x="15709" y="15782"/>
                    <a:pt x="15709" y="15782"/>
                  </a:cubicBezTo>
                  <a:cubicBezTo>
                    <a:pt x="15765" y="15715"/>
                    <a:pt x="15765" y="15715"/>
                    <a:pt x="15765" y="15715"/>
                  </a:cubicBezTo>
                  <a:cubicBezTo>
                    <a:pt x="15765" y="15648"/>
                    <a:pt x="15765" y="15648"/>
                    <a:pt x="15765" y="15648"/>
                  </a:cubicBezTo>
                  <a:cubicBezTo>
                    <a:pt x="15821" y="15581"/>
                    <a:pt x="15821" y="15581"/>
                    <a:pt x="15821" y="15581"/>
                  </a:cubicBezTo>
                  <a:cubicBezTo>
                    <a:pt x="15877" y="15581"/>
                    <a:pt x="15877" y="15581"/>
                    <a:pt x="15877" y="15581"/>
                  </a:cubicBezTo>
                  <a:cubicBezTo>
                    <a:pt x="15934" y="15515"/>
                    <a:pt x="15934" y="15515"/>
                    <a:pt x="15934" y="15515"/>
                  </a:cubicBezTo>
                  <a:cubicBezTo>
                    <a:pt x="15934" y="15515"/>
                    <a:pt x="15934" y="15515"/>
                    <a:pt x="15934" y="15515"/>
                  </a:cubicBezTo>
                  <a:cubicBezTo>
                    <a:pt x="15990" y="15581"/>
                    <a:pt x="15990" y="15581"/>
                    <a:pt x="15990" y="15581"/>
                  </a:cubicBezTo>
                  <a:cubicBezTo>
                    <a:pt x="15990" y="15515"/>
                    <a:pt x="15990" y="15515"/>
                    <a:pt x="15990" y="15515"/>
                  </a:cubicBezTo>
                  <a:cubicBezTo>
                    <a:pt x="16046" y="15515"/>
                    <a:pt x="16046" y="15515"/>
                    <a:pt x="16046" y="15515"/>
                  </a:cubicBezTo>
                  <a:cubicBezTo>
                    <a:pt x="16046" y="15448"/>
                    <a:pt x="16046" y="15448"/>
                    <a:pt x="16046" y="15448"/>
                  </a:cubicBezTo>
                  <a:cubicBezTo>
                    <a:pt x="16046" y="15448"/>
                    <a:pt x="16046" y="15448"/>
                    <a:pt x="16046" y="15448"/>
                  </a:cubicBezTo>
                  <a:cubicBezTo>
                    <a:pt x="16158" y="15381"/>
                    <a:pt x="16158" y="15381"/>
                    <a:pt x="16158" y="15381"/>
                  </a:cubicBezTo>
                  <a:cubicBezTo>
                    <a:pt x="16158" y="15381"/>
                    <a:pt x="16158" y="15381"/>
                    <a:pt x="16158" y="15381"/>
                  </a:cubicBezTo>
                  <a:cubicBezTo>
                    <a:pt x="16158" y="15515"/>
                    <a:pt x="16158" y="15515"/>
                    <a:pt x="16158" y="15515"/>
                  </a:cubicBezTo>
                  <a:cubicBezTo>
                    <a:pt x="16158" y="15581"/>
                    <a:pt x="16158" y="15581"/>
                    <a:pt x="16158" y="15581"/>
                  </a:cubicBezTo>
                  <a:cubicBezTo>
                    <a:pt x="16214" y="15448"/>
                    <a:pt x="16214" y="15448"/>
                    <a:pt x="16214" y="15448"/>
                  </a:cubicBezTo>
                  <a:cubicBezTo>
                    <a:pt x="16214" y="15381"/>
                    <a:pt x="16214" y="15381"/>
                    <a:pt x="16214" y="15381"/>
                  </a:cubicBezTo>
                  <a:cubicBezTo>
                    <a:pt x="16214" y="15381"/>
                    <a:pt x="16214" y="15381"/>
                    <a:pt x="16214" y="15381"/>
                  </a:cubicBezTo>
                  <a:cubicBezTo>
                    <a:pt x="16214" y="15381"/>
                    <a:pt x="16214" y="15381"/>
                    <a:pt x="16214" y="15381"/>
                  </a:cubicBezTo>
                  <a:cubicBezTo>
                    <a:pt x="16270" y="15314"/>
                    <a:pt x="16270" y="15314"/>
                    <a:pt x="16270" y="15314"/>
                  </a:cubicBezTo>
                  <a:cubicBezTo>
                    <a:pt x="16270" y="15314"/>
                    <a:pt x="16270" y="15314"/>
                    <a:pt x="16270" y="15314"/>
                  </a:cubicBezTo>
                  <a:cubicBezTo>
                    <a:pt x="16326" y="15247"/>
                    <a:pt x="16326" y="15247"/>
                    <a:pt x="16326" y="15247"/>
                  </a:cubicBezTo>
                  <a:cubicBezTo>
                    <a:pt x="16326" y="15180"/>
                    <a:pt x="16326" y="15180"/>
                    <a:pt x="16326" y="15180"/>
                  </a:cubicBezTo>
                  <a:cubicBezTo>
                    <a:pt x="16382" y="15180"/>
                    <a:pt x="16382" y="15180"/>
                    <a:pt x="16382" y="15180"/>
                  </a:cubicBezTo>
                  <a:cubicBezTo>
                    <a:pt x="16382" y="15113"/>
                    <a:pt x="16382" y="15113"/>
                    <a:pt x="16382" y="15113"/>
                  </a:cubicBezTo>
                  <a:cubicBezTo>
                    <a:pt x="16438" y="15113"/>
                    <a:pt x="16438" y="15113"/>
                    <a:pt x="16438" y="15113"/>
                  </a:cubicBezTo>
                  <a:cubicBezTo>
                    <a:pt x="16438" y="15180"/>
                    <a:pt x="16438" y="15180"/>
                    <a:pt x="16438" y="15180"/>
                  </a:cubicBezTo>
                  <a:cubicBezTo>
                    <a:pt x="16438" y="15113"/>
                    <a:pt x="16438" y="15113"/>
                    <a:pt x="16438" y="15113"/>
                  </a:cubicBezTo>
                  <a:cubicBezTo>
                    <a:pt x="16438" y="15113"/>
                    <a:pt x="16438" y="15113"/>
                    <a:pt x="16438" y="15113"/>
                  </a:cubicBezTo>
                  <a:cubicBezTo>
                    <a:pt x="16382" y="15113"/>
                    <a:pt x="16382" y="15113"/>
                    <a:pt x="16382" y="15113"/>
                  </a:cubicBezTo>
                  <a:cubicBezTo>
                    <a:pt x="16382" y="15046"/>
                    <a:pt x="16382" y="15046"/>
                    <a:pt x="16382" y="15046"/>
                  </a:cubicBezTo>
                  <a:cubicBezTo>
                    <a:pt x="16438" y="14980"/>
                    <a:pt x="16438" y="14980"/>
                    <a:pt x="16438" y="14980"/>
                  </a:cubicBezTo>
                  <a:cubicBezTo>
                    <a:pt x="16438" y="14980"/>
                    <a:pt x="16438" y="14980"/>
                    <a:pt x="16438" y="14980"/>
                  </a:cubicBezTo>
                  <a:cubicBezTo>
                    <a:pt x="16495" y="14980"/>
                    <a:pt x="16495" y="14980"/>
                    <a:pt x="16495" y="14980"/>
                  </a:cubicBezTo>
                  <a:cubicBezTo>
                    <a:pt x="16495" y="14913"/>
                    <a:pt x="16495" y="14913"/>
                    <a:pt x="16495" y="14913"/>
                  </a:cubicBezTo>
                  <a:cubicBezTo>
                    <a:pt x="16495" y="14913"/>
                    <a:pt x="16495" y="14913"/>
                    <a:pt x="16495" y="14913"/>
                  </a:cubicBezTo>
                  <a:cubicBezTo>
                    <a:pt x="16495" y="14846"/>
                    <a:pt x="16495" y="14846"/>
                    <a:pt x="16495" y="14846"/>
                  </a:cubicBezTo>
                  <a:cubicBezTo>
                    <a:pt x="16551" y="14846"/>
                    <a:pt x="16551" y="14846"/>
                    <a:pt x="16551" y="14846"/>
                  </a:cubicBezTo>
                  <a:cubicBezTo>
                    <a:pt x="16607" y="14779"/>
                    <a:pt x="16607" y="14779"/>
                    <a:pt x="16607" y="14779"/>
                  </a:cubicBezTo>
                  <a:cubicBezTo>
                    <a:pt x="16551" y="14712"/>
                    <a:pt x="16551" y="14712"/>
                    <a:pt x="16551" y="14712"/>
                  </a:cubicBezTo>
                  <a:cubicBezTo>
                    <a:pt x="16607" y="14645"/>
                    <a:pt x="16607" y="14645"/>
                    <a:pt x="16607" y="14645"/>
                  </a:cubicBezTo>
                  <a:cubicBezTo>
                    <a:pt x="16663" y="14645"/>
                    <a:pt x="16663" y="14645"/>
                    <a:pt x="16663" y="14645"/>
                  </a:cubicBezTo>
                  <a:cubicBezTo>
                    <a:pt x="16719" y="14645"/>
                    <a:pt x="16719" y="14645"/>
                    <a:pt x="16719" y="14645"/>
                  </a:cubicBezTo>
                  <a:cubicBezTo>
                    <a:pt x="16663" y="14712"/>
                    <a:pt x="16663" y="14712"/>
                    <a:pt x="16663" y="14712"/>
                  </a:cubicBezTo>
                  <a:cubicBezTo>
                    <a:pt x="16719" y="14712"/>
                    <a:pt x="16719" y="14712"/>
                    <a:pt x="16719" y="14712"/>
                  </a:cubicBezTo>
                  <a:cubicBezTo>
                    <a:pt x="16719" y="14712"/>
                    <a:pt x="16719" y="14712"/>
                    <a:pt x="16719" y="14712"/>
                  </a:cubicBezTo>
                  <a:cubicBezTo>
                    <a:pt x="16663" y="14712"/>
                    <a:pt x="16663" y="14712"/>
                    <a:pt x="16663" y="14712"/>
                  </a:cubicBezTo>
                  <a:cubicBezTo>
                    <a:pt x="16663" y="14779"/>
                    <a:pt x="16663" y="14779"/>
                    <a:pt x="16663" y="14779"/>
                  </a:cubicBezTo>
                  <a:cubicBezTo>
                    <a:pt x="16719" y="14779"/>
                    <a:pt x="16719" y="14779"/>
                    <a:pt x="16719" y="14779"/>
                  </a:cubicBezTo>
                  <a:cubicBezTo>
                    <a:pt x="16663" y="14846"/>
                    <a:pt x="16663" y="14846"/>
                    <a:pt x="16663" y="14846"/>
                  </a:cubicBezTo>
                  <a:cubicBezTo>
                    <a:pt x="16663" y="14846"/>
                    <a:pt x="16663" y="14846"/>
                    <a:pt x="16663" y="14846"/>
                  </a:cubicBezTo>
                  <a:cubicBezTo>
                    <a:pt x="16663" y="14846"/>
                    <a:pt x="16663" y="14846"/>
                    <a:pt x="16663" y="14846"/>
                  </a:cubicBezTo>
                  <a:cubicBezTo>
                    <a:pt x="16663" y="14846"/>
                    <a:pt x="16663" y="14846"/>
                    <a:pt x="16663" y="14846"/>
                  </a:cubicBezTo>
                  <a:cubicBezTo>
                    <a:pt x="16719" y="14846"/>
                    <a:pt x="16719" y="14846"/>
                    <a:pt x="16719" y="14846"/>
                  </a:cubicBezTo>
                  <a:cubicBezTo>
                    <a:pt x="16719" y="14913"/>
                    <a:pt x="16719" y="14913"/>
                    <a:pt x="16719" y="14913"/>
                  </a:cubicBezTo>
                  <a:cubicBezTo>
                    <a:pt x="16663" y="14913"/>
                    <a:pt x="16663" y="14913"/>
                    <a:pt x="16663" y="14913"/>
                  </a:cubicBezTo>
                  <a:cubicBezTo>
                    <a:pt x="16719" y="14913"/>
                    <a:pt x="16719" y="14913"/>
                    <a:pt x="16719" y="14913"/>
                  </a:cubicBezTo>
                  <a:cubicBezTo>
                    <a:pt x="16719" y="14980"/>
                    <a:pt x="16719" y="14980"/>
                    <a:pt x="16719" y="14980"/>
                  </a:cubicBezTo>
                  <a:cubicBezTo>
                    <a:pt x="16663" y="14980"/>
                    <a:pt x="16663" y="14980"/>
                    <a:pt x="16663" y="14980"/>
                  </a:cubicBezTo>
                  <a:cubicBezTo>
                    <a:pt x="16719" y="15046"/>
                    <a:pt x="16719" y="15046"/>
                    <a:pt x="16719" y="15046"/>
                  </a:cubicBezTo>
                  <a:cubicBezTo>
                    <a:pt x="16719" y="15113"/>
                    <a:pt x="16719" y="15113"/>
                    <a:pt x="16719" y="15113"/>
                  </a:cubicBezTo>
                  <a:cubicBezTo>
                    <a:pt x="16775" y="15180"/>
                    <a:pt x="16775" y="15180"/>
                    <a:pt x="16775" y="15180"/>
                  </a:cubicBezTo>
                  <a:cubicBezTo>
                    <a:pt x="16719" y="15180"/>
                    <a:pt x="16719" y="15180"/>
                    <a:pt x="16719" y="15180"/>
                  </a:cubicBezTo>
                  <a:cubicBezTo>
                    <a:pt x="16719" y="15180"/>
                    <a:pt x="16719" y="15180"/>
                    <a:pt x="16719" y="15180"/>
                  </a:cubicBezTo>
                  <a:cubicBezTo>
                    <a:pt x="16663" y="15180"/>
                    <a:pt x="16663" y="15180"/>
                    <a:pt x="16663" y="15180"/>
                  </a:cubicBezTo>
                  <a:cubicBezTo>
                    <a:pt x="16719" y="15247"/>
                    <a:pt x="16719" y="15247"/>
                    <a:pt x="16719" y="15247"/>
                  </a:cubicBezTo>
                  <a:cubicBezTo>
                    <a:pt x="16719" y="15247"/>
                    <a:pt x="16719" y="15247"/>
                    <a:pt x="16719" y="15247"/>
                  </a:cubicBezTo>
                  <a:cubicBezTo>
                    <a:pt x="16719" y="15247"/>
                    <a:pt x="16719" y="15247"/>
                    <a:pt x="16719" y="15247"/>
                  </a:cubicBezTo>
                  <a:cubicBezTo>
                    <a:pt x="16775" y="15180"/>
                    <a:pt x="16775" y="15180"/>
                    <a:pt x="16775" y="15180"/>
                  </a:cubicBezTo>
                  <a:cubicBezTo>
                    <a:pt x="16775" y="15247"/>
                    <a:pt x="16775" y="15247"/>
                    <a:pt x="16775" y="15247"/>
                  </a:cubicBezTo>
                  <a:cubicBezTo>
                    <a:pt x="16831" y="15247"/>
                    <a:pt x="16831" y="15247"/>
                    <a:pt x="16831" y="15247"/>
                  </a:cubicBezTo>
                  <a:cubicBezTo>
                    <a:pt x="16775" y="15314"/>
                    <a:pt x="16775" y="15314"/>
                    <a:pt x="16775" y="15314"/>
                  </a:cubicBezTo>
                  <a:cubicBezTo>
                    <a:pt x="16719" y="15381"/>
                    <a:pt x="16719" y="15381"/>
                    <a:pt x="16719" y="15381"/>
                  </a:cubicBezTo>
                  <a:cubicBezTo>
                    <a:pt x="16663" y="15314"/>
                    <a:pt x="16663" y="15314"/>
                    <a:pt x="16663" y="15314"/>
                  </a:cubicBezTo>
                  <a:cubicBezTo>
                    <a:pt x="16663" y="15381"/>
                    <a:pt x="16663" y="15381"/>
                    <a:pt x="16663" y="15381"/>
                  </a:cubicBezTo>
                  <a:cubicBezTo>
                    <a:pt x="16663" y="15381"/>
                    <a:pt x="16663" y="15381"/>
                    <a:pt x="16663" y="15381"/>
                  </a:cubicBezTo>
                  <a:cubicBezTo>
                    <a:pt x="16775" y="15381"/>
                    <a:pt x="16775" y="15381"/>
                    <a:pt x="16775" y="15381"/>
                  </a:cubicBezTo>
                  <a:cubicBezTo>
                    <a:pt x="16831" y="15381"/>
                    <a:pt x="16831" y="15381"/>
                    <a:pt x="16831" y="15381"/>
                  </a:cubicBezTo>
                  <a:cubicBezTo>
                    <a:pt x="16831" y="15448"/>
                    <a:pt x="16831" y="15448"/>
                    <a:pt x="16831" y="15448"/>
                  </a:cubicBezTo>
                  <a:cubicBezTo>
                    <a:pt x="16775" y="15448"/>
                    <a:pt x="16775" y="15448"/>
                    <a:pt x="16775" y="15448"/>
                  </a:cubicBezTo>
                  <a:cubicBezTo>
                    <a:pt x="16831" y="15515"/>
                    <a:pt x="16831" y="15515"/>
                    <a:pt x="16831" y="15515"/>
                  </a:cubicBezTo>
                  <a:cubicBezTo>
                    <a:pt x="16887" y="15448"/>
                    <a:pt x="16887" y="15448"/>
                    <a:pt x="16887" y="15448"/>
                  </a:cubicBezTo>
                  <a:cubicBezTo>
                    <a:pt x="16887" y="15515"/>
                    <a:pt x="16887" y="15515"/>
                    <a:pt x="16887" y="15515"/>
                  </a:cubicBezTo>
                  <a:cubicBezTo>
                    <a:pt x="16831" y="15581"/>
                    <a:pt x="16831" y="15581"/>
                    <a:pt x="16831" y="15581"/>
                  </a:cubicBezTo>
                  <a:cubicBezTo>
                    <a:pt x="16719" y="15581"/>
                    <a:pt x="16719" y="15581"/>
                    <a:pt x="16719" y="15581"/>
                  </a:cubicBezTo>
                  <a:cubicBezTo>
                    <a:pt x="16719" y="15581"/>
                    <a:pt x="16719" y="15581"/>
                    <a:pt x="16719" y="15581"/>
                  </a:cubicBezTo>
                  <a:cubicBezTo>
                    <a:pt x="16663" y="15581"/>
                    <a:pt x="16663" y="15581"/>
                    <a:pt x="16663" y="15581"/>
                  </a:cubicBezTo>
                  <a:cubicBezTo>
                    <a:pt x="16719" y="15648"/>
                    <a:pt x="16719" y="15648"/>
                    <a:pt x="16719" y="15648"/>
                  </a:cubicBezTo>
                  <a:cubicBezTo>
                    <a:pt x="16663" y="15648"/>
                    <a:pt x="16663" y="15648"/>
                    <a:pt x="16663" y="15648"/>
                  </a:cubicBezTo>
                  <a:cubicBezTo>
                    <a:pt x="16719" y="15648"/>
                    <a:pt x="16719" y="15648"/>
                    <a:pt x="16719" y="15648"/>
                  </a:cubicBezTo>
                  <a:cubicBezTo>
                    <a:pt x="16831" y="15648"/>
                    <a:pt x="16831" y="15648"/>
                    <a:pt x="16831" y="15648"/>
                  </a:cubicBezTo>
                  <a:cubicBezTo>
                    <a:pt x="16887" y="15648"/>
                    <a:pt x="16887" y="15648"/>
                    <a:pt x="16887" y="15648"/>
                  </a:cubicBezTo>
                  <a:cubicBezTo>
                    <a:pt x="16887" y="15648"/>
                    <a:pt x="16887" y="15648"/>
                    <a:pt x="16887" y="15648"/>
                  </a:cubicBezTo>
                  <a:cubicBezTo>
                    <a:pt x="16887" y="15648"/>
                    <a:pt x="16887" y="15648"/>
                    <a:pt x="16887" y="15648"/>
                  </a:cubicBezTo>
                  <a:cubicBezTo>
                    <a:pt x="16887" y="15715"/>
                    <a:pt x="16887" y="15715"/>
                    <a:pt x="16887" y="15715"/>
                  </a:cubicBezTo>
                  <a:cubicBezTo>
                    <a:pt x="16831" y="15715"/>
                    <a:pt x="16831" y="15715"/>
                    <a:pt x="16831" y="15715"/>
                  </a:cubicBezTo>
                  <a:cubicBezTo>
                    <a:pt x="16775" y="15715"/>
                    <a:pt x="16775" y="15715"/>
                    <a:pt x="16775" y="15715"/>
                  </a:cubicBezTo>
                  <a:cubicBezTo>
                    <a:pt x="16719" y="15849"/>
                    <a:pt x="16719" y="15849"/>
                    <a:pt x="16719" y="15849"/>
                  </a:cubicBezTo>
                  <a:cubicBezTo>
                    <a:pt x="16775" y="15782"/>
                    <a:pt x="16775" y="15782"/>
                    <a:pt x="16775" y="15782"/>
                  </a:cubicBezTo>
                  <a:cubicBezTo>
                    <a:pt x="16831" y="15782"/>
                    <a:pt x="16831" y="15782"/>
                    <a:pt x="16831" y="15782"/>
                  </a:cubicBezTo>
                  <a:cubicBezTo>
                    <a:pt x="16887" y="15782"/>
                    <a:pt x="16887" y="15782"/>
                    <a:pt x="16887" y="15782"/>
                  </a:cubicBezTo>
                  <a:cubicBezTo>
                    <a:pt x="16887" y="15782"/>
                    <a:pt x="16887" y="15782"/>
                    <a:pt x="16887" y="15782"/>
                  </a:cubicBezTo>
                  <a:cubicBezTo>
                    <a:pt x="16887" y="15849"/>
                    <a:pt x="16887" y="15849"/>
                    <a:pt x="16887" y="15849"/>
                  </a:cubicBezTo>
                  <a:cubicBezTo>
                    <a:pt x="16887" y="15849"/>
                    <a:pt x="16887" y="15849"/>
                    <a:pt x="16887" y="15849"/>
                  </a:cubicBezTo>
                  <a:cubicBezTo>
                    <a:pt x="16831" y="15849"/>
                    <a:pt x="16831" y="15849"/>
                    <a:pt x="16831" y="15849"/>
                  </a:cubicBezTo>
                  <a:cubicBezTo>
                    <a:pt x="16831" y="15916"/>
                    <a:pt x="16831" y="15916"/>
                    <a:pt x="16831" y="15916"/>
                  </a:cubicBezTo>
                  <a:cubicBezTo>
                    <a:pt x="16831" y="15916"/>
                    <a:pt x="16831" y="15916"/>
                    <a:pt x="16831" y="15916"/>
                  </a:cubicBezTo>
                  <a:cubicBezTo>
                    <a:pt x="16887" y="15916"/>
                    <a:pt x="16887" y="15916"/>
                    <a:pt x="16887" y="15916"/>
                  </a:cubicBezTo>
                  <a:cubicBezTo>
                    <a:pt x="16887" y="15849"/>
                    <a:pt x="16887" y="15849"/>
                    <a:pt x="16887" y="15849"/>
                  </a:cubicBezTo>
                  <a:cubicBezTo>
                    <a:pt x="16943" y="15916"/>
                    <a:pt x="16943" y="15916"/>
                    <a:pt x="16943" y="15916"/>
                  </a:cubicBezTo>
                  <a:cubicBezTo>
                    <a:pt x="16999" y="15983"/>
                    <a:pt x="16999" y="15983"/>
                    <a:pt x="16999" y="15983"/>
                  </a:cubicBezTo>
                  <a:cubicBezTo>
                    <a:pt x="16943" y="16050"/>
                    <a:pt x="16943" y="16050"/>
                    <a:pt x="16943" y="16050"/>
                  </a:cubicBezTo>
                  <a:cubicBezTo>
                    <a:pt x="16887" y="16050"/>
                    <a:pt x="16887" y="16050"/>
                    <a:pt x="16887" y="16050"/>
                  </a:cubicBezTo>
                  <a:cubicBezTo>
                    <a:pt x="16887" y="16050"/>
                    <a:pt x="16887" y="16050"/>
                    <a:pt x="16887" y="16050"/>
                  </a:cubicBezTo>
                  <a:cubicBezTo>
                    <a:pt x="16831" y="16050"/>
                    <a:pt x="16831" y="16050"/>
                    <a:pt x="16831" y="16050"/>
                  </a:cubicBezTo>
                  <a:cubicBezTo>
                    <a:pt x="16887" y="16116"/>
                    <a:pt x="16887" y="16116"/>
                    <a:pt x="16887" y="16116"/>
                  </a:cubicBezTo>
                  <a:cubicBezTo>
                    <a:pt x="16887" y="16116"/>
                    <a:pt x="16887" y="16116"/>
                    <a:pt x="16887" y="16116"/>
                  </a:cubicBezTo>
                  <a:cubicBezTo>
                    <a:pt x="16943" y="16116"/>
                    <a:pt x="16943" y="16116"/>
                    <a:pt x="16943" y="16116"/>
                  </a:cubicBezTo>
                  <a:cubicBezTo>
                    <a:pt x="16943" y="16116"/>
                    <a:pt x="16943" y="16116"/>
                    <a:pt x="16943" y="16116"/>
                  </a:cubicBezTo>
                  <a:cubicBezTo>
                    <a:pt x="16999" y="16116"/>
                    <a:pt x="16999" y="16116"/>
                    <a:pt x="16999" y="16116"/>
                  </a:cubicBezTo>
                  <a:cubicBezTo>
                    <a:pt x="16999" y="16183"/>
                    <a:pt x="16999" y="16183"/>
                    <a:pt x="16999" y="16183"/>
                  </a:cubicBezTo>
                  <a:cubicBezTo>
                    <a:pt x="16943" y="16183"/>
                    <a:pt x="16943" y="16183"/>
                    <a:pt x="16943" y="16183"/>
                  </a:cubicBezTo>
                  <a:cubicBezTo>
                    <a:pt x="16999" y="16183"/>
                    <a:pt x="16999" y="16183"/>
                    <a:pt x="16999" y="16183"/>
                  </a:cubicBezTo>
                  <a:cubicBezTo>
                    <a:pt x="16999" y="16183"/>
                    <a:pt x="16999" y="16183"/>
                    <a:pt x="16999" y="16183"/>
                  </a:cubicBezTo>
                  <a:cubicBezTo>
                    <a:pt x="17056" y="16250"/>
                    <a:pt x="17056" y="16250"/>
                    <a:pt x="17056" y="16250"/>
                  </a:cubicBezTo>
                  <a:cubicBezTo>
                    <a:pt x="17056" y="16317"/>
                    <a:pt x="17056" y="16317"/>
                    <a:pt x="17056" y="16317"/>
                  </a:cubicBezTo>
                  <a:cubicBezTo>
                    <a:pt x="16999" y="16317"/>
                    <a:pt x="16999" y="16317"/>
                    <a:pt x="16999" y="16317"/>
                  </a:cubicBezTo>
                  <a:cubicBezTo>
                    <a:pt x="16943" y="16384"/>
                    <a:pt x="16943" y="16384"/>
                    <a:pt x="16943" y="16384"/>
                  </a:cubicBezTo>
                  <a:cubicBezTo>
                    <a:pt x="16943" y="16384"/>
                    <a:pt x="16943" y="16384"/>
                    <a:pt x="16943" y="16384"/>
                  </a:cubicBezTo>
                  <a:cubicBezTo>
                    <a:pt x="16887" y="16384"/>
                    <a:pt x="16887" y="16384"/>
                    <a:pt x="16887" y="16384"/>
                  </a:cubicBezTo>
                  <a:cubicBezTo>
                    <a:pt x="16943" y="16384"/>
                    <a:pt x="16943" y="16384"/>
                    <a:pt x="16943" y="16384"/>
                  </a:cubicBezTo>
                  <a:cubicBezTo>
                    <a:pt x="16943" y="16451"/>
                    <a:pt x="16943" y="16451"/>
                    <a:pt x="16943" y="16451"/>
                  </a:cubicBezTo>
                  <a:cubicBezTo>
                    <a:pt x="16887" y="16451"/>
                    <a:pt x="16887" y="16451"/>
                    <a:pt x="16887" y="16451"/>
                  </a:cubicBezTo>
                  <a:cubicBezTo>
                    <a:pt x="16831" y="16384"/>
                    <a:pt x="16831" y="16384"/>
                    <a:pt x="16831" y="16384"/>
                  </a:cubicBezTo>
                  <a:cubicBezTo>
                    <a:pt x="16775" y="16384"/>
                    <a:pt x="16775" y="16384"/>
                    <a:pt x="16775" y="16384"/>
                  </a:cubicBezTo>
                  <a:cubicBezTo>
                    <a:pt x="16831" y="16451"/>
                    <a:pt x="16831" y="16451"/>
                    <a:pt x="16831" y="16451"/>
                  </a:cubicBezTo>
                  <a:cubicBezTo>
                    <a:pt x="16831" y="16518"/>
                    <a:pt x="16831" y="16518"/>
                    <a:pt x="16831" y="16518"/>
                  </a:cubicBezTo>
                  <a:cubicBezTo>
                    <a:pt x="16887" y="16518"/>
                    <a:pt x="16887" y="16518"/>
                    <a:pt x="16887" y="16518"/>
                  </a:cubicBezTo>
                  <a:cubicBezTo>
                    <a:pt x="16887" y="16585"/>
                    <a:pt x="16887" y="16585"/>
                    <a:pt x="16887" y="16585"/>
                  </a:cubicBezTo>
                  <a:cubicBezTo>
                    <a:pt x="16887" y="16585"/>
                    <a:pt x="16887" y="16585"/>
                    <a:pt x="16887" y="16585"/>
                  </a:cubicBezTo>
                  <a:cubicBezTo>
                    <a:pt x="16831" y="16585"/>
                    <a:pt x="16831" y="16585"/>
                    <a:pt x="16831" y="16585"/>
                  </a:cubicBezTo>
                  <a:cubicBezTo>
                    <a:pt x="16831" y="16651"/>
                    <a:pt x="16831" y="16651"/>
                    <a:pt x="16831" y="16651"/>
                  </a:cubicBezTo>
                  <a:cubicBezTo>
                    <a:pt x="16775" y="16651"/>
                    <a:pt x="16775" y="16651"/>
                    <a:pt x="16775" y="16651"/>
                  </a:cubicBezTo>
                  <a:cubicBezTo>
                    <a:pt x="16831" y="16651"/>
                    <a:pt x="16831" y="16651"/>
                    <a:pt x="16831" y="16651"/>
                  </a:cubicBezTo>
                  <a:cubicBezTo>
                    <a:pt x="16887" y="16651"/>
                    <a:pt x="16887" y="16651"/>
                    <a:pt x="16887" y="16651"/>
                  </a:cubicBezTo>
                  <a:cubicBezTo>
                    <a:pt x="16887" y="16651"/>
                    <a:pt x="16887" y="16651"/>
                    <a:pt x="16887" y="16651"/>
                  </a:cubicBezTo>
                  <a:cubicBezTo>
                    <a:pt x="16943" y="16585"/>
                    <a:pt x="16943" y="16585"/>
                    <a:pt x="16943" y="16585"/>
                  </a:cubicBezTo>
                  <a:cubicBezTo>
                    <a:pt x="16999" y="16585"/>
                    <a:pt x="16999" y="16585"/>
                    <a:pt x="16999" y="16585"/>
                  </a:cubicBezTo>
                  <a:cubicBezTo>
                    <a:pt x="16999" y="16651"/>
                    <a:pt x="16999" y="16651"/>
                    <a:pt x="16999" y="16651"/>
                  </a:cubicBezTo>
                  <a:cubicBezTo>
                    <a:pt x="16999" y="16651"/>
                    <a:pt x="16999" y="16651"/>
                    <a:pt x="16999" y="16651"/>
                  </a:cubicBezTo>
                  <a:cubicBezTo>
                    <a:pt x="16999" y="16718"/>
                    <a:pt x="16999" y="16718"/>
                    <a:pt x="16999" y="16718"/>
                  </a:cubicBezTo>
                  <a:cubicBezTo>
                    <a:pt x="16999" y="16718"/>
                    <a:pt x="16999" y="16718"/>
                    <a:pt x="16999" y="16718"/>
                  </a:cubicBezTo>
                  <a:cubicBezTo>
                    <a:pt x="16999" y="16718"/>
                    <a:pt x="16999" y="16718"/>
                    <a:pt x="16999" y="16718"/>
                  </a:cubicBezTo>
                  <a:cubicBezTo>
                    <a:pt x="16999" y="16785"/>
                    <a:pt x="16999" y="16785"/>
                    <a:pt x="16999" y="16785"/>
                  </a:cubicBezTo>
                  <a:cubicBezTo>
                    <a:pt x="16999" y="16785"/>
                    <a:pt x="16999" y="16785"/>
                    <a:pt x="16999" y="16785"/>
                  </a:cubicBezTo>
                  <a:cubicBezTo>
                    <a:pt x="17056" y="16718"/>
                    <a:pt x="17056" y="16718"/>
                    <a:pt x="17056" y="16718"/>
                  </a:cubicBezTo>
                  <a:cubicBezTo>
                    <a:pt x="17056" y="16785"/>
                    <a:pt x="17056" y="16785"/>
                    <a:pt x="17056" y="16785"/>
                  </a:cubicBezTo>
                  <a:cubicBezTo>
                    <a:pt x="17112" y="16785"/>
                    <a:pt x="17112" y="16785"/>
                    <a:pt x="17112" y="16785"/>
                  </a:cubicBezTo>
                  <a:cubicBezTo>
                    <a:pt x="17112" y="16852"/>
                    <a:pt x="17112" y="16852"/>
                    <a:pt x="17112" y="16852"/>
                  </a:cubicBezTo>
                  <a:cubicBezTo>
                    <a:pt x="17112" y="16852"/>
                    <a:pt x="17112" y="16852"/>
                    <a:pt x="17112" y="16852"/>
                  </a:cubicBezTo>
                  <a:cubicBezTo>
                    <a:pt x="17112" y="16919"/>
                    <a:pt x="17112" y="16919"/>
                    <a:pt x="17112" y="16919"/>
                  </a:cubicBezTo>
                  <a:cubicBezTo>
                    <a:pt x="17112" y="16919"/>
                    <a:pt x="17112" y="16919"/>
                    <a:pt x="17112" y="16919"/>
                  </a:cubicBezTo>
                  <a:cubicBezTo>
                    <a:pt x="17168" y="16785"/>
                    <a:pt x="17168" y="16785"/>
                    <a:pt x="17168" y="16785"/>
                  </a:cubicBezTo>
                  <a:cubicBezTo>
                    <a:pt x="17168" y="16852"/>
                    <a:pt x="17168" y="16852"/>
                    <a:pt x="17168" y="16852"/>
                  </a:cubicBezTo>
                  <a:cubicBezTo>
                    <a:pt x="17168" y="16852"/>
                    <a:pt x="17168" y="16852"/>
                    <a:pt x="17168" y="16852"/>
                  </a:cubicBezTo>
                  <a:cubicBezTo>
                    <a:pt x="17224" y="16919"/>
                    <a:pt x="17224" y="16919"/>
                    <a:pt x="17224" y="16919"/>
                  </a:cubicBezTo>
                  <a:cubicBezTo>
                    <a:pt x="17112" y="16919"/>
                    <a:pt x="17112" y="16919"/>
                    <a:pt x="17112" y="16919"/>
                  </a:cubicBezTo>
                  <a:cubicBezTo>
                    <a:pt x="17056" y="17053"/>
                    <a:pt x="17056" y="17053"/>
                    <a:pt x="17056" y="17053"/>
                  </a:cubicBezTo>
                  <a:cubicBezTo>
                    <a:pt x="16999" y="17053"/>
                    <a:pt x="16999" y="17053"/>
                    <a:pt x="16999" y="17053"/>
                  </a:cubicBezTo>
                  <a:cubicBezTo>
                    <a:pt x="16943" y="17053"/>
                    <a:pt x="16943" y="17053"/>
                    <a:pt x="16943" y="17053"/>
                  </a:cubicBezTo>
                  <a:cubicBezTo>
                    <a:pt x="16999" y="17120"/>
                    <a:pt x="16999" y="17120"/>
                    <a:pt x="16999" y="17120"/>
                  </a:cubicBezTo>
                  <a:cubicBezTo>
                    <a:pt x="17056" y="17120"/>
                    <a:pt x="17056" y="17120"/>
                    <a:pt x="17056" y="17120"/>
                  </a:cubicBezTo>
                  <a:cubicBezTo>
                    <a:pt x="17168" y="16986"/>
                    <a:pt x="17168" y="16986"/>
                    <a:pt x="17168" y="16986"/>
                  </a:cubicBezTo>
                  <a:cubicBezTo>
                    <a:pt x="17168" y="16986"/>
                    <a:pt x="17168" y="16986"/>
                    <a:pt x="17168" y="16986"/>
                  </a:cubicBezTo>
                  <a:cubicBezTo>
                    <a:pt x="17168" y="17053"/>
                    <a:pt x="17168" y="17053"/>
                    <a:pt x="17168" y="17053"/>
                  </a:cubicBezTo>
                  <a:cubicBezTo>
                    <a:pt x="17168" y="17053"/>
                    <a:pt x="17168" y="17053"/>
                    <a:pt x="17168" y="17053"/>
                  </a:cubicBezTo>
                  <a:cubicBezTo>
                    <a:pt x="17112" y="17120"/>
                    <a:pt x="17112" y="17120"/>
                    <a:pt x="17112" y="17120"/>
                  </a:cubicBezTo>
                  <a:cubicBezTo>
                    <a:pt x="17168" y="17120"/>
                    <a:pt x="17168" y="17120"/>
                    <a:pt x="17168" y="17120"/>
                  </a:cubicBezTo>
                  <a:cubicBezTo>
                    <a:pt x="17224" y="17053"/>
                    <a:pt x="17224" y="17053"/>
                    <a:pt x="17224" y="17053"/>
                  </a:cubicBezTo>
                  <a:cubicBezTo>
                    <a:pt x="17224" y="16986"/>
                    <a:pt x="17224" y="16986"/>
                    <a:pt x="17224" y="16986"/>
                  </a:cubicBezTo>
                  <a:cubicBezTo>
                    <a:pt x="17280" y="16986"/>
                    <a:pt x="17280" y="16986"/>
                    <a:pt x="17280" y="16986"/>
                  </a:cubicBezTo>
                  <a:cubicBezTo>
                    <a:pt x="17280" y="16986"/>
                    <a:pt x="17280" y="16986"/>
                    <a:pt x="17280" y="16986"/>
                  </a:cubicBezTo>
                  <a:cubicBezTo>
                    <a:pt x="17280" y="17053"/>
                    <a:pt x="17280" y="17053"/>
                    <a:pt x="17280" y="17053"/>
                  </a:cubicBezTo>
                  <a:cubicBezTo>
                    <a:pt x="17224" y="17053"/>
                    <a:pt x="17224" y="17053"/>
                    <a:pt x="17224" y="17053"/>
                  </a:cubicBezTo>
                  <a:cubicBezTo>
                    <a:pt x="17280" y="17053"/>
                    <a:pt x="17280" y="17053"/>
                    <a:pt x="17280" y="17053"/>
                  </a:cubicBezTo>
                  <a:cubicBezTo>
                    <a:pt x="17336" y="17053"/>
                    <a:pt x="17336" y="17053"/>
                    <a:pt x="17336" y="17053"/>
                  </a:cubicBezTo>
                  <a:cubicBezTo>
                    <a:pt x="17336" y="17053"/>
                    <a:pt x="17336" y="17053"/>
                    <a:pt x="17336" y="17053"/>
                  </a:cubicBezTo>
                  <a:cubicBezTo>
                    <a:pt x="17280" y="17120"/>
                    <a:pt x="17280" y="17120"/>
                    <a:pt x="17280" y="17120"/>
                  </a:cubicBezTo>
                  <a:cubicBezTo>
                    <a:pt x="17224" y="17186"/>
                    <a:pt x="17224" y="17186"/>
                    <a:pt x="17224" y="17186"/>
                  </a:cubicBezTo>
                  <a:cubicBezTo>
                    <a:pt x="17280" y="17186"/>
                    <a:pt x="17280" y="17186"/>
                    <a:pt x="17280" y="17186"/>
                  </a:cubicBezTo>
                  <a:cubicBezTo>
                    <a:pt x="17280" y="17120"/>
                    <a:pt x="17280" y="17120"/>
                    <a:pt x="17280" y="17120"/>
                  </a:cubicBezTo>
                  <a:cubicBezTo>
                    <a:pt x="17392" y="17053"/>
                    <a:pt x="17392" y="17053"/>
                    <a:pt x="17392" y="17053"/>
                  </a:cubicBezTo>
                  <a:cubicBezTo>
                    <a:pt x="17392" y="17053"/>
                    <a:pt x="17392" y="17053"/>
                    <a:pt x="17392" y="17053"/>
                  </a:cubicBezTo>
                  <a:cubicBezTo>
                    <a:pt x="17392" y="17053"/>
                    <a:pt x="17392" y="17053"/>
                    <a:pt x="17392" y="17053"/>
                  </a:cubicBezTo>
                  <a:cubicBezTo>
                    <a:pt x="17392" y="17120"/>
                    <a:pt x="17392" y="17120"/>
                    <a:pt x="17392" y="17120"/>
                  </a:cubicBezTo>
                  <a:cubicBezTo>
                    <a:pt x="17448" y="17053"/>
                    <a:pt x="17448" y="17053"/>
                    <a:pt x="17448" y="17053"/>
                  </a:cubicBezTo>
                  <a:cubicBezTo>
                    <a:pt x="17448" y="17053"/>
                    <a:pt x="17448" y="17053"/>
                    <a:pt x="17448" y="17053"/>
                  </a:cubicBezTo>
                  <a:cubicBezTo>
                    <a:pt x="17448" y="17186"/>
                    <a:pt x="17448" y="17186"/>
                    <a:pt x="17448" y="17186"/>
                  </a:cubicBezTo>
                  <a:cubicBezTo>
                    <a:pt x="17392" y="17186"/>
                    <a:pt x="17392" y="17186"/>
                    <a:pt x="17392" y="17186"/>
                  </a:cubicBezTo>
                  <a:cubicBezTo>
                    <a:pt x="17448" y="17186"/>
                    <a:pt x="17448" y="17186"/>
                    <a:pt x="17448" y="17186"/>
                  </a:cubicBezTo>
                  <a:cubicBezTo>
                    <a:pt x="17448" y="17186"/>
                    <a:pt x="17448" y="17186"/>
                    <a:pt x="17448" y="17186"/>
                  </a:cubicBezTo>
                  <a:cubicBezTo>
                    <a:pt x="17504" y="17253"/>
                    <a:pt x="17504" y="17253"/>
                    <a:pt x="17504" y="17253"/>
                  </a:cubicBezTo>
                  <a:cubicBezTo>
                    <a:pt x="17561" y="17186"/>
                    <a:pt x="17561" y="17186"/>
                    <a:pt x="17561" y="17186"/>
                  </a:cubicBezTo>
                  <a:cubicBezTo>
                    <a:pt x="17617" y="17186"/>
                    <a:pt x="17617" y="17186"/>
                    <a:pt x="17617" y="17186"/>
                  </a:cubicBezTo>
                  <a:cubicBezTo>
                    <a:pt x="17673" y="17186"/>
                    <a:pt x="17673" y="17186"/>
                    <a:pt x="17673" y="17186"/>
                  </a:cubicBezTo>
                  <a:cubicBezTo>
                    <a:pt x="17673" y="17253"/>
                    <a:pt x="17673" y="17253"/>
                    <a:pt x="17673" y="17253"/>
                  </a:cubicBezTo>
                  <a:cubicBezTo>
                    <a:pt x="17617" y="17253"/>
                    <a:pt x="17617" y="17253"/>
                    <a:pt x="17617" y="17253"/>
                  </a:cubicBezTo>
                  <a:cubicBezTo>
                    <a:pt x="17617" y="17253"/>
                    <a:pt x="17617" y="17253"/>
                    <a:pt x="17617" y="17253"/>
                  </a:cubicBezTo>
                  <a:cubicBezTo>
                    <a:pt x="17729" y="17253"/>
                    <a:pt x="17729" y="17253"/>
                    <a:pt x="17729" y="17253"/>
                  </a:cubicBezTo>
                  <a:cubicBezTo>
                    <a:pt x="17785" y="17320"/>
                    <a:pt x="17785" y="17320"/>
                    <a:pt x="17785" y="17320"/>
                  </a:cubicBezTo>
                  <a:cubicBezTo>
                    <a:pt x="17673" y="17320"/>
                    <a:pt x="17673" y="17320"/>
                    <a:pt x="17673" y="17320"/>
                  </a:cubicBezTo>
                  <a:cubicBezTo>
                    <a:pt x="17673" y="17387"/>
                    <a:pt x="17673" y="17387"/>
                    <a:pt x="17673" y="17387"/>
                  </a:cubicBezTo>
                  <a:cubicBezTo>
                    <a:pt x="17561" y="17387"/>
                    <a:pt x="17561" y="17387"/>
                    <a:pt x="17561" y="17387"/>
                  </a:cubicBezTo>
                  <a:cubicBezTo>
                    <a:pt x="17561" y="17387"/>
                    <a:pt x="17561" y="17387"/>
                    <a:pt x="17561" y="17387"/>
                  </a:cubicBezTo>
                  <a:cubicBezTo>
                    <a:pt x="17504" y="17387"/>
                    <a:pt x="17504" y="17387"/>
                    <a:pt x="17504" y="17387"/>
                  </a:cubicBezTo>
                  <a:cubicBezTo>
                    <a:pt x="17448" y="17454"/>
                    <a:pt x="17448" y="17454"/>
                    <a:pt x="17448" y="17454"/>
                  </a:cubicBezTo>
                  <a:cubicBezTo>
                    <a:pt x="17336" y="17454"/>
                    <a:pt x="17336" y="17454"/>
                    <a:pt x="17336" y="17454"/>
                  </a:cubicBezTo>
                  <a:cubicBezTo>
                    <a:pt x="17224" y="17454"/>
                    <a:pt x="17224" y="17454"/>
                    <a:pt x="17224" y="17454"/>
                  </a:cubicBezTo>
                  <a:cubicBezTo>
                    <a:pt x="17224" y="17521"/>
                    <a:pt x="17224" y="17521"/>
                    <a:pt x="17224" y="17521"/>
                  </a:cubicBezTo>
                  <a:cubicBezTo>
                    <a:pt x="17336" y="17454"/>
                    <a:pt x="17336" y="17454"/>
                    <a:pt x="17336" y="17454"/>
                  </a:cubicBezTo>
                  <a:cubicBezTo>
                    <a:pt x="17392" y="17454"/>
                    <a:pt x="17392" y="17454"/>
                    <a:pt x="17392" y="17454"/>
                  </a:cubicBezTo>
                  <a:cubicBezTo>
                    <a:pt x="17448" y="17454"/>
                    <a:pt x="17448" y="17454"/>
                    <a:pt x="17448" y="17454"/>
                  </a:cubicBezTo>
                  <a:cubicBezTo>
                    <a:pt x="17448" y="17454"/>
                    <a:pt x="17448" y="17454"/>
                    <a:pt x="17448" y="17454"/>
                  </a:cubicBezTo>
                  <a:cubicBezTo>
                    <a:pt x="17336" y="17521"/>
                    <a:pt x="17336" y="17521"/>
                    <a:pt x="17336" y="17521"/>
                  </a:cubicBezTo>
                  <a:cubicBezTo>
                    <a:pt x="17280" y="17521"/>
                    <a:pt x="17280" y="17521"/>
                    <a:pt x="17280" y="17521"/>
                  </a:cubicBezTo>
                  <a:cubicBezTo>
                    <a:pt x="17168" y="17588"/>
                    <a:pt x="17168" y="17588"/>
                    <a:pt x="17168" y="17588"/>
                  </a:cubicBezTo>
                  <a:cubicBezTo>
                    <a:pt x="17168" y="17588"/>
                    <a:pt x="17168" y="17588"/>
                    <a:pt x="17168" y="17588"/>
                  </a:cubicBezTo>
                  <a:cubicBezTo>
                    <a:pt x="17112" y="17588"/>
                    <a:pt x="17112" y="17588"/>
                    <a:pt x="17112" y="17588"/>
                  </a:cubicBezTo>
                  <a:cubicBezTo>
                    <a:pt x="17056" y="17654"/>
                    <a:pt x="17056" y="17654"/>
                    <a:pt x="17056" y="17654"/>
                  </a:cubicBezTo>
                  <a:cubicBezTo>
                    <a:pt x="17056" y="17654"/>
                    <a:pt x="17056" y="17654"/>
                    <a:pt x="17056" y="17654"/>
                  </a:cubicBezTo>
                  <a:cubicBezTo>
                    <a:pt x="16999" y="17588"/>
                    <a:pt x="16999" y="17588"/>
                    <a:pt x="16999" y="17588"/>
                  </a:cubicBezTo>
                  <a:cubicBezTo>
                    <a:pt x="16943" y="17521"/>
                    <a:pt x="16943" y="17521"/>
                    <a:pt x="16943" y="17521"/>
                  </a:cubicBezTo>
                  <a:cubicBezTo>
                    <a:pt x="16943" y="17588"/>
                    <a:pt x="16943" y="17588"/>
                    <a:pt x="16943" y="17588"/>
                  </a:cubicBezTo>
                  <a:cubicBezTo>
                    <a:pt x="16887" y="17588"/>
                    <a:pt x="16887" y="17588"/>
                    <a:pt x="16887" y="17588"/>
                  </a:cubicBezTo>
                  <a:cubicBezTo>
                    <a:pt x="16943" y="17588"/>
                    <a:pt x="16943" y="17588"/>
                    <a:pt x="16943" y="17588"/>
                  </a:cubicBezTo>
                  <a:cubicBezTo>
                    <a:pt x="16943" y="17654"/>
                    <a:pt x="16943" y="17654"/>
                    <a:pt x="16943" y="17654"/>
                  </a:cubicBezTo>
                  <a:cubicBezTo>
                    <a:pt x="17056" y="17721"/>
                    <a:pt x="17056" y="17721"/>
                    <a:pt x="17056" y="17721"/>
                  </a:cubicBezTo>
                  <a:cubicBezTo>
                    <a:pt x="17056" y="17721"/>
                    <a:pt x="17056" y="17721"/>
                    <a:pt x="17056" y="17721"/>
                  </a:cubicBezTo>
                  <a:cubicBezTo>
                    <a:pt x="16999" y="17721"/>
                    <a:pt x="16999" y="17721"/>
                    <a:pt x="16999" y="17721"/>
                  </a:cubicBezTo>
                  <a:cubicBezTo>
                    <a:pt x="16999" y="17788"/>
                    <a:pt x="16999" y="17788"/>
                    <a:pt x="16999" y="17788"/>
                  </a:cubicBezTo>
                  <a:cubicBezTo>
                    <a:pt x="16999" y="17788"/>
                    <a:pt x="16999" y="17788"/>
                    <a:pt x="16999" y="17788"/>
                  </a:cubicBezTo>
                  <a:cubicBezTo>
                    <a:pt x="17056" y="17788"/>
                    <a:pt x="17056" y="17788"/>
                    <a:pt x="17056" y="17788"/>
                  </a:cubicBezTo>
                  <a:cubicBezTo>
                    <a:pt x="17056" y="17788"/>
                    <a:pt x="17056" y="17788"/>
                    <a:pt x="17056" y="17788"/>
                  </a:cubicBezTo>
                  <a:cubicBezTo>
                    <a:pt x="17056" y="17788"/>
                    <a:pt x="17056" y="17788"/>
                    <a:pt x="17056" y="17788"/>
                  </a:cubicBezTo>
                  <a:cubicBezTo>
                    <a:pt x="17112" y="17721"/>
                    <a:pt x="17112" y="17721"/>
                    <a:pt x="17112" y="17721"/>
                  </a:cubicBezTo>
                  <a:cubicBezTo>
                    <a:pt x="17168" y="17721"/>
                    <a:pt x="17168" y="17721"/>
                    <a:pt x="17168" y="17721"/>
                  </a:cubicBezTo>
                  <a:cubicBezTo>
                    <a:pt x="17224" y="17654"/>
                    <a:pt x="17224" y="17654"/>
                    <a:pt x="17224" y="17654"/>
                  </a:cubicBezTo>
                  <a:cubicBezTo>
                    <a:pt x="17280" y="17654"/>
                    <a:pt x="17280" y="17654"/>
                    <a:pt x="17280" y="17654"/>
                  </a:cubicBezTo>
                  <a:cubicBezTo>
                    <a:pt x="17280" y="17588"/>
                    <a:pt x="17280" y="17588"/>
                    <a:pt x="17280" y="17588"/>
                  </a:cubicBezTo>
                  <a:cubicBezTo>
                    <a:pt x="17336" y="17521"/>
                    <a:pt x="17336" y="17521"/>
                    <a:pt x="17336" y="17521"/>
                  </a:cubicBezTo>
                  <a:cubicBezTo>
                    <a:pt x="17392" y="17521"/>
                    <a:pt x="17392" y="17521"/>
                    <a:pt x="17392" y="17521"/>
                  </a:cubicBezTo>
                  <a:cubicBezTo>
                    <a:pt x="17504" y="17521"/>
                    <a:pt x="17504" y="17521"/>
                    <a:pt x="17504" y="17521"/>
                  </a:cubicBezTo>
                  <a:cubicBezTo>
                    <a:pt x="17561" y="17521"/>
                    <a:pt x="17561" y="17521"/>
                    <a:pt x="17561" y="17521"/>
                  </a:cubicBezTo>
                  <a:cubicBezTo>
                    <a:pt x="17617" y="17521"/>
                    <a:pt x="17617" y="17521"/>
                    <a:pt x="17617" y="17521"/>
                  </a:cubicBezTo>
                  <a:cubicBezTo>
                    <a:pt x="17561" y="17521"/>
                    <a:pt x="17561" y="17521"/>
                    <a:pt x="17561" y="17521"/>
                  </a:cubicBezTo>
                  <a:cubicBezTo>
                    <a:pt x="17504" y="17521"/>
                    <a:pt x="17504" y="17521"/>
                    <a:pt x="17504" y="17521"/>
                  </a:cubicBezTo>
                  <a:cubicBezTo>
                    <a:pt x="17504" y="17454"/>
                    <a:pt x="17504" y="17454"/>
                    <a:pt x="17504" y="17454"/>
                  </a:cubicBezTo>
                  <a:cubicBezTo>
                    <a:pt x="17561" y="17454"/>
                    <a:pt x="17561" y="17454"/>
                    <a:pt x="17561" y="17454"/>
                  </a:cubicBezTo>
                  <a:cubicBezTo>
                    <a:pt x="17673" y="17454"/>
                    <a:pt x="17673" y="17454"/>
                    <a:pt x="17673" y="17454"/>
                  </a:cubicBezTo>
                  <a:cubicBezTo>
                    <a:pt x="17729" y="17454"/>
                    <a:pt x="17729" y="17454"/>
                    <a:pt x="17729" y="17454"/>
                  </a:cubicBezTo>
                  <a:cubicBezTo>
                    <a:pt x="17785" y="17588"/>
                    <a:pt x="17785" y="17588"/>
                    <a:pt x="17785" y="17588"/>
                  </a:cubicBezTo>
                  <a:cubicBezTo>
                    <a:pt x="17785" y="17588"/>
                    <a:pt x="17785" y="17588"/>
                    <a:pt x="17785" y="17588"/>
                  </a:cubicBezTo>
                  <a:cubicBezTo>
                    <a:pt x="17729" y="17654"/>
                    <a:pt x="17729" y="17654"/>
                    <a:pt x="17729" y="17654"/>
                  </a:cubicBezTo>
                  <a:cubicBezTo>
                    <a:pt x="17673" y="17654"/>
                    <a:pt x="17673" y="17654"/>
                    <a:pt x="17673" y="17654"/>
                  </a:cubicBezTo>
                  <a:cubicBezTo>
                    <a:pt x="17617" y="17721"/>
                    <a:pt x="17617" y="17721"/>
                    <a:pt x="17617" y="17721"/>
                  </a:cubicBezTo>
                  <a:cubicBezTo>
                    <a:pt x="17729" y="17721"/>
                    <a:pt x="17729" y="17721"/>
                    <a:pt x="17729" y="17721"/>
                  </a:cubicBezTo>
                  <a:cubicBezTo>
                    <a:pt x="17729" y="17721"/>
                    <a:pt x="17729" y="17721"/>
                    <a:pt x="17729" y="17721"/>
                  </a:cubicBezTo>
                  <a:cubicBezTo>
                    <a:pt x="17729" y="17721"/>
                    <a:pt x="17729" y="17721"/>
                    <a:pt x="17729" y="17721"/>
                  </a:cubicBezTo>
                  <a:cubicBezTo>
                    <a:pt x="17785" y="17654"/>
                    <a:pt x="17785" y="17654"/>
                    <a:pt x="17785" y="17654"/>
                  </a:cubicBezTo>
                  <a:cubicBezTo>
                    <a:pt x="17841" y="17654"/>
                    <a:pt x="17841" y="17654"/>
                    <a:pt x="17841" y="17654"/>
                  </a:cubicBezTo>
                  <a:cubicBezTo>
                    <a:pt x="17897" y="17654"/>
                    <a:pt x="17897" y="17654"/>
                    <a:pt x="17897" y="17654"/>
                  </a:cubicBezTo>
                  <a:cubicBezTo>
                    <a:pt x="17897" y="17654"/>
                    <a:pt x="17897" y="17654"/>
                    <a:pt x="17897" y="17654"/>
                  </a:cubicBezTo>
                  <a:cubicBezTo>
                    <a:pt x="17897" y="17654"/>
                    <a:pt x="17897" y="17654"/>
                    <a:pt x="17897" y="17654"/>
                  </a:cubicBezTo>
                  <a:cubicBezTo>
                    <a:pt x="17897" y="17721"/>
                    <a:pt x="17897" y="17721"/>
                    <a:pt x="17897" y="17721"/>
                  </a:cubicBezTo>
                  <a:cubicBezTo>
                    <a:pt x="17953" y="17721"/>
                    <a:pt x="17953" y="17721"/>
                    <a:pt x="17953" y="17721"/>
                  </a:cubicBezTo>
                  <a:cubicBezTo>
                    <a:pt x="18009" y="17721"/>
                    <a:pt x="18009" y="17721"/>
                    <a:pt x="18009" y="17721"/>
                  </a:cubicBezTo>
                  <a:cubicBezTo>
                    <a:pt x="18009" y="17788"/>
                    <a:pt x="18009" y="17788"/>
                    <a:pt x="18009" y="17788"/>
                  </a:cubicBezTo>
                  <a:cubicBezTo>
                    <a:pt x="17953" y="17721"/>
                    <a:pt x="17953" y="17721"/>
                    <a:pt x="17953" y="17721"/>
                  </a:cubicBezTo>
                  <a:cubicBezTo>
                    <a:pt x="17953" y="17721"/>
                    <a:pt x="17953" y="17721"/>
                    <a:pt x="17953" y="17721"/>
                  </a:cubicBezTo>
                  <a:cubicBezTo>
                    <a:pt x="17953" y="17788"/>
                    <a:pt x="17953" y="17788"/>
                    <a:pt x="17953" y="17788"/>
                  </a:cubicBezTo>
                  <a:cubicBezTo>
                    <a:pt x="18009" y="17855"/>
                    <a:pt x="18009" y="17855"/>
                    <a:pt x="18009" y="17855"/>
                  </a:cubicBezTo>
                  <a:cubicBezTo>
                    <a:pt x="18065" y="17855"/>
                    <a:pt x="18065" y="17855"/>
                    <a:pt x="18065" y="17855"/>
                  </a:cubicBezTo>
                  <a:cubicBezTo>
                    <a:pt x="18009" y="17922"/>
                    <a:pt x="18009" y="17922"/>
                    <a:pt x="18009" y="17922"/>
                  </a:cubicBezTo>
                  <a:cubicBezTo>
                    <a:pt x="17953" y="17922"/>
                    <a:pt x="17953" y="17922"/>
                    <a:pt x="17953" y="17922"/>
                  </a:cubicBezTo>
                  <a:cubicBezTo>
                    <a:pt x="17897" y="17922"/>
                    <a:pt x="17897" y="17922"/>
                    <a:pt x="17897" y="17922"/>
                  </a:cubicBezTo>
                  <a:cubicBezTo>
                    <a:pt x="18009" y="17922"/>
                    <a:pt x="18009" y="17922"/>
                    <a:pt x="18009" y="17922"/>
                  </a:cubicBezTo>
                  <a:cubicBezTo>
                    <a:pt x="17953" y="17989"/>
                    <a:pt x="17953" y="17989"/>
                    <a:pt x="17953" y="17989"/>
                  </a:cubicBezTo>
                  <a:cubicBezTo>
                    <a:pt x="17953" y="17989"/>
                    <a:pt x="17953" y="17989"/>
                    <a:pt x="17953" y="17989"/>
                  </a:cubicBezTo>
                  <a:cubicBezTo>
                    <a:pt x="17953" y="18056"/>
                    <a:pt x="17953" y="18056"/>
                    <a:pt x="17953" y="18056"/>
                  </a:cubicBezTo>
                  <a:cubicBezTo>
                    <a:pt x="17897" y="18056"/>
                    <a:pt x="17897" y="18056"/>
                    <a:pt x="17897" y="18056"/>
                  </a:cubicBezTo>
                  <a:cubicBezTo>
                    <a:pt x="17841" y="18056"/>
                    <a:pt x="17841" y="18056"/>
                    <a:pt x="17841" y="18056"/>
                  </a:cubicBezTo>
                  <a:cubicBezTo>
                    <a:pt x="17841" y="18056"/>
                    <a:pt x="17841" y="18056"/>
                    <a:pt x="17841" y="18056"/>
                  </a:cubicBezTo>
                  <a:cubicBezTo>
                    <a:pt x="17897" y="18123"/>
                    <a:pt x="17897" y="18123"/>
                    <a:pt x="17897" y="18123"/>
                  </a:cubicBezTo>
                  <a:cubicBezTo>
                    <a:pt x="17953" y="18123"/>
                    <a:pt x="17953" y="18123"/>
                    <a:pt x="17953" y="18123"/>
                  </a:cubicBezTo>
                  <a:cubicBezTo>
                    <a:pt x="18009" y="18123"/>
                    <a:pt x="18009" y="18123"/>
                    <a:pt x="18009" y="18123"/>
                  </a:cubicBezTo>
                  <a:cubicBezTo>
                    <a:pt x="17953" y="18189"/>
                    <a:pt x="17953" y="18189"/>
                    <a:pt x="17953" y="18189"/>
                  </a:cubicBezTo>
                  <a:cubicBezTo>
                    <a:pt x="17897" y="18189"/>
                    <a:pt x="17897" y="18189"/>
                    <a:pt x="17897" y="18189"/>
                  </a:cubicBezTo>
                  <a:cubicBezTo>
                    <a:pt x="17897" y="18189"/>
                    <a:pt x="17897" y="18189"/>
                    <a:pt x="17897" y="18189"/>
                  </a:cubicBezTo>
                  <a:cubicBezTo>
                    <a:pt x="17953" y="18189"/>
                    <a:pt x="17953" y="18189"/>
                    <a:pt x="17953" y="18189"/>
                  </a:cubicBezTo>
                  <a:cubicBezTo>
                    <a:pt x="17953" y="18189"/>
                    <a:pt x="17953" y="18189"/>
                    <a:pt x="17953" y="18189"/>
                  </a:cubicBezTo>
                  <a:cubicBezTo>
                    <a:pt x="18009" y="18189"/>
                    <a:pt x="18009" y="18189"/>
                    <a:pt x="18009" y="18189"/>
                  </a:cubicBezTo>
                  <a:cubicBezTo>
                    <a:pt x="17953" y="18256"/>
                    <a:pt x="17953" y="18256"/>
                    <a:pt x="17953" y="18256"/>
                  </a:cubicBezTo>
                  <a:cubicBezTo>
                    <a:pt x="17953" y="18323"/>
                    <a:pt x="17953" y="18323"/>
                    <a:pt x="17953" y="18323"/>
                  </a:cubicBezTo>
                  <a:cubicBezTo>
                    <a:pt x="17953" y="18323"/>
                    <a:pt x="17953" y="18323"/>
                    <a:pt x="17953" y="18323"/>
                  </a:cubicBezTo>
                  <a:cubicBezTo>
                    <a:pt x="17897" y="18323"/>
                    <a:pt x="17897" y="18323"/>
                    <a:pt x="17897" y="18323"/>
                  </a:cubicBezTo>
                  <a:cubicBezTo>
                    <a:pt x="17841" y="18390"/>
                    <a:pt x="17841" y="18390"/>
                    <a:pt x="17841" y="18390"/>
                  </a:cubicBezTo>
                  <a:cubicBezTo>
                    <a:pt x="17785" y="18390"/>
                    <a:pt x="17785" y="18390"/>
                    <a:pt x="17785" y="18390"/>
                  </a:cubicBezTo>
                  <a:cubicBezTo>
                    <a:pt x="17729" y="18457"/>
                    <a:pt x="17729" y="18457"/>
                    <a:pt x="17729" y="18457"/>
                  </a:cubicBezTo>
                  <a:cubicBezTo>
                    <a:pt x="17729" y="18457"/>
                    <a:pt x="17729" y="18457"/>
                    <a:pt x="17729" y="18457"/>
                  </a:cubicBezTo>
                  <a:cubicBezTo>
                    <a:pt x="17673" y="18457"/>
                    <a:pt x="17673" y="18457"/>
                    <a:pt x="17673" y="18457"/>
                  </a:cubicBezTo>
                  <a:cubicBezTo>
                    <a:pt x="17673" y="18457"/>
                    <a:pt x="17673" y="18457"/>
                    <a:pt x="17673" y="18457"/>
                  </a:cubicBezTo>
                  <a:cubicBezTo>
                    <a:pt x="17617" y="18524"/>
                    <a:pt x="17617" y="18524"/>
                    <a:pt x="17617" y="18524"/>
                  </a:cubicBezTo>
                  <a:cubicBezTo>
                    <a:pt x="17617" y="18524"/>
                    <a:pt x="17617" y="18524"/>
                    <a:pt x="17617" y="18524"/>
                  </a:cubicBezTo>
                  <a:cubicBezTo>
                    <a:pt x="17561" y="18524"/>
                    <a:pt x="17561" y="18524"/>
                    <a:pt x="17561" y="18524"/>
                  </a:cubicBezTo>
                  <a:cubicBezTo>
                    <a:pt x="17561" y="18524"/>
                    <a:pt x="17561" y="18524"/>
                    <a:pt x="17561" y="18524"/>
                  </a:cubicBezTo>
                  <a:cubicBezTo>
                    <a:pt x="17504" y="18524"/>
                    <a:pt x="17504" y="18524"/>
                    <a:pt x="17504" y="18524"/>
                  </a:cubicBezTo>
                  <a:cubicBezTo>
                    <a:pt x="17504" y="18524"/>
                    <a:pt x="17504" y="18524"/>
                    <a:pt x="17504" y="18524"/>
                  </a:cubicBezTo>
                  <a:cubicBezTo>
                    <a:pt x="17448" y="18524"/>
                    <a:pt x="17448" y="18524"/>
                    <a:pt x="17448" y="18524"/>
                  </a:cubicBezTo>
                  <a:cubicBezTo>
                    <a:pt x="17392" y="18524"/>
                    <a:pt x="17392" y="18524"/>
                    <a:pt x="17392" y="18524"/>
                  </a:cubicBezTo>
                  <a:cubicBezTo>
                    <a:pt x="17336" y="18457"/>
                    <a:pt x="17336" y="18457"/>
                    <a:pt x="17336" y="18457"/>
                  </a:cubicBezTo>
                  <a:cubicBezTo>
                    <a:pt x="17336" y="18524"/>
                    <a:pt x="17336" y="18524"/>
                    <a:pt x="17336" y="18524"/>
                  </a:cubicBezTo>
                  <a:cubicBezTo>
                    <a:pt x="17336" y="18524"/>
                    <a:pt x="17336" y="18524"/>
                    <a:pt x="17336" y="18524"/>
                  </a:cubicBezTo>
                  <a:cubicBezTo>
                    <a:pt x="17280" y="18524"/>
                    <a:pt x="17280" y="18524"/>
                    <a:pt x="17280" y="18524"/>
                  </a:cubicBezTo>
                  <a:cubicBezTo>
                    <a:pt x="17224" y="18524"/>
                    <a:pt x="17224" y="18524"/>
                    <a:pt x="17224" y="18524"/>
                  </a:cubicBezTo>
                  <a:cubicBezTo>
                    <a:pt x="17224" y="18591"/>
                    <a:pt x="17224" y="18591"/>
                    <a:pt x="17224" y="18591"/>
                  </a:cubicBezTo>
                  <a:cubicBezTo>
                    <a:pt x="17224" y="18591"/>
                    <a:pt x="17224" y="18591"/>
                    <a:pt x="17224" y="18591"/>
                  </a:cubicBezTo>
                  <a:cubicBezTo>
                    <a:pt x="17224" y="18591"/>
                    <a:pt x="17224" y="18591"/>
                    <a:pt x="17224" y="18591"/>
                  </a:cubicBezTo>
                  <a:cubicBezTo>
                    <a:pt x="17224" y="18658"/>
                    <a:pt x="17224" y="18658"/>
                    <a:pt x="17224" y="18658"/>
                  </a:cubicBezTo>
                  <a:cubicBezTo>
                    <a:pt x="17168" y="18658"/>
                    <a:pt x="17168" y="18658"/>
                    <a:pt x="17168" y="18658"/>
                  </a:cubicBezTo>
                  <a:cubicBezTo>
                    <a:pt x="17168" y="18658"/>
                    <a:pt x="17168" y="18658"/>
                    <a:pt x="17168" y="18658"/>
                  </a:cubicBezTo>
                  <a:cubicBezTo>
                    <a:pt x="17168" y="18724"/>
                    <a:pt x="17168" y="18724"/>
                    <a:pt x="17168" y="18724"/>
                  </a:cubicBezTo>
                  <a:cubicBezTo>
                    <a:pt x="17112" y="18724"/>
                    <a:pt x="17112" y="18724"/>
                    <a:pt x="17112" y="18724"/>
                  </a:cubicBezTo>
                  <a:cubicBezTo>
                    <a:pt x="17112" y="18791"/>
                    <a:pt x="17112" y="18791"/>
                    <a:pt x="17112" y="18791"/>
                  </a:cubicBezTo>
                  <a:cubicBezTo>
                    <a:pt x="17056" y="18791"/>
                    <a:pt x="17056" y="18791"/>
                    <a:pt x="17056" y="18791"/>
                  </a:cubicBezTo>
                  <a:cubicBezTo>
                    <a:pt x="16999" y="18858"/>
                    <a:pt x="16999" y="18858"/>
                    <a:pt x="16999" y="18858"/>
                  </a:cubicBezTo>
                  <a:cubicBezTo>
                    <a:pt x="16999" y="18858"/>
                    <a:pt x="16999" y="18858"/>
                    <a:pt x="16999" y="18858"/>
                  </a:cubicBezTo>
                  <a:cubicBezTo>
                    <a:pt x="16943" y="18858"/>
                    <a:pt x="16943" y="18858"/>
                    <a:pt x="16943" y="18858"/>
                  </a:cubicBezTo>
                  <a:cubicBezTo>
                    <a:pt x="16887" y="18858"/>
                    <a:pt x="16887" y="18858"/>
                    <a:pt x="16887" y="18858"/>
                  </a:cubicBezTo>
                  <a:cubicBezTo>
                    <a:pt x="16887" y="18925"/>
                    <a:pt x="16887" y="18925"/>
                    <a:pt x="16887" y="18925"/>
                  </a:cubicBezTo>
                  <a:cubicBezTo>
                    <a:pt x="16831" y="18925"/>
                    <a:pt x="16831" y="18925"/>
                    <a:pt x="16831" y="18925"/>
                  </a:cubicBezTo>
                  <a:cubicBezTo>
                    <a:pt x="16831" y="18925"/>
                    <a:pt x="16831" y="18925"/>
                    <a:pt x="16831" y="18925"/>
                  </a:cubicBezTo>
                  <a:cubicBezTo>
                    <a:pt x="16719" y="18858"/>
                    <a:pt x="16719" y="18858"/>
                    <a:pt x="16719" y="18858"/>
                  </a:cubicBezTo>
                  <a:cubicBezTo>
                    <a:pt x="16719" y="18858"/>
                    <a:pt x="16719" y="18858"/>
                    <a:pt x="16719" y="18858"/>
                  </a:cubicBezTo>
                  <a:cubicBezTo>
                    <a:pt x="16663" y="18925"/>
                    <a:pt x="16663" y="18925"/>
                    <a:pt x="16663" y="18925"/>
                  </a:cubicBezTo>
                  <a:cubicBezTo>
                    <a:pt x="16663" y="18858"/>
                    <a:pt x="16663" y="18858"/>
                    <a:pt x="16663" y="18858"/>
                  </a:cubicBezTo>
                  <a:cubicBezTo>
                    <a:pt x="16551" y="18925"/>
                    <a:pt x="16551" y="18925"/>
                    <a:pt x="16551" y="18925"/>
                  </a:cubicBezTo>
                  <a:cubicBezTo>
                    <a:pt x="16495" y="18925"/>
                    <a:pt x="16495" y="18925"/>
                    <a:pt x="16495" y="18925"/>
                  </a:cubicBezTo>
                  <a:cubicBezTo>
                    <a:pt x="16495" y="18858"/>
                    <a:pt x="16495" y="18858"/>
                    <a:pt x="16495" y="18858"/>
                  </a:cubicBezTo>
                  <a:cubicBezTo>
                    <a:pt x="16438" y="18858"/>
                    <a:pt x="16438" y="18858"/>
                    <a:pt x="16438" y="18858"/>
                  </a:cubicBezTo>
                  <a:cubicBezTo>
                    <a:pt x="16438" y="18925"/>
                    <a:pt x="16438" y="18925"/>
                    <a:pt x="16438" y="18925"/>
                  </a:cubicBezTo>
                  <a:cubicBezTo>
                    <a:pt x="16382" y="18925"/>
                    <a:pt x="16382" y="18925"/>
                    <a:pt x="16382" y="18925"/>
                  </a:cubicBezTo>
                  <a:cubicBezTo>
                    <a:pt x="16326" y="18858"/>
                    <a:pt x="16326" y="18858"/>
                    <a:pt x="16326" y="18858"/>
                  </a:cubicBezTo>
                  <a:cubicBezTo>
                    <a:pt x="16270" y="18858"/>
                    <a:pt x="16270" y="18858"/>
                    <a:pt x="16270" y="18858"/>
                  </a:cubicBezTo>
                  <a:cubicBezTo>
                    <a:pt x="16214" y="18858"/>
                    <a:pt x="16214" y="18858"/>
                    <a:pt x="16214" y="18858"/>
                  </a:cubicBezTo>
                  <a:cubicBezTo>
                    <a:pt x="16158" y="18858"/>
                    <a:pt x="16158" y="18858"/>
                    <a:pt x="16158" y="18858"/>
                  </a:cubicBezTo>
                  <a:cubicBezTo>
                    <a:pt x="16158" y="18858"/>
                    <a:pt x="16158" y="18858"/>
                    <a:pt x="16158" y="18858"/>
                  </a:cubicBezTo>
                  <a:cubicBezTo>
                    <a:pt x="16102" y="18858"/>
                    <a:pt x="16102" y="18858"/>
                    <a:pt x="16102" y="18858"/>
                  </a:cubicBezTo>
                  <a:cubicBezTo>
                    <a:pt x="16046" y="18858"/>
                    <a:pt x="16046" y="18858"/>
                    <a:pt x="16046" y="18858"/>
                  </a:cubicBezTo>
                  <a:cubicBezTo>
                    <a:pt x="15990" y="18791"/>
                    <a:pt x="15990" y="18791"/>
                    <a:pt x="15990" y="18791"/>
                  </a:cubicBezTo>
                  <a:cubicBezTo>
                    <a:pt x="15934" y="18858"/>
                    <a:pt x="15934" y="18858"/>
                    <a:pt x="15934" y="18858"/>
                  </a:cubicBezTo>
                  <a:cubicBezTo>
                    <a:pt x="15934" y="18858"/>
                    <a:pt x="15934" y="18858"/>
                    <a:pt x="15934" y="18858"/>
                  </a:cubicBezTo>
                  <a:cubicBezTo>
                    <a:pt x="15877" y="18791"/>
                    <a:pt x="15877" y="18791"/>
                    <a:pt x="15877" y="18791"/>
                  </a:cubicBezTo>
                  <a:cubicBezTo>
                    <a:pt x="15821" y="18858"/>
                    <a:pt x="15821" y="18858"/>
                    <a:pt x="15821" y="18858"/>
                  </a:cubicBezTo>
                  <a:cubicBezTo>
                    <a:pt x="15765" y="18858"/>
                    <a:pt x="15765" y="18858"/>
                    <a:pt x="15765" y="18858"/>
                  </a:cubicBezTo>
                  <a:cubicBezTo>
                    <a:pt x="15765" y="18858"/>
                    <a:pt x="15765" y="18858"/>
                    <a:pt x="15765" y="18858"/>
                  </a:cubicBezTo>
                  <a:cubicBezTo>
                    <a:pt x="15653" y="18791"/>
                    <a:pt x="15653" y="18791"/>
                    <a:pt x="15653" y="18791"/>
                  </a:cubicBezTo>
                  <a:cubicBezTo>
                    <a:pt x="15597" y="18791"/>
                    <a:pt x="15597" y="18791"/>
                    <a:pt x="15597" y="18791"/>
                  </a:cubicBezTo>
                  <a:cubicBezTo>
                    <a:pt x="15541" y="18791"/>
                    <a:pt x="15541" y="18791"/>
                    <a:pt x="15541" y="18791"/>
                  </a:cubicBezTo>
                  <a:cubicBezTo>
                    <a:pt x="15485" y="18724"/>
                    <a:pt x="15485" y="18724"/>
                    <a:pt x="15485" y="18724"/>
                  </a:cubicBezTo>
                  <a:cubicBezTo>
                    <a:pt x="15429" y="18791"/>
                    <a:pt x="15429" y="18791"/>
                    <a:pt x="15429" y="18791"/>
                  </a:cubicBezTo>
                  <a:cubicBezTo>
                    <a:pt x="15429" y="18791"/>
                    <a:pt x="15429" y="18791"/>
                    <a:pt x="15429" y="18791"/>
                  </a:cubicBezTo>
                  <a:cubicBezTo>
                    <a:pt x="15429" y="18858"/>
                    <a:pt x="15429" y="18858"/>
                    <a:pt x="15429" y="18858"/>
                  </a:cubicBezTo>
                  <a:cubicBezTo>
                    <a:pt x="15429" y="18858"/>
                    <a:pt x="15429" y="18858"/>
                    <a:pt x="15429" y="18858"/>
                  </a:cubicBezTo>
                  <a:cubicBezTo>
                    <a:pt x="15372" y="18858"/>
                    <a:pt x="15372" y="18858"/>
                    <a:pt x="15372" y="18858"/>
                  </a:cubicBezTo>
                  <a:cubicBezTo>
                    <a:pt x="15260" y="18925"/>
                    <a:pt x="15260" y="18925"/>
                    <a:pt x="15260" y="18925"/>
                  </a:cubicBezTo>
                  <a:cubicBezTo>
                    <a:pt x="15204" y="18992"/>
                    <a:pt x="15204" y="18992"/>
                    <a:pt x="15204" y="18992"/>
                  </a:cubicBezTo>
                  <a:cubicBezTo>
                    <a:pt x="15204" y="18992"/>
                    <a:pt x="15204" y="18992"/>
                    <a:pt x="15204" y="18992"/>
                  </a:cubicBezTo>
                  <a:cubicBezTo>
                    <a:pt x="15204" y="19059"/>
                    <a:pt x="15204" y="19059"/>
                    <a:pt x="15204" y="19059"/>
                  </a:cubicBezTo>
                  <a:cubicBezTo>
                    <a:pt x="15204" y="19126"/>
                    <a:pt x="15204" y="19126"/>
                    <a:pt x="15204" y="19126"/>
                  </a:cubicBezTo>
                  <a:cubicBezTo>
                    <a:pt x="15148" y="19193"/>
                    <a:pt x="15148" y="19193"/>
                    <a:pt x="15148" y="19193"/>
                  </a:cubicBezTo>
                  <a:cubicBezTo>
                    <a:pt x="15092" y="19193"/>
                    <a:pt x="15092" y="19193"/>
                    <a:pt x="15092" y="19193"/>
                  </a:cubicBezTo>
                  <a:cubicBezTo>
                    <a:pt x="15036" y="19193"/>
                    <a:pt x="15036" y="19193"/>
                    <a:pt x="15036" y="19193"/>
                  </a:cubicBezTo>
                  <a:cubicBezTo>
                    <a:pt x="14980" y="19193"/>
                    <a:pt x="14980" y="19193"/>
                    <a:pt x="14980" y="19193"/>
                  </a:cubicBezTo>
                  <a:cubicBezTo>
                    <a:pt x="14924" y="19259"/>
                    <a:pt x="14924" y="19259"/>
                    <a:pt x="14924" y="19259"/>
                  </a:cubicBezTo>
                  <a:cubicBezTo>
                    <a:pt x="14868" y="19259"/>
                    <a:pt x="14868" y="19259"/>
                    <a:pt x="14868" y="19259"/>
                  </a:cubicBezTo>
                  <a:cubicBezTo>
                    <a:pt x="14868" y="19259"/>
                    <a:pt x="14868" y="19259"/>
                    <a:pt x="14868" y="19259"/>
                  </a:cubicBezTo>
                  <a:cubicBezTo>
                    <a:pt x="14811" y="19259"/>
                    <a:pt x="14811" y="19259"/>
                    <a:pt x="14811" y="19259"/>
                  </a:cubicBezTo>
                  <a:cubicBezTo>
                    <a:pt x="14811" y="19326"/>
                    <a:pt x="14811" y="19326"/>
                    <a:pt x="14811" y="19326"/>
                  </a:cubicBezTo>
                  <a:cubicBezTo>
                    <a:pt x="14755" y="19326"/>
                    <a:pt x="14755" y="19326"/>
                    <a:pt x="14755" y="19326"/>
                  </a:cubicBezTo>
                  <a:cubicBezTo>
                    <a:pt x="14699" y="19393"/>
                    <a:pt x="14699" y="19393"/>
                    <a:pt x="14699" y="19393"/>
                  </a:cubicBezTo>
                  <a:cubicBezTo>
                    <a:pt x="14699" y="19393"/>
                    <a:pt x="14699" y="19393"/>
                    <a:pt x="14699" y="19393"/>
                  </a:cubicBezTo>
                  <a:cubicBezTo>
                    <a:pt x="14643" y="19393"/>
                    <a:pt x="14643" y="19393"/>
                    <a:pt x="14643" y="19393"/>
                  </a:cubicBezTo>
                  <a:cubicBezTo>
                    <a:pt x="14587" y="19527"/>
                    <a:pt x="14587" y="19527"/>
                    <a:pt x="14587" y="19527"/>
                  </a:cubicBezTo>
                  <a:cubicBezTo>
                    <a:pt x="14531" y="19527"/>
                    <a:pt x="14531" y="19527"/>
                    <a:pt x="14531" y="19527"/>
                  </a:cubicBezTo>
                  <a:cubicBezTo>
                    <a:pt x="14475" y="19661"/>
                    <a:pt x="14475" y="19661"/>
                    <a:pt x="14475" y="19661"/>
                  </a:cubicBezTo>
                  <a:cubicBezTo>
                    <a:pt x="14419" y="19661"/>
                    <a:pt x="14419" y="19661"/>
                    <a:pt x="14419" y="19661"/>
                  </a:cubicBezTo>
                  <a:cubicBezTo>
                    <a:pt x="14363" y="19728"/>
                    <a:pt x="14363" y="19728"/>
                    <a:pt x="14363" y="19728"/>
                  </a:cubicBezTo>
                  <a:cubicBezTo>
                    <a:pt x="14306" y="19794"/>
                    <a:pt x="14306" y="19794"/>
                    <a:pt x="14306" y="19794"/>
                  </a:cubicBezTo>
                  <a:cubicBezTo>
                    <a:pt x="14306" y="19861"/>
                    <a:pt x="14306" y="19861"/>
                    <a:pt x="14306" y="19861"/>
                  </a:cubicBezTo>
                  <a:cubicBezTo>
                    <a:pt x="14250" y="19861"/>
                    <a:pt x="14250" y="19861"/>
                    <a:pt x="14250" y="19861"/>
                  </a:cubicBezTo>
                  <a:cubicBezTo>
                    <a:pt x="14138" y="19928"/>
                    <a:pt x="14138" y="19928"/>
                    <a:pt x="14138" y="19928"/>
                  </a:cubicBezTo>
                  <a:cubicBezTo>
                    <a:pt x="14138" y="19995"/>
                    <a:pt x="14138" y="19995"/>
                    <a:pt x="14138" y="19995"/>
                  </a:cubicBezTo>
                  <a:cubicBezTo>
                    <a:pt x="14026" y="20062"/>
                    <a:pt x="14026" y="20062"/>
                    <a:pt x="14026" y="20062"/>
                  </a:cubicBezTo>
                  <a:cubicBezTo>
                    <a:pt x="13914" y="20062"/>
                    <a:pt x="13914" y="20062"/>
                    <a:pt x="13914" y="20062"/>
                  </a:cubicBezTo>
                  <a:cubicBezTo>
                    <a:pt x="13970" y="20062"/>
                    <a:pt x="13970" y="20062"/>
                    <a:pt x="13970" y="20062"/>
                  </a:cubicBezTo>
                  <a:cubicBezTo>
                    <a:pt x="14138" y="19995"/>
                    <a:pt x="14138" y="19995"/>
                    <a:pt x="14138" y="19995"/>
                  </a:cubicBezTo>
                  <a:cubicBezTo>
                    <a:pt x="14250" y="19995"/>
                    <a:pt x="14250" y="19995"/>
                    <a:pt x="14250" y="19995"/>
                  </a:cubicBezTo>
                  <a:cubicBezTo>
                    <a:pt x="14306" y="19928"/>
                    <a:pt x="14306" y="19928"/>
                    <a:pt x="14306" y="19928"/>
                  </a:cubicBezTo>
                  <a:cubicBezTo>
                    <a:pt x="14363" y="19794"/>
                    <a:pt x="14363" y="19794"/>
                    <a:pt x="14363" y="19794"/>
                  </a:cubicBezTo>
                  <a:cubicBezTo>
                    <a:pt x="14419" y="19728"/>
                    <a:pt x="14419" y="19728"/>
                    <a:pt x="14419" y="19728"/>
                  </a:cubicBezTo>
                  <a:cubicBezTo>
                    <a:pt x="14475" y="19728"/>
                    <a:pt x="14475" y="19728"/>
                    <a:pt x="14475" y="19728"/>
                  </a:cubicBezTo>
                  <a:cubicBezTo>
                    <a:pt x="14587" y="19594"/>
                    <a:pt x="14587" y="19594"/>
                    <a:pt x="14587" y="19594"/>
                  </a:cubicBezTo>
                  <a:cubicBezTo>
                    <a:pt x="14755" y="19460"/>
                    <a:pt x="14755" y="19460"/>
                    <a:pt x="14755" y="19460"/>
                  </a:cubicBezTo>
                  <a:cubicBezTo>
                    <a:pt x="14868" y="19393"/>
                    <a:pt x="14868" y="19393"/>
                    <a:pt x="14868" y="19393"/>
                  </a:cubicBezTo>
                  <a:cubicBezTo>
                    <a:pt x="14924" y="19393"/>
                    <a:pt x="14924" y="19393"/>
                    <a:pt x="14924" y="19393"/>
                  </a:cubicBezTo>
                  <a:cubicBezTo>
                    <a:pt x="15036" y="19326"/>
                    <a:pt x="15036" y="19326"/>
                    <a:pt x="15036" y="19326"/>
                  </a:cubicBezTo>
                  <a:cubicBezTo>
                    <a:pt x="15148" y="19326"/>
                    <a:pt x="15148" y="19326"/>
                    <a:pt x="15148" y="19326"/>
                  </a:cubicBezTo>
                  <a:cubicBezTo>
                    <a:pt x="15316" y="19259"/>
                    <a:pt x="15316" y="19259"/>
                    <a:pt x="15316" y="19259"/>
                  </a:cubicBezTo>
                  <a:cubicBezTo>
                    <a:pt x="15372" y="19259"/>
                    <a:pt x="15372" y="19259"/>
                    <a:pt x="15372" y="19259"/>
                  </a:cubicBezTo>
                  <a:cubicBezTo>
                    <a:pt x="15372" y="19259"/>
                    <a:pt x="15372" y="19259"/>
                    <a:pt x="15372" y="19259"/>
                  </a:cubicBezTo>
                  <a:cubicBezTo>
                    <a:pt x="15541" y="19259"/>
                    <a:pt x="15541" y="19259"/>
                    <a:pt x="15541" y="19259"/>
                  </a:cubicBezTo>
                  <a:cubicBezTo>
                    <a:pt x="15653" y="19259"/>
                    <a:pt x="15653" y="19259"/>
                    <a:pt x="15653" y="19259"/>
                  </a:cubicBezTo>
                  <a:cubicBezTo>
                    <a:pt x="15765" y="19326"/>
                    <a:pt x="15765" y="19326"/>
                    <a:pt x="15765" y="19326"/>
                  </a:cubicBezTo>
                  <a:cubicBezTo>
                    <a:pt x="15765" y="19393"/>
                    <a:pt x="15765" y="19393"/>
                    <a:pt x="15765" y="19393"/>
                  </a:cubicBezTo>
                  <a:cubicBezTo>
                    <a:pt x="15653" y="19326"/>
                    <a:pt x="15653" y="19326"/>
                    <a:pt x="15653" y="19326"/>
                  </a:cubicBezTo>
                  <a:cubicBezTo>
                    <a:pt x="15709" y="19393"/>
                    <a:pt x="15709" y="19393"/>
                    <a:pt x="15709" y="19393"/>
                  </a:cubicBezTo>
                  <a:cubicBezTo>
                    <a:pt x="15653" y="19393"/>
                    <a:pt x="15653" y="19393"/>
                    <a:pt x="15653" y="19393"/>
                  </a:cubicBezTo>
                  <a:cubicBezTo>
                    <a:pt x="15709" y="19393"/>
                    <a:pt x="15709" y="19393"/>
                    <a:pt x="15709" y="19393"/>
                  </a:cubicBezTo>
                  <a:cubicBezTo>
                    <a:pt x="15765" y="19393"/>
                    <a:pt x="15765" y="19393"/>
                    <a:pt x="15765" y="19393"/>
                  </a:cubicBezTo>
                  <a:cubicBezTo>
                    <a:pt x="15765" y="19460"/>
                    <a:pt x="15765" y="19460"/>
                    <a:pt x="15765" y="19460"/>
                  </a:cubicBezTo>
                  <a:cubicBezTo>
                    <a:pt x="15765" y="19460"/>
                    <a:pt x="15765" y="19460"/>
                    <a:pt x="15765" y="19460"/>
                  </a:cubicBezTo>
                  <a:cubicBezTo>
                    <a:pt x="15765" y="19460"/>
                    <a:pt x="15765" y="19460"/>
                    <a:pt x="15765" y="19460"/>
                  </a:cubicBezTo>
                  <a:cubicBezTo>
                    <a:pt x="15765" y="19594"/>
                    <a:pt x="15765" y="19594"/>
                    <a:pt x="15765" y="19594"/>
                  </a:cubicBezTo>
                  <a:cubicBezTo>
                    <a:pt x="15709" y="19594"/>
                    <a:pt x="15709" y="19594"/>
                    <a:pt x="15709" y="19594"/>
                  </a:cubicBezTo>
                  <a:cubicBezTo>
                    <a:pt x="15653" y="19594"/>
                    <a:pt x="15653" y="19594"/>
                    <a:pt x="15653" y="19594"/>
                  </a:cubicBezTo>
                  <a:cubicBezTo>
                    <a:pt x="15597" y="19594"/>
                    <a:pt x="15597" y="19594"/>
                    <a:pt x="15597" y="19594"/>
                  </a:cubicBezTo>
                  <a:cubicBezTo>
                    <a:pt x="15541" y="19661"/>
                    <a:pt x="15541" y="19661"/>
                    <a:pt x="15541" y="19661"/>
                  </a:cubicBezTo>
                  <a:cubicBezTo>
                    <a:pt x="15485" y="19661"/>
                    <a:pt x="15485" y="19661"/>
                    <a:pt x="15485" y="19661"/>
                  </a:cubicBezTo>
                  <a:cubicBezTo>
                    <a:pt x="15429" y="19661"/>
                    <a:pt x="15429" y="19661"/>
                    <a:pt x="15429" y="19661"/>
                  </a:cubicBezTo>
                  <a:cubicBezTo>
                    <a:pt x="15372" y="19594"/>
                    <a:pt x="15372" y="19594"/>
                    <a:pt x="15372" y="19594"/>
                  </a:cubicBezTo>
                  <a:cubicBezTo>
                    <a:pt x="15372" y="19661"/>
                    <a:pt x="15372" y="19661"/>
                    <a:pt x="15372" y="19661"/>
                  </a:cubicBezTo>
                  <a:cubicBezTo>
                    <a:pt x="15316" y="19661"/>
                    <a:pt x="15316" y="19661"/>
                    <a:pt x="15316" y="19661"/>
                  </a:cubicBezTo>
                  <a:cubicBezTo>
                    <a:pt x="15260" y="19661"/>
                    <a:pt x="15260" y="19661"/>
                    <a:pt x="15260" y="19661"/>
                  </a:cubicBezTo>
                  <a:cubicBezTo>
                    <a:pt x="15204" y="19661"/>
                    <a:pt x="15204" y="19661"/>
                    <a:pt x="15204" y="19661"/>
                  </a:cubicBezTo>
                  <a:cubicBezTo>
                    <a:pt x="15260" y="19661"/>
                    <a:pt x="15260" y="19661"/>
                    <a:pt x="15260" y="19661"/>
                  </a:cubicBezTo>
                  <a:cubicBezTo>
                    <a:pt x="15316" y="19661"/>
                    <a:pt x="15316" y="19661"/>
                    <a:pt x="15316" y="19661"/>
                  </a:cubicBezTo>
                  <a:cubicBezTo>
                    <a:pt x="15429" y="19728"/>
                    <a:pt x="15429" y="19728"/>
                    <a:pt x="15429" y="19728"/>
                  </a:cubicBezTo>
                  <a:cubicBezTo>
                    <a:pt x="15429" y="19728"/>
                    <a:pt x="15429" y="19728"/>
                    <a:pt x="15429" y="19728"/>
                  </a:cubicBezTo>
                  <a:cubicBezTo>
                    <a:pt x="15429" y="19794"/>
                    <a:pt x="15429" y="19794"/>
                    <a:pt x="15429" y="19794"/>
                  </a:cubicBezTo>
                  <a:cubicBezTo>
                    <a:pt x="15485" y="19794"/>
                    <a:pt x="15485" y="19794"/>
                    <a:pt x="15485" y="19794"/>
                  </a:cubicBezTo>
                  <a:cubicBezTo>
                    <a:pt x="15541" y="19728"/>
                    <a:pt x="15541" y="19728"/>
                    <a:pt x="15541" y="19728"/>
                  </a:cubicBezTo>
                  <a:cubicBezTo>
                    <a:pt x="15597" y="19728"/>
                    <a:pt x="15597" y="19728"/>
                    <a:pt x="15597" y="19728"/>
                  </a:cubicBezTo>
                  <a:cubicBezTo>
                    <a:pt x="15597" y="19728"/>
                    <a:pt x="15597" y="19728"/>
                    <a:pt x="15597" y="19728"/>
                  </a:cubicBezTo>
                  <a:cubicBezTo>
                    <a:pt x="15653" y="19728"/>
                    <a:pt x="15653" y="19728"/>
                    <a:pt x="15653" y="19728"/>
                  </a:cubicBezTo>
                  <a:cubicBezTo>
                    <a:pt x="15653" y="19794"/>
                    <a:pt x="15653" y="19794"/>
                    <a:pt x="15653" y="19794"/>
                  </a:cubicBezTo>
                  <a:cubicBezTo>
                    <a:pt x="15597" y="19794"/>
                    <a:pt x="15597" y="19794"/>
                    <a:pt x="15597" y="19794"/>
                  </a:cubicBezTo>
                  <a:cubicBezTo>
                    <a:pt x="15541" y="19928"/>
                    <a:pt x="15541" y="19928"/>
                    <a:pt x="15541" y="19928"/>
                  </a:cubicBezTo>
                  <a:cubicBezTo>
                    <a:pt x="15541" y="19995"/>
                    <a:pt x="15541" y="19995"/>
                    <a:pt x="15541" y="19995"/>
                  </a:cubicBezTo>
                  <a:cubicBezTo>
                    <a:pt x="15485" y="19995"/>
                    <a:pt x="15485" y="19995"/>
                    <a:pt x="15485" y="19995"/>
                  </a:cubicBezTo>
                  <a:cubicBezTo>
                    <a:pt x="15597" y="19995"/>
                    <a:pt x="15597" y="19995"/>
                    <a:pt x="15597" y="19995"/>
                  </a:cubicBezTo>
                  <a:cubicBezTo>
                    <a:pt x="15597" y="19995"/>
                    <a:pt x="15597" y="19995"/>
                    <a:pt x="15597" y="19995"/>
                  </a:cubicBezTo>
                  <a:cubicBezTo>
                    <a:pt x="15541" y="20062"/>
                    <a:pt x="15541" y="20062"/>
                    <a:pt x="15541" y="20062"/>
                  </a:cubicBezTo>
                  <a:cubicBezTo>
                    <a:pt x="15597" y="20129"/>
                    <a:pt x="15597" y="20129"/>
                    <a:pt x="15597" y="20129"/>
                  </a:cubicBezTo>
                  <a:cubicBezTo>
                    <a:pt x="15597" y="20129"/>
                    <a:pt x="15597" y="20129"/>
                    <a:pt x="15597" y="20129"/>
                  </a:cubicBezTo>
                  <a:cubicBezTo>
                    <a:pt x="15597" y="20263"/>
                    <a:pt x="15597" y="20263"/>
                    <a:pt x="15597" y="20263"/>
                  </a:cubicBezTo>
                  <a:cubicBezTo>
                    <a:pt x="15597" y="20263"/>
                    <a:pt x="15597" y="20263"/>
                    <a:pt x="15597" y="20263"/>
                  </a:cubicBezTo>
                  <a:cubicBezTo>
                    <a:pt x="15653" y="20329"/>
                    <a:pt x="15653" y="20329"/>
                    <a:pt x="15653" y="20329"/>
                  </a:cubicBezTo>
                  <a:cubicBezTo>
                    <a:pt x="15709" y="20329"/>
                    <a:pt x="15709" y="20329"/>
                    <a:pt x="15709" y="20329"/>
                  </a:cubicBezTo>
                  <a:cubicBezTo>
                    <a:pt x="15709" y="20329"/>
                    <a:pt x="15709" y="20329"/>
                    <a:pt x="15709" y="20329"/>
                  </a:cubicBezTo>
                  <a:cubicBezTo>
                    <a:pt x="15765" y="20329"/>
                    <a:pt x="15765" y="20329"/>
                    <a:pt x="15765" y="20329"/>
                  </a:cubicBezTo>
                  <a:cubicBezTo>
                    <a:pt x="15765" y="20396"/>
                    <a:pt x="15765" y="20396"/>
                    <a:pt x="15765" y="20396"/>
                  </a:cubicBezTo>
                  <a:cubicBezTo>
                    <a:pt x="15709" y="20396"/>
                    <a:pt x="15709" y="20396"/>
                    <a:pt x="15709" y="20396"/>
                  </a:cubicBezTo>
                  <a:cubicBezTo>
                    <a:pt x="15765" y="20463"/>
                    <a:pt x="15765" y="20463"/>
                    <a:pt x="15765" y="20463"/>
                  </a:cubicBezTo>
                  <a:cubicBezTo>
                    <a:pt x="15877" y="20463"/>
                    <a:pt x="15877" y="20463"/>
                    <a:pt x="15877" y="20463"/>
                  </a:cubicBezTo>
                  <a:cubicBezTo>
                    <a:pt x="15877" y="20463"/>
                    <a:pt x="15877" y="20463"/>
                    <a:pt x="15877" y="20463"/>
                  </a:cubicBezTo>
                  <a:cubicBezTo>
                    <a:pt x="15934" y="20463"/>
                    <a:pt x="15934" y="20463"/>
                    <a:pt x="15934" y="20463"/>
                  </a:cubicBezTo>
                  <a:cubicBezTo>
                    <a:pt x="15990" y="20463"/>
                    <a:pt x="15990" y="20463"/>
                    <a:pt x="15990" y="20463"/>
                  </a:cubicBezTo>
                  <a:cubicBezTo>
                    <a:pt x="15990" y="20530"/>
                    <a:pt x="15990" y="20530"/>
                    <a:pt x="15990" y="20530"/>
                  </a:cubicBezTo>
                  <a:cubicBezTo>
                    <a:pt x="16102" y="20530"/>
                    <a:pt x="16102" y="20530"/>
                    <a:pt x="16102" y="20530"/>
                  </a:cubicBezTo>
                  <a:cubicBezTo>
                    <a:pt x="16102" y="20530"/>
                    <a:pt x="16102" y="20530"/>
                    <a:pt x="16102" y="20530"/>
                  </a:cubicBezTo>
                  <a:cubicBezTo>
                    <a:pt x="16158" y="20463"/>
                    <a:pt x="16158" y="20463"/>
                    <a:pt x="16158" y="20463"/>
                  </a:cubicBezTo>
                  <a:cubicBezTo>
                    <a:pt x="16158" y="20463"/>
                    <a:pt x="16158" y="20463"/>
                    <a:pt x="16158" y="20463"/>
                  </a:cubicBezTo>
                  <a:cubicBezTo>
                    <a:pt x="16158" y="20530"/>
                    <a:pt x="16158" y="20530"/>
                    <a:pt x="16158" y="20530"/>
                  </a:cubicBezTo>
                  <a:cubicBezTo>
                    <a:pt x="16214" y="20530"/>
                    <a:pt x="16214" y="20530"/>
                    <a:pt x="16214" y="20530"/>
                  </a:cubicBezTo>
                  <a:cubicBezTo>
                    <a:pt x="16326" y="20597"/>
                    <a:pt x="16326" y="20597"/>
                    <a:pt x="16326" y="20597"/>
                  </a:cubicBezTo>
                  <a:cubicBezTo>
                    <a:pt x="16326" y="20597"/>
                    <a:pt x="16326" y="20597"/>
                    <a:pt x="16326" y="20597"/>
                  </a:cubicBezTo>
                  <a:cubicBezTo>
                    <a:pt x="16270" y="20597"/>
                    <a:pt x="16270" y="20597"/>
                    <a:pt x="16270" y="20597"/>
                  </a:cubicBezTo>
                  <a:cubicBezTo>
                    <a:pt x="16270" y="20597"/>
                    <a:pt x="16270" y="20597"/>
                    <a:pt x="16270" y="20597"/>
                  </a:cubicBezTo>
                  <a:cubicBezTo>
                    <a:pt x="16326" y="20664"/>
                    <a:pt x="16326" y="20664"/>
                    <a:pt x="16326" y="20664"/>
                  </a:cubicBezTo>
                  <a:cubicBezTo>
                    <a:pt x="16382" y="20664"/>
                    <a:pt x="16382" y="20664"/>
                    <a:pt x="16382" y="20664"/>
                  </a:cubicBezTo>
                  <a:cubicBezTo>
                    <a:pt x="16382" y="20664"/>
                    <a:pt x="16382" y="20664"/>
                    <a:pt x="16382" y="20664"/>
                  </a:cubicBezTo>
                  <a:cubicBezTo>
                    <a:pt x="16326" y="20664"/>
                    <a:pt x="16326" y="20664"/>
                    <a:pt x="16326" y="20664"/>
                  </a:cubicBezTo>
                  <a:cubicBezTo>
                    <a:pt x="16326" y="20664"/>
                    <a:pt x="16326" y="20664"/>
                    <a:pt x="16326" y="20664"/>
                  </a:cubicBezTo>
                  <a:cubicBezTo>
                    <a:pt x="16270" y="20664"/>
                    <a:pt x="16270" y="20664"/>
                    <a:pt x="16270" y="20664"/>
                  </a:cubicBezTo>
                  <a:cubicBezTo>
                    <a:pt x="16214" y="20731"/>
                    <a:pt x="16214" y="20731"/>
                    <a:pt x="16214" y="20731"/>
                  </a:cubicBezTo>
                  <a:cubicBezTo>
                    <a:pt x="16102" y="20798"/>
                    <a:pt x="16102" y="20798"/>
                    <a:pt x="16102" y="20798"/>
                  </a:cubicBezTo>
                  <a:cubicBezTo>
                    <a:pt x="16046" y="20798"/>
                    <a:pt x="16046" y="20798"/>
                    <a:pt x="16046" y="20798"/>
                  </a:cubicBezTo>
                  <a:cubicBezTo>
                    <a:pt x="15934" y="20798"/>
                    <a:pt x="15934" y="20798"/>
                    <a:pt x="15934" y="20798"/>
                  </a:cubicBezTo>
                  <a:cubicBezTo>
                    <a:pt x="15877" y="20798"/>
                    <a:pt x="15877" y="20798"/>
                    <a:pt x="15877" y="20798"/>
                  </a:cubicBezTo>
                  <a:cubicBezTo>
                    <a:pt x="15821" y="20864"/>
                    <a:pt x="15821" y="20864"/>
                    <a:pt x="15821" y="20864"/>
                  </a:cubicBezTo>
                  <a:cubicBezTo>
                    <a:pt x="15765" y="20864"/>
                    <a:pt x="15765" y="20864"/>
                    <a:pt x="15765" y="20864"/>
                  </a:cubicBezTo>
                  <a:cubicBezTo>
                    <a:pt x="15765" y="20864"/>
                    <a:pt x="15765" y="20864"/>
                    <a:pt x="15765" y="20864"/>
                  </a:cubicBezTo>
                  <a:cubicBezTo>
                    <a:pt x="15709" y="20864"/>
                    <a:pt x="15709" y="20864"/>
                    <a:pt x="15709" y="20864"/>
                  </a:cubicBezTo>
                  <a:cubicBezTo>
                    <a:pt x="15653" y="20798"/>
                    <a:pt x="15653" y="20798"/>
                    <a:pt x="15653" y="20798"/>
                  </a:cubicBezTo>
                  <a:cubicBezTo>
                    <a:pt x="15653" y="20798"/>
                    <a:pt x="15653" y="20798"/>
                    <a:pt x="15653" y="20798"/>
                  </a:cubicBezTo>
                  <a:cubicBezTo>
                    <a:pt x="15653" y="20864"/>
                    <a:pt x="15653" y="20864"/>
                    <a:pt x="15653" y="20864"/>
                  </a:cubicBezTo>
                  <a:cubicBezTo>
                    <a:pt x="15597" y="20864"/>
                    <a:pt x="15597" y="20864"/>
                    <a:pt x="15597" y="20864"/>
                  </a:cubicBezTo>
                  <a:cubicBezTo>
                    <a:pt x="15541" y="20931"/>
                    <a:pt x="15541" y="20931"/>
                    <a:pt x="15541" y="20931"/>
                  </a:cubicBezTo>
                  <a:cubicBezTo>
                    <a:pt x="15597" y="20931"/>
                    <a:pt x="15597" y="20931"/>
                    <a:pt x="15597" y="20931"/>
                  </a:cubicBezTo>
                  <a:cubicBezTo>
                    <a:pt x="15485" y="20998"/>
                    <a:pt x="15485" y="20998"/>
                    <a:pt x="15485" y="20998"/>
                  </a:cubicBezTo>
                  <a:cubicBezTo>
                    <a:pt x="15429" y="21065"/>
                    <a:pt x="15429" y="21065"/>
                    <a:pt x="15429" y="21065"/>
                  </a:cubicBezTo>
                  <a:cubicBezTo>
                    <a:pt x="15372" y="21132"/>
                    <a:pt x="15372" y="21132"/>
                    <a:pt x="15372" y="21132"/>
                  </a:cubicBezTo>
                  <a:cubicBezTo>
                    <a:pt x="15316" y="21132"/>
                    <a:pt x="15316" y="21132"/>
                    <a:pt x="15316" y="21132"/>
                  </a:cubicBezTo>
                  <a:cubicBezTo>
                    <a:pt x="15316" y="21132"/>
                    <a:pt x="15316" y="21132"/>
                    <a:pt x="15316" y="21132"/>
                  </a:cubicBezTo>
                  <a:cubicBezTo>
                    <a:pt x="15260" y="21132"/>
                    <a:pt x="15260" y="21132"/>
                    <a:pt x="15260" y="21132"/>
                  </a:cubicBezTo>
                  <a:cubicBezTo>
                    <a:pt x="15260" y="21199"/>
                    <a:pt x="15260" y="21199"/>
                    <a:pt x="15260" y="21199"/>
                  </a:cubicBezTo>
                  <a:cubicBezTo>
                    <a:pt x="15260" y="21199"/>
                    <a:pt x="15260" y="21199"/>
                    <a:pt x="15260" y="21199"/>
                  </a:cubicBezTo>
                  <a:cubicBezTo>
                    <a:pt x="15260" y="21199"/>
                    <a:pt x="15260" y="21199"/>
                    <a:pt x="15260" y="21199"/>
                  </a:cubicBezTo>
                  <a:cubicBezTo>
                    <a:pt x="15204" y="21199"/>
                    <a:pt x="15204" y="21199"/>
                    <a:pt x="15204" y="21199"/>
                  </a:cubicBezTo>
                  <a:cubicBezTo>
                    <a:pt x="15148" y="21199"/>
                    <a:pt x="15148" y="21199"/>
                    <a:pt x="15148" y="21199"/>
                  </a:cubicBezTo>
                  <a:cubicBezTo>
                    <a:pt x="15148" y="21132"/>
                    <a:pt x="15148" y="21132"/>
                    <a:pt x="15148" y="21132"/>
                  </a:cubicBezTo>
                  <a:cubicBezTo>
                    <a:pt x="15148" y="21132"/>
                    <a:pt x="15148" y="21132"/>
                    <a:pt x="15148" y="21132"/>
                  </a:cubicBezTo>
                  <a:cubicBezTo>
                    <a:pt x="15092" y="21132"/>
                    <a:pt x="15092" y="21132"/>
                    <a:pt x="15092" y="21132"/>
                  </a:cubicBezTo>
                  <a:cubicBezTo>
                    <a:pt x="15092" y="21065"/>
                    <a:pt x="15092" y="21065"/>
                    <a:pt x="15092" y="21065"/>
                  </a:cubicBezTo>
                  <a:cubicBezTo>
                    <a:pt x="15092" y="20998"/>
                    <a:pt x="15092" y="20998"/>
                    <a:pt x="15092" y="20998"/>
                  </a:cubicBezTo>
                  <a:cubicBezTo>
                    <a:pt x="15092" y="20998"/>
                    <a:pt x="15092" y="20998"/>
                    <a:pt x="15092" y="20998"/>
                  </a:cubicBezTo>
                  <a:cubicBezTo>
                    <a:pt x="15148" y="20864"/>
                    <a:pt x="15148" y="20864"/>
                    <a:pt x="15148" y="20864"/>
                  </a:cubicBezTo>
                  <a:cubicBezTo>
                    <a:pt x="15204" y="20864"/>
                    <a:pt x="15204" y="20864"/>
                    <a:pt x="15204" y="20864"/>
                  </a:cubicBezTo>
                  <a:cubicBezTo>
                    <a:pt x="15204" y="20798"/>
                    <a:pt x="15204" y="20798"/>
                    <a:pt x="15204" y="20798"/>
                  </a:cubicBezTo>
                  <a:cubicBezTo>
                    <a:pt x="15316" y="20731"/>
                    <a:pt x="15316" y="20731"/>
                    <a:pt x="15316" y="20731"/>
                  </a:cubicBezTo>
                  <a:cubicBezTo>
                    <a:pt x="15372" y="20731"/>
                    <a:pt x="15372" y="20731"/>
                    <a:pt x="15372" y="20731"/>
                  </a:cubicBezTo>
                  <a:cubicBezTo>
                    <a:pt x="15485" y="20664"/>
                    <a:pt x="15485" y="20664"/>
                    <a:pt x="15485" y="20664"/>
                  </a:cubicBezTo>
                  <a:cubicBezTo>
                    <a:pt x="15541" y="20597"/>
                    <a:pt x="15541" y="20597"/>
                    <a:pt x="15541" y="20597"/>
                  </a:cubicBezTo>
                  <a:cubicBezTo>
                    <a:pt x="15597" y="20664"/>
                    <a:pt x="15597" y="20664"/>
                    <a:pt x="15597" y="20664"/>
                  </a:cubicBezTo>
                  <a:cubicBezTo>
                    <a:pt x="15597" y="20664"/>
                    <a:pt x="15597" y="20664"/>
                    <a:pt x="15597" y="20664"/>
                  </a:cubicBezTo>
                  <a:cubicBezTo>
                    <a:pt x="15653" y="20731"/>
                    <a:pt x="15653" y="20731"/>
                    <a:pt x="15653" y="20731"/>
                  </a:cubicBezTo>
                  <a:cubicBezTo>
                    <a:pt x="15653" y="20664"/>
                    <a:pt x="15653" y="20664"/>
                    <a:pt x="15653" y="20664"/>
                  </a:cubicBezTo>
                  <a:cubicBezTo>
                    <a:pt x="15653" y="20664"/>
                    <a:pt x="15653" y="20664"/>
                    <a:pt x="15653" y="20664"/>
                  </a:cubicBezTo>
                  <a:cubicBezTo>
                    <a:pt x="15709" y="20664"/>
                    <a:pt x="15709" y="20664"/>
                    <a:pt x="15709" y="20664"/>
                  </a:cubicBezTo>
                  <a:cubicBezTo>
                    <a:pt x="15765" y="20664"/>
                    <a:pt x="15765" y="20664"/>
                    <a:pt x="15765" y="20664"/>
                  </a:cubicBezTo>
                  <a:cubicBezTo>
                    <a:pt x="15821" y="20597"/>
                    <a:pt x="15821" y="20597"/>
                    <a:pt x="15821" y="20597"/>
                  </a:cubicBezTo>
                  <a:cubicBezTo>
                    <a:pt x="15709" y="20597"/>
                    <a:pt x="15709" y="20597"/>
                    <a:pt x="15709" y="20597"/>
                  </a:cubicBezTo>
                  <a:cubicBezTo>
                    <a:pt x="15597" y="20597"/>
                    <a:pt x="15597" y="20597"/>
                    <a:pt x="15597" y="20597"/>
                  </a:cubicBezTo>
                  <a:cubicBezTo>
                    <a:pt x="15597" y="20597"/>
                    <a:pt x="15597" y="20597"/>
                    <a:pt x="15597" y="20597"/>
                  </a:cubicBezTo>
                  <a:cubicBezTo>
                    <a:pt x="15541" y="20597"/>
                    <a:pt x="15541" y="20597"/>
                    <a:pt x="15541" y="20597"/>
                  </a:cubicBezTo>
                  <a:cubicBezTo>
                    <a:pt x="15485" y="20597"/>
                    <a:pt x="15485" y="20597"/>
                    <a:pt x="15485" y="20597"/>
                  </a:cubicBezTo>
                  <a:cubicBezTo>
                    <a:pt x="15429" y="20597"/>
                    <a:pt x="15429" y="20597"/>
                    <a:pt x="15429" y="20597"/>
                  </a:cubicBezTo>
                  <a:cubicBezTo>
                    <a:pt x="15485" y="20530"/>
                    <a:pt x="15485" y="20530"/>
                    <a:pt x="15485" y="20530"/>
                  </a:cubicBezTo>
                  <a:cubicBezTo>
                    <a:pt x="15541" y="20530"/>
                    <a:pt x="15541" y="20530"/>
                    <a:pt x="15541" y="20530"/>
                  </a:cubicBezTo>
                  <a:cubicBezTo>
                    <a:pt x="15597" y="20463"/>
                    <a:pt x="15597" y="20463"/>
                    <a:pt x="15597" y="20463"/>
                  </a:cubicBezTo>
                  <a:cubicBezTo>
                    <a:pt x="15597" y="20463"/>
                    <a:pt x="15597" y="20463"/>
                    <a:pt x="15597" y="20463"/>
                  </a:cubicBezTo>
                  <a:cubicBezTo>
                    <a:pt x="15597" y="20463"/>
                    <a:pt x="15597" y="20463"/>
                    <a:pt x="15597" y="20463"/>
                  </a:cubicBezTo>
                  <a:cubicBezTo>
                    <a:pt x="15541" y="20396"/>
                    <a:pt x="15541" y="20396"/>
                    <a:pt x="15541" y="20396"/>
                  </a:cubicBezTo>
                  <a:cubicBezTo>
                    <a:pt x="15541" y="20530"/>
                    <a:pt x="15541" y="20530"/>
                    <a:pt x="15541" y="20530"/>
                  </a:cubicBezTo>
                  <a:cubicBezTo>
                    <a:pt x="15485" y="20530"/>
                    <a:pt x="15485" y="20530"/>
                    <a:pt x="15485" y="20530"/>
                  </a:cubicBezTo>
                  <a:cubicBezTo>
                    <a:pt x="15429" y="20597"/>
                    <a:pt x="15429" y="20597"/>
                    <a:pt x="15429" y="20597"/>
                  </a:cubicBezTo>
                  <a:cubicBezTo>
                    <a:pt x="15372" y="20597"/>
                    <a:pt x="15372" y="20597"/>
                    <a:pt x="15372" y="20597"/>
                  </a:cubicBezTo>
                  <a:cubicBezTo>
                    <a:pt x="15316" y="20597"/>
                    <a:pt x="15316" y="20597"/>
                    <a:pt x="15316" y="20597"/>
                  </a:cubicBezTo>
                  <a:cubicBezTo>
                    <a:pt x="15204" y="20664"/>
                    <a:pt x="15204" y="20664"/>
                    <a:pt x="15204" y="20664"/>
                  </a:cubicBezTo>
                  <a:cubicBezTo>
                    <a:pt x="15204" y="20664"/>
                    <a:pt x="15204" y="20664"/>
                    <a:pt x="15204" y="20664"/>
                  </a:cubicBezTo>
                  <a:cubicBezTo>
                    <a:pt x="15204" y="20597"/>
                    <a:pt x="15204" y="20597"/>
                    <a:pt x="15204" y="20597"/>
                  </a:cubicBezTo>
                  <a:cubicBezTo>
                    <a:pt x="15204" y="20597"/>
                    <a:pt x="15204" y="20597"/>
                    <a:pt x="15204" y="20597"/>
                  </a:cubicBezTo>
                  <a:cubicBezTo>
                    <a:pt x="15260" y="20530"/>
                    <a:pt x="15260" y="20530"/>
                    <a:pt x="15260" y="20530"/>
                  </a:cubicBezTo>
                  <a:cubicBezTo>
                    <a:pt x="15204" y="20597"/>
                    <a:pt x="15204" y="20597"/>
                    <a:pt x="15204" y="20597"/>
                  </a:cubicBezTo>
                  <a:cubicBezTo>
                    <a:pt x="15148" y="20664"/>
                    <a:pt x="15148" y="20664"/>
                    <a:pt x="15148" y="20664"/>
                  </a:cubicBezTo>
                  <a:cubicBezTo>
                    <a:pt x="15092" y="20664"/>
                    <a:pt x="15092" y="20664"/>
                    <a:pt x="15092" y="20664"/>
                  </a:cubicBezTo>
                  <a:cubicBezTo>
                    <a:pt x="15092" y="20664"/>
                    <a:pt x="15092" y="20664"/>
                    <a:pt x="15092" y="20664"/>
                  </a:cubicBezTo>
                  <a:cubicBezTo>
                    <a:pt x="15036" y="20664"/>
                    <a:pt x="15036" y="20664"/>
                    <a:pt x="15036" y="20664"/>
                  </a:cubicBezTo>
                  <a:cubicBezTo>
                    <a:pt x="15036" y="20664"/>
                    <a:pt x="15036" y="20664"/>
                    <a:pt x="15036" y="20664"/>
                  </a:cubicBezTo>
                  <a:cubicBezTo>
                    <a:pt x="14980" y="20664"/>
                    <a:pt x="14980" y="20664"/>
                    <a:pt x="14980" y="20664"/>
                  </a:cubicBezTo>
                  <a:cubicBezTo>
                    <a:pt x="14924" y="20664"/>
                    <a:pt x="14924" y="20664"/>
                    <a:pt x="14924" y="20664"/>
                  </a:cubicBezTo>
                  <a:cubicBezTo>
                    <a:pt x="14868" y="20597"/>
                    <a:pt x="14868" y="20597"/>
                    <a:pt x="14868" y="20597"/>
                  </a:cubicBezTo>
                  <a:cubicBezTo>
                    <a:pt x="14868" y="20597"/>
                    <a:pt x="14868" y="20597"/>
                    <a:pt x="14868" y="20597"/>
                  </a:cubicBezTo>
                  <a:cubicBezTo>
                    <a:pt x="14868" y="20597"/>
                    <a:pt x="14868" y="20597"/>
                    <a:pt x="14868" y="20597"/>
                  </a:cubicBezTo>
                  <a:cubicBezTo>
                    <a:pt x="14868" y="20597"/>
                    <a:pt x="14868" y="20597"/>
                    <a:pt x="14868" y="20597"/>
                  </a:cubicBezTo>
                  <a:cubicBezTo>
                    <a:pt x="14868" y="20530"/>
                    <a:pt x="14868" y="20530"/>
                    <a:pt x="14868" y="20530"/>
                  </a:cubicBezTo>
                  <a:cubicBezTo>
                    <a:pt x="14868" y="20530"/>
                    <a:pt x="14868" y="20530"/>
                    <a:pt x="14868" y="20530"/>
                  </a:cubicBezTo>
                  <a:cubicBezTo>
                    <a:pt x="14868" y="20463"/>
                    <a:pt x="14868" y="20463"/>
                    <a:pt x="14868" y="20463"/>
                  </a:cubicBezTo>
                  <a:cubicBezTo>
                    <a:pt x="14868" y="20463"/>
                    <a:pt x="14868" y="20463"/>
                    <a:pt x="14868" y="20463"/>
                  </a:cubicBezTo>
                  <a:cubicBezTo>
                    <a:pt x="14811" y="20396"/>
                    <a:pt x="14811" y="20396"/>
                    <a:pt x="14811" y="20396"/>
                  </a:cubicBezTo>
                  <a:cubicBezTo>
                    <a:pt x="14811" y="20396"/>
                    <a:pt x="14811" y="20396"/>
                    <a:pt x="14811" y="20396"/>
                  </a:cubicBezTo>
                  <a:cubicBezTo>
                    <a:pt x="14811" y="20396"/>
                    <a:pt x="14811" y="20396"/>
                    <a:pt x="14811" y="20396"/>
                  </a:cubicBezTo>
                  <a:cubicBezTo>
                    <a:pt x="14868" y="20062"/>
                    <a:pt x="14868" y="20062"/>
                    <a:pt x="14868" y="20062"/>
                  </a:cubicBezTo>
                  <a:cubicBezTo>
                    <a:pt x="14868" y="19928"/>
                    <a:pt x="14868" y="19928"/>
                    <a:pt x="14868" y="19928"/>
                  </a:cubicBezTo>
                  <a:cubicBezTo>
                    <a:pt x="14811" y="19861"/>
                    <a:pt x="14811" y="19861"/>
                    <a:pt x="14811" y="19861"/>
                  </a:cubicBezTo>
                  <a:cubicBezTo>
                    <a:pt x="14755" y="19861"/>
                    <a:pt x="14755" y="19861"/>
                    <a:pt x="14755" y="19861"/>
                  </a:cubicBezTo>
                  <a:cubicBezTo>
                    <a:pt x="14699" y="19861"/>
                    <a:pt x="14699" y="19861"/>
                    <a:pt x="14699" y="19861"/>
                  </a:cubicBezTo>
                  <a:cubicBezTo>
                    <a:pt x="14643" y="19861"/>
                    <a:pt x="14643" y="19861"/>
                    <a:pt x="14643" y="19861"/>
                  </a:cubicBezTo>
                  <a:cubicBezTo>
                    <a:pt x="14587" y="19861"/>
                    <a:pt x="14587" y="19861"/>
                    <a:pt x="14587" y="19861"/>
                  </a:cubicBezTo>
                  <a:cubicBezTo>
                    <a:pt x="14587" y="19794"/>
                    <a:pt x="14587" y="19794"/>
                    <a:pt x="14587" y="19794"/>
                  </a:cubicBezTo>
                  <a:cubicBezTo>
                    <a:pt x="14587" y="19794"/>
                    <a:pt x="14587" y="19794"/>
                    <a:pt x="14587" y="19794"/>
                  </a:cubicBezTo>
                  <a:cubicBezTo>
                    <a:pt x="14531" y="19861"/>
                    <a:pt x="14531" y="19861"/>
                    <a:pt x="14531" y="19861"/>
                  </a:cubicBezTo>
                  <a:cubicBezTo>
                    <a:pt x="14475" y="19928"/>
                    <a:pt x="14475" y="19928"/>
                    <a:pt x="14475" y="19928"/>
                  </a:cubicBezTo>
                  <a:cubicBezTo>
                    <a:pt x="14419" y="19995"/>
                    <a:pt x="14419" y="19995"/>
                    <a:pt x="14419" y="19995"/>
                  </a:cubicBezTo>
                  <a:cubicBezTo>
                    <a:pt x="14363" y="20062"/>
                    <a:pt x="14363" y="20062"/>
                    <a:pt x="14363" y="20062"/>
                  </a:cubicBezTo>
                  <a:cubicBezTo>
                    <a:pt x="14363" y="20129"/>
                    <a:pt x="14363" y="20129"/>
                    <a:pt x="14363" y="20129"/>
                  </a:cubicBezTo>
                  <a:cubicBezTo>
                    <a:pt x="14306" y="20129"/>
                    <a:pt x="14306" y="20129"/>
                    <a:pt x="14306" y="20129"/>
                  </a:cubicBezTo>
                  <a:cubicBezTo>
                    <a:pt x="14306" y="20196"/>
                    <a:pt x="14306" y="20196"/>
                    <a:pt x="14306" y="20196"/>
                  </a:cubicBezTo>
                  <a:cubicBezTo>
                    <a:pt x="14306" y="20263"/>
                    <a:pt x="14306" y="20263"/>
                    <a:pt x="14306" y="20263"/>
                  </a:cubicBezTo>
                  <a:cubicBezTo>
                    <a:pt x="14194" y="20329"/>
                    <a:pt x="14194" y="20329"/>
                    <a:pt x="14194" y="20329"/>
                  </a:cubicBezTo>
                  <a:cubicBezTo>
                    <a:pt x="14194" y="20396"/>
                    <a:pt x="14194" y="20396"/>
                    <a:pt x="14194" y="20396"/>
                  </a:cubicBezTo>
                  <a:cubicBezTo>
                    <a:pt x="14082" y="20463"/>
                    <a:pt x="14082" y="20463"/>
                    <a:pt x="14082" y="20463"/>
                  </a:cubicBezTo>
                  <a:cubicBezTo>
                    <a:pt x="14082" y="20530"/>
                    <a:pt x="14082" y="20530"/>
                    <a:pt x="14082" y="20530"/>
                  </a:cubicBezTo>
                  <a:cubicBezTo>
                    <a:pt x="14082" y="20530"/>
                    <a:pt x="14082" y="20530"/>
                    <a:pt x="14082" y="20530"/>
                  </a:cubicBezTo>
                  <a:cubicBezTo>
                    <a:pt x="14026" y="20530"/>
                    <a:pt x="14026" y="20530"/>
                    <a:pt x="14026" y="20530"/>
                  </a:cubicBezTo>
                  <a:cubicBezTo>
                    <a:pt x="13970" y="20530"/>
                    <a:pt x="13970" y="20530"/>
                    <a:pt x="13970" y="20530"/>
                  </a:cubicBezTo>
                  <a:cubicBezTo>
                    <a:pt x="13970" y="20530"/>
                    <a:pt x="13970" y="20530"/>
                    <a:pt x="13970" y="20530"/>
                  </a:cubicBezTo>
                  <a:cubicBezTo>
                    <a:pt x="13970" y="20530"/>
                    <a:pt x="13970" y="20530"/>
                    <a:pt x="13970" y="20530"/>
                  </a:cubicBezTo>
                  <a:cubicBezTo>
                    <a:pt x="13914" y="20597"/>
                    <a:pt x="13914" y="20597"/>
                    <a:pt x="13914" y="20597"/>
                  </a:cubicBezTo>
                  <a:cubicBezTo>
                    <a:pt x="13184" y="20597"/>
                    <a:pt x="13184" y="20597"/>
                    <a:pt x="13184" y="20597"/>
                  </a:cubicBezTo>
                  <a:cubicBezTo>
                    <a:pt x="13072" y="20597"/>
                    <a:pt x="13072" y="20597"/>
                    <a:pt x="13072" y="20597"/>
                  </a:cubicBezTo>
                  <a:cubicBezTo>
                    <a:pt x="13016" y="20664"/>
                    <a:pt x="13016" y="20664"/>
                    <a:pt x="13016" y="20664"/>
                  </a:cubicBezTo>
                  <a:cubicBezTo>
                    <a:pt x="12960" y="20664"/>
                    <a:pt x="12960" y="20664"/>
                    <a:pt x="12960" y="20664"/>
                  </a:cubicBezTo>
                  <a:cubicBezTo>
                    <a:pt x="12904" y="20731"/>
                    <a:pt x="12904" y="20731"/>
                    <a:pt x="12904" y="20731"/>
                  </a:cubicBezTo>
                  <a:cubicBezTo>
                    <a:pt x="12792" y="20798"/>
                    <a:pt x="12792" y="20798"/>
                    <a:pt x="12792" y="20798"/>
                  </a:cubicBezTo>
                  <a:cubicBezTo>
                    <a:pt x="12736" y="20864"/>
                    <a:pt x="12736" y="20864"/>
                    <a:pt x="12736" y="20864"/>
                  </a:cubicBezTo>
                  <a:cubicBezTo>
                    <a:pt x="12679" y="20864"/>
                    <a:pt x="12679" y="20864"/>
                    <a:pt x="12679" y="20864"/>
                  </a:cubicBezTo>
                  <a:cubicBezTo>
                    <a:pt x="12511" y="21065"/>
                    <a:pt x="12511" y="21065"/>
                    <a:pt x="12511" y="21065"/>
                  </a:cubicBezTo>
                  <a:cubicBezTo>
                    <a:pt x="12006" y="21199"/>
                    <a:pt x="12006" y="21199"/>
                    <a:pt x="12006" y="21199"/>
                  </a:cubicBezTo>
                  <a:cubicBezTo>
                    <a:pt x="12006" y="21333"/>
                    <a:pt x="12006" y="21333"/>
                    <a:pt x="12006" y="21333"/>
                  </a:cubicBezTo>
                  <a:cubicBezTo>
                    <a:pt x="11894" y="21333"/>
                    <a:pt x="11894" y="21333"/>
                    <a:pt x="11894" y="21333"/>
                  </a:cubicBezTo>
                  <a:cubicBezTo>
                    <a:pt x="11052" y="21600"/>
                    <a:pt x="11052" y="21600"/>
                    <a:pt x="11052" y="21600"/>
                  </a:cubicBezTo>
                  <a:cubicBezTo>
                    <a:pt x="10996" y="21533"/>
                    <a:pt x="10996" y="21533"/>
                    <a:pt x="10996" y="21533"/>
                  </a:cubicBezTo>
                  <a:cubicBezTo>
                    <a:pt x="11052" y="21466"/>
                    <a:pt x="11052" y="21466"/>
                    <a:pt x="11052" y="21466"/>
                  </a:cubicBezTo>
                  <a:cubicBezTo>
                    <a:pt x="11165" y="21399"/>
                    <a:pt x="11165" y="21399"/>
                    <a:pt x="11165" y="21399"/>
                  </a:cubicBezTo>
                  <a:cubicBezTo>
                    <a:pt x="11165" y="21333"/>
                    <a:pt x="11165" y="21333"/>
                    <a:pt x="11165" y="21333"/>
                  </a:cubicBezTo>
                  <a:cubicBezTo>
                    <a:pt x="11221" y="21266"/>
                    <a:pt x="11221" y="21266"/>
                    <a:pt x="11221" y="21266"/>
                  </a:cubicBezTo>
                  <a:cubicBezTo>
                    <a:pt x="11221" y="21266"/>
                    <a:pt x="11221" y="21266"/>
                    <a:pt x="11221" y="21266"/>
                  </a:cubicBezTo>
                  <a:cubicBezTo>
                    <a:pt x="11277" y="20864"/>
                    <a:pt x="11277" y="20864"/>
                    <a:pt x="11277" y="20864"/>
                  </a:cubicBezTo>
                  <a:cubicBezTo>
                    <a:pt x="11109" y="20062"/>
                    <a:pt x="11109" y="20062"/>
                    <a:pt x="11109" y="20062"/>
                  </a:cubicBezTo>
                  <a:cubicBezTo>
                    <a:pt x="10940" y="19928"/>
                    <a:pt x="10940" y="19928"/>
                    <a:pt x="10940" y="19928"/>
                  </a:cubicBezTo>
                  <a:cubicBezTo>
                    <a:pt x="10884" y="19861"/>
                    <a:pt x="10884" y="19861"/>
                    <a:pt x="10884" y="19861"/>
                  </a:cubicBezTo>
                  <a:cubicBezTo>
                    <a:pt x="9874" y="19326"/>
                    <a:pt x="9874" y="19326"/>
                    <a:pt x="9874" y="19326"/>
                  </a:cubicBezTo>
                  <a:cubicBezTo>
                    <a:pt x="9818" y="19326"/>
                    <a:pt x="9818" y="19326"/>
                    <a:pt x="9818" y="19326"/>
                  </a:cubicBezTo>
                  <a:cubicBezTo>
                    <a:pt x="9762" y="19259"/>
                    <a:pt x="9762" y="19259"/>
                    <a:pt x="9762" y="19259"/>
                  </a:cubicBezTo>
                  <a:cubicBezTo>
                    <a:pt x="9762" y="19259"/>
                    <a:pt x="9762" y="19259"/>
                    <a:pt x="9762" y="19259"/>
                  </a:cubicBezTo>
                  <a:cubicBezTo>
                    <a:pt x="9650" y="19259"/>
                    <a:pt x="9650" y="19259"/>
                    <a:pt x="9650" y="19259"/>
                  </a:cubicBezTo>
                  <a:cubicBezTo>
                    <a:pt x="9594" y="19193"/>
                    <a:pt x="9594" y="19193"/>
                    <a:pt x="9594" y="19193"/>
                  </a:cubicBezTo>
                  <a:cubicBezTo>
                    <a:pt x="9594" y="19193"/>
                    <a:pt x="9594" y="19193"/>
                    <a:pt x="9594" y="19193"/>
                  </a:cubicBezTo>
                  <a:cubicBezTo>
                    <a:pt x="9538" y="19193"/>
                    <a:pt x="9538" y="19193"/>
                    <a:pt x="9538" y="19193"/>
                  </a:cubicBezTo>
                  <a:cubicBezTo>
                    <a:pt x="9482" y="19193"/>
                    <a:pt x="9482" y="19193"/>
                    <a:pt x="9482" y="19193"/>
                  </a:cubicBezTo>
                  <a:cubicBezTo>
                    <a:pt x="9425" y="19193"/>
                    <a:pt x="9425" y="19193"/>
                    <a:pt x="9425" y="19193"/>
                  </a:cubicBezTo>
                  <a:cubicBezTo>
                    <a:pt x="9425" y="19126"/>
                    <a:pt x="9425" y="19126"/>
                    <a:pt x="9425" y="19126"/>
                  </a:cubicBezTo>
                  <a:cubicBezTo>
                    <a:pt x="9369" y="19126"/>
                    <a:pt x="9369" y="19126"/>
                    <a:pt x="9369" y="19126"/>
                  </a:cubicBezTo>
                  <a:cubicBezTo>
                    <a:pt x="9257" y="19126"/>
                    <a:pt x="9257" y="19126"/>
                    <a:pt x="9257" y="19126"/>
                  </a:cubicBezTo>
                  <a:cubicBezTo>
                    <a:pt x="9257" y="19059"/>
                    <a:pt x="9257" y="19059"/>
                    <a:pt x="9257" y="19059"/>
                  </a:cubicBezTo>
                  <a:cubicBezTo>
                    <a:pt x="9201" y="19059"/>
                    <a:pt x="9201" y="19059"/>
                    <a:pt x="9201" y="19059"/>
                  </a:cubicBezTo>
                  <a:cubicBezTo>
                    <a:pt x="9145" y="18992"/>
                    <a:pt x="9145" y="18992"/>
                    <a:pt x="9145" y="18992"/>
                  </a:cubicBezTo>
                  <a:cubicBezTo>
                    <a:pt x="9089" y="18992"/>
                    <a:pt x="9089" y="18992"/>
                    <a:pt x="9089" y="18992"/>
                  </a:cubicBezTo>
                  <a:cubicBezTo>
                    <a:pt x="9089" y="18992"/>
                    <a:pt x="9089" y="18992"/>
                    <a:pt x="9089" y="18992"/>
                  </a:cubicBezTo>
                  <a:cubicBezTo>
                    <a:pt x="9033" y="18992"/>
                    <a:pt x="9033" y="18992"/>
                    <a:pt x="9033" y="18992"/>
                  </a:cubicBezTo>
                  <a:cubicBezTo>
                    <a:pt x="8977" y="18992"/>
                    <a:pt x="8977" y="18992"/>
                    <a:pt x="8977" y="18992"/>
                  </a:cubicBezTo>
                  <a:cubicBezTo>
                    <a:pt x="8977" y="18992"/>
                    <a:pt x="8977" y="18992"/>
                    <a:pt x="8977" y="18992"/>
                  </a:cubicBezTo>
                  <a:cubicBezTo>
                    <a:pt x="8921" y="18992"/>
                    <a:pt x="8921" y="18992"/>
                    <a:pt x="8921" y="18992"/>
                  </a:cubicBezTo>
                  <a:cubicBezTo>
                    <a:pt x="8921" y="18925"/>
                    <a:pt x="8921" y="18925"/>
                    <a:pt x="8921" y="18925"/>
                  </a:cubicBezTo>
                  <a:cubicBezTo>
                    <a:pt x="8864" y="18925"/>
                    <a:pt x="8864" y="18925"/>
                    <a:pt x="8864" y="18925"/>
                  </a:cubicBezTo>
                  <a:cubicBezTo>
                    <a:pt x="8864" y="18925"/>
                    <a:pt x="8864" y="18925"/>
                    <a:pt x="8864" y="18925"/>
                  </a:cubicBezTo>
                  <a:cubicBezTo>
                    <a:pt x="8808" y="18858"/>
                    <a:pt x="8808" y="18858"/>
                    <a:pt x="8808" y="18858"/>
                  </a:cubicBezTo>
                  <a:cubicBezTo>
                    <a:pt x="8808" y="18858"/>
                    <a:pt x="8808" y="18858"/>
                    <a:pt x="8808" y="18858"/>
                  </a:cubicBezTo>
                  <a:cubicBezTo>
                    <a:pt x="8752" y="18791"/>
                    <a:pt x="8752" y="18791"/>
                    <a:pt x="8752" y="18791"/>
                  </a:cubicBezTo>
                  <a:cubicBezTo>
                    <a:pt x="8696" y="18791"/>
                    <a:pt x="8696" y="18791"/>
                    <a:pt x="8696" y="18791"/>
                  </a:cubicBezTo>
                  <a:cubicBezTo>
                    <a:pt x="8640" y="18791"/>
                    <a:pt x="8640" y="18791"/>
                    <a:pt x="8640" y="18791"/>
                  </a:cubicBezTo>
                  <a:lnTo>
                    <a:pt x="2188" y="18123"/>
                  </a:lnTo>
                  <a:close/>
                  <a:moveTo>
                    <a:pt x="2188" y="1812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4" name="Google Shape;934;p16"/>
            <p:cNvSpPr/>
            <p:nvPr/>
          </p:nvSpPr>
          <p:spPr>
            <a:xfrm>
              <a:off x="0" y="585"/>
              <a:ext cx="2235" cy="1513"/>
            </a:xfrm>
            <a:custGeom>
              <a:avLst/>
              <a:gdLst/>
              <a:ahLst/>
              <a:cxnLst/>
              <a:rect l="l" t="t" r="r" b="b"/>
              <a:pathLst>
                <a:path w="21600" h="21600" extrusionOk="0">
                  <a:moveTo>
                    <a:pt x="19513" y="20684"/>
                  </a:moveTo>
                  <a:cubicBezTo>
                    <a:pt x="19513" y="20553"/>
                    <a:pt x="19513" y="20553"/>
                    <a:pt x="19513" y="20553"/>
                  </a:cubicBezTo>
                  <a:cubicBezTo>
                    <a:pt x="19513" y="20553"/>
                    <a:pt x="19513" y="20553"/>
                    <a:pt x="19513" y="20553"/>
                  </a:cubicBezTo>
                  <a:cubicBezTo>
                    <a:pt x="19513" y="20553"/>
                    <a:pt x="19513" y="20553"/>
                    <a:pt x="19513" y="20553"/>
                  </a:cubicBezTo>
                  <a:cubicBezTo>
                    <a:pt x="19513" y="20422"/>
                    <a:pt x="19513" y="20422"/>
                    <a:pt x="19513" y="20422"/>
                  </a:cubicBezTo>
                  <a:cubicBezTo>
                    <a:pt x="19513" y="20422"/>
                    <a:pt x="19513" y="20422"/>
                    <a:pt x="19513" y="20422"/>
                  </a:cubicBezTo>
                  <a:cubicBezTo>
                    <a:pt x="19513" y="20422"/>
                    <a:pt x="19513" y="20422"/>
                    <a:pt x="19513" y="20422"/>
                  </a:cubicBezTo>
                  <a:cubicBezTo>
                    <a:pt x="19422" y="20291"/>
                    <a:pt x="19422" y="20291"/>
                    <a:pt x="19422" y="20291"/>
                  </a:cubicBezTo>
                  <a:cubicBezTo>
                    <a:pt x="19422" y="20291"/>
                    <a:pt x="19422" y="20291"/>
                    <a:pt x="19422" y="20291"/>
                  </a:cubicBezTo>
                  <a:cubicBezTo>
                    <a:pt x="19422" y="20160"/>
                    <a:pt x="19422" y="20160"/>
                    <a:pt x="19422" y="20160"/>
                  </a:cubicBezTo>
                  <a:cubicBezTo>
                    <a:pt x="19331" y="20029"/>
                    <a:pt x="19331" y="20029"/>
                    <a:pt x="19331" y="20029"/>
                  </a:cubicBezTo>
                  <a:cubicBezTo>
                    <a:pt x="19240" y="20029"/>
                    <a:pt x="19240" y="20029"/>
                    <a:pt x="19240" y="20029"/>
                  </a:cubicBezTo>
                  <a:cubicBezTo>
                    <a:pt x="19240" y="19898"/>
                    <a:pt x="19240" y="19898"/>
                    <a:pt x="19240" y="19898"/>
                  </a:cubicBezTo>
                  <a:cubicBezTo>
                    <a:pt x="19150" y="19767"/>
                    <a:pt x="19150" y="19767"/>
                    <a:pt x="19150" y="19767"/>
                  </a:cubicBezTo>
                  <a:cubicBezTo>
                    <a:pt x="19150" y="19767"/>
                    <a:pt x="19150" y="19767"/>
                    <a:pt x="19150" y="19767"/>
                  </a:cubicBezTo>
                  <a:cubicBezTo>
                    <a:pt x="19059" y="19767"/>
                    <a:pt x="19059" y="19767"/>
                    <a:pt x="19059" y="19767"/>
                  </a:cubicBezTo>
                  <a:cubicBezTo>
                    <a:pt x="19059" y="19767"/>
                    <a:pt x="19059" y="19767"/>
                    <a:pt x="19059" y="19767"/>
                  </a:cubicBezTo>
                  <a:cubicBezTo>
                    <a:pt x="19059" y="19636"/>
                    <a:pt x="19059" y="19636"/>
                    <a:pt x="19059" y="19636"/>
                  </a:cubicBezTo>
                  <a:cubicBezTo>
                    <a:pt x="19059" y="19636"/>
                    <a:pt x="19059" y="19636"/>
                    <a:pt x="19059" y="19636"/>
                  </a:cubicBezTo>
                  <a:cubicBezTo>
                    <a:pt x="19059" y="19505"/>
                    <a:pt x="19059" y="19505"/>
                    <a:pt x="19059" y="19505"/>
                  </a:cubicBezTo>
                  <a:cubicBezTo>
                    <a:pt x="19059" y="19505"/>
                    <a:pt x="19059" y="19505"/>
                    <a:pt x="19059" y="19505"/>
                  </a:cubicBezTo>
                  <a:cubicBezTo>
                    <a:pt x="19059" y="19505"/>
                    <a:pt x="19059" y="19505"/>
                    <a:pt x="19059" y="19505"/>
                  </a:cubicBezTo>
                  <a:cubicBezTo>
                    <a:pt x="19059" y="19375"/>
                    <a:pt x="19059" y="19375"/>
                    <a:pt x="19059" y="19375"/>
                  </a:cubicBezTo>
                  <a:cubicBezTo>
                    <a:pt x="19059" y="19375"/>
                    <a:pt x="19059" y="19375"/>
                    <a:pt x="19059" y="19375"/>
                  </a:cubicBezTo>
                  <a:cubicBezTo>
                    <a:pt x="19059" y="19375"/>
                    <a:pt x="19059" y="19375"/>
                    <a:pt x="19059" y="19375"/>
                  </a:cubicBezTo>
                  <a:cubicBezTo>
                    <a:pt x="18968" y="19375"/>
                    <a:pt x="18968" y="19375"/>
                    <a:pt x="18968" y="19375"/>
                  </a:cubicBezTo>
                  <a:cubicBezTo>
                    <a:pt x="18968" y="19244"/>
                    <a:pt x="18968" y="19244"/>
                    <a:pt x="18968" y="19244"/>
                  </a:cubicBezTo>
                  <a:cubicBezTo>
                    <a:pt x="19059" y="19244"/>
                    <a:pt x="19059" y="19244"/>
                    <a:pt x="19059" y="19244"/>
                  </a:cubicBezTo>
                  <a:cubicBezTo>
                    <a:pt x="19059" y="18851"/>
                    <a:pt x="19059" y="18851"/>
                    <a:pt x="19059" y="18851"/>
                  </a:cubicBezTo>
                  <a:cubicBezTo>
                    <a:pt x="19059" y="18458"/>
                    <a:pt x="19059" y="18458"/>
                    <a:pt x="19059" y="18458"/>
                  </a:cubicBezTo>
                  <a:cubicBezTo>
                    <a:pt x="19059" y="18196"/>
                    <a:pt x="19059" y="18196"/>
                    <a:pt x="19059" y="18196"/>
                  </a:cubicBezTo>
                  <a:cubicBezTo>
                    <a:pt x="19059" y="18065"/>
                    <a:pt x="19059" y="18065"/>
                    <a:pt x="19059" y="18065"/>
                  </a:cubicBezTo>
                  <a:cubicBezTo>
                    <a:pt x="19059" y="17935"/>
                    <a:pt x="19059" y="17935"/>
                    <a:pt x="19059" y="17935"/>
                  </a:cubicBezTo>
                  <a:cubicBezTo>
                    <a:pt x="19059" y="17935"/>
                    <a:pt x="19059" y="17935"/>
                    <a:pt x="19059" y="17935"/>
                  </a:cubicBezTo>
                  <a:cubicBezTo>
                    <a:pt x="19059" y="17804"/>
                    <a:pt x="19059" y="17804"/>
                    <a:pt x="19059" y="17804"/>
                  </a:cubicBezTo>
                  <a:cubicBezTo>
                    <a:pt x="19059" y="17673"/>
                    <a:pt x="19059" y="17673"/>
                    <a:pt x="19059" y="17673"/>
                  </a:cubicBezTo>
                  <a:cubicBezTo>
                    <a:pt x="19059" y="17542"/>
                    <a:pt x="19059" y="17542"/>
                    <a:pt x="19059" y="17542"/>
                  </a:cubicBezTo>
                  <a:cubicBezTo>
                    <a:pt x="18968" y="17411"/>
                    <a:pt x="18968" y="17411"/>
                    <a:pt x="18968" y="17411"/>
                  </a:cubicBezTo>
                  <a:cubicBezTo>
                    <a:pt x="18877" y="17149"/>
                    <a:pt x="18877" y="17149"/>
                    <a:pt x="18877" y="17149"/>
                  </a:cubicBezTo>
                  <a:cubicBezTo>
                    <a:pt x="18877" y="17149"/>
                    <a:pt x="18877" y="17149"/>
                    <a:pt x="18877" y="17149"/>
                  </a:cubicBezTo>
                  <a:cubicBezTo>
                    <a:pt x="18877" y="16756"/>
                    <a:pt x="18877" y="16756"/>
                    <a:pt x="18877" y="16756"/>
                  </a:cubicBezTo>
                  <a:cubicBezTo>
                    <a:pt x="18877" y="16756"/>
                    <a:pt x="18877" y="16756"/>
                    <a:pt x="18877" y="16756"/>
                  </a:cubicBezTo>
                  <a:cubicBezTo>
                    <a:pt x="18877" y="16625"/>
                    <a:pt x="18877" y="16625"/>
                    <a:pt x="18877" y="16625"/>
                  </a:cubicBezTo>
                  <a:cubicBezTo>
                    <a:pt x="18877" y="16495"/>
                    <a:pt x="18877" y="16495"/>
                    <a:pt x="18877" y="16495"/>
                  </a:cubicBezTo>
                  <a:cubicBezTo>
                    <a:pt x="18877" y="16364"/>
                    <a:pt x="18877" y="16364"/>
                    <a:pt x="18877" y="16364"/>
                  </a:cubicBezTo>
                  <a:cubicBezTo>
                    <a:pt x="18787" y="16364"/>
                    <a:pt x="18787" y="16364"/>
                    <a:pt x="18787" y="16364"/>
                  </a:cubicBezTo>
                  <a:cubicBezTo>
                    <a:pt x="18696" y="16364"/>
                    <a:pt x="18696" y="16364"/>
                    <a:pt x="18696" y="16364"/>
                  </a:cubicBezTo>
                  <a:cubicBezTo>
                    <a:pt x="18514" y="16364"/>
                    <a:pt x="18514" y="16364"/>
                    <a:pt x="18514" y="16364"/>
                  </a:cubicBezTo>
                  <a:cubicBezTo>
                    <a:pt x="18514" y="16364"/>
                    <a:pt x="18514" y="16364"/>
                    <a:pt x="18514" y="16364"/>
                  </a:cubicBezTo>
                  <a:cubicBezTo>
                    <a:pt x="18333" y="16495"/>
                    <a:pt x="18333" y="16495"/>
                    <a:pt x="18333" y="16495"/>
                  </a:cubicBezTo>
                  <a:cubicBezTo>
                    <a:pt x="18242" y="16625"/>
                    <a:pt x="18242" y="16625"/>
                    <a:pt x="18242" y="16625"/>
                  </a:cubicBezTo>
                  <a:cubicBezTo>
                    <a:pt x="18151" y="16756"/>
                    <a:pt x="18151" y="16756"/>
                    <a:pt x="18151" y="16756"/>
                  </a:cubicBezTo>
                  <a:cubicBezTo>
                    <a:pt x="18061" y="16887"/>
                    <a:pt x="18061" y="16887"/>
                    <a:pt x="18061" y="16887"/>
                  </a:cubicBezTo>
                  <a:cubicBezTo>
                    <a:pt x="17970" y="16887"/>
                    <a:pt x="17970" y="16887"/>
                    <a:pt x="17970" y="16887"/>
                  </a:cubicBezTo>
                  <a:cubicBezTo>
                    <a:pt x="17788" y="16887"/>
                    <a:pt x="17788" y="16887"/>
                    <a:pt x="17788" y="16887"/>
                  </a:cubicBezTo>
                  <a:cubicBezTo>
                    <a:pt x="17788" y="16887"/>
                    <a:pt x="17788" y="16887"/>
                    <a:pt x="17788" y="16887"/>
                  </a:cubicBezTo>
                  <a:cubicBezTo>
                    <a:pt x="17788" y="16887"/>
                    <a:pt x="17788" y="16887"/>
                    <a:pt x="17788" y="16887"/>
                  </a:cubicBezTo>
                  <a:cubicBezTo>
                    <a:pt x="17788" y="16756"/>
                    <a:pt x="17788" y="16756"/>
                    <a:pt x="17788" y="16756"/>
                  </a:cubicBezTo>
                  <a:cubicBezTo>
                    <a:pt x="17788" y="16625"/>
                    <a:pt x="17788" y="16625"/>
                    <a:pt x="17788" y="16625"/>
                  </a:cubicBezTo>
                  <a:cubicBezTo>
                    <a:pt x="17697" y="15971"/>
                    <a:pt x="17697" y="15971"/>
                    <a:pt x="17697" y="15971"/>
                  </a:cubicBezTo>
                  <a:cubicBezTo>
                    <a:pt x="17607" y="15709"/>
                    <a:pt x="17607" y="15709"/>
                    <a:pt x="17607" y="15709"/>
                  </a:cubicBezTo>
                  <a:cubicBezTo>
                    <a:pt x="17607" y="15578"/>
                    <a:pt x="17607" y="15578"/>
                    <a:pt x="17607" y="15578"/>
                  </a:cubicBezTo>
                  <a:cubicBezTo>
                    <a:pt x="17697" y="15316"/>
                    <a:pt x="17697" y="15316"/>
                    <a:pt x="17697" y="15316"/>
                  </a:cubicBezTo>
                  <a:cubicBezTo>
                    <a:pt x="17425" y="15316"/>
                    <a:pt x="17425" y="15316"/>
                    <a:pt x="17425" y="15316"/>
                  </a:cubicBezTo>
                  <a:cubicBezTo>
                    <a:pt x="17334" y="15447"/>
                    <a:pt x="17334" y="15447"/>
                    <a:pt x="17334" y="15447"/>
                  </a:cubicBezTo>
                  <a:cubicBezTo>
                    <a:pt x="17244" y="15316"/>
                    <a:pt x="17244" y="15316"/>
                    <a:pt x="17244" y="15316"/>
                  </a:cubicBezTo>
                  <a:cubicBezTo>
                    <a:pt x="16971" y="15316"/>
                    <a:pt x="16971" y="15316"/>
                    <a:pt x="16971" y="15316"/>
                  </a:cubicBezTo>
                  <a:cubicBezTo>
                    <a:pt x="21600" y="4320"/>
                    <a:pt x="21600" y="4320"/>
                    <a:pt x="21600" y="4320"/>
                  </a:cubicBezTo>
                  <a:cubicBezTo>
                    <a:pt x="21600" y="4189"/>
                    <a:pt x="21600" y="4189"/>
                    <a:pt x="21600" y="4189"/>
                  </a:cubicBezTo>
                  <a:cubicBezTo>
                    <a:pt x="21509" y="4189"/>
                    <a:pt x="21509" y="4189"/>
                    <a:pt x="21509" y="4189"/>
                  </a:cubicBezTo>
                  <a:cubicBezTo>
                    <a:pt x="21418" y="4189"/>
                    <a:pt x="21418" y="4189"/>
                    <a:pt x="21418" y="4189"/>
                  </a:cubicBezTo>
                  <a:cubicBezTo>
                    <a:pt x="21418" y="4189"/>
                    <a:pt x="21418" y="4189"/>
                    <a:pt x="21418" y="4189"/>
                  </a:cubicBezTo>
                  <a:cubicBezTo>
                    <a:pt x="21418" y="3927"/>
                    <a:pt x="21418" y="3927"/>
                    <a:pt x="21418" y="3927"/>
                  </a:cubicBezTo>
                  <a:cubicBezTo>
                    <a:pt x="21328" y="3796"/>
                    <a:pt x="21328" y="3796"/>
                    <a:pt x="21328" y="3796"/>
                  </a:cubicBezTo>
                  <a:cubicBezTo>
                    <a:pt x="21328" y="3796"/>
                    <a:pt x="21328" y="3796"/>
                    <a:pt x="21328" y="3796"/>
                  </a:cubicBezTo>
                  <a:cubicBezTo>
                    <a:pt x="21237" y="3665"/>
                    <a:pt x="21237" y="3665"/>
                    <a:pt x="21237" y="3665"/>
                  </a:cubicBezTo>
                  <a:cubicBezTo>
                    <a:pt x="21237" y="3535"/>
                    <a:pt x="21237" y="3535"/>
                    <a:pt x="21237" y="3535"/>
                  </a:cubicBezTo>
                  <a:cubicBezTo>
                    <a:pt x="21146" y="3535"/>
                    <a:pt x="21146" y="3535"/>
                    <a:pt x="21146" y="3535"/>
                  </a:cubicBezTo>
                  <a:cubicBezTo>
                    <a:pt x="21055" y="3535"/>
                    <a:pt x="21055" y="3535"/>
                    <a:pt x="21055" y="3535"/>
                  </a:cubicBezTo>
                  <a:cubicBezTo>
                    <a:pt x="21055" y="3535"/>
                    <a:pt x="21055" y="3535"/>
                    <a:pt x="21055" y="3535"/>
                  </a:cubicBezTo>
                  <a:cubicBezTo>
                    <a:pt x="20874" y="3535"/>
                    <a:pt x="20874" y="3535"/>
                    <a:pt x="20874" y="3535"/>
                  </a:cubicBezTo>
                  <a:cubicBezTo>
                    <a:pt x="20783" y="3535"/>
                    <a:pt x="20783" y="3535"/>
                    <a:pt x="20783" y="3535"/>
                  </a:cubicBezTo>
                  <a:cubicBezTo>
                    <a:pt x="20783" y="3535"/>
                    <a:pt x="20783" y="3535"/>
                    <a:pt x="20783" y="3535"/>
                  </a:cubicBezTo>
                  <a:cubicBezTo>
                    <a:pt x="20692" y="3535"/>
                    <a:pt x="20692" y="3535"/>
                    <a:pt x="20692" y="3535"/>
                  </a:cubicBezTo>
                  <a:cubicBezTo>
                    <a:pt x="20692" y="3535"/>
                    <a:pt x="20692" y="3535"/>
                    <a:pt x="20692" y="3535"/>
                  </a:cubicBezTo>
                  <a:cubicBezTo>
                    <a:pt x="20692" y="3535"/>
                    <a:pt x="20692" y="3535"/>
                    <a:pt x="20692" y="3535"/>
                  </a:cubicBezTo>
                  <a:cubicBezTo>
                    <a:pt x="20602" y="3535"/>
                    <a:pt x="20602" y="3535"/>
                    <a:pt x="20602" y="3535"/>
                  </a:cubicBezTo>
                  <a:cubicBezTo>
                    <a:pt x="20602" y="3404"/>
                    <a:pt x="20602" y="3404"/>
                    <a:pt x="20602" y="3404"/>
                  </a:cubicBezTo>
                  <a:cubicBezTo>
                    <a:pt x="20602" y="3404"/>
                    <a:pt x="20602" y="3404"/>
                    <a:pt x="20602" y="3404"/>
                  </a:cubicBezTo>
                  <a:cubicBezTo>
                    <a:pt x="20692" y="3404"/>
                    <a:pt x="20692" y="3404"/>
                    <a:pt x="20692" y="3404"/>
                  </a:cubicBezTo>
                  <a:cubicBezTo>
                    <a:pt x="20602" y="3404"/>
                    <a:pt x="20602" y="3404"/>
                    <a:pt x="20602" y="3404"/>
                  </a:cubicBezTo>
                  <a:cubicBezTo>
                    <a:pt x="20511" y="3404"/>
                    <a:pt x="20511" y="3404"/>
                    <a:pt x="20511" y="3404"/>
                  </a:cubicBezTo>
                  <a:cubicBezTo>
                    <a:pt x="20511" y="3404"/>
                    <a:pt x="20511" y="3404"/>
                    <a:pt x="20511" y="3404"/>
                  </a:cubicBezTo>
                  <a:cubicBezTo>
                    <a:pt x="20511" y="3273"/>
                    <a:pt x="20511" y="3273"/>
                    <a:pt x="20511" y="3273"/>
                  </a:cubicBezTo>
                  <a:cubicBezTo>
                    <a:pt x="20511" y="3273"/>
                    <a:pt x="20511" y="3273"/>
                    <a:pt x="20511" y="3273"/>
                  </a:cubicBezTo>
                  <a:cubicBezTo>
                    <a:pt x="20511" y="3273"/>
                    <a:pt x="20511" y="3273"/>
                    <a:pt x="20511" y="3273"/>
                  </a:cubicBezTo>
                  <a:cubicBezTo>
                    <a:pt x="20420" y="3273"/>
                    <a:pt x="20420" y="3273"/>
                    <a:pt x="20420" y="3273"/>
                  </a:cubicBezTo>
                  <a:cubicBezTo>
                    <a:pt x="20420" y="3273"/>
                    <a:pt x="20420" y="3273"/>
                    <a:pt x="20420" y="3273"/>
                  </a:cubicBezTo>
                  <a:cubicBezTo>
                    <a:pt x="20420" y="3142"/>
                    <a:pt x="20420" y="3142"/>
                    <a:pt x="20420" y="3142"/>
                  </a:cubicBezTo>
                  <a:cubicBezTo>
                    <a:pt x="20329" y="3142"/>
                    <a:pt x="20329" y="3142"/>
                    <a:pt x="20329" y="3142"/>
                  </a:cubicBezTo>
                  <a:cubicBezTo>
                    <a:pt x="20239" y="3011"/>
                    <a:pt x="20239" y="3011"/>
                    <a:pt x="20239" y="3011"/>
                  </a:cubicBezTo>
                  <a:cubicBezTo>
                    <a:pt x="20239" y="3011"/>
                    <a:pt x="20239" y="3011"/>
                    <a:pt x="20239" y="3011"/>
                  </a:cubicBezTo>
                  <a:cubicBezTo>
                    <a:pt x="20148" y="3011"/>
                    <a:pt x="20148" y="3011"/>
                    <a:pt x="20148" y="3011"/>
                  </a:cubicBezTo>
                  <a:cubicBezTo>
                    <a:pt x="20148" y="3011"/>
                    <a:pt x="20148" y="3011"/>
                    <a:pt x="20148" y="3011"/>
                  </a:cubicBezTo>
                  <a:cubicBezTo>
                    <a:pt x="20057" y="3011"/>
                    <a:pt x="20057" y="3011"/>
                    <a:pt x="20057" y="3011"/>
                  </a:cubicBezTo>
                  <a:cubicBezTo>
                    <a:pt x="20057" y="3011"/>
                    <a:pt x="20057" y="3011"/>
                    <a:pt x="20057" y="3011"/>
                  </a:cubicBezTo>
                  <a:cubicBezTo>
                    <a:pt x="20057" y="2880"/>
                    <a:pt x="20057" y="2880"/>
                    <a:pt x="20057" y="2880"/>
                  </a:cubicBezTo>
                  <a:cubicBezTo>
                    <a:pt x="20057" y="2880"/>
                    <a:pt x="20057" y="2880"/>
                    <a:pt x="20057" y="2880"/>
                  </a:cubicBezTo>
                  <a:cubicBezTo>
                    <a:pt x="19966" y="3011"/>
                    <a:pt x="19966" y="3011"/>
                    <a:pt x="19966" y="3011"/>
                  </a:cubicBezTo>
                  <a:cubicBezTo>
                    <a:pt x="19966" y="3011"/>
                    <a:pt x="19966" y="3011"/>
                    <a:pt x="19966" y="3011"/>
                  </a:cubicBezTo>
                  <a:cubicBezTo>
                    <a:pt x="19966" y="2880"/>
                    <a:pt x="19966" y="2880"/>
                    <a:pt x="19966" y="2880"/>
                  </a:cubicBezTo>
                  <a:cubicBezTo>
                    <a:pt x="19966" y="2880"/>
                    <a:pt x="19966" y="2880"/>
                    <a:pt x="19966" y="2880"/>
                  </a:cubicBezTo>
                  <a:cubicBezTo>
                    <a:pt x="19966" y="2880"/>
                    <a:pt x="19966" y="2880"/>
                    <a:pt x="19966" y="2880"/>
                  </a:cubicBezTo>
                  <a:cubicBezTo>
                    <a:pt x="19876" y="2749"/>
                    <a:pt x="19876" y="2749"/>
                    <a:pt x="19876" y="2749"/>
                  </a:cubicBezTo>
                  <a:cubicBezTo>
                    <a:pt x="19785" y="2749"/>
                    <a:pt x="19785" y="2749"/>
                    <a:pt x="19785" y="2749"/>
                  </a:cubicBezTo>
                  <a:cubicBezTo>
                    <a:pt x="19876" y="2749"/>
                    <a:pt x="19876" y="2749"/>
                    <a:pt x="19876" y="2749"/>
                  </a:cubicBezTo>
                  <a:cubicBezTo>
                    <a:pt x="19876" y="2749"/>
                    <a:pt x="19876" y="2749"/>
                    <a:pt x="19876" y="2749"/>
                  </a:cubicBezTo>
                  <a:cubicBezTo>
                    <a:pt x="19785" y="2618"/>
                    <a:pt x="19785" y="2618"/>
                    <a:pt x="19785" y="2618"/>
                  </a:cubicBezTo>
                  <a:cubicBezTo>
                    <a:pt x="19694" y="2618"/>
                    <a:pt x="19694" y="2618"/>
                    <a:pt x="19694" y="2618"/>
                  </a:cubicBezTo>
                  <a:cubicBezTo>
                    <a:pt x="19694" y="2487"/>
                    <a:pt x="19694" y="2487"/>
                    <a:pt x="19694" y="2487"/>
                  </a:cubicBezTo>
                  <a:cubicBezTo>
                    <a:pt x="19694" y="2487"/>
                    <a:pt x="19694" y="2487"/>
                    <a:pt x="19694" y="2487"/>
                  </a:cubicBezTo>
                  <a:cubicBezTo>
                    <a:pt x="19694" y="2487"/>
                    <a:pt x="19694" y="2487"/>
                    <a:pt x="19694" y="2487"/>
                  </a:cubicBezTo>
                  <a:cubicBezTo>
                    <a:pt x="19603" y="2487"/>
                    <a:pt x="19603" y="2487"/>
                    <a:pt x="19603" y="2487"/>
                  </a:cubicBezTo>
                  <a:cubicBezTo>
                    <a:pt x="19422" y="2749"/>
                    <a:pt x="19422" y="2749"/>
                    <a:pt x="19422" y="2749"/>
                  </a:cubicBezTo>
                  <a:cubicBezTo>
                    <a:pt x="19331" y="2880"/>
                    <a:pt x="19331" y="2880"/>
                    <a:pt x="19331" y="2880"/>
                  </a:cubicBezTo>
                  <a:cubicBezTo>
                    <a:pt x="19422" y="2749"/>
                    <a:pt x="19422" y="2749"/>
                    <a:pt x="19422" y="2749"/>
                  </a:cubicBezTo>
                  <a:cubicBezTo>
                    <a:pt x="19513" y="2487"/>
                    <a:pt x="19513" y="2487"/>
                    <a:pt x="19513" y="2487"/>
                  </a:cubicBezTo>
                  <a:cubicBezTo>
                    <a:pt x="19603" y="2356"/>
                    <a:pt x="19603" y="2356"/>
                    <a:pt x="19603" y="2356"/>
                  </a:cubicBezTo>
                  <a:cubicBezTo>
                    <a:pt x="19603" y="2225"/>
                    <a:pt x="19603" y="2225"/>
                    <a:pt x="19603" y="2225"/>
                  </a:cubicBezTo>
                  <a:cubicBezTo>
                    <a:pt x="19603" y="2225"/>
                    <a:pt x="19603" y="2225"/>
                    <a:pt x="19603" y="2225"/>
                  </a:cubicBezTo>
                  <a:cubicBezTo>
                    <a:pt x="19513" y="2095"/>
                    <a:pt x="19513" y="2095"/>
                    <a:pt x="19513" y="2095"/>
                  </a:cubicBezTo>
                  <a:cubicBezTo>
                    <a:pt x="19422" y="2095"/>
                    <a:pt x="19422" y="2095"/>
                    <a:pt x="19422" y="2095"/>
                  </a:cubicBezTo>
                  <a:cubicBezTo>
                    <a:pt x="19331" y="2225"/>
                    <a:pt x="19331" y="2225"/>
                    <a:pt x="19331" y="2225"/>
                  </a:cubicBezTo>
                  <a:cubicBezTo>
                    <a:pt x="19240" y="2225"/>
                    <a:pt x="19240" y="2225"/>
                    <a:pt x="19240" y="2225"/>
                  </a:cubicBezTo>
                  <a:cubicBezTo>
                    <a:pt x="19150" y="2225"/>
                    <a:pt x="19150" y="2225"/>
                    <a:pt x="19150" y="2225"/>
                  </a:cubicBezTo>
                  <a:cubicBezTo>
                    <a:pt x="19059" y="2225"/>
                    <a:pt x="19059" y="2225"/>
                    <a:pt x="19059" y="2225"/>
                  </a:cubicBezTo>
                  <a:cubicBezTo>
                    <a:pt x="18968" y="2356"/>
                    <a:pt x="18968" y="2356"/>
                    <a:pt x="18968" y="2356"/>
                  </a:cubicBezTo>
                  <a:cubicBezTo>
                    <a:pt x="18877" y="2487"/>
                    <a:pt x="18877" y="2487"/>
                    <a:pt x="18877" y="2487"/>
                  </a:cubicBezTo>
                  <a:cubicBezTo>
                    <a:pt x="18968" y="2356"/>
                    <a:pt x="18968" y="2356"/>
                    <a:pt x="18968" y="2356"/>
                  </a:cubicBezTo>
                  <a:cubicBezTo>
                    <a:pt x="18968" y="2225"/>
                    <a:pt x="18968" y="2225"/>
                    <a:pt x="18968" y="2225"/>
                  </a:cubicBezTo>
                  <a:cubicBezTo>
                    <a:pt x="18968" y="2095"/>
                    <a:pt x="18968" y="2095"/>
                    <a:pt x="18968" y="2095"/>
                  </a:cubicBezTo>
                  <a:cubicBezTo>
                    <a:pt x="18968" y="1964"/>
                    <a:pt x="18968" y="1964"/>
                    <a:pt x="18968" y="1964"/>
                  </a:cubicBezTo>
                  <a:cubicBezTo>
                    <a:pt x="18787" y="1964"/>
                    <a:pt x="18787" y="1964"/>
                    <a:pt x="18787" y="1964"/>
                  </a:cubicBezTo>
                  <a:cubicBezTo>
                    <a:pt x="18787" y="1833"/>
                    <a:pt x="18787" y="1833"/>
                    <a:pt x="18787" y="1833"/>
                  </a:cubicBezTo>
                  <a:cubicBezTo>
                    <a:pt x="18877" y="1833"/>
                    <a:pt x="18877" y="1833"/>
                    <a:pt x="18877" y="1833"/>
                  </a:cubicBezTo>
                  <a:cubicBezTo>
                    <a:pt x="18968" y="1833"/>
                    <a:pt x="18968" y="1833"/>
                    <a:pt x="18968" y="1833"/>
                  </a:cubicBezTo>
                  <a:cubicBezTo>
                    <a:pt x="18968" y="1833"/>
                    <a:pt x="18968" y="1833"/>
                    <a:pt x="18968" y="1833"/>
                  </a:cubicBezTo>
                  <a:cubicBezTo>
                    <a:pt x="18787" y="1702"/>
                    <a:pt x="18787" y="1702"/>
                    <a:pt x="18787" y="1702"/>
                  </a:cubicBezTo>
                  <a:cubicBezTo>
                    <a:pt x="18787" y="1571"/>
                    <a:pt x="18787" y="1571"/>
                    <a:pt x="18787" y="1571"/>
                  </a:cubicBezTo>
                  <a:cubicBezTo>
                    <a:pt x="18787" y="1440"/>
                    <a:pt x="18787" y="1440"/>
                    <a:pt x="18787" y="1440"/>
                  </a:cubicBezTo>
                  <a:cubicBezTo>
                    <a:pt x="18877" y="1440"/>
                    <a:pt x="18877" y="1440"/>
                    <a:pt x="18877" y="1440"/>
                  </a:cubicBezTo>
                  <a:cubicBezTo>
                    <a:pt x="18968" y="1309"/>
                    <a:pt x="18968" y="1309"/>
                    <a:pt x="18968" y="1309"/>
                  </a:cubicBezTo>
                  <a:cubicBezTo>
                    <a:pt x="18877" y="1309"/>
                    <a:pt x="18877" y="1309"/>
                    <a:pt x="18877" y="1309"/>
                  </a:cubicBezTo>
                  <a:cubicBezTo>
                    <a:pt x="18877" y="1178"/>
                    <a:pt x="18877" y="1178"/>
                    <a:pt x="18877" y="1178"/>
                  </a:cubicBezTo>
                  <a:cubicBezTo>
                    <a:pt x="18787" y="1178"/>
                    <a:pt x="18787" y="1178"/>
                    <a:pt x="18787" y="1178"/>
                  </a:cubicBezTo>
                  <a:cubicBezTo>
                    <a:pt x="18787" y="1178"/>
                    <a:pt x="18787" y="1178"/>
                    <a:pt x="18787" y="1178"/>
                  </a:cubicBezTo>
                  <a:cubicBezTo>
                    <a:pt x="18787" y="1178"/>
                    <a:pt x="18787" y="1178"/>
                    <a:pt x="18787" y="1178"/>
                  </a:cubicBezTo>
                  <a:cubicBezTo>
                    <a:pt x="18696" y="1047"/>
                    <a:pt x="18696" y="1047"/>
                    <a:pt x="18696" y="1047"/>
                  </a:cubicBezTo>
                  <a:cubicBezTo>
                    <a:pt x="18605" y="1047"/>
                    <a:pt x="18605" y="1047"/>
                    <a:pt x="18605" y="1047"/>
                  </a:cubicBezTo>
                  <a:cubicBezTo>
                    <a:pt x="18514" y="1047"/>
                    <a:pt x="18514" y="1047"/>
                    <a:pt x="18514" y="1047"/>
                  </a:cubicBezTo>
                  <a:cubicBezTo>
                    <a:pt x="18514" y="1047"/>
                    <a:pt x="18514" y="1047"/>
                    <a:pt x="18514" y="1047"/>
                  </a:cubicBezTo>
                  <a:cubicBezTo>
                    <a:pt x="18424" y="1047"/>
                    <a:pt x="18424" y="1047"/>
                    <a:pt x="18424" y="1047"/>
                  </a:cubicBezTo>
                  <a:cubicBezTo>
                    <a:pt x="18333" y="1047"/>
                    <a:pt x="18333" y="1047"/>
                    <a:pt x="18333" y="1047"/>
                  </a:cubicBezTo>
                  <a:cubicBezTo>
                    <a:pt x="18333" y="1178"/>
                    <a:pt x="18333" y="1178"/>
                    <a:pt x="18333" y="1178"/>
                  </a:cubicBezTo>
                  <a:cubicBezTo>
                    <a:pt x="18333" y="1178"/>
                    <a:pt x="18333" y="1178"/>
                    <a:pt x="18333" y="1178"/>
                  </a:cubicBezTo>
                  <a:cubicBezTo>
                    <a:pt x="18242" y="1047"/>
                    <a:pt x="18242" y="1047"/>
                    <a:pt x="18242" y="1047"/>
                  </a:cubicBezTo>
                  <a:cubicBezTo>
                    <a:pt x="18242" y="1047"/>
                    <a:pt x="18242" y="1047"/>
                    <a:pt x="18242" y="1047"/>
                  </a:cubicBezTo>
                  <a:cubicBezTo>
                    <a:pt x="18333" y="1047"/>
                    <a:pt x="18333" y="1047"/>
                    <a:pt x="18333" y="1047"/>
                  </a:cubicBezTo>
                  <a:cubicBezTo>
                    <a:pt x="18333" y="916"/>
                    <a:pt x="18333" y="916"/>
                    <a:pt x="18333" y="916"/>
                  </a:cubicBezTo>
                  <a:cubicBezTo>
                    <a:pt x="18333" y="785"/>
                    <a:pt x="18333" y="785"/>
                    <a:pt x="18333" y="785"/>
                  </a:cubicBezTo>
                  <a:cubicBezTo>
                    <a:pt x="18333" y="785"/>
                    <a:pt x="18333" y="785"/>
                    <a:pt x="18333" y="785"/>
                  </a:cubicBezTo>
                  <a:cubicBezTo>
                    <a:pt x="18333" y="655"/>
                    <a:pt x="18333" y="655"/>
                    <a:pt x="18333" y="655"/>
                  </a:cubicBezTo>
                  <a:cubicBezTo>
                    <a:pt x="18424" y="655"/>
                    <a:pt x="18424" y="655"/>
                    <a:pt x="18424" y="655"/>
                  </a:cubicBezTo>
                  <a:cubicBezTo>
                    <a:pt x="18333" y="524"/>
                    <a:pt x="18333" y="524"/>
                    <a:pt x="18333" y="524"/>
                  </a:cubicBezTo>
                  <a:cubicBezTo>
                    <a:pt x="18333" y="524"/>
                    <a:pt x="18333" y="524"/>
                    <a:pt x="18333" y="524"/>
                  </a:cubicBezTo>
                  <a:cubicBezTo>
                    <a:pt x="18242" y="655"/>
                    <a:pt x="18242" y="655"/>
                    <a:pt x="18242" y="655"/>
                  </a:cubicBezTo>
                  <a:cubicBezTo>
                    <a:pt x="18242" y="785"/>
                    <a:pt x="18242" y="785"/>
                    <a:pt x="18242" y="785"/>
                  </a:cubicBezTo>
                  <a:cubicBezTo>
                    <a:pt x="18242" y="785"/>
                    <a:pt x="18242" y="785"/>
                    <a:pt x="18242" y="785"/>
                  </a:cubicBezTo>
                  <a:cubicBezTo>
                    <a:pt x="18151" y="655"/>
                    <a:pt x="18151" y="655"/>
                    <a:pt x="18151" y="655"/>
                  </a:cubicBezTo>
                  <a:cubicBezTo>
                    <a:pt x="18061" y="785"/>
                    <a:pt x="18061" y="785"/>
                    <a:pt x="18061" y="785"/>
                  </a:cubicBezTo>
                  <a:cubicBezTo>
                    <a:pt x="18061" y="785"/>
                    <a:pt x="18061" y="785"/>
                    <a:pt x="18061" y="785"/>
                  </a:cubicBezTo>
                  <a:cubicBezTo>
                    <a:pt x="18061" y="916"/>
                    <a:pt x="18061" y="916"/>
                    <a:pt x="18061" y="916"/>
                  </a:cubicBezTo>
                  <a:cubicBezTo>
                    <a:pt x="18061" y="916"/>
                    <a:pt x="18061" y="916"/>
                    <a:pt x="18061" y="916"/>
                  </a:cubicBezTo>
                  <a:cubicBezTo>
                    <a:pt x="17970" y="1047"/>
                    <a:pt x="17970" y="1047"/>
                    <a:pt x="17970" y="1047"/>
                  </a:cubicBezTo>
                  <a:cubicBezTo>
                    <a:pt x="17970" y="916"/>
                    <a:pt x="17970" y="916"/>
                    <a:pt x="17970" y="916"/>
                  </a:cubicBezTo>
                  <a:cubicBezTo>
                    <a:pt x="17970" y="1047"/>
                    <a:pt x="17970" y="1047"/>
                    <a:pt x="17970" y="1047"/>
                  </a:cubicBezTo>
                  <a:cubicBezTo>
                    <a:pt x="17879" y="1178"/>
                    <a:pt x="17879" y="1178"/>
                    <a:pt x="17879" y="1178"/>
                  </a:cubicBezTo>
                  <a:cubicBezTo>
                    <a:pt x="17879" y="1047"/>
                    <a:pt x="17879" y="1047"/>
                    <a:pt x="17879" y="1047"/>
                  </a:cubicBezTo>
                  <a:cubicBezTo>
                    <a:pt x="17879" y="916"/>
                    <a:pt x="17879" y="916"/>
                    <a:pt x="17879" y="916"/>
                  </a:cubicBezTo>
                  <a:cubicBezTo>
                    <a:pt x="17970" y="916"/>
                    <a:pt x="17970" y="916"/>
                    <a:pt x="17970" y="916"/>
                  </a:cubicBezTo>
                  <a:cubicBezTo>
                    <a:pt x="17879" y="916"/>
                    <a:pt x="17879" y="916"/>
                    <a:pt x="17879" y="916"/>
                  </a:cubicBezTo>
                  <a:cubicBezTo>
                    <a:pt x="17879" y="916"/>
                    <a:pt x="17879" y="916"/>
                    <a:pt x="17879" y="916"/>
                  </a:cubicBezTo>
                  <a:cubicBezTo>
                    <a:pt x="17788" y="1047"/>
                    <a:pt x="17788" y="1047"/>
                    <a:pt x="17788" y="1047"/>
                  </a:cubicBezTo>
                  <a:cubicBezTo>
                    <a:pt x="17788" y="1047"/>
                    <a:pt x="17788" y="1047"/>
                    <a:pt x="17788" y="1047"/>
                  </a:cubicBezTo>
                  <a:cubicBezTo>
                    <a:pt x="17788" y="916"/>
                    <a:pt x="17788" y="916"/>
                    <a:pt x="17788" y="916"/>
                  </a:cubicBezTo>
                  <a:cubicBezTo>
                    <a:pt x="17788" y="785"/>
                    <a:pt x="17788" y="785"/>
                    <a:pt x="17788" y="785"/>
                  </a:cubicBezTo>
                  <a:cubicBezTo>
                    <a:pt x="17697" y="785"/>
                    <a:pt x="17697" y="785"/>
                    <a:pt x="17697" y="785"/>
                  </a:cubicBezTo>
                  <a:cubicBezTo>
                    <a:pt x="17697" y="655"/>
                    <a:pt x="17697" y="655"/>
                    <a:pt x="17697" y="655"/>
                  </a:cubicBezTo>
                  <a:cubicBezTo>
                    <a:pt x="17788" y="655"/>
                    <a:pt x="17788" y="655"/>
                    <a:pt x="17788" y="655"/>
                  </a:cubicBezTo>
                  <a:cubicBezTo>
                    <a:pt x="17879" y="655"/>
                    <a:pt x="17879" y="655"/>
                    <a:pt x="17879" y="655"/>
                  </a:cubicBezTo>
                  <a:cubicBezTo>
                    <a:pt x="17970" y="655"/>
                    <a:pt x="17970" y="655"/>
                    <a:pt x="17970" y="655"/>
                  </a:cubicBezTo>
                  <a:cubicBezTo>
                    <a:pt x="18061" y="655"/>
                    <a:pt x="18061" y="655"/>
                    <a:pt x="18061" y="655"/>
                  </a:cubicBezTo>
                  <a:cubicBezTo>
                    <a:pt x="18151" y="655"/>
                    <a:pt x="18151" y="655"/>
                    <a:pt x="18151" y="655"/>
                  </a:cubicBezTo>
                  <a:cubicBezTo>
                    <a:pt x="18242" y="524"/>
                    <a:pt x="18242" y="524"/>
                    <a:pt x="18242" y="524"/>
                  </a:cubicBezTo>
                  <a:cubicBezTo>
                    <a:pt x="18242" y="393"/>
                    <a:pt x="18242" y="393"/>
                    <a:pt x="18242" y="393"/>
                  </a:cubicBezTo>
                  <a:cubicBezTo>
                    <a:pt x="18242" y="393"/>
                    <a:pt x="18242" y="393"/>
                    <a:pt x="18242" y="393"/>
                  </a:cubicBezTo>
                  <a:cubicBezTo>
                    <a:pt x="18242" y="393"/>
                    <a:pt x="18242" y="393"/>
                    <a:pt x="18242" y="393"/>
                  </a:cubicBezTo>
                  <a:cubicBezTo>
                    <a:pt x="18151" y="262"/>
                    <a:pt x="18151" y="262"/>
                    <a:pt x="18151" y="262"/>
                  </a:cubicBezTo>
                  <a:cubicBezTo>
                    <a:pt x="18151" y="262"/>
                    <a:pt x="18151" y="262"/>
                    <a:pt x="18151" y="262"/>
                  </a:cubicBezTo>
                  <a:cubicBezTo>
                    <a:pt x="18061" y="262"/>
                    <a:pt x="18061" y="262"/>
                    <a:pt x="18061" y="262"/>
                  </a:cubicBezTo>
                  <a:cubicBezTo>
                    <a:pt x="18061" y="131"/>
                    <a:pt x="18061" y="131"/>
                    <a:pt x="18061" y="131"/>
                  </a:cubicBezTo>
                  <a:cubicBezTo>
                    <a:pt x="18061" y="131"/>
                    <a:pt x="18061" y="131"/>
                    <a:pt x="18061" y="131"/>
                  </a:cubicBezTo>
                  <a:cubicBezTo>
                    <a:pt x="18061" y="131"/>
                    <a:pt x="18061" y="131"/>
                    <a:pt x="18061" y="131"/>
                  </a:cubicBezTo>
                  <a:cubicBezTo>
                    <a:pt x="18061" y="131"/>
                    <a:pt x="18061" y="131"/>
                    <a:pt x="18061" y="131"/>
                  </a:cubicBezTo>
                  <a:cubicBezTo>
                    <a:pt x="18151" y="0"/>
                    <a:pt x="18151" y="0"/>
                    <a:pt x="18151" y="0"/>
                  </a:cubicBezTo>
                  <a:cubicBezTo>
                    <a:pt x="18061" y="0"/>
                    <a:pt x="18061" y="0"/>
                    <a:pt x="18061" y="0"/>
                  </a:cubicBezTo>
                  <a:cubicBezTo>
                    <a:pt x="17970" y="131"/>
                    <a:pt x="17970" y="131"/>
                    <a:pt x="17970" y="131"/>
                  </a:cubicBezTo>
                  <a:cubicBezTo>
                    <a:pt x="17879" y="131"/>
                    <a:pt x="17879" y="131"/>
                    <a:pt x="17879" y="131"/>
                  </a:cubicBezTo>
                  <a:cubicBezTo>
                    <a:pt x="17788" y="131"/>
                    <a:pt x="17788" y="131"/>
                    <a:pt x="17788" y="131"/>
                  </a:cubicBezTo>
                  <a:cubicBezTo>
                    <a:pt x="17697" y="262"/>
                    <a:pt x="17697" y="262"/>
                    <a:pt x="17697" y="262"/>
                  </a:cubicBezTo>
                  <a:cubicBezTo>
                    <a:pt x="17516" y="393"/>
                    <a:pt x="17516" y="393"/>
                    <a:pt x="17516" y="393"/>
                  </a:cubicBezTo>
                  <a:cubicBezTo>
                    <a:pt x="17425" y="524"/>
                    <a:pt x="17425" y="524"/>
                    <a:pt x="17425" y="524"/>
                  </a:cubicBezTo>
                  <a:cubicBezTo>
                    <a:pt x="17244" y="524"/>
                    <a:pt x="17244" y="524"/>
                    <a:pt x="17244" y="524"/>
                  </a:cubicBezTo>
                  <a:cubicBezTo>
                    <a:pt x="17153" y="393"/>
                    <a:pt x="17153" y="393"/>
                    <a:pt x="17153" y="393"/>
                  </a:cubicBezTo>
                  <a:cubicBezTo>
                    <a:pt x="17062" y="393"/>
                    <a:pt x="17062" y="393"/>
                    <a:pt x="17062" y="393"/>
                  </a:cubicBezTo>
                  <a:cubicBezTo>
                    <a:pt x="17062" y="393"/>
                    <a:pt x="17062" y="393"/>
                    <a:pt x="17062" y="393"/>
                  </a:cubicBezTo>
                  <a:cubicBezTo>
                    <a:pt x="17062" y="393"/>
                    <a:pt x="17062" y="393"/>
                    <a:pt x="17062" y="393"/>
                  </a:cubicBezTo>
                  <a:cubicBezTo>
                    <a:pt x="16971" y="262"/>
                    <a:pt x="16971" y="262"/>
                    <a:pt x="16971" y="262"/>
                  </a:cubicBezTo>
                  <a:cubicBezTo>
                    <a:pt x="16881" y="393"/>
                    <a:pt x="16881" y="393"/>
                    <a:pt x="16881" y="393"/>
                  </a:cubicBezTo>
                  <a:cubicBezTo>
                    <a:pt x="16881" y="393"/>
                    <a:pt x="16881" y="393"/>
                    <a:pt x="16881" y="393"/>
                  </a:cubicBezTo>
                  <a:cubicBezTo>
                    <a:pt x="16790" y="393"/>
                    <a:pt x="16790" y="393"/>
                    <a:pt x="16790" y="393"/>
                  </a:cubicBezTo>
                  <a:cubicBezTo>
                    <a:pt x="16790" y="393"/>
                    <a:pt x="16790" y="393"/>
                    <a:pt x="16790" y="393"/>
                  </a:cubicBezTo>
                  <a:cubicBezTo>
                    <a:pt x="16790" y="262"/>
                    <a:pt x="16790" y="262"/>
                    <a:pt x="16790" y="262"/>
                  </a:cubicBezTo>
                  <a:cubicBezTo>
                    <a:pt x="16881" y="262"/>
                    <a:pt x="16881" y="262"/>
                    <a:pt x="16881" y="262"/>
                  </a:cubicBezTo>
                  <a:cubicBezTo>
                    <a:pt x="16881" y="262"/>
                    <a:pt x="16881" y="262"/>
                    <a:pt x="16881" y="262"/>
                  </a:cubicBezTo>
                  <a:cubicBezTo>
                    <a:pt x="16790" y="262"/>
                    <a:pt x="16790" y="262"/>
                    <a:pt x="16790" y="262"/>
                  </a:cubicBezTo>
                  <a:cubicBezTo>
                    <a:pt x="16608" y="393"/>
                    <a:pt x="16608" y="393"/>
                    <a:pt x="16608" y="393"/>
                  </a:cubicBezTo>
                  <a:cubicBezTo>
                    <a:pt x="16518" y="393"/>
                    <a:pt x="16518" y="393"/>
                    <a:pt x="16518" y="393"/>
                  </a:cubicBezTo>
                  <a:cubicBezTo>
                    <a:pt x="16427" y="524"/>
                    <a:pt x="16427" y="524"/>
                    <a:pt x="16427" y="524"/>
                  </a:cubicBezTo>
                  <a:cubicBezTo>
                    <a:pt x="16427" y="655"/>
                    <a:pt x="16427" y="655"/>
                    <a:pt x="16427" y="655"/>
                  </a:cubicBezTo>
                  <a:cubicBezTo>
                    <a:pt x="16518" y="655"/>
                    <a:pt x="16518" y="655"/>
                    <a:pt x="16518" y="655"/>
                  </a:cubicBezTo>
                  <a:cubicBezTo>
                    <a:pt x="16518" y="785"/>
                    <a:pt x="16518" y="785"/>
                    <a:pt x="16518" y="785"/>
                  </a:cubicBezTo>
                  <a:cubicBezTo>
                    <a:pt x="16427" y="785"/>
                    <a:pt x="16427" y="785"/>
                    <a:pt x="16427" y="785"/>
                  </a:cubicBezTo>
                  <a:cubicBezTo>
                    <a:pt x="16336" y="785"/>
                    <a:pt x="16336" y="785"/>
                    <a:pt x="16336" y="785"/>
                  </a:cubicBezTo>
                  <a:cubicBezTo>
                    <a:pt x="16245" y="1047"/>
                    <a:pt x="16245" y="1047"/>
                    <a:pt x="16245" y="1047"/>
                  </a:cubicBezTo>
                  <a:cubicBezTo>
                    <a:pt x="16155" y="1309"/>
                    <a:pt x="16155" y="1309"/>
                    <a:pt x="16155" y="1309"/>
                  </a:cubicBezTo>
                  <a:cubicBezTo>
                    <a:pt x="16155" y="1309"/>
                    <a:pt x="16155" y="1309"/>
                    <a:pt x="16155" y="1309"/>
                  </a:cubicBezTo>
                  <a:cubicBezTo>
                    <a:pt x="16155" y="1178"/>
                    <a:pt x="16155" y="1178"/>
                    <a:pt x="16155" y="1178"/>
                  </a:cubicBezTo>
                  <a:cubicBezTo>
                    <a:pt x="16155" y="1047"/>
                    <a:pt x="16155" y="1047"/>
                    <a:pt x="16155" y="1047"/>
                  </a:cubicBezTo>
                  <a:cubicBezTo>
                    <a:pt x="16245" y="785"/>
                    <a:pt x="16245" y="785"/>
                    <a:pt x="16245" y="785"/>
                  </a:cubicBezTo>
                  <a:cubicBezTo>
                    <a:pt x="16245" y="785"/>
                    <a:pt x="16245" y="785"/>
                    <a:pt x="16245" y="785"/>
                  </a:cubicBezTo>
                  <a:cubicBezTo>
                    <a:pt x="16245" y="785"/>
                    <a:pt x="16245" y="785"/>
                    <a:pt x="16245" y="785"/>
                  </a:cubicBezTo>
                  <a:cubicBezTo>
                    <a:pt x="16064" y="916"/>
                    <a:pt x="16064" y="916"/>
                    <a:pt x="16064" y="916"/>
                  </a:cubicBezTo>
                  <a:cubicBezTo>
                    <a:pt x="15973" y="916"/>
                    <a:pt x="15973" y="916"/>
                    <a:pt x="15973" y="916"/>
                  </a:cubicBezTo>
                  <a:cubicBezTo>
                    <a:pt x="15882" y="785"/>
                    <a:pt x="15882" y="785"/>
                    <a:pt x="15882" y="785"/>
                  </a:cubicBezTo>
                  <a:cubicBezTo>
                    <a:pt x="15792" y="655"/>
                    <a:pt x="15792" y="655"/>
                    <a:pt x="15792" y="655"/>
                  </a:cubicBezTo>
                  <a:cubicBezTo>
                    <a:pt x="15701" y="655"/>
                    <a:pt x="15701" y="655"/>
                    <a:pt x="15701" y="655"/>
                  </a:cubicBezTo>
                  <a:cubicBezTo>
                    <a:pt x="15701" y="655"/>
                    <a:pt x="15701" y="655"/>
                    <a:pt x="15701" y="655"/>
                  </a:cubicBezTo>
                  <a:cubicBezTo>
                    <a:pt x="15701" y="785"/>
                    <a:pt x="15701" y="785"/>
                    <a:pt x="15701" y="785"/>
                  </a:cubicBezTo>
                  <a:cubicBezTo>
                    <a:pt x="15792" y="785"/>
                    <a:pt x="15792" y="785"/>
                    <a:pt x="15792" y="785"/>
                  </a:cubicBezTo>
                  <a:cubicBezTo>
                    <a:pt x="15882" y="916"/>
                    <a:pt x="15882" y="916"/>
                    <a:pt x="15882" y="916"/>
                  </a:cubicBezTo>
                  <a:cubicBezTo>
                    <a:pt x="15792" y="916"/>
                    <a:pt x="15792" y="916"/>
                    <a:pt x="15792" y="916"/>
                  </a:cubicBezTo>
                  <a:cubicBezTo>
                    <a:pt x="15701" y="916"/>
                    <a:pt x="15701" y="916"/>
                    <a:pt x="15701" y="916"/>
                  </a:cubicBezTo>
                  <a:cubicBezTo>
                    <a:pt x="15610" y="785"/>
                    <a:pt x="15610" y="785"/>
                    <a:pt x="15610" y="785"/>
                  </a:cubicBezTo>
                  <a:cubicBezTo>
                    <a:pt x="15429" y="916"/>
                    <a:pt x="15429" y="916"/>
                    <a:pt x="15429" y="916"/>
                  </a:cubicBezTo>
                  <a:cubicBezTo>
                    <a:pt x="15156" y="1178"/>
                    <a:pt x="15156" y="1178"/>
                    <a:pt x="15156" y="1178"/>
                  </a:cubicBezTo>
                  <a:cubicBezTo>
                    <a:pt x="14975" y="1309"/>
                    <a:pt x="14975" y="1309"/>
                    <a:pt x="14975" y="1309"/>
                  </a:cubicBezTo>
                  <a:cubicBezTo>
                    <a:pt x="14793" y="1440"/>
                    <a:pt x="14793" y="1440"/>
                    <a:pt x="14793" y="1440"/>
                  </a:cubicBezTo>
                  <a:cubicBezTo>
                    <a:pt x="14612" y="1702"/>
                    <a:pt x="14612" y="1702"/>
                    <a:pt x="14612" y="1702"/>
                  </a:cubicBezTo>
                  <a:cubicBezTo>
                    <a:pt x="14430" y="1833"/>
                    <a:pt x="14430" y="1833"/>
                    <a:pt x="14430" y="1833"/>
                  </a:cubicBezTo>
                  <a:cubicBezTo>
                    <a:pt x="14339" y="1964"/>
                    <a:pt x="14339" y="1964"/>
                    <a:pt x="14339" y="1964"/>
                  </a:cubicBezTo>
                  <a:cubicBezTo>
                    <a:pt x="14249" y="1964"/>
                    <a:pt x="14249" y="1964"/>
                    <a:pt x="14249" y="1964"/>
                  </a:cubicBezTo>
                  <a:cubicBezTo>
                    <a:pt x="14158" y="2095"/>
                    <a:pt x="14158" y="2095"/>
                    <a:pt x="14158" y="2095"/>
                  </a:cubicBezTo>
                  <a:cubicBezTo>
                    <a:pt x="14067" y="2095"/>
                    <a:pt x="14067" y="2095"/>
                    <a:pt x="14067" y="2095"/>
                  </a:cubicBezTo>
                  <a:cubicBezTo>
                    <a:pt x="13886" y="2225"/>
                    <a:pt x="13886" y="2225"/>
                    <a:pt x="13886" y="2225"/>
                  </a:cubicBezTo>
                  <a:cubicBezTo>
                    <a:pt x="13795" y="2225"/>
                    <a:pt x="13795" y="2225"/>
                    <a:pt x="13795" y="2225"/>
                  </a:cubicBezTo>
                  <a:cubicBezTo>
                    <a:pt x="13704" y="2095"/>
                    <a:pt x="13704" y="2095"/>
                    <a:pt x="13704" y="2095"/>
                  </a:cubicBezTo>
                  <a:cubicBezTo>
                    <a:pt x="13613" y="2095"/>
                    <a:pt x="13613" y="2095"/>
                    <a:pt x="13613" y="2095"/>
                  </a:cubicBezTo>
                  <a:cubicBezTo>
                    <a:pt x="13523" y="1964"/>
                    <a:pt x="13523" y="1964"/>
                    <a:pt x="13523" y="1964"/>
                  </a:cubicBezTo>
                  <a:cubicBezTo>
                    <a:pt x="13432" y="1964"/>
                    <a:pt x="13432" y="1964"/>
                    <a:pt x="13432" y="1964"/>
                  </a:cubicBezTo>
                  <a:cubicBezTo>
                    <a:pt x="13250" y="1833"/>
                    <a:pt x="13250" y="1833"/>
                    <a:pt x="13250" y="1833"/>
                  </a:cubicBezTo>
                  <a:cubicBezTo>
                    <a:pt x="13250" y="1964"/>
                    <a:pt x="13250" y="1964"/>
                    <a:pt x="13250" y="1964"/>
                  </a:cubicBezTo>
                  <a:cubicBezTo>
                    <a:pt x="13160" y="1964"/>
                    <a:pt x="13160" y="1964"/>
                    <a:pt x="13160" y="1964"/>
                  </a:cubicBezTo>
                  <a:cubicBezTo>
                    <a:pt x="12978" y="2225"/>
                    <a:pt x="12978" y="2225"/>
                    <a:pt x="12978" y="2225"/>
                  </a:cubicBezTo>
                  <a:cubicBezTo>
                    <a:pt x="12978" y="2356"/>
                    <a:pt x="12978" y="2356"/>
                    <a:pt x="12978" y="2356"/>
                  </a:cubicBezTo>
                  <a:cubicBezTo>
                    <a:pt x="12887" y="2487"/>
                    <a:pt x="12887" y="2487"/>
                    <a:pt x="12887" y="2487"/>
                  </a:cubicBezTo>
                  <a:cubicBezTo>
                    <a:pt x="12797" y="2618"/>
                    <a:pt x="12797" y="2618"/>
                    <a:pt x="12797" y="2618"/>
                  </a:cubicBezTo>
                  <a:cubicBezTo>
                    <a:pt x="12797" y="2618"/>
                    <a:pt x="12797" y="2618"/>
                    <a:pt x="12797" y="2618"/>
                  </a:cubicBezTo>
                  <a:cubicBezTo>
                    <a:pt x="12706" y="2487"/>
                    <a:pt x="12706" y="2487"/>
                    <a:pt x="12706" y="2487"/>
                  </a:cubicBezTo>
                  <a:cubicBezTo>
                    <a:pt x="12706" y="2618"/>
                    <a:pt x="12706" y="2618"/>
                    <a:pt x="12706" y="2618"/>
                  </a:cubicBezTo>
                  <a:cubicBezTo>
                    <a:pt x="12706" y="2749"/>
                    <a:pt x="12706" y="2749"/>
                    <a:pt x="12706" y="2749"/>
                  </a:cubicBezTo>
                  <a:cubicBezTo>
                    <a:pt x="12887" y="3273"/>
                    <a:pt x="12887" y="3273"/>
                    <a:pt x="12887" y="3273"/>
                  </a:cubicBezTo>
                  <a:cubicBezTo>
                    <a:pt x="12978" y="3535"/>
                    <a:pt x="12978" y="3535"/>
                    <a:pt x="12978" y="3535"/>
                  </a:cubicBezTo>
                  <a:cubicBezTo>
                    <a:pt x="12978" y="3927"/>
                    <a:pt x="12978" y="3927"/>
                    <a:pt x="12978" y="3927"/>
                  </a:cubicBezTo>
                  <a:cubicBezTo>
                    <a:pt x="12978" y="4189"/>
                    <a:pt x="12978" y="4189"/>
                    <a:pt x="12978" y="4189"/>
                  </a:cubicBezTo>
                  <a:cubicBezTo>
                    <a:pt x="12887" y="4451"/>
                    <a:pt x="12887" y="4451"/>
                    <a:pt x="12887" y="4451"/>
                  </a:cubicBezTo>
                  <a:cubicBezTo>
                    <a:pt x="12797" y="4582"/>
                    <a:pt x="12797" y="4582"/>
                    <a:pt x="12797" y="4582"/>
                  </a:cubicBezTo>
                  <a:cubicBezTo>
                    <a:pt x="12797" y="4582"/>
                    <a:pt x="12797" y="4582"/>
                    <a:pt x="12797" y="4582"/>
                  </a:cubicBezTo>
                  <a:cubicBezTo>
                    <a:pt x="12978" y="4844"/>
                    <a:pt x="12978" y="4844"/>
                    <a:pt x="12978" y="4844"/>
                  </a:cubicBezTo>
                  <a:cubicBezTo>
                    <a:pt x="13069" y="4844"/>
                    <a:pt x="13069" y="4844"/>
                    <a:pt x="13069" y="4844"/>
                  </a:cubicBezTo>
                  <a:cubicBezTo>
                    <a:pt x="13069" y="4844"/>
                    <a:pt x="13069" y="4844"/>
                    <a:pt x="13069" y="4844"/>
                  </a:cubicBezTo>
                  <a:cubicBezTo>
                    <a:pt x="13069" y="4844"/>
                    <a:pt x="13069" y="4844"/>
                    <a:pt x="13069" y="4844"/>
                  </a:cubicBezTo>
                  <a:cubicBezTo>
                    <a:pt x="13160" y="4844"/>
                    <a:pt x="13160" y="4844"/>
                    <a:pt x="13160" y="4844"/>
                  </a:cubicBezTo>
                  <a:cubicBezTo>
                    <a:pt x="13160" y="4844"/>
                    <a:pt x="13160" y="4844"/>
                    <a:pt x="13160" y="4844"/>
                  </a:cubicBezTo>
                  <a:cubicBezTo>
                    <a:pt x="13160" y="4844"/>
                    <a:pt x="13160" y="4844"/>
                    <a:pt x="13160" y="4844"/>
                  </a:cubicBezTo>
                  <a:cubicBezTo>
                    <a:pt x="13160" y="4975"/>
                    <a:pt x="13160" y="4975"/>
                    <a:pt x="13160" y="4975"/>
                  </a:cubicBezTo>
                  <a:cubicBezTo>
                    <a:pt x="13341" y="5105"/>
                    <a:pt x="13341" y="5105"/>
                    <a:pt x="13341" y="5105"/>
                  </a:cubicBezTo>
                  <a:cubicBezTo>
                    <a:pt x="13250" y="5105"/>
                    <a:pt x="13250" y="5105"/>
                    <a:pt x="13250" y="5105"/>
                  </a:cubicBezTo>
                  <a:cubicBezTo>
                    <a:pt x="13160" y="5105"/>
                    <a:pt x="13160" y="5105"/>
                    <a:pt x="13160" y="5105"/>
                  </a:cubicBezTo>
                  <a:cubicBezTo>
                    <a:pt x="13160" y="5236"/>
                    <a:pt x="13160" y="5236"/>
                    <a:pt x="13160" y="5236"/>
                  </a:cubicBezTo>
                  <a:cubicBezTo>
                    <a:pt x="13160" y="5498"/>
                    <a:pt x="13160" y="5498"/>
                    <a:pt x="13160" y="5498"/>
                  </a:cubicBezTo>
                  <a:cubicBezTo>
                    <a:pt x="13160" y="5629"/>
                    <a:pt x="13160" y="5629"/>
                    <a:pt x="13160" y="5629"/>
                  </a:cubicBezTo>
                  <a:cubicBezTo>
                    <a:pt x="13250" y="5629"/>
                    <a:pt x="13250" y="5629"/>
                    <a:pt x="13250" y="5629"/>
                  </a:cubicBezTo>
                  <a:cubicBezTo>
                    <a:pt x="13250" y="5629"/>
                    <a:pt x="13250" y="5629"/>
                    <a:pt x="13250" y="5629"/>
                  </a:cubicBezTo>
                  <a:cubicBezTo>
                    <a:pt x="13341" y="5498"/>
                    <a:pt x="13341" y="5498"/>
                    <a:pt x="13341" y="5498"/>
                  </a:cubicBezTo>
                  <a:cubicBezTo>
                    <a:pt x="13432" y="5629"/>
                    <a:pt x="13432" y="5629"/>
                    <a:pt x="13432" y="5629"/>
                  </a:cubicBezTo>
                  <a:cubicBezTo>
                    <a:pt x="13432" y="5629"/>
                    <a:pt x="13432" y="5629"/>
                    <a:pt x="13432" y="5629"/>
                  </a:cubicBezTo>
                  <a:cubicBezTo>
                    <a:pt x="13523" y="5629"/>
                    <a:pt x="13523" y="5629"/>
                    <a:pt x="13523" y="5629"/>
                  </a:cubicBezTo>
                  <a:cubicBezTo>
                    <a:pt x="13704" y="5629"/>
                    <a:pt x="13704" y="5629"/>
                    <a:pt x="13704" y="5629"/>
                  </a:cubicBezTo>
                  <a:cubicBezTo>
                    <a:pt x="13795" y="5760"/>
                    <a:pt x="13795" y="5760"/>
                    <a:pt x="13795" y="5760"/>
                  </a:cubicBezTo>
                  <a:cubicBezTo>
                    <a:pt x="13704" y="5760"/>
                    <a:pt x="13704" y="5760"/>
                    <a:pt x="13704" y="5760"/>
                  </a:cubicBezTo>
                  <a:cubicBezTo>
                    <a:pt x="13704" y="5891"/>
                    <a:pt x="13704" y="5891"/>
                    <a:pt x="13704" y="5891"/>
                  </a:cubicBezTo>
                  <a:cubicBezTo>
                    <a:pt x="13704" y="6022"/>
                    <a:pt x="13704" y="6022"/>
                    <a:pt x="13704" y="6022"/>
                  </a:cubicBezTo>
                  <a:cubicBezTo>
                    <a:pt x="13523" y="6022"/>
                    <a:pt x="13523" y="6022"/>
                    <a:pt x="13523" y="6022"/>
                  </a:cubicBezTo>
                  <a:cubicBezTo>
                    <a:pt x="13523" y="6022"/>
                    <a:pt x="13523" y="6022"/>
                    <a:pt x="13523" y="6022"/>
                  </a:cubicBezTo>
                  <a:cubicBezTo>
                    <a:pt x="13523" y="5891"/>
                    <a:pt x="13523" y="5891"/>
                    <a:pt x="13523" y="5891"/>
                  </a:cubicBezTo>
                  <a:cubicBezTo>
                    <a:pt x="13432" y="6022"/>
                    <a:pt x="13432" y="6022"/>
                    <a:pt x="13432" y="6022"/>
                  </a:cubicBezTo>
                  <a:cubicBezTo>
                    <a:pt x="13341" y="5891"/>
                    <a:pt x="13341" y="5891"/>
                    <a:pt x="13341" y="5891"/>
                  </a:cubicBezTo>
                  <a:cubicBezTo>
                    <a:pt x="13250" y="5891"/>
                    <a:pt x="13250" y="5891"/>
                    <a:pt x="13250" y="5891"/>
                  </a:cubicBezTo>
                  <a:cubicBezTo>
                    <a:pt x="13250" y="5760"/>
                    <a:pt x="13250" y="5760"/>
                    <a:pt x="13250" y="5760"/>
                  </a:cubicBezTo>
                  <a:cubicBezTo>
                    <a:pt x="13160" y="5760"/>
                    <a:pt x="13160" y="5760"/>
                    <a:pt x="13160" y="5760"/>
                  </a:cubicBezTo>
                  <a:cubicBezTo>
                    <a:pt x="13160" y="5760"/>
                    <a:pt x="13160" y="5760"/>
                    <a:pt x="13160" y="5760"/>
                  </a:cubicBezTo>
                  <a:cubicBezTo>
                    <a:pt x="13069" y="5629"/>
                    <a:pt x="13069" y="5629"/>
                    <a:pt x="13069" y="5629"/>
                  </a:cubicBezTo>
                  <a:cubicBezTo>
                    <a:pt x="13069" y="5498"/>
                    <a:pt x="13069" y="5498"/>
                    <a:pt x="13069" y="5498"/>
                  </a:cubicBezTo>
                  <a:cubicBezTo>
                    <a:pt x="13160" y="5105"/>
                    <a:pt x="13160" y="5105"/>
                    <a:pt x="13160" y="5105"/>
                  </a:cubicBezTo>
                  <a:cubicBezTo>
                    <a:pt x="13160" y="5105"/>
                    <a:pt x="13160" y="5105"/>
                    <a:pt x="13160" y="5105"/>
                  </a:cubicBezTo>
                  <a:cubicBezTo>
                    <a:pt x="13069" y="5105"/>
                    <a:pt x="13069" y="5105"/>
                    <a:pt x="13069" y="5105"/>
                  </a:cubicBezTo>
                  <a:cubicBezTo>
                    <a:pt x="13069" y="5105"/>
                    <a:pt x="13069" y="5105"/>
                    <a:pt x="13069" y="5105"/>
                  </a:cubicBezTo>
                  <a:cubicBezTo>
                    <a:pt x="12978" y="5498"/>
                    <a:pt x="12978" y="5498"/>
                    <a:pt x="12978" y="5498"/>
                  </a:cubicBezTo>
                  <a:cubicBezTo>
                    <a:pt x="12978" y="5629"/>
                    <a:pt x="12978" y="5629"/>
                    <a:pt x="12978" y="5629"/>
                  </a:cubicBezTo>
                  <a:cubicBezTo>
                    <a:pt x="12887" y="5760"/>
                    <a:pt x="12887" y="5760"/>
                    <a:pt x="12887" y="5760"/>
                  </a:cubicBezTo>
                  <a:cubicBezTo>
                    <a:pt x="12887" y="5891"/>
                    <a:pt x="12887" y="5891"/>
                    <a:pt x="12887" y="5891"/>
                  </a:cubicBezTo>
                  <a:cubicBezTo>
                    <a:pt x="12978" y="5760"/>
                    <a:pt x="12978" y="5760"/>
                    <a:pt x="12978" y="5760"/>
                  </a:cubicBezTo>
                  <a:cubicBezTo>
                    <a:pt x="12978" y="5760"/>
                    <a:pt x="12978" y="5760"/>
                    <a:pt x="12978" y="5760"/>
                  </a:cubicBezTo>
                  <a:cubicBezTo>
                    <a:pt x="13069" y="5760"/>
                    <a:pt x="13069" y="5760"/>
                    <a:pt x="13069" y="5760"/>
                  </a:cubicBezTo>
                  <a:cubicBezTo>
                    <a:pt x="13160" y="5760"/>
                    <a:pt x="13160" y="5760"/>
                    <a:pt x="13160" y="5760"/>
                  </a:cubicBezTo>
                  <a:cubicBezTo>
                    <a:pt x="13160" y="5891"/>
                    <a:pt x="13160" y="5891"/>
                    <a:pt x="13160" y="5891"/>
                  </a:cubicBezTo>
                  <a:cubicBezTo>
                    <a:pt x="13160" y="6022"/>
                    <a:pt x="13160" y="6022"/>
                    <a:pt x="13160" y="6022"/>
                  </a:cubicBezTo>
                  <a:cubicBezTo>
                    <a:pt x="13069" y="6153"/>
                    <a:pt x="13069" y="6153"/>
                    <a:pt x="13069" y="6153"/>
                  </a:cubicBezTo>
                  <a:cubicBezTo>
                    <a:pt x="12978" y="6284"/>
                    <a:pt x="12978" y="6284"/>
                    <a:pt x="12978" y="6284"/>
                  </a:cubicBezTo>
                  <a:cubicBezTo>
                    <a:pt x="13069" y="6022"/>
                    <a:pt x="13069" y="6022"/>
                    <a:pt x="13069" y="6022"/>
                  </a:cubicBezTo>
                  <a:cubicBezTo>
                    <a:pt x="13069" y="6022"/>
                    <a:pt x="13069" y="6022"/>
                    <a:pt x="13069" y="6022"/>
                  </a:cubicBezTo>
                  <a:cubicBezTo>
                    <a:pt x="13069" y="6022"/>
                    <a:pt x="13069" y="6022"/>
                    <a:pt x="13069" y="6022"/>
                  </a:cubicBezTo>
                  <a:cubicBezTo>
                    <a:pt x="12978" y="5891"/>
                    <a:pt x="12978" y="5891"/>
                    <a:pt x="12978" y="5891"/>
                  </a:cubicBezTo>
                  <a:cubicBezTo>
                    <a:pt x="12978" y="6022"/>
                    <a:pt x="12978" y="6022"/>
                    <a:pt x="12978" y="6022"/>
                  </a:cubicBezTo>
                  <a:cubicBezTo>
                    <a:pt x="12797" y="6153"/>
                    <a:pt x="12797" y="6153"/>
                    <a:pt x="12797" y="6153"/>
                  </a:cubicBezTo>
                  <a:cubicBezTo>
                    <a:pt x="12797" y="6284"/>
                    <a:pt x="12797" y="6284"/>
                    <a:pt x="12797" y="6284"/>
                  </a:cubicBezTo>
                  <a:cubicBezTo>
                    <a:pt x="12797" y="6284"/>
                    <a:pt x="12797" y="6284"/>
                    <a:pt x="12797" y="6284"/>
                  </a:cubicBezTo>
                  <a:cubicBezTo>
                    <a:pt x="12706" y="6284"/>
                    <a:pt x="12706" y="6284"/>
                    <a:pt x="12706" y="6284"/>
                  </a:cubicBezTo>
                  <a:cubicBezTo>
                    <a:pt x="12706" y="6153"/>
                    <a:pt x="12706" y="6153"/>
                    <a:pt x="12706" y="6153"/>
                  </a:cubicBezTo>
                  <a:cubicBezTo>
                    <a:pt x="12615" y="6153"/>
                    <a:pt x="12615" y="6153"/>
                    <a:pt x="12615" y="6153"/>
                  </a:cubicBezTo>
                  <a:cubicBezTo>
                    <a:pt x="12524" y="6153"/>
                    <a:pt x="12524" y="6153"/>
                    <a:pt x="12524" y="6153"/>
                  </a:cubicBezTo>
                  <a:cubicBezTo>
                    <a:pt x="12434" y="6153"/>
                    <a:pt x="12434" y="6153"/>
                    <a:pt x="12434" y="6153"/>
                  </a:cubicBezTo>
                  <a:cubicBezTo>
                    <a:pt x="12434" y="6022"/>
                    <a:pt x="12434" y="6022"/>
                    <a:pt x="12434" y="6022"/>
                  </a:cubicBezTo>
                  <a:cubicBezTo>
                    <a:pt x="12434" y="6022"/>
                    <a:pt x="12434" y="6022"/>
                    <a:pt x="12434" y="6022"/>
                  </a:cubicBezTo>
                  <a:cubicBezTo>
                    <a:pt x="12343" y="6022"/>
                    <a:pt x="12343" y="6022"/>
                    <a:pt x="12343" y="6022"/>
                  </a:cubicBezTo>
                  <a:cubicBezTo>
                    <a:pt x="12343" y="6022"/>
                    <a:pt x="12343" y="6022"/>
                    <a:pt x="12343" y="6022"/>
                  </a:cubicBezTo>
                  <a:cubicBezTo>
                    <a:pt x="12252" y="6022"/>
                    <a:pt x="12252" y="6022"/>
                    <a:pt x="12252" y="6022"/>
                  </a:cubicBezTo>
                  <a:cubicBezTo>
                    <a:pt x="12252" y="5891"/>
                    <a:pt x="12252" y="5891"/>
                    <a:pt x="12252" y="5891"/>
                  </a:cubicBezTo>
                  <a:cubicBezTo>
                    <a:pt x="12161" y="6022"/>
                    <a:pt x="12161" y="6022"/>
                    <a:pt x="12161" y="6022"/>
                  </a:cubicBezTo>
                  <a:cubicBezTo>
                    <a:pt x="12161" y="5891"/>
                    <a:pt x="12161" y="5891"/>
                    <a:pt x="12161" y="5891"/>
                  </a:cubicBezTo>
                  <a:cubicBezTo>
                    <a:pt x="12161" y="5891"/>
                    <a:pt x="12161" y="5891"/>
                    <a:pt x="12161" y="5891"/>
                  </a:cubicBezTo>
                  <a:cubicBezTo>
                    <a:pt x="12071" y="5760"/>
                    <a:pt x="12071" y="5760"/>
                    <a:pt x="12071" y="5760"/>
                  </a:cubicBezTo>
                  <a:cubicBezTo>
                    <a:pt x="12071" y="5629"/>
                    <a:pt x="12071" y="5629"/>
                    <a:pt x="12071" y="5629"/>
                  </a:cubicBezTo>
                  <a:cubicBezTo>
                    <a:pt x="12161" y="5629"/>
                    <a:pt x="12161" y="5629"/>
                    <a:pt x="12161" y="5629"/>
                  </a:cubicBezTo>
                  <a:cubicBezTo>
                    <a:pt x="12252" y="5498"/>
                    <a:pt x="12252" y="5498"/>
                    <a:pt x="12252" y="5498"/>
                  </a:cubicBezTo>
                  <a:cubicBezTo>
                    <a:pt x="12343" y="5498"/>
                    <a:pt x="12343" y="5498"/>
                    <a:pt x="12343" y="5498"/>
                  </a:cubicBezTo>
                  <a:cubicBezTo>
                    <a:pt x="12343" y="5367"/>
                    <a:pt x="12343" y="5367"/>
                    <a:pt x="12343" y="5367"/>
                  </a:cubicBezTo>
                  <a:cubicBezTo>
                    <a:pt x="12343" y="5367"/>
                    <a:pt x="12343" y="5367"/>
                    <a:pt x="12343" y="5367"/>
                  </a:cubicBezTo>
                  <a:cubicBezTo>
                    <a:pt x="12252" y="5236"/>
                    <a:pt x="12252" y="5236"/>
                    <a:pt x="12252" y="5236"/>
                  </a:cubicBezTo>
                  <a:cubicBezTo>
                    <a:pt x="12161" y="5105"/>
                    <a:pt x="12161" y="5105"/>
                    <a:pt x="12161" y="5105"/>
                  </a:cubicBezTo>
                  <a:cubicBezTo>
                    <a:pt x="12071" y="5105"/>
                    <a:pt x="12071" y="5105"/>
                    <a:pt x="12071" y="5105"/>
                  </a:cubicBezTo>
                  <a:cubicBezTo>
                    <a:pt x="11980" y="5236"/>
                    <a:pt x="11980" y="5236"/>
                    <a:pt x="11980" y="5236"/>
                  </a:cubicBezTo>
                  <a:cubicBezTo>
                    <a:pt x="11889" y="5236"/>
                    <a:pt x="11889" y="5236"/>
                    <a:pt x="11889" y="5236"/>
                  </a:cubicBezTo>
                  <a:cubicBezTo>
                    <a:pt x="11889" y="5236"/>
                    <a:pt x="11889" y="5236"/>
                    <a:pt x="11889" y="5236"/>
                  </a:cubicBezTo>
                  <a:cubicBezTo>
                    <a:pt x="11798" y="5236"/>
                    <a:pt x="11798" y="5236"/>
                    <a:pt x="11798" y="5236"/>
                  </a:cubicBezTo>
                  <a:cubicBezTo>
                    <a:pt x="11526" y="5367"/>
                    <a:pt x="11526" y="5367"/>
                    <a:pt x="11526" y="5367"/>
                  </a:cubicBezTo>
                  <a:cubicBezTo>
                    <a:pt x="11526" y="5367"/>
                    <a:pt x="11526" y="5367"/>
                    <a:pt x="11526" y="5367"/>
                  </a:cubicBezTo>
                  <a:cubicBezTo>
                    <a:pt x="11526" y="5498"/>
                    <a:pt x="11526" y="5498"/>
                    <a:pt x="11526" y="5498"/>
                  </a:cubicBezTo>
                  <a:cubicBezTo>
                    <a:pt x="11617" y="5498"/>
                    <a:pt x="11617" y="5498"/>
                    <a:pt x="11617" y="5498"/>
                  </a:cubicBezTo>
                  <a:cubicBezTo>
                    <a:pt x="11617" y="5629"/>
                    <a:pt x="11617" y="5629"/>
                    <a:pt x="11617" y="5629"/>
                  </a:cubicBezTo>
                  <a:cubicBezTo>
                    <a:pt x="11526" y="5498"/>
                    <a:pt x="11526" y="5498"/>
                    <a:pt x="11526" y="5498"/>
                  </a:cubicBezTo>
                  <a:cubicBezTo>
                    <a:pt x="11526" y="5498"/>
                    <a:pt x="11526" y="5498"/>
                    <a:pt x="11526" y="5498"/>
                  </a:cubicBezTo>
                  <a:cubicBezTo>
                    <a:pt x="11435" y="5498"/>
                    <a:pt x="11435" y="5498"/>
                    <a:pt x="11435" y="5498"/>
                  </a:cubicBezTo>
                  <a:cubicBezTo>
                    <a:pt x="11345" y="5498"/>
                    <a:pt x="11345" y="5498"/>
                    <a:pt x="11345" y="5498"/>
                  </a:cubicBezTo>
                  <a:cubicBezTo>
                    <a:pt x="11254" y="5498"/>
                    <a:pt x="11254" y="5498"/>
                    <a:pt x="11254" y="5498"/>
                  </a:cubicBezTo>
                  <a:cubicBezTo>
                    <a:pt x="11072" y="5498"/>
                    <a:pt x="11072" y="5498"/>
                    <a:pt x="11072" y="5498"/>
                  </a:cubicBezTo>
                  <a:cubicBezTo>
                    <a:pt x="11072" y="5498"/>
                    <a:pt x="11072" y="5498"/>
                    <a:pt x="11072" y="5498"/>
                  </a:cubicBezTo>
                  <a:cubicBezTo>
                    <a:pt x="11072" y="5629"/>
                    <a:pt x="11072" y="5629"/>
                    <a:pt x="11072" y="5629"/>
                  </a:cubicBezTo>
                  <a:cubicBezTo>
                    <a:pt x="10982" y="5629"/>
                    <a:pt x="10982" y="5629"/>
                    <a:pt x="10982" y="5629"/>
                  </a:cubicBezTo>
                  <a:cubicBezTo>
                    <a:pt x="10891" y="5498"/>
                    <a:pt x="10891" y="5498"/>
                    <a:pt x="10891" y="5498"/>
                  </a:cubicBezTo>
                  <a:cubicBezTo>
                    <a:pt x="10891" y="5498"/>
                    <a:pt x="10891" y="5498"/>
                    <a:pt x="10891" y="5498"/>
                  </a:cubicBezTo>
                  <a:cubicBezTo>
                    <a:pt x="10800" y="5629"/>
                    <a:pt x="10800" y="5629"/>
                    <a:pt x="10800" y="5629"/>
                  </a:cubicBezTo>
                  <a:cubicBezTo>
                    <a:pt x="10800" y="5760"/>
                    <a:pt x="10800" y="5760"/>
                    <a:pt x="10800" y="5760"/>
                  </a:cubicBezTo>
                  <a:cubicBezTo>
                    <a:pt x="10709" y="5760"/>
                    <a:pt x="10709" y="5760"/>
                    <a:pt x="10709" y="5760"/>
                  </a:cubicBezTo>
                  <a:cubicBezTo>
                    <a:pt x="10618" y="5760"/>
                    <a:pt x="10618" y="5760"/>
                    <a:pt x="10618" y="5760"/>
                  </a:cubicBezTo>
                  <a:cubicBezTo>
                    <a:pt x="10528" y="5891"/>
                    <a:pt x="10528" y="5891"/>
                    <a:pt x="10528" y="5891"/>
                  </a:cubicBezTo>
                  <a:cubicBezTo>
                    <a:pt x="10437" y="5891"/>
                    <a:pt x="10437" y="5891"/>
                    <a:pt x="10437" y="5891"/>
                  </a:cubicBezTo>
                  <a:cubicBezTo>
                    <a:pt x="10437" y="5891"/>
                    <a:pt x="10437" y="5891"/>
                    <a:pt x="10437" y="5891"/>
                  </a:cubicBezTo>
                  <a:cubicBezTo>
                    <a:pt x="10528" y="5760"/>
                    <a:pt x="10528" y="5760"/>
                    <a:pt x="10528" y="5760"/>
                  </a:cubicBezTo>
                  <a:cubicBezTo>
                    <a:pt x="10437" y="5760"/>
                    <a:pt x="10437" y="5760"/>
                    <a:pt x="10437" y="5760"/>
                  </a:cubicBezTo>
                  <a:cubicBezTo>
                    <a:pt x="10346" y="5891"/>
                    <a:pt x="10346" y="5891"/>
                    <a:pt x="10346" y="5891"/>
                  </a:cubicBezTo>
                  <a:cubicBezTo>
                    <a:pt x="10346" y="6022"/>
                    <a:pt x="10346" y="6022"/>
                    <a:pt x="10346" y="6022"/>
                  </a:cubicBezTo>
                  <a:cubicBezTo>
                    <a:pt x="10437" y="6153"/>
                    <a:pt x="10437" y="6153"/>
                    <a:pt x="10437" y="6153"/>
                  </a:cubicBezTo>
                  <a:cubicBezTo>
                    <a:pt x="10528" y="6415"/>
                    <a:pt x="10528" y="6415"/>
                    <a:pt x="10528" y="6415"/>
                  </a:cubicBezTo>
                  <a:cubicBezTo>
                    <a:pt x="10709" y="6415"/>
                    <a:pt x="10709" y="6415"/>
                    <a:pt x="10709" y="6415"/>
                  </a:cubicBezTo>
                  <a:cubicBezTo>
                    <a:pt x="10800" y="6545"/>
                    <a:pt x="10800" y="6545"/>
                    <a:pt x="10800" y="6545"/>
                  </a:cubicBezTo>
                  <a:cubicBezTo>
                    <a:pt x="10891" y="6676"/>
                    <a:pt x="10891" y="6676"/>
                    <a:pt x="10891" y="6676"/>
                  </a:cubicBezTo>
                  <a:cubicBezTo>
                    <a:pt x="10891" y="6807"/>
                    <a:pt x="10891" y="6807"/>
                    <a:pt x="10891" y="6807"/>
                  </a:cubicBezTo>
                  <a:cubicBezTo>
                    <a:pt x="10982" y="6807"/>
                    <a:pt x="10982" y="6807"/>
                    <a:pt x="10982" y="6807"/>
                  </a:cubicBezTo>
                  <a:cubicBezTo>
                    <a:pt x="11072" y="6807"/>
                    <a:pt x="11072" y="6807"/>
                    <a:pt x="11072" y="6807"/>
                  </a:cubicBezTo>
                  <a:cubicBezTo>
                    <a:pt x="11072" y="6807"/>
                    <a:pt x="11072" y="6807"/>
                    <a:pt x="11072" y="6807"/>
                  </a:cubicBezTo>
                  <a:cubicBezTo>
                    <a:pt x="10891" y="6807"/>
                    <a:pt x="10891" y="6807"/>
                    <a:pt x="10891" y="6807"/>
                  </a:cubicBezTo>
                  <a:cubicBezTo>
                    <a:pt x="10891" y="6807"/>
                    <a:pt x="10891" y="6807"/>
                    <a:pt x="10891" y="6807"/>
                  </a:cubicBezTo>
                  <a:cubicBezTo>
                    <a:pt x="10800" y="6676"/>
                    <a:pt x="10800" y="6676"/>
                    <a:pt x="10800" y="6676"/>
                  </a:cubicBezTo>
                  <a:cubicBezTo>
                    <a:pt x="10709" y="6676"/>
                    <a:pt x="10709" y="6676"/>
                    <a:pt x="10709" y="6676"/>
                  </a:cubicBezTo>
                  <a:cubicBezTo>
                    <a:pt x="10709" y="6676"/>
                    <a:pt x="10709" y="6676"/>
                    <a:pt x="10709" y="6676"/>
                  </a:cubicBezTo>
                  <a:cubicBezTo>
                    <a:pt x="10618" y="6807"/>
                    <a:pt x="10618" y="6807"/>
                    <a:pt x="10618" y="6807"/>
                  </a:cubicBezTo>
                  <a:cubicBezTo>
                    <a:pt x="10528" y="6807"/>
                    <a:pt x="10528" y="6807"/>
                    <a:pt x="10528" y="6807"/>
                  </a:cubicBezTo>
                  <a:cubicBezTo>
                    <a:pt x="10528" y="6676"/>
                    <a:pt x="10528" y="6676"/>
                    <a:pt x="10528" y="6676"/>
                  </a:cubicBezTo>
                  <a:cubicBezTo>
                    <a:pt x="10528" y="6545"/>
                    <a:pt x="10528" y="6545"/>
                    <a:pt x="10528" y="6545"/>
                  </a:cubicBezTo>
                  <a:cubicBezTo>
                    <a:pt x="10528" y="6545"/>
                    <a:pt x="10528" y="6545"/>
                    <a:pt x="10528" y="6545"/>
                  </a:cubicBezTo>
                  <a:cubicBezTo>
                    <a:pt x="10528" y="6545"/>
                    <a:pt x="10528" y="6545"/>
                    <a:pt x="10528" y="6545"/>
                  </a:cubicBezTo>
                  <a:cubicBezTo>
                    <a:pt x="10437" y="6676"/>
                    <a:pt x="10437" y="6676"/>
                    <a:pt x="10437" y="6676"/>
                  </a:cubicBezTo>
                  <a:cubicBezTo>
                    <a:pt x="10437" y="6807"/>
                    <a:pt x="10437" y="6807"/>
                    <a:pt x="10437" y="6807"/>
                  </a:cubicBezTo>
                  <a:cubicBezTo>
                    <a:pt x="10528" y="6938"/>
                    <a:pt x="10528" y="6938"/>
                    <a:pt x="10528" y="6938"/>
                  </a:cubicBezTo>
                  <a:cubicBezTo>
                    <a:pt x="10528" y="6938"/>
                    <a:pt x="10528" y="6938"/>
                    <a:pt x="10528" y="6938"/>
                  </a:cubicBezTo>
                  <a:cubicBezTo>
                    <a:pt x="10437" y="7069"/>
                    <a:pt x="10437" y="7069"/>
                    <a:pt x="10437" y="7069"/>
                  </a:cubicBezTo>
                  <a:cubicBezTo>
                    <a:pt x="10346" y="7200"/>
                    <a:pt x="10346" y="7200"/>
                    <a:pt x="10346" y="7200"/>
                  </a:cubicBezTo>
                  <a:cubicBezTo>
                    <a:pt x="10346" y="7331"/>
                    <a:pt x="10346" y="7331"/>
                    <a:pt x="10346" y="7331"/>
                  </a:cubicBezTo>
                  <a:cubicBezTo>
                    <a:pt x="10346" y="7462"/>
                    <a:pt x="10346" y="7462"/>
                    <a:pt x="10346" y="7462"/>
                  </a:cubicBezTo>
                  <a:cubicBezTo>
                    <a:pt x="10437" y="7724"/>
                    <a:pt x="10437" y="7724"/>
                    <a:pt x="10437" y="7724"/>
                  </a:cubicBezTo>
                  <a:cubicBezTo>
                    <a:pt x="10618" y="7724"/>
                    <a:pt x="10618" y="7724"/>
                    <a:pt x="10618" y="7724"/>
                  </a:cubicBezTo>
                  <a:cubicBezTo>
                    <a:pt x="10709" y="7855"/>
                    <a:pt x="10709" y="7855"/>
                    <a:pt x="10709" y="7855"/>
                  </a:cubicBezTo>
                  <a:cubicBezTo>
                    <a:pt x="10709" y="7855"/>
                    <a:pt x="10709" y="7855"/>
                    <a:pt x="10709" y="7855"/>
                  </a:cubicBezTo>
                  <a:cubicBezTo>
                    <a:pt x="10891" y="7724"/>
                    <a:pt x="10891" y="7724"/>
                    <a:pt x="10891" y="7724"/>
                  </a:cubicBezTo>
                  <a:cubicBezTo>
                    <a:pt x="10982" y="7724"/>
                    <a:pt x="10982" y="7724"/>
                    <a:pt x="10982" y="7724"/>
                  </a:cubicBezTo>
                  <a:cubicBezTo>
                    <a:pt x="11072" y="7855"/>
                    <a:pt x="11072" y="7855"/>
                    <a:pt x="11072" y="7855"/>
                  </a:cubicBezTo>
                  <a:cubicBezTo>
                    <a:pt x="11254" y="7855"/>
                    <a:pt x="11254" y="7855"/>
                    <a:pt x="11254" y="7855"/>
                  </a:cubicBezTo>
                  <a:cubicBezTo>
                    <a:pt x="11254" y="7855"/>
                    <a:pt x="11254" y="7855"/>
                    <a:pt x="11254" y="7855"/>
                  </a:cubicBezTo>
                  <a:cubicBezTo>
                    <a:pt x="11345" y="7985"/>
                    <a:pt x="11345" y="7985"/>
                    <a:pt x="11345" y="7985"/>
                  </a:cubicBezTo>
                  <a:cubicBezTo>
                    <a:pt x="11345" y="7985"/>
                    <a:pt x="11345" y="7985"/>
                    <a:pt x="11345" y="7985"/>
                  </a:cubicBezTo>
                  <a:cubicBezTo>
                    <a:pt x="11435" y="7985"/>
                    <a:pt x="11435" y="7985"/>
                    <a:pt x="11435" y="7985"/>
                  </a:cubicBezTo>
                  <a:cubicBezTo>
                    <a:pt x="11435" y="7855"/>
                    <a:pt x="11435" y="7855"/>
                    <a:pt x="11435" y="7855"/>
                  </a:cubicBezTo>
                  <a:cubicBezTo>
                    <a:pt x="11435" y="7855"/>
                    <a:pt x="11435" y="7855"/>
                    <a:pt x="11435" y="7855"/>
                  </a:cubicBezTo>
                  <a:cubicBezTo>
                    <a:pt x="11526" y="7855"/>
                    <a:pt x="11526" y="7855"/>
                    <a:pt x="11526" y="7855"/>
                  </a:cubicBezTo>
                  <a:cubicBezTo>
                    <a:pt x="11526" y="7855"/>
                    <a:pt x="11526" y="7855"/>
                    <a:pt x="11526" y="7855"/>
                  </a:cubicBezTo>
                  <a:cubicBezTo>
                    <a:pt x="11435" y="7985"/>
                    <a:pt x="11435" y="7985"/>
                    <a:pt x="11435" y="7985"/>
                  </a:cubicBezTo>
                  <a:cubicBezTo>
                    <a:pt x="11435" y="8116"/>
                    <a:pt x="11435" y="8116"/>
                    <a:pt x="11435" y="8116"/>
                  </a:cubicBezTo>
                  <a:cubicBezTo>
                    <a:pt x="11435" y="8116"/>
                    <a:pt x="11435" y="8116"/>
                    <a:pt x="11435" y="8116"/>
                  </a:cubicBezTo>
                  <a:cubicBezTo>
                    <a:pt x="11526" y="7985"/>
                    <a:pt x="11526" y="7985"/>
                    <a:pt x="11526" y="7985"/>
                  </a:cubicBezTo>
                  <a:cubicBezTo>
                    <a:pt x="11617" y="7985"/>
                    <a:pt x="11617" y="7985"/>
                    <a:pt x="11617" y="7985"/>
                  </a:cubicBezTo>
                  <a:cubicBezTo>
                    <a:pt x="11708" y="7855"/>
                    <a:pt x="11708" y="7855"/>
                    <a:pt x="11708" y="7855"/>
                  </a:cubicBezTo>
                  <a:cubicBezTo>
                    <a:pt x="11889" y="7724"/>
                    <a:pt x="11889" y="7724"/>
                    <a:pt x="11889" y="7724"/>
                  </a:cubicBezTo>
                  <a:cubicBezTo>
                    <a:pt x="11980" y="7724"/>
                    <a:pt x="11980" y="7724"/>
                    <a:pt x="11980" y="7724"/>
                  </a:cubicBezTo>
                  <a:cubicBezTo>
                    <a:pt x="12071" y="7724"/>
                    <a:pt x="12071" y="7724"/>
                    <a:pt x="12071" y="7724"/>
                  </a:cubicBezTo>
                  <a:cubicBezTo>
                    <a:pt x="12071" y="7724"/>
                    <a:pt x="12071" y="7724"/>
                    <a:pt x="12071" y="7724"/>
                  </a:cubicBezTo>
                  <a:cubicBezTo>
                    <a:pt x="12071" y="7724"/>
                    <a:pt x="12071" y="7724"/>
                    <a:pt x="12071" y="7724"/>
                  </a:cubicBezTo>
                  <a:cubicBezTo>
                    <a:pt x="12161" y="7724"/>
                    <a:pt x="12161" y="7724"/>
                    <a:pt x="12161" y="7724"/>
                  </a:cubicBezTo>
                  <a:cubicBezTo>
                    <a:pt x="12252" y="7593"/>
                    <a:pt x="12252" y="7593"/>
                    <a:pt x="12252" y="7593"/>
                  </a:cubicBezTo>
                  <a:cubicBezTo>
                    <a:pt x="12434" y="7593"/>
                    <a:pt x="12434" y="7593"/>
                    <a:pt x="12434" y="7593"/>
                  </a:cubicBezTo>
                  <a:cubicBezTo>
                    <a:pt x="12434" y="7593"/>
                    <a:pt x="12434" y="7593"/>
                    <a:pt x="12434" y="7593"/>
                  </a:cubicBezTo>
                  <a:cubicBezTo>
                    <a:pt x="12434" y="7724"/>
                    <a:pt x="12434" y="7724"/>
                    <a:pt x="12434" y="7724"/>
                  </a:cubicBezTo>
                  <a:cubicBezTo>
                    <a:pt x="12343" y="7724"/>
                    <a:pt x="12343" y="7724"/>
                    <a:pt x="12343" y="7724"/>
                  </a:cubicBezTo>
                  <a:cubicBezTo>
                    <a:pt x="12343" y="7855"/>
                    <a:pt x="12343" y="7855"/>
                    <a:pt x="12343" y="7855"/>
                  </a:cubicBezTo>
                  <a:cubicBezTo>
                    <a:pt x="12343" y="7855"/>
                    <a:pt x="12343" y="7855"/>
                    <a:pt x="12343" y="7855"/>
                  </a:cubicBezTo>
                  <a:cubicBezTo>
                    <a:pt x="12252" y="7985"/>
                    <a:pt x="12252" y="7985"/>
                    <a:pt x="12252" y="7985"/>
                  </a:cubicBezTo>
                  <a:cubicBezTo>
                    <a:pt x="12161" y="7985"/>
                    <a:pt x="12161" y="7985"/>
                    <a:pt x="12161" y="7985"/>
                  </a:cubicBezTo>
                  <a:cubicBezTo>
                    <a:pt x="12161" y="7985"/>
                    <a:pt x="12161" y="7985"/>
                    <a:pt x="12161" y="7985"/>
                  </a:cubicBezTo>
                  <a:cubicBezTo>
                    <a:pt x="12071" y="7985"/>
                    <a:pt x="12071" y="7985"/>
                    <a:pt x="12071" y="7985"/>
                  </a:cubicBezTo>
                  <a:cubicBezTo>
                    <a:pt x="11980" y="8116"/>
                    <a:pt x="11980" y="8116"/>
                    <a:pt x="11980" y="8116"/>
                  </a:cubicBezTo>
                  <a:cubicBezTo>
                    <a:pt x="11980" y="8116"/>
                    <a:pt x="11980" y="8116"/>
                    <a:pt x="11980" y="8116"/>
                  </a:cubicBezTo>
                  <a:cubicBezTo>
                    <a:pt x="12071" y="8116"/>
                    <a:pt x="12071" y="8116"/>
                    <a:pt x="12071" y="8116"/>
                  </a:cubicBezTo>
                  <a:cubicBezTo>
                    <a:pt x="12071" y="8247"/>
                    <a:pt x="12071" y="8247"/>
                    <a:pt x="12071" y="8247"/>
                  </a:cubicBezTo>
                  <a:cubicBezTo>
                    <a:pt x="12071" y="8378"/>
                    <a:pt x="12071" y="8378"/>
                    <a:pt x="12071" y="8378"/>
                  </a:cubicBezTo>
                  <a:cubicBezTo>
                    <a:pt x="11980" y="8509"/>
                    <a:pt x="11980" y="8509"/>
                    <a:pt x="11980" y="8509"/>
                  </a:cubicBezTo>
                  <a:cubicBezTo>
                    <a:pt x="11980" y="8640"/>
                    <a:pt x="11980" y="8640"/>
                    <a:pt x="11980" y="8640"/>
                  </a:cubicBezTo>
                  <a:cubicBezTo>
                    <a:pt x="11889" y="8771"/>
                    <a:pt x="11889" y="8771"/>
                    <a:pt x="11889" y="8771"/>
                  </a:cubicBezTo>
                  <a:cubicBezTo>
                    <a:pt x="11889" y="8771"/>
                    <a:pt x="11889" y="8771"/>
                    <a:pt x="11889" y="8771"/>
                  </a:cubicBezTo>
                  <a:cubicBezTo>
                    <a:pt x="11889" y="8771"/>
                    <a:pt x="11889" y="8771"/>
                    <a:pt x="11889" y="8771"/>
                  </a:cubicBezTo>
                  <a:cubicBezTo>
                    <a:pt x="11889" y="8902"/>
                    <a:pt x="11889" y="8902"/>
                    <a:pt x="11889" y="8902"/>
                  </a:cubicBezTo>
                  <a:cubicBezTo>
                    <a:pt x="11889" y="9033"/>
                    <a:pt x="11889" y="9033"/>
                    <a:pt x="11889" y="9033"/>
                  </a:cubicBezTo>
                  <a:cubicBezTo>
                    <a:pt x="11798" y="9164"/>
                    <a:pt x="11798" y="9164"/>
                    <a:pt x="11798" y="9164"/>
                  </a:cubicBezTo>
                  <a:cubicBezTo>
                    <a:pt x="11798" y="9164"/>
                    <a:pt x="11798" y="9164"/>
                    <a:pt x="11798" y="9164"/>
                  </a:cubicBezTo>
                  <a:cubicBezTo>
                    <a:pt x="11708" y="9164"/>
                    <a:pt x="11708" y="9164"/>
                    <a:pt x="11708" y="9164"/>
                  </a:cubicBezTo>
                  <a:cubicBezTo>
                    <a:pt x="11617" y="9295"/>
                    <a:pt x="11617" y="9295"/>
                    <a:pt x="11617" y="9295"/>
                  </a:cubicBezTo>
                  <a:cubicBezTo>
                    <a:pt x="11526" y="9295"/>
                    <a:pt x="11526" y="9295"/>
                    <a:pt x="11526" y="9295"/>
                  </a:cubicBezTo>
                  <a:cubicBezTo>
                    <a:pt x="11526" y="9295"/>
                    <a:pt x="11526" y="9295"/>
                    <a:pt x="11526" y="9295"/>
                  </a:cubicBezTo>
                  <a:cubicBezTo>
                    <a:pt x="11435" y="9295"/>
                    <a:pt x="11435" y="9295"/>
                    <a:pt x="11435" y="9295"/>
                  </a:cubicBezTo>
                  <a:cubicBezTo>
                    <a:pt x="11254" y="9295"/>
                    <a:pt x="11254" y="9295"/>
                    <a:pt x="11254" y="9295"/>
                  </a:cubicBezTo>
                  <a:cubicBezTo>
                    <a:pt x="11254" y="9295"/>
                    <a:pt x="11254" y="9295"/>
                    <a:pt x="11254" y="9295"/>
                  </a:cubicBezTo>
                  <a:cubicBezTo>
                    <a:pt x="11254" y="9164"/>
                    <a:pt x="11254" y="9164"/>
                    <a:pt x="11254" y="9164"/>
                  </a:cubicBezTo>
                  <a:cubicBezTo>
                    <a:pt x="11163" y="9164"/>
                    <a:pt x="11163" y="9164"/>
                    <a:pt x="11163" y="9164"/>
                  </a:cubicBezTo>
                  <a:cubicBezTo>
                    <a:pt x="11163" y="9164"/>
                    <a:pt x="11163" y="9164"/>
                    <a:pt x="11163" y="9164"/>
                  </a:cubicBezTo>
                  <a:cubicBezTo>
                    <a:pt x="11072" y="9295"/>
                    <a:pt x="11072" y="9295"/>
                    <a:pt x="11072" y="9295"/>
                  </a:cubicBezTo>
                  <a:cubicBezTo>
                    <a:pt x="10982" y="9295"/>
                    <a:pt x="10982" y="9295"/>
                    <a:pt x="10982" y="9295"/>
                  </a:cubicBezTo>
                  <a:cubicBezTo>
                    <a:pt x="10891" y="9425"/>
                    <a:pt x="10891" y="9425"/>
                    <a:pt x="10891" y="9425"/>
                  </a:cubicBezTo>
                  <a:cubicBezTo>
                    <a:pt x="10709" y="9556"/>
                    <a:pt x="10709" y="9556"/>
                    <a:pt x="10709" y="9556"/>
                  </a:cubicBezTo>
                  <a:cubicBezTo>
                    <a:pt x="10709" y="9556"/>
                    <a:pt x="10709" y="9556"/>
                    <a:pt x="10709" y="9556"/>
                  </a:cubicBezTo>
                  <a:cubicBezTo>
                    <a:pt x="10618" y="9556"/>
                    <a:pt x="10618" y="9556"/>
                    <a:pt x="10618" y="9556"/>
                  </a:cubicBezTo>
                  <a:cubicBezTo>
                    <a:pt x="10528" y="9556"/>
                    <a:pt x="10528" y="9556"/>
                    <a:pt x="10528" y="9556"/>
                  </a:cubicBezTo>
                  <a:cubicBezTo>
                    <a:pt x="10437" y="9556"/>
                    <a:pt x="10437" y="9556"/>
                    <a:pt x="10437" y="9556"/>
                  </a:cubicBezTo>
                  <a:cubicBezTo>
                    <a:pt x="10346" y="9687"/>
                    <a:pt x="10346" y="9687"/>
                    <a:pt x="10346" y="9687"/>
                  </a:cubicBezTo>
                  <a:cubicBezTo>
                    <a:pt x="10255" y="9687"/>
                    <a:pt x="10255" y="9687"/>
                    <a:pt x="10255" y="9687"/>
                  </a:cubicBezTo>
                  <a:cubicBezTo>
                    <a:pt x="10165" y="9687"/>
                    <a:pt x="10165" y="9687"/>
                    <a:pt x="10165" y="9687"/>
                  </a:cubicBezTo>
                  <a:cubicBezTo>
                    <a:pt x="10165" y="9818"/>
                    <a:pt x="10165" y="9818"/>
                    <a:pt x="10165" y="9818"/>
                  </a:cubicBezTo>
                  <a:cubicBezTo>
                    <a:pt x="10165" y="10080"/>
                    <a:pt x="10165" y="10080"/>
                    <a:pt x="10165" y="10080"/>
                  </a:cubicBezTo>
                  <a:cubicBezTo>
                    <a:pt x="10074" y="10080"/>
                    <a:pt x="10074" y="10080"/>
                    <a:pt x="10074" y="10080"/>
                  </a:cubicBezTo>
                  <a:cubicBezTo>
                    <a:pt x="10074" y="10080"/>
                    <a:pt x="10074" y="10080"/>
                    <a:pt x="10074" y="10080"/>
                  </a:cubicBezTo>
                  <a:cubicBezTo>
                    <a:pt x="9983" y="9949"/>
                    <a:pt x="9983" y="9949"/>
                    <a:pt x="9983" y="9949"/>
                  </a:cubicBezTo>
                  <a:cubicBezTo>
                    <a:pt x="9802" y="9949"/>
                    <a:pt x="9802" y="9949"/>
                    <a:pt x="9802" y="9949"/>
                  </a:cubicBezTo>
                  <a:cubicBezTo>
                    <a:pt x="9802" y="9949"/>
                    <a:pt x="9802" y="9949"/>
                    <a:pt x="9802" y="9949"/>
                  </a:cubicBezTo>
                  <a:cubicBezTo>
                    <a:pt x="9802" y="10080"/>
                    <a:pt x="9802" y="10080"/>
                    <a:pt x="9802" y="10080"/>
                  </a:cubicBezTo>
                  <a:cubicBezTo>
                    <a:pt x="9892" y="10080"/>
                    <a:pt x="9892" y="10080"/>
                    <a:pt x="9892" y="10080"/>
                  </a:cubicBezTo>
                  <a:cubicBezTo>
                    <a:pt x="9802" y="10211"/>
                    <a:pt x="9802" y="10211"/>
                    <a:pt x="9802" y="10211"/>
                  </a:cubicBezTo>
                  <a:cubicBezTo>
                    <a:pt x="9802" y="10211"/>
                    <a:pt x="9802" y="10211"/>
                    <a:pt x="9802" y="10211"/>
                  </a:cubicBezTo>
                  <a:cubicBezTo>
                    <a:pt x="9711" y="10080"/>
                    <a:pt x="9711" y="10080"/>
                    <a:pt x="9711" y="10080"/>
                  </a:cubicBezTo>
                  <a:cubicBezTo>
                    <a:pt x="9711" y="9949"/>
                    <a:pt x="9711" y="9949"/>
                    <a:pt x="9711" y="9949"/>
                  </a:cubicBezTo>
                  <a:cubicBezTo>
                    <a:pt x="9620" y="9949"/>
                    <a:pt x="9620" y="9949"/>
                    <a:pt x="9620" y="9949"/>
                  </a:cubicBezTo>
                  <a:cubicBezTo>
                    <a:pt x="9529" y="10080"/>
                    <a:pt x="9529" y="10080"/>
                    <a:pt x="9529" y="10080"/>
                  </a:cubicBezTo>
                  <a:cubicBezTo>
                    <a:pt x="9529" y="10211"/>
                    <a:pt x="9529" y="10211"/>
                    <a:pt x="9529" y="10211"/>
                  </a:cubicBezTo>
                  <a:cubicBezTo>
                    <a:pt x="9439" y="10211"/>
                    <a:pt x="9439" y="10211"/>
                    <a:pt x="9439" y="10211"/>
                  </a:cubicBezTo>
                  <a:cubicBezTo>
                    <a:pt x="9439" y="10211"/>
                    <a:pt x="9439" y="10211"/>
                    <a:pt x="9439" y="10211"/>
                  </a:cubicBezTo>
                  <a:cubicBezTo>
                    <a:pt x="9257" y="10473"/>
                    <a:pt x="9257" y="10473"/>
                    <a:pt x="9257" y="10473"/>
                  </a:cubicBezTo>
                  <a:cubicBezTo>
                    <a:pt x="9166" y="10604"/>
                    <a:pt x="9166" y="10604"/>
                    <a:pt x="9166" y="10604"/>
                  </a:cubicBezTo>
                  <a:cubicBezTo>
                    <a:pt x="9166" y="10735"/>
                    <a:pt x="9166" y="10735"/>
                    <a:pt x="9166" y="10735"/>
                  </a:cubicBezTo>
                  <a:cubicBezTo>
                    <a:pt x="9076" y="10735"/>
                    <a:pt x="9076" y="10735"/>
                    <a:pt x="9076" y="10735"/>
                  </a:cubicBezTo>
                  <a:cubicBezTo>
                    <a:pt x="8985" y="10604"/>
                    <a:pt x="8985" y="10604"/>
                    <a:pt x="8985" y="10604"/>
                  </a:cubicBezTo>
                  <a:cubicBezTo>
                    <a:pt x="8985" y="10735"/>
                    <a:pt x="8985" y="10735"/>
                    <a:pt x="8985" y="10735"/>
                  </a:cubicBezTo>
                  <a:cubicBezTo>
                    <a:pt x="9076" y="10865"/>
                    <a:pt x="9076" y="10865"/>
                    <a:pt x="9076" y="10865"/>
                  </a:cubicBezTo>
                  <a:cubicBezTo>
                    <a:pt x="9076" y="10865"/>
                    <a:pt x="9076" y="10865"/>
                    <a:pt x="9076" y="10865"/>
                  </a:cubicBezTo>
                  <a:cubicBezTo>
                    <a:pt x="8985" y="10865"/>
                    <a:pt x="8985" y="10865"/>
                    <a:pt x="8985" y="10865"/>
                  </a:cubicBezTo>
                  <a:cubicBezTo>
                    <a:pt x="8985" y="10865"/>
                    <a:pt x="8985" y="10865"/>
                    <a:pt x="8985" y="10865"/>
                  </a:cubicBezTo>
                  <a:cubicBezTo>
                    <a:pt x="8894" y="10865"/>
                    <a:pt x="8894" y="10865"/>
                    <a:pt x="8894" y="10865"/>
                  </a:cubicBezTo>
                  <a:cubicBezTo>
                    <a:pt x="8894" y="10865"/>
                    <a:pt x="8894" y="10865"/>
                    <a:pt x="8894" y="10865"/>
                  </a:cubicBezTo>
                  <a:cubicBezTo>
                    <a:pt x="8803" y="10996"/>
                    <a:pt x="8803" y="10996"/>
                    <a:pt x="8803" y="10996"/>
                  </a:cubicBezTo>
                  <a:cubicBezTo>
                    <a:pt x="8803" y="11127"/>
                    <a:pt x="8803" y="11127"/>
                    <a:pt x="8803" y="11127"/>
                  </a:cubicBezTo>
                  <a:cubicBezTo>
                    <a:pt x="8803" y="11258"/>
                    <a:pt x="8803" y="11258"/>
                    <a:pt x="8803" y="11258"/>
                  </a:cubicBezTo>
                  <a:cubicBezTo>
                    <a:pt x="8894" y="11389"/>
                    <a:pt x="8894" y="11389"/>
                    <a:pt x="8894" y="11389"/>
                  </a:cubicBezTo>
                  <a:cubicBezTo>
                    <a:pt x="8803" y="11520"/>
                    <a:pt x="8803" y="11520"/>
                    <a:pt x="8803" y="11520"/>
                  </a:cubicBezTo>
                  <a:cubicBezTo>
                    <a:pt x="8803" y="11520"/>
                    <a:pt x="8803" y="11520"/>
                    <a:pt x="8803" y="11520"/>
                  </a:cubicBezTo>
                  <a:cubicBezTo>
                    <a:pt x="8803" y="11651"/>
                    <a:pt x="8803" y="11651"/>
                    <a:pt x="8803" y="11651"/>
                  </a:cubicBezTo>
                  <a:cubicBezTo>
                    <a:pt x="8894" y="11651"/>
                    <a:pt x="8894" y="11651"/>
                    <a:pt x="8894" y="11651"/>
                  </a:cubicBezTo>
                  <a:cubicBezTo>
                    <a:pt x="8894" y="11520"/>
                    <a:pt x="8894" y="11520"/>
                    <a:pt x="8894" y="11520"/>
                  </a:cubicBezTo>
                  <a:cubicBezTo>
                    <a:pt x="8894" y="11651"/>
                    <a:pt x="8894" y="11651"/>
                    <a:pt x="8894" y="11651"/>
                  </a:cubicBezTo>
                  <a:cubicBezTo>
                    <a:pt x="8985" y="11782"/>
                    <a:pt x="8985" y="11782"/>
                    <a:pt x="8985" y="11782"/>
                  </a:cubicBezTo>
                  <a:cubicBezTo>
                    <a:pt x="8894" y="11782"/>
                    <a:pt x="8894" y="11782"/>
                    <a:pt x="8894" y="11782"/>
                  </a:cubicBezTo>
                  <a:cubicBezTo>
                    <a:pt x="8894" y="11782"/>
                    <a:pt x="8894" y="11782"/>
                    <a:pt x="8894" y="11782"/>
                  </a:cubicBezTo>
                  <a:cubicBezTo>
                    <a:pt x="8894" y="11913"/>
                    <a:pt x="8894" y="11913"/>
                    <a:pt x="8894" y="11913"/>
                  </a:cubicBezTo>
                  <a:cubicBezTo>
                    <a:pt x="8985" y="11913"/>
                    <a:pt x="8985" y="11913"/>
                    <a:pt x="8985" y="11913"/>
                  </a:cubicBezTo>
                  <a:cubicBezTo>
                    <a:pt x="8985" y="11782"/>
                    <a:pt x="8985" y="11782"/>
                    <a:pt x="8985" y="11782"/>
                  </a:cubicBezTo>
                  <a:cubicBezTo>
                    <a:pt x="9076" y="11782"/>
                    <a:pt x="9076" y="11782"/>
                    <a:pt x="9076" y="11782"/>
                  </a:cubicBezTo>
                  <a:cubicBezTo>
                    <a:pt x="9076" y="11913"/>
                    <a:pt x="9076" y="11913"/>
                    <a:pt x="9076" y="11913"/>
                  </a:cubicBezTo>
                  <a:cubicBezTo>
                    <a:pt x="9076" y="11913"/>
                    <a:pt x="9076" y="11913"/>
                    <a:pt x="9076" y="11913"/>
                  </a:cubicBezTo>
                  <a:cubicBezTo>
                    <a:pt x="9166" y="11913"/>
                    <a:pt x="9166" y="11913"/>
                    <a:pt x="9166" y="11913"/>
                  </a:cubicBezTo>
                  <a:cubicBezTo>
                    <a:pt x="9257" y="12044"/>
                    <a:pt x="9257" y="12044"/>
                    <a:pt x="9257" y="12044"/>
                  </a:cubicBezTo>
                  <a:cubicBezTo>
                    <a:pt x="9348" y="12044"/>
                    <a:pt x="9348" y="12044"/>
                    <a:pt x="9348" y="12044"/>
                  </a:cubicBezTo>
                  <a:cubicBezTo>
                    <a:pt x="9348" y="11913"/>
                    <a:pt x="9348" y="11913"/>
                    <a:pt x="9348" y="11913"/>
                  </a:cubicBezTo>
                  <a:cubicBezTo>
                    <a:pt x="9439" y="11651"/>
                    <a:pt x="9439" y="11651"/>
                    <a:pt x="9439" y="11651"/>
                  </a:cubicBezTo>
                  <a:cubicBezTo>
                    <a:pt x="9439" y="11651"/>
                    <a:pt x="9439" y="11651"/>
                    <a:pt x="9439" y="11651"/>
                  </a:cubicBezTo>
                  <a:cubicBezTo>
                    <a:pt x="9620" y="11651"/>
                    <a:pt x="9620" y="11651"/>
                    <a:pt x="9620" y="11651"/>
                  </a:cubicBezTo>
                  <a:cubicBezTo>
                    <a:pt x="9620" y="11520"/>
                    <a:pt x="9620" y="11520"/>
                    <a:pt x="9620" y="11520"/>
                  </a:cubicBezTo>
                  <a:cubicBezTo>
                    <a:pt x="9620" y="11651"/>
                    <a:pt x="9620" y="11651"/>
                    <a:pt x="9620" y="11651"/>
                  </a:cubicBezTo>
                  <a:cubicBezTo>
                    <a:pt x="9529" y="11651"/>
                    <a:pt x="9529" y="11651"/>
                    <a:pt x="9529" y="11651"/>
                  </a:cubicBezTo>
                  <a:cubicBezTo>
                    <a:pt x="9439" y="11913"/>
                    <a:pt x="9439" y="11913"/>
                    <a:pt x="9439" y="11913"/>
                  </a:cubicBezTo>
                  <a:cubicBezTo>
                    <a:pt x="9348" y="11913"/>
                    <a:pt x="9348" y="11913"/>
                    <a:pt x="9348" y="11913"/>
                  </a:cubicBezTo>
                  <a:cubicBezTo>
                    <a:pt x="9348" y="12044"/>
                    <a:pt x="9348" y="12044"/>
                    <a:pt x="9348" y="12044"/>
                  </a:cubicBezTo>
                  <a:cubicBezTo>
                    <a:pt x="9439" y="12175"/>
                    <a:pt x="9439" y="12175"/>
                    <a:pt x="9439" y="12175"/>
                  </a:cubicBezTo>
                  <a:cubicBezTo>
                    <a:pt x="9439" y="12175"/>
                    <a:pt x="9439" y="12175"/>
                    <a:pt x="9439" y="12175"/>
                  </a:cubicBezTo>
                  <a:cubicBezTo>
                    <a:pt x="9348" y="12305"/>
                    <a:pt x="9348" y="12305"/>
                    <a:pt x="9348" y="12305"/>
                  </a:cubicBezTo>
                  <a:cubicBezTo>
                    <a:pt x="9257" y="12175"/>
                    <a:pt x="9257" y="12175"/>
                    <a:pt x="9257" y="12175"/>
                  </a:cubicBezTo>
                  <a:cubicBezTo>
                    <a:pt x="9257" y="12175"/>
                    <a:pt x="9257" y="12175"/>
                    <a:pt x="9257" y="12175"/>
                  </a:cubicBezTo>
                  <a:cubicBezTo>
                    <a:pt x="9257" y="12044"/>
                    <a:pt x="9257" y="12044"/>
                    <a:pt x="9257" y="12044"/>
                  </a:cubicBezTo>
                  <a:cubicBezTo>
                    <a:pt x="9166" y="12044"/>
                    <a:pt x="9166" y="12044"/>
                    <a:pt x="9166" y="12044"/>
                  </a:cubicBezTo>
                  <a:cubicBezTo>
                    <a:pt x="9166" y="12044"/>
                    <a:pt x="9166" y="12044"/>
                    <a:pt x="9166" y="12044"/>
                  </a:cubicBezTo>
                  <a:cubicBezTo>
                    <a:pt x="8985" y="12044"/>
                    <a:pt x="8985" y="12044"/>
                    <a:pt x="8985" y="12044"/>
                  </a:cubicBezTo>
                  <a:cubicBezTo>
                    <a:pt x="8985" y="11913"/>
                    <a:pt x="8985" y="11913"/>
                    <a:pt x="8985" y="11913"/>
                  </a:cubicBezTo>
                  <a:cubicBezTo>
                    <a:pt x="8894" y="11913"/>
                    <a:pt x="8894" y="11913"/>
                    <a:pt x="8894" y="11913"/>
                  </a:cubicBezTo>
                  <a:cubicBezTo>
                    <a:pt x="8894" y="12044"/>
                    <a:pt x="8894" y="12044"/>
                    <a:pt x="8894" y="12044"/>
                  </a:cubicBezTo>
                  <a:cubicBezTo>
                    <a:pt x="8803" y="12044"/>
                    <a:pt x="8803" y="12044"/>
                    <a:pt x="8803" y="12044"/>
                  </a:cubicBezTo>
                  <a:cubicBezTo>
                    <a:pt x="8803" y="12175"/>
                    <a:pt x="8803" y="12175"/>
                    <a:pt x="8803" y="12175"/>
                  </a:cubicBezTo>
                  <a:cubicBezTo>
                    <a:pt x="8713" y="12044"/>
                    <a:pt x="8713" y="12044"/>
                    <a:pt x="8713" y="12044"/>
                  </a:cubicBezTo>
                  <a:cubicBezTo>
                    <a:pt x="8713" y="12175"/>
                    <a:pt x="8713" y="12175"/>
                    <a:pt x="8713" y="12175"/>
                  </a:cubicBezTo>
                  <a:cubicBezTo>
                    <a:pt x="8713" y="12305"/>
                    <a:pt x="8713" y="12305"/>
                    <a:pt x="8713" y="12305"/>
                  </a:cubicBezTo>
                  <a:cubicBezTo>
                    <a:pt x="8713" y="12305"/>
                    <a:pt x="8713" y="12305"/>
                    <a:pt x="8713" y="12305"/>
                  </a:cubicBezTo>
                  <a:cubicBezTo>
                    <a:pt x="8713" y="12305"/>
                    <a:pt x="8713" y="12305"/>
                    <a:pt x="8713" y="12305"/>
                  </a:cubicBezTo>
                  <a:cubicBezTo>
                    <a:pt x="8713" y="12436"/>
                    <a:pt x="8713" y="12436"/>
                    <a:pt x="8713" y="12436"/>
                  </a:cubicBezTo>
                  <a:cubicBezTo>
                    <a:pt x="8713" y="12567"/>
                    <a:pt x="8713" y="12567"/>
                    <a:pt x="8713" y="12567"/>
                  </a:cubicBezTo>
                  <a:cubicBezTo>
                    <a:pt x="8803" y="12567"/>
                    <a:pt x="8803" y="12567"/>
                    <a:pt x="8803" y="12567"/>
                  </a:cubicBezTo>
                  <a:cubicBezTo>
                    <a:pt x="8803" y="12829"/>
                    <a:pt x="8803" y="12829"/>
                    <a:pt x="8803" y="12829"/>
                  </a:cubicBezTo>
                  <a:cubicBezTo>
                    <a:pt x="8803" y="12829"/>
                    <a:pt x="8803" y="12829"/>
                    <a:pt x="8803" y="12829"/>
                  </a:cubicBezTo>
                  <a:cubicBezTo>
                    <a:pt x="8803" y="12960"/>
                    <a:pt x="8803" y="12960"/>
                    <a:pt x="8803" y="12960"/>
                  </a:cubicBezTo>
                  <a:cubicBezTo>
                    <a:pt x="8894" y="12960"/>
                    <a:pt x="8894" y="12960"/>
                    <a:pt x="8894" y="12960"/>
                  </a:cubicBezTo>
                  <a:cubicBezTo>
                    <a:pt x="8894" y="13091"/>
                    <a:pt x="8894" y="13091"/>
                    <a:pt x="8894" y="13091"/>
                  </a:cubicBezTo>
                  <a:cubicBezTo>
                    <a:pt x="8803" y="13091"/>
                    <a:pt x="8803" y="13091"/>
                    <a:pt x="8803" y="13091"/>
                  </a:cubicBezTo>
                  <a:cubicBezTo>
                    <a:pt x="8713" y="13091"/>
                    <a:pt x="8713" y="13091"/>
                    <a:pt x="8713" y="13091"/>
                  </a:cubicBezTo>
                  <a:cubicBezTo>
                    <a:pt x="8985" y="13222"/>
                    <a:pt x="8985" y="13222"/>
                    <a:pt x="8985" y="13222"/>
                  </a:cubicBezTo>
                  <a:cubicBezTo>
                    <a:pt x="9076" y="13222"/>
                    <a:pt x="9076" y="13222"/>
                    <a:pt x="9076" y="13222"/>
                  </a:cubicBezTo>
                  <a:cubicBezTo>
                    <a:pt x="9257" y="13222"/>
                    <a:pt x="9257" y="13222"/>
                    <a:pt x="9257" y="13222"/>
                  </a:cubicBezTo>
                  <a:cubicBezTo>
                    <a:pt x="9257" y="13222"/>
                    <a:pt x="9257" y="13222"/>
                    <a:pt x="9257" y="13222"/>
                  </a:cubicBezTo>
                  <a:cubicBezTo>
                    <a:pt x="9348" y="13222"/>
                    <a:pt x="9348" y="13222"/>
                    <a:pt x="9348" y="13222"/>
                  </a:cubicBezTo>
                  <a:cubicBezTo>
                    <a:pt x="9348" y="13222"/>
                    <a:pt x="9348" y="13222"/>
                    <a:pt x="9348" y="13222"/>
                  </a:cubicBezTo>
                  <a:cubicBezTo>
                    <a:pt x="9529" y="12960"/>
                    <a:pt x="9529" y="12960"/>
                    <a:pt x="9529" y="12960"/>
                  </a:cubicBezTo>
                  <a:cubicBezTo>
                    <a:pt x="9529" y="12960"/>
                    <a:pt x="9529" y="12960"/>
                    <a:pt x="9529" y="12960"/>
                  </a:cubicBezTo>
                  <a:cubicBezTo>
                    <a:pt x="9439" y="12829"/>
                    <a:pt x="9439" y="12829"/>
                    <a:pt x="9439" y="12829"/>
                  </a:cubicBezTo>
                  <a:cubicBezTo>
                    <a:pt x="9439" y="12829"/>
                    <a:pt x="9439" y="12829"/>
                    <a:pt x="9439" y="12829"/>
                  </a:cubicBezTo>
                  <a:cubicBezTo>
                    <a:pt x="9529" y="12698"/>
                    <a:pt x="9529" y="12698"/>
                    <a:pt x="9529" y="12698"/>
                  </a:cubicBezTo>
                  <a:cubicBezTo>
                    <a:pt x="9711" y="12567"/>
                    <a:pt x="9711" y="12567"/>
                    <a:pt x="9711" y="12567"/>
                  </a:cubicBezTo>
                  <a:cubicBezTo>
                    <a:pt x="9892" y="12436"/>
                    <a:pt x="9892" y="12436"/>
                    <a:pt x="9892" y="12436"/>
                  </a:cubicBezTo>
                  <a:cubicBezTo>
                    <a:pt x="9892" y="12436"/>
                    <a:pt x="9892" y="12436"/>
                    <a:pt x="9892" y="12436"/>
                  </a:cubicBezTo>
                  <a:cubicBezTo>
                    <a:pt x="9892" y="12436"/>
                    <a:pt x="9892" y="12436"/>
                    <a:pt x="9892" y="12436"/>
                  </a:cubicBezTo>
                  <a:cubicBezTo>
                    <a:pt x="9711" y="12698"/>
                    <a:pt x="9711" y="12698"/>
                    <a:pt x="9711" y="12698"/>
                  </a:cubicBezTo>
                  <a:cubicBezTo>
                    <a:pt x="9620" y="12829"/>
                    <a:pt x="9620" y="12829"/>
                    <a:pt x="9620" y="12829"/>
                  </a:cubicBezTo>
                  <a:cubicBezTo>
                    <a:pt x="9620" y="12829"/>
                    <a:pt x="9620" y="12829"/>
                    <a:pt x="9620" y="12829"/>
                  </a:cubicBezTo>
                  <a:cubicBezTo>
                    <a:pt x="9620" y="12960"/>
                    <a:pt x="9620" y="12960"/>
                    <a:pt x="9620" y="12960"/>
                  </a:cubicBezTo>
                  <a:cubicBezTo>
                    <a:pt x="9620" y="12960"/>
                    <a:pt x="9620" y="12960"/>
                    <a:pt x="9620" y="12960"/>
                  </a:cubicBezTo>
                  <a:cubicBezTo>
                    <a:pt x="9620" y="13091"/>
                    <a:pt x="9620" y="13091"/>
                    <a:pt x="9620" y="13091"/>
                  </a:cubicBezTo>
                  <a:cubicBezTo>
                    <a:pt x="9529" y="13222"/>
                    <a:pt x="9529" y="13222"/>
                    <a:pt x="9529" y="13222"/>
                  </a:cubicBezTo>
                  <a:cubicBezTo>
                    <a:pt x="9439" y="13353"/>
                    <a:pt x="9439" y="13353"/>
                    <a:pt x="9439" y="13353"/>
                  </a:cubicBezTo>
                  <a:cubicBezTo>
                    <a:pt x="9529" y="13484"/>
                    <a:pt x="9529" y="13484"/>
                    <a:pt x="9529" y="13484"/>
                  </a:cubicBezTo>
                  <a:cubicBezTo>
                    <a:pt x="9439" y="13484"/>
                    <a:pt x="9439" y="13484"/>
                    <a:pt x="9439" y="13484"/>
                  </a:cubicBezTo>
                  <a:cubicBezTo>
                    <a:pt x="9439" y="13615"/>
                    <a:pt x="9439" y="13615"/>
                    <a:pt x="9439" y="13615"/>
                  </a:cubicBezTo>
                  <a:cubicBezTo>
                    <a:pt x="9439" y="13745"/>
                    <a:pt x="9439" y="13745"/>
                    <a:pt x="9439" y="13745"/>
                  </a:cubicBezTo>
                  <a:cubicBezTo>
                    <a:pt x="9529" y="13745"/>
                    <a:pt x="9529" y="13745"/>
                    <a:pt x="9529" y="13745"/>
                  </a:cubicBezTo>
                  <a:cubicBezTo>
                    <a:pt x="9348" y="13876"/>
                    <a:pt x="9348" y="13876"/>
                    <a:pt x="9348" y="13876"/>
                  </a:cubicBezTo>
                  <a:cubicBezTo>
                    <a:pt x="9348" y="13876"/>
                    <a:pt x="9348" y="13876"/>
                    <a:pt x="9348" y="13876"/>
                  </a:cubicBezTo>
                  <a:cubicBezTo>
                    <a:pt x="9348" y="14007"/>
                    <a:pt x="9348" y="14007"/>
                    <a:pt x="9348" y="14007"/>
                  </a:cubicBezTo>
                  <a:cubicBezTo>
                    <a:pt x="9257" y="14007"/>
                    <a:pt x="9257" y="14007"/>
                    <a:pt x="9257" y="14007"/>
                  </a:cubicBezTo>
                  <a:cubicBezTo>
                    <a:pt x="9257" y="14007"/>
                    <a:pt x="9257" y="14007"/>
                    <a:pt x="9257" y="14007"/>
                  </a:cubicBezTo>
                  <a:cubicBezTo>
                    <a:pt x="9257" y="14138"/>
                    <a:pt x="9257" y="14138"/>
                    <a:pt x="9257" y="14138"/>
                  </a:cubicBezTo>
                  <a:cubicBezTo>
                    <a:pt x="9257" y="14138"/>
                    <a:pt x="9257" y="14138"/>
                    <a:pt x="9257" y="14138"/>
                  </a:cubicBezTo>
                  <a:cubicBezTo>
                    <a:pt x="9348" y="14269"/>
                    <a:pt x="9348" y="14269"/>
                    <a:pt x="9348" y="14269"/>
                  </a:cubicBezTo>
                  <a:cubicBezTo>
                    <a:pt x="9348" y="14138"/>
                    <a:pt x="9348" y="14138"/>
                    <a:pt x="9348" y="14138"/>
                  </a:cubicBezTo>
                  <a:cubicBezTo>
                    <a:pt x="9439" y="14138"/>
                    <a:pt x="9439" y="14138"/>
                    <a:pt x="9439" y="14138"/>
                  </a:cubicBezTo>
                  <a:cubicBezTo>
                    <a:pt x="9439" y="14269"/>
                    <a:pt x="9439" y="14269"/>
                    <a:pt x="9439" y="14269"/>
                  </a:cubicBezTo>
                  <a:cubicBezTo>
                    <a:pt x="9439" y="14269"/>
                    <a:pt x="9439" y="14269"/>
                    <a:pt x="9439" y="14269"/>
                  </a:cubicBezTo>
                  <a:cubicBezTo>
                    <a:pt x="9348" y="14269"/>
                    <a:pt x="9348" y="14269"/>
                    <a:pt x="9348" y="14269"/>
                  </a:cubicBezTo>
                  <a:cubicBezTo>
                    <a:pt x="9257" y="14400"/>
                    <a:pt x="9257" y="14400"/>
                    <a:pt x="9257" y="14400"/>
                  </a:cubicBezTo>
                  <a:cubicBezTo>
                    <a:pt x="9257" y="14400"/>
                    <a:pt x="9257" y="14400"/>
                    <a:pt x="9257" y="14400"/>
                  </a:cubicBezTo>
                  <a:cubicBezTo>
                    <a:pt x="9257" y="14400"/>
                    <a:pt x="9257" y="14400"/>
                    <a:pt x="9257" y="14400"/>
                  </a:cubicBezTo>
                  <a:cubicBezTo>
                    <a:pt x="9348" y="14531"/>
                    <a:pt x="9348" y="14531"/>
                    <a:pt x="9348" y="14531"/>
                  </a:cubicBezTo>
                  <a:cubicBezTo>
                    <a:pt x="9257" y="14531"/>
                    <a:pt x="9257" y="14531"/>
                    <a:pt x="9257" y="14531"/>
                  </a:cubicBezTo>
                  <a:cubicBezTo>
                    <a:pt x="9166" y="14531"/>
                    <a:pt x="9166" y="14531"/>
                    <a:pt x="9166" y="14531"/>
                  </a:cubicBezTo>
                  <a:cubicBezTo>
                    <a:pt x="9166" y="14662"/>
                    <a:pt x="9166" y="14662"/>
                    <a:pt x="9166" y="14662"/>
                  </a:cubicBezTo>
                  <a:cubicBezTo>
                    <a:pt x="9076" y="14662"/>
                    <a:pt x="9076" y="14662"/>
                    <a:pt x="9076" y="14662"/>
                  </a:cubicBezTo>
                  <a:cubicBezTo>
                    <a:pt x="9076" y="14662"/>
                    <a:pt x="9076" y="14662"/>
                    <a:pt x="9076" y="14662"/>
                  </a:cubicBezTo>
                  <a:cubicBezTo>
                    <a:pt x="9076" y="14662"/>
                    <a:pt x="9076" y="14662"/>
                    <a:pt x="9076" y="14662"/>
                  </a:cubicBezTo>
                  <a:cubicBezTo>
                    <a:pt x="9166" y="14662"/>
                    <a:pt x="9166" y="14662"/>
                    <a:pt x="9166" y="14662"/>
                  </a:cubicBezTo>
                  <a:cubicBezTo>
                    <a:pt x="9257" y="14793"/>
                    <a:pt x="9257" y="14793"/>
                    <a:pt x="9257" y="14793"/>
                  </a:cubicBezTo>
                  <a:cubicBezTo>
                    <a:pt x="9348" y="14662"/>
                    <a:pt x="9348" y="14662"/>
                    <a:pt x="9348" y="14662"/>
                  </a:cubicBezTo>
                  <a:cubicBezTo>
                    <a:pt x="9439" y="14531"/>
                    <a:pt x="9439" y="14531"/>
                    <a:pt x="9439" y="14531"/>
                  </a:cubicBezTo>
                  <a:cubicBezTo>
                    <a:pt x="9529" y="14531"/>
                    <a:pt x="9529" y="14531"/>
                    <a:pt x="9529" y="14531"/>
                  </a:cubicBezTo>
                  <a:cubicBezTo>
                    <a:pt x="9529" y="14531"/>
                    <a:pt x="9529" y="14531"/>
                    <a:pt x="9529" y="14531"/>
                  </a:cubicBezTo>
                  <a:cubicBezTo>
                    <a:pt x="9620" y="14400"/>
                    <a:pt x="9620" y="14400"/>
                    <a:pt x="9620" y="14400"/>
                  </a:cubicBezTo>
                  <a:cubicBezTo>
                    <a:pt x="9711" y="14400"/>
                    <a:pt x="9711" y="14400"/>
                    <a:pt x="9711" y="14400"/>
                  </a:cubicBezTo>
                  <a:cubicBezTo>
                    <a:pt x="9711" y="14531"/>
                    <a:pt x="9711" y="14531"/>
                    <a:pt x="9711" y="14531"/>
                  </a:cubicBezTo>
                  <a:cubicBezTo>
                    <a:pt x="9711" y="14531"/>
                    <a:pt x="9711" y="14531"/>
                    <a:pt x="9711" y="14531"/>
                  </a:cubicBezTo>
                  <a:cubicBezTo>
                    <a:pt x="9711" y="14531"/>
                    <a:pt x="9711" y="14531"/>
                    <a:pt x="9711" y="14531"/>
                  </a:cubicBezTo>
                  <a:cubicBezTo>
                    <a:pt x="9711" y="14531"/>
                    <a:pt x="9711" y="14531"/>
                    <a:pt x="9711" y="14531"/>
                  </a:cubicBezTo>
                  <a:cubicBezTo>
                    <a:pt x="9711" y="14662"/>
                    <a:pt x="9711" y="14662"/>
                    <a:pt x="9711" y="14662"/>
                  </a:cubicBezTo>
                  <a:cubicBezTo>
                    <a:pt x="9711" y="14793"/>
                    <a:pt x="9711" y="14793"/>
                    <a:pt x="9711" y="14793"/>
                  </a:cubicBezTo>
                  <a:cubicBezTo>
                    <a:pt x="9802" y="14793"/>
                    <a:pt x="9802" y="14793"/>
                    <a:pt x="9802" y="14793"/>
                  </a:cubicBezTo>
                  <a:cubicBezTo>
                    <a:pt x="9892" y="14662"/>
                    <a:pt x="9892" y="14662"/>
                    <a:pt x="9892" y="14662"/>
                  </a:cubicBezTo>
                  <a:cubicBezTo>
                    <a:pt x="9892" y="14662"/>
                    <a:pt x="9892" y="14662"/>
                    <a:pt x="9892" y="14662"/>
                  </a:cubicBezTo>
                  <a:cubicBezTo>
                    <a:pt x="9892" y="14662"/>
                    <a:pt x="9892" y="14662"/>
                    <a:pt x="9892" y="14662"/>
                  </a:cubicBezTo>
                  <a:cubicBezTo>
                    <a:pt x="9892" y="14793"/>
                    <a:pt x="9892" y="14793"/>
                    <a:pt x="9892" y="14793"/>
                  </a:cubicBezTo>
                  <a:cubicBezTo>
                    <a:pt x="9983" y="14924"/>
                    <a:pt x="9983" y="14924"/>
                    <a:pt x="9983" y="14924"/>
                  </a:cubicBezTo>
                  <a:cubicBezTo>
                    <a:pt x="9983" y="15055"/>
                    <a:pt x="9983" y="15055"/>
                    <a:pt x="9983" y="15055"/>
                  </a:cubicBezTo>
                  <a:cubicBezTo>
                    <a:pt x="9983" y="15185"/>
                    <a:pt x="9983" y="15185"/>
                    <a:pt x="9983" y="15185"/>
                  </a:cubicBezTo>
                  <a:cubicBezTo>
                    <a:pt x="9983" y="15316"/>
                    <a:pt x="9983" y="15316"/>
                    <a:pt x="9983" y="15316"/>
                  </a:cubicBezTo>
                  <a:cubicBezTo>
                    <a:pt x="10074" y="15316"/>
                    <a:pt x="10074" y="15316"/>
                    <a:pt x="10074" y="15316"/>
                  </a:cubicBezTo>
                  <a:cubicBezTo>
                    <a:pt x="10074" y="15185"/>
                    <a:pt x="10074" y="15185"/>
                    <a:pt x="10074" y="15185"/>
                  </a:cubicBezTo>
                  <a:cubicBezTo>
                    <a:pt x="10074" y="15055"/>
                    <a:pt x="10074" y="15055"/>
                    <a:pt x="10074" y="15055"/>
                  </a:cubicBezTo>
                  <a:cubicBezTo>
                    <a:pt x="10165" y="14924"/>
                    <a:pt x="10165" y="14924"/>
                    <a:pt x="10165" y="14924"/>
                  </a:cubicBezTo>
                  <a:cubicBezTo>
                    <a:pt x="10165" y="14793"/>
                    <a:pt x="10165" y="14793"/>
                    <a:pt x="10165" y="14793"/>
                  </a:cubicBezTo>
                  <a:cubicBezTo>
                    <a:pt x="10255" y="14662"/>
                    <a:pt x="10255" y="14662"/>
                    <a:pt x="10255" y="14662"/>
                  </a:cubicBezTo>
                  <a:cubicBezTo>
                    <a:pt x="10255" y="14662"/>
                    <a:pt x="10255" y="14662"/>
                    <a:pt x="10255" y="14662"/>
                  </a:cubicBezTo>
                  <a:cubicBezTo>
                    <a:pt x="10346" y="14662"/>
                    <a:pt x="10346" y="14662"/>
                    <a:pt x="10346" y="14662"/>
                  </a:cubicBezTo>
                  <a:cubicBezTo>
                    <a:pt x="10437" y="14662"/>
                    <a:pt x="10437" y="14662"/>
                    <a:pt x="10437" y="14662"/>
                  </a:cubicBezTo>
                  <a:cubicBezTo>
                    <a:pt x="10346" y="14662"/>
                    <a:pt x="10346" y="14662"/>
                    <a:pt x="10346" y="14662"/>
                  </a:cubicBezTo>
                  <a:cubicBezTo>
                    <a:pt x="10255" y="14793"/>
                    <a:pt x="10255" y="14793"/>
                    <a:pt x="10255" y="14793"/>
                  </a:cubicBezTo>
                  <a:cubicBezTo>
                    <a:pt x="10255" y="14924"/>
                    <a:pt x="10255" y="14924"/>
                    <a:pt x="10255" y="14924"/>
                  </a:cubicBezTo>
                  <a:cubicBezTo>
                    <a:pt x="10346" y="15055"/>
                    <a:pt x="10346" y="15055"/>
                    <a:pt x="10346" y="15055"/>
                  </a:cubicBezTo>
                  <a:cubicBezTo>
                    <a:pt x="10437" y="15055"/>
                    <a:pt x="10437" y="15055"/>
                    <a:pt x="10437" y="15055"/>
                  </a:cubicBezTo>
                  <a:cubicBezTo>
                    <a:pt x="10528" y="14924"/>
                    <a:pt x="10528" y="14924"/>
                    <a:pt x="10528" y="14924"/>
                  </a:cubicBezTo>
                  <a:cubicBezTo>
                    <a:pt x="10709" y="14924"/>
                    <a:pt x="10709" y="14924"/>
                    <a:pt x="10709" y="14924"/>
                  </a:cubicBezTo>
                  <a:cubicBezTo>
                    <a:pt x="10709" y="14924"/>
                    <a:pt x="10709" y="14924"/>
                    <a:pt x="10709" y="14924"/>
                  </a:cubicBezTo>
                  <a:cubicBezTo>
                    <a:pt x="10800" y="14924"/>
                    <a:pt x="10800" y="14924"/>
                    <a:pt x="10800" y="14924"/>
                  </a:cubicBezTo>
                  <a:cubicBezTo>
                    <a:pt x="10982" y="14793"/>
                    <a:pt x="10982" y="14793"/>
                    <a:pt x="10982" y="14793"/>
                  </a:cubicBezTo>
                  <a:cubicBezTo>
                    <a:pt x="10982" y="14793"/>
                    <a:pt x="10982" y="14793"/>
                    <a:pt x="10982" y="14793"/>
                  </a:cubicBezTo>
                  <a:cubicBezTo>
                    <a:pt x="10982" y="14793"/>
                    <a:pt x="10982" y="14793"/>
                    <a:pt x="10982" y="14793"/>
                  </a:cubicBezTo>
                  <a:cubicBezTo>
                    <a:pt x="10891" y="14924"/>
                    <a:pt x="10891" y="14924"/>
                    <a:pt x="10891" y="14924"/>
                  </a:cubicBezTo>
                  <a:cubicBezTo>
                    <a:pt x="10891" y="15055"/>
                    <a:pt x="10891" y="15055"/>
                    <a:pt x="10891" y="15055"/>
                  </a:cubicBezTo>
                  <a:cubicBezTo>
                    <a:pt x="10800" y="15055"/>
                    <a:pt x="10800" y="15055"/>
                    <a:pt x="10800" y="15055"/>
                  </a:cubicBezTo>
                  <a:cubicBezTo>
                    <a:pt x="10618" y="15185"/>
                    <a:pt x="10618" y="15185"/>
                    <a:pt x="10618" y="15185"/>
                  </a:cubicBezTo>
                  <a:cubicBezTo>
                    <a:pt x="10437" y="15316"/>
                    <a:pt x="10437" y="15316"/>
                    <a:pt x="10437" y="15316"/>
                  </a:cubicBezTo>
                  <a:cubicBezTo>
                    <a:pt x="10437" y="15447"/>
                    <a:pt x="10437" y="15447"/>
                    <a:pt x="10437" y="15447"/>
                  </a:cubicBezTo>
                  <a:cubicBezTo>
                    <a:pt x="10437" y="15578"/>
                    <a:pt x="10437" y="15578"/>
                    <a:pt x="10437" y="15578"/>
                  </a:cubicBezTo>
                  <a:cubicBezTo>
                    <a:pt x="10437" y="15709"/>
                    <a:pt x="10437" y="15709"/>
                    <a:pt x="10437" y="15709"/>
                  </a:cubicBezTo>
                  <a:cubicBezTo>
                    <a:pt x="10528" y="15709"/>
                    <a:pt x="10528" y="15709"/>
                    <a:pt x="10528" y="15709"/>
                  </a:cubicBezTo>
                  <a:cubicBezTo>
                    <a:pt x="10346" y="15709"/>
                    <a:pt x="10346" y="15709"/>
                    <a:pt x="10346" y="15709"/>
                  </a:cubicBezTo>
                  <a:cubicBezTo>
                    <a:pt x="10346" y="15709"/>
                    <a:pt x="10346" y="15709"/>
                    <a:pt x="10346" y="15709"/>
                  </a:cubicBezTo>
                  <a:cubicBezTo>
                    <a:pt x="10255" y="15840"/>
                    <a:pt x="10255" y="15840"/>
                    <a:pt x="10255" y="15840"/>
                  </a:cubicBezTo>
                  <a:cubicBezTo>
                    <a:pt x="10255" y="15971"/>
                    <a:pt x="10255" y="15971"/>
                    <a:pt x="10255" y="15971"/>
                  </a:cubicBezTo>
                  <a:cubicBezTo>
                    <a:pt x="10074" y="16102"/>
                    <a:pt x="10074" y="16102"/>
                    <a:pt x="10074" y="16102"/>
                  </a:cubicBezTo>
                  <a:cubicBezTo>
                    <a:pt x="10074" y="16233"/>
                    <a:pt x="10074" y="16233"/>
                    <a:pt x="10074" y="16233"/>
                  </a:cubicBezTo>
                  <a:cubicBezTo>
                    <a:pt x="10074" y="16364"/>
                    <a:pt x="10074" y="16364"/>
                    <a:pt x="10074" y="16364"/>
                  </a:cubicBezTo>
                  <a:cubicBezTo>
                    <a:pt x="10165" y="16364"/>
                    <a:pt x="10165" y="16364"/>
                    <a:pt x="10165" y="16364"/>
                  </a:cubicBezTo>
                  <a:cubicBezTo>
                    <a:pt x="10074" y="16364"/>
                    <a:pt x="10074" y="16364"/>
                    <a:pt x="10074" y="16364"/>
                  </a:cubicBezTo>
                  <a:cubicBezTo>
                    <a:pt x="10074" y="16364"/>
                    <a:pt x="10074" y="16364"/>
                    <a:pt x="10074" y="16364"/>
                  </a:cubicBezTo>
                  <a:cubicBezTo>
                    <a:pt x="10074" y="16364"/>
                    <a:pt x="10074" y="16364"/>
                    <a:pt x="10074" y="16364"/>
                  </a:cubicBezTo>
                  <a:cubicBezTo>
                    <a:pt x="9983" y="16364"/>
                    <a:pt x="9983" y="16364"/>
                    <a:pt x="9983" y="16364"/>
                  </a:cubicBezTo>
                  <a:cubicBezTo>
                    <a:pt x="9892" y="16364"/>
                    <a:pt x="9892" y="16364"/>
                    <a:pt x="9892" y="16364"/>
                  </a:cubicBezTo>
                  <a:cubicBezTo>
                    <a:pt x="9802" y="16495"/>
                    <a:pt x="9802" y="16495"/>
                    <a:pt x="9802" y="16495"/>
                  </a:cubicBezTo>
                  <a:cubicBezTo>
                    <a:pt x="9802" y="16625"/>
                    <a:pt x="9802" y="16625"/>
                    <a:pt x="9802" y="16625"/>
                  </a:cubicBezTo>
                  <a:cubicBezTo>
                    <a:pt x="9802" y="16625"/>
                    <a:pt x="9802" y="16625"/>
                    <a:pt x="9802" y="16625"/>
                  </a:cubicBezTo>
                  <a:cubicBezTo>
                    <a:pt x="9802" y="16625"/>
                    <a:pt x="9802" y="16625"/>
                    <a:pt x="9802" y="16625"/>
                  </a:cubicBezTo>
                  <a:cubicBezTo>
                    <a:pt x="9711" y="16625"/>
                    <a:pt x="9711" y="16625"/>
                    <a:pt x="9711" y="16625"/>
                  </a:cubicBezTo>
                  <a:cubicBezTo>
                    <a:pt x="9711" y="16625"/>
                    <a:pt x="9711" y="16625"/>
                    <a:pt x="9711" y="16625"/>
                  </a:cubicBezTo>
                  <a:cubicBezTo>
                    <a:pt x="9529" y="16756"/>
                    <a:pt x="9529" y="16756"/>
                    <a:pt x="9529" y="16756"/>
                  </a:cubicBezTo>
                  <a:cubicBezTo>
                    <a:pt x="9439" y="16887"/>
                    <a:pt x="9439" y="16887"/>
                    <a:pt x="9439" y="16887"/>
                  </a:cubicBezTo>
                  <a:cubicBezTo>
                    <a:pt x="9439" y="17018"/>
                    <a:pt x="9439" y="17018"/>
                    <a:pt x="9439" y="17018"/>
                  </a:cubicBezTo>
                  <a:cubicBezTo>
                    <a:pt x="9439" y="17018"/>
                    <a:pt x="9439" y="17018"/>
                    <a:pt x="9439" y="17018"/>
                  </a:cubicBezTo>
                  <a:cubicBezTo>
                    <a:pt x="9348" y="17018"/>
                    <a:pt x="9348" y="17018"/>
                    <a:pt x="9348" y="17018"/>
                  </a:cubicBezTo>
                  <a:cubicBezTo>
                    <a:pt x="9348" y="16887"/>
                    <a:pt x="9348" y="16887"/>
                    <a:pt x="9348" y="16887"/>
                  </a:cubicBezTo>
                  <a:cubicBezTo>
                    <a:pt x="9257" y="16887"/>
                    <a:pt x="9257" y="16887"/>
                    <a:pt x="9257" y="16887"/>
                  </a:cubicBezTo>
                  <a:cubicBezTo>
                    <a:pt x="9166" y="17018"/>
                    <a:pt x="9166" y="17018"/>
                    <a:pt x="9166" y="17018"/>
                  </a:cubicBezTo>
                  <a:cubicBezTo>
                    <a:pt x="9076" y="17018"/>
                    <a:pt x="9076" y="17018"/>
                    <a:pt x="9076" y="17018"/>
                  </a:cubicBezTo>
                  <a:cubicBezTo>
                    <a:pt x="9076" y="17149"/>
                    <a:pt x="9076" y="17149"/>
                    <a:pt x="9076" y="17149"/>
                  </a:cubicBezTo>
                  <a:cubicBezTo>
                    <a:pt x="9076" y="17149"/>
                    <a:pt x="9076" y="17149"/>
                    <a:pt x="9076" y="17149"/>
                  </a:cubicBezTo>
                  <a:cubicBezTo>
                    <a:pt x="8894" y="17149"/>
                    <a:pt x="8894" y="17149"/>
                    <a:pt x="8894" y="17149"/>
                  </a:cubicBezTo>
                  <a:cubicBezTo>
                    <a:pt x="8803" y="17280"/>
                    <a:pt x="8803" y="17280"/>
                    <a:pt x="8803" y="17280"/>
                  </a:cubicBezTo>
                  <a:cubicBezTo>
                    <a:pt x="8622" y="17411"/>
                    <a:pt x="8622" y="17411"/>
                    <a:pt x="8622" y="17411"/>
                  </a:cubicBezTo>
                  <a:cubicBezTo>
                    <a:pt x="8531" y="17542"/>
                    <a:pt x="8531" y="17542"/>
                    <a:pt x="8531" y="17542"/>
                  </a:cubicBezTo>
                  <a:cubicBezTo>
                    <a:pt x="8440" y="17673"/>
                    <a:pt x="8440" y="17673"/>
                    <a:pt x="8440" y="17673"/>
                  </a:cubicBezTo>
                  <a:cubicBezTo>
                    <a:pt x="8440" y="17673"/>
                    <a:pt x="8440" y="17673"/>
                    <a:pt x="8440" y="17673"/>
                  </a:cubicBezTo>
                  <a:cubicBezTo>
                    <a:pt x="8440" y="17804"/>
                    <a:pt x="8440" y="17804"/>
                    <a:pt x="8440" y="17804"/>
                  </a:cubicBezTo>
                  <a:cubicBezTo>
                    <a:pt x="8440" y="17935"/>
                    <a:pt x="8440" y="17935"/>
                    <a:pt x="8440" y="17935"/>
                  </a:cubicBezTo>
                  <a:cubicBezTo>
                    <a:pt x="8440" y="17935"/>
                    <a:pt x="8440" y="17935"/>
                    <a:pt x="8440" y="17935"/>
                  </a:cubicBezTo>
                  <a:cubicBezTo>
                    <a:pt x="8440" y="17804"/>
                    <a:pt x="8440" y="17804"/>
                    <a:pt x="8440" y="17804"/>
                  </a:cubicBezTo>
                  <a:cubicBezTo>
                    <a:pt x="8350" y="17804"/>
                    <a:pt x="8350" y="17804"/>
                    <a:pt x="8350" y="17804"/>
                  </a:cubicBezTo>
                  <a:cubicBezTo>
                    <a:pt x="8350" y="17804"/>
                    <a:pt x="8350" y="17804"/>
                    <a:pt x="8350" y="17804"/>
                  </a:cubicBezTo>
                  <a:cubicBezTo>
                    <a:pt x="8350" y="17935"/>
                    <a:pt x="8350" y="17935"/>
                    <a:pt x="8350" y="17935"/>
                  </a:cubicBezTo>
                  <a:cubicBezTo>
                    <a:pt x="8350" y="17935"/>
                    <a:pt x="8350" y="17935"/>
                    <a:pt x="8350" y="17935"/>
                  </a:cubicBezTo>
                  <a:cubicBezTo>
                    <a:pt x="8259" y="17935"/>
                    <a:pt x="8259" y="17935"/>
                    <a:pt x="8259" y="17935"/>
                  </a:cubicBezTo>
                  <a:cubicBezTo>
                    <a:pt x="8259" y="17804"/>
                    <a:pt x="8259" y="17804"/>
                    <a:pt x="8259" y="17804"/>
                  </a:cubicBezTo>
                  <a:cubicBezTo>
                    <a:pt x="8259" y="17673"/>
                    <a:pt x="8259" y="17673"/>
                    <a:pt x="8259" y="17673"/>
                  </a:cubicBezTo>
                  <a:cubicBezTo>
                    <a:pt x="8259" y="17673"/>
                    <a:pt x="8259" y="17673"/>
                    <a:pt x="8259" y="17673"/>
                  </a:cubicBezTo>
                  <a:cubicBezTo>
                    <a:pt x="8168" y="17673"/>
                    <a:pt x="8168" y="17673"/>
                    <a:pt x="8168" y="17673"/>
                  </a:cubicBezTo>
                  <a:cubicBezTo>
                    <a:pt x="8168" y="17673"/>
                    <a:pt x="8168" y="17673"/>
                    <a:pt x="8168" y="17673"/>
                  </a:cubicBezTo>
                  <a:cubicBezTo>
                    <a:pt x="8077" y="17673"/>
                    <a:pt x="8077" y="17673"/>
                    <a:pt x="8077" y="17673"/>
                  </a:cubicBezTo>
                  <a:cubicBezTo>
                    <a:pt x="7896" y="17673"/>
                    <a:pt x="7896" y="17673"/>
                    <a:pt x="7896" y="17673"/>
                  </a:cubicBezTo>
                  <a:cubicBezTo>
                    <a:pt x="7896" y="17804"/>
                    <a:pt x="7896" y="17804"/>
                    <a:pt x="7896" y="17804"/>
                  </a:cubicBezTo>
                  <a:cubicBezTo>
                    <a:pt x="7805" y="17804"/>
                    <a:pt x="7805" y="17804"/>
                    <a:pt x="7805" y="17804"/>
                  </a:cubicBezTo>
                  <a:cubicBezTo>
                    <a:pt x="7714" y="17935"/>
                    <a:pt x="7714" y="17935"/>
                    <a:pt x="7714" y="17935"/>
                  </a:cubicBezTo>
                  <a:cubicBezTo>
                    <a:pt x="7624" y="17935"/>
                    <a:pt x="7624" y="17935"/>
                    <a:pt x="7624" y="17935"/>
                  </a:cubicBezTo>
                  <a:cubicBezTo>
                    <a:pt x="7533" y="18065"/>
                    <a:pt x="7533" y="18065"/>
                    <a:pt x="7533" y="18065"/>
                  </a:cubicBezTo>
                  <a:cubicBezTo>
                    <a:pt x="7533" y="18196"/>
                    <a:pt x="7533" y="18196"/>
                    <a:pt x="7533" y="18196"/>
                  </a:cubicBezTo>
                  <a:cubicBezTo>
                    <a:pt x="7533" y="18196"/>
                    <a:pt x="7533" y="18196"/>
                    <a:pt x="7533" y="18196"/>
                  </a:cubicBezTo>
                  <a:cubicBezTo>
                    <a:pt x="7442" y="18196"/>
                    <a:pt x="7442" y="18196"/>
                    <a:pt x="7442" y="18196"/>
                  </a:cubicBezTo>
                  <a:cubicBezTo>
                    <a:pt x="7351" y="18196"/>
                    <a:pt x="7351" y="18196"/>
                    <a:pt x="7351" y="18196"/>
                  </a:cubicBezTo>
                  <a:cubicBezTo>
                    <a:pt x="7351" y="18327"/>
                    <a:pt x="7351" y="18327"/>
                    <a:pt x="7351" y="18327"/>
                  </a:cubicBezTo>
                  <a:cubicBezTo>
                    <a:pt x="7351" y="18327"/>
                    <a:pt x="7351" y="18327"/>
                    <a:pt x="7351" y="18327"/>
                  </a:cubicBezTo>
                  <a:cubicBezTo>
                    <a:pt x="7261" y="18327"/>
                    <a:pt x="7261" y="18327"/>
                    <a:pt x="7261" y="18327"/>
                  </a:cubicBezTo>
                  <a:cubicBezTo>
                    <a:pt x="7170" y="18327"/>
                    <a:pt x="7170" y="18327"/>
                    <a:pt x="7170" y="18327"/>
                  </a:cubicBezTo>
                  <a:cubicBezTo>
                    <a:pt x="7170" y="18327"/>
                    <a:pt x="7170" y="18327"/>
                    <a:pt x="7170" y="18327"/>
                  </a:cubicBezTo>
                  <a:cubicBezTo>
                    <a:pt x="7079" y="18458"/>
                    <a:pt x="7079" y="18458"/>
                    <a:pt x="7079" y="18458"/>
                  </a:cubicBezTo>
                  <a:cubicBezTo>
                    <a:pt x="7079" y="18589"/>
                    <a:pt x="7079" y="18589"/>
                    <a:pt x="7079" y="18589"/>
                  </a:cubicBezTo>
                  <a:cubicBezTo>
                    <a:pt x="7079" y="18589"/>
                    <a:pt x="7079" y="18589"/>
                    <a:pt x="7079" y="18589"/>
                  </a:cubicBezTo>
                  <a:cubicBezTo>
                    <a:pt x="7170" y="18589"/>
                    <a:pt x="7170" y="18589"/>
                    <a:pt x="7170" y="18589"/>
                  </a:cubicBezTo>
                  <a:cubicBezTo>
                    <a:pt x="7170" y="18589"/>
                    <a:pt x="7170" y="18589"/>
                    <a:pt x="7170" y="18589"/>
                  </a:cubicBezTo>
                  <a:cubicBezTo>
                    <a:pt x="7170" y="18458"/>
                    <a:pt x="7170" y="18458"/>
                    <a:pt x="7170" y="18458"/>
                  </a:cubicBezTo>
                  <a:cubicBezTo>
                    <a:pt x="7261" y="18458"/>
                    <a:pt x="7261" y="18458"/>
                    <a:pt x="7261" y="18458"/>
                  </a:cubicBezTo>
                  <a:cubicBezTo>
                    <a:pt x="7261" y="18458"/>
                    <a:pt x="7261" y="18458"/>
                    <a:pt x="7261" y="18458"/>
                  </a:cubicBezTo>
                  <a:cubicBezTo>
                    <a:pt x="7261" y="18589"/>
                    <a:pt x="7261" y="18589"/>
                    <a:pt x="7261" y="18589"/>
                  </a:cubicBezTo>
                  <a:cubicBezTo>
                    <a:pt x="7261" y="18589"/>
                    <a:pt x="7261" y="18589"/>
                    <a:pt x="7261" y="18589"/>
                  </a:cubicBezTo>
                  <a:cubicBezTo>
                    <a:pt x="7351" y="18589"/>
                    <a:pt x="7351" y="18589"/>
                    <a:pt x="7351" y="18589"/>
                  </a:cubicBezTo>
                  <a:cubicBezTo>
                    <a:pt x="7351" y="18458"/>
                    <a:pt x="7351" y="18458"/>
                    <a:pt x="7351" y="18458"/>
                  </a:cubicBezTo>
                  <a:cubicBezTo>
                    <a:pt x="7442" y="18327"/>
                    <a:pt x="7442" y="18327"/>
                    <a:pt x="7442" y="18327"/>
                  </a:cubicBezTo>
                  <a:cubicBezTo>
                    <a:pt x="7442" y="18458"/>
                    <a:pt x="7442" y="18458"/>
                    <a:pt x="7442" y="18458"/>
                  </a:cubicBezTo>
                  <a:cubicBezTo>
                    <a:pt x="7442" y="18458"/>
                    <a:pt x="7442" y="18458"/>
                    <a:pt x="7442" y="18458"/>
                  </a:cubicBezTo>
                  <a:cubicBezTo>
                    <a:pt x="7442" y="18589"/>
                    <a:pt x="7442" y="18589"/>
                    <a:pt x="7442" y="18589"/>
                  </a:cubicBezTo>
                  <a:cubicBezTo>
                    <a:pt x="7533" y="18589"/>
                    <a:pt x="7533" y="18589"/>
                    <a:pt x="7533" y="18589"/>
                  </a:cubicBezTo>
                  <a:cubicBezTo>
                    <a:pt x="7533" y="18458"/>
                    <a:pt x="7533" y="18458"/>
                    <a:pt x="7533" y="18458"/>
                  </a:cubicBezTo>
                  <a:cubicBezTo>
                    <a:pt x="7533" y="18458"/>
                    <a:pt x="7533" y="18458"/>
                    <a:pt x="7533" y="18458"/>
                  </a:cubicBezTo>
                  <a:cubicBezTo>
                    <a:pt x="7624" y="18458"/>
                    <a:pt x="7624" y="18458"/>
                    <a:pt x="7624" y="18458"/>
                  </a:cubicBezTo>
                  <a:cubicBezTo>
                    <a:pt x="7624" y="18458"/>
                    <a:pt x="7624" y="18458"/>
                    <a:pt x="7624" y="18458"/>
                  </a:cubicBezTo>
                  <a:cubicBezTo>
                    <a:pt x="7624" y="18458"/>
                    <a:pt x="7624" y="18458"/>
                    <a:pt x="7624" y="18458"/>
                  </a:cubicBezTo>
                  <a:cubicBezTo>
                    <a:pt x="7714" y="18458"/>
                    <a:pt x="7714" y="18458"/>
                    <a:pt x="7714" y="18458"/>
                  </a:cubicBezTo>
                  <a:cubicBezTo>
                    <a:pt x="7805" y="18327"/>
                    <a:pt x="7805" y="18327"/>
                    <a:pt x="7805" y="18327"/>
                  </a:cubicBezTo>
                  <a:cubicBezTo>
                    <a:pt x="7896" y="18196"/>
                    <a:pt x="7896" y="18196"/>
                    <a:pt x="7896" y="18196"/>
                  </a:cubicBezTo>
                  <a:cubicBezTo>
                    <a:pt x="7805" y="18196"/>
                    <a:pt x="7805" y="18196"/>
                    <a:pt x="7805" y="18196"/>
                  </a:cubicBezTo>
                  <a:cubicBezTo>
                    <a:pt x="7896" y="18065"/>
                    <a:pt x="7896" y="18065"/>
                    <a:pt x="7896" y="18065"/>
                  </a:cubicBezTo>
                  <a:cubicBezTo>
                    <a:pt x="7987" y="17935"/>
                    <a:pt x="7987" y="17935"/>
                    <a:pt x="7987" y="17935"/>
                  </a:cubicBezTo>
                  <a:cubicBezTo>
                    <a:pt x="7987" y="17935"/>
                    <a:pt x="7987" y="17935"/>
                    <a:pt x="7987" y="17935"/>
                  </a:cubicBezTo>
                  <a:cubicBezTo>
                    <a:pt x="8077" y="18065"/>
                    <a:pt x="8077" y="18065"/>
                    <a:pt x="8077" y="18065"/>
                  </a:cubicBezTo>
                  <a:cubicBezTo>
                    <a:pt x="8077" y="18065"/>
                    <a:pt x="8077" y="18065"/>
                    <a:pt x="8077" y="18065"/>
                  </a:cubicBezTo>
                  <a:cubicBezTo>
                    <a:pt x="7987" y="18196"/>
                    <a:pt x="7987" y="18196"/>
                    <a:pt x="7987" y="18196"/>
                  </a:cubicBezTo>
                  <a:cubicBezTo>
                    <a:pt x="7987" y="18196"/>
                    <a:pt x="7987" y="18196"/>
                    <a:pt x="7987" y="18196"/>
                  </a:cubicBezTo>
                  <a:cubicBezTo>
                    <a:pt x="7987" y="18327"/>
                    <a:pt x="7987" y="18327"/>
                    <a:pt x="7987" y="18327"/>
                  </a:cubicBezTo>
                  <a:cubicBezTo>
                    <a:pt x="7987" y="18327"/>
                    <a:pt x="7987" y="18327"/>
                    <a:pt x="7987" y="18327"/>
                  </a:cubicBezTo>
                  <a:cubicBezTo>
                    <a:pt x="8077" y="18196"/>
                    <a:pt x="8077" y="18196"/>
                    <a:pt x="8077" y="18196"/>
                  </a:cubicBezTo>
                  <a:cubicBezTo>
                    <a:pt x="8168" y="18196"/>
                    <a:pt x="8168" y="18196"/>
                    <a:pt x="8168" y="18196"/>
                  </a:cubicBezTo>
                  <a:cubicBezTo>
                    <a:pt x="8168" y="18196"/>
                    <a:pt x="8168" y="18196"/>
                    <a:pt x="8168" y="18196"/>
                  </a:cubicBezTo>
                  <a:cubicBezTo>
                    <a:pt x="8168" y="18196"/>
                    <a:pt x="8168" y="18196"/>
                    <a:pt x="8168" y="18196"/>
                  </a:cubicBezTo>
                  <a:cubicBezTo>
                    <a:pt x="8168" y="18065"/>
                    <a:pt x="8168" y="18065"/>
                    <a:pt x="8168" y="18065"/>
                  </a:cubicBezTo>
                  <a:cubicBezTo>
                    <a:pt x="8259" y="18065"/>
                    <a:pt x="8259" y="18065"/>
                    <a:pt x="8259" y="18065"/>
                  </a:cubicBezTo>
                  <a:cubicBezTo>
                    <a:pt x="8259" y="18196"/>
                    <a:pt x="8259" y="18196"/>
                    <a:pt x="8259" y="18196"/>
                  </a:cubicBezTo>
                  <a:cubicBezTo>
                    <a:pt x="8259" y="18327"/>
                    <a:pt x="8259" y="18327"/>
                    <a:pt x="8259" y="18327"/>
                  </a:cubicBezTo>
                  <a:cubicBezTo>
                    <a:pt x="8259" y="18327"/>
                    <a:pt x="8259" y="18327"/>
                    <a:pt x="8259" y="18327"/>
                  </a:cubicBezTo>
                  <a:cubicBezTo>
                    <a:pt x="8350" y="18196"/>
                    <a:pt x="8350" y="18196"/>
                    <a:pt x="8350" y="18196"/>
                  </a:cubicBezTo>
                  <a:cubicBezTo>
                    <a:pt x="8350" y="18196"/>
                    <a:pt x="8350" y="18196"/>
                    <a:pt x="8350" y="18196"/>
                  </a:cubicBezTo>
                  <a:cubicBezTo>
                    <a:pt x="8440" y="18065"/>
                    <a:pt x="8440" y="18065"/>
                    <a:pt x="8440" y="18065"/>
                  </a:cubicBezTo>
                  <a:cubicBezTo>
                    <a:pt x="8531" y="18065"/>
                    <a:pt x="8531" y="18065"/>
                    <a:pt x="8531" y="18065"/>
                  </a:cubicBezTo>
                  <a:cubicBezTo>
                    <a:pt x="8622" y="17935"/>
                    <a:pt x="8622" y="17935"/>
                    <a:pt x="8622" y="17935"/>
                  </a:cubicBezTo>
                  <a:cubicBezTo>
                    <a:pt x="8622" y="17935"/>
                    <a:pt x="8622" y="17935"/>
                    <a:pt x="8622" y="17935"/>
                  </a:cubicBezTo>
                  <a:cubicBezTo>
                    <a:pt x="8713" y="17935"/>
                    <a:pt x="8713" y="17935"/>
                    <a:pt x="8713" y="17935"/>
                  </a:cubicBezTo>
                  <a:cubicBezTo>
                    <a:pt x="8713" y="18065"/>
                    <a:pt x="8713" y="18065"/>
                    <a:pt x="8713" y="18065"/>
                  </a:cubicBezTo>
                  <a:cubicBezTo>
                    <a:pt x="8622" y="18065"/>
                    <a:pt x="8622" y="18065"/>
                    <a:pt x="8622" y="18065"/>
                  </a:cubicBezTo>
                  <a:cubicBezTo>
                    <a:pt x="8622" y="18196"/>
                    <a:pt x="8622" y="18196"/>
                    <a:pt x="8622" y="18196"/>
                  </a:cubicBezTo>
                  <a:cubicBezTo>
                    <a:pt x="8622" y="18196"/>
                    <a:pt x="8622" y="18196"/>
                    <a:pt x="8622" y="18196"/>
                  </a:cubicBezTo>
                  <a:cubicBezTo>
                    <a:pt x="8622" y="18196"/>
                    <a:pt x="8622" y="18196"/>
                    <a:pt x="8622" y="18196"/>
                  </a:cubicBezTo>
                  <a:cubicBezTo>
                    <a:pt x="8803" y="18065"/>
                    <a:pt x="8803" y="18065"/>
                    <a:pt x="8803" y="18065"/>
                  </a:cubicBezTo>
                  <a:cubicBezTo>
                    <a:pt x="8803" y="17935"/>
                    <a:pt x="8803" y="17935"/>
                    <a:pt x="8803" y="17935"/>
                  </a:cubicBezTo>
                  <a:cubicBezTo>
                    <a:pt x="8803" y="17935"/>
                    <a:pt x="8803" y="17935"/>
                    <a:pt x="8803" y="17935"/>
                  </a:cubicBezTo>
                  <a:cubicBezTo>
                    <a:pt x="8803" y="17935"/>
                    <a:pt x="8803" y="17935"/>
                    <a:pt x="8803" y="17935"/>
                  </a:cubicBezTo>
                  <a:cubicBezTo>
                    <a:pt x="8894" y="17935"/>
                    <a:pt x="8894" y="17935"/>
                    <a:pt x="8894" y="17935"/>
                  </a:cubicBezTo>
                  <a:cubicBezTo>
                    <a:pt x="8894" y="17935"/>
                    <a:pt x="8894" y="17935"/>
                    <a:pt x="8894" y="17935"/>
                  </a:cubicBezTo>
                  <a:cubicBezTo>
                    <a:pt x="8985" y="17935"/>
                    <a:pt x="8985" y="17935"/>
                    <a:pt x="8985" y="17935"/>
                  </a:cubicBezTo>
                  <a:cubicBezTo>
                    <a:pt x="9076" y="17804"/>
                    <a:pt x="9076" y="17804"/>
                    <a:pt x="9076" y="17804"/>
                  </a:cubicBezTo>
                  <a:cubicBezTo>
                    <a:pt x="9076" y="17804"/>
                    <a:pt x="9076" y="17804"/>
                    <a:pt x="9076" y="17804"/>
                  </a:cubicBezTo>
                  <a:cubicBezTo>
                    <a:pt x="9166" y="17804"/>
                    <a:pt x="9166" y="17804"/>
                    <a:pt x="9166" y="17804"/>
                  </a:cubicBezTo>
                  <a:cubicBezTo>
                    <a:pt x="9166" y="17804"/>
                    <a:pt x="9166" y="17804"/>
                    <a:pt x="9166" y="17804"/>
                  </a:cubicBezTo>
                  <a:cubicBezTo>
                    <a:pt x="9257" y="17673"/>
                    <a:pt x="9257" y="17673"/>
                    <a:pt x="9257" y="17673"/>
                  </a:cubicBezTo>
                  <a:cubicBezTo>
                    <a:pt x="9257" y="17673"/>
                    <a:pt x="9257" y="17673"/>
                    <a:pt x="9257" y="17673"/>
                  </a:cubicBezTo>
                  <a:cubicBezTo>
                    <a:pt x="9257" y="17804"/>
                    <a:pt x="9257" y="17804"/>
                    <a:pt x="9257" y="17804"/>
                  </a:cubicBezTo>
                  <a:cubicBezTo>
                    <a:pt x="9257" y="17935"/>
                    <a:pt x="9257" y="17935"/>
                    <a:pt x="9257" y="17935"/>
                  </a:cubicBezTo>
                  <a:cubicBezTo>
                    <a:pt x="9257" y="17804"/>
                    <a:pt x="9257" y="17804"/>
                    <a:pt x="9257" y="17804"/>
                  </a:cubicBezTo>
                  <a:cubicBezTo>
                    <a:pt x="9348" y="17804"/>
                    <a:pt x="9348" y="17804"/>
                    <a:pt x="9348" y="17804"/>
                  </a:cubicBezTo>
                  <a:cubicBezTo>
                    <a:pt x="9257" y="17804"/>
                    <a:pt x="9257" y="17804"/>
                    <a:pt x="9257" y="17804"/>
                  </a:cubicBezTo>
                  <a:cubicBezTo>
                    <a:pt x="9348" y="17673"/>
                    <a:pt x="9348" y="17673"/>
                    <a:pt x="9348" y="17673"/>
                  </a:cubicBezTo>
                  <a:cubicBezTo>
                    <a:pt x="9348" y="17673"/>
                    <a:pt x="9348" y="17673"/>
                    <a:pt x="9348" y="17673"/>
                  </a:cubicBezTo>
                  <a:cubicBezTo>
                    <a:pt x="9257" y="17673"/>
                    <a:pt x="9257" y="17673"/>
                    <a:pt x="9257" y="17673"/>
                  </a:cubicBezTo>
                  <a:cubicBezTo>
                    <a:pt x="9166" y="17673"/>
                    <a:pt x="9166" y="17673"/>
                    <a:pt x="9166" y="17673"/>
                  </a:cubicBezTo>
                  <a:cubicBezTo>
                    <a:pt x="9257" y="17542"/>
                    <a:pt x="9257" y="17542"/>
                    <a:pt x="9257" y="17542"/>
                  </a:cubicBezTo>
                  <a:cubicBezTo>
                    <a:pt x="9439" y="17542"/>
                    <a:pt x="9439" y="17542"/>
                    <a:pt x="9439" y="17542"/>
                  </a:cubicBezTo>
                  <a:cubicBezTo>
                    <a:pt x="9620" y="17542"/>
                    <a:pt x="9620" y="17542"/>
                    <a:pt x="9620" y="17542"/>
                  </a:cubicBezTo>
                  <a:cubicBezTo>
                    <a:pt x="9620" y="17411"/>
                    <a:pt x="9620" y="17411"/>
                    <a:pt x="9620" y="17411"/>
                  </a:cubicBezTo>
                  <a:cubicBezTo>
                    <a:pt x="9620" y="17411"/>
                    <a:pt x="9620" y="17411"/>
                    <a:pt x="9620" y="17411"/>
                  </a:cubicBezTo>
                  <a:cubicBezTo>
                    <a:pt x="9620" y="17411"/>
                    <a:pt x="9620" y="17411"/>
                    <a:pt x="9620" y="17411"/>
                  </a:cubicBezTo>
                  <a:cubicBezTo>
                    <a:pt x="9620" y="17280"/>
                    <a:pt x="9620" y="17280"/>
                    <a:pt x="9620" y="17280"/>
                  </a:cubicBezTo>
                  <a:cubicBezTo>
                    <a:pt x="9711" y="17280"/>
                    <a:pt x="9711" y="17280"/>
                    <a:pt x="9711" y="17280"/>
                  </a:cubicBezTo>
                  <a:cubicBezTo>
                    <a:pt x="9711" y="17280"/>
                    <a:pt x="9711" y="17280"/>
                    <a:pt x="9711" y="17280"/>
                  </a:cubicBezTo>
                  <a:cubicBezTo>
                    <a:pt x="9802" y="17280"/>
                    <a:pt x="9802" y="17280"/>
                    <a:pt x="9802" y="17280"/>
                  </a:cubicBezTo>
                  <a:cubicBezTo>
                    <a:pt x="9802" y="17411"/>
                    <a:pt x="9802" y="17411"/>
                    <a:pt x="9802" y="17411"/>
                  </a:cubicBezTo>
                  <a:cubicBezTo>
                    <a:pt x="9802" y="17411"/>
                    <a:pt x="9802" y="17411"/>
                    <a:pt x="9802" y="17411"/>
                  </a:cubicBezTo>
                  <a:cubicBezTo>
                    <a:pt x="9892" y="17280"/>
                    <a:pt x="9892" y="17280"/>
                    <a:pt x="9892" y="17280"/>
                  </a:cubicBezTo>
                  <a:cubicBezTo>
                    <a:pt x="9802" y="17280"/>
                    <a:pt x="9802" y="17280"/>
                    <a:pt x="9802" y="17280"/>
                  </a:cubicBezTo>
                  <a:cubicBezTo>
                    <a:pt x="9892" y="17149"/>
                    <a:pt x="9892" y="17149"/>
                    <a:pt x="9892" y="17149"/>
                  </a:cubicBezTo>
                  <a:cubicBezTo>
                    <a:pt x="9892" y="17149"/>
                    <a:pt x="9892" y="17149"/>
                    <a:pt x="9892" y="17149"/>
                  </a:cubicBezTo>
                  <a:cubicBezTo>
                    <a:pt x="9892" y="17018"/>
                    <a:pt x="9892" y="17018"/>
                    <a:pt x="9892" y="17018"/>
                  </a:cubicBezTo>
                  <a:cubicBezTo>
                    <a:pt x="9983" y="17149"/>
                    <a:pt x="9983" y="17149"/>
                    <a:pt x="9983" y="17149"/>
                  </a:cubicBezTo>
                  <a:cubicBezTo>
                    <a:pt x="9983" y="17149"/>
                    <a:pt x="9983" y="17149"/>
                    <a:pt x="9983" y="17149"/>
                  </a:cubicBezTo>
                  <a:cubicBezTo>
                    <a:pt x="9983" y="17280"/>
                    <a:pt x="9983" y="17280"/>
                    <a:pt x="9983" y="17280"/>
                  </a:cubicBezTo>
                  <a:cubicBezTo>
                    <a:pt x="10074" y="17149"/>
                    <a:pt x="10074" y="17149"/>
                    <a:pt x="10074" y="17149"/>
                  </a:cubicBezTo>
                  <a:cubicBezTo>
                    <a:pt x="10165" y="17018"/>
                    <a:pt x="10165" y="17018"/>
                    <a:pt x="10165" y="17018"/>
                  </a:cubicBezTo>
                  <a:cubicBezTo>
                    <a:pt x="10165" y="17018"/>
                    <a:pt x="10165" y="17018"/>
                    <a:pt x="10165" y="17018"/>
                  </a:cubicBezTo>
                  <a:cubicBezTo>
                    <a:pt x="10255" y="17018"/>
                    <a:pt x="10255" y="17018"/>
                    <a:pt x="10255" y="17018"/>
                  </a:cubicBezTo>
                  <a:cubicBezTo>
                    <a:pt x="10255" y="16887"/>
                    <a:pt x="10255" y="16887"/>
                    <a:pt x="10255" y="16887"/>
                  </a:cubicBezTo>
                  <a:cubicBezTo>
                    <a:pt x="10346" y="17018"/>
                    <a:pt x="10346" y="17018"/>
                    <a:pt x="10346" y="17018"/>
                  </a:cubicBezTo>
                  <a:cubicBezTo>
                    <a:pt x="10346" y="17018"/>
                    <a:pt x="10346" y="17018"/>
                    <a:pt x="10346" y="17018"/>
                  </a:cubicBezTo>
                  <a:cubicBezTo>
                    <a:pt x="10437" y="16887"/>
                    <a:pt x="10437" y="16887"/>
                    <a:pt x="10437" y="16887"/>
                  </a:cubicBezTo>
                  <a:cubicBezTo>
                    <a:pt x="10437" y="16756"/>
                    <a:pt x="10437" y="16756"/>
                    <a:pt x="10437" y="16756"/>
                  </a:cubicBezTo>
                  <a:cubicBezTo>
                    <a:pt x="10437" y="16756"/>
                    <a:pt x="10437" y="16756"/>
                    <a:pt x="10437" y="16756"/>
                  </a:cubicBezTo>
                  <a:cubicBezTo>
                    <a:pt x="10346" y="16756"/>
                    <a:pt x="10346" y="16756"/>
                    <a:pt x="10346" y="16756"/>
                  </a:cubicBezTo>
                  <a:cubicBezTo>
                    <a:pt x="10346" y="16756"/>
                    <a:pt x="10346" y="16756"/>
                    <a:pt x="10346" y="16756"/>
                  </a:cubicBezTo>
                  <a:cubicBezTo>
                    <a:pt x="10437" y="16625"/>
                    <a:pt x="10437" y="16625"/>
                    <a:pt x="10437" y="16625"/>
                  </a:cubicBezTo>
                  <a:cubicBezTo>
                    <a:pt x="10528" y="16625"/>
                    <a:pt x="10528" y="16625"/>
                    <a:pt x="10528" y="16625"/>
                  </a:cubicBezTo>
                  <a:cubicBezTo>
                    <a:pt x="10618" y="16495"/>
                    <a:pt x="10618" y="16495"/>
                    <a:pt x="10618" y="16495"/>
                  </a:cubicBezTo>
                  <a:cubicBezTo>
                    <a:pt x="10618" y="16495"/>
                    <a:pt x="10618" y="16495"/>
                    <a:pt x="10618" y="16495"/>
                  </a:cubicBezTo>
                  <a:cubicBezTo>
                    <a:pt x="10618" y="16625"/>
                    <a:pt x="10618" y="16625"/>
                    <a:pt x="10618" y="16625"/>
                  </a:cubicBezTo>
                  <a:cubicBezTo>
                    <a:pt x="10709" y="16495"/>
                    <a:pt x="10709" y="16495"/>
                    <a:pt x="10709" y="16495"/>
                  </a:cubicBezTo>
                  <a:cubicBezTo>
                    <a:pt x="10800" y="16364"/>
                    <a:pt x="10800" y="16364"/>
                    <a:pt x="10800" y="16364"/>
                  </a:cubicBezTo>
                  <a:cubicBezTo>
                    <a:pt x="10800" y="16364"/>
                    <a:pt x="10800" y="16364"/>
                    <a:pt x="10800" y="16364"/>
                  </a:cubicBezTo>
                  <a:cubicBezTo>
                    <a:pt x="10891" y="16364"/>
                    <a:pt x="10891" y="16364"/>
                    <a:pt x="10891" y="16364"/>
                  </a:cubicBezTo>
                  <a:cubicBezTo>
                    <a:pt x="10891" y="16233"/>
                    <a:pt x="10891" y="16233"/>
                    <a:pt x="10891" y="16233"/>
                  </a:cubicBezTo>
                  <a:cubicBezTo>
                    <a:pt x="10982" y="16233"/>
                    <a:pt x="10982" y="16233"/>
                    <a:pt x="10982" y="16233"/>
                  </a:cubicBezTo>
                  <a:cubicBezTo>
                    <a:pt x="10982" y="16364"/>
                    <a:pt x="10982" y="16364"/>
                    <a:pt x="10982" y="16364"/>
                  </a:cubicBezTo>
                  <a:cubicBezTo>
                    <a:pt x="10982" y="16364"/>
                    <a:pt x="10982" y="16364"/>
                    <a:pt x="10982" y="16364"/>
                  </a:cubicBezTo>
                  <a:cubicBezTo>
                    <a:pt x="11072" y="16233"/>
                    <a:pt x="11072" y="16233"/>
                    <a:pt x="11072" y="16233"/>
                  </a:cubicBezTo>
                  <a:cubicBezTo>
                    <a:pt x="11072" y="16233"/>
                    <a:pt x="11072" y="16233"/>
                    <a:pt x="11072" y="16233"/>
                  </a:cubicBezTo>
                  <a:cubicBezTo>
                    <a:pt x="11163" y="16233"/>
                    <a:pt x="11163" y="16233"/>
                    <a:pt x="11163" y="16233"/>
                  </a:cubicBezTo>
                  <a:cubicBezTo>
                    <a:pt x="11163" y="16233"/>
                    <a:pt x="11163" y="16233"/>
                    <a:pt x="11163" y="16233"/>
                  </a:cubicBezTo>
                  <a:cubicBezTo>
                    <a:pt x="11254" y="16102"/>
                    <a:pt x="11254" y="16102"/>
                    <a:pt x="11254" y="16102"/>
                  </a:cubicBezTo>
                  <a:cubicBezTo>
                    <a:pt x="11254" y="16102"/>
                    <a:pt x="11254" y="16102"/>
                    <a:pt x="11254" y="16102"/>
                  </a:cubicBezTo>
                  <a:cubicBezTo>
                    <a:pt x="11254" y="16102"/>
                    <a:pt x="11254" y="16102"/>
                    <a:pt x="11254" y="16102"/>
                  </a:cubicBezTo>
                  <a:cubicBezTo>
                    <a:pt x="11345" y="16102"/>
                    <a:pt x="11345" y="16102"/>
                    <a:pt x="11345" y="16102"/>
                  </a:cubicBezTo>
                  <a:cubicBezTo>
                    <a:pt x="11435" y="16102"/>
                    <a:pt x="11435" y="16102"/>
                    <a:pt x="11435" y="16102"/>
                  </a:cubicBezTo>
                  <a:cubicBezTo>
                    <a:pt x="11435" y="16102"/>
                    <a:pt x="11435" y="16102"/>
                    <a:pt x="11435" y="16102"/>
                  </a:cubicBezTo>
                  <a:cubicBezTo>
                    <a:pt x="11435" y="16102"/>
                    <a:pt x="11435" y="16102"/>
                    <a:pt x="11435" y="16102"/>
                  </a:cubicBezTo>
                  <a:cubicBezTo>
                    <a:pt x="11435" y="16102"/>
                    <a:pt x="11435" y="16102"/>
                    <a:pt x="11435" y="16102"/>
                  </a:cubicBezTo>
                  <a:cubicBezTo>
                    <a:pt x="11526" y="16102"/>
                    <a:pt x="11526" y="16102"/>
                    <a:pt x="11526" y="16102"/>
                  </a:cubicBezTo>
                  <a:cubicBezTo>
                    <a:pt x="11526" y="16102"/>
                    <a:pt x="11526" y="16102"/>
                    <a:pt x="11526" y="16102"/>
                  </a:cubicBezTo>
                  <a:cubicBezTo>
                    <a:pt x="11526" y="16102"/>
                    <a:pt x="11526" y="16102"/>
                    <a:pt x="11526" y="16102"/>
                  </a:cubicBezTo>
                  <a:cubicBezTo>
                    <a:pt x="11617" y="15971"/>
                    <a:pt x="11617" y="15971"/>
                    <a:pt x="11617" y="15971"/>
                  </a:cubicBezTo>
                  <a:cubicBezTo>
                    <a:pt x="11526" y="15971"/>
                    <a:pt x="11526" y="15971"/>
                    <a:pt x="11526" y="15971"/>
                  </a:cubicBezTo>
                  <a:cubicBezTo>
                    <a:pt x="11526" y="15971"/>
                    <a:pt x="11526" y="15971"/>
                    <a:pt x="11526" y="15971"/>
                  </a:cubicBezTo>
                  <a:cubicBezTo>
                    <a:pt x="11526" y="15840"/>
                    <a:pt x="11526" y="15840"/>
                    <a:pt x="11526" y="15840"/>
                  </a:cubicBezTo>
                  <a:cubicBezTo>
                    <a:pt x="11617" y="15840"/>
                    <a:pt x="11617" y="15840"/>
                    <a:pt x="11617" y="15840"/>
                  </a:cubicBezTo>
                  <a:cubicBezTo>
                    <a:pt x="11708" y="15840"/>
                    <a:pt x="11708" y="15840"/>
                    <a:pt x="11708" y="15840"/>
                  </a:cubicBezTo>
                  <a:cubicBezTo>
                    <a:pt x="11708" y="15840"/>
                    <a:pt x="11708" y="15840"/>
                    <a:pt x="11708" y="15840"/>
                  </a:cubicBezTo>
                  <a:cubicBezTo>
                    <a:pt x="11708" y="15840"/>
                    <a:pt x="11708" y="15840"/>
                    <a:pt x="11708" y="15840"/>
                  </a:cubicBezTo>
                  <a:cubicBezTo>
                    <a:pt x="11708" y="15709"/>
                    <a:pt x="11708" y="15709"/>
                    <a:pt x="11708" y="15709"/>
                  </a:cubicBezTo>
                  <a:cubicBezTo>
                    <a:pt x="11617" y="15709"/>
                    <a:pt x="11617" y="15709"/>
                    <a:pt x="11617" y="15709"/>
                  </a:cubicBezTo>
                  <a:cubicBezTo>
                    <a:pt x="11708" y="15709"/>
                    <a:pt x="11708" y="15709"/>
                    <a:pt x="11708" y="15709"/>
                  </a:cubicBezTo>
                  <a:cubicBezTo>
                    <a:pt x="11798" y="15709"/>
                    <a:pt x="11798" y="15709"/>
                    <a:pt x="11798" y="15709"/>
                  </a:cubicBezTo>
                  <a:cubicBezTo>
                    <a:pt x="11798" y="15578"/>
                    <a:pt x="11798" y="15578"/>
                    <a:pt x="11798" y="15578"/>
                  </a:cubicBezTo>
                  <a:cubicBezTo>
                    <a:pt x="11980" y="15578"/>
                    <a:pt x="11980" y="15578"/>
                    <a:pt x="11980" y="15578"/>
                  </a:cubicBezTo>
                  <a:cubicBezTo>
                    <a:pt x="11980" y="15447"/>
                    <a:pt x="11980" y="15447"/>
                    <a:pt x="11980" y="15447"/>
                  </a:cubicBezTo>
                  <a:cubicBezTo>
                    <a:pt x="12071" y="15447"/>
                    <a:pt x="12071" y="15447"/>
                    <a:pt x="12071" y="15447"/>
                  </a:cubicBezTo>
                  <a:cubicBezTo>
                    <a:pt x="12161" y="15316"/>
                    <a:pt x="12161" y="15316"/>
                    <a:pt x="12161" y="15316"/>
                  </a:cubicBezTo>
                  <a:cubicBezTo>
                    <a:pt x="12161" y="15185"/>
                    <a:pt x="12161" y="15185"/>
                    <a:pt x="12161" y="15185"/>
                  </a:cubicBezTo>
                  <a:cubicBezTo>
                    <a:pt x="12161" y="15185"/>
                    <a:pt x="12161" y="15185"/>
                    <a:pt x="12161" y="15185"/>
                  </a:cubicBezTo>
                  <a:cubicBezTo>
                    <a:pt x="12071" y="15185"/>
                    <a:pt x="12071" y="15185"/>
                    <a:pt x="12071" y="15185"/>
                  </a:cubicBezTo>
                  <a:cubicBezTo>
                    <a:pt x="12071" y="15055"/>
                    <a:pt x="12071" y="15055"/>
                    <a:pt x="12071" y="15055"/>
                  </a:cubicBezTo>
                  <a:cubicBezTo>
                    <a:pt x="12071" y="15055"/>
                    <a:pt x="12071" y="15055"/>
                    <a:pt x="12071" y="15055"/>
                  </a:cubicBezTo>
                  <a:cubicBezTo>
                    <a:pt x="11980" y="15055"/>
                    <a:pt x="11980" y="15055"/>
                    <a:pt x="11980" y="15055"/>
                  </a:cubicBezTo>
                  <a:cubicBezTo>
                    <a:pt x="11980" y="14924"/>
                    <a:pt x="11980" y="14924"/>
                    <a:pt x="11980" y="14924"/>
                  </a:cubicBezTo>
                  <a:cubicBezTo>
                    <a:pt x="11980" y="14793"/>
                    <a:pt x="11980" y="14793"/>
                    <a:pt x="11980" y="14793"/>
                  </a:cubicBezTo>
                  <a:cubicBezTo>
                    <a:pt x="12071" y="14793"/>
                    <a:pt x="12071" y="14793"/>
                    <a:pt x="12071" y="14793"/>
                  </a:cubicBezTo>
                  <a:cubicBezTo>
                    <a:pt x="12071" y="14793"/>
                    <a:pt x="12071" y="14793"/>
                    <a:pt x="12071" y="14793"/>
                  </a:cubicBezTo>
                  <a:cubicBezTo>
                    <a:pt x="12161" y="14662"/>
                    <a:pt x="12161" y="14662"/>
                    <a:pt x="12161" y="14662"/>
                  </a:cubicBezTo>
                  <a:cubicBezTo>
                    <a:pt x="12161" y="14662"/>
                    <a:pt x="12161" y="14662"/>
                    <a:pt x="12161" y="14662"/>
                  </a:cubicBezTo>
                  <a:cubicBezTo>
                    <a:pt x="12161" y="14662"/>
                    <a:pt x="12161" y="14662"/>
                    <a:pt x="12161" y="14662"/>
                  </a:cubicBezTo>
                  <a:cubicBezTo>
                    <a:pt x="12161" y="14662"/>
                    <a:pt x="12161" y="14662"/>
                    <a:pt x="12161" y="14662"/>
                  </a:cubicBezTo>
                  <a:cubicBezTo>
                    <a:pt x="12252" y="14662"/>
                    <a:pt x="12252" y="14662"/>
                    <a:pt x="12252" y="14662"/>
                  </a:cubicBezTo>
                  <a:cubicBezTo>
                    <a:pt x="12343" y="14531"/>
                    <a:pt x="12343" y="14531"/>
                    <a:pt x="12343" y="14531"/>
                  </a:cubicBezTo>
                  <a:cubicBezTo>
                    <a:pt x="12434" y="14662"/>
                    <a:pt x="12434" y="14662"/>
                    <a:pt x="12434" y="14662"/>
                  </a:cubicBezTo>
                  <a:cubicBezTo>
                    <a:pt x="12524" y="14531"/>
                    <a:pt x="12524" y="14531"/>
                    <a:pt x="12524" y="14531"/>
                  </a:cubicBezTo>
                  <a:cubicBezTo>
                    <a:pt x="12524" y="14662"/>
                    <a:pt x="12524" y="14662"/>
                    <a:pt x="12524" y="14662"/>
                  </a:cubicBezTo>
                  <a:cubicBezTo>
                    <a:pt x="12524" y="14662"/>
                    <a:pt x="12524" y="14662"/>
                    <a:pt x="12524" y="14662"/>
                  </a:cubicBezTo>
                  <a:cubicBezTo>
                    <a:pt x="12615" y="14662"/>
                    <a:pt x="12615" y="14662"/>
                    <a:pt x="12615" y="14662"/>
                  </a:cubicBezTo>
                  <a:cubicBezTo>
                    <a:pt x="12706" y="14531"/>
                    <a:pt x="12706" y="14531"/>
                    <a:pt x="12706" y="14531"/>
                  </a:cubicBezTo>
                  <a:cubicBezTo>
                    <a:pt x="12615" y="14531"/>
                    <a:pt x="12615" y="14531"/>
                    <a:pt x="12615" y="14531"/>
                  </a:cubicBezTo>
                  <a:cubicBezTo>
                    <a:pt x="12615" y="14531"/>
                    <a:pt x="12615" y="14531"/>
                    <a:pt x="12615" y="14531"/>
                  </a:cubicBezTo>
                  <a:cubicBezTo>
                    <a:pt x="12615" y="14400"/>
                    <a:pt x="12615" y="14400"/>
                    <a:pt x="12615" y="14400"/>
                  </a:cubicBezTo>
                  <a:cubicBezTo>
                    <a:pt x="12615" y="14400"/>
                    <a:pt x="12615" y="14400"/>
                    <a:pt x="12615" y="14400"/>
                  </a:cubicBezTo>
                  <a:cubicBezTo>
                    <a:pt x="12706" y="14400"/>
                    <a:pt x="12706" y="14400"/>
                    <a:pt x="12706" y="14400"/>
                  </a:cubicBezTo>
                  <a:cubicBezTo>
                    <a:pt x="12887" y="14400"/>
                    <a:pt x="12887" y="14400"/>
                    <a:pt x="12887" y="14400"/>
                  </a:cubicBezTo>
                  <a:cubicBezTo>
                    <a:pt x="12887" y="14269"/>
                    <a:pt x="12887" y="14269"/>
                    <a:pt x="12887" y="14269"/>
                  </a:cubicBezTo>
                  <a:cubicBezTo>
                    <a:pt x="12887" y="14138"/>
                    <a:pt x="12887" y="14138"/>
                    <a:pt x="12887" y="14138"/>
                  </a:cubicBezTo>
                  <a:cubicBezTo>
                    <a:pt x="12706" y="14007"/>
                    <a:pt x="12706" y="14007"/>
                    <a:pt x="12706" y="14007"/>
                  </a:cubicBezTo>
                  <a:cubicBezTo>
                    <a:pt x="12706" y="14007"/>
                    <a:pt x="12706" y="14007"/>
                    <a:pt x="12706" y="14007"/>
                  </a:cubicBezTo>
                  <a:cubicBezTo>
                    <a:pt x="12615" y="14138"/>
                    <a:pt x="12615" y="14138"/>
                    <a:pt x="12615" y="14138"/>
                  </a:cubicBezTo>
                  <a:cubicBezTo>
                    <a:pt x="12615" y="14007"/>
                    <a:pt x="12615" y="14007"/>
                    <a:pt x="12615" y="14007"/>
                  </a:cubicBezTo>
                  <a:cubicBezTo>
                    <a:pt x="12706" y="14007"/>
                    <a:pt x="12706" y="14007"/>
                    <a:pt x="12706" y="14007"/>
                  </a:cubicBezTo>
                  <a:cubicBezTo>
                    <a:pt x="12797" y="14007"/>
                    <a:pt x="12797" y="14007"/>
                    <a:pt x="12797" y="14007"/>
                  </a:cubicBezTo>
                  <a:cubicBezTo>
                    <a:pt x="12887" y="14007"/>
                    <a:pt x="12887" y="14007"/>
                    <a:pt x="12887" y="14007"/>
                  </a:cubicBezTo>
                  <a:cubicBezTo>
                    <a:pt x="12978" y="14007"/>
                    <a:pt x="12978" y="14007"/>
                    <a:pt x="12978" y="14007"/>
                  </a:cubicBezTo>
                  <a:cubicBezTo>
                    <a:pt x="13069" y="14007"/>
                    <a:pt x="13069" y="14007"/>
                    <a:pt x="13069" y="14007"/>
                  </a:cubicBezTo>
                  <a:cubicBezTo>
                    <a:pt x="13069" y="13876"/>
                    <a:pt x="13069" y="13876"/>
                    <a:pt x="13069" y="13876"/>
                  </a:cubicBezTo>
                  <a:cubicBezTo>
                    <a:pt x="13250" y="13745"/>
                    <a:pt x="13250" y="13745"/>
                    <a:pt x="13250" y="13745"/>
                  </a:cubicBezTo>
                  <a:cubicBezTo>
                    <a:pt x="13341" y="13615"/>
                    <a:pt x="13341" y="13615"/>
                    <a:pt x="13341" y="13615"/>
                  </a:cubicBezTo>
                  <a:cubicBezTo>
                    <a:pt x="13432" y="13615"/>
                    <a:pt x="13432" y="13615"/>
                    <a:pt x="13432" y="13615"/>
                  </a:cubicBezTo>
                  <a:cubicBezTo>
                    <a:pt x="13432" y="13615"/>
                    <a:pt x="13432" y="13615"/>
                    <a:pt x="13432" y="13615"/>
                  </a:cubicBezTo>
                  <a:cubicBezTo>
                    <a:pt x="13432" y="13484"/>
                    <a:pt x="13432" y="13484"/>
                    <a:pt x="13432" y="13484"/>
                  </a:cubicBezTo>
                  <a:cubicBezTo>
                    <a:pt x="13613" y="13353"/>
                    <a:pt x="13613" y="13353"/>
                    <a:pt x="13613" y="13353"/>
                  </a:cubicBezTo>
                  <a:cubicBezTo>
                    <a:pt x="13795" y="13353"/>
                    <a:pt x="13795" y="13353"/>
                    <a:pt x="13795" y="13353"/>
                  </a:cubicBezTo>
                  <a:cubicBezTo>
                    <a:pt x="13886" y="13222"/>
                    <a:pt x="13886" y="13222"/>
                    <a:pt x="13886" y="13222"/>
                  </a:cubicBezTo>
                  <a:cubicBezTo>
                    <a:pt x="14067" y="13091"/>
                    <a:pt x="14067" y="13091"/>
                    <a:pt x="14067" y="13091"/>
                  </a:cubicBezTo>
                  <a:cubicBezTo>
                    <a:pt x="14158" y="12960"/>
                    <a:pt x="14158" y="12960"/>
                    <a:pt x="14158" y="12960"/>
                  </a:cubicBezTo>
                  <a:cubicBezTo>
                    <a:pt x="14158" y="13091"/>
                    <a:pt x="14158" y="13091"/>
                    <a:pt x="14158" y="13091"/>
                  </a:cubicBezTo>
                  <a:cubicBezTo>
                    <a:pt x="14158" y="13222"/>
                    <a:pt x="14158" y="13222"/>
                    <a:pt x="14158" y="13222"/>
                  </a:cubicBezTo>
                  <a:cubicBezTo>
                    <a:pt x="14158" y="13222"/>
                    <a:pt x="14158" y="13222"/>
                    <a:pt x="14158" y="13222"/>
                  </a:cubicBezTo>
                  <a:cubicBezTo>
                    <a:pt x="14249" y="13222"/>
                    <a:pt x="14249" y="13222"/>
                    <a:pt x="14249" y="13222"/>
                  </a:cubicBezTo>
                  <a:cubicBezTo>
                    <a:pt x="14249" y="13222"/>
                    <a:pt x="14249" y="13222"/>
                    <a:pt x="14249" y="13222"/>
                  </a:cubicBezTo>
                  <a:cubicBezTo>
                    <a:pt x="14339" y="13091"/>
                    <a:pt x="14339" y="13091"/>
                    <a:pt x="14339" y="13091"/>
                  </a:cubicBezTo>
                  <a:cubicBezTo>
                    <a:pt x="14430" y="13091"/>
                    <a:pt x="14430" y="13091"/>
                    <a:pt x="14430" y="13091"/>
                  </a:cubicBezTo>
                  <a:cubicBezTo>
                    <a:pt x="14612" y="12960"/>
                    <a:pt x="14612" y="12960"/>
                    <a:pt x="14612" y="12960"/>
                  </a:cubicBezTo>
                  <a:cubicBezTo>
                    <a:pt x="14612" y="12960"/>
                    <a:pt x="14612" y="12960"/>
                    <a:pt x="14612" y="12960"/>
                  </a:cubicBezTo>
                  <a:cubicBezTo>
                    <a:pt x="14612" y="13091"/>
                    <a:pt x="14612" y="13091"/>
                    <a:pt x="14612" y="13091"/>
                  </a:cubicBezTo>
                  <a:cubicBezTo>
                    <a:pt x="14521" y="13091"/>
                    <a:pt x="14521" y="13091"/>
                    <a:pt x="14521" y="13091"/>
                  </a:cubicBezTo>
                  <a:cubicBezTo>
                    <a:pt x="14430" y="13222"/>
                    <a:pt x="14430" y="13222"/>
                    <a:pt x="14430" y="13222"/>
                  </a:cubicBezTo>
                  <a:cubicBezTo>
                    <a:pt x="14249" y="13353"/>
                    <a:pt x="14249" y="13353"/>
                    <a:pt x="14249" y="13353"/>
                  </a:cubicBezTo>
                  <a:cubicBezTo>
                    <a:pt x="14249" y="13484"/>
                    <a:pt x="14249" y="13484"/>
                    <a:pt x="14249" y="13484"/>
                  </a:cubicBezTo>
                  <a:cubicBezTo>
                    <a:pt x="14339" y="13615"/>
                    <a:pt x="14339" y="13615"/>
                    <a:pt x="14339" y="13615"/>
                  </a:cubicBezTo>
                  <a:cubicBezTo>
                    <a:pt x="14339" y="13745"/>
                    <a:pt x="14339" y="13745"/>
                    <a:pt x="14339" y="13745"/>
                  </a:cubicBezTo>
                  <a:cubicBezTo>
                    <a:pt x="14249" y="13745"/>
                    <a:pt x="14249" y="13745"/>
                    <a:pt x="14249" y="13745"/>
                  </a:cubicBezTo>
                  <a:cubicBezTo>
                    <a:pt x="14158" y="13615"/>
                    <a:pt x="14158" y="13615"/>
                    <a:pt x="14158" y="13615"/>
                  </a:cubicBezTo>
                  <a:cubicBezTo>
                    <a:pt x="14158" y="13745"/>
                    <a:pt x="14158" y="13745"/>
                    <a:pt x="14158" y="13745"/>
                  </a:cubicBezTo>
                  <a:cubicBezTo>
                    <a:pt x="14067" y="13745"/>
                    <a:pt x="14067" y="13745"/>
                    <a:pt x="14067" y="13745"/>
                  </a:cubicBezTo>
                  <a:cubicBezTo>
                    <a:pt x="13976" y="13615"/>
                    <a:pt x="13976" y="13615"/>
                    <a:pt x="13976" y="13615"/>
                  </a:cubicBezTo>
                  <a:cubicBezTo>
                    <a:pt x="13976" y="13484"/>
                    <a:pt x="13976" y="13484"/>
                    <a:pt x="13976" y="13484"/>
                  </a:cubicBezTo>
                  <a:cubicBezTo>
                    <a:pt x="13886" y="13615"/>
                    <a:pt x="13886" y="13615"/>
                    <a:pt x="13886" y="13615"/>
                  </a:cubicBezTo>
                  <a:cubicBezTo>
                    <a:pt x="13795" y="13615"/>
                    <a:pt x="13795" y="13615"/>
                    <a:pt x="13795" y="13615"/>
                  </a:cubicBezTo>
                  <a:cubicBezTo>
                    <a:pt x="13704" y="13745"/>
                    <a:pt x="13704" y="13745"/>
                    <a:pt x="13704" y="13745"/>
                  </a:cubicBezTo>
                  <a:cubicBezTo>
                    <a:pt x="13523" y="13745"/>
                    <a:pt x="13523" y="13745"/>
                    <a:pt x="13523" y="13745"/>
                  </a:cubicBezTo>
                  <a:cubicBezTo>
                    <a:pt x="13523" y="13745"/>
                    <a:pt x="13523" y="13745"/>
                    <a:pt x="13523" y="13745"/>
                  </a:cubicBezTo>
                  <a:cubicBezTo>
                    <a:pt x="13432" y="13876"/>
                    <a:pt x="13432" y="13876"/>
                    <a:pt x="13432" y="13876"/>
                  </a:cubicBezTo>
                  <a:cubicBezTo>
                    <a:pt x="13523" y="13876"/>
                    <a:pt x="13523" y="13876"/>
                    <a:pt x="13523" y="13876"/>
                  </a:cubicBezTo>
                  <a:cubicBezTo>
                    <a:pt x="13432" y="14138"/>
                    <a:pt x="13432" y="14138"/>
                    <a:pt x="13432" y="14138"/>
                  </a:cubicBezTo>
                  <a:cubicBezTo>
                    <a:pt x="13341" y="14138"/>
                    <a:pt x="13341" y="14138"/>
                    <a:pt x="13341" y="14138"/>
                  </a:cubicBezTo>
                  <a:cubicBezTo>
                    <a:pt x="13341" y="14269"/>
                    <a:pt x="13341" y="14269"/>
                    <a:pt x="13341" y="14269"/>
                  </a:cubicBezTo>
                  <a:cubicBezTo>
                    <a:pt x="13069" y="14531"/>
                    <a:pt x="13069" y="14531"/>
                    <a:pt x="13069" y="14531"/>
                  </a:cubicBezTo>
                  <a:cubicBezTo>
                    <a:pt x="12978" y="14662"/>
                    <a:pt x="12978" y="14662"/>
                    <a:pt x="12978" y="14662"/>
                  </a:cubicBezTo>
                  <a:cubicBezTo>
                    <a:pt x="12978" y="14793"/>
                    <a:pt x="12978" y="14793"/>
                    <a:pt x="12978" y="14793"/>
                  </a:cubicBezTo>
                  <a:cubicBezTo>
                    <a:pt x="13069" y="14924"/>
                    <a:pt x="13069" y="14924"/>
                    <a:pt x="13069" y="14924"/>
                  </a:cubicBezTo>
                  <a:cubicBezTo>
                    <a:pt x="13160" y="14793"/>
                    <a:pt x="13160" y="14793"/>
                    <a:pt x="13160" y="14793"/>
                  </a:cubicBezTo>
                  <a:cubicBezTo>
                    <a:pt x="13160" y="14793"/>
                    <a:pt x="13160" y="14793"/>
                    <a:pt x="13160" y="14793"/>
                  </a:cubicBezTo>
                  <a:cubicBezTo>
                    <a:pt x="13250" y="14793"/>
                    <a:pt x="13250" y="14793"/>
                    <a:pt x="13250" y="14793"/>
                  </a:cubicBezTo>
                  <a:cubicBezTo>
                    <a:pt x="13341" y="14793"/>
                    <a:pt x="13341" y="14793"/>
                    <a:pt x="13341" y="14793"/>
                  </a:cubicBezTo>
                  <a:cubicBezTo>
                    <a:pt x="13341" y="14793"/>
                    <a:pt x="13341" y="14793"/>
                    <a:pt x="13341" y="14793"/>
                  </a:cubicBezTo>
                  <a:cubicBezTo>
                    <a:pt x="13160" y="14924"/>
                    <a:pt x="13160" y="14924"/>
                    <a:pt x="13160" y="14924"/>
                  </a:cubicBezTo>
                  <a:cubicBezTo>
                    <a:pt x="13069" y="14924"/>
                    <a:pt x="13069" y="14924"/>
                    <a:pt x="13069" y="14924"/>
                  </a:cubicBezTo>
                  <a:cubicBezTo>
                    <a:pt x="13069" y="15055"/>
                    <a:pt x="13069" y="15055"/>
                    <a:pt x="13069" y="15055"/>
                  </a:cubicBezTo>
                  <a:cubicBezTo>
                    <a:pt x="12978" y="15055"/>
                    <a:pt x="12978" y="15055"/>
                    <a:pt x="12978" y="15055"/>
                  </a:cubicBezTo>
                  <a:cubicBezTo>
                    <a:pt x="12887" y="15055"/>
                    <a:pt x="12887" y="15055"/>
                    <a:pt x="12887" y="15055"/>
                  </a:cubicBezTo>
                  <a:cubicBezTo>
                    <a:pt x="12887" y="15055"/>
                    <a:pt x="12887" y="15055"/>
                    <a:pt x="12887" y="15055"/>
                  </a:cubicBezTo>
                  <a:cubicBezTo>
                    <a:pt x="12887" y="15185"/>
                    <a:pt x="12887" y="15185"/>
                    <a:pt x="12887" y="15185"/>
                  </a:cubicBezTo>
                  <a:cubicBezTo>
                    <a:pt x="12797" y="15185"/>
                    <a:pt x="12797" y="15185"/>
                    <a:pt x="12797" y="15185"/>
                  </a:cubicBezTo>
                  <a:cubicBezTo>
                    <a:pt x="12797" y="15185"/>
                    <a:pt x="12797" y="15185"/>
                    <a:pt x="12797" y="15185"/>
                  </a:cubicBezTo>
                  <a:cubicBezTo>
                    <a:pt x="12797" y="15316"/>
                    <a:pt x="12797" y="15316"/>
                    <a:pt x="12797" y="15316"/>
                  </a:cubicBezTo>
                  <a:cubicBezTo>
                    <a:pt x="12887" y="15447"/>
                    <a:pt x="12887" y="15447"/>
                    <a:pt x="12887" y="15447"/>
                  </a:cubicBezTo>
                  <a:cubicBezTo>
                    <a:pt x="12887" y="15447"/>
                    <a:pt x="12887" y="15447"/>
                    <a:pt x="12887" y="15447"/>
                  </a:cubicBezTo>
                  <a:cubicBezTo>
                    <a:pt x="12978" y="15316"/>
                    <a:pt x="12978" y="15316"/>
                    <a:pt x="12978" y="15316"/>
                  </a:cubicBezTo>
                  <a:cubicBezTo>
                    <a:pt x="12978" y="15447"/>
                    <a:pt x="12978" y="15447"/>
                    <a:pt x="12978" y="15447"/>
                  </a:cubicBezTo>
                  <a:cubicBezTo>
                    <a:pt x="12978" y="15316"/>
                    <a:pt x="12978" y="15316"/>
                    <a:pt x="12978" y="15316"/>
                  </a:cubicBezTo>
                  <a:cubicBezTo>
                    <a:pt x="13069" y="15316"/>
                    <a:pt x="13069" y="15316"/>
                    <a:pt x="13069" y="15316"/>
                  </a:cubicBezTo>
                  <a:cubicBezTo>
                    <a:pt x="13069" y="15316"/>
                    <a:pt x="13069" y="15316"/>
                    <a:pt x="13069" y="15316"/>
                  </a:cubicBezTo>
                  <a:cubicBezTo>
                    <a:pt x="13160" y="15316"/>
                    <a:pt x="13160" y="15316"/>
                    <a:pt x="13160" y="15316"/>
                  </a:cubicBezTo>
                  <a:cubicBezTo>
                    <a:pt x="13160" y="15316"/>
                    <a:pt x="13160" y="15316"/>
                    <a:pt x="13160" y="15316"/>
                  </a:cubicBezTo>
                  <a:cubicBezTo>
                    <a:pt x="13160" y="15185"/>
                    <a:pt x="13160" y="15185"/>
                    <a:pt x="13160" y="15185"/>
                  </a:cubicBezTo>
                  <a:cubicBezTo>
                    <a:pt x="13250" y="15185"/>
                    <a:pt x="13250" y="15185"/>
                    <a:pt x="13250" y="15185"/>
                  </a:cubicBezTo>
                  <a:cubicBezTo>
                    <a:pt x="13250" y="15055"/>
                    <a:pt x="13250" y="15055"/>
                    <a:pt x="13250" y="15055"/>
                  </a:cubicBezTo>
                  <a:cubicBezTo>
                    <a:pt x="13341" y="14924"/>
                    <a:pt x="13341" y="14924"/>
                    <a:pt x="13341" y="14924"/>
                  </a:cubicBezTo>
                  <a:cubicBezTo>
                    <a:pt x="13341" y="15055"/>
                    <a:pt x="13341" y="15055"/>
                    <a:pt x="13341" y="15055"/>
                  </a:cubicBezTo>
                  <a:cubicBezTo>
                    <a:pt x="13341" y="15055"/>
                    <a:pt x="13341" y="15055"/>
                    <a:pt x="13341" y="15055"/>
                  </a:cubicBezTo>
                  <a:cubicBezTo>
                    <a:pt x="13341" y="15185"/>
                    <a:pt x="13341" y="15185"/>
                    <a:pt x="13341" y="15185"/>
                  </a:cubicBezTo>
                  <a:cubicBezTo>
                    <a:pt x="13432" y="15185"/>
                    <a:pt x="13432" y="15185"/>
                    <a:pt x="13432" y="15185"/>
                  </a:cubicBezTo>
                  <a:cubicBezTo>
                    <a:pt x="13523" y="15055"/>
                    <a:pt x="13523" y="15055"/>
                    <a:pt x="13523" y="15055"/>
                  </a:cubicBezTo>
                  <a:cubicBezTo>
                    <a:pt x="13613" y="15055"/>
                    <a:pt x="13613" y="15055"/>
                    <a:pt x="13613" y="15055"/>
                  </a:cubicBezTo>
                  <a:cubicBezTo>
                    <a:pt x="13704" y="15055"/>
                    <a:pt x="13704" y="15055"/>
                    <a:pt x="13704" y="15055"/>
                  </a:cubicBezTo>
                  <a:cubicBezTo>
                    <a:pt x="13704" y="15055"/>
                    <a:pt x="13704" y="15055"/>
                    <a:pt x="13704" y="15055"/>
                  </a:cubicBezTo>
                  <a:cubicBezTo>
                    <a:pt x="13795" y="14793"/>
                    <a:pt x="13795" y="14793"/>
                    <a:pt x="13795" y="14793"/>
                  </a:cubicBezTo>
                  <a:cubicBezTo>
                    <a:pt x="13886" y="14793"/>
                    <a:pt x="13886" y="14793"/>
                    <a:pt x="13886" y="14793"/>
                  </a:cubicBezTo>
                  <a:cubicBezTo>
                    <a:pt x="13886" y="14793"/>
                    <a:pt x="13886" y="14793"/>
                    <a:pt x="13886" y="14793"/>
                  </a:cubicBezTo>
                  <a:cubicBezTo>
                    <a:pt x="13795" y="14924"/>
                    <a:pt x="13795" y="14924"/>
                    <a:pt x="13795" y="14924"/>
                  </a:cubicBezTo>
                  <a:cubicBezTo>
                    <a:pt x="13795" y="14924"/>
                    <a:pt x="13795" y="14924"/>
                    <a:pt x="13795" y="14924"/>
                  </a:cubicBezTo>
                  <a:cubicBezTo>
                    <a:pt x="13795" y="14924"/>
                    <a:pt x="13795" y="14924"/>
                    <a:pt x="13795" y="14924"/>
                  </a:cubicBezTo>
                  <a:cubicBezTo>
                    <a:pt x="13886" y="14793"/>
                    <a:pt x="13886" y="14793"/>
                    <a:pt x="13886" y="14793"/>
                  </a:cubicBezTo>
                  <a:cubicBezTo>
                    <a:pt x="13976" y="14662"/>
                    <a:pt x="13976" y="14662"/>
                    <a:pt x="13976" y="14662"/>
                  </a:cubicBezTo>
                  <a:cubicBezTo>
                    <a:pt x="14067" y="14531"/>
                    <a:pt x="14067" y="14531"/>
                    <a:pt x="14067" y="14531"/>
                  </a:cubicBezTo>
                  <a:cubicBezTo>
                    <a:pt x="14067" y="14662"/>
                    <a:pt x="14067" y="14662"/>
                    <a:pt x="14067" y="14662"/>
                  </a:cubicBezTo>
                  <a:cubicBezTo>
                    <a:pt x="13976" y="14793"/>
                    <a:pt x="13976" y="14793"/>
                    <a:pt x="13976" y="14793"/>
                  </a:cubicBezTo>
                  <a:cubicBezTo>
                    <a:pt x="13976" y="14793"/>
                    <a:pt x="13976" y="14793"/>
                    <a:pt x="13976" y="14793"/>
                  </a:cubicBezTo>
                  <a:cubicBezTo>
                    <a:pt x="14067" y="14662"/>
                    <a:pt x="14067" y="14662"/>
                    <a:pt x="14067" y="14662"/>
                  </a:cubicBezTo>
                  <a:cubicBezTo>
                    <a:pt x="14067" y="14793"/>
                    <a:pt x="14067" y="14793"/>
                    <a:pt x="14067" y="14793"/>
                  </a:cubicBezTo>
                  <a:cubicBezTo>
                    <a:pt x="14067" y="14793"/>
                    <a:pt x="14067" y="14793"/>
                    <a:pt x="14067" y="14793"/>
                  </a:cubicBezTo>
                  <a:cubicBezTo>
                    <a:pt x="14158" y="14793"/>
                    <a:pt x="14158" y="14793"/>
                    <a:pt x="14158" y="14793"/>
                  </a:cubicBezTo>
                  <a:cubicBezTo>
                    <a:pt x="14249" y="14924"/>
                    <a:pt x="14249" y="14924"/>
                    <a:pt x="14249" y="14924"/>
                  </a:cubicBezTo>
                  <a:cubicBezTo>
                    <a:pt x="14249" y="14793"/>
                    <a:pt x="14249" y="14793"/>
                    <a:pt x="14249" y="14793"/>
                  </a:cubicBezTo>
                  <a:cubicBezTo>
                    <a:pt x="14339" y="14662"/>
                    <a:pt x="14339" y="14662"/>
                    <a:pt x="14339" y="14662"/>
                  </a:cubicBezTo>
                  <a:cubicBezTo>
                    <a:pt x="14430" y="14662"/>
                    <a:pt x="14430" y="14662"/>
                    <a:pt x="14430" y="14662"/>
                  </a:cubicBezTo>
                  <a:cubicBezTo>
                    <a:pt x="14521" y="14662"/>
                    <a:pt x="14521" y="14662"/>
                    <a:pt x="14521" y="14662"/>
                  </a:cubicBezTo>
                  <a:cubicBezTo>
                    <a:pt x="14430" y="14531"/>
                    <a:pt x="14430" y="14531"/>
                    <a:pt x="14430" y="14531"/>
                  </a:cubicBezTo>
                  <a:cubicBezTo>
                    <a:pt x="14430" y="14531"/>
                    <a:pt x="14430" y="14531"/>
                    <a:pt x="14430" y="14531"/>
                  </a:cubicBezTo>
                  <a:cubicBezTo>
                    <a:pt x="14612" y="14400"/>
                    <a:pt x="14612" y="14400"/>
                    <a:pt x="14612" y="14400"/>
                  </a:cubicBezTo>
                  <a:cubicBezTo>
                    <a:pt x="14612" y="14269"/>
                    <a:pt x="14612" y="14269"/>
                    <a:pt x="14612" y="14269"/>
                  </a:cubicBezTo>
                  <a:cubicBezTo>
                    <a:pt x="14612" y="14269"/>
                    <a:pt x="14612" y="14269"/>
                    <a:pt x="14612" y="14269"/>
                  </a:cubicBezTo>
                  <a:cubicBezTo>
                    <a:pt x="14612" y="14269"/>
                    <a:pt x="14612" y="14269"/>
                    <a:pt x="14612" y="14269"/>
                  </a:cubicBezTo>
                  <a:cubicBezTo>
                    <a:pt x="14521" y="14138"/>
                    <a:pt x="14521" y="14138"/>
                    <a:pt x="14521" y="14138"/>
                  </a:cubicBezTo>
                  <a:cubicBezTo>
                    <a:pt x="14430" y="14138"/>
                    <a:pt x="14430" y="14138"/>
                    <a:pt x="14430" y="14138"/>
                  </a:cubicBezTo>
                  <a:cubicBezTo>
                    <a:pt x="14430" y="14138"/>
                    <a:pt x="14430" y="14138"/>
                    <a:pt x="14430" y="14138"/>
                  </a:cubicBezTo>
                  <a:cubicBezTo>
                    <a:pt x="14521" y="14138"/>
                    <a:pt x="14521" y="14138"/>
                    <a:pt x="14521" y="14138"/>
                  </a:cubicBezTo>
                  <a:cubicBezTo>
                    <a:pt x="14612" y="14138"/>
                    <a:pt x="14612" y="14138"/>
                    <a:pt x="14612" y="14138"/>
                  </a:cubicBezTo>
                  <a:cubicBezTo>
                    <a:pt x="14612" y="14138"/>
                    <a:pt x="14612" y="14138"/>
                    <a:pt x="14612" y="14138"/>
                  </a:cubicBezTo>
                  <a:cubicBezTo>
                    <a:pt x="14612" y="14007"/>
                    <a:pt x="14612" y="14007"/>
                    <a:pt x="14612" y="14007"/>
                  </a:cubicBezTo>
                  <a:cubicBezTo>
                    <a:pt x="14521" y="14007"/>
                    <a:pt x="14521" y="14007"/>
                    <a:pt x="14521" y="14007"/>
                  </a:cubicBezTo>
                  <a:cubicBezTo>
                    <a:pt x="14521" y="14007"/>
                    <a:pt x="14521" y="14007"/>
                    <a:pt x="14521" y="14007"/>
                  </a:cubicBezTo>
                  <a:cubicBezTo>
                    <a:pt x="14521" y="13876"/>
                    <a:pt x="14521" y="13876"/>
                    <a:pt x="14521" y="13876"/>
                  </a:cubicBezTo>
                  <a:cubicBezTo>
                    <a:pt x="14612" y="13876"/>
                    <a:pt x="14612" y="13876"/>
                    <a:pt x="14612" y="13876"/>
                  </a:cubicBezTo>
                  <a:cubicBezTo>
                    <a:pt x="14612" y="13876"/>
                    <a:pt x="14612" y="13876"/>
                    <a:pt x="14612" y="13876"/>
                  </a:cubicBezTo>
                  <a:cubicBezTo>
                    <a:pt x="14703" y="13876"/>
                    <a:pt x="14703" y="13876"/>
                    <a:pt x="14703" y="13876"/>
                  </a:cubicBezTo>
                  <a:cubicBezTo>
                    <a:pt x="14703" y="13745"/>
                    <a:pt x="14703" y="13745"/>
                    <a:pt x="14703" y="13745"/>
                  </a:cubicBezTo>
                  <a:cubicBezTo>
                    <a:pt x="14612" y="13745"/>
                    <a:pt x="14612" y="13745"/>
                    <a:pt x="14612" y="13745"/>
                  </a:cubicBezTo>
                  <a:cubicBezTo>
                    <a:pt x="14793" y="13615"/>
                    <a:pt x="14793" y="13615"/>
                    <a:pt x="14793" y="13615"/>
                  </a:cubicBezTo>
                  <a:cubicBezTo>
                    <a:pt x="14884" y="13745"/>
                    <a:pt x="14884" y="13745"/>
                    <a:pt x="14884" y="13745"/>
                  </a:cubicBezTo>
                  <a:cubicBezTo>
                    <a:pt x="14884" y="13615"/>
                    <a:pt x="14884" y="13615"/>
                    <a:pt x="14884" y="13615"/>
                  </a:cubicBezTo>
                  <a:cubicBezTo>
                    <a:pt x="14975" y="13615"/>
                    <a:pt x="14975" y="13615"/>
                    <a:pt x="14975" y="13615"/>
                  </a:cubicBezTo>
                  <a:cubicBezTo>
                    <a:pt x="14884" y="13745"/>
                    <a:pt x="14884" y="13745"/>
                    <a:pt x="14884" y="13745"/>
                  </a:cubicBezTo>
                  <a:cubicBezTo>
                    <a:pt x="14884" y="13876"/>
                    <a:pt x="14884" y="13876"/>
                    <a:pt x="14884" y="13876"/>
                  </a:cubicBezTo>
                  <a:cubicBezTo>
                    <a:pt x="14884" y="14007"/>
                    <a:pt x="14884" y="14007"/>
                    <a:pt x="14884" y="14007"/>
                  </a:cubicBezTo>
                  <a:cubicBezTo>
                    <a:pt x="14884" y="14007"/>
                    <a:pt x="14884" y="14007"/>
                    <a:pt x="14884" y="14007"/>
                  </a:cubicBezTo>
                  <a:cubicBezTo>
                    <a:pt x="14975" y="13876"/>
                    <a:pt x="14975" y="13876"/>
                    <a:pt x="14975" y="13876"/>
                  </a:cubicBezTo>
                  <a:cubicBezTo>
                    <a:pt x="15066" y="13745"/>
                    <a:pt x="15066" y="13745"/>
                    <a:pt x="15066" y="13745"/>
                  </a:cubicBezTo>
                  <a:cubicBezTo>
                    <a:pt x="15066" y="13745"/>
                    <a:pt x="15066" y="13745"/>
                    <a:pt x="15066" y="13745"/>
                  </a:cubicBezTo>
                  <a:cubicBezTo>
                    <a:pt x="15066" y="13876"/>
                    <a:pt x="15066" y="13876"/>
                    <a:pt x="15066" y="13876"/>
                  </a:cubicBezTo>
                  <a:cubicBezTo>
                    <a:pt x="14975" y="13876"/>
                    <a:pt x="14975" y="13876"/>
                    <a:pt x="14975" y="13876"/>
                  </a:cubicBezTo>
                  <a:cubicBezTo>
                    <a:pt x="15066" y="14007"/>
                    <a:pt x="15066" y="14007"/>
                    <a:pt x="15066" y="14007"/>
                  </a:cubicBezTo>
                  <a:cubicBezTo>
                    <a:pt x="15156" y="13876"/>
                    <a:pt x="15156" y="13876"/>
                    <a:pt x="15156" y="13876"/>
                  </a:cubicBezTo>
                  <a:cubicBezTo>
                    <a:pt x="15156" y="13876"/>
                    <a:pt x="15156" y="13876"/>
                    <a:pt x="15156" y="13876"/>
                  </a:cubicBezTo>
                  <a:cubicBezTo>
                    <a:pt x="15156" y="13876"/>
                    <a:pt x="15156" y="13876"/>
                    <a:pt x="15156" y="13876"/>
                  </a:cubicBezTo>
                  <a:cubicBezTo>
                    <a:pt x="15247" y="13876"/>
                    <a:pt x="15247" y="13876"/>
                    <a:pt x="15247" y="13876"/>
                  </a:cubicBezTo>
                  <a:cubicBezTo>
                    <a:pt x="15338" y="13876"/>
                    <a:pt x="15338" y="13876"/>
                    <a:pt x="15338" y="13876"/>
                  </a:cubicBezTo>
                  <a:cubicBezTo>
                    <a:pt x="15429" y="13745"/>
                    <a:pt x="15429" y="13745"/>
                    <a:pt x="15429" y="13745"/>
                  </a:cubicBezTo>
                  <a:cubicBezTo>
                    <a:pt x="15519" y="13745"/>
                    <a:pt x="15519" y="13745"/>
                    <a:pt x="15519" y="13745"/>
                  </a:cubicBezTo>
                  <a:cubicBezTo>
                    <a:pt x="15519" y="13745"/>
                    <a:pt x="15519" y="13745"/>
                    <a:pt x="15519" y="13745"/>
                  </a:cubicBezTo>
                  <a:cubicBezTo>
                    <a:pt x="15519" y="13745"/>
                    <a:pt x="15519" y="13745"/>
                    <a:pt x="15519" y="13745"/>
                  </a:cubicBezTo>
                  <a:cubicBezTo>
                    <a:pt x="15429" y="13745"/>
                    <a:pt x="15429" y="13745"/>
                    <a:pt x="15429" y="13745"/>
                  </a:cubicBezTo>
                  <a:cubicBezTo>
                    <a:pt x="15338" y="13876"/>
                    <a:pt x="15338" y="13876"/>
                    <a:pt x="15338" y="13876"/>
                  </a:cubicBezTo>
                  <a:cubicBezTo>
                    <a:pt x="15338" y="13876"/>
                    <a:pt x="15338" y="13876"/>
                    <a:pt x="15338" y="13876"/>
                  </a:cubicBezTo>
                  <a:cubicBezTo>
                    <a:pt x="15247" y="14007"/>
                    <a:pt x="15247" y="14007"/>
                    <a:pt x="15247" y="14007"/>
                  </a:cubicBezTo>
                  <a:cubicBezTo>
                    <a:pt x="15338" y="14007"/>
                    <a:pt x="15338" y="14007"/>
                    <a:pt x="15338" y="14007"/>
                  </a:cubicBezTo>
                  <a:cubicBezTo>
                    <a:pt x="15429" y="14138"/>
                    <a:pt x="15429" y="14138"/>
                    <a:pt x="15429" y="14138"/>
                  </a:cubicBezTo>
                  <a:cubicBezTo>
                    <a:pt x="15519" y="14138"/>
                    <a:pt x="15519" y="14138"/>
                    <a:pt x="15519" y="14138"/>
                  </a:cubicBezTo>
                  <a:cubicBezTo>
                    <a:pt x="15519" y="14269"/>
                    <a:pt x="15519" y="14269"/>
                    <a:pt x="15519" y="14269"/>
                  </a:cubicBezTo>
                  <a:cubicBezTo>
                    <a:pt x="15429" y="14138"/>
                    <a:pt x="15429" y="14138"/>
                    <a:pt x="15429" y="14138"/>
                  </a:cubicBezTo>
                  <a:cubicBezTo>
                    <a:pt x="15338" y="14138"/>
                    <a:pt x="15338" y="14138"/>
                    <a:pt x="15338" y="14138"/>
                  </a:cubicBezTo>
                  <a:cubicBezTo>
                    <a:pt x="15247" y="14138"/>
                    <a:pt x="15247" y="14138"/>
                    <a:pt x="15247" y="14138"/>
                  </a:cubicBezTo>
                  <a:cubicBezTo>
                    <a:pt x="15247" y="14269"/>
                    <a:pt x="15247" y="14269"/>
                    <a:pt x="15247" y="14269"/>
                  </a:cubicBezTo>
                  <a:cubicBezTo>
                    <a:pt x="15247" y="14269"/>
                    <a:pt x="15247" y="14269"/>
                    <a:pt x="15247" y="14269"/>
                  </a:cubicBezTo>
                  <a:cubicBezTo>
                    <a:pt x="15338" y="14269"/>
                    <a:pt x="15338" y="14269"/>
                    <a:pt x="15338" y="14269"/>
                  </a:cubicBezTo>
                  <a:cubicBezTo>
                    <a:pt x="15429" y="14269"/>
                    <a:pt x="15429" y="14269"/>
                    <a:pt x="15429" y="14269"/>
                  </a:cubicBezTo>
                  <a:cubicBezTo>
                    <a:pt x="15338" y="14269"/>
                    <a:pt x="15338" y="14269"/>
                    <a:pt x="15338" y="14269"/>
                  </a:cubicBezTo>
                  <a:cubicBezTo>
                    <a:pt x="15247" y="14269"/>
                    <a:pt x="15247" y="14269"/>
                    <a:pt x="15247" y="14269"/>
                  </a:cubicBezTo>
                  <a:cubicBezTo>
                    <a:pt x="15338" y="14400"/>
                    <a:pt x="15338" y="14400"/>
                    <a:pt x="15338" y="14400"/>
                  </a:cubicBezTo>
                  <a:cubicBezTo>
                    <a:pt x="15429" y="14400"/>
                    <a:pt x="15429" y="14400"/>
                    <a:pt x="15429" y="14400"/>
                  </a:cubicBezTo>
                  <a:cubicBezTo>
                    <a:pt x="15429" y="14531"/>
                    <a:pt x="15429" y="14531"/>
                    <a:pt x="15429" y="14531"/>
                  </a:cubicBezTo>
                  <a:cubicBezTo>
                    <a:pt x="15429" y="14531"/>
                    <a:pt x="15429" y="14531"/>
                    <a:pt x="15429" y="14531"/>
                  </a:cubicBezTo>
                  <a:cubicBezTo>
                    <a:pt x="15338" y="14531"/>
                    <a:pt x="15338" y="14531"/>
                    <a:pt x="15338" y="14531"/>
                  </a:cubicBezTo>
                  <a:cubicBezTo>
                    <a:pt x="15338" y="14531"/>
                    <a:pt x="15338" y="14531"/>
                    <a:pt x="15338" y="14531"/>
                  </a:cubicBezTo>
                  <a:cubicBezTo>
                    <a:pt x="15429" y="14531"/>
                    <a:pt x="15429" y="14531"/>
                    <a:pt x="15429" y="14531"/>
                  </a:cubicBezTo>
                  <a:cubicBezTo>
                    <a:pt x="15519" y="14531"/>
                    <a:pt x="15519" y="14531"/>
                    <a:pt x="15519" y="14531"/>
                  </a:cubicBezTo>
                  <a:cubicBezTo>
                    <a:pt x="15519" y="14662"/>
                    <a:pt x="15519" y="14662"/>
                    <a:pt x="15519" y="14662"/>
                  </a:cubicBezTo>
                  <a:cubicBezTo>
                    <a:pt x="15610" y="14662"/>
                    <a:pt x="15610" y="14662"/>
                    <a:pt x="15610" y="14662"/>
                  </a:cubicBezTo>
                  <a:cubicBezTo>
                    <a:pt x="15701" y="14662"/>
                    <a:pt x="15701" y="14662"/>
                    <a:pt x="15701" y="14662"/>
                  </a:cubicBezTo>
                  <a:cubicBezTo>
                    <a:pt x="15792" y="14662"/>
                    <a:pt x="15792" y="14662"/>
                    <a:pt x="15792" y="14662"/>
                  </a:cubicBezTo>
                  <a:cubicBezTo>
                    <a:pt x="15792" y="14662"/>
                    <a:pt x="15792" y="14662"/>
                    <a:pt x="15792" y="14662"/>
                  </a:cubicBezTo>
                  <a:cubicBezTo>
                    <a:pt x="15701" y="14793"/>
                    <a:pt x="15701" y="14793"/>
                    <a:pt x="15701" y="14793"/>
                  </a:cubicBezTo>
                  <a:cubicBezTo>
                    <a:pt x="15701" y="14793"/>
                    <a:pt x="15701" y="14793"/>
                    <a:pt x="15701" y="14793"/>
                  </a:cubicBezTo>
                  <a:cubicBezTo>
                    <a:pt x="15792" y="14793"/>
                    <a:pt x="15792" y="14793"/>
                    <a:pt x="15792" y="14793"/>
                  </a:cubicBezTo>
                  <a:cubicBezTo>
                    <a:pt x="15792" y="14924"/>
                    <a:pt x="15792" y="14924"/>
                    <a:pt x="15792" y="14924"/>
                  </a:cubicBezTo>
                  <a:cubicBezTo>
                    <a:pt x="15882" y="14924"/>
                    <a:pt x="15882" y="14924"/>
                    <a:pt x="15882" y="14924"/>
                  </a:cubicBezTo>
                  <a:cubicBezTo>
                    <a:pt x="15882" y="14793"/>
                    <a:pt x="15882" y="14793"/>
                    <a:pt x="15882" y="14793"/>
                  </a:cubicBezTo>
                  <a:cubicBezTo>
                    <a:pt x="15882" y="14793"/>
                    <a:pt x="15882" y="14793"/>
                    <a:pt x="15882" y="14793"/>
                  </a:cubicBezTo>
                  <a:cubicBezTo>
                    <a:pt x="15882" y="14793"/>
                    <a:pt x="15882" y="14793"/>
                    <a:pt x="15882" y="14793"/>
                  </a:cubicBezTo>
                  <a:cubicBezTo>
                    <a:pt x="15973" y="14793"/>
                    <a:pt x="15973" y="14793"/>
                    <a:pt x="15973" y="14793"/>
                  </a:cubicBezTo>
                  <a:cubicBezTo>
                    <a:pt x="15973" y="14793"/>
                    <a:pt x="15973" y="14793"/>
                    <a:pt x="15973" y="14793"/>
                  </a:cubicBezTo>
                  <a:cubicBezTo>
                    <a:pt x="15973" y="14924"/>
                    <a:pt x="15973" y="14924"/>
                    <a:pt x="15973" y="14924"/>
                  </a:cubicBezTo>
                  <a:cubicBezTo>
                    <a:pt x="15882" y="15055"/>
                    <a:pt x="15882" y="15055"/>
                    <a:pt x="15882" y="15055"/>
                  </a:cubicBezTo>
                  <a:cubicBezTo>
                    <a:pt x="15882" y="15185"/>
                    <a:pt x="15882" y="15185"/>
                    <a:pt x="15882" y="15185"/>
                  </a:cubicBezTo>
                  <a:cubicBezTo>
                    <a:pt x="15882" y="15185"/>
                    <a:pt x="15882" y="15185"/>
                    <a:pt x="15882" y="15185"/>
                  </a:cubicBezTo>
                  <a:cubicBezTo>
                    <a:pt x="15882" y="15185"/>
                    <a:pt x="15882" y="15185"/>
                    <a:pt x="15882" y="15185"/>
                  </a:cubicBezTo>
                  <a:cubicBezTo>
                    <a:pt x="15792" y="15185"/>
                    <a:pt x="15792" y="15185"/>
                    <a:pt x="15792" y="15185"/>
                  </a:cubicBezTo>
                  <a:cubicBezTo>
                    <a:pt x="15792" y="15185"/>
                    <a:pt x="15792" y="15185"/>
                    <a:pt x="15792" y="15185"/>
                  </a:cubicBezTo>
                  <a:cubicBezTo>
                    <a:pt x="15973" y="15316"/>
                    <a:pt x="15973" y="15316"/>
                    <a:pt x="15973" y="15316"/>
                  </a:cubicBezTo>
                  <a:cubicBezTo>
                    <a:pt x="16064" y="15316"/>
                    <a:pt x="16064" y="15316"/>
                    <a:pt x="16064" y="15316"/>
                  </a:cubicBezTo>
                  <a:cubicBezTo>
                    <a:pt x="16155" y="15316"/>
                    <a:pt x="16155" y="15316"/>
                    <a:pt x="16155" y="15316"/>
                  </a:cubicBezTo>
                  <a:cubicBezTo>
                    <a:pt x="16245" y="15316"/>
                    <a:pt x="16245" y="15316"/>
                    <a:pt x="16245" y="15316"/>
                  </a:cubicBezTo>
                  <a:cubicBezTo>
                    <a:pt x="16336" y="15316"/>
                    <a:pt x="16336" y="15316"/>
                    <a:pt x="16336" y="15316"/>
                  </a:cubicBezTo>
                  <a:cubicBezTo>
                    <a:pt x="16427" y="15185"/>
                    <a:pt x="16427" y="15185"/>
                    <a:pt x="16427" y="15185"/>
                  </a:cubicBezTo>
                  <a:cubicBezTo>
                    <a:pt x="16427" y="15316"/>
                    <a:pt x="16427" y="15316"/>
                    <a:pt x="16427" y="15316"/>
                  </a:cubicBezTo>
                  <a:cubicBezTo>
                    <a:pt x="16427" y="15316"/>
                    <a:pt x="16427" y="15316"/>
                    <a:pt x="16427" y="15316"/>
                  </a:cubicBezTo>
                  <a:cubicBezTo>
                    <a:pt x="16518" y="15316"/>
                    <a:pt x="16518" y="15316"/>
                    <a:pt x="16518" y="15316"/>
                  </a:cubicBezTo>
                  <a:cubicBezTo>
                    <a:pt x="16518" y="15447"/>
                    <a:pt x="16518" y="15447"/>
                    <a:pt x="16518" y="15447"/>
                  </a:cubicBezTo>
                  <a:cubicBezTo>
                    <a:pt x="16608" y="15447"/>
                    <a:pt x="16608" y="15447"/>
                    <a:pt x="16608" y="15447"/>
                  </a:cubicBezTo>
                  <a:cubicBezTo>
                    <a:pt x="16608" y="15578"/>
                    <a:pt x="16608" y="15578"/>
                    <a:pt x="16608" y="15578"/>
                  </a:cubicBezTo>
                  <a:cubicBezTo>
                    <a:pt x="16699" y="15578"/>
                    <a:pt x="16699" y="15578"/>
                    <a:pt x="16699" y="15578"/>
                  </a:cubicBezTo>
                  <a:cubicBezTo>
                    <a:pt x="16790" y="15447"/>
                    <a:pt x="16790" y="15447"/>
                    <a:pt x="16790" y="15447"/>
                  </a:cubicBezTo>
                  <a:cubicBezTo>
                    <a:pt x="16790" y="15447"/>
                    <a:pt x="16790" y="15447"/>
                    <a:pt x="16790" y="15447"/>
                  </a:cubicBezTo>
                  <a:cubicBezTo>
                    <a:pt x="16881" y="15447"/>
                    <a:pt x="16881" y="15447"/>
                    <a:pt x="16881" y="15447"/>
                  </a:cubicBezTo>
                  <a:cubicBezTo>
                    <a:pt x="16881" y="15578"/>
                    <a:pt x="16881" y="15578"/>
                    <a:pt x="16881" y="15578"/>
                  </a:cubicBezTo>
                  <a:cubicBezTo>
                    <a:pt x="16790" y="15578"/>
                    <a:pt x="16790" y="15578"/>
                    <a:pt x="16790" y="15578"/>
                  </a:cubicBezTo>
                  <a:cubicBezTo>
                    <a:pt x="16699" y="15578"/>
                    <a:pt x="16699" y="15578"/>
                    <a:pt x="16699" y="15578"/>
                  </a:cubicBezTo>
                  <a:cubicBezTo>
                    <a:pt x="16699" y="15709"/>
                    <a:pt x="16699" y="15709"/>
                    <a:pt x="16699" y="15709"/>
                  </a:cubicBezTo>
                  <a:cubicBezTo>
                    <a:pt x="16881" y="15709"/>
                    <a:pt x="16881" y="15709"/>
                    <a:pt x="16881" y="15709"/>
                  </a:cubicBezTo>
                  <a:cubicBezTo>
                    <a:pt x="16881" y="15840"/>
                    <a:pt x="16881" y="15840"/>
                    <a:pt x="16881" y="15840"/>
                  </a:cubicBezTo>
                  <a:cubicBezTo>
                    <a:pt x="16881" y="15840"/>
                    <a:pt x="16881" y="15840"/>
                    <a:pt x="16881" y="15840"/>
                  </a:cubicBezTo>
                  <a:cubicBezTo>
                    <a:pt x="17062" y="15971"/>
                    <a:pt x="17062" y="15971"/>
                    <a:pt x="17062" y="15971"/>
                  </a:cubicBezTo>
                  <a:cubicBezTo>
                    <a:pt x="17153" y="15840"/>
                    <a:pt x="17153" y="15840"/>
                    <a:pt x="17153" y="15840"/>
                  </a:cubicBezTo>
                  <a:cubicBezTo>
                    <a:pt x="17244" y="15840"/>
                    <a:pt x="17244" y="15840"/>
                    <a:pt x="17244" y="15840"/>
                  </a:cubicBezTo>
                  <a:cubicBezTo>
                    <a:pt x="17244" y="15840"/>
                    <a:pt x="17244" y="15840"/>
                    <a:pt x="17244" y="15840"/>
                  </a:cubicBezTo>
                  <a:cubicBezTo>
                    <a:pt x="17334" y="15840"/>
                    <a:pt x="17334" y="15840"/>
                    <a:pt x="17334" y="15840"/>
                  </a:cubicBezTo>
                  <a:cubicBezTo>
                    <a:pt x="17425" y="15709"/>
                    <a:pt x="17425" y="15709"/>
                    <a:pt x="17425" y="15709"/>
                  </a:cubicBezTo>
                  <a:cubicBezTo>
                    <a:pt x="17425" y="15709"/>
                    <a:pt x="17425" y="15709"/>
                    <a:pt x="17425" y="15709"/>
                  </a:cubicBezTo>
                  <a:cubicBezTo>
                    <a:pt x="17425" y="15840"/>
                    <a:pt x="17425" y="15840"/>
                    <a:pt x="17425" y="15840"/>
                  </a:cubicBezTo>
                  <a:cubicBezTo>
                    <a:pt x="17334" y="15840"/>
                    <a:pt x="17334" y="15840"/>
                    <a:pt x="17334" y="15840"/>
                  </a:cubicBezTo>
                  <a:cubicBezTo>
                    <a:pt x="17334" y="16102"/>
                    <a:pt x="17334" y="16102"/>
                    <a:pt x="17334" y="16102"/>
                  </a:cubicBezTo>
                  <a:cubicBezTo>
                    <a:pt x="17334" y="16102"/>
                    <a:pt x="17334" y="16102"/>
                    <a:pt x="17334" y="16102"/>
                  </a:cubicBezTo>
                  <a:cubicBezTo>
                    <a:pt x="17244" y="16233"/>
                    <a:pt x="17244" y="16233"/>
                    <a:pt x="17244" y="16233"/>
                  </a:cubicBezTo>
                  <a:cubicBezTo>
                    <a:pt x="17153" y="16102"/>
                    <a:pt x="17153" y="16102"/>
                    <a:pt x="17153" y="16102"/>
                  </a:cubicBezTo>
                  <a:cubicBezTo>
                    <a:pt x="17153" y="16102"/>
                    <a:pt x="17153" y="16102"/>
                    <a:pt x="17153" y="16102"/>
                  </a:cubicBezTo>
                  <a:cubicBezTo>
                    <a:pt x="17153" y="16233"/>
                    <a:pt x="17153" y="16233"/>
                    <a:pt x="17153" y="16233"/>
                  </a:cubicBezTo>
                  <a:cubicBezTo>
                    <a:pt x="17244" y="16364"/>
                    <a:pt x="17244" y="16364"/>
                    <a:pt x="17244" y="16364"/>
                  </a:cubicBezTo>
                  <a:cubicBezTo>
                    <a:pt x="17244" y="16364"/>
                    <a:pt x="17244" y="16364"/>
                    <a:pt x="17244" y="16364"/>
                  </a:cubicBezTo>
                  <a:cubicBezTo>
                    <a:pt x="17334" y="16364"/>
                    <a:pt x="17334" y="16364"/>
                    <a:pt x="17334" y="16364"/>
                  </a:cubicBezTo>
                  <a:cubicBezTo>
                    <a:pt x="17425" y="16364"/>
                    <a:pt x="17425" y="16364"/>
                    <a:pt x="17425" y="16364"/>
                  </a:cubicBezTo>
                  <a:cubicBezTo>
                    <a:pt x="17334" y="16495"/>
                    <a:pt x="17334" y="16495"/>
                    <a:pt x="17334" y="16495"/>
                  </a:cubicBezTo>
                  <a:cubicBezTo>
                    <a:pt x="17334" y="16495"/>
                    <a:pt x="17334" y="16495"/>
                    <a:pt x="17334" y="16495"/>
                  </a:cubicBezTo>
                  <a:cubicBezTo>
                    <a:pt x="17334" y="16495"/>
                    <a:pt x="17334" y="16495"/>
                    <a:pt x="17334" y="16495"/>
                  </a:cubicBezTo>
                  <a:cubicBezTo>
                    <a:pt x="17425" y="16625"/>
                    <a:pt x="17425" y="16625"/>
                    <a:pt x="17425" y="16625"/>
                  </a:cubicBezTo>
                  <a:cubicBezTo>
                    <a:pt x="17425" y="16625"/>
                    <a:pt x="17425" y="16625"/>
                    <a:pt x="17425" y="16625"/>
                  </a:cubicBezTo>
                  <a:cubicBezTo>
                    <a:pt x="17516" y="16625"/>
                    <a:pt x="17516" y="16625"/>
                    <a:pt x="17516" y="16625"/>
                  </a:cubicBezTo>
                  <a:cubicBezTo>
                    <a:pt x="17607" y="16495"/>
                    <a:pt x="17607" y="16495"/>
                    <a:pt x="17607" y="16495"/>
                  </a:cubicBezTo>
                  <a:cubicBezTo>
                    <a:pt x="17697" y="16364"/>
                    <a:pt x="17697" y="16364"/>
                    <a:pt x="17697" y="16364"/>
                  </a:cubicBezTo>
                  <a:cubicBezTo>
                    <a:pt x="17607" y="16495"/>
                    <a:pt x="17607" y="16495"/>
                    <a:pt x="17607" y="16495"/>
                  </a:cubicBezTo>
                  <a:cubicBezTo>
                    <a:pt x="17607" y="16625"/>
                    <a:pt x="17607" y="16625"/>
                    <a:pt x="17607" y="16625"/>
                  </a:cubicBezTo>
                  <a:cubicBezTo>
                    <a:pt x="17607" y="16625"/>
                    <a:pt x="17607" y="16625"/>
                    <a:pt x="17607" y="16625"/>
                  </a:cubicBezTo>
                  <a:cubicBezTo>
                    <a:pt x="17607" y="16756"/>
                    <a:pt x="17607" y="16756"/>
                    <a:pt x="17607" y="16756"/>
                  </a:cubicBezTo>
                  <a:cubicBezTo>
                    <a:pt x="17516" y="16756"/>
                    <a:pt x="17516" y="16756"/>
                    <a:pt x="17516" y="16756"/>
                  </a:cubicBezTo>
                  <a:cubicBezTo>
                    <a:pt x="17516" y="16887"/>
                    <a:pt x="17516" y="16887"/>
                    <a:pt x="17516" y="16887"/>
                  </a:cubicBezTo>
                  <a:cubicBezTo>
                    <a:pt x="17607" y="16887"/>
                    <a:pt x="17607" y="16887"/>
                    <a:pt x="17607" y="16887"/>
                  </a:cubicBezTo>
                  <a:cubicBezTo>
                    <a:pt x="17607" y="17018"/>
                    <a:pt x="17607" y="17018"/>
                    <a:pt x="17607" y="17018"/>
                  </a:cubicBezTo>
                  <a:cubicBezTo>
                    <a:pt x="17607" y="17149"/>
                    <a:pt x="17607" y="17149"/>
                    <a:pt x="17607" y="17149"/>
                  </a:cubicBezTo>
                  <a:cubicBezTo>
                    <a:pt x="17607" y="17280"/>
                    <a:pt x="17607" y="17280"/>
                    <a:pt x="17607" y="17280"/>
                  </a:cubicBezTo>
                  <a:cubicBezTo>
                    <a:pt x="17697" y="17280"/>
                    <a:pt x="17697" y="17280"/>
                    <a:pt x="17697" y="17280"/>
                  </a:cubicBezTo>
                  <a:cubicBezTo>
                    <a:pt x="17607" y="17411"/>
                    <a:pt x="17607" y="17411"/>
                    <a:pt x="17607" y="17411"/>
                  </a:cubicBezTo>
                  <a:cubicBezTo>
                    <a:pt x="17697" y="17411"/>
                    <a:pt x="17697" y="17411"/>
                    <a:pt x="17697" y="17411"/>
                  </a:cubicBezTo>
                  <a:cubicBezTo>
                    <a:pt x="17788" y="17673"/>
                    <a:pt x="17788" y="17673"/>
                    <a:pt x="17788" y="17673"/>
                  </a:cubicBezTo>
                  <a:cubicBezTo>
                    <a:pt x="17788" y="17673"/>
                    <a:pt x="17788" y="17673"/>
                    <a:pt x="17788" y="17673"/>
                  </a:cubicBezTo>
                  <a:cubicBezTo>
                    <a:pt x="17788" y="17673"/>
                    <a:pt x="17788" y="17673"/>
                    <a:pt x="17788" y="17673"/>
                  </a:cubicBezTo>
                  <a:cubicBezTo>
                    <a:pt x="17879" y="17673"/>
                    <a:pt x="17879" y="17673"/>
                    <a:pt x="17879" y="17673"/>
                  </a:cubicBezTo>
                  <a:cubicBezTo>
                    <a:pt x="17879" y="17673"/>
                    <a:pt x="17879" y="17673"/>
                    <a:pt x="17879" y="17673"/>
                  </a:cubicBezTo>
                  <a:cubicBezTo>
                    <a:pt x="17970" y="17673"/>
                    <a:pt x="17970" y="17673"/>
                    <a:pt x="17970" y="17673"/>
                  </a:cubicBezTo>
                  <a:cubicBezTo>
                    <a:pt x="17970" y="17673"/>
                    <a:pt x="17970" y="17673"/>
                    <a:pt x="17970" y="17673"/>
                  </a:cubicBezTo>
                  <a:cubicBezTo>
                    <a:pt x="17970" y="17673"/>
                    <a:pt x="17970" y="17673"/>
                    <a:pt x="17970" y="17673"/>
                  </a:cubicBezTo>
                  <a:cubicBezTo>
                    <a:pt x="17970" y="17673"/>
                    <a:pt x="17970" y="17673"/>
                    <a:pt x="17970" y="17673"/>
                  </a:cubicBezTo>
                  <a:cubicBezTo>
                    <a:pt x="18061" y="17673"/>
                    <a:pt x="18061" y="17673"/>
                    <a:pt x="18061" y="17673"/>
                  </a:cubicBezTo>
                  <a:cubicBezTo>
                    <a:pt x="18061" y="17542"/>
                    <a:pt x="18061" y="17542"/>
                    <a:pt x="18061" y="17542"/>
                  </a:cubicBezTo>
                  <a:cubicBezTo>
                    <a:pt x="18061" y="17411"/>
                    <a:pt x="18061" y="17411"/>
                    <a:pt x="18061" y="17411"/>
                  </a:cubicBezTo>
                  <a:cubicBezTo>
                    <a:pt x="17970" y="17411"/>
                    <a:pt x="17970" y="17411"/>
                    <a:pt x="17970" y="17411"/>
                  </a:cubicBezTo>
                  <a:cubicBezTo>
                    <a:pt x="17970" y="17542"/>
                    <a:pt x="17970" y="17542"/>
                    <a:pt x="17970" y="17542"/>
                  </a:cubicBezTo>
                  <a:cubicBezTo>
                    <a:pt x="17970" y="17411"/>
                    <a:pt x="17970" y="17411"/>
                    <a:pt x="17970" y="17411"/>
                  </a:cubicBezTo>
                  <a:cubicBezTo>
                    <a:pt x="17970" y="17411"/>
                    <a:pt x="17970" y="17411"/>
                    <a:pt x="17970" y="17411"/>
                  </a:cubicBezTo>
                  <a:cubicBezTo>
                    <a:pt x="17970" y="17280"/>
                    <a:pt x="17970" y="17280"/>
                    <a:pt x="17970" y="17280"/>
                  </a:cubicBezTo>
                  <a:cubicBezTo>
                    <a:pt x="17970" y="17149"/>
                    <a:pt x="17970" y="17149"/>
                    <a:pt x="17970" y="17149"/>
                  </a:cubicBezTo>
                  <a:cubicBezTo>
                    <a:pt x="17879" y="17149"/>
                    <a:pt x="17879" y="17149"/>
                    <a:pt x="17879" y="17149"/>
                  </a:cubicBezTo>
                  <a:cubicBezTo>
                    <a:pt x="17879" y="17149"/>
                    <a:pt x="17879" y="17149"/>
                    <a:pt x="17879" y="17149"/>
                  </a:cubicBezTo>
                  <a:cubicBezTo>
                    <a:pt x="17970" y="17018"/>
                    <a:pt x="17970" y="17018"/>
                    <a:pt x="17970" y="17018"/>
                  </a:cubicBezTo>
                  <a:cubicBezTo>
                    <a:pt x="17970" y="17018"/>
                    <a:pt x="17970" y="17018"/>
                    <a:pt x="17970" y="17018"/>
                  </a:cubicBezTo>
                  <a:cubicBezTo>
                    <a:pt x="17970" y="17018"/>
                    <a:pt x="17970" y="17018"/>
                    <a:pt x="17970" y="17018"/>
                  </a:cubicBezTo>
                  <a:cubicBezTo>
                    <a:pt x="17970" y="17018"/>
                    <a:pt x="17970" y="17018"/>
                    <a:pt x="17970" y="17018"/>
                  </a:cubicBezTo>
                  <a:cubicBezTo>
                    <a:pt x="18061" y="17149"/>
                    <a:pt x="18061" y="17149"/>
                    <a:pt x="18061" y="17149"/>
                  </a:cubicBezTo>
                  <a:cubicBezTo>
                    <a:pt x="18061" y="17018"/>
                    <a:pt x="18061" y="17018"/>
                    <a:pt x="18061" y="17018"/>
                  </a:cubicBezTo>
                  <a:cubicBezTo>
                    <a:pt x="18061" y="17149"/>
                    <a:pt x="18061" y="17149"/>
                    <a:pt x="18061" y="17149"/>
                  </a:cubicBezTo>
                  <a:cubicBezTo>
                    <a:pt x="18151" y="17149"/>
                    <a:pt x="18151" y="17149"/>
                    <a:pt x="18151" y="17149"/>
                  </a:cubicBezTo>
                  <a:cubicBezTo>
                    <a:pt x="18061" y="17280"/>
                    <a:pt x="18061" y="17280"/>
                    <a:pt x="18061" y="17280"/>
                  </a:cubicBezTo>
                  <a:cubicBezTo>
                    <a:pt x="18151" y="17411"/>
                    <a:pt x="18151" y="17411"/>
                    <a:pt x="18151" y="17411"/>
                  </a:cubicBezTo>
                  <a:cubicBezTo>
                    <a:pt x="18151" y="17411"/>
                    <a:pt x="18151" y="17411"/>
                    <a:pt x="18151" y="17411"/>
                  </a:cubicBezTo>
                  <a:cubicBezTo>
                    <a:pt x="18242" y="17280"/>
                    <a:pt x="18242" y="17280"/>
                    <a:pt x="18242" y="17280"/>
                  </a:cubicBezTo>
                  <a:cubicBezTo>
                    <a:pt x="18242" y="17280"/>
                    <a:pt x="18242" y="17280"/>
                    <a:pt x="18242" y="17280"/>
                  </a:cubicBezTo>
                  <a:cubicBezTo>
                    <a:pt x="18242" y="17411"/>
                    <a:pt x="18242" y="17411"/>
                    <a:pt x="18242" y="17411"/>
                  </a:cubicBezTo>
                  <a:cubicBezTo>
                    <a:pt x="18151" y="17411"/>
                    <a:pt x="18151" y="17411"/>
                    <a:pt x="18151" y="17411"/>
                  </a:cubicBezTo>
                  <a:cubicBezTo>
                    <a:pt x="18151" y="17542"/>
                    <a:pt x="18151" y="17542"/>
                    <a:pt x="18151" y="17542"/>
                  </a:cubicBezTo>
                  <a:cubicBezTo>
                    <a:pt x="18242" y="17542"/>
                    <a:pt x="18242" y="17542"/>
                    <a:pt x="18242" y="17542"/>
                  </a:cubicBezTo>
                  <a:cubicBezTo>
                    <a:pt x="18151" y="17673"/>
                    <a:pt x="18151" y="17673"/>
                    <a:pt x="18151" y="17673"/>
                  </a:cubicBezTo>
                  <a:cubicBezTo>
                    <a:pt x="18151" y="17804"/>
                    <a:pt x="18151" y="17804"/>
                    <a:pt x="18151" y="17804"/>
                  </a:cubicBezTo>
                  <a:cubicBezTo>
                    <a:pt x="18242" y="17804"/>
                    <a:pt x="18242" y="17804"/>
                    <a:pt x="18242" y="17804"/>
                  </a:cubicBezTo>
                  <a:cubicBezTo>
                    <a:pt x="18333" y="17804"/>
                    <a:pt x="18333" y="17804"/>
                    <a:pt x="18333" y="17804"/>
                  </a:cubicBezTo>
                  <a:cubicBezTo>
                    <a:pt x="18333" y="17673"/>
                    <a:pt x="18333" y="17673"/>
                    <a:pt x="18333" y="17673"/>
                  </a:cubicBezTo>
                  <a:cubicBezTo>
                    <a:pt x="18333" y="17673"/>
                    <a:pt x="18333" y="17673"/>
                    <a:pt x="18333" y="17673"/>
                  </a:cubicBezTo>
                  <a:cubicBezTo>
                    <a:pt x="18333" y="17804"/>
                    <a:pt x="18333" y="17804"/>
                    <a:pt x="18333" y="17804"/>
                  </a:cubicBezTo>
                  <a:cubicBezTo>
                    <a:pt x="18333" y="17935"/>
                    <a:pt x="18333" y="17935"/>
                    <a:pt x="18333" y="17935"/>
                  </a:cubicBezTo>
                  <a:cubicBezTo>
                    <a:pt x="18424" y="17935"/>
                    <a:pt x="18424" y="17935"/>
                    <a:pt x="18424" y="17935"/>
                  </a:cubicBezTo>
                  <a:cubicBezTo>
                    <a:pt x="18424" y="17804"/>
                    <a:pt x="18424" y="17804"/>
                    <a:pt x="18424" y="17804"/>
                  </a:cubicBezTo>
                  <a:cubicBezTo>
                    <a:pt x="18514" y="17673"/>
                    <a:pt x="18514" y="17673"/>
                    <a:pt x="18514" y="17673"/>
                  </a:cubicBezTo>
                  <a:cubicBezTo>
                    <a:pt x="18514" y="17542"/>
                    <a:pt x="18514" y="17542"/>
                    <a:pt x="18514" y="17542"/>
                  </a:cubicBezTo>
                  <a:cubicBezTo>
                    <a:pt x="18514" y="17280"/>
                    <a:pt x="18514" y="17280"/>
                    <a:pt x="18514" y="17280"/>
                  </a:cubicBezTo>
                  <a:cubicBezTo>
                    <a:pt x="18605" y="17149"/>
                    <a:pt x="18605" y="17149"/>
                    <a:pt x="18605" y="17149"/>
                  </a:cubicBezTo>
                  <a:cubicBezTo>
                    <a:pt x="18605" y="16887"/>
                    <a:pt x="18605" y="16887"/>
                    <a:pt x="18605" y="16887"/>
                  </a:cubicBezTo>
                  <a:cubicBezTo>
                    <a:pt x="18514" y="16756"/>
                    <a:pt x="18514" y="16756"/>
                    <a:pt x="18514" y="16756"/>
                  </a:cubicBezTo>
                  <a:cubicBezTo>
                    <a:pt x="18514" y="16625"/>
                    <a:pt x="18514" y="16625"/>
                    <a:pt x="18514" y="16625"/>
                  </a:cubicBezTo>
                  <a:cubicBezTo>
                    <a:pt x="18514" y="16625"/>
                    <a:pt x="18514" y="16625"/>
                    <a:pt x="18514" y="16625"/>
                  </a:cubicBezTo>
                  <a:cubicBezTo>
                    <a:pt x="18605" y="16625"/>
                    <a:pt x="18605" y="16625"/>
                    <a:pt x="18605" y="16625"/>
                  </a:cubicBezTo>
                  <a:cubicBezTo>
                    <a:pt x="18605" y="16756"/>
                    <a:pt x="18605" y="16756"/>
                    <a:pt x="18605" y="16756"/>
                  </a:cubicBezTo>
                  <a:cubicBezTo>
                    <a:pt x="18605" y="16756"/>
                    <a:pt x="18605" y="16756"/>
                    <a:pt x="18605" y="16756"/>
                  </a:cubicBezTo>
                  <a:cubicBezTo>
                    <a:pt x="18696" y="16625"/>
                    <a:pt x="18696" y="16625"/>
                    <a:pt x="18696" y="16625"/>
                  </a:cubicBezTo>
                  <a:cubicBezTo>
                    <a:pt x="18787" y="16625"/>
                    <a:pt x="18787" y="16625"/>
                    <a:pt x="18787" y="16625"/>
                  </a:cubicBezTo>
                  <a:cubicBezTo>
                    <a:pt x="18696" y="16756"/>
                    <a:pt x="18696" y="16756"/>
                    <a:pt x="18696" y="16756"/>
                  </a:cubicBezTo>
                  <a:cubicBezTo>
                    <a:pt x="18696" y="16887"/>
                    <a:pt x="18696" y="16887"/>
                    <a:pt x="18696" y="16887"/>
                  </a:cubicBezTo>
                  <a:cubicBezTo>
                    <a:pt x="18696" y="17018"/>
                    <a:pt x="18696" y="17018"/>
                    <a:pt x="18696" y="17018"/>
                  </a:cubicBezTo>
                  <a:cubicBezTo>
                    <a:pt x="18605" y="17280"/>
                    <a:pt x="18605" y="17280"/>
                    <a:pt x="18605" y="17280"/>
                  </a:cubicBezTo>
                  <a:cubicBezTo>
                    <a:pt x="18605" y="17411"/>
                    <a:pt x="18605" y="17411"/>
                    <a:pt x="18605" y="17411"/>
                  </a:cubicBezTo>
                  <a:cubicBezTo>
                    <a:pt x="18605" y="17411"/>
                    <a:pt x="18605" y="17411"/>
                    <a:pt x="18605" y="17411"/>
                  </a:cubicBezTo>
                  <a:cubicBezTo>
                    <a:pt x="18605" y="17542"/>
                    <a:pt x="18605" y="17542"/>
                    <a:pt x="18605" y="17542"/>
                  </a:cubicBezTo>
                  <a:cubicBezTo>
                    <a:pt x="18605" y="17673"/>
                    <a:pt x="18605" y="17673"/>
                    <a:pt x="18605" y="17673"/>
                  </a:cubicBezTo>
                  <a:cubicBezTo>
                    <a:pt x="18605" y="17804"/>
                    <a:pt x="18605" y="17804"/>
                    <a:pt x="18605" y="17804"/>
                  </a:cubicBezTo>
                  <a:cubicBezTo>
                    <a:pt x="18605" y="17804"/>
                    <a:pt x="18605" y="17804"/>
                    <a:pt x="18605" y="17804"/>
                  </a:cubicBezTo>
                  <a:cubicBezTo>
                    <a:pt x="18696" y="17935"/>
                    <a:pt x="18696" y="17935"/>
                    <a:pt x="18696" y="17935"/>
                  </a:cubicBezTo>
                  <a:cubicBezTo>
                    <a:pt x="18696" y="18065"/>
                    <a:pt x="18696" y="18065"/>
                    <a:pt x="18696" y="18065"/>
                  </a:cubicBezTo>
                  <a:cubicBezTo>
                    <a:pt x="18696" y="18065"/>
                    <a:pt x="18696" y="18065"/>
                    <a:pt x="18696" y="18065"/>
                  </a:cubicBezTo>
                  <a:cubicBezTo>
                    <a:pt x="18787" y="18196"/>
                    <a:pt x="18787" y="18196"/>
                    <a:pt x="18787" y="18196"/>
                  </a:cubicBezTo>
                  <a:cubicBezTo>
                    <a:pt x="18787" y="18196"/>
                    <a:pt x="18787" y="18196"/>
                    <a:pt x="18787" y="18196"/>
                  </a:cubicBezTo>
                  <a:cubicBezTo>
                    <a:pt x="18877" y="18196"/>
                    <a:pt x="18877" y="18196"/>
                    <a:pt x="18877" y="18196"/>
                  </a:cubicBezTo>
                  <a:cubicBezTo>
                    <a:pt x="18877" y="18196"/>
                    <a:pt x="18877" y="18196"/>
                    <a:pt x="18877" y="18196"/>
                  </a:cubicBezTo>
                  <a:cubicBezTo>
                    <a:pt x="18968" y="18196"/>
                    <a:pt x="18968" y="18196"/>
                    <a:pt x="18968" y="18196"/>
                  </a:cubicBezTo>
                  <a:cubicBezTo>
                    <a:pt x="19059" y="18196"/>
                    <a:pt x="19059" y="18196"/>
                    <a:pt x="19059" y="18196"/>
                  </a:cubicBezTo>
                  <a:cubicBezTo>
                    <a:pt x="19059" y="18196"/>
                    <a:pt x="19059" y="18196"/>
                    <a:pt x="19059" y="18196"/>
                  </a:cubicBezTo>
                  <a:cubicBezTo>
                    <a:pt x="18968" y="18327"/>
                    <a:pt x="18968" y="18327"/>
                    <a:pt x="18968" y="18327"/>
                  </a:cubicBezTo>
                  <a:cubicBezTo>
                    <a:pt x="18877" y="18327"/>
                    <a:pt x="18877" y="18327"/>
                    <a:pt x="18877" y="18327"/>
                  </a:cubicBezTo>
                  <a:cubicBezTo>
                    <a:pt x="18877" y="18327"/>
                    <a:pt x="18877" y="18327"/>
                    <a:pt x="18877" y="18327"/>
                  </a:cubicBezTo>
                  <a:cubicBezTo>
                    <a:pt x="18968" y="18458"/>
                    <a:pt x="18968" y="18458"/>
                    <a:pt x="18968" y="18458"/>
                  </a:cubicBezTo>
                  <a:cubicBezTo>
                    <a:pt x="18877" y="18458"/>
                    <a:pt x="18877" y="18458"/>
                    <a:pt x="18877" y="18458"/>
                  </a:cubicBezTo>
                  <a:cubicBezTo>
                    <a:pt x="18877" y="18458"/>
                    <a:pt x="18877" y="18458"/>
                    <a:pt x="18877" y="18458"/>
                  </a:cubicBezTo>
                  <a:cubicBezTo>
                    <a:pt x="18877" y="18589"/>
                    <a:pt x="18877" y="18589"/>
                    <a:pt x="18877" y="18589"/>
                  </a:cubicBezTo>
                  <a:cubicBezTo>
                    <a:pt x="18877" y="18720"/>
                    <a:pt x="18877" y="18720"/>
                    <a:pt x="18877" y="18720"/>
                  </a:cubicBezTo>
                  <a:cubicBezTo>
                    <a:pt x="18877" y="18720"/>
                    <a:pt x="18877" y="18720"/>
                    <a:pt x="18877" y="18720"/>
                  </a:cubicBezTo>
                  <a:cubicBezTo>
                    <a:pt x="18877" y="18720"/>
                    <a:pt x="18877" y="18720"/>
                    <a:pt x="18877" y="18720"/>
                  </a:cubicBezTo>
                  <a:cubicBezTo>
                    <a:pt x="18787" y="18720"/>
                    <a:pt x="18787" y="18720"/>
                    <a:pt x="18787" y="18720"/>
                  </a:cubicBezTo>
                  <a:cubicBezTo>
                    <a:pt x="18787" y="18589"/>
                    <a:pt x="18787" y="18589"/>
                    <a:pt x="18787" y="18589"/>
                  </a:cubicBezTo>
                  <a:cubicBezTo>
                    <a:pt x="18787" y="18720"/>
                    <a:pt x="18787" y="18720"/>
                    <a:pt x="18787" y="18720"/>
                  </a:cubicBezTo>
                  <a:cubicBezTo>
                    <a:pt x="18787" y="18720"/>
                    <a:pt x="18787" y="18720"/>
                    <a:pt x="18787" y="18720"/>
                  </a:cubicBezTo>
                  <a:cubicBezTo>
                    <a:pt x="18787" y="18851"/>
                    <a:pt x="18787" y="18851"/>
                    <a:pt x="18787" y="18851"/>
                  </a:cubicBezTo>
                  <a:cubicBezTo>
                    <a:pt x="18787" y="18982"/>
                    <a:pt x="18787" y="18982"/>
                    <a:pt x="18787" y="18982"/>
                  </a:cubicBezTo>
                  <a:cubicBezTo>
                    <a:pt x="18787" y="18982"/>
                    <a:pt x="18787" y="18982"/>
                    <a:pt x="18787" y="18982"/>
                  </a:cubicBezTo>
                  <a:cubicBezTo>
                    <a:pt x="18787" y="18982"/>
                    <a:pt x="18787" y="18982"/>
                    <a:pt x="18787" y="18982"/>
                  </a:cubicBezTo>
                  <a:cubicBezTo>
                    <a:pt x="18696" y="18982"/>
                    <a:pt x="18696" y="18982"/>
                    <a:pt x="18696" y="18982"/>
                  </a:cubicBezTo>
                  <a:cubicBezTo>
                    <a:pt x="18696" y="19113"/>
                    <a:pt x="18696" y="19113"/>
                    <a:pt x="18696" y="19113"/>
                  </a:cubicBezTo>
                  <a:cubicBezTo>
                    <a:pt x="18696" y="19113"/>
                    <a:pt x="18696" y="19113"/>
                    <a:pt x="18696" y="19113"/>
                  </a:cubicBezTo>
                  <a:cubicBezTo>
                    <a:pt x="18696" y="19113"/>
                    <a:pt x="18696" y="19113"/>
                    <a:pt x="18696" y="19113"/>
                  </a:cubicBezTo>
                  <a:cubicBezTo>
                    <a:pt x="18787" y="19113"/>
                    <a:pt x="18787" y="19113"/>
                    <a:pt x="18787" y="19113"/>
                  </a:cubicBezTo>
                  <a:cubicBezTo>
                    <a:pt x="18787" y="19244"/>
                    <a:pt x="18787" y="19244"/>
                    <a:pt x="18787" y="19244"/>
                  </a:cubicBezTo>
                  <a:cubicBezTo>
                    <a:pt x="18877" y="19244"/>
                    <a:pt x="18877" y="19244"/>
                    <a:pt x="18877" y="19244"/>
                  </a:cubicBezTo>
                  <a:cubicBezTo>
                    <a:pt x="18877" y="19244"/>
                    <a:pt x="18877" y="19244"/>
                    <a:pt x="18877" y="19244"/>
                  </a:cubicBezTo>
                  <a:cubicBezTo>
                    <a:pt x="18968" y="19375"/>
                    <a:pt x="18968" y="19375"/>
                    <a:pt x="18968" y="19375"/>
                  </a:cubicBezTo>
                  <a:cubicBezTo>
                    <a:pt x="18968" y="19375"/>
                    <a:pt x="18968" y="19375"/>
                    <a:pt x="18968" y="19375"/>
                  </a:cubicBezTo>
                  <a:cubicBezTo>
                    <a:pt x="18877" y="19375"/>
                    <a:pt x="18877" y="19375"/>
                    <a:pt x="18877" y="19375"/>
                  </a:cubicBezTo>
                  <a:cubicBezTo>
                    <a:pt x="18877" y="19375"/>
                    <a:pt x="18877" y="19375"/>
                    <a:pt x="18877" y="19375"/>
                  </a:cubicBezTo>
                  <a:cubicBezTo>
                    <a:pt x="18877" y="19505"/>
                    <a:pt x="18877" y="19505"/>
                    <a:pt x="18877" y="19505"/>
                  </a:cubicBezTo>
                  <a:cubicBezTo>
                    <a:pt x="18877" y="19505"/>
                    <a:pt x="18877" y="19505"/>
                    <a:pt x="18877" y="19505"/>
                  </a:cubicBezTo>
                  <a:cubicBezTo>
                    <a:pt x="18968" y="19636"/>
                    <a:pt x="18968" y="19636"/>
                    <a:pt x="18968" y="19636"/>
                  </a:cubicBezTo>
                  <a:cubicBezTo>
                    <a:pt x="18968" y="19636"/>
                    <a:pt x="18968" y="19636"/>
                    <a:pt x="18968" y="19636"/>
                  </a:cubicBezTo>
                  <a:cubicBezTo>
                    <a:pt x="19059" y="19636"/>
                    <a:pt x="19059" y="19636"/>
                    <a:pt x="19059" y="19636"/>
                  </a:cubicBezTo>
                  <a:cubicBezTo>
                    <a:pt x="18968" y="19636"/>
                    <a:pt x="18968" y="19636"/>
                    <a:pt x="18968" y="19636"/>
                  </a:cubicBezTo>
                  <a:cubicBezTo>
                    <a:pt x="18968" y="19636"/>
                    <a:pt x="18968" y="19636"/>
                    <a:pt x="18968" y="19636"/>
                  </a:cubicBezTo>
                  <a:cubicBezTo>
                    <a:pt x="18877" y="19767"/>
                    <a:pt x="18877" y="19767"/>
                    <a:pt x="18877" y="19767"/>
                  </a:cubicBezTo>
                  <a:cubicBezTo>
                    <a:pt x="18877" y="19898"/>
                    <a:pt x="18877" y="19898"/>
                    <a:pt x="18877" y="19898"/>
                  </a:cubicBezTo>
                  <a:cubicBezTo>
                    <a:pt x="18968" y="20029"/>
                    <a:pt x="18968" y="20029"/>
                    <a:pt x="18968" y="20029"/>
                  </a:cubicBezTo>
                  <a:cubicBezTo>
                    <a:pt x="19059" y="20160"/>
                    <a:pt x="19059" y="20160"/>
                    <a:pt x="19059" y="20160"/>
                  </a:cubicBezTo>
                  <a:cubicBezTo>
                    <a:pt x="19150" y="20160"/>
                    <a:pt x="19150" y="20160"/>
                    <a:pt x="19150" y="20160"/>
                  </a:cubicBezTo>
                  <a:cubicBezTo>
                    <a:pt x="19150" y="20160"/>
                    <a:pt x="19150" y="20160"/>
                    <a:pt x="19150" y="20160"/>
                  </a:cubicBezTo>
                  <a:cubicBezTo>
                    <a:pt x="19059" y="20160"/>
                    <a:pt x="19059" y="20160"/>
                    <a:pt x="19059" y="20160"/>
                  </a:cubicBezTo>
                  <a:cubicBezTo>
                    <a:pt x="18968" y="20160"/>
                    <a:pt x="18968" y="20160"/>
                    <a:pt x="18968" y="20160"/>
                  </a:cubicBezTo>
                  <a:cubicBezTo>
                    <a:pt x="18968" y="20160"/>
                    <a:pt x="18968" y="20160"/>
                    <a:pt x="18968" y="20160"/>
                  </a:cubicBezTo>
                  <a:cubicBezTo>
                    <a:pt x="18877" y="20291"/>
                    <a:pt x="18877" y="20291"/>
                    <a:pt x="18877" y="20291"/>
                  </a:cubicBezTo>
                  <a:cubicBezTo>
                    <a:pt x="18787" y="20422"/>
                    <a:pt x="18787" y="20422"/>
                    <a:pt x="18787" y="20422"/>
                  </a:cubicBezTo>
                  <a:cubicBezTo>
                    <a:pt x="18696" y="20553"/>
                    <a:pt x="18696" y="20553"/>
                    <a:pt x="18696" y="20553"/>
                  </a:cubicBezTo>
                  <a:cubicBezTo>
                    <a:pt x="18696" y="20684"/>
                    <a:pt x="18696" y="20684"/>
                    <a:pt x="18696" y="20684"/>
                  </a:cubicBezTo>
                  <a:cubicBezTo>
                    <a:pt x="18696" y="20815"/>
                    <a:pt x="18696" y="20815"/>
                    <a:pt x="18696" y="20815"/>
                  </a:cubicBezTo>
                  <a:cubicBezTo>
                    <a:pt x="18787" y="20684"/>
                    <a:pt x="18787" y="20684"/>
                    <a:pt x="18787" y="20684"/>
                  </a:cubicBezTo>
                  <a:cubicBezTo>
                    <a:pt x="18877" y="20553"/>
                    <a:pt x="18877" y="20553"/>
                    <a:pt x="18877" y="20553"/>
                  </a:cubicBezTo>
                  <a:cubicBezTo>
                    <a:pt x="18877" y="20553"/>
                    <a:pt x="18877" y="20553"/>
                    <a:pt x="18877" y="20553"/>
                  </a:cubicBezTo>
                  <a:cubicBezTo>
                    <a:pt x="18877" y="20422"/>
                    <a:pt x="18877" y="20422"/>
                    <a:pt x="18877" y="20422"/>
                  </a:cubicBezTo>
                  <a:cubicBezTo>
                    <a:pt x="19059" y="20291"/>
                    <a:pt x="19059" y="20291"/>
                    <a:pt x="19059" y="20291"/>
                  </a:cubicBezTo>
                  <a:cubicBezTo>
                    <a:pt x="19059" y="20422"/>
                    <a:pt x="19059" y="20422"/>
                    <a:pt x="19059" y="20422"/>
                  </a:cubicBezTo>
                  <a:cubicBezTo>
                    <a:pt x="19059" y="20422"/>
                    <a:pt x="19059" y="20422"/>
                    <a:pt x="19059" y="20422"/>
                  </a:cubicBezTo>
                  <a:cubicBezTo>
                    <a:pt x="19150" y="20422"/>
                    <a:pt x="19150" y="20422"/>
                    <a:pt x="19150" y="20422"/>
                  </a:cubicBezTo>
                  <a:cubicBezTo>
                    <a:pt x="19150" y="20422"/>
                    <a:pt x="19150" y="20422"/>
                    <a:pt x="19150" y="20422"/>
                  </a:cubicBezTo>
                  <a:cubicBezTo>
                    <a:pt x="19150" y="20553"/>
                    <a:pt x="19150" y="20553"/>
                    <a:pt x="19150" y="20553"/>
                  </a:cubicBezTo>
                  <a:cubicBezTo>
                    <a:pt x="19240" y="20553"/>
                    <a:pt x="19240" y="20553"/>
                    <a:pt x="19240" y="20553"/>
                  </a:cubicBezTo>
                  <a:cubicBezTo>
                    <a:pt x="19240" y="20553"/>
                    <a:pt x="19240" y="20553"/>
                    <a:pt x="19240" y="20553"/>
                  </a:cubicBezTo>
                  <a:cubicBezTo>
                    <a:pt x="19150" y="20684"/>
                    <a:pt x="19150" y="20684"/>
                    <a:pt x="19150" y="20684"/>
                  </a:cubicBezTo>
                  <a:cubicBezTo>
                    <a:pt x="19150" y="20684"/>
                    <a:pt x="19150" y="20684"/>
                    <a:pt x="19150" y="20684"/>
                  </a:cubicBezTo>
                  <a:cubicBezTo>
                    <a:pt x="19150" y="20815"/>
                    <a:pt x="19150" y="20815"/>
                    <a:pt x="19150" y="20815"/>
                  </a:cubicBezTo>
                  <a:cubicBezTo>
                    <a:pt x="19150" y="20945"/>
                    <a:pt x="19150" y="20945"/>
                    <a:pt x="19150" y="20945"/>
                  </a:cubicBezTo>
                  <a:cubicBezTo>
                    <a:pt x="19059" y="20945"/>
                    <a:pt x="19059" y="20945"/>
                    <a:pt x="19059" y="20945"/>
                  </a:cubicBezTo>
                  <a:cubicBezTo>
                    <a:pt x="19150" y="21076"/>
                    <a:pt x="19150" y="21076"/>
                    <a:pt x="19150" y="21076"/>
                  </a:cubicBezTo>
                  <a:cubicBezTo>
                    <a:pt x="19150" y="21076"/>
                    <a:pt x="19150" y="21076"/>
                    <a:pt x="19150" y="21076"/>
                  </a:cubicBezTo>
                  <a:cubicBezTo>
                    <a:pt x="19059" y="21076"/>
                    <a:pt x="19059" y="21076"/>
                    <a:pt x="19059" y="21076"/>
                  </a:cubicBezTo>
                  <a:cubicBezTo>
                    <a:pt x="18968" y="21076"/>
                    <a:pt x="18968" y="21076"/>
                    <a:pt x="18968" y="21076"/>
                  </a:cubicBezTo>
                  <a:cubicBezTo>
                    <a:pt x="18968" y="21207"/>
                    <a:pt x="18968" y="21207"/>
                    <a:pt x="18968" y="21207"/>
                  </a:cubicBezTo>
                  <a:cubicBezTo>
                    <a:pt x="18968" y="21207"/>
                    <a:pt x="18968" y="21207"/>
                    <a:pt x="18968" y="21207"/>
                  </a:cubicBezTo>
                  <a:cubicBezTo>
                    <a:pt x="18968" y="21207"/>
                    <a:pt x="18968" y="21207"/>
                    <a:pt x="18968" y="21207"/>
                  </a:cubicBezTo>
                  <a:cubicBezTo>
                    <a:pt x="19059" y="21207"/>
                    <a:pt x="19059" y="21207"/>
                    <a:pt x="19059" y="21207"/>
                  </a:cubicBezTo>
                  <a:cubicBezTo>
                    <a:pt x="19150" y="21207"/>
                    <a:pt x="19150" y="21207"/>
                    <a:pt x="19150" y="21207"/>
                  </a:cubicBezTo>
                  <a:cubicBezTo>
                    <a:pt x="19150" y="21207"/>
                    <a:pt x="19150" y="21207"/>
                    <a:pt x="19150" y="21207"/>
                  </a:cubicBezTo>
                  <a:cubicBezTo>
                    <a:pt x="19059" y="21338"/>
                    <a:pt x="19059" y="21338"/>
                    <a:pt x="19059" y="21338"/>
                  </a:cubicBezTo>
                  <a:cubicBezTo>
                    <a:pt x="18968" y="21338"/>
                    <a:pt x="18968" y="21338"/>
                    <a:pt x="18968" y="21338"/>
                  </a:cubicBezTo>
                  <a:cubicBezTo>
                    <a:pt x="18968" y="21338"/>
                    <a:pt x="18968" y="21338"/>
                    <a:pt x="18968" y="21338"/>
                  </a:cubicBezTo>
                  <a:cubicBezTo>
                    <a:pt x="18968" y="21338"/>
                    <a:pt x="18968" y="21338"/>
                    <a:pt x="18968" y="21338"/>
                  </a:cubicBezTo>
                  <a:cubicBezTo>
                    <a:pt x="18877" y="21469"/>
                    <a:pt x="18877" y="21469"/>
                    <a:pt x="18877" y="21469"/>
                  </a:cubicBezTo>
                  <a:cubicBezTo>
                    <a:pt x="18968" y="21600"/>
                    <a:pt x="18968" y="21600"/>
                    <a:pt x="18968" y="21600"/>
                  </a:cubicBezTo>
                  <a:cubicBezTo>
                    <a:pt x="18968" y="21600"/>
                    <a:pt x="18968" y="21600"/>
                    <a:pt x="18968" y="21600"/>
                  </a:cubicBezTo>
                  <a:cubicBezTo>
                    <a:pt x="18968" y="21469"/>
                    <a:pt x="18968" y="21469"/>
                    <a:pt x="18968" y="21469"/>
                  </a:cubicBezTo>
                  <a:cubicBezTo>
                    <a:pt x="19059" y="21469"/>
                    <a:pt x="19059" y="21469"/>
                    <a:pt x="19059" y="21469"/>
                  </a:cubicBezTo>
                  <a:cubicBezTo>
                    <a:pt x="19150" y="21469"/>
                    <a:pt x="19150" y="21469"/>
                    <a:pt x="19150" y="21469"/>
                  </a:cubicBezTo>
                  <a:cubicBezTo>
                    <a:pt x="19240" y="21338"/>
                    <a:pt x="19240" y="21338"/>
                    <a:pt x="19240" y="21338"/>
                  </a:cubicBezTo>
                  <a:cubicBezTo>
                    <a:pt x="19331" y="21076"/>
                    <a:pt x="19331" y="21076"/>
                    <a:pt x="19331" y="21076"/>
                  </a:cubicBezTo>
                  <a:cubicBezTo>
                    <a:pt x="19331" y="20945"/>
                    <a:pt x="19331" y="20945"/>
                    <a:pt x="19331" y="20945"/>
                  </a:cubicBezTo>
                  <a:cubicBezTo>
                    <a:pt x="19422" y="20684"/>
                    <a:pt x="19422" y="20684"/>
                    <a:pt x="19422" y="20684"/>
                  </a:cubicBezTo>
                  <a:cubicBezTo>
                    <a:pt x="19513" y="20684"/>
                    <a:pt x="19513" y="20684"/>
                    <a:pt x="19513" y="20684"/>
                  </a:cubicBezTo>
                  <a:cubicBezTo>
                    <a:pt x="19513" y="20684"/>
                    <a:pt x="19513" y="20684"/>
                    <a:pt x="19513" y="20684"/>
                  </a:cubicBezTo>
                  <a:close/>
                  <a:moveTo>
                    <a:pt x="18242" y="21207"/>
                  </a:moveTo>
                  <a:cubicBezTo>
                    <a:pt x="18242" y="21207"/>
                    <a:pt x="18242" y="21207"/>
                    <a:pt x="18242" y="21207"/>
                  </a:cubicBezTo>
                  <a:cubicBezTo>
                    <a:pt x="18242" y="21076"/>
                    <a:pt x="18242" y="21076"/>
                    <a:pt x="18242" y="21076"/>
                  </a:cubicBezTo>
                  <a:cubicBezTo>
                    <a:pt x="18333" y="21207"/>
                    <a:pt x="18333" y="21207"/>
                    <a:pt x="18333" y="21207"/>
                  </a:cubicBezTo>
                  <a:cubicBezTo>
                    <a:pt x="18242" y="21207"/>
                    <a:pt x="18242" y="21207"/>
                    <a:pt x="18242" y="21207"/>
                  </a:cubicBezTo>
                  <a:close/>
                  <a:moveTo>
                    <a:pt x="18696" y="21338"/>
                  </a:moveTo>
                  <a:cubicBezTo>
                    <a:pt x="18787" y="21338"/>
                    <a:pt x="18787" y="21338"/>
                    <a:pt x="18787" y="21338"/>
                  </a:cubicBezTo>
                  <a:cubicBezTo>
                    <a:pt x="18877" y="21338"/>
                    <a:pt x="18877" y="21338"/>
                    <a:pt x="18877" y="21338"/>
                  </a:cubicBezTo>
                  <a:cubicBezTo>
                    <a:pt x="18787" y="21469"/>
                    <a:pt x="18787" y="21469"/>
                    <a:pt x="18787" y="21469"/>
                  </a:cubicBezTo>
                  <a:cubicBezTo>
                    <a:pt x="18696" y="21338"/>
                    <a:pt x="18696" y="21338"/>
                    <a:pt x="18696" y="21338"/>
                  </a:cubicBezTo>
                  <a:close/>
                  <a:moveTo>
                    <a:pt x="18787" y="21076"/>
                  </a:moveTo>
                  <a:cubicBezTo>
                    <a:pt x="18787" y="21076"/>
                    <a:pt x="18787" y="21076"/>
                    <a:pt x="18787" y="21076"/>
                  </a:cubicBezTo>
                  <a:cubicBezTo>
                    <a:pt x="18877" y="21207"/>
                    <a:pt x="18877" y="21207"/>
                    <a:pt x="18877" y="21207"/>
                  </a:cubicBezTo>
                  <a:cubicBezTo>
                    <a:pt x="18787" y="21338"/>
                    <a:pt x="18787" y="21338"/>
                    <a:pt x="18787" y="21338"/>
                  </a:cubicBezTo>
                  <a:cubicBezTo>
                    <a:pt x="18696" y="21207"/>
                    <a:pt x="18696" y="21207"/>
                    <a:pt x="18696" y="21207"/>
                  </a:cubicBezTo>
                  <a:cubicBezTo>
                    <a:pt x="18787" y="21207"/>
                    <a:pt x="18787" y="21207"/>
                    <a:pt x="18787" y="21207"/>
                  </a:cubicBezTo>
                  <a:cubicBezTo>
                    <a:pt x="18787" y="21076"/>
                    <a:pt x="18787" y="21076"/>
                    <a:pt x="18787" y="21076"/>
                  </a:cubicBezTo>
                  <a:close/>
                  <a:moveTo>
                    <a:pt x="18696" y="20945"/>
                  </a:moveTo>
                  <a:cubicBezTo>
                    <a:pt x="18787" y="20945"/>
                    <a:pt x="18787" y="20945"/>
                    <a:pt x="18787" y="20945"/>
                  </a:cubicBezTo>
                  <a:cubicBezTo>
                    <a:pt x="18696" y="21076"/>
                    <a:pt x="18696" y="21076"/>
                    <a:pt x="18696" y="21076"/>
                  </a:cubicBezTo>
                  <a:cubicBezTo>
                    <a:pt x="18696" y="20945"/>
                    <a:pt x="18696" y="20945"/>
                    <a:pt x="18696" y="20945"/>
                  </a:cubicBezTo>
                  <a:cubicBezTo>
                    <a:pt x="18696" y="20945"/>
                    <a:pt x="18696" y="20945"/>
                    <a:pt x="18696" y="20945"/>
                  </a:cubicBezTo>
                  <a:cubicBezTo>
                    <a:pt x="18696" y="20945"/>
                    <a:pt x="18696" y="20945"/>
                    <a:pt x="18696" y="20945"/>
                  </a:cubicBezTo>
                  <a:close/>
                  <a:moveTo>
                    <a:pt x="18787" y="20815"/>
                  </a:moveTo>
                  <a:cubicBezTo>
                    <a:pt x="18877" y="20815"/>
                    <a:pt x="18877" y="20815"/>
                    <a:pt x="18877" y="20815"/>
                  </a:cubicBezTo>
                  <a:cubicBezTo>
                    <a:pt x="18877" y="20684"/>
                    <a:pt x="18877" y="20684"/>
                    <a:pt x="18877" y="20684"/>
                  </a:cubicBezTo>
                  <a:cubicBezTo>
                    <a:pt x="18877" y="20553"/>
                    <a:pt x="18877" y="20553"/>
                    <a:pt x="18877" y="20553"/>
                  </a:cubicBezTo>
                  <a:cubicBezTo>
                    <a:pt x="18968" y="20553"/>
                    <a:pt x="18968" y="20553"/>
                    <a:pt x="18968" y="20553"/>
                  </a:cubicBezTo>
                  <a:cubicBezTo>
                    <a:pt x="18968" y="20553"/>
                    <a:pt x="18968" y="20553"/>
                    <a:pt x="18968" y="20553"/>
                  </a:cubicBezTo>
                  <a:cubicBezTo>
                    <a:pt x="19059" y="20422"/>
                    <a:pt x="19059" y="20422"/>
                    <a:pt x="19059" y="20422"/>
                  </a:cubicBezTo>
                  <a:cubicBezTo>
                    <a:pt x="19150" y="20553"/>
                    <a:pt x="19150" y="20553"/>
                    <a:pt x="19150" y="20553"/>
                  </a:cubicBezTo>
                  <a:cubicBezTo>
                    <a:pt x="19059" y="20684"/>
                    <a:pt x="19059" y="20684"/>
                    <a:pt x="19059" y="20684"/>
                  </a:cubicBezTo>
                  <a:cubicBezTo>
                    <a:pt x="19150" y="20815"/>
                    <a:pt x="19150" y="20815"/>
                    <a:pt x="19150" y="20815"/>
                  </a:cubicBezTo>
                  <a:cubicBezTo>
                    <a:pt x="18968" y="20945"/>
                    <a:pt x="18968" y="20945"/>
                    <a:pt x="18968" y="20945"/>
                  </a:cubicBezTo>
                  <a:cubicBezTo>
                    <a:pt x="18877" y="21076"/>
                    <a:pt x="18877" y="21076"/>
                    <a:pt x="18877" y="21076"/>
                  </a:cubicBezTo>
                  <a:cubicBezTo>
                    <a:pt x="18877" y="21076"/>
                    <a:pt x="18877" y="21076"/>
                    <a:pt x="18877" y="21076"/>
                  </a:cubicBezTo>
                  <a:cubicBezTo>
                    <a:pt x="18877" y="20945"/>
                    <a:pt x="18877" y="20945"/>
                    <a:pt x="18877" y="20945"/>
                  </a:cubicBezTo>
                  <a:cubicBezTo>
                    <a:pt x="18968" y="20815"/>
                    <a:pt x="18968" y="20815"/>
                    <a:pt x="18968" y="20815"/>
                  </a:cubicBezTo>
                  <a:cubicBezTo>
                    <a:pt x="18968" y="20815"/>
                    <a:pt x="18968" y="20815"/>
                    <a:pt x="18968" y="20815"/>
                  </a:cubicBezTo>
                  <a:cubicBezTo>
                    <a:pt x="18877" y="20945"/>
                    <a:pt x="18877" y="20945"/>
                    <a:pt x="18877" y="20945"/>
                  </a:cubicBezTo>
                  <a:cubicBezTo>
                    <a:pt x="18787" y="20815"/>
                    <a:pt x="18787" y="20815"/>
                    <a:pt x="18787" y="20815"/>
                  </a:cubicBezTo>
                  <a:close/>
                  <a:moveTo>
                    <a:pt x="18061" y="21207"/>
                  </a:moveTo>
                  <a:cubicBezTo>
                    <a:pt x="18151" y="21207"/>
                    <a:pt x="18151" y="21207"/>
                    <a:pt x="18151" y="21207"/>
                  </a:cubicBezTo>
                  <a:cubicBezTo>
                    <a:pt x="18151" y="21207"/>
                    <a:pt x="18151" y="21207"/>
                    <a:pt x="18151" y="21207"/>
                  </a:cubicBezTo>
                  <a:cubicBezTo>
                    <a:pt x="18151" y="21338"/>
                    <a:pt x="18151" y="21338"/>
                    <a:pt x="18151" y="21338"/>
                  </a:cubicBezTo>
                  <a:cubicBezTo>
                    <a:pt x="18242" y="21469"/>
                    <a:pt x="18242" y="21469"/>
                    <a:pt x="18242" y="21469"/>
                  </a:cubicBezTo>
                  <a:cubicBezTo>
                    <a:pt x="18151" y="21600"/>
                    <a:pt x="18151" y="21600"/>
                    <a:pt x="18151" y="21600"/>
                  </a:cubicBezTo>
                  <a:cubicBezTo>
                    <a:pt x="18151" y="21469"/>
                    <a:pt x="18151" y="21469"/>
                    <a:pt x="18151" y="21469"/>
                  </a:cubicBezTo>
                  <a:cubicBezTo>
                    <a:pt x="18151" y="21338"/>
                    <a:pt x="18151" y="21338"/>
                    <a:pt x="18151" y="21338"/>
                  </a:cubicBezTo>
                  <a:cubicBezTo>
                    <a:pt x="18061" y="21207"/>
                    <a:pt x="18061" y="21207"/>
                    <a:pt x="18061" y="21207"/>
                  </a:cubicBezTo>
                  <a:cubicBezTo>
                    <a:pt x="18061" y="21207"/>
                    <a:pt x="18061" y="21207"/>
                    <a:pt x="18061" y="21207"/>
                  </a:cubicBezTo>
                  <a:close/>
                  <a:moveTo>
                    <a:pt x="18151" y="21076"/>
                  </a:moveTo>
                  <a:cubicBezTo>
                    <a:pt x="18151" y="21076"/>
                    <a:pt x="18151" y="21076"/>
                    <a:pt x="18151" y="21076"/>
                  </a:cubicBezTo>
                  <a:cubicBezTo>
                    <a:pt x="18151" y="21076"/>
                    <a:pt x="18151" y="21076"/>
                    <a:pt x="18151" y="21076"/>
                  </a:cubicBezTo>
                  <a:cubicBezTo>
                    <a:pt x="18242" y="21076"/>
                    <a:pt x="18242" y="21076"/>
                    <a:pt x="18242" y="21076"/>
                  </a:cubicBezTo>
                  <a:cubicBezTo>
                    <a:pt x="18151" y="21207"/>
                    <a:pt x="18151" y="21207"/>
                    <a:pt x="18151" y="21207"/>
                  </a:cubicBezTo>
                  <a:cubicBezTo>
                    <a:pt x="18151" y="21076"/>
                    <a:pt x="18151" y="21076"/>
                    <a:pt x="18151" y="21076"/>
                  </a:cubicBezTo>
                  <a:close/>
                  <a:moveTo>
                    <a:pt x="18061" y="20945"/>
                  </a:moveTo>
                  <a:cubicBezTo>
                    <a:pt x="18151" y="20815"/>
                    <a:pt x="18151" y="20815"/>
                    <a:pt x="18151" y="20815"/>
                  </a:cubicBezTo>
                  <a:cubicBezTo>
                    <a:pt x="18151" y="20945"/>
                    <a:pt x="18151" y="20945"/>
                    <a:pt x="18151" y="20945"/>
                  </a:cubicBezTo>
                  <a:cubicBezTo>
                    <a:pt x="18061" y="20945"/>
                    <a:pt x="18061" y="20945"/>
                    <a:pt x="18061" y="20945"/>
                  </a:cubicBezTo>
                  <a:close/>
                  <a:moveTo>
                    <a:pt x="18061" y="20815"/>
                  </a:moveTo>
                  <a:cubicBezTo>
                    <a:pt x="18061" y="20815"/>
                    <a:pt x="18061" y="20815"/>
                    <a:pt x="18061" y="20815"/>
                  </a:cubicBezTo>
                  <a:cubicBezTo>
                    <a:pt x="17970" y="20945"/>
                    <a:pt x="17970" y="20945"/>
                    <a:pt x="17970" y="20945"/>
                  </a:cubicBezTo>
                  <a:cubicBezTo>
                    <a:pt x="18061" y="20815"/>
                    <a:pt x="18061" y="20815"/>
                    <a:pt x="18061" y="20815"/>
                  </a:cubicBezTo>
                  <a:close/>
                  <a:moveTo>
                    <a:pt x="17970" y="20291"/>
                  </a:moveTo>
                  <a:cubicBezTo>
                    <a:pt x="17970" y="20160"/>
                    <a:pt x="17970" y="20160"/>
                    <a:pt x="17970" y="20160"/>
                  </a:cubicBezTo>
                  <a:cubicBezTo>
                    <a:pt x="18061" y="20291"/>
                    <a:pt x="18061" y="20291"/>
                    <a:pt x="18061" y="20291"/>
                  </a:cubicBezTo>
                  <a:cubicBezTo>
                    <a:pt x="17970" y="20291"/>
                    <a:pt x="17970" y="20291"/>
                    <a:pt x="17970" y="20291"/>
                  </a:cubicBezTo>
                  <a:close/>
                  <a:moveTo>
                    <a:pt x="18151" y="20422"/>
                  </a:moveTo>
                  <a:cubicBezTo>
                    <a:pt x="18242" y="20422"/>
                    <a:pt x="18242" y="20422"/>
                    <a:pt x="18242" y="20422"/>
                  </a:cubicBezTo>
                  <a:cubicBezTo>
                    <a:pt x="18242" y="20422"/>
                    <a:pt x="18242" y="20422"/>
                    <a:pt x="18242" y="20422"/>
                  </a:cubicBezTo>
                  <a:cubicBezTo>
                    <a:pt x="18242" y="20422"/>
                    <a:pt x="18242" y="20422"/>
                    <a:pt x="18242" y="20422"/>
                  </a:cubicBezTo>
                  <a:cubicBezTo>
                    <a:pt x="18151" y="20422"/>
                    <a:pt x="18151" y="20422"/>
                    <a:pt x="18151" y="20422"/>
                  </a:cubicBezTo>
                  <a:close/>
                  <a:moveTo>
                    <a:pt x="18242" y="20291"/>
                  </a:moveTo>
                  <a:cubicBezTo>
                    <a:pt x="18242" y="20160"/>
                    <a:pt x="18242" y="20160"/>
                    <a:pt x="18242" y="20160"/>
                  </a:cubicBezTo>
                  <a:cubicBezTo>
                    <a:pt x="18333" y="20160"/>
                    <a:pt x="18333" y="20160"/>
                    <a:pt x="18333" y="20160"/>
                  </a:cubicBezTo>
                  <a:cubicBezTo>
                    <a:pt x="18424" y="20160"/>
                    <a:pt x="18424" y="20160"/>
                    <a:pt x="18424" y="20160"/>
                  </a:cubicBezTo>
                  <a:cubicBezTo>
                    <a:pt x="18333" y="20291"/>
                    <a:pt x="18333" y="20291"/>
                    <a:pt x="18333" y="20291"/>
                  </a:cubicBezTo>
                  <a:cubicBezTo>
                    <a:pt x="18333" y="20291"/>
                    <a:pt x="18333" y="20291"/>
                    <a:pt x="18333" y="20291"/>
                  </a:cubicBezTo>
                  <a:cubicBezTo>
                    <a:pt x="18242" y="20291"/>
                    <a:pt x="18242" y="20291"/>
                    <a:pt x="18242" y="20291"/>
                  </a:cubicBezTo>
                  <a:cubicBezTo>
                    <a:pt x="18242" y="20291"/>
                    <a:pt x="18242" y="20291"/>
                    <a:pt x="18242" y="20291"/>
                  </a:cubicBezTo>
                  <a:close/>
                  <a:moveTo>
                    <a:pt x="18424" y="20291"/>
                  </a:moveTo>
                  <a:cubicBezTo>
                    <a:pt x="18424" y="20160"/>
                    <a:pt x="18424" y="20160"/>
                    <a:pt x="18424" y="20160"/>
                  </a:cubicBezTo>
                  <a:cubicBezTo>
                    <a:pt x="18424" y="20160"/>
                    <a:pt x="18424" y="20160"/>
                    <a:pt x="18424" y="20160"/>
                  </a:cubicBezTo>
                  <a:cubicBezTo>
                    <a:pt x="18333" y="20029"/>
                    <a:pt x="18333" y="20029"/>
                    <a:pt x="18333" y="20029"/>
                  </a:cubicBezTo>
                  <a:cubicBezTo>
                    <a:pt x="18424" y="19898"/>
                    <a:pt x="18424" y="19898"/>
                    <a:pt x="18424" y="19898"/>
                  </a:cubicBezTo>
                  <a:cubicBezTo>
                    <a:pt x="18424" y="20029"/>
                    <a:pt x="18424" y="20029"/>
                    <a:pt x="18424" y="20029"/>
                  </a:cubicBezTo>
                  <a:cubicBezTo>
                    <a:pt x="18514" y="20029"/>
                    <a:pt x="18514" y="20029"/>
                    <a:pt x="18514" y="20029"/>
                  </a:cubicBezTo>
                  <a:cubicBezTo>
                    <a:pt x="18424" y="20160"/>
                    <a:pt x="18424" y="20160"/>
                    <a:pt x="18424" y="20160"/>
                  </a:cubicBezTo>
                  <a:cubicBezTo>
                    <a:pt x="18424" y="20291"/>
                    <a:pt x="18424" y="20291"/>
                    <a:pt x="18424" y="20291"/>
                  </a:cubicBezTo>
                  <a:cubicBezTo>
                    <a:pt x="18514" y="20291"/>
                    <a:pt x="18514" y="20291"/>
                    <a:pt x="18514" y="20291"/>
                  </a:cubicBezTo>
                  <a:cubicBezTo>
                    <a:pt x="18514" y="20291"/>
                    <a:pt x="18514" y="20291"/>
                    <a:pt x="18514" y="20291"/>
                  </a:cubicBezTo>
                  <a:cubicBezTo>
                    <a:pt x="18605" y="20422"/>
                    <a:pt x="18605" y="20422"/>
                    <a:pt x="18605" y="20422"/>
                  </a:cubicBezTo>
                  <a:cubicBezTo>
                    <a:pt x="18605" y="20553"/>
                    <a:pt x="18605" y="20553"/>
                    <a:pt x="18605" y="20553"/>
                  </a:cubicBezTo>
                  <a:cubicBezTo>
                    <a:pt x="18514" y="20553"/>
                    <a:pt x="18514" y="20553"/>
                    <a:pt x="18514" y="20553"/>
                  </a:cubicBezTo>
                  <a:cubicBezTo>
                    <a:pt x="18605" y="20684"/>
                    <a:pt x="18605" y="20684"/>
                    <a:pt x="18605" y="20684"/>
                  </a:cubicBezTo>
                  <a:cubicBezTo>
                    <a:pt x="18605" y="20684"/>
                    <a:pt x="18605" y="20684"/>
                    <a:pt x="18605" y="20684"/>
                  </a:cubicBezTo>
                  <a:cubicBezTo>
                    <a:pt x="18514" y="20684"/>
                    <a:pt x="18514" y="20684"/>
                    <a:pt x="18514" y="20684"/>
                  </a:cubicBezTo>
                  <a:cubicBezTo>
                    <a:pt x="18514" y="20684"/>
                    <a:pt x="18514" y="20684"/>
                    <a:pt x="18514" y="20684"/>
                  </a:cubicBezTo>
                  <a:cubicBezTo>
                    <a:pt x="18514" y="20815"/>
                    <a:pt x="18514" y="20815"/>
                    <a:pt x="18514" y="20815"/>
                  </a:cubicBezTo>
                  <a:cubicBezTo>
                    <a:pt x="18605" y="20815"/>
                    <a:pt x="18605" y="20815"/>
                    <a:pt x="18605" y="20815"/>
                  </a:cubicBezTo>
                  <a:cubicBezTo>
                    <a:pt x="18605" y="20945"/>
                    <a:pt x="18605" y="20945"/>
                    <a:pt x="18605" y="20945"/>
                  </a:cubicBezTo>
                  <a:cubicBezTo>
                    <a:pt x="18514" y="21076"/>
                    <a:pt x="18514" y="21076"/>
                    <a:pt x="18514" y="21076"/>
                  </a:cubicBezTo>
                  <a:cubicBezTo>
                    <a:pt x="18514" y="21076"/>
                    <a:pt x="18514" y="21076"/>
                    <a:pt x="18514" y="21076"/>
                  </a:cubicBezTo>
                  <a:cubicBezTo>
                    <a:pt x="18605" y="21076"/>
                    <a:pt x="18605" y="21076"/>
                    <a:pt x="18605" y="21076"/>
                  </a:cubicBezTo>
                  <a:cubicBezTo>
                    <a:pt x="18605" y="21076"/>
                    <a:pt x="18605" y="21076"/>
                    <a:pt x="18605" y="21076"/>
                  </a:cubicBezTo>
                  <a:cubicBezTo>
                    <a:pt x="18605" y="21076"/>
                    <a:pt x="18605" y="21076"/>
                    <a:pt x="18605" y="21076"/>
                  </a:cubicBezTo>
                  <a:cubicBezTo>
                    <a:pt x="18514" y="21207"/>
                    <a:pt x="18514" y="21207"/>
                    <a:pt x="18514" y="21207"/>
                  </a:cubicBezTo>
                  <a:cubicBezTo>
                    <a:pt x="18514" y="21207"/>
                    <a:pt x="18514" y="21207"/>
                    <a:pt x="18514" y="21207"/>
                  </a:cubicBezTo>
                  <a:cubicBezTo>
                    <a:pt x="18514" y="21338"/>
                    <a:pt x="18514" y="21338"/>
                    <a:pt x="18514" y="21338"/>
                  </a:cubicBezTo>
                  <a:cubicBezTo>
                    <a:pt x="18514" y="21338"/>
                    <a:pt x="18514" y="21338"/>
                    <a:pt x="18514" y="21338"/>
                  </a:cubicBezTo>
                  <a:cubicBezTo>
                    <a:pt x="18514" y="21338"/>
                    <a:pt x="18514" y="21338"/>
                    <a:pt x="18514" y="21338"/>
                  </a:cubicBezTo>
                  <a:cubicBezTo>
                    <a:pt x="18514" y="21338"/>
                    <a:pt x="18514" y="21338"/>
                    <a:pt x="18514" y="21338"/>
                  </a:cubicBezTo>
                  <a:cubicBezTo>
                    <a:pt x="18514" y="21469"/>
                    <a:pt x="18514" y="21469"/>
                    <a:pt x="18514" y="21469"/>
                  </a:cubicBezTo>
                  <a:cubicBezTo>
                    <a:pt x="18514" y="21469"/>
                    <a:pt x="18514" y="21469"/>
                    <a:pt x="18514" y="21469"/>
                  </a:cubicBezTo>
                  <a:cubicBezTo>
                    <a:pt x="18424" y="21469"/>
                    <a:pt x="18424" y="21469"/>
                    <a:pt x="18424" y="21469"/>
                  </a:cubicBezTo>
                  <a:cubicBezTo>
                    <a:pt x="18424" y="21469"/>
                    <a:pt x="18424" y="21469"/>
                    <a:pt x="18424" y="21469"/>
                  </a:cubicBezTo>
                  <a:cubicBezTo>
                    <a:pt x="18424" y="21338"/>
                    <a:pt x="18424" y="21338"/>
                    <a:pt x="18424" y="21338"/>
                  </a:cubicBezTo>
                  <a:cubicBezTo>
                    <a:pt x="18333" y="21338"/>
                    <a:pt x="18333" y="21338"/>
                    <a:pt x="18333" y="21338"/>
                  </a:cubicBezTo>
                  <a:cubicBezTo>
                    <a:pt x="18333" y="21207"/>
                    <a:pt x="18333" y="21207"/>
                    <a:pt x="18333" y="21207"/>
                  </a:cubicBezTo>
                  <a:cubicBezTo>
                    <a:pt x="18424" y="21207"/>
                    <a:pt x="18424" y="21207"/>
                    <a:pt x="18424" y="21207"/>
                  </a:cubicBezTo>
                  <a:cubicBezTo>
                    <a:pt x="18333" y="21076"/>
                    <a:pt x="18333" y="21076"/>
                    <a:pt x="18333" y="21076"/>
                  </a:cubicBezTo>
                  <a:cubicBezTo>
                    <a:pt x="18333" y="21076"/>
                    <a:pt x="18333" y="21076"/>
                    <a:pt x="18333" y="21076"/>
                  </a:cubicBezTo>
                  <a:cubicBezTo>
                    <a:pt x="18424" y="21076"/>
                    <a:pt x="18424" y="21076"/>
                    <a:pt x="18424" y="21076"/>
                  </a:cubicBezTo>
                  <a:cubicBezTo>
                    <a:pt x="18424" y="20945"/>
                    <a:pt x="18424" y="20945"/>
                    <a:pt x="18424" y="20945"/>
                  </a:cubicBezTo>
                  <a:cubicBezTo>
                    <a:pt x="18333" y="20945"/>
                    <a:pt x="18333" y="20945"/>
                    <a:pt x="18333" y="20945"/>
                  </a:cubicBezTo>
                  <a:cubicBezTo>
                    <a:pt x="18333" y="21076"/>
                    <a:pt x="18333" y="21076"/>
                    <a:pt x="18333" y="21076"/>
                  </a:cubicBezTo>
                  <a:cubicBezTo>
                    <a:pt x="18333" y="20945"/>
                    <a:pt x="18333" y="20945"/>
                    <a:pt x="18333" y="20945"/>
                  </a:cubicBezTo>
                  <a:cubicBezTo>
                    <a:pt x="18242" y="20945"/>
                    <a:pt x="18242" y="20945"/>
                    <a:pt x="18242" y="20945"/>
                  </a:cubicBezTo>
                  <a:cubicBezTo>
                    <a:pt x="18242" y="20945"/>
                    <a:pt x="18242" y="20945"/>
                    <a:pt x="18242" y="20945"/>
                  </a:cubicBezTo>
                  <a:cubicBezTo>
                    <a:pt x="18242" y="20815"/>
                    <a:pt x="18242" y="20815"/>
                    <a:pt x="18242" y="20815"/>
                  </a:cubicBezTo>
                  <a:cubicBezTo>
                    <a:pt x="18242" y="20815"/>
                    <a:pt x="18242" y="20815"/>
                    <a:pt x="18242" y="20815"/>
                  </a:cubicBezTo>
                  <a:cubicBezTo>
                    <a:pt x="18333" y="20815"/>
                    <a:pt x="18333" y="20815"/>
                    <a:pt x="18333" y="20815"/>
                  </a:cubicBezTo>
                  <a:cubicBezTo>
                    <a:pt x="18333" y="20815"/>
                    <a:pt x="18333" y="20815"/>
                    <a:pt x="18333" y="20815"/>
                  </a:cubicBezTo>
                  <a:cubicBezTo>
                    <a:pt x="18424" y="20684"/>
                    <a:pt x="18424" y="20684"/>
                    <a:pt x="18424" y="20684"/>
                  </a:cubicBezTo>
                  <a:cubicBezTo>
                    <a:pt x="18424" y="20684"/>
                    <a:pt x="18424" y="20684"/>
                    <a:pt x="18424" y="20684"/>
                  </a:cubicBezTo>
                  <a:cubicBezTo>
                    <a:pt x="18333" y="20553"/>
                    <a:pt x="18333" y="20553"/>
                    <a:pt x="18333" y="20553"/>
                  </a:cubicBezTo>
                  <a:cubicBezTo>
                    <a:pt x="18333" y="20684"/>
                    <a:pt x="18333" y="20684"/>
                    <a:pt x="18333" y="20684"/>
                  </a:cubicBezTo>
                  <a:cubicBezTo>
                    <a:pt x="18242" y="20553"/>
                    <a:pt x="18242" y="20553"/>
                    <a:pt x="18242" y="20553"/>
                  </a:cubicBezTo>
                  <a:cubicBezTo>
                    <a:pt x="18333" y="20553"/>
                    <a:pt x="18333" y="20553"/>
                    <a:pt x="18333" y="20553"/>
                  </a:cubicBezTo>
                  <a:cubicBezTo>
                    <a:pt x="18333" y="20553"/>
                    <a:pt x="18333" y="20553"/>
                    <a:pt x="18333" y="20553"/>
                  </a:cubicBezTo>
                  <a:cubicBezTo>
                    <a:pt x="18424" y="20422"/>
                    <a:pt x="18424" y="20422"/>
                    <a:pt x="18424" y="20422"/>
                  </a:cubicBezTo>
                  <a:cubicBezTo>
                    <a:pt x="18424" y="20291"/>
                    <a:pt x="18424" y="20291"/>
                    <a:pt x="18424" y="20291"/>
                  </a:cubicBezTo>
                  <a:close/>
                  <a:moveTo>
                    <a:pt x="18877" y="20291"/>
                  </a:moveTo>
                  <a:cubicBezTo>
                    <a:pt x="18787" y="20160"/>
                    <a:pt x="18787" y="20160"/>
                    <a:pt x="18787" y="20160"/>
                  </a:cubicBezTo>
                  <a:cubicBezTo>
                    <a:pt x="18877" y="20160"/>
                    <a:pt x="18877" y="20160"/>
                    <a:pt x="18877" y="20160"/>
                  </a:cubicBezTo>
                  <a:cubicBezTo>
                    <a:pt x="18877" y="20029"/>
                    <a:pt x="18877" y="20029"/>
                    <a:pt x="18877" y="20029"/>
                  </a:cubicBezTo>
                  <a:cubicBezTo>
                    <a:pt x="18877" y="20029"/>
                    <a:pt x="18877" y="20029"/>
                    <a:pt x="18877" y="20029"/>
                  </a:cubicBezTo>
                  <a:cubicBezTo>
                    <a:pt x="18877" y="20160"/>
                    <a:pt x="18877" y="20160"/>
                    <a:pt x="18877" y="20160"/>
                  </a:cubicBezTo>
                  <a:cubicBezTo>
                    <a:pt x="18877" y="20291"/>
                    <a:pt x="18877" y="20291"/>
                    <a:pt x="18877" y="20291"/>
                  </a:cubicBezTo>
                  <a:close/>
                  <a:moveTo>
                    <a:pt x="18696" y="20422"/>
                  </a:moveTo>
                  <a:cubicBezTo>
                    <a:pt x="18787" y="20160"/>
                    <a:pt x="18787" y="20160"/>
                    <a:pt x="18787" y="20160"/>
                  </a:cubicBezTo>
                  <a:cubicBezTo>
                    <a:pt x="18787" y="20160"/>
                    <a:pt x="18787" y="20160"/>
                    <a:pt x="18787" y="20160"/>
                  </a:cubicBezTo>
                  <a:cubicBezTo>
                    <a:pt x="18787" y="20291"/>
                    <a:pt x="18787" y="20291"/>
                    <a:pt x="18787" y="20291"/>
                  </a:cubicBezTo>
                  <a:cubicBezTo>
                    <a:pt x="18787" y="20422"/>
                    <a:pt x="18787" y="20422"/>
                    <a:pt x="18787" y="20422"/>
                  </a:cubicBezTo>
                  <a:cubicBezTo>
                    <a:pt x="18696" y="20422"/>
                    <a:pt x="18696" y="20422"/>
                    <a:pt x="18696" y="20422"/>
                  </a:cubicBezTo>
                  <a:close/>
                  <a:moveTo>
                    <a:pt x="18696" y="20291"/>
                  </a:moveTo>
                  <a:cubicBezTo>
                    <a:pt x="18696" y="20160"/>
                    <a:pt x="18696" y="20160"/>
                    <a:pt x="18696" y="20160"/>
                  </a:cubicBezTo>
                  <a:cubicBezTo>
                    <a:pt x="18787" y="20029"/>
                    <a:pt x="18787" y="20029"/>
                    <a:pt x="18787" y="20029"/>
                  </a:cubicBezTo>
                  <a:cubicBezTo>
                    <a:pt x="18787" y="20160"/>
                    <a:pt x="18787" y="20160"/>
                    <a:pt x="18787" y="20160"/>
                  </a:cubicBezTo>
                  <a:cubicBezTo>
                    <a:pt x="18787" y="20160"/>
                    <a:pt x="18787" y="20160"/>
                    <a:pt x="18787" y="20160"/>
                  </a:cubicBezTo>
                  <a:cubicBezTo>
                    <a:pt x="18696" y="20291"/>
                    <a:pt x="18696" y="20291"/>
                    <a:pt x="18696" y="20291"/>
                  </a:cubicBezTo>
                  <a:cubicBezTo>
                    <a:pt x="18696" y="20291"/>
                    <a:pt x="18696" y="20291"/>
                    <a:pt x="18696" y="20291"/>
                  </a:cubicBezTo>
                  <a:close/>
                  <a:moveTo>
                    <a:pt x="18605" y="20029"/>
                  </a:moveTo>
                  <a:cubicBezTo>
                    <a:pt x="18605" y="19898"/>
                    <a:pt x="18605" y="19898"/>
                    <a:pt x="18605" y="19898"/>
                  </a:cubicBezTo>
                  <a:cubicBezTo>
                    <a:pt x="18787" y="19898"/>
                    <a:pt x="18787" y="19898"/>
                    <a:pt x="18787" y="19898"/>
                  </a:cubicBezTo>
                  <a:cubicBezTo>
                    <a:pt x="18787" y="20029"/>
                    <a:pt x="18787" y="20029"/>
                    <a:pt x="18787" y="20029"/>
                  </a:cubicBezTo>
                  <a:cubicBezTo>
                    <a:pt x="18696" y="20160"/>
                    <a:pt x="18696" y="20160"/>
                    <a:pt x="18696" y="20160"/>
                  </a:cubicBezTo>
                  <a:cubicBezTo>
                    <a:pt x="18605" y="20029"/>
                    <a:pt x="18605" y="20029"/>
                    <a:pt x="18605" y="20029"/>
                  </a:cubicBezTo>
                  <a:cubicBezTo>
                    <a:pt x="18605" y="20029"/>
                    <a:pt x="18605" y="20029"/>
                    <a:pt x="18605" y="20029"/>
                  </a:cubicBezTo>
                  <a:close/>
                  <a:moveTo>
                    <a:pt x="18696" y="19767"/>
                  </a:moveTo>
                  <a:cubicBezTo>
                    <a:pt x="18787" y="19636"/>
                    <a:pt x="18787" y="19636"/>
                    <a:pt x="18787" y="19636"/>
                  </a:cubicBezTo>
                  <a:cubicBezTo>
                    <a:pt x="18787" y="19505"/>
                    <a:pt x="18787" y="19505"/>
                    <a:pt x="18787" y="19505"/>
                  </a:cubicBezTo>
                  <a:cubicBezTo>
                    <a:pt x="18877" y="19767"/>
                    <a:pt x="18877" y="19767"/>
                    <a:pt x="18877" y="19767"/>
                  </a:cubicBezTo>
                  <a:cubicBezTo>
                    <a:pt x="18787" y="19767"/>
                    <a:pt x="18787" y="19767"/>
                    <a:pt x="18787" y="19767"/>
                  </a:cubicBezTo>
                  <a:cubicBezTo>
                    <a:pt x="18696" y="19898"/>
                    <a:pt x="18696" y="19898"/>
                    <a:pt x="18696" y="19898"/>
                  </a:cubicBezTo>
                  <a:cubicBezTo>
                    <a:pt x="18696" y="19767"/>
                    <a:pt x="18696" y="19767"/>
                    <a:pt x="18696" y="19767"/>
                  </a:cubicBezTo>
                  <a:cubicBezTo>
                    <a:pt x="18696" y="19767"/>
                    <a:pt x="18696" y="19767"/>
                    <a:pt x="18696" y="19767"/>
                  </a:cubicBezTo>
                  <a:close/>
                  <a:moveTo>
                    <a:pt x="18424" y="19898"/>
                  </a:moveTo>
                  <a:cubicBezTo>
                    <a:pt x="18424" y="19767"/>
                    <a:pt x="18424" y="19767"/>
                    <a:pt x="18424" y="19767"/>
                  </a:cubicBezTo>
                  <a:cubicBezTo>
                    <a:pt x="18514" y="19505"/>
                    <a:pt x="18514" y="19505"/>
                    <a:pt x="18514" y="19505"/>
                  </a:cubicBezTo>
                  <a:cubicBezTo>
                    <a:pt x="18514" y="19375"/>
                    <a:pt x="18514" y="19375"/>
                    <a:pt x="18514" y="19375"/>
                  </a:cubicBezTo>
                  <a:cubicBezTo>
                    <a:pt x="18424" y="19375"/>
                    <a:pt x="18424" y="19375"/>
                    <a:pt x="18424" y="19375"/>
                  </a:cubicBezTo>
                  <a:cubicBezTo>
                    <a:pt x="18424" y="19375"/>
                    <a:pt x="18424" y="19375"/>
                    <a:pt x="18424" y="19375"/>
                  </a:cubicBezTo>
                  <a:cubicBezTo>
                    <a:pt x="18424" y="19244"/>
                    <a:pt x="18424" y="19244"/>
                    <a:pt x="18424" y="19244"/>
                  </a:cubicBezTo>
                  <a:cubicBezTo>
                    <a:pt x="18424" y="19244"/>
                    <a:pt x="18424" y="19244"/>
                    <a:pt x="18424" y="19244"/>
                  </a:cubicBezTo>
                  <a:cubicBezTo>
                    <a:pt x="18514" y="19113"/>
                    <a:pt x="18514" y="19113"/>
                    <a:pt x="18514" y="19113"/>
                  </a:cubicBezTo>
                  <a:cubicBezTo>
                    <a:pt x="18605" y="19244"/>
                    <a:pt x="18605" y="19244"/>
                    <a:pt x="18605" y="19244"/>
                  </a:cubicBezTo>
                  <a:cubicBezTo>
                    <a:pt x="18696" y="19244"/>
                    <a:pt x="18696" y="19244"/>
                    <a:pt x="18696" y="19244"/>
                  </a:cubicBezTo>
                  <a:cubicBezTo>
                    <a:pt x="18787" y="19375"/>
                    <a:pt x="18787" y="19375"/>
                    <a:pt x="18787" y="19375"/>
                  </a:cubicBezTo>
                  <a:cubicBezTo>
                    <a:pt x="18787" y="19505"/>
                    <a:pt x="18787" y="19505"/>
                    <a:pt x="18787" y="19505"/>
                  </a:cubicBezTo>
                  <a:cubicBezTo>
                    <a:pt x="18696" y="19636"/>
                    <a:pt x="18696" y="19636"/>
                    <a:pt x="18696" y="19636"/>
                  </a:cubicBezTo>
                  <a:cubicBezTo>
                    <a:pt x="18605" y="19636"/>
                    <a:pt x="18605" y="19636"/>
                    <a:pt x="18605" y="19636"/>
                  </a:cubicBezTo>
                  <a:cubicBezTo>
                    <a:pt x="18605" y="19505"/>
                    <a:pt x="18605" y="19505"/>
                    <a:pt x="18605" y="19505"/>
                  </a:cubicBezTo>
                  <a:cubicBezTo>
                    <a:pt x="18605" y="19505"/>
                    <a:pt x="18605" y="19505"/>
                    <a:pt x="18605" y="19505"/>
                  </a:cubicBezTo>
                  <a:cubicBezTo>
                    <a:pt x="18605" y="19636"/>
                    <a:pt x="18605" y="19636"/>
                    <a:pt x="18605" y="19636"/>
                  </a:cubicBezTo>
                  <a:cubicBezTo>
                    <a:pt x="18514" y="19767"/>
                    <a:pt x="18514" y="19767"/>
                    <a:pt x="18514" y="19767"/>
                  </a:cubicBezTo>
                  <a:cubicBezTo>
                    <a:pt x="18605" y="19767"/>
                    <a:pt x="18605" y="19767"/>
                    <a:pt x="18605" y="19767"/>
                  </a:cubicBezTo>
                  <a:cubicBezTo>
                    <a:pt x="18514" y="19898"/>
                    <a:pt x="18514" y="19898"/>
                    <a:pt x="18514" y="19898"/>
                  </a:cubicBezTo>
                  <a:cubicBezTo>
                    <a:pt x="18514" y="19767"/>
                    <a:pt x="18514" y="19767"/>
                    <a:pt x="18514" y="19767"/>
                  </a:cubicBezTo>
                  <a:cubicBezTo>
                    <a:pt x="18514" y="19898"/>
                    <a:pt x="18514" y="19898"/>
                    <a:pt x="18514" y="19898"/>
                  </a:cubicBezTo>
                  <a:cubicBezTo>
                    <a:pt x="18424" y="19898"/>
                    <a:pt x="18424" y="19898"/>
                    <a:pt x="18424" y="19898"/>
                  </a:cubicBezTo>
                  <a:close/>
                  <a:moveTo>
                    <a:pt x="18242" y="19767"/>
                  </a:moveTo>
                  <a:cubicBezTo>
                    <a:pt x="18151" y="19636"/>
                    <a:pt x="18151" y="19636"/>
                    <a:pt x="18151" y="19636"/>
                  </a:cubicBezTo>
                  <a:cubicBezTo>
                    <a:pt x="18242" y="19505"/>
                    <a:pt x="18242" y="19505"/>
                    <a:pt x="18242" y="19505"/>
                  </a:cubicBezTo>
                  <a:cubicBezTo>
                    <a:pt x="18151" y="19505"/>
                    <a:pt x="18151" y="19505"/>
                    <a:pt x="18151" y="19505"/>
                  </a:cubicBezTo>
                  <a:cubicBezTo>
                    <a:pt x="18151" y="19375"/>
                    <a:pt x="18151" y="19375"/>
                    <a:pt x="18151" y="19375"/>
                  </a:cubicBezTo>
                  <a:cubicBezTo>
                    <a:pt x="18242" y="19375"/>
                    <a:pt x="18242" y="19375"/>
                    <a:pt x="18242" y="19375"/>
                  </a:cubicBezTo>
                  <a:cubicBezTo>
                    <a:pt x="18242" y="19375"/>
                    <a:pt x="18242" y="19375"/>
                    <a:pt x="18242" y="19375"/>
                  </a:cubicBezTo>
                  <a:cubicBezTo>
                    <a:pt x="18242" y="19244"/>
                    <a:pt x="18242" y="19244"/>
                    <a:pt x="18242" y="19244"/>
                  </a:cubicBezTo>
                  <a:cubicBezTo>
                    <a:pt x="18333" y="19244"/>
                    <a:pt x="18333" y="19244"/>
                    <a:pt x="18333" y="19244"/>
                  </a:cubicBezTo>
                  <a:cubicBezTo>
                    <a:pt x="18424" y="19375"/>
                    <a:pt x="18424" y="19375"/>
                    <a:pt x="18424" y="19375"/>
                  </a:cubicBezTo>
                  <a:cubicBezTo>
                    <a:pt x="18333" y="19505"/>
                    <a:pt x="18333" y="19505"/>
                    <a:pt x="18333" y="19505"/>
                  </a:cubicBezTo>
                  <a:cubicBezTo>
                    <a:pt x="18333" y="19505"/>
                    <a:pt x="18333" y="19505"/>
                    <a:pt x="18333" y="19505"/>
                  </a:cubicBezTo>
                  <a:cubicBezTo>
                    <a:pt x="18424" y="19505"/>
                    <a:pt x="18424" y="19505"/>
                    <a:pt x="18424" y="19505"/>
                  </a:cubicBezTo>
                  <a:cubicBezTo>
                    <a:pt x="18424" y="19505"/>
                    <a:pt x="18424" y="19505"/>
                    <a:pt x="18424" y="19505"/>
                  </a:cubicBezTo>
                  <a:cubicBezTo>
                    <a:pt x="18333" y="19767"/>
                    <a:pt x="18333" y="19767"/>
                    <a:pt x="18333" y="19767"/>
                  </a:cubicBezTo>
                  <a:cubicBezTo>
                    <a:pt x="18242" y="19898"/>
                    <a:pt x="18242" y="19898"/>
                    <a:pt x="18242" y="19898"/>
                  </a:cubicBezTo>
                  <a:cubicBezTo>
                    <a:pt x="18242" y="20029"/>
                    <a:pt x="18242" y="20029"/>
                    <a:pt x="18242" y="20029"/>
                  </a:cubicBezTo>
                  <a:cubicBezTo>
                    <a:pt x="18242" y="20029"/>
                    <a:pt x="18242" y="20029"/>
                    <a:pt x="18242" y="20029"/>
                  </a:cubicBezTo>
                  <a:cubicBezTo>
                    <a:pt x="18151" y="20160"/>
                    <a:pt x="18151" y="20160"/>
                    <a:pt x="18151" y="20160"/>
                  </a:cubicBezTo>
                  <a:cubicBezTo>
                    <a:pt x="18151" y="20029"/>
                    <a:pt x="18151" y="20029"/>
                    <a:pt x="18151" y="20029"/>
                  </a:cubicBezTo>
                  <a:cubicBezTo>
                    <a:pt x="18151" y="19898"/>
                    <a:pt x="18151" y="19898"/>
                    <a:pt x="18151" y="19898"/>
                  </a:cubicBezTo>
                  <a:cubicBezTo>
                    <a:pt x="18061" y="20160"/>
                    <a:pt x="18061" y="20160"/>
                    <a:pt x="18061" y="20160"/>
                  </a:cubicBezTo>
                  <a:cubicBezTo>
                    <a:pt x="18061" y="20029"/>
                    <a:pt x="18061" y="20029"/>
                    <a:pt x="18061" y="20029"/>
                  </a:cubicBezTo>
                  <a:cubicBezTo>
                    <a:pt x="18061" y="20029"/>
                    <a:pt x="18061" y="20029"/>
                    <a:pt x="18061" y="20029"/>
                  </a:cubicBezTo>
                  <a:cubicBezTo>
                    <a:pt x="18061" y="19898"/>
                    <a:pt x="18061" y="19898"/>
                    <a:pt x="18061" y="19898"/>
                  </a:cubicBezTo>
                  <a:cubicBezTo>
                    <a:pt x="18061" y="19898"/>
                    <a:pt x="18061" y="19898"/>
                    <a:pt x="18061" y="19898"/>
                  </a:cubicBezTo>
                  <a:cubicBezTo>
                    <a:pt x="18151" y="19767"/>
                    <a:pt x="18151" y="19767"/>
                    <a:pt x="18151" y="19767"/>
                  </a:cubicBezTo>
                  <a:cubicBezTo>
                    <a:pt x="18151" y="19898"/>
                    <a:pt x="18151" y="19898"/>
                    <a:pt x="18151" y="19898"/>
                  </a:cubicBezTo>
                  <a:cubicBezTo>
                    <a:pt x="18242" y="19767"/>
                    <a:pt x="18242" y="19767"/>
                    <a:pt x="18242" y="19767"/>
                  </a:cubicBezTo>
                  <a:cubicBezTo>
                    <a:pt x="18242" y="19767"/>
                    <a:pt x="18242" y="19767"/>
                    <a:pt x="18242" y="19767"/>
                  </a:cubicBezTo>
                  <a:close/>
                  <a:moveTo>
                    <a:pt x="18151" y="18851"/>
                  </a:moveTo>
                  <a:cubicBezTo>
                    <a:pt x="18242" y="18851"/>
                    <a:pt x="18242" y="18851"/>
                    <a:pt x="18242" y="18851"/>
                  </a:cubicBezTo>
                  <a:cubicBezTo>
                    <a:pt x="18242" y="18851"/>
                    <a:pt x="18242" y="18851"/>
                    <a:pt x="18242" y="18851"/>
                  </a:cubicBezTo>
                  <a:cubicBezTo>
                    <a:pt x="18151" y="18851"/>
                    <a:pt x="18151" y="18851"/>
                    <a:pt x="18151" y="18851"/>
                  </a:cubicBezTo>
                  <a:close/>
                  <a:moveTo>
                    <a:pt x="17970" y="18851"/>
                  </a:moveTo>
                  <a:cubicBezTo>
                    <a:pt x="18061" y="18851"/>
                    <a:pt x="18061" y="18851"/>
                    <a:pt x="18061" y="18851"/>
                  </a:cubicBezTo>
                  <a:cubicBezTo>
                    <a:pt x="18061" y="18720"/>
                    <a:pt x="18061" y="18720"/>
                    <a:pt x="18061" y="18720"/>
                  </a:cubicBezTo>
                  <a:cubicBezTo>
                    <a:pt x="18151" y="18720"/>
                    <a:pt x="18151" y="18720"/>
                    <a:pt x="18151" y="18720"/>
                  </a:cubicBezTo>
                  <a:cubicBezTo>
                    <a:pt x="18151" y="18851"/>
                    <a:pt x="18151" y="18851"/>
                    <a:pt x="18151" y="18851"/>
                  </a:cubicBezTo>
                  <a:cubicBezTo>
                    <a:pt x="18151" y="19113"/>
                    <a:pt x="18151" y="19113"/>
                    <a:pt x="18151" y="19113"/>
                  </a:cubicBezTo>
                  <a:cubicBezTo>
                    <a:pt x="18151" y="19244"/>
                    <a:pt x="18151" y="19244"/>
                    <a:pt x="18151" y="19244"/>
                  </a:cubicBezTo>
                  <a:cubicBezTo>
                    <a:pt x="18061" y="19244"/>
                    <a:pt x="18061" y="19244"/>
                    <a:pt x="18061" y="19244"/>
                  </a:cubicBezTo>
                  <a:cubicBezTo>
                    <a:pt x="18061" y="19505"/>
                    <a:pt x="18061" y="19505"/>
                    <a:pt x="18061" y="19505"/>
                  </a:cubicBezTo>
                  <a:cubicBezTo>
                    <a:pt x="18061" y="19505"/>
                    <a:pt x="18061" y="19505"/>
                    <a:pt x="18061" y="19505"/>
                  </a:cubicBezTo>
                  <a:cubicBezTo>
                    <a:pt x="17970" y="19636"/>
                    <a:pt x="17970" y="19636"/>
                    <a:pt x="17970" y="19636"/>
                  </a:cubicBezTo>
                  <a:cubicBezTo>
                    <a:pt x="17970" y="19767"/>
                    <a:pt x="17970" y="19767"/>
                    <a:pt x="17970" y="19767"/>
                  </a:cubicBezTo>
                  <a:cubicBezTo>
                    <a:pt x="17970" y="19898"/>
                    <a:pt x="17970" y="19898"/>
                    <a:pt x="17970" y="19898"/>
                  </a:cubicBezTo>
                  <a:cubicBezTo>
                    <a:pt x="17970" y="19898"/>
                    <a:pt x="17970" y="19898"/>
                    <a:pt x="17970" y="19898"/>
                  </a:cubicBezTo>
                  <a:cubicBezTo>
                    <a:pt x="17970" y="19898"/>
                    <a:pt x="17970" y="19898"/>
                    <a:pt x="17970" y="19898"/>
                  </a:cubicBezTo>
                  <a:cubicBezTo>
                    <a:pt x="17970" y="19767"/>
                    <a:pt x="17970" y="19767"/>
                    <a:pt x="17970" y="19767"/>
                  </a:cubicBezTo>
                  <a:cubicBezTo>
                    <a:pt x="17879" y="19767"/>
                    <a:pt x="17879" y="19767"/>
                    <a:pt x="17879" y="19767"/>
                  </a:cubicBezTo>
                  <a:cubicBezTo>
                    <a:pt x="17879" y="19636"/>
                    <a:pt x="17879" y="19636"/>
                    <a:pt x="17879" y="19636"/>
                  </a:cubicBezTo>
                  <a:cubicBezTo>
                    <a:pt x="17879" y="19505"/>
                    <a:pt x="17879" y="19505"/>
                    <a:pt x="17879" y="19505"/>
                  </a:cubicBezTo>
                  <a:cubicBezTo>
                    <a:pt x="17970" y="19505"/>
                    <a:pt x="17970" y="19505"/>
                    <a:pt x="17970" y="19505"/>
                  </a:cubicBezTo>
                  <a:cubicBezTo>
                    <a:pt x="17970" y="19505"/>
                    <a:pt x="17970" y="19505"/>
                    <a:pt x="17970" y="19505"/>
                  </a:cubicBezTo>
                  <a:cubicBezTo>
                    <a:pt x="17970" y="19375"/>
                    <a:pt x="17970" y="19375"/>
                    <a:pt x="17970" y="19375"/>
                  </a:cubicBezTo>
                  <a:cubicBezTo>
                    <a:pt x="17970" y="19505"/>
                    <a:pt x="17970" y="19505"/>
                    <a:pt x="17970" y="19505"/>
                  </a:cubicBezTo>
                  <a:cubicBezTo>
                    <a:pt x="17879" y="19505"/>
                    <a:pt x="17879" y="19505"/>
                    <a:pt x="17879" y="19505"/>
                  </a:cubicBezTo>
                  <a:cubicBezTo>
                    <a:pt x="17879" y="19375"/>
                    <a:pt x="17879" y="19375"/>
                    <a:pt x="17879" y="19375"/>
                  </a:cubicBezTo>
                  <a:cubicBezTo>
                    <a:pt x="17970" y="19375"/>
                    <a:pt x="17970" y="19375"/>
                    <a:pt x="17970" y="19375"/>
                  </a:cubicBezTo>
                  <a:cubicBezTo>
                    <a:pt x="17970" y="19244"/>
                    <a:pt x="17970" y="19244"/>
                    <a:pt x="17970" y="19244"/>
                  </a:cubicBezTo>
                  <a:cubicBezTo>
                    <a:pt x="17879" y="19244"/>
                    <a:pt x="17879" y="19244"/>
                    <a:pt x="17879" y="19244"/>
                  </a:cubicBezTo>
                  <a:cubicBezTo>
                    <a:pt x="17879" y="19244"/>
                    <a:pt x="17879" y="19244"/>
                    <a:pt x="17879" y="19244"/>
                  </a:cubicBezTo>
                  <a:cubicBezTo>
                    <a:pt x="17970" y="19244"/>
                    <a:pt x="17970" y="19244"/>
                    <a:pt x="17970" y="19244"/>
                  </a:cubicBezTo>
                  <a:cubicBezTo>
                    <a:pt x="17970" y="19113"/>
                    <a:pt x="17970" y="19113"/>
                    <a:pt x="17970" y="19113"/>
                  </a:cubicBezTo>
                  <a:cubicBezTo>
                    <a:pt x="17970" y="18982"/>
                    <a:pt x="17970" y="18982"/>
                    <a:pt x="17970" y="18982"/>
                  </a:cubicBezTo>
                  <a:cubicBezTo>
                    <a:pt x="18061" y="18982"/>
                    <a:pt x="18061" y="18982"/>
                    <a:pt x="18061" y="18982"/>
                  </a:cubicBezTo>
                  <a:cubicBezTo>
                    <a:pt x="17970" y="18851"/>
                    <a:pt x="17970" y="18851"/>
                    <a:pt x="17970" y="18851"/>
                  </a:cubicBezTo>
                  <a:cubicBezTo>
                    <a:pt x="17970" y="18851"/>
                    <a:pt x="17970" y="18851"/>
                    <a:pt x="17970" y="18851"/>
                  </a:cubicBezTo>
                  <a:close/>
                  <a:moveTo>
                    <a:pt x="17788" y="18851"/>
                  </a:moveTo>
                  <a:cubicBezTo>
                    <a:pt x="17879" y="18851"/>
                    <a:pt x="17879" y="18851"/>
                    <a:pt x="17879" y="18851"/>
                  </a:cubicBezTo>
                  <a:cubicBezTo>
                    <a:pt x="17879" y="18851"/>
                    <a:pt x="17879" y="18851"/>
                    <a:pt x="17879" y="18851"/>
                  </a:cubicBezTo>
                  <a:cubicBezTo>
                    <a:pt x="17879" y="18982"/>
                    <a:pt x="17879" y="18982"/>
                    <a:pt x="17879" y="18982"/>
                  </a:cubicBezTo>
                  <a:cubicBezTo>
                    <a:pt x="17879" y="19113"/>
                    <a:pt x="17879" y="19113"/>
                    <a:pt x="17879" y="19113"/>
                  </a:cubicBezTo>
                  <a:cubicBezTo>
                    <a:pt x="17788" y="19113"/>
                    <a:pt x="17788" y="19113"/>
                    <a:pt x="17788" y="19113"/>
                  </a:cubicBezTo>
                  <a:cubicBezTo>
                    <a:pt x="17788" y="18982"/>
                    <a:pt x="17788" y="18982"/>
                    <a:pt x="17788" y="18982"/>
                  </a:cubicBezTo>
                  <a:cubicBezTo>
                    <a:pt x="17788" y="18982"/>
                    <a:pt x="17788" y="18982"/>
                    <a:pt x="17788" y="18982"/>
                  </a:cubicBezTo>
                  <a:cubicBezTo>
                    <a:pt x="17788" y="18982"/>
                    <a:pt x="17788" y="18982"/>
                    <a:pt x="17788" y="18982"/>
                  </a:cubicBezTo>
                  <a:cubicBezTo>
                    <a:pt x="17788" y="18851"/>
                    <a:pt x="17788" y="18851"/>
                    <a:pt x="17788" y="18851"/>
                  </a:cubicBezTo>
                  <a:close/>
                  <a:moveTo>
                    <a:pt x="18242" y="19113"/>
                  </a:moveTo>
                  <a:cubicBezTo>
                    <a:pt x="18242" y="18982"/>
                    <a:pt x="18242" y="18982"/>
                    <a:pt x="18242" y="18982"/>
                  </a:cubicBezTo>
                  <a:cubicBezTo>
                    <a:pt x="18242" y="18851"/>
                    <a:pt x="18242" y="18851"/>
                    <a:pt x="18242" y="18851"/>
                  </a:cubicBezTo>
                  <a:cubicBezTo>
                    <a:pt x="18333" y="18851"/>
                    <a:pt x="18333" y="18851"/>
                    <a:pt x="18333" y="18851"/>
                  </a:cubicBezTo>
                  <a:cubicBezTo>
                    <a:pt x="18424" y="18851"/>
                    <a:pt x="18424" y="18851"/>
                    <a:pt x="18424" y="18851"/>
                  </a:cubicBezTo>
                  <a:cubicBezTo>
                    <a:pt x="18333" y="18720"/>
                    <a:pt x="18333" y="18720"/>
                    <a:pt x="18333" y="18720"/>
                  </a:cubicBezTo>
                  <a:cubicBezTo>
                    <a:pt x="18424" y="18720"/>
                    <a:pt x="18424" y="18720"/>
                    <a:pt x="18424" y="18720"/>
                  </a:cubicBezTo>
                  <a:cubicBezTo>
                    <a:pt x="18333" y="18589"/>
                    <a:pt x="18333" y="18589"/>
                    <a:pt x="18333" y="18589"/>
                  </a:cubicBezTo>
                  <a:cubicBezTo>
                    <a:pt x="18333" y="18458"/>
                    <a:pt x="18333" y="18458"/>
                    <a:pt x="18333" y="18458"/>
                  </a:cubicBezTo>
                  <a:cubicBezTo>
                    <a:pt x="18424" y="18327"/>
                    <a:pt x="18424" y="18327"/>
                    <a:pt x="18424" y="18327"/>
                  </a:cubicBezTo>
                  <a:cubicBezTo>
                    <a:pt x="18424" y="18065"/>
                    <a:pt x="18424" y="18065"/>
                    <a:pt x="18424" y="18065"/>
                  </a:cubicBezTo>
                  <a:cubicBezTo>
                    <a:pt x="18514" y="17804"/>
                    <a:pt x="18514" y="17804"/>
                    <a:pt x="18514" y="17804"/>
                  </a:cubicBezTo>
                  <a:cubicBezTo>
                    <a:pt x="18514" y="17935"/>
                    <a:pt x="18514" y="17935"/>
                    <a:pt x="18514" y="17935"/>
                  </a:cubicBezTo>
                  <a:cubicBezTo>
                    <a:pt x="18514" y="18065"/>
                    <a:pt x="18514" y="18065"/>
                    <a:pt x="18514" y="18065"/>
                  </a:cubicBezTo>
                  <a:cubicBezTo>
                    <a:pt x="18605" y="18065"/>
                    <a:pt x="18605" y="18065"/>
                    <a:pt x="18605" y="18065"/>
                  </a:cubicBezTo>
                  <a:cubicBezTo>
                    <a:pt x="18696" y="18196"/>
                    <a:pt x="18696" y="18196"/>
                    <a:pt x="18696" y="18196"/>
                  </a:cubicBezTo>
                  <a:cubicBezTo>
                    <a:pt x="18696" y="18589"/>
                    <a:pt x="18696" y="18589"/>
                    <a:pt x="18696" y="18589"/>
                  </a:cubicBezTo>
                  <a:cubicBezTo>
                    <a:pt x="18696" y="18720"/>
                    <a:pt x="18696" y="18720"/>
                    <a:pt x="18696" y="18720"/>
                  </a:cubicBezTo>
                  <a:cubicBezTo>
                    <a:pt x="18605" y="18720"/>
                    <a:pt x="18605" y="18720"/>
                    <a:pt x="18605" y="18720"/>
                  </a:cubicBezTo>
                  <a:cubicBezTo>
                    <a:pt x="18605" y="18458"/>
                    <a:pt x="18605" y="18458"/>
                    <a:pt x="18605" y="18458"/>
                  </a:cubicBezTo>
                  <a:cubicBezTo>
                    <a:pt x="18605" y="18196"/>
                    <a:pt x="18605" y="18196"/>
                    <a:pt x="18605" y="18196"/>
                  </a:cubicBezTo>
                  <a:cubicBezTo>
                    <a:pt x="18605" y="18327"/>
                    <a:pt x="18605" y="18327"/>
                    <a:pt x="18605" y="18327"/>
                  </a:cubicBezTo>
                  <a:cubicBezTo>
                    <a:pt x="18605" y="18720"/>
                    <a:pt x="18605" y="18720"/>
                    <a:pt x="18605" y="18720"/>
                  </a:cubicBezTo>
                  <a:cubicBezTo>
                    <a:pt x="18514" y="18720"/>
                    <a:pt x="18514" y="18720"/>
                    <a:pt x="18514" y="18720"/>
                  </a:cubicBezTo>
                  <a:cubicBezTo>
                    <a:pt x="18514" y="18851"/>
                    <a:pt x="18514" y="18851"/>
                    <a:pt x="18514" y="18851"/>
                  </a:cubicBezTo>
                  <a:cubicBezTo>
                    <a:pt x="18514" y="18851"/>
                    <a:pt x="18514" y="18851"/>
                    <a:pt x="18514" y="18851"/>
                  </a:cubicBezTo>
                  <a:cubicBezTo>
                    <a:pt x="18424" y="18851"/>
                    <a:pt x="18424" y="18851"/>
                    <a:pt x="18424" y="18851"/>
                  </a:cubicBezTo>
                  <a:cubicBezTo>
                    <a:pt x="18424" y="18982"/>
                    <a:pt x="18424" y="18982"/>
                    <a:pt x="18424" y="18982"/>
                  </a:cubicBezTo>
                  <a:cubicBezTo>
                    <a:pt x="18333" y="19113"/>
                    <a:pt x="18333" y="19113"/>
                    <a:pt x="18333" y="19113"/>
                  </a:cubicBezTo>
                  <a:cubicBezTo>
                    <a:pt x="18242" y="19244"/>
                    <a:pt x="18242" y="19244"/>
                    <a:pt x="18242" y="19244"/>
                  </a:cubicBezTo>
                  <a:cubicBezTo>
                    <a:pt x="18242" y="19113"/>
                    <a:pt x="18242" y="19113"/>
                    <a:pt x="18242" y="19113"/>
                  </a:cubicBezTo>
                  <a:close/>
                  <a:moveTo>
                    <a:pt x="17970" y="17935"/>
                  </a:moveTo>
                  <a:cubicBezTo>
                    <a:pt x="18151" y="17935"/>
                    <a:pt x="18151" y="17935"/>
                    <a:pt x="18151" y="17935"/>
                  </a:cubicBezTo>
                  <a:cubicBezTo>
                    <a:pt x="18151" y="17935"/>
                    <a:pt x="18151" y="17935"/>
                    <a:pt x="18151" y="17935"/>
                  </a:cubicBezTo>
                  <a:cubicBezTo>
                    <a:pt x="18151" y="18065"/>
                    <a:pt x="18151" y="18065"/>
                    <a:pt x="18151" y="18065"/>
                  </a:cubicBezTo>
                  <a:cubicBezTo>
                    <a:pt x="18151" y="18065"/>
                    <a:pt x="18151" y="18065"/>
                    <a:pt x="18151" y="18065"/>
                  </a:cubicBezTo>
                  <a:cubicBezTo>
                    <a:pt x="18151" y="18196"/>
                    <a:pt x="18151" y="18196"/>
                    <a:pt x="18151" y="18196"/>
                  </a:cubicBezTo>
                  <a:cubicBezTo>
                    <a:pt x="18242" y="18065"/>
                    <a:pt x="18242" y="18065"/>
                    <a:pt x="18242" y="18065"/>
                  </a:cubicBezTo>
                  <a:cubicBezTo>
                    <a:pt x="18242" y="18065"/>
                    <a:pt x="18242" y="18065"/>
                    <a:pt x="18242" y="18065"/>
                  </a:cubicBezTo>
                  <a:cubicBezTo>
                    <a:pt x="18333" y="18196"/>
                    <a:pt x="18333" y="18196"/>
                    <a:pt x="18333" y="18196"/>
                  </a:cubicBezTo>
                  <a:cubicBezTo>
                    <a:pt x="18333" y="18196"/>
                    <a:pt x="18333" y="18196"/>
                    <a:pt x="18333" y="18196"/>
                  </a:cubicBezTo>
                  <a:cubicBezTo>
                    <a:pt x="18333" y="18196"/>
                    <a:pt x="18333" y="18196"/>
                    <a:pt x="18333" y="18196"/>
                  </a:cubicBezTo>
                  <a:cubicBezTo>
                    <a:pt x="18333" y="18327"/>
                    <a:pt x="18333" y="18327"/>
                    <a:pt x="18333" y="18327"/>
                  </a:cubicBezTo>
                  <a:cubicBezTo>
                    <a:pt x="18242" y="18327"/>
                    <a:pt x="18242" y="18327"/>
                    <a:pt x="18242" y="18327"/>
                  </a:cubicBezTo>
                  <a:cubicBezTo>
                    <a:pt x="18242" y="18327"/>
                    <a:pt x="18242" y="18327"/>
                    <a:pt x="18242" y="18327"/>
                  </a:cubicBezTo>
                  <a:cubicBezTo>
                    <a:pt x="18151" y="18196"/>
                    <a:pt x="18151" y="18196"/>
                    <a:pt x="18151" y="18196"/>
                  </a:cubicBezTo>
                  <a:cubicBezTo>
                    <a:pt x="18061" y="18065"/>
                    <a:pt x="18061" y="18065"/>
                    <a:pt x="18061" y="18065"/>
                  </a:cubicBezTo>
                  <a:cubicBezTo>
                    <a:pt x="18061" y="18196"/>
                    <a:pt x="18061" y="18196"/>
                    <a:pt x="18061" y="18196"/>
                  </a:cubicBezTo>
                  <a:cubicBezTo>
                    <a:pt x="18151" y="18327"/>
                    <a:pt x="18151" y="18327"/>
                    <a:pt x="18151" y="18327"/>
                  </a:cubicBezTo>
                  <a:cubicBezTo>
                    <a:pt x="18151" y="18458"/>
                    <a:pt x="18151" y="18458"/>
                    <a:pt x="18151" y="18458"/>
                  </a:cubicBezTo>
                  <a:cubicBezTo>
                    <a:pt x="18242" y="18458"/>
                    <a:pt x="18242" y="18458"/>
                    <a:pt x="18242" y="18458"/>
                  </a:cubicBezTo>
                  <a:cubicBezTo>
                    <a:pt x="18242" y="18589"/>
                    <a:pt x="18242" y="18589"/>
                    <a:pt x="18242" y="18589"/>
                  </a:cubicBezTo>
                  <a:cubicBezTo>
                    <a:pt x="18242" y="18589"/>
                    <a:pt x="18242" y="18589"/>
                    <a:pt x="18242" y="18589"/>
                  </a:cubicBezTo>
                  <a:cubicBezTo>
                    <a:pt x="18242" y="18720"/>
                    <a:pt x="18242" y="18720"/>
                    <a:pt x="18242" y="18720"/>
                  </a:cubicBezTo>
                  <a:cubicBezTo>
                    <a:pt x="18151" y="18720"/>
                    <a:pt x="18151" y="18720"/>
                    <a:pt x="18151" y="18720"/>
                  </a:cubicBezTo>
                  <a:cubicBezTo>
                    <a:pt x="18151" y="18589"/>
                    <a:pt x="18151" y="18589"/>
                    <a:pt x="18151" y="18589"/>
                  </a:cubicBezTo>
                  <a:cubicBezTo>
                    <a:pt x="18061" y="18589"/>
                    <a:pt x="18061" y="18589"/>
                    <a:pt x="18061" y="18589"/>
                  </a:cubicBezTo>
                  <a:cubicBezTo>
                    <a:pt x="17970" y="18327"/>
                    <a:pt x="17970" y="18327"/>
                    <a:pt x="17970" y="18327"/>
                  </a:cubicBezTo>
                  <a:cubicBezTo>
                    <a:pt x="17970" y="18458"/>
                    <a:pt x="17970" y="18458"/>
                    <a:pt x="17970" y="18458"/>
                  </a:cubicBezTo>
                  <a:cubicBezTo>
                    <a:pt x="18061" y="18589"/>
                    <a:pt x="18061" y="18589"/>
                    <a:pt x="18061" y="18589"/>
                  </a:cubicBezTo>
                  <a:cubicBezTo>
                    <a:pt x="18061" y="18720"/>
                    <a:pt x="18061" y="18720"/>
                    <a:pt x="18061" y="18720"/>
                  </a:cubicBezTo>
                  <a:cubicBezTo>
                    <a:pt x="17970" y="18720"/>
                    <a:pt x="17970" y="18720"/>
                    <a:pt x="17970" y="18720"/>
                  </a:cubicBezTo>
                  <a:cubicBezTo>
                    <a:pt x="17879" y="18720"/>
                    <a:pt x="17879" y="18720"/>
                    <a:pt x="17879" y="18720"/>
                  </a:cubicBezTo>
                  <a:cubicBezTo>
                    <a:pt x="17879" y="18589"/>
                    <a:pt x="17879" y="18589"/>
                    <a:pt x="17879" y="18589"/>
                  </a:cubicBezTo>
                  <a:cubicBezTo>
                    <a:pt x="17879" y="18589"/>
                    <a:pt x="17879" y="18589"/>
                    <a:pt x="17879" y="18589"/>
                  </a:cubicBezTo>
                  <a:cubicBezTo>
                    <a:pt x="17879" y="18458"/>
                    <a:pt x="17879" y="18458"/>
                    <a:pt x="17879" y="18458"/>
                  </a:cubicBezTo>
                  <a:cubicBezTo>
                    <a:pt x="17879" y="18458"/>
                    <a:pt x="17879" y="18458"/>
                    <a:pt x="17879" y="18458"/>
                  </a:cubicBezTo>
                  <a:cubicBezTo>
                    <a:pt x="17788" y="18327"/>
                    <a:pt x="17788" y="18327"/>
                    <a:pt x="17788" y="18327"/>
                  </a:cubicBezTo>
                  <a:cubicBezTo>
                    <a:pt x="17879" y="18196"/>
                    <a:pt x="17879" y="18196"/>
                    <a:pt x="17879" y="18196"/>
                  </a:cubicBezTo>
                  <a:cubicBezTo>
                    <a:pt x="17879" y="18196"/>
                    <a:pt x="17879" y="18196"/>
                    <a:pt x="17879" y="18196"/>
                  </a:cubicBezTo>
                  <a:cubicBezTo>
                    <a:pt x="17970" y="18196"/>
                    <a:pt x="17970" y="18196"/>
                    <a:pt x="17970" y="18196"/>
                  </a:cubicBezTo>
                  <a:cubicBezTo>
                    <a:pt x="17879" y="18065"/>
                    <a:pt x="17879" y="18065"/>
                    <a:pt x="17879" y="18065"/>
                  </a:cubicBezTo>
                  <a:cubicBezTo>
                    <a:pt x="17879" y="17935"/>
                    <a:pt x="17879" y="17935"/>
                    <a:pt x="17879" y="17935"/>
                  </a:cubicBezTo>
                  <a:cubicBezTo>
                    <a:pt x="17879" y="17935"/>
                    <a:pt x="17879" y="17935"/>
                    <a:pt x="17879" y="17935"/>
                  </a:cubicBezTo>
                  <a:cubicBezTo>
                    <a:pt x="17970" y="17935"/>
                    <a:pt x="17970" y="17935"/>
                    <a:pt x="17970" y="17935"/>
                  </a:cubicBezTo>
                  <a:cubicBezTo>
                    <a:pt x="17970" y="17935"/>
                    <a:pt x="17970" y="17935"/>
                    <a:pt x="17970" y="17935"/>
                  </a:cubicBezTo>
                  <a:cubicBezTo>
                    <a:pt x="17970" y="17935"/>
                    <a:pt x="17970" y="17935"/>
                    <a:pt x="17970" y="17935"/>
                  </a:cubicBezTo>
                  <a:close/>
                  <a:moveTo>
                    <a:pt x="18061" y="17804"/>
                  </a:moveTo>
                  <a:cubicBezTo>
                    <a:pt x="18061" y="17673"/>
                    <a:pt x="18061" y="17673"/>
                    <a:pt x="18061" y="17673"/>
                  </a:cubicBezTo>
                  <a:cubicBezTo>
                    <a:pt x="18151" y="17804"/>
                    <a:pt x="18151" y="17804"/>
                    <a:pt x="18151" y="17804"/>
                  </a:cubicBezTo>
                  <a:cubicBezTo>
                    <a:pt x="18061" y="17804"/>
                    <a:pt x="18061" y="17804"/>
                    <a:pt x="18061" y="17804"/>
                  </a:cubicBezTo>
                  <a:cubicBezTo>
                    <a:pt x="18061" y="17804"/>
                    <a:pt x="18061" y="17804"/>
                    <a:pt x="18061" y="17804"/>
                  </a:cubicBezTo>
                  <a:close/>
                  <a:moveTo>
                    <a:pt x="5990" y="11258"/>
                  </a:moveTo>
                  <a:cubicBezTo>
                    <a:pt x="5990" y="11258"/>
                    <a:pt x="5990" y="11258"/>
                    <a:pt x="5990" y="11258"/>
                  </a:cubicBezTo>
                  <a:cubicBezTo>
                    <a:pt x="5990" y="11258"/>
                    <a:pt x="5990" y="11258"/>
                    <a:pt x="5990" y="11258"/>
                  </a:cubicBezTo>
                  <a:cubicBezTo>
                    <a:pt x="5990" y="11258"/>
                    <a:pt x="5990" y="11258"/>
                    <a:pt x="5990" y="11258"/>
                  </a:cubicBezTo>
                  <a:cubicBezTo>
                    <a:pt x="5990" y="11258"/>
                    <a:pt x="5990" y="11258"/>
                    <a:pt x="5990" y="11258"/>
                  </a:cubicBezTo>
                  <a:close/>
                  <a:moveTo>
                    <a:pt x="5990" y="11389"/>
                  </a:moveTo>
                  <a:cubicBezTo>
                    <a:pt x="5990" y="11389"/>
                    <a:pt x="5990" y="11389"/>
                    <a:pt x="5990" y="11389"/>
                  </a:cubicBezTo>
                  <a:cubicBezTo>
                    <a:pt x="5990" y="11520"/>
                    <a:pt x="5990" y="11520"/>
                    <a:pt x="5990" y="11520"/>
                  </a:cubicBezTo>
                  <a:cubicBezTo>
                    <a:pt x="6171" y="11651"/>
                    <a:pt x="6171" y="11651"/>
                    <a:pt x="6171" y="11651"/>
                  </a:cubicBezTo>
                  <a:cubicBezTo>
                    <a:pt x="6081" y="11782"/>
                    <a:pt x="6081" y="11782"/>
                    <a:pt x="6081" y="11782"/>
                  </a:cubicBezTo>
                  <a:cubicBezTo>
                    <a:pt x="5990" y="11651"/>
                    <a:pt x="5990" y="11651"/>
                    <a:pt x="5990" y="11651"/>
                  </a:cubicBezTo>
                  <a:cubicBezTo>
                    <a:pt x="5990" y="11520"/>
                    <a:pt x="5990" y="11520"/>
                    <a:pt x="5990" y="11520"/>
                  </a:cubicBezTo>
                  <a:cubicBezTo>
                    <a:pt x="5899" y="11389"/>
                    <a:pt x="5899" y="11389"/>
                    <a:pt x="5899" y="11389"/>
                  </a:cubicBezTo>
                  <a:cubicBezTo>
                    <a:pt x="5899" y="11389"/>
                    <a:pt x="5990" y="11389"/>
                    <a:pt x="5990" y="11389"/>
                  </a:cubicBezTo>
                  <a:close/>
                  <a:moveTo>
                    <a:pt x="10165" y="9556"/>
                  </a:moveTo>
                  <a:cubicBezTo>
                    <a:pt x="10074" y="9687"/>
                    <a:pt x="10074" y="9687"/>
                    <a:pt x="10074" y="9687"/>
                  </a:cubicBezTo>
                  <a:cubicBezTo>
                    <a:pt x="10074" y="9949"/>
                    <a:pt x="10074" y="9949"/>
                    <a:pt x="10074" y="9949"/>
                  </a:cubicBezTo>
                  <a:cubicBezTo>
                    <a:pt x="10074" y="9949"/>
                    <a:pt x="10074" y="9949"/>
                    <a:pt x="10074" y="9949"/>
                  </a:cubicBezTo>
                  <a:cubicBezTo>
                    <a:pt x="10074" y="9818"/>
                    <a:pt x="10074" y="9818"/>
                    <a:pt x="10074" y="9818"/>
                  </a:cubicBezTo>
                  <a:cubicBezTo>
                    <a:pt x="9983" y="9818"/>
                    <a:pt x="9983" y="9818"/>
                    <a:pt x="9983" y="9818"/>
                  </a:cubicBezTo>
                  <a:cubicBezTo>
                    <a:pt x="9892" y="9818"/>
                    <a:pt x="9892" y="9818"/>
                    <a:pt x="9892" y="9818"/>
                  </a:cubicBezTo>
                  <a:cubicBezTo>
                    <a:pt x="9802" y="9818"/>
                    <a:pt x="9802" y="9818"/>
                    <a:pt x="9802" y="9818"/>
                  </a:cubicBezTo>
                  <a:cubicBezTo>
                    <a:pt x="9802" y="9687"/>
                    <a:pt x="9802" y="9687"/>
                    <a:pt x="9802" y="9687"/>
                  </a:cubicBezTo>
                  <a:cubicBezTo>
                    <a:pt x="10074" y="9425"/>
                    <a:pt x="10074" y="9425"/>
                    <a:pt x="10074" y="9425"/>
                  </a:cubicBezTo>
                  <a:cubicBezTo>
                    <a:pt x="10165" y="9425"/>
                    <a:pt x="10165" y="9425"/>
                    <a:pt x="10165" y="9425"/>
                  </a:cubicBezTo>
                  <a:cubicBezTo>
                    <a:pt x="10165" y="9425"/>
                    <a:pt x="10165" y="9425"/>
                    <a:pt x="10165" y="9425"/>
                  </a:cubicBezTo>
                  <a:cubicBezTo>
                    <a:pt x="10165" y="9556"/>
                    <a:pt x="10165" y="9556"/>
                    <a:pt x="10165" y="9556"/>
                  </a:cubicBezTo>
                  <a:close/>
                  <a:moveTo>
                    <a:pt x="10255" y="9556"/>
                  </a:moveTo>
                  <a:cubicBezTo>
                    <a:pt x="10255" y="9556"/>
                    <a:pt x="10255" y="9556"/>
                    <a:pt x="10255" y="9556"/>
                  </a:cubicBezTo>
                  <a:cubicBezTo>
                    <a:pt x="10255" y="9556"/>
                    <a:pt x="10255" y="9556"/>
                    <a:pt x="10255" y="9556"/>
                  </a:cubicBezTo>
                  <a:cubicBezTo>
                    <a:pt x="10255" y="9425"/>
                    <a:pt x="10255" y="9425"/>
                    <a:pt x="10255" y="9425"/>
                  </a:cubicBezTo>
                  <a:cubicBezTo>
                    <a:pt x="10255" y="9295"/>
                    <a:pt x="10255" y="9295"/>
                    <a:pt x="10255" y="9295"/>
                  </a:cubicBezTo>
                  <a:cubicBezTo>
                    <a:pt x="10165" y="9295"/>
                    <a:pt x="10165" y="9295"/>
                    <a:pt x="10165" y="9295"/>
                  </a:cubicBezTo>
                  <a:cubicBezTo>
                    <a:pt x="10255" y="9164"/>
                    <a:pt x="10255" y="9164"/>
                    <a:pt x="10255" y="9164"/>
                  </a:cubicBezTo>
                  <a:cubicBezTo>
                    <a:pt x="10346" y="9164"/>
                    <a:pt x="10346" y="9164"/>
                    <a:pt x="10346" y="9164"/>
                  </a:cubicBezTo>
                  <a:cubicBezTo>
                    <a:pt x="10528" y="9295"/>
                    <a:pt x="10528" y="9295"/>
                    <a:pt x="10528" y="9295"/>
                  </a:cubicBezTo>
                  <a:cubicBezTo>
                    <a:pt x="10528" y="9425"/>
                    <a:pt x="10528" y="9425"/>
                    <a:pt x="10528" y="9425"/>
                  </a:cubicBezTo>
                  <a:cubicBezTo>
                    <a:pt x="10437" y="9425"/>
                    <a:pt x="10437" y="9425"/>
                    <a:pt x="10437" y="9425"/>
                  </a:cubicBezTo>
                  <a:cubicBezTo>
                    <a:pt x="10255" y="9687"/>
                    <a:pt x="10255" y="9687"/>
                    <a:pt x="10255" y="9687"/>
                  </a:cubicBezTo>
                  <a:cubicBezTo>
                    <a:pt x="10255" y="9556"/>
                    <a:pt x="10255" y="9556"/>
                    <a:pt x="10255" y="9556"/>
                  </a:cubicBezTo>
                  <a:close/>
                  <a:moveTo>
                    <a:pt x="10982" y="8902"/>
                  </a:moveTo>
                  <a:cubicBezTo>
                    <a:pt x="11072" y="8902"/>
                    <a:pt x="11072" y="8902"/>
                    <a:pt x="11072" y="8902"/>
                  </a:cubicBezTo>
                  <a:cubicBezTo>
                    <a:pt x="11163" y="8902"/>
                    <a:pt x="11163" y="8902"/>
                    <a:pt x="11163" y="8902"/>
                  </a:cubicBezTo>
                  <a:cubicBezTo>
                    <a:pt x="11163" y="9033"/>
                    <a:pt x="11163" y="9033"/>
                    <a:pt x="11163" y="9033"/>
                  </a:cubicBezTo>
                  <a:cubicBezTo>
                    <a:pt x="11163" y="9033"/>
                    <a:pt x="11163" y="9033"/>
                    <a:pt x="11163" y="9033"/>
                  </a:cubicBezTo>
                  <a:cubicBezTo>
                    <a:pt x="11072" y="9033"/>
                    <a:pt x="11072" y="9033"/>
                    <a:pt x="11072" y="9033"/>
                  </a:cubicBezTo>
                  <a:cubicBezTo>
                    <a:pt x="10982" y="8902"/>
                    <a:pt x="10982" y="8902"/>
                    <a:pt x="10982" y="8902"/>
                  </a:cubicBezTo>
                  <a:close/>
                  <a:moveTo>
                    <a:pt x="15066" y="14007"/>
                  </a:moveTo>
                  <a:cubicBezTo>
                    <a:pt x="15156" y="14007"/>
                    <a:pt x="15156" y="14007"/>
                    <a:pt x="15156" y="14007"/>
                  </a:cubicBezTo>
                  <a:cubicBezTo>
                    <a:pt x="15156" y="14007"/>
                    <a:pt x="15156" y="14007"/>
                    <a:pt x="15156" y="14007"/>
                  </a:cubicBezTo>
                  <a:cubicBezTo>
                    <a:pt x="15156" y="14007"/>
                    <a:pt x="15156" y="14007"/>
                    <a:pt x="15156" y="14007"/>
                  </a:cubicBezTo>
                  <a:cubicBezTo>
                    <a:pt x="15066" y="14007"/>
                    <a:pt x="15066" y="14007"/>
                    <a:pt x="15066" y="14007"/>
                  </a:cubicBezTo>
                  <a:close/>
                  <a:moveTo>
                    <a:pt x="14703" y="15578"/>
                  </a:moveTo>
                  <a:cubicBezTo>
                    <a:pt x="14793" y="15578"/>
                    <a:pt x="14793" y="15578"/>
                    <a:pt x="14793" y="15578"/>
                  </a:cubicBezTo>
                  <a:cubicBezTo>
                    <a:pt x="14793" y="15578"/>
                    <a:pt x="14793" y="15578"/>
                    <a:pt x="14793" y="15578"/>
                  </a:cubicBezTo>
                  <a:cubicBezTo>
                    <a:pt x="14703" y="15578"/>
                    <a:pt x="14703" y="15578"/>
                    <a:pt x="14703" y="15578"/>
                  </a:cubicBezTo>
                  <a:close/>
                  <a:moveTo>
                    <a:pt x="15610" y="15316"/>
                  </a:moveTo>
                  <a:cubicBezTo>
                    <a:pt x="15701" y="15185"/>
                    <a:pt x="15701" y="15185"/>
                    <a:pt x="15701" y="15185"/>
                  </a:cubicBezTo>
                  <a:cubicBezTo>
                    <a:pt x="15701" y="15185"/>
                    <a:pt x="15701" y="15185"/>
                    <a:pt x="15701" y="15185"/>
                  </a:cubicBezTo>
                  <a:cubicBezTo>
                    <a:pt x="15701" y="15316"/>
                    <a:pt x="15701" y="15316"/>
                    <a:pt x="15701" y="15316"/>
                  </a:cubicBezTo>
                  <a:cubicBezTo>
                    <a:pt x="15610" y="15447"/>
                    <a:pt x="15610" y="15447"/>
                    <a:pt x="15610" y="15447"/>
                  </a:cubicBezTo>
                  <a:cubicBezTo>
                    <a:pt x="15610" y="15316"/>
                    <a:pt x="15610" y="15316"/>
                    <a:pt x="15610" y="15316"/>
                  </a:cubicBezTo>
                  <a:close/>
                  <a:moveTo>
                    <a:pt x="14975" y="14269"/>
                  </a:moveTo>
                  <a:cubicBezTo>
                    <a:pt x="14975" y="14138"/>
                    <a:pt x="14975" y="14138"/>
                    <a:pt x="14975" y="14138"/>
                  </a:cubicBezTo>
                  <a:cubicBezTo>
                    <a:pt x="14975" y="14138"/>
                    <a:pt x="14975" y="14138"/>
                    <a:pt x="14975" y="14138"/>
                  </a:cubicBezTo>
                  <a:cubicBezTo>
                    <a:pt x="15066" y="14269"/>
                    <a:pt x="15066" y="14269"/>
                    <a:pt x="15066" y="14269"/>
                  </a:cubicBezTo>
                  <a:cubicBezTo>
                    <a:pt x="14975" y="14269"/>
                    <a:pt x="14975" y="14269"/>
                    <a:pt x="14975" y="14269"/>
                  </a:cubicBezTo>
                  <a:close/>
                  <a:moveTo>
                    <a:pt x="15066" y="14662"/>
                  </a:moveTo>
                  <a:cubicBezTo>
                    <a:pt x="15066" y="14531"/>
                    <a:pt x="15066" y="14531"/>
                    <a:pt x="15066" y="14531"/>
                  </a:cubicBezTo>
                  <a:cubicBezTo>
                    <a:pt x="15066" y="14400"/>
                    <a:pt x="15066" y="14400"/>
                    <a:pt x="15066" y="14400"/>
                  </a:cubicBezTo>
                  <a:cubicBezTo>
                    <a:pt x="15156" y="14400"/>
                    <a:pt x="15156" y="14400"/>
                    <a:pt x="15156" y="14400"/>
                  </a:cubicBezTo>
                  <a:cubicBezTo>
                    <a:pt x="15156" y="14531"/>
                    <a:pt x="15156" y="14531"/>
                    <a:pt x="15156" y="14531"/>
                  </a:cubicBezTo>
                  <a:cubicBezTo>
                    <a:pt x="15247" y="14531"/>
                    <a:pt x="15247" y="14531"/>
                    <a:pt x="15247" y="14531"/>
                  </a:cubicBezTo>
                  <a:cubicBezTo>
                    <a:pt x="15247" y="14662"/>
                    <a:pt x="15247" y="14662"/>
                    <a:pt x="15247" y="14662"/>
                  </a:cubicBezTo>
                  <a:cubicBezTo>
                    <a:pt x="15156" y="14662"/>
                    <a:pt x="15156" y="14662"/>
                    <a:pt x="15156" y="14662"/>
                  </a:cubicBezTo>
                  <a:cubicBezTo>
                    <a:pt x="15066" y="14662"/>
                    <a:pt x="15066" y="14662"/>
                    <a:pt x="15066" y="14662"/>
                  </a:cubicBezTo>
                  <a:close/>
                  <a:moveTo>
                    <a:pt x="14430" y="15055"/>
                  </a:moveTo>
                  <a:cubicBezTo>
                    <a:pt x="14430" y="15055"/>
                    <a:pt x="14430" y="15055"/>
                    <a:pt x="14430" y="15055"/>
                  </a:cubicBezTo>
                  <a:cubicBezTo>
                    <a:pt x="14521" y="15055"/>
                    <a:pt x="14521" y="15055"/>
                    <a:pt x="14521" y="15055"/>
                  </a:cubicBezTo>
                  <a:cubicBezTo>
                    <a:pt x="14521" y="14924"/>
                    <a:pt x="14521" y="14924"/>
                    <a:pt x="14521" y="14924"/>
                  </a:cubicBezTo>
                  <a:cubicBezTo>
                    <a:pt x="14612" y="14793"/>
                    <a:pt x="14612" y="14793"/>
                    <a:pt x="14612" y="14793"/>
                  </a:cubicBezTo>
                  <a:cubicBezTo>
                    <a:pt x="14703" y="14793"/>
                    <a:pt x="14703" y="14793"/>
                    <a:pt x="14703" y="14793"/>
                  </a:cubicBezTo>
                  <a:cubicBezTo>
                    <a:pt x="14793" y="14662"/>
                    <a:pt x="14793" y="14662"/>
                    <a:pt x="14793" y="14662"/>
                  </a:cubicBezTo>
                  <a:cubicBezTo>
                    <a:pt x="14884" y="14662"/>
                    <a:pt x="14884" y="14662"/>
                    <a:pt x="14884" y="14662"/>
                  </a:cubicBezTo>
                  <a:cubicBezTo>
                    <a:pt x="14884" y="14531"/>
                    <a:pt x="14884" y="14531"/>
                    <a:pt x="14884" y="14531"/>
                  </a:cubicBezTo>
                  <a:cubicBezTo>
                    <a:pt x="14975" y="14531"/>
                    <a:pt x="14975" y="14531"/>
                    <a:pt x="14975" y="14531"/>
                  </a:cubicBezTo>
                  <a:cubicBezTo>
                    <a:pt x="14884" y="14662"/>
                    <a:pt x="14884" y="14662"/>
                    <a:pt x="14884" y="14662"/>
                  </a:cubicBezTo>
                  <a:cubicBezTo>
                    <a:pt x="14975" y="14662"/>
                    <a:pt x="14975" y="14662"/>
                    <a:pt x="14975" y="14662"/>
                  </a:cubicBezTo>
                  <a:cubicBezTo>
                    <a:pt x="14884" y="14662"/>
                    <a:pt x="14884" y="14662"/>
                    <a:pt x="14884" y="14662"/>
                  </a:cubicBezTo>
                  <a:cubicBezTo>
                    <a:pt x="14793" y="14793"/>
                    <a:pt x="14793" y="14793"/>
                    <a:pt x="14793" y="14793"/>
                  </a:cubicBezTo>
                  <a:cubicBezTo>
                    <a:pt x="14703" y="14924"/>
                    <a:pt x="14703" y="14924"/>
                    <a:pt x="14703" y="14924"/>
                  </a:cubicBezTo>
                  <a:cubicBezTo>
                    <a:pt x="14612" y="14924"/>
                    <a:pt x="14612" y="14924"/>
                    <a:pt x="14612" y="14924"/>
                  </a:cubicBezTo>
                  <a:cubicBezTo>
                    <a:pt x="14612" y="15055"/>
                    <a:pt x="14612" y="15055"/>
                    <a:pt x="14612" y="15055"/>
                  </a:cubicBezTo>
                  <a:cubicBezTo>
                    <a:pt x="14612" y="15055"/>
                    <a:pt x="14612" y="15055"/>
                    <a:pt x="14612" y="15055"/>
                  </a:cubicBezTo>
                  <a:cubicBezTo>
                    <a:pt x="14521" y="15055"/>
                    <a:pt x="14521" y="15055"/>
                    <a:pt x="14521" y="15055"/>
                  </a:cubicBezTo>
                  <a:cubicBezTo>
                    <a:pt x="14521" y="15055"/>
                    <a:pt x="14521" y="15055"/>
                    <a:pt x="14521" y="15055"/>
                  </a:cubicBezTo>
                  <a:cubicBezTo>
                    <a:pt x="14430" y="15055"/>
                    <a:pt x="14430" y="15055"/>
                    <a:pt x="14430" y="15055"/>
                  </a:cubicBezTo>
                  <a:cubicBezTo>
                    <a:pt x="14430" y="15055"/>
                    <a:pt x="14430" y="15055"/>
                    <a:pt x="14430" y="15055"/>
                  </a:cubicBezTo>
                  <a:close/>
                  <a:moveTo>
                    <a:pt x="14430" y="14924"/>
                  </a:moveTo>
                  <a:cubicBezTo>
                    <a:pt x="14521" y="14793"/>
                    <a:pt x="14521" y="14793"/>
                    <a:pt x="14521" y="14793"/>
                  </a:cubicBezTo>
                  <a:cubicBezTo>
                    <a:pt x="14521" y="14793"/>
                    <a:pt x="14521" y="14793"/>
                    <a:pt x="14521" y="14793"/>
                  </a:cubicBezTo>
                  <a:cubicBezTo>
                    <a:pt x="14430" y="14924"/>
                    <a:pt x="14430" y="14924"/>
                    <a:pt x="14430" y="14924"/>
                  </a:cubicBezTo>
                  <a:cubicBezTo>
                    <a:pt x="14430" y="14924"/>
                    <a:pt x="14430" y="14924"/>
                    <a:pt x="14430" y="14924"/>
                  </a:cubicBezTo>
                  <a:close/>
                  <a:moveTo>
                    <a:pt x="14612" y="14662"/>
                  </a:moveTo>
                  <a:cubicBezTo>
                    <a:pt x="14703" y="14531"/>
                    <a:pt x="14703" y="14531"/>
                    <a:pt x="14703" y="14531"/>
                  </a:cubicBezTo>
                  <a:cubicBezTo>
                    <a:pt x="14703" y="14400"/>
                    <a:pt x="14703" y="14400"/>
                    <a:pt x="14703" y="14400"/>
                  </a:cubicBezTo>
                  <a:cubicBezTo>
                    <a:pt x="14793" y="14269"/>
                    <a:pt x="14793" y="14269"/>
                    <a:pt x="14793" y="14269"/>
                  </a:cubicBezTo>
                  <a:cubicBezTo>
                    <a:pt x="14793" y="14400"/>
                    <a:pt x="14793" y="14400"/>
                    <a:pt x="14793" y="14400"/>
                  </a:cubicBezTo>
                  <a:cubicBezTo>
                    <a:pt x="14793" y="14400"/>
                    <a:pt x="14793" y="14400"/>
                    <a:pt x="14793" y="14400"/>
                  </a:cubicBezTo>
                  <a:cubicBezTo>
                    <a:pt x="14793" y="14400"/>
                    <a:pt x="14793" y="14400"/>
                    <a:pt x="14793" y="14400"/>
                  </a:cubicBezTo>
                  <a:cubicBezTo>
                    <a:pt x="14703" y="14531"/>
                    <a:pt x="14703" y="14531"/>
                    <a:pt x="14703" y="14531"/>
                  </a:cubicBezTo>
                  <a:cubicBezTo>
                    <a:pt x="14703" y="14662"/>
                    <a:pt x="14703" y="14662"/>
                    <a:pt x="14703" y="14662"/>
                  </a:cubicBezTo>
                  <a:cubicBezTo>
                    <a:pt x="14612" y="14662"/>
                    <a:pt x="14612" y="14662"/>
                    <a:pt x="14612" y="14662"/>
                  </a:cubicBezTo>
                  <a:cubicBezTo>
                    <a:pt x="14612" y="14662"/>
                    <a:pt x="14612" y="14662"/>
                    <a:pt x="14612" y="14662"/>
                  </a:cubicBezTo>
                  <a:cubicBezTo>
                    <a:pt x="14612" y="14662"/>
                    <a:pt x="14612" y="14662"/>
                    <a:pt x="14612" y="14662"/>
                  </a:cubicBezTo>
                  <a:close/>
                  <a:moveTo>
                    <a:pt x="14703" y="14007"/>
                  </a:moveTo>
                  <a:cubicBezTo>
                    <a:pt x="14793" y="13876"/>
                    <a:pt x="14793" y="13876"/>
                    <a:pt x="14793" y="13876"/>
                  </a:cubicBezTo>
                  <a:cubicBezTo>
                    <a:pt x="14793" y="13876"/>
                    <a:pt x="14793" y="13876"/>
                    <a:pt x="14793" y="13876"/>
                  </a:cubicBezTo>
                  <a:cubicBezTo>
                    <a:pt x="14793" y="14007"/>
                    <a:pt x="14793" y="14007"/>
                    <a:pt x="14793" y="14007"/>
                  </a:cubicBezTo>
                  <a:cubicBezTo>
                    <a:pt x="14793" y="14007"/>
                    <a:pt x="14793" y="14007"/>
                    <a:pt x="14793" y="14007"/>
                  </a:cubicBezTo>
                  <a:cubicBezTo>
                    <a:pt x="14793" y="14007"/>
                    <a:pt x="14793" y="14007"/>
                    <a:pt x="14793" y="14007"/>
                  </a:cubicBezTo>
                  <a:cubicBezTo>
                    <a:pt x="14703" y="14007"/>
                    <a:pt x="14703" y="14007"/>
                    <a:pt x="14703" y="14007"/>
                  </a:cubicBezTo>
                  <a:close/>
                  <a:moveTo>
                    <a:pt x="9892" y="6676"/>
                  </a:moveTo>
                  <a:cubicBezTo>
                    <a:pt x="9892" y="6676"/>
                    <a:pt x="9892" y="6676"/>
                    <a:pt x="9892" y="6676"/>
                  </a:cubicBezTo>
                  <a:cubicBezTo>
                    <a:pt x="9983" y="6676"/>
                    <a:pt x="9983" y="6676"/>
                    <a:pt x="9983" y="6676"/>
                  </a:cubicBezTo>
                  <a:cubicBezTo>
                    <a:pt x="9892" y="6676"/>
                    <a:pt x="9892" y="6676"/>
                    <a:pt x="9892" y="6676"/>
                  </a:cubicBezTo>
                  <a:cubicBezTo>
                    <a:pt x="9892" y="6676"/>
                    <a:pt x="9892" y="6676"/>
                    <a:pt x="9892" y="6676"/>
                  </a:cubicBezTo>
                  <a:close/>
                  <a:moveTo>
                    <a:pt x="8259" y="8902"/>
                  </a:moveTo>
                  <a:cubicBezTo>
                    <a:pt x="8350" y="8640"/>
                    <a:pt x="8350" y="8640"/>
                    <a:pt x="8350" y="8640"/>
                  </a:cubicBezTo>
                  <a:cubicBezTo>
                    <a:pt x="8350" y="8640"/>
                    <a:pt x="8350" y="8640"/>
                    <a:pt x="8350" y="8640"/>
                  </a:cubicBezTo>
                  <a:cubicBezTo>
                    <a:pt x="8259" y="8509"/>
                    <a:pt x="8259" y="8509"/>
                    <a:pt x="8259" y="8509"/>
                  </a:cubicBezTo>
                  <a:cubicBezTo>
                    <a:pt x="8259" y="8378"/>
                    <a:pt x="8259" y="8378"/>
                    <a:pt x="8259" y="8378"/>
                  </a:cubicBezTo>
                  <a:cubicBezTo>
                    <a:pt x="8259" y="8247"/>
                    <a:pt x="8259" y="8247"/>
                    <a:pt x="8259" y="8247"/>
                  </a:cubicBezTo>
                  <a:cubicBezTo>
                    <a:pt x="8168" y="8116"/>
                    <a:pt x="8168" y="8116"/>
                    <a:pt x="8168" y="8116"/>
                  </a:cubicBezTo>
                  <a:cubicBezTo>
                    <a:pt x="8077" y="8116"/>
                    <a:pt x="8077" y="8116"/>
                    <a:pt x="8077" y="8116"/>
                  </a:cubicBezTo>
                  <a:cubicBezTo>
                    <a:pt x="7987" y="8247"/>
                    <a:pt x="7987" y="8247"/>
                    <a:pt x="7987" y="8247"/>
                  </a:cubicBezTo>
                  <a:cubicBezTo>
                    <a:pt x="7896" y="8247"/>
                    <a:pt x="7896" y="8247"/>
                    <a:pt x="7896" y="8247"/>
                  </a:cubicBezTo>
                  <a:cubicBezTo>
                    <a:pt x="7805" y="8116"/>
                    <a:pt x="7805" y="8116"/>
                    <a:pt x="7805" y="8116"/>
                  </a:cubicBezTo>
                  <a:cubicBezTo>
                    <a:pt x="7805" y="7985"/>
                    <a:pt x="7805" y="7985"/>
                    <a:pt x="7805" y="7985"/>
                  </a:cubicBezTo>
                  <a:cubicBezTo>
                    <a:pt x="7987" y="7724"/>
                    <a:pt x="7987" y="7724"/>
                    <a:pt x="7987" y="7724"/>
                  </a:cubicBezTo>
                  <a:cubicBezTo>
                    <a:pt x="8077" y="7462"/>
                    <a:pt x="8077" y="7462"/>
                    <a:pt x="8077" y="7462"/>
                  </a:cubicBezTo>
                  <a:cubicBezTo>
                    <a:pt x="8168" y="7462"/>
                    <a:pt x="8168" y="7462"/>
                    <a:pt x="8168" y="7462"/>
                  </a:cubicBezTo>
                  <a:cubicBezTo>
                    <a:pt x="8168" y="7724"/>
                    <a:pt x="8168" y="7724"/>
                    <a:pt x="8168" y="7724"/>
                  </a:cubicBezTo>
                  <a:cubicBezTo>
                    <a:pt x="8077" y="7855"/>
                    <a:pt x="8077" y="7855"/>
                    <a:pt x="8077" y="7855"/>
                  </a:cubicBezTo>
                  <a:cubicBezTo>
                    <a:pt x="8168" y="7855"/>
                    <a:pt x="8168" y="7855"/>
                    <a:pt x="8168" y="7855"/>
                  </a:cubicBezTo>
                  <a:cubicBezTo>
                    <a:pt x="8168" y="7855"/>
                    <a:pt x="8168" y="7855"/>
                    <a:pt x="8168" y="7855"/>
                  </a:cubicBezTo>
                  <a:cubicBezTo>
                    <a:pt x="8259" y="7985"/>
                    <a:pt x="8259" y="7985"/>
                    <a:pt x="8259" y="7985"/>
                  </a:cubicBezTo>
                  <a:cubicBezTo>
                    <a:pt x="8350" y="7855"/>
                    <a:pt x="8350" y="7855"/>
                    <a:pt x="8350" y="7855"/>
                  </a:cubicBezTo>
                  <a:cubicBezTo>
                    <a:pt x="8531" y="7855"/>
                    <a:pt x="8531" y="7855"/>
                    <a:pt x="8531" y="7855"/>
                  </a:cubicBezTo>
                  <a:cubicBezTo>
                    <a:pt x="8531" y="7985"/>
                    <a:pt x="8531" y="7985"/>
                    <a:pt x="8531" y="7985"/>
                  </a:cubicBezTo>
                  <a:cubicBezTo>
                    <a:pt x="8531" y="8116"/>
                    <a:pt x="8531" y="8116"/>
                    <a:pt x="8531" y="8116"/>
                  </a:cubicBezTo>
                  <a:cubicBezTo>
                    <a:pt x="8531" y="8116"/>
                    <a:pt x="8531" y="8116"/>
                    <a:pt x="8531" y="8116"/>
                  </a:cubicBezTo>
                  <a:cubicBezTo>
                    <a:pt x="8531" y="8247"/>
                    <a:pt x="8531" y="8247"/>
                    <a:pt x="8531" y="8247"/>
                  </a:cubicBezTo>
                  <a:cubicBezTo>
                    <a:pt x="8622" y="8378"/>
                    <a:pt x="8622" y="8378"/>
                    <a:pt x="8622" y="8378"/>
                  </a:cubicBezTo>
                  <a:cubicBezTo>
                    <a:pt x="8622" y="8378"/>
                    <a:pt x="8622" y="8378"/>
                    <a:pt x="8622" y="8378"/>
                  </a:cubicBezTo>
                  <a:cubicBezTo>
                    <a:pt x="8803" y="8640"/>
                    <a:pt x="8803" y="8640"/>
                    <a:pt x="8803" y="8640"/>
                  </a:cubicBezTo>
                  <a:cubicBezTo>
                    <a:pt x="8803" y="8771"/>
                    <a:pt x="8803" y="8771"/>
                    <a:pt x="8803" y="8771"/>
                  </a:cubicBezTo>
                  <a:cubicBezTo>
                    <a:pt x="8713" y="8771"/>
                    <a:pt x="8713" y="8771"/>
                    <a:pt x="8713" y="8771"/>
                  </a:cubicBezTo>
                  <a:cubicBezTo>
                    <a:pt x="8622" y="8640"/>
                    <a:pt x="8622" y="8640"/>
                    <a:pt x="8622" y="8640"/>
                  </a:cubicBezTo>
                  <a:cubicBezTo>
                    <a:pt x="8622" y="8640"/>
                    <a:pt x="8622" y="8640"/>
                    <a:pt x="8622" y="8640"/>
                  </a:cubicBezTo>
                  <a:cubicBezTo>
                    <a:pt x="8531" y="8771"/>
                    <a:pt x="8531" y="8771"/>
                    <a:pt x="8531" y="8771"/>
                  </a:cubicBezTo>
                  <a:cubicBezTo>
                    <a:pt x="8440" y="8771"/>
                    <a:pt x="8440" y="8771"/>
                    <a:pt x="8440" y="8771"/>
                  </a:cubicBezTo>
                  <a:cubicBezTo>
                    <a:pt x="8350" y="8902"/>
                    <a:pt x="8350" y="8902"/>
                    <a:pt x="8350" y="8902"/>
                  </a:cubicBezTo>
                  <a:cubicBezTo>
                    <a:pt x="8259" y="8902"/>
                    <a:pt x="8259" y="8902"/>
                    <a:pt x="8259" y="8902"/>
                  </a:cubicBezTo>
                  <a:close/>
                  <a:moveTo>
                    <a:pt x="7805" y="12436"/>
                  </a:moveTo>
                  <a:cubicBezTo>
                    <a:pt x="7896" y="12436"/>
                    <a:pt x="7896" y="12436"/>
                    <a:pt x="7896" y="12436"/>
                  </a:cubicBezTo>
                  <a:cubicBezTo>
                    <a:pt x="7987" y="12436"/>
                    <a:pt x="7987" y="12436"/>
                    <a:pt x="7987" y="12436"/>
                  </a:cubicBezTo>
                  <a:cubicBezTo>
                    <a:pt x="8077" y="12436"/>
                    <a:pt x="8077" y="12436"/>
                    <a:pt x="8077" y="12436"/>
                  </a:cubicBezTo>
                  <a:cubicBezTo>
                    <a:pt x="8077" y="12436"/>
                    <a:pt x="8077" y="12436"/>
                    <a:pt x="8077" y="12436"/>
                  </a:cubicBezTo>
                  <a:cubicBezTo>
                    <a:pt x="8168" y="12305"/>
                    <a:pt x="8168" y="12305"/>
                    <a:pt x="8168" y="12305"/>
                  </a:cubicBezTo>
                  <a:cubicBezTo>
                    <a:pt x="8259" y="12305"/>
                    <a:pt x="8259" y="12305"/>
                    <a:pt x="8259" y="12305"/>
                  </a:cubicBezTo>
                  <a:cubicBezTo>
                    <a:pt x="8259" y="12436"/>
                    <a:pt x="8259" y="12436"/>
                    <a:pt x="8259" y="12436"/>
                  </a:cubicBezTo>
                  <a:cubicBezTo>
                    <a:pt x="8350" y="12436"/>
                    <a:pt x="8350" y="12436"/>
                    <a:pt x="8350" y="12436"/>
                  </a:cubicBezTo>
                  <a:cubicBezTo>
                    <a:pt x="8440" y="12567"/>
                    <a:pt x="8440" y="12567"/>
                    <a:pt x="8440" y="12567"/>
                  </a:cubicBezTo>
                  <a:cubicBezTo>
                    <a:pt x="8350" y="12698"/>
                    <a:pt x="8350" y="12698"/>
                    <a:pt x="8350" y="12698"/>
                  </a:cubicBezTo>
                  <a:cubicBezTo>
                    <a:pt x="8259" y="12829"/>
                    <a:pt x="8259" y="12829"/>
                    <a:pt x="8259" y="12829"/>
                  </a:cubicBezTo>
                  <a:cubicBezTo>
                    <a:pt x="8168" y="12829"/>
                    <a:pt x="8168" y="12829"/>
                    <a:pt x="8168" y="12829"/>
                  </a:cubicBezTo>
                  <a:cubicBezTo>
                    <a:pt x="8077" y="12829"/>
                    <a:pt x="8077" y="12829"/>
                    <a:pt x="8077" y="12829"/>
                  </a:cubicBezTo>
                  <a:cubicBezTo>
                    <a:pt x="8077" y="12829"/>
                    <a:pt x="8077" y="12829"/>
                    <a:pt x="8077" y="12829"/>
                  </a:cubicBezTo>
                  <a:cubicBezTo>
                    <a:pt x="7987" y="12829"/>
                    <a:pt x="7987" y="12829"/>
                    <a:pt x="7987" y="12829"/>
                  </a:cubicBezTo>
                  <a:cubicBezTo>
                    <a:pt x="7896" y="12829"/>
                    <a:pt x="7896" y="12829"/>
                    <a:pt x="7896" y="12829"/>
                  </a:cubicBezTo>
                  <a:cubicBezTo>
                    <a:pt x="7805" y="12567"/>
                    <a:pt x="7805" y="12567"/>
                    <a:pt x="7805" y="12567"/>
                  </a:cubicBezTo>
                  <a:cubicBezTo>
                    <a:pt x="7805" y="12436"/>
                    <a:pt x="7805" y="12436"/>
                    <a:pt x="7805" y="12436"/>
                  </a:cubicBezTo>
                  <a:close/>
                  <a:moveTo>
                    <a:pt x="13069" y="14007"/>
                  </a:moveTo>
                  <a:cubicBezTo>
                    <a:pt x="13250" y="13876"/>
                    <a:pt x="13250" y="13876"/>
                    <a:pt x="13250" y="13876"/>
                  </a:cubicBezTo>
                  <a:cubicBezTo>
                    <a:pt x="13250" y="13876"/>
                    <a:pt x="13250" y="13876"/>
                    <a:pt x="13250" y="13876"/>
                  </a:cubicBezTo>
                  <a:cubicBezTo>
                    <a:pt x="13250" y="13876"/>
                    <a:pt x="13250" y="13876"/>
                    <a:pt x="13250" y="13876"/>
                  </a:cubicBezTo>
                  <a:cubicBezTo>
                    <a:pt x="13160" y="14007"/>
                    <a:pt x="13160" y="14007"/>
                    <a:pt x="13160" y="14007"/>
                  </a:cubicBezTo>
                  <a:cubicBezTo>
                    <a:pt x="13069" y="14007"/>
                    <a:pt x="13069" y="14007"/>
                    <a:pt x="13069" y="14007"/>
                  </a:cubicBezTo>
                  <a:close/>
                  <a:moveTo>
                    <a:pt x="12252" y="14793"/>
                  </a:moveTo>
                  <a:cubicBezTo>
                    <a:pt x="12343" y="14793"/>
                    <a:pt x="12343" y="14793"/>
                    <a:pt x="12343" y="14793"/>
                  </a:cubicBezTo>
                  <a:cubicBezTo>
                    <a:pt x="12343" y="14793"/>
                    <a:pt x="12343" y="14793"/>
                    <a:pt x="12343" y="14793"/>
                  </a:cubicBezTo>
                  <a:cubicBezTo>
                    <a:pt x="12343" y="14793"/>
                    <a:pt x="12343" y="14793"/>
                    <a:pt x="12343" y="14793"/>
                  </a:cubicBezTo>
                  <a:cubicBezTo>
                    <a:pt x="12252" y="14793"/>
                    <a:pt x="12252" y="14793"/>
                    <a:pt x="12252" y="14793"/>
                  </a:cubicBezTo>
                  <a:close/>
                  <a:moveTo>
                    <a:pt x="12252" y="15709"/>
                  </a:moveTo>
                  <a:cubicBezTo>
                    <a:pt x="12343" y="15578"/>
                    <a:pt x="12343" y="15578"/>
                    <a:pt x="12343" y="15578"/>
                  </a:cubicBezTo>
                  <a:cubicBezTo>
                    <a:pt x="12343" y="15709"/>
                    <a:pt x="12343" y="15709"/>
                    <a:pt x="12343" y="15709"/>
                  </a:cubicBezTo>
                  <a:cubicBezTo>
                    <a:pt x="12343" y="15709"/>
                    <a:pt x="12343" y="15709"/>
                    <a:pt x="12343" y="15709"/>
                  </a:cubicBezTo>
                  <a:cubicBezTo>
                    <a:pt x="12252" y="15840"/>
                    <a:pt x="12252" y="15840"/>
                    <a:pt x="12252" y="15840"/>
                  </a:cubicBezTo>
                  <a:cubicBezTo>
                    <a:pt x="12252" y="15709"/>
                    <a:pt x="12252" y="15709"/>
                    <a:pt x="12252" y="15709"/>
                  </a:cubicBezTo>
                  <a:cubicBezTo>
                    <a:pt x="12252" y="15709"/>
                    <a:pt x="12252" y="15709"/>
                    <a:pt x="12252" y="15709"/>
                  </a:cubicBezTo>
                  <a:close/>
                  <a:moveTo>
                    <a:pt x="11980" y="16102"/>
                  </a:moveTo>
                  <a:cubicBezTo>
                    <a:pt x="11889" y="16102"/>
                    <a:pt x="11889" y="16102"/>
                    <a:pt x="11889" y="16102"/>
                  </a:cubicBezTo>
                  <a:cubicBezTo>
                    <a:pt x="11980" y="16102"/>
                    <a:pt x="11980" y="16102"/>
                    <a:pt x="11980" y="16102"/>
                  </a:cubicBezTo>
                  <a:cubicBezTo>
                    <a:pt x="11980" y="16102"/>
                    <a:pt x="11980" y="16102"/>
                    <a:pt x="11980" y="16102"/>
                  </a:cubicBezTo>
                  <a:cubicBezTo>
                    <a:pt x="12071" y="16102"/>
                    <a:pt x="12071" y="16102"/>
                    <a:pt x="12071" y="16102"/>
                  </a:cubicBezTo>
                  <a:cubicBezTo>
                    <a:pt x="12071" y="16102"/>
                    <a:pt x="12071" y="16102"/>
                    <a:pt x="12071" y="16102"/>
                  </a:cubicBezTo>
                  <a:cubicBezTo>
                    <a:pt x="12161" y="15971"/>
                    <a:pt x="12161" y="15971"/>
                    <a:pt x="12161" y="15971"/>
                  </a:cubicBezTo>
                  <a:cubicBezTo>
                    <a:pt x="12071" y="15971"/>
                    <a:pt x="12071" y="15971"/>
                    <a:pt x="12071" y="15971"/>
                  </a:cubicBezTo>
                  <a:cubicBezTo>
                    <a:pt x="12161" y="15840"/>
                    <a:pt x="12161" y="15840"/>
                    <a:pt x="12161" y="15840"/>
                  </a:cubicBezTo>
                  <a:cubicBezTo>
                    <a:pt x="12252" y="15840"/>
                    <a:pt x="12252" y="15840"/>
                    <a:pt x="12252" y="15840"/>
                  </a:cubicBezTo>
                  <a:cubicBezTo>
                    <a:pt x="12252" y="15840"/>
                    <a:pt x="12252" y="15840"/>
                    <a:pt x="12252" y="15840"/>
                  </a:cubicBezTo>
                  <a:cubicBezTo>
                    <a:pt x="12252" y="15971"/>
                    <a:pt x="12252" y="15971"/>
                    <a:pt x="12252" y="15971"/>
                  </a:cubicBezTo>
                  <a:cubicBezTo>
                    <a:pt x="12252" y="15971"/>
                    <a:pt x="12252" y="15971"/>
                    <a:pt x="12252" y="15971"/>
                  </a:cubicBezTo>
                  <a:cubicBezTo>
                    <a:pt x="12252" y="15971"/>
                    <a:pt x="12252" y="15971"/>
                    <a:pt x="12252" y="15971"/>
                  </a:cubicBezTo>
                  <a:cubicBezTo>
                    <a:pt x="12343" y="15840"/>
                    <a:pt x="12343" y="15840"/>
                    <a:pt x="12343" y="15840"/>
                  </a:cubicBezTo>
                  <a:cubicBezTo>
                    <a:pt x="12343" y="15971"/>
                    <a:pt x="12343" y="15971"/>
                    <a:pt x="12343" y="15971"/>
                  </a:cubicBezTo>
                  <a:cubicBezTo>
                    <a:pt x="12343" y="15971"/>
                    <a:pt x="12343" y="15971"/>
                    <a:pt x="12343" y="15971"/>
                  </a:cubicBezTo>
                  <a:cubicBezTo>
                    <a:pt x="12343" y="16102"/>
                    <a:pt x="12343" y="16102"/>
                    <a:pt x="12343" y="16102"/>
                  </a:cubicBezTo>
                  <a:cubicBezTo>
                    <a:pt x="12343" y="16102"/>
                    <a:pt x="12343" y="16102"/>
                    <a:pt x="12343" y="16102"/>
                  </a:cubicBezTo>
                  <a:cubicBezTo>
                    <a:pt x="12343" y="16233"/>
                    <a:pt x="12343" y="16233"/>
                    <a:pt x="12343" y="16233"/>
                  </a:cubicBezTo>
                  <a:cubicBezTo>
                    <a:pt x="12343" y="16233"/>
                    <a:pt x="12343" y="16233"/>
                    <a:pt x="12343" y="16233"/>
                  </a:cubicBezTo>
                  <a:cubicBezTo>
                    <a:pt x="12252" y="16102"/>
                    <a:pt x="12252" y="16102"/>
                    <a:pt x="12252" y="16102"/>
                  </a:cubicBezTo>
                  <a:cubicBezTo>
                    <a:pt x="12252" y="16233"/>
                    <a:pt x="12252" y="16233"/>
                    <a:pt x="12252" y="16233"/>
                  </a:cubicBezTo>
                  <a:cubicBezTo>
                    <a:pt x="12161" y="16233"/>
                    <a:pt x="12161" y="16233"/>
                    <a:pt x="12161" y="16233"/>
                  </a:cubicBezTo>
                  <a:cubicBezTo>
                    <a:pt x="12161" y="16233"/>
                    <a:pt x="12161" y="16233"/>
                    <a:pt x="12161" y="16233"/>
                  </a:cubicBezTo>
                  <a:cubicBezTo>
                    <a:pt x="12071" y="16233"/>
                    <a:pt x="12071" y="16233"/>
                    <a:pt x="12071" y="16233"/>
                  </a:cubicBezTo>
                  <a:cubicBezTo>
                    <a:pt x="11980" y="16233"/>
                    <a:pt x="11980" y="16233"/>
                    <a:pt x="11980" y="16233"/>
                  </a:cubicBezTo>
                  <a:cubicBezTo>
                    <a:pt x="11980" y="16102"/>
                    <a:pt x="11980" y="16102"/>
                    <a:pt x="11980" y="16102"/>
                  </a:cubicBezTo>
                  <a:close/>
                  <a:moveTo>
                    <a:pt x="11072" y="17280"/>
                  </a:moveTo>
                  <a:cubicBezTo>
                    <a:pt x="11072" y="17280"/>
                    <a:pt x="11072" y="17280"/>
                    <a:pt x="11072" y="17280"/>
                  </a:cubicBezTo>
                  <a:cubicBezTo>
                    <a:pt x="11072" y="17280"/>
                    <a:pt x="11072" y="17280"/>
                    <a:pt x="11072" y="17280"/>
                  </a:cubicBezTo>
                  <a:cubicBezTo>
                    <a:pt x="10982" y="17280"/>
                    <a:pt x="10982" y="17280"/>
                    <a:pt x="10982" y="17280"/>
                  </a:cubicBezTo>
                  <a:cubicBezTo>
                    <a:pt x="10982" y="17149"/>
                    <a:pt x="10982" y="17149"/>
                    <a:pt x="10982" y="17149"/>
                  </a:cubicBezTo>
                  <a:cubicBezTo>
                    <a:pt x="10982" y="17149"/>
                    <a:pt x="10982" y="17149"/>
                    <a:pt x="10982" y="17149"/>
                  </a:cubicBezTo>
                  <a:cubicBezTo>
                    <a:pt x="11072" y="17018"/>
                    <a:pt x="11072" y="17018"/>
                    <a:pt x="11072" y="17018"/>
                  </a:cubicBezTo>
                  <a:cubicBezTo>
                    <a:pt x="10982" y="16887"/>
                    <a:pt x="10982" y="16887"/>
                    <a:pt x="10982" y="16887"/>
                  </a:cubicBezTo>
                  <a:cubicBezTo>
                    <a:pt x="10982" y="16887"/>
                    <a:pt x="10982" y="16887"/>
                    <a:pt x="10982" y="16887"/>
                  </a:cubicBezTo>
                  <a:cubicBezTo>
                    <a:pt x="10982" y="16756"/>
                    <a:pt x="10982" y="16756"/>
                    <a:pt x="10982" y="16756"/>
                  </a:cubicBezTo>
                  <a:cubicBezTo>
                    <a:pt x="11163" y="16625"/>
                    <a:pt x="11163" y="16625"/>
                    <a:pt x="11163" y="16625"/>
                  </a:cubicBezTo>
                  <a:cubicBezTo>
                    <a:pt x="11345" y="16495"/>
                    <a:pt x="11345" y="16495"/>
                    <a:pt x="11345" y="16495"/>
                  </a:cubicBezTo>
                  <a:cubicBezTo>
                    <a:pt x="11435" y="16495"/>
                    <a:pt x="11435" y="16495"/>
                    <a:pt x="11435" y="16495"/>
                  </a:cubicBezTo>
                  <a:cubicBezTo>
                    <a:pt x="11435" y="16495"/>
                    <a:pt x="11435" y="16495"/>
                    <a:pt x="11435" y="16495"/>
                  </a:cubicBezTo>
                  <a:cubicBezTo>
                    <a:pt x="11435" y="16756"/>
                    <a:pt x="11435" y="16756"/>
                    <a:pt x="11435" y="16756"/>
                  </a:cubicBezTo>
                  <a:cubicBezTo>
                    <a:pt x="11435" y="16756"/>
                    <a:pt x="11435" y="16756"/>
                    <a:pt x="11435" y="16756"/>
                  </a:cubicBezTo>
                  <a:cubicBezTo>
                    <a:pt x="11526" y="16625"/>
                    <a:pt x="11526" y="16625"/>
                    <a:pt x="11526" y="16625"/>
                  </a:cubicBezTo>
                  <a:cubicBezTo>
                    <a:pt x="11526" y="16625"/>
                    <a:pt x="11526" y="16625"/>
                    <a:pt x="11526" y="16625"/>
                  </a:cubicBezTo>
                  <a:cubicBezTo>
                    <a:pt x="11526" y="16495"/>
                    <a:pt x="11526" y="16495"/>
                    <a:pt x="11526" y="16495"/>
                  </a:cubicBezTo>
                  <a:cubicBezTo>
                    <a:pt x="11617" y="16625"/>
                    <a:pt x="11617" y="16625"/>
                    <a:pt x="11617" y="16625"/>
                  </a:cubicBezTo>
                  <a:cubicBezTo>
                    <a:pt x="11617" y="16495"/>
                    <a:pt x="11617" y="16495"/>
                    <a:pt x="11617" y="16495"/>
                  </a:cubicBezTo>
                  <a:cubicBezTo>
                    <a:pt x="11526" y="16495"/>
                    <a:pt x="11526" y="16495"/>
                    <a:pt x="11526" y="16495"/>
                  </a:cubicBezTo>
                  <a:cubicBezTo>
                    <a:pt x="11526" y="16364"/>
                    <a:pt x="11526" y="16364"/>
                    <a:pt x="11526" y="16364"/>
                  </a:cubicBezTo>
                  <a:cubicBezTo>
                    <a:pt x="11617" y="16364"/>
                    <a:pt x="11617" y="16364"/>
                    <a:pt x="11617" y="16364"/>
                  </a:cubicBezTo>
                  <a:cubicBezTo>
                    <a:pt x="11617" y="16233"/>
                    <a:pt x="11617" y="16233"/>
                    <a:pt x="11617" y="16233"/>
                  </a:cubicBezTo>
                  <a:cubicBezTo>
                    <a:pt x="11708" y="16364"/>
                    <a:pt x="11708" y="16364"/>
                    <a:pt x="11708" y="16364"/>
                  </a:cubicBezTo>
                  <a:cubicBezTo>
                    <a:pt x="11708" y="16495"/>
                    <a:pt x="11708" y="16495"/>
                    <a:pt x="11708" y="16495"/>
                  </a:cubicBezTo>
                  <a:cubicBezTo>
                    <a:pt x="11708" y="16495"/>
                    <a:pt x="11708" y="16495"/>
                    <a:pt x="11708" y="16495"/>
                  </a:cubicBezTo>
                  <a:cubicBezTo>
                    <a:pt x="11708" y="16625"/>
                    <a:pt x="11708" y="16625"/>
                    <a:pt x="11708" y="16625"/>
                  </a:cubicBezTo>
                  <a:cubicBezTo>
                    <a:pt x="11708" y="16495"/>
                    <a:pt x="11708" y="16495"/>
                    <a:pt x="11708" y="16495"/>
                  </a:cubicBezTo>
                  <a:cubicBezTo>
                    <a:pt x="11708" y="16495"/>
                    <a:pt x="11708" y="16495"/>
                    <a:pt x="11708" y="16495"/>
                  </a:cubicBezTo>
                  <a:cubicBezTo>
                    <a:pt x="11798" y="16495"/>
                    <a:pt x="11798" y="16495"/>
                    <a:pt x="11798" y="16495"/>
                  </a:cubicBezTo>
                  <a:cubicBezTo>
                    <a:pt x="11798" y="16495"/>
                    <a:pt x="11798" y="16495"/>
                    <a:pt x="11798" y="16495"/>
                  </a:cubicBezTo>
                  <a:cubicBezTo>
                    <a:pt x="11798" y="16364"/>
                    <a:pt x="11798" y="16364"/>
                    <a:pt x="11798" y="16364"/>
                  </a:cubicBezTo>
                  <a:cubicBezTo>
                    <a:pt x="11798" y="16364"/>
                    <a:pt x="11798" y="16364"/>
                    <a:pt x="11798" y="16364"/>
                  </a:cubicBezTo>
                  <a:cubicBezTo>
                    <a:pt x="11889" y="16233"/>
                    <a:pt x="11889" y="16233"/>
                    <a:pt x="11889" y="16233"/>
                  </a:cubicBezTo>
                  <a:cubicBezTo>
                    <a:pt x="11889" y="16364"/>
                    <a:pt x="11889" y="16364"/>
                    <a:pt x="11889" y="16364"/>
                  </a:cubicBezTo>
                  <a:cubicBezTo>
                    <a:pt x="11889" y="16364"/>
                    <a:pt x="11889" y="16364"/>
                    <a:pt x="11889" y="16364"/>
                  </a:cubicBezTo>
                  <a:cubicBezTo>
                    <a:pt x="11889" y="16495"/>
                    <a:pt x="11889" y="16495"/>
                    <a:pt x="11889" y="16495"/>
                  </a:cubicBezTo>
                  <a:cubicBezTo>
                    <a:pt x="11889" y="16495"/>
                    <a:pt x="11889" y="16495"/>
                    <a:pt x="11889" y="16495"/>
                  </a:cubicBezTo>
                  <a:cubicBezTo>
                    <a:pt x="11889" y="16495"/>
                    <a:pt x="11889" y="16495"/>
                    <a:pt x="11889" y="16495"/>
                  </a:cubicBezTo>
                  <a:cubicBezTo>
                    <a:pt x="11980" y="16364"/>
                    <a:pt x="11980" y="16364"/>
                    <a:pt x="11980" y="16364"/>
                  </a:cubicBezTo>
                  <a:cubicBezTo>
                    <a:pt x="12071" y="16364"/>
                    <a:pt x="12071" y="16364"/>
                    <a:pt x="12071" y="16364"/>
                  </a:cubicBezTo>
                  <a:cubicBezTo>
                    <a:pt x="12161" y="16364"/>
                    <a:pt x="12161" y="16364"/>
                    <a:pt x="12161" y="16364"/>
                  </a:cubicBezTo>
                  <a:cubicBezTo>
                    <a:pt x="12161" y="16495"/>
                    <a:pt x="12161" y="16495"/>
                    <a:pt x="12161" y="16495"/>
                  </a:cubicBezTo>
                  <a:cubicBezTo>
                    <a:pt x="12071" y="16495"/>
                    <a:pt x="12071" y="16495"/>
                    <a:pt x="12071" y="16495"/>
                  </a:cubicBezTo>
                  <a:cubicBezTo>
                    <a:pt x="11980" y="16495"/>
                    <a:pt x="11980" y="16495"/>
                    <a:pt x="11980" y="16495"/>
                  </a:cubicBezTo>
                  <a:cubicBezTo>
                    <a:pt x="11980" y="16625"/>
                    <a:pt x="11980" y="16625"/>
                    <a:pt x="11980" y="16625"/>
                  </a:cubicBezTo>
                  <a:cubicBezTo>
                    <a:pt x="12071" y="16625"/>
                    <a:pt x="12071" y="16625"/>
                    <a:pt x="12071" y="16625"/>
                  </a:cubicBezTo>
                  <a:cubicBezTo>
                    <a:pt x="12071" y="16756"/>
                    <a:pt x="12071" y="16756"/>
                    <a:pt x="12071" y="16756"/>
                  </a:cubicBezTo>
                  <a:cubicBezTo>
                    <a:pt x="11980" y="16756"/>
                    <a:pt x="11980" y="16756"/>
                    <a:pt x="11980" y="16756"/>
                  </a:cubicBezTo>
                  <a:cubicBezTo>
                    <a:pt x="11980" y="16756"/>
                    <a:pt x="11980" y="16756"/>
                    <a:pt x="11980" y="16756"/>
                  </a:cubicBezTo>
                  <a:cubicBezTo>
                    <a:pt x="11980" y="16756"/>
                    <a:pt x="11980" y="16756"/>
                    <a:pt x="11980" y="16756"/>
                  </a:cubicBezTo>
                  <a:cubicBezTo>
                    <a:pt x="11889" y="16756"/>
                    <a:pt x="11889" y="16756"/>
                    <a:pt x="11889" y="16756"/>
                  </a:cubicBezTo>
                  <a:cubicBezTo>
                    <a:pt x="11798" y="16756"/>
                    <a:pt x="11798" y="16756"/>
                    <a:pt x="11798" y="16756"/>
                  </a:cubicBezTo>
                  <a:cubicBezTo>
                    <a:pt x="11798" y="16756"/>
                    <a:pt x="11798" y="16756"/>
                    <a:pt x="11798" y="16756"/>
                  </a:cubicBezTo>
                  <a:cubicBezTo>
                    <a:pt x="11708" y="16756"/>
                    <a:pt x="11708" y="16756"/>
                    <a:pt x="11708" y="16756"/>
                  </a:cubicBezTo>
                  <a:cubicBezTo>
                    <a:pt x="11798" y="16887"/>
                    <a:pt x="11798" y="16887"/>
                    <a:pt x="11798" y="16887"/>
                  </a:cubicBezTo>
                  <a:cubicBezTo>
                    <a:pt x="11889" y="16887"/>
                    <a:pt x="11889" y="16887"/>
                    <a:pt x="11889" y="16887"/>
                  </a:cubicBezTo>
                  <a:cubicBezTo>
                    <a:pt x="11798" y="17018"/>
                    <a:pt x="11798" y="17018"/>
                    <a:pt x="11798" y="17018"/>
                  </a:cubicBezTo>
                  <a:cubicBezTo>
                    <a:pt x="11708" y="17018"/>
                    <a:pt x="11708" y="17018"/>
                    <a:pt x="11708" y="17018"/>
                  </a:cubicBezTo>
                  <a:cubicBezTo>
                    <a:pt x="11708" y="16887"/>
                    <a:pt x="11708" y="16887"/>
                    <a:pt x="11708" y="16887"/>
                  </a:cubicBezTo>
                  <a:cubicBezTo>
                    <a:pt x="11617" y="16887"/>
                    <a:pt x="11617" y="16887"/>
                    <a:pt x="11617" y="16887"/>
                  </a:cubicBezTo>
                  <a:cubicBezTo>
                    <a:pt x="11526" y="16887"/>
                    <a:pt x="11526" y="16887"/>
                    <a:pt x="11526" y="16887"/>
                  </a:cubicBezTo>
                  <a:cubicBezTo>
                    <a:pt x="11617" y="17018"/>
                    <a:pt x="11617" y="17018"/>
                    <a:pt x="11617" y="17018"/>
                  </a:cubicBezTo>
                  <a:cubicBezTo>
                    <a:pt x="11617" y="17018"/>
                    <a:pt x="11617" y="17018"/>
                    <a:pt x="11617" y="17018"/>
                  </a:cubicBezTo>
                  <a:cubicBezTo>
                    <a:pt x="11617" y="17149"/>
                    <a:pt x="11617" y="17149"/>
                    <a:pt x="11617" y="17149"/>
                  </a:cubicBezTo>
                  <a:cubicBezTo>
                    <a:pt x="11526" y="17018"/>
                    <a:pt x="11526" y="17018"/>
                    <a:pt x="11526" y="17018"/>
                  </a:cubicBezTo>
                  <a:cubicBezTo>
                    <a:pt x="11435" y="17149"/>
                    <a:pt x="11435" y="17149"/>
                    <a:pt x="11435" y="17149"/>
                  </a:cubicBezTo>
                  <a:cubicBezTo>
                    <a:pt x="11435" y="17149"/>
                    <a:pt x="11435" y="17149"/>
                    <a:pt x="11435" y="17149"/>
                  </a:cubicBezTo>
                  <a:cubicBezTo>
                    <a:pt x="11345" y="17149"/>
                    <a:pt x="11345" y="17149"/>
                    <a:pt x="11345" y="17149"/>
                  </a:cubicBezTo>
                  <a:cubicBezTo>
                    <a:pt x="11345" y="17149"/>
                    <a:pt x="11345" y="17149"/>
                    <a:pt x="11345" y="17149"/>
                  </a:cubicBezTo>
                  <a:cubicBezTo>
                    <a:pt x="11345" y="17280"/>
                    <a:pt x="11345" y="17280"/>
                    <a:pt x="11345" y="17280"/>
                  </a:cubicBezTo>
                  <a:cubicBezTo>
                    <a:pt x="11345" y="17280"/>
                    <a:pt x="11345" y="17280"/>
                    <a:pt x="11345" y="17280"/>
                  </a:cubicBezTo>
                  <a:cubicBezTo>
                    <a:pt x="11254" y="17411"/>
                    <a:pt x="11254" y="17411"/>
                    <a:pt x="11254" y="17411"/>
                  </a:cubicBezTo>
                  <a:cubicBezTo>
                    <a:pt x="11254" y="17411"/>
                    <a:pt x="11254" y="17411"/>
                    <a:pt x="11254" y="17411"/>
                  </a:cubicBezTo>
                  <a:cubicBezTo>
                    <a:pt x="11163" y="17542"/>
                    <a:pt x="11163" y="17542"/>
                    <a:pt x="11163" y="17542"/>
                  </a:cubicBezTo>
                  <a:cubicBezTo>
                    <a:pt x="11163" y="17542"/>
                    <a:pt x="11163" y="17542"/>
                    <a:pt x="11163" y="17542"/>
                  </a:cubicBezTo>
                  <a:cubicBezTo>
                    <a:pt x="11072" y="17542"/>
                    <a:pt x="11072" y="17542"/>
                    <a:pt x="11072" y="17542"/>
                  </a:cubicBezTo>
                  <a:cubicBezTo>
                    <a:pt x="11072" y="17411"/>
                    <a:pt x="11072" y="17411"/>
                    <a:pt x="11072" y="17411"/>
                  </a:cubicBezTo>
                  <a:cubicBezTo>
                    <a:pt x="11254" y="17280"/>
                    <a:pt x="11254" y="17280"/>
                    <a:pt x="11254" y="17280"/>
                  </a:cubicBezTo>
                  <a:cubicBezTo>
                    <a:pt x="11254" y="17280"/>
                    <a:pt x="11254" y="17280"/>
                    <a:pt x="11254" y="17280"/>
                  </a:cubicBezTo>
                  <a:cubicBezTo>
                    <a:pt x="11254" y="17149"/>
                    <a:pt x="11254" y="17149"/>
                    <a:pt x="11254" y="17149"/>
                  </a:cubicBezTo>
                  <a:cubicBezTo>
                    <a:pt x="11254" y="17149"/>
                    <a:pt x="11254" y="17149"/>
                    <a:pt x="11254" y="17149"/>
                  </a:cubicBezTo>
                  <a:cubicBezTo>
                    <a:pt x="11163" y="17280"/>
                    <a:pt x="11163" y="17280"/>
                    <a:pt x="11163" y="17280"/>
                  </a:cubicBezTo>
                  <a:cubicBezTo>
                    <a:pt x="11163" y="17149"/>
                    <a:pt x="11163" y="17149"/>
                    <a:pt x="11163" y="17149"/>
                  </a:cubicBezTo>
                  <a:cubicBezTo>
                    <a:pt x="11163" y="17149"/>
                    <a:pt x="11163" y="17149"/>
                    <a:pt x="11163" y="17149"/>
                  </a:cubicBezTo>
                  <a:cubicBezTo>
                    <a:pt x="11072" y="17149"/>
                    <a:pt x="11072" y="17149"/>
                    <a:pt x="11072" y="17149"/>
                  </a:cubicBezTo>
                  <a:cubicBezTo>
                    <a:pt x="11072" y="17149"/>
                    <a:pt x="11072" y="17149"/>
                    <a:pt x="11072" y="17149"/>
                  </a:cubicBezTo>
                  <a:cubicBezTo>
                    <a:pt x="11072" y="17149"/>
                    <a:pt x="11072" y="17149"/>
                    <a:pt x="11072" y="17149"/>
                  </a:cubicBezTo>
                  <a:cubicBezTo>
                    <a:pt x="11072" y="17280"/>
                    <a:pt x="11072" y="17280"/>
                    <a:pt x="11072" y="17280"/>
                  </a:cubicBezTo>
                  <a:close/>
                  <a:moveTo>
                    <a:pt x="10982" y="17673"/>
                  </a:moveTo>
                  <a:cubicBezTo>
                    <a:pt x="10982" y="17673"/>
                    <a:pt x="10982" y="17673"/>
                    <a:pt x="10982" y="17673"/>
                  </a:cubicBezTo>
                  <a:cubicBezTo>
                    <a:pt x="10982" y="17673"/>
                    <a:pt x="10982" y="17673"/>
                    <a:pt x="10982" y="17673"/>
                  </a:cubicBezTo>
                  <a:cubicBezTo>
                    <a:pt x="10982" y="17673"/>
                    <a:pt x="10982" y="17673"/>
                    <a:pt x="10982" y="17673"/>
                  </a:cubicBezTo>
                  <a:close/>
                  <a:moveTo>
                    <a:pt x="10709" y="17804"/>
                  </a:moveTo>
                  <a:cubicBezTo>
                    <a:pt x="10800" y="17673"/>
                    <a:pt x="10800" y="17673"/>
                    <a:pt x="10800" y="17673"/>
                  </a:cubicBezTo>
                  <a:cubicBezTo>
                    <a:pt x="10891" y="17542"/>
                    <a:pt x="10891" y="17542"/>
                    <a:pt x="10891" y="17542"/>
                  </a:cubicBezTo>
                  <a:cubicBezTo>
                    <a:pt x="10800" y="17804"/>
                    <a:pt x="10800" y="17804"/>
                    <a:pt x="10800" y="17804"/>
                  </a:cubicBezTo>
                  <a:cubicBezTo>
                    <a:pt x="10709" y="17804"/>
                    <a:pt x="10709" y="17804"/>
                    <a:pt x="10709" y="17804"/>
                  </a:cubicBezTo>
                  <a:close/>
                  <a:moveTo>
                    <a:pt x="10165" y="18327"/>
                  </a:moveTo>
                  <a:cubicBezTo>
                    <a:pt x="10165" y="18327"/>
                    <a:pt x="10165" y="18327"/>
                    <a:pt x="10165" y="18327"/>
                  </a:cubicBezTo>
                  <a:cubicBezTo>
                    <a:pt x="10165" y="18327"/>
                    <a:pt x="10165" y="18327"/>
                    <a:pt x="10165" y="18327"/>
                  </a:cubicBezTo>
                  <a:cubicBezTo>
                    <a:pt x="10255" y="18196"/>
                    <a:pt x="10255" y="18196"/>
                    <a:pt x="10255" y="18196"/>
                  </a:cubicBezTo>
                  <a:cubicBezTo>
                    <a:pt x="10255" y="18327"/>
                    <a:pt x="10255" y="18327"/>
                    <a:pt x="10255" y="18327"/>
                  </a:cubicBezTo>
                  <a:cubicBezTo>
                    <a:pt x="10165" y="18327"/>
                    <a:pt x="10165" y="18327"/>
                    <a:pt x="10165" y="18327"/>
                  </a:cubicBezTo>
                  <a:close/>
                  <a:moveTo>
                    <a:pt x="9892" y="17411"/>
                  </a:moveTo>
                  <a:cubicBezTo>
                    <a:pt x="9983" y="17411"/>
                    <a:pt x="9983" y="17411"/>
                    <a:pt x="9983" y="17411"/>
                  </a:cubicBezTo>
                  <a:cubicBezTo>
                    <a:pt x="9983" y="17542"/>
                    <a:pt x="9983" y="17542"/>
                    <a:pt x="9983" y="17542"/>
                  </a:cubicBezTo>
                  <a:cubicBezTo>
                    <a:pt x="9892" y="17542"/>
                    <a:pt x="9892" y="17542"/>
                    <a:pt x="9892" y="17542"/>
                  </a:cubicBezTo>
                  <a:cubicBezTo>
                    <a:pt x="9892" y="17411"/>
                    <a:pt x="9892" y="17411"/>
                    <a:pt x="9892" y="17411"/>
                  </a:cubicBezTo>
                  <a:close/>
                  <a:moveTo>
                    <a:pt x="8350" y="18327"/>
                  </a:moveTo>
                  <a:cubicBezTo>
                    <a:pt x="8259" y="18327"/>
                    <a:pt x="8350" y="18327"/>
                    <a:pt x="8350" y="18327"/>
                  </a:cubicBezTo>
                  <a:cubicBezTo>
                    <a:pt x="8350" y="18327"/>
                    <a:pt x="8350" y="18327"/>
                    <a:pt x="8350" y="18327"/>
                  </a:cubicBezTo>
                  <a:cubicBezTo>
                    <a:pt x="8350" y="18327"/>
                    <a:pt x="8350" y="18327"/>
                    <a:pt x="8350" y="18327"/>
                  </a:cubicBezTo>
                  <a:close/>
                  <a:moveTo>
                    <a:pt x="8168" y="18327"/>
                  </a:moveTo>
                  <a:cubicBezTo>
                    <a:pt x="8259" y="18458"/>
                    <a:pt x="8259" y="18458"/>
                    <a:pt x="8259" y="18458"/>
                  </a:cubicBezTo>
                  <a:cubicBezTo>
                    <a:pt x="8259" y="18458"/>
                    <a:pt x="8259" y="18458"/>
                    <a:pt x="8259" y="18458"/>
                  </a:cubicBezTo>
                  <a:cubicBezTo>
                    <a:pt x="8168" y="18327"/>
                    <a:pt x="8168" y="18327"/>
                    <a:pt x="8168" y="18327"/>
                  </a:cubicBezTo>
                  <a:close/>
                  <a:moveTo>
                    <a:pt x="8531" y="18720"/>
                  </a:moveTo>
                  <a:cubicBezTo>
                    <a:pt x="8622" y="18851"/>
                    <a:pt x="8622" y="18851"/>
                    <a:pt x="8622" y="18851"/>
                  </a:cubicBezTo>
                  <a:cubicBezTo>
                    <a:pt x="8531" y="18851"/>
                    <a:pt x="8531" y="18851"/>
                    <a:pt x="8531" y="18851"/>
                  </a:cubicBezTo>
                  <a:cubicBezTo>
                    <a:pt x="8531" y="18851"/>
                    <a:pt x="8531" y="18851"/>
                    <a:pt x="8531" y="18851"/>
                  </a:cubicBezTo>
                  <a:cubicBezTo>
                    <a:pt x="8531" y="18720"/>
                    <a:pt x="8531" y="18720"/>
                    <a:pt x="8531" y="18720"/>
                  </a:cubicBezTo>
                  <a:close/>
                  <a:moveTo>
                    <a:pt x="8531" y="18720"/>
                  </a:moveTo>
                  <a:cubicBezTo>
                    <a:pt x="8531" y="18589"/>
                    <a:pt x="8531" y="18589"/>
                    <a:pt x="8531" y="18589"/>
                  </a:cubicBezTo>
                  <a:cubicBezTo>
                    <a:pt x="8531" y="18720"/>
                    <a:pt x="8531" y="18720"/>
                    <a:pt x="8531" y="18720"/>
                  </a:cubicBezTo>
                  <a:cubicBezTo>
                    <a:pt x="8531" y="18720"/>
                    <a:pt x="8531" y="18720"/>
                    <a:pt x="8531" y="18720"/>
                  </a:cubicBezTo>
                  <a:close/>
                  <a:moveTo>
                    <a:pt x="8168" y="18851"/>
                  </a:moveTo>
                  <a:cubicBezTo>
                    <a:pt x="8259" y="18720"/>
                    <a:pt x="8259" y="18720"/>
                    <a:pt x="8259" y="18720"/>
                  </a:cubicBezTo>
                  <a:cubicBezTo>
                    <a:pt x="8259" y="18589"/>
                    <a:pt x="8259" y="18589"/>
                    <a:pt x="8259" y="18589"/>
                  </a:cubicBezTo>
                  <a:cubicBezTo>
                    <a:pt x="8350" y="18589"/>
                    <a:pt x="8350" y="18589"/>
                    <a:pt x="8350" y="18589"/>
                  </a:cubicBezTo>
                  <a:cubicBezTo>
                    <a:pt x="8440" y="18589"/>
                    <a:pt x="8440" y="18589"/>
                    <a:pt x="8440" y="18589"/>
                  </a:cubicBezTo>
                  <a:cubicBezTo>
                    <a:pt x="8350" y="18589"/>
                    <a:pt x="8350" y="18589"/>
                    <a:pt x="8350" y="18589"/>
                  </a:cubicBezTo>
                  <a:cubicBezTo>
                    <a:pt x="8350" y="18720"/>
                    <a:pt x="8350" y="18720"/>
                    <a:pt x="8350" y="18720"/>
                  </a:cubicBezTo>
                  <a:cubicBezTo>
                    <a:pt x="8259" y="18851"/>
                    <a:pt x="8259" y="18851"/>
                    <a:pt x="8259" y="18851"/>
                  </a:cubicBezTo>
                  <a:cubicBezTo>
                    <a:pt x="8168" y="18851"/>
                    <a:pt x="8168" y="18851"/>
                    <a:pt x="8168" y="18851"/>
                  </a:cubicBezTo>
                  <a:close/>
                  <a:moveTo>
                    <a:pt x="8077" y="18589"/>
                  </a:moveTo>
                  <a:cubicBezTo>
                    <a:pt x="7987" y="18458"/>
                    <a:pt x="7987" y="18458"/>
                    <a:pt x="7987" y="18458"/>
                  </a:cubicBezTo>
                  <a:cubicBezTo>
                    <a:pt x="8077" y="18327"/>
                    <a:pt x="8077" y="18327"/>
                    <a:pt x="8077" y="18327"/>
                  </a:cubicBezTo>
                  <a:cubicBezTo>
                    <a:pt x="8077" y="18327"/>
                    <a:pt x="8077" y="18327"/>
                    <a:pt x="8077" y="18327"/>
                  </a:cubicBezTo>
                  <a:cubicBezTo>
                    <a:pt x="8168" y="18458"/>
                    <a:pt x="8168" y="18458"/>
                    <a:pt x="8168" y="18458"/>
                  </a:cubicBezTo>
                  <a:cubicBezTo>
                    <a:pt x="8168" y="18458"/>
                    <a:pt x="8168" y="18458"/>
                    <a:pt x="8168" y="18458"/>
                  </a:cubicBezTo>
                  <a:cubicBezTo>
                    <a:pt x="8077" y="18589"/>
                    <a:pt x="8077" y="18589"/>
                    <a:pt x="8077" y="18589"/>
                  </a:cubicBezTo>
                  <a:cubicBezTo>
                    <a:pt x="8077" y="18589"/>
                    <a:pt x="8077" y="18589"/>
                    <a:pt x="8077" y="18589"/>
                  </a:cubicBezTo>
                  <a:close/>
                  <a:moveTo>
                    <a:pt x="7624" y="18458"/>
                  </a:moveTo>
                  <a:cubicBezTo>
                    <a:pt x="7714" y="18458"/>
                    <a:pt x="7714" y="18458"/>
                    <a:pt x="7714" y="18458"/>
                  </a:cubicBezTo>
                  <a:cubicBezTo>
                    <a:pt x="7714" y="18589"/>
                    <a:pt x="7714" y="18589"/>
                    <a:pt x="7714" y="18589"/>
                  </a:cubicBezTo>
                  <a:cubicBezTo>
                    <a:pt x="7714" y="18589"/>
                    <a:pt x="7714" y="18589"/>
                    <a:pt x="7714" y="18589"/>
                  </a:cubicBezTo>
                  <a:cubicBezTo>
                    <a:pt x="7624" y="18458"/>
                    <a:pt x="7624" y="18458"/>
                    <a:pt x="7624" y="18458"/>
                  </a:cubicBezTo>
                  <a:close/>
                  <a:moveTo>
                    <a:pt x="7442" y="18720"/>
                  </a:moveTo>
                  <a:cubicBezTo>
                    <a:pt x="7351" y="18720"/>
                    <a:pt x="7351" y="18720"/>
                    <a:pt x="7351" y="18720"/>
                  </a:cubicBezTo>
                  <a:cubicBezTo>
                    <a:pt x="7442" y="18589"/>
                    <a:pt x="7442" y="18589"/>
                    <a:pt x="7442" y="18589"/>
                  </a:cubicBezTo>
                  <a:cubicBezTo>
                    <a:pt x="7442" y="18720"/>
                    <a:pt x="7442" y="18720"/>
                    <a:pt x="7442" y="18720"/>
                  </a:cubicBezTo>
                  <a:cubicBezTo>
                    <a:pt x="7442" y="18720"/>
                    <a:pt x="7442" y="18720"/>
                    <a:pt x="7442" y="18720"/>
                  </a:cubicBezTo>
                  <a:close/>
                  <a:moveTo>
                    <a:pt x="7079" y="18982"/>
                  </a:moveTo>
                  <a:cubicBezTo>
                    <a:pt x="7170" y="19113"/>
                    <a:pt x="7170" y="19113"/>
                    <a:pt x="7170" y="19113"/>
                  </a:cubicBezTo>
                  <a:cubicBezTo>
                    <a:pt x="7170" y="19113"/>
                    <a:pt x="7170" y="19113"/>
                    <a:pt x="7170" y="19113"/>
                  </a:cubicBezTo>
                  <a:cubicBezTo>
                    <a:pt x="7079" y="19113"/>
                    <a:pt x="7079" y="19113"/>
                    <a:pt x="7079" y="19113"/>
                  </a:cubicBezTo>
                  <a:cubicBezTo>
                    <a:pt x="7079" y="18982"/>
                    <a:pt x="7079" y="18982"/>
                    <a:pt x="7079" y="18982"/>
                  </a:cubicBezTo>
                  <a:close/>
                  <a:moveTo>
                    <a:pt x="0" y="20815"/>
                  </a:moveTo>
                  <a:cubicBezTo>
                    <a:pt x="0" y="20945"/>
                    <a:pt x="0" y="20945"/>
                    <a:pt x="0" y="20945"/>
                  </a:cubicBezTo>
                  <a:cubicBezTo>
                    <a:pt x="91" y="20815"/>
                    <a:pt x="91" y="20815"/>
                    <a:pt x="91" y="20815"/>
                  </a:cubicBezTo>
                  <a:cubicBezTo>
                    <a:pt x="0" y="20815"/>
                    <a:pt x="0" y="20815"/>
                    <a:pt x="0" y="20815"/>
                  </a:cubicBezTo>
                  <a:close/>
                  <a:moveTo>
                    <a:pt x="91" y="20553"/>
                  </a:moveTo>
                  <a:cubicBezTo>
                    <a:pt x="0" y="20684"/>
                    <a:pt x="0" y="20684"/>
                    <a:pt x="0" y="20684"/>
                  </a:cubicBezTo>
                  <a:cubicBezTo>
                    <a:pt x="91" y="20684"/>
                    <a:pt x="91" y="20684"/>
                    <a:pt x="91" y="20684"/>
                  </a:cubicBezTo>
                  <a:cubicBezTo>
                    <a:pt x="182" y="20553"/>
                    <a:pt x="182" y="20553"/>
                    <a:pt x="182" y="20553"/>
                  </a:cubicBezTo>
                  <a:cubicBezTo>
                    <a:pt x="91" y="20553"/>
                    <a:pt x="91" y="20553"/>
                    <a:pt x="91" y="20553"/>
                  </a:cubicBezTo>
                  <a:close/>
                  <a:moveTo>
                    <a:pt x="182" y="20291"/>
                  </a:moveTo>
                  <a:cubicBezTo>
                    <a:pt x="272" y="20422"/>
                    <a:pt x="272" y="20422"/>
                    <a:pt x="272" y="20422"/>
                  </a:cubicBezTo>
                  <a:cubicBezTo>
                    <a:pt x="272" y="20291"/>
                    <a:pt x="272" y="20291"/>
                    <a:pt x="272" y="20291"/>
                  </a:cubicBezTo>
                  <a:cubicBezTo>
                    <a:pt x="182" y="20291"/>
                    <a:pt x="182" y="20291"/>
                    <a:pt x="182" y="20291"/>
                  </a:cubicBezTo>
                  <a:close/>
                  <a:moveTo>
                    <a:pt x="726" y="20422"/>
                  </a:moveTo>
                  <a:cubicBezTo>
                    <a:pt x="635" y="20291"/>
                    <a:pt x="635" y="20291"/>
                    <a:pt x="635" y="20291"/>
                  </a:cubicBezTo>
                  <a:cubicBezTo>
                    <a:pt x="545" y="20291"/>
                    <a:pt x="545" y="20291"/>
                    <a:pt x="545" y="20291"/>
                  </a:cubicBezTo>
                  <a:cubicBezTo>
                    <a:pt x="454" y="20291"/>
                    <a:pt x="454" y="20291"/>
                    <a:pt x="454" y="20291"/>
                  </a:cubicBezTo>
                  <a:cubicBezTo>
                    <a:pt x="454" y="20422"/>
                    <a:pt x="454" y="20422"/>
                    <a:pt x="454" y="20422"/>
                  </a:cubicBezTo>
                  <a:cubicBezTo>
                    <a:pt x="545" y="20422"/>
                    <a:pt x="545" y="20422"/>
                    <a:pt x="545" y="20422"/>
                  </a:cubicBezTo>
                  <a:cubicBezTo>
                    <a:pt x="545" y="20422"/>
                    <a:pt x="545" y="20422"/>
                    <a:pt x="545" y="20422"/>
                  </a:cubicBezTo>
                  <a:cubicBezTo>
                    <a:pt x="545" y="20553"/>
                    <a:pt x="545" y="20553"/>
                    <a:pt x="545" y="20553"/>
                  </a:cubicBezTo>
                  <a:cubicBezTo>
                    <a:pt x="545" y="20553"/>
                    <a:pt x="545" y="20553"/>
                    <a:pt x="545" y="20553"/>
                  </a:cubicBezTo>
                  <a:cubicBezTo>
                    <a:pt x="635" y="20422"/>
                    <a:pt x="635" y="20422"/>
                    <a:pt x="635" y="20422"/>
                  </a:cubicBezTo>
                  <a:cubicBezTo>
                    <a:pt x="726" y="20422"/>
                    <a:pt x="726" y="20422"/>
                    <a:pt x="726" y="20422"/>
                  </a:cubicBezTo>
                  <a:close/>
                  <a:moveTo>
                    <a:pt x="726" y="20553"/>
                  </a:moveTo>
                  <a:cubicBezTo>
                    <a:pt x="817" y="20684"/>
                    <a:pt x="817" y="20684"/>
                    <a:pt x="817" y="20684"/>
                  </a:cubicBezTo>
                  <a:cubicBezTo>
                    <a:pt x="908" y="20553"/>
                    <a:pt x="908" y="20553"/>
                    <a:pt x="908" y="20553"/>
                  </a:cubicBezTo>
                  <a:cubicBezTo>
                    <a:pt x="908" y="20422"/>
                    <a:pt x="908" y="20422"/>
                    <a:pt x="908" y="20422"/>
                  </a:cubicBezTo>
                  <a:cubicBezTo>
                    <a:pt x="908" y="20422"/>
                    <a:pt x="908" y="20422"/>
                    <a:pt x="908" y="20422"/>
                  </a:cubicBezTo>
                  <a:cubicBezTo>
                    <a:pt x="908" y="20422"/>
                    <a:pt x="908" y="20422"/>
                    <a:pt x="908" y="20422"/>
                  </a:cubicBezTo>
                  <a:cubicBezTo>
                    <a:pt x="817" y="20422"/>
                    <a:pt x="817" y="20422"/>
                    <a:pt x="817" y="20422"/>
                  </a:cubicBezTo>
                  <a:cubicBezTo>
                    <a:pt x="817" y="20553"/>
                    <a:pt x="817" y="20553"/>
                    <a:pt x="817" y="20553"/>
                  </a:cubicBezTo>
                  <a:cubicBezTo>
                    <a:pt x="726" y="20553"/>
                    <a:pt x="726" y="20553"/>
                    <a:pt x="726" y="20553"/>
                  </a:cubicBezTo>
                  <a:close/>
                  <a:moveTo>
                    <a:pt x="1180" y="20553"/>
                  </a:moveTo>
                  <a:cubicBezTo>
                    <a:pt x="1089" y="20422"/>
                    <a:pt x="1089" y="20422"/>
                    <a:pt x="1089" y="20422"/>
                  </a:cubicBezTo>
                  <a:cubicBezTo>
                    <a:pt x="1089" y="20422"/>
                    <a:pt x="1089" y="20422"/>
                    <a:pt x="1089" y="20422"/>
                  </a:cubicBezTo>
                  <a:cubicBezTo>
                    <a:pt x="1089" y="20553"/>
                    <a:pt x="1089" y="20553"/>
                    <a:pt x="1089" y="20553"/>
                  </a:cubicBezTo>
                  <a:cubicBezTo>
                    <a:pt x="998" y="20553"/>
                    <a:pt x="998" y="20553"/>
                    <a:pt x="998" y="20553"/>
                  </a:cubicBezTo>
                  <a:cubicBezTo>
                    <a:pt x="998" y="20684"/>
                    <a:pt x="998" y="20684"/>
                    <a:pt x="998" y="20684"/>
                  </a:cubicBezTo>
                  <a:cubicBezTo>
                    <a:pt x="1089" y="20684"/>
                    <a:pt x="1089" y="20684"/>
                    <a:pt x="1089" y="20684"/>
                  </a:cubicBezTo>
                  <a:cubicBezTo>
                    <a:pt x="1180" y="20553"/>
                    <a:pt x="1180" y="20553"/>
                    <a:pt x="1180" y="20553"/>
                  </a:cubicBezTo>
                  <a:close/>
                  <a:moveTo>
                    <a:pt x="2087" y="20553"/>
                  </a:moveTo>
                  <a:cubicBezTo>
                    <a:pt x="2087" y="20422"/>
                    <a:pt x="2087" y="20422"/>
                    <a:pt x="2087" y="20422"/>
                  </a:cubicBezTo>
                  <a:cubicBezTo>
                    <a:pt x="2178" y="20291"/>
                    <a:pt x="2178" y="20291"/>
                    <a:pt x="2178" y="20291"/>
                  </a:cubicBezTo>
                  <a:cubicBezTo>
                    <a:pt x="2178" y="20291"/>
                    <a:pt x="2178" y="20291"/>
                    <a:pt x="2178" y="20291"/>
                  </a:cubicBezTo>
                  <a:cubicBezTo>
                    <a:pt x="2087" y="20160"/>
                    <a:pt x="2087" y="20160"/>
                    <a:pt x="2087" y="20160"/>
                  </a:cubicBezTo>
                  <a:cubicBezTo>
                    <a:pt x="1997" y="20291"/>
                    <a:pt x="1997" y="20291"/>
                    <a:pt x="1997" y="20291"/>
                  </a:cubicBezTo>
                  <a:cubicBezTo>
                    <a:pt x="1997" y="20422"/>
                    <a:pt x="1997" y="20422"/>
                    <a:pt x="1997" y="20422"/>
                  </a:cubicBezTo>
                  <a:cubicBezTo>
                    <a:pt x="1997" y="20422"/>
                    <a:pt x="1997" y="20422"/>
                    <a:pt x="1997" y="20422"/>
                  </a:cubicBezTo>
                  <a:cubicBezTo>
                    <a:pt x="1906" y="20422"/>
                    <a:pt x="1906" y="20422"/>
                    <a:pt x="1906" y="20422"/>
                  </a:cubicBezTo>
                  <a:cubicBezTo>
                    <a:pt x="1906" y="20422"/>
                    <a:pt x="1906" y="20422"/>
                    <a:pt x="1906" y="20422"/>
                  </a:cubicBezTo>
                  <a:cubicBezTo>
                    <a:pt x="1815" y="20422"/>
                    <a:pt x="1815" y="20422"/>
                    <a:pt x="1815" y="20422"/>
                  </a:cubicBezTo>
                  <a:cubicBezTo>
                    <a:pt x="1724" y="20422"/>
                    <a:pt x="1724" y="20422"/>
                    <a:pt x="1724" y="20422"/>
                  </a:cubicBezTo>
                  <a:cubicBezTo>
                    <a:pt x="1724" y="20422"/>
                    <a:pt x="1724" y="20422"/>
                    <a:pt x="1724" y="20422"/>
                  </a:cubicBezTo>
                  <a:cubicBezTo>
                    <a:pt x="1815" y="20553"/>
                    <a:pt x="1815" y="20553"/>
                    <a:pt x="1815" y="20553"/>
                  </a:cubicBezTo>
                  <a:cubicBezTo>
                    <a:pt x="1815" y="20553"/>
                    <a:pt x="1815" y="20553"/>
                    <a:pt x="1815" y="20553"/>
                  </a:cubicBezTo>
                  <a:cubicBezTo>
                    <a:pt x="1906" y="20553"/>
                    <a:pt x="1906" y="20553"/>
                    <a:pt x="1906" y="20553"/>
                  </a:cubicBezTo>
                  <a:cubicBezTo>
                    <a:pt x="1997" y="20422"/>
                    <a:pt x="1997" y="20422"/>
                    <a:pt x="1997" y="20422"/>
                  </a:cubicBezTo>
                  <a:cubicBezTo>
                    <a:pt x="2087" y="20553"/>
                    <a:pt x="2087" y="20553"/>
                    <a:pt x="2087" y="20553"/>
                  </a:cubicBezTo>
                  <a:close/>
                  <a:moveTo>
                    <a:pt x="2269" y="20553"/>
                  </a:moveTo>
                  <a:cubicBezTo>
                    <a:pt x="2450" y="20553"/>
                    <a:pt x="2450" y="20553"/>
                    <a:pt x="2450" y="20553"/>
                  </a:cubicBezTo>
                  <a:cubicBezTo>
                    <a:pt x="2541" y="20553"/>
                    <a:pt x="2541" y="20553"/>
                    <a:pt x="2541" y="20553"/>
                  </a:cubicBezTo>
                  <a:cubicBezTo>
                    <a:pt x="2541" y="20684"/>
                    <a:pt x="2541" y="20684"/>
                    <a:pt x="2541" y="20684"/>
                  </a:cubicBezTo>
                  <a:cubicBezTo>
                    <a:pt x="2450" y="20684"/>
                    <a:pt x="2450" y="20684"/>
                    <a:pt x="2450" y="20684"/>
                  </a:cubicBezTo>
                  <a:cubicBezTo>
                    <a:pt x="2269" y="20553"/>
                    <a:pt x="2269" y="20553"/>
                    <a:pt x="2269" y="20553"/>
                  </a:cubicBezTo>
                  <a:cubicBezTo>
                    <a:pt x="2178" y="20553"/>
                    <a:pt x="2178" y="20553"/>
                    <a:pt x="2178" y="20553"/>
                  </a:cubicBezTo>
                  <a:cubicBezTo>
                    <a:pt x="2178" y="20553"/>
                    <a:pt x="2178" y="20553"/>
                    <a:pt x="2178" y="20553"/>
                  </a:cubicBezTo>
                  <a:cubicBezTo>
                    <a:pt x="2178" y="20553"/>
                    <a:pt x="2269" y="20553"/>
                    <a:pt x="2269" y="20553"/>
                  </a:cubicBezTo>
                  <a:close/>
                  <a:moveTo>
                    <a:pt x="2904" y="20422"/>
                  </a:moveTo>
                  <a:cubicBezTo>
                    <a:pt x="2813" y="20291"/>
                    <a:pt x="2813" y="20291"/>
                    <a:pt x="2813" y="20291"/>
                  </a:cubicBezTo>
                  <a:cubicBezTo>
                    <a:pt x="2723" y="20291"/>
                    <a:pt x="2723" y="20291"/>
                    <a:pt x="2723" y="20291"/>
                  </a:cubicBezTo>
                  <a:cubicBezTo>
                    <a:pt x="2723" y="20422"/>
                    <a:pt x="2723" y="20422"/>
                    <a:pt x="2723" y="20422"/>
                  </a:cubicBezTo>
                  <a:cubicBezTo>
                    <a:pt x="2813" y="20422"/>
                    <a:pt x="2813" y="20422"/>
                    <a:pt x="2813" y="20422"/>
                  </a:cubicBezTo>
                  <a:cubicBezTo>
                    <a:pt x="2904" y="20422"/>
                    <a:pt x="2904" y="20422"/>
                    <a:pt x="2904" y="20422"/>
                  </a:cubicBezTo>
                  <a:close/>
                  <a:moveTo>
                    <a:pt x="3358" y="20422"/>
                  </a:moveTo>
                  <a:cubicBezTo>
                    <a:pt x="3358" y="20291"/>
                    <a:pt x="3358" y="20291"/>
                    <a:pt x="3358" y="20291"/>
                  </a:cubicBezTo>
                  <a:cubicBezTo>
                    <a:pt x="3267" y="20291"/>
                    <a:pt x="3267" y="20291"/>
                    <a:pt x="3267" y="20291"/>
                  </a:cubicBezTo>
                  <a:cubicBezTo>
                    <a:pt x="3358" y="20422"/>
                    <a:pt x="3358" y="20422"/>
                    <a:pt x="3358" y="20422"/>
                  </a:cubicBezTo>
                  <a:close/>
                  <a:moveTo>
                    <a:pt x="3630" y="20160"/>
                  </a:moveTo>
                  <a:cubicBezTo>
                    <a:pt x="3539" y="20160"/>
                    <a:pt x="3539" y="20160"/>
                    <a:pt x="3539" y="20160"/>
                  </a:cubicBezTo>
                  <a:cubicBezTo>
                    <a:pt x="3539" y="20160"/>
                    <a:pt x="3539" y="20160"/>
                    <a:pt x="3539" y="20160"/>
                  </a:cubicBezTo>
                  <a:cubicBezTo>
                    <a:pt x="3539" y="20291"/>
                    <a:pt x="3539" y="20291"/>
                    <a:pt x="3539" y="20291"/>
                  </a:cubicBezTo>
                  <a:cubicBezTo>
                    <a:pt x="3630" y="20160"/>
                    <a:pt x="3630" y="20160"/>
                    <a:pt x="3630" y="20160"/>
                  </a:cubicBezTo>
                  <a:cubicBezTo>
                    <a:pt x="3630" y="20160"/>
                    <a:pt x="3630" y="20160"/>
                    <a:pt x="3630" y="20160"/>
                  </a:cubicBezTo>
                  <a:close/>
                  <a:moveTo>
                    <a:pt x="3903" y="20160"/>
                  </a:moveTo>
                  <a:cubicBezTo>
                    <a:pt x="3812" y="20160"/>
                    <a:pt x="3812" y="20160"/>
                    <a:pt x="3812" y="20160"/>
                  </a:cubicBezTo>
                  <a:cubicBezTo>
                    <a:pt x="3721" y="20160"/>
                    <a:pt x="3721" y="20160"/>
                    <a:pt x="3721" y="20160"/>
                  </a:cubicBezTo>
                  <a:cubicBezTo>
                    <a:pt x="3812" y="20160"/>
                    <a:pt x="3812" y="20160"/>
                    <a:pt x="3812" y="20160"/>
                  </a:cubicBezTo>
                  <a:cubicBezTo>
                    <a:pt x="3903" y="20160"/>
                    <a:pt x="3903" y="20160"/>
                    <a:pt x="3903" y="20160"/>
                  </a:cubicBezTo>
                  <a:close/>
                  <a:moveTo>
                    <a:pt x="3903" y="20029"/>
                  </a:moveTo>
                  <a:cubicBezTo>
                    <a:pt x="3903" y="19898"/>
                    <a:pt x="3903" y="19898"/>
                    <a:pt x="3903" y="19898"/>
                  </a:cubicBezTo>
                  <a:cubicBezTo>
                    <a:pt x="3812" y="20029"/>
                    <a:pt x="3812" y="20029"/>
                    <a:pt x="3812" y="20029"/>
                  </a:cubicBezTo>
                  <a:cubicBezTo>
                    <a:pt x="3903" y="20029"/>
                    <a:pt x="3903" y="20029"/>
                    <a:pt x="3903" y="20029"/>
                  </a:cubicBezTo>
                  <a:close/>
                  <a:moveTo>
                    <a:pt x="3903" y="20029"/>
                  </a:moveTo>
                  <a:cubicBezTo>
                    <a:pt x="3993" y="20160"/>
                    <a:pt x="3993" y="20160"/>
                    <a:pt x="3993" y="20160"/>
                  </a:cubicBezTo>
                  <a:cubicBezTo>
                    <a:pt x="3993" y="20029"/>
                    <a:pt x="3993" y="20029"/>
                    <a:pt x="3993" y="20029"/>
                  </a:cubicBezTo>
                  <a:cubicBezTo>
                    <a:pt x="3993" y="20029"/>
                    <a:pt x="3993" y="20029"/>
                    <a:pt x="3993" y="20029"/>
                  </a:cubicBezTo>
                  <a:cubicBezTo>
                    <a:pt x="3903" y="20029"/>
                    <a:pt x="3903" y="20029"/>
                    <a:pt x="3903" y="20029"/>
                  </a:cubicBezTo>
                  <a:close/>
                  <a:moveTo>
                    <a:pt x="4810" y="19505"/>
                  </a:moveTo>
                  <a:cubicBezTo>
                    <a:pt x="4901" y="19636"/>
                    <a:pt x="4901" y="19636"/>
                    <a:pt x="4901" y="19636"/>
                  </a:cubicBezTo>
                  <a:cubicBezTo>
                    <a:pt x="4901" y="19636"/>
                    <a:pt x="4901" y="19636"/>
                    <a:pt x="4901" y="19636"/>
                  </a:cubicBezTo>
                  <a:cubicBezTo>
                    <a:pt x="4810" y="19636"/>
                    <a:pt x="4810" y="19636"/>
                    <a:pt x="4810" y="19636"/>
                  </a:cubicBezTo>
                  <a:cubicBezTo>
                    <a:pt x="4810" y="19767"/>
                    <a:pt x="4810" y="19767"/>
                    <a:pt x="4810" y="19767"/>
                  </a:cubicBezTo>
                  <a:cubicBezTo>
                    <a:pt x="4719" y="19898"/>
                    <a:pt x="4719" y="19898"/>
                    <a:pt x="4719" y="19898"/>
                  </a:cubicBezTo>
                  <a:cubicBezTo>
                    <a:pt x="4538" y="20029"/>
                    <a:pt x="4538" y="20029"/>
                    <a:pt x="4538" y="20029"/>
                  </a:cubicBezTo>
                  <a:cubicBezTo>
                    <a:pt x="4447" y="20029"/>
                    <a:pt x="4447" y="20029"/>
                    <a:pt x="4447" y="20029"/>
                  </a:cubicBezTo>
                  <a:cubicBezTo>
                    <a:pt x="4356" y="20160"/>
                    <a:pt x="4356" y="20160"/>
                    <a:pt x="4356" y="20160"/>
                  </a:cubicBezTo>
                  <a:cubicBezTo>
                    <a:pt x="4175" y="20160"/>
                    <a:pt x="4175" y="20160"/>
                    <a:pt x="4175" y="20160"/>
                  </a:cubicBezTo>
                  <a:cubicBezTo>
                    <a:pt x="4266" y="20029"/>
                    <a:pt x="4266" y="20029"/>
                    <a:pt x="4266" y="20029"/>
                  </a:cubicBezTo>
                  <a:cubicBezTo>
                    <a:pt x="4356" y="20029"/>
                    <a:pt x="4356" y="20029"/>
                    <a:pt x="4356" y="20029"/>
                  </a:cubicBezTo>
                  <a:cubicBezTo>
                    <a:pt x="4356" y="19898"/>
                    <a:pt x="4356" y="19898"/>
                    <a:pt x="4356" y="19898"/>
                  </a:cubicBezTo>
                  <a:cubicBezTo>
                    <a:pt x="4447" y="19898"/>
                    <a:pt x="4447" y="19898"/>
                    <a:pt x="4447" y="19898"/>
                  </a:cubicBezTo>
                  <a:cubicBezTo>
                    <a:pt x="4447" y="19898"/>
                    <a:pt x="4447" y="19898"/>
                    <a:pt x="4447" y="19898"/>
                  </a:cubicBezTo>
                  <a:cubicBezTo>
                    <a:pt x="4538" y="19767"/>
                    <a:pt x="4538" y="19767"/>
                    <a:pt x="4538" y="19767"/>
                  </a:cubicBezTo>
                  <a:cubicBezTo>
                    <a:pt x="4629" y="19767"/>
                    <a:pt x="4629" y="19767"/>
                    <a:pt x="4629" y="19767"/>
                  </a:cubicBezTo>
                  <a:cubicBezTo>
                    <a:pt x="4629" y="19636"/>
                    <a:pt x="4629" y="19636"/>
                    <a:pt x="4629" y="19636"/>
                  </a:cubicBezTo>
                  <a:cubicBezTo>
                    <a:pt x="4629" y="19636"/>
                    <a:pt x="4629" y="19636"/>
                    <a:pt x="4629" y="19636"/>
                  </a:cubicBezTo>
                  <a:cubicBezTo>
                    <a:pt x="4719" y="19505"/>
                    <a:pt x="4719" y="19505"/>
                    <a:pt x="4719" y="19505"/>
                  </a:cubicBezTo>
                  <a:cubicBezTo>
                    <a:pt x="4719" y="19505"/>
                    <a:pt x="4810" y="19505"/>
                    <a:pt x="4810" y="19505"/>
                  </a:cubicBezTo>
                  <a:close/>
                  <a:moveTo>
                    <a:pt x="5536" y="19113"/>
                  </a:moveTo>
                  <a:cubicBezTo>
                    <a:pt x="5445" y="19113"/>
                    <a:pt x="5445" y="19113"/>
                    <a:pt x="5445" y="19113"/>
                  </a:cubicBezTo>
                  <a:cubicBezTo>
                    <a:pt x="5355" y="19244"/>
                    <a:pt x="5355" y="19244"/>
                    <a:pt x="5355" y="19244"/>
                  </a:cubicBezTo>
                  <a:cubicBezTo>
                    <a:pt x="5355" y="19375"/>
                    <a:pt x="5355" y="19375"/>
                    <a:pt x="5355" y="19375"/>
                  </a:cubicBezTo>
                  <a:cubicBezTo>
                    <a:pt x="5445" y="19375"/>
                    <a:pt x="5445" y="19375"/>
                    <a:pt x="5445" y="19375"/>
                  </a:cubicBezTo>
                  <a:cubicBezTo>
                    <a:pt x="5355" y="19505"/>
                    <a:pt x="5355" y="19505"/>
                    <a:pt x="5355" y="19505"/>
                  </a:cubicBezTo>
                  <a:cubicBezTo>
                    <a:pt x="5355" y="19375"/>
                    <a:pt x="5355" y="19375"/>
                    <a:pt x="5355" y="19375"/>
                  </a:cubicBezTo>
                  <a:cubicBezTo>
                    <a:pt x="5264" y="19505"/>
                    <a:pt x="5264" y="19505"/>
                    <a:pt x="5264" y="19505"/>
                  </a:cubicBezTo>
                  <a:cubicBezTo>
                    <a:pt x="5264" y="19505"/>
                    <a:pt x="5264" y="19505"/>
                    <a:pt x="5264" y="19505"/>
                  </a:cubicBezTo>
                  <a:cubicBezTo>
                    <a:pt x="5173" y="19505"/>
                    <a:pt x="5173" y="19505"/>
                    <a:pt x="5173" y="19505"/>
                  </a:cubicBezTo>
                  <a:cubicBezTo>
                    <a:pt x="5173" y="19636"/>
                    <a:pt x="5173" y="19636"/>
                    <a:pt x="5173" y="19636"/>
                  </a:cubicBezTo>
                  <a:cubicBezTo>
                    <a:pt x="5082" y="19636"/>
                    <a:pt x="5082" y="19636"/>
                    <a:pt x="5082" y="19636"/>
                  </a:cubicBezTo>
                  <a:cubicBezTo>
                    <a:pt x="4992" y="19767"/>
                    <a:pt x="4992" y="19767"/>
                    <a:pt x="4992" y="19767"/>
                  </a:cubicBezTo>
                  <a:cubicBezTo>
                    <a:pt x="4901" y="19767"/>
                    <a:pt x="4901" y="19767"/>
                    <a:pt x="4901" y="19767"/>
                  </a:cubicBezTo>
                  <a:cubicBezTo>
                    <a:pt x="4901" y="19767"/>
                    <a:pt x="4901" y="19767"/>
                    <a:pt x="4901" y="19767"/>
                  </a:cubicBezTo>
                  <a:cubicBezTo>
                    <a:pt x="4901" y="19898"/>
                    <a:pt x="4901" y="19898"/>
                    <a:pt x="4901" y="19898"/>
                  </a:cubicBezTo>
                  <a:cubicBezTo>
                    <a:pt x="5082" y="19898"/>
                    <a:pt x="5082" y="19898"/>
                    <a:pt x="5082" y="19898"/>
                  </a:cubicBezTo>
                  <a:cubicBezTo>
                    <a:pt x="5173" y="19767"/>
                    <a:pt x="5173" y="19767"/>
                    <a:pt x="5173" y="19767"/>
                  </a:cubicBezTo>
                  <a:cubicBezTo>
                    <a:pt x="5264" y="19636"/>
                    <a:pt x="5264" y="19636"/>
                    <a:pt x="5264" y="19636"/>
                  </a:cubicBezTo>
                  <a:cubicBezTo>
                    <a:pt x="5264" y="19767"/>
                    <a:pt x="5264" y="19767"/>
                    <a:pt x="5264" y="19767"/>
                  </a:cubicBezTo>
                  <a:cubicBezTo>
                    <a:pt x="5264" y="19767"/>
                    <a:pt x="5264" y="19767"/>
                    <a:pt x="5264" y="19767"/>
                  </a:cubicBezTo>
                  <a:cubicBezTo>
                    <a:pt x="5355" y="19636"/>
                    <a:pt x="5355" y="19636"/>
                    <a:pt x="5355" y="19636"/>
                  </a:cubicBezTo>
                  <a:cubicBezTo>
                    <a:pt x="5355" y="19636"/>
                    <a:pt x="5355" y="19636"/>
                    <a:pt x="5355" y="19636"/>
                  </a:cubicBezTo>
                  <a:cubicBezTo>
                    <a:pt x="5445" y="19636"/>
                    <a:pt x="5445" y="19636"/>
                    <a:pt x="5445" y="19636"/>
                  </a:cubicBezTo>
                  <a:cubicBezTo>
                    <a:pt x="5445" y="19636"/>
                    <a:pt x="5445" y="19636"/>
                    <a:pt x="5445" y="19636"/>
                  </a:cubicBezTo>
                  <a:cubicBezTo>
                    <a:pt x="5445" y="19636"/>
                    <a:pt x="5445" y="19636"/>
                    <a:pt x="5445" y="19636"/>
                  </a:cubicBezTo>
                  <a:cubicBezTo>
                    <a:pt x="5536" y="19505"/>
                    <a:pt x="5536" y="19505"/>
                    <a:pt x="5536" y="19505"/>
                  </a:cubicBezTo>
                  <a:cubicBezTo>
                    <a:pt x="5627" y="19505"/>
                    <a:pt x="5627" y="19505"/>
                    <a:pt x="5627" y="19505"/>
                  </a:cubicBezTo>
                  <a:cubicBezTo>
                    <a:pt x="5627" y="19505"/>
                    <a:pt x="5627" y="19505"/>
                    <a:pt x="5627" y="19505"/>
                  </a:cubicBezTo>
                  <a:cubicBezTo>
                    <a:pt x="5536" y="19375"/>
                    <a:pt x="5536" y="19375"/>
                    <a:pt x="5536" y="19375"/>
                  </a:cubicBezTo>
                  <a:cubicBezTo>
                    <a:pt x="5627" y="19375"/>
                    <a:pt x="5627" y="19375"/>
                    <a:pt x="5627" y="19375"/>
                  </a:cubicBezTo>
                  <a:cubicBezTo>
                    <a:pt x="5627" y="19244"/>
                    <a:pt x="5627" y="19244"/>
                    <a:pt x="5627" y="19244"/>
                  </a:cubicBezTo>
                  <a:cubicBezTo>
                    <a:pt x="5536" y="19244"/>
                    <a:pt x="5536" y="19244"/>
                    <a:pt x="5536" y="19244"/>
                  </a:cubicBezTo>
                  <a:cubicBezTo>
                    <a:pt x="5536" y="19113"/>
                    <a:pt x="5536" y="19113"/>
                    <a:pt x="5536" y="19113"/>
                  </a:cubicBezTo>
                  <a:close/>
                  <a:moveTo>
                    <a:pt x="5808" y="19375"/>
                  </a:moveTo>
                  <a:cubicBezTo>
                    <a:pt x="5718" y="19244"/>
                    <a:pt x="5718" y="19244"/>
                    <a:pt x="5718" y="19244"/>
                  </a:cubicBezTo>
                  <a:cubicBezTo>
                    <a:pt x="5718" y="19244"/>
                    <a:pt x="5718" y="19244"/>
                    <a:pt x="5718" y="19244"/>
                  </a:cubicBezTo>
                  <a:cubicBezTo>
                    <a:pt x="5718" y="19244"/>
                    <a:pt x="5718" y="19244"/>
                    <a:pt x="5718" y="19244"/>
                  </a:cubicBezTo>
                  <a:cubicBezTo>
                    <a:pt x="5808" y="19375"/>
                    <a:pt x="5808" y="19375"/>
                    <a:pt x="5808" y="19375"/>
                  </a:cubicBezTo>
                  <a:close/>
                  <a:moveTo>
                    <a:pt x="6171" y="19244"/>
                  </a:moveTo>
                  <a:cubicBezTo>
                    <a:pt x="6171" y="19244"/>
                    <a:pt x="6171" y="19244"/>
                    <a:pt x="6171" y="19244"/>
                  </a:cubicBezTo>
                  <a:cubicBezTo>
                    <a:pt x="6262" y="19244"/>
                    <a:pt x="6262" y="19244"/>
                    <a:pt x="6262" y="19244"/>
                  </a:cubicBezTo>
                  <a:cubicBezTo>
                    <a:pt x="6262" y="19244"/>
                    <a:pt x="6262" y="19244"/>
                    <a:pt x="6262" y="19244"/>
                  </a:cubicBezTo>
                  <a:cubicBezTo>
                    <a:pt x="6171" y="19244"/>
                    <a:pt x="6171" y="19244"/>
                    <a:pt x="6171" y="19244"/>
                  </a:cubicBezTo>
                  <a:cubicBezTo>
                    <a:pt x="6171" y="19244"/>
                    <a:pt x="6171" y="19244"/>
                    <a:pt x="6171" y="19244"/>
                  </a:cubicBezTo>
                  <a:close/>
                  <a:moveTo>
                    <a:pt x="5990" y="19244"/>
                  </a:moveTo>
                  <a:cubicBezTo>
                    <a:pt x="6081" y="19244"/>
                    <a:pt x="6081" y="19244"/>
                    <a:pt x="6081" y="19244"/>
                  </a:cubicBezTo>
                  <a:cubicBezTo>
                    <a:pt x="6081" y="19244"/>
                    <a:pt x="6081" y="19244"/>
                    <a:pt x="6081" y="19244"/>
                  </a:cubicBezTo>
                  <a:cubicBezTo>
                    <a:pt x="5990" y="19244"/>
                    <a:pt x="5990" y="19244"/>
                    <a:pt x="5990" y="19244"/>
                  </a:cubicBezTo>
                  <a:close/>
                  <a:moveTo>
                    <a:pt x="5990" y="19113"/>
                  </a:moveTo>
                  <a:cubicBezTo>
                    <a:pt x="5990" y="19113"/>
                    <a:pt x="5990" y="19113"/>
                    <a:pt x="5990" y="19113"/>
                  </a:cubicBezTo>
                  <a:cubicBezTo>
                    <a:pt x="5990" y="18982"/>
                    <a:pt x="5990" y="18982"/>
                    <a:pt x="5990" y="18982"/>
                  </a:cubicBezTo>
                  <a:cubicBezTo>
                    <a:pt x="5990" y="18982"/>
                    <a:pt x="5990" y="18982"/>
                    <a:pt x="5990" y="18982"/>
                  </a:cubicBezTo>
                  <a:cubicBezTo>
                    <a:pt x="6081" y="19113"/>
                    <a:pt x="6081" y="19113"/>
                    <a:pt x="6081" y="19113"/>
                  </a:cubicBezTo>
                  <a:cubicBezTo>
                    <a:pt x="5990" y="19113"/>
                    <a:pt x="5990" y="19113"/>
                    <a:pt x="5990" y="19113"/>
                  </a:cubicBezTo>
                  <a:close/>
                  <a:moveTo>
                    <a:pt x="5899" y="19113"/>
                  </a:moveTo>
                  <a:cubicBezTo>
                    <a:pt x="5808" y="19113"/>
                    <a:pt x="5808" y="19113"/>
                    <a:pt x="5808" y="19113"/>
                  </a:cubicBezTo>
                  <a:cubicBezTo>
                    <a:pt x="5808" y="19113"/>
                    <a:pt x="5808" y="19113"/>
                    <a:pt x="5808" y="19113"/>
                  </a:cubicBezTo>
                  <a:cubicBezTo>
                    <a:pt x="5808" y="19244"/>
                    <a:pt x="5808" y="19244"/>
                    <a:pt x="5808" y="19244"/>
                  </a:cubicBezTo>
                  <a:cubicBezTo>
                    <a:pt x="5899" y="19244"/>
                    <a:pt x="5899" y="19244"/>
                    <a:pt x="5899" y="19244"/>
                  </a:cubicBezTo>
                  <a:cubicBezTo>
                    <a:pt x="5899" y="19113"/>
                    <a:pt x="5899" y="19113"/>
                    <a:pt x="5899" y="19113"/>
                  </a:cubicBezTo>
                  <a:cubicBezTo>
                    <a:pt x="5899" y="19113"/>
                    <a:pt x="5899" y="19113"/>
                    <a:pt x="5899" y="19113"/>
                  </a:cubicBezTo>
                  <a:cubicBezTo>
                    <a:pt x="5899" y="19113"/>
                    <a:pt x="5899" y="19113"/>
                    <a:pt x="5899" y="19113"/>
                  </a:cubicBezTo>
                  <a:close/>
                  <a:moveTo>
                    <a:pt x="9529" y="14793"/>
                  </a:moveTo>
                  <a:cubicBezTo>
                    <a:pt x="9529" y="14793"/>
                    <a:pt x="9529" y="14793"/>
                    <a:pt x="9529" y="14793"/>
                  </a:cubicBezTo>
                  <a:cubicBezTo>
                    <a:pt x="9620" y="14662"/>
                    <a:pt x="9620" y="14662"/>
                    <a:pt x="9620" y="14662"/>
                  </a:cubicBezTo>
                  <a:cubicBezTo>
                    <a:pt x="9620" y="14793"/>
                    <a:pt x="9620" y="14793"/>
                    <a:pt x="9620" y="14793"/>
                  </a:cubicBezTo>
                  <a:cubicBezTo>
                    <a:pt x="9529" y="14793"/>
                    <a:pt x="9529" y="14793"/>
                    <a:pt x="9529" y="14793"/>
                  </a:cubicBezTo>
                  <a:close/>
                  <a:moveTo>
                    <a:pt x="9439" y="14793"/>
                  </a:moveTo>
                  <a:cubicBezTo>
                    <a:pt x="9348" y="14793"/>
                    <a:pt x="9348" y="14793"/>
                    <a:pt x="9348" y="14793"/>
                  </a:cubicBezTo>
                  <a:cubicBezTo>
                    <a:pt x="9348" y="14662"/>
                    <a:pt x="9348" y="14662"/>
                    <a:pt x="9348" y="14662"/>
                  </a:cubicBezTo>
                  <a:cubicBezTo>
                    <a:pt x="9439" y="14662"/>
                    <a:pt x="9439" y="14662"/>
                    <a:pt x="9439" y="14662"/>
                  </a:cubicBezTo>
                  <a:cubicBezTo>
                    <a:pt x="9529" y="14531"/>
                    <a:pt x="9529" y="14531"/>
                    <a:pt x="9529" y="14531"/>
                  </a:cubicBezTo>
                  <a:cubicBezTo>
                    <a:pt x="9529" y="14662"/>
                    <a:pt x="9529" y="14662"/>
                    <a:pt x="9529" y="14662"/>
                  </a:cubicBezTo>
                  <a:cubicBezTo>
                    <a:pt x="9439" y="14793"/>
                    <a:pt x="9439" y="14793"/>
                    <a:pt x="9439" y="14793"/>
                  </a:cubicBezTo>
                  <a:cubicBezTo>
                    <a:pt x="9439" y="14793"/>
                    <a:pt x="9439" y="14793"/>
                    <a:pt x="9439" y="14793"/>
                  </a:cubicBezTo>
                  <a:close/>
                  <a:moveTo>
                    <a:pt x="6353" y="18851"/>
                  </a:moveTo>
                  <a:cubicBezTo>
                    <a:pt x="6353" y="18720"/>
                    <a:pt x="6353" y="18720"/>
                    <a:pt x="6353" y="18720"/>
                  </a:cubicBezTo>
                  <a:cubicBezTo>
                    <a:pt x="6353" y="18720"/>
                    <a:pt x="6353" y="18720"/>
                    <a:pt x="6353" y="18720"/>
                  </a:cubicBezTo>
                  <a:cubicBezTo>
                    <a:pt x="6444" y="18720"/>
                    <a:pt x="6444" y="18720"/>
                    <a:pt x="6444" y="18720"/>
                  </a:cubicBezTo>
                  <a:cubicBezTo>
                    <a:pt x="6534" y="18589"/>
                    <a:pt x="6534" y="18589"/>
                    <a:pt x="6534" y="18589"/>
                  </a:cubicBezTo>
                  <a:cubicBezTo>
                    <a:pt x="6534" y="18589"/>
                    <a:pt x="6534" y="18589"/>
                    <a:pt x="6534" y="18589"/>
                  </a:cubicBezTo>
                  <a:cubicBezTo>
                    <a:pt x="6625" y="18458"/>
                    <a:pt x="6625" y="18458"/>
                    <a:pt x="6625" y="18458"/>
                  </a:cubicBezTo>
                  <a:cubicBezTo>
                    <a:pt x="6625" y="18458"/>
                    <a:pt x="6625" y="18458"/>
                    <a:pt x="6625" y="18458"/>
                  </a:cubicBezTo>
                  <a:cubicBezTo>
                    <a:pt x="6716" y="18458"/>
                    <a:pt x="6716" y="18458"/>
                    <a:pt x="6716" y="18458"/>
                  </a:cubicBezTo>
                  <a:cubicBezTo>
                    <a:pt x="6716" y="18458"/>
                    <a:pt x="6716" y="18458"/>
                    <a:pt x="6716" y="18458"/>
                  </a:cubicBezTo>
                  <a:cubicBezTo>
                    <a:pt x="6807" y="18458"/>
                    <a:pt x="6807" y="18458"/>
                    <a:pt x="6807" y="18458"/>
                  </a:cubicBezTo>
                  <a:cubicBezTo>
                    <a:pt x="6897" y="18458"/>
                    <a:pt x="6897" y="18458"/>
                    <a:pt x="6897" y="18458"/>
                  </a:cubicBezTo>
                  <a:cubicBezTo>
                    <a:pt x="6897" y="18458"/>
                    <a:pt x="6897" y="18458"/>
                    <a:pt x="6897" y="18458"/>
                  </a:cubicBezTo>
                  <a:cubicBezTo>
                    <a:pt x="6988" y="18458"/>
                    <a:pt x="6988" y="18458"/>
                    <a:pt x="6988" y="18458"/>
                  </a:cubicBezTo>
                  <a:cubicBezTo>
                    <a:pt x="7079" y="18458"/>
                    <a:pt x="7079" y="18458"/>
                    <a:pt x="7079" y="18458"/>
                  </a:cubicBezTo>
                  <a:cubicBezTo>
                    <a:pt x="6988" y="18589"/>
                    <a:pt x="6988" y="18589"/>
                    <a:pt x="6988" y="18589"/>
                  </a:cubicBezTo>
                  <a:cubicBezTo>
                    <a:pt x="7079" y="18720"/>
                    <a:pt x="7079" y="18720"/>
                    <a:pt x="7079" y="18720"/>
                  </a:cubicBezTo>
                  <a:cubicBezTo>
                    <a:pt x="7079" y="18720"/>
                    <a:pt x="7079" y="18720"/>
                    <a:pt x="7079" y="18720"/>
                  </a:cubicBezTo>
                  <a:cubicBezTo>
                    <a:pt x="6988" y="18720"/>
                    <a:pt x="6988" y="18720"/>
                    <a:pt x="6988" y="18720"/>
                  </a:cubicBezTo>
                  <a:cubicBezTo>
                    <a:pt x="6988" y="18851"/>
                    <a:pt x="6988" y="18851"/>
                    <a:pt x="6988" y="18851"/>
                  </a:cubicBezTo>
                  <a:cubicBezTo>
                    <a:pt x="6807" y="18851"/>
                    <a:pt x="6807" y="18851"/>
                    <a:pt x="6807" y="18851"/>
                  </a:cubicBezTo>
                  <a:cubicBezTo>
                    <a:pt x="6716" y="18851"/>
                    <a:pt x="6716" y="18851"/>
                    <a:pt x="6716" y="18851"/>
                  </a:cubicBezTo>
                  <a:cubicBezTo>
                    <a:pt x="6625" y="18851"/>
                    <a:pt x="6625" y="18851"/>
                    <a:pt x="6625" y="18851"/>
                  </a:cubicBezTo>
                  <a:cubicBezTo>
                    <a:pt x="6534" y="18982"/>
                    <a:pt x="6534" y="18982"/>
                    <a:pt x="6534" y="18982"/>
                  </a:cubicBezTo>
                  <a:cubicBezTo>
                    <a:pt x="6444" y="18982"/>
                    <a:pt x="6444" y="18982"/>
                    <a:pt x="6444" y="18982"/>
                  </a:cubicBezTo>
                  <a:cubicBezTo>
                    <a:pt x="6444" y="18982"/>
                    <a:pt x="6444" y="18982"/>
                    <a:pt x="6444" y="18982"/>
                  </a:cubicBezTo>
                  <a:cubicBezTo>
                    <a:pt x="6353" y="18851"/>
                    <a:pt x="6353" y="18851"/>
                    <a:pt x="6353" y="18851"/>
                  </a:cubicBezTo>
                  <a:close/>
                  <a:moveTo>
                    <a:pt x="6353" y="1885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5" name="Google Shape;935;p16"/>
            <p:cNvSpPr/>
            <p:nvPr/>
          </p:nvSpPr>
          <p:spPr>
            <a:xfrm>
              <a:off x="3523" y="3942"/>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6" name="Google Shape;936;p16"/>
            <p:cNvSpPr/>
            <p:nvPr/>
          </p:nvSpPr>
          <p:spPr>
            <a:xfrm>
              <a:off x="3645" y="3977"/>
              <a:ext cx="94" cy="37"/>
            </a:xfrm>
            <a:custGeom>
              <a:avLst/>
              <a:gdLst/>
              <a:ahLst/>
              <a:cxnLst/>
              <a:rect l="l" t="t" r="r" b="b"/>
              <a:pathLst>
                <a:path w="21600" h="21600" extrusionOk="0">
                  <a:moveTo>
                    <a:pt x="1751" y="0"/>
                  </a:moveTo>
                  <a:lnTo>
                    <a:pt x="15178" y="0"/>
                  </a:lnTo>
                  <a:lnTo>
                    <a:pt x="16930" y="5760"/>
                  </a:lnTo>
                  <a:lnTo>
                    <a:pt x="19265" y="11520"/>
                  </a:lnTo>
                  <a:lnTo>
                    <a:pt x="21600" y="11520"/>
                  </a:lnTo>
                  <a:lnTo>
                    <a:pt x="21600" y="17280"/>
                  </a:lnTo>
                  <a:lnTo>
                    <a:pt x="16930" y="17280"/>
                  </a:lnTo>
                  <a:lnTo>
                    <a:pt x="16930" y="11520"/>
                  </a:lnTo>
                  <a:lnTo>
                    <a:pt x="15178" y="17280"/>
                  </a:lnTo>
                  <a:lnTo>
                    <a:pt x="12843" y="17280"/>
                  </a:lnTo>
                  <a:lnTo>
                    <a:pt x="12843" y="21600"/>
                  </a:lnTo>
                  <a:lnTo>
                    <a:pt x="10508" y="21600"/>
                  </a:lnTo>
                  <a:lnTo>
                    <a:pt x="8173" y="17280"/>
                  </a:lnTo>
                  <a:lnTo>
                    <a:pt x="4086" y="17280"/>
                  </a:lnTo>
                  <a:lnTo>
                    <a:pt x="4086" y="11520"/>
                  </a:lnTo>
                  <a:lnTo>
                    <a:pt x="1751" y="5760"/>
                  </a:lnTo>
                  <a:lnTo>
                    <a:pt x="1751" y="11520"/>
                  </a:lnTo>
                  <a:lnTo>
                    <a:pt x="0" y="5760"/>
                  </a:lnTo>
                  <a:lnTo>
                    <a:pt x="0" y="0"/>
                  </a:lnTo>
                  <a:lnTo>
                    <a:pt x="1751" y="0"/>
                  </a:lnTo>
                  <a:close/>
                  <a:moveTo>
                    <a:pt x="1751"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7" name="Google Shape;937;p16"/>
            <p:cNvSpPr/>
            <p:nvPr/>
          </p:nvSpPr>
          <p:spPr>
            <a:xfrm>
              <a:off x="3805" y="3913"/>
              <a:ext cx="122" cy="84"/>
            </a:xfrm>
            <a:custGeom>
              <a:avLst/>
              <a:gdLst/>
              <a:ahLst/>
              <a:cxnLst/>
              <a:rect l="l" t="t" r="r" b="b"/>
              <a:pathLst>
                <a:path w="21600" h="21600" extrusionOk="0">
                  <a:moveTo>
                    <a:pt x="18277" y="21600"/>
                  </a:moveTo>
                  <a:cubicBezTo>
                    <a:pt x="18277" y="19200"/>
                    <a:pt x="18277" y="19200"/>
                    <a:pt x="18277" y="19200"/>
                  </a:cubicBezTo>
                  <a:cubicBezTo>
                    <a:pt x="19938" y="16800"/>
                    <a:pt x="19938" y="16800"/>
                    <a:pt x="19938" y="16800"/>
                  </a:cubicBezTo>
                  <a:cubicBezTo>
                    <a:pt x="19938" y="16800"/>
                    <a:pt x="19938" y="16800"/>
                    <a:pt x="19938" y="16800"/>
                  </a:cubicBezTo>
                  <a:cubicBezTo>
                    <a:pt x="19938" y="14400"/>
                    <a:pt x="19938" y="14400"/>
                    <a:pt x="19938" y="14400"/>
                  </a:cubicBezTo>
                  <a:cubicBezTo>
                    <a:pt x="19938" y="12000"/>
                    <a:pt x="19938" y="12000"/>
                    <a:pt x="19938" y="12000"/>
                  </a:cubicBezTo>
                  <a:cubicBezTo>
                    <a:pt x="19938" y="12000"/>
                    <a:pt x="19938" y="12000"/>
                    <a:pt x="19938" y="12000"/>
                  </a:cubicBezTo>
                  <a:cubicBezTo>
                    <a:pt x="21600" y="12000"/>
                    <a:pt x="21600" y="12000"/>
                    <a:pt x="21600" y="12000"/>
                  </a:cubicBezTo>
                  <a:cubicBezTo>
                    <a:pt x="21600" y="9600"/>
                    <a:pt x="21600" y="9600"/>
                    <a:pt x="21600" y="9600"/>
                  </a:cubicBezTo>
                  <a:cubicBezTo>
                    <a:pt x="19938" y="7200"/>
                    <a:pt x="19938" y="7200"/>
                    <a:pt x="19938" y="7200"/>
                  </a:cubicBezTo>
                  <a:cubicBezTo>
                    <a:pt x="21600" y="4800"/>
                    <a:pt x="21600" y="4800"/>
                    <a:pt x="21600" y="4800"/>
                  </a:cubicBezTo>
                  <a:cubicBezTo>
                    <a:pt x="21600" y="4800"/>
                    <a:pt x="21600" y="4800"/>
                    <a:pt x="21600" y="4800"/>
                  </a:cubicBezTo>
                  <a:cubicBezTo>
                    <a:pt x="21600" y="4800"/>
                    <a:pt x="21600" y="4800"/>
                    <a:pt x="21600" y="4800"/>
                  </a:cubicBezTo>
                  <a:cubicBezTo>
                    <a:pt x="19938" y="4800"/>
                    <a:pt x="19938" y="4800"/>
                    <a:pt x="19938" y="4800"/>
                  </a:cubicBezTo>
                  <a:cubicBezTo>
                    <a:pt x="18277" y="4800"/>
                    <a:pt x="18277" y="4800"/>
                    <a:pt x="18277" y="4800"/>
                  </a:cubicBezTo>
                  <a:cubicBezTo>
                    <a:pt x="16615" y="2400"/>
                    <a:pt x="16615" y="2400"/>
                    <a:pt x="16615" y="2400"/>
                  </a:cubicBezTo>
                  <a:cubicBezTo>
                    <a:pt x="14954" y="2400"/>
                    <a:pt x="14954" y="2400"/>
                    <a:pt x="14954" y="2400"/>
                  </a:cubicBezTo>
                  <a:cubicBezTo>
                    <a:pt x="13292" y="2400"/>
                    <a:pt x="13292" y="2400"/>
                    <a:pt x="13292" y="2400"/>
                  </a:cubicBezTo>
                  <a:cubicBezTo>
                    <a:pt x="11631" y="2400"/>
                    <a:pt x="11631" y="2400"/>
                    <a:pt x="11631" y="2400"/>
                  </a:cubicBezTo>
                  <a:cubicBezTo>
                    <a:pt x="9969" y="2400"/>
                    <a:pt x="9969" y="2400"/>
                    <a:pt x="9969" y="2400"/>
                  </a:cubicBezTo>
                  <a:cubicBezTo>
                    <a:pt x="8308" y="2400"/>
                    <a:pt x="8308" y="2400"/>
                    <a:pt x="8308" y="2400"/>
                  </a:cubicBezTo>
                  <a:cubicBezTo>
                    <a:pt x="8308" y="2400"/>
                    <a:pt x="9969" y="4800"/>
                    <a:pt x="9969" y="4800"/>
                  </a:cubicBezTo>
                  <a:cubicBezTo>
                    <a:pt x="14954" y="7200"/>
                    <a:pt x="14954" y="7200"/>
                    <a:pt x="14954" y="7200"/>
                  </a:cubicBezTo>
                  <a:cubicBezTo>
                    <a:pt x="13292" y="7200"/>
                    <a:pt x="13292" y="7200"/>
                    <a:pt x="13292" y="7200"/>
                  </a:cubicBezTo>
                  <a:cubicBezTo>
                    <a:pt x="14954" y="9600"/>
                    <a:pt x="14954" y="9600"/>
                    <a:pt x="14954" y="9600"/>
                  </a:cubicBezTo>
                  <a:cubicBezTo>
                    <a:pt x="13292" y="12000"/>
                    <a:pt x="13292" y="12000"/>
                    <a:pt x="13292" y="12000"/>
                  </a:cubicBezTo>
                  <a:cubicBezTo>
                    <a:pt x="14954" y="12000"/>
                    <a:pt x="14954" y="12000"/>
                    <a:pt x="14954" y="12000"/>
                  </a:cubicBezTo>
                  <a:cubicBezTo>
                    <a:pt x="16615" y="14400"/>
                    <a:pt x="16615" y="14400"/>
                    <a:pt x="16615" y="14400"/>
                  </a:cubicBezTo>
                  <a:cubicBezTo>
                    <a:pt x="18277" y="14400"/>
                    <a:pt x="18277" y="14400"/>
                    <a:pt x="18277" y="14400"/>
                  </a:cubicBezTo>
                  <a:cubicBezTo>
                    <a:pt x="16615" y="16800"/>
                    <a:pt x="16615" y="16800"/>
                    <a:pt x="16615" y="16800"/>
                  </a:cubicBezTo>
                  <a:cubicBezTo>
                    <a:pt x="13292" y="16800"/>
                    <a:pt x="13292" y="16800"/>
                    <a:pt x="13292" y="16800"/>
                  </a:cubicBezTo>
                  <a:cubicBezTo>
                    <a:pt x="13292" y="16800"/>
                    <a:pt x="13292" y="16800"/>
                    <a:pt x="13292" y="16800"/>
                  </a:cubicBezTo>
                  <a:cubicBezTo>
                    <a:pt x="11631" y="16800"/>
                    <a:pt x="11631" y="16800"/>
                    <a:pt x="11631" y="16800"/>
                  </a:cubicBezTo>
                  <a:cubicBezTo>
                    <a:pt x="9969" y="16800"/>
                    <a:pt x="9969" y="16800"/>
                    <a:pt x="9969" y="16800"/>
                  </a:cubicBezTo>
                  <a:cubicBezTo>
                    <a:pt x="8308" y="16800"/>
                    <a:pt x="8308" y="16800"/>
                    <a:pt x="8308" y="16800"/>
                  </a:cubicBezTo>
                  <a:cubicBezTo>
                    <a:pt x="6646" y="16800"/>
                    <a:pt x="6646" y="16800"/>
                    <a:pt x="6646" y="16800"/>
                  </a:cubicBezTo>
                  <a:cubicBezTo>
                    <a:pt x="6646" y="16800"/>
                    <a:pt x="6646" y="16800"/>
                    <a:pt x="6646" y="16800"/>
                  </a:cubicBezTo>
                  <a:cubicBezTo>
                    <a:pt x="6646" y="14400"/>
                    <a:pt x="6646" y="14400"/>
                    <a:pt x="6646" y="14400"/>
                  </a:cubicBezTo>
                  <a:cubicBezTo>
                    <a:pt x="3323" y="16800"/>
                    <a:pt x="3323" y="16800"/>
                    <a:pt x="3323" y="16800"/>
                  </a:cubicBezTo>
                  <a:cubicBezTo>
                    <a:pt x="3323" y="14400"/>
                    <a:pt x="3323" y="14400"/>
                    <a:pt x="3323" y="14400"/>
                  </a:cubicBezTo>
                  <a:cubicBezTo>
                    <a:pt x="1662" y="16800"/>
                    <a:pt x="1662" y="16800"/>
                    <a:pt x="1662" y="16800"/>
                  </a:cubicBezTo>
                  <a:cubicBezTo>
                    <a:pt x="0" y="16800"/>
                    <a:pt x="0" y="16800"/>
                    <a:pt x="0" y="16800"/>
                  </a:cubicBezTo>
                  <a:cubicBezTo>
                    <a:pt x="1662" y="19200"/>
                    <a:pt x="1662" y="19200"/>
                    <a:pt x="1662" y="19200"/>
                  </a:cubicBezTo>
                  <a:cubicBezTo>
                    <a:pt x="3323" y="19200"/>
                    <a:pt x="3323" y="19200"/>
                    <a:pt x="3323" y="19200"/>
                  </a:cubicBezTo>
                  <a:cubicBezTo>
                    <a:pt x="4985" y="21600"/>
                    <a:pt x="4985" y="21600"/>
                    <a:pt x="4985" y="21600"/>
                  </a:cubicBezTo>
                  <a:cubicBezTo>
                    <a:pt x="4985" y="21600"/>
                    <a:pt x="4985" y="21600"/>
                    <a:pt x="4985" y="21600"/>
                  </a:cubicBezTo>
                  <a:cubicBezTo>
                    <a:pt x="6646" y="19200"/>
                    <a:pt x="6646" y="19200"/>
                    <a:pt x="6646" y="19200"/>
                  </a:cubicBezTo>
                  <a:cubicBezTo>
                    <a:pt x="6646" y="19200"/>
                    <a:pt x="6646" y="19200"/>
                    <a:pt x="6646" y="19200"/>
                  </a:cubicBezTo>
                  <a:cubicBezTo>
                    <a:pt x="9969" y="19200"/>
                    <a:pt x="9969" y="19200"/>
                    <a:pt x="9969" y="19200"/>
                  </a:cubicBezTo>
                  <a:cubicBezTo>
                    <a:pt x="11631" y="19200"/>
                    <a:pt x="11631" y="19200"/>
                    <a:pt x="11631" y="19200"/>
                  </a:cubicBezTo>
                  <a:cubicBezTo>
                    <a:pt x="14954" y="21600"/>
                    <a:pt x="14954" y="21600"/>
                    <a:pt x="14954" y="21600"/>
                  </a:cubicBezTo>
                  <a:cubicBezTo>
                    <a:pt x="16615" y="19200"/>
                    <a:pt x="16615" y="19200"/>
                    <a:pt x="16615" y="19200"/>
                  </a:cubicBezTo>
                  <a:cubicBezTo>
                    <a:pt x="16615" y="21600"/>
                    <a:pt x="16615" y="21600"/>
                    <a:pt x="16615" y="21600"/>
                  </a:cubicBezTo>
                  <a:cubicBezTo>
                    <a:pt x="18277" y="21600"/>
                    <a:pt x="18277" y="21600"/>
                    <a:pt x="18277" y="21600"/>
                  </a:cubicBezTo>
                  <a:close/>
                  <a:moveTo>
                    <a:pt x="13292" y="0"/>
                  </a:moveTo>
                  <a:cubicBezTo>
                    <a:pt x="13292" y="0"/>
                    <a:pt x="13292" y="0"/>
                    <a:pt x="13292" y="0"/>
                  </a:cubicBezTo>
                  <a:cubicBezTo>
                    <a:pt x="16615" y="2400"/>
                    <a:pt x="16615" y="2400"/>
                    <a:pt x="16615" y="2400"/>
                  </a:cubicBezTo>
                  <a:cubicBezTo>
                    <a:pt x="13292" y="2400"/>
                    <a:pt x="13292" y="2400"/>
                    <a:pt x="13292" y="2400"/>
                  </a:cubicBezTo>
                  <a:cubicBezTo>
                    <a:pt x="13292" y="0"/>
                    <a:pt x="13292" y="0"/>
                    <a:pt x="13292" y="0"/>
                  </a:cubicBezTo>
                  <a:close/>
                  <a:moveTo>
                    <a:pt x="9969" y="12000"/>
                  </a:moveTo>
                  <a:cubicBezTo>
                    <a:pt x="11631" y="12000"/>
                    <a:pt x="11631" y="12000"/>
                    <a:pt x="11631" y="12000"/>
                  </a:cubicBezTo>
                  <a:cubicBezTo>
                    <a:pt x="13292" y="12000"/>
                    <a:pt x="13292" y="12000"/>
                    <a:pt x="13292" y="12000"/>
                  </a:cubicBezTo>
                  <a:cubicBezTo>
                    <a:pt x="13292" y="14400"/>
                    <a:pt x="13292" y="14400"/>
                    <a:pt x="13292" y="14400"/>
                  </a:cubicBezTo>
                  <a:cubicBezTo>
                    <a:pt x="11631" y="14400"/>
                    <a:pt x="11631" y="14400"/>
                    <a:pt x="11631" y="14400"/>
                  </a:cubicBezTo>
                  <a:lnTo>
                    <a:pt x="9969" y="12000"/>
                  </a:lnTo>
                  <a:close/>
                  <a:moveTo>
                    <a:pt x="9969" y="120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8" name="Google Shape;938;p16"/>
            <p:cNvSpPr/>
            <p:nvPr/>
          </p:nvSpPr>
          <p:spPr>
            <a:xfrm>
              <a:off x="3381" y="3787"/>
              <a:ext cx="442" cy="146"/>
            </a:xfrm>
            <a:custGeom>
              <a:avLst/>
              <a:gdLst/>
              <a:ahLst/>
              <a:cxnLst/>
              <a:rect l="l" t="t" r="r" b="b"/>
              <a:pathLst>
                <a:path w="21600" h="21600" extrusionOk="0">
                  <a:moveTo>
                    <a:pt x="4097" y="9519"/>
                  </a:moveTo>
                  <a:lnTo>
                    <a:pt x="4097" y="8054"/>
                  </a:lnTo>
                  <a:lnTo>
                    <a:pt x="4593" y="8054"/>
                  </a:lnTo>
                  <a:lnTo>
                    <a:pt x="5090" y="9519"/>
                  </a:lnTo>
                  <a:lnTo>
                    <a:pt x="5090" y="10617"/>
                  </a:lnTo>
                  <a:lnTo>
                    <a:pt x="3724" y="10617"/>
                  </a:lnTo>
                  <a:lnTo>
                    <a:pt x="3724" y="9519"/>
                  </a:lnTo>
                  <a:lnTo>
                    <a:pt x="4097" y="10617"/>
                  </a:lnTo>
                  <a:lnTo>
                    <a:pt x="4593" y="9519"/>
                  </a:lnTo>
                  <a:lnTo>
                    <a:pt x="4097" y="9519"/>
                  </a:lnTo>
                  <a:close/>
                  <a:moveTo>
                    <a:pt x="1366" y="6590"/>
                  </a:moveTo>
                  <a:lnTo>
                    <a:pt x="1366" y="8054"/>
                  </a:lnTo>
                  <a:lnTo>
                    <a:pt x="869" y="6590"/>
                  </a:lnTo>
                  <a:lnTo>
                    <a:pt x="497" y="8054"/>
                  </a:lnTo>
                  <a:lnTo>
                    <a:pt x="0" y="8054"/>
                  </a:lnTo>
                  <a:lnTo>
                    <a:pt x="497" y="9519"/>
                  </a:lnTo>
                  <a:lnTo>
                    <a:pt x="869" y="8054"/>
                  </a:lnTo>
                  <a:lnTo>
                    <a:pt x="869" y="9519"/>
                  </a:lnTo>
                  <a:lnTo>
                    <a:pt x="1366" y="8054"/>
                  </a:lnTo>
                  <a:lnTo>
                    <a:pt x="1862" y="8054"/>
                  </a:lnTo>
                  <a:lnTo>
                    <a:pt x="2359" y="6590"/>
                  </a:lnTo>
                  <a:lnTo>
                    <a:pt x="3724" y="6590"/>
                  </a:lnTo>
                  <a:lnTo>
                    <a:pt x="4097" y="4027"/>
                  </a:lnTo>
                  <a:lnTo>
                    <a:pt x="6455" y="4027"/>
                  </a:lnTo>
                  <a:lnTo>
                    <a:pt x="6952" y="5125"/>
                  </a:lnTo>
                  <a:lnTo>
                    <a:pt x="5959" y="5125"/>
                  </a:lnTo>
                  <a:lnTo>
                    <a:pt x="5959" y="6590"/>
                  </a:lnTo>
                  <a:lnTo>
                    <a:pt x="8317" y="6590"/>
                  </a:lnTo>
                  <a:lnTo>
                    <a:pt x="8690" y="8054"/>
                  </a:lnTo>
                  <a:lnTo>
                    <a:pt x="9186" y="8054"/>
                  </a:lnTo>
                  <a:lnTo>
                    <a:pt x="9186" y="6590"/>
                  </a:lnTo>
                  <a:lnTo>
                    <a:pt x="9683" y="8054"/>
                  </a:lnTo>
                  <a:lnTo>
                    <a:pt x="10055" y="9519"/>
                  </a:lnTo>
                  <a:lnTo>
                    <a:pt x="11917" y="9519"/>
                  </a:lnTo>
                  <a:lnTo>
                    <a:pt x="11917" y="10617"/>
                  </a:lnTo>
                  <a:lnTo>
                    <a:pt x="12910" y="9519"/>
                  </a:lnTo>
                  <a:lnTo>
                    <a:pt x="13283" y="13546"/>
                  </a:lnTo>
                  <a:lnTo>
                    <a:pt x="13779" y="14644"/>
                  </a:lnTo>
                  <a:lnTo>
                    <a:pt x="14276" y="14644"/>
                  </a:lnTo>
                  <a:lnTo>
                    <a:pt x="14648" y="16108"/>
                  </a:lnTo>
                  <a:lnTo>
                    <a:pt x="16138" y="16108"/>
                  </a:lnTo>
                  <a:lnTo>
                    <a:pt x="16138" y="17573"/>
                  </a:lnTo>
                  <a:lnTo>
                    <a:pt x="15641" y="17573"/>
                  </a:lnTo>
                  <a:lnTo>
                    <a:pt x="14648" y="20136"/>
                  </a:lnTo>
                  <a:lnTo>
                    <a:pt x="17876" y="20136"/>
                  </a:lnTo>
                  <a:lnTo>
                    <a:pt x="18372" y="21600"/>
                  </a:lnTo>
                  <a:lnTo>
                    <a:pt x="19738" y="20136"/>
                  </a:lnTo>
                  <a:lnTo>
                    <a:pt x="20234" y="18671"/>
                  </a:lnTo>
                  <a:lnTo>
                    <a:pt x="21600" y="18671"/>
                  </a:lnTo>
                  <a:lnTo>
                    <a:pt x="21600" y="17573"/>
                  </a:lnTo>
                  <a:lnTo>
                    <a:pt x="21103" y="17573"/>
                  </a:lnTo>
                  <a:lnTo>
                    <a:pt x="20731" y="16108"/>
                  </a:lnTo>
                  <a:lnTo>
                    <a:pt x="19738" y="14644"/>
                  </a:lnTo>
                  <a:lnTo>
                    <a:pt x="18869" y="14644"/>
                  </a:lnTo>
                  <a:lnTo>
                    <a:pt x="18869" y="12081"/>
                  </a:lnTo>
                  <a:lnTo>
                    <a:pt x="18372" y="13546"/>
                  </a:lnTo>
                  <a:lnTo>
                    <a:pt x="17876" y="13546"/>
                  </a:lnTo>
                  <a:lnTo>
                    <a:pt x="17503" y="10617"/>
                  </a:lnTo>
                  <a:lnTo>
                    <a:pt x="17007" y="12081"/>
                  </a:lnTo>
                  <a:lnTo>
                    <a:pt x="17007" y="10617"/>
                  </a:lnTo>
                  <a:lnTo>
                    <a:pt x="16138" y="9519"/>
                  </a:lnTo>
                  <a:lnTo>
                    <a:pt x="16138" y="10617"/>
                  </a:lnTo>
                  <a:lnTo>
                    <a:pt x="15641" y="10617"/>
                  </a:lnTo>
                  <a:lnTo>
                    <a:pt x="15641" y="9519"/>
                  </a:lnTo>
                  <a:lnTo>
                    <a:pt x="15641" y="10617"/>
                  </a:lnTo>
                  <a:lnTo>
                    <a:pt x="15145" y="9519"/>
                  </a:lnTo>
                  <a:lnTo>
                    <a:pt x="14276" y="9519"/>
                  </a:lnTo>
                  <a:lnTo>
                    <a:pt x="13283" y="6590"/>
                  </a:lnTo>
                  <a:lnTo>
                    <a:pt x="12910" y="5125"/>
                  </a:lnTo>
                  <a:lnTo>
                    <a:pt x="11545" y="5125"/>
                  </a:lnTo>
                  <a:lnTo>
                    <a:pt x="11545" y="4027"/>
                  </a:lnTo>
                  <a:lnTo>
                    <a:pt x="11048" y="2563"/>
                  </a:lnTo>
                  <a:lnTo>
                    <a:pt x="10055" y="2563"/>
                  </a:lnTo>
                  <a:lnTo>
                    <a:pt x="8690" y="1098"/>
                  </a:lnTo>
                  <a:lnTo>
                    <a:pt x="8317" y="2563"/>
                  </a:lnTo>
                  <a:lnTo>
                    <a:pt x="7821" y="1098"/>
                  </a:lnTo>
                  <a:lnTo>
                    <a:pt x="7324" y="1098"/>
                  </a:lnTo>
                  <a:lnTo>
                    <a:pt x="6455" y="0"/>
                  </a:lnTo>
                  <a:lnTo>
                    <a:pt x="5462" y="0"/>
                  </a:lnTo>
                  <a:lnTo>
                    <a:pt x="5090" y="1098"/>
                  </a:lnTo>
                  <a:lnTo>
                    <a:pt x="4097" y="1098"/>
                  </a:lnTo>
                  <a:lnTo>
                    <a:pt x="3228" y="2563"/>
                  </a:lnTo>
                  <a:lnTo>
                    <a:pt x="2731" y="2563"/>
                  </a:lnTo>
                  <a:lnTo>
                    <a:pt x="1862" y="4027"/>
                  </a:lnTo>
                  <a:lnTo>
                    <a:pt x="1366" y="5125"/>
                  </a:lnTo>
                  <a:lnTo>
                    <a:pt x="1366" y="6590"/>
                  </a:lnTo>
                  <a:close/>
                  <a:moveTo>
                    <a:pt x="1366" y="659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9" name="Google Shape;939;p16"/>
            <p:cNvSpPr/>
            <p:nvPr/>
          </p:nvSpPr>
          <p:spPr>
            <a:xfrm>
              <a:off x="3653" y="3639"/>
              <a:ext cx="236" cy="247"/>
            </a:xfrm>
            <a:custGeom>
              <a:avLst/>
              <a:gdLst/>
              <a:ahLst/>
              <a:cxnLst/>
              <a:rect l="l" t="t" r="r" b="b"/>
              <a:pathLst>
                <a:path w="21600" h="21600" extrusionOk="0">
                  <a:moveTo>
                    <a:pt x="20671" y="19224"/>
                  </a:moveTo>
                  <a:close/>
                  <a:moveTo>
                    <a:pt x="18116" y="21600"/>
                  </a:moveTo>
                  <a:lnTo>
                    <a:pt x="19974" y="21600"/>
                  </a:lnTo>
                  <a:lnTo>
                    <a:pt x="20671" y="20952"/>
                  </a:lnTo>
                  <a:lnTo>
                    <a:pt x="20671" y="20088"/>
                  </a:lnTo>
                  <a:lnTo>
                    <a:pt x="19974" y="20088"/>
                  </a:lnTo>
                  <a:lnTo>
                    <a:pt x="19974" y="20952"/>
                  </a:lnTo>
                  <a:lnTo>
                    <a:pt x="19045" y="20088"/>
                  </a:lnTo>
                  <a:lnTo>
                    <a:pt x="18116" y="20952"/>
                  </a:lnTo>
                  <a:lnTo>
                    <a:pt x="18116" y="21600"/>
                  </a:lnTo>
                  <a:close/>
                  <a:moveTo>
                    <a:pt x="19974" y="15984"/>
                  </a:moveTo>
                  <a:lnTo>
                    <a:pt x="20671" y="15984"/>
                  </a:lnTo>
                  <a:lnTo>
                    <a:pt x="21600" y="16848"/>
                  </a:lnTo>
                  <a:lnTo>
                    <a:pt x="19974" y="16848"/>
                  </a:lnTo>
                  <a:lnTo>
                    <a:pt x="19974" y="15984"/>
                  </a:lnTo>
                  <a:close/>
                  <a:moveTo>
                    <a:pt x="18116" y="14472"/>
                  </a:moveTo>
                  <a:lnTo>
                    <a:pt x="17187" y="14472"/>
                  </a:lnTo>
                  <a:lnTo>
                    <a:pt x="17187" y="15336"/>
                  </a:lnTo>
                  <a:lnTo>
                    <a:pt x="16490" y="15984"/>
                  </a:lnTo>
                  <a:lnTo>
                    <a:pt x="15561" y="15984"/>
                  </a:lnTo>
                  <a:lnTo>
                    <a:pt x="15561" y="16848"/>
                  </a:lnTo>
                  <a:lnTo>
                    <a:pt x="16490" y="16848"/>
                  </a:lnTo>
                  <a:lnTo>
                    <a:pt x="18116" y="15984"/>
                  </a:lnTo>
                  <a:lnTo>
                    <a:pt x="18116" y="14472"/>
                  </a:lnTo>
                  <a:close/>
                  <a:moveTo>
                    <a:pt x="15561" y="14472"/>
                  </a:moveTo>
                  <a:lnTo>
                    <a:pt x="16490" y="14472"/>
                  </a:lnTo>
                  <a:lnTo>
                    <a:pt x="16490" y="15336"/>
                  </a:lnTo>
                  <a:lnTo>
                    <a:pt x="15561" y="14472"/>
                  </a:lnTo>
                  <a:close/>
                  <a:moveTo>
                    <a:pt x="13006" y="11232"/>
                  </a:moveTo>
                  <a:lnTo>
                    <a:pt x="13006" y="12960"/>
                  </a:lnTo>
                  <a:lnTo>
                    <a:pt x="13935" y="13608"/>
                  </a:lnTo>
                  <a:lnTo>
                    <a:pt x="13935" y="14472"/>
                  </a:lnTo>
                  <a:lnTo>
                    <a:pt x="13006" y="13608"/>
                  </a:lnTo>
                  <a:lnTo>
                    <a:pt x="13006" y="11232"/>
                  </a:lnTo>
                  <a:close/>
                  <a:moveTo>
                    <a:pt x="9523" y="11232"/>
                  </a:moveTo>
                  <a:lnTo>
                    <a:pt x="9523" y="12096"/>
                  </a:lnTo>
                  <a:lnTo>
                    <a:pt x="10452" y="12096"/>
                  </a:lnTo>
                  <a:lnTo>
                    <a:pt x="9523" y="11232"/>
                  </a:lnTo>
                  <a:close/>
                  <a:moveTo>
                    <a:pt x="15561" y="9720"/>
                  </a:moveTo>
                  <a:lnTo>
                    <a:pt x="15561" y="11232"/>
                  </a:lnTo>
                  <a:lnTo>
                    <a:pt x="16490" y="10368"/>
                  </a:lnTo>
                  <a:lnTo>
                    <a:pt x="15561" y="9720"/>
                  </a:lnTo>
                  <a:close/>
                  <a:moveTo>
                    <a:pt x="12077" y="7992"/>
                  </a:moveTo>
                  <a:lnTo>
                    <a:pt x="11381" y="8856"/>
                  </a:lnTo>
                  <a:lnTo>
                    <a:pt x="12077" y="8856"/>
                  </a:lnTo>
                  <a:lnTo>
                    <a:pt x="12077" y="10368"/>
                  </a:lnTo>
                  <a:lnTo>
                    <a:pt x="13006" y="10368"/>
                  </a:lnTo>
                  <a:lnTo>
                    <a:pt x="13006" y="9720"/>
                  </a:lnTo>
                  <a:lnTo>
                    <a:pt x="12077" y="8856"/>
                  </a:lnTo>
                  <a:lnTo>
                    <a:pt x="12077" y="7992"/>
                  </a:lnTo>
                  <a:close/>
                  <a:moveTo>
                    <a:pt x="8594" y="5616"/>
                  </a:moveTo>
                  <a:lnTo>
                    <a:pt x="9523" y="5616"/>
                  </a:lnTo>
                  <a:lnTo>
                    <a:pt x="10452" y="6480"/>
                  </a:lnTo>
                  <a:lnTo>
                    <a:pt x="10452" y="7992"/>
                  </a:lnTo>
                  <a:lnTo>
                    <a:pt x="9523" y="7992"/>
                  </a:lnTo>
                  <a:lnTo>
                    <a:pt x="9523" y="7344"/>
                  </a:lnTo>
                  <a:lnTo>
                    <a:pt x="10452" y="7344"/>
                  </a:lnTo>
                  <a:lnTo>
                    <a:pt x="8594" y="5616"/>
                  </a:lnTo>
                  <a:close/>
                  <a:moveTo>
                    <a:pt x="4413" y="0"/>
                  </a:moveTo>
                  <a:lnTo>
                    <a:pt x="6039" y="0"/>
                  </a:lnTo>
                  <a:lnTo>
                    <a:pt x="7897" y="1728"/>
                  </a:lnTo>
                  <a:lnTo>
                    <a:pt x="7897" y="2376"/>
                  </a:lnTo>
                  <a:lnTo>
                    <a:pt x="6968" y="2376"/>
                  </a:lnTo>
                  <a:lnTo>
                    <a:pt x="6968" y="3240"/>
                  </a:lnTo>
                  <a:lnTo>
                    <a:pt x="6039" y="4104"/>
                  </a:lnTo>
                  <a:lnTo>
                    <a:pt x="6968" y="2376"/>
                  </a:lnTo>
                  <a:lnTo>
                    <a:pt x="6039" y="2376"/>
                  </a:lnTo>
                  <a:lnTo>
                    <a:pt x="6968" y="1728"/>
                  </a:lnTo>
                  <a:lnTo>
                    <a:pt x="6039" y="864"/>
                  </a:lnTo>
                  <a:lnTo>
                    <a:pt x="6039" y="0"/>
                  </a:lnTo>
                  <a:lnTo>
                    <a:pt x="4413" y="0"/>
                  </a:lnTo>
                  <a:close/>
                  <a:moveTo>
                    <a:pt x="0" y="864"/>
                  </a:moveTo>
                  <a:lnTo>
                    <a:pt x="1858" y="864"/>
                  </a:lnTo>
                  <a:lnTo>
                    <a:pt x="2555" y="0"/>
                  </a:lnTo>
                  <a:lnTo>
                    <a:pt x="3484" y="0"/>
                  </a:lnTo>
                  <a:lnTo>
                    <a:pt x="4413" y="864"/>
                  </a:lnTo>
                  <a:lnTo>
                    <a:pt x="3484" y="864"/>
                  </a:lnTo>
                  <a:lnTo>
                    <a:pt x="1858" y="1728"/>
                  </a:lnTo>
                  <a:lnTo>
                    <a:pt x="929" y="1728"/>
                  </a:lnTo>
                  <a:lnTo>
                    <a:pt x="0" y="864"/>
                  </a:lnTo>
                  <a:close/>
                  <a:moveTo>
                    <a:pt x="4413" y="6480"/>
                  </a:moveTo>
                  <a:lnTo>
                    <a:pt x="6968" y="6480"/>
                  </a:lnTo>
                  <a:lnTo>
                    <a:pt x="6039" y="7344"/>
                  </a:lnTo>
                  <a:lnTo>
                    <a:pt x="5342" y="7344"/>
                  </a:lnTo>
                  <a:lnTo>
                    <a:pt x="4413" y="6480"/>
                  </a:lnTo>
                  <a:close/>
                  <a:moveTo>
                    <a:pt x="3484" y="9720"/>
                  </a:moveTo>
                  <a:lnTo>
                    <a:pt x="4413" y="9720"/>
                  </a:lnTo>
                  <a:lnTo>
                    <a:pt x="3484" y="9720"/>
                  </a:lnTo>
                  <a:close/>
                  <a:moveTo>
                    <a:pt x="2555" y="9720"/>
                  </a:moveTo>
                  <a:lnTo>
                    <a:pt x="3484" y="9720"/>
                  </a:lnTo>
                  <a:lnTo>
                    <a:pt x="3484" y="10368"/>
                  </a:lnTo>
                  <a:lnTo>
                    <a:pt x="2555" y="9720"/>
                  </a:lnTo>
                  <a:close/>
                  <a:moveTo>
                    <a:pt x="3484" y="8856"/>
                  </a:moveTo>
                  <a:lnTo>
                    <a:pt x="4413" y="8856"/>
                  </a:lnTo>
                  <a:lnTo>
                    <a:pt x="3484" y="7344"/>
                  </a:lnTo>
                  <a:lnTo>
                    <a:pt x="3484" y="6480"/>
                  </a:lnTo>
                  <a:lnTo>
                    <a:pt x="2555" y="6480"/>
                  </a:lnTo>
                  <a:lnTo>
                    <a:pt x="2555" y="7344"/>
                  </a:lnTo>
                  <a:lnTo>
                    <a:pt x="1858" y="7992"/>
                  </a:lnTo>
                  <a:lnTo>
                    <a:pt x="2555" y="8856"/>
                  </a:lnTo>
                  <a:lnTo>
                    <a:pt x="2555" y="7992"/>
                  </a:lnTo>
                  <a:lnTo>
                    <a:pt x="3484" y="8856"/>
                  </a:lnTo>
                  <a:close/>
                  <a:moveTo>
                    <a:pt x="4413" y="9720"/>
                  </a:moveTo>
                  <a:lnTo>
                    <a:pt x="3484" y="10368"/>
                  </a:lnTo>
                  <a:lnTo>
                    <a:pt x="3484" y="12096"/>
                  </a:lnTo>
                  <a:lnTo>
                    <a:pt x="4413" y="11232"/>
                  </a:lnTo>
                  <a:lnTo>
                    <a:pt x="4413" y="9720"/>
                  </a:lnTo>
                  <a:close/>
                  <a:moveTo>
                    <a:pt x="4413" y="972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0" name="Google Shape;940;p16"/>
            <p:cNvSpPr/>
            <p:nvPr/>
          </p:nvSpPr>
          <p:spPr>
            <a:xfrm>
              <a:off x="3437" y="4319"/>
              <a:ext cx="236" cy="91"/>
            </a:xfrm>
            <a:custGeom>
              <a:avLst/>
              <a:gdLst/>
              <a:ahLst/>
              <a:cxnLst/>
              <a:rect l="l" t="t" r="r" b="b"/>
              <a:pathLst>
                <a:path w="21600" h="21600" extrusionOk="0">
                  <a:moveTo>
                    <a:pt x="19045" y="21600"/>
                  </a:moveTo>
                  <a:lnTo>
                    <a:pt x="19045" y="19265"/>
                  </a:lnTo>
                  <a:lnTo>
                    <a:pt x="18116" y="16930"/>
                  </a:lnTo>
                  <a:lnTo>
                    <a:pt x="17187" y="15178"/>
                  </a:lnTo>
                  <a:lnTo>
                    <a:pt x="18116" y="12843"/>
                  </a:lnTo>
                  <a:lnTo>
                    <a:pt x="18116" y="10508"/>
                  </a:lnTo>
                  <a:lnTo>
                    <a:pt x="19045" y="10508"/>
                  </a:lnTo>
                  <a:lnTo>
                    <a:pt x="19045" y="8757"/>
                  </a:lnTo>
                  <a:lnTo>
                    <a:pt x="18116" y="8757"/>
                  </a:lnTo>
                  <a:lnTo>
                    <a:pt x="18116" y="10508"/>
                  </a:lnTo>
                  <a:lnTo>
                    <a:pt x="17187" y="10508"/>
                  </a:lnTo>
                  <a:lnTo>
                    <a:pt x="17187" y="8757"/>
                  </a:lnTo>
                  <a:lnTo>
                    <a:pt x="16490" y="6422"/>
                  </a:lnTo>
                  <a:lnTo>
                    <a:pt x="15561" y="6422"/>
                  </a:lnTo>
                  <a:lnTo>
                    <a:pt x="15561" y="4086"/>
                  </a:lnTo>
                  <a:lnTo>
                    <a:pt x="13703" y="4086"/>
                  </a:lnTo>
                  <a:lnTo>
                    <a:pt x="13006" y="6422"/>
                  </a:lnTo>
                  <a:lnTo>
                    <a:pt x="13006" y="8757"/>
                  </a:lnTo>
                  <a:lnTo>
                    <a:pt x="12077" y="10508"/>
                  </a:lnTo>
                  <a:lnTo>
                    <a:pt x="10452" y="10508"/>
                  </a:lnTo>
                  <a:lnTo>
                    <a:pt x="9523" y="12843"/>
                  </a:lnTo>
                  <a:lnTo>
                    <a:pt x="11148" y="16930"/>
                  </a:lnTo>
                  <a:lnTo>
                    <a:pt x="11148" y="19265"/>
                  </a:lnTo>
                  <a:lnTo>
                    <a:pt x="9523" y="19265"/>
                  </a:lnTo>
                  <a:lnTo>
                    <a:pt x="9523" y="21600"/>
                  </a:lnTo>
                  <a:lnTo>
                    <a:pt x="7897" y="21600"/>
                  </a:lnTo>
                  <a:lnTo>
                    <a:pt x="7897" y="15178"/>
                  </a:lnTo>
                  <a:lnTo>
                    <a:pt x="6968" y="15178"/>
                  </a:lnTo>
                  <a:lnTo>
                    <a:pt x="6968" y="16930"/>
                  </a:lnTo>
                  <a:lnTo>
                    <a:pt x="6039" y="16930"/>
                  </a:lnTo>
                  <a:lnTo>
                    <a:pt x="5110" y="15178"/>
                  </a:lnTo>
                  <a:lnTo>
                    <a:pt x="5110" y="12843"/>
                  </a:lnTo>
                  <a:lnTo>
                    <a:pt x="3484" y="12843"/>
                  </a:lnTo>
                  <a:lnTo>
                    <a:pt x="3484" y="10508"/>
                  </a:lnTo>
                  <a:lnTo>
                    <a:pt x="929" y="10508"/>
                  </a:lnTo>
                  <a:lnTo>
                    <a:pt x="929" y="6422"/>
                  </a:lnTo>
                  <a:lnTo>
                    <a:pt x="0" y="6422"/>
                  </a:lnTo>
                  <a:lnTo>
                    <a:pt x="0" y="4086"/>
                  </a:lnTo>
                  <a:lnTo>
                    <a:pt x="929" y="1751"/>
                  </a:lnTo>
                  <a:lnTo>
                    <a:pt x="929" y="0"/>
                  </a:lnTo>
                  <a:lnTo>
                    <a:pt x="1858" y="0"/>
                  </a:lnTo>
                  <a:lnTo>
                    <a:pt x="1858" y="1751"/>
                  </a:lnTo>
                  <a:lnTo>
                    <a:pt x="2555" y="1751"/>
                  </a:lnTo>
                  <a:lnTo>
                    <a:pt x="2555" y="4086"/>
                  </a:lnTo>
                  <a:lnTo>
                    <a:pt x="3484" y="4086"/>
                  </a:lnTo>
                  <a:lnTo>
                    <a:pt x="3484" y="6422"/>
                  </a:lnTo>
                  <a:lnTo>
                    <a:pt x="4413" y="6422"/>
                  </a:lnTo>
                  <a:lnTo>
                    <a:pt x="4413" y="4086"/>
                  </a:lnTo>
                  <a:lnTo>
                    <a:pt x="5110" y="4086"/>
                  </a:lnTo>
                  <a:lnTo>
                    <a:pt x="6039" y="6422"/>
                  </a:lnTo>
                  <a:lnTo>
                    <a:pt x="8594" y="6422"/>
                  </a:lnTo>
                  <a:lnTo>
                    <a:pt x="8594" y="4086"/>
                  </a:lnTo>
                  <a:lnTo>
                    <a:pt x="11148" y="1751"/>
                  </a:lnTo>
                  <a:lnTo>
                    <a:pt x="13006" y="1751"/>
                  </a:lnTo>
                  <a:lnTo>
                    <a:pt x="13703" y="0"/>
                  </a:lnTo>
                  <a:lnTo>
                    <a:pt x="14632" y="0"/>
                  </a:lnTo>
                  <a:lnTo>
                    <a:pt x="14632" y="1751"/>
                  </a:lnTo>
                  <a:lnTo>
                    <a:pt x="18116" y="1751"/>
                  </a:lnTo>
                  <a:lnTo>
                    <a:pt x="19742" y="4086"/>
                  </a:lnTo>
                  <a:lnTo>
                    <a:pt x="19742" y="6422"/>
                  </a:lnTo>
                  <a:lnTo>
                    <a:pt x="20671" y="6422"/>
                  </a:lnTo>
                  <a:lnTo>
                    <a:pt x="21600" y="8757"/>
                  </a:lnTo>
                  <a:lnTo>
                    <a:pt x="20671" y="8757"/>
                  </a:lnTo>
                  <a:lnTo>
                    <a:pt x="21600" y="10508"/>
                  </a:lnTo>
                  <a:lnTo>
                    <a:pt x="21600" y="12843"/>
                  </a:lnTo>
                  <a:lnTo>
                    <a:pt x="20671" y="15178"/>
                  </a:lnTo>
                  <a:lnTo>
                    <a:pt x="20671" y="16930"/>
                  </a:lnTo>
                  <a:lnTo>
                    <a:pt x="19742" y="16930"/>
                  </a:lnTo>
                  <a:lnTo>
                    <a:pt x="19045" y="21600"/>
                  </a:lnTo>
                  <a:close/>
                  <a:moveTo>
                    <a:pt x="19045"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1" name="Google Shape;941;p16"/>
            <p:cNvSpPr/>
            <p:nvPr/>
          </p:nvSpPr>
          <p:spPr>
            <a:xfrm>
              <a:off x="3316" y="4254"/>
              <a:ext cx="142" cy="119"/>
            </a:xfrm>
            <a:custGeom>
              <a:avLst/>
              <a:gdLst/>
              <a:ahLst/>
              <a:cxnLst/>
              <a:rect l="l" t="t" r="r" b="b"/>
              <a:pathLst>
                <a:path w="21600" h="21600" extrusionOk="0">
                  <a:moveTo>
                    <a:pt x="20057" y="19800"/>
                  </a:moveTo>
                  <a:lnTo>
                    <a:pt x="20057" y="21600"/>
                  </a:lnTo>
                  <a:lnTo>
                    <a:pt x="17357" y="21600"/>
                  </a:lnTo>
                  <a:lnTo>
                    <a:pt x="17357" y="19800"/>
                  </a:lnTo>
                  <a:lnTo>
                    <a:pt x="15814" y="18450"/>
                  </a:lnTo>
                  <a:lnTo>
                    <a:pt x="17357" y="19800"/>
                  </a:lnTo>
                  <a:lnTo>
                    <a:pt x="17357" y="21600"/>
                  </a:lnTo>
                  <a:lnTo>
                    <a:pt x="15814" y="21600"/>
                  </a:lnTo>
                  <a:lnTo>
                    <a:pt x="15814" y="19800"/>
                  </a:lnTo>
                  <a:lnTo>
                    <a:pt x="14271" y="19800"/>
                  </a:lnTo>
                  <a:lnTo>
                    <a:pt x="12729" y="18450"/>
                  </a:lnTo>
                  <a:lnTo>
                    <a:pt x="14271" y="16650"/>
                  </a:lnTo>
                  <a:lnTo>
                    <a:pt x="12729" y="14850"/>
                  </a:lnTo>
                  <a:lnTo>
                    <a:pt x="11571" y="14850"/>
                  </a:lnTo>
                  <a:lnTo>
                    <a:pt x="10029" y="13050"/>
                  </a:lnTo>
                  <a:lnTo>
                    <a:pt x="8486" y="11700"/>
                  </a:lnTo>
                  <a:lnTo>
                    <a:pt x="7329" y="9900"/>
                  </a:lnTo>
                  <a:lnTo>
                    <a:pt x="7329" y="8100"/>
                  </a:lnTo>
                  <a:lnTo>
                    <a:pt x="5786" y="8100"/>
                  </a:lnTo>
                  <a:lnTo>
                    <a:pt x="5786" y="6750"/>
                  </a:lnTo>
                  <a:lnTo>
                    <a:pt x="4243" y="8100"/>
                  </a:lnTo>
                  <a:lnTo>
                    <a:pt x="7329" y="9900"/>
                  </a:lnTo>
                  <a:lnTo>
                    <a:pt x="7329" y="11700"/>
                  </a:lnTo>
                  <a:lnTo>
                    <a:pt x="5786" y="11700"/>
                  </a:lnTo>
                  <a:lnTo>
                    <a:pt x="4243" y="9900"/>
                  </a:lnTo>
                  <a:lnTo>
                    <a:pt x="2700" y="9900"/>
                  </a:lnTo>
                  <a:lnTo>
                    <a:pt x="0" y="8100"/>
                  </a:lnTo>
                  <a:lnTo>
                    <a:pt x="1543" y="6750"/>
                  </a:lnTo>
                  <a:lnTo>
                    <a:pt x="1543" y="3150"/>
                  </a:lnTo>
                  <a:lnTo>
                    <a:pt x="0" y="3150"/>
                  </a:lnTo>
                  <a:lnTo>
                    <a:pt x="1543" y="3150"/>
                  </a:lnTo>
                  <a:lnTo>
                    <a:pt x="1543" y="1350"/>
                  </a:lnTo>
                  <a:lnTo>
                    <a:pt x="4243" y="0"/>
                  </a:lnTo>
                  <a:lnTo>
                    <a:pt x="7329" y="1350"/>
                  </a:lnTo>
                  <a:lnTo>
                    <a:pt x="10029" y="1350"/>
                  </a:lnTo>
                  <a:lnTo>
                    <a:pt x="11571" y="3150"/>
                  </a:lnTo>
                  <a:lnTo>
                    <a:pt x="12729" y="4950"/>
                  </a:lnTo>
                  <a:lnTo>
                    <a:pt x="12729" y="3150"/>
                  </a:lnTo>
                  <a:lnTo>
                    <a:pt x="14271" y="3150"/>
                  </a:lnTo>
                  <a:lnTo>
                    <a:pt x="14271" y="4950"/>
                  </a:lnTo>
                  <a:lnTo>
                    <a:pt x="15814" y="4950"/>
                  </a:lnTo>
                  <a:lnTo>
                    <a:pt x="15814" y="3150"/>
                  </a:lnTo>
                  <a:lnTo>
                    <a:pt x="15814" y="4950"/>
                  </a:lnTo>
                  <a:lnTo>
                    <a:pt x="17357" y="6750"/>
                  </a:lnTo>
                  <a:lnTo>
                    <a:pt x="17357" y="8100"/>
                  </a:lnTo>
                  <a:lnTo>
                    <a:pt x="18514" y="8100"/>
                  </a:lnTo>
                  <a:lnTo>
                    <a:pt x="18514" y="9900"/>
                  </a:lnTo>
                  <a:lnTo>
                    <a:pt x="20057" y="11700"/>
                  </a:lnTo>
                  <a:lnTo>
                    <a:pt x="21600" y="11700"/>
                  </a:lnTo>
                  <a:lnTo>
                    <a:pt x="20057" y="11700"/>
                  </a:lnTo>
                  <a:lnTo>
                    <a:pt x="20057" y="13050"/>
                  </a:lnTo>
                  <a:lnTo>
                    <a:pt x="18514" y="14850"/>
                  </a:lnTo>
                  <a:lnTo>
                    <a:pt x="18514" y="16650"/>
                  </a:lnTo>
                  <a:lnTo>
                    <a:pt x="20057" y="16650"/>
                  </a:lnTo>
                  <a:lnTo>
                    <a:pt x="20057" y="19800"/>
                  </a:lnTo>
                  <a:close/>
                  <a:moveTo>
                    <a:pt x="20057" y="198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2" name="Google Shape;942;p16"/>
            <p:cNvSpPr/>
            <p:nvPr/>
          </p:nvSpPr>
          <p:spPr>
            <a:xfrm>
              <a:off x="3250" y="4116"/>
              <a:ext cx="197" cy="165"/>
            </a:xfrm>
            <a:custGeom>
              <a:avLst/>
              <a:gdLst/>
              <a:ahLst/>
              <a:cxnLst/>
              <a:rect l="l" t="t" r="r" b="b"/>
              <a:pathLst>
                <a:path w="21600" h="21600" extrusionOk="0">
                  <a:moveTo>
                    <a:pt x="8229" y="19200"/>
                  </a:moveTo>
                  <a:cubicBezTo>
                    <a:pt x="8229" y="19200"/>
                    <a:pt x="8229" y="19200"/>
                    <a:pt x="8229" y="19200"/>
                  </a:cubicBezTo>
                  <a:cubicBezTo>
                    <a:pt x="8229" y="19200"/>
                    <a:pt x="8229" y="19200"/>
                    <a:pt x="8229" y="19200"/>
                  </a:cubicBezTo>
                  <a:cubicBezTo>
                    <a:pt x="10286" y="18000"/>
                    <a:pt x="10286" y="18000"/>
                    <a:pt x="10286" y="18000"/>
                  </a:cubicBezTo>
                  <a:cubicBezTo>
                    <a:pt x="12343" y="19200"/>
                    <a:pt x="12343" y="19200"/>
                    <a:pt x="12343" y="19200"/>
                  </a:cubicBezTo>
                  <a:cubicBezTo>
                    <a:pt x="13371" y="19200"/>
                    <a:pt x="13371" y="19200"/>
                    <a:pt x="13371" y="19200"/>
                  </a:cubicBezTo>
                  <a:cubicBezTo>
                    <a:pt x="14400" y="19200"/>
                    <a:pt x="14400" y="19200"/>
                    <a:pt x="14400" y="19200"/>
                  </a:cubicBezTo>
                  <a:cubicBezTo>
                    <a:pt x="14400" y="19200"/>
                    <a:pt x="14400" y="19200"/>
                    <a:pt x="14400" y="19200"/>
                  </a:cubicBezTo>
                  <a:cubicBezTo>
                    <a:pt x="15429" y="20400"/>
                    <a:pt x="15429" y="20400"/>
                    <a:pt x="15429" y="20400"/>
                  </a:cubicBezTo>
                  <a:cubicBezTo>
                    <a:pt x="15429" y="20400"/>
                    <a:pt x="15429" y="20400"/>
                    <a:pt x="15429" y="20400"/>
                  </a:cubicBezTo>
                  <a:cubicBezTo>
                    <a:pt x="16457" y="21600"/>
                    <a:pt x="16457" y="21600"/>
                    <a:pt x="16457" y="21600"/>
                  </a:cubicBezTo>
                  <a:cubicBezTo>
                    <a:pt x="16457" y="20400"/>
                    <a:pt x="16457" y="20400"/>
                    <a:pt x="16457" y="20400"/>
                  </a:cubicBezTo>
                  <a:cubicBezTo>
                    <a:pt x="17486" y="20400"/>
                    <a:pt x="17486" y="20400"/>
                    <a:pt x="17486" y="20400"/>
                  </a:cubicBezTo>
                  <a:cubicBezTo>
                    <a:pt x="17486" y="20400"/>
                    <a:pt x="17486" y="20400"/>
                    <a:pt x="17486" y="20400"/>
                  </a:cubicBezTo>
                  <a:cubicBezTo>
                    <a:pt x="17486" y="20400"/>
                    <a:pt x="17486" y="20400"/>
                    <a:pt x="17486" y="20400"/>
                  </a:cubicBezTo>
                  <a:cubicBezTo>
                    <a:pt x="17486" y="20400"/>
                    <a:pt x="17486" y="20400"/>
                    <a:pt x="17486" y="20400"/>
                  </a:cubicBezTo>
                  <a:cubicBezTo>
                    <a:pt x="17486" y="19200"/>
                    <a:pt x="17486" y="19200"/>
                    <a:pt x="17486" y="19200"/>
                  </a:cubicBezTo>
                  <a:cubicBezTo>
                    <a:pt x="17486" y="18000"/>
                    <a:pt x="17486" y="18000"/>
                    <a:pt x="17486" y="18000"/>
                  </a:cubicBezTo>
                  <a:cubicBezTo>
                    <a:pt x="17486" y="16800"/>
                    <a:pt x="17486" y="16800"/>
                    <a:pt x="17486" y="16800"/>
                  </a:cubicBezTo>
                  <a:cubicBezTo>
                    <a:pt x="17486" y="16800"/>
                    <a:pt x="17486" y="16800"/>
                    <a:pt x="17486" y="16800"/>
                  </a:cubicBezTo>
                  <a:cubicBezTo>
                    <a:pt x="17486" y="15600"/>
                    <a:pt x="17486" y="15600"/>
                    <a:pt x="17486" y="15600"/>
                  </a:cubicBezTo>
                  <a:cubicBezTo>
                    <a:pt x="17486" y="15600"/>
                    <a:pt x="17486" y="15600"/>
                    <a:pt x="17486" y="15600"/>
                  </a:cubicBezTo>
                  <a:cubicBezTo>
                    <a:pt x="17486" y="16800"/>
                    <a:pt x="17486" y="16800"/>
                    <a:pt x="17486" y="16800"/>
                  </a:cubicBezTo>
                  <a:cubicBezTo>
                    <a:pt x="17486" y="16800"/>
                    <a:pt x="17486" y="16800"/>
                    <a:pt x="17486" y="16800"/>
                  </a:cubicBezTo>
                  <a:cubicBezTo>
                    <a:pt x="17486" y="15600"/>
                    <a:pt x="17486" y="15600"/>
                    <a:pt x="17486" y="15600"/>
                  </a:cubicBezTo>
                  <a:cubicBezTo>
                    <a:pt x="17486" y="15600"/>
                    <a:pt x="17486" y="15600"/>
                    <a:pt x="17486" y="15600"/>
                  </a:cubicBezTo>
                  <a:cubicBezTo>
                    <a:pt x="17486" y="14400"/>
                    <a:pt x="17486" y="14400"/>
                    <a:pt x="17486" y="14400"/>
                  </a:cubicBezTo>
                  <a:cubicBezTo>
                    <a:pt x="17486" y="13200"/>
                    <a:pt x="17486" y="13200"/>
                    <a:pt x="17486" y="13200"/>
                  </a:cubicBezTo>
                  <a:cubicBezTo>
                    <a:pt x="17486" y="13200"/>
                    <a:pt x="17486" y="13200"/>
                    <a:pt x="17486" y="13200"/>
                  </a:cubicBezTo>
                  <a:cubicBezTo>
                    <a:pt x="18514" y="10800"/>
                    <a:pt x="18514" y="10800"/>
                    <a:pt x="18514" y="10800"/>
                  </a:cubicBezTo>
                  <a:cubicBezTo>
                    <a:pt x="18514" y="12000"/>
                    <a:pt x="18514" y="12000"/>
                    <a:pt x="18514" y="12000"/>
                  </a:cubicBezTo>
                  <a:cubicBezTo>
                    <a:pt x="18514" y="12000"/>
                    <a:pt x="18514" y="12000"/>
                    <a:pt x="18514" y="12000"/>
                  </a:cubicBezTo>
                  <a:cubicBezTo>
                    <a:pt x="18514" y="12000"/>
                    <a:pt x="18514" y="12000"/>
                    <a:pt x="18514" y="13200"/>
                  </a:cubicBezTo>
                  <a:cubicBezTo>
                    <a:pt x="18514" y="13200"/>
                    <a:pt x="18514" y="13200"/>
                    <a:pt x="18514" y="13200"/>
                  </a:cubicBezTo>
                  <a:cubicBezTo>
                    <a:pt x="18514" y="13200"/>
                    <a:pt x="18514" y="13200"/>
                    <a:pt x="18514" y="13200"/>
                  </a:cubicBezTo>
                  <a:cubicBezTo>
                    <a:pt x="18514" y="13200"/>
                    <a:pt x="18514" y="13200"/>
                    <a:pt x="18514" y="13200"/>
                  </a:cubicBezTo>
                  <a:cubicBezTo>
                    <a:pt x="19543" y="10800"/>
                    <a:pt x="19543" y="10800"/>
                    <a:pt x="19543" y="10800"/>
                  </a:cubicBezTo>
                  <a:cubicBezTo>
                    <a:pt x="19543" y="8400"/>
                    <a:pt x="19543" y="8400"/>
                    <a:pt x="19543" y="8400"/>
                  </a:cubicBezTo>
                  <a:cubicBezTo>
                    <a:pt x="19543" y="8400"/>
                    <a:pt x="19543" y="8400"/>
                    <a:pt x="19543" y="8400"/>
                  </a:cubicBezTo>
                  <a:cubicBezTo>
                    <a:pt x="18514" y="8400"/>
                    <a:pt x="18514" y="8400"/>
                    <a:pt x="18514" y="8400"/>
                  </a:cubicBezTo>
                  <a:cubicBezTo>
                    <a:pt x="18514" y="7200"/>
                    <a:pt x="18514" y="7200"/>
                    <a:pt x="18514" y="7200"/>
                  </a:cubicBezTo>
                  <a:cubicBezTo>
                    <a:pt x="18514" y="7200"/>
                    <a:pt x="18514" y="7200"/>
                    <a:pt x="18514" y="7200"/>
                  </a:cubicBezTo>
                  <a:cubicBezTo>
                    <a:pt x="18514" y="7200"/>
                    <a:pt x="18514" y="7200"/>
                    <a:pt x="18514" y="7200"/>
                  </a:cubicBezTo>
                  <a:cubicBezTo>
                    <a:pt x="19543" y="7200"/>
                    <a:pt x="19543" y="7200"/>
                    <a:pt x="19543" y="7200"/>
                  </a:cubicBezTo>
                  <a:cubicBezTo>
                    <a:pt x="19543" y="7200"/>
                    <a:pt x="19543" y="7200"/>
                    <a:pt x="19543" y="7200"/>
                  </a:cubicBezTo>
                  <a:cubicBezTo>
                    <a:pt x="19543" y="6000"/>
                    <a:pt x="19543" y="6000"/>
                    <a:pt x="19543" y="6000"/>
                  </a:cubicBezTo>
                  <a:cubicBezTo>
                    <a:pt x="20571" y="4800"/>
                    <a:pt x="20571" y="4800"/>
                    <a:pt x="20571" y="4800"/>
                  </a:cubicBezTo>
                  <a:cubicBezTo>
                    <a:pt x="20571" y="4800"/>
                    <a:pt x="20571" y="4800"/>
                    <a:pt x="20571" y="4800"/>
                  </a:cubicBezTo>
                  <a:cubicBezTo>
                    <a:pt x="20571" y="3600"/>
                    <a:pt x="20571" y="3600"/>
                    <a:pt x="20571" y="3600"/>
                  </a:cubicBezTo>
                  <a:cubicBezTo>
                    <a:pt x="20571" y="3600"/>
                    <a:pt x="20571" y="3600"/>
                    <a:pt x="20571" y="3600"/>
                  </a:cubicBezTo>
                  <a:cubicBezTo>
                    <a:pt x="20571" y="3600"/>
                    <a:pt x="20571" y="3600"/>
                    <a:pt x="20571" y="3600"/>
                  </a:cubicBezTo>
                  <a:cubicBezTo>
                    <a:pt x="20571" y="2400"/>
                    <a:pt x="20571" y="2400"/>
                    <a:pt x="20571" y="2400"/>
                  </a:cubicBezTo>
                  <a:cubicBezTo>
                    <a:pt x="20571" y="2400"/>
                    <a:pt x="20571" y="2400"/>
                    <a:pt x="20571" y="2400"/>
                  </a:cubicBezTo>
                  <a:cubicBezTo>
                    <a:pt x="20571" y="0"/>
                    <a:pt x="20571" y="0"/>
                    <a:pt x="20571" y="0"/>
                  </a:cubicBezTo>
                  <a:cubicBezTo>
                    <a:pt x="20571" y="0"/>
                    <a:pt x="20571" y="0"/>
                    <a:pt x="20571" y="0"/>
                  </a:cubicBezTo>
                  <a:cubicBezTo>
                    <a:pt x="21600" y="0"/>
                    <a:pt x="21600" y="0"/>
                    <a:pt x="21600" y="0"/>
                  </a:cubicBezTo>
                  <a:cubicBezTo>
                    <a:pt x="20571" y="0"/>
                    <a:pt x="20571" y="0"/>
                    <a:pt x="20571" y="0"/>
                  </a:cubicBezTo>
                  <a:cubicBezTo>
                    <a:pt x="19543" y="0"/>
                    <a:pt x="19543" y="0"/>
                    <a:pt x="19543" y="0"/>
                  </a:cubicBezTo>
                  <a:cubicBezTo>
                    <a:pt x="19543" y="0"/>
                    <a:pt x="19543" y="0"/>
                    <a:pt x="19543" y="0"/>
                  </a:cubicBezTo>
                  <a:cubicBezTo>
                    <a:pt x="19543" y="0"/>
                    <a:pt x="19543" y="0"/>
                    <a:pt x="19543" y="0"/>
                  </a:cubicBezTo>
                  <a:cubicBezTo>
                    <a:pt x="18514" y="0"/>
                    <a:pt x="18514" y="0"/>
                    <a:pt x="18514" y="0"/>
                  </a:cubicBezTo>
                  <a:cubicBezTo>
                    <a:pt x="18514" y="0"/>
                    <a:pt x="18514" y="0"/>
                    <a:pt x="18514" y="0"/>
                  </a:cubicBezTo>
                  <a:cubicBezTo>
                    <a:pt x="18514" y="1200"/>
                    <a:pt x="18514" y="1200"/>
                    <a:pt x="18514" y="1200"/>
                  </a:cubicBezTo>
                  <a:cubicBezTo>
                    <a:pt x="17486" y="1200"/>
                    <a:pt x="17486" y="1200"/>
                    <a:pt x="17486" y="1200"/>
                  </a:cubicBezTo>
                  <a:cubicBezTo>
                    <a:pt x="16457" y="1200"/>
                    <a:pt x="16457" y="1200"/>
                    <a:pt x="16457" y="1200"/>
                  </a:cubicBezTo>
                  <a:cubicBezTo>
                    <a:pt x="16457" y="2400"/>
                    <a:pt x="16457" y="2400"/>
                    <a:pt x="16457" y="2400"/>
                  </a:cubicBezTo>
                  <a:cubicBezTo>
                    <a:pt x="15429" y="1200"/>
                    <a:pt x="15429" y="1200"/>
                    <a:pt x="15429" y="1200"/>
                  </a:cubicBezTo>
                  <a:cubicBezTo>
                    <a:pt x="14400" y="2400"/>
                    <a:pt x="14400" y="2400"/>
                    <a:pt x="14400" y="2400"/>
                  </a:cubicBezTo>
                  <a:cubicBezTo>
                    <a:pt x="14400" y="1200"/>
                    <a:pt x="14400" y="1200"/>
                    <a:pt x="14400" y="1200"/>
                  </a:cubicBezTo>
                  <a:cubicBezTo>
                    <a:pt x="14400" y="1200"/>
                    <a:pt x="14400" y="1200"/>
                    <a:pt x="14400" y="1200"/>
                  </a:cubicBezTo>
                  <a:cubicBezTo>
                    <a:pt x="13371" y="1200"/>
                    <a:pt x="13371" y="1200"/>
                    <a:pt x="13371" y="1200"/>
                  </a:cubicBezTo>
                  <a:cubicBezTo>
                    <a:pt x="13371" y="2400"/>
                    <a:pt x="13371" y="2400"/>
                    <a:pt x="13371" y="2400"/>
                  </a:cubicBezTo>
                  <a:cubicBezTo>
                    <a:pt x="12343" y="2400"/>
                    <a:pt x="12343" y="2400"/>
                    <a:pt x="12343" y="2400"/>
                  </a:cubicBezTo>
                  <a:cubicBezTo>
                    <a:pt x="12343" y="3600"/>
                    <a:pt x="12343" y="3600"/>
                    <a:pt x="12343" y="3600"/>
                  </a:cubicBezTo>
                  <a:cubicBezTo>
                    <a:pt x="12343" y="3600"/>
                    <a:pt x="12343" y="3600"/>
                    <a:pt x="12343" y="3600"/>
                  </a:cubicBezTo>
                  <a:cubicBezTo>
                    <a:pt x="11314" y="3600"/>
                    <a:pt x="11314" y="3600"/>
                    <a:pt x="11314" y="3600"/>
                  </a:cubicBezTo>
                  <a:cubicBezTo>
                    <a:pt x="10286" y="4800"/>
                    <a:pt x="10286" y="4800"/>
                    <a:pt x="10286" y="4800"/>
                  </a:cubicBezTo>
                  <a:cubicBezTo>
                    <a:pt x="9257" y="4800"/>
                    <a:pt x="9257" y="4800"/>
                    <a:pt x="9257" y="4800"/>
                  </a:cubicBezTo>
                  <a:cubicBezTo>
                    <a:pt x="9257" y="6000"/>
                    <a:pt x="9257" y="6000"/>
                    <a:pt x="9257" y="6000"/>
                  </a:cubicBezTo>
                  <a:cubicBezTo>
                    <a:pt x="8229" y="6000"/>
                    <a:pt x="8229" y="6000"/>
                    <a:pt x="8229" y="6000"/>
                  </a:cubicBezTo>
                  <a:cubicBezTo>
                    <a:pt x="8229" y="6000"/>
                    <a:pt x="8229" y="6000"/>
                    <a:pt x="8229" y="6000"/>
                  </a:cubicBezTo>
                  <a:cubicBezTo>
                    <a:pt x="8229" y="4800"/>
                    <a:pt x="8229" y="4800"/>
                    <a:pt x="8229" y="4800"/>
                  </a:cubicBezTo>
                  <a:cubicBezTo>
                    <a:pt x="6171" y="4800"/>
                    <a:pt x="6171" y="4800"/>
                    <a:pt x="6171" y="4800"/>
                  </a:cubicBezTo>
                  <a:cubicBezTo>
                    <a:pt x="5143" y="6000"/>
                    <a:pt x="5143" y="6000"/>
                    <a:pt x="5143" y="6000"/>
                  </a:cubicBezTo>
                  <a:cubicBezTo>
                    <a:pt x="4114" y="6000"/>
                    <a:pt x="4114" y="6000"/>
                    <a:pt x="4114" y="6000"/>
                  </a:cubicBezTo>
                  <a:cubicBezTo>
                    <a:pt x="4114" y="7200"/>
                    <a:pt x="4114" y="7200"/>
                    <a:pt x="4114" y="7200"/>
                  </a:cubicBezTo>
                  <a:cubicBezTo>
                    <a:pt x="4114" y="7200"/>
                    <a:pt x="4114" y="7200"/>
                    <a:pt x="4114" y="7200"/>
                  </a:cubicBezTo>
                  <a:cubicBezTo>
                    <a:pt x="4114" y="8400"/>
                    <a:pt x="4114" y="8400"/>
                    <a:pt x="4114" y="8400"/>
                  </a:cubicBezTo>
                  <a:cubicBezTo>
                    <a:pt x="3086" y="9600"/>
                    <a:pt x="3086" y="9600"/>
                    <a:pt x="3086" y="9600"/>
                  </a:cubicBezTo>
                  <a:cubicBezTo>
                    <a:pt x="2057" y="9600"/>
                    <a:pt x="2057" y="9600"/>
                    <a:pt x="2057" y="9600"/>
                  </a:cubicBezTo>
                  <a:cubicBezTo>
                    <a:pt x="1029" y="9600"/>
                    <a:pt x="1029" y="9600"/>
                    <a:pt x="1029" y="9600"/>
                  </a:cubicBezTo>
                  <a:cubicBezTo>
                    <a:pt x="1029" y="9600"/>
                    <a:pt x="1029" y="9600"/>
                    <a:pt x="1029" y="9600"/>
                  </a:cubicBezTo>
                  <a:cubicBezTo>
                    <a:pt x="1029" y="10800"/>
                    <a:pt x="1029" y="10800"/>
                    <a:pt x="1029" y="10800"/>
                  </a:cubicBezTo>
                  <a:cubicBezTo>
                    <a:pt x="0" y="9600"/>
                    <a:pt x="0" y="9600"/>
                    <a:pt x="0" y="9600"/>
                  </a:cubicBezTo>
                  <a:cubicBezTo>
                    <a:pt x="0" y="10800"/>
                    <a:pt x="0" y="10800"/>
                    <a:pt x="0" y="10800"/>
                  </a:cubicBezTo>
                  <a:cubicBezTo>
                    <a:pt x="2057" y="12000"/>
                    <a:pt x="2057" y="12000"/>
                    <a:pt x="2057" y="12000"/>
                  </a:cubicBezTo>
                  <a:cubicBezTo>
                    <a:pt x="2057" y="13200"/>
                    <a:pt x="2057" y="13200"/>
                    <a:pt x="2057" y="13200"/>
                  </a:cubicBezTo>
                  <a:cubicBezTo>
                    <a:pt x="2057" y="13200"/>
                    <a:pt x="2057" y="13200"/>
                    <a:pt x="2057" y="13200"/>
                  </a:cubicBezTo>
                  <a:cubicBezTo>
                    <a:pt x="4114" y="14400"/>
                    <a:pt x="4114" y="14400"/>
                    <a:pt x="4114" y="14400"/>
                  </a:cubicBezTo>
                  <a:cubicBezTo>
                    <a:pt x="5143" y="16800"/>
                    <a:pt x="5143" y="16800"/>
                    <a:pt x="5143" y="16800"/>
                  </a:cubicBezTo>
                  <a:cubicBezTo>
                    <a:pt x="7200" y="19200"/>
                    <a:pt x="7200" y="19200"/>
                    <a:pt x="7200" y="19200"/>
                  </a:cubicBezTo>
                  <a:cubicBezTo>
                    <a:pt x="7200" y="19200"/>
                    <a:pt x="7200" y="19200"/>
                    <a:pt x="7200" y="19200"/>
                  </a:cubicBezTo>
                  <a:lnTo>
                    <a:pt x="8229" y="19200"/>
                  </a:lnTo>
                  <a:close/>
                  <a:moveTo>
                    <a:pt x="8229" y="192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3" name="Google Shape;943;p16"/>
            <p:cNvSpPr/>
            <p:nvPr/>
          </p:nvSpPr>
          <p:spPr>
            <a:xfrm>
              <a:off x="3166" y="4071"/>
              <a:ext cx="281" cy="119"/>
            </a:xfrm>
            <a:custGeom>
              <a:avLst/>
              <a:gdLst/>
              <a:ahLst/>
              <a:cxnLst/>
              <a:rect l="l" t="t" r="r" b="b"/>
              <a:pathLst>
                <a:path w="21600" h="21600" extrusionOk="0">
                  <a:moveTo>
                    <a:pt x="7200" y="21600"/>
                  </a:moveTo>
                  <a:lnTo>
                    <a:pt x="8562" y="21600"/>
                  </a:lnTo>
                  <a:lnTo>
                    <a:pt x="9341" y="19800"/>
                  </a:lnTo>
                  <a:lnTo>
                    <a:pt x="9341" y="16650"/>
                  </a:lnTo>
                  <a:lnTo>
                    <a:pt x="10119" y="16650"/>
                  </a:lnTo>
                  <a:lnTo>
                    <a:pt x="10703" y="14850"/>
                  </a:lnTo>
                  <a:lnTo>
                    <a:pt x="12259" y="14850"/>
                  </a:lnTo>
                  <a:lnTo>
                    <a:pt x="12259" y="16650"/>
                  </a:lnTo>
                  <a:lnTo>
                    <a:pt x="12843" y="16650"/>
                  </a:lnTo>
                  <a:lnTo>
                    <a:pt x="12843" y="14850"/>
                  </a:lnTo>
                  <a:lnTo>
                    <a:pt x="13622" y="14850"/>
                  </a:lnTo>
                  <a:lnTo>
                    <a:pt x="14400" y="13050"/>
                  </a:lnTo>
                  <a:lnTo>
                    <a:pt x="15178" y="13050"/>
                  </a:lnTo>
                  <a:lnTo>
                    <a:pt x="15178" y="11700"/>
                  </a:lnTo>
                  <a:lnTo>
                    <a:pt x="15762" y="11700"/>
                  </a:lnTo>
                  <a:lnTo>
                    <a:pt x="15762" y="9900"/>
                  </a:lnTo>
                  <a:lnTo>
                    <a:pt x="16541" y="9900"/>
                  </a:lnTo>
                  <a:lnTo>
                    <a:pt x="16541" y="11700"/>
                  </a:lnTo>
                  <a:lnTo>
                    <a:pt x="17319" y="9900"/>
                  </a:lnTo>
                  <a:lnTo>
                    <a:pt x="17903" y="11700"/>
                  </a:lnTo>
                  <a:lnTo>
                    <a:pt x="17903" y="9900"/>
                  </a:lnTo>
                  <a:lnTo>
                    <a:pt x="19459" y="9900"/>
                  </a:lnTo>
                  <a:lnTo>
                    <a:pt x="19459" y="8100"/>
                  </a:lnTo>
                  <a:lnTo>
                    <a:pt x="21600" y="8100"/>
                  </a:lnTo>
                  <a:lnTo>
                    <a:pt x="21600" y="6300"/>
                  </a:lnTo>
                  <a:lnTo>
                    <a:pt x="20822" y="4950"/>
                  </a:lnTo>
                  <a:lnTo>
                    <a:pt x="19459" y="4950"/>
                  </a:lnTo>
                  <a:lnTo>
                    <a:pt x="20238" y="6300"/>
                  </a:lnTo>
                  <a:lnTo>
                    <a:pt x="18681" y="6300"/>
                  </a:lnTo>
                  <a:lnTo>
                    <a:pt x="17903" y="4950"/>
                  </a:lnTo>
                  <a:lnTo>
                    <a:pt x="17319" y="4950"/>
                  </a:lnTo>
                  <a:lnTo>
                    <a:pt x="17903" y="4950"/>
                  </a:lnTo>
                  <a:lnTo>
                    <a:pt x="17319" y="3150"/>
                  </a:lnTo>
                  <a:lnTo>
                    <a:pt x="18681" y="3150"/>
                  </a:lnTo>
                  <a:lnTo>
                    <a:pt x="19459" y="4950"/>
                  </a:lnTo>
                  <a:lnTo>
                    <a:pt x="18681" y="3150"/>
                  </a:lnTo>
                  <a:lnTo>
                    <a:pt x="17903" y="3150"/>
                  </a:lnTo>
                  <a:lnTo>
                    <a:pt x="17319" y="1350"/>
                  </a:lnTo>
                  <a:lnTo>
                    <a:pt x="17319" y="3150"/>
                  </a:lnTo>
                  <a:lnTo>
                    <a:pt x="16541" y="1350"/>
                  </a:lnTo>
                  <a:lnTo>
                    <a:pt x="16541" y="3150"/>
                  </a:lnTo>
                  <a:lnTo>
                    <a:pt x="15762" y="3150"/>
                  </a:lnTo>
                  <a:lnTo>
                    <a:pt x="14400" y="1350"/>
                  </a:lnTo>
                  <a:lnTo>
                    <a:pt x="12843" y="1350"/>
                  </a:lnTo>
                  <a:lnTo>
                    <a:pt x="12259" y="0"/>
                  </a:lnTo>
                  <a:lnTo>
                    <a:pt x="11481" y="0"/>
                  </a:lnTo>
                  <a:lnTo>
                    <a:pt x="11481" y="1350"/>
                  </a:lnTo>
                  <a:lnTo>
                    <a:pt x="12259" y="1350"/>
                  </a:lnTo>
                  <a:lnTo>
                    <a:pt x="6422" y="1350"/>
                  </a:lnTo>
                  <a:lnTo>
                    <a:pt x="5643" y="3150"/>
                  </a:lnTo>
                  <a:lnTo>
                    <a:pt x="4281" y="3150"/>
                  </a:lnTo>
                  <a:lnTo>
                    <a:pt x="4281" y="4950"/>
                  </a:lnTo>
                  <a:lnTo>
                    <a:pt x="3503" y="6300"/>
                  </a:lnTo>
                  <a:lnTo>
                    <a:pt x="2919" y="6300"/>
                  </a:lnTo>
                  <a:lnTo>
                    <a:pt x="2141" y="8100"/>
                  </a:lnTo>
                  <a:lnTo>
                    <a:pt x="1362" y="8100"/>
                  </a:lnTo>
                  <a:lnTo>
                    <a:pt x="2141" y="9900"/>
                  </a:lnTo>
                  <a:lnTo>
                    <a:pt x="778" y="13050"/>
                  </a:lnTo>
                  <a:lnTo>
                    <a:pt x="0" y="16650"/>
                  </a:lnTo>
                  <a:lnTo>
                    <a:pt x="778" y="18000"/>
                  </a:lnTo>
                  <a:lnTo>
                    <a:pt x="2141" y="19800"/>
                  </a:lnTo>
                  <a:lnTo>
                    <a:pt x="2919" y="21600"/>
                  </a:lnTo>
                  <a:lnTo>
                    <a:pt x="2919" y="19800"/>
                  </a:lnTo>
                  <a:lnTo>
                    <a:pt x="3503" y="19800"/>
                  </a:lnTo>
                  <a:lnTo>
                    <a:pt x="3503" y="21600"/>
                  </a:lnTo>
                  <a:lnTo>
                    <a:pt x="5643" y="21600"/>
                  </a:lnTo>
                  <a:lnTo>
                    <a:pt x="6422" y="19800"/>
                  </a:lnTo>
                  <a:lnTo>
                    <a:pt x="5643" y="19800"/>
                  </a:lnTo>
                  <a:lnTo>
                    <a:pt x="7200" y="19800"/>
                  </a:lnTo>
                  <a:lnTo>
                    <a:pt x="7200" y="21600"/>
                  </a:lnTo>
                  <a:close/>
                  <a:moveTo>
                    <a:pt x="7200"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4" name="Google Shape;944;p16"/>
            <p:cNvSpPr/>
            <p:nvPr/>
          </p:nvSpPr>
          <p:spPr>
            <a:xfrm>
              <a:off x="3146" y="4136"/>
              <a:ext cx="104" cy="54"/>
            </a:xfrm>
            <a:custGeom>
              <a:avLst/>
              <a:gdLst/>
              <a:ahLst/>
              <a:cxnLst/>
              <a:rect l="l" t="t" r="r" b="b"/>
              <a:pathLst>
                <a:path w="21600" h="21600" extrusionOk="0">
                  <a:moveTo>
                    <a:pt x="7902" y="0"/>
                  </a:moveTo>
                  <a:lnTo>
                    <a:pt x="10010" y="0"/>
                  </a:lnTo>
                  <a:lnTo>
                    <a:pt x="10010" y="2945"/>
                  </a:lnTo>
                  <a:lnTo>
                    <a:pt x="13698" y="2945"/>
                  </a:lnTo>
                  <a:lnTo>
                    <a:pt x="17912" y="10800"/>
                  </a:lnTo>
                  <a:lnTo>
                    <a:pt x="17912" y="6873"/>
                  </a:lnTo>
                  <a:lnTo>
                    <a:pt x="21600" y="6873"/>
                  </a:lnTo>
                  <a:lnTo>
                    <a:pt x="21600" y="13745"/>
                  </a:lnTo>
                  <a:lnTo>
                    <a:pt x="19493" y="13745"/>
                  </a:lnTo>
                  <a:lnTo>
                    <a:pt x="21600" y="17673"/>
                  </a:lnTo>
                  <a:lnTo>
                    <a:pt x="19493" y="17673"/>
                  </a:lnTo>
                  <a:lnTo>
                    <a:pt x="21600" y="17673"/>
                  </a:lnTo>
                  <a:lnTo>
                    <a:pt x="19493" y="21600"/>
                  </a:lnTo>
                  <a:lnTo>
                    <a:pt x="13698" y="21600"/>
                  </a:lnTo>
                  <a:lnTo>
                    <a:pt x="13698" y="17673"/>
                  </a:lnTo>
                  <a:lnTo>
                    <a:pt x="12117" y="17673"/>
                  </a:lnTo>
                  <a:lnTo>
                    <a:pt x="12117" y="21600"/>
                  </a:lnTo>
                  <a:lnTo>
                    <a:pt x="10010" y="17673"/>
                  </a:lnTo>
                  <a:lnTo>
                    <a:pt x="6322" y="13745"/>
                  </a:lnTo>
                  <a:lnTo>
                    <a:pt x="0" y="13745"/>
                  </a:lnTo>
                  <a:lnTo>
                    <a:pt x="0" y="10800"/>
                  </a:lnTo>
                  <a:lnTo>
                    <a:pt x="2107" y="6873"/>
                  </a:lnTo>
                  <a:lnTo>
                    <a:pt x="4215" y="6873"/>
                  </a:lnTo>
                  <a:lnTo>
                    <a:pt x="7902" y="0"/>
                  </a:lnTo>
                  <a:close/>
                  <a:moveTo>
                    <a:pt x="7902"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5" name="Google Shape;945;p16"/>
            <p:cNvSpPr/>
            <p:nvPr/>
          </p:nvSpPr>
          <p:spPr>
            <a:xfrm>
              <a:off x="3194" y="3987"/>
              <a:ext cx="45" cy="92"/>
            </a:xfrm>
            <a:custGeom>
              <a:avLst/>
              <a:gdLst/>
              <a:ahLst/>
              <a:cxnLst/>
              <a:rect l="l" t="t" r="r" b="b"/>
              <a:pathLst>
                <a:path w="21600" h="21600" extrusionOk="0">
                  <a:moveTo>
                    <a:pt x="0" y="4670"/>
                  </a:moveTo>
                  <a:lnTo>
                    <a:pt x="0" y="2335"/>
                  </a:lnTo>
                  <a:lnTo>
                    <a:pt x="4800" y="2335"/>
                  </a:lnTo>
                  <a:lnTo>
                    <a:pt x="4800" y="4670"/>
                  </a:lnTo>
                  <a:lnTo>
                    <a:pt x="8400" y="4670"/>
                  </a:lnTo>
                  <a:lnTo>
                    <a:pt x="8400" y="2335"/>
                  </a:lnTo>
                  <a:lnTo>
                    <a:pt x="13200" y="0"/>
                  </a:lnTo>
                  <a:lnTo>
                    <a:pt x="21600" y="0"/>
                  </a:lnTo>
                  <a:lnTo>
                    <a:pt x="21600" y="4670"/>
                  </a:lnTo>
                  <a:lnTo>
                    <a:pt x="18000" y="6422"/>
                  </a:lnTo>
                  <a:lnTo>
                    <a:pt x="18000" y="15178"/>
                  </a:lnTo>
                  <a:lnTo>
                    <a:pt x="13200" y="19849"/>
                  </a:lnTo>
                  <a:lnTo>
                    <a:pt x="8400" y="17514"/>
                  </a:lnTo>
                  <a:lnTo>
                    <a:pt x="4800" y="19849"/>
                  </a:lnTo>
                  <a:lnTo>
                    <a:pt x="4800" y="21600"/>
                  </a:lnTo>
                  <a:lnTo>
                    <a:pt x="0" y="21600"/>
                  </a:lnTo>
                  <a:lnTo>
                    <a:pt x="0" y="4670"/>
                  </a:lnTo>
                  <a:close/>
                  <a:moveTo>
                    <a:pt x="0" y="467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6" name="Google Shape;946;p16"/>
            <p:cNvSpPr/>
            <p:nvPr/>
          </p:nvSpPr>
          <p:spPr>
            <a:xfrm>
              <a:off x="3062" y="4007"/>
              <a:ext cx="170" cy="156"/>
            </a:xfrm>
            <a:custGeom>
              <a:avLst/>
              <a:gdLst/>
              <a:ahLst/>
              <a:cxnLst/>
              <a:rect l="l" t="t" r="r" b="b"/>
              <a:pathLst>
                <a:path w="21600" h="21600" extrusionOk="0">
                  <a:moveTo>
                    <a:pt x="10639" y="21600"/>
                  </a:moveTo>
                  <a:lnTo>
                    <a:pt x="11928" y="20229"/>
                  </a:lnTo>
                  <a:lnTo>
                    <a:pt x="13218" y="20229"/>
                  </a:lnTo>
                  <a:lnTo>
                    <a:pt x="16764" y="16457"/>
                  </a:lnTo>
                  <a:lnTo>
                    <a:pt x="15475" y="15086"/>
                  </a:lnTo>
                  <a:lnTo>
                    <a:pt x="16764" y="15086"/>
                  </a:lnTo>
                  <a:lnTo>
                    <a:pt x="18054" y="13714"/>
                  </a:lnTo>
                  <a:lnTo>
                    <a:pt x="19021" y="13714"/>
                  </a:lnTo>
                  <a:lnTo>
                    <a:pt x="20310" y="12686"/>
                  </a:lnTo>
                  <a:lnTo>
                    <a:pt x="20310" y="11314"/>
                  </a:lnTo>
                  <a:lnTo>
                    <a:pt x="21600" y="11314"/>
                  </a:lnTo>
                  <a:lnTo>
                    <a:pt x="21600" y="9943"/>
                  </a:lnTo>
                  <a:lnTo>
                    <a:pt x="20310" y="9943"/>
                  </a:lnTo>
                  <a:lnTo>
                    <a:pt x="20310" y="11314"/>
                  </a:lnTo>
                  <a:lnTo>
                    <a:pt x="19021" y="9943"/>
                  </a:lnTo>
                  <a:lnTo>
                    <a:pt x="16764" y="9943"/>
                  </a:lnTo>
                  <a:lnTo>
                    <a:pt x="16764" y="0"/>
                  </a:lnTo>
                  <a:lnTo>
                    <a:pt x="7093" y="0"/>
                  </a:lnTo>
                  <a:lnTo>
                    <a:pt x="7093" y="2400"/>
                  </a:lnTo>
                  <a:lnTo>
                    <a:pt x="4836" y="2400"/>
                  </a:lnTo>
                  <a:lnTo>
                    <a:pt x="7093" y="4800"/>
                  </a:lnTo>
                  <a:lnTo>
                    <a:pt x="8382" y="4800"/>
                  </a:lnTo>
                  <a:lnTo>
                    <a:pt x="8382" y="7543"/>
                  </a:lnTo>
                  <a:lnTo>
                    <a:pt x="10639" y="7543"/>
                  </a:lnTo>
                  <a:lnTo>
                    <a:pt x="10639" y="8914"/>
                  </a:lnTo>
                  <a:lnTo>
                    <a:pt x="3546" y="8914"/>
                  </a:lnTo>
                  <a:lnTo>
                    <a:pt x="0" y="13714"/>
                  </a:lnTo>
                  <a:lnTo>
                    <a:pt x="0" y="16457"/>
                  </a:lnTo>
                  <a:lnTo>
                    <a:pt x="1290" y="16457"/>
                  </a:lnTo>
                  <a:lnTo>
                    <a:pt x="0" y="16457"/>
                  </a:lnTo>
                  <a:lnTo>
                    <a:pt x="0" y="18857"/>
                  </a:lnTo>
                  <a:lnTo>
                    <a:pt x="2579" y="18857"/>
                  </a:lnTo>
                  <a:lnTo>
                    <a:pt x="2579" y="20229"/>
                  </a:lnTo>
                  <a:lnTo>
                    <a:pt x="6125" y="21600"/>
                  </a:lnTo>
                  <a:lnTo>
                    <a:pt x="10639" y="21600"/>
                  </a:lnTo>
                  <a:close/>
                  <a:moveTo>
                    <a:pt x="10639"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7" name="Google Shape;947;p16"/>
            <p:cNvSpPr/>
            <p:nvPr/>
          </p:nvSpPr>
          <p:spPr>
            <a:xfrm>
              <a:off x="2123" y="3354"/>
              <a:ext cx="1193" cy="782"/>
            </a:xfrm>
            <a:custGeom>
              <a:avLst/>
              <a:gdLst/>
              <a:ahLst/>
              <a:cxnLst/>
              <a:rect l="l" t="t" r="r" b="b"/>
              <a:pathLst>
                <a:path w="21600" h="21600" extrusionOk="0">
                  <a:moveTo>
                    <a:pt x="0" y="0"/>
                  </a:moveTo>
                  <a:lnTo>
                    <a:pt x="1884" y="0"/>
                  </a:lnTo>
                  <a:lnTo>
                    <a:pt x="1700" y="273"/>
                  </a:lnTo>
                  <a:lnTo>
                    <a:pt x="4412" y="1777"/>
                  </a:lnTo>
                  <a:lnTo>
                    <a:pt x="6480" y="1777"/>
                  </a:lnTo>
                  <a:lnTo>
                    <a:pt x="6480" y="1504"/>
                  </a:lnTo>
                  <a:lnTo>
                    <a:pt x="7813" y="1504"/>
                  </a:lnTo>
                  <a:lnTo>
                    <a:pt x="7997" y="1777"/>
                  </a:lnTo>
                  <a:lnTo>
                    <a:pt x="7997" y="2051"/>
                  </a:lnTo>
                  <a:lnTo>
                    <a:pt x="8180" y="2051"/>
                  </a:lnTo>
                  <a:lnTo>
                    <a:pt x="8180" y="2324"/>
                  </a:lnTo>
                  <a:lnTo>
                    <a:pt x="8318" y="2324"/>
                  </a:lnTo>
                  <a:lnTo>
                    <a:pt x="8502" y="2529"/>
                  </a:lnTo>
                  <a:lnTo>
                    <a:pt x="8318" y="2529"/>
                  </a:lnTo>
                  <a:lnTo>
                    <a:pt x="8502" y="2803"/>
                  </a:lnTo>
                  <a:lnTo>
                    <a:pt x="8686" y="2803"/>
                  </a:lnTo>
                  <a:lnTo>
                    <a:pt x="8686" y="3281"/>
                  </a:lnTo>
                  <a:lnTo>
                    <a:pt x="8824" y="3281"/>
                  </a:lnTo>
                  <a:lnTo>
                    <a:pt x="8824" y="3554"/>
                  </a:lnTo>
                  <a:lnTo>
                    <a:pt x="8686" y="3554"/>
                  </a:lnTo>
                  <a:lnTo>
                    <a:pt x="8686" y="3828"/>
                  </a:lnTo>
                  <a:lnTo>
                    <a:pt x="8824" y="4101"/>
                  </a:lnTo>
                  <a:lnTo>
                    <a:pt x="9008" y="4101"/>
                  </a:lnTo>
                  <a:lnTo>
                    <a:pt x="9008" y="4306"/>
                  </a:lnTo>
                  <a:lnTo>
                    <a:pt x="9191" y="4306"/>
                  </a:lnTo>
                  <a:lnTo>
                    <a:pt x="9191" y="4580"/>
                  </a:lnTo>
                  <a:lnTo>
                    <a:pt x="9329" y="4580"/>
                  </a:lnTo>
                  <a:lnTo>
                    <a:pt x="9513" y="4853"/>
                  </a:lnTo>
                  <a:lnTo>
                    <a:pt x="9697" y="4853"/>
                  </a:lnTo>
                  <a:lnTo>
                    <a:pt x="9881" y="5058"/>
                  </a:lnTo>
                  <a:lnTo>
                    <a:pt x="10019" y="5058"/>
                  </a:lnTo>
                  <a:lnTo>
                    <a:pt x="10019" y="4853"/>
                  </a:lnTo>
                  <a:lnTo>
                    <a:pt x="10203" y="4853"/>
                  </a:lnTo>
                  <a:lnTo>
                    <a:pt x="10203" y="4580"/>
                  </a:lnTo>
                  <a:lnTo>
                    <a:pt x="10386" y="4580"/>
                  </a:lnTo>
                  <a:lnTo>
                    <a:pt x="10386" y="4306"/>
                  </a:lnTo>
                  <a:lnTo>
                    <a:pt x="10524" y="4101"/>
                  </a:lnTo>
                  <a:lnTo>
                    <a:pt x="11397" y="4101"/>
                  </a:lnTo>
                  <a:lnTo>
                    <a:pt x="11397" y="4306"/>
                  </a:lnTo>
                  <a:lnTo>
                    <a:pt x="11581" y="4306"/>
                  </a:lnTo>
                  <a:lnTo>
                    <a:pt x="11719" y="4580"/>
                  </a:lnTo>
                  <a:lnTo>
                    <a:pt x="11719" y="4853"/>
                  </a:lnTo>
                  <a:lnTo>
                    <a:pt x="11903" y="5058"/>
                  </a:lnTo>
                  <a:lnTo>
                    <a:pt x="11903" y="5605"/>
                  </a:lnTo>
                  <a:lnTo>
                    <a:pt x="12087" y="5605"/>
                  </a:lnTo>
                  <a:lnTo>
                    <a:pt x="12087" y="6084"/>
                  </a:lnTo>
                  <a:lnTo>
                    <a:pt x="12225" y="6084"/>
                  </a:lnTo>
                  <a:lnTo>
                    <a:pt x="12409" y="6357"/>
                  </a:lnTo>
                  <a:lnTo>
                    <a:pt x="12409" y="6630"/>
                  </a:lnTo>
                  <a:lnTo>
                    <a:pt x="12592" y="6835"/>
                  </a:lnTo>
                  <a:lnTo>
                    <a:pt x="12592" y="7382"/>
                  </a:lnTo>
                  <a:lnTo>
                    <a:pt x="12776" y="7861"/>
                  </a:lnTo>
                  <a:lnTo>
                    <a:pt x="12776" y="8408"/>
                  </a:lnTo>
                  <a:lnTo>
                    <a:pt x="13098" y="8408"/>
                  </a:lnTo>
                  <a:lnTo>
                    <a:pt x="13098" y="8613"/>
                  </a:lnTo>
                  <a:lnTo>
                    <a:pt x="13420" y="8613"/>
                  </a:lnTo>
                  <a:lnTo>
                    <a:pt x="13603" y="8886"/>
                  </a:lnTo>
                  <a:lnTo>
                    <a:pt x="13787" y="8886"/>
                  </a:lnTo>
                  <a:lnTo>
                    <a:pt x="13787" y="9159"/>
                  </a:lnTo>
                  <a:lnTo>
                    <a:pt x="13925" y="8886"/>
                  </a:lnTo>
                  <a:lnTo>
                    <a:pt x="13925" y="8613"/>
                  </a:lnTo>
                  <a:lnTo>
                    <a:pt x="14109" y="8613"/>
                  </a:lnTo>
                  <a:lnTo>
                    <a:pt x="13925" y="8886"/>
                  </a:lnTo>
                  <a:lnTo>
                    <a:pt x="13925" y="9365"/>
                  </a:lnTo>
                  <a:lnTo>
                    <a:pt x="13787" y="9365"/>
                  </a:lnTo>
                  <a:lnTo>
                    <a:pt x="13787" y="9638"/>
                  </a:lnTo>
                  <a:lnTo>
                    <a:pt x="13603" y="9638"/>
                  </a:lnTo>
                  <a:lnTo>
                    <a:pt x="13787" y="9638"/>
                  </a:lnTo>
                  <a:lnTo>
                    <a:pt x="13787" y="9365"/>
                  </a:lnTo>
                  <a:lnTo>
                    <a:pt x="13603" y="9365"/>
                  </a:lnTo>
                  <a:lnTo>
                    <a:pt x="13603" y="9638"/>
                  </a:lnTo>
                  <a:lnTo>
                    <a:pt x="13420" y="9911"/>
                  </a:lnTo>
                  <a:lnTo>
                    <a:pt x="13603" y="9911"/>
                  </a:lnTo>
                  <a:lnTo>
                    <a:pt x="13603" y="10390"/>
                  </a:lnTo>
                  <a:lnTo>
                    <a:pt x="13420" y="10390"/>
                  </a:lnTo>
                  <a:lnTo>
                    <a:pt x="13420" y="12441"/>
                  </a:lnTo>
                  <a:lnTo>
                    <a:pt x="13282" y="12441"/>
                  </a:lnTo>
                  <a:lnTo>
                    <a:pt x="13282" y="13192"/>
                  </a:lnTo>
                  <a:lnTo>
                    <a:pt x="13603" y="13739"/>
                  </a:lnTo>
                  <a:lnTo>
                    <a:pt x="13603" y="13944"/>
                  </a:lnTo>
                  <a:lnTo>
                    <a:pt x="13420" y="14218"/>
                  </a:lnTo>
                  <a:lnTo>
                    <a:pt x="13420" y="13739"/>
                  </a:lnTo>
                  <a:lnTo>
                    <a:pt x="13282" y="13466"/>
                  </a:lnTo>
                  <a:lnTo>
                    <a:pt x="13282" y="13739"/>
                  </a:lnTo>
                  <a:lnTo>
                    <a:pt x="13420" y="13739"/>
                  </a:lnTo>
                  <a:lnTo>
                    <a:pt x="13420" y="14491"/>
                  </a:lnTo>
                  <a:lnTo>
                    <a:pt x="13603" y="14696"/>
                  </a:lnTo>
                  <a:lnTo>
                    <a:pt x="13603" y="14970"/>
                  </a:lnTo>
                  <a:lnTo>
                    <a:pt x="14109" y="15722"/>
                  </a:lnTo>
                  <a:lnTo>
                    <a:pt x="14109" y="16268"/>
                  </a:lnTo>
                  <a:lnTo>
                    <a:pt x="14293" y="16268"/>
                  </a:lnTo>
                  <a:lnTo>
                    <a:pt x="14477" y="16747"/>
                  </a:lnTo>
                  <a:lnTo>
                    <a:pt x="14614" y="17020"/>
                  </a:lnTo>
                  <a:lnTo>
                    <a:pt x="15120" y="17020"/>
                  </a:lnTo>
                  <a:lnTo>
                    <a:pt x="15304" y="17499"/>
                  </a:lnTo>
                  <a:lnTo>
                    <a:pt x="15488" y="17772"/>
                  </a:lnTo>
                  <a:lnTo>
                    <a:pt x="15626" y="17499"/>
                  </a:lnTo>
                  <a:lnTo>
                    <a:pt x="15993" y="17499"/>
                  </a:lnTo>
                  <a:lnTo>
                    <a:pt x="16315" y="17225"/>
                  </a:lnTo>
                  <a:lnTo>
                    <a:pt x="16820" y="17225"/>
                  </a:lnTo>
                  <a:lnTo>
                    <a:pt x="17004" y="17020"/>
                  </a:lnTo>
                  <a:lnTo>
                    <a:pt x="17188" y="17020"/>
                  </a:lnTo>
                  <a:lnTo>
                    <a:pt x="17372" y="17225"/>
                  </a:lnTo>
                  <a:lnTo>
                    <a:pt x="17372" y="17020"/>
                  </a:lnTo>
                  <a:lnTo>
                    <a:pt x="17510" y="17020"/>
                  </a:lnTo>
                  <a:lnTo>
                    <a:pt x="17372" y="17225"/>
                  </a:lnTo>
                  <a:lnTo>
                    <a:pt x="17510" y="17499"/>
                  </a:lnTo>
                  <a:lnTo>
                    <a:pt x="17694" y="17499"/>
                  </a:lnTo>
                  <a:lnTo>
                    <a:pt x="17877" y="17225"/>
                  </a:lnTo>
                  <a:lnTo>
                    <a:pt x="17877" y="17020"/>
                  </a:lnTo>
                  <a:lnTo>
                    <a:pt x="18015" y="16747"/>
                  </a:lnTo>
                  <a:lnTo>
                    <a:pt x="17877" y="17020"/>
                  </a:lnTo>
                  <a:lnTo>
                    <a:pt x="17877" y="16747"/>
                  </a:lnTo>
                  <a:lnTo>
                    <a:pt x="18199" y="16473"/>
                  </a:lnTo>
                  <a:lnTo>
                    <a:pt x="18383" y="16268"/>
                  </a:lnTo>
                  <a:lnTo>
                    <a:pt x="18383" y="15995"/>
                  </a:lnTo>
                  <a:lnTo>
                    <a:pt x="18705" y="15448"/>
                  </a:lnTo>
                  <a:lnTo>
                    <a:pt x="18705" y="14970"/>
                  </a:lnTo>
                  <a:lnTo>
                    <a:pt x="18889" y="14491"/>
                  </a:lnTo>
                  <a:lnTo>
                    <a:pt x="18889" y="14218"/>
                  </a:lnTo>
                  <a:lnTo>
                    <a:pt x="19900" y="14218"/>
                  </a:lnTo>
                  <a:lnTo>
                    <a:pt x="20083" y="13944"/>
                  </a:lnTo>
                  <a:lnTo>
                    <a:pt x="20405" y="13944"/>
                  </a:lnTo>
                  <a:lnTo>
                    <a:pt x="20405" y="13739"/>
                  </a:lnTo>
                  <a:lnTo>
                    <a:pt x="20773" y="13739"/>
                  </a:lnTo>
                  <a:lnTo>
                    <a:pt x="21094" y="13944"/>
                  </a:lnTo>
                  <a:lnTo>
                    <a:pt x="21278" y="13944"/>
                  </a:lnTo>
                  <a:lnTo>
                    <a:pt x="21278" y="13739"/>
                  </a:lnTo>
                  <a:lnTo>
                    <a:pt x="21600" y="13944"/>
                  </a:lnTo>
                  <a:lnTo>
                    <a:pt x="21600" y="14218"/>
                  </a:lnTo>
                  <a:lnTo>
                    <a:pt x="21416" y="14491"/>
                  </a:lnTo>
                  <a:lnTo>
                    <a:pt x="21278" y="14970"/>
                  </a:lnTo>
                  <a:lnTo>
                    <a:pt x="20911" y="15243"/>
                  </a:lnTo>
                  <a:lnTo>
                    <a:pt x="20911" y="15722"/>
                  </a:lnTo>
                  <a:lnTo>
                    <a:pt x="20773" y="15995"/>
                  </a:lnTo>
                  <a:lnTo>
                    <a:pt x="20589" y="15995"/>
                  </a:lnTo>
                  <a:lnTo>
                    <a:pt x="20911" y="15995"/>
                  </a:lnTo>
                  <a:lnTo>
                    <a:pt x="20911" y="16268"/>
                  </a:lnTo>
                  <a:lnTo>
                    <a:pt x="20773" y="16473"/>
                  </a:lnTo>
                  <a:lnTo>
                    <a:pt x="20911" y="16473"/>
                  </a:lnTo>
                  <a:lnTo>
                    <a:pt x="20773" y="16747"/>
                  </a:lnTo>
                  <a:lnTo>
                    <a:pt x="20773" y="17225"/>
                  </a:lnTo>
                  <a:lnTo>
                    <a:pt x="20589" y="17499"/>
                  </a:lnTo>
                  <a:lnTo>
                    <a:pt x="20589" y="17772"/>
                  </a:lnTo>
                  <a:lnTo>
                    <a:pt x="20221" y="17225"/>
                  </a:lnTo>
                  <a:lnTo>
                    <a:pt x="20405" y="17225"/>
                  </a:lnTo>
                  <a:lnTo>
                    <a:pt x="20405" y="17020"/>
                  </a:lnTo>
                  <a:lnTo>
                    <a:pt x="20221" y="17020"/>
                  </a:lnTo>
                  <a:lnTo>
                    <a:pt x="20083" y="17225"/>
                  </a:lnTo>
                  <a:lnTo>
                    <a:pt x="20083" y="17499"/>
                  </a:lnTo>
                  <a:lnTo>
                    <a:pt x="19900" y="17499"/>
                  </a:lnTo>
                  <a:lnTo>
                    <a:pt x="19716" y="17772"/>
                  </a:lnTo>
                  <a:lnTo>
                    <a:pt x="19716" y="18046"/>
                  </a:lnTo>
                  <a:lnTo>
                    <a:pt x="19578" y="18046"/>
                  </a:lnTo>
                  <a:lnTo>
                    <a:pt x="19578" y="17772"/>
                  </a:lnTo>
                  <a:lnTo>
                    <a:pt x="19394" y="17772"/>
                  </a:lnTo>
                  <a:lnTo>
                    <a:pt x="19394" y="18046"/>
                  </a:lnTo>
                  <a:lnTo>
                    <a:pt x="18015" y="18046"/>
                  </a:lnTo>
                  <a:lnTo>
                    <a:pt x="18015" y="18524"/>
                  </a:lnTo>
                  <a:lnTo>
                    <a:pt x="17694" y="18524"/>
                  </a:lnTo>
                  <a:lnTo>
                    <a:pt x="18015" y="19003"/>
                  </a:lnTo>
                  <a:lnTo>
                    <a:pt x="18199" y="19003"/>
                  </a:lnTo>
                  <a:lnTo>
                    <a:pt x="18199" y="19549"/>
                  </a:lnTo>
                  <a:lnTo>
                    <a:pt x="18521" y="19549"/>
                  </a:lnTo>
                  <a:lnTo>
                    <a:pt x="18521" y="19823"/>
                  </a:lnTo>
                  <a:lnTo>
                    <a:pt x="17510" y="19823"/>
                  </a:lnTo>
                  <a:lnTo>
                    <a:pt x="17004" y="20780"/>
                  </a:lnTo>
                  <a:lnTo>
                    <a:pt x="17004" y="21327"/>
                  </a:lnTo>
                  <a:lnTo>
                    <a:pt x="17188" y="21327"/>
                  </a:lnTo>
                  <a:lnTo>
                    <a:pt x="17004" y="21327"/>
                  </a:lnTo>
                  <a:lnTo>
                    <a:pt x="17004" y="21600"/>
                  </a:lnTo>
                  <a:lnTo>
                    <a:pt x="16820" y="21327"/>
                  </a:lnTo>
                  <a:lnTo>
                    <a:pt x="16683" y="21053"/>
                  </a:lnTo>
                  <a:lnTo>
                    <a:pt x="16499" y="20780"/>
                  </a:lnTo>
                  <a:lnTo>
                    <a:pt x="15993" y="20301"/>
                  </a:lnTo>
                  <a:lnTo>
                    <a:pt x="15809" y="20301"/>
                  </a:lnTo>
                  <a:lnTo>
                    <a:pt x="15809" y="19823"/>
                  </a:lnTo>
                  <a:lnTo>
                    <a:pt x="15626" y="19823"/>
                  </a:lnTo>
                  <a:lnTo>
                    <a:pt x="15809" y="20028"/>
                  </a:lnTo>
                  <a:lnTo>
                    <a:pt x="15809" y="20301"/>
                  </a:lnTo>
                  <a:lnTo>
                    <a:pt x="15488" y="19823"/>
                  </a:lnTo>
                  <a:lnTo>
                    <a:pt x="15304" y="19823"/>
                  </a:lnTo>
                  <a:lnTo>
                    <a:pt x="15304" y="19549"/>
                  </a:lnTo>
                  <a:lnTo>
                    <a:pt x="15120" y="19549"/>
                  </a:lnTo>
                  <a:lnTo>
                    <a:pt x="15120" y="19823"/>
                  </a:lnTo>
                  <a:lnTo>
                    <a:pt x="15120" y="19549"/>
                  </a:lnTo>
                  <a:lnTo>
                    <a:pt x="14982" y="19549"/>
                  </a:lnTo>
                  <a:lnTo>
                    <a:pt x="14798" y="19823"/>
                  </a:lnTo>
                  <a:lnTo>
                    <a:pt x="15120" y="19823"/>
                  </a:lnTo>
                  <a:lnTo>
                    <a:pt x="14798" y="19823"/>
                  </a:lnTo>
                  <a:lnTo>
                    <a:pt x="14477" y="20028"/>
                  </a:lnTo>
                  <a:lnTo>
                    <a:pt x="14293" y="20028"/>
                  </a:lnTo>
                  <a:lnTo>
                    <a:pt x="13925" y="20301"/>
                  </a:lnTo>
                  <a:lnTo>
                    <a:pt x="13787" y="20301"/>
                  </a:lnTo>
                  <a:lnTo>
                    <a:pt x="13420" y="20028"/>
                  </a:lnTo>
                  <a:lnTo>
                    <a:pt x="12914" y="20028"/>
                  </a:lnTo>
                  <a:lnTo>
                    <a:pt x="12776" y="19823"/>
                  </a:lnTo>
                  <a:lnTo>
                    <a:pt x="12409" y="19823"/>
                  </a:lnTo>
                  <a:lnTo>
                    <a:pt x="12225" y="19549"/>
                  </a:lnTo>
                  <a:lnTo>
                    <a:pt x="12087" y="19549"/>
                  </a:lnTo>
                  <a:lnTo>
                    <a:pt x="12087" y="19276"/>
                  </a:lnTo>
                  <a:lnTo>
                    <a:pt x="11903" y="19549"/>
                  </a:lnTo>
                  <a:lnTo>
                    <a:pt x="11719" y="19276"/>
                  </a:lnTo>
                  <a:lnTo>
                    <a:pt x="11581" y="19276"/>
                  </a:lnTo>
                  <a:lnTo>
                    <a:pt x="11397" y="19003"/>
                  </a:lnTo>
                  <a:lnTo>
                    <a:pt x="11214" y="19003"/>
                  </a:lnTo>
                  <a:lnTo>
                    <a:pt x="10892" y="18797"/>
                  </a:lnTo>
                  <a:lnTo>
                    <a:pt x="10524" y="18797"/>
                  </a:lnTo>
                  <a:lnTo>
                    <a:pt x="10386" y="18524"/>
                  </a:lnTo>
                  <a:lnTo>
                    <a:pt x="10203" y="18251"/>
                  </a:lnTo>
                  <a:lnTo>
                    <a:pt x="9881" y="18046"/>
                  </a:lnTo>
                  <a:lnTo>
                    <a:pt x="9881" y="17772"/>
                  </a:lnTo>
                  <a:lnTo>
                    <a:pt x="9191" y="17772"/>
                  </a:lnTo>
                  <a:lnTo>
                    <a:pt x="9008" y="17499"/>
                  </a:lnTo>
                  <a:lnTo>
                    <a:pt x="9008" y="17772"/>
                  </a:lnTo>
                  <a:lnTo>
                    <a:pt x="8824" y="17499"/>
                  </a:lnTo>
                  <a:lnTo>
                    <a:pt x="8686" y="17225"/>
                  </a:lnTo>
                  <a:lnTo>
                    <a:pt x="8502" y="17020"/>
                  </a:lnTo>
                  <a:lnTo>
                    <a:pt x="8318" y="16747"/>
                  </a:lnTo>
                  <a:lnTo>
                    <a:pt x="8180" y="16747"/>
                  </a:lnTo>
                  <a:lnTo>
                    <a:pt x="8318" y="16473"/>
                  </a:lnTo>
                  <a:lnTo>
                    <a:pt x="7813" y="16473"/>
                  </a:lnTo>
                  <a:lnTo>
                    <a:pt x="7629" y="16268"/>
                  </a:lnTo>
                  <a:lnTo>
                    <a:pt x="7491" y="16268"/>
                  </a:lnTo>
                  <a:lnTo>
                    <a:pt x="7491" y="15995"/>
                  </a:lnTo>
                  <a:lnTo>
                    <a:pt x="7307" y="15722"/>
                  </a:lnTo>
                  <a:lnTo>
                    <a:pt x="7307" y="15448"/>
                  </a:lnTo>
                  <a:lnTo>
                    <a:pt x="7123" y="15243"/>
                  </a:lnTo>
                  <a:lnTo>
                    <a:pt x="7123" y="14970"/>
                  </a:lnTo>
                  <a:lnTo>
                    <a:pt x="7491" y="14970"/>
                  </a:lnTo>
                  <a:lnTo>
                    <a:pt x="7307" y="14696"/>
                  </a:lnTo>
                  <a:lnTo>
                    <a:pt x="7491" y="14491"/>
                  </a:lnTo>
                  <a:lnTo>
                    <a:pt x="7629" y="14218"/>
                  </a:lnTo>
                  <a:lnTo>
                    <a:pt x="7629" y="13944"/>
                  </a:lnTo>
                  <a:lnTo>
                    <a:pt x="7491" y="13466"/>
                  </a:lnTo>
                  <a:lnTo>
                    <a:pt x="7307" y="13192"/>
                  </a:lnTo>
                  <a:lnTo>
                    <a:pt x="7307" y="12714"/>
                  </a:lnTo>
                  <a:lnTo>
                    <a:pt x="6986" y="12167"/>
                  </a:lnTo>
                  <a:lnTo>
                    <a:pt x="6986" y="11962"/>
                  </a:lnTo>
                  <a:lnTo>
                    <a:pt x="6802" y="11689"/>
                  </a:lnTo>
                  <a:lnTo>
                    <a:pt x="6618" y="11142"/>
                  </a:lnTo>
                  <a:lnTo>
                    <a:pt x="6480" y="10937"/>
                  </a:lnTo>
                  <a:lnTo>
                    <a:pt x="6112" y="10663"/>
                  </a:lnTo>
                  <a:lnTo>
                    <a:pt x="6112" y="10390"/>
                  </a:lnTo>
                  <a:lnTo>
                    <a:pt x="5929" y="10185"/>
                  </a:lnTo>
                  <a:lnTo>
                    <a:pt x="5791" y="10185"/>
                  </a:lnTo>
                  <a:lnTo>
                    <a:pt x="5929" y="9911"/>
                  </a:lnTo>
                  <a:lnTo>
                    <a:pt x="5791" y="9638"/>
                  </a:lnTo>
                  <a:lnTo>
                    <a:pt x="5791" y="9365"/>
                  </a:lnTo>
                  <a:lnTo>
                    <a:pt x="5423" y="9365"/>
                  </a:lnTo>
                  <a:lnTo>
                    <a:pt x="5101" y="9159"/>
                  </a:lnTo>
                  <a:lnTo>
                    <a:pt x="5101" y="8886"/>
                  </a:lnTo>
                  <a:lnTo>
                    <a:pt x="4780" y="8886"/>
                  </a:lnTo>
                  <a:lnTo>
                    <a:pt x="4780" y="8613"/>
                  </a:lnTo>
                  <a:lnTo>
                    <a:pt x="4917" y="8408"/>
                  </a:lnTo>
                  <a:lnTo>
                    <a:pt x="4917" y="8134"/>
                  </a:lnTo>
                  <a:lnTo>
                    <a:pt x="5285" y="8134"/>
                  </a:lnTo>
                  <a:lnTo>
                    <a:pt x="5285" y="7861"/>
                  </a:lnTo>
                  <a:lnTo>
                    <a:pt x="5101" y="7861"/>
                  </a:lnTo>
                  <a:lnTo>
                    <a:pt x="4917" y="7587"/>
                  </a:lnTo>
                  <a:lnTo>
                    <a:pt x="4596" y="7587"/>
                  </a:lnTo>
                  <a:lnTo>
                    <a:pt x="4596" y="7109"/>
                  </a:lnTo>
                  <a:lnTo>
                    <a:pt x="4412" y="7109"/>
                  </a:lnTo>
                  <a:lnTo>
                    <a:pt x="4090" y="6835"/>
                  </a:lnTo>
                  <a:lnTo>
                    <a:pt x="4090" y="6630"/>
                  </a:lnTo>
                  <a:lnTo>
                    <a:pt x="4228" y="6357"/>
                  </a:lnTo>
                  <a:lnTo>
                    <a:pt x="4228" y="6084"/>
                  </a:lnTo>
                  <a:lnTo>
                    <a:pt x="3723" y="6084"/>
                  </a:lnTo>
                  <a:lnTo>
                    <a:pt x="3723" y="5605"/>
                  </a:lnTo>
                  <a:lnTo>
                    <a:pt x="3585" y="5332"/>
                  </a:lnTo>
                  <a:lnTo>
                    <a:pt x="3401" y="5332"/>
                  </a:lnTo>
                  <a:lnTo>
                    <a:pt x="3401" y="4853"/>
                  </a:lnTo>
                  <a:lnTo>
                    <a:pt x="3217" y="4853"/>
                  </a:lnTo>
                  <a:lnTo>
                    <a:pt x="3217" y="4580"/>
                  </a:lnTo>
                  <a:lnTo>
                    <a:pt x="3033" y="4306"/>
                  </a:lnTo>
                  <a:lnTo>
                    <a:pt x="3033" y="4101"/>
                  </a:lnTo>
                  <a:lnTo>
                    <a:pt x="2895" y="3828"/>
                  </a:lnTo>
                  <a:lnTo>
                    <a:pt x="2895" y="3281"/>
                  </a:lnTo>
                  <a:lnTo>
                    <a:pt x="2711" y="3076"/>
                  </a:lnTo>
                  <a:lnTo>
                    <a:pt x="2711" y="2051"/>
                  </a:lnTo>
                  <a:lnTo>
                    <a:pt x="2528" y="1777"/>
                  </a:lnTo>
                  <a:lnTo>
                    <a:pt x="2390" y="1777"/>
                  </a:lnTo>
                  <a:lnTo>
                    <a:pt x="2390" y="1504"/>
                  </a:lnTo>
                  <a:lnTo>
                    <a:pt x="2206" y="1777"/>
                  </a:lnTo>
                  <a:lnTo>
                    <a:pt x="2022" y="1777"/>
                  </a:lnTo>
                  <a:lnTo>
                    <a:pt x="2022" y="1504"/>
                  </a:lnTo>
                  <a:lnTo>
                    <a:pt x="1884" y="1299"/>
                  </a:lnTo>
                  <a:lnTo>
                    <a:pt x="1700" y="1299"/>
                  </a:lnTo>
                  <a:lnTo>
                    <a:pt x="1517" y="1025"/>
                  </a:lnTo>
                  <a:lnTo>
                    <a:pt x="1700" y="1299"/>
                  </a:lnTo>
                  <a:lnTo>
                    <a:pt x="1517" y="1777"/>
                  </a:lnTo>
                  <a:lnTo>
                    <a:pt x="1517" y="3281"/>
                  </a:lnTo>
                  <a:lnTo>
                    <a:pt x="1700" y="3554"/>
                  </a:lnTo>
                  <a:lnTo>
                    <a:pt x="1700" y="3828"/>
                  </a:lnTo>
                  <a:lnTo>
                    <a:pt x="1884" y="3828"/>
                  </a:lnTo>
                  <a:lnTo>
                    <a:pt x="1884" y="4101"/>
                  </a:lnTo>
                  <a:lnTo>
                    <a:pt x="2022" y="4306"/>
                  </a:lnTo>
                  <a:lnTo>
                    <a:pt x="2022" y="4853"/>
                  </a:lnTo>
                  <a:lnTo>
                    <a:pt x="2206" y="4853"/>
                  </a:lnTo>
                  <a:lnTo>
                    <a:pt x="2390" y="5058"/>
                  </a:lnTo>
                  <a:lnTo>
                    <a:pt x="2390" y="5332"/>
                  </a:lnTo>
                  <a:lnTo>
                    <a:pt x="2528" y="5332"/>
                  </a:lnTo>
                  <a:lnTo>
                    <a:pt x="2711" y="5605"/>
                  </a:lnTo>
                  <a:lnTo>
                    <a:pt x="2528" y="5878"/>
                  </a:lnTo>
                  <a:lnTo>
                    <a:pt x="2528" y="6084"/>
                  </a:lnTo>
                  <a:lnTo>
                    <a:pt x="2711" y="6357"/>
                  </a:lnTo>
                  <a:lnTo>
                    <a:pt x="2895" y="6357"/>
                  </a:lnTo>
                  <a:lnTo>
                    <a:pt x="2895" y="6630"/>
                  </a:lnTo>
                  <a:lnTo>
                    <a:pt x="3033" y="6835"/>
                  </a:lnTo>
                  <a:lnTo>
                    <a:pt x="3033" y="7382"/>
                  </a:lnTo>
                  <a:lnTo>
                    <a:pt x="3217" y="7587"/>
                  </a:lnTo>
                  <a:lnTo>
                    <a:pt x="3217" y="7382"/>
                  </a:lnTo>
                  <a:lnTo>
                    <a:pt x="3401" y="7587"/>
                  </a:lnTo>
                  <a:lnTo>
                    <a:pt x="3585" y="8134"/>
                  </a:lnTo>
                  <a:lnTo>
                    <a:pt x="3401" y="8408"/>
                  </a:lnTo>
                  <a:lnTo>
                    <a:pt x="3401" y="8613"/>
                  </a:lnTo>
                  <a:lnTo>
                    <a:pt x="3585" y="8613"/>
                  </a:lnTo>
                  <a:lnTo>
                    <a:pt x="3585" y="9159"/>
                  </a:lnTo>
                  <a:lnTo>
                    <a:pt x="3723" y="9159"/>
                  </a:lnTo>
                  <a:lnTo>
                    <a:pt x="3723" y="9365"/>
                  </a:lnTo>
                  <a:lnTo>
                    <a:pt x="3585" y="9365"/>
                  </a:lnTo>
                  <a:lnTo>
                    <a:pt x="3723" y="9638"/>
                  </a:lnTo>
                  <a:lnTo>
                    <a:pt x="3723" y="10185"/>
                  </a:lnTo>
                  <a:lnTo>
                    <a:pt x="3906" y="10390"/>
                  </a:lnTo>
                  <a:lnTo>
                    <a:pt x="3906" y="10663"/>
                  </a:lnTo>
                  <a:lnTo>
                    <a:pt x="4090" y="10663"/>
                  </a:lnTo>
                  <a:lnTo>
                    <a:pt x="4090" y="10390"/>
                  </a:lnTo>
                  <a:lnTo>
                    <a:pt x="4228" y="10663"/>
                  </a:lnTo>
                  <a:lnTo>
                    <a:pt x="4412" y="10937"/>
                  </a:lnTo>
                  <a:lnTo>
                    <a:pt x="4412" y="11142"/>
                  </a:lnTo>
                  <a:lnTo>
                    <a:pt x="4596" y="11415"/>
                  </a:lnTo>
                  <a:lnTo>
                    <a:pt x="4596" y="11689"/>
                  </a:lnTo>
                  <a:lnTo>
                    <a:pt x="4412" y="11962"/>
                  </a:lnTo>
                  <a:lnTo>
                    <a:pt x="4228" y="12167"/>
                  </a:lnTo>
                  <a:lnTo>
                    <a:pt x="4090" y="11962"/>
                  </a:lnTo>
                  <a:lnTo>
                    <a:pt x="4090" y="11689"/>
                  </a:lnTo>
                  <a:lnTo>
                    <a:pt x="3906" y="11415"/>
                  </a:lnTo>
                  <a:lnTo>
                    <a:pt x="3906" y="11142"/>
                  </a:lnTo>
                  <a:lnTo>
                    <a:pt x="3723" y="11142"/>
                  </a:lnTo>
                  <a:lnTo>
                    <a:pt x="3217" y="10390"/>
                  </a:lnTo>
                  <a:lnTo>
                    <a:pt x="3033" y="10185"/>
                  </a:lnTo>
                  <a:lnTo>
                    <a:pt x="2895" y="10185"/>
                  </a:lnTo>
                  <a:lnTo>
                    <a:pt x="2895" y="9911"/>
                  </a:lnTo>
                  <a:lnTo>
                    <a:pt x="2711" y="9911"/>
                  </a:lnTo>
                  <a:lnTo>
                    <a:pt x="2711" y="9365"/>
                  </a:lnTo>
                  <a:lnTo>
                    <a:pt x="2895" y="8886"/>
                  </a:lnTo>
                  <a:lnTo>
                    <a:pt x="2895" y="8613"/>
                  </a:lnTo>
                  <a:lnTo>
                    <a:pt x="2711" y="8134"/>
                  </a:lnTo>
                  <a:lnTo>
                    <a:pt x="2528" y="8134"/>
                  </a:lnTo>
                  <a:lnTo>
                    <a:pt x="2206" y="7587"/>
                  </a:lnTo>
                  <a:lnTo>
                    <a:pt x="2206" y="7109"/>
                  </a:lnTo>
                  <a:lnTo>
                    <a:pt x="2022" y="7382"/>
                  </a:lnTo>
                  <a:lnTo>
                    <a:pt x="1700" y="7382"/>
                  </a:lnTo>
                  <a:lnTo>
                    <a:pt x="1884" y="7109"/>
                  </a:lnTo>
                  <a:lnTo>
                    <a:pt x="1517" y="7109"/>
                  </a:lnTo>
                  <a:lnTo>
                    <a:pt x="827" y="6084"/>
                  </a:lnTo>
                  <a:lnTo>
                    <a:pt x="1517" y="6084"/>
                  </a:lnTo>
                  <a:lnTo>
                    <a:pt x="1517" y="6357"/>
                  </a:lnTo>
                  <a:lnTo>
                    <a:pt x="1517" y="6084"/>
                  </a:lnTo>
                  <a:lnTo>
                    <a:pt x="1700" y="6084"/>
                  </a:lnTo>
                  <a:lnTo>
                    <a:pt x="1517" y="6084"/>
                  </a:lnTo>
                  <a:lnTo>
                    <a:pt x="1517" y="5878"/>
                  </a:lnTo>
                  <a:lnTo>
                    <a:pt x="1700" y="5878"/>
                  </a:lnTo>
                  <a:lnTo>
                    <a:pt x="1700" y="5058"/>
                  </a:lnTo>
                  <a:lnTo>
                    <a:pt x="1517" y="5058"/>
                  </a:lnTo>
                  <a:lnTo>
                    <a:pt x="1517" y="4853"/>
                  </a:lnTo>
                  <a:lnTo>
                    <a:pt x="1333" y="4580"/>
                  </a:lnTo>
                  <a:lnTo>
                    <a:pt x="1333" y="4306"/>
                  </a:lnTo>
                  <a:lnTo>
                    <a:pt x="1011" y="3828"/>
                  </a:lnTo>
                  <a:lnTo>
                    <a:pt x="689" y="3828"/>
                  </a:lnTo>
                  <a:lnTo>
                    <a:pt x="689" y="3076"/>
                  </a:lnTo>
                  <a:lnTo>
                    <a:pt x="506" y="2803"/>
                  </a:lnTo>
                  <a:lnTo>
                    <a:pt x="506" y="2324"/>
                  </a:lnTo>
                  <a:lnTo>
                    <a:pt x="322" y="2324"/>
                  </a:lnTo>
                  <a:lnTo>
                    <a:pt x="322" y="2051"/>
                  </a:lnTo>
                  <a:lnTo>
                    <a:pt x="506" y="1777"/>
                  </a:lnTo>
                  <a:lnTo>
                    <a:pt x="184" y="1504"/>
                  </a:lnTo>
                  <a:lnTo>
                    <a:pt x="184" y="1299"/>
                  </a:lnTo>
                  <a:lnTo>
                    <a:pt x="322" y="1299"/>
                  </a:lnTo>
                  <a:lnTo>
                    <a:pt x="184" y="1025"/>
                  </a:lnTo>
                  <a:lnTo>
                    <a:pt x="184" y="752"/>
                  </a:lnTo>
                  <a:lnTo>
                    <a:pt x="0" y="273"/>
                  </a:lnTo>
                  <a:lnTo>
                    <a:pt x="0" y="0"/>
                  </a:lnTo>
                  <a:close/>
                  <a:moveTo>
                    <a:pt x="3906" y="9911"/>
                  </a:moveTo>
                  <a:lnTo>
                    <a:pt x="3906" y="9365"/>
                  </a:lnTo>
                  <a:lnTo>
                    <a:pt x="3723" y="9365"/>
                  </a:lnTo>
                  <a:lnTo>
                    <a:pt x="3906" y="9638"/>
                  </a:lnTo>
                  <a:lnTo>
                    <a:pt x="3906" y="9911"/>
                  </a:lnTo>
                  <a:close/>
                  <a:moveTo>
                    <a:pt x="4090" y="10185"/>
                  </a:moveTo>
                  <a:lnTo>
                    <a:pt x="4090" y="10390"/>
                  </a:lnTo>
                  <a:lnTo>
                    <a:pt x="4090" y="10185"/>
                  </a:lnTo>
                  <a:close/>
                  <a:moveTo>
                    <a:pt x="13603" y="9911"/>
                  </a:moveTo>
                  <a:lnTo>
                    <a:pt x="13787" y="9911"/>
                  </a:lnTo>
                  <a:lnTo>
                    <a:pt x="13603" y="9911"/>
                  </a:lnTo>
                  <a:close/>
                  <a:moveTo>
                    <a:pt x="13603" y="10185"/>
                  </a:moveTo>
                  <a:close/>
                  <a:moveTo>
                    <a:pt x="13603" y="10663"/>
                  </a:moveTo>
                  <a:lnTo>
                    <a:pt x="13603" y="10390"/>
                  </a:lnTo>
                  <a:lnTo>
                    <a:pt x="13603" y="10663"/>
                  </a:lnTo>
                  <a:close/>
                  <a:moveTo>
                    <a:pt x="13603" y="1066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8" name="Google Shape;948;p16"/>
            <p:cNvSpPr/>
            <p:nvPr/>
          </p:nvSpPr>
          <p:spPr>
            <a:xfrm>
              <a:off x="3813" y="4482"/>
              <a:ext cx="1636" cy="1515"/>
            </a:xfrm>
            <a:custGeom>
              <a:avLst/>
              <a:gdLst/>
              <a:ahLst/>
              <a:cxnLst/>
              <a:rect l="l" t="t" r="r" b="b"/>
              <a:pathLst>
                <a:path w="21600" h="21600" extrusionOk="0">
                  <a:moveTo>
                    <a:pt x="12662" y="3142"/>
                  </a:moveTo>
                  <a:cubicBezTo>
                    <a:pt x="12662" y="3142"/>
                    <a:pt x="12662" y="3142"/>
                    <a:pt x="12662" y="3142"/>
                  </a:cubicBezTo>
                  <a:cubicBezTo>
                    <a:pt x="12786" y="3011"/>
                    <a:pt x="12786" y="3011"/>
                    <a:pt x="12786" y="3011"/>
                  </a:cubicBezTo>
                  <a:cubicBezTo>
                    <a:pt x="12786" y="3142"/>
                    <a:pt x="12786" y="3142"/>
                    <a:pt x="12786" y="3142"/>
                  </a:cubicBezTo>
                  <a:cubicBezTo>
                    <a:pt x="12786" y="3142"/>
                    <a:pt x="12786" y="3142"/>
                    <a:pt x="12786" y="3142"/>
                  </a:cubicBezTo>
                  <a:cubicBezTo>
                    <a:pt x="12662" y="3142"/>
                    <a:pt x="12662" y="3142"/>
                    <a:pt x="12662" y="3142"/>
                  </a:cubicBezTo>
                  <a:cubicBezTo>
                    <a:pt x="12662" y="3142"/>
                    <a:pt x="12662" y="3142"/>
                    <a:pt x="12662" y="3142"/>
                  </a:cubicBezTo>
                  <a:close/>
                  <a:moveTo>
                    <a:pt x="12538" y="3142"/>
                  </a:moveTo>
                  <a:cubicBezTo>
                    <a:pt x="12538" y="3142"/>
                    <a:pt x="12538" y="3142"/>
                    <a:pt x="12538" y="3142"/>
                  </a:cubicBezTo>
                  <a:cubicBezTo>
                    <a:pt x="12538" y="3142"/>
                    <a:pt x="12538" y="3142"/>
                    <a:pt x="12538" y="3142"/>
                  </a:cubicBezTo>
                  <a:cubicBezTo>
                    <a:pt x="12662" y="3011"/>
                    <a:pt x="12662" y="3011"/>
                    <a:pt x="12662" y="3011"/>
                  </a:cubicBezTo>
                  <a:cubicBezTo>
                    <a:pt x="12786" y="3011"/>
                    <a:pt x="12786" y="3011"/>
                    <a:pt x="12786" y="3011"/>
                  </a:cubicBezTo>
                  <a:cubicBezTo>
                    <a:pt x="12786" y="2880"/>
                    <a:pt x="12786" y="2880"/>
                    <a:pt x="12786" y="2880"/>
                  </a:cubicBezTo>
                  <a:cubicBezTo>
                    <a:pt x="12786" y="2880"/>
                    <a:pt x="12786" y="2880"/>
                    <a:pt x="12786" y="2880"/>
                  </a:cubicBezTo>
                  <a:cubicBezTo>
                    <a:pt x="12786" y="2880"/>
                    <a:pt x="12786" y="2880"/>
                    <a:pt x="12786" y="2880"/>
                  </a:cubicBezTo>
                  <a:cubicBezTo>
                    <a:pt x="12786" y="2880"/>
                    <a:pt x="12786" y="2880"/>
                    <a:pt x="12786" y="2880"/>
                  </a:cubicBezTo>
                  <a:cubicBezTo>
                    <a:pt x="12662" y="2880"/>
                    <a:pt x="12662" y="2880"/>
                    <a:pt x="12662" y="2880"/>
                  </a:cubicBezTo>
                  <a:cubicBezTo>
                    <a:pt x="12538" y="3011"/>
                    <a:pt x="12538" y="3011"/>
                    <a:pt x="12538" y="3011"/>
                  </a:cubicBezTo>
                  <a:cubicBezTo>
                    <a:pt x="12538" y="3142"/>
                    <a:pt x="12538" y="3142"/>
                    <a:pt x="12538" y="3142"/>
                  </a:cubicBezTo>
                  <a:close/>
                  <a:moveTo>
                    <a:pt x="13034" y="2749"/>
                  </a:moveTo>
                  <a:cubicBezTo>
                    <a:pt x="12910" y="2749"/>
                    <a:pt x="12910" y="2749"/>
                    <a:pt x="12910" y="2749"/>
                  </a:cubicBezTo>
                  <a:cubicBezTo>
                    <a:pt x="12910" y="2749"/>
                    <a:pt x="12910" y="2749"/>
                    <a:pt x="12910" y="2749"/>
                  </a:cubicBezTo>
                  <a:cubicBezTo>
                    <a:pt x="12910" y="2749"/>
                    <a:pt x="12910" y="2749"/>
                    <a:pt x="12910" y="2749"/>
                  </a:cubicBezTo>
                  <a:cubicBezTo>
                    <a:pt x="12910" y="2880"/>
                    <a:pt x="12910" y="2880"/>
                    <a:pt x="12910" y="2880"/>
                  </a:cubicBezTo>
                  <a:cubicBezTo>
                    <a:pt x="13034" y="2880"/>
                    <a:pt x="13034" y="2880"/>
                    <a:pt x="13034" y="2880"/>
                  </a:cubicBezTo>
                  <a:cubicBezTo>
                    <a:pt x="13034" y="2749"/>
                    <a:pt x="13034" y="2749"/>
                    <a:pt x="13034" y="2749"/>
                  </a:cubicBezTo>
                  <a:close/>
                  <a:moveTo>
                    <a:pt x="13034" y="2749"/>
                  </a:moveTo>
                  <a:cubicBezTo>
                    <a:pt x="12910" y="2618"/>
                    <a:pt x="12910" y="2618"/>
                    <a:pt x="12910" y="2618"/>
                  </a:cubicBezTo>
                  <a:cubicBezTo>
                    <a:pt x="13034" y="2487"/>
                    <a:pt x="13034" y="2487"/>
                    <a:pt x="13034" y="2487"/>
                  </a:cubicBezTo>
                  <a:cubicBezTo>
                    <a:pt x="13034" y="2487"/>
                    <a:pt x="13034" y="2487"/>
                    <a:pt x="13034" y="2487"/>
                  </a:cubicBezTo>
                  <a:cubicBezTo>
                    <a:pt x="13159" y="2487"/>
                    <a:pt x="13159" y="2487"/>
                    <a:pt x="13159" y="2487"/>
                  </a:cubicBezTo>
                  <a:cubicBezTo>
                    <a:pt x="13159" y="2487"/>
                    <a:pt x="13159" y="2487"/>
                    <a:pt x="13159" y="2487"/>
                  </a:cubicBezTo>
                  <a:cubicBezTo>
                    <a:pt x="13159" y="2487"/>
                    <a:pt x="13159" y="2487"/>
                    <a:pt x="13159" y="2487"/>
                  </a:cubicBezTo>
                  <a:cubicBezTo>
                    <a:pt x="13159" y="2487"/>
                    <a:pt x="13159" y="2487"/>
                    <a:pt x="13159" y="2487"/>
                  </a:cubicBezTo>
                  <a:cubicBezTo>
                    <a:pt x="13034" y="2618"/>
                    <a:pt x="13034" y="2618"/>
                    <a:pt x="13034" y="2618"/>
                  </a:cubicBezTo>
                  <a:cubicBezTo>
                    <a:pt x="13034" y="2749"/>
                    <a:pt x="13034" y="2749"/>
                    <a:pt x="13034" y="2749"/>
                  </a:cubicBezTo>
                  <a:close/>
                  <a:moveTo>
                    <a:pt x="13034" y="2749"/>
                  </a:moveTo>
                  <a:cubicBezTo>
                    <a:pt x="13034" y="2749"/>
                    <a:pt x="13034" y="2749"/>
                    <a:pt x="13034" y="2749"/>
                  </a:cubicBezTo>
                  <a:cubicBezTo>
                    <a:pt x="13159" y="2749"/>
                    <a:pt x="13159" y="2749"/>
                    <a:pt x="13159" y="2749"/>
                  </a:cubicBezTo>
                  <a:cubicBezTo>
                    <a:pt x="13283" y="2749"/>
                    <a:pt x="13283" y="2749"/>
                    <a:pt x="13283" y="2749"/>
                  </a:cubicBezTo>
                  <a:cubicBezTo>
                    <a:pt x="13283" y="2749"/>
                    <a:pt x="13283" y="2749"/>
                    <a:pt x="13283" y="2749"/>
                  </a:cubicBezTo>
                  <a:cubicBezTo>
                    <a:pt x="13407" y="2749"/>
                    <a:pt x="13407" y="2749"/>
                    <a:pt x="13407" y="2749"/>
                  </a:cubicBezTo>
                  <a:cubicBezTo>
                    <a:pt x="13283" y="2618"/>
                    <a:pt x="13283" y="2618"/>
                    <a:pt x="13283" y="2618"/>
                  </a:cubicBezTo>
                  <a:cubicBezTo>
                    <a:pt x="13159" y="2749"/>
                    <a:pt x="13159" y="2749"/>
                    <a:pt x="13159" y="2749"/>
                  </a:cubicBezTo>
                  <a:cubicBezTo>
                    <a:pt x="13034" y="2749"/>
                    <a:pt x="13034" y="2749"/>
                    <a:pt x="13034" y="2749"/>
                  </a:cubicBezTo>
                  <a:cubicBezTo>
                    <a:pt x="13034" y="2749"/>
                    <a:pt x="13034" y="2749"/>
                    <a:pt x="13034" y="2749"/>
                  </a:cubicBezTo>
                  <a:close/>
                  <a:moveTo>
                    <a:pt x="13283" y="2880"/>
                  </a:moveTo>
                  <a:cubicBezTo>
                    <a:pt x="13407" y="2880"/>
                    <a:pt x="13407" y="2880"/>
                    <a:pt x="13407" y="2880"/>
                  </a:cubicBezTo>
                  <a:cubicBezTo>
                    <a:pt x="13407" y="2749"/>
                    <a:pt x="13407" y="2749"/>
                    <a:pt x="13407" y="2749"/>
                  </a:cubicBezTo>
                  <a:cubicBezTo>
                    <a:pt x="13531" y="2749"/>
                    <a:pt x="13531" y="2749"/>
                    <a:pt x="13531" y="2749"/>
                  </a:cubicBezTo>
                  <a:cubicBezTo>
                    <a:pt x="13531" y="2880"/>
                    <a:pt x="13531" y="2880"/>
                    <a:pt x="13531" y="2880"/>
                  </a:cubicBezTo>
                  <a:cubicBezTo>
                    <a:pt x="13531" y="2880"/>
                    <a:pt x="13531" y="2880"/>
                    <a:pt x="13531" y="2880"/>
                  </a:cubicBezTo>
                  <a:cubicBezTo>
                    <a:pt x="13407" y="2880"/>
                    <a:pt x="13407" y="2880"/>
                    <a:pt x="13407" y="2880"/>
                  </a:cubicBezTo>
                  <a:cubicBezTo>
                    <a:pt x="13283" y="2880"/>
                    <a:pt x="13283" y="2880"/>
                    <a:pt x="13283" y="2880"/>
                  </a:cubicBezTo>
                  <a:close/>
                  <a:moveTo>
                    <a:pt x="13034" y="1833"/>
                  </a:moveTo>
                  <a:cubicBezTo>
                    <a:pt x="12910" y="1702"/>
                    <a:pt x="12910" y="1702"/>
                    <a:pt x="12910" y="1702"/>
                  </a:cubicBezTo>
                  <a:cubicBezTo>
                    <a:pt x="12910" y="1571"/>
                    <a:pt x="12910" y="1571"/>
                    <a:pt x="12910" y="1571"/>
                  </a:cubicBezTo>
                  <a:cubicBezTo>
                    <a:pt x="12910" y="1571"/>
                    <a:pt x="12910" y="1571"/>
                    <a:pt x="12910" y="1571"/>
                  </a:cubicBezTo>
                  <a:cubicBezTo>
                    <a:pt x="13034" y="1571"/>
                    <a:pt x="13034" y="1571"/>
                    <a:pt x="13034" y="1571"/>
                  </a:cubicBezTo>
                  <a:cubicBezTo>
                    <a:pt x="13034" y="1702"/>
                    <a:pt x="13034" y="1702"/>
                    <a:pt x="13034" y="1702"/>
                  </a:cubicBezTo>
                  <a:cubicBezTo>
                    <a:pt x="13034" y="1833"/>
                    <a:pt x="13034" y="1833"/>
                    <a:pt x="13034" y="1833"/>
                  </a:cubicBezTo>
                  <a:cubicBezTo>
                    <a:pt x="13034" y="1833"/>
                    <a:pt x="13034" y="1833"/>
                    <a:pt x="13034" y="1833"/>
                  </a:cubicBezTo>
                  <a:close/>
                  <a:moveTo>
                    <a:pt x="12538" y="785"/>
                  </a:moveTo>
                  <a:cubicBezTo>
                    <a:pt x="12414" y="655"/>
                    <a:pt x="12414" y="655"/>
                    <a:pt x="12414" y="655"/>
                  </a:cubicBezTo>
                  <a:cubicBezTo>
                    <a:pt x="12414" y="655"/>
                    <a:pt x="12414" y="655"/>
                    <a:pt x="12414" y="655"/>
                  </a:cubicBezTo>
                  <a:cubicBezTo>
                    <a:pt x="12414" y="524"/>
                    <a:pt x="12414" y="524"/>
                    <a:pt x="12414" y="524"/>
                  </a:cubicBezTo>
                  <a:cubicBezTo>
                    <a:pt x="12290" y="524"/>
                    <a:pt x="12290" y="524"/>
                    <a:pt x="12290" y="524"/>
                  </a:cubicBezTo>
                  <a:cubicBezTo>
                    <a:pt x="12414" y="524"/>
                    <a:pt x="12414" y="524"/>
                    <a:pt x="12414" y="524"/>
                  </a:cubicBezTo>
                  <a:cubicBezTo>
                    <a:pt x="12290" y="655"/>
                    <a:pt x="12290" y="655"/>
                    <a:pt x="12290" y="655"/>
                  </a:cubicBezTo>
                  <a:cubicBezTo>
                    <a:pt x="12166" y="785"/>
                    <a:pt x="12166" y="785"/>
                    <a:pt x="12166" y="785"/>
                  </a:cubicBezTo>
                  <a:cubicBezTo>
                    <a:pt x="12166" y="785"/>
                    <a:pt x="12166" y="785"/>
                    <a:pt x="12166" y="785"/>
                  </a:cubicBezTo>
                  <a:cubicBezTo>
                    <a:pt x="12166" y="785"/>
                    <a:pt x="12166" y="785"/>
                    <a:pt x="12166" y="785"/>
                  </a:cubicBezTo>
                  <a:cubicBezTo>
                    <a:pt x="12166" y="785"/>
                    <a:pt x="12166" y="785"/>
                    <a:pt x="12166" y="785"/>
                  </a:cubicBezTo>
                  <a:cubicBezTo>
                    <a:pt x="12041" y="916"/>
                    <a:pt x="12041" y="916"/>
                    <a:pt x="12041" y="916"/>
                  </a:cubicBezTo>
                  <a:cubicBezTo>
                    <a:pt x="11917" y="1178"/>
                    <a:pt x="11917" y="1178"/>
                    <a:pt x="11917" y="1178"/>
                  </a:cubicBezTo>
                  <a:cubicBezTo>
                    <a:pt x="11917" y="1178"/>
                    <a:pt x="11917" y="1178"/>
                    <a:pt x="11917" y="1178"/>
                  </a:cubicBezTo>
                  <a:cubicBezTo>
                    <a:pt x="11793" y="1440"/>
                    <a:pt x="11793" y="1440"/>
                    <a:pt x="11793" y="1440"/>
                  </a:cubicBezTo>
                  <a:cubicBezTo>
                    <a:pt x="11669" y="1571"/>
                    <a:pt x="11669" y="1571"/>
                    <a:pt x="11669" y="1571"/>
                  </a:cubicBezTo>
                  <a:cubicBezTo>
                    <a:pt x="11545" y="1702"/>
                    <a:pt x="11545" y="1702"/>
                    <a:pt x="11545" y="1702"/>
                  </a:cubicBezTo>
                  <a:cubicBezTo>
                    <a:pt x="11545" y="1702"/>
                    <a:pt x="11545" y="1702"/>
                    <a:pt x="11545" y="1702"/>
                  </a:cubicBezTo>
                  <a:cubicBezTo>
                    <a:pt x="11421" y="1702"/>
                    <a:pt x="11421" y="1702"/>
                    <a:pt x="11421" y="1702"/>
                  </a:cubicBezTo>
                  <a:cubicBezTo>
                    <a:pt x="11421" y="1833"/>
                    <a:pt x="11421" y="1833"/>
                    <a:pt x="11421" y="1833"/>
                  </a:cubicBezTo>
                  <a:cubicBezTo>
                    <a:pt x="11297" y="1964"/>
                    <a:pt x="11297" y="1964"/>
                    <a:pt x="11297" y="1964"/>
                  </a:cubicBezTo>
                  <a:cubicBezTo>
                    <a:pt x="11297" y="1833"/>
                    <a:pt x="11297" y="1833"/>
                    <a:pt x="11297" y="1833"/>
                  </a:cubicBezTo>
                  <a:cubicBezTo>
                    <a:pt x="11297" y="1702"/>
                    <a:pt x="11297" y="1702"/>
                    <a:pt x="11297" y="1702"/>
                  </a:cubicBezTo>
                  <a:cubicBezTo>
                    <a:pt x="11172" y="1702"/>
                    <a:pt x="11172" y="1702"/>
                    <a:pt x="11172" y="1702"/>
                  </a:cubicBezTo>
                  <a:cubicBezTo>
                    <a:pt x="11172" y="1702"/>
                    <a:pt x="11172" y="1702"/>
                    <a:pt x="11172" y="1702"/>
                  </a:cubicBezTo>
                  <a:cubicBezTo>
                    <a:pt x="11172" y="1702"/>
                    <a:pt x="11172" y="1702"/>
                    <a:pt x="11172" y="1702"/>
                  </a:cubicBezTo>
                  <a:cubicBezTo>
                    <a:pt x="11048" y="1702"/>
                    <a:pt x="11048" y="1702"/>
                    <a:pt x="11048" y="1702"/>
                  </a:cubicBezTo>
                  <a:cubicBezTo>
                    <a:pt x="11048" y="1833"/>
                    <a:pt x="11048" y="1833"/>
                    <a:pt x="11048" y="1833"/>
                  </a:cubicBezTo>
                  <a:cubicBezTo>
                    <a:pt x="10924" y="1702"/>
                    <a:pt x="10924" y="1702"/>
                    <a:pt x="10924" y="1702"/>
                  </a:cubicBezTo>
                  <a:cubicBezTo>
                    <a:pt x="10800" y="1702"/>
                    <a:pt x="10800" y="1702"/>
                    <a:pt x="10800" y="1702"/>
                  </a:cubicBezTo>
                  <a:cubicBezTo>
                    <a:pt x="10800" y="1571"/>
                    <a:pt x="10800" y="1571"/>
                    <a:pt x="10800" y="1571"/>
                  </a:cubicBezTo>
                  <a:cubicBezTo>
                    <a:pt x="10800" y="1571"/>
                    <a:pt x="10800" y="1571"/>
                    <a:pt x="10800" y="1571"/>
                  </a:cubicBezTo>
                  <a:cubicBezTo>
                    <a:pt x="10800" y="1571"/>
                    <a:pt x="10800" y="1571"/>
                    <a:pt x="10800" y="1571"/>
                  </a:cubicBezTo>
                  <a:cubicBezTo>
                    <a:pt x="10800" y="1440"/>
                    <a:pt x="10800" y="1440"/>
                    <a:pt x="10800" y="1440"/>
                  </a:cubicBezTo>
                  <a:cubicBezTo>
                    <a:pt x="10676" y="1440"/>
                    <a:pt x="10676" y="1440"/>
                    <a:pt x="10676" y="1440"/>
                  </a:cubicBezTo>
                  <a:cubicBezTo>
                    <a:pt x="10552" y="1309"/>
                    <a:pt x="10552" y="1309"/>
                    <a:pt x="10552" y="1309"/>
                  </a:cubicBezTo>
                  <a:cubicBezTo>
                    <a:pt x="10428" y="1309"/>
                    <a:pt x="10428" y="1309"/>
                    <a:pt x="10428" y="1309"/>
                  </a:cubicBezTo>
                  <a:cubicBezTo>
                    <a:pt x="10303" y="1440"/>
                    <a:pt x="10303" y="1440"/>
                    <a:pt x="10303" y="1440"/>
                  </a:cubicBezTo>
                  <a:cubicBezTo>
                    <a:pt x="10055" y="1440"/>
                    <a:pt x="10055" y="1440"/>
                    <a:pt x="10055" y="1440"/>
                  </a:cubicBezTo>
                  <a:cubicBezTo>
                    <a:pt x="9931" y="1440"/>
                    <a:pt x="9931" y="1440"/>
                    <a:pt x="9931" y="1440"/>
                  </a:cubicBezTo>
                  <a:cubicBezTo>
                    <a:pt x="9807" y="1440"/>
                    <a:pt x="9807" y="1440"/>
                    <a:pt x="9807" y="1440"/>
                  </a:cubicBezTo>
                  <a:cubicBezTo>
                    <a:pt x="9807" y="1571"/>
                    <a:pt x="9807" y="1571"/>
                    <a:pt x="9807" y="1571"/>
                  </a:cubicBezTo>
                  <a:cubicBezTo>
                    <a:pt x="9931" y="1702"/>
                    <a:pt x="9931" y="1702"/>
                    <a:pt x="9931" y="1702"/>
                  </a:cubicBezTo>
                  <a:cubicBezTo>
                    <a:pt x="9931" y="1702"/>
                    <a:pt x="9931" y="1702"/>
                    <a:pt x="9931" y="1702"/>
                  </a:cubicBezTo>
                  <a:cubicBezTo>
                    <a:pt x="10055" y="1833"/>
                    <a:pt x="10055" y="1833"/>
                    <a:pt x="10055" y="1833"/>
                  </a:cubicBezTo>
                  <a:cubicBezTo>
                    <a:pt x="10055" y="1833"/>
                    <a:pt x="10055" y="1833"/>
                    <a:pt x="10055" y="1833"/>
                  </a:cubicBezTo>
                  <a:cubicBezTo>
                    <a:pt x="9931" y="1833"/>
                    <a:pt x="9931" y="1833"/>
                    <a:pt x="9931" y="1833"/>
                  </a:cubicBezTo>
                  <a:cubicBezTo>
                    <a:pt x="9807" y="1833"/>
                    <a:pt x="9807" y="1833"/>
                    <a:pt x="9807" y="1833"/>
                  </a:cubicBezTo>
                  <a:cubicBezTo>
                    <a:pt x="9683" y="1833"/>
                    <a:pt x="9683" y="1833"/>
                    <a:pt x="9683" y="1833"/>
                  </a:cubicBezTo>
                  <a:cubicBezTo>
                    <a:pt x="9683" y="1833"/>
                    <a:pt x="9683" y="1833"/>
                    <a:pt x="9683" y="1833"/>
                  </a:cubicBezTo>
                  <a:cubicBezTo>
                    <a:pt x="9683" y="1833"/>
                    <a:pt x="9683" y="1833"/>
                    <a:pt x="9683" y="1833"/>
                  </a:cubicBezTo>
                  <a:cubicBezTo>
                    <a:pt x="9683" y="1833"/>
                    <a:pt x="9683" y="1833"/>
                    <a:pt x="9683" y="1833"/>
                  </a:cubicBezTo>
                  <a:cubicBezTo>
                    <a:pt x="9559" y="1833"/>
                    <a:pt x="9559" y="1833"/>
                    <a:pt x="9559" y="1833"/>
                  </a:cubicBezTo>
                  <a:cubicBezTo>
                    <a:pt x="9434" y="1833"/>
                    <a:pt x="9434" y="1833"/>
                    <a:pt x="9434" y="1833"/>
                  </a:cubicBezTo>
                  <a:cubicBezTo>
                    <a:pt x="9310" y="1702"/>
                    <a:pt x="9310" y="1702"/>
                    <a:pt x="9310" y="1702"/>
                  </a:cubicBezTo>
                  <a:cubicBezTo>
                    <a:pt x="9186" y="1833"/>
                    <a:pt x="9186" y="1833"/>
                    <a:pt x="9186" y="1833"/>
                  </a:cubicBezTo>
                  <a:cubicBezTo>
                    <a:pt x="9062" y="1833"/>
                    <a:pt x="9062" y="1833"/>
                    <a:pt x="9062" y="1833"/>
                  </a:cubicBezTo>
                  <a:cubicBezTo>
                    <a:pt x="9062" y="1964"/>
                    <a:pt x="9062" y="1964"/>
                    <a:pt x="9062" y="1964"/>
                  </a:cubicBezTo>
                  <a:cubicBezTo>
                    <a:pt x="8814" y="1964"/>
                    <a:pt x="8814" y="1964"/>
                    <a:pt x="8814" y="1964"/>
                  </a:cubicBezTo>
                  <a:cubicBezTo>
                    <a:pt x="8690" y="1964"/>
                    <a:pt x="8690" y="1964"/>
                    <a:pt x="8690" y="1964"/>
                  </a:cubicBezTo>
                  <a:cubicBezTo>
                    <a:pt x="8690" y="2095"/>
                    <a:pt x="8690" y="2095"/>
                    <a:pt x="8690" y="2095"/>
                  </a:cubicBezTo>
                  <a:cubicBezTo>
                    <a:pt x="8566" y="2095"/>
                    <a:pt x="8566" y="2095"/>
                    <a:pt x="8566" y="2095"/>
                  </a:cubicBezTo>
                  <a:cubicBezTo>
                    <a:pt x="8441" y="2095"/>
                    <a:pt x="8441" y="2095"/>
                    <a:pt x="8441" y="2095"/>
                  </a:cubicBezTo>
                  <a:cubicBezTo>
                    <a:pt x="8441" y="2095"/>
                    <a:pt x="8441" y="2095"/>
                    <a:pt x="8441" y="2095"/>
                  </a:cubicBezTo>
                  <a:cubicBezTo>
                    <a:pt x="8317" y="2095"/>
                    <a:pt x="8317" y="2095"/>
                    <a:pt x="8317" y="2095"/>
                  </a:cubicBezTo>
                  <a:cubicBezTo>
                    <a:pt x="8317" y="2225"/>
                    <a:pt x="8317" y="2225"/>
                    <a:pt x="8317" y="2225"/>
                  </a:cubicBezTo>
                  <a:cubicBezTo>
                    <a:pt x="8193" y="2225"/>
                    <a:pt x="8193" y="2225"/>
                    <a:pt x="8193" y="2225"/>
                  </a:cubicBezTo>
                  <a:cubicBezTo>
                    <a:pt x="7945" y="1964"/>
                    <a:pt x="7945" y="1964"/>
                    <a:pt x="7945" y="1964"/>
                  </a:cubicBezTo>
                  <a:cubicBezTo>
                    <a:pt x="7945" y="1964"/>
                    <a:pt x="7945" y="1964"/>
                    <a:pt x="7945" y="1964"/>
                  </a:cubicBezTo>
                  <a:cubicBezTo>
                    <a:pt x="7945" y="1833"/>
                    <a:pt x="7945" y="1833"/>
                    <a:pt x="7945" y="1833"/>
                  </a:cubicBezTo>
                  <a:cubicBezTo>
                    <a:pt x="7821" y="1702"/>
                    <a:pt x="7821" y="1702"/>
                    <a:pt x="7821" y="1702"/>
                  </a:cubicBezTo>
                  <a:cubicBezTo>
                    <a:pt x="7697" y="1571"/>
                    <a:pt x="7697" y="1571"/>
                    <a:pt x="7697" y="1571"/>
                  </a:cubicBezTo>
                  <a:cubicBezTo>
                    <a:pt x="7697" y="1571"/>
                    <a:pt x="7697" y="1571"/>
                    <a:pt x="7697" y="1571"/>
                  </a:cubicBezTo>
                  <a:cubicBezTo>
                    <a:pt x="7697" y="1440"/>
                    <a:pt x="7697" y="1440"/>
                    <a:pt x="7697" y="1440"/>
                  </a:cubicBezTo>
                  <a:cubicBezTo>
                    <a:pt x="7697" y="1440"/>
                    <a:pt x="7697" y="1440"/>
                    <a:pt x="7697" y="1440"/>
                  </a:cubicBezTo>
                  <a:cubicBezTo>
                    <a:pt x="7697" y="1309"/>
                    <a:pt x="7697" y="1309"/>
                    <a:pt x="7697" y="1309"/>
                  </a:cubicBezTo>
                  <a:cubicBezTo>
                    <a:pt x="7697" y="1178"/>
                    <a:pt x="7697" y="1178"/>
                    <a:pt x="7697" y="1178"/>
                  </a:cubicBezTo>
                  <a:cubicBezTo>
                    <a:pt x="7697" y="1178"/>
                    <a:pt x="7697" y="1178"/>
                    <a:pt x="7697" y="1178"/>
                  </a:cubicBezTo>
                  <a:cubicBezTo>
                    <a:pt x="7821" y="916"/>
                    <a:pt x="7821" y="916"/>
                    <a:pt x="7821" y="916"/>
                  </a:cubicBezTo>
                  <a:cubicBezTo>
                    <a:pt x="7821" y="785"/>
                    <a:pt x="7821" y="785"/>
                    <a:pt x="7821" y="785"/>
                  </a:cubicBezTo>
                  <a:cubicBezTo>
                    <a:pt x="7945" y="655"/>
                    <a:pt x="7945" y="655"/>
                    <a:pt x="7945" y="655"/>
                  </a:cubicBezTo>
                  <a:cubicBezTo>
                    <a:pt x="7945" y="655"/>
                    <a:pt x="7945" y="655"/>
                    <a:pt x="7945" y="655"/>
                  </a:cubicBezTo>
                  <a:cubicBezTo>
                    <a:pt x="7821" y="655"/>
                    <a:pt x="7821" y="655"/>
                    <a:pt x="7821" y="655"/>
                  </a:cubicBezTo>
                  <a:cubicBezTo>
                    <a:pt x="7821" y="524"/>
                    <a:pt x="7821" y="524"/>
                    <a:pt x="7821" y="524"/>
                  </a:cubicBezTo>
                  <a:cubicBezTo>
                    <a:pt x="7821" y="524"/>
                    <a:pt x="7821" y="524"/>
                    <a:pt x="7821" y="524"/>
                  </a:cubicBezTo>
                  <a:cubicBezTo>
                    <a:pt x="7697" y="524"/>
                    <a:pt x="7697" y="524"/>
                    <a:pt x="7697" y="524"/>
                  </a:cubicBezTo>
                  <a:cubicBezTo>
                    <a:pt x="7572" y="393"/>
                    <a:pt x="7572" y="393"/>
                    <a:pt x="7572" y="393"/>
                  </a:cubicBezTo>
                  <a:cubicBezTo>
                    <a:pt x="7572" y="393"/>
                    <a:pt x="7572" y="393"/>
                    <a:pt x="7572" y="393"/>
                  </a:cubicBezTo>
                  <a:cubicBezTo>
                    <a:pt x="7697" y="262"/>
                    <a:pt x="7697" y="262"/>
                    <a:pt x="7697" y="262"/>
                  </a:cubicBezTo>
                  <a:cubicBezTo>
                    <a:pt x="7697" y="131"/>
                    <a:pt x="7697" y="131"/>
                    <a:pt x="7697" y="131"/>
                  </a:cubicBezTo>
                  <a:cubicBezTo>
                    <a:pt x="7572" y="0"/>
                    <a:pt x="7572" y="0"/>
                    <a:pt x="7572" y="0"/>
                  </a:cubicBezTo>
                  <a:cubicBezTo>
                    <a:pt x="7448" y="0"/>
                    <a:pt x="7448" y="0"/>
                    <a:pt x="7448" y="0"/>
                  </a:cubicBezTo>
                  <a:cubicBezTo>
                    <a:pt x="7448" y="0"/>
                    <a:pt x="7448" y="0"/>
                    <a:pt x="7448" y="0"/>
                  </a:cubicBezTo>
                  <a:cubicBezTo>
                    <a:pt x="7324" y="0"/>
                    <a:pt x="7324" y="0"/>
                    <a:pt x="7324" y="0"/>
                  </a:cubicBezTo>
                  <a:cubicBezTo>
                    <a:pt x="7324" y="0"/>
                    <a:pt x="7324" y="0"/>
                    <a:pt x="7324" y="0"/>
                  </a:cubicBezTo>
                  <a:cubicBezTo>
                    <a:pt x="7324" y="131"/>
                    <a:pt x="7324" y="131"/>
                    <a:pt x="7324" y="131"/>
                  </a:cubicBezTo>
                  <a:cubicBezTo>
                    <a:pt x="7324" y="262"/>
                    <a:pt x="7324" y="262"/>
                    <a:pt x="7324" y="262"/>
                  </a:cubicBezTo>
                  <a:cubicBezTo>
                    <a:pt x="6952" y="393"/>
                    <a:pt x="6952" y="393"/>
                    <a:pt x="6952" y="393"/>
                  </a:cubicBezTo>
                  <a:cubicBezTo>
                    <a:pt x="6828" y="393"/>
                    <a:pt x="6828" y="393"/>
                    <a:pt x="6828" y="393"/>
                  </a:cubicBezTo>
                  <a:cubicBezTo>
                    <a:pt x="6579" y="524"/>
                    <a:pt x="6579" y="524"/>
                    <a:pt x="6579" y="524"/>
                  </a:cubicBezTo>
                  <a:cubicBezTo>
                    <a:pt x="6455" y="524"/>
                    <a:pt x="6455" y="524"/>
                    <a:pt x="6455" y="524"/>
                  </a:cubicBezTo>
                  <a:cubicBezTo>
                    <a:pt x="6331" y="524"/>
                    <a:pt x="6331" y="524"/>
                    <a:pt x="6331" y="524"/>
                  </a:cubicBezTo>
                  <a:cubicBezTo>
                    <a:pt x="6083" y="655"/>
                    <a:pt x="6083" y="655"/>
                    <a:pt x="6083" y="655"/>
                  </a:cubicBezTo>
                  <a:cubicBezTo>
                    <a:pt x="5959" y="655"/>
                    <a:pt x="5959" y="655"/>
                    <a:pt x="5959" y="655"/>
                  </a:cubicBezTo>
                  <a:cubicBezTo>
                    <a:pt x="5959" y="655"/>
                    <a:pt x="5959" y="655"/>
                    <a:pt x="5959" y="655"/>
                  </a:cubicBezTo>
                  <a:cubicBezTo>
                    <a:pt x="5710" y="655"/>
                    <a:pt x="5710" y="655"/>
                    <a:pt x="5710" y="655"/>
                  </a:cubicBezTo>
                  <a:cubicBezTo>
                    <a:pt x="5462" y="785"/>
                    <a:pt x="5462" y="785"/>
                    <a:pt x="5462" y="785"/>
                  </a:cubicBezTo>
                  <a:cubicBezTo>
                    <a:pt x="5338" y="655"/>
                    <a:pt x="5338" y="655"/>
                    <a:pt x="5338" y="655"/>
                  </a:cubicBezTo>
                  <a:cubicBezTo>
                    <a:pt x="5090" y="655"/>
                    <a:pt x="5090" y="655"/>
                    <a:pt x="5090" y="655"/>
                  </a:cubicBezTo>
                  <a:cubicBezTo>
                    <a:pt x="4966" y="524"/>
                    <a:pt x="4966" y="524"/>
                    <a:pt x="4966" y="524"/>
                  </a:cubicBezTo>
                  <a:cubicBezTo>
                    <a:pt x="5090" y="655"/>
                    <a:pt x="5090" y="655"/>
                    <a:pt x="5090" y="655"/>
                  </a:cubicBezTo>
                  <a:cubicBezTo>
                    <a:pt x="5090" y="785"/>
                    <a:pt x="5090" y="785"/>
                    <a:pt x="5090" y="785"/>
                  </a:cubicBezTo>
                  <a:cubicBezTo>
                    <a:pt x="5214" y="785"/>
                    <a:pt x="5214" y="785"/>
                    <a:pt x="5214" y="785"/>
                  </a:cubicBezTo>
                  <a:cubicBezTo>
                    <a:pt x="5338" y="916"/>
                    <a:pt x="5338" y="916"/>
                    <a:pt x="5338" y="916"/>
                  </a:cubicBezTo>
                  <a:cubicBezTo>
                    <a:pt x="5090" y="1178"/>
                    <a:pt x="5090" y="1178"/>
                    <a:pt x="5090" y="1178"/>
                  </a:cubicBezTo>
                  <a:cubicBezTo>
                    <a:pt x="5214" y="1309"/>
                    <a:pt x="5214" y="1309"/>
                    <a:pt x="5214" y="1309"/>
                  </a:cubicBezTo>
                  <a:cubicBezTo>
                    <a:pt x="5214" y="1440"/>
                    <a:pt x="5214" y="1440"/>
                    <a:pt x="5214" y="1440"/>
                  </a:cubicBezTo>
                  <a:cubicBezTo>
                    <a:pt x="5462" y="1571"/>
                    <a:pt x="5462" y="1571"/>
                    <a:pt x="5462" y="1571"/>
                  </a:cubicBezTo>
                  <a:cubicBezTo>
                    <a:pt x="5586" y="1440"/>
                    <a:pt x="5586" y="1440"/>
                    <a:pt x="5586" y="1440"/>
                  </a:cubicBezTo>
                  <a:cubicBezTo>
                    <a:pt x="5834" y="1571"/>
                    <a:pt x="5834" y="1571"/>
                    <a:pt x="5834" y="1571"/>
                  </a:cubicBezTo>
                  <a:cubicBezTo>
                    <a:pt x="5834" y="1702"/>
                    <a:pt x="5834" y="1702"/>
                    <a:pt x="5834" y="1702"/>
                  </a:cubicBezTo>
                  <a:cubicBezTo>
                    <a:pt x="5710" y="1702"/>
                    <a:pt x="5710" y="1702"/>
                    <a:pt x="5710" y="1702"/>
                  </a:cubicBezTo>
                  <a:cubicBezTo>
                    <a:pt x="5462" y="1702"/>
                    <a:pt x="5462" y="1702"/>
                    <a:pt x="5462" y="1702"/>
                  </a:cubicBezTo>
                  <a:cubicBezTo>
                    <a:pt x="5338" y="1833"/>
                    <a:pt x="5338" y="1833"/>
                    <a:pt x="5338" y="1833"/>
                  </a:cubicBezTo>
                  <a:cubicBezTo>
                    <a:pt x="5214" y="1964"/>
                    <a:pt x="5214" y="1964"/>
                    <a:pt x="5214" y="1964"/>
                  </a:cubicBezTo>
                  <a:cubicBezTo>
                    <a:pt x="4966" y="2095"/>
                    <a:pt x="4966" y="2095"/>
                    <a:pt x="4966" y="2095"/>
                  </a:cubicBezTo>
                  <a:cubicBezTo>
                    <a:pt x="4841" y="2225"/>
                    <a:pt x="4841" y="2225"/>
                    <a:pt x="4841" y="2225"/>
                  </a:cubicBezTo>
                  <a:cubicBezTo>
                    <a:pt x="4717" y="2356"/>
                    <a:pt x="4717" y="2356"/>
                    <a:pt x="4717" y="2356"/>
                  </a:cubicBezTo>
                  <a:cubicBezTo>
                    <a:pt x="4593" y="2487"/>
                    <a:pt x="4593" y="2487"/>
                    <a:pt x="4593" y="2487"/>
                  </a:cubicBezTo>
                  <a:cubicBezTo>
                    <a:pt x="4345" y="2487"/>
                    <a:pt x="4345" y="2487"/>
                    <a:pt x="4345" y="2487"/>
                  </a:cubicBezTo>
                  <a:cubicBezTo>
                    <a:pt x="4221" y="2487"/>
                    <a:pt x="4221" y="2487"/>
                    <a:pt x="4221" y="2487"/>
                  </a:cubicBezTo>
                  <a:cubicBezTo>
                    <a:pt x="3972" y="2356"/>
                    <a:pt x="3972" y="2356"/>
                    <a:pt x="3972" y="2356"/>
                  </a:cubicBezTo>
                  <a:cubicBezTo>
                    <a:pt x="3724" y="2225"/>
                    <a:pt x="3724" y="2225"/>
                    <a:pt x="3724" y="2225"/>
                  </a:cubicBezTo>
                  <a:cubicBezTo>
                    <a:pt x="3600" y="2225"/>
                    <a:pt x="3600" y="2225"/>
                    <a:pt x="3600" y="2225"/>
                  </a:cubicBezTo>
                  <a:cubicBezTo>
                    <a:pt x="3600" y="2095"/>
                    <a:pt x="3600" y="2095"/>
                    <a:pt x="3600" y="2095"/>
                  </a:cubicBezTo>
                  <a:cubicBezTo>
                    <a:pt x="3600" y="1964"/>
                    <a:pt x="3600" y="1964"/>
                    <a:pt x="3600" y="1964"/>
                  </a:cubicBezTo>
                  <a:cubicBezTo>
                    <a:pt x="3476" y="1833"/>
                    <a:pt x="3476" y="1833"/>
                    <a:pt x="3476" y="1833"/>
                  </a:cubicBezTo>
                  <a:cubicBezTo>
                    <a:pt x="3476" y="1702"/>
                    <a:pt x="3476" y="1702"/>
                    <a:pt x="3476" y="1702"/>
                  </a:cubicBezTo>
                  <a:cubicBezTo>
                    <a:pt x="3352" y="1833"/>
                    <a:pt x="3352" y="1833"/>
                    <a:pt x="3352" y="1833"/>
                  </a:cubicBezTo>
                  <a:cubicBezTo>
                    <a:pt x="3228" y="1964"/>
                    <a:pt x="3228" y="1964"/>
                    <a:pt x="3228" y="1964"/>
                  </a:cubicBezTo>
                  <a:cubicBezTo>
                    <a:pt x="3228" y="1964"/>
                    <a:pt x="3228" y="1964"/>
                    <a:pt x="3228" y="1964"/>
                  </a:cubicBezTo>
                  <a:cubicBezTo>
                    <a:pt x="3103" y="1833"/>
                    <a:pt x="3103" y="1833"/>
                    <a:pt x="3103" y="1833"/>
                  </a:cubicBezTo>
                  <a:cubicBezTo>
                    <a:pt x="2979" y="1833"/>
                    <a:pt x="2979" y="1833"/>
                    <a:pt x="2979" y="1833"/>
                  </a:cubicBezTo>
                  <a:cubicBezTo>
                    <a:pt x="2979" y="1964"/>
                    <a:pt x="2979" y="1964"/>
                    <a:pt x="2979" y="1964"/>
                  </a:cubicBezTo>
                  <a:cubicBezTo>
                    <a:pt x="2359" y="1964"/>
                    <a:pt x="2359" y="1964"/>
                    <a:pt x="2359" y="1964"/>
                  </a:cubicBezTo>
                  <a:cubicBezTo>
                    <a:pt x="2234" y="2095"/>
                    <a:pt x="2234" y="2095"/>
                    <a:pt x="2234" y="2095"/>
                  </a:cubicBezTo>
                  <a:cubicBezTo>
                    <a:pt x="2359" y="2225"/>
                    <a:pt x="2359" y="2225"/>
                    <a:pt x="2359" y="2225"/>
                  </a:cubicBezTo>
                  <a:cubicBezTo>
                    <a:pt x="2483" y="2225"/>
                    <a:pt x="2483" y="2225"/>
                    <a:pt x="2483" y="2225"/>
                  </a:cubicBezTo>
                  <a:cubicBezTo>
                    <a:pt x="2607" y="2487"/>
                    <a:pt x="2607" y="2487"/>
                    <a:pt x="2607" y="2487"/>
                  </a:cubicBezTo>
                  <a:cubicBezTo>
                    <a:pt x="2607" y="2487"/>
                    <a:pt x="2607" y="2487"/>
                    <a:pt x="2607" y="2487"/>
                  </a:cubicBezTo>
                  <a:cubicBezTo>
                    <a:pt x="2607" y="2487"/>
                    <a:pt x="2607" y="2487"/>
                    <a:pt x="2607" y="2487"/>
                  </a:cubicBezTo>
                  <a:cubicBezTo>
                    <a:pt x="2607" y="2618"/>
                    <a:pt x="2607" y="2618"/>
                    <a:pt x="2607" y="2618"/>
                  </a:cubicBezTo>
                  <a:cubicBezTo>
                    <a:pt x="2483" y="2618"/>
                    <a:pt x="2483" y="2618"/>
                    <a:pt x="2483" y="2618"/>
                  </a:cubicBezTo>
                  <a:cubicBezTo>
                    <a:pt x="2110" y="2618"/>
                    <a:pt x="2110" y="2618"/>
                    <a:pt x="2110" y="2618"/>
                  </a:cubicBezTo>
                  <a:cubicBezTo>
                    <a:pt x="2110" y="3011"/>
                    <a:pt x="2110" y="3011"/>
                    <a:pt x="2110" y="3011"/>
                  </a:cubicBezTo>
                  <a:cubicBezTo>
                    <a:pt x="2234" y="3142"/>
                    <a:pt x="2234" y="3142"/>
                    <a:pt x="2234" y="3142"/>
                  </a:cubicBezTo>
                  <a:cubicBezTo>
                    <a:pt x="2359" y="3273"/>
                    <a:pt x="2359" y="3273"/>
                    <a:pt x="2359" y="3273"/>
                  </a:cubicBezTo>
                  <a:cubicBezTo>
                    <a:pt x="2607" y="3404"/>
                    <a:pt x="2607" y="3404"/>
                    <a:pt x="2607" y="3404"/>
                  </a:cubicBezTo>
                  <a:cubicBezTo>
                    <a:pt x="2483" y="3665"/>
                    <a:pt x="2483" y="3665"/>
                    <a:pt x="2483" y="3665"/>
                  </a:cubicBezTo>
                  <a:cubicBezTo>
                    <a:pt x="2483" y="3665"/>
                    <a:pt x="2483" y="3665"/>
                    <a:pt x="2483" y="3665"/>
                  </a:cubicBezTo>
                  <a:cubicBezTo>
                    <a:pt x="2234" y="4844"/>
                    <a:pt x="2234" y="4844"/>
                    <a:pt x="2234" y="4844"/>
                  </a:cubicBezTo>
                  <a:cubicBezTo>
                    <a:pt x="2110" y="5105"/>
                    <a:pt x="2110" y="5105"/>
                    <a:pt x="2110" y="5105"/>
                  </a:cubicBezTo>
                  <a:cubicBezTo>
                    <a:pt x="2110" y="5105"/>
                    <a:pt x="2110" y="5105"/>
                    <a:pt x="2110" y="5105"/>
                  </a:cubicBezTo>
                  <a:cubicBezTo>
                    <a:pt x="2110" y="5236"/>
                    <a:pt x="2110" y="5236"/>
                    <a:pt x="2110" y="5236"/>
                  </a:cubicBezTo>
                  <a:cubicBezTo>
                    <a:pt x="1986" y="5236"/>
                    <a:pt x="1986" y="5236"/>
                    <a:pt x="1986" y="5236"/>
                  </a:cubicBezTo>
                  <a:cubicBezTo>
                    <a:pt x="1986" y="5105"/>
                    <a:pt x="1986" y="5105"/>
                    <a:pt x="1986" y="5105"/>
                  </a:cubicBezTo>
                  <a:cubicBezTo>
                    <a:pt x="1862" y="5105"/>
                    <a:pt x="1862" y="5105"/>
                    <a:pt x="1862" y="5105"/>
                  </a:cubicBezTo>
                  <a:cubicBezTo>
                    <a:pt x="1862" y="5105"/>
                    <a:pt x="1862" y="5105"/>
                    <a:pt x="1862" y="5105"/>
                  </a:cubicBezTo>
                  <a:cubicBezTo>
                    <a:pt x="1738" y="5105"/>
                    <a:pt x="1738" y="5105"/>
                    <a:pt x="1738" y="5105"/>
                  </a:cubicBezTo>
                  <a:cubicBezTo>
                    <a:pt x="1614" y="5105"/>
                    <a:pt x="1614" y="5105"/>
                    <a:pt x="1614" y="5105"/>
                  </a:cubicBezTo>
                  <a:cubicBezTo>
                    <a:pt x="1614" y="5105"/>
                    <a:pt x="1614" y="5105"/>
                    <a:pt x="1614" y="5105"/>
                  </a:cubicBezTo>
                  <a:cubicBezTo>
                    <a:pt x="1241" y="5236"/>
                    <a:pt x="1241" y="5236"/>
                    <a:pt x="1241" y="5236"/>
                  </a:cubicBezTo>
                  <a:cubicBezTo>
                    <a:pt x="993" y="5367"/>
                    <a:pt x="993" y="5367"/>
                    <a:pt x="993" y="5367"/>
                  </a:cubicBezTo>
                  <a:cubicBezTo>
                    <a:pt x="869" y="5367"/>
                    <a:pt x="869" y="5367"/>
                    <a:pt x="869" y="5367"/>
                  </a:cubicBezTo>
                  <a:cubicBezTo>
                    <a:pt x="869" y="5367"/>
                    <a:pt x="869" y="5367"/>
                    <a:pt x="869" y="5367"/>
                  </a:cubicBezTo>
                  <a:cubicBezTo>
                    <a:pt x="745" y="5498"/>
                    <a:pt x="745" y="5498"/>
                    <a:pt x="745" y="5498"/>
                  </a:cubicBezTo>
                  <a:cubicBezTo>
                    <a:pt x="621" y="5629"/>
                    <a:pt x="621" y="5629"/>
                    <a:pt x="621" y="5629"/>
                  </a:cubicBezTo>
                  <a:cubicBezTo>
                    <a:pt x="497" y="5629"/>
                    <a:pt x="497" y="5629"/>
                    <a:pt x="497" y="5629"/>
                  </a:cubicBezTo>
                  <a:cubicBezTo>
                    <a:pt x="497" y="5760"/>
                    <a:pt x="497" y="5760"/>
                    <a:pt x="497" y="5760"/>
                  </a:cubicBezTo>
                  <a:cubicBezTo>
                    <a:pt x="497" y="5891"/>
                    <a:pt x="497" y="5891"/>
                    <a:pt x="497" y="5891"/>
                  </a:cubicBezTo>
                  <a:cubicBezTo>
                    <a:pt x="497" y="5891"/>
                    <a:pt x="497" y="5891"/>
                    <a:pt x="497" y="5891"/>
                  </a:cubicBezTo>
                  <a:cubicBezTo>
                    <a:pt x="372" y="6153"/>
                    <a:pt x="372" y="6153"/>
                    <a:pt x="372" y="6153"/>
                  </a:cubicBezTo>
                  <a:cubicBezTo>
                    <a:pt x="372" y="6284"/>
                    <a:pt x="372" y="6284"/>
                    <a:pt x="372" y="6284"/>
                  </a:cubicBezTo>
                  <a:cubicBezTo>
                    <a:pt x="372" y="6415"/>
                    <a:pt x="372" y="6415"/>
                    <a:pt x="372" y="6415"/>
                  </a:cubicBezTo>
                  <a:cubicBezTo>
                    <a:pt x="372" y="6415"/>
                    <a:pt x="372" y="6415"/>
                    <a:pt x="372" y="6415"/>
                  </a:cubicBezTo>
                  <a:cubicBezTo>
                    <a:pt x="248" y="6415"/>
                    <a:pt x="248" y="6415"/>
                    <a:pt x="248" y="6415"/>
                  </a:cubicBezTo>
                  <a:cubicBezTo>
                    <a:pt x="124" y="6545"/>
                    <a:pt x="124" y="6545"/>
                    <a:pt x="124" y="6545"/>
                  </a:cubicBezTo>
                  <a:cubicBezTo>
                    <a:pt x="124" y="6676"/>
                    <a:pt x="124" y="6676"/>
                    <a:pt x="124" y="6676"/>
                  </a:cubicBezTo>
                  <a:cubicBezTo>
                    <a:pt x="0" y="6676"/>
                    <a:pt x="0" y="6676"/>
                    <a:pt x="0" y="6676"/>
                  </a:cubicBezTo>
                  <a:cubicBezTo>
                    <a:pt x="124" y="6807"/>
                    <a:pt x="124" y="6807"/>
                    <a:pt x="124" y="6807"/>
                  </a:cubicBezTo>
                  <a:cubicBezTo>
                    <a:pt x="0" y="6938"/>
                    <a:pt x="0" y="6938"/>
                    <a:pt x="0" y="6938"/>
                  </a:cubicBezTo>
                  <a:cubicBezTo>
                    <a:pt x="0" y="6938"/>
                    <a:pt x="0" y="6938"/>
                    <a:pt x="0" y="6938"/>
                  </a:cubicBezTo>
                  <a:cubicBezTo>
                    <a:pt x="0" y="7069"/>
                    <a:pt x="0" y="7069"/>
                    <a:pt x="0" y="7069"/>
                  </a:cubicBezTo>
                  <a:cubicBezTo>
                    <a:pt x="0" y="7200"/>
                    <a:pt x="0" y="7200"/>
                    <a:pt x="0" y="7200"/>
                  </a:cubicBezTo>
                  <a:cubicBezTo>
                    <a:pt x="124" y="7331"/>
                    <a:pt x="124" y="7331"/>
                    <a:pt x="124" y="7331"/>
                  </a:cubicBezTo>
                  <a:cubicBezTo>
                    <a:pt x="497" y="7724"/>
                    <a:pt x="497" y="7724"/>
                    <a:pt x="497" y="7724"/>
                  </a:cubicBezTo>
                  <a:cubicBezTo>
                    <a:pt x="248" y="7855"/>
                    <a:pt x="248" y="7855"/>
                    <a:pt x="248" y="7855"/>
                  </a:cubicBezTo>
                  <a:cubicBezTo>
                    <a:pt x="621" y="7855"/>
                    <a:pt x="621" y="7855"/>
                    <a:pt x="621" y="7855"/>
                  </a:cubicBezTo>
                  <a:cubicBezTo>
                    <a:pt x="869" y="7855"/>
                    <a:pt x="869" y="7855"/>
                    <a:pt x="869" y="7855"/>
                  </a:cubicBezTo>
                  <a:cubicBezTo>
                    <a:pt x="993" y="7985"/>
                    <a:pt x="993" y="7985"/>
                    <a:pt x="993" y="7985"/>
                  </a:cubicBezTo>
                  <a:cubicBezTo>
                    <a:pt x="993" y="8247"/>
                    <a:pt x="993" y="8247"/>
                    <a:pt x="993" y="8247"/>
                  </a:cubicBezTo>
                  <a:cubicBezTo>
                    <a:pt x="1241" y="8247"/>
                    <a:pt x="1241" y="8247"/>
                    <a:pt x="1241" y="8247"/>
                  </a:cubicBezTo>
                  <a:cubicBezTo>
                    <a:pt x="1490" y="8247"/>
                    <a:pt x="1490" y="8247"/>
                    <a:pt x="1490" y="8247"/>
                  </a:cubicBezTo>
                  <a:cubicBezTo>
                    <a:pt x="1738" y="7985"/>
                    <a:pt x="1738" y="7985"/>
                    <a:pt x="1738" y="7985"/>
                  </a:cubicBezTo>
                  <a:cubicBezTo>
                    <a:pt x="1862" y="7855"/>
                    <a:pt x="1862" y="7855"/>
                    <a:pt x="1862" y="7855"/>
                  </a:cubicBezTo>
                  <a:cubicBezTo>
                    <a:pt x="1986" y="7985"/>
                    <a:pt x="1986" y="7985"/>
                    <a:pt x="1986" y="7985"/>
                  </a:cubicBezTo>
                  <a:cubicBezTo>
                    <a:pt x="1986" y="8116"/>
                    <a:pt x="1986" y="8116"/>
                    <a:pt x="1986" y="8116"/>
                  </a:cubicBezTo>
                  <a:cubicBezTo>
                    <a:pt x="1862" y="8116"/>
                    <a:pt x="1862" y="8116"/>
                    <a:pt x="1862" y="8116"/>
                  </a:cubicBezTo>
                  <a:cubicBezTo>
                    <a:pt x="1862" y="8247"/>
                    <a:pt x="1862" y="8247"/>
                    <a:pt x="1862" y="8247"/>
                  </a:cubicBezTo>
                  <a:cubicBezTo>
                    <a:pt x="1986" y="8640"/>
                    <a:pt x="1986" y="8640"/>
                    <a:pt x="1986" y="8640"/>
                  </a:cubicBezTo>
                  <a:cubicBezTo>
                    <a:pt x="1986" y="8771"/>
                    <a:pt x="1986" y="8771"/>
                    <a:pt x="1986" y="8771"/>
                  </a:cubicBezTo>
                  <a:cubicBezTo>
                    <a:pt x="1986" y="8771"/>
                    <a:pt x="1986" y="8771"/>
                    <a:pt x="1986" y="8771"/>
                  </a:cubicBezTo>
                  <a:cubicBezTo>
                    <a:pt x="2110" y="8771"/>
                    <a:pt x="2110" y="8771"/>
                    <a:pt x="2110" y="8771"/>
                  </a:cubicBezTo>
                  <a:cubicBezTo>
                    <a:pt x="2234" y="8771"/>
                    <a:pt x="2234" y="8771"/>
                    <a:pt x="2234" y="8771"/>
                  </a:cubicBezTo>
                  <a:cubicBezTo>
                    <a:pt x="2359" y="8771"/>
                    <a:pt x="2359" y="8771"/>
                    <a:pt x="2359" y="8771"/>
                  </a:cubicBezTo>
                  <a:cubicBezTo>
                    <a:pt x="2359" y="8771"/>
                    <a:pt x="2359" y="8771"/>
                    <a:pt x="2359" y="8771"/>
                  </a:cubicBezTo>
                  <a:cubicBezTo>
                    <a:pt x="2483" y="8771"/>
                    <a:pt x="2483" y="8771"/>
                    <a:pt x="2483" y="8771"/>
                  </a:cubicBezTo>
                  <a:cubicBezTo>
                    <a:pt x="2483" y="8771"/>
                    <a:pt x="2483" y="8771"/>
                    <a:pt x="2483" y="8771"/>
                  </a:cubicBezTo>
                  <a:cubicBezTo>
                    <a:pt x="2483" y="8771"/>
                    <a:pt x="2483" y="8771"/>
                    <a:pt x="2483" y="8771"/>
                  </a:cubicBezTo>
                  <a:cubicBezTo>
                    <a:pt x="2855" y="8771"/>
                    <a:pt x="2855" y="8771"/>
                    <a:pt x="2855" y="8771"/>
                  </a:cubicBezTo>
                  <a:cubicBezTo>
                    <a:pt x="2979" y="8771"/>
                    <a:pt x="2979" y="8771"/>
                    <a:pt x="2979" y="8771"/>
                  </a:cubicBezTo>
                  <a:cubicBezTo>
                    <a:pt x="3103" y="8640"/>
                    <a:pt x="3103" y="8640"/>
                    <a:pt x="3103" y="8640"/>
                  </a:cubicBezTo>
                  <a:cubicBezTo>
                    <a:pt x="3228" y="8640"/>
                    <a:pt x="3228" y="8640"/>
                    <a:pt x="3228" y="8640"/>
                  </a:cubicBezTo>
                  <a:cubicBezTo>
                    <a:pt x="3352" y="8640"/>
                    <a:pt x="3352" y="8640"/>
                    <a:pt x="3352" y="8640"/>
                  </a:cubicBezTo>
                  <a:cubicBezTo>
                    <a:pt x="3476" y="8640"/>
                    <a:pt x="3476" y="8640"/>
                    <a:pt x="3476" y="8640"/>
                  </a:cubicBezTo>
                  <a:cubicBezTo>
                    <a:pt x="3600" y="8509"/>
                    <a:pt x="3600" y="8509"/>
                    <a:pt x="3600" y="8509"/>
                  </a:cubicBezTo>
                  <a:cubicBezTo>
                    <a:pt x="3724" y="8378"/>
                    <a:pt x="3724" y="8378"/>
                    <a:pt x="3724" y="8378"/>
                  </a:cubicBezTo>
                  <a:cubicBezTo>
                    <a:pt x="3972" y="8116"/>
                    <a:pt x="3972" y="8116"/>
                    <a:pt x="3972" y="8116"/>
                  </a:cubicBezTo>
                  <a:cubicBezTo>
                    <a:pt x="4221" y="8116"/>
                    <a:pt x="4221" y="8116"/>
                    <a:pt x="4221" y="8116"/>
                  </a:cubicBezTo>
                  <a:cubicBezTo>
                    <a:pt x="4345" y="7985"/>
                    <a:pt x="4345" y="7985"/>
                    <a:pt x="4345" y="7985"/>
                  </a:cubicBezTo>
                  <a:cubicBezTo>
                    <a:pt x="4469" y="7985"/>
                    <a:pt x="4469" y="7985"/>
                    <a:pt x="4469" y="7985"/>
                  </a:cubicBezTo>
                  <a:cubicBezTo>
                    <a:pt x="4593" y="8116"/>
                    <a:pt x="4593" y="8116"/>
                    <a:pt x="4593" y="8116"/>
                  </a:cubicBezTo>
                  <a:cubicBezTo>
                    <a:pt x="4717" y="7985"/>
                    <a:pt x="4717" y="7985"/>
                    <a:pt x="4717" y="7985"/>
                  </a:cubicBezTo>
                  <a:cubicBezTo>
                    <a:pt x="4717" y="8116"/>
                    <a:pt x="4717" y="8116"/>
                    <a:pt x="4717" y="8116"/>
                  </a:cubicBezTo>
                  <a:cubicBezTo>
                    <a:pt x="4717" y="8247"/>
                    <a:pt x="4717" y="8247"/>
                    <a:pt x="4717" y="8247"/>
                  </a:cubicBezTo>
                  <a:cubicBezTo>
                    <a:pt x="4841" y="8378"/>
                    <a:pt x="4841" y="8378"/>
                    <a:pt x="4841" y="8378"/>
                  </a:cubicBezTo>
                  <a:cubicBezTo>
                    <a:pt x="4717" y="8509"/>
                    <a:pt x="4717" y="8509"/>
                    <a:pt x="4717" y="8509"/>
                  </a:cubicBezTo>
                  <a:cubicBezTo>
                    <a:pt x="4841" y="8771"/>
                    <a:pt x="4841" y="8771"/>
                    <a:pt x="4841" y="8771"/>
                  </a:cubicBezTo>
                  <a:cubicBezTo>
                    <a:pt x="4717" y="8902"/>
                    <a:pt x="4717" y="8902"/>
                    <a:pt x="4717" y="8902"/>
                  </a:cubicBezTo>
                  <a:cubicBezTo>
                    <a:pt x="4841" y="9164"/>
                    <a:pt x="4841" y="9164"/>
                    <a:pt x="4841" y="9164"/>
                  </a:cubicBezTo>
                  <a:cubicBezTo>
                    <a:pt x="4966" y="9164"/>
                    <a:pt x="4966" y="9164"/>
                    <a:pt x="4966" y="9164"/>
                  </a:cubicBezTo>
                  <a:cubicBezTo>
                    <a:pt x="4966" y="9295"/>
                    <a:pt x="4966" y="9295"/>
                    <a:pt x="4966" y="9295"/>
                  </a:cubicBezTo>
                  <a:cubicBezTo>
                    <a:pt x="5090" y="9425"/>
                    <a:pt x="5090" y="9425"/>
                    <a:pt x="5090" y="9425"/>
                  </a:cubicBezTo>
                  <a:cubicBezTo>
                    <a:pt x="5338" y="9425"/>
                    <a:pt x="5338" y="9425"/>
                    <a:pt x="5338" y="9425"/>
                  </a:cubicBezTo>
                  <a:cubicBezTo>
                    <a:pt x="5462" y="9556"/>
                    <a:pt x="5462" y="9556"/>
                    <a:pt x="5462" y="9556"/>
                  </a:cubicBezTo>
                  <a:cubicBezTo>
                    <a:pt x="5462" y="9556"/>
                    <a:pt x="5462" y="9556"/>
                    <a:pt x="5462" y="9556"/>
                  </a:cubicBezTo>
                  <a:cubicBezTo>
                    <a:pt x="5710" y="9425"/>
                    <a:pt x="5710" y="9425"/>
                    <a:pt x="5710" y="9425"/>
                  </a:cubicBezTo>
                  <a:cubicBezTo>
                    <a:pt x="5959" y="9687"/>
                    <a:pt x="5959" y="9687"/>
                    <a:pt x="5959" y="9687"/>
                  </a:cubicBezTo>
                  <a:cubicBezTo>
                    <a:pt x="6083" y="9687"/>
                    <a:pt x="6083" y="9687"/>
                    <a:pt x="6083" y="9687"/>
                  </a:cubicBezTo>
                  <a:cubicBezTo>
                    <a:pt x="6207" y="9818"/>
                    <a:pt x="6207" y="9818"/>
                    <a:pt x="6207" y="9818"/>
                  </a:cubicBezTo>
                  <a:cubicBezTo>
                    <a:pt x="6331" y="9818"/>
                    <a:pt x="6331" y="9818"/>
                    <a:pt x="6331" y="9818"/>
                  </a:cubicBezTo>
                  <a:cubicBezTo>
                    <a:pt x="6579" y="9949"/>
                    <a:pt x="6579" y="9949"/>
                    <a:pt x="6579" y="9949"/>
                  </a:cubicBezTo>
                  <a:cubicBezTo>
                    <a:pt x="6703" y="9949"/>
                    <a:pt x="6703" y="9949"/>
                    <a:pt x="6703" y="9949"/>
                  </a:cubicBezTo>
                  <a:cubicBezTo>
                    <a:pt x="6703" y="10080"/>
                    <a:pt x="6703" y="10080"/>
                    <a:pt x="6703" y="10080"/>
                  </a:cubicBezTo>
                  <a:cubicBezTo>
                    <a:pt x="6828" y="10080"/>
                    <a:pt x="6828" y="10080"/>
                    <a:pt x="6828" y="10080"/>
                  </a:cubicBezTo>
                  <a:cubicBezTo>
                    <a:pt x="6952" y="10211"/>
                    <a:pt x="6952" y="10211"/>
                    <a:pt x="6952" y="10211"/>
                  </a:cubicBezTo>
                  <a:cubicBezTo>
                    <a:pt x="7324" y="10211"/>
                    <a:pt x="7324" y="10211"/>
                    <a:pt x="7324" y="10211"/>
                  </a:cubicBezTo>
                  <a:cubicBezTo>
                    <a:pt x="7572" y="10342"/>
                    <a:pt x="7572" y="10342"/>
                    <a:pt x="7572" y="10342"/>
                  </a:cubicBezTo>
                  <a:cubicBezTo>
                    <a:pt x="7572" y="10342"/>
                    <a:pt x="7572" y="10342"/>
                    <a:pt x="7572" y="10342"/>
                  </a:cubicBezTo>
                  <a:cubicBezTo>
                    <a:pt x="7572" y="10604"/>
                    <a:pt x="7572" y="10604"/>
                    <a:pt x="7572" y="10604"/>
                  </a:cubicBezTo>
                  <a:cubicBezTo>
                    <a:pt x="7572" y="10865"/>
                    <a:pt x="7572" y="10865"/>
                    <a:pt x="7572" y="10865"/>
                  </a:cubicBezTo>
                  <a:cubicBezTo>
                    <a:pt x="7572" y="10996"/>
                    <a:pt x="7572" y="10996"/>
                    <a:pt x="7572" y="10996"/>
                  </a:cubicBezTo>
                  <a:cubicBezTo>
                    <a:pt x="7697" y="11258"/>
                    <a:pt x="7697" y="11258"/>
                    <a:pt x="7697" y="11258"/>
                  </a:cubicBezTo>
                  <a:cubicBezTo>
                    <a:pt x="7697" y="11520"/>
                    <a:pt x="7697" y="11520"/>
                    <a:pt x="7697" y="11520"/>
                  </a:cubicBezTo>
                  <a:cubicBezTo>
                    <a:pt x="8690" y="11520"/>
                    <a:pt x="8690" y="11520"/>
                    <a:pt x="8690" y="11520"/>
                  </a:cubicBezTo>
                  <a:cubicBezTo>
                    <a:pt x="8814" y="11913"/>
                    <a:pt x="8814" y="11913"/>
                    <a:pt x="8814" y="11913"/>
                  </a:cubicBezTo>
                  <a:cubicBezTo>
                    <a:pt x="8690" y="12044"/>
                    <a:pt x="8690" y="12044"/>
                    <a:pt x="8690" y="12044"/>
                  </a:cubicBezTo>
                  <a:cubicBezTo>
                    <a:pt x="9062" y="12175"/>
                    <a:pt x="9062" y="12175"/>
                    <a:pt x="9062" y="12175"/>
                  </a:cubicBezTo>
                  <a:cubicBezTo>
                    <a:pt x="9310" y="12698"/>
                    <a:pt x="9310" y="12698"/>
                    <a:pt x="9310" y="12698"/>
                  </a:cubicBezTo>
                  <a:cubicBezTo>
                    <a:pt x="9310" y="12829"/>
                    <a:pt x="9310" y="12829"/>
                    <a:pt x="9310" y="12829"/>
                  </a:cubicBezTo>
                  <a:cubicBezTo>
                    <a:pt x="9062" y="13353"/>
                    <a:pt x="9062" y="13353"/>
                    <a:pt x="9062" y="13353"/>
                  </a:cubicBezTo>
                  <a:cubicBezTo>
                    <a:pt x="9062" y="13484"/>
                    <a:pt x="9062" y="13484"/>
                    <a:pt x="9062" y="13484"/>
                  </a:cubicBezTo>
                  <a:cubicBezTo>
                    <a:pt x="9062" y="13615"/>
                    <a:pt x="9062" y="13615"/>
                    <a:pt x="9062" y="13615"/>
                  </a:cubicBezTo>
                  <a:cubicBezTo>
                    <a:pt x="9062" y="13615"/>
                    <a:pt x="9062" y="13615"/>
                    <a:pt x="9062" y="13615"/>
                  </a:cubicBezTo>
                  <a:cubicBezTo>
                    <a:pt x="9062" y="13745"/>
                    <a:pt x="9062" y="13745"/>
                    <a:pt x="9062" y="13745"/>
                  </a:cubicBezTo>
                  <a:cubicBezTo>
                    <a:pt x="9186" y="13876"/>
                    <a:pt x="9186" y="13876"/>
                    <a:pt x="9186" y="13876"/>
                  </a:cubicBezTo>
                  <a:cubicBezTo>
                    <a:pt x="9186" y="14007"/>
                    <a:pt x="9186" y="14007"/>
                    <a:pt x="9186" y="14007"/>
                  </a:cubicBezTo>
                  <a:cubicBezTo>
                    <a:pt x="9310" y="14138"/>
                    <a:pt x="9310" y="14138"/>
                    <a:pt x="9310" y="14138"/>
                  </a:cubicBezTo>
                  <a:cubicBezTo>
                    <a:pt x="9186" y="14531"/>
                    <a:pt x="9186" y="14531"/>
                    <a:pt x="9186" y="14531"/>
                  </a:cubicBezTo>
                  <a:cubicBezTo>
                    <a:pt x="9310" y="14662"/>
                    <a:pt x="9310" y="14662"/>
                    <a:pt x="9310" y="14662"/>
                  </a:cubicBezTo>
                  <a:cubicBezTo>
                    <a:pt x="9186" y="14662"/>
                    <a:pt x="9186" y="14662"/>
                    <a:pt x="9186" y="14662"/>
                  </a:cubicBezTo>
                  <a:cubicBezTo>
                    <a:pt x="9310" y="14793"/>
                    <a:pt x="9310" y="14793"/>
                    <a:pt x="9310" y="14793"/>
                  </a:cubicBezTo>
                  <a:cubicBezTo>
                    <a:pt x="9434" y="14793"/>
                    <a:pt x="9434" y="14793"/>
                    <a:pt x="9434" y="14793"/>
                  </a:cubicBezTo>
                  <a:cubicBezTo>
                    <a:pt x="9559" y="14924"/>
                    <a:pt x="9559" y="14924"/>
                    <a:pt x="9559" y="14924"/>
                  </a:cubicBezTo>
                  <a:cubicBezTo>
                    <a:pt x="9807" y="14793"/>
                    <a:pt x="9807" y="14793"/>
                    <a:pt x="9807" y="14793"/>
                  </a:cubicBezTo>
                  <a:cubicBezTo>
                    <a:pt x="9931" y="14924"/>
                    <a:pt x="9931" y="14924"/>
                    <a:pt x="9931" y="14924"/>
                  </a:cubicBezTo>
                  <a:cubicBezTo>
                    <a:pt x="10179" y="14793"/>
                    <a:pt x="10179" y="14793"/>
                    <a:pt x="10179" y="14793"/>
                  </a:cubicBezTo>
                  <a:cubicBezTo>
                    <a:pt x="10303" y="14924"/>
                    <a:pt x="10303" y="14924"/>
                    <a:pt x="10303" y="14924"/>
                  </a:cubicBezTo>
                  <a:cubicBezTo>
                    <a:pt x="10428" y="14924"/>
                    <a:pt x="10428" y="14924"/>
                    <a:pt x="10428" y="14924"/>
                  </a:cubicBezTo>
                  <a:cubicBezTo>
                    <a:pt x="10428" y="15055"/>
                    <a:pt x="10428" y="15055"/>
                    <a:pt x="10428" y="15055"/>
                  </a:cubicBezTo>
                  <a:cubicBezTo>
                    <a:pt x="10676" y="15578"/>
                    <a:pt x="10676" y="15578"/>
                    <a:pt x="10676" y="15578"/>
                  </a:cubicBezTo>
                  <a:cubicBezTo>
                    <a:pt x="10676" y="15840"/>
                    <a:pt x="10676" y="15840"/>
                    <a:pt x="10676" y="15840"/>
                  </a:cubicBezTo>
                  <a:cubicBezTo>
                    <a:pt x="10800" y="15840"/>
                    <a:pt x="10800" y="15840"/>
                    <a:pt x="10800" y="15840"/>
                  </a:cubicBezTo>
                  <a:cubicBezTo>
                    <a:pt x="11048" y="15709"/>
                    <a:pt x="11048" y="15709"/>
                    <a:pt x="11048" y="15709"/>
                  </a:cubicBezTo>
                  <a:cubicBezTo>
                    <a:pt x="11172" y="15709"/>
                    <a:pt x="11172" y="15709"/>
                    <a:pt x="11172" y="15709"/>
                  </a:cubicBezTo>
                  <a:cubicBezTo>
                    <a:pt x="11297" y="15840"/>
                    <a:pt x="11297" y="15840"/>
                    <a:pt x="11297" y="15840"/>
                  </a:cubicBezTo>
                  <a:cubicBezTo>
                    <a:pt x="11297" y="15840"/>
                    <a:pt x="11297" y="15840"/>
                    <a:pt x="11297" y="15840"/>
                  </a:cubicBezTo>
                  <a:cubicBezTo>
                    <a:pt x="11297" y="15971"/>
                    <a:pt x="11297" y="15971"/>
                    <a:pt x="11297" y="15971"/>
                  </a:cubicBezTo>
                  <a:cubicBezTo>
                    <a:pt x="11297" y="16495"/>
                    <a:pt x="11297" y="16495"/>
                    <a:pt x="11297" y="16495"/>
                  </a:cubicBezTo>
                  <a:cubicBezTo>
                    <a:pt x="11297" y="16495"/>
                    <a:pt x="11297" y="16495"/>
                    <a:pt x="11297" y="16495"/>
                  </a:cubicBezTo>
                  <a:cubicBezTo>
                    <a:pt x="11172" y="16495"/>
                    <a:pt x="11172" y="16495"/>
                    <a:pt x="11172" y="16495"/>
                  </a:cubicBezTo>
                  <a:cubicBezTo>
                    <a:pt x="11172" y="16625"/>
                    <a:pt x="11172" y="16625"/>
                    <a:pt x="11172" y="16625"/>
                  </a:cubicBezTo>
                  <a:cubicBezTo>
                    <a:pt x="11172" y="16625"/>
                    <a:pt x="11172" y="16625"/>
                    <a:pt x="11172" y="16625"/>
                  </a:cubicBezTo>
                  <a:cubicBezTo>
                    <a:pt x="11172" y="16756"/>
                    <a:pt x="11172" y="16756"/>
                    <a:pt x="11172" y="16756"/>
                  </a:cubicBezTo>
                  <a:cubicBezTo>
                    <a:pt x="11297" y="16625"/>
                    <a:pt x="11297" y="16625"/>
                    <a:pt x="11297" y="16625"/>
                  </a:cubicBezTo>
                  <a:cubicBezTo>
                    <a:pt x="11545" y="16625"/>
                    <a:pt x="11545" y="16625"/>
                    <a:pt x="11545" y="16625"/>
                  </a:cubicBezTo>
                  <a:cubicBezTo>
                    <a:pt x="11545" y="16756"/>
                    <a:pt x="11545" y="16756"/>
                    <a:pt x="11545" y="16756"/>
                  </a:cubicBezTo>
                  <a:cubicBezTo>
                    <a:pt x="11669" y="17018"/>
                    <a:pt x="11669" y="17018"/>
                    <a:pt x="11669" y="17018"/>
                  </a:cubicBezTo>
                  <a:cubicBezTo>
                    <a:pt x="11669" y="17149"/>
                    <a:pt x="11669" y="17149"/>
                    <a:pt x="11669" y="17149"/>
                  </a:cubicBezTo>
                  <a:cubicBezTo>
                    <a:pt x="11669" y="17411"/>
                    <a:pt x="11669" y="17411"/>
                    <a:pt x="11669" y="17411"/>
                  </a:cubicBezTo>
                  <a:cubicBezTo>
                    <a:pt x="11669" y="17542"/>
                    <a:pt x="11669" y="17542"/>
                    <a:pt x="11669" y="17542"/>
                  </a:cubicBezTo>
                  <a:cubicBezTo>
                    <a:pt x="11669" y="17673"/>
                    <a:pt x="11669" y="17673"/>
                    <a:pt x="11669" y="17673"/>
                  </a:cubicBezTo>
                  <a:cubicBezTo>
                    <a:pt x="11545" y="17673"/>
                    <a:pt x="11545" y="17673"/>
                    <a:pt x="11545" y="17673"/>
                  </a:cubicBezTo>
                  <a:cubicBezTo>
                    <a:pt x="11421" y="17673"/>
                    <a:pt x="11421" y="17673"/>
                    <a:pt x="11421" y="17673"/>
                  </a:cubicBezTo>
                  <a:cubicBezTo>
                    <a:pt x="11421" y="17804"/>
                    <a:pt x="11421" y="17804"/>
                    <a:pt x="11421" y="17804"/>
                  </a:cubicBezTo>
                  <a:cubicBezTo>
                    <a:pt x="11297" y="17804"/>
                    <a:pt x="11297" y="17804"/>
                    <a:pt x="11297" y="17804"/>
                  </a:cubicBezTo>
                  <a:cubicBezTo>
                    <a:pt x="11297" y="17804"/>
                    <a:pt x="11297" y="17804"/>
                    <a:pt x="11297" y="17804"/>
                  </a:cubicBezTo>
                  <a:cubicBezTo>
                    <a:pt x="11048" y="17935"/>
                    <a:pt x="11048" y="17935"/>
                    <a:pt x="11048" y="17935"/>
                  </a:cubicBezTo>
                  <a:cubicBezTo>
                    <a:pt x="11048" y="18065"/>
                    <a:pt x="11048" y="18065"/>
                    <a:pt x="11048" y="18065"/>
                  </a:cubicBezTo>
                  <a:cubicBezTo>
                    <a:pt x="10924" y="18065"/>
                    <a:pt x="10924" y="18065"/>
                    <a:pt x="10924" y="18065"/>
                  </a:cubicBezTo>
                  <a:cubicBezTo>
                    <a:pt x="10676" y="18196"/>
                    <a:pt x="10676" y="18196"/>
                    <a:pt x="10676" y="18196"/>
                  </a:cubicBezTo>
                  <a:cubicBezTo>
                    <a:pt x="10676" y="18196"/>
                    <a:pt x="10676" y="18196"/>
                    <a:pt x="10676" y="18196"/>
                  </a:cubicBezTo>
                  <a:cubicBezTo>
                    <a:pt x="10676" y="18327"/>
                    <a:pt x="10676" y="18327"/>
                    <a:pt x="10676" y="18327"/>
                  </a:cubicBezTo>
                  <a:cubicBezTo>
                    <a:pt x="10552" y="18327"/>
                    <a:pt x="10552" y="18327"/>
                    <a:pt x="10552" y="18327"/>
                  </a:cubicBezTo>
                  <a:cubicBezTo>
                    <a:pt x="10552" y="18327"/>
                    <a:pt x="10552" y="18327"/>
                    <a:pt x="10552" y="18327"/>
                  </a:cubicBezTo>
                  <a:cubicBezTo>
                    <a:pt x="10303" y="18589"/>
                    <a:pt x="10303" y="18589"/>
                    <a:pt x="10303" y="18589"/>
                  </a:cubicBezTo>
                  <a:cubicBezTo>
                    <a:pt x="10303" y="18589"/>
                    <a:pt x="10303" y="18589"/>
                    <a:pt x="10303" y="18589"/>
                  </a:cubicBezTo>
                  <a:cubicBezTo>
                    <a:pt x="10303" y="18720"/>
                    <a:pt x="10303" y="18720"/>
                    <a:pt x="10303" y="18720"/>
                  </a:cubicBezTo>
                  <a:cubicBezTo>
                    <a:pt x="10179" y="18720"/>
                    <a:pt x="10179" y="18720"/>
                    <a:pt x="10179" y="18720"/>
                  </a:cubicBezTo>
                  <a:cubicBezTo>
                    <a:pt x="10179" y="18851"/>
                    <a:pt x="10179" y="18851"/>
                    <a:pt x="10179" y="18851"/>
                  </a:cubicBezTo>
                  <a:cubicBezTo>
                    <a:pt x="10055" y="18982"/>
                    <a:pt x="10055" y="18982"/>
                    <a:pt x="10055" y="18982"/>
                  </a:cubicBezTo>
                  <a:cubicBezTo>
                    <a:pt x="9931" y="19113"/>
                    <a:pt x="9931" y="19113"/>
                    <a:pt x="9931" y="19113"/>
                  </a:cubicBezTo>
                  <a:cubicBezTo>
                    <a:pt x="9931" y="19244"/>
                    <a:pt x="9931" y="19244"/>
                    <a:pt x="9931" y="19244"/>
                  </a:cubicBezTo>
                  <a:cubicBezTo>
                    <a:pt x="9931" y="19375"/>
                    <a:pt x="9931" y="19375"/>
                    <a:pt x="9931" y="19375"/>
                  </a:cubicBezTo>
                  <a:cubicBezTo>
                    <a:pt x="9807" y="19375"/>
                    <a:pt x="9807" y="19375"/>
                    <a:pt x="9807" y="19375"/>
                  </a:cubicBezTo>
                  <a:cubicBezTo>
                    <a:pt x="9807" y="19375"/>
                    <a:pt x="9807" y="19375"/>
                    <a:pt x="9807" y="19375"/>
                  </a:cubicBezTo>
                  <a:cubicBezTo>
                    <a:pt x="9807" y="19375"/>
                    <a:pt x="9807" y="19375"/>
                    <a:pt x="9807" y="19375"/>
                  </a:cubicBezTo>
                  <a:cubicBezTo>
                    <a:pt x="9931" y="19505"/>
                    <a:pt x="9931" y="19505"/>
                    <a:pt x="9931" y="19505"/>
                  </a:cubicBezTo>
                  <a:cubicBezTo>
                    <a:pt x="10179" y="19375"/>
                    <a:pt x="10179" y="19375"/>
                    <a:pt x="10179" y="19375"/>
                  </a:cubicBezTo>
                  <a:cubicBezTo>
                    <a:pt x="10303" y="19505"/>
                    <a:pt x="10303" y="19505"/>
                    <a:pt x="10303" y="19505"/>
                  </a:cubicBezTo>
                  <a:cubicBezTo>
                    <a:pt x="10428" y="19636"/>
                    <a:pt x="10428" y="19636"/>
                    <a:pt x="10428" y="19636"/>
                  </a:cubicBezTo>
                  <a:cubicBezTo>
                    <a:pt x="10552" y="19636"/>
                    <a:pt x="10552" y="19636"/>
                    <a:pt x="10552" y="19636"/>
                  </a:cubicBezTo>
                  <a:cubicBezTo>
                    <a:pt x="10676" y="19767"/>
                    <a:pt x="10676" y="19767"/>
                    <a:pt x="10676" y="19767"/>
                  </a:cubicBezTo>
                  <a:cubicBezTo>
                    <a:pt x="10800" y="20029"/>
                    <a:pt x="10800" y="20029"/>
                    <a:pt x="10800" y="20029"/>
                  </a:cubicBezTo>
                  <a:cubicBezTo>
                    <a:pt x="10800" y="20029"/>
                    <a:pt x="10800" y="20029"/>
                    <a:pt x="10800" y="20029"/>
                  </a:cubicBezTo>
                  <a:cubicBezTo>
                    <a:pt x="10924" y="19898"/>
                    <a:pt x="10924" y="19898"/>
                    <a:pt x="10924" y="19898"/>
                  </a:cubicBezTo>
                  <a:cubicBezTo>
                    <a:pt x="10924" y="19898"/>
                    <a:pt x="10924" y="19898"/>
                    <a:pt x="10924" y="19898"/>
                  </a:cubicBezTo>
                  <a:cubicBezTo>
                    <a:pt x="11048" y="20160"/>
                    <a:pt x="11048" y="20160"/>
                    <a:pt x="11048" y="20160"/>
                  </a:cubicBezTo>
                  <a:cubicBezTo>
                    <a:pt x="11297" y="20160"/>
                    <a:pt x="11297" y="20160"/>
                    <a:pt x="11297" y="20160"/>
                  </a:cubicBezTo>
                  <a:cubicBezTo>
                    <a:pt x="11421" y="20160"/>
                    <a:pt x="11421" y="20160"/>
                    <a:pt x="11421" y="20160"/>
                  </a:cubicBezTo>
                  <a:cubicBezTo>
                    <a:pt x="11545" y="20291"/>
                    <a:pt x="11545" y="20291"/>
                    <a:pt x="11545" y="20291"/>
                  </a:cubicBezTo>
                  <a:cubicBezTo>
                    <a:pt x="11545" y="20422"/>
                    <a:pt x="11545" y="20422"/>
                    <a:pt x="11545" y="20422"/>
                  </a:cubicBezTo>
                  <a:cubicBezTo>
                    <a:pt x="11669" y="20422"/>
                    <a:pt x="11669" y="20422"/>
                    <a:pt x="11669" y="20422"/>
                  </a:cubicBezTo>
                  <a:cubicBezTo>
                    <a:pt x="11793" y="20553"/>
                    <a:pt x="11793" y="20553"/>
                    <a:pt x="11793" y="20553"/>
                  </a:cubicBezTo>
                  <a:cubicBezTo>
                    <a:pt x="11917" y="20684"/>
                    <a:pt x="11917" y="20684"/>
                    <a:pt x="11917" y="20684"/>
                  </a:cubicBezTo>
                  <a:cubicBezTo>
                    <a:pt x="12041" y="20815"/>
                    <a:pt x="12041" y="20815"/>
                    <a:pt x="12041" y="20815"/>
                  </a:cubicBezTo>
                  <a:cubicBezTo>
                    <a:pt x="12166" y="20945"/>
                    <a:pt x="12166" y="20945"/>
                    <a:pt x="12166" y="20945"/>
                  </a:cubicBezTo>
                  <a:cubicBezTo>
                    <a:pt x="12166" y="21076"/>
                    <a:pt x="12166" y="21076"/>
                    <a:pt x="12166" y="21076"/>
                  </a:cubicBezTo>
                  <a:cubicBezTo>
                    <a:pt x="12041" y="21207"/>
                    <a:pt x="12041" y="21207"/>
                    <a:pt x="12041" y="21207"/>
                  </a:cubicBezTo>
                  <a:cubicBezTo>
                    <a:pt x="12166" y="21338"/>
                    <a:pt x="12166" y="21338"/>
                    <a:pt x="12166" y="21338"/>
                  </a:cubicBezTo>
                  <a:cubicBezTo>
                    <a:pt x="12166" y="21469"/>
                    <a:pt x="12166" y="21469"/>
                    <a:pt x="12166" y="21469"/>
                  </a:cubicBezTo>
                  <a:cubicBezTo>
                    <a:pt x="12166" y="21469"/>
                    <a:pt x="12166" y="21469"/>
                    <a:pt x="12166" y="21469"/>
                  </a:cubicBezTo>
                  <a:cubicBezTo>
                    <a:pt x="12290" y="21600"/>
                    <a:pt x="12290" y="21600"/>
                    <a:pt x="12290" y="21600"/>
                  </a:cubicBezTo>
                  <a:cubicBezTo>
                    <a:pt x="12290" y="21600"/>
                    <a:pt x="12290" y="21600"/>
                    <a:pt x="12290" y="21600"/>
                  </a:cubicBezTo>
                  <a:cubicBezTo>
                    <a:pt x="12538" y="21469"/>
                    <a:pt x="12538" y="21469"/>
                    <a:pt x="12538" y="21469"/>
                  </a:cubicBezTo>
                  <a:cubicBezTo>
                    <a:pt x="12538" y="21207"/>
                    <a:pt x="12538" y="21207"/>
                    <a:pt x="12538" y="21207"/>
                  </a:cubicBezTo>
                  <a:cubicBezTo>
                    <a:pt x="12662" y="20815"/>
                    <a:pt x="12662" y="20815"/>
                    <a:pt x="12662" y="20815"/>
                  </a:cubicBezTo>
                  <a:cubicBezTo>
                    <a:pt x="12786" y="20684"/>
                    <a:pt x="12786" y="20684"/>
                    <a:pt x="12786" y="20684"/>
                  </a:cubicBezTo>
                  <a:cubicBezTo>
                    <a:pt x="12786" y="20553"/>
                    <a:pt x="12786" y="20553"/>
                    <a:pt x="12786" y="20553"/>
                  </a:cubicBezTo>
                  <a:cubicBezTo>
                    <a:pt x="12662" y="20553"/>
                    <a:pt x="12662" y="20553"/>
                    <a:pt x="12662" y="20553"/>
                  </a:cubicBezTo>
                  <a:cubicBezTo>
                    <a:pt x="12662" y="20422"/>
                    <a:pt x="12662" y="20422"/>
                    <a:pt x="12662" y="20422"/>
                  </a:cubicBezTo>
                  <a:cubicBezTo>
                    <a:pt x="12662" y="20291"/>
                    <a:pt x="12662" y="20291"/>
                    <a:pt x="12662" y="20291"/>
                  </a:cubicBezTo>
                  <a:cubicBezTo>
                    <a:pt x="12786" y="20291"/>
                    <a:pt x="12786" y="20291"/>
                    <a:pt x="12786" y="20291"/>
                  </a:cubicBezTo>
                  <a:cubicBezTo>
                    <a:pt x="12786" y="20160"/>
                    <a:pt x="12786" y="20160"/>
                    <a:pt x="12786" y="20160"/>
                  </a:cubicBezTo>
                  <a:cubicBezTo>
                    <a:pt x="12910" y="20029"/>
                    <a:pt x="12910" y="20029"/>
                    <a:pt x="12910" y="20029"/>
                  </a:cubicBezTo>
                  <a:cubicBezTo>
                    <a:pt x="12910" y="20029"/>
                    <a:pt x="12910" y="20029"/>
                    <a:pt x="12910" y="20029"/>
                  </a:cubicBezTo>
                  <a:cubicBezTo>
                    <a:pt x="12910" y="20029"/>
                    <a:pt x="12910" y="20029"/>
                    <a:pt x="12910" y="20029"/>
                  </a:cubicBezTo>
                  <a:cubicBezTo>
                    <a:pt x="13034" y="20029"/>
                    <a:pt x="13034" y="20029"/>
                    <a:pt x="13034" y="20029"/>
                  </a:cubicBezTo>
                  <a:cubicBezTo>
                    <a:pt x="13034" y="20029"/>
                    <a:pt x="13034" y="20029"/>
                    <a:pt x="13034" y="20029"/>
                  </a:cubicBezTo>
                  <a:cubicBezTo>
                    <a:pt x="13034" y="19898"/>
                    <a:pt x="13034" y="19898"/>
                    <a:pt x="13034" y="19898"/>
                  </a:cubicBezTo>
                  <a:cubicBezTo>
                    <a:pt x="13159" y="19767"/>
                    <a:pt x="13159" y="19767"/>
                    <a:pt x="13159" y="19767"/>
                  </a:cubicBezTo>
                  <a:cubicBezTo>
                    <a:pt x="13159" y="19767"/>
                    <a:pt x="13159" y="19767"/>
                    <a:pt x="13159" y="19767"/>
                  </a:cubicBezTo>
                  <a:cubicBezTo>
                    <a:pt x="13159" y="19636"/>
                    <a:pt x="13159" y="19636"/>
                    <a:pt x="13159" y="19636"/>
                  </a:cubicBezTo>
                  <a:cubicBezTo>
                    <a:pt x="13283" y="19636"/>
                    <a:pt x="13283" y="19636"/>
                    <a:pt x="13283" y="19636"/>
                  </a:cubicBezTo>
                  <a:cubicBezTo>
                    <a:pt x="13283" y="19505"/>
                    <a:pt x="13283" y="19505"/>
                    <a:pt x="13283" y="19505"/>
                  </a:cubicBezTo>
                  <a:cubicBezTo>
                    <a:pt x="13283" y="19505"/>
                    <a:pt x="13283" y="19505"/>
                    <a:pt x="13283" y="19505"/>
                  </a:cubicBezTo>
                  <a:cubicBezTo>
                    <a:pt x="13159" y="19375"/>
                    <a:pt x="13159" y="19375"/>
                    <a:pt x="13159" y="19375"/>
                  </a:cubicBezTo>
                  <a:cubicBezTo>
                    <a:pt x="13159" y="19244"/>
                    <a:pt x="13159" y="19244"/>
                    <a:pt x="13159" y="19244"/>
                  </a:cubicBezTo>
                  <a:cubicBezTo>
                    <a:pt x="13159" y="19244"/>
                    <a:pt x="13159" y="19244"/>
                    <a:pt x="13159" y="19244"/>
                  </a:cubicBezTo>
                  <a:cubicBezTo>
                    <a:pt x="13159" y="19244"/>
                    <a:pt x="13159" y="19244"/>
                    <a:pt x="13159" y="19244"/>
                  </a:cubicBezTo>
                  <a:cubicBezTo>
                    <a:pt x="13283" y="19375"/>
                    <a:pt x="13283" y="19375"/>
                    <a:pt x="13283" y="19375"/>
                  </a:cubicBezTo>
                  <a:cubicBezTo>
                    <a:pt x="13407" y="19505"/>
                    <a:pt x="13407" y="19505"/>
                    <a:pt x="13407" y="19505"/>
                  </a:cubicBezTo>
                  <a:cubicBezTo>
                    <a:pt x="13407" y="19505"/>
                    <a:pt x="13407" y="19505"/>
                    <a:pt x="13407" y="19505"/>
                  </a:cubicBezTo>
                  <a:cubicBezTo>
                    <a:pt x="13531" y="19505"/>
                    <a:pt x="13531" y="19505"/>
                    <a:pt x="13531" y="19505"/>
                  </a:cubicBezTo>
                  <a:cubicBezTo>
                    <a:pt x="13531" y="19505"/>
                    <a:pt x="13531" y="19505"/>
                    <a:pt x="13531" y="19505"/>
                  </a:cubicBezTo>
                  <a:cubicBezTo>
                    <a:pt x="13531" y="19636"/>
                    <a:pt x="13531" y="19636"/>
                    <a:pt x="13531" y="19636"/>
                  </a:cubicBezTo>
                  <a:cubicBezTo>
                    <a:pt x="13531" y="19636"/>
                    <a:pt x="13531" y="19636"/>
                    <a:pt x="13531" y="19636"/>
                  </a:cubicBezTo>
                  <a:cubicBezTo>
                    <a:pt x="13407" y="19767"/>
                    <a:pt x="13407" y="19767"/>
                    <a:pt x="13407" y="19767"/>
                  </a:cubicBezTo>
                  <a:cubicBezTo>
                    <a:pt x="13283" y="20029"/>
                    <a:pt x="13283" y="20029"/>
                    <a:pt x="13283" y="20029"/>
                  </a:cubicBezTo>
                  <a:cubicBezTo>
                    <a:pt x="13159" y="20029"/>
                    <a:pt x="13159" y="20029"/>
                    <a:pt x="13159" y="20029"/>
                  </a:cubicBezTo>
                  <a:cubicBezTo>
                    <a:pt x="13159" y="20160"/>
                    <a:pt x="13159" y="20160"/>
                    <a:pt x="13159" y="20160"/>
                  </a:cubicBezTo>
                  <a:cubicBezTo>
                    <a:pt x="13159" y="20160"/>
                    <a:pt x="13159" y="20160"/>
                    <a:pt x="13159" y="20160"/>
                  </a:cubicBezTo>
                  <a:cubicBezTo>
                    <a:pt x="13159" y="20160"/>
                    <a:pt x="13159" y="20160"/>
                    <a:pt x="13159" y="20160"/>
                  </a:cubicBezTo>
                  <a:cubicBezTo>
                    <a:pt x="13034" y="20291"/>
                    <a:pt x="13034" y="20291"/>
                    <a:pt x="13034" y="20291"/>
                  </a:cubicBezTo>
                  <a:cubicBezTo>
                    <a:pt x="12910" y="20291"/>
                    <a:pt x="12910" y="20291"/>
                    <a:pt x="12910" y="20291"/>
                  </a:cubicBezTo>
                  <a:cubicBezTo>
                    <a:pt x="12910" y="20422"/>
                    <a:pt x="12910" y="20422"/>
                    <a:pt x="12910" y="20422"/>
                  </a:cubicBezTo>
                  <a:cubicBezTo>
                    <a:pt x="12786" y="20422"/>
                    <a:pt x="12786" y="20422"/>
                    <a:pt x="12786" y="20422"/>
                  </a:cubicBezTo>
                  <a:cubicBezTo>
                    <a:pt x="12786" y="20422"/>
                    <a:pt x="12786" y="20422"/>
                    <a:pt x="12786" y="20422"/>
                  </a:cubicBezTo>
                  <a:cubicBezTo>
                    <a:pt x="12786" y="20422"/>
                    <a:pt x="12786" y="20422"/>
                    <a:pt x="12786" y="20422"/>
                  </a:cubicBezTo>
                  <a:cubicBezTo>
                    <a:pt x="12910" y="20553"/>
                    <a:pt x="12910" y="20553"/>
                    <a:pt x="12910" y="20553"/>
                  </a:cubicBezTo>
                  <a:cubicBezTo>
                    <a:pt x="13283" y="20291"/>
                    <a:pt x="13283" y="20291"/>
                    <a:pt x="13283" y="20291"/>
                  </a:cubicBezTo>
                  <a:cubicBezTo>
                    <a:pt x="13407" y="20029"/>
                    <a:pt x="13407" y="20029"/>
                    <a:pt x="13407" y="20029"/>
                  </a:cubicBezTo>
                  <a:cubicBezTo>
                    <a:pt x="13655" y="19636"/>
                    <a:pt x="13655" y="19636"/>
                    <a:pt x="13655" y="19636"/>
                  </a:cubicBezTo>
                  <a:cubicBezTo>
                    <a:pt x="13779" y="19375"/>
                    <a:pt x="13779" y="19375"/>
                    <a:pt x="13779" y="19375"/>
                  </a:cubicBezTo>
                  <a:cubicBezTo>
                    <a:pt x="13903" y="19113"/>
                    <a:pt x="13903" y="19113"/>
                    <a:pt x="13903" y="19113"/>
                  </a:cubicBezTo>
                  <a:cubicBezTo>
                    <a:pt x="14152" y="18720"/>
                    <a:pt x="14152" y="18720"/>
                    <a:pt x="14152" y="18720"/>
                  </a:cubicBezTo>
                  <a:cubicBezTo>
                    <a:pt x="14400" y="18458"/>
                    <a:pt x="14400" y="18458"/>
                    <a:pt x="14400" y="18458"/>
                  </a:cubicBezTo>
                  <a:cubicBezTo>
                    <a:pt x="14400" y="18327"/>
                    <a:pt x="14400" y="18327"/>
                    <a:pt x="14400" y="18327"/>
                  </a:cubicBezTo>
                  <a:cubicBezTo>
                    <a:pt x="14400" y="18327"/>
                    <a:pt x="14400" y="18327"/>
                    <a:pt x="14400" y="18327"/>
                  </a:cubicBezTo>
                  <a:cubicBezTo>
                    <a:pt x="14400" y="18196"/>
                    <a:pt x="14400" y="18196"/>
                    <a:pt x="14400" y="18196"/>
                  </a:cubicBezTo>
                  <a:cubicBezTo>
                    <a:pt x="14400" y="18196"/>
                    <a:pt x="14400" y="18196"/>
                    <a:pt x="14400" y="18196"/>
                  </a:cubicBezTo>
                  <a:cubicBezTo>
                    <a:pt x="14524" y="18065"/>
                    <a:pt x="14524" y="18065"/>
                    <a:pt x="14524" y="18065"/>
                  </a:cubicBezTo>
                  <a:cubicBezTo>
                    <a:pt x="14524" y="18065"/>
                    <a:pt x="14524" y="18065"/>
                    <a:pt x="14524" y="18065"/>
                  </a:cubicBezTo>
                  <a:cubicBezTo>
                    <a:pt x="14524" y="17935"/>
                    <a:pt x="14524" y="17935"/>
                    <a:pt x="14524" y="17935"/>
                  </a:cubicBezTo>
                  <a:cubicBezTo>
                    <a:pt x="14524" y="17935"/>
                    <a:pt x="14524" y="17935"/>
                    <a:pt x="14524" y="17935"/>
                  </a:cubicBezTo>
                  <a:cubicBezTo>
                    <a:pt x="14524" y="17804"/>
                    <a:pt x="14524" y="17804"/>
                    <a:pt x="14524" y="17804"/>
                  </a:cubicBezTo>
                  <a:cubicBezTo>
                    <a:pt x="14524" y="17804"/>
                    <a:pt x="14524" y="17804"/>
                    <a:pt x="14524" y="17804"/>
                  </a:cubicBezTo>
                  <a:cubicBezTo>
                    <a:pt x="14524" y="17673"/>
                    <a:pt x="14524" y="17673"/>
                    <a:pt x="14524" y="17673"/>
                  </a:cubicBezTo>
                  <a:cubicBezTo>
                    <a:pt x="14400" y="17542"/>
                    <a:pt x="14400" y="17542"/>
                    <a:pt x="14400" y="17542"/>
                  </a:cubicBezTo>
                  <a:cubicBezTo>
                    <a:pt x="14400" y="17542"/>
                    <a:pt x="14400" y="17542"/>
                    <a:pt x="14400" y="17542"/>
                  </a:cubicBezTo>
                  <a:cubicBezTo>
                    <a:pt x="14400" y="17411"/>
                    <a:pt x="14400" y="17411"/>
                    <a:pt x="14400" y="17411"/>
                  </a:cubicBezTo>
                  <a:cubicBezTo>
                    <a:pt x="14400" y="17411"/>
                    <a:pt x="14400" y="17411"/>
                    <a:pt x="14400" y="17411"/>
                  </a:cubicBezTo>
                  <a:cubicBezTo>
                    <a:pt x="14400" y="17280"/>
                    <a:pt x="14400" y="17280"/>
                    <a:pt x="14400" y="17280"/>
                  </a:cubicBezTo>
                  <a:cubicBezTo>
                    <a:pt x="14276" y="17018"/>
                    <a:pt x="14276" y="17018"/>
                    <a:pt x="14276" y="17018"/>
                  </a:cubicBezTo>
                  <a:cubicBezTo>
                    <a:pt x="14400" y="17018"/>
                    <a:pt x="14400" y="17018"/>
                    <a:pt x="14400" y="17018"/>
                  </a:cubicBezTo>
                  <a:cubicBezTo>
                    <a:pt x="14524" y="17018"/>
                    <a:pt x="14524" y="17018"/>
                    <a:pt x="14524" y="17018"/>
                  </a:cubicBezTo>
                  <a:cubicBezTo>
                    <a:pt x="14400" y="16887"/>
                    <a:pt x="14400" y="16887"/>
                    <a:pt x="14400" y="16887"/>
                  </a:cubicBezTo>
                  <a:cubicBezTo>
                    <a:pt x="14400" y="16887"/>
                    <a:pt x="14400" y="16887"/>
                    <a:pt x="14400" y="16887"/>
                  </a:cubicBezTo>
                  <a:cubicBezTo>
                    <a:pt x="14524" y="16887"/>
                    <a:pt x="14524" y="16887"/>
                    <a:pt x="14524" y="16887"/>
                  </a:cubicBezTo>
                  <a:cubicBezTo>
                    <a:pt x="14524" y="16756"/>
                    <a:pt x="14524" y="16756"/>
                    <a:pt x="14524" y="16756"/>
                  </a:cubicBezTo>
                  <a:cubicBezTo>
                    <a:pt x="14400" y="16756"/>
                    <a:pt x="14400" y="16756"/>
                    <a:pt x="14400" y="16756"/>
                  </a:cubicBezTo>
                  <a:cubicBezTo>
                    <a:pt x="14524" y="16625"/>
                    <a:pt x="14524" y="16625"/>
                    <a:pt x="14524" y="16625"/>
                  </a:cubicBezTo>
                  <a:cubicBezTo>
                    <a:pt x="14524" y="16625"/>
                    <a:pt x="14524" y="16625"/>
                    <a:pt x="14524" y="16625"/>
                  </a:cubicBezTo>
                  <a:cubicBezTo>
                    <a:pt x="14648" y="16625"/>
                    <a:pt x="14648" y="16625"/>
                    <a:pt x="14648" y="16625"/>
                  </a:cubicBezTo>
                  <a:cubicBezTo>
                    <a:pt x="14772" y="16495"/>
                    <a:pt x="14772" y="16495"/>
                    <a:pt x="14772" y="16495"/>
                  </a:cubicBezTo>
                  <a:cubicBezTo>
                    <a:pt x="14897" y="16364"/>
                    <a:pt x="14897" y="16364"/>
                    <a:pt x="14897" y="16364"/>
                  </a:cubicBezTo>
                  <a:cubicBezTo>
                    <a:pt x="14897" y="16364"/>
                    <a:pt x="14897" y="16364"/>
                    <a:pt x="14897" y="16364"/>
                  </a:cubicBezTo>
                  <a:cubicBezTo>
                    <a:pt x="15021" y="16233"/>
                    <a:pt x="15021" y="16233"/>
                    <a:pt x="15021" y="16233"/>
                  </a:cubicBezTo>
                  <a:cubicBezTo>
                    <a:pt x="15269" y="16102"/>
                    <a:pt x="15269" y="16102"/>
                    <a:pt x="15269" y="16102"/>
                  </a:cubicBezTo>
                  <a:cubicBezTo>
                    <a:pt x="15393" y="15840"/>
                    <a:pt x="15393" y="15840"/>
                    <a:pt x="15393" y="15840"/>
                  </a:cubicBezTo>
                  <a:cubicBezTo>
                    <a:pt x="15641" y="15840"/>
                    <a:pt x="15641" y="15840"/>
                    <a:pt x="15641" y="15840"/>
                  </a:cubicBezTo>
                  <a:cubicBezTo>
                    <a:pt x="15766" y="15709"/>
                    <a:pt x="15766" y="15709"/>
                    <a:pt x="15766" y="15709"/>
                  </a:cubicBezTo>
                  <a:cubicBezTo>
                    <a:pt x="15890" y="15709"/>
                    <a:pt x="15890" y="15709"/>
                    <a:pt x="15890" y="15709"/>
                  </a:cubicBezTo>
                  <a:cubicBezTo>
                    <a:pt x="16014" y="15709"/>
                    <a:pt x="16014" y="15709"/>
                    <a:pt x="16014" y="15709"/>
                  </a:cubicBezTo>
                  <a:cubicBezTo>
                    <a:pt x="16014" y="15709"/>
                    <a:pt x="16014" y="15709"/>
                    <a:pt x="16014" y="15709"/>
                  </a:cubicBezTo>
                  <a:cubicBezTo>
                    <a:pt x="16138" y="15709"/>
                    <a:pt x="16138" y="15709"/>
                    <a:pt x="16138" y="15709"/>
                  </a:cubicBezTo>
                  <a:cubicBezTo>
                    <a:pt x="16138" y="15709"/>
                    <a:pt x="16138" y="15709"/>
                    <a:pt x="16138" y="15709"/>
                  </a:cubicBezTo>
                  <a:cubicBezTo>
                    <a:pt x="16262" y="15578"/>
                    <a:pt x="16262" y="15578"/>
                    <a:pt x="16262" y="15578"/>
                  </a:cubicBezTo>
                  <a:cubicBezTo>
                    <a:pt x="16386" y="15316"/>
                    <a:pt x="16386" y="15316"/>
                    <a:pt x="16386" y="15316"/>
                  </a:cubicBezTo>
                  <a:cubicBezTo>
                    <a:pt x="16510" y="15316"/>
                    <a:pt x="16510" y="15316"/>
                    <a:pt x="16510" y="15316"/>
                  </a:cubicBezTo>
                  <a:cubicBezTo>
                    <a:pt x="16510" y="15316"/>
                    <a:pt x="16510" y="15316"/>
                    <a:pt x="16510" y="15316"/>
                  </a:cubicBezTo>
                  <a:cubicBezTo>
                    <a:pt x="16510" y="15316"/>
                    <a:pt x="16510" y="15316"/>
                    <a:pt x="16510" y="15316"/>
                  </a:cubicBezTo>
                  <a:cubicBezTo>
                    <a:pt x="16386" y="15316"/>
                    <a:pt x="16386" y="15316"/>
                    <a:pt x="16386" y="15316"/>
                  </a:cubicBezTo>
                  <a:cubicBezTo>
                    <a:pt x="16386" y="15185"/>
                    <a:pt x="16386" y="15185"/>
                    <a:pt x="16386" y="15185"/>
                  </a:cubicBezTo>
                  <a:cubicBezTo>
                    <a:pt x="16510" y="15185"/>
                    <a:pt x="16510" y="15185"/>
                    <a:pt x="16510" y="15185"/>
                  </a:cubicBezTo>
                  <a:cubicBezTo>
                    <a:pt x="16634" y="15055"/>
                    <a:pt x="16634" y="15055"/>
                    <a:pt x="16634" y="15055"/>
                  </a:cubicBezTo>
                  <a:cubicBezTo>
                    <a:pt x="16634" y="15055"/>
                    <a:pt x="16634" y="15055"/>
                    <a:pt x="16634" y="15055"/>
                  </a:cubicBezTo>
                  <a:cubicBezTo>
                    <a:pt x="16759" y="15055"/>
                    <a:pt x="16759" y="15055"/>
                    <a:pt x="16759" y="15055"/>
                  </a:cubicBezTo>
                  <a:cubicBezTo>
                    <a:pt x="16883" y="15055"/>
                    <a:pt x="16883" y="15055"/>
                    <a:pt x="16883" y="15055"/>
                  </a:cubicBezTo>
                  <a:cubicBezTo>
                    <a:pt x="16883" y="15055"/>
                    <a:pt x="16883" y="15055"/>
                    <a:pt x="16883" y="15055"/>
                  </a:cubicBezTo>
                  <a:cubicBezTo>
                    <a:pt x="16883" y="15055"/>
                    <a:pt x="16883" y="15055"/>
                    <a:pt x="16883" y="15055"/>
                  </a:cubicBezTo>
                  <a:cubicBezTo>
                    <a:pt x="16759" y="15185"/>
                    <a:pt x="16759" y="15185"/>
                    <a:pt x="16759" y="15185"/>
                  </a:cubicBezTo>
                  <a:cubicBezTo>
                    <a:pt x="16634" y="15185"/>
                    <a:pt x="16634" y="15185"/>
                    <a:pt x="16634" y="15185"/>
                  </a:cubicBezTo>
                  <a:cubicBezTo>
                    <a:pt x="16634" y="15185"/>
                    <a:pt x="16634" y="15185"/>
                    <a:pt x="16634" y="15185"/>
                  </a:cubicBezTo>
                  <a:cubicBezTo>
                    <a:pt x="16634" y="15316"/>
                    <a:pt x="16634" y="15316"/>
                    <a:pt x="16634" y="15316"/>
                  </a:cubicBezTo>
                  <a:cubicBezTo>
                    <a:pt x="16883" y="15185"/>
                    <a:pt x="16883" y="15185"/>
                    <a:pt x="16883" y="15185"/>
                  </a:cubicBezTo>
                  <a:cubicBezTo>
                    <a:pt x="17131" y="15055"/>
                    <a:pt x="17131" y="15055"/>
                    <a:pt x="17131" y="15055"/>
                  </a:cubicBezTo>
                  <a:cubicBezTo>
                    <a:pt x="17131" y="15055"/>
                    <a:pt x="17131" y="15055"/>
                    <a:pt x="17131" y="15055"/>
                  </a:cubicBezTo>
                  <a:cubicBezTo>
                    <a:pt x="17131" y="15055"/>
                    <a:pt x="17131" y="15055"/>
                    <a:pt x="17131" y="15055"/>
                  </a:cubicBezTo>
                  <a:cubicBezTo>
                    <a:pt x="17255" y="15055"/>
                    <a:pt x="17255" y="15055"/>
                    <a:pt x="17255" y="15055"/>
                  </a:cubicBezTo>
                  <a:cubicBezTo>
                    <a:pt x="17255" y="15055"/>
                    <a:pt x="17255" y="15055"/>
                    <a:pt x="17255" y="15055"/>
                  </a:cubicBezTo>
                  <a:cubicBezTo>
                    <a:pt x="17255" y="15055"/>
                    <a:pt x="17255" y="15185"/>
                    <a:pt x="17255" y="15185"/>
                  </a:cubicBezTo>
                  <a:cubicBezTo>
                    <a:pt x="17255" y="15185"/>
                    <a:pt x="17379" y="15185"/>
                    <a:pt x="17379" y="15185"/>
                  </a:cubicBezTo>
                  <a:cubicBezTo>
                    <a:pt x="17503" y="15185"/>
                    <a:pt x="17503" y="15185"/>
                    <a:pt x="17503" y="15185"/>
                  </a:cubicBezTo>
                  <a:cubicBezTo>
                    <a:pt x="17628" y="15185"/>
                    <a:pt x="17628" y="15185"/>
                    <a:pt x="17628" y="15185"/>
                  </a:cubicBezTo>
                  <a:cubicBezTo>
                    <a:pt x="17876" y="15185"/>
                    <a:pt x="17876" y="15185"/>
                    <a:pt x="17876" y="15185"/>
                  </a:cubicBezTo>
                  <a:cubicBezTo>
                    <a:pt x="18000" y="15055"/>
                    <a:pt x="18000" y="15055"/>
                    <a:pt x="18000" y="15055"/>
                  </a:cubicBezTo>
                  <a:cubicBezTo>
                    <a:pt x="18000" y="15055"/>
                    <a:pt x="18000" y="15055"/>
                    <a:pt x="18000" y="15055"/>
                  </a:cubicBezTo>
                  <a:cubicBezTo>
                    <a:pt x="17876" y="15055"/>
                    <a:pt x="17876" y="15055"/>
                    <a:pt x="17876" y="15055"/>
                  </a:cubicBezTo>
                  <a:cubicBezTo>
                    <a:pt x="17876" y="14924"/>
                    <a:pt x="17876" y="14924"/>
                    <a:pt x="17876" y="14924"/>
                  </a:cubicBezTo>
                  <a:cubicBezTo>
                    <a:pt x="18124" y="14793"/>
                    <a:pt x="18124" y="14793"/>
                    <a:pt x="18124" y="14793"/>
                  </a:cubicBezTo>
                  <a:cubicBezTo>
                    <a:pt x="18372" y="14662"/>
                    <a:pt x="18372" y="14662"/>
                    <a:pt x="18372" y="14662"/>
                  </a:cubicBezTo>
                  <a:cubicBezTo>
                    <a:pt x="18497" y="14662"/>
                    <a:pt x="18497" y="14662"/>
                    <a:pt x="18497" y="14662"/>
                  </a:cubicBezTo>
                  <a:cubicBezTo>
                    <a:pt x="18497" y="14531"/>
                    <a:pt x="18497" y="14531"/>
                    <a:pt x="18497" y="14531"/>
                  </a:cubicBezTo>
                  <a:cubicBezTo>
                    <a:pt x="18497" y="14531"/>
                    <a:pt x="18497" y="14531"/>
                    <a:pt x="18497" y="14531"/>
                  </a:cubicBezTo>
                  <a:cubicBezTo>
                    <a:pt x="18372" y="14400"/>
                    <a:pt x="18372" y="14400"/>
                    <a:pt x="18372" y="14400"/>
                  </a:cubicBezTo>
                  <a:cubicBezTo>
                    <a:pt x="18497" y="14269"/>
                    <a:pt x="18497" y="14269"/>
                    <a:pt x="18497" y="14269"/>
                  </a:cubicBezTo>
                  <a:cubicBezTo>
                    <a:pt x="18497" y="14138"/>
                    <a:pt x="18497" y="14138"/>
                    <a:pt x="18497" y="14138"/>
                  </a:cubicBezTo>
                  <a:cubicBezTo>
                    <a:pt x="18497" y="14007"/>
                    <a:pt x="18497" y="14007"/>
                    <a:pt x="18497" y="14007"/>
                  </a:cubicBezTo>
                  <a:cubicBezTo>
                    <a:pt x="18621" y="14007"/>
                    <a:pt x="18621" y="14007"/>
                    <a:pt x="18621" y="14007"/>
                  </a:cubicBezTo>
                  <a:cubicBezTo>
                    <a:pt x="18745" y="13876"/>
                    <a:pt x="18745" y="13876"/>
                    <a:pt x="18745" y="13876"/>
                  </a:cubicBezTo>
                  <a:cubicBezTo>
                    <a:pt x="18745" y="13876"/>
                    <a:pt x="18745" y="13876"/>
                    <a:pt x="18745" y="13876"/>
                  </a:cubicBezTo>
                  <a:cubicBezTo>
                    <a:pt x="18745" y="13745"/>
                    <a:pt x="18745" y="13745"/>
                    <a:pt x="18745" y="13745"/>
                  </a:cubicBezTo>
                  <a:cubicBezTo>
                    <a:pt x="18869" y="13615"/>
                    <a:pt x="18869" y="13615"/>
                    <a:pt x="18869" y="13615"/>
                  </a:cubicBezTo>
                  <a:cubicBezTo>
                    <a:pt x="19117" y="13353"/>
                    <a:pt x="19117" y="13353"/>
                    <a:pt x="19117" y="13353"/>
                  </a:cubicBezTo>
                  <a:cubicBezTo>
                    <a:pt x="19117" y="13222"/>
                    <a:pt x="19117" y="13222"/>
                    <a:pt x="19117" y="13222"/>
                  </a:cubicBezTo>
                  <a:cubicBezTo>
                    <a:pt x="18993" y="12829"/>
                    <a:pt x="18993" y="12829"/>
                    <a:pt x="18993" y="12829"/>
                  </a:cubicBezTo>
                  <a:cubicBezTo>
                    <a:pt x="18993" y="12829"/>
                    <a:pt x="18993" y="12829"/>
                    <a:pt x="18993" y="12829"/>
                  </a:cubicBezTo>
                  <a:cubicBezTo>
                    <a:pt x="18993" y="12567"/>
                    <a:pt x="18993" y="12567"/>
                    <a:pt x="18993" y="12567"/>
                  </a:cubicBezTo>
                  <a:cubicBezTo>
                    <a:pt x="19117" y="12567"/>
                    <a:pt x="19117" y="12567"/>
                    <a:pt x="19117" y="12567"/>
                  </a:cubicBezTo>
                  <a:cubicBezTo>
                    <a:pt x="19117" y="12436"/>
                    <a:pt x="19117" y="12436"/>
                    <a:pt x="19117" y="12436"/>
                  </a:cubicBezTo>
                  <a:cubicBezTo>
                    <a:pt x="19241" y="12305"/>
                    <a:pt x="19241" y="12305"/>
                    <a:pt x="19241" y="12305"/>
                  </a:cubicBezTo>
                  <a:cubicBezTo>
                    <a:pt x="19241" y="12305"/>
                    <a:pt x="19241" y="12305"/>
                    <a:pt x="19241" y="12305"/>
                  </a:cubicBezTo>
                  <a:cubicBezTo>
                    <a:pt x="19241" y="12044"/>
                    <a:pt x="19241" y="12044"/>
                    <a:pt x="19241" y="12044"/>
                  </a:cubicBezTo>
                  <a:cubicBezTo>
                    <a:pt x="19366" y="11913"/>
                    <a:pt x="19366" y="11913"/>
                    <a:pt x="19366" y="11913"/>
                  </a:cubicBezTo>
                  <a:cubicBezTo>
                    <a:pt x="19366" y="11651"/>
                    <a:pt x="19366" y="11651"/>
                    <a:pt x="19366" y="11651"/>
                  </a:cubicBezTo>
                  <a:cubicBezTo>
                    <a:pt x="19366" y="11520"/>
                    <a:pt x="19366" y="11520"/>
                    <a:pt x="19366" y="11520"/>
                  </a:cubicBezTo>
                  <a:cubicBezTo>
                    <a:pt x="19366" y="11520"/>
                    <a:pt x="19366" y="11520"/>
                    <a:pt x="19366" y="11520"/>
                  </a:cubicBezTo>
                  <a:cubicBezTo>
                    <a:pt x="19366" y="11258"/>
                    <a:pt x="19366" y="11258"/>
                    <a:pt x="19366" y="11258"/>
                  </a:cubicBezTo>
                  <a:cubicBezTo>
                    <a:pt x="19366" y="10604"/>
                    <a:pt x="19366" y="10604"/>
                    <a:pt x="19366" y="10604"/>
                  </a:cubicBezTo>
                  <a:cubicBezTo>
                    <a:pt x="19366" y="10473"/>
                    <a:pt x="19366" y="10473"/>
                    <a:pt x="19366" y="10473"/>
                  </a:cubicBezTo>
                  <a:cubicBezTo>
                    <a:pt x="19366" y="10342"/>
                    <a:pt x="19366" y="10342"/>
                    <a:pt x="19366" y="10342"/>
                  </a:cubicBezTo>
                  <a:cubicBezTo>
                    <a:pt x="19366" y="10211"/>
                    <a:pt x="19366" y="10211"/>
                    <a:pt x="19366" y="10211"/>
                  </a:cubicBezTo>
                  <a:cubicBezTo>
                    <a:pt x="19366" y="10342"/>
                    <a:pt x="19366" y="10342"/>
                    <a:pt x="19366" y="10342"/>
                  </a:cubicBezTo>
                  <a:cubicBezTo>
                    <a:pt x="19241" y="10211"/>
                    <a:pt x="19241" y="10211"/>
                    <a:pt x="19241" y="10211"/>
                  </a:cubicBezTo>
                  <a:cubicBezTo>
                    <a:pt x="19241" y="10211"/>
                    <a:pt x="19241" y="10211"/>
                    <a:pt x="19241" y="10211"/>
                  </a:cubicBezTo>
                  <a:cubicBezTo>
                    <a:pt x="19366" y="10080"/>
                    <a:pt x="19366" y="10080"/>
                    <a:pt x="19366" y="10080"/>
                  </a:cubicBezTo>
                  <a:cubicBezTo>
                    <a:pt x="19366" y="9949"/>
                    <a:pt x="19366" y="9949"/>
                    <a:pt x="19366" y="9949"/>
                  </a:cubicBezTo>
                  <a:cubicBezTo>
                    <a:pt x="19366" y="9818"/>
                    <a:pt x="19366" y="9818"/>
                    <a:pt x="19366" y="9818"/>
                  </a:cubicBezTo>
                  <a:cubicBezTo>
                    <a:pt x="19366" y="9818"/>
                    <a:pt x="19366" y="9818"/>
                    <a:pt x="19366" y="9818"/>
                  </a:cubicBezTo>
                  <a:cubicBezTo>
                    <a:pt x="19366" y="9687"/>
                    <a:pt x="19366" y="9687"/>
                    <a:pt x="19366" y="9687"/>
                  </a:cubicBezTo>
                  <a:cubicBezTo>
                    <a:pt x="19366" y="9556"/>
                    <a:pt x="19366" y="9556"/>
                    <a:pt x="19366" y="9556"/>
                  </a:cubicBezTo>
                  <a:cubicBezTo>
                    <a:pt x="19241" y="9556"/>
                    <a:pt x="19241" y="9556"/>
                    <a:pt x="19241" y="9556"/>
                  </a:cubicBezTo>
                  <a:cubicBezTo>
                    <a:pt x="19241" y="9556"/>
                    <a:pt x="19241" y="9556"/>
                    <a:pt x="19241" y="9556"/>
                  </a:cubicBezTo>
                  <a:cubicBezTo>
                    <a:pt x="19241" y="9425"/>
                    <a:pt x="19241" y="9425"/>
                    <a:pt x="19241" y="9425"/>
                  </a:cubicBezTo>
                  <a:cubicBezTo>
                    <a:pt x="19241" y="9556"/>
                    <a:pt x="19241" y="9556"/>
                    <a:pt x="19241" y="9556"/>
                  </a:cubicBezTo>
                  <a:cubicBezTo>
                    <a:pt x="19366" y="9556"/>
                    <a:pt x="19366" y="9556"/>
                    <a:pt x="19366" y="9556"/>
                  </a:cubicBezTo>
                  <a:cubicBezTo>
                    <a:pt x="19490" y="9556"/>
                    <a:pt x="19490" y="9556"/>
                    <a:pt x="19490" y="9556"/>
                  </a:cubicBezTo>
                  <a:cubicBezTo>
                    <a:pt x="19490" y="9425"/>
                    <a:pt x="19490" y="9425"/>
                    <a:pt x="19490" y="9425"/>
                  </a:cubicBezTo>
                  <a:cubicBezTo>
                    <a:pt x="19490" y="9425"/>
                    <a:pt x="19490" y="9425"/>
                    <a:pt x="19490" y="9425"/>
                  </a:cubicBezTo>
                  <a:cubicBezTo>
                    <a:pt x="19614" y="9556"/>
                    <a:pt x="19614" y="9556"/>
                    <a:pt x="19614" y="9556"/>
                  </a:cubicBezTo>
                  <a:cubicBezTo>
                    <a:pt x="19614" y="9556"/>
                    <a:pt x="19614" y="9556"/>
                    <a:pt x="19614" y="9556"/>
                  </a:cubicBezTo>
                  <a:cubicBezTo>
                    <a:pt x="19614" y="9687"/>
                    <a:pt x="19614" y="9687"/>
                    <a:pt x="19614" y="9687"/>
                  </a:cubicBezTo>
                  <a:cubicBezTo>
                    <a:pt x="19490" y="9687"/>
                    <a:pt x="19490" y="9687"/>
                    <a:pt x="19490" y="9687"/>
                  </a:cubicBezTo>
                  <a:cubicBezTo>
                    <a:pt x="19490" y="9818"/>
                    <a:pt x="19490" y="9818"/>
                    <a:pt x="19490" y="9818"/>
                  </a:cubicBezTo>
                  <a:cubicBezTo>
                    <a:pt x="19490" y="9818"/>
                    <a:pt x="19490" y="9818"/>
                    <a:pt x="19490" y="9818"/>
                  </a:cubicBezTo>
                  <a:cubicBezTo>
                    <a:pt x="19614" y="9687"/>
                    <a:pt x="19614" y="9687"/>
                    <a:pt x="19614" y="9687"/>
                  </a:cubicBezTo>
                  <a:cubicBezTo>
                    <a:pt x="19738" y="9556"/>
                    <a:pt x="19738" y="9556"/>
                    <a:pt x="19738" y="9556"/>
                  </a:cubicBezTo>
                  <a:cubicBezTo>
                    <a:pt x="19986" y="9295"/>
                    <a:pt x="19986" y="9295"/>
                    <a:pt x="19986" y="9295"/>
                  </a:cubicBezTo>
                  <a:cubicBezTo>
                    <a:pt x="20110" y="9164"/>
                    <a:pt x="20110" y="9164"/>
                    <a:pt x="20110" y="9164"/>
                  </a:cubicBezTo>
                  <a:cubicBezTo>
                    <a:pt x="20110" y="9033"/>
                    <a:pt x="20110" y="9033"/>
                    <a:pt x="20110" y="9033"/>
                  </a:cubicBezTo>
                  <a:cubicBezTo>
                    <a:pt x="20110" y="8902"/>
                    <a:pt x="20110" y="8902"/>
                    <a:pt x="20110" y="8902"/>
                  </a:cubicBezTo>
                  <a:cubicBezTo>
                    <a:pt x="20234" y="8771"/>
                    <a:pt x="20234" y="8771"/>
                    <a:pt x="20234" y="8771"/>
                  </a:cubicBezTo>
                  <a:cubicBezTo>
                    <a:pt x="20359" y="8640"/>
                    <a:pt x="20359" y="8640"/>
                    <a:pt x="20359" y="8640"/>
                  </a:cubicBezTo>
                  <a:cubicBezTo>
                    <a:pt x="20607" y="8378"/>
                    <a:pt x="20607" y="8378"/>
                    <a:pt x="20607" y="8378"/>
                  </a:cubicBezTo>
                  <a:cubicBezTo>
                    <a:pt x="20607" y="8378"/>
                    <a:pt x="20607" y="8378"/>
                    <a:pt x="20607" y="8378"/>
                  </a:cubicBezTo>
                  <a:cubicBezTo>
                    <a:pt x="20731" y="8378"/>
                    <a:pt x="20731" y="8378"/>
                    <a:pt x="20731" y="8378"/>
                  </a:cubicBezTo>
                  <a:cubicBezTo>
                    <a:pt x="20731" y="8247"/>
                    <a:pt x="20731" y="8247"/>
                    <a:pt x="20731" y="8247"/>
                  </a:cubicBezTo>
                  <a:cubicBezTo>
                    <a:pt x="20979" y="7985"/>
                    <a:pt x="20979" y="7985"/>
                    <a:pt x="20979" y="7985"/>
                  </a:cubicBezTo>
                  <a:cubicBezTo>
                    <a:pt x="21228" y="7724"/>
                    <a:pt x="21228" y="7724"/>
                    <a:pt x="21228" y="7724"/>
                  </a:cubicBezTo>
                  <a:cubicBezTo>
                    <a:pt x="21352" y="7593"/>
                    <a:pt x="21352" y="7593"/>
                    <a:pt x="21352" y="7593"/>
                  </a:cubicBezTo>
                  <a:cubicBezTo>
                    <a:pt x="21476" y="7331"/>
                    <a:pt x="21476" y="7331"/>
                    <a:pt x="21476" y="7331"/>
                  </a:cubicBezTo>
                  <a:cubicBezTo>
                    <a:pt x="21476" y="7200"/>
                    <a:pt x="21476" y="7200"/>
                    <a:pt x="21476" y="7200"/>
                  </a:cubicBezTo>
                  <a:cubicBezTo>
                    <a:pt x="21600" y="7200"/>
                    <a:pt x="21600" y="7200"/>
                    <a:pt x="21600" y="7200"/>
                  </a:cubicBezTo>
                  <a:cubicBezTo>
                    <a:pt x="21600" y="7069"/>
                    <a:pt x="21600" y="7069"/>
                    <a:pt x="21600" y="7069"/>
                  </a:cubicBezTo>
                  <a:cubicBezTo>
                    <a:pt x="21476" y="6938"/>
                    <a:pt x="21476" y="6938"/>
                    <a:pt x="21476" y="6938"/>
                  </a:cubicBezTo>
                  <a:cubicBezTo>
                    <a:pt x="21476" y="6807"/>
                    <a:pt x="21476" y="6807"/>
                    <a:pt x="21476" y="6807"/>
                  </a:cubicBezTo>
                  <a:cubicBezTo>
                    <a:pt x="21600" y="6807"/>
                    <a:pt x="21600" y="6807"/>
                    <a:pt x="21600" y="6807"/>
                  </a:cubicBezTo>
                  <a:cubicBezTo>
                    <a:pt x="21600" y="6545"/>
                    <a:pt x="21600" y="6545"/>
                    <a:pt x="21600" y="6545"/>
                  </a:cubicBezTo>
                  <a:cubicBezTo>
                    <a:pt x="21476" y="6545"/>
                    <a:pt x="21476" y="6545"/>
                    <a:pt x="21476" y="6545"/>
                  </a:cubicBezTo>
                  <a:cubicBezTo>
                    <a:pt x="21476" y="6415"/>
                    <a:pt x="21476" y="6415"/>
                    <a:pt x="21476" y="6415"/>
                  </a:cubicBezTo>
                  <a:cubicBezTo>
                    <a:pt x="21228" y="6022"/>
                    <a:pt x="21228" y="6022"/>
                    <a:pt x="21228" y="6022"/>
                  </a:cubicBezTo>
                  <a:cubicBezTo>
                    <a:pt x="21228" y="5891"/>
                    <a:pt x="21228" y="5891"/>
                    <a:pt x="21228" y="5891"/>
                  </a:cubicBezTo>
                  <a:cubicBezTo>
                    <a:pt x="21228" y="5629"/>
                    <a:pt x="21228" y="5629"/>
                    <a:pt x="21228" y="5629"/>
                  </a:cubicBezTo>
                  <a:cubicBezTo>
                    <a:pt x="20855" y="5498"/>
                    <a:pt x="20855" y="5498"/>
                    <a:pt x="20855" y="5498"/>
                  </a:cubicBezTo>
                  <a:cubicBezTo>
                    <a:pt x="20731" y="5498"/>
                    <a:pt x="20731" y="5498"/>
                    <a:pt x="20731" y="5498"/>
                  </a:cubicBezTo>
                  <a:cubicBezTo>
                    <a:pt x="20483" y="5629"/>
                    <a:pt x="20483" y="5629"/>
                    <a:pt x="20483" y="5629"/>
                  </a:cubicBezTo>
                  <a:cubicBezTo>
                    <a:pt x="20359" y="5498"/>
                    <a:pt x="20359" y="5498"/>
                    <a:pt x="20359" y="5498"/>
                  </a:cubicBezTo>
                  <a:cubicBezTo>
                    <a:pt x="20359" y="5367"/>
                    <a:pt x="20359" y="5367"/>
                    <a:pt x="20359" y="5367"/>
                  </a:cubicBezTo>
                  <a:cubicBezTo>
                    <a:pt x="20234" y="5236"/>
                    <a:pt x="20234" y="5236"/>
                    <a:pt x="20234" y="5236"/>
                  </a:cubicBezTo>
                  <a:cubicBezTo>
                    <a:pt x="19986" y="5236"/>
                    <a:pt x="19986" y="5236"/>
                    <a:pt x="19986" y="5236"/>
                  </a:cubicBezTo>
                  <a:cubicBezTo>
                    <a:pt x="19862" y="5236"/>
                    <a:pt x="19862" y="5236"/>
                    <a:pt x="19862" y="5236"/>
                  </a:cubicBezTo>
                  <a:cubicBezTo>
                    <a:pt x="19614" y="4975"/>
                    <a:pt x="19614" y="4975"/>
                    <a:pt x="19614" y="4975"/>
                  </a:cubicBezTo>
                  <a:cubicBezTo>
                    <a:pt x="19490" y="4713"/>
                    <a:pt x="19490" y="4713"/>
                    <a:pt x="19490" y="4713"/>
                  </a:cubicBezTo>
                  <a:cubicBezTo>
                    <a:pt x="19366" y="4713"/>
                    <a:pt x="19366" y="4713"/>
                    <a:pt x="19366" y="4713"/>
                  </a:cubicBezTo>
                  <a:cubicBezTo>
                    <a:pt x="19241" y="4582"/>
                    <a:pt x="19241" y="4582"/>
                    <a:pt x="19241" y="4582"/>
                  </a:cubicBezTo>
                  <a:cubicBezTo>
                    <a:pt x="19117" y="4582"/>
                    <a:pt x="19117" y="4582"/>
                    <a:pt x="19117" y="4582"/>
                  </a:cubicBezTo>
                  <a:cubicBezTo>
                    <a:pt x="18745" y="4320"/>
                    <a:pt x="18745" y="4320"/>
                    <a:pt x="18745" y="4320"/>
                  </a:cubicBezTo>
                  <a:cubicBezTo>
                    <a:pt x="18621" y="4320"/>
                    <a:pt x="18621" y="4320"/>
                    <a:pt x="18621" y="4320"/>
                  </a:cubicBezTo>
                  <a:cubicBezTo>
                    <a:pt x="18497" y="4320"/>
                    <a:pt x="18497" y="4320"/>
                    <a:pt x="18497" y="4320"/>
                  </a:cubicBezTo>
                  <a:cubicBezTo>
                    <a:pt x="18372" y="4320"/>
                    <a:pt x="18372" y="4320"/>
                    <a:pt x="18372" y="4320"/>
                  </a:cubicBezTo>
                  <a:cubicBezTo>
                    <a:pt x="18248" y="4320"/>
                    <a:pt x="18248" y="4320"/>
                    <a:pt x="18248" y="4320"/>
                  </a:cubicBezTo>
                  <a:cubicBezTo>
                    <a:pt x="18124" y="4320"/>
                    <a:pt x="18124" y="4320"/>
                    <a:pt x="18124" y="4320"/>
                  </a:cubicBezTo>
                  <a:cubicBezTo>
                    <a:pt x="18000" y="4320"/>
                    <a:pt x="18000" y="4320"/>
                    <a:pt x="18000" y="4320"/>
                  </a:cubicBezTo>
                  <a:cubicBezTo>
                    <a:pt x="18000" y="4320"/>
                    <a:pt x="18000" y="4320"/>
                    <a:pt x="18000" y="4320"/>
                  </a:cubicBezTo>
                  <a:cubicBezTo>
                    <a:pt x="17876" y="4320"/>
                    <a:pt x="17876" y="4320"/>
                    <a:pt x="17876" y="4320"/>
                  </a:cubicBezTo>
                  <a:cubicBezTo>
                    <a:pt x="17752" y="4189"/>
                    <a:pt x="17752" y="4189"/>
                    <a:pt x="17752" y="4189"/>
                  </a:cubicBezTo>
                  <a:cubicBezTo>
                    <a:pt x="17752" y="4320"/>
                    <a:pt x="17752" y="4320"/>
                    <a:pt x="17752" y="4320"/>
                  </a:cubicBezTo>
                  <a:cubicBezTo>
                    <a:pt x="17628" y="4189"/>
                    <a:pt x="17628" y="4189"/>
                    <a:pt x="17628" y="4189"/>
                  </a:cubicBezTo>
                  <a:cubicBezTo>
                    <a:pt x="17628" y="4320"/>
                    <a:pt x="17628" y="4320"/>
                    <a:pt x="17628" y="4320"/>
                  </a:cubicBezTo>
                  <a:cubicBezTo>
                    <a:pt x="17628" y="4320"/>
                    <a:pt x="17628" y="4320"/>
                    <a:pt x="17628" y="4320"/>
                  </a:cubicBezTo>
                  <a:cubicBezTo>
                    <a:pt x="17503" y="4320"/>
                    <a:pt x="17503" y="4320"/>
                    <a:pt x="17503" y="4320"/>
                  </a:cubicBezTo>
                  <a:cubicBezTo>
                    <a:pt x="17503" y="4189"/>
                    <a:pt x="17503" y="4189"/>
                    <a:pt x="17503" y="4189"/>
                  </a:cubicBezTo>
                  <a:cubicBezTo>
                    <a:pt x="17503" y="4189"/>
                    <a:pt x="17503" y="4189"/>
                    <a:pt x="17503" y="4189"/>
                  </a:cubicBezTo>
                  <a:cubicBezTo>
                    <a:pt x="17503" y="4189"/>
                    <a:pt x="17503" y="4189"/>
                    <a:pt x="17503" y="4189"/>
                  </a:cubicBezTo>
                  <a:cubicBezTo>
                    <a:pt x="17503" y="4320"/>
                    <a:pt x="17503" y="4320"/>
                    <a:pt x="17503" y="4320"/>
                  </a:cubicBezTo>
                  <a:cubicBezTo>
                    <a:pt x="17255" y="4189"/>
                    <a:pt x="17255" y="4189"/>
                    <a:pt x="17255" y="4189"/>
                  </a:cubicBezTo>
                  <a:cubicBezTo>
                    <a:pt x="17255" y="4189"/>
                    <a:pt x="17255" y="4189"/>
                    <a:pt x="17255" y="4189"/>
                  </a:cubicBezTo>
                  <a:cubicBezTo>
                    <a:pt x="17131" y="4189"/>
                    <a:pt x="17131" y="4189"/>
                    <a:pt x="17131" y="4189"/>
                  </a:cubicBezTo>
                  <a:cubicBezTo>
                    <a:pt x="16759" y="4058"/>
                    <a:pt x="16759" y="4058"/>
                    <a:pt x="16759" y="4058"/>
                  </a:cubicBezTo>
                  <a:cubicBezTo>
                    <a:pt x="16634" y="4058"/>
                    <a:pt x="16634" y="4058"/>
                    <a:pt x="16634" y="4058"/>
                  </a:cubicBezTo>
                  <a:cubicBezTo>
                    <a:pt x="16634" y="4058"/>
                    <a:pt x="16634" y="4058"/>
                    <a:pt x="16634" y="4058"/>
                  </a:cubicBezTo>
                  <a:cubicBezTo>
                    <a:pt x="16634" y="4189"/>
                    <a:pt x="16634" y="4189"/>
                    <a:pt x="16634" y="4189"/>
                  </a:cubicBezTo>
                  <a:cubicBezTo>
                    <a:pt x="16634" y="4189"/>
                    <a:pt x="16634" y="4189"/>
                    <a:pt x="16634" y="4189"/>
                  </a:cubicBezTo>
                  <a:cubicBezTo>
                    <a:pt x="16634" y="4189"/>
                    <a:pt x="16634" y="4189"/>
                    <a:pt x="16634" y="4189"/>
                  </a:cubicBezTo>
                  <a:cubicBezTo>
                    <a:pt x="16634" y="4189"/>
                    <a:pt x="16634" y="4189"/>
                    <a:pt x="16634" y="4189"/>
                  </a:cubicBezTo>
                  <a:cubicBezTo>
                    <a:pt x="16510" y="4189"/>
                    <a:pt x="16510" y="4189"/>
                    <a:pt x="16510" y="4189"/>
                  </a:cubicBezTo>
                  <a:cubicBezTo>
                    <a:pt x="16510" y="4189"/>
                    <a:pt x="16510" y="4189"/>
                    <a:pt x="16510" y="4189"/>
                  </a:cubicBezTo>
                  <a:cubicBezTo>
                    <a:pt x="16386" y="4320"/>
                    <a:pt x="16386" y="4320"/>
                    <a:pt x="16386" y="4320"/>
                  </a:cubicBezTo>
                  <a:cubicBezTo>
                    <a:pt x="16386" y="4451"/>
                    <a:pt x="16386" y="4451"/>
                    <a:pt x="16386" y="4451"/>
                  </a:cubicBezTo>
                  <a:cubicBezTo>
                    <a:pt x="16386" y="4320"/>
                    <a:pt x="16386" y="4320"/>
                    <a:pt x="16386" y="4320"/>
                  </a:cubicBezTo>
                  <a:cubicBezTo>
                    <a:pt x="16262" y="4320"/>
                    <a:pt x="16262" y="4320"/>
                    <a:pt x="16262" y="4320"/>
                  </a:cubicBezTo>
                  <a:cubicBezTo>
                    <a:pt x="16262" y="4320"/>
                    <a:pt x="16262" y="4320"/>
                    <a:pt x="16262" y="4320"/>
                  </a:cubicBezTo>
                  <a:cubicBezTo>
                    <a:pt x="16262" y="4320"/>
                    <a:pt x="16262" y="4320"/>
                    <a:pt x="16262" y="4320"/>
                  </a:cubicBezTo>
                  <a:cubicBezTo>
                    <a:pt x="16138" y="4582"/>
                    <a:pt x="16138" y="4582"/>
                    <a:pt x="16138" y="4582"/>
                  </a:cubicBezTo>
                  <a:cubicBezTo>
                    <a:pt x="16138" y="4713"/>
                    <a:pt x="16138" y="4713"/>
                    <a:pt x="16138" y="4713"/>
                  </a:cubicBezTo>
                  <a:cubicBezTo>
                    <a:pt x="16138" y="4582"/>
                    <a:pt x="16138" y="4582"/>
                    <a:pt x="16138" y="4582"/>
                  </a:cubicBezTo>
                  <a:cubicBezTo>
                    <a:pt x="16138" y="4451"/>
                    <a:pt x="16138" y="4451"/>
                    <a:pt x="16138" y="4451"/>
                  </a:cubicBezTo>
                  <a:cubicBezTo>
                    <a:pt x="16138" y="4320"/>
                    <a:pt x="16138" y="4320"/>
                    <a:pt x="16138" y="4320"/>
                  </a:cubicBezTo>
                  <a:cubicBezTo>
                    <a:pt x="16262" y="4189"/>
                    <a:pt x="16262" y="4189"/>
                    <a:pt x="16262" y="4189"/>
                  </a:cubicBezTo>
                  <a:cubicBezTo>
                    <a:pt x="16262" y="4058"/>
                    <a:pt x="16262" y="4058"/>
                    <a:pt x="16262" y="4058"/>
                  </a:cubicBezTo>
                  <a:cubicBezTo>
                    <a:pt x="16262" y="4058"/>
                    <a:pt x="16262" y="4058"/>
                    <a:pt x="16262" y="4058"/>
                  </a:cubicBezTo>
                  <a:cubicBezTo>
                    <a:pt x="16138" y="4058"/>
                    <a:pt x="16138" y="4058"/>
                    <a:pt x="16138" y="4058"/>
                  </a:cubicBezTo>
                  <a:cubicBezTo>
                    <a:pt x="16262" y="3927"/>
                    <a:pt x="16262" y="3927"/>
                    <a:pt x="16262" y="3927"/>
                  </a:cubicBezTo>
                  <a:cubicBezTo>
                    <a:pt x="16138" y="3796"/>
                    <a:pt x="16138" y="3796"/>
                    <a:pt x="16138" y="3796"/>
                  </a:cubicBezTo>
                  <a:cubicBezTo>
                    <a:pt x="16014" y="3665"/>
                    <a:pt x="16014" y="3665"/>
                    <a:pt x="16014" y="3665"/>
                  </a:cubicBezTo>
                  <a:cubicBezTo>
                    <a:pt x="15890" y="3665"/>
                    <a:pt x="15890" y="3665"/>
                    <a:pt x="15890" y="3665"/>
                  </a:cubicBezTo>
                  <a:cubicBezTo>
                    <a:pt x="15766" y="3665"/>
                    <a:pt x="15766" y="3665"/>
                    <a:pt x="15766" y="3665"/>
                  </a:cubicBezTo>
                  <a:cubicBezTo>
                    <a:pt x="15766" y="3665"/>
                    <a:pt x="15766" y="3665"/>
                    <a:pt x="15766" y="3665"/>
                  </a:cubicBezTo>
                  <a:cubicBezTo>
                    <a:pt x="15641" y="3796"/>
                    <a:pt x="15641" y="3796"/>
                    <a:pt x="15641" y="3796"/>
                  </a:cubicBezTo>
                  <a:cubicBezTo>
                    <a:pt x="15641" y="3665"/>
                    <a:pt x="15641" y="3665"/>
                    <a:pt x="15641" y="3665"/>
                  </a:cubicBezTo>
                  <a:cubicBezTo>
                    <a:pt x="15517" y="3665"/>
                    <a:pt x="15517" y="3665"/>
                    <a:pt x="15517" y="3665"/>
                  </a:cubicBezTo>
                  <a:cubicBezTo>
                    <a:pt x="15517" y="3535"/>
                    <a:pt x="15517" y="3535"/>
                    <a:pt x="15517" y="3535"/>
                  </a:cubicBezTo>
                  <a:cubicBezTo>
                    <a:pt x="15517" y="3535"/>
                    <a:pt x="15517" y="3535"/>
                    <a:pt x="15517" y="3535"/>
                  </a:cubicBezTo>
                  <a:cubicBezTo>
                    <a:pt x="15393" y="3535"/>
                    <a:pt x="15393" y="3535"/>
                    <a:pt x="15393" y="3535"/>
                  </a:cubicBezTo>
                  <a:cubicBezTo>
                    <a:pt x="15393" y="3535"/>
                    <a:pt x="15393" y="3535"/>
                    <a:pt x="15393" y="3535"/>
                  </a:cubicBezTo>
                  <a:cubicBezTo>
                    <a:pt x="15269" y="3404"/>
                    <a:pt x="15269" y="3404"/>
                    <a:pt x="15269" y="3404"/>
                  </a:cubicBezTo>
                  <a:cubicBezTo>
                    <a:pt x="15269" y="3535"/>
                    <a:pt x="15269" y="3535"/>
                    <a:pt x="15269" y="3535"/>
                  </a:cubicBezTo>
                  <a:cubicBezTo>
                    <a:pt x="15269" y="3404"/>
                    <a:pt x="15269" y="3404"/>
                    <a:pt x="15269" y="3404"/>
                  </a:cubicBezTo>
                  <a:cubicBezTo>
                    <a:pt x="15145" y="3404"/>
                    <a:pt x="15145" y="3404"/>
                    <a:pt x="15145" y="3404"/>
                  </a:cubicBezTo>
                  <a:cubicBezTo>
                    <a:pt x="15145" y="3404"/>
                    <a:pt x="15145" y="3404"/>
                    <a:pt x="15145" y="3404"/>
                  </a:cubicBezTo>
                  <a:cubicBezTo>
                    <a:pt x="15021" y="3404"/>
                    <a:pt x="15021" y="3404"/>
                    <a:pt x="15021" y="3404"/>
                  </a:cubicBezTo>
                  <a:cubicBezTo>
                    <a:pt x="14897" y="3273"/>
                    <a:pt x="14897" y="3273"/>
                    <a:pt x="14897" y="3273"/>
                  </a:cubicBezTo>
                  <a:cubicBezTo>
                    <a:pt x="14772" y="3273"/>
                    <a:pt x="14772" y="3273"/>
                    <a:pt x="14772" y="3273"/>
                  </a:cubicBezTo>
                  <a:cubicBezTo>
                    <a:pt x="14772" y="3273"/>
                    <a:pt x="14772" y="3273"/>
                    <a:pt x="14772" y="3273"/>
                  </a:cubicBezTo>
                  <a:cubicBezTo>
                    <a:pt x="14772" y="3273"/>
                    <a:pt x="14772" y="3273"/>
                    <a:pt x="14772" y="3273"/>
                  </a:cubicBezTo>
                  <a:cubicBezTo>
                    <a:pt x="14648" y="3273"/>
                    <a:pt x="14648" y="3273"/>
                    <a:pt x="14648" y="3273"/>
                  </a:cubicBezTo>
                  <a:cubicBezTo>
                    <a:pt x="14524" y="3273"/>
                    <a:pt x="14524" y="3273"/>
                    <a:pt x="14524" y="3273"/>
                  </a:cubicBezTo>
                  <a:cubicBezTo>
                    <a:pt x="14524" y="3273"/>
                    <a:pt x="14524" y="3273"/>
                    <a:pt x="14524" y="3273"/>
                  </a:cubicBezTo>
                  <a:cubicBezTo>
                    <a:pt x="14524" y="3273"/>
                    <a:pt x="14524" y="3273"/>
                    <a:pt x="14524" y="3273"/>
                  </a:cubicBezTo>
                  <a:cubicBezTo>
                    <a:pt x="14400" y="3273"/>
                    <a:pt x="14400" y="3273"/>
                    <a:pt x="14400" y="3273"/>
                  </a:cubicBezTo>
                  <a:cubicBezTo>
                    <a:pt x="14276" y="3273"/>
                    <a:pt x="14276" y="3273"/>
                    <a:pt x="14276" y="3273"/>
                  </a:cubicBezTo>
                  <a:cubicBezTo>
                    <a:pt x="14276" y="3273"/>
                    <a:pt x="14276" y="3273"/>
                    <a:pt x="14276" y="3273"/>
                  </a:cubicBezTo>
                  <a:cubicBezTo>
                    <a:pt x="14152" y="3404"/>
                    <a:pt x="14152" y="3404"/>
                    <a:pt x="14152" y="3404"/>
                  </a:cubicBezTo>
                  <a:cubicBezTo>
                    <a:pt x="14152" y="3404"/>
                    <a:pt x="14152" y="3404"/>
                    <a:pt x="14152" y="3404"/>
                  </a:cubicBezTo>
                  <a:cubicBezTo>
                    <a:pt x="14028" y="3535"/>
                    <a:pt x="14028" y="3535"/>
                    <a:pt x="14028" y="3535"/>
                  </a:cubicBezTo>
                  <a:cubicBezTo>
                    <a:pt x="13903" y="3665"/>
                    <a:pt x="13903" y="3665"/>
                    <a:pt x="13903" y="3665"/>
                  </a:cubicBezTo>
                  <a:cubicBezTo>
                    <a:pt x="13655" y="3796"/>
                    <a:pt x="13655" y="3796"/>
                    <a:pt x="13655" y="3796"/>
                  </a:cubicBezTo>
                  <a:cubicBezTo>
                    <a:pt x="13655" y="3927"/>
                    <a:pt x="13655" y="3927"/>
                    <a:pt x="13655" y="3927"/>
                  </a:cubicBezTo>
                  <a:cubicBezTo>
                    <a:pt x="13531" y="4058"/>
                    <a:pt x="13531" y="4058"/>
                    <a:pt x="13531" y="4058"/>
                  </a:cubicBezTo>
                  <a:cubicBezTo>
                    <a:pt x="13531" y="4189"/>
                    <a:pt x="13531" y="4189"/>
                    <a:pt x="13531" y="4189"/>
                  </a:cubicBezTo>
                  <a:cubicBezTo>
                    <a:pt x="13407" y="4189"/>
                    <a:pt x="13407" y="4189"/>
                    <a:pt x="13407" y="4189"/>
                  </a:cubicBezTo>
                  <a:cubicBezTo>
                    <a:pt x="13407" y="4320"/>
                    <a:pt x="13407" y="4320"/>
                    <a:pt x="13407" y="4320"/>
                  </a:cubicBezTo>
                  <a:cubicBezTo>
                    <a:pt x="13407" y="4320"/>
                    <a:pt x="13407" y="4320"/>
                    <a:pt x="13407" y="4320"/>
                  </a:cubicBezTo>
                  <a:cubicBezTo>
                    <a:pt x="13407" y="4451"/>
                    <a:pt x="13407" y="4451"/>
                    <a:pt x="13407" y="4451"/>
                  </a:cubicBezTo>
                  <a:cubicBezTo>
                    <a:pt x="13407" y="4713"/>
                    <a:pt x="13407" y="4713"/>
                    <a:pt x="13407" y="4713"/>
                  </a:cubicBezTo>
                  <a:cubicBezTo>
                    <a:pt x="13283" y="4582"/>
                    <a:pt x="13283" y="4582"/>
                    <a:pt x="13283" y="4582"/>
                  </a:cubicBezTo>
                  <a:cubicBezTo>
                    <a:pt x="13283" y="4451"/>
                    <a:pt x="13283" y="4451"/>
                    <a:pt x="13283" y="4451"/>
                  </a:cubicBezTo>
                  <a:cubicBezTo>
                    <a:pt x="13283" y="4320"/>
                    <a:pt x="13283" y="4320"/>
                    <a:pt x="13283" y="4320"/>
                  </a:cubicBezTo>
                  <a:cubicBezTo>
                    <a:pt x="13407" y="4320"/>
                    <a:pt x="13407" y="4320"/>
                    <a:pt x="13407" y="4320"/>
                  </a:cubicBezTo>
                  <a:cubicBezTo>
                    <a:pt x="13407" y="4189"/>
                    <a:pt x="13407" y="4189"/>
                    <a:pt x="13407" y="4189"/>
                  </a:cubicBezTo>
                  <a:cubicBezTo>
                    <a:pt x="13407" y="4058"/>
                    <a:pt x="13407" y="4058"/>
                    <a:pt x="13407" y="4058"/>
                  </a:cubicBezTo>
                  <a:cubicBezTo>
                    <a:pt x="13407" y="3927"/>
                    <a:pt x="13407" y="3927"/>
                    <a:pt x="13407" y="3927"/>
                  </a:cubicBezTo>
                  <a:cubicBezTo>
                    <a:pt x="13407" y="3927"/>
                    <a:pt x="13407" y="3927"/>
                    <a:pt x="13407" y="3927"/>
                  </a:cubicBezTo>
                  <a:cubicBezTo>
                    <a:pt x="13407" y="3927"/>
                    <a:pt x="13407" y="3927"/>
                    <a:pt x="13407" y="3927"/>
                  </a:cubicBezTo>
                  <a:cubicBezTo>
                    <a:pt x="13283" y="3927"/>
                    <a:pt x="13283" y="3927"/>
                    <a:pt x="13283" y="3927"/>
                  </a:cubicBezTo>
                  <a:cubicBezTo>
                    <a:pt x="13159" y="3927"/>
                    <a:pt x="13159" y="3927"/>
                    <a:pt x="13159" y="3927"/>
                  </a:cubicBezTo>
                  <a:cubicBezTo>
                    <a:pt x="13034" y="3927"/>
                    <a:pt x="13034" y="3927"/>
                    <a:pt x="13034" y="3927"/>
                  </a:cubicBezTo>
                  <a:cubicBezTo>
                    <a:pt x="12910" y="3927"/>
                    <a:pt x="12910" y="3927"/>
                    <a:pt x="12910" y="3927"/>
                  </a:cubicBezTo>
                  <a:cubicBezTo>
                    <a:pt x="12786" y="3796"/>
                    <a:pt x="12786" y="3796"/>
                    <a:pt x="12786" y="3796"/>
                  </a:cubicBezTo>
                  <a:cubicBezTo>
                    <a:pt x="12910" y="3796"/>
                    <a:pt x="12910" y="3796"/>
                    <a:pt x="12910" y="3796"/>
                  </a:cubicBezTo>
                  <a:cubicBezTo>
                    <a:pt x="13034" y="3796"/>
                    <a:pt x="13034" y="3796"/>
                    <a:pt x="13034" y="3796"/>
                  </a:cubicBezTo>
                  <a:cubicBezTo>
                    <a:pt x="13159" y="3796"/>
                    <a:pt x="13159" y="3796"/>
                    <a:pt x="13159" y="3796"/>
                  </a:cubicBezTo>
                  <a:cubicBezTo>
                    <a:pt x="13283" y="3796"/>
                    <a:pt x="13283" y="3796"/>
                    <a:pt x="13283" y="3796"/>
                  </a:cubicBezTo>
                  <a:cubicBezTo>
                    <a:pt x="13407" y="3796"/>
                    <a:pt x="13407" y="3796"/>
                    <a:pt x="13407" y="3796"/>
                  </a:cubicBezTo>
                  <a:cubicBezTo>
                    <a:pt x="13407" y="3665"/>
                    <a:pt x="13407" y="3665"/>
                    <a:pt x="13407" y="3665"/>
                  </a:cubicBezTo>
                  <a:cubicBezTo>
                    <a:pt x="13531" y="3665"/>
                    <a:pt x="13531" y="3665"/>
                    <a:pt x="13531" y="3665"/>
                  </a:cubicBezTo>
                  <a:cubicBezTo>
                    <a:pt x="13531" y="3665"/>
                    <a:pt x="13531" y="3665"/>
                    <a:pt x="13531" y="3665"/>
                  </a:cubicBezTo>
                  <a:cubicBezTo>
                    <a:pt x="13531" y="3665"/>
                    <a:pt x="13531" y="3665"/>
                    <a:pt x="13531" y="3665"/>
                  </a:cubicBezTo>
                  <a:cubicBezTo>
                    <a:pt x="13655" y="3665"/>
                    <a:pt x="13655" y="3665"/>
                    <a:pt x="13655" y="3665"/>
                  </a:cubicBezTo>
                  <a:cubicBezTo>
                    <a:pt x="13903" y="3535"/>
                    <a:pt x="13903" y="3535"/>
                    <a:pt x="13903" y="3535"/>
                  </a:cubicBezTo>
                  <a:cubicBezTo>
                    <a:pt x="13903" y="3404"/>
                    <a:pt x="13903" y="3404"/>
                    <a:pt x="13903" y="3404"/>
                  </a:cubicBezTo>
                  <a:cubicBezTo>
                    <a:pt x="14028" y="3273"/>
                    <a:pt x="14028" y="3273"/>
                    <a:pt x="14028" y="3273"/>
                  </a:cubicBezTo>
                  <a:cubicBezTo>
                    <a:pt x="14028" y="3142"/>
                    <a:pt x="14028" y="3142"/>
                    <a:pt x="14028" y="3142"/>
                  </a:cubicBezTo>
                  <a:cubicBezTo>
                    <a:pt x="14028" y="3142"/>
                    <a:pt x="14028" y="3142"/>
                    <a:pt x="14028" y="3142"/>
                  </a:cubicBezTo>
                  <a:cubicBezTo>
                    <a:pt x="14028" y="3011"/>
                    <a:pt x="14028" y="3011"/>
                    <a:pt x="14028" y="3011"/>
                  </a:cubicBezTo>
                  <a:cubicBezTo>
                    <a:pt x="13903" y="3011"/>
                    <a:pt x="13903" y="3011"/>
                    <a:pt x="13903" y="3011"/>
                  </a:cubicBezTo>
                  <a:cubicBezTo>
                    <a:pt x="13779" y="2880"/>
                    <a:pt x="13779" y="2880"/>
                    <a:pt x="13779" y="2880"/>
                  </a:cubicBezTo>
                  <a:cubicBezTo>
                    <a:pt x="13655" y="2880"/>
                    <a:pt x="13655" y="2880"/>
                    <a:pt x="13655" y="2880"/>
                  </a:cubicBezTo>
                  <a:cubicBezTo>
                    <a:pt x="13531" y="3011"/>
                    <a:pt x="13531" y="3011"/>
                    <a:pt x="13531" y="3011"/>
                  </a:cubicBezTo>
                  <a:cubicBezTo>
                    <a:pt x="13407" y="3011"/>
                    <a:pt x="13407" y="3011"/>
                    <a:pt x="13407" y="3011"/>
                  </a:cubicBezTo>
                  <a:cubicBezTo>
                    <a:pt x="13159" y="2880"/>
                    <a:pt x="13159" y="2880"/>
                    <a:pt x="13159" y="2880"/>
                  </a:cubicBezTo>
                  <a:cubicBezTo>
                    <a:pt x="13034" y="2880"/>
                    <a:pt x="13034" y="2880"/>
                    <a:pt x="13034" y="2880"/>
                  </a:cubicBezTo>
                  <a:cubicBezTo>
                    <a:pt x="12786" y="3011"/>
                    <a:pt x="12786" y="3011"/>
                    <a:pt x="12786" y="3011"/>
                  </a:cubicBezTo>
                  <a:cubicBezTo>
                    <a:pt x="12786" y="3142"/>
                    <a:pt x="12786" y="3142"/>
                    <a:pt x="12786" y="3142"/>
                  </a:cubicBezTo>
                  <a:cubicBezTo>
                    <a:pt x="12910" y="3142"/>
                    <a:pt x="12910" y="3142"/>
                    <a:pt x="12910" y="3142"/>
                  </a:cubicBezTo>
                  <a:cubicBezTo>
                    <a:pt x="12910" y="3273"/>
                    <a:pt x="12910" y="3273"/>
                    <a:pt x="12910" y="3273"/>
                  </a:cubicBezTo>
                  <a:cubicBezTo>
                    <a:pt x="12910" y="3273"/>
                    <a:pt x="12910" y="3273"/>
                    <a:pt x="12910" y="3273"/>
                  </a:cubicBezTo>
                  <a:cubicBezTo>
                    <a:pt x="12786" y="3273"/>
                    <a:pt x="12786" y="3273"/>
                    <a:pt x="12786" y="3273"/>
                  </a:cubicBezTo>
                  <a:cubicBezTo>
                    <a:pt x="12786" y="3273"/>
                    <a:pt x="12786" y="3273"/>
                    <a:pt x="12786" y="3273"/>
                  </a:cubicBezTo>
                  <a:cubicBezTo>
                    <a:pt x="12786" y="3273"/>
                    <a:pt x="12786" y="3273"/>
                    <a:pt x="12786" y="3273"/>
                  </a:cubicBezTo>
                  <a:cubicBezTo>
                    <a:pt x="12662" y="3273"/>
                    <a:pt x="12662" y="3273"/>
                    <a:pt x="12662" y="3273"/>
                  </a:cubicBezTo>
                  <a:cubicBezTo>
                    <a:pt x="12538" y="3273"/>
                    <a:pt x="12538" y="3273"/>
                    <a:pt x="12538" y="3273"/>
                  </a:cubicBezTo>
                  <a:cubicBezTo>
                    <a:pt x="12414" y="3404"/>
                    <a:pt x="12414" y="3404"/>
                    <a:pt x="12414" y="3404"/>
                  </a:cubicBezTo>
                  <a:cubicBezTo>
                    <a:pt x="12290" y="3665"/>
                    <a:pt x="12290" y="3665"/>
                    <a:pt x="12290" y="3665"/>
                  </a:cubicBezTo>
                  <a:cubicBezTo>
                    <a:pt x="12414" y="3404"/>
                    <a:pt x="12414" y="3404"/>
                    <a:pt x="12414" y="3404"/>
                  </a:cubicBezTo>
                  <a:cubicBezTo>
                    <a:pt x="12414" y="3404"/>
                    <a:pt x="12414" y="3404"/>
                    <a:pt x="12414" y="3404"/>
                  </a:cubicBezTo>
                  <a:cubicBezTo>
                    <a:pt x="12414" y="3273"/>
                    <a:pt x="12414" y="3273"/>
                    <a:pt x="12414" y="3273"/>
                  </a:cubicBezTo>
                  <a:cubicBezTo>
                    <a:pt x="12414" y="3273"/>
                    <a:pt x="12414" y="3273"/>
                    <a:pt x="12414" y="3273"/>
                  </a:cubicBezTo>
                  <a:cubicBezTo>
                    <a:pt x="12414" y="3273"/>
                    <a:pt x="12414" y="3273"/>
                    <a:pt x="12414" y="3273"/>
                  </a:cubicBezTo>
                  <a:cubicBezTo>
                    <a:pt x="12290" y="3273"/>
                    <a:pt x="12290" y="3273"/>
                    <a:pt x="12290" y="3273"/>
                  </a:cubicBezTo>
                  <a:cubicBezTo>
                    <a:pt x="12166" y="3404"/>
                    <a:pt x="12166" y="3404"/>
                    <a:pt x="12166" y="3404"/>
                  </a:cubicBezTo>
                  <a:cubicBezTo>
                    <a:pt x="12166" y="3535"/>
                    <a:pt x="12166" y="3535"/>
                    <a:pt x="12166" y="3535"/>
                  </a:cubicBezTo>
                  <a:cubicBezTo>
                    <a:pt x="12041" y="3665"/>
                    <a:pt x="12041" y="3665"/>
                    <a:pt x="12041" y="3665"/>
                  </a:cubicBezTo>
                  <a:cubicBezTo>
                    <a:pt x="12166" y="3404"/>
                    <a:pt x="12166" y="3404"/>
                    <a:pt x="12166" y="3404"/>
                  </a:cubicBezTo>
                  <a:cubicBezTo>
                    <a:pt x="12166" y="3273"/>
                    <a:pt x="12166" y="3273"/>
                    <a:pt x="12166" y="3273"/>
                  </a:cubicBezTo>
                  <a:cubicBezTo>
                    <a:pt x="12414" y="3142"/>
                    <a:pt x="12414" y="3142"/>
                    <a:pt x="12414" y="3142"/>
                  </a:cubicBezTo>
                  <a:cubicBezTo>
                    <a:pt x="12414" y="3011"/>
                    <a:pt x="12414" y="3011"/>
                    <a:pt x="12414" y="3011"/>
                  </a:cubicBezTo>
                  <a:cubicBezTo>
                    <a:pt x="12538" y="2880"/>
                    <a:pt x="12538" y="2880"/>
                    <a:pt x="12538" y="2880"/>
                  </a:cubicBezTo>
                  <a:cubicBezTo>
                    <a:pt x="12538" y="2749"/>
                    <a:pt x="12538" y="2749"/>
                    <a:pt x="12538" y="2749"/>
                  </a:cubicBezTo>
                  <a:cubicBezTo>
                    <a:pt x="12662" y="2749"/>
                    <a:pt x="12662" y="2749"/>
                    <a:pt x="12662" y="2749"/>
                  </a:cubicBezTo>
                  <a:cubicBezTo>
                    <a:pt x="12786" y="2749"/>
                    <a:pt x="12786" y="2749"/>
                    <a:pt x="12786" y="2749"/>
                  </a:cubicBezTo>
                  <a:cubicBezTo>
                    <a:pt x="12910" y="2487"/>
                    <a:pt x="12910" y="2487"/>
                    <a:pt x="12910" y="2487"/>
                  </a:cubicBezTo>
                  <a:cubicBezTo>
                    <a:pt x="13159" y="2225"/>
                    <a:pt x="13159" y="2225"/>
                    <a:pt x="13159" y="2225"/>
                  </a:cubicBezTo>
                  <a:cubicBezTo>
                    <a:pt x="13159" y="2225"/>
                    <a:pt x="13159" y="2225"/>
                    <a:pt x="13159" y="2225"/>
                  </a:cubicBezTo>
                  <a:cubicBezTo>
                    <a:pt x="13159" y="2225"/>
                    <a:pt x="13159" y="2225"/>
                    <a:pt x="13159" y="2225"/>
                  </a:cubicBezTo>
                  <a:cubicBezTo>
                    <a:pt x="13159" y="2095"/>
                    <a:pt x="13159" y="2095"/>
                    <a:pt x="13159" y="2095"/>
                  </a:cubicBezTo>
                  <a:cubicBezTo>
                    <a:pt x="13159" y="2095"/>
                    <a:pt x="13159" y="2095"/>
                    <a:pt x="13159" y="2095"/>
                  </a:cubicBezTo>
                  <a:cubicBezTo>
                    <a:pt x="13159" y="1964"/>
                    <a:pt x="13159" y="1964"/>
                    <a:pt x="13159" y="1964"/>
                  </a:cubicBezTo>
                  <a:cubicBezTo>
                    <a:pt x="13159" y="1964"/>
                    <a:pt x="13159" y="1964"/>
                    <a:pt x="13159" y="1964"/>
                  </a:cubicBezTo>
                  <a:cubicBezTo>
                    <a:pt x="13159" y="1833"/>
                    <a:pt x="13159" y="1833"/>
                    <a:pt x="13159" y="1833"/>
                  </a:cubicBezTo>
                  <a:cubicBezTo>
                    <a:pt x="13034" y="1833"/>
                    <a:pt x="13034" y="1833"/>
                    <a:pt x="13034" y="1833"/>
                  </a:cubicBezTo>
                  <a:cubicBezTo>
                    <a:pt x="12910" y="1833"/>
                    <a:pt x="12910" y="1833"/>
                    <a:pt x="12910" y="1833"/>
                  </a:cubicBezTo>
                  <a:cubicBezTo>
                    <a:pt x="12910" y="1833"/>
                    <a:pt x="12910" y="1833"/>
                    <a:pt x="12910" y="1833"/>
                  </a:cubicBezTo>
                  <a:cubicBezTo>
                    <a:pt x="12786" y="1571"/>
                    <a:pt x="12786" y="1571"/>
                    <a:pt x="12786" y="1571"/>
                  </a:cubicBezTo>
                  <a:cubicBezTo>
                    <a:pt x="12662" y="1309"/>
                    <a:pt x="12662" y="1309"/>
                    <a:pt x="12662" y="1309"/>
                  </a:cubicBezTo>
                  <a:cubicBezTo>
                    <a:pt x="12662" y="1178"/>
                    <a:pt x="12662" y="1178"/>
                    <a:pt x="12662" y="1178"/>
                  </a:cubicBezTo>
                  <a:cubicBezTo>
                    <a:pt x="12538" y="916"/>
                    <a:pt x="12538" y="916"/>
                    <a:pt x="12538" y="916"/>
                  </a:cubicBezTo>
                  <a:cubicBezTo>
                    <a:pt x="12538" y="916"/>
                    <a:pt x="12538" y="916"/>
                    <a:pt x="12538" y="916"/>
                  </a:cubicBezTo>
                  <a:lnTo>
                    <a:pt x="12538" y="785"/>
                  </a:lnTo>
                  <a:close/>
                  <a:moveTo>
                    <a:pt x="12538" y="78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9" name="Google Shape;949;p16"/>
            <p:cNvSpPr/>
            <p:nvPr/>
          </p:nvSpPr>
          <p:spPr>
            <a:xfrm>
              <a:off x="4622" y="4464"/>
              <a:ext cx="122" cy="156"/>
            </a:xfrm>
            <a:custGeom>
              <a:avLst/>
              <a:gdLst/>
              <a:ahLst/>
              <a:cxnLst/>
              <a:rect l="l" t="t" r="r" b="b"/>
              <a:pathLst>
                <a:path w="21600" h="21600" extrusionOk="0">
                  <a:moveTo>
                    <a:pt x="1350" y="16457"/>
                  </a:moveTo>
                  <a:lnTo>
                    <a:pt x="1350" y="19200"/>
                  </a:lnTo>
                  <a:lnTo>
                    <a:pt x="3150" y="19200"/>
                  </a:lnTo>
                  <a:lnTo>
                    <a:pt x="4950" y="20229"/>
                  </a:lnTo>
                  <a:lnTo>
                    <a:pt x="4950" y="19200"/>
                  </a:lnTo>
                  <a:lnTo>
                    <a:pt x="8100" y="19200"/>
                  </a:lnTo>
                  <a:lnTo>
                    <a:pt x="8100" y="21600"/>
                  </a:lnTo>
                  <a:lnTo>
                    <a:pt x="9900" y="20229"/>
                  </a:lnTo>
                  <a:lnTo>
                    <a:pt x="9900" y="19200"/>
                  </a:lnTo>
                  <a:lnTo>
                    <a:pt x="11700" y="19200"/>
                  </a:lnTo>
                  <a:lnTo>
                    <a:pt x="13050" y="17829"/>
                  </a:lnTo>
                  <a:lnTo>
                    <a:pt x="14850" y="16457"/>
                  </a:lnTo>
                  <a:lnTo>
                    <a:pt x="16650" y="14057"/>
                  </a:lnTo>
                  <a:lnTo>
                    <a:pt x="18000" y="11314"/>
                  </a:lnTo>
                  <a:lnTo>
                    <a:pt x="19800" y="10286"/>
                  </a:lnTo>
                  <a:lnTo>
                    <a:pt x="21600" y="8914"/>
                  </a:lnTo>
                  <a:lnTo>
                    <a:pt x="21600" y="7543"/>
                  </a:lnTo>
                  <a:lnTo>
                    <a:pt x="19800" y="6514"/>
                  </a:lnTo>
                  <a:lnTo>
                    <a:pt x="18000" y="6514"/>
                  </a:lnTo>
                  <a:lnTo>
                    <a:pt x="18000" y="5143"/>
                  </a:lnTo>
                  <a:lnTo>
                    <a:pt x="14850" y="3771"/>
                  </a:lnTo>
                  <a:lnTo>
                    <a:pt x="14850" y="2400"/>
                  </a:lnTo>
                  <a:lnTo>
                    <a:pt x="13050" y="2400"/>
                  </a:lnTo>
                  <a:lnTo>
                    <a:pt x="9900" y="1371"/>
                  </a:lnTo>
                  <a:lnTo>
                    <a:pt x="6750" y="0"/>
                  </a:lnTo>
                  <a:lnTo>
                    <a:pt x="4950" y="0"/>
                  </a:lnTo>
                  <a:lnTo>
                    <a:pt x="3150" y="1371"/>
                  </a:lnTo>
                  <a:lnTo>
                    <a:pt x="1350" y="1371"/>
                  </a:lnTo>
                  <a:lnTo>
                    <a:pt x="1350" y="2400"/>
                  </a:lnTo>
                  <a:lnTo>
                    <a:pt x="0" y="2400"/>
                  </a:lnTo>
                  <a:lnTo>
                    <a:pt x="1350" y="5143"/>
                  </a:lnTo>
                  <a:lnTo>
                    <a:pt x="1350" y="7543"/>
                  </a:lnTo>
                  <a:lnTo>
                    <a:pt x="3150" y="7543"/>
                  </a:lnTo>
                  <a:lnTo>
                    <a:pt x="3150" y="10286"/>
                  </a:lnTo>
                  <a:lnTo>
                    <a:pt x="4950" y="11314"/>
                  </a:lnTo>
                  <a:lnTo>
                    <a:pt x="4950" y="12686"/>
                  </a:lnTo>
                  <a:lnTo>
                    <a:pt x="3150" y="12686"/>
                  </a:lnTo>
                  <a:lnTo>
                    <a:pt x="3150" y="16457"/>
                  </a:lnTo>
                  <a:lnTo>
                    <a:pt x="1350" y="16457"/>
                  </a:lnTo>
                  <a:close/>
                  <a:moveTo>
                    <a:pt x="1350" y="1645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0" name="Google Shape;950;p16"/>
            <p:cNvSpPr/>
            <p:nvPr/>
          </p:nvSpPr>
          <p:spPr>
            <a:xfrm>
              <a:off x="4480" y="4455"/>
              <a:ext cx="170" cy="155"/>
            </a:xfrm>
            <a:custGeom>
              <a:avLst/>
              <a:gdLst/>
              <a:ahLst/>
              <a:cxnLst/>
              <a:rect l="l" t="t" r="r" b="b"/>
              <a:pathLst>
                <a:path w="21600" h="21600" extrusionOk="0">
                  <a:moveTo>
                    <a:pt x="8382" y="21600"/>
                  </a:moveTo>
                  <a:lnTo>
                    <a:pt x="11928" y="21600"/>
                  </a:lnTo>
                  <a:lnTo>
                    <a:pt x="9672" y="19200"/>
                  </a:lnTo>
                  <a:lnTo>
                    <a:pt x="9672" y="17829"/>
                  </a:lnTo>
                  <a:lnTo>
                    <a:pt x="14507" y="17829"/>
                  </a:lnTo>
                  <a:lnTo>
                    <a:pt x="15475" y="16800"/>
                  </a:lnTo>
                  <a:lnTo>
                    <a:pt x="16764" y="16800"/>
                  </a:lnTo>
                  <a:lnTo>
                    <a:pt x="18054" y="17829"/>
                  </a:lnTo>
                  <a:lnTo>
                    <a:pt x="20310" y="17829"/>
                  </a:lnTo>
                  <a:lnTo>
                    <a:pt x="20310" y="14057"/>
                  </a:lnTo>
                  <a:lnTo>
                    <a:pt x="21600" y="14057"/>
                  </a:lnTo>
                  <a:lnTo>
                    <a:pt x="21600" y="12686"/>
                  </a:lnTo>
                  <a:lnTo>
                    <a:pt x="20310" y="11657"/>
                  </a:lnTo>
                  <a:lnTo>
                    <a:pt x="20310" y="8914"/>
                  </a:lnTo>
                  <a:lnTo>
                    <a:pt x="19021" y="8914"/>
                  </a:lnTo>
                  <a:lnTo>
                    <a:pt x="19021" y="6514"/>
                  </a:lnTo>
                  <a:lnTo>
                    <a:pt x="18054" y="3771"/>
                  </a:lnTo>
                  <a:lnTo>
                    <a:pt x="19021" y="3771"/>
                  </a:lnTo>
                  <a:lnTo>
                    <a:pt x="19021" y="2743"/>
                  </a:lnTo>
                  <a:lnTo>
                    <a:pt x="20310" y="2743"/>
                  </a:lnTo>
                  <a:lnTo>
                    <a:pt x="20310" y="1371"/>
                  </a:lnTo>
                  <a:lnTo>
                    <a:pt x="19021" y="0"/>
                  </a:lnTo>
                  <a:lnTo>
                    <a:pt x="4836" y="0"/>
                  </a:lnTo>
                  <a:lnTo>
                    <a:pt x="4836" y="2743"/>
                  </a:lnTo>
                  <a:lnTo>
                    <a:pt x="3546" y="3771"/>
                  </a:lnTo>
                  <a:lnTo>
                    <a:pt x="2579" y="5143"/>
                  </a:lnTo>
                  <a:lnTo>
                    <a:pt x="1290" y="5143"/>
                  </a:lnTo>
                  <a:lnTo>
                    <a:pt x="1290" y="6514"/>
                  </a:lnTo>
                  <a:lnTo>
                    <a:pt x="0" y="8914"/>
                  </a:lnTo>
                  <a:lnTo>
                    <a:pt x="0" y="10286"/>
                  </a:lnTo>
                  <a:lnTo>
                    <a:pt x="1290" y="10286"/>
                  </a:lnTo>
                  <a:lnTo>
                    <a:pt x="1290" y="11657"/>
                  </a:lnTo>
                  <a:lnTo>
                    <a:pt x="2579" y="12686"/>
                  </a:lnTo>
                  <a:lnTo>
                    <a:pt x="3546" y="12686"/>
                  </a:lnTo>
                  <a:lnTo>
                    <a:pt x="3546" y="14057"/>
                  </a:lnTo>
                  <a:lnTo>
                    <a:pt x="4836" y="14057"/>
                  </a:lnTo>
                  <a:lnTo>
                    <a:pt x="4836" y="17829"/>
                  </a:lnTo>
                  <a:lnTo>
                    <a:pt x="6125" y="17829"/>
                  </a:lnTo>
                  <a:lnTo>
                    <a:pt x="6125" y="19200"/>
                  </a:lnTo>
                  <a:lnTo>
                    <a:pt x="7093" y="19200"/>
                  </a:lnTo>
                  <a:lnTo>
                    <a:pt x="7093" y="20571"/>
                  </a:lnTo>
                  <a:lnTo>
                    <a:pt x="8382" y="21600"/>
                  </a:lnTo>
                  <a:close/>
                  <a:moveTo>
                    <a:pt x="8382"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1" name="Google Shape;951;p16"/>
            <p:cNvSpPr/>
            <p:nvPr/>
          </p:nvSpPr>
          <p:spPr>
            <a:xfrm>
              <a:off x="4340" y="4363"/>
              <a:ext cx="206" cy="277"/>
            </a:xfrm>
            <a:custGeom>
              <a:avLst/>
              <a:gdLst/>
              <a:ahLst/>
              <a:cxnLst/>
              <a:rect l="l" t="t" r="r" b="b"/>
              <a:pathLst>
                <a:path w="21600" h="21600" extrusionOk="0">
                  <a:moveTo>
                    <a:pt x="2933" y="9257"/>
                  </a:moveTo>
                  <a:lnTo>
                    <a:pt x="4800" y="9257"/>
                  </a:lnTo>
                  <a:lnTo>
                    <a:pt x="5867" y="10029"/>
                  </a:lnTo>
                  <a:lnTo>
                    <a:pt x="5867" y="10800"/>
                  </a:lnTo>
                  <a:lnTo>
                    <a:pt x="4800" y="11571"/>
                  </a:lnTo>
                  <a:lnTo>
                    <a:pt x="5867" y="12150"/>
                  </a:lnTo>
                  <a:lnTo>
                    <a:pt x="6933" y="12150"/>
                  </a:lnTo>
                  <a:lnTo>
                    <a:pt x="6933" y="12921"/>
                  </a:lnTo>
                  <a:lnTo>
                    <a:pt x="7733" y="12921"/>
                  </a:lnTo>
                  <a:lnTo>
                    <a:pt x="6933" y="13693"/>
                  </a:lnTo>
                  <a:lnTo>
                    <a:pt x="6933" y="14271"/>
                  </a:lnTo>
                  <a:lnTo>
                    <a:pt x="5867" y="15814"/>
                  </a:lnTo>
                  <a:lnTo>
                    <a:pt x="5867" y="17936"/>
                  </a:lnTo>
                  <a:lnTo>
                    <a:pt x="7733" y="19286"/>
                  </a:lnTo>
                  <a:lnTo>
                    <a:pt x="7733" y="20057"/>
                  </a:lnTo>
                  <a:lnTo>
                    <a:pt x="9867" y="21600"/>
                  </a:lnTo>
                  <a:lnTo>
                    <a:pt x="10667" y="21600"/>
                  </a:lnTo>
                  <a:lnTo>
                    <a:pt x="10667" y="20829"/>
                  </a:lnTo>
                  <a:lnTo>
                    <a:pt x="13867" y="20829"/>
                  </a:lnTo>
                  <a:lnTo>
                    <a:pt x="13867" y="20057"/>
                  </a:lnTo>
                  <a:lnTo>
                    <a:pt x="16800" y="20057"/>
                  </a:lnTo>
                  <a:lnTo>
                    <a:pt x="16800" y="19286"/>
                  </a:lnTo>
                  <a:lnTo>
                    <a:pt x="17600" y="19286"/>
                  </a:lnTo>
                  <a:lnTo>
                    <a:pt x="18667" y="18707"/>
                  </a:lnTo>
                  <a:lnTo>
                    <a:pt x="19733" y="19286"/>
                  </a:lnTo>
                  <a:lnTo>
                    <a:pt x="21600" y="19286"/>
                  </a:lnTo>
                  <a:lnTo>
                    <a:pt x="20533" y="18707"/>
                  </a:lnTo>
                  <a:lnTo>
                    <a:pt x="20533" y="17936"/>
                  </a:lnTo>
                  <a:lnTo>
                    <a:pt x="19733" y="17936"/>
                  </a:lnTo>
                  <a:lnTo>
                    <a:pt x="19733" y="17164"/>
                  </a:lnTo>
                  <a:lnTo>
                    <a:pt x="18667" y="17164"/>
                  </a:lnTo>
                  <a:lnTo>
                    <a:pt x="18667" y="15043"/>
                  </a:lnTo>
                  <a:lnTo>
                    <a:pt x="17600" y="15043"/>
                  </a:lnTo>
                  <a:lnTo>
                    <a:pt x="17600" y="14271"/>
                  </a:lnTo>
                  <a:lnTo>
                    <a:pt x="16800" y="14271"/>
                  </a:lnTo>
                  <a:lnTo>
                    <a:pt x="15733" y="13693"/>
                  </a:lnTo>
                  <a:lnTo>
                    <a:pt x="15733" y="12921"/>
                  </a:lnTo>
                  <a:lnTo>
                    <a:pt x="14667" y="12921"/>
                  </a:lnTo>
                  <a:lnTo>
                    <a:pt x="14667" y="12150"/>
                  </a:lnTo>
                  <a:lnTo>
                    <a:pt x="15733" y="10800"/>
                  </a:lnTo>
                  <a:lnTo>
                    <a:pt x="15733" y="10029"/>
                  </a:lnTo>
                  <a:lnTo>
                    <a:pt x="16800" y="10029"/>
                  </a:lnTo>
                  <a:lnTo>
                    <a:pt x="17600" y="9257"/>
                  </a:lnTo>
                  <a:lnTo>
                    <a:pt x="18667" y="8679"/>
                  </a:lnTo>
                  <a:lnTo>
                    <a:pt x="18667" y="6557"/>
                  </a:lnTo>
                  <a:lnTo>
                    <a:pt x="17600" y="6557"/>
                  </a:lnTo>
                  <a:lnTo>
                    <a:pt x="16800" y="5786"/>
                  </a:lnTo>
                  <a:lnTo>
                    <a:pt x="14667" y="5014"/>
                  </a:lnTo>
                  <a:lnTo>
                    <a:pt x="13867" y="4436"/>
                  </a:lnTo>
                  <a:lnTo>
                    <a:pt x="13867" y="5014"/>
                  </a:lnTo>
                  <a:lnTo>
                    <a:pt x="11733" y="5014"/>
                  </a:lnTo>
                  <a:lnTo>
                    <a:pt x="11733" y="5786"/>
                  </a:lnTo>
                  <a:lnTo>
                    <a:pt x="11733" y="4436"/>
                  </a:lnTo>
                  <a:lnTo>
                    <a:pt x="12800" y="3664"/>
                  </a:lnTo>
                  <a:lnTo>
                    <a:pt x="10667" y="2121"/>
                  </a:lnTo>
                  <a:lnTo>
                    <a:pt x="9867" y="2121"/>
                  </a:lnTo>
                  <a:lnTo>
                    <a:pt x="8800" y="771"/>
                  </a:lnTo>
                  <a:lnTo>
                    <a:pt x="7733" y="771"/>
                  </a:lnTo>
                  <a:lnTo>
                    <a:pt x="7733" y="0"/>
                  </a:lnTo>
                  <a:lnTo>
                    <a:pt x="5867" y="0"/>
                  </a:lnTo>
                  <a:lnTo>
                    <a:pt x="3733" y="1543"/>
                  </a:lnTo>
                  <a:lnTo>
                    <a:pt x="2933" y="1543"/>
                  </a:lnTo>
                  <a:lnTo>
                    <a:pt x="1867" y="2121"/>
                  </a:lnTo>
                  <a:lnTo>
                    <a:pt x="2933" y="2893"/>
                  </a:lnTo>
                  <a:lnTo>
                    <a:pt x="2933" y="3664"/>
                  </a:lnTo>
                  <a:lnTo>
                    <a:pt x="4800" y="3664"/>
                  </a:lnTo>
                  <a:lnTo>
                    <a:pt x="4800" y="4436"/>
                  </a:lnTo>
                  <a:lnTo>
                    <a:pt x="2933" y="5014"/>
                  </a:lnTo>
                  <a:lnTo>
                    <a:pt x="800" y="5014"/>
                  </a:lnTo>
                  <a:lnTo>
                    <a:pt x="800" y="5786"/>
                  </a:lnTo>
                  <a:lnTo>
                    <a:pt x="0" y="6557"/>
                  </a:lnTo>
                  <a:lnTo>
                    <a:pt x="0" y="7136"/>
                  </a:lnTo>
                  <a:lnTo>
                    <a:pt x="800" y="8679"/>
                  </a:lnTo>
                  <a:lnTo>
                    <a:pt x="2933" y="9257"/>
                  </a:lnTo>
                  <a:close/>
                  <a:moveTo>
                    <a:pt x="2933" y="925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2" name="Google Shape;952;p16"/>
            <p:cNvSpPr/>
            <p:nvPr/>
          </p:nvSpPr>
          <p:spPr>
            <a:xfrm>
              <a:off x="3841" y="4207"/>
              <a:ext cx="555" cy="450"/>
            </a:xfrm>
            <a:custGeom>
              <a:avLst/>
              <a:gdLst/>
              <a:ahLst/>
              <a:cxnLst/>
              <a:rect l="l" t="t" r="r" b="b"/>
              <a:pathLst>
                <a:path w="21600" h="21600" extrusionOk="0">
                  <a:moveTo>
                    <a:pt x="9885" y="20718"/>
                  </a:moveTo>
                  <a:cubicBezTo>
                    <a:pt x="10617" y="21159"/>
                    <a:pt x="10617" y="21159"/>
                    <a:pt x="10617" y="21159"/>
                  </a:cubicBezTo>
                  <a:cubicBezTo>
                    <a:pt x="11349" y="21600"/>
                    <a:pt x="11349" y="21600"/>
                    <a:pt x="11349" y="21600"/>
                  </a:cubicBezTo>
                  <a:cubicBezTo>
                    <a:pt x="11715" y="21600"/>
                    <a:pt x="11715" y="21600"/>
                    <a:pt x="11715" y="21600"/>
                  </a:cubicBezTo>
                  <a:cubicBezTo>
                    <a:pt x="12447" y="21600"/>
                    <a:pt x="12447" y="21600"/>
                    <a:pt x="12447" y="21600"/>
                  </a:cubicBezTo>
                  <a:cubicBezTo>
                    <a:pt x="12814" y="21159"/>
                    <a:pt x="12814" y="21159"/>
                    <a:pt x="12814" y="21159"/>
                  </a:cubicBezTo>
                  <a:cubicBezTo>
                    <a:pt x="13180" y="20718"/>
                    <a:pt x="13180" y="20718"/>
                    <a:pt x="13180" y="20718"/>
                  </a:cubicBezTo>
                  <a:cubicBezTo>
                    <a:pt x="13546" y="20278"/>
                    <a:pt x="13546" y="20278"/>
                    <a:pt x="13546" y="20278"/>
                  </a:cubicBezTo>
                  <a:cubicBezTo>
                    <a:pt x="14278" y="19837"/>
                    <a:pt x="14278" y="19837"/>
                    <a:pt x="14278" y="19837"/>
                  </a:cubicBezTo>
                  <a:cubicBezTo>
                    <a:pt x="14644" y="19396"/>
                    <a:pt x="14644" y="19396"/>
                    <a:pt x="14644" y="19396"/>
                  </a:cubicBezTo>
                  <a:cubicBezTo>
                    <a:pt x="15010" y="18955"/>
                    <a:pt x="15010" y="18955"/>
                    <a:pt x="15010" y="18955"/>
                  </a:cubicBezTo>
                  <a:cubicBezTo>
                    <a:pt x="15742" y="18955"/>
                    <a:pt x="15742" y="18955"/>
                    <a:pt x="15742" y="18955"/>
                  </a:cubicBezTo>
                  <a:cubicBezTo>
                    <a:pt x="16108" y="18955"/>
                    <a:pt x="16108" y="18955"/>
                    <a:pt x="16108" y="18955"/>
                  </a:cubicBezTo>
                  <a:cubicBezTo>
                    <a:pt x="16108" y="18514"/>
                    <a:pt x="16108" y="18514"/>
                    <a:pt x="16108" y="18514"/>
                  </a:cubicBezTo>
                  <a:cubicBezTo>
                    <a:pt x="15376" y="18073"/>
                    <a:pt x="15376" y="18073"/>
                    <a:pt x="15376" y="18073"/>
                  </a:cubicBezTo>
                  <a:cubicBezTo>
                    <a:pt x="15010" y="18514"/>
                    <a:pt x="15010" y="18514"/>
                    <a:pt x="15010" y="18514"/>
                  </a:cubicBezTo>
                  <a:cubicBezTo>
                    <a:pt x="14278" y="18073"/>
                    <a:pt x="14278" y="18073"/>
                    <a:pt x="14278" y="18073"/>
                  </a:cubicBezTo>
                  <a:cubicBezTo>
                    <a:pt x="14278" y="17633"/>
                    <a:pt x="14278" y="17633"/>
                    <a:pt x="14278" y="17633"/>
                  </a:cubicBezTo>
                  <a:cubicBezTo>
                    <a:pt x="13912" y="17192"/>
                    <a:pt x="13912" y="17192"/>
                    <a:pt x="13912" y="17192"/>
                  </a:cubicBezTo>
                  <a:cubicBezTo>
                    <a:pt x="14644" y="16310"/>
                    <a:pt x="14644" y="16310"/>
                    <a:pt x="14644" y="16310"/>
                  </a:cubicBezTo>
                  <a:cubicBezTo>
                    <a:pt x="14278" y="15869"/>
                    <a:pt x="14278" y="15869"/>
                    <a:pt x="14278" y="15869"/>
                  </a:cubicBezTo>
                  <a:cubicBezTo>
                    <a:pt x="13912" y="15869"/>
                    <a:pt x="13912" y="15869"/>
                    <a:pt x="13912" y="15869"/>
                  </a:cubicBezTo>
                  <a:cubicBezTo>
                    <a:pt x="13912" y="15429"/>
                    <a:pt x="13912" y="15429"/>
                    <a:pt x="13912" y="15429"/>
                  </a:cubicBezTo>
                  <a:cubicBezTo>
                    <a:pt x="13546" y="14988"/>
                    <a:pt x="13546" y="14988"/>
                    <a:pt x="13546" y="14988"/>
                  </a:cubicBezTo>
                  <a:cubicBezTo>
                    <a:pt x="13912" y="15429"/>
                    <a:pt x="13912" y="15429"/>
                    <a:pt x="13912" y="15429"/>
                  </a:cubicBezTo>
                  <a:cubicBezTo>
                    <a:pt x="14644" y="15429"/>
                    <a:pt x="14644" y="15429"/>
                    <a:pt x="14644" y="15429"/>
                  </a:cubicBezTo>
                  <a:cubicBezTo>
                    <a:pt x="15010" y="15869"/>
                    <a:pt x="15010" y="15869"/>
                    <a:pt x="15010" y="15869"/>
                  </a:cubicBezTo>
                  <a:cubicBezTo>
                    <a:pt x="15742" y="15429"/>
                    <a:pt x="15742" y="15429"/>
                    <a:pt x="15742" y="15429"/>
                  </a:cubicBezTo>
                  <a:cubicBezTo>
                    <a:pt x="16475" y="15429"/>
                    <a:pt x="16475" y="15429"/>
                    <a:pt x="16475" y="15429"/>
                  </a:cubicBezTo>
                  <a:cubicBezTo>
                    <a:pt x="16475" y="15429"/>
                    <a:pt x="16475" y="15429"/>
                    <a:pt x="16475" y="15429"/>
                  </a:cubicBezTo>
                  <a:cubicBezTo>
                    <a:pt x="16841" y="15429"/>
                    <a:pt x="16841" y="15429"/>
                    <a:pt x="16841" y="15429"/>
                  </a:cubicBezTo>
                  <a:cubicBezTo>
                    <a:pt x="17573" y="14988"/>
                    <a:pt x="17573" y="14988"/>
                    <a:pt x="17573" y="14988"/>
                  </a:cubicBezTo>
                  <a:cubicBezTo>
                    <a:pt x="17939" y="14988"/>
                    <a:pt x="17939" y="14988"/>
                    <a:pt x="17939" y="14988"/>
                  </a:cubicBezTo>
                  <a:cubicBezTo>
                    <a:pt x="18305" y="14988"/>
                    <a:pt x="18305" y="14988"/>
                    <a:pt x="18305" y="14988"/>
                  </a:cubicBezTo>
                  <a:cubicBezTo>
                    <a:pt x="19037" y="14547"/>
                    <a:pt x="19037" y="14547"/>
                    <a:pt x="19037" y="14547"/>
                  </a:cubicBezTo>
                  <a:cubicBezTo>
                    <a:pt x="19403" y="14547"/>
                    <a:pt x="19403" y="14547"/>
                    <a:pt x="19403" y="14547"/>
                  </a:cubicBezTo>
                  <a:cubicBezTo>
                    <a:pt x="20502" y="14106"/>
                    <a:pt x="20502" y="14106"/>
                    <a:pt x="20502" y="14106"/>
                  </a:cubicBezTo>
                  <a:cubicBezTo>
                    <a:pt x="20502" y="13665"/>
                    <a:pt x="20502" y="13665"/>
                    <a:pt x="20502" y="13665"/>
                  </a:cubicBezTo>
                  <a:cubicBezTo>
                    <a:pt x="20502" y="13224"/>
                    <a:pt x="20502" y="13224"/>
                    <a:pt x="20502" y="13224"/>
                  </a:cubicBezTo>
                  <a:cubicBezTo>
                    <a:pt x="19769" y="12784"/>
                    <a:pt x="19769" y="12784"/>
                    <a:pt x="19769" y="12784"/>
                  </a:cubicBezTo>
                  <a:cubicBezTo>
                    <a:pt x="19403" y="11902"/>
                    <a:pt x="19403" y="11902"/>
                    <a:pt x="19403" y="11902"/>
                  </a:cubicBezTo>
                  <a:cubicBezTo>
                    <a:pt x="19403" y="11461"/>
                    <a:pt x="19403" y="11461"/>
                    <a:pt x="19403" y="11461"/>
                  </a:cubicBezTo>
                  <a:cubicBezTo>
                    <a:pt x="19769" y="11020"/>
                    <a:pt x="19769" y="11020"/>
                    <a:pt x="19769" y="11020"/>
                  </a:cubicBezTo>
                  <a:cubicBezTo>
                    <a:pt x="19769" y="10580"/>
                    <a:pt x="19769" y="10580"/>
                    <a:pt x="19769" y="10580"/>
                  </a:cubicBezTo>
                  <a:cubicBezTo>
                    <a:pt x="19769" y="10580"/>
                    <a:pt x="19769" y="10580"/>
                    <a:pt x="19769" y="10580"/>
                  </a:cubicBezTo>
                  <a:cubicBezTo>
                    <a:pt x="20136" y="10580"/>
                    <a:pt x="20136" y="10580"/>
                    <a:pt x="20136" y="10580"/>
                  </a:cubicBezTo>
                  <a:cubicBezTo>
                    <a:pt x="20502" y="10580"/>
                    <a:pt x="20502" y="10580"/>
                    <a:pt x="20502" y="10580"/>
                  </a:cubicBezTo>
                  <a:cubicBezTo>
                    <a:pt x="20502" y="10580"/>
                    <a:pt x="20502" y="10580"/>
                    <a:pt x="20502" y="10580"/>
                  </a:cubicBezTo>
                  <a:cubicBezTo>
                    <a:pt x="21234" y="10139"/>
                    <a:pt x="21234" y="10139"/>
                    <a:pt x="21234" y="10139"/>
                  </a:cubicBezTo>
                  <a:cubicBezTo>
                    <a:pt x="21234" y="9698"/>
                    <a:pt x="21234" y="9698"/>
                    <a:pt x="21234" y="9698"/>
                  </a:cubicBezTo>
                  <a:cubicBezTo>
                    <a:pt x="20868" y="9698"/>
                    <a:pt x="20868" y="9698"/>
                    <a:pt x="20868" y="9698"/>
                  </a:cubicBezTo>
                  <a:cubicBezTo>
                    <a:pt x="20502" y="9698"/>
                    <a:pt x="20502" y="9698"/>
                    <a:pt x="20502" y="9698"/>
                  </a:cubicBezTo>
                  <a:cubicBezTo>
                    <a:pt x="20502" y="9257"/>
                    <a:pt x="20502" y="9257"/>
                    <a:pt x="20502" y="9257"/>
                  </a:cubicBezTo>
                  <a:cubicBezTo>
                    <a:pt x="20136" y="8816"/>
                    <a:pt x="20136" y="8816"/>
                    <a:pt x="20136" y="8816"/>
                  </a:cubicBezTo>
                  <a:cubicBezTo>
                    <a:pt x="20502" y="8376"/>
                    <a:pt x="20502" y="8376"/>
                    <a:pt x="20502" y="8376"/>
                  </a:cubicBezTo>
                  <a:cubicBezTo>
                    <a:pt x="20868" y="8376"/>
                    <a:pt x="20868" y="8376"/>
                    <a:pt x="20868" y="8376"/>
                  </a:cubicBezTo>
                  <a:cubicBezTo>
                    <a:pt x="21234" y="7935"/>
                    <a:pt x="21234" y="7935"/>
                    <a:pt x="21234" y="7935"/>
                  </a:cubicBezTo>
                  <a:cubicBezTo>
                    <a:pt x="21600" y="7494"/>
                    <a:pt x="21600" y="7494"/>
                    <a:pt x="21600" y="7494"/>
                  </a:cubicBezTo>
                  <a:cubicBezTo>
                    <a:pt x="21600" y="7494"/>
                    <a:pt x="21600" y="7494"/>
                    <a:pt x="21600" y="7494"/>
                  </a:cubicBezTo>
                  <a:cubicBezTo>
                    <a:pt x="21600" y="7494"/>
                    <a:pt x="21600" y="7494"/>
                    <a:pt x="21600" y="7494"/>
                  </a:cubicBezTo>
                  <a:cubicBezTo>
                    <a:pt x="21234" y="7053"/>
                    <a:pt x="21234" y="7053"/>
                    <a:pt x="21234" y="7053"/>
                  </a:cubicBezTo>
                  <a:cubicBezTo>
                    <a:pt x="20868" y="7053"/>
                    <a:pt x="20868" y="7053"/>
                    <a:pt x="20868" y="7053"/>
                  </a:cubicBezTo>
                  <a:cubicBezTo>
                    <a:pt x="20502" y="7053"/>
                    <a:pt x="20502" y="7053"/>
                    <a:pt x="20502" y="7053"/>
                  </a:cubicBezTo>
                  <a:cubicBezTo>
                    <a:pt x="20136" y="7053"/>
                    <a:pt x="20136" y="7053"/>
                    <a:pt x="20136" y="7053"/>
                  </a:cubicBezTo>
                  <a:cubicBezTo>
                    <a:pt x="20136" y="7053"/>
                    <a:pt x="20136" y="7053"/>
                    <a:pt x="20136" y="7053"/>
                  </a:cubicBezTo>
                  <a:cubicBezTo>
                    <a:pt x="19769" y="7053"/>
                    <a:pt x="19769" y="7053"/>
                    <a:pt x="19769" y="7053"/>
                  </a:cubicBezTo>
                  <a:cubicBezTo>
                    <a:pt x="19403" y="7053"/>
                    <a:pt x="19403" y="7053"/>
                    <a:pt x="19403" y="7053"/>
                  </a:cubicBezTo>
                  <a:cubicBezTo>
                    <a:pt x="19037" y="7053"/>
                    <a:pt x="19037" y="7053"/>
                    <a:pt x="19037" y="7053"/>
                  </a:cubicBezTo>
                  <a:cubicBezTo>
                    <a:pt x="18671" y="7053"/>
                    <a:pt x="18671" y="7053"/>
                    <a:pt x="18671" y="7053"/>
                  </a:cubicBezTo>
                  <a:cubicBezTo>
                    <a:pt x="19037" y="7053"/>
                    <a:pt x="19037" y="7053"/>
                    <a:pt x="19037" y="7053"/>
                  </a:cubicBezTo>
                  <a:cubicBezTo>
                    <a:pt x="19403" y="7053"/>
                    <a:pt x="19403" y="7053"/>
                    <a:pt x="19403" y="7053"/>
                  </a:cubicBezTo>
                  <a:cubicBezTo>
                    <a:pt x="19403" y="7053"/>
                    <a:pt x="19403" y="7053"/>
                    <a:pt x="19403" y="7053"/>
                  </a:cubicBezTo>
                  <a:cubicBezTo>
                    <a:pt x="19769" y="6612"/>
                    <a:pt x="19769" y="6612"/>
                    <a:pt x="19769" y="6612"/>
                  </a:cubicBezTo>
                  <a:cubicBezTo>
                    <a:pt x="20136" y="6171"/>
                    <a:pt x="20136" y="6171"/>
                    <a:pt x="20136" y="6171"/>
                  </a:cubicBezTo>
                  <a:cubicBezTo>
                    <a:pt x="20136" y="6171"/>
                    <a:pt x="20136" y="6171"/>
                    <a:pt x="20136" y="6171"/>
                  </a:cubicBezTo>
                  <a:cubicBezTo>
                    <a:pt x="19769" y="6171"/>
                    <a:pt x="19769" y="6171"/>
                    <a:pt x="19769" y="6171"/>
                  </a:cubicBezTo>
                  <a:cubicBezTo>
                    <a:pt x="19769" y="5731"/>
                    <a:pt x="19769" y="5731"/>
                    <a:pt x="19769" y="5731"/>
                  </a:cubicBezTo>
                  <a:cubicBezTo>
                    <a:pt x="19769" y="5731"/>
                    <a:pt x="19769" y="5731"/>
                    <a:pt x="19769" y="5731"/>
                  </a:cubicBezTo>
                  <a:cubicBezTo>
                    <a:pt x="19403" y="5290"/>
                    <a:pt x="19403" y="5290"/>
                    <a:pt x="19403" y="5290"/>
                  </a:cubicBezTo>
                  <a:cubicBezTo>
                    <a:pt x="18671" y="5290"/>
                    <a:pt x="18671" y="5290"/>
                    <a:pt x="18671" y="5290"/>
                  </a:cubicBezTo>
                  <a:cubicBezTo>
                    <a:pt x="18671" y="4849"/>
                    <a:pt x="18671" y="4849"/>
                    <a:pt x="18671" y="4849"/>
                  </a:cubicBezTo>
                  <a:cubicBezTo>
                    <a:pt x="18305" y="4849"/>
                    <a:pt x="18305" y="4849"/>
                    <a:pt x="18305" y="4849"/>
                  </a:cubicBezTo>
                  <a:cubicBezTo>
                    <a:pt x="18305" y="4849"/>
                    <a:pt x="18305" y="4849"/>
                    <a:pt x="18305" y="4849"/>
                  </a:cubicBezTo>
                  <a:cubicBezTo>
                    <a:pt x="17939" y="4849"/>
                    <a:pt x="17939" y="4849"/>
                    <a:pt x="17939" y="4849"/>
                  </a:cubicBezTo>
                  <a:cubicBezTo>
                    <a:pt x="17573" y="4408"/>
                    <a:pt x="17573" y="4408"/>
                    <a:pt x="17573" y="4408"/>
                  </a:cubicBezTo>
                  <a:cubicBezTo>
                    <a:pt x="17573" y="4408"/>
                    <a:pt x="17573" y="4408"/>
                    <a:pt x="17573" y="4408"/>
                  </a:cubicBezTo>
                  <a:cubicBezTo>
                    <a:pt x="17573" y="4849"/>
                    <a:pt x="17573" y="4849"/>
                    <a:pt x="17573" y="4849"/>
                  </a:cubicBezTo>
                  <a:cubicBezTo>
                    <a:pt x="17207" y="4408"/>
                    <a:pt x="17207" y="4408"/>
                    <a:pt x="17207" y="4408"/>
                  </a:cubicBezTo>
                  <a:cubicBezTo>
                    <a:pt x="17207" y="4408"/>
                    <a:pt x="17207" y="4408"/>
                    <a:pt x="17207" y="4408"/>
                  </a:cubicBezTo>
                  <a:cubicBezTo>
                    <a:pt x="16841" y="3967"/>
                    <a:pt x="16841" y="3967"/>
                    <a:pt x="16841" y="3967"/>
                  </a:cubicBezTo>
                  <a:cubicBezTo>
                    <a:pt x="16841" y="3967"/>
                    <a:pt x="16841" y="3967"/>
                    <a:pt x="16841" y="3967"/>
                  </a:cubicBezTo>
                  <a:cubicBezTo>
                    <a:pt x="16841" y="3527"/>
                    <a:pt x="16841" y="3527"/>
                    <a:pt x="16841" y="3527"/>
                  </a:cubicBezTo>
                  <a:cubicBezTo>
                    <a:pt x="17573" y="3527"/>
                    <a:pt x="17573" y="3527"/>
                    <a:pt x="17573" y="3527"/>
                  </a:cubicBezTo>
                  <a:cubicBezTo>
                    <a:pt x="17939" y="3527"/>
                    <a:pt x="17939" y="3527"/>
                    <a:pt x="17939" y="3527"/>
                  </a:cubicBezTo>
                  <a:cubicBezTo>
                    <a:pt x="18305" y="3527"/>
                    <a:pt x="18305" y="3527"/>
                    <a:pt x="18305" y="3527"/>
                  </a:cubicBezTo>
                  <a:cubicBezTo>
                    <a:pt x="18305" y="3086"/>
                    <a:pt x="18305" y="3086"/>
                    <a:pt x="18305" y="3086"/>
                  </a:cubicBezTo>
                  <a:cubicBezTo>
                    <a:pt x="17939" y="3086"/>
                    <a:pt x="17939" y="3086"/>
                    <a:pt x="17939" y="3086"/>
                  </a:cubicBezTo>
                  <a:cubicBezTo>
                    <a:pt x="17207" y="3086"/>
                    <a:pt x="17207" y="3086"/>
                    <a:pt x="17207" y="3086"/>
                  </a:cubicBezTo>
                  <a:cubicBezTo>
                    <a:pt x="16841" y="3086"/>
                    <a:pt x="16841" y="3086"/>
                    <a:pt x="16841" y="3086"/>
                  </a:cubicBezTo>
                  <a:cubicBezTo>
                    <a:pt x="16475" y="3086"/>
                    <a:pt x="16475" y="3086"/>
                    <a:pt x="16475" y="3086"/>
                  </a:cubicBezTo>
                  <a:cubicBezTo>
                    <a:pt x="15742" y="3527"/>
                    <a:pt x="15742" y="3527"/>
                    <a:pt x="15742" y="3527"/>
                  </a:cubicBezTo>
                  <a:cubicBezTo>
                    <a:pt x="15376" y="3527"/>
                    <a:pt x="15376" y="3527"/>
                    <a:pt x="15376" y="3527"/>
                  </a:cubicBezTo>
                  <a:cubicBezTo>
                    <a:pt x="15010" y="3527"/>
                    <a:pt x="15010" y="3527"/>
                    <a:pt x="15010" y="3527"/>
                  </a:cubicBezTo>
                  <a:cubicBezTo>
                    <a:pt x="14644" y="3967"/>
                    <a:pt x="14644" y="3967"/>
                    <a:pt x="14644" y="3967"/>
                  </a:cubicBezTo>
                  <a:cubicBezTo>
                    <a:pt x="14278" y="3967"/>
                    <a:pt x="14278" y="3967"/>
                    <a:pt x="14278" y="3967"/>
                  </a:cubicBezTo>
                  <a:cubicBezTo>
                    <a:pt x="13912" y="3967"/>
                    <a:pt x="13912" y="3967"/>
                    <a:pt x="13912" y="3967"/>
                  </a:cubicBezTo>
                  <a:cubicBezTo>
                    <a:pt x="13912" y="4408"/>
                    <a:pt x="13912" y="4408"/>
                    <a:pt x="13912" y="4408"/>
                  </a:cubicBezTo>
                  <a:cubicBezTo>
                    <a:pt x="13180" y="4408"/>
                    <a:pt x="13180" y="4408"/>
                    <a:pt x="13180" y="4408"/>
                  </a:cubicBezTo>
                  <a:cubicBezTo>
                    <a:pt x="13180" y="4408"/>
                    <a:pt x="13180" y="4408"/>
                    <a:pt x="13180" y="4408"/>
                  </a:cubicBezTo>
                  <a:cubicBezTo>
                    <a:pt x="12814" y="4408"/>
                    <a:pt x="12814" y="4408"/>
                    <a:pt x="12814" y="4408"/>
                  </a:cubicBezTo>
                  <a:cubicBezTo>
                    <a:pt x="12081" y="3967"/>
                    <a:pt x="12081" y="3967"/>
                    <a:pt x="12081" y="3967"/>
                  </a:cubicBezTo>
                  <a:cubicBezTo>
                    <a:pt x="12081" y="3527"/>
                    <a:pt x="12081" y="3527"/>
                    <a:pt x="12081" y="3527"/>
                  </a:cubicBezTo>
                  <a:cubicBezTo>
                    <a:pt x="11715" y="3527"/>
                    <a:pt x="11715" y="3527"/>
                    <a:pt x="11715" y="3527"/>
                  </a:cubicBezTo>
                  <a:cubicBezTo>
                    <a:pt x="10983" y="3527"/>
                    <a:pt x="10983" y="3527"/>
                    <a:pt x="10983" y="3527"/>
                  </a:cubicBezTo>
                  <a:cubicBezTo>
                    <a:pt x="9519" y="3967"/>
                    <a:pt x="9519" y="3967"/>
                    <a:pt x="9519" y="3967"/>
                  </a:cubicBezTo>
                  <a:cubicBezTo>
                    <a:pt x="8786" y="3967"/>
                    <a:pt x="8786" y="3967"/>
                    <a:pt x="8786" y="3967"/>
                  </a:cubicBezTo>
                  <a:cubicBezTo>
                    <a:pt x="8420" y="3527"/>
                    <a:pt x="8420" y="3527"/>
                    <a:pt x="8420" y="3527"/>
                  </a:cubicBezTo>
                  <a:cubicBezTo>
                    <a:pt x="8420" y="3527"/>
                    <a:pt x="8420" y="3527"/>
                    <a:pt x="8420" y="3527"/>
                  </a:cubicBezTo>
                  <a:cubicBezTo>
                    <a:pt x="8420" y="3086"/>
                    <a:pt x="8420" y="3086"/>
                    <a:pt x="8420" y="3086"/>
                  </a:cubicBezTo>
                  <a:cubicBezTo>
                    <a:pt x="8420" y="3086"/>
                    <a:pt x="8420" y="3086"/>
                    <a:pt x="8420" y="3086"/>
                  </a:cubicBezTo>
                  <a:cubicBezTo>
                    <a:pt x="8420" y="2645"/>
                    <a:pt x="8420" y="2645"/>
                    <a:pt x="8420" y="2645"/>
                  </a:cubicBezTo>
                  <a:cubicBezTo>
                    <a:pt x="8054" y="2204"/>
                    <a:pt x="8054" y="2204"/>
                    <a:pt x="8054" y="2204"/>
                  </a:cubicBezTo>
                  <a:cubicBezTo>
                    <a:pt x="7688" y="2204"/>
                    <a:pt x="7688" y="2204"/>
                    <a:pt x="7688" y="2204"/>
                  </a:cubicBezTo>
                  <a:cubicBezTo>
                    <a:pt x="6956" y="2204"/>
                    <a:pt x="6956" y="2204"/>
                    <a:pt x="6956" y="2204"/>
                  </a:cubicBezTo>
                  <a:cubicBezTo>
                    <a:pt x="6590" y="2204"/>
                    <a:pt x="6590" y="2204"/>
                    <a:pt x="6590" y="2204"/>
                  </a:cubicBezTo>
                  <a:cubicBezTo>
                    <a:pt x="6590" y="2204"/>
                    <a:pt x="6590" y="2204"/>
                    <a:pt x="6590" y="2204"/>
                  </a:cubicBezTo>
                  <a:cubicBezTo>
                    <a:pt x="6224" y="2204"/>
                    <a:pt x="6224" y="2204"/>
                    <a:pt x="6224" y="2204"/>
                  </a:cubicBezTo>
                  <a:cubicBezTo>
                    <a:pt x="5858" y="1763"/>
                    <a:pt x="5858" y="1763"/>
                    <a:pt x="5858" y="1763"/>
                  </a:cubicBezTo>
                  <a:cubicBezTo>
                    <a:pt x="5858" y="1322"/>
                    <a:pt x="5858" y="1322"/>
                    <a:pt x="5858" y="1322"/>
                  </a:cubicBezTo>
                  <a:cubicBezTo>
                    <a:pt x="5858" y="441"/>
                    <a:pt x="5858" y="441"/>
                    <a:pt x="5858" y="441"/>
                  </a:cubicBezTo>
                  <a:cubicBezTo>
                    <a:pt x="5858" y="441"/>
                    <a:pt x="5858" y="441"/>
                    <a:pt x="5858" y="441"/>
                  </a:cubicBezTo>
                  <a:cubicBezTo>
                    <a:pt x="5125" y="882"/>
                    <a:pt x="5125" y="882"/>
                    <a:pt x="5125" y="882"/>
                  </a:cubicBezTo>
                  <a:cubicBezTo>
                    <a:pt x="4759" y="1322"/>
                    <a:pt x="4759" y="1322"/>
                    <a:pt x="4759" y="1322"/>
                  </a:cubicBezTo>
                  <a:cubicBezTo>
                    <a:pt x="4759" y="1763"/>
                    <a:pt x="4759" y="1763"/>
                    <a:pt x="4759" y="1763"/>
                  </a:cubicBezTo>
                  <a:cubicBezTo>
                    <a:pt x="5125" y="1763"/>
                    <a:pt x="5125" y="1763"/>
                    <a:pt x="5125" y="1763"/>
                  </a:cubicBezTo>
                  <a:cubicBezTo>
                    <a:pt x="5492" y="1763"/>
                    <a:pt x="5492" y="1763"/>
                    <a:pt x="5492" y="1763"/>
                  </a:cubicBezTo>
                  <a:cubicBezTo>
                    <a:pt x="5858" y="1763"/>
                    <a:pt x="5858" y="1763"/>
                    <a:pt x="5858" y="1763"/>
                  </a:cubicBezTo>
                  <a:cubicBezTo>
                    <a:pt x="5858" y="1763"/>
                    <a:pt x="5858" y="1763"/>
                    <a:pt x="5858" y="1763"/>
                  </a:cubicBezTo>
                  <a:cubicBezTo>
                    <a:pt x="5858" y="2204"/>
                    <a:pt x="5858" y="2204"/>
                    <a:pt x="5858" y="2204"/>
                  </a:cubicBezTo>
                  <a:cubicBezTo>
                    <a:pt x="5492" y="2204"/>
                    <a:pt x="5492" y="2204"/>
                    <a:pt x="5492" y="2204"/>
                  </a:cubicBezTo>
                  <a:cubicBezTo>
                    <a:pt x="5125" y="2204"/>
                    <a:pt x="5125" y="2204"/>
                    <a:pt x="5125" y="2204"/>
                  </a:cubicBezTo>
                  <a:cubicBezTo>
                    <a:pt x="5125" y="2204"/>
                    <a:pt x="5125" y="2204"/>
                    <a:pt x="5125" y="2204"/>
                  </a:cubicBezTo>
                  <a:cubicBezTo>
                    <a:pt x="5125" y="2204"/>
                    <a:pt x="5125" y="2204"/>
                    <a:pt x="5125" y="2204"/>
                  </a:cubicBezTo>
                  <a:cubicBezTo>
                    <a:pt x="5125" y="2204"/>
                    <a:pt x="5125" y="2204"/>
                    <a:pt x="5125" y="2204"/>
                  </a:cubicBezTo>
                  <a:cubicBezTo>
                    <a:pt x="4759" y="2645"/>
                    <a:pt x="4759" y="2645"/>
                    <a:pt x="4759" y="2645"/>
                  </a:cubicBezTo>
                  <a:cubicBezTo>
                    <a:pt x="4027" y="2645"/>
                    <a:pt x="4027" y="2645"/>
                    <a:pt x="4027" y="2645"/>
                  </a:cubicBezTo>
                  <a:cubicBezTo>
                    <a:pt x="3295" y="3086"/>
                    <a:pt x="3295" y="3086"/>
                    <a:pt x="3295" y="3086"/>
                  </a:cubicBezTo>
                  <a:cubicBezTo>
                    <a:pt x="2929" y="3086"/>
                    <a:pt x="2929" y="3086"/>
                    <a:pt x="2929" y="3086"/>
                  </a:cubicBezTo>
                  <a:cubicBezTo>
                    <a:pt x="2929" y="3527"/>
                    <a:pt x="2929" y="3527"/>
                    <a:pt x="2929" y="3527"/>
                  </a:cubicBezTo>
                  <a:cubicBezTo>
                    <a:pt x="3295" y="3967"/>
                    <a:pt x="3295" y="3967"/>
                    <a:pt x="3295" y="3967"/>
                  </a:cubicBezTo>
                  <a:cubicBezTo>
                    <a:pt x="3295" y="4408"/>
                    <a:pt x="3295" y="4408"/>
                    <a:pt x="3295" y="4408"/>
                  </a:cubicBezTo>
                  <a:cubicBezTo>
                    <a:pt x="3295" y="5290"/>
                    <a:pt x="3295" y="5290"/>
                    <a:pt x="3295" y="5290"/>
                  </a:cubicBezTo>
                  <a:cubicBezTo>
                    <a:pt x="3295" y="5290"/>
                    <a:pt x="3295" y="5290"/>
                    <a:pt x="3295" y="5290"/>
                  </a:cubicBezTo>
                  <a:cubicBezTo>
                    <a:pt x="3295" y="6171"/>
                    <a:pt x="3295" y="6171"/>
                    <a:pt x="3295" y="6171"/>
                  </a:cubicBezTo>
                  <a:cubicBezTo>
                    <a:pt x="2563" y="6171"/>
                    <a:pt x="2563" y="6171"/>
                    <a:pt x="2563" y="6171"/>
                  </a:cubicBezTo>
                  <a:cubicBezTo>
                    <a:pt x="2197" y="6171"/>
                    <a:pt x="2197" y="6171"/>
                    <a:pt x="2197" y="6171"/>
                  </a:cubicBezTo>
                  <a:cubicBezTo>
                    <a:pt x="2197" y="5731"/>
                    <a:pt x="2197" y="5731"/>
                    <a:pt x="2197" y="5731"/>
                  </a:cubicBezTo>
                  <a:cubicBezTo>
                    <a:pt x="1831" y="5290"/>
                    <a:pt x="1831" y="5290"/>
                    <a:pt x="1831" y="5290"/>
                  </a:cubicBezTo>
                  <a:cubicBezTo>
                    <a:pt x="1831" y="4849"/>
                    <a:pt x="1831" y="4849"/>
                    <a:pt x="1831" y="4849"/>
                  </a:cubicBezTo>
                  <a:cubicBezTo>
                    <a:pt x="2197" y="4849"/>
                    <a:pt x="2197" y="4849"/>
                    <a:pt x="2197" y="4849"/>
                  </a:cubicBezTo>
                  <a:cubicBezTo>
                    <a:pt x="2197" y="4408"/>
                    <a:pt x="2197" y="4408"/>
                    <a:pt x="2197" y="4408"/>
                  </a:cubicBezTo>
                  <a:cubicBezTo>
                    <a:pt x="2929" y="3967"/>
                    <a:pt x="2929" y="3967"/>
                    <a:pt x="2929" y="3967"/>
                  </a:cubicBezTo>
                  <a:cubicBezTo>
                    <a:pt x="2929" y="3527"/>
                    <a:pt x="2929" y="3527"/>
                    <a:pt x="2929" y="3527"/>
                  </a:cubicBezTo>
                  <a:cubicBezTo>
                    <a:pt x="2563" y="3086"/>
                    <a:pt x="2563" y="3086"/>
                    <a:pt x="2563" y="3086"/>
                  </a:cubicBezTo>
                  <a:cubicBezTo>
                    <a:pt x="2563" y="2645"/>
                    <a:pt x="2563" y="2645"/>
                    <a:pt x="2563" y="2645"/>
                  </a:cubicBezTo>
                  <a:cubicBezTo>
                    <a:pt x="2563" y="2645"/>
                    <a:pt x="2563" y="2645"/>
                    <a:pt x="2563" y="2645"/>
                  </a:cubicBezTo>
                  <a:cubicBezTo>
                    <a:pt x="2563" y="2204"/>
                    <a:pt x="2563" y="2204"/>
                    <a:pt x="2563" y="2204"/>
                  </a:cubicBezTo>
                  <a:cubicBezTo>
                    <a:pt x="2197" y="2204"/>
                    <a:pt x="2197" y="2204"/>
                    <a:pt x="2197" y="2204"/>
                  </a:cubicBezTo>
                  <a:cubicBezTo>
                    <a:pt x="2197" y="1763"/>
                    <a:pt x="2197" y="1763"/>
                    <a:pt x="2197" y="1763"/>
                  </a:cubicBezTo>
                  <a:cubicBezTo>
                    <a:pt x="2929" y="1763"/>
                    <a:pt x="2929" y="1763"/>
                    <a:pt x="2929" y="1763"/>
                  </a:cubicBezTo>
                  <a:cubicBezTo>
                    <a:pt x="3295" y="1763"/>
                    <a:pt x="3295" y="1763"/>
                    <a:pt x="3295" y="1763"/>
                  </a:cubicBezTo>
                  <a:cubicBezTo>
                    <a:pt x="3295" y="1322"/>
                    <a:pt x="3295" y="1322"/>
                    <a:pt x="3295" y="1322"/>
                  </a:cubicBezTo>
                  <a:cubicBezTo>
                    <a:pt x="3295" y="1322"/>
                    <a:pt x="3295" y="1322"/>
                    <a:pt x="3295" y="1322"/>
                  </a:cubicBezTo>
                  <a:cubicBezTo>
                    <a:pt x="3295" y="1322"/>
                    <a:pt x="3295" y="1322"/>
                    <a:pt x="3295" y="1322"/>
                  </a:cubicBezTo>
                  <a:cubicBezTo>
                    <a:pt x="2563" y="1763"/>
                    <a:pt x="2563" y="1763"/>
                    <a:pt x="2563" y="1763"/>
                  </a:cubicBezTo>
                  <a:cubicBezTo>
                    <a:pt x="1831" y="2204"/>
                    <a:pt x="1831" y="2204"/>
                    <a:pt x="1831" y="2204"/>
                  </a:cubicBezTo>
                  <a:cubicBezTo>
                    <a:pt x="1831" y="2645"/>
                    <a:pt x="1831" y="2645"/>
                    <a:pt x="1831" y="2645"/>
                  </a:cubicBezTo>
                  <a:cubicBezTo>
                    <a:pt x="1464" y="2645"/>
                    <a:pt x="1464" y="2645"/>
                    <a:pt x="1464" y="2645"/>
                  </a:cubicBezTo>
                  <a:cubicBezTo>
                    <a:pt x="1098" y="3086"/>
                    <a:pt x="1098" y="3086"/>
                    <a:pt x="1098" y="3086"/>
                  </a:cubicBezTo>
                  <a:cubicBezTo>
                    <a:pt x="1098" y="3527"/>
                    <a:pt x="1098" y="3527"/>
                    <a:pt x="1098" y="3527"/>
                  </a:cubicBezTo>
                  <a:cubicBezTo>
                    <a:pt x="366" y="3967"/>
                    <a:pt x="366" y="3967"/>
                    <a:pt x="366" y="3967"/>
                  </a:cubicBezTo>
                  <a:cubicBezTo>
                    <a:pt x="366" y="4408"/>
                    <a:pt x="366" y="4408"/>
                    <a:pt x="366" y="4408"/>
                  </a:cubicBezTo>
                  <a:cubicBezTo>
                    <a:pt x="366" y="4849"/>
                    <a:pt x="366" y="4849"/>
                    <a:pt x="366" y="4849"/>
                  </a:cubicBezTo>
                  <a:cubicBezTo>
                    <a:pt x="366" y="5290"/>
                    <a:pt x="366" y="5290"/>
                    <a:pt x="366" y="5290"/>
                  </a:cubicBezTo>
                  <a:cubicBezTo>
                    <a:pt x="0" y="5731"/>
                    <a:pt x="0" y="5731"/>
                    <a:pt x="0" y="5731"/>
                  </a:cubicBezTo>
                  <a:cubicBezTo>
                    <a:pt x="0" y="6171"/>
                    <a:pt x="0" y="6171"/>
                    <a:pt x="0" y="6171"/>
                  </a:cubicBezTo>
                  <a:cubicBezTo>
                    <a:pt x="366" y="6171"/>
                    <a:pt x="366" y="6171"/>
                    <a:pt x="366" y="6171"/>
                  </a:cubicBezTo>
                  <a:cubicBezTo>
                    <a:pt x="732" y="6171"/>
                    <a:pt x="732" y="6171"/>
                    <a:pt x="732" y="6171"/>
                  </a:cubicBezTo>
                  <a:cubicBezTo>
                    <a:pt x="1098" y="7494"/>
                    <a:pt x="1098" y="7494"/>
                    <a:pt x="1098" y="7494"/>
                  </a:cubicBezTo>
                  <a:cubicBezTo>
                    <a:pt x="1464" y="7935"/>
                    <a:pt x="1464" y="7935"/>
                    <a:pt x="1464" y="7935"/>
                  </a:cubicBezTo>
                  <a:cubicBezTo>
                    <a:pt x="1464" y="8376"/>
                    <a:pt x="1464" y="8376"/>
                    <a:pt x="1464" y="8376"/>
                  </a:cubicBezTo>
                  <a:cubicBezTo>
                    <a:pt x="1464" y="8376"/>
                    <a:pt x="1464" y="8376"/>
                    <a:pt x="1464" y="8376"/>
                  </a:cubicBezTo>
                  <a:cubicBezTo>
                    <a:pt x="1464" y="8816"/>
                    <a:pt x="1464" y="8816"/>
                    <a:pt x="1464" y="8816"/>
                  </a:cubicBezTo>
                  <a:cubicBezTo>
                    <a:pt x="1464" y="8816"/>
                    <a:pt x="1464" y="8816"/>
                    <a:pt x="1464" y="8816"/>
                  </a:cubicBezTo>
                  <a:cubicBezTo>
                    <a:pt x="1464" y="9257"/>
                    <a:pt x="1464" y="9257"/>
                    <a:pt x="1464" y="9257"/>
                  </a:cubicBezTo>
                  <a:cubicBezTo>
                    <a:pt x="1831" y="9698"/>
                    <a:pt x="1831" y="9698"/>
                    <a:pt x="1831" y="9698"/>
                  </a:cubicBezTo>
                  <a:cubicBezTo>
                    <a:pt x="2197" y="9698"/>
                    <a:pt x="2197" y="9698"/>
                    <a:pt x="2197" y="9698"/>
                  </a:cubicBezTo>
                  <a:cubicBezTo>
                    <a:pt x="2563" y="9698"/>
                    <a:pt x="2563" y="9698"/>
                    <a:pt x="2563" y="9698"/>
                  </a:cubicBezTo>
                  <a:cubicBezTo>
                    <a:pt x="2929" y="10139"/>
                    <a:pt x="2929" y="10139"/>
                    <a:pt x="2929" y="10139"/>
                  </a:cubicBezTo>
                  <a:cubicBezTo>
                    <a:pt x="2929" y="9698"/>
                    <a:pt x="2929" y="9698"/>
                    <a:pt x="2929" y="9698"/>
                  </a:cubicBezTo>
                  <a:cubicBezTo>
                    <a:pt x="3661" y="9698"/>
                    <a:pt x="3661" y="9698"/>
                    <a:pt x="3661" y="9698"/>
                  </a:cubicBezTo>
                  <a:cubicBezTo>
                    <a:pt x="4027" y="10139"/>
                    <a:pt x="4027" y="10139"/>
                    <a:pt x="4027" y="10139"/>
                  </a:cubicBezTo>
                  <a:cubicBezTo>
                    <a:pt x="4027" y="10139"/>
                    <a:pt x="4027" y="10139"/>
                    <a:pt x="4027" y="10139"/>
                  </a:cubicBezTo>
                  <a:cubicBezTo>
                    <a:pt x="4393" y="9698"/>
                    <a:pt x="4393" y="9698"/>
                    <a:pt x="4393" y="9698"/>
                  </a:cubicBezTo>
                  <a:cubicBezTo>
                    <a:pt x="5125" y="10139"/>
                    <a:pt x="5125" y="10139"/>
                    <a:pt x="5125" y="10139"/>
                  </a:cubicBezTo>
                  <a:cubicBezTo>
                    <a:pt x="5125" y="10139"/>
                    <a:pt x="5125" y="10139"/>
                    <a:pt x="5125" y="10139"/>
                  </a:cubicBezTo>
                  <a:cubicBezTo>
                    <a:pt x="6590" y="11461"/>
                    <a:pt x="6590" y="11461"/>
                    <a:pt x="6590" y="11461"/>
                  </a:cubicBezTo>
                  <a:cubicBezTo>
                    <a:pt x="6956" y="11461"/>
                    <a:pt x="6956" y="11461"/>
                    <a:pt x="6956" y="11461"/>
                  </a:cubicBezTo>
                  <a:cubicBezTo>
                    <a:pt x="6956" y="11461"/>
                    <a:pt x="6956" y="11461"/>
                    <a:pt x="6956" y="11461"/>
                  </a:cubicBezTo>
                  <a:cubicBezTo>
                    <a:pt x="7322" y="11461"/>
                    <a:pt x="7322" y="11461"/>
                    <a:pt x="7322" y="11461"/>
                  </a:cubicBezTo>
                  <a:cubicBezTo>
                    <a:pt x="7688" y="11461"/>
                    <a:pt x="7688" y="11461"/>
                    <a:pt x="7688" y="11461"/>
                  </a:cubicBezTo>
                  <a:cubicBezTo>
                    <a:pt x="7688" y="11461"/>
                    <a:pt x="7688" y="11461"/>
                    <a:pt x="7688" y="11461"/>
                  </a:cubicBezTo>
                  <a:cubicBezTo>
                    <a:pt x="8054" y="11461"/>
                    <a:pt x="8054" y="11461"/>
                    <a:pt x="8054" y="11461"/>
                  </a:cubicBezTo>
                  <a:cubicBezTo>
                    <a:pt x="8420" y="11461"/>
                    <a:pt x="8420" y="11461"/>
                    <a:pt x="8420" y="11461"/>
                  </a:cubicBezTo>
                  <a:cubicBezTo>
                    <a:pt x="8786" y="11461"/>
                    <a:pt x="8786" y="11461"/>
                    <a:pt x="8786" y="11461"/>
                  </a:cubicBezTo>
                  <a:cubicBezTo>
                    <a:pt x="8786" y="11461"/>
                    <a:pt x="8786" y="11461"/>
                    <a:pt x="8786" y="11461"/>
                  </a:cubicBezTo>
                  <a:cubicBezTo>
                    <a:pt x="9153" y="11461"/>
                    <a:pt x="9153" y="11461"/>
                    <a:pt x="9153" y="11461"/>
                  </a:cubicBezTo>
                  <a:cubicBezTo>
                    <a:pt x="9519" y="11461"/>
                    <a:pt x="9519" y="11461"/>
                    <a:pt x="9519" y="11461"/>
                  </a:cubicBezTo>
                  <a:cubicBezTo>
                    <a:pt x="9519" y="12343"/>
                    <a:pt x="9519" y="12343"/>
                    <a:pt x="9519" y="12343"/>
                  </a:cubicBezTo>
                  <a:cubicBezTo>
                    <a:pt x="9519" y="12343"/>
                    <a:pt x="9519" y="12343"/>
                    <a:pt x="9519" y="12343"/>
                  </a:cubicBezTo>
                  <a:cubicBezTo>
                    <a:pt x="9519" y="12784"/>
                    <a:pt x="9519" y="12784"/>
                    <a:pt x="9519" y="12784"/>
                  </a:cubicBezTo>
                  <a:cubicBezTo>
                    <a:pt x="9153" y="12784"/>
                    <a:pt x="9153" y="12784"/>
                    <a:pt x="9153" y="12784"/>
                  </a:cubicBezTo>
                  <a:cubicBezTo>
                    <a:pt x="8786" y="13224"/>
                    <a:pt x="8786" y="13224"/>
                    <a:pt x="8786" y="13224"/>
                  </a:cubicBezTo>
                  <a:cubicBezTo>
                    <a:pt x="8786" y="13224"/>
                    <a:pt x="8786" y="13224"/>
                    <a:pt x="8786" y="13224"/>
                  </a:cubicBezTo>
                  <a:cubicBezTo>
                    <a:pt x="8786" y="14106"/>
                    <a:pt x="8786" y="14106"/>
                    <a:pt x="8786" y="14106"/>
                  </a:cubicBezTo>
                  <a:cubicBezTo>
                    <a:pt x="8786" y="14106"/>
                    <a:pt x="8786" y="14106"/>
                    <a:pt x="8786" y="14106"/>
                  </a:cubicBezTo>
                  <a:cubicBezTo>
                    <a:pt x="8786" y="14547"/>
                    <a:pt x="8786" y="14547"/>
                    <a:pt x="8786" y="14547"/>
                  </a:cubicBezTo>
                  <a:cubicBezTo>
                    <a:pt x="8786" y="14988"/>
                    <a:pt x="8786" y="14988"/>
                    <a:pt x="8786" y="14988"/>
                  </a:cubicBezTo>
                  <a:cubicBezTo>
                    <a:pt x="8786" y="15429"/>
                    <a:pt x="8786" y="15429"/>
                    <a:pt x="8786" y="15429"/>
                  </a:cubicBezTo>
                  <a:cubicBezTo>
                    <a:pt x="8786" y="15869"/>
                    <a:pt x="8786" y="15869"/>
                    <a:pt x="8786" y="15869"/>
                  </a:cubicBezTo>
                  <a:cubicBezTo>
                    <a:pt x="9153" y="16751"/>
                    <a:pt x="9153" y="16751"/>
                    <a:pt x="9153" y="16751"/>
                  </a:cubicBezTo>
                  <a:cubicBezTo>
                    <a:pt x="8786" y="17633"/>
                    <a:pt x="8786" y="17633"/>
                    <a:pt x="8786" y="17633"/>
                  </a:cubicBezTo>
                  <a:cubicBezTo>
                    <a:pt x="8786" y="18073"/>
                    <a:pt x="8786" y="18073"/>
                    <a:pt x="8786" y="18073"/>
                  </a:cubicBezTo>
                  <a:cubicBezTo>
                    <a:pt x="9153" y="18073"/>
                    <a:pt x="9153" y="18073"/>
                    <a:pt x="9153" y="18073"/>
                  </a:cubicBezTo>
                  <a:cubicBezTo>
                    <a:pt x="9153" y="18073"/>
                    <a:pt x="9153" y="18073"/>
                    <a:pt x="9153" y="18073"/>
                  </a:cubicBezTo>
                  <a:cubicBezTo>
                    <a:pt x="9153" y="18073"/>
                    <a:pt x="9153" y="18073"/>
                    <a:pt x="9153" y="18073"/>
                  </a:cubicBezTo>
                  <a:cubicBezTo>
                    <a:pt x="9153" y="18073"/>
                    <a:pt x="9153" y="18073"/>
                    <a:pt x="9153" y="18073"/>
                  </a:cubicBezTo>
                  <a:cubicBezTo>
                    <a:pt x="9519" y="18514"/>
                    <a:pt x="9519" y="18514"/>
                    <a:pt x="9519" y="18514"/>
                  </a:cubicBezTo>
                  <a:cubicBezTo>
                    <a:pt x="9519" y="18514"/>
                    <a:pt x="9519" y="18514"/>
                    <a:pt x="9519" y="18514"/>
                  </a:cubicBezTo>
                  <a:cubicBezTo>
                    <a:pt x="9519" y="18955"/>
                    <a:pt x="9519" y="18955"/>
                    <a:pt x="9519" y="18955"/>
                  </a:cubicBezTo>
                  <a:cubicBezTo>
                    <a:pt x="9885" y="19396"/>
                    <a:pt x="9885" y="19396"/>
                    <a:pt x="9885" y="19396"/>
                  </a:cubicBezTo>
                  <a:cubicBezTo>
                    <a:pt x="9885" y="20278"/>
                    <a:pt x="9885" y="20278"/>
                    <a:pt x="9885" y="20278"/>
                  </a:cubicBezTo>
                  <a:cubicBezTo>
                    <a:pt x="10251" y="20718"/>
                    <a:pt x="10251" y="20718"/>
                    <a:pt x="10251" y="20718"/>
                  </a:cubicBezTo>
                  <a:cubicBezTo>
                    <a:pt x="9885" y="20718"/>
                    <a:pt x="9885" y="20718"/>
                    <a:pt x="9885" y="20718"/>
                  </a:cubicBezTo>
                  <a:close/>
                  <a:moveTo>
                    <a:pt x="8054" y="441"/>
                  </a:moveTo>
                  <a:cubicBezTo>
                    <a:pt x="8054" y="441"/>
                    <a:pt x="8054" y="441"/>
                    <a:pt x="8054" y="441"/>
                  </a:cubicBezTo>
                  <a:cubicBezTo>
                    <a:pt x="8420" y="882"/>
                    <a:pt x="8420" y="882"/>
                    <a:pt x="8420" y="882"/>
                  </a:cubicBezTo>
                  <a:cubicBezTo>
                    <a:pt x="8420" y="882"/>
                    <a:pt x="8420" y="882"/>
                    <a:pt x="8420" y="882"/>
                  </a:cubicBezTo>
                  <a:cubicBezTo>
                    <a:pt x="8420" y="882"/>
                    <a:pt x="8420" y="882"/>
                    <a:pt x="8420" y="882"/>
                  </a:cubicBezTo>
                  <a:cubicBezTo>
                    <a:pt x="8054" y="882"/>
                    <a:pt x="8054" y="882"/>
                    <a:pt x="8054" y="882"/>
                  </a:cubicBezTo>
                  <a:cubicBezTo>
                    <a:pt x="8054" y="441"/>
                    <a:pt x="8054" y="441"/>
                    <a:pt x="8054" y="441"/>
                  </a:cubicBezTo>
                  <a:close/>
                  <a:moveTo>
                    <a:pt x="6956" y="441"/>
                  </a:moveTo>
                  <a:cubicBezTo>
                    <a:pt x="7322" y="441"/>
                    <a:pt x="7322" y="441"/>
                    <a:pt x="7322" y="441"/>
                  </a:cubicBezTo>
                  <a:cubicBezTo>
                    <a:pt x="7322" y="882"/>
                    <a:pt x="7322" y="882"/>
                    <a:pt x="7322" y="882"/>
                  </a:cubicBezTo>
                  <a:cubicBezTo>
                    <a:pt x="7322" y="882"/>
                    <a:pt x="7322" y="882"/>
                    <a:pt x="7322" y="882"/>
                  </a:cubicBezTo>
                  <a:cubicBezTo>
                    <a:pt x="6956" y="882"/>
                    <a:pt x="6956" y="882"/>
                    <a:pt x="6956" y="882"/>
                  </a:cubicBezTo>
                  <a:cubicBezTo>
                    <a:pt x="6590" y="441"/>
                    <a:pt x="6590" y="441"/>
                    <a:pt x="6590" y="441"/>
                  </a:cubicBezTo>
                  <a:cubicBezTo>
                    <a:pt x="6956" y="441"/>
                    <a:pt x="6956" y="441"/>
                    <a:pt x="6956" y="441"/>
                  </a:cubicBezTo>
                  <a:close/>
                  <a:moveTo>
                    <a:pt x="5125" y="0"/>
                  </a:moveTo>
                  <a:cubicBezTo>
                    <a:pt x="5492" y="0"/>
                    <a:pt x="5492" y="0"/>
                    <a:pt x="5492" y="0"/>
                  </a:cubicBezTo>
                  <a:cubicBezTo>
                    <a:pt x="5858" y="0"/>
                    <a:pt x="5858" y="0"/>
                    <a:pt x="5858" y="0"/>
                  </a:cubicBezTo>
                  <a:cubicBezTo>
                    <a:pt x="5492" y="0"/>
                    <a:pt x="5492" y="0"/>
                    <a:pt x="5492" y="0"/>
                  </a:cubicBezTo>
                  <a:cubicBezTo>
                    <a:pt x="5125" y="0"/>
                    <a:pt x="5125" y="0"/>
                    <a:pt x="5125" y="0"/>
                  </a:cubicBezTo>
                  <a:close/>
                  <a:moveTo>
                    <a:pt x="14278" y="3086"/>
                  </a:moveTo>
                  <a:cubicBezTo>
                    <a:pt x="14644" y="2645"/>
                    <a:pt x="14644" y="2645"/>
                    <a:pt x="14644" y="2645"/>
                  </a:cubicBezTo>
                  <a:cubicBezTo>
                    <a:pt x="15010" y="2645"/>
                    <a:pt x="15010" y="2645"/>
                    <a:pt x="15010" y="2645"/>
                  </a:cubicBezTo>
                  <a:cubicBezTo>
                    <a:pt x="15376" y="2645"/>
                    <a:pt x="15376" y="2645"/>
                    <a:pt x="15376" y="2645"/>
                  </a:cubicBezTo>
                  <a:cubicBezTo>
                    <a:pt x="15376" y="2645"/>
                    <a:pt x="15376" y="2645"/>
                    <a:pt x="15376" y="2645"/>
                  </a:cubicBezTo>
                  <a:cubicBezTo>
                    <a:pt x="15376" y="3086"/>
                    <a:pt x="15376" y="3086"/>
                    <a:pt x="15376" y="3086"/>
                  </a:cubicBezTo>
                  <a:cubicBezTo>
                    <a:pt x="15010" y="3086"/>
                    <a:pt x="15010" y="3086"/>
                    <a:pt x="15010" y="3086"/>
                  </a:cubicBezTo>
                  <a:cubicBezTo>
                    <a:pt x="14644" y="3086"/>
                    <a:pt x="14644" y="3086"/>
                    <a:pt x="14644" y="3086"/>
                  </a:cubicBezTo>
                  <a:cubicBezTo>
                    <a:pt x="14644" y="3086"/>
                    <a:pt x="14278" y="3086"/>
                    <a:pt x="14278" y="3086"/>
                  </a:cubicBezTo>
                  <a:close/>
                  <a:moveTo>
                    <a:pt x="14278" y="3086"/>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3" name="Google Shape;953;p16"/>
            <p:cNvSpPr/>
            <p:nvPr/>
          </p:nvSpPr>
          <p:spPr>
            <a:xfrm>
              <a:off x="3597" y="4207"/>
              <a:ext cx="508" cy="633"/>
            </a:xfrm>
            <a:custGeom>
              <a:avLst/>
              <a:gdLst/>
              <a:ahLst/>
              <a:cxnLst/>
              <a:rect l="l" t="t" r="r" b="b"/>
              <a:pathLst>
                <a:path w="21600" h="21600" extrusionOk="0">
                  <a:moveTo>
                    <a:pt x="15984" y="21600"/>
                  </a:moveTo>
                  <a:lnTo>
                    <a:pt x="16416" y="21009"/>
                  </a:lnTo>
                  <a:lnTo>
                    <a:pt x="17172" y="18141"/>
                  </a:lnTo>
                  <a:lnTo>
                    <a:pt x="17604" y="17550"/>
                  </a:lnTo>
                  <a:lnTo>
                    <a:pt x="16848" y="17213"/>
                  </a:lnTo>
                  <a:lnTo>
                    <a:pt x="16416" y="16959"/>
                  </a:lnTo>
                  <a:lnTo>
                    <a:pt x="15984" y="16622"/>
                  </a:lnTo>
                  <a:lnTo>
                    <a:pt x="15984" y="15694"/>
                  </a:lnTo>
                  <a:lnTo>
                    <a:pt x="17604" y="15694"/>
                  </a:lnTo>
                  <a:lnTo>
                    <a:pt x="17604" y="15356"/>
                  </a:lnTo>
                  <a:lnTo>
                    <a:pt x="17172" y="14766"/>
                  </a:lnTo>
                  <a:lnTo>
                    <a:pt x="16848" y="14766"/>
                  </a:lnTo>
                  <a:lnTo>
                    <a:pt x="16416" y="14428"/>
                  </a:lnTo>
                  <a:lnTo>
                    <a:pt x="16848" y="14091"/>
                  </a:lnTo>
                  <a:lnTo>
                    <a:pt x="18792" y="14091"/>
                  </a:lnTo>
                  <a:lnTo>
                    <a:pt x="18792" y="13753"/>
                  </a:lnTo>
                  <a:lnTo>
                    <a:pt x="19224" y="13753"/>
                  </a:lnTo>
                  <a:lnTo>
                    <a:pt x="19656" y="14091"/>
                  </a:lnTo>
                  <a:lnTo>
                    <a:pt x="19980" y="13753"/>
                  </a:lnTo>
                  <a:lnTo>
                    <a:pt x="20412" y="13500"/>
                  </a:lnTo>
                  <a:lnTo>
                    <a:pt x="20412" y="13753"/>
                  </a:lnTo>
                  <a:lnTo>
                    <a:pt x="20844" y="14091"/>
                  </a:lnTo>
                  <a:lnTo>
                    <a:pt x="20844" y="14766"/>
                  </a:lnTo>
                  <a:lnTo>
                    <a:pt x="21600" y="14766"/>
                  </a:lnTo>
                  <a:lnTo>
                    <a:pt x="21168" y="14428"/>
                  </a:lnTo>
                  <a:lnTo>
                    <a:pt x="21168" y="13753"/>
                  </a:lnTo>
                  <a:lnTo>
                    <a:pt x="20844" y="13500"/>
                  </a:lnTo>
                  <a:lnTo>
                    <a:pt x="20844" y="13163"/>
                  </a:lnTo>
                  <a:lnTo>
                    <a:pt x="20412" y="12825"/>
                  </a:lnTo>
                  <a:lnTo>
                    <a:pt x="19980" y="12825"/>
                  </a:lnTo>
                  <a:lnTo>
                    <a:pt x="19980" y="12572"/>
                  </a:lnTo>
                  <a:lnTo>
                    <a:pt x="20412" y="11897"/>
                  </a:lnTo>
                  <a:lnTo>
                    <a:pt x="19980" y="11306"/>
                  </a:lnTo>
                  <a:lnTo>
                    <a:pt x="19980" y="9366"/>
                  </a:lnTo>
                  <a:lnTo>
                    <a:pt x="20412" y="9113"/>
                  </a:lnTo>
                  <a:lnTo>
                    <a:pt x="20844" y="9113"/>
                  </a:lnTo>
                  <a:lnTo>
                    <a:pt x="20844" y="8184"/>
                  </a:lnTo>
                  <a:lnTo>
                    <a:pt x="17604" y="8184"/>
                  </a:lnTo>
                  <a:lnTo>
                    <a:pt x="15984" y="7256"/>
                  </a:lnTo>
                  <a:lnTo>
                    <a:pt x="15228" y="6919"/>
                  </a:lnTo>
                  <a:lnTo>
                    <a:pt x="14796" y="7256"/>
                  </a:lnTo>
                  <a:lnTo>
                    <a:pt x="14364" y="6919"/>
                  </a:lnTo>
                  <a:lnTo>
                    <a:pt x="13608" y="6919"/>
                  </a:lnTo>
                  <a:lnTo>
                    <a:pt x="13608" y="7256"/>
                  </a:lnTo>
                  <a:lnTo>
                    <a:pt x="13176" y="6919"/>
                  </a:lnTo>
                  <a:lnTo>
                    <a:pt x="12420" y="6919"/>
                  </a:lnTo>
                  <a:lnTo>
                    <a:pt x="11988" y="6581"/>
                  </a:lnTo>
                  <a:lnTo>
                    <a:pt x="11988" y="5653"/>
                  </a:lnTo>
                  <a:lnTo>
                    <a:pt x="11664" y="5316"/>
                  </a:lnTo>
                  <a:lnTo>
                    <a:pt x="11232" y="4388"/>
                  </a:lnTo>
                  <a:lnTo>
                    <a:pt x="10368" y="4388"/>
                  </a:lnTo>
                  <a:lnTo>
                    <a:pt x="10368" y="4050"/>
                  </a:lnTo>
                  <a:lnTo>
                    <a:pt x="10800" y="3797"/>
                  </a:lnTo>
                  <a:lnTo>
                    <a:pt x="10800" y="2869"/>
                  </a:lnTo>
                  <a:lnTo>
                    <a:pt x="11664" y="2531"/>
                  </a:lnTo>
                  <a:lnTo>
                    <a:pt x="11664" y="2194"/>
                  </a:lnTo>
                  <a:lnTo>
                    <a:pt x="11988" y="1856"/>
                  </a:lnTo>
                  <a:lnTo>
                    <a:pt x="12420" y="1856"/>
                  </a:lnTo>
                  <a:lnTo>
                    <a:pt x="12420" y="1603"/>
                  </a:lnTo>
                  <a:lnTo>
                    <a:pt x="13176" y="1266"/>
                  </a:lnTo>
                  <a:lnTo>
                    <a:pt x="14040" y="928"/>
                  </a:lnTo>
                  <a:lnTo>
                    <a:pt x="14364" y="928"/>
                  </a:lnTo>
                  <a:lnTo>
                    <a:pt x="14364" y="338"/>
                  </a:lnTo>
                  <a:lnTo>
                    <a:pt x="13608" y="0"/>
                  </a:lnTo>
                  <a:lnTo>
                    <a:pt x="13176" y="338"/>
                  </a:lnTo>
                  <a:lnTo>
                    <a:pt x="12420" y="338"/>
                  </a:lnTo>
                  <a:lnTo>
                    <a:pt x="12420" y="928"/>
                  </a:lnTo>
                  <a:lnTo>
                    <a:pt x="11664" y="928"/>
                  </a:lnTo>
                  <a:lnTo>
                    <a:pt x="10800" y="1603"/>
                  </a:lnTo>
                  <a:lnTo>
                    <a:pt x="8856" y="1603"/>
                  </a:lnTo>
                  <a:lnTo>
                    <a:pt x="8856" y="2531"/>
                  </a:lnTo>
                  <a:lnTo>
                    <a:pt x="8424" y="2194"/>
                  </a:lnTo>
                  <a:lnTo>
                    <a:pt x="8856" y="1856"/>
                  </a:lnTo>
                  <a:lnTo>
                    <a:pt x="7668" y="1856"/>
                  </a:lnTo>
                  <a:lnTo>
                    <a:pt x="7236" y="2194"/>
                  </a:lnTo>
                  <a:lnTo>
                    <a:pt x="6804" y="2194"/>
                  </a:lnTo>
                  <a:lnTo>
                    <a:pt x="6804" y="2531"/>
                  </a:lnTo>
                  <a:lnTo>
                    <a:pt x="6048" y="3122"/>
                  </a:lnTo>
                  <a:lnTo>
                    <a:pt x="6048" y="3459"/>
                  </a:lnTo>
                  <a:lnTo>
                    <a:pt x="6372" y="3459"/>
                  </a:lnTo>
                  <a:lnTo>
                    <a:pt x="6372" y="3797"/>
                  </a:lnTo>
                  <a:lnTo>
                    <a:pt x="6048" y="4050"/>
                  </a:lnTo>
                  <a:lnTo>
                    <a:pt x="5616" y="4050"/>
                  </a:lnTo>
                  <a:lnTo>
                    <a:pt x="4860" y="4388"/>
                  </a:lnTo>
                  <a:lnTo>
                    <a:pt x="4428" y="4725"/>
                  </a:lnTo>
                  <a:lnTo>
                    <a:pt x="4428" y="5063"/>
                  </a:lnTo>
                  <a:lnTo>
                    <a:pt x="3996" y="5063"/>
                  </a:lnTo>
                  <a:lnTo>
                    <a:pt x="4428" y="5316"/>
                  </a:lnTo>
                  <a:lnTo>
                    <a:pt x="4428" y="5653"/>
                  </a:lnTo>
                  <a:lnTo>
                    <a:pt x="3996" y="5991"/>
                  </a:lnTo>
                  <a:lnTo>
                    <a:pt x="3564" y="5653"/>
                  </a:lnTo>
                  <a:lnTo>
                    <a:pt x="3996" y="5653"/>
                  </a:lnTo>
                  <a:lnTo>
                    <a:pt x="3240" y="5063"/>
                  </a:lnTo>
                  <a:lnTo>
                    <a:pt x="2808" y="5063"/>
                  </a:lnTo>
                  <a:lnTo>
                    <a:pt x="3240" y="5316"/>
                  </a:lnTo>
                  <a:lnTo>
                    <a:pt x="3240" y="5653"/>
                  </a:lnTo>
                  <a:lnTo>
                    <a:pt x="2808" y="5991"/>
                  </a:lnTo>
                  <a:lnTo>
                    <a:pt x="2808" y="6244"/>
                  </a:lnTo>
                  <a:lnTo>
                    <a:pt x="2376" y="6244"/>
                  </a:lnTo>
                  <a:lnTo>
                    <a:pt x="2052" y="6919"/>
                  </a:lnTo>
                  <a:lnTo>
                    <a:pt x="2376" y="6919"/>
                  </a:lnTo>
                  <a:lnTo>
                    <a:pt x="2376" y="7509"/>
                  </a:lnTo>
                  <a:lnTo>
                    <a:pt x="2808" y="7847"/>
                  </a:lnTo>
                  <a:lnTo>
                    <a:pt x="3240" y="7509"/>
                  </a:lnTo>
                  <a:lnTo>
                    <a:pt x="3240" y="8184"/>
                  </a:lnTo>
                  <a:lnTo>
                    <a:pt x="2808" y="8184"/>
                  </a:lnTo>
                  <a:lnTo>
                    <a:pt x="2808" y="8438"/>
                  </a:lnTo>
                  <a:lnTo>
                    <a:pt x="3240" y="8438"/>
                  </a:lnTo>
                  <a:lnTo>
                    <a:pt x="3240" y="8775"/>
                  </a:lnTo>
                  <a:lnTo>
                    <a:pt x="2808" y="9113"/>
                  </a:lnTo>
                  <a:lnTo>
                    <a:pt x="3240" y="9366"/>
                  </a:lnTo>
                  <a:lnTo>
                    <a:pt x="3240" y="10378"/>
                  </a:lnTo>
                  <a:lnTo>
                    <a:pt x="2808" y="10631"/>
                  </a:lnTo>
                  <a:lnTo>
                    <a:pt x="2808" y="10969"/>
                  </a:lnTo>
                  <a:lnTo>
                    <a:pt x="3240" y="10969"/>
                  </a:lnTo>
                  <a:lnTo>
                    <a:pt x="3564" y="11306"/>
                  </a:lnTo>
                  <a:lnTo>
                    <a:pt x="3564" y="11559"/>
                  </a:lnTo>
                  <a:lnTo>
                    <a:pt x="3240" y="11897"/>
                  </a:lnTo>
                  <a:lnTo>
                    <a:pt x="2052" y="12825"/>
                  </a:lnTo>
                  <a:lnTo>
                    <a:pt x="1188" y="12825"/>
                  </a:lnTo>
                  <a:lnTo>
                    <a:pt x="864" y="13163"/>
                  </a:lnTo>
                  <a:lnTo>
                    <a:pt x="432" y="13753"/>
                  </a:lnTo>
                  <a:lnTo>
                    <a:pt x="432" y="14091"/>
                  </a:lnTo>
                  <a:lnTo>
                    <a:pt x="0" y="14428"/>
                  </a:lnTo>
                  <a:lnTo>
                    <a:pt x="864" y="14428"/>
                  </a:lnTo>
                  <a:lnTo>
                    <a:pt x="1188" y="14766"/>
                  </a:lnTo>
                  <a:lnTo>
                    <a:pt x="2052" y="15019"/>
                  </a:lnTo>
                  <a:lnTo>
                    <a:pt x="2376" y="15019"/>
                  </a:lnTo>
                  <a:lnTo>
                    <a:pt x="2808" y="15356"/>
                  </a:lnTo>
                  <a:lnTo>
                    <a:pt x="2808" y="15947"/>
                  </a:lnTo>
                  <a:lnTo>
                    <a:pt x="3996" y="15947"/>
                  </a:lnTo>
                  <a:lnTo>
                    <a:pt x="3996" y="16284"/>
                  </a:lnTo>
                  <a:lnTo>
                    <a:pt x="4860" y="16284"/>
                  </a:lnTo>
                  <a:lnTo>
                    <a:pt x="4860" y="15947"/>
                  </a:lnTo>
                  <a:lnTo>
                    <a:pt x="5184" y="15694"/>
                  </a:lnTo>
                  <a:lnTo>
                    <a:pt x="6048" y="15947"/>
                  </a:lnTo>
                  <a:lnTo>
                    <a:pt x="6048" y="16284"/>
                  </a:lnTo>
                  <a:lnTo>
                    <a:pt x="6804" y="16284"/>
                  </a:lnTo>
                  <a:lnTo>
                    <a:pt x="7668" y="16622"/>
                  </a:lnTo>
                  <a:lnTo>
                    <a:pt x="7992" y="16622"/>
                  </a:lnTo>
                  <a:lnTo>
                    <a:pt x="8424" y="16959"/>
                  </a:lnTo>
                  <a:lnTo>
                    <a:pt x="8424" y="17213"/>
                  </a:lnTo>
                  <a:lnTo>
                    <a:pt x="8856" y="17550"/>
                  </a:lnTo>
                  <a:lnTo>
                    <a:pt x="9612" y="17888"/>
                  </a:lnTo>
                  <a:lnTo>
                    <a:pt x="10044" y="18141"/>
                  </a:lnTo>
                  <a:lnTo>
                    <a:pt x="10044" y="18478"/>
                  </a:lnTo>
                  <a:lnTo>
                    <a:pt x="10368" y="18478"/>
                  </a:lnTo>
                  <a:lnTo>
                    <a:pt x="10368" y="18816"/>
                  </a:lnTo>
                  <a:lnTo>
                    <a:pt x="10800" y="19069"/>
                  </a:lnTo>
                  <a:lnTo>
                    <a:pt x="10368" y="19069"/>
                  </a:lnTo>
                  <a:lnTo>
                    <a:pt x="10800" y="19406"/>
                  </a:lnTo>
                  <a:lnTo>
                    <a:pt x="12420" y="19406"/>
                  </a:lnTo>
                  <a:lnTo>
                    <a:pt x="12852" y="19069"/>
                  </a:lnTo>
                  <a:lnTo>
                    <a:pt x="13176" y="19069"/>
                  </a:lnTo>
                  <a:lnTo>
                    <a:pt x="13608" y="19406"/>
                  </a:lnTo>
                  <a:lnTo>
                    <a:pt x="14364" y="19069"/>
                  </a:lnTo>
                  <a:lnTo>
                    <a:pt x="15228" y="19069"/>
                  </a:lnTo>
                  <a:lnTo>
                    <a:pt x="15660" y="19406"/>
                  </a:lnTo>
                  <a:lnTo>
                    <a:pt x="15984" y="19406"/>
                  </a:lnTo>
                  <a:lnTo>
                    <a:pt x="15984" y="19744"/>
                  </a:lnTo>
                  <a:lnTo>
                    <a:pt x="14796" y="21009"/>
                  </a:lnTo>
                  <a:lnTo>
                    <a:pt x="14796" y="21263"/>
                  </a:lnTo>
                  <a:lnTo>
                    <a:pt x="15228" y="21263"/>
                  </a:lnTo>
                  <a:lnTo>
                    <a:pt x="15660" y="21009"/>
                  </a:lnTo>
                  <a:lnTo>
                    <a:pt x="15984" y="21263"/>
                  </a:lnTo>
                  <a:lnTo>
                    <a:pt x="15984" y="21600"/>
                  </a:lnTo>
                  <a:close/>
                  <a:moveTo>
                    <a:pt x="15984" y="216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4" name="Google Shape;954;p16"/>
            <p:cNvSpPr/>
            <p:nvPr/>
          </p:nvSpPr>
          <p:spPr>
            <a:xfrm>
              <a:off x="3513" y="4630"/>
              <a:ext cx="244" cy="237"/>
            </a:xfrm>
            <a:custGeom>
              <a:avLst/>
              <a:gdLst/>
              <a:ahLst/>
              <a:cxnLst/>
              <a:rect l="l" t="t" r="r" b="b"/>
              <a:pathLst>
                <a:path w="21600" h="21600" extrusionOk="0">
                  <a:moveTo>
                    <a:pt x="20700" y="4950"/>
                  </a:moveTo>
                  <a:lnTo>
                    <a:pt x="20025" y="4950"/>
                  </a:lnTo>
                  <a:lnTo>
                    <a:pt x="20025" y="4050"/>
                  </a:lnTo>
                  <a:lnTo>
                    <a:pt x="18225" y="3375"/>
                  </a:lnTo>
                  <a:lnTo>
                    <a:pt x="17550" y="4050"/>
                  </a:lnTo>
                  <a:lnTo>
                    <a:pt x="17550" y="4950"/>
                  </a:lnTo>
                  <a:lnTo>
                    <a:pt x="15750" y="4950"/>
                  </a:lnTo>
                  <a:lnTo>
                    <a:pt x="15750" y="4050"/>
                  </a:lnTo>
                  <a:lnTo>
                    <a:pt x="13275" y="4050"/>
                  </a:lnTo>
                  <a:lnTo>
                    <a:pt x="13275" y="2475"/>
                  </a:lnTo>
                  <a:lnTo>
                    <a:pt x="12375" y="1575"/>
                  </a:lnTo>
                  <a:lnTo>
                    <a:pt x="11700" y="1575"/>
                  </a:lnTo>
                  <a:lnTo>
                    <a:pt x="9900" y="900"/>
                  </a:lnTo>
                  <a:lnTo>
                    <a:pt x="9225" y="0"/>
                  </a:lnTo>
                  <a:lnTo>
                    <a:pt x="7425" y="0"/>
                  </a:lnTo>
                  <a:lnTo>
                    <a:pt x="7425" y="900"/>
                  </a:lnTo>
                  <a:lnTo>
                    <a:pt x="6525" y="900"/>
                  </a:lnTo>
                  <a:lnTo>
                    <a:pt x="4950" y="1575"/>
                  </a:lnTo>
                  <a:lnTo>
                    <a:pt x="4050" y="1575"/>
                  </a:lnTo>
                  <a:lnTo>
                    <a:pt x="2475" y="2475"/>
                  </a:lnTo>
                  <a:lnTo>
                    <a:pt x="3375" y="3375"/>
                  </a:lnTo>
                  <a:lnTo>
                    <a:pt x="3375" y="4950"/>
                  </a:lnTo>
                  <a:lnTo>
                    <a:pt x="2475" y="6750"/>
                  </a:lnTo>
                  <a:lnTo>
                    <a:pt x="1575" y="6750"/>
                  </a:lnTo>
                  <a:lnTo>
                    <a:pt x="2475" y="7425"/>
                  </a:lnTo>
                  <a:lnTo>
                    <a:pt x="1575" y="8325"/>
                  </a:lnTo>
                  <a:lnTo>
                    <a:pt x="900" y="8325"/>
                  </a:lnTo>
                  <a:lnTo>
                    <a:pt x="0" y="9225"/>
                  </a:lnTo>
                  <a:lnTo>
                    <a:pt x="900" y="9900"/>
                  </a:lnTo>
                  <a:lnTo>
                    <a:pt x="900" y="11700"/>
                  </a:lnTo>
                  <a:lnTo>
                    <a:pt x="0" y="12375"/>
                  </a:lnTo>
                  <a:lnTo>
                    <a:pt x="900" y="13275"/>
                  </a:lnTo>
                  <a:lnTo>
                    <a:pt x="1575" y="13275"/>
                  </a:lnTo>
                  <a:lnTo>
                    <a:pt x="1575" y="14175"/>
                  </a:lnTo>
                  <a:lnTo>
                    <a:pt x="2475" y="15075"/>
                  </a:lnTo>
                  <a:lnTo>
                    <a:pt x="2475" y="14175"/>
                  </a:lnTo>
                  <a:lnTo>
                    <a:pt x="3375" y="13275"/>
                  </a:lnTo>
                  <a:lnTo>
                    <a:pt x="4050" y="12375"/>
                  </a:lnTo>
                  <a:lnTo>
                    <a:pt x="4050" y="13275"/>
                  </a:lnTo>
                  <a:lnTo>
                    <a:pt x="4950" y="14175"/>
                  </a:lnTo>
                  <a:lnTo>
                    <a:pt x="4050" y="15075"/>
                  </a:lnTo>
                  <a:lnTo>
                    <a:pt x="4950" y="15750"/>
                  </a:lnTo>
                  <a:lnTo>
                    <a:pt x="4050" y="16650"/>
                  </a:lnTo>
                  <a:lnTo>
                    <a:pt x="3375" y="16650"/>
                  </a:lnTo>
                  <a:lnTo>
                    <a:pt x="3375" y="17550"/>
                  </a:lnTo>
                  <a:lnTo>
                    <a:pt x="4050" y="18225"/>
                  </a:lnTo>
                  <a:lnTo>
                    <a:pt x="3375" y="18225"/>
                  </a:lnTo>
                  <a:lnTo>
                    <a:pt x="2475" y="19125"/>
                  </a:lnTo>
                  <a:lnTo>
                    <a:pt x="2475" y="20025"/>
                  </a:lnTo>
                  <a:lnTo>
                    <a:pt x="3375" y="20025"/>
                  </a:lnTo>
                  <a:lnTo>
                    <a:pt x="4050" y="19125"/>
                  </a:lnTo>
                  <a:lnTo>
                    <a:pt x="4050" y="20025"/>
                  </a:lnTo>
                  <a:lnTo>
                    <a:pt x="6525" y="20025"/>
                  </a:lnTo>
                  <a:lnTo>
                    <a:pt x="7425" y="21600"/>
                  </a:lnTo>
                  <a:lnTo>
                    <a:pt x="8325" y="20925"/>
                  </a:lnTo>
                  <a:lnTo>
                    <a:pt x="11700" y="15750"/>
                  </a:lnTo>
                  <a:lnTo>
                    <a:pt x="11700" y="15075"/>
                  </a:lnTo>
                  <a:lnTo>
                    <a:pt x="15750" y="14175"/>
                  </a:lnTo>
                  <a:lnTo>
                    <a:pt x="17550" y="13275"/>
                  </a:lnTo>
                  <a:lnTo>
                    <a:pt x="20025" y="10800"/>
                  </a:lnTo>
                  <a:lnTo>
                    <a:pt x="20700" y="9225"/>
                  </a:lnTo>
                  <a:lnTo>
                    <a:pt x="21600" y="9225"/>
                  </a:lnTo>
                  <a:lnTo>
                    <a:pt x="21600" y="6750"/>
                  </a:lnTo>
                  <a:lnTo>
                    <a:pt x="20700" y="5850"/>
                  </a:lnTo>
                  <a:lnTo>
                    <a:pt x="20700" y="4950"/>
                  </a:lnTo>
                  <a:close/>
                  <a:moveTo>
                    <a:pt x="2475" y="15750"/>
                  </a:moveTo>
                  <a:lnTo>
                    <a:pt x="3375" y="15075"/>
                  </a:lnTo>
                  <a:lnTo>
                    <a:pt x="3375" y="14175"/>
                  </a:lnTo>
                  <a:lnTo>
                    <a:pt x="3375" y="15750"/>
                  </a:lnTo>
                  <a:lnTo>
                    <a:pt x="2475" y="15750"/>
                  </a:lnTo>
                  <a:close/>
                  <a:moveTo>
                    <a:pt x="2475" y="1575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5" name="Google Shape;955;p16"/>
            <p:cNvSpPr/>
            <p:nvPr/>
          </p:nvSpPr>
          <p:spPr>
            <a:xfrm>
              <a:off x="3503" y="4684"/>
              <a:ext cx="536" cy="698"/>
            </a:xfrm>
            <a:custGeom>
              <a:avLst/>
              <a:gdLst/>
              <a:ahLst/>
              <a:cxnLst/>
              <a:rect l="l" t="t" r="r" b="b"/>
              <a:pathLst>
                <a:path w="21600" h="21600" extrusionOk="0">
                  <a:moveTo>
                    <a:pt x="20064" y="12791"/>
                  </a:moveTo>
                  <a:lnTo>
                    <a:pt x="18631" y="12791"/>
                  </a:lnTo>
                  <a:lnTo>
                    <a:pt x="18631" y="12485"/>
                  </a:lnTo>
                  <a:lnTo>
                    <a:pt x="18222" y="11643"/>
                  </a:lnTo>
                  <a:lnTo>
                    <a:pt x="18222" y="11336"/>
                  </a:lnTo>
                  <a:lnTo>
                    <a:pt x="18631" y="11336"/>
                  </a:lnTo>
                  <a:lnTo>
                    <a:pt x="18631" y="11106"/>
                  </a:lnTo>
                  <a:lnTo>
                    <a:pt x="18222" y="10800"/>
                  </a:lnTo>
                  <a:lnTo>
                    <a:pt x="17096" y="11643"/>
                  </a:lnTo>
                  <a:lnTo>
                    <a:pt x="15560" y="11643"/>
                  </a:lnTo>
                  <a:lnTo>
                    <a:pt x="15560" y="11106"/>
                  </a:lnTo>
                  <a:lnTo>
                    <a:pt x="15151" y="10800"/>
                  </a:lnTo>
                  <a:lnTo>
                    <a:pt x="13308" y="10800"/>
                  </a:lnTo>
                  <a:lnTo>
                    <a:pt x="14025" y="10494"/>
                  </a:lnTo>
                  <a:lnTo>
                    <a:pt x="12899" y="9651"/>
                  </a:lnTo>
                  <a:lnTo>
                    <a:pt x="12489" y="9421"/>
                  </a:lnTo>
                  <a:lnTo>
                    <a:pt x="12489" y="8809"/>
                  </a:lnTo>
                  <a:lnTo>
                    <a:pt x="12899" y="8502"/>
                  </a:lnTo>
                  <a:lnTo>
                    <a:pt x="12489" y="8272"/>
                  </a:lnTo>
                  <a:lnTo>
                    <a:pt x="12899" y="8272"/>
                  </a:lnTo>
                  <a:lnTo>
                    <a:pt x="12899" y="7966"/>
                  </a:lnTo>
                  <a:lnTo>
                    <a:pt x="13308" y="7660"/>
                  </a:lnTo>
                  <a:lnTo>
                    <a:pt x="13615" y="7660"/>
                  </a:lnTo>
                  <a:lnTo>
                    <a:pt x="13615" y="7123"/>
                  </a:lnTo>
                  <a:lnTo>
                    <a:pt x="14025" y="6511"/>
                  </a:lnTo>
                  <a:lnTo>
                    <a:pt x="14025" y="5974"/>
                  </a:lnTo>
                  <a:lnTo>
                    <a:pt x="14434" y="5974"/>
                  </a:lnTo>
                  <a:lnTo>
                    <a:pt x="15151" y="5438"/>
                  </a:lnTo>
                  <a:lnTo>
                    <a:pt x="15560" y="5438"/>
                  </a:lnTo>
                  <a:lnTo>
                    <a:pt x="16277" y="5132"/>
                  </a:lnTo>
                  <a:lnTo>
                    <a:pt x="17403" y="4826"/>
                  </a:lnTo>
                  <a:lnTo>
                    <a:pt x="18631" y="4826"/>
                  </a:lnTo>
                  <a:lnTo>
                    <a:pt x="18631" y="5132"/>
                  </a:lnTo>
                  <a:lnTo>
                    <a:pt x="18938" y="5132"/>
                  </a:lnTo>
                  <a:lnTo>
                    <a:pt x="18938" y="4519"/>
                  </a:lnTo>
                  <a:lnTo>
                    <a:pt x="18631" y="4289"/>
                  </a:lnTo>
                  <a:lnTo>
                    <a:pt x="18222" y="4519"/>
                  </a:lnTo>
                  <a:lnTo>
                    <a:pt x="17812" y="4519"/>
                  </a:lnTo>
                  <a:lnTo>
                    <a:pt x="17812" y="4289"/>
                  </a:lnTo>
                  <a:lnTo>
                    <a:pt x="18938" y="3140"/>
                  </a:lnTo>
                  <a:lnTo>
                    <a:pt x="18938" y="2834"/>
                  </a:lnTo>
                  <a:lnTo>
                    <a:pt x="18631" y="2834"/>
                  </a:lnTo>
                  <a:lnTo>
                    <a:pt x="18222" y="2528"/>
                  </a:lnTo>
                  <a:lnTo>
                    <a:pt x="17403" y="2528"/>
                  </a:lnTo>
                  <a:lnTo>
                    <a:pt x="16686" y="2834"/>
                  </a:lnTo>
                  <a:lnTo>
                    <a:pt x="16277" y="2528"/>
                  </a:lnTo>
                  <a:lnTo>
                    <a:pt x="15970" y="2528"/>
                  </a:lnTo>
                  <a:lnTo>
                    <a:pt x="15560" y="2834"/>
                  </a:lnTo>
                  <a:lnTo>
                    <a:pt x="14025" y="2834"/>
                  </a:lnTo>
                  <a:lnTo>
                    <a:pt x="13615" y="2528"/>
                  </a:lnTo>
                  <a:lnTo>
                    <a:pt x="14025" y="2528"/>
                  </a:lnTo>
                  <a:lnTo>
                    <a:pt x="13615" y="2298"/>
                  </a:lnTo>
                  <a:lnTo>
                    <a:pt x="13615" y="1991"/>
                  </a:lnTo>
                  <a:lnTo>
                    <a:pt x="13308" y="1991"/>
                  </a:lnTo>
                  <a:lnTo>
                    <a:pt x="13308" y="1685"/>
                  </a:lnTo>
                  <a:lnTo>
                    <a:pt x="12899" y="1455"/>
                  </a:lnTo>
                  <a:lnTo>
                    <a:pt x="12182" y="1149"/>
                  </a:lnTo>
                  <a:lnTo>
                    <a:pt x="11773" y="843"/>
                  </a:lnTo>
                  <a:lnTo>
                    <a:pt x="11773" y="613"/>
                  </a:lnTo>
                  <a:lnTo>
                    <a:pt x="11363" y="306"/>
                  </a:lnTo>
                  <a:lnTo>
                    <a:pt x="11056" y="306"/>
                  </a:lnTo>
                  <a:lnTo>
                    <a:pt x="10237" y="0"/>
                  </a:lnTo>
                  <a:lnTo>
                    <a:pt x="9827" y="0"/>
                  </a:lnTo>
                  <a:lnTo>
                    <a:pt x="9827" y="306"/>
                  </a:lnTo>
                  <a:lnTo>
                    <a:pt x="10237" y="613"/>
                  </a:lnTo>
                  <a:lnTo>
                    <a:pt x="10237" y="1455"/>
                  </a:lnTo>
                  <a:lnTo>
                    <a:pt x="9827" y="1455"/>
                  </a:lnTo>
                  <a:lnTo>
                    <a:pt x="9520" y="1991"/>
                  </a:lnTo>
                  <a:lnTo>
                    <a:pt x="8394" y="2834"/>
                  </a:lnTo>
                  <a:lnTo>
                    <a:pt x="7575" y="3140"/>
                  </a:lnTo>
                  <a:lnTo>
                    <a:pt x="5733" y="3447"/>
                  </a:lnTo>
                  <a:lnTo>
                    <a:pt x="5733" y="3677"/>
                  </a:lnTo>
                  <a:lnTo>
                    <a:pt x="4197" y="5438"/>
                  </a:lnTo>
                  <a:lnTo>
                    <a:pt x="3788" y="5668"/>
                  </a:lnTo>
                  <a:lnTo>
                    <a:pt x="3378" y="5132"/>
                  </a:lnTo>
                  <a:lnTo>
                    <a:pt x="2252" y="5132"/>
                  </a:lnTo>
                  <a:lnTo>
                    <a:pt x="2252" y="4826"/>
                  </a:lnTo>
                  <a:lnTo>
                    <a:pt x="1945" y="5132"/>
                  </a:lnTo>
                  <a:lnTo>
                    <a:pt x="1536" y="5132"/>
                  </a:lnTo>
                  <a:lnTo>
                    <a:pt x="1536" y="4826"/>
                  </a:lnTo>
                  <a:lnTo>
                    <a:pt x="1945" y="4519"/>
                  </a:lnTo>
                  <a:lnTo>
                    <a:pt x="2252" y="4519"/>
                  </a:lnTo>
                  <a:lnTo>
                    <a:pt x="1945" y="4289"/>
                  </a:lnTo>
                  <a:lnTo>
                    <a:pt x="1945" y="3983"/>
                  </a:lnTo>
                  <a:lnTo>
                    <a:pt x="1126" y="4289"/>
                  </a:lnTo>
                  <a:lnTo>
                    <a:pt x="819" y="4519"/>
                  </a:lnTo>
                  <a:lnTo>
                    <a:pt x="0" y="4826"/>
                  </a:lnTo>
                  <a:lnTo>
                    <a:pt x="0" y="5668"/>
                  </a:lnTo>
                  <a:lnTo>
                    <a:pt x="409" y="5974"/>
                  </a:lnTo>
                  <a:lnTo>
                    <a:pt x="0" y="5974"/>
                  </a:lnTo>
                  <a:lnTo>
                    <a:pt x="409" y="6281"/>
                  </a:lnTo>
                  <a:lnTo>
                    <a:pt x="819" y="6511"/>
                  </a:lnTo>
                  <a:lnTo>
                    <a:pt x="409" y="6817"/>
                  </a:lnTo>
                  <a:lnTo>
                    <a:pt x="0" y="6817"/>
                  </a:lnTo>
                  <a:lnTo>
                    <a:pt x="0" y="7123"/>
                  </a:lnTo>
                  <a:lnTo>
                    <a:pt x="409" y="7430"/>
                  </a:lnTo>
                  <a:lnTo>
                    <a:pt x="1126" y="7660"/>
                  </a:lnTo>
                  <a:lnTo>
                    <a:pt x="1536" y="7660"/>
                  </a:lnTo>
                  <a:lnTo>
                    <a:pt x="2252" y="7966"/>
                  </a:lnTo>
                  <a:lnTo>
                    <a:pt x="2662" y="7966"/>
                  </a:lnTo>
                  <a:lnTo>
                    <a:pt x="2662" y="8272"/>
                  </a:lnTo>
                  <a:lnTo>
                    <a:pt x="3071" y="8502"/>
                  </a:lnTo>
                  <a:lnTo>
                    <a:pt x="3071" y="8809"/>
                  </a:lnTo>
                  <a:lnTo>
                    <a:pt x="3378" y="9115"/>
                  </a:lnTo>
                  <a:lnTo>
                    <a:pt x="3788" y="9421"/>
                  </a:lnTo>
                  <a:lnTo>
                    <a:pt x="4197" y="9651"/>
                  </a:lnTo>
                  <a:lnTo>
                    <a:pt x="4197" y="9957"/>
                  </a:lnTo>
                  <a:lnTo>
                    <a:pt x="4607" y="10264"/>
                  </a:lnTo>
                  <a:lnTo>
                    <a:pt x="4607" y="10494"/>
                  </a:lnTo>
                  <a:lnTo>
                    <a:pt x="4914" y="10800"/>
                  </a:lnTo>
                  <a:lnTo>
                    <a:pt x="4914" y="11106"/>
                  </a:lnTo>
                  <a:lnTo>
                    <a:pt x="5323" y="11336"/>
                  </a:lnTo>
                  <a:lnTo>
                    <a:pt x="5323" y="11643"/>
                  </a:lnTo>
                  <a:lnTo>
                    <a:pt x="5733" y="12255"/>
                  </a:lnTo>
                  <a:lnTo>
                    <a:pt x="6449" y="12791"/>
                  </a:lnTo>
                  <a:lnTo>
                    <a:pt x="6449" y="13098"/>
                  </a:lnTo>
                  <a:lnTo>
                    <a:pt x="7166" y="13634"/>
                  </a:lnTo>
                  <a:lnTo>
                    <a:pt x="7166" y="13940"/>
                  </a:lnTo>
                  <a:lnTo>
                    <a:pt x="7575" y="14247"/>
                  </a:lnTo>
                  <a:lnTo>
                    <a:pt x="7985" y="14247"/>
                  </a:lnTo>
                  <a:lnTo>
                    <a:pt x="7985" y="14477"/>
                  </a:lnTo>
                  <a:lnTo>
                    <a:pt x="8394" y="15089"/>
                  </a:lnTo>
                  <a:lnTo>
                    <a:pt x="8701" y="15319"/>
                  </a:lnTo>
                  <a:lnTo>
                    <a:pt x="9111" y="15932"/>
                  </a:lnTo>
                  <a:lnTo>
                    <a:pt x="9111" y="16238"/>
                  </a:lnTo>
                  <a:lnTo>
                    <a:pt x="8701" y="16238"/>
                  </a:lnTo>
                  <a:lnTo>
                    <a:pt x="8701" y="16468"/>
                  </a:lnTo>
                  <a:lnTo>
                    <a:pt x="9111" y="16468"/>
                  </a:lnTo>
                  <a:lnTo>
                    <a:pt x="9520" y="16774"/>
                  </a:lnTo>
                  <a:lnTo>
                    <a:pt x="9827" y="17081"/>
                  </a:lnTo>
                  <a:lnTo>
                    <a:pt x="10237" y="17311"/>
                  </a:lnTo>
                  <a:lnTo>
                    <a:pt x="10237" y="17617"/>
                  </a:lnTo>
                  <a:lnTo>
                    <a:pt x="11056" y="17617"/>
                  </a:lnTo>
                  <a:lnTo>
                    <a:pt x="11056" y="17923"/>
                  </a:lnTo>
                  <a:lnTo>
                    <a:pt x="11363" y="17923"/>
                  </a:lnTo>
                  <a:lnTo>
                    <a:pt x="11363" y="18153"/>
                  </a:lnTo>
                  <a:lnTo>
                    <a:pt x="12182" y="18153"/>
                  </a:lnTo>
                  <a:lnTo>
                    <a:pt x="12182" y="17923"/>
                  </a:lnTo>
                  <a:lnTo>
                    <a:pt x="12182" y="18460"/>
                  </a:lnTo>
                  <a:lnTo>
                    <a:pt x="12899" y="18460"/>
                  </a:lnTo>
                  <a:lnTo>
                    <a:pt x="13308" y="18766"/>
                  </a:lnTo>
                  <a:lnTo>
                    <a:pt x="13308" y="19072"/>
                  </a:lnTo>
                  <a:lnTo>
                    <a:pt x="14434" y="19072"/>
                  </a:lnTo>
                  <a:lnTo>
                    <a:pt x="14844" y="19302"/>
                  </a:lnTo>
                  <a:lnTo>
                    <a:pt x="15151" y="19609"/>
                  </a:lnTo>
                  <a:lnTo>
                    <a:pt x="15970" y="19609"/>
                  </a:lnTo>
                  <a:lnTo>
                    <a:pt x="16277" y="19915"/>
                  </a:lnTo>
                  <a:lnTo>
                    <a:pt x="16686" y="20145"/>
                  </a:lnTo>
                  <a:lnTo>
                    <a:pt x="17096" y="20145"/>
                  </a:lnTo>
                  <a:lnTo>
                    <a:pt x="17096" y="20451"/>
                  </a:lnTo>
                  <a:lnTo>
                    <a:pt x="17403" y="20451"/>
                  </a:lnTo>
                  <a:lnTo>
                    <a:pt x="17403" y="20757"/>
                  </a:lnTo>
                  <a:lnTo>
                    <a:pt x="17812" y="20757"/>
                  </a:lnTo>
                  <a:lnTo>
                    <a:pt x="18222" y="21064"/>
                  </a:lnTo>
                  <a:lnTo>
                    <a:pt x="18631" y="21294"/>
                  </a:lnTo>
                  <a:lnTo>
                    <a:pt x="18938" y="21600"/>
                  </a:lnTo>
                  <a:lnTo>
                    <a:pt x="19757" y="21600"/>
                  </a:lnTo>
                  <a:lnTo>
                    <a:pt x="20064" y="21294"/>
                  </a:lnTo>
                  <a:lnTo>
                    <a:pt x="20474" y="21294"/>
                  </a:lnTo>
                  <a:lnTo>
                    <a:pt x="20883" y="21064"/>
                  </a:lnTo>
                  <a:lnTo>
                    <a:pt x="20474" y="20757"/>
                  </a:lnTo>
                  <a:lnTo>
                    <a:pt x="20883" y="20451"/>
                  </a:lnTo>
                  <a:lnTo>
                    <a:pt x="20474" y="20145"/>
                  </a:lnTo>
                  <a:lnTo>
                    <a:pt x="20883" y="19915"/>
                  </a:lnTo>
                  <a:lnTo>
                    <a:pt x="21191" y="19609"/>
                  </a:lnTo>
                  <a:lnTo>
                    <a:pt x="21600" y="19302"/>
                  </a:lnTo>
                  <a:lnTo>
                    <a:pt x="21600" y="19072"/>
                  </a:lnTo>
                  <a:lnTo>
                    <a:pt x="21191" y="18460"/>
                  </a:lnTo>
                  <a:lnTo>
                    <a:pt x="21191" y="17617"/>
                  </a:lnTo>
                  <a:lnTo>
                    <a:pt x="20883" y="17617"/>
                  </a:lnTo>
                  <a:lnTo>
                    <a:pt x="21191" y="17311"/>
                  </a:lnTo>
                  <a:lnTo>
                    <a:pt x="21191" y="14783"/>
                  </a:lnTo>
                  <a:lnTo>
                    <a:pt x="21600" y="14477"/>
                  </a:lnTo>
                  <a:lnTo>
                    <a:pt x="21600" y="14247"/>
                  </a:lnTo>
                  <a:lnTo>
                    <a:pt x="20064" y="12791"/>
                  </a:lnTo>
                  <a:close/>
                  <a:moveTo>
                    <a:pt x="20064" y="1279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6" name="Google Shape;956;p16"/>
            <p:cNvSpPr/>
            <p:nvPr/>
          </p:nvSpPr>
          <p:spPr>
            <a:xfrm>
              <a:off x="4001" y="5043"/>
              <a:ext cx="517" cy="512"/>
            </a:xfrm>
            <a:custGeom>
              <a:avLst/>
              <a:gdLst/>
              <a:ahLst/>
              <a:cxnLst/>
              <a:rect l="l" t="t" r="r" b="b"/>
              <a:pathLst>
                <a:path w="21600" h="21600" extrusionOk="0">
                  <a:moveTo>
                    <a:pt x="20859" y="16591"/>
                  </a:moveTo>
                  <a:lnTo>
                    <a:pt x="20859" y="15861"/>
                  </a:lnTo>
                  <a:lnTo>
                    <a:pt x="21600" y="14296"/>
                  </a:lnTo>
                  <a:lnTo>
                    <a:pt x="21600" y="13878"/>
                  </a:lnTo>
                  <a:lnTo>
                    <a:pt x="20859" y="12313"/>
                  </a:lnTo>
                  <a:lnTo>
                    <a:pt x="19694" y="12000"/>
                  </a:lnTo>
                  <a:lnTo>
                    <a:pt x="20012" y="11583"/>
                  </a:lnTo>
                  <a:lnTo>
                    <a:pt x="19694" y="10435"/>
                  </a:lnTo>
                  <a:lnTo>
                    <a:pt x="16518" y="10435"/>
                  </a:lnTo>
                  <a:lnTo>
                    <a:pt x="16518" y="9600"/>
                  </a:lnTo>
                  <a:lnTo>
                    <a:pt x="16094" y="8870"/>
                  </a:lnTo>
                  <a:lnTo>
                    <a:pt x="16094" y="6991"/>
                  </a:lnTo>
                  <a:lnTo>
                    <a:pt x="15353" y="6574"/>
                  </a:lnTo>
                  <a:lnTo>
                    <a:pt x="14188" y="6574"/>
                  </a:lnTo>
                  <a:lnTo>
                    <a:pt x="13765" y="6157"/>
                  </a:lnTo>
                  <a:lnTo>
                    <a:pt x="13341" y="6157"/>
                  </a:lnTo>
                  <a:lnTo>
                    <a:pt x="13341" y="5739"/>
                  </a:lnTo>
                  <a:lnTo>
                    <a:pt x="13024" y="5739"/>
                  </a:lnTo>
                  <a:lnTo>
                    <a:pt x="12176" y="5426"/>
                  </a:lnTo>
                  <a:lnTo>
                    <a:pt x="11753" y="5426"/>
                  </a:lnTo>
                  <a:lnTo>
                    <a:pt x="11435" y="5009"/>
                  </a:lnTo>
                  <a:lnTo>
                    <a:pt x="11012" y="5009"/>
                  </a:lnTo>
                  <a:lnTo>
                    <a:pt x="10271" y="4278"/>
                  </a:lnTo>
                  <a:lnTo>
                    <a:pt x="9424" y="4591"/>
                  </a:lnTo>
                  <a:lnTo>
                    <a:pt x="9106" y="4278"/>
                  </a:lnTo>
                  <a:lnTo>
                    <a:pt x="8259" y="4278"/>
                  </a:lnTo>
                  <a:lnTo>
                    <a:pt x="7835" y="3861"/>
                  </a:lnTo>
                  <a:lnTo>
                    <a:pt x="7835" y="3443"/>
                  </a:lnTo>
                  <a:lnTo>
                    <a:pt x="7518" y="3443"/>
                  </a:lnTo>
                  <a:lnTo>
                    <a:pt x="7094" y="2713"/>
                  </a:lnTo>
                  <a:lnTo>
                    <a:pt x="7518" y="2296"/>
                  </a:lnTo>
                  <a:lnTo>
                    <a:pt x="7094" y="1565"/>
                  </a:lnTo>
                  <a:lnTo>
                    <a:pt x="7518" y="1148"/>
                  </a:lnTo>
                  <a:lnTo>
                    <a:pt x="7094" y="730"/>
                  </a:lnTo>
                  <a:lnTo>
                    <a:pt x="7094" y="0"/>
                  </a:lnTo>
                  <a:lnTo>
                    <a:pt x="6671" y="313"/>
                  </a:lnTo>
                  <a:lnTo>
                    <a:pt x="6353" y="0"/>
                  </a:lnTo>
                  <a:lnTo>
                    <a:pt x="5929" y="0"/>
                  </a:lnTo>
                  <a:lnTo>
                    <a:pt x="5506" y="313"/>
                  </a:lnTo>
                  <a:lnTo>
                    <a:pt x="4765" y="313"/>
                  </a:lnTo>
                  <a:lnTo>
                    <a:pt x="3918" y="1148"/>
                  </a:lnTo>
                  <a:lnTo>
                    <a:pt x="3600" y="1565"/>
                  </a:lnTo>
                  <a:lnTo>
                    <a:pt x="3176" y="1878"/>
                  </a:lnTo>
                  <a:lnTo>
                    <a:pt x="2012" y="1878"/>
                  </a:lnTo>
                  <a:lnTo>
                    <a:pt x="1588" y="2296"/>
                  </a:lnTo>
                  <a:lnTo>
                    <a:pt x="0" y="2296"/>
                  </a:lnTo>
                  <a:lnTo>
                    <a:pt x="1588" y="4278"/>
                  </a:lnTo>
                  <a:lnTo>
                    <a:pt x="1588" y="4591"/>
                  </a:lnTo>
                  <a:lnTo>
                    <a:pt x="1165" y="5009"/>
                  </a:lnTo>
                  <a:lnTo>
                    <a:pt x="1165" y="8452"/>
                  </a:lnTo>
                  <a:lnTo>
                    <a:pt x="847" y="8870"/>
                  </a:lnTo>
                  <a:lnTo>
                    <a:pt x="1165" y="8870"/>
                  </a:lnTo>
                  <a:lnTo>
                    <a:pt x="1165" y="10017"/>
                  </a:lnTo>
                  <a:lnTo>
                    <a:pt x="1588" y="10852"/>
                  </a:lnTo>
                  <a:lnTo>
                    <a:pt x="1588" y="11165"/>
                  </a:lnTo>
                  <a:lnTo>
                    <a:pt x="1165" y="11583"/>
                  </a:lnTo>
                  <a:lnTo>
                    <a:pt x="847" y="12000"/>
                  </a:lnTo>
                  <a:lnTo>
                    <a:pt x="424" y="12313"/>
                  </a:lnTo>
                  <a:lnTo>
                    <a:pt x="847" y="12730"/>
                  </a:lnTo>
                  <a:lnTo>
                    <a:pt x="1165" y="13148"/>
                  </a:lnTo>
                  <a:lnTo>
                    <a:pt x="1165" y="13565"/>
                  </a:lnTo>
                  <a:lnTo>
                    <a:pt x="1588" y="13565"/>
                  </a:lnTo>
                  <a:lnTo>
                    <a:pt x="1588" y="15026"/>
                  </a:lnTo>
                  <a:lnTo>
                    <a:pt x="2012" y="15443"/>
                  </a:lnTo>
                  <a:lnTo>
                    <a:pt x="2753" y="15861"/>
                  </a:lnTo>
                  <a:lnTo>
                    <a:pt x="2753" y="17009"/>
                  </a:lnTo>
                  <a:lnTo>
                    <a:pt x="2435" y="17739"/>
                  </a:lnTo>
                  <a:lnTo>
                    <a:pt x="2435" y="18157"/>
                  </a:lnTo>
                  <a:lnTo>
                    <a:pt x="3600" y="18574"/>
                  </a:lnTo>
                  <a:lnTo>
                    <a:pt x="4765" y="21600"/>
                  </a:lnTo>
                  <a:lnTo>
                    <a:pt x="5506" y="21600"/>
                  </a:lnTo>
                  <a:lnTo>
                    <a:pt x="5929" y="21287"/>
                  </a:lnTo>
                  <a:lnTo>
                    <a:pt x="5929" y="20870"/>
                  </a:lnTo>
                  <a:lnTo>
                    <a:pt x="6671" y="20139"/>
                  </a:lnTo>
                  <a:lnTo>
                    <a:pt x="7094" y="20139"/>
                  </a:lnTo>
                  <a:lnTo>
                    <a:pt x="7518" y="20452"/>
                  </a:lnTo>
                  <a:lnTo>
                    <a:pt x="8259" y="20139"/>
                  </a:lnTo>
                  <a:lnTo>
                    <a:pt x="9847" y="20139"/>
                  </a:lnTo>
                  <a:lnTo>
                    <a:pt x="9847" y="20452"/>
                  </a:lnTo>
                  <a:lnTo>
                    <a:pt x="10271" y="21287"/>
                  </a:lnTo>
                  <a:lnTo>
                    <a:pt x="10271" y="20870"/>
                  </a:lnTo>
                  <a:lnTo>
                    <a:pt x="10588" y="20870"/>
                  </a:lnTo>
                  <a:lnTo>
                    <a:pt x="10588" y="20452"/>
                  </a:lnTo>
                  <a:lnTo>
                    <a:pt x="11012" y="20139"/>
                  </a:lnTo>
                  <a:lnTo>
                    <a:pt x="12600" y="20139"/>
                  </a:lnTo>
                  <a:lnTo>
                    <a:pt x="13024" y="20452"/>
                  </a:lnTo>
                  <a:lnTo>
                    <a:pt x="13341" y="19722"/>
                  </a:lnTo>
                  <a:lnTo>
                    <a:pt x="13765" y="18991"/>
                  </a:lnTo>
                  <a:lnTo>
                    <a:pt x="13765" y="18157"/>
                  </a:lnTo>
                  <a:lnTo>
                    <a:pt x="13341" y="17739"/>
                  </a:lnTo>
                  <a:lnTo>
                    <a:pt x="14188" y="17009"/>
                  </a:lnTo>
                  <a:lnTo>
                    <a:pt x="14188" y="16278"/>
                  </a:lnTo>
                  <a:lnTo>
                    <a:pt x="14506" y="16278"/>
                  </a:lnTo>
                  <a:lnTo>
                    <a:pt x="16941" y="15443"/>
                  </a:lnTo>
                  <a:lnTo>
                    <a:pt x="18847" y="15443"/>
                  </a:lnTo>
                  <a:lnTo>
                    <a:pt x="20012" y="16278"/>
                  </a:lnTo>
                  <a:lnTo>
                    <a:pt x="20435" y="16278"/>
                  </a:lnTo>
                  <a:lnTo>
                    <a:pt x="20859" y="16591"/>
                  </a:lnTo>
                  <a:close/>
                  <a:moveTo>
                    <a:pt x="20859" y="16591"/>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7" name="Google Shape;957;p16"/>
            <p:cNvSpPr/>
            <p:nvPr/>
          </p:nvSpPr>
          <p:spPr>
            <a:xfrm>
              <a:off x="4313" y="5409"/>
              <a:ext cx="355" cy="331"/>
            </a:xfrm>
            <a:custGeom>
              <a:avLst/>
              <a:gdLst/>
              <a:ahLst/>
              <a:cxnLst/>
              <a:rect l="l" t="t" r="r" b="b"/>
              <a:pathLst>
                <a:path w="21600" h="21600" extrusionOk="0">
                  <a:moveTo>
                    <a:pt x="0" y="7737"/>
                  </a:moveTo>
                  <a:lnTo>
                    <a:pt x="463" y="6609"/>
                  </a:lnTo>
                  <a:lnTo>
                    <a:pt x="1080" y="5481"/>
                  </a:lnTo>
                  <a:lnTo>
                    <a:pt x="1080" y="4191"/>
                  </a:lnTo>
                  <a:lnTo>
                    <a:pt x="463" y="3546"/>
                  </a:lnTo>
                  <a:lnTo>
                    <a:pt x="1697" y="2418"/>
                  </a:lnTo>
                  <a:lnTo>
                    <a:pt x="1697" y="1290"/>
                  </a:lnTo>
                  <a:lnTo>
                    <a:pt x="2160" y="1290"/>
                  </a:lnTo>
                  <a:lnTo>
                    <a:pt x="5709" y="0"/>
                  </a:lnTo>
                  <a:lnTo>
                    <a:pt x="8486" y="0"/>
                  </a:lnTo>
                  <a:lnTo>
                    <a:pt x="10183" y="1290"/>
                  </a:lnTo>
                  <a:lnTo>
                    <a:pt x="10800" y="1290"/>
                  </a:lnTo>
                  <a:lnTo>
                    <a:pt x="11417" y="1773"/>
                  </a:lnTo>
                  <a:lnTo>
                    <a:pt x="11417" y="2418"/>
                  </a:lnTo>
                  <a:lnTo>
                    <a:pt x="11880" y="3063"/>
                  </a:lnTo>
                  <a:lnTo>
                    <a:pt x="11880" y="3546"/>
                  </a:lnTo>
                  <a:lnTo>
                    <a:pt x="12497" y="4191"/>
                  </a:lnTo>
                  <a:lnTo>
                    <a:pt x="11880" y="5964"/>
                  </a:lnTo>
                  <a:lnTo>
                    <a:pt x="12497" y="6609"/>
                  </a:lnTo>
                  <a:lnTo>
                    <a:pt x="11880" y="6609"/>
                  </a:lnTo>
                  <a:lnTo>
                    <a:pt x="12497" y="7254"/>
                  </a:lnTo>
                  <a:lnTo>
                    <a:pt x="13114" y="7254"/>
                  </a:lnTo>
                  <a:lnTo>
                    <a:pt x="13577" y="7737"/>
                  </a:lnTo>
                  <a:lnTo>
                    <a:pt x="14811" y="7254"/>
                  </a:lnTo>
                  <a:lnTo>
                    <a:pt x="15429" y="7737"/>
                  </a:lnTo>
                  <a:lnTo>
                    <a:pt x="16509" y="7254"/>
                  </a:lnTo>
                  <a:lnTo>
                    <a:pt x="17126" y="7737"/>
                  </a:lnTo>
                  <a:lnTo>
                    <a:pt x="17589" y="7737"/>
                  </a:lnTo>
                  <a:lnTo>
                    <a:pt x="17589" y="8382"/>
                  </a:lnTo>
                  <a:lnTo>
                    <a:pt x="18823" y="10800"/>
                  </a:lnTo>
                  <a:lnTo>
                    <a:pt x="18823" y="11928"/>
                  </a:lnTo>
                  <a:lnTo>
                    <a:pt x="19286" y="11928"/>
                  </a:lnTo>
                  <a:lnTo>
                    <a:pt x="20520" y="11445"/>
                  </a:lnTo>
                  <a:lnTo>
                    <a:pt x="21137" y="11445"/>
                  </a:lnTo>
                  <a:lnTo>
                    <a:pt x="21600" y="11928"/>
                  </a:lnTo>
                  <a:lnTo>
                    <a:pt x="21600" y="14991"/>
                  </a:lnTo>
                  <a:lnTo>
                    <a:pt x="21137" y="14991"/>
                  </a:lnTo>
                  <a:lnTo>
                    <a:pt x="21137" y="17893"/>
                  </a:lnTo>
                  <a:lnTo>
                    <a:pt x="20520" y="17893"/>
                  </a:lnTo>
                  <a:lnTo>
                    <a:pt x="20520" y="18537"/>
                  </a:lnTo>
                  <a:lnTo>
                    <a:pt x="19903" y="19182"/>
                  </a:lnTo>
                  <a:lnTo>
                    <a:pt x="18823" y="19827"/>
                  </a:lnTo>
                  <a:lnTo>
                    <a:pt x="18823" y="20310"/>
                  </a:lnTo>
                  <a:lnTo>
                    <a:pt x="18206" y="20955"/>
                  </a:lnTo>
                  <a:lnTo>
                    <a:pt x="17589" y="20955"/>
                  </a:lnTo>
                  <a:lnTo>
                    <a:pt x="17126" y="21600"/>
                  </a:lnTo>
                  <a:lnTo>
                    <a:pt x="15891" y="21600"/>
                  </a:lnTo>
                  <a:lnTo>
                    <a:pt x="14811" y="20955"/>
                  </a:lnTo>
                  <a:lnTo>
                    <a:pt x="10800" y="20955"/>
                  </a:lnTo>
                  <a:lnTo>
                    <a:pt x="11880" y="19827"/>
                  </a:lnTo>
                  <a:lnTo>
                    <a:pt x="12497" y="18537"/>
                  </a:lnTo>
                  <a:lnTo>
                    <a:pt x="11880" y="17893"/>
                  </a:lnTo>
                  <a:lnTo>
                    <a:pt x="12497" y="17893"/>
                  </a:lnTo>
                  <a:lnTo>
                    <a:pt x="13114" y="17409"/>
                  </a:lnTo>
                  <a:lnTo>
                    <a:pt x="13114" y="16764"/>
                  </a:lnTo>
                  <a:lnTo>
                    <a:pt x="13577" y="16119"/>
                  </a:lnTo>
                  <a:lnTo>
                    <a:pt x="13114" y="15636"/>
                  </a:lnTo>
                  <a:lnTo>
                    <a:pt x="12497" y="15636"/>
                  </a:lnTo>
                  <a:lnTo>
                    <a:pt x="11880" y="14346"/>
                  </a:lnTo>
                  <a:lnTo>
                    <a:pt x="10183" y="14346"/>
                  </a:lnTo>
                  <a:lnTo>
                    <a:pt x="9103" y="13701"/>
                  </a:lnTo>
                  <a:lnTo>
                    <a:pt x="7869" y="13218"/>
                  </a:lnTo>
                  <a:lnTo>
                    <a:pt x="7406" y="13218"/>
                  </a:lnTo>
                  <a:lnTo>
                    <a:pt x="6789" y="12573"/>
                  </a:lnTo>
                  <a:lnTo>
                    <a:pt x="5091" y="11928"/>
                  </a:lnTo>
                  <a:lnTo>
                    <a:pt x="4474" y="11445"/>
                  </a:lnTo>
                  <a:lnTo>
                    <a:pt x="3857" y="10800"/>
                  </a:lnTo>
                  <a:lnTo>
                    <a:pt x="3394" y="10800"/>
                  </a:lnTo>
                  <a:lnTo>
                    <a:pt x="1697" y="9510"/>
                  </a:lnTo>
                  <a:lnTo>
                    <a:pt x="1080" y="8382"/>
                  </a:lnTo>
                  <a:lnTo>
                    <a:pt x="463" y="8382"/>
                  </a:lnTo>
                  <a:lnTo>
                    <a:pt x="0" y="7737"/>
                  </a:lnTo>
                  <a:close/>
                  <a:moveTo>
                    <a:pt x="0" y="773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8" name="Google Shape;958;p16"/>
            <p:cNvSpPr/>
            <p:nvPr/>
          </p:nvSpPr>
          <p:spPr>
            <a:xfrm>
              <a:off x="4528" y="5839"/>
              <a:ext cx="216" cy="213"/>
            </a:xfrm>
            <a:custGeom>
              <a:avLst/>
              <a:gdLst/>
              <a:ahLst/>
              <a:cxnLst/>
              <a:rect l="l" t="t" r="r" b="b"/>
              <a:pathLst>
                <a:path w="21600" h="21600" extrusionOk="0">
                  <a:moveTo>
                    <a:pt x="2795" y="0"/>
                  </a:moveTo>
                  <a:lnTo>
                    <a:pt x="3812" y="1005"/>
                  </a:lnTo>
                  <a:lnTo>
                    <a:pt x="5591" y="0"/>
                  </a:lnTo>
                  <a:lnTo>
                    <a:pt x="6607" y="1005"/>
                  </a:lnTo>
                  <a:lnTo>
                    <a:pt x="7369" y="2009"/>
                  </a:lnTo>
                  <a:lnTo>
                    <a:pt x="8386" y="2009"/>
                  </a:lnTo>
                  <a:lnTo>
                    <a:pt x="9402" y="3014"/>
                  </a:lnTo>
                  <a:lnTo>
                    <a:pt x="10165" y="4772"/>
                  </a:lnTo>
                  <a:lnTo>
                    <a:pt x="11181" y="3767"/>
                  </a:lnTo>
                  <a:lnTo>
                    <a:pt x="12198" y="5777"/>
                  </a:lnTo>
                  <a:lnTo>
                    <a:pt x="14993" y="5777"/>
                  </a:lnTo>
                  <a:lnTo>
                    <a:pt x="16009" y="6530"/>
                  </a:lnTo>
                  <a:lnTo>
                    <a:pt x="16009" y="7535"/>
                  </a:lnTo>
                  <a:lnTo>
                    <a:pt x="16772" y="7535"/>
                  </a:lnTo>
                  <a:lnTo>
                    <a:pt x="20584" y="11302"/>
                  </a:lnTo>
                  <a:lnTo>
                    <a:pt x="20584" y="12307"/>
                  </a:lnTo>
                  <a:lnTo>
                    <a:pt x="19567" y="13060"/>
                  </a:lnTo>
                  <a:lnTo>
                    <a:pt x="20584" y="14065"/>
                  </a:lnTo>
                  <a:lnTo>
                    <a:pt x="20584" y="15070"/>
                  </a:lnTo>
                  <a:lnTo>
                    <a:pt x="21600" y="16074"/>
                  </a:lnTo>
                  <a:lnTo>
                    <a:pt x="20584" y="16828"/>
                  </a:lnTo>
                  <a:lnTo>
                    <a:pt x="20584" y="17833"/>
                  </a:lnTo>
                  <a:lnTo>
                    <a:pt x="17788" y="20595"/>
                  </a:lnTo>
                  <a:lnTo>
                    <a:pt x="16009" y="20595"/>
                  </a:lnTo>
                  <a:lnTo>
                    <a:pt x="16009" y="21600"/>
                  </a:lnTo>
                  <a:lnTo>
                    <a:pt x="13214" y="21600"/>
                  </a:lnTo>
                  <a:lnTo>
                    <a:pt x="12198" y="20595"/>
                  </a:lnTo>
                  <a:lnTo>
                    <a:pt x="11181" y="21600"/>
                  </a:lnTo>
                  <a:lnTo>
                    <a:pt x="9402" y="21600"/>
                  </a:lnTo>
                  <a:lnTo>
                    <a:pt x="9402" y="20595"/>
                  </a:lnTo>
                  <a:lnTo>
                    <a:pt x="8386" y="20595"/>
                  </a:lnTo>
                  <a:lnTo>
                    <a:pt x="7369" y="19591"/>
                  </a:lnTo>
                  <a:lnTo>
                    <a:pt x="3812" y="19591"/>
                  </a:lnTo>
                  <a:lnTo>
                    <a:pt x="2795" y="18837"/>
                  </a:lnTo>
                  <a:lnTo>
                    <a:pt x="1779" y="18837"/>
                  </a:lnTo>
                  <a:lnTo>
                    <a:pt x="762" y="16828"/>
                  </a:lnTo>
                  <a:lnTo>
                    <a:pt x="0" y="16074"/>
                  </a:lnTo>
                  <a:lnTo>
                    <a:pt x="0" y="14065"/>
                  </a:lnTo>
                  <a:lnTo>
                    <a:pt x="762" y="14065"/>
                  </a:lnTo>
                  <a:lnTo>
                    <a:pt x="762" y="6530"/>
                  </a:lnTo>
                  <a:lnTo>
                    <a:pt x="1779" y="6530"/>
                  </a:lnTo>
                  <a:lnTo>
                    <a:pt x="1779" y="4772"/>
                  </a:lnTo>
                  <a:lnTo>
                    <a:pt x="762" y="3767"/>
                  </a:lnTo>
                  <a:lnTo>
                    <a:pt x="1779" y="3767"/>
                  </a:lnTo>
                  <a:lnTo>
                    <a:pt x="762" y="2009"/>
                  </a:lnTo>
                  <a:lnTo>
                    <a:pt x="1779" y="2009"/>
                  </a:lnTo>
                  <a:lnTo>
                    <a:pt x="2795" y="1005"/>
                  </a:lnTo>
                  <a:lnTo>
                    <a:pt x="2795" y="0"/>
                  </a:lnTo>
                  <a:close/>
                  <a:moveTo>
                    <a:pt x="2795"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9" name="Google Shape;959;p16"/>
            <p:cNvSpPr/>
            <p:nvPr/>
          </p:nvSpPr>
          <p:spPr>
            <a:xfrm>
              <a:off x="4028" y="5520"/>
              <a:ext cx="668" cy="1521"/>
            </a:xfrm>
            <a:custGeom>
              <a:avLst/>
              <a:gdLst/>
              <a:ahLst/>
              <a:cxnLst/>
              <a:rect l="l" t="t" r="r" b="b"/>
              <a:pathLst>
                <a:path w="21600" h="21600" extrusionOk="0">
                  <a:moveTo>
                    <a:pt x="3367" y="492"/>
                  </a:moveTo>
                  <a:lnTo>
                    <a:pt x="3696" y="386"/>
                  </a:lnTo>
                  <a:lnTo>
                    <a:pt x="3696" y="246"/>
                  </a:lnTo>
                  <a:lnTo>
                    <a:pt x="4271" y="0"/>
                  </a:lnTo>
                  <a:lnTo>
                    <a:pt x="4599" y="0"/>
                  </a:lnTo>
                  <a:lnTo>
                    <a:pt x="4928" y="105"/>
                  </a:lnTo>
                  <a:lnTo>
                    <a:pt x="5503" y="0"/>
                  </a:lnTo>
                  <a:lnTo>
                    <a:pt x="6735" y="0"/>
                  </a:lnTo>
                  <a:lnTo>
                    <a:pt x="6735" y="105"/>
                  </a:lnTo>
                  <a:lnTo>
                    <a:pt x="7063" y="386"/>
                  </a:lnTo>
                  <a:lnTo>
                    <a:pt x="7063" y="246"/>
                  </a:lnTo>
                  <a:lnTo>
                    <a:pt x="7310" y="246"/>
                  </a:lnTo>
                  <a:lnTo>
                    <a:pt x="7310" y="105"/>
                  </a:lnTo>
                  <a:lnTo>
                    <a:pt x="7638" y="0"/>
                  </a:lnTo>
                  <a:lnTo>
                    <a:pt x="8870" y="0"/>
                  </a:lnTo>
                  <a:lnTo>
                    <a:pt x="9198" y="105"/>
                  </a:lnTo>
                  <a:lnTo>
                    <a:pt x="9445" y="246"/>
                  </a:lnTo>
                  <a:lnTo>
                    <a:pt x="9773" y="246"/>
                  </a:lnTo>
                  <a:lnTo>
                    <a:pt x="10102" y="492"/>
                  </a:lnTo>
                  <a:lnTo>
                    <a:pt x="11005" y="773"/>
                  </a:lnTo>
                  <a:lnTo>
                    <a:pt x="11252" y="773"/>
                  </a:lnTo>
                  <a:lnTo>
                    <a:pt x="11580" y="913"/>
                  </a:lnTo>
                  <a:lnTo>
                    <a:pt x="11909" y="1019"/>
                  </a:lnTo>
                  <a:lnTo>
                    <a:pt x="12812" y="1159"/>
                  </a:lnTo>
                  <a:lnTo>
                    <a:pt x="13141" y="1300"/>
                  </a:lnTo>
                  <a:lnTo>
                    <a:pt x="13387" y="1300"/>
                  </a:lnTo>
                  <a:lnTo>
                    <a:pt x="14044" y="1405"/>
                  </a:lnTo>
                  <a:lnTo>
                    <a:pt x="14619" y="1545"/>
                  </a:lnTo>
                  <a:lnTo>
                    <a:pt x="15522" y="1545"/>
                  </a:lnTo>
                  <a:lnTo>
                    <a:pt x="15851" y="1826"/>
                  </a:lnTo>
                  <a:lnTo>
                    <a:pt x="16179" y="1826"/>
                  </a:lnTo>
                  <a:lnTo>
                    <a:pt x="16426" y="1932"/>
                  </a:lnTo>
                  <a:lnTo>
                    <a:pt x="16179" y="2072"/>
                  </a:lnTo>
                  <a:lnTo>
                    <a:pt x="16179" y="2213"/>
                  </a:lnTo>
                  <a:lnTo>
                    <a:pt x="15851" y="2318"/>
                  </a:lnTo>
                  <a:lnTo>
                    <a:pt x="15522" y="2318"/>
                  </a:lnTo>
                  <a:lnTo>
                    <a:pt x="15851" y="2459"/>
                  </a:lnTo>
                  <a:lnTo>
                    <a:pt x="15522" y="2740"/>
                  </a:lnTo>
                  <a:lnTo>
                    <a:pt x="14948" y="2985"/>
                  </a:lnTo>
                  <a:lnTo>
                    <a:pt x="17083" y="2985"/>
                  </a:lnTo>
                  <a:lnTo>
                    <a:pt x="17658" y="3126"/>
                  </a:lnTo>
                  <a:lnTo>
                    <a:pt x="18315" y="3126"/>
                  </a:lnTo>
                  <a:lnTo>
                    <a:pt x="18561" y="2985"/>
                  </a:lnTo>
                  <a:lnTo>
                    <a:pt x="18890" y="2985"/>
                  </a:lnTo>
                  <a:lnTo>
                    <a:pt x="19218" y="2845"/>
                  </a:lnTo>
                  <a:lnTo>
                    <a:pt x="19218" y="2740"/>
                  </a:lnTo>
                  <a:lnTo>
                    <a:pt x="19793" y="2599"/>
                  </a:lnTo>
                  <a:lnTo>
                    <a:pt x="20122" y="2459"/>
                  </a:lnTo>
                  <a:lnTo>
                    <a:pt x="20122" y="2318"/>
                  </a:lnTo>
                  <a:lnTo>
                    <a:pt x="20450" y="2318"/>
                  </a:lnTo>
                  <a:lnTo>
                    <a:pt x="20450" y="1932"/>
                  </a:lnTo>
                  <a:lnTo>
                    <a:pt x="20697" y="1826"/>
                  </a:lnTo>
                  <a:lnTo>
                    <a:pt x="21354" y="1826"/>
                  </a:lnTo>
                  <a:lnTo>
                    <a:pt x="21354" y="1932"/>
                  </a:lnTo>
                  <a:lnTo>
                    <a:pt x="21600" y="2213"/>
                  </a:lnTo>
                  <a:lnTo>
                    <a:pt x="21600" y="2845"/>
                  </a:lnTo>
                  <a:lnTo>
                    <a:pt x="21025" y="2845"/>
                  </a:lnTo>
                  <a:lnTo>
                    <a:pt x="21025" y="2985"/>
                  </a:lnTo>
                  <a:lnTo>
                    <a:pt x="20697" y="2985"/>
                  </a:lnTo>
                  <a:lnTo>
                    <a:pt x="20122" y="3126"/>
                  </a:lnTo>
                  <a:lnTo>
                    <a:pt x="20122" y="3231"/>
                  </a:lnTo>
                  <a:lnTo>
                    <a:pt x="19793" y="3231"/>
                  </a:lnTo>
                  <a:lnTo>
                    <a:pt x="19218" y="3372"/>
                  </a:lnTo>
                  <a:lnTo>
                    <a:pt x="19218" y="3512"/>
                  </a:lnTo>
                  <a:lnTo>
                    <a:pt x="18890" y="3512"/>
                  </a:lnTo>
                  <a:lnTo>
                    <a:pt x="18315" y="3758"/>
                  </a:lnTo>
                  <a:lnTo>
                    <a:pt x="18315" y="3899"/>
                  </a:lnTo>
                  <a:lnTo>
                    <a:pt x="17986" y="3899"/>
                  </a:lnTo>
                  <a:lnTo>
                    <a:pt x="17986" y="4039"/>
                  </a:lnTo>
                  <a:lnTo>
                    <a:pt x="17658" y="4144"/>
                  </a:lnTo>
                  <a:lnTo>
                    <a:pt x="17411" y="4285"/>
                  </a:lnTo>
                  <a:lnTo>
                    <a:pt x="17411" y="4531"/>
                  </a:lnTo>
                  <a:lnTo>
                    <a:pt x="17083" y="4531"/>
                  </a:lnTo>
                  <a:lnTo>
                    <a:pt x="17083" y="4671"/>
                  </a:lnTo>
                  <a:lnTo>
                    <a:pt x="16754" y="4812"/>
                  </a:lnTo>
                  <a:lnTo>
                    <a:pt x="16426" y="4812"/>
                  </a:lnTo>
                  <a:lnTo>
                    <a:pt x="16754" y="5058"/>
                  </a:lnTo>
                  <a:lnTo>
                    <a:pt x="16426" y="5058"/>
                  </a:lnTo>
                  <a:lnTo>
                    <a:pt x="16754" y="5198"/>
                  </a:lnTo>
                  <a:lnTo>
                    <a:pt x="16754" y="5444"/>
                  </a:lnTo>
                  <a:lnTo>
                    <a:pt x="16426" y="5444"/>
                  </a:lnTo>
                  <a:lnTo>
                    <a:pt x="16426" y="6498"/>
                  </a:lnTo>
                  <a:lnTo>
                    <a:pt x="16179" y="6498"/>
                  </a:lnTo>
                  <a:lnTo>
                    <a:pt x="16179" y="7024"/>
                  </a:lnTo>
                  <a:lnTo>
                    <a:pt x="16426" y="7024"/>
                  </a:lnTo>
                  <a:lnTo>
                    <a:pt x="16426" y="7270"/>
                  </a:lnTo>
                  <a:lnTo>
                    <a:pt x="17083" y="7411"/>
                  </a:lnTo>
                  <a:lnTo>
                    <a:pt x="17658" y="7551"/>
                  </a:lnTo>
                  <a:lnTo>
                    <a:pt x="18315" y="7692"/>
                  </a:lnTo>
                  <a:lnTo>
                    <a:pt x="18561" y="7797"/>
                  </a:lnTo>
                  <a:lnTo>
                    <a:pt x="18561" y="7938"/>
                  </a:lnTo>
                  <a:lnTo>
                    <a:pt x="17986" y="8183"/>
                  </a:lnTo>
                  <a:lnTo>
                    <a:pt x="18315" y="8464"/>
                  </a:lnTo>
                  <a:lnTo>
                    <a:pt x="19218" y="8464"/>
                  </a:lnTo>
                  <a:lnTo>
                    <a:pt x="19218" y="8851"/>
                  </a:lnTo>
                  <a:lnTo>
                    <a:pt x="18890" y="8991"/>
                  </a:lnTo>
                  <a:lnTo>
                    <a:pt x="18890" y="9097"/>
                  </a:lnTo>
                  <a:lnTo>
                    <a:pt x="18561" y="9237"/>
                  </a:lnTo>
                  <a:lnTo>
                    <a:pt x="18561" y="9097"/>
                  </a:lnTo>
                  <a:lnTo>
                    <a:pt x="18561" y="9483"/>
                  </a:lnTo>
                  <a:lnTo>
                    <a:pt x="18315" y="9623"/>
                  </a:lnTo>
                  <a:lnTo>
                    <a:pt x="17658" y="9764"/>
                  </a:lnTo>
                  <a:lnTo>
                    <a:pt x="17083" y="9904"/>
                  </a:lnTo>
                  <a:lnTo>
                    <a:pt x="17083" y="9764"/>
                  </a:lnTo>
                  <a:lnTo>
                    <a:pt x="17083" y="9904"/>
                  </a:lnTo>
                  <a:lnTo>
                    <a:pt x="16179" y="10010"/>
                  </a:lnTo>
                  <a:lnTo>
                    <a:pt x="14373" y="10010"/>
                  </a:lnTo>
                  <a:lnTo>
                    <a:pt x="13716" y="10150"/>
                  </a:lnTo>
                  <a:lnTo>
                    <a:pt x="13387" y="10150"/>
                  </a:lnTo>
                  <a:lnTo>
                    <a:pt x="13141" y="10010"/>
                  </a:lnTo>
                  <a:lnTo>
                    <a:pt x="12484" y="10010"/>
                  </a:lnTo>
                  <a:lnTo>
                    <a:pt x="12484" y="9904"/>
                  </a:lnTo>
                  <a:lnTo>
                    <a:pt x="12484" y="10396"/>
                  </a:lnTo>
                  <a:lnTo>
                    <a:pt x="12812" y="10396"/>
                  </a:lnTo>
                  <a:lnTo>
                    <a:pt x="12812" y="10537"/>
                  </a:lnTo>
                  <a:lnTo>
                    <a:pt x="12484" y="10677"/>
                  </a:lnTo>
                  <a:lnTo>
                    <a:pt x="12484" y="11063"/>
                  </a:lnTo>
                  <a:lnTo>
                    <a:pt x="12812" y="11063"/>
                  </a:lnTo>
                  <a:lnTo>
                    <a:pt x="12812" y="11309"/>
                  </a:lnTo>
                  <a:lnTo>
                    <a:pt x="12484" y="11450"/>
                  </a:lnTo>
                  <a:lnTo>
                    <a:pt x="11909" y="11590"/>
                  </a:lnTo>
                  <a:lnTo>
                    <a:pt x="10677" y="11590"/>
                  </a:lnTo>
                  <a:lnTo>
                    <a:pt x="10348" y="11450"/>
                  </a:lnTo>
                  <a:lnTo>
                    <a:pt x="9773" y="11309"/>
                  </a:lnTo>
                  <a:lnTo>
                    <a:pt x="9445" y="11309"/>
                  </a:lnTo>
                  <a:lnTo>
                    <a:pt x="9198" y="11450"/>
                  </a:lnTo>
                  <a:lnTo>
                    <a:pt x="9198" y="11590"/>
                  </a:lnTo>
                  <a:lnTo>
                    <a:pt x="9445" y="11731"/>
                  </a:lnTo>
                  <a:lnTo>
                    <a:pt x="9445" y="12222"/>
                  </a:lnTo>
                  <a:lnTo>
                    <a:pt x="10348" y="12222"/>
                  </a:lnTo>
                  <a:lnTo>
                    <a:pt x="10348" y="12363"/>
                  </a:lnTo>
                  <a:lnTo>
                    <a:pt x="10102" y="12363"/>
                  </a:lnTo>
                  <a:lnTo>
                    <a:pt x="10677" y="12363"/>
                  </a:lnTo>
                  <a:lnTo>
                    <a:pt x="10677" y="12222"/>
                  </a:lnTo>
                  <a:lnTo>
                    <a:pt x="10348" y="12222"/>
                  </a:lnTo>
                  <a:lnTo>
                    <a:pt x="10677" y="12222"/>
                  </a:lnTo>
                  <a:lnTo>
                    <a:pt x="11005" y="12117"/>
                  </a:lnTo>
                  <a:lnTo>
                    <a:pt x="11252" y="12117"/>
                  </a:lnTo>
                  <a:lnTo>
                    <a:pt x="11580" y="12222"/>
                  </a:lnTo>
                  <a:lnTo>
                    <a:pt x="11252" y="12363"/>
                  </a:lnTo>
                  <a:lnTo>
                    <a:pt x="11580" y="12503"/>
                  </a:lnTo>
                  <a:lnTo>
                    <a:pt x="11580" y="12609"/>
                  </a:lnTo>
                  <a:lnTo>
                    <a:pt x="11005" y="12749"/>
                  </a:lnTo>
                  <a:lnTo>
                    <a:pt x="10677" y="12749"/>
                  </a:lnTo>
                  <a:lnTo>
                    <a:pt x="10677" y="12609"/>
                  </a:lnTo>
                  <a:lnTo>
                    <a:pt x="10348" y="12503"/>
                  </a:lnTo>
                  <a:lnTo>
                    <a:pt x="10102" y="12503"/>
                  </a:lnTo>
                  <a:lnTo>
                    <a:pt x="9773" y="12609"/>
                  </a:lnTo>
                  <a:lnTo>
                    <a:pt x="9773" y="12749"/>
                  </a:lnTo>
                  <a:lnTo>
                    <a:pt x="10677" y="12749"/>
                  </a:lnTo>
                  <a:lnTo>
                    <a:pt x="10677" y="12890"/>
                  </a:lnTo>
                  <a:lnTo>
                    <a:pt x="10348" y="13030"/>
                  </a:lnTo>
                  <a:lnTo>
                    <a:pt x="9773" y="13030"/>
                  </a:lnTo>
                  <a:lnTo>
                    <a:pt x="9773" y="13276"/>
                  </a:lnTo>
                  <a:lnTo>
                    <a:pt x="9445" y="13276"/>
                  </a:lnTo>
                  <a:lnTo>
                    <a:pt x="9445" y="13417"/>
                  </a:lnTo>
                  <a:lnTo>
                    <a:pt x="9773" y="13522"/>
                  </a:lnTo>
                  <a:lnTo>
                    <a:pt x="9773" y="13662"/>
                  </a:lnTo>
                  <a:lnTo>
                    <a:pt x="10102" y="13803"/>
                  </a:lnTo>
                  <a:lnTo>
                    <a:pt x="9773" y="13943"/>
                  </a:lnTo>
                  <a:lnTo>
                    <a:pt x="9445" y="14049"/>
                  </a:lnTo>
                  <a:lnTo>
                    <a:pt x="9445" y="14189"/>
                  </a:lnTo>
                  <a:lnTo>
                    <a:pt x="9773" y="14189"/>
                  </a:lnTo>
                  <a:lnTo>
                    <a:pt x="9773" y="14330"/>
                  </a:lnTo>
                  <a:lnTo>
                    <a:pt x="8870" y="14330"/>
                  </a:lnTo>
                  <a:lnTo>
                    <a:pt x="8541" y="14435"/>
                  </a:lnTo>
                  <a:lnTo>
                    <a:pt x="8213" y="14435"/>
                  </a:lnTo>
                  <a:lnTo>
                    <a:pt x="7967" y="14576"/>
                  </a:lnTo>
                  <a:lnTo>
                    <a:pt x="7638" y="14576"/>
                  </a:lnTo>
                  <a:lnTo>
                    <a:pt x="7638" y="14716"/>
                  </a:lnTo>
                  <a:lnTo>
                    <a:pt x="7310" y="14857"/>
                  </a:lnTo>
                  <a:lnTo>
                    <a:pt x="7310" y="15102"/>
                  </a:lnTo>
                  <a:lnTo>
                    <a:pt x="7638" y="15243"/>
                  </a:lnTo>
                  <a:lnTo>
                    <a:pt x="7967" y="15348"/>
                  </a:lnTo>
                  <a:lnTo>
                    <a:pt x="8213" y="15348"/>
                  </a:lnTo>
                  <a:lnTo>
                    <a:pt x="9198" y="15770"/>
                  </a:lnTo>
                  <a:lnTo>
                    <a:pt x="9773" y="15770"/>
                  </a:lnTo>
                  <a:lnTo>
                    <a:pt x="9773" y="15629"/>
                  </a:lnTo>
                  <a:lnTo>
                    <a:pt x="10102" y="15770"/>
                  </a:lnTo>
                  <a:lnTo>
                    <a:pt x="10102" y="16156"/>
                  </a:lnTo>
                  <a:lnTo>
                    <a:pt x="10348" y="16261"/>
                  </a:lnTo>
                  <a:lnTo>
                    <a:pt x="10102" y="16261"/>
                  </a:lnTo>
                  <a:lnTo>
                    <a:pt x="10102" y="16402"/>
                  </a:lnTo>
                  <a:lnTo>
                    <a:pt x="10348" y="16402"/>
                  </a:lnTo>
                  <a:lnTo>
                    <a:pt x="10102" y="16542"/>
                  </a:lnTo>
                  <a:lnTo>
                    <a:pt x="9773" y="16542"/>
                  </a:lnTo>
                  <a:lnTo>
                    <a:pt x="9773" y="16648"/>
                  </a:lnTo>
                  <a:lnTo>
                    <a:pt x="9445" y="16788"/>
                  </a:lnTo>
                  <a:lnTo>
                    <a:pt x="9198" y="16929"/>
                  </a:lnTo>
                  <a:lnTo>
                    <a:pt x="8870" y="16929"/>
                  </a:lnTo>
                  <a:lnTo>
                    <a:pt x="8870" y="17069"/>
                  </a:lnTo>
                  <a:lnTo>
                    <a:pt x="8541" y="17175"/>
                  </a:lnTo>
                  <a:lnTo>
                    <a:pt x="8213" y="17315"/>
                  </a:lnTo>
                  <a:lnTo>
                    <a:pt x="8541" y="17315"/>
                  </a:lnTo>
                  <a:lnTo>
                    <a:pt x="8870" y="17456"/>
                  </a:lnTo>
                  <a:lnTo>
                    <a:pt x="8541" y="17561"/>
                  </a:lnTo>
                  <a:lnTo>
                    <a:pt x="8541" y="17701"/>
                  </a:lnTo>
                  <a:lnTo>
                    <a:pt x="8213" y="17842"/>
                  </a:lnTo>
                  <a:lnTo>
                    <a:pt x="7967" y="17842"/>
                  </a:lnTo>
                  <a:lnTo>
                    <a:pt x="7638" y="17701"/>
                  </a:lnTo>
                  <a:lnTo>
                    <a:pt x="7638" y="17982"/>
                  </a:lnTo>
                  <a:lnTo>
                    <a:pt x="7310" y="18088"/>
                  </a:lnTo>
                  <a:lnTo>
                    <a:pt x="7063" y="18228"/>
                  </a:lnTo>
                  <a:lnTo>
                    <a:pt x="7310" y="18474"/>
                  </a:lnTo>
                  <a:lnTo>
                    <a:pt x="7310" y="18615"/>
                  </a:lnTo>
                  <a:lnTo>
                    <a:pt x="7638" y="18896"/>
                  </a:lnTo>
                  <a:lnTo>
                    <a:pt x="7638" y="19141"/>
                  </a:lnTo>
                  <a:lnTo>
                    <a:pt x="7967" y="19141"/>
                  </a:lnTo>
                  <a:lnTo>
                    <a:pt x="8213" y="19282"/>
                  </a:lnTo>
                  <a:lnTo>
                    <a:pt x="8541" y="19387"/>
                  </a:lnTo>
                  <a:lnTo>
                    <a:pt x="8870" y="19387"/>
                  </a:lnTo>
                  <a:lnTo>
                    <a:pt x="8870" y="19528"/>
                  </a:lnTo>
                  <a:lnTo>
                    <a:pt x="8541" y="19528"/>
                  </a:lnTo>
                  <a:lnTo>
                    <a:pt x="7967" y="19387"/>
                  </a:lnTo>
                  <a:lnTo>
                    <a:pt x="7638" y="19387"/>
                  </a:lnTo>
                  <a:lnTo>
                    <a:pt x="7638" y="19282"/>
                  </a:lnTo>
                  <a:lnTo>
                    <a:pt x="5831" y="19282"/>
                  </a:lnTo>
                  <a:lnTo>
                    <a:pt x="4928" y="19387"/>
                  </a:lnTo>
                  <a:lnTo>
                    <a:pt x="4599" y="19282"/>
                  </a:lnTo>
                  <a:lnTo>
                    <a:pt x="4024" y="19282"/>
                  </a:lnTo>
                  <a:lnTo>
                    <a:pt x="4024" y="19141"/>
                  </a:lnTo>
                  <a:lnTo>
                    <a:pt x="3696" y="18896"/>
                  </a:lnTo>
                  <a:lnTo>
                    <a:pt x="3367" y="18755"/>
                  </a:lnTo>
                  <a:lnTo>
                    <a:pt x="3367" y="18369"/>
                  </a:lnTo>
                  <a:lnTo>
                    <a:pt x="3121" y="18369"/>
                  </a:lnTo>
                  <a:lnTo>
                    <a:pt x="2792" y="18474"/>
                  </a:lnTo>
                  <a:lnTo>
                    <a:pt x="2135" y="18474"/>
                  </a:lnTo>
                  <a:lnTo>
                    <a:pt x="1560" y="18088"/>
                  </a:lnTo>
                  <a:lnTo>
                    <a:pt x="1560" y="17456"/>
                  </a:lnTo>
                  <a:lnTo>
                    <a:pt x="2464" y="17069"/>
                  </a:lnTo>
                  <a:lnTo>
                    <a:pt x="2464" y="16542"/>
                  </a:lnTo>
                  <a:lnTo>
                    <a:pt x="2135" y="16402"/>
                  </a:lnTo>
                  <a:lnTo>
                    <a:pt x="2464" y="16156"/>
                  </a:lnTo>
                  <a:lnTo>
                    <a:pt x="2464" y="14962"/>
                  </a:lnTo>
                  <a:lnTo>
                    <a:pt x="2135" y="14857"/>
                  </a:lnTo>
                  <a:lnTo>
                    <a:pt x="2464" y="14716"/>
                  </a:lnTo>
                  <a:lnTo>
                    <a:pt x="2464" y="14576"/>
                  </a:lnTo>
                  <a:lnTo>
                    <a:pt x="2135" y="14330"/>
                  </a:lnTo>
                  <a:lnTo>
                    <a:pt x="1889" y="14189"/>
                  </a:lnTo>
                  <a:lnTo>
                    <a:pt x="1560" y="14189"/>
                  </a:lnTo>
                  <a:lnTo>
                    <a:pt x="1560" y="14330"/>
                  </a:lnTo>
                  <a:lnTo>
                    <a:pt x="1232" y="14189"/>
                  </a:lnTo>
                  <a:lnTo>
                    <a:pt x="1232" y="14049"/>
                  </a:lnTo>
                  <a:lnTo>
                    <a:pt x="1889" y="14049"/>
                  </a:lnTo>
                  <a:lnTo>
                    <a:pt x="2135" y="13943"/>
                  </a:lnTo>
                  <a:lnTo>
                    <a:pt x="2135" y="13803"/>
                  </a:lnTo>
                  <a:lnTo>
                    <a:pt x="1889" y="13943"/>
                  </a:lnTo>
                  <a:lnTo>
                    <a:pt x="1560" y="13943"/>
                  </a:lnTo>
                  <a:lnTo>
                    <a:pt x="1560" y="13662"/>
                  </a:lnTo>
                  <a:lnTo>
                    <a:pt x="1232" y="13417"/>
                  </a:lnTo>
                  <a:lnTo>
                    <a:pt x="1232" y="13136"/>
                  </a:lnTo>
                  <a:lnTo>
                    <a:pt x="657" y="12890"/>
                  </a:lnTo>
                  <a:lnTo>
                    <a:pt x="657" y="12503"/>
                  </a:lnTo>
                  <a:lnTo>
                    <a:pt x="986" y="12363"/>
                  </a:lnTo>
                  <a:lnTo>
                    <a:pt x="986" y="12117"/>
                  </a:lnTo>
                  <a:lnTo>
                    <a:pt x="657" y="12117"/>
                  </a:lnTo>
                  <a:lnTo>
                    <a:pt x="657" y="11836"/>
                  </a:lnTo>
                  <a:lnTo>
                    <a:pt x="329" y="11590"/>
                  </a:lnTo>
                  <a:lnTo>
                    <a:pt x="657" y="11204"/>
                  </a:lnTo>
                  <a:lnTo>
                    <a:pt x="329" y="10923"/>
                  </a:lnTo>
                  <a:lnTo>
                    <a:pt x="329" y="10818"/>
                  </a:lnTo>
                  <a:lnTo>
                    <a:pt x="657" y="10537"/>
                  </a:lnTo>
                  <a:lnTo>
                    <a:pt x="986" y="10291"/>
                  </a:lnTo>
                  <a:lnTo>
                    <a:pt x="1232" y="10150"/>
                  </a:lnTo>
                  <a:lnTo>
                    <a:pt x="657" y="9483"/>
                  </a:lnTo>
                  <a:lnTo>
                    <a:pt x="657" y="8710"/>
                  </a:lnTo>
                  <a:lnTo>
                    <a:pt x="1232" y="8464"/>
                  </a:lnTo>
                  <a:lnTo>
                    <a:pt x="1232" y="8183"/>
                  </a:lnTo>
                  <a:lnTo>
                    <a:pt x="657" y="7938"/>
                  </a:lnTo>
                  <a:lnTo>
                    <a:pt x="986" y="7797"/>
                  </a:lnTo>
                  <a:lnTo>
                    <a:pt x="986" y="7692"/>
                  </a:lnTo>
                  <a:lnTo>
                    <a:pt x="1232" y="7411"/>
                  </a:lnTo>
                  <a:lnTo>
                    <a:pt x="1560" y="7411"/>
                  </a:lnTo>
                  <a:lnTo>
                    <a:pt x="1560" y="7165"/>
                  </a:lnTo>
                  <a:lnTo>
                    <a:pt x="1232" y="6779"/>
                  </a:lnTo>
                  <a:lnTo>
                    <a:pt x="1232" y="6638"/>
                  </a:lnTo>
                  <a:lnTo>
                    <a:pt x="986" y="6357"/>
                  </a:lnTo>
                  <a:lnTo>
                    <a:pt x="986" y="6252"/>
                  </a:lnTo>
                  <a:lnTo>
                    <a:pt x="657" y="5971"/>
                  </a:lnTo>
                  <a:lnTo>
                    <a:pt x="329" y="5865"/>
                  </a:lnTo>
                  <a:lnTo>
                    <a:pt x="329" y="5725"/>
                  </a:lnTo>
                  <a:lnTo>
                    <a:pt x="0" y="5444"/>
                  </a:lnTo>
                  <a:lnTo>
                    <a:pt x="0" y="5339"/>
                  </a:lnTo>
                  <a:lnTo>
                    <a:pt x="657" y="5198"/>
                  </a:lnTo>
                  <a:lnTo>
                    <a:pt x="657" y="4425"/>
                  </a:lnTo>
                  <a:lnTo>
                    <a:pt x="329" y="4144"/>
                  </a:lnTo>
                  <a:lnTo>
                    <a:pt x="657" y="4039"/>
                  </a:lnTo>
                  <a:lnTo>
                    <a:pt x="657" y="3653"/>
                  </a:lnTo>
                  <a:lnTo>
                    <a:pt x="986" y="3512"/>
                  </a:lnTo>
                  <a:lnTo>
                    <a:pt x="1232" y="3231"/>
                  </a:lnTo>
                  <a:lnTo>
                    <a:pt x="1889" y="3126"/>
                  </a:lnTo>
                  <a:lnTo>
                    <a:pt x="1889" y="2985"/>
                  </a:lnTo>
                  <a:lnTo>
                    <a:pt x="2135" y="2845"/>
                  </a:lnTo>
                  <a:lnTo>
                    <a:pt x="2135" y="2740"/>
                  </a:lnTo>
                  <a:lnTo>
                    <a:pt x="1889" y="2599"/>
                  </a:lnTo>
                  <a:lnTo>
                    <a:pt x="1889" y="2459"/>
                  </a:lnTo>
                  <a:lnTo>
                    <a:pt x="2135" y="2459"/>
                  </a:lnTo>
                  <a:lnTo>
                    <a:pt x="2135" y="2318"/>
                  </a:lnTo>
                  <a:lnTo>
                    <a:pt x="1889" y="2213"/>
                  </a:lnTo>
                  <a:lnTo>
                    <a:pt x="1889" y="1826"/>
                  </a:lnTo>
                  <a:lnTo>
                    <a:pt x="1560" y="1686"/>
                  </a:lnTo>
                  <a:lnTo>
                    <a:pt x="1560" y="1545"/>
                  </a:lnTo>
                  <a:lnTo>
                    <a:pt x="3367" y="1159"/>
                  </a:lnTo>
                  <a:lnTo>
                    <a:pt x="3696" y="632"/>
                  </a:lnTo>
                  <a:lnTo>
                    <a:pt x="3367" y="492"/>
                  </a:lnTo>
                  <a:close/>
                  <a:moveTo>
                    <a:pt x="14619" y="21354"/>
                  </a:moveTo>
                  <a:lnTo>
                    <a:pt x="15276" y="21354"/>
                  </a:lnTo>
                  <a:lnTo>
                    <a:pt x="15522" y="21214"/>
                  </a:lnTo>
                  <a:lnTo>
                    <a:pt x="14948" y="21214"/>
                  </a:lnTo>
                  <a:lnTo>
                    <a:pt x="14619" y="21354"/>
                  </a:lnTo>
                  <a:close/>
                  <a:moveTo>
                    <a:pt x="8541" y="19668"/>
                  </a:moveTo>
                  <a:lnTo>
                    <a:pt x="8870" y="19809"/>
                  </a:lnTo>
                  <a:lnTo>
                    <a:pt x="9198" y="19914"/>
                  </a:lnTo>
                  <a:lnTo>
                    <a:pt x="9198" y="20195"/>
                  </a:lnTo>
                  <a:lnTo>
                    <a:pt x="8870" y="20195"/>
                  </a:lnTo>
                  <a:lnTo>
                    <a:pt x="8870" y="20300"/>
                  </a:lnTo>
                  <a:lnTo>
                    <a:pt x="8541" y="19668"/>
                  </a:lnTo>
                  <a:close/>
                  <a:moveTo>
                    <a:pt x="8870" y="20300"/>
                  </a:moveTo>
                  <a:lnTo>
                    <a:pt x="9445" y="20300"/>
                  </a:lnTo>
                  <a:lnTo>
                    <a:pt x="9773" y="20441"/>
                  </a:lnTo>
                  <a:lnTo>
                    <a:pt x="9773" y="20581"/>
                  </a:lnTo>
                  <a:lnTo>
                    <a:pt x="10102" y="20581"/>
                  </a:lnTo>
                  <a:lnTo>
                    <a:pt x="10348" y="20687"/>
                  </a:lnTo>
                  <a:lnTo>
                    <a:pt x="10348" y="20827"/>
                  </a:lnTo>
                  <a:lnTo>
                    <a:pt x="10677" y="20827"/>
                  </a:lnTo>
                  <a:lnTo>
                    <a:pt x="11909" y="20968"/>
                  </a:lnTo>
                  <a:lnTo>
                    <a:pt x="11909" y="21108"/>
                  </a:lnTo>
                  <a:lnTo>
                    <a:pt x="12237" y="21108"/>
                  </a:lnTo>
                  <a:lnTo>
                    <a:pt x="12812" y="21214"/>
                  </a:lnTo>
                  <a:lnTo>
                    <a:pt x="13716" y="21214"/>
                  </a:lnTo>
                  <a:lnTo>
                    <a:pt x="13716" y="21354"/>
                  </a:lnTo>
                  <a:lnTo>
                    <a:pt x="13141" y="21354"/>
                  </a:lnTo>
                  <a:lnTo>
                    <a:pt x="12812" y="21495"/>
                  </a:lnTo>
                  <a:lnTo>
                    <a:pt x="12812" y="21600"/>
                  </a:lnTo>
                  <a:lnTo>
                    <a:pt x="12237" y="21600"/>
                  </a:lnTo>
                  <a:lnTo>
                    <a:pt x="11909" y="21495"/>
                  </a:lnTo>
                  <a:lnTo>
                    <a:pt x="9773" y="21495"/>
                  </a:lnTo>
                  <a:lnTo>
                    <a:pt x="9445" y="21354"/>
                  </a:lnTo>
                  <a:lnTo>
                    <a:pt x="10102" y="21354"/>
                  </a:lnTo>
                  <a:lnTo>
                    <a:pt x="10677" y="21214"/>
                  </a:lnTo>
                  <a:lnTo>
                    <a:pt x="9445" y="21214"/>
                  </a:lnTo>
                  <a:lnTo>
                    <a:pt x="8870" y="20300"/>
                  </a:lnTo>
                  <a:close/>
                  <a:moveTo>
                    <a:pt x="8870" y="2030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0" name="Google Shape;960;p16"/>
            <p:cNvSpPr/>
            <p:nvPr/>
          </p:nvSpPr>
          <p:spPr>
            <a:xfrm>
              <a:off x="3935" y="5345"/>
              <a:ext cx="461" cy="1743"/>
            </a:xfrm>
            <a:custGeom>
              <a:avLst/>
              <a:gdLst/>
              <a:ahLst/>
              <a:cxnLst/>
              <a:rect l="l" t="t" r="r" b="b"/>
              <a:pathLst>
                <a:path w="21600" h="21600" extrusionOk="0">
                  <a:moveTo>
                    <a:pt x="18514" y="20918"/>
                  </a:moveTo>
                  <a:cubicBezTo>
                    <a:pt x="18073" y="20804"/>
                    <a:pt x="18073" y="20804"/>
                    <a:pt x="18073" y="20804"/>
                  </a:cubicBezTo>
                  <a:cubicBezTo>
                    <a:pt x="18073" y="20804"/>
                    <a:pt x="18073" y="20804"/>
                    <a:pt x="18073" y="20804"/>
                  </a:cubicBezTo>
                  <a:cubicBezTo>
                    <a:pt x="17633" y="20691"/>
                    <a:pt x="17633" y="20691"/>
                    <a:pt x="17633" y="20691"/>
                  </a:cubicBezTo>
                  <a:cubicBezTo>
                    <a:pt x="16751" y="20691"/>
                    <a:pt x="16751" y="20691"/>
                    <a:pt x="16751" y="20691"/>
                  </a:cubicBezTo>
                  <a:cubicBezTo>
                    <a:pt x="15869" y="20577"/>
                    <a:pt x="15869" y="20577"/>
                    <a:pt x="15869" y="20577"/>
                  </a:cubicBezTo>
                  <a:cubicBezTo>
                    <a:pt x="15429" y="20577"/>
                    <a:pt x="15429" y="20577"/>
                    <a:pt x="15429" y="20577"/>
                  </a:cubicBezTo>
                  <a:cubicBezTo>
                    <a:pt x="15429" y="20577"/>
                    <a:pt x="15429" y="20577"/>
                    <a:pt x="15429" y="20577"/>
                  </a:cubicBezTo>
                  <a:cubicBezTo>
                    <a:pt x="15429" y="20577"/>
                    <a:pt x="15429" y="20577"/>
                    <a:pt x="15429" y="20577"/>
                  </a:cubicBezTo>
                  <a:cubicBezTo>
                    <a:pt x="15429" y="20691"/>
                    <a:pt x="15429" y="20691"/>
                    <a:pt x="15429" y="20691"/>
                  </a:cubicBezTo>
                  <a:cubicBezTo>
                    <a:pt x="15429" y="20691"/>
                    <a:pt x="15429" y="20691"/>
                    <a:pt x="15429" y="20691"/>
                  </a:cubicBezTo>
                  <a:cubicBezTo>
                    <a:pt x="14547" y="20577"/>
                    <a:pt x="14547" y="20577"/>
                    <a:pt x="14547" y="20577"/>
                  </a:cubicBezTo>
                  <a:cubicBezTo>
                    <a:pt x="14106" y="20577"/>
                    <a:pt x="14106" y="20577"/>
                    <a:pt x="14106" y="20577"/>
                  </a:cubicBezTo>
                  <a:cubicBezTo>
                    <a:pt x="14106" y="20577"/>
                    <a:pt x="14106" y="20577"/>
                    <a:pt x="14106" y="20577"/>
                  </a:cubicBezTo>
                  <a:cubicBezTo>
                    <a:pt x="14106" y="20577"/>
                    <a:pt x="14106" y="20577"/>
                    <a:pt x="14106" y="20577"/>
                  </a:cubicBezTo>
                  <a:cubicBezTo>
                    <a:pt x="14988" y="20691"/>
                    <a:pt x="14988" y="20691"/>
                    <a:pt x="14988" y="20691"/>
                  </a:cubicBezTo>
                  <a:cubicBezTo>
                    <a:pt x="14988" y="20691"/>
                    <a:pt x="14988" y="20691"/>
                    <a:pt x="14988" y="20691"/>
                  </a:cubicBezTo>
                  <a:cubicBezTo>
                    <a:pt x="14988" y="20691"/>
                    <a:pt x="14988" y="20691"/>
                    <a:pt x="14988" y="20691"/>
                  </a:cubicBezTo>
                  <a:cubicBezTo>
                    <a:pt x="14988" y="20691"/>
                    <a:pt x="14988" y="20691"/>
                    <a:pt x="14988" y="20691"/>
                  </a:cubicBezTo>
                  <a:cubicBezTo>
                    <a:pt x="14988" y="20804"/>
                    <a:pt x="14988" y="20804"/>
                    <a:pt x="14988" y="20804"/>
                  </a:cubicBezTo>
                  <a:cubicBezTo>
                    <a:pt x="14547" y="20804"/>
                    <a:pt x="14547" y="20804"/>
                    <a:pt x="14547" y="20804"/>
                  </a:cubicBezTo>
                  <a:cubicBezTo>
                    <a:pt x="14547" y="20691"/>
                    <a:pt x="14547" y="20691"/>
                    <a:pt x="14547" y="20691"/>
                  </a:cubicBezTo>
                  <a:cubicBezTo>
                    <a:pt x="14106" y="20691"/>
                    <a:pt x="14106" y="20691"/>
                    <a:pt x="14106" y="20691"/>
                  </a:cubicBezTo>
                  <a:cubicBezTo>
                    <a:pt x="14106" y="20691"/>
                    <a:pt x="14106" y="20691"/>
                    <a:pt x="14106" y="20691"/>
                  </a:cubicBezTo>
                  <a:cubicBezTo>
                    <a:pt x="14106" y="20804"/>
                    <a:pt x="14106" y="20804"/>
                    <a:pt x="14106" y="20804"/>
                  </a:cubicBezTo>
                  <a:cubicBezTo>
                    <a:pt x="13665" y="20804"/>
                    <a:pt x="13665" y="20804"/>
                    <a:pt x="13665" y="20804"/>
                  </a:cubicBezTo>
                  <a:cubicBezTo>
                    <a:pt x="13224" y="20804"/>
                    <a:pt x="13224" y="20804"/>
                    <a:pt x="13224" y="20804"/>
                  </a:cubicBezTo>
                  <a:cubicBezTo>
                    <a:pt x="13224" y="20804"/>
                    <a:pt x="13224" y="20804"/>
                    <a:pt x="13224" y="20804"/>
                  </a:cubicBezTo>
                  <a:cubicBezTo>
                    <a:pt x="13224" y="20804"/>
                    <a:pt x="13224" y="20804"/>
                    <a:pt x="13224" y="20804"/>
                  </a:cubicBezTo>
                  <a:cubicBezTo>
                    <a:pt x="13224" y="20804"/>
                    <a:pt x="13224" y="20804"/>
                    <a:pt x="13224" y="20804"/>
                  </a:cubicBezTo>
                  <a:cubicBezTo>
                    <a:pt x="12784" y="20804"/>
                    <a:pt x="12784" y="20804"/>
                    <a:pt x="12784" y="20804"/>
                  </a:cubicBezTo>
                  <a:cubicBezTo>
                    <a:pt x="12343" y="20918"/>
                    <a:pt x="12343" y="20918"/>
                    <a:pt x="12343" y="20918"/>
                  </a:cubicBezTo>
                  <a:cubicBezTo>
                    <a:pt x="12343" y="20918"/>
                    <a:pt x="12343" y="20918"/>
                    <a:pt x="12343" y="20918"/>
                  </a:cubicBezTo>
                  <a:cubicBezTo>
                    <a:pt x="12784" y="20918"/>
                    <a:pt x="12784" y="20918"/>
                    <a:pt x="12784" y="20918"/>
                  </a:cubicBezTo>
                  <a:cubicBezTo>
                    <a:pt x="13224" y="20918"/>
                    <a:pt x="13224" y="20918"/>
                    <a:pt x="13224" y="20918"/>
                  </a:cubicBezTo>
                  <a:cubicBezTo>
                    <a:pt x="13224" y="20918"/>
                    <a:pt x="13224" y="20918"/>
                    <a:pt x="13224" y="20918"/>
                  </a:cubicBezTo>
                  <a:cubicBezTo>
                    <a:pt x="13665" y="20918"/>
                    <a:pt x="13665" y="20918"/>
                    <a:pt x="13665" y="20918"/>
                  </a:cubicBezTo>
                  <a:cubicBezTo>
                    <a:pt x="13665" y="20918"/>
                    <a:pt x="13665" y="20918"/>
                    <a:pt x="13665" y="20918"/>
                  </a:cubicBezTo>
                  <a:cubicBezTo>
                    <a:pt x="14106" y="20918"/>
                    <a:pt x="14106" y="20918"/>
                    <a:pt x="14106" y="20918"/>
                  </a:cubicBezTo>
                  <a:cubicBezTo>
                    <a:pt x="14106" y="20918"/>
                    <a:pt x="14106" y="20918"/>
                    <a:pt x="14106" y="20918"/>
                  </a:cubicBezTo>
                  <a:cubicBezTo>
                    <a:pt x="14547" y="20918"/>
                    <a:pt x="14547" y="20918"/>
                    <a:pt x="14547" y="20918"/>
                  </a:cubicBezTo>
                  <a:cubicBezTo>
                    <a:pt x="14547" y="21032"/>
                    <a:pt x="14547" y="21032"/>
                    <a:pt x="14547" y="21032"/>
                  </a:cubicBezTo>
                  <a:cubicBezTo>
                    <a:pt x="14547" y="21032"/>
                    <a:pt x="14547" y="21032"/>
                    <a:pt x="14547" y="21032"/>
                  </a:cubicBezTo>
                  <a:cubicBezTo>
                    <a:pt x="14547" y="21032"/>
                    <a:pt x="14547" y="21032"/>
                    <a:pt x="14547" y="21032"/>
                  </a:cubicBezTo>
                  <a:cubicBezTo>
                    <a:pt x="14106" y="21145"/>
                    <a:pt x="14106" y="21145"/>
                    <a:pt x="14106" y="21145"/>
                  </a:cubicBezTo>
                  <a:cubicBezTo>
                    <a:pt x="14547" y="21259"/>
                    <a:pt x="14547" y="21259"/>
                    <a:pt x="14547" y="21259"/>
                  </a:cubicBezTo>
                  <a:cubicBezTo>
                    <a:pt x="14547" y="21259"/>
                    <a:pt x="14547" y="21259"/>
                    <a:pt x="14547" y="21259"/>
                  </a:cubicBezTo>
                  <a:cubicBezTo>
                    <a:pt x="14988" y="21259"/>
                    <a:pt x="14988" y="21259"/>
                    <a:pt x="14988" y="21259"/>
                  </a:cubicBezTo>
                  <a:cubicBezTo>
                    <a:pt x="15429" y="21373"/>
                    <a:pt x="15429" y="21373"/>
                    <a:pt x="15429" y="21373"/>
                  </a:cubicBezTo>
                  <a:cubicBezTo>
                    <a:pt x="15429" y="21373"/>
                    <a:pt x="15429" y="21373"/>
                    <a:pt x="15429" y="21373"/>
                  </a:cubicBezTo>
                  <a:cubicBezTo>
                    <a:pt x="15429" y="21259"/>
                    <a:pt x="15429" y="21259"/>
                    <a:pt x="15429" y="21259"/>
                  </a:cubicBezTo>
                  <a:cubicBezTo>
                    <a:pt x="15429" y="21259"/>
                    <a:pt x="15429" y="21259"/>
                    <a:pt x="15429" y="21259"/>
                  </a:cubicBezTo>
                  <a:cubicBezTo>
                    <a:pt x="14988" y="21145"/>
                    <a:pt x="14988" y="21145"/>
                    <a:pt x="14988" y="21145"/>
                  </a:cubicBezTo>
                  <a:cubicBezTo>
                    <a:pt x="14988" y="21145"/>
                    <a:pt x="14988" y="21145"/>
                    <a:pt x="14988" y="21145"/>
                  </a:cubicBezTo>
                  <a:cubicBezTo>
                    <a:pt x="14988" y="21145"/>
                    <a:pt x="14988" y="21145"/>
                    <a:pt x="14988" y="21145"/>
                  </a:cubicBezTo>
                  <a:cubicBezTo>
                    <a:pt x="15429" y="21145"/>
                    <a:pt x="15429" y="21145"/>
                    <a:pt x="15429" y="21145"/>
                  </a:cubicBezTo>
                  <a:cubicBezTo>
                    <a:pt x="15429" y="21145"/>
                    <a:pt x="15429" y="21145"/>
                    <a:pt x="15429" y="21145"/>
                  </a:cubicBezTo>
                  <a:cubicBezTo>
                    <a:pt x="15429" y="21145"/>
                    <a:pt x="15429" y="21145"/>
                    <a:pt x="15429" y="21145"/>
                  </a:cubicBezTo>
                  <a:cubicBezTo>
                    <a:pt x="15429" y="21032"/>
                    <a:pt x="15429" y="21032"/>
                    <a:pt x="15429" y="21032"/>
                  </a:cubicBezTo>
                  <a:cubicBezTo>
                    <a:pt x="14988" y="21032"/>
                    <a:pt x="14988" y="21032"/>
                    <a:pt x="14988" y="21032"/>
                  </a:cubicBezTo>
                  <a:cubicBezTo>
                    <a:pt x="15869" y="20918"/>
                    <a:pt x="15869" y="20918"/>
                    <a:pt x="15869" y="20918"/>
                  </a:cubicBezTo>
                  <a:cubicBezTo>
                    <a:pt x="16310" y="20918"/>
                    <a:pt x="16310" y="20918"/>
                    <a:pt x="16310" y="20918"/>
                  </a:cubicBezTo>
                  <a:cubicBezTo>
                    <a:pt x="17633" y="21032"/>
                    <a:pt x="17633" y="21032"/>
                    <a:pt x="17633" y="21032"/>
                  </a:cubicBezTo>
                  <a:cubicBezTo>
                    <a:pt x="18073" y="21032"/>
                    <a:pt x="18073" y="21032"/>
                    <a:pt x="18073" y="21032"/>
                  </a:cubicBezTo>
                  <a:cubicBezTo>
                    <a:pt x="18073" y="20918"/>
                    <a:pt x="18073" y="20918"/>
                    <a:pt x="18073" y="20918"/>
                  </a:cubicBezTo>
                  <a:cubicBezTo>
                    <a:pt x="18514" y="20918"/>
                    <a:pt x="18514" y="20918"/>
                    <a:pt x="18514" y="20918"/>
                  </a:cubicBezTo>
                  <a:close/>
                  <a:moveTo>
                    <a:pt x="18073" y="20691"/>
                  </a:moveTo>
                  <a:cubicBezTo>
                    <a:pt x="17633" y="20691"/>
                    <a:pt x="17633" y="20691"/>
                    <a:pt x="17633" y="20691"/>
                  </a:cubicBezTo>
                  <a:cubicBezTo>
                    <a:pt x="16751" y="20577"/>
                    <a:pt x="16751" y="20577"/>
                    <a:pt x="16751" y="20577"/>
                  </a:cubicBezTo>
                  <a:cubicBezTo>
                    <a:pt x="15869" y="20463"/>
                    <a:pt x="15869" y="20463"/>
                    <a:pt x="15869" y="20463"/>
                  </a:cubicBezTo>
                  <a:cubicBezTo>
                    <a:pt x="15869" y="20463"/>
                    <a:pt x="15869" y="20463"/>
                    <a:pt x="15869" y="20463"/>
                  </a:cubicBezTo>
                  <a:cubicBezTo>
                    <a:pt x="15429" y="20463"/>
                    <a:pt x="15429" y="20463"/>
                    <a:pt x="15429" y="20463"/>
                  </a:cubicBezTo>
                  <a:cubicBezTo>
                    <a:pt x="14988" y="20349"/>
                    <a:pt x="14988" y="20349"/>
                    <a:pt x="14988" y="20349"/>
                  </a:cubicBezTo>
                  <a:cubicBezTo>
                    <a:pt x="14988" y="20349"/>
                    <a:pt x="14988" y="20349"/>
                    <a:pt x="14988" y="20349"/>
                  </a:cubicBezTo>
                  <a:cubicBezTo>
                    <a:pt x="14988" y="20236"/>
                    <a:pt x="14988" y="20236"/>
                    <a:pt x="14988" y="20236"/>
                  </a:cubicBezTo>
                  <a:cubicBezTo>
                    <a:pt x="15429" y="20236"/>
                    <a:pt x="15429" y="20236"/>
                    <a:pt x="15429" y="20236"/>
                  </a:cubicBezTo>
                  <a:cubicBezTo>
                    <a:pt x="15429" y="20122"/>
                    <a:pt x="15429" y="20122"/>
                    <a:pt x="15429" y="20122"/>
                  </a:cubicBezTo>
                  <a:cubicBezTo>
                    <a:pt x="15869" y="20122"/>
                    <a:pt x="15869" y="20122"/>
                    <a:pt x="15869" y="20122"/>
                  </a:cubicBezTo>
                  <a:cubicBezTo>
                    <a:pt x="16310" y="20008"/>
                    <a:pt x="16310" y="20008"/>
                    <a:pt x="16310" y="20008"/>
                  </a:cubicBezTo>
                  <a:cubicBezTo>
                    <a:pt x="16310" y="20008"/>
                    <a:pt x="16310" y="20008"/>
                    <a:pt x="16310" y="20008"/>
                  </a:cubicBezTo>
                  <a:cubicBezTo>
                    <a:pt x="15869" y="20008"/>
                    <a:pt x="15869" y="20008"/>
                    <a:pt x="15869" y="20008"/>
                  </a:cubicBezTo>
                  <a:cubicBezTo>
                    <a:pt x="14988" y="20008"/>
                    <a:pt x="14988" y="20008"/>
                    <a:pt x="14988" y="20008"/>
                  </a:cubicBezTo>
                  <a:cubicBezTo>
                    <a:pt x="14988" y="20122"/>
                    <a:pt x="14988" y="20122"/>
                    <a:pt x="14988" y="20122"/>
                  </a:cubicBezTo>
                  <a:cubicBezTo>
                    <a:pt x="14547" y="20122"/>
                    <a:pt x="14547" y="20122"/>
                    <a:pt x="14547" y="20122"/>
                  </a:cubicBezTo>
                  <a:cubicBezTo>
                    <a:pt x="14106" y="20008"/>
                    <a:pt x="14106" y="20008"/>
                    <a:pt x="14106" y="20008"/>
                  </a:cubicBezTo>
                  <a:cubicBezTo>
                    <a:pt x="14106" y="19895"/>
                    <a:pt x="14106" y="19895"/>
                    <a:pt x="14106" y="19895"/>
                  </a:cubicBezTo>
                  <a:cubicBezTo>
                    <a:pt x="14106" y="19781"/>
                    <a:pt x="14106" y="19781"/>
                    <a:pt x="14106" y="19781"/>
                  </a:cubicBezTo>
                  <a:cubicBezTo>
                    <a:pt x="14547" y="19781"/>
                    <a:pt x="14547" y="19781"/>
                    <a:pt x="14547" y="19781"/>
                  </a:cubicBezTo>
                  <a:cubicBezTo>
                    <a:pt x="14547" y="19667"/>
                    <a:pt x="14547" y="19667"/>
                    <a:pt x="14547" y="19667"/>
                  </a:cubicBezTo>
                  <a:cubicBezTo>
                    <a:pt x="14106" y="19667"/>
                    <a:pt x="14106" y="19667"/>
                    <a:pt x="14106" y="19667"/>
                  </a:cubicBezTo>
                  <a:cubicBezTo>
                    <a:pt x="14106" y="19667"/>
                    <a:pt x="14106" y="19667"/>
                    <a:pt x="14106" y="19667"/>
                  </a:cubicBezTo>
                  <a:cubicBezTo>
                    <a:pt x="14106" y="19554"/>
                    <a:pt x="14106" y="19554"/>
                    <a:pt x="14106" y="19554"/>
                  </a:cubicBezTo>
                  <a:cubicBezTo>
                    <a:pt x="14547" y="19554"/>
                    <a:pt x="14547" y="19554"/>
                    <a:pt x="14547" y="19554"/>
                  </a:cubicBezTo>
                  <a:cubicBezTo>
                    <a:pt x="14988" y="19667"/>
                    <a:pt x="14988" y="19667"/>
                    <a:pt x="14988" y="19667"/>
                  </a:cubicBezTo>
                  <a:cubicBezTo>
                    <a:pt x="14988" y="19667"/>
                    <a:pt x="14988" y="19667"/>
                    <a:pt x="14988" y="19667"/>
                  </a:cubicBezTo>
                  <a:cubicBezTo>
                    <a:pt x="15429" y="19554"/>
                    <a:pt x="15429" y="19554"/>
                    <a:pt x="15429" y="19554"/>
                  </a:cubicBezTo>
                  <a:cubicBezTo>
                    <a:pt x="15429" y="19440"/>
                    <a:pt x="15429" y="19440"/>
                    <a:pt x="15429" y="19440"/>
                  </a:cubicBezTo>
                  <a:cubicBezTo>
                    <a:pt x="14988" y="19440"/>
                    <a:pt x="14988" y="19440"/>
                    <a:pt x="14988" y="19440"/>
                  </a:cubicBezTo>
                  <a:cubicBezTo>
                    <a:pt x="15429" y="19326"/>
                    <a:pt x="15429" y="19326"/>
                    <a:pt x="15429" y="19326"/>
                  </a:cubicBezTo>
                  <a:cubicBezTo>
                    <a:pt x="15429" y="19326"/>
                    <a:pt x="15429" y="19326"/>
                    <a:pt x="15429" y="19326"/>
                  </a:cubicBezTo>
                  <a:cubicBezTo>
                    <a:pt x="15869" y="19440"/>
                    <a:pt x="15869" y="19440"/>
                    <a:pt x="15869" y="19440"/>
                  </a:cubicBezTo>
                  <a:cubicBezTo>
                    <a:pt x="15869" y="19440"/>
                    <a:pt x="15869" y="19440"/>
                    <a:pt x="15869" y="19440"/>
                  </a:cubicBezTo>
                  <a:cubicBezTo>
                    <a:pt x="16751" y="19326"/>
                    <a:pt x="16751" y="19326"/>
                    <a:pt x="16751" y="19326"/>
                  </a:cubicBezTo>
                  <a:cubicBezTo>
                    <a:pt x="17192" y="19895"/>
                    <a:pt x="17192" y="19895"/>
                    <a:pt x="17192" y="19895"/>
                  </a:cubicBezTo>
                  <a:cubicBezTo>
                    <a:pt x="17192" y="19895"/>
                    <a:pt x="17192" y="19895"/>
                    <a:pt x="17192" y="19895"/>
                  </a:cubicBezTo>
                  <a:cubicBezTo>
                    <a:pt x="17192" y="19895"/>
                    <a:pt x="17192" y="19895"/>
                    <a:pt x="17192" y="19895"/>
                  </a:cubicBezTo>
                  <a:cubicBezTo>
                    <a:pt x="18073" y="20691"/>
                    <a:pt x="18073" y="20691"/>
                    <a:pt x="18073" y="20691"/>
                  </a:cubicBezTo>
                  <a:close/>
                  <a:moveTo>
                    <a:pt x="16751" y="19213"/>
                  </a:moveTo>
                  <a:cubicBezTo>
                    <a:pt x="15869" y="19099"/>
                    <a:pt x="15869" y="19099"/>
                    <a:pt x="15869" y="19099"/>
                  </a:cubicBezTo>
                  <a:cubicBezTo>
                    <a:pt x="15429" y="19099"/>
                    <a:pt x="15429" y="19099"/>
                    <a:pt x="15429" y="19099"/>
                  </a:cubicBezTo>
                  <a:cubicBezTo>
                    <a:pt x="15429" y="18985"/>
                    <a:pt x="15429" y="18985"/>
                    <a:pt x="15429" y="18985"/>
                  </a:cubicBezTo>
                  <a:cubicBezTo>
                    <a:pt x="12784" y="18985"/>
                    <a:pt x="12784" y="18985"/>
                    <a:pt x="12784" y="18985"/>
                  </a:cubicBezTo>
                  <a:cubicBezTo>
                    <a:pt x="11461" y="19099"/>
                    <a:pt x="11461" y="19099"/>
                    <a:pt x="11461" y="19099"/>
                  </a:cubicBezTo>
                  <a:cubicBezTo>
                    <a:pt x="11020" y="18985"/>
                    <a:pt x="11020" y="18985"/>
                    <a:pt x="11020" y="18985"/>
                  </a:cubicBezTo>
                  <a:cubicBezTo>
                    <a:pt x="10139" y="18985"/>
                    <a:pt x="10139" y="18985"/>
                    <a:pt x="10139" y="18985"/>
                  </a:cubicBezTo>
                  <a:cubicBezTo>
                    <a:pt x="10139" y="18872"/>
                    <a:pt x="10139" y="18872"/>
                    <a:pt x="10139" y="18872"/>
                  </a:cubicBezTo>
                  <a:cubicBezTo>
                    <a:pt x="9698" y="18644"/>
                    <a:pt x="9698" y="18644"/>
                    <a:pt x="9698" y="18644"/>
                  </a:cubicBezTo>
                  <a:cubicBezTo>
                    <a:pt x="9257" y="18531"/>
                    <a:pt x="9257" y="18531"/>
                    <a:pt x="9257" y="18531"/>
                  </a:cubicBezTo>
                  <a:cubicBezTo>
                    <a:pt x="9257" y="18303"/>
                    <a:pt x="9257" y="18303"/>
                    <a:pt x="9257" y="18303"/>
                  </a:cubicBezTo>
                  <a:cubicBezTo>
                    <a:pt x="9257" y="18189"/>
                    <a:pt x="9257" y="18189"/>
                    <a:pt x="9257" y="18189"/>
                  </a:cubicBezTo>
                  <a:cubicBezTo>
                    <a:pt x="8816" y="18189"/>
                    <a:pt x="8816" y="18189"/>
                    <a:pt x="8816" y="18189"/>
                  </a:cubicBezTo>
                  <a:cubicBezTo>
                    <a:pt x="8376" y="18303"/>
                    <a:pt x="8376" y="18303"/>
                    <a:pt x="8376" y="18303"/>
                  </a:cubicBezTo>
                  <a:cubicBezTo>
                    <a:pt x="7935" y="18303"/>
                    <a:pt x="7935" y="18303"/>
                    <a:pt x="7935" y="18303"/>
                  </a:cubicBezTo>
                  <a:cubicBezTo>
                    <a:pt x="7494" y="18303"/>
                    <a:pt x="7494" y="18303"/>
                    <a:pt x="7494" y="18303"/>
                  </a:cubicBezTo>
                  <a:cubicBezTo>
                    <a:pt x="6612" y="17962"/>
                    <a:pt x="6612" y="17962"/>
                    <a:pt x="6612" y="17962"/>
                  </a:cubicBezTo>
                  <a:cubicBezTo>
                    <a:pt x="6612" y="17848"/>
                    <a:pt x="6612" y="17848"/>
                    <a:pt x="6612" y="17848"/>
                  </a:cubicBezTo>
                  <a:cubicBezTo>
                    <a:pt x="6612" y="17394"/>
                    <a:pt x="6612" y="17394"/>
                    <a:pt x="6612" y="17394"/>
                  </a:cubicBezTo>
                  <a:cubicBezTo>
                    <a:pt x="7053" y="17280"/>
                    <a:pt x="7053" y="17280"/>
                    <a:pt x="7053" y="17280"/>
                  </a:cubicBezTo>
                  <a:cubicBezTo>
                    <a:pt x="7935" y="17053"/>
                    <a:pt x="7935" y="17053"/>
                    <a:pt x="7935" y="17053"/>
                  </a:cubicBezTo>
                  <a:cubicBezTo>
                    <a:pt x="7935" y="16825"/>
                    <a:pt x="7935" y="16825"/>
                    <a:pt x="7935" y="16825"/>
                  </a:cubicBezTo>
                  <a:cubicBezTo>
                    <a:pt x="7935" y="16598"/>
                    <a:pt x="7935" y="16598"/>
                    <a:pt x="7935" y="16598"/>
                  </a:cubicBezTo>
                  <a:cubicBezTo>
                    <a:pt x="7494" y="16484"/>
                    <a:pt x="7494" y="16484"/>
                    <a:pt x="7494" y="16484"/>
                  </a:cubicBezTo>
                  <a:cubicBezTo>
                    <a:pt x="7935" y="16257"/>
                    <a:pt x="7935" y="16257"/>
                    <a:pt x="7935" y="16257"/>
                  </a:cubicBezTo>
                  <a:cubicBezTo>
                    <a:pt x="7935" y="16143"/>
                    <a:pt x="7935" y="16143"/>
                    <a:pt x="7935" y="16143"/>
                  </a:cubicBezTo>
                  <a:cubicBezTo>
                    <a:pt x="7935" y="15916"/>
                    <a:pt x="7935" y="15916"/>
                    <a:pt x="7935" y="15916"/>
                  </a:cubicBezTo>
                  <a:cubicBezTo>
                    <a:pt x="7935" y="15802"/>
                    <a:pt x="7935" y="15802"/>
                    <a:pt x="7935" y="15802"/>
                  </a:cubicBezTo>
                  <a:cubicBezTo>
                    <a:pt x="7935" y="15688"/>
                    <a:pt x="7935" y="15688"/>
                    <a:pt x="7935" y="15688"/>
                  </a:cubicBezTo>
                  <a:cubicBezTo>
                    <a:pt x="7935" y="15575"/>
                    <a:pt x="7935" y="15575"/>
                    <a:pt x="7935" y="15575"/>
                  </a:cubicBezTo>
                  <a:cubicBezTo>
                    <a:pt x="7935" y="15234"/>
                    <a:pt x="7935" y="15234"/>
                    <a:pt x="7935" y="15234"/>
                  </a:cubicBezTo>
                  <a:cubicBezTo>
                    <a:pt x="7494" y="15120"/>
                    <a:pt x="7494" y="15120"/>
                    <a:pt x="7494" y="15120"/>
                  </a:cubicBezTo>
                  <a:cubicBezTo>
                    <a:pt x="7494" y="15120"/>
                    <a:pt x="7494" y="15120"/>
                    <a:pt x="7494" y="15120"/>
                  </a:cubicBezTo>
                  <a:cubicBezTo>
                    <a:pt x="7935" y="15006"/>
                    <a:pt x="7935" y="15006"/>
                    <a:pt x="7935" y="15006"/>
                  </a:cubicBezTo>
                  <a:cubicBezTo>
                    <a:pt x="7935" y="14893"/>
                    <a:pt x="7935" y="14893"/>
                    <a:pt x="7935" y="14893"/>
                  </a:cubicBezTo>
                  <a:cubicBezTo>
                    <a:pt x="7494" y="14665"/>
                    <a:pt x="7494" y="14665"/>
                    <a:pt x="7494" y="14665"/>
                  </a:cubicBezTo>
                  <a:cubicBezTo>
                    <a:pt x="7053" y="14552"/>
                    <a:pt x="7053" y="14552"/>
                    <a:pt x="7053" y="14552"/>
                  </a:cubicBezTo>
                  <a:cubicBezTo>
                    <a:pt x="6612" y="14552"/>
                    <a:pt x="6612" y="14552"/>
                    <a:pt x="6612" y="14552"/>
                  </a:cubicBezTo>
                  <a:cubicBezTo>
                    <a:pt x="6612" y="14665"/>
                    <a:pt x="6612" y="14665"/>
                    <a:pt x="6612" y="14665"/>
                  </a:cubicBezTo>
                  <a:cubicBezTo>
                    <a:pt x="6171" y="14552"/>
                    <a:pt x="6171" y="14552"/>
                    <a:pt x="6171" y="14552"/>
                  </a:cubicBezTo>
                  <a:cubicBezTo>
                    <a:pt x="6171" y="14438"/>
                    <a:pt x="6171" y="14438"/>
                    <a:pt x="6171" y="14438"/>
                  </a:cubicBezTo>
                  <a:cubicBezTo>
                    <a:pt x="7053" y="14438"/>
                    <a:pt x="7053" y="14438"/>
                    <a:pt x="7053" y="14438"/>
                  </a:cubicBezTo>
                  <a:cubicBezTo>
                    <a:pt x="7494" y="14324"/>
                    <a:pt x="7494" y="14324"/>
                    <a:pt x="7494" y="14324"/>
                  </a:cubicBezTo>
                  <a:cubicBezTo>
                    <a:pt x="7494" y="14211"/>
                    <a:pt x="7494" y="14211"/>
                    <a:pt x="7494" y="14211"/>
                  </a:cubicBezTo>
                  <a:cubicBezTo>
                    <a:pt x="7494" y="14211"/>
                    <a:pt x="7494" y="14211"/>
                    <a:pt x="7494" y="14211"/>
                  </a:cubicBezTo>
                  <a:cubicBezTo>
                    <a:pt x="7053" y="14324"/>
                    <a:pt x="7053" y="14324"/>
                    <a:pt x="7053" y="14324"/>
                  </a:cubicBezTo>
                  <a:cubicBezTo>
                    <a:pt x="6612" y="14324"/>
                    <a:pt x="6612" y="14324"/>
                    <a:pt x="6612" y="14324"/>
                  </a:cubicBezTo>
                  <a:cubicBezTo>
                    <a:pt x="6612" y="14097"/>
                    <a:pt x="6612" y="14097"/>
                    <a:pt x="6612" y="14097"/>
                  </a:cubicBezTo>
                  <a:cubicBezTo>
                    <a:pt x="6171" y="13869"/>
                    <a:pt x="6171" y="13869"/>
                    <a:pt x="6171" y="13869"/>
                  </a:cubicBezTo>
                  <a:cubicBezTo>
                    <a:pt x="6171" y="13756"/>
                    <a:pt x="6171" y="13756"/>
                    <a:pt x="6171" y="13756"/>
                  </a:cubicBezTo>
                  <a:cubicBezTo>
                    <a:pt x="6171" y="13642"/>
                    <a:pt x="6171" y="13642"/>
                    <a:pt x="6171" y="13642"/>
                  </a:cubicBezTo>
                  <a:cubicBezTo>
                    <a:pt x="5731" y="13528"/>
                    <a:pt x="5731" y="13528"/>
                    <a:pt x="5731" y="13528"/>
                  </a:cubicBezTo>
                  <a:cubicBezTo>
                    <a:pt x="5290" y="13415"/>
                    <a:pt x="5290" y="13415"/>
                    <a:pt x="5290" y="13415"/>
                  </a:cubicBezTo>
                  <a:cubicBezTo>
                    <a:pt x="5290" y="13074"/>
                    <a:pt x="5290" y="13074"/>
                    <a:pt x="5290" y="13074"/>
                  </a:cubicBezTo>
                  <a:cubicBezTo>
                    <a:pt x="5731" y="12960"/>
                    <a:pt x="5731" y="12960"/>
                    <a:pt x="5731" y="12960"/>
                  </a:cubicBezTo>
                  <a:cubicBezTo>
                    <a:pt x="5731" y="12846"/>
                    <a:pt x="5731" y="12846"/>
                    <a:pt x="5731" y="12846"/>
                  </a:cubicBezTo>
                  <a:cubicBezTo>
                    <a:pt x="5731" y="12733"/>
                    <a:pt x="5731" y="12733"/>
                    <a:pt x="5731" y="12733"/>
                  </a:cubicBezTo>
                  <a:cubicBezTo>
                    <a:pt x="5290" y="12733"/>
                    <a:pt x="5290" y="12733"/>
                    <a:pt x="5290" y="12733"/>
                  </a:cubicBezTo>
                  <a:cubicBezTo>
                    <a:pt x="5290" y="12505"/>
                    <a:pt x="5290" y="12505"/>
                    <a:pt x="5290" y="12505"/>
                  </a:cubicBezTo>
                  <a:cubicBezTo>
                    <a:pt x="4849" y="12278"/>
                    <a:pt x="4849" y="12278"/>
                    <a:pt x="4849" y="12278"/>
                  </a:cubicBezTo>
                  <a:cubicBezTo>
                    <a:pt x="5290" y="11937"/>
                    <a:pt x="5290" y="11937"/>
                    <a:pt x="5290" y="11937"/>
                  </a:cubicBezTo>
                  <a:cubicBezTo>
                    <a:pt x="4849" y="11709"/>
                    <a:pt x="4849" y="11709"/>
                    <a:pt x="4849" y="11709"/>
                  </a:cubicBezTo>
                  <a:cubicBezTo>
                    <a:pt x="4849" y="11596"/>
                    <a:pt x="4849" y="11596"/>
                    <a:pt x="4849" y="11596"/>
                  </a:cubicBezTo>
                  <a:cubicBezTo>
                    <a:pt x="5290" y="11368"/>
                    <a:pt x="5290" y="11368"/>
                    <a:pt x="5290" y="11368"/>
                  </a:cubicBezTo>
                  <a:cubicBezTo>
                    <a:pt x="5731" y="11141"/>
                    <a:pt x="5731" y="11141"/>
                    <a:pt x="5731" y="11141"/>
                  </a:cubicBezTo>
                  <a:cubicBezTo>
                    <a:pt x="6171" y="11027"/>
                    <a:pt x="6171" y="11027"/>
                    <a:pt x="6171" y="11027"/>
                  </a:cubicBezTo>
                  <a:cubicBezTo>
                    <a:pt x="6171" y="11027"/>
                    <a:pt x="6171" y="11027"/>
                    <a:pt x="6171" y="11027"/>
                  </a:cubicBezTo>
                  <a:cubicBezTo>
                    <a:pt x="5290" y="10459"/>
                    <a:pt x="5290" y="10459"/>
                    <a:pt x="5290" y="10459"/>
                  </a:cubicBezTo>
                  <a:cubicBezTo>
                    <a:pt x="5290" y="10232"/>
                    <a:pt x="5290" y="10232"/>
                    <a:pt x="5290" y="10232"/>
                  </a:cubicBezTo>
                  <a:cubicBezTo>
                    <a:pt x="5290" y="10118"/>
                    <a:pt x="5290" y="10118"/>
                    <a:pt x="5290" y="10118"/>
                  </a:cubicBezTo>
                  <a:cubicBezTo>
                    <a:pt x="5290" y="9777"/>
                    <a:pt x="5290" y="9777"/>
                    <a:pt x="5290" y="9777"/>
                  </a:cubicBezTo>
                  <a:cubicBezTo>
                    <a:pt x="5731" y="9663"/>
                    <a:pt x="5731" y="9663"/>
                    <a:pt x="5731" y="9663"/>
                  </a:cubicBezTo>
                  <a:cubicBezTo>
                    <a:pt x="6171" y="9549"/>
                    <a:pt x="6171" y="9549"/>
                    <a:pt x="6171" y="9549"/>
                  </a:cubicBezTo>
                  <a:cubicBezTo>
                    <a:pt x="6171" y="9322"/>
                    <a:pt x="6171" y="9322"/>
                    <a:pt x="6171" y="9322"/>
                  </a:cubicBezTo>
                  <a:cubicBezTo>
                    <a:pt x="5731" y="9208"/>
                    <a:pt x="5731" y="9208"/>
                    <a:pt x="5731" y="9208"/>
                  </a:cubicBezTo>
                  <a:cubicBezTo>
                    <a:pt x="5290" y="9095"/>
                    <a:pt x="5290" y="9095"/>
                    <a:pt x="5290" y="9095"/>
                  </a:cubicBezTo>
                  <a:cubicBezTo>
                    <a:pt x="5731" y="8981"/>
                    <a:pt x="5731" y="8981"/>
                    <a:pt x="5731" y="8981"/>
                  </a:cubicBezTo>
                  <a:cubicBezTo>
                    <a:pt x="5731" y="8867"/>
                    <a:pt x="5731" y="8867"/>
                    <a:pt x="5731" y="8867"/>
                  </a:cubicBezTo>
                  <a:cubicBezTo>
                    <a:pt x="6171" y="8640"/>
                    <a:pt x="6171" y="8640"/>
                    <a:pt x="6171" y="8640"/>
                  </a:cubicBezTo>
                  <a:cubicBezTo>
                    <a:pt x="6612" y="8640"/>
                    <a:pt x="6612" y="8640"/>
                    <a:pt x="6612" y="8640"/>
                  </a:cubicBezTo>
                  <a:cubicBezTo>
                    <a:pt x="6612" y="8413"/>
                    <a:pt x="6612" y="8413"/>
                    <a:pt x="6612" y="8413"/>
                  </a:cubicBezTo>
                  <a:cubicBezTo>
                    <a:pt x="6171" y="8072"/>
                    <a:pt x="6171" y="8072"/>
                    <a:pt x="6171" y="8072"/>
                  </a:cubicBezTo>
                  <a:cubicBezTo>
                    <a:pt x="6171" y="7958"/>
                    <a:pt x="6171" y="7958"/>
                    <a:pt x="6171" y="7958"/>
                  </a:cubicBezTo>
                  <a:cubicBezTo>
                    <a:pt x="5731" y="7731"/>
                    <a:pt x="5731" y="7731"/>
                    <a:pt x="5731" y="7731"/>
                  </a:cubicBezTo>
                  <a:cubicBezTo>
                    <a:pt x="5731" y="7617"/>
                    <a:pt x="5731" y="7617"/>
                    <a:pt x="5731" y="7617"/>
                  </a:cubicBezTo>
                  <a:cubicBezTo>
                    <a:pt x="5290" y="7389"/>
                    <a:pt x="5290" y="7389"/>
                    <a:pt x="5290" y="7389"/>
                  </a:cubicBezTo>
                  <a:cubicBezTo>
                    <a:pt x="4849" y="7276"/>
                    <a:pt x="4849" y="7276"/>
                    <a:pt x="4849" y="7276"/>
                  </a:cubicBezTo>
                  <a:cubicBezTo>
                    <a:pt x="4849" y="7162"/>
                    <a:pt x="4849" y="7162"/>
                    <a:pt x="4849" y="7162"/>
                  </a:cubicBezTo>
                  <a:cubicBezTo>
                    <a:pt x="4408" y="6935"/>
                    <a:pt x="4408" y="6935"/>
                    <a:pt x="4408" y="6935"/>
                  </a:cubicBezTo>
                  <a:cubicBezTo>
                    <a:pt x="4408" y="6821"/>
                    <a:pt x="4408" y="6821"/>
                    <a:pt x="4408" y="6821"/>
                  </a:cubicBezTo>
                  <a:cubicBezTo>
                    <a:pt x="5290" y="6707"/>
                    <a:pt x="5290" y="6707"/>
                    <a:pt x="5290" y="6707"/>
                  </a:cubicBezTo>
                  <a:cubicBezTo>
                    <a:pt x="5290" y="6480"/>
                    <a:pt x="5290" y="6480"/>
                    <a:pt x="5290" y="6480"/>
                  </a:cubicBezTo>
                  <a:cubicBezTo>
                    <a:pt x="5290" y="6480"/>
                    <a:pt x="5290" y="6480"/>
                    <a:pt x="5290" y="6480"/>
                  </a:cubicBezTo>
                  <a:cubicBezTo>
                    <a:pt x="5290" y="6253"/>
                    <a:pt x="5290" y="6253"/>
                    <a:pt x="5290" y="6253"/>
                  </a:cubicBezTo>
                  <a:cubicBezTo>
                    <a:pt x="5290" y="6025"/>
                    <a:pt x="5290" y="6025"/>
                    <a:pt x="5290" y="6025"/>
                  </a:cubicBezTo>
                  <a:cubicBezTo>
                    <a:pt x="4849" y="5798"/>
                    <a:pt x="4849" y="5798"/>
                    <a:pt x="4849" y="5798"/>
                  </a:cubicBezTo>
                  <a:cubicBezTo>
                    <a:pt x="5290" y="5684"/>
                    <a:pt x="5290" y="5684"/>
                    <a:pt x="5290" y="5684"/>
                  </a:cubicBezTo>
                  <a:cubicBezTo>
                    <a:pt x="5290" y="5343"/>
                    <a:pt x="5290" y="5343"/>
                    <a:pt x="5290" y="5343"/>
                  </a:cubicBezTo>
                  <a:cubicBezTo>
                    <a:pt x="5731" y="5229"/>
                    <a:pt x="5731" y="5229"/>
                    <a:pt x="5731" y="5229"/>
                  </a:cubicBezTo>
                  <a:cubicBezTo>
                    <a:pt x="6171" y="5002"/>
                    <a:pt x="6171" y="5002"/>
                    <a:pt x="6171" y="5002"/>
                  </a:cubicBezTo>
                  <a:cubicBezTo>
                    <a:pt x="7053" y="4888"/>
                    <a:pt x="7053" y="4888"/>
                    <a:pt x="7053" y="4888"/>
                  </a:cubicBezTo>
                  <a:cubicBezTo>
                    <a:pt x="7053" y="4775"/>
                    <a:pt x="7053" y="4775"/>
                    <a:pt x="7053" y="4775"/>
                  </a:cubicBezTo>
                  <a:cubicBezTo>
                    <a:pt x="7494" y="4661"/>
                    <a:pt x="7494" y="4661"/>
                    <a:pt x="7494" y="4661"/>
                  </a:cubicBezTo>
                  <a:cubicBezTo>
                    <a:pt x="7494" y="4661"/>
                    <a:pt x="7494" y="4661"/>
                    <a:pt x="7494" y="4661"/>
                  </a:cubicBezTo>
                  <a:cubicBezTo>
                    <a:pt x="7494" y="4547"/>
                    <a:pt x="7494" y="4547"/>
                    <a:pt x="7494" y="4547"/>
                  </a:cubicBezTo>
                  <a:cubicBezTo>
                    <a:pt x="7053" y="4434"/>
                    <a:pt x="7053" y="4434"/>
                    <a:pt x="7053" y="4434"/>
                  </a:cubicBezTo>
                  <a:cubicBezTo>
                    <a:pt x="7053" y="4434"/>
                    <a:pt x="7053" y="4434"/>
                    <a:pt x="7053" y="4434"/>
                  </a:cubicBezTo>
                  <a:cubicBezTo>
                    <a:pt x="7053" y="4320"/>
                    <a:pt x="7053" y="4320"/>
                    <a:pt x="7053" y="4320"/>
                  </a:cubicBezTo>
                  <a:cubicBezTo>
                    <a:pt x="7494" y="4320"/>
                    <a:pt x="7494" y="4320"/>
                    <a:pt x="7494" y="4320"/>
                  </a:cubicBezTo>
                  <a:cubicBezTo>
                    <a:pt x="7494" y="4206"/>
                    <a:pt x="7494" y="4206"/>
                    <a:pt x="7494" y="4206"/>
                  </a:cubicBezTo>
                  <a:cubicBezTo>
                    <a:pt x="7053" y="4093"/>
                    <a:pt x="7053" y="4093"/>
                    <a:pt x="7053" y="4093"/>
                  </a:cubicBezTo>
                  <a:cubicBezTo>
                    <a:pt x="7053" y="3865"/>
                    <a:pt x="7053" y="3865"/>
                    <a:pt x="7053" y="3865"/>
                  </a:cubicBezTo>
                  <a:cubicBezTo>
                    <a:pt x="7053" y="3752"/>
                    <a:pt x="7053" y="3752"/>
                    <a:pt x="7053" y="3752"/>
                  </a:cubicBezTo>
                  <a:cubicBezTo>
                    <a:pt x="7053" y="3752"/>
                    <a:pt x="7053" y="3752"/>
                    <a:pt x="7053" y="3752"/>
                  </a:cubicBezTo>
                  <a:cubicBezTo>
                    <a:pt x="6612" y="3638"/>
                    <a:pt x="6612" y="3638"/>
                    <a:pt x="6612" y="3638"/>
                  </a:cubicBezTo>
                  <a:cubicBezTo>
                    <a:pt x="6612" y="3524"/>
                    <a:pt x="6612" y="3524"/>
                    <a:pt x="6612" y="3524"/>
                  </a:cubicBezTo>
                  <a:cubicBezTo>
                    <a:pt x="9257" y="3183"/>
                    <a:pt x="9257" y="3183"/>
                    <a:pt x="9257" y="3183"/>
                  </a:cubicBezTo>
                  <a:cubicBezTo>
                    <a:pt x="9698" y="2728"/>
                    <a:pt x="9698" y="2728"/>
                    <a:pt x="9698" y="2728"/>
                  </a:cubicBezTo>
                  <a:cubicBezTo>
                    <a:pt x="9257" y="2615"/>
                    <a:pt x="9257" y="2615"/>
                    <a:pt x="9257" y="2615"/>
                  </a:cubicBezTo>
                  <a:cubicBezTo>
                    <a:pt x="8816" y="2615"/>
                    <a:pt x="8816" y="2615"/>
                    <a:pt x="8816" y="2615"/>
                  </a:cubicBezTo>
                  <a:cubicBezTo>
                    <a:pt x="8816" y="2615"/>
                    <a:pt x="8816" y="2615"/>
                    <a:pt x="8816" y="2615"/>
                  </a:cubicBezTo>
                  <a:cubicBezTo>
                    <a:pt x="8376" y="2615"/>
                    <a:pt x="8376" y="2615"/>
                    <a:pt x="8376" y="2615"/>
                  </a:cubicBezTo>
                  <a:cubicBezTo>
                    <a:pt x="7053" y="1705"/>
                    <a:pt x="7053" y="1705"/>
                    <a:pt x="7053" y="1705"/>
                  </a:cubicBezTo>
                  <a:cubicBezTo>
                    <a:pt x="5731" y="1592"/>
                    <a:pt x="5731" y="1592"/>
                    <a:pt x="5731" y="1592"/>
                  </a:cubicBezTo>
                  <a:cubicBezTo>
                    <a:pt x="5731" y="1478"/>
                    <a:pt x="5731" y="1478"/>
                    <a:pt x="5731" y="1478"/>
                  </a:cubicBezTo>
                  <a:cubicBezTo>
                    <a:pt x="6171" y="1251"/>
                    <a:pt x="6171" y="1251"/>
                    <a:pt x="6171" y="1251"/>
                  </a:cubicBezTo>
                  <a:cubicBezTo>
                    <a:pt x="6171" y="1137"/>
                    <a:pt x="6171" y="1137"/>
                    <a:pt x="6171" y="1137"/>
                  </a:cubicBezTo>
                  <a:cubicBezTo>
                    <a:pt x="6171" y="1023"/>
                    <a:pt x="6171" y="1023"/>
                    <a:pt x="6171" y="1023"/>
                  </a:cubicBezTo>
                  <a:cubicBezTo>
                    <a:pt x="6171" y="909"/>
                    <a:pt x="6171" y="909"/>
                    <a:pt x="6171" y="909"/>
                  </a:cubicBezTo>
                  <a:cubicBezTo>
                    <a:pt x="5290" y="796"/>
                    <a:pt x="5290" y="796"/>
                    <a:pt x="5290" y="796"/>
                  </a:cubicBezTo>
                  <a:cubicBezTo>
                    <a:pt x="4849" y="682"/>
                    <a:pt x="4849" y="682"/>
                    <a:pt x="4849" y="682"/>
                  </a:cubicBezTo>
                  <a:cubicBezTo>
                    <a:pt x="4849" y="455"/>
                    <a:pt x="4849" y="455"/>
                    <a:pt x="4849" y="455"/>
                  </a:cubicBezTo>
                  <a:cubicBezTo>
                    <a:pt x="4849" y="455"/>
                    <a:pt x="4849" y="455"/>
                    <a:pt x="4849" y="455"/>
                  </a:cubicBezTo>
                  <a:cubicBezTo>
                    <a:pt x="4849" y="341"/>
                    <a:pt x="4849" y="341"/>
                    <a:pt x="4849" y="341"/>
                  </a:cubicBezTo>
                  <a:cubicBezTo>
                    <a:pt x="4849" y="227"/>
                    <a:pt x="4849" y="227"/>
                    <a:pt x="4849" y="227"/>
                  </a:cubicBezTo>
                  <a:cubicBezTo>
                    <a:pt x="4408" y="227"/>
                    <a:pt x="4408" y="227"/>
                    <a:pt x="4408" y="227"/>
                  </a:cubicBezTo>
                  <a:cubicBezTo>
                    <a:pt x="4408" y="114"/>
                    <a:pt x="4408" y="114"/>
                    <a:pt x="4408" y="114"/>
                  </a:cubicBezTo>
                  <a:cubicBezTo>
                    <a:pt x="3967" y="0"/>
                    <a:pt x="3967" y="0"/>
                    <a:pt x="3967" y="0"/>
                  </a:cubicBezTo>
                  <a:cubicBezTo>
                    <a:pt x="3967" y="0"/>
                    <a:pt x="3967" y="0"/>
                    <a:pt x="3967" y="0"/>
                  </a:cubicBezTo>
                  <a:cubicBezTo>
                    <a:pt x="3527" y="114"/>
                    <a:pt x="3527" y="114"/>
                    <a:pt x="3527" y="114"/>
                  </a:cubicBezTo>
                  <a:cubicBezTo>
                    <a:pt x="3527" y="114"/>
                    <a:pt x="3527" y="114"/>
                    <a:pt x="3527" y="114"/>
                  </a:cubicBezTo>
                  <a:cubicBezTo>
                    <a:pt x="3967" y="227"/>
                    <a:pt x="3967" y="227"/>
                    <a:pt x="3967" y="227"/>
                  </a:cubicBezTo>
                  <a:cubicBezTo>
                    <a:pt x="3527" y="341"/>
                    <a:pt x="3527" y="341"/>
                    <a:pt x="3527" y="341"/>
                  </a:cubicBezTo>
                  <a:cubicBezTo>
                    <a:pt x="3086" y="341"/>
                    <a:pt x="3086" y="341"/>
                    <a:pt x="3086" y="341"/>
                  </a:cubicBezTo>
                  <a:cubicBezTo>
                    <a:pt x="3086" y="341"/>
                    <a:pt x="3086" y="341"/>
                    <a:pt x="3086" y="341"/>
                  </a:cubicBezTo>
                  <a:cubicBezTo>
                    <a:pt x="2645" y="455"/>
                    <a:pt x="2645" y="455"/>
                    <a:pt x="2645" y="455"/>
                  </a:cubicBezTo>
                  <a:cubicBezTo>
                    <a:pt x="2204" y="455"/>
                    <a:pt x="2204" y="455"/>
                    <a:pt x="2204" y="455"/>
                  </a:cubicBezTo>
                  <a:cubicBezTo>
                    <a:pt x="2204" y="455"/>
                    <a:pt x="2204" y="455"/>
                    <a:pt x="2204" y="455"/>
                  </a:cubicBezTo>
                  <a:cubicBezTo>
                    <a:pt x="2204" y="682"/>
                    <a:pt x="2204" y="682"/>
                    <a:pt x="2204" y="682"/>
                  </a:cubicBezTo>
                  <a:cubicBezTo>
                    <a:pt x="2204" y="682"/>
                    <a:pt x="2204" y="682"/>
                    <a:pt x="2204" y="682"/>
                  </a:cubicBezTo>
                  <a:cubicBezTo>
                    <a:pt x="2204" y="909"/>
                    <a:pt x="2204" y="909"/>
                    <a:pt x="2204" y="909"/>
                  </a:cubicBezTo>
                  <a:cubicBezTo>
                    <a:pt x="2645" y="1251"/>
                    <a:pt x="2645" y="1251"/>
                    <a:pt x="2645" y="1251"/>
                  </a:cubicBezTo>
                  <a:cubicBezTo>
                    <a:pt x="2645" y="1364"/>
                    <a:pt x="2645" y="1364"/>
                    <a:pt x="2645" y="1364"/>
                  </a:cubicBezTo>
                  <a:cubicBezTo>
                    <a:pt x="2645" y="1478"/>
                    <a:pt x="2645" y="1478"/>
                    <a:pt x="2645" y="1478"/>
                  </a:cubicBezTo>
                  <a:cubicBezTo>
                    <a:pt x="2204" y="1478"/>
                    <a:pt x="2204" y="1478"/>
                    <a:pt x="2204" y="1478"/>
                  </a:cubicBezTo>
                  <a:cubicBezTo>
                    <a:pt x="2645" y="1705"/>
                    <a:pt x="2645" y="1705"/>
                    <a:pt x="2645" y="1705"/>
                  </a:cubicBezTo>
                  <a:cubicBezTo>
                    <a:pt x="2645" y="1819"/>
                    <a:pt x="2645" y="1819"/>
                    <a:pt x="2645" y="1819"/>
                  </a:cubicBezTo>
                  <a:cubicBezTo>
                    <a:pt x="3086" y="1933"/>
                    <a:pt x="3086" y="1933"/>
                    <a:pt x="3086" y="1933"/>
                  </a:cubicBezTo>
                  <a:cubicBezTo>
                    <a:pt x="3086" y="2160"/>
                    <a:pt x="3086" y="2160"/>
                    <a:pt x="3086" y="2160"/>
                  </a:cubicBezTo>
                  <a:cubicBezTo>
                    <a:pt x="3086" y="2274"/>
                    <a:pt x="3086" y="2274"/>
                    <a:pt x="3086" y="2274"/>
                  </a:cubicBezTo>
                  <a:cubicBezTo>
                    <a:pt x="2645" y="2274"/>
                    <a:pt x="2645" y="2274"/>
                    <a:pt x="2645" y="2274"/>
                  </a:cubicBezTo>
                  <a:cubicBezTo>
                    <a:pt x="3086" y="2615"/>
                    <a:pt x="3086" y="2615"/>
                    <a:pt x="3086" y="2615"/>
                  </a:cubicBezTo>
                  <a:cubicBezTo>
                    <a:pt x="3086" y="2728"/>
                    <a:pt x="3086" y="2728"/>
                    <a:pt x="3086" y="2728"/>
                  </a:cubicBezTo>
                  <a:cubicBezTo>
                    <a:pt x="2645" y="2728"/>
                    <a:pt x="2645" y="2728"/>
                    <a:pt x="2645" y="2728"/>
                  </a:cubicBezTo>
                  <a:cubicBezTo>
                    <a:pt x="2204" y="2842"/>
                    <a:pt x="2204" y="2842"/>
                    <a:pt x="2204" y="2842"/>
                  </a:cubicBezTo>
                  <a:cubicBezTo>
                    <a:pt x="2204" y="2956"/>
                    <a:pt x="2204" y="2956"/>
                    <a:pt x="2204" y="2956"/>
                  </a:cubicBezTo>
                  <a:cubicBezTo>
                    <a:pt x="2645" y="3069"/>
                    <a:pt x="2645" y="3069"/>
                    <a:pt x="2645" y="3069"/>
                  </a:cubicBezTo>
                  <a:cubicBezTo>
                    <a:pt x="2645" y="2956"/>
                    <a:pt x="2645" y="2956"/>
                    <a:pt x="2645" y="2956"/>
                  </a:cubicBezTo>
                  <a:cubicBezTo>
                    <a:pt x="3086" y="2956"/>
                    <a:pt x="3086" y="2956"/>
                    <a:pt x="3086" y="2956"/>
                  </a:cubicBezTo>
                  <a:cubicBezTo>
                    <a:pt x="2645" y="3069"/>
                    <a:pt x="2645" y="3069"/>
                    <a:pt x="2645" y="3069"/>
                  </a:cubicBezTo>
                  <a:cubicBezTo>
                    <a:pt x="2645" y="3524"/>
                    <a:pt x="2645" y="3524"/>
                    <a:pt x="2645" y="3524"/>
                  </a:cubicBezTo>
                  <a:cubicBezTo>
                    <a:pt x="3086" y="3752"/>
                    <a:pt x="3086" y="3752"/>
                    <a:pt x="3086" y="3752"/>
                  </a:cubicBezTo>
                  <a:cubicBezTo>
                    <a:pt x="3086" y="3865"/>
                    <a:pt x="3086" y="3865"/>
                    <a:pt x="3086" y="3865"/>
                  </a:cubicBezTo>
                  <a:cubicBezTo>
                    <a:pt x="3086" y="3979"/>
                    <a:pt x="3086" y="3979"/>
                    <a:pt x="3086" y="3979"/>
                  </a:cubicBezTo>
                  <a:cubicBezTo>
                    <a:pt x="2645" y="4093"/>
                    <a:pt x="2645" y="4093"/>
                    <a:pt x="2645" y="4093"/>
                  </a:cubicBezTo>
                  <a:cubicBezTo>
                    <a:pt x="2645" y="4206"/>
                    <a:pt x="2645" y="4206"/>
                    <a:pt x="2645" y="4206"/>
                  </a:cubicBezTo>
                  <a:cubicBezTo>
                    <a:pt x="3086" y="4320"/>
                    <a:pt x="3086" y="4320"/>
                    <a:pt x="3086" y="4320"/>
                  </a:cubicBezTo>
                  <a:cubicBezTo>
                    <a:pt x="3086" y="4434"/>
                    <a:pt x="3086" y="4434"/>
                    <a:pt x="3086" y="4434"/>
                  </a:cubicBezTo>
                  <a:cubicBezTo>
                    <a:pt x="3086" y="4661"/>
                    <a:pt x="3086" y="4661"/>
                    <a:pt x="3086" y="4661"/>
                  </a:cubicBezTo>
                  <a:cubicBezTo>
                    <a:pt x="2645" y="4775"/>
                    <a:pt x="2645" y="4775"/>
                    <a:pt x="2645" y="4775"/>
                  </a:cubicBezTo>
                  <a:cubicBezTo>
                    <a:pt x="2645" y="4888"/>
                    <a:pt x="2645" y="4888"/>
                    <a:pt x="2645" y="4888"/>
                  </a:cubicBezTo>
                  <a:cubicBezTo>
                    <a:pt x="2645" y="5002"/>
                    <a:pt x="2645" y="5002"/>
                    <a:pt x="2645" y="5002"/>
                  </a:cubicBezTo>
                  <a:cubicBezTo>
                    <a:pt x="2645" y="5002"/>
                    <a:pt x="2645" y="5002"/>
                    <a:pt x="2645" y="5002"/>
                  </a:cubicBezTo>
                  <a:cubicBezTo>
                    <a:pt x="2645" y="5116"/>
                    <a:pt x="2645" y="5116"/>
                    <a:pt x="2645" y="5116"/>
                  </a:cubicBezTo>
                  <a:cubicBezTo>
                    <a:pt x="2204" y="5229"/>
                    <a:pt x="2204" y="5229"/>
                    <a:pt x="2204" y="5229"/>
                  </a:cubicBezTo>
                  <a:cubicBezTo>
                    <a:pt x="2204" y="5343"/>
                    <a:pt x="2204" y="5343"/>
                    <a:pt x="2204" y="5343"/>
                  </a:cubicBezTo>
                  <a:cubicBezTo>
                    <a:pt x="2204" y="5457"/>
                    <a:pt x="2204" y="5457"/>
                    <a:pt x="2204" y="5457"/>
                  </a:cubicBezTo>
                  <a:cubicBezTo>
                    <a:pt x="2204" y="5571"/>
                    <a:pt x="2204" y="5571"/>
                    <a:pt x="2204" y="5571"/>
                  </a:cubicBezTo>
                  <a:cubicBezTo>
                    <a:pt x="1763" y="5684"/>
                    <a:pt x="1763" y="5684"/>
                    <a:pt x="1763" y="5684"/>
                  </a:cubicBezTo>
                  <a:cubicBezTo>
                    <a:pt x="1763" y="5798"/>
                    <a:pt x="1763" y="5798"/>
                    <a:pt x="1763" y="5798"/>
                  </a:cubicBezTo>
                  <a:cubicBezTo>
                    <a:pt x="2204" y="5912"/>
                    <a:pt x="2204" y="5912"/>
                    <a:pt x="2204" y="5912"/>
                  </a:cubicBezTo>
                  <a:cubicBezTo>
                    <a:pt x="2204" y="6025"/>
                    <a:pt x="2204" y="6025"/>
                    <a:pt x="2204" y="6025"/>
                  </a:cubicBezTo>
                  <a:cubicBezTo>
                    <a:pt x="2645" y="6139"/>
                    <a:pt x="2645" y="6139"/>
                    <a:pt x="2645" y="6139"/>
                  </a:cubicBezTo>
                  <a:cubicBezTo>
                    <a:pt x="2204" y="6139"/>
                    <a:pt x="2204" y="6139"/>
                    <a:pt x="2204" y="6139"/>
                  </a:cubicBezTo>
                  <a:cubicBezTo>
                    <a:pt x="2204" y="6253"/>
                    <a:pt x="2204" y="6253"/>
                    <a:pt x="2204" y="6253"/>
                  </a:cubicBezTo>
                  <a:cubicBezTo>
                    <a:pt x="2204" y="6366"/>
                    <a:pt x="2204" y="6366"/>
                    <a:pt x="2204" y="6366"/>
                  </a:cubicBezTo>
                  <a:cubicBezTo>
                    <a:pt x="2204" y="6480"/>
                    <a:pt x="2204" y="6480"/>
                    <a:pt x="2204" y="6480"/>
                  </a:cubicBezTo>
                  <a:cubicBezTo>
                    <a:pt x="1763" y="6480"/>
                    <a:pt x="1763" y="6480"/>
                    <a:pt x="1763" y="6480"/>
                  </a:cubicBezTo>
                  <a:cubicBezTo>
                    <a:pt x="1763" y="6594"/>
                    <a:pt x="1763" y="6594"/>
                    <a:pt x="1763" y="6594"/>
                  </a:cubicBezTo>
                  <a:cubicBezTo>
                    <a:pt x="1763" y="6707"/>
                    <a:pt x="1763" y="6707"/>
                    <a:pt x="1763" y="6707"/>
                  </a:cubicBezTo>
                  <a:cubicBezTo>
                    <a:pt x="1763" y="6821"/>
                    <a:pt x="1763" y="6821"/>
                    <a:pt x="1763" y="6821"/>
                  </a:cubicBezTo>
                  <a:cubicBezTo>
                    <a:pt x="2204" y="7048"/>
                    <a:pt x="2204" y="7048"/>
                    <a:pt x="2204" y="7048"/>
                  </a:cubicBezTo>
                  <a:cubicBezTo>
                    <a:pt x="2204" y="7162"/>
                    <a:pt x="2204" y="7162"/>
                    <a:pt x="2204" y="7162"/>
                  </a:cubicBezTo>
                  <a:cubicBezTo>
                    <a:pt x="2204" y="7276"/>
                    <a:pt x="2204" y="7276"/>
                    <a:pt x="2204" y="7276"/>
                  </a:cubicBezTo>
                  <a:cubicBezTo>
                    <a:pt x="2204" y="7276"/>
                    <a:pt x="2204" y="7276"/>
                    <a:pt x="2204" y="7276"/>
                  </a:cubicBezTo>
                  <a:cubicBezTo>
                    <a:pt x="2645" y="7503"/>
                    <a:pt x="2645" y="7503"/>
                    <a:pt x="2645" y="7503"/>
                  </a:cubicBezTo>
                  <a:cubicBezTo>
                    <a:pt x="2645" y="7617"/>
                    <a:pt x="2645" y="7617"/>
                    <a:pt x="2645" y="7617"/>
                  </a:cubicBezTo>
                  <a:cubicBezTo>
                    <a:pt x="2645" y="7731"/>
                    <a:pt x="2645" y="7731"/>
                    <a:pt x="2645" y="7731"/>
                  </a:cubicBezTo>
                  <a:cubicBezTo>
                    <a:pt x="2645" y="7731"/>
                    <a:pt x="2645" y="7731"/>
                    <a:pt x="2645" y="7731"/>
                  </a:cubicBezTo>
                  <a:cubicBezTo>
                    <a:pt x="2645" y="7844"/>
                    <a:pt x="2645" y="7844"/>
                    <a:pt x="2645" y="7844"/>
                  </a:cubicBezTo>
                  <a:cubicBezTo>
                    <a:pt x="2645" y="7958"/>
                    <a:pt x="2645" y="7958"/>
                    <a:pt x="2645" y="7958"/>
                  </a:cubicBezTo>
                  <a:cubicBezTo>
                    <a:pt x="2645" y="7958"/>
                    <a:pt x="2645" y="7958"/>
                    <a:pt x="2645" y="7958"/>
                  </a:cubicBezTo>
                  <a:cubicBezTo>
                    <a:pt x="2645" y="8072"/>
                    <a:pt x="2645" y="8072"/>
                    <a:pt x="2645" y="8072"/>
                  </a:cubicBezTo>
                  <a:cubicBezTo>
                    <a:pt x="3086" y="8185"/>
                    <a:pt x="3086" y="8185"/>
                    <a:pt x="3086" y="8185"/>
                  </a:cubicBezTo>
                  <a:cubicBezTo>
                    <a:pt x="3086" y="8299"/>
                    <a:pt x="3086" y="8299"/>
                    <a:pt x="3086" y="8299"/>
                  </a:cubicBezTo>
                  <a:cubicBezTo>
                    <a:pt x="3086" y="8413"/>
                    <a:pt x="3086" y="8413"/>
                    <a:pt x="3086" y="8413"/>
                  </a:cubicBezTo>
                  <a:cubicBezTo>
                    <a:pt x="2645" y="8413"/>
                    <a:pt x="2645" y="8413"/>
                    <a:pt x="2645" y="8413"/>
                  </a:cubicBezTo>
                  <a:cubicBezTo>
                    <a:pt x="2204" y="8526"/>
                    <a:pt x="2204" y="8526"/>
                    <a:pt x="2204" y="8526"/>
                  </a:cubicBezTo>
                  <a:cubicBezTo>
                    <a:pt x="2204" y="8526"/>
                    <a:pt x="2204" y="8526"/>
                    <a:pt x="2204" y="8526"/>
                  </a:cubicBezTo>
                  <a:cubicBezTo>
                    <a:pt x="2645" y="8640"/>
                    <a:pt x="2645" y="8640"/>
                    <a:pt x="2645" y="8640"/>
                  </a:cubicBezTo>
                  <a:cubicBezTo>
                    <a:pt x="2204" y="8754"/>
                    <a:pt x="2204" y="8754"/>
                    <a:pt x="2204" y="8754"/>
                  </a:cubicBezTo>
                  <a:cubicBezTo>
                    <a:pt x="2204" y="8754"/>
                    <a:pt x="2204" y="8754"/>
                    <a:pt x="2204" y="8754"/>
                  </a:cubicBezTo>
                  <a:cubicBezTo>
                    <a:pt x="2204" y="8867"/>
                    <a:pt x="2204" y="8867"/>
                    <a:pt x="2204" y="8867"/>
                  </a:cubicBezTo>
                  <a:cubicBezTo>
                    <a:pt x="2204" y="8981"/>
                    <a:pt x="2204" y="8981"/>
                    <a:pt x="2204" y="8981"/>
                  </a:cubicBezTo>
                  <a:cubicBezTo>
                    <a:pt x="1763" y="9095"/>
                    <a:pt x="1763" y="9095"/>
                    <a:pt x="1763" y="9095"/>
                  </a:cubicBezTo>
                  <a:cubicBezTo>
                    <a:pt x="1763" y="9095"/>
                    <a:pt x="1763" y="9095"/>
                    <a:pt x="1763" y="9095"/>
                  </a:cubicBezTo>
                  <a:cubicBezTo>
                    <a:pt x="1763" y="9208"/>
                    <a:pt x="1763" y="9208"/>
                    <a:pt x="1763" y="9208"/>
                  </a:cubicBezTo>
                  <a:cubicBezTo>
                    <a:pt x="1763" y="9322"/>
                    <a:pt x="1763" y="9322"/>
                    <a:pt x="1763" y="9322"/>
                  </a:cubicBezTo>
                  <a:cubicBezTo>
                    <a:pt x="1763" y="9322"/>
                    <a:pt x="1763" y="9322"/>
                    <a:pt x="1763" y="9322"/>
                  </a:cubicBezTo>
                  <a:cubicBezTo>
                    <a:pt x="1763" y="9436"/>
                    <a:pt x="1763" y="9436"/>
                    <a:pt x="1763" y="9436"/>
                  </a:cubicBezTo>
                  <a:cubicBezTo>
                    <a:pt x="1763" y="9436"/>
                    <a:pt x="1763" y="9436"/>
                    <a:pt x="1763" y="9436"/>
                  </a:cubicBezTo>
                  <a:cubicBezTo>
                    <a:pt x="1322" y="9549"/>
                    <a:pt x="1322" y="9549"/>
                    <a:pt x="1322" y="9549"/>
                  </a:cubicBezTo>
                  <a:cubicBezTo>
                    <a:pt x="1322" y="9663"/>
                    <a:pt x="1322" y="9663"/>
                    <a:pt x="1322" y="9663"/>
                  </a:cubicBezTo>
                  <a:cubicBezTo>
                    <a:pt x="1322" y="9777"/>
                    <a:pt x="1322" y="9777"/>
                    <a:pt x="1322" y="9777"/>
                  </a:cubicBezTo>
                  <a:cubicBezTo>
                    <a:pt x="1322" y="9777"/>
                    <a:pt x="1322" y="9777"/>
                    <a:pt x="1322" y="9777"/>
                  </a:cubicBezTo>
                  <a:cubicBezTo>
                    <a:pt x="1322" y="9891"/>
                    <a:pt x="1322" y="9891"/>
                    <a:pt x="1322" y="9891"/>
                  </a:cubicBezTo>
                  <a:cubicBezTo>
                    <a:pt x="882" y="9891"/>
                    <a:pt x="882" y="9891"/>
                    <a:pt x="882" y="9891"/>
                  </a:cubicBezTo>
                  <a:cubicBezTo>
                    <a:pt x="882" y="10004"/>
                    <a:pt x="882" y="10004"/>
                    <a:pt x="882" y="10004"/>
                  </a:cubicBezTo>
                  <a:cubicBezTo>
                    <a:pt x="1322" y="10118"/>
                    <a:pt x="1322" y="10118"/>
                    <a:pt x="1322" y="10118"/>
                  </a:cubicBezTo>
                  <a:cubicBezTo>
                    <a:pt x="1322" y="10118"/>
                    <a:pt x="1322" y="10118"/>
                    <a:pt x="1322" y="10118"/>
                  </a:cubicBezTo>
                  <a:cubicBezTo>
                    <a:pt x="882" y="10232"/>
                    <a:pt x="882" y="10232"/>
                    <a:pt x="882" y="10232"/>
                  </a:cubicBezTo>
                  <a:cubicBezTo>
                    <a:pt x="882" y="10232"/>
                    <a:pt x="882" y="10232"/>
                    <a:pt x="882" y="10232"/>
                  </a:cubicBezTo>
                  <a:cubicBezTo>
                    <a:pt x="441" y="10232"/>
                    <a:pt x="441" y="10232"/>
                    <a:pt x="441" y="10232"/>
                  </a:cubicBezTo>
                  <a:cubicBezTo>
                    <a:pt x="0" y="10232"/>
                    <a:pt x="0" y="10232"/>
                    <a:pt x="0" y="10232"/>
                  </a:cubicBezTo>
                  <a:cubicBezTo>
                    <a:pt x="0" y="10232"/>
                    <a:pt x="0" y="10232"/>
                    <a:pt x="0" y="10232"/>
                  </a:cubicBezTo>
                  <a:cubicBezTo>
                    <a:pt x="441" y="10345"/>
                    <a:pt x="441" y="10345"/>
                    <a:pt x="441" y="10345"/>
                  </a:cubicBezTo>
                  <a:cubicBezTo>
                    <a:pt x="441" y="10459"/>
                    <a:pt x="441" y="10459"/>
                    <a:pt x="441" y="10459"/>
                  </a:cubicBezTo>
                  <a:cubicBezTo>
                    <a:pt x="441" y="10573"/>
                    <a:pt x="441" y="10573"/>
                    <a:pt x="441" y="10573"/>
                  </a:cubicBezTo>
                  <a:cubicBezTo>
                    <a:pt x="882" y="10686"/>
                    <a:pt x="882" y="10686"/>
                    <a:pt x="882" y="10686"/>
                  </a:cubicBezTo>
                  <a:cubicBezTo>
                    <a:pt x="882" y="10800"/>
                    <a:pt x="882" y="10800"/>
                    <a:pt x="882" y="10800"/>
                  </a:cubicBezTo>
                  <a:cubicBezTo>
                    <a:pt x="882" y="10914"/>
                    <a:pt x="882" y="10914"/>
                    <a:pt x="882" y="10914"/>
                  </a:cubicBezTo>
                  <a:cubicBezTo>
                    <a:pt x="1763" y="11141"/>
                    <a:pt x="1763" y="11141"/>
                    <a:pt x="1763" y="11141"/>
                  </a:cubicBezTo>
                  <a:cubicBezTo>
                    <a:pt x="1763" y="11255"/>
                    <a:pt x="1763" y="11255"/>
                    <a:pt x="1763" y="11255"/>
                  </a:cubicBezTo>
                  <a:cubicBezTo>
                    <a:pt x="1763" y="11255"/>
                    <a:pt x="1763" y="11255"/>
                    <a:pt x="1763" y="11255"/>
                  </a:cubicBezTo>
                  <a:cubicBezTo>
                    <a:pt x="1763" y="11368"/>
                    <a:pt x="1763" y="11368"/>
                    <a:pt x="1763" y="11368"/>
                  </a:cubicBezTo>
                  <a:cubicBezTo>
                    <a:pt x="1763" y="11596"/>
                    <a:pt x="1763" y="11596"/>
                    <a:pt x="1763" y="11596"/>
                  </a:cubicBezTo>
                  <a:cubicBezTo>
                    <a:pt x="1763" y="11596"/>
                    <a:pt x="1763" y="11596"/>
                    <a:pt x="1763" y="11596"/>
                  </a:cubicBezTo>
                  <a:cubicBezTo>
                    <a:pt x="1763" y="11709"/>
                    <a:pt x="1763" y="11709"/>
                    <a:pt x="1763" y="11709"/>
                  </a:cubicBezTo>
                  <a:cubicBezTo>
                    <a:pt x="1763" y="11709"/>
                    <a:pt x="1763" y="11709"/>
                    <a:pt x="1763" y="11709"/>
                  </a:cubicBezTo>
                  <a:cubicBezTo>
                    <a:pt x="1322" y="11709"/>
                    <a:pt x="1322" y="11709"/>
                    <a:pt x="1322" y="11709"/>
                  </a:cubicBezTo>
                  <a:cubicBezTo>
                    <a:pt x="1322" y="11709"/>
                    <a:pt x="1322" y="11709"/>
                    <a:pt x="1322" y="11709"/>
                  </a:cubicBezTo>
                  <a:cubicBezTo>
                    <a:pt x="882" y="11823"/>
                    <a:pt x="882" y="11823"/>
                    <a:pt x="882" y="11823"/>
                  </a:cubicBezTo>
                  <a:cubicBezTo>
                    <a:pt x="1322" y="11937"/>
                    <a:pt x="1322" y="11937"/>
                    <a:pt x="1322" y="11937"/>
                  </a:cubicBezTo>
                  <a:cubicBezTo>
                    <a:pt x="1322" y="11937"/>
                    <a:pt x="1322" y="11937"/>
                    <a:pt x="1322" y="11937"/>
                  </a:cubicBezTo>
                  <a:cubicBezTo>
                    <a:pt x="1322" y="12164"/>
                    <a:pt x="1322" y="12164"/>
                    <a:pt x="1322" y="12164"/>
                  </a:cubicBezTo>
                  <a:cubicBezTo>
                    <a:pt x="1322" y="12278"/>
                    <a:pt x="1322" y="12278"/>
                    <a:pt x="1322" y="12278"/>
                  </a:cubicBezTo>
                  <a:cubicBezTo>
                    <a:pt x="1322" y="12278"/>
                    <a:pt x="1322" y="12278"/>
                    <a:pt x="1322" y="12278"/>
                  </a:cubicBezTo>
                  <a:cubicBezTo>
                    <a:pt x="1322" y="12278"/>
                    <a:pt x="1322" y="12278"/>
                    <a:pt x="1322" y="12278"/>
                  </a:cubicBezTo>
                  <a:cubicBezTo>
                    <a:pt x="1322" y="12392"/>
                    <a:pt x="1322" y="12392"/>
                    <a:pt x="1322" y="12392"/>
                  </a:cubicBezTo>
                  <a:cubicBezTo>
                    <a:pt x="1322" y="12392"/>
                    <a:pt x="1322" y="12392"/>
                    <a:pt x="1322" y="12392"/>
                  </a:cubicBezTo>
                  <a:cubicBezTo>
                    <a:pt x="1322" y="12505"/>
                    <a:pt x="1322" y="12505"/>
                    <a:pt x="1322" y="12505"/>
                  </a:cubicBezTo>
                  <a:cubicBezTo>
                    <a:pt x="1763" y="12733"/>
                    <a:pt x="1763" y="12733"/>
                    <a:pt x="1763" y="12733"/>
                  </a:cubicBezTo>
                  <a:cubicBezTo>
                    <a:pt x="2204" y="12733"/>
                    <a:pt x="2204" y="12733"/>
                    <a:pt x="2204" y="12733"/>
                  </a:cubicBezTo>
                  <a:cubicBezTo>
                    <a:pt x="2204" y="12846"/>
                    <a:pt x="2204" y="12846"/>
                    <a:pt x="2204" y="12846"/>
                  </a:cubicBezTo>
                  <a:cubicBezTo>
                    <a:pt x="2645" y="12846"/>
                    <a:pt x="2645" y="12846"/>
                    <a:pt x="2645" y="12846"/>
                  </a:cubicBezTo>
                  <a:cubicBezTo>
                    <a:pt x="3527" y="12846"/>
                    <a:pt x="3527" y="12846"/>
                    <a:pt x="3527" y="12846"/>
                  </a:cubicBezTo>
                  <a:cubicBezTo>
                    <a:pt x="3527" y="12733"/>
                    <a:pt x="3527" y="12733"/>
                    <a:pt x="3527" y="12733"/>
                  </a:cubicBezTo>
                  <a:cubicBezTo>
                    <a:pt x="3527" y="12619"/>
                    <a:pt x="3527" y="12619"/>
                    <a:pt x="3527" y="12619"/>
                  </a:cubicBezTo>
                  <a:cubicBezTo>
                    <a:pt x="3967" y="12619"/>
                    <a:pt x="3967" y="12619"/>
                    <a:pt x="3967" y="12619"/>
                  </a:cubicBezTo>
                  <a:cubicBezTo>
                    <a:pt x="3967" y="12733"/>
                    <a:pt x="3967" y="12733"/>
                    <a:pt x="3967" y="12733"/>
                  </a:cubicBezTo>
                  <a:cubicBezTo>
                    <a:pt x="4408" y="12733"/>
                    <a:pt x="4408" y="12733"/>
                    <a:pt x="4408" y="12733"/>
                  </a:cubicBezTo>
                  <a:cubicBezTo>
                    <a:pt x="4408" y="12733"/>
                    <a:pt x="4408" y="12733"/>
                    <a:pt x="4408" y="12733"/>
                  </a:cubicBezTo>
                  <a:cubicBezTo>
                    <a:pt x="4408" y="12733"/>
                    <a:pt x="4408" y="12733"/>
                    <a:pt x="4408" y="12733"/>
                  </a:cubicBezTo>
                  <a:cubicBezTo>
                    <a:pt x="3967" y="12846"/>
                    <a:pt x="3967" y="12846"/>
                    <a:pt x="3967" y="12846"/>
                  </a:cubicBezTo>
                  <a:cubicBezTo>
                    <a:pt x="3967" y="12960"/>
                    <a:pt x="3967" y="12960"/>
                    <a:pt x="3967" y="12960"/>
                  </a:cubicBezTo>
                  <a:cubicBezTo>
                    <a:pt x="3967" y="12960"/>
                    <a:pt x="3967" y="12960"/>
                    <a:pt x="3967" y="12960"/>
                  </a:cubicBezTo>
                  <a:cubicBezTo>
                    <a:pt x="4408" y="12960"/>
                    <a:pt x="4408" y="12960"/>
                    <a:pt x="4408" y="12960"/>
                  </a:cubicBezTo>
                  <a:cubicBezTo>
                    <a:pt x="4408" y="12960"/>
                    <a:pt x="4408" y="12960"/>
                    <a:pt x="4408" y="12960"/>
                  </a:cubicBezTo>
                  <a:cubicBezTo>
                    <a:pt x="4408" y="13187"/>
                    <a:pt x="4408" y="13187"/>
                    <a:pt x="4408" y="13187"/>
                  </a:cubicBezTo>
                  <a:cubicBezTo>
                    <a:pt x="4849" y="13187"/>
                    <a:pt x="4849" y="13187"/>
                    <a:pt x="4849" y="13187"/>
                  </a:cubicBezTo>
                  <a:cubicBezTo>
                    <a:pt x="4408" y="13187"/>
                    <a:pt x="4408" y="13187"/>
                    <a:pt x="4408" y="13187"/>
                  </a:cubicBezTo>
                  <a:cubicBezTo>
                    <a:pt x="4408" y="13187"/>
                    <a:pt x="4408" y="13187"/>
                    <a:pt x="4408" y="13187"/>
                  </a:cubicBezTo>
                  <a:cubicBezTo>
                    <a:pt x="4408" y="13074"/>
                    <a:pt x="4408" y="13074"/>
                    <a:pt x="4408" y="13074"/>
                  </a:cubicBezTo>
                  <a:cubicBezTo>
                    <a:pt x="3967" y="13074"/>
                    <a:pt x="3967" y="13074"/>
                    <a:pt x="3967" y="13074"/>
                  </a:cubicBezTo>
                  <a:cubicBezTo>
                    <a:pt x="3967" y="13187"/>
                    <a:pt x="3967" y="13187"/>
                    <a:pt x="3967" y="13187"/>
                  </a:cubicBezTo>
                  <a:cubicBezTo>
                    <a:pt x="3967" y="13187"/>
                    <a:pt x="3967" y="13187"/>
                    <a:pt x="3967" y="13187"/>
                  </a:cubicBezTo>
                  <a:cubicBezTo>
                    <a:pt x="4408" y="13301"/>
                    <a:pt x="4408" y="13301"/>
                    <a:pt x="4408" y="13301"/>
                  </a:cubicBezTo>
                  <a:cubicBezTo>
                    <a:pt x="4408" y="13301"/>
                    <a:pt x="4408" y="13301"/>
                    <a:pt x="4408" y="13301"/>
                  </a:cubicBezTo>
                  <a:cubicBezTo>
                    <a:pt x="3967" y="13301"/>
                    <a:pt x="3967" y="13301"/>
                    <a:pt x="3967" y="13301"/>
                  </a:cubicBezTo>
                  <a:cubicBezTo>
                    <a:pt x="3967" y="13301"/>
                    <a:pt x="3967" y="13301"/>
                    <a:pt x="3967" y="13301"/>
                  </a:cubicBezTo>
                  <a:cubicBezTo>
                    <a:pt x="3967" y="13415"/>
                    <a:pt x="3967" y="13415"/>
                    <a:pt x="3967" y="13415"/>
                  </a:cubicBezTo>
                  <a:cubicBezTo>
                    <a:pt x="4408" y="13528"/>
                    <a:pt x="4408" y="13528"/>
                    <a:pt x="4408" y="13528"/>
                  </a:cubicBezTo>
                  <a:cubicBezTo>
                    <a:pt x="3967" y="13642"/>
                    <a:pt x="3967" y="13642"/>
                    <a:pt x="3967" y="13642"/>
                  </a:cubicBezTo>
                  <a:cubicBezTo>
                    <a:pt x="3967" y="13642"/>
                    <a:pt x="3967" y="13642"/>
                    <a:pt x="3967" y="13642"/>
                  </a:cubicBezTo>
                  <a:cubicBezTo>
                    <a:pt x="3967" y="13756"/>
                    <a:pt x="3967" y="13756"/>
                    <a:pt x="3967" y="13756"/>
                  </a:cubicBezTo>
                  <a:cubicBezTo>
                    <a:pt x="3967" y="13756"/>
                    <a:pt x="3967" y="13756"/>
                    <a:pt x="3967" y="13756"/>
                  </a:cubicBezTo>
                  <a:cubicBezTo>
                    <a:pt x="3967" y="13869"/>
                    <a:pt x="3967" y="13869"/>
                    <a:pt x="3967" y="13869"/>
                  </a:cubicBezTo>
                  <a:cubicBezTo>
                    <a:pt x="4408" y="13869"/>
                    <a:pt x="4408" y="13869"/>
                    <a:pt x="4408" y="13869"/>
                  </a:cubicBezTo>
                  <a:cubicBezTo>
                    <a:pt x="3967" y="13983"/>
                    <a:pt x="3967" y="13983"/>
                    <a:pt x="3967" y="13983"/>
                  </a:cubicBezTo>
                  <a:cubicBezTo>
                    <a:pt x="3967" y="14097"/>
                    <a:pt x="3967" y="14097"/>
                    <a:pt x="3967" y="14097"/>
                  </a:cubicBezTo>
                  <a:cubicBezTo>
                    <a:pt x="3967" y="14097"/>
                    <a:pt x="3967" y="14097"/>
                    <a:pt x="3967" y="14097"/>
                  </a:cubicBezTo>
                  <a:cubicBezTo>
                    <a:pt x="3967" y="14211"/>
                    <a:pt x="3967" y="14211"/>
                    <a:pt x="3967" y="14211"/>
                  </a:cubicBezTo>
                  <a:cubicBezTo>
                    <a:pt x="3967" y="14211"/>
                    <a:pt x="3967" y="14211"/>
                    <a:pt x="3967" y="14211"/>
                  </a:cubicBezTo>
                  <a:cubicBezTo>
                    <a:pt x="4408" y="14211"/>
                    <a:pt x="4408" y="14211"/>
                    <a:pt x="4408" y="14211"/>
                  </a:cubicBezTo>
                  <a:cubicBezTo>
                    <a:pt x="4849" y="14324"/>
                    <a:pt x="4849" y="14324"/>
                    <a:pt x="4849" y="14324"/>
                  </a:cubicBezTo>
                  <a:cubicBezTo>
                    <a:pt x="4849" y="14324"/>
                    <a:pt x="4849" y="14324"/>
                    <a:pt x="4849" y="14324"/>
                  </a:cubicBezTo>
                  <a:cubicBezTo>
                    <a:pt x="4849" y="14438"/>
                    <a:pt x="4849" y="14438"/>
                    <a:pt x="4849" y="14438"/>
                  </a:cubicBezTo>
                  <a:cubicBezTo>
                    <a:pt x="5290" y="14438"/>
                    <a:pt x="5290" y="14438"/>
                    <a:pt x="5290" y="14438"/>
                  </a:cubicBezTo>
                  <a:cubicBezTo>
                    <a:pt x="5290" y="14552"/>
                    <a:pt x="5290" y="14552"/>
                    <a:pt x="5290" y="14552"/>
                  </a:cubicBezTo>
                  <a:cubicBezTo>
                    <a:pt x="4849" y="14665"/>
                    <a:pt x="4849" y="14665"/>
                    <a:pt x="4849" y="14665"/>
                  </a:cubicBezTo>
                  <a:cubicBezTo>
                    <a:pt x="4408" y="14779"/>
                    <a:pt x="4408" y="14779"/>
                    <a:pt x="4408" y="14779"/>
                  </a:cubicBezTo>
                  <a:cubicBezTo>
                    <a:pt x="3967" y="14779"/>
                    <a:pt x="3967" y="14779"/>
                    <a:pt x="3967" y="14779"/>
                  </a:cubicBezTo>
                  <a:cubicBezTo>
                    <a:pt x="3967" y="14893"/>
                    <a:pt x="3967" y="14893"/>
                    <a:pt x="3967" y="14893"/>
                  </a:cubicBezTo>
                  <a:cubicBezTo>
                    <a:pt x="4408" y="14893"/>
                    <a:pt x="4408" y="14893"/>
                    <a:pt x="4408" y="14893"/>
                  </a:cubicBezTo>
                  <a:cubicBezTo>
                    <a:pt x="3967" y="15006"/>
                    <a:pt x="3967" y="15006"/>
                    <a:pt x="3967" y="15006"/>
                  </a:cubicBezTo>
                  <a:cubicBezTo>
                    <a:pt x="3967" y="15006"/>
                    <a:pt x="3967" y="15006"/>
                    <a:pt x="3967" y="15006"/>
                  </a:cubicBezTo>
                  <a:cubicBezTo>
                    <a:pt x="4408" y="15120"/>
                    <a:pt x="4408" y="15120"/>
                    <a:pt x="4408" y="15120"/>
                  </a:cubicBezTo>
                  <a:cubicBezTo>
                    <a:pt x="3967" y="15120"/>
                    <a:pt x="3967" y="15120"/>
                    <a:pt x="3967" y="15120"/>
                  </a:cubicBezTo>
                  <a:cubicBezTo>
                    <a:pt x="3967" y="15347"/>
                    <a:pt x="3967" y="15347"/>
                    <a:pt x="3967" y="15347"/>
                  </a:cubicBezTo>
                  <a:cubicBezTo>
                    <a:pt x="3527" y="15347"/>
                    <a:pt x="3527" y="15347"/>
                    <a:pt x="3527" y="15347"/>
                  </a:cubicBezTo>
                  <a:cubicBezTo>
                    <a:pt x="3967" y="15461"/>
                    <a:pt x="3967" y="15461"/>
                    <a:pt x="3967" y="15461"/>
                  </a:cubicBezTo>
                  <a:cubicBezTo>
                    <a:pt x="3967" y="15461"/>
                    <a:pt x="3967" y="15461"/>
                    <a:pt x="3967" y="15461"/>
                  </a:cubicBezTo>
                  <a:cubicBezTo>
                    <a:pt x="3967" y="15688"/>
                    <a:pt x="3967" y="15688"/>
                    <a:pt x="3967" y="15688"/>
                  </a:cubicBezTo>
                  <a:cubicBezTo>
                    <a:pt x="3527" y="15688"/>
                    <a:pt x="3527" y="15688"/>
                    <a:pt x="3527" y="15688"/>
                  </a:cubicBezTo>
                  <a:cubicBezTo>
                    <a:pt x="3527" y="15802"/>
                    <a:pt x="3527" y="15802"/>
                    <a:pt x="3527" y="15802"/>
                  </a:cubicBezTo>
                  <a:cubicBezTo>
                    <a:pt x="3527" y="15688"/>
                    <a:pt x="3527" y="15688"/>
                    <a:pt x="3527" y="15688"/>
                  </a:cubicBezTo>
                  <a:cubicBezTo>
                    <a:pt x="3527" y="15688"/>
                    <a:pt x="3527" y="15688"/>
                    <a:pt x="3527" y="15688"/>
                  </a:cubicBezTo>
                  <a:cubicBezTo>
                    <a:pt x="3527" y="15575"/>
                    <a:pt x="3527" y="15575"/>
                    <a:pt x="3527" y="15575"/>
                  </a:cubicBezTo>
                  <a:cubicBezTo>
                    <a:pt x="3527" y="15461"/>
                    <a:pt x="3527" y="15461"/>
                    <a:pt x="3527" y="15461"/>
                  </a:cubicBezTo>
                  <a:cubicBezTo>
                    <a:pt x="3527" y="15347"/>
                    <a:pt x="3527" y="15347"/>
                    <a:pt x="3527" y="15347"/>
                  </a:cubicBezTo>
                  <a:cubicBezTo>
                    <a:pt x="3527" y="15347"/>
                    <a:pt x="3527" y="15347"/>
                    <a:pt x="3527" y="15347"/>
                  </a:cubicBezTo>
                  <a:cubicBezTo>
                    <a:pt x="3086" y="15461"/>
                    <a:pt x="3086" y="15461"/>
                    <a:pt x="3086" y="15461"/>
                  </a:cubicBezTo>
                  <a:cubicBezTo>
                    <a:pt x="2645" y="15461"/>
                    <a:pt x="2645" y="15461"/>
                    <a:pt x="2645" y="15461"/>
                  </a:cubicBezTo>
                  <a:cubicBezTo>
                    <a:pt x="2204" y="15461"/>
                    <a:pt x="2204" y="15461"/>
                    <a:pt x="2204" y="15461"/>
                  </a:cubicBezTo>
                  <a:cubicBezTo>
                    <a:pt x="2204" y="15461"/>
                    <a:pt x="2204" y="15461"/>
                    <a:pt x="2204" y="15461"/>
                  </a:cubicBezTo>
                  <a:cubicBezTo>
                    <a:pt x="2645" y="15461"/>
                    <a:pt x="2645" y="15461"/>
                    <a:pt x="2645" y="15461"/>
                  </a:cubicBezTo>
                  <a:cubicBezTo>
                    <a:pt x="3086" y="15347"/>
                    <a:pt x="3086" y="15347"/>
                    <a:pt x="3086" y="15347"/>
                  </a:cubicBezTo>
                  <a:cubicBezTo>
                    <a:pt x="3086" y="15234"/>
                    <a:pt x="3086" y="15234"/>
                    <a:pt x="3086" y="15234"/>
                  </a:cubicBezTo>
                  <a:cubicBezTo>
                    <a:pt x="2645" y="15234"/>
                    <a:pt x="2645" y="15234"/>
                    <a:pt x="2645" y="15234"/>
                  </a:cubicBezTo>
                  <a:cubicBezTo>
                    <a:pt x="2204" y="15234"/>
                    <a:pt x="2204" y="15234"/>
                    <a:pt x="2204" y="15234"/>
                  </a:cubicBezTo>
                  <a:cubicBezTo>
                    <a:pt x="1763" y="15234"/>
                    <a:pt x="1763" y="15234"/>
                    <a:pt x="1763" y="15234"/>
                  </a:cubicBezTo>
                  <a:cubicBezTo>
                    <a:pt x="1322" y="15234"/>
                    <a:pt x="1322" y="15234"/>
                    <a:pt x="1322" y="15234"/>
                  </a:cubicBezTo>
                  <a:cubicBezTo>
                    <a:pt x="1322" y="15234"/>
                    <a:pt x="1322" y="15234"/>
                    <a:pt x="1322" y="15234"/>
                  </a:cubicBezTo>
                  <a:cubicBezTo>
                    <a:pt x="1322" y="15347"/>
                    <a:pt x="1322" y="15347"/>
                    <a:pt x="1322" y="15347"/>
                  </a:cubicBezTo>
                  <a:cubicBezTo>
                    <a:pt x="1322" y="15461"/>
                    <a:pt x="1322" y="15461"/>
                    <a:pt x="1322" y="15461"/>
                  </a:cubicBezTo>
                  <a:cubicBezTo>
                    <a:pt x="1763" y="15461"/>
                    <a:pt x="1763" y="15461"/>
                    <a:pt x="1763" y="15461"/>
                  </a:cubicBezTo>
                  <a:cubicBezTo>
                    <a:pt x="1763" y="15461"/>
                    <a:pt x="1763" y="15461"/>
                    <a:pt x="1763" y="15461"/>
                  </a:cubicBezTo>
                  <a:cubicBezTo>
                    <a:pt x="1322" y="15461"/>
                    <a:pt x="1322" y="15461"/>
                    <a:pt x="1322" y="15461"/>
                  </a:cubicBezTo>
                  <a:cubicBezTo>
                    <a:pt x="1322" y="15575"/>
                    <a:pt x="1322" y="15575"/>
                    <a:pt x="1322" y="15575"/>
                  </a:cubicBezTo>
                  <a:cubicBezTo>
                    <a:pt x="882" y="15575"/>
                    <a:pt x="882" y="15575"/>
                    <a:pt x="882" y="15575"/>
                  </a:cubicBezTo>
                  <a:cubicBezTo>
                    <a:pt x="882" y="15688"/>
                    <a:pt x="882" y="15688"/>
                    <a:pt x="882" y="15688"/>
                  </a:cubicBezTo>
                  <a:cubicBezTo>
                    <a:pt x="441" y="15802"/>
                    <a:pt x="441" y="15802"/>
                    <a:pt x="441" y="15802"/>
                  </a:cubicBezTo>
                  <a:cubicBezTo>
                    <a:pt x="441" y="15802"/>
                    <a:pt x="441" y="15802"/>
                    <a:pt x="441" y="15802"/>
                  </a:cubicBezTo>
                  <a:cubicBezTo>
                    <a:pt x="882" y="16029"/>
                    <a:pt x="882" y="16029"/>
                    <a:pt x="882" y="16029"/>
                  </a:cubicBezTo>
                  <a:cubicBezTo>
                    <a:pt x="1322" y="16029"/>
                    <a:pt x="1322" y="16029"/>
                    <a:pt x="1322" y="16029"/>
                  </a:cubicBezTo>
                  <a:cubicBezTo>
                    <a:pt x="1322" y="15916"/>
                    <a:pt x="1322" y="15916"/>
                    <a:pt x="1322" y="15916"/>
                  </a:cubicBezTo>
                  <a:cubicBezTo>
                    <a:pt x="1322" y="15916"/>
                    <a:pt x="1322" y="15916"/>
                    <a:pt x="1322" y="15916"/>
                  </a:cubicBezTo>
                  <a:cubicBezTo>
                    <a:pt x="882" y="15916"/>
                    <a:pt x="882" y="15916"/>
                    <a:pt x="882" y="15916"/>
                  </a:cubicBezTo>
                  <a:cubicBezTo>
                    <a:pt x="882" y="15802"/>
                    <a:pt x="882" y="15802"/>
                    <a:pt x="882" y="15802"/>
                  </a:cubicBezTo>
                  <a:cubicBezTo>
                    <a:pt x="1322" y="15688"/>
                    <a:pt x="1322" y="15688"/>
                    <a:pt x="1322" y="15688"/>
                  </a:cubicBezTo>
                  <a:cubicBezTo>
                    <a:pt x="1763" y="15688"/>
                    <a:pt x="1763" y="15688"/>
                    <a:pt x="1763" y="15688"/>
                  </a:cubicBezTo>
                  <a:cubicBezTo>
                    <a:pt x="1763" y="15688"/>
                    <a:pt x="1763" y="15688"/>
                    <a:pt x="1763" y="15688"/>
                  </a:cubicBezTo>
                  <a:cubicBezTo>
                    <a:pt x="1763" y="15802"/>
                    <a:pt x="1763" y="15802"/>
                    <a:pt x="1763" y="15802"/>
                  </a:cubicBezTo>
                  <a:cubicBezTo>
                    <a:pt x="2204" y="15802"/>
                    <a:pt x="2204" y="15802"/>
                    <a:pt x="2204" y="15802"/>
                  </a:cubicBezTo>
                  <a:cubicBezTo>
                    <a:pt x="2645" y="15802"/>
                    <a:pt x="2645" y="15802"/>
                    <a:pt x="2645" y="15802"/>
                  </a:cubicBezTo>
                  <a:cubicBezTo>
                    <a:pt x="2645" y="15802"/>
                    <a:pt x="2645" y="15802"/>
                    <a:pt x="2645" y="15802"/>
                  </a:cubicBezTo>
                  <a:cubicBezTo>
                    <a:pt x="3086" y="15802"/>
                    <a:pt x="3086" y="15802"/>
                    <a:pt x="3086" y="15802"/>
                  </a:cubicBezTo>
                  <a:cubicBezTo>
                    <a:pt x="3086" y="15916"/>
                    <a:pt x="3086" y="15916"/>
                    <a:pt x="3086" y="15916"/>
                  </a:cubicBezTo>
                  <a:cubicBezTo>
                    <a:pt x="3527" y="15916"/>
                    <a:pt x="3527" y="15916"/>
                    <a:pt x="3527" y="15916"/>
                  </a:cubicBezTo>
                  <a:cubicBezTo>
                    <a:pt x="3967" y="16029"/>
                    <a:pt x="3967" y="16029"/>
                    <a:pt x="3967" y="16029"/>
                  </a:cubicBezTo>
                  <a:cubicBezTo>
                    <a:pt x="3527" y="16029"/>
                    <a:pt x="3527" y="16029"/>
                    <a:pt x="3527" y="16029"/>
                  </a:cubicBezTo>
                  <a:cubicBezTo>
                    <a:pt x="3527" y="16029"/>
                    <a:pt x="3527" y="16029"/>
                    <a:pt x="3527" y="16029"/>
                  </a:cubicBezTo>
                  <a:cubicBezTo>
                    <a:pt x="3527" y="16143"/>
                    <a:pt x="3527" y="16143"/>
                    <a:pt x="3527" y="16143"/>
                  </a:cubicBezTo>
                  <a:cubicBezTo>
                    <a:pt x="3527" y="16143"/>
                    <a:pt x="3527" y="16143"/>
                    <a:pt x="3527" y="16143"/>
                  </a:cubicBezTo>
                  <a:cubicBezTo>
                    <a:pt x="3527" y="16143"/>
                    <a:pt x="3527" y="16143"/>
                    <a:pt x="3527" y="16143"/>
                  </a:cubicBezTo>
                  <a:cubicBezTo>
                    <a:pt x="3527" y="16257"/>
                    <a:pt x="3527" y="16257"/>
                    <a:pt x="3527" y="16257"/>
                  </a:cubicBezTo>
                  <a:cubicBezTo>
                    <a:pt x="3967" y="16257"/>
                    <a:pt x="3967" y="16257"/>
                    <a:pt x="3967" y="16257"/>
                  </a:cubicBezTo>
                  <a:cubicBezTo>
                    <a:pt x="3967" y="16371"/>
                    <a:pt x="3967" y="16371"/>
                    <a:pt x="3967" y="16371"/>
                  </a:cubicBezTo>
                  <a:cubicBezTo>
                    <a:pt x="3527" y="16257"/>
                    <a:pt x="3527" y="16257"/>
                    <a:pt x="3527" y="16257"/>
                  </a:cubicBezTo>
                  <a:cubicBezTo>
                    <a:pt x="3086" y="16257"/>
                    <a:pt x="3086" y="16257"/>
                    <a:pt x="3086" y="16257"/>
                  </a:cubicBezTo>
                  <a:cubicBezTo>
                    <a:pt x="3086" y="16257"/>
                    <a:pt x="3086" y="16257"/>
                    <a:pt x="3086" y="16257"/>
                  </a:cubicBezTo>
                  <a:cubicBezTo>
                    <a:pt x="3086" y="16371"/>
                    <a:pt x="3086" y="16371"/>
                    <a:pt x="3086" y="16371"/>
                  </a:cubicBezTo>
                  <a:cubicBezTo>
                    <a:pt x="3527" y="16371"/>
                    <a:pt x="3527" y="16371"/>
                    <a:pt x="3527" y="16371"/>
                  </a:cubicBezTo>
                  <a:cubicBezTo>
                    <a:pt x="3527" y="16484"/>
                    <a:pt x="3527" y="16484"/>
                    <a:pt x="3527" y="16484"/>
                  </a:cubicBezTo>
                  <a:cubicBezTo>
                    <a:pt x="3967" y="16484"/>
                    <a:pt x="3967" y="16484"/>
                    <a:pt x="3967" y="16484"/>
                  </a:cubicBezTo>
                  <a:cubicBezTo>
                    <a:pt x="4408" y="16371"/>
                    <a:pt x="4408" y="16371"/>
                    <a:pt x="4408" y="16371"/>
                  </a:cubicBezTo>
                  <a:cubicBezTo>
                    <a:pt x="4849" y="16484"/>
                    <a:pt x="4849" y="16484"/>
                    <a:pt x="4849" y="16484"/>
                  </a:cubicBezTo>
                  <a:cubicBezTo>
                    <a:pt x="4849" y="16484"/>
                    <a:pt x="4849" y="16484"/>
                    <a:pt x="4849" y="16484"/>
                  </a:cubicBezTo>
                  <a:cubicBezTo>
                    <a:pt x="5290" y="16371"/>
                    <a:pt x="5290" y="16371"/>
                    <a:pt x="5290" y="16371"/>
                  </a:cubicBezTo>
                  <a:cubicBezTo>
                    <a:pt x="5290" y="16484"/>
                    <a:pt x="5290" y="16484"/>
                    <a:pt x="5290" y="16484"/>
                  </a:cubicBezTo>
                  <a:cubicBezTo>
                    <a:pt x="5290" y="16484"/>
                    <a:pt x="5290" y="16484"/>
                    <a:pt x="5290" y="16484"/>
                  </a:cubicBezTo>
                  <a:cubicBezTo>
                    <a:pt x="4849" y="16484"/>
                    <a:pt x="4849" y="16484"/>
                    <a:pt x="4849" y="16484"/>
                  </a:cubicBezTo>
                  <a:cubicBezTo>
                    <a:pt x="4849" y="16484"/>
                    <a:pt x="4849" y="16484"/>
                    <a:pt x="4849" y="16484"/>
                  </a:cubicBezTo>
                  <a:cubicBezTo>
                    <a:pt x="4408" y="16598"/>
                    <a:pt x="4408" y="16598"/>
                    <a:pt x="4408" y="16598"/>
                  </a:cubicBezTo>
                  <a:cubicBezTo>
                    <a:pt x="4408" y="16484"/>
                    <a:pt x="4408" y="16484"/>
                    <a:pt x="4408" y="16484"/>
                  </a:cubicBezTo>
                  <a:cubicBezTo>
                    <a:pt x="3527" y="16598"/>
                    <a:pt x="3527" y="16598"/>
                    <a:pt x="3527" y="16598"/>
                  </a:cubicBezTo>
                  <a:cubicBezTo>
                    <a:pt x="3527" y="16598"/>
                    <a:pt x="3527" y="16598"/>
                    <a:pt x="3527" y="16598"/>
                  </a:cubicBezTo>
                  <a:cubicBezTo>
                    <a:pt x="3527" y="16712"/>
                    <a:pt x="3527" y="16712"/>
                    <a:pt x="3527" y="16712"/>
                  </a:cubicBezTo>
                  <a:cubicBezTo>
                    <a:pt x="3967" y="16712"/>
                    <a:pt x="3967" y="16712"/>
                    <a:pt x="3967" y="16712"/>
                  </a:cubicBezTo>
                  <a:cubicBezTo>
                    <a:pt x="3967" y="16825"/>
                    <a:pt x="3967" y="16825"/>
                    <a:pt x="3967" y="16825"/>
                  </a:cubicBezTo>
                  <a:cubicBezTo>
                    <a:pt x="4408" y="16825"/>
                    <a:pt x="4408" y="16825"/>
                    <a:pt x="4408" y="16825"/>
                  </a:cubicBezTo>
                  <a:cubicBezTo>
                    <a:pt x="4849" y="16825"/>
                    <a:pt x="4849" y="16825"/>
                    <a:pt x="4849" y="16825"/>
                  </a:cubicBezTo>
                  <a:cubicBezTo>
                    <a:pt x="4849" y="16825"/>
                    <a:pt x="4849" y="16825"/>
                    <a:pt x="4849" y="16825"/>
                  </a:cubicBezTo>
                  <a:cubicBezTo>
                    <a:pt x="4408" y="16939"/>
                    <a:pt x="4408" y="16939"/>
                    <a:pt x="4408" y="16939"/>
                  </a:cubicBezTo>
                  <a:cubicBezTo>
                    <a:pt x="4408" y="16939"/>
                    <a:pt x="4408" y="16939"/>
                    <a:pt x="4408" y="16939"/>
                  </a:cubicBezTo>
                  <a:cubicBezTo>
                    <a:pt x="4408" y="16939"/>
                    <a:pt x="4408" y="16939"/>
                    <a:pt x="4408" y="16939"/>
                  </a:cubicBezTo>
                  <a:cubicBezTo>
                    <a:pt x="4408" y="17053"/>
                    <a:pt x="4408" y="17053"/>
                    <a:pt x="4408" y="17053"/>
                  </a:cubicBezTo>
                  <a:cubicBezTo>
                    <a:pt x="3967" y="17053"/>
                    <a:pt x="3967" y="17053"/>
                    <a:pt x="3967" y="17053"/>
                  </a:cubicBezTo>
                  <a:cubicBezTo>
                    <a:pt x="3967" y="17053"/>
                    <a:pt x="3967" y="17053"/>
                    <a:pt x="3967" y="17053"/>
                  </a:cubicBezTo>
                  <a:cubicBezTo>
                    <a:pt x="4408" y="17280"/>
                    <a:pt x="4408" y="17280"/>
                    <a:pt x="4408" y="17280"/>
                  </a:cubicBezTo>
                  <a:cubicBezTo>
                    <a:pt x="4408" y="17394"/>
                    <a:pt x="4408" y="17394"/>
                    <a:pt x="4408" y="17394"/>
                  </a:cubicBezTo>
                  <a:cubicBezTo>
                    <a:pt x="4408" y="17507"/>
                    <a:pt x="4408" y="17507"/>
                    <a:pt x="4408" y="17507"/>
                  </a:cubicBezTo>
                  <a:cubicBezTo>
                    <a:pt x="4849" y="17621"/>
                    <a:pt x="4849" y="17621"/>
                    <a:pt x="4849" y="17621"/>
                  </a:cubicBezTo>
                  <a:cubicBezTo>
                    <a:pt x="5290" y="17621"/>
                    <a:pt x="5290" y="17621"/>
                    <a:pt x="5290" y="17621"/>
                  </a:cubicBezTo>
                  <a:cubicBezTo>
                    <a:pt x="5290" y="17507"/>
                    <a:pt x="5290" y="17507"/>
                    <a:pt x="5290" y="17507"/>
                  </a:cubicBezTo>
                  <a:cubicBezTo>
                    <a:pt x="5290" y="17280"/>
                    <a:pt x="5290" y="17280"/>
                    <a:pt x="5290" y="17280"/>
                  </a:cubicBezTo>
                  <a:cubicBezTo>
                    <a:pt x="5731" y="17280"/>
                    <a:pt x="5731" y="17280"/>
                    <a:pt x="5731" y="17280"/>
                  </a:cubicBezTo>
                  <a:cubicBezTo>
                    <a:pt x="5731" y="17280"/>
                    <a:pt x="5731" y="17280"/>
                    <a:pt x="5731" y="17280"/>
                  </a:cubicBezTo>
                  <a:cubicBezTo>
                    <a:pt x="5290" y="17280"/>
                    <a:pt x="5290" y="17280"/>
                    <a:pt x="5290" y="17280"/>
                  </a:cubicBezTo>
                  <a:cubicBezTo>
                    <a:pt x="5290" y="17507"/>
                    <a:pt x="5290" y="17507"/>
                    <a:pt x="5290" y="17507"/>
                  </a:cubicBezTo>
                  <a:cubicBezTo>
                    <a:pt x="5290" y="17507"/>
                    <a:pt x="5290" y="17507"/>
                    <a:pt x="5290" y="17507"/>
                  </a:cubicBezTo>
                  <a:cubicBezTo>
                    <a:pt x="5731" y="17621"/>
                    <a:pt x="5731" y="17621"/>
                    <a:pt x="5731" y="17621"/>
                  </a:cubicBezTo>
                  <a:cubicBezTo>
                    <a:pt x="5731" y="17507"/>
                    <a:pt x="5731" y="17507"/>
                    <a:pt x="5731" y="17507"/>
                  </a:cubicBezTo>
                  <a:cubicBezTo>
                    <a:pt x="5731" y="17621"/>
                    <a:pt x="5731" y="17621"/>
                    <a:pt x="5731" y="17621"/>
                  </a:cubicBezTo>
                  <a:cubicBezTo>
                    <a:pt x="5290" y="17621"/>
                    <a:pt x="5290" y="17621"/>
                    <a:pt x="5290" y="17621"/>
                  </a:cubicBezTo>
                  <a:cubicBezTo>
                    <a:pt x="4849" y="17735"/>
                    <a:pt x="4849" y="17735"/>
                    <a:pt x="4849" y="17735"/>
                  </a:cubicBezTo>
                  <a:cubicBezTo>
                    <a:pt x="4849" y="17735"/>
                    <a:pt x="4849" y="17735"/>
                    <a:pt x="4849" y="17735"/>
                  </a:cubicBezTo>
                  <a:cubicBezTo>
                    <a:pt x="4849" y="17848"/>
                    <a:pt x="4849" y="17848"/>
                    <a:pt x="4849" y="17848"/>
                  </a:cubicBezTo>
                  <a:cubicBezTo>
                    <a:pt x="4849" y="17848"/>
                    <a:pt x="4849" y="17848"/>
                    <a:pt x="4849" y="17848"/>
                  </a:cubicBezTo>
                  <a:cubicBezTo>
                    <a:pt x="4849" y="17962"/>
                    <a:pt x="4849" y="17962"/>
                    <a:pt x="4849" y="17962"/>
                  </a:cubicBezTo>
                  <a:cubicBezTo>
                    <a:pt x="4408" y="17962"/>
                    <a:pt x="4408" y="17962"/>
                    <a:pt x="4408" y="17962"/>
                  </a:cubicBezTo>
                  <a:cubicBezTo>
                    <a:pt x="4408" y="18076"/>
                    <a:pt x="4408" y="18076"/>
                    <a:pt x="4408" y="18076"/>
                  </a:cubicBezTo>
                  <a:cubicBezTo>
                    <a:pt x="5290" y="18189"/>
                    <a:pt x="5290" y="18189"/>
                    <a:pt x="5290" y="18189"/>
                  </a:cubicBezTo>
                  <a:cubicBezTo>
                    <a:pt x="5731" y="18189"/>
                    <a:pt x="5731" y="18189"/>
                    <a:pt x="5731" y="18189"/>
                  </a:cubicBezTo>
                  <a:cubicBezTo>
                    <a:pt x="6171" y="18189"/>
                    <a:pt x="6171" y="18189"/>
                    <a:pt x="6171" y="18189"/>
                  </a:cubicBezTo>
                  <a:cubicBezTo>
                    <a:pt x="6171" y="18303"/>
                    <a:pt x="6171" y="18303"/>
                    <a:pt x="6171" y="18303"/>
                  </a:cubicBezTo>
                  <a:cubicBezTo>
                    <a:pt x="5731" y="18303"/>
                    <a:pt x="5731" y="18303"/>
                    <a:pt x="5731" y="18303"/>
                  </a:cubicBezTo>
                  <a:cubicBezTo>
                    <a:pt x="6171" y="18417"/>
                    <a:pt x="6171" y="18417"/>
                    <a:pt x="6171" y="18417"/>
                  </a:cubicBezTo>
                  <a:cubicBezTo>
                    <a:pt x="6171" y="18417"/>
                    <a:pt x="6171" y="18417"/>
                    <a:pt x="6171" y="18417"/>
                  </a:cubicBezTo>
                  <a:cubicBezTo>
                    <a:pt x="6612" y="18303"/>
                    <a:pt x="6612" y="18303"/>
                    <a:pt x="6612" y="18303"/>
                  </a:cubicBezTo>
                  <a:cubicBezTo>
                    <a:pt x="6612" y="18417"/>
                    <a:pt x="6612" y="18417"/>
                    <a:pt x="6612" y="18417"/>
                  </a:cubicBezTo>
                  <a:cubicBezTo>
                    <a:pt x="6171" y="18417"/>
                    <a:pt x="6171" y="18417"/>
                    <a:pt x="6171" y="18417"/>
                  </a:cubicBezTo>
                  <a:cubicBezTo>
                    <a:pt x="6171" y="18531"/>
                    <a:pt x="6171" y="18531"/>
                    <a:pt x="6171" y="18531"/>
                  </a:cubicBezTo>
                  <a:cubicBezTo>
                    <a:pt x="5731" y="18531"/>
                    <a:pt x="5731" y="18531"/>
                    <a:pt x="5731" y="18531"/>
                  </a:cubicBezTo>
                  <a:cubicBezTo>
                    <a:pt x="6171" y="18531"/>
                    <a:pt x="6171" y="18531"/>
                    <a:pt x="6171" y="18531"/>
                  </a:cubicBezTo>
                  <a:cubicBezTo>
                    <a:pt x="6171" y="18531"/>
                    <a:pt x="6171" y="18531"/>
                    <a:pt x="6171" y="18531"/>
                  </a:cubicBezTo>
                  <a:cubicBezTo>
                    <a:pt x="6171" y="18644"/>
                    <a:pt x="6171" y="18644"/>
                    <a:pt x="6171" y="18644"/>
                  </a:cubicBezTo>
                  <a:cubicBezTo>
                    <a:pt x="6612" y="18758"/>
                    <a:pt x="6612" y="18758"/>
                    <a:pt x="6612" y="18758"/>
                  </a:cubicBezTo>
                  <a:cubicBezTo>
                    <a:pt x="6612" y="18758"/>
                    <a:pt x="6612" y="18758"/>
                    <a:pt x="6612" y="18758"/>
                  </a:cubicBezTo>
                  <a:cubicBezTo>
                    <a:pt x="7053" y="18644"/>
                    <a:pt x="7053" y="18644"/>
                    <a:pt x="7053" y="18644"/>
                  </a:cubicBezTo>
                  <a:cubicBezTo>
                    <a:pt x="7053" y="18758"/>
                    <a:pt x="7053" y="18758"/>
                    <a:pt x="7053" y="18758"/>
                  </a:cubicBezTo>
                  <a:cubicBezTo>
                    <a:pt x="7053" y="18872"/>
                    <a:pt x="7053" y="18872"/>
                    <a:pt x="7053" y="18872"/>
                  </a:cubicBezTo>
                  <a:cubicBezTo>
                    <a:pt x="7053" y="18872"/>
                    <a:pt x="7053" y="18872"/>
                    <a:pt x="7053" y="18872"/>
                  </a:cubicBezTo>
                  <a:cubicBezTo>
                    <a:pt x="6612" y="18758"/>
                    <a:pt x="6612" y="18758"/>
                    <a:pt x="6612" y="18758"/>
                  </a:cubicBezTo>
                  <a:cubicBezTo>
                    <a:pt x="6612" y="18872"/>
                    <a:pt x="6612" y="18872"/>
                    <a:pt x="6612" y="18872"/>
                  </a:cubicBezTo>
                  <a:cubicBezTo>
                    <a:pt x="6612" y="18872"/>
                    <a:pt x="6612" y="18872"/>
                    <a:pt x="6612" y="18872"/>
                  </a:cubicBezTo>
                  <a:cubicBezTo>
                    <a:pt x="7053" y="18985"/>
                    <a:pt x="7053" y="18985"/>
                    <a:pt x="7053" y="18985"/>
                  </a:cubicBezTo>
                  <a:cubicBezTo>
                    <a:pt x="7053" y="18985"/>
                    <a:pt x="7053" y="18985"/>
                    <a:pt x="7053" y="18985"/>
                  </a:cubicBezTo>
                  <a:cubicBezTo>
                    <a:pt x="7053" y="19099"/>
                    <a:pt x="7053" y="19099"/>
                    <a:pt x="7053" y="19099"/>
                  </a:cubicBezTo>
                  <a:cubicBezTo>
                    <a:pt x="7053" y="19099"/>
                    <a:pt x="7053" y="19099"/>
                    <a:pt x="7053" y="19099"/>
                  </a:cubicBezTo>
                  <a:cubicBezTo>
                    <a:pt x="7494" y="19213"/>
                    <a:pt x="7494" y="19213"/>
                    <a:pt x="7494" y="19213"/>
                  </a:cubicBezTo>
                  <a:cubicBezTo>
                    <a:pt x="7935" y="19213"/>
                    <a:pt x="7935" y="19213"/>
                    <a:pt x="7935" y="19213"/>
                  </a:cubicBezTo>
                  <a:cubicBezTo>
                    <a:pt x="7494" y="19099"/>
                    <a:pt x="7494" y="19099"/>
                    <a:pt x="7494" y="19099"/>
                  </a:cubicBezTo>
                  <a:cubicBezTo>
                    <a:pt x="7935" y="18985"/>
                    <a:pt x="7935" y="18985"/>
                    <a:pt x="7935" y="18985"/>
                  </a:cubicBezTo>
                  <a:cubicBezTo>
                    <a:pt x="7494" y="18985"/>
                    <a:pt x="7494" y="18985"/>
                    <a:pt x="7494" y="18985"/>
                  </a:cubicBezTo>
                  <a:cubicBezTo>
                    <a:pt x="7935" y="18985"/>
                    <a:pt x="7935" y="18985"/>
                    <a:pt x="7935" y="18985"/>
                  </a:cubicBezTo>
                  <a:cubicBezTo>
                    <a:pt x="7935" y="19099"/>
                    <a:pt x="7935" y="19099"/>
                    <a:pt x="7935" y="19099"/>
                  </a:cubicBezTo>
                  <a:cubicBezTo>
                    <a:pt x="8376" y="19099"/>
                    <a:pt x="8376" y="19099"/>
                    <a:pt x="8376" y="19099"/>
                  </a:cubicBezTo>
                  <a:cubicBezTo>
                    <a:pt x="8376" y="19099"/>
                    <a:pt x="8376" y="19099"/>
                    <a:pt x="8376" y="19099"/>
                  </a:cubicBezTo>
                  <a:cubicBezTo>
                    <a:pt x="8816" y="18985"/>
                    <a:pt x="8816" y="18985"/>
                    <a:pt x="8816" y="18985"/>
                  </a:cubicBezTo>
                  <a:cubicBezTo>
                    <a:pt x="8816" y="18985"/>
                    <a:pt x="8816" y="18985"/>
                    <a:pt x="8816" y="18985"/>
                  </a:cubicBezTo>
                  <a:cubicBezTo>
                    <a:pt x="8376" y="18872"/>
                    <a:pt x="8376" y="18872"/>
                    <a:pt x="8376" y="18872"/>
                  </a:cubicBezTo>
                  <a:cubicBezTo>
                    <a:pt x="7935" y="18872"/>
                    <a:pt x="7935" y="18872"/>
                    <a:pt x="7935" y="18872"/>
                  </a:cubicBezTo>
                  <a:cubicBezTo>
                    <a:pt x="7935" y="18872"/>
                    <a:pt x="7935" y="18872"/>
                    <a:pt x="7935" y="18872"/>
                  </a:cubicBezTo>
                  <a:cubicBezTo>
                    <a:pt x="8376" y="18872"/>
                    <a:pt x="8376" y="18872"/>
                    <a:pt x="8376" y="18872"/>
                  </a:cubicBezTo>
                  <a:cubicBezTo>
                    <a:pt x="8816" y="18872"/>
                    <a:pt x="8816" y="18872"/>
                    <a:pt x="8816" y="18872"/>
                  </a:cubicBezTo>
                  <a:cubicBezTo>
                    <a:pt x="8816" y="18985"/>
                    <a:pt x="8816" y="18985"/>
                    <a:pt x="8816" y="18985"/>
                  </a:cubicBezTo>
                  <a:cubicBezTo>
                    <a:pt x="9257" y="18985"/>
                    <a:pt x="9257" y="18985"/>
                    <a:pt x="9257" y="18985"/>
                  </a:cubicBezTo>
                  <a:cubicBezTo>
                    <a:pt x="9257" y="18872"/>
                    <a:pt x="9257" y="18872"/>
                    <a:pt x="9257" y="18872"/>
                  </a:cubicBezTo>
                  <a:cubicBezTo>
                    <a:pt x="8816" y="18872"/>
                    <a:pt x="8816" y="18872"/>
                    <a:pt x="8816" y="18872"/>
                  </a:cubicBezTo>
                  <a:cubicBezTo>
                    <a:pt x="8376" y="18872"/>
                    <a:pt x="8376" y="18872"/>
                    <a:pt x="8376" y="18872"/>
                  </a:cubicBezTo>
                  <a:cubicBezTo>
                    <a:pt x="7935" y="18758"/>
                    <a:pt x="7935" y="18758"/>
                    <a:pt x="7935" y="18758"/>
                  </a:cubicBezTo>
                  <a:cubicBezTo>
                    <a:pt x="8376" y="18758"/>
                    <a:pt x="8376" y="18758"/>
                    <a:pt x="8376" y="18758"/>
                  </a:cubicBezTo>
                  <a:cubicBezTo>
                    <a:pt x="8816" y="18758"/>
                    <a:pt x="8816" y="18758"/>
                    <a:pt x="8816" y="18758"/>
                  </a:cubicBezTo>
                  <a:cubicBezTo>
                    <a:pt x="9698" y="18872"/>
                    <a:pt x="9698" y="18872"/>
                    <a:pt x="9698" y="18872"/>
                  </a:cubicBezTo>
                  <a:cubicBezTo>
                    <a:pt x="9698" y="18985"/>
                    <a:pt x="9698" y="18985"/>
                    <a:pt x="9698" y="18985"/>
                  </a:cubicBezTo>
                  <a:cubicBezTo>
                    <a:pt x="9257" y="19099"/>
                    <a:pt x="9257" y="19099"/>
                    <a:pt x="9257" y="19099"/>
                  </a:cubicBezTo>
                  <a:cubicBezTo>
                    <a:pt x="9257" y="19099"/>
                    <a:pt x="9257" y="19099"/>
                    <a:pt x="9257" y="19099"/>
                  </a:cubicBezTo>
                  <a:cubicBezTo>
                    <a:pt x="9698" y="19213"/>
                    <a:pt x="9698" y="19213"/>
                    <a:pt x="9698" y="19213"/>
                  </a:cubicBezTo>
                  <a:cubicBezTo>
                    <a:pt x="9698" y="19326"/>
                    <a:pt x="9698" y="19326"/>
                    <a:pt x="9698" y="19326"/>
                  </a:cubicBezTo>
                  <a:cubicBezTo>
                    <a:pt x="9257" y="19326"/>
                    <a:pt x="9257" y="19326"/>
                    <a:pt x="9257" y="19326"/>
                  </a:cubicBezTo>
                  <a:cubicBezTo>
                    <a:pt x="9698" y="19213"/>
                    <a:pt x="9698" y="19213"/>
                    <a:pt x="9698" y="19213"/>
                  </a:cubicBezTo>
                  <a:cubicBezTo>
                    <a:pt x="9257" y="19099"/>
                    <a:pt x="9257" y="19099"/>
                    <a:pt x="9257" y="19099"/>
                  </a:cubicBezTo>
                  <a:cubicBezTo>
                    <a:pt x="8816" y="19099"/>
                    <a:pt x="8816" y="19099"/>
                    <a:pt x="8816" y="19099"/>
                  </a:cubicBezTo>
                  <a:cubicBezTo>
                    <a:pt x="8816" y="19099"/>
                    <a:pt x="8816" y="19099"/>
                    <a:pt x="8816" y="19099"/>
                  </a:cubicBezTo>
                  <a:cubicBezTo>
                    <a:pt x="8816" y="19213"/>
                    <a:pt x="8816" y="19213"/>
                    <a:pt x="8816" y="19213"/>
                  </a:cubicBezTo>
                  <a:cubicBezTo>
                    <a:pt x="8816" y="19213"/>
                    <a:pt x="8816" y="19213"/>
                    <a:pt x="8816" y="19213"/>
                  </a:cubicBezTo>
                  <a:cubicBezTo>
                    <a:pt x="8816" y="19326"/>
                    <a:pt x="8816" y="19326"/>
                    <a:pt x="8816" y="19326"/>
                  </a:cubicBezTo>
                  <a:cubicBezTo>
                    <a:pt x="8816" y="19326"/>
                    <a:pt x="8816" y="19326"/>
                    <a:pt x="8816" y="19326"/>
                  </a:cubicBezTo>
                  <a:cubicBezTo>
                    <a:pt x="8376" y="19213"/>
                    <a:pt x="8376" y="19213"/>
                    <a:pt x="8376" y="19213"/>
                  </a:cubicBezTo>
                  <a:cubicBezTo>
                    <a:pt x="8376" y="19213"/>
                    <a:pt x="8376" y="19213"/>
                    <a:pt x="8376" y="19213"/>
                  </a:cubicBezTo>
                  <a:cubicBezTo>
                    <a:pt x="7935" y="19213"/>
                    <a:pt x="7935" y="19213"/>
                    <a:pt x="7935" y="19213"/>
                  </a:cubicBezTo>
                  <a:cubicBezTo>
                    <a:pt x="7494" y="19213"/>
                    <a:pt x="7494" y="19213"/>
                    <a:pt x="7494" y="19213"/>
                  </a:cubicBezTo>
                  <a:cubicBezTo>
                    <a:pt x="7053" y="19326"/>
                    <a:pt x="7053" y="19326"/>
                    <a:pt x="7053" y="19326"/>
                  </a:cubicBezTo>
                  <a:cubicBezTo>
                    <a:pt x="7494" y="19326"/>
                    <a:pt x="7494" y="19326"/>
                    <a:pt x="7494" y="19326"/>
                  </a:cubicBezTo>
                  <a:cubicBezTo>
                    <a:pt x="7494" y="19440"/>
                    <a:pt x="7494" y="19440"/>
                    <a:pt x="7494" y="19440"/>
                  </a:cubicBezTo>
                  <a:cubicBezTo>
                    <a:pt x="7935" y="19554"/>
                    <a:pt x="7935" y="19554"/>
                    <a:pt x="7935" y="19554"/>
                  </a:cubicBezTo>
                  <a:cubicBezTo>
                    <a:pt x="7935" y="19554"/>
                    <a:pt x="7935" y="19554"/>
                    <a:pt x="7935" y="19554"/>
                  </a:cubicBezTo>
                  <a:cubicBezTo>
                    <a:pt x="7935" y="19667"/>
                    <a:pt x="7935" y="19667"/>
                    <a:pt x="7935" y="19667"/>
                  </a:cubicBezTo>
                  <a:cubicBezTo>
                    <a:pt x="7935" y="19667"/>
                    <a:pt x="7935" y="19667"/>
                    <a:pt x="7935" y="19667"/>
                  </a:cubicBezTo>
                  <a:cubicBezTo>
                    <a:pt x="7935" y="19667"/>
                    <a:pt x="7935" y="19667"/>
                    <a:pt x="7935" y="19667"/>
                  </a:cubicBezTo>
                  <a:cubicBezTo>
                    <a:pt x="8376" y="19554"/>
                    <a:pt x="8376" y="19554"/>
                    <a:pt x="8376" y="19554"/>
                  </a:cubicBezTo>
                  <a:cubicBezTo>
                    <a:pt x="8376" y="19667"/>
                    <a:pt x="8376" y="19667"/>
                    <a:pt x="8376" y="19667"/>
                  </a:cubicBezTo>
                  <a:cubicBezTo>
                    <a:pt x="8816" y="19667"/>
                    <a:pt x="8816" y="19667"/>
                    <a:pt x="8816" y="19667"/>
                  </a:cubicBezTo>
                  <a:cubicBezTo>
                    <a:pt x="8816" y="19667"/>
                    <a:pt x="8816" y="19667"/>
                    <a:pt x="8816" y="19667"/>
                  </a:cubicBezTo>
                  <a:cubicBezTo>
                    <a:pt x="8376" y="19667"/>
                    <a:pt x="8376" y="19667"/>
                    <a:pt x="8376" y="19667"/>
                  </a:cubicBezTo>
                  <a:cubicBezTo>
                    <a:pt x="7935" y="19781"/>
                    <a:pt x="7935" y="19781"/>
                    <a:pt x="7935" y="19781"/>
                  </a:cubicBezTo>
                  <a:cubicBezTo>
                    <a:pt x="8376" y="19781"/>
                    <a:pt x="8376" y="19781"/>
                    <a:pt x="8376" y="19781"/>
                  </a:cubicBezTo>
                  <a:cubicBezTo>
                    <a:pt x="8816" y="19781"/>
                    <a:pt x="8816" y="19781"/>
                    <a:pt x="8816" y="19781"/>
                  </a:cubicBezTo>
                  <a:cubicBezTo>
                    <a:pt x="9257" y="19895"/>
                    <a:pt x="9257" y="19895"/>
                    <a:pt x="9257" y="19895"/>
                  </a:cubicBezTo>
                  <a:cubicBezTo>
                    <a:pt x="9257" y="19895"/>
                    <a:pt x="9257" y="19895"/>
                    <a:pt x="9257" y="19895"/>
                  </a:cubicBezTo>
                  <a:cubicBezTo>
                    <a:pt x="9698" y="19781"/>
                    <a:pt x="9698" y="19781"/>
                    <a:pt x="9698" y="19781"/>
                  </a:cubicBezTo>
                  <a:cubicBezTo>
                    <a:pt x="9257" y="19667"/>
                    <a:pt x="9257" y="19667"/>
                    <a:pt x="9257" y="19667"/>
                  </a:cubicBezTo>
                  <a:cubicBezTo>
                    <a:pt x="9698" y="19667"/>
                    <a:pt x="9698" y="19667"/>
                    <a:pt x="9698" y="19667"/>
                  </a:cubicBezTo>
                  <a:cubicBezTo>
                    <a:pt x="9257" y="19554"/>
                    <a:pt x="9257" y="19554"/>
                    <a:pt x="9257" y="19554"/>
                  </a:cubicBezTo>
                  <a:cubicBezTo>
                    <a:pt x="9257" y="19554"/>
                    <a:pt x="9257" y="19554"/>
                    <a:pt x="9257" y="19554"/>
                  </a:cubicBezTo>
                  <a:cubicBezTo>
                    <a:pt x="8816" y="19554"/>
                    <a:pt x="8816" y="19554"/>
                    <a:pt x="8816" y="19554"/>
                  </a:cubicBezTo>
                  <a:cubicBezTo>
                    <a:pt x="9257" y="19554"/>
                    <a:pt x="9257" y="19554"/>
                    <a:pt x="9257" y="19554"/>
                  </a:cubicBezTo>
                  <a:cubicBezTo>
                    <a:pt x="9257" y="19554"/>
                    <a:pt x="9257" y="19554"/>
                    <a:pt x="9257" y="19554"/>
                  </a:cubicBezTo>
                  <a:cubicBezTo>
                    <a:pt x="9257" y="19440"/>
                    <a:pt x="9257" y="19440"/>
                    <a:pt x="9257" y="19440"/>
                  </a:cubicBezTo>
                  <a:cubicBezTo>
                    <a:pt x="9257" y="19440"/>
                    <a:pt x="9257" y="19440"/>
                    <a:pt x="9257" y="19440"/>
                  </a:cubicBezTo>
                  <a:cubicBezTo>
                    <a:pt x="9698" y="19440"/>
                    <a:pt x="9698" y="19440"/>
                    <a:pt x="9698" y="19440"/>
                  </a:cubicBezTo>
                  <a:cubicBezTo>
                    <a:pt x="10139" y="19440"/>
                    <a:pt x="10139" y="19440"/>
                    <a:pt x="10139" y="19440"/>
                  </a:cubicBezTo>
                  <a:cubicBezTo>
                    <a:pt x="10139" y="19554"/>
                    <a:pt x="10139" y="19554"/>
                    <a:pt x="10139" y="19554"/>
                  </a:cubicBezTo>
                  <a:cubicBezTo>
                    <a:pt x="10139" y="19554"/>
                    <a:pt x="10139" y="19554"/>
                    <a:pt x="10139" y="19554"/>
                  </a:cubicBezTo>
                  <a:cubicBezTo>
                    <a:pt x="10580" y="19440"/>
                    <a:pt x="10580" y="19440"/>
                    <a:pt x="10580" y="19440"/>
                  </a:cubicBezTo>
                  <a:cubicBezTo>
                    <a:pt x="11020" y="19440"/>
                    <a:pt x="11020" y="19440"/>
                    <a:pt x="11020" y="19440"/>
                  </a:cubicBezTo>
                  <a:cubicBezTo>
                    <a:pt x="11020" y="19440"/>
                    <a:pt x="11020" y="19440"/>
                    <a:pt x="11020" y="19440"/>
                  </a:cubicBezTo>
                  <a:cubicBezTo>
                    <a:pt x="11461" y="19440"/>
                    <a:pt x="11461" y="19440"/>
                    <a:pt x="11461" y="19440"/>
                  </a:cubicBezTo>
                  <a:cubicBezTo>
                    <a:pt x="11902" y="19440"/>
                    <a:pt x="11902" y="19440"/>
                    <a:pt x="11902" y="19440"/>
                  </a:cubicBezTo>
                  <a:cubicBezTo>
                    <a:pt x="11902" y="19554"/>
                    <a:pt x="11902" y="19554"/>
                    <a:pt x="11902" y="19554"/>
                  </a:cubicBezTo>
                  <a:cubicBezTo>
                    <a:pt x="11461" y="19554"/>
                    <a:pt x="11461" y="19554"/>
                    <a:pt x="11461" y="19554"/>
                  </a:cubicBezTo>
                  <a:cubicBezTo>
                    <a:pt x="11461" y="19554"/>
                    <a:pt x="11461" y="19554"/>
                    <a:pt x="11461" y="19554"/>
                  </a:cubicBezTo>
                  <a:cubicBezTo>
                    <a:pt x="11461" y="19554"/>
                    <a:pt x="11461" y="19554"/>
                    <a:pt x="11461" y="19554"/>
                  </a:cubicBezTo>
                  <a:cubicBezTo>
                    <a:pt x="11020" y="19554"/>
                    <a:pt x="11020" y="19554"/>
                    <a:pt x="11020" y="19554"/>
                  </a:cubicBezTo>
                  <a:cubicBezTo>
                    <a:pt x="10580" y="19554"/>
                    <a:pt x="10580" y="19554"/>
                    <a:pt x="10580" y="19554"/>
                  </a:cubicBezTo>
                  <a:cubicBezTo>
                    <a:pt x="10139" y="19667"/>
                    <a:pt x="10139" y="19667"/>
                    <a:pt x="10139" y="19667"/>
                  </a:cubicBezTo>
                  <a:cubicBezTo>
                    <a:pt x="10139" y="19667"/>
                    <a:pt x="10139" y="19667"/>
                    <a:pt x="10139" y="19667"/>
                  </a:cubicBezTo>
                  <a:cubicBezTo>
                    <a:pt x="9698" y="19667"/>
                    <a:pt x="9698" y="19667"/>
                    <a:pt x="9698" y="19667"/>
                  </a:cubicBezTo>
                  <a:cubicBezTo>
                    <a:pt x="9698" y="19781"/>
                    <a:pt x="9698" y="19781"/>
                    <a:pt x="9698" y="19781"/>
                  </a:cubicBezTo>
                  <a:cubicBezTo>
                    <a:pt x="9698" y="19781"/>
                    <a:pt x="9698" y="19781"/>
                    <a:pt x="9698" y="19781"/>
                  </a:cubicBezTo>
                  <a:cubicBezTo>
                    <a:pt x="9698" y="19895"/>
                    <a:pt x="9698" y="19895"/>
                    <a:pt x="9698" y="19895"/>
                  </a:cubicBezTo>
                  <a:cubicBezTo>
                    <a:pt x="9257" y="19895"/>
                    <a:pt x="9257" y="19895"/>
                    <a:pt x="9257" y="19895"/>
                  </a:cubicBezTo>
                  <a:cubicBezTo>
                    <a:pt x="9257" y="19895"/>
                    <a:pt x="9257" y="19895"/>
                    <a:pt x="9257" y="19895"/>
                  </a:cubicBezTo>
                  <a:cubicBezTo>
                    <a:pt x="9698" y="19895"/>
                    <a:pt x="9698" y="19895"/>
                    <a:pt x="9698" y="19895"/>
                  </a:cubicBezTo>
                  <a:cubicBezTo>
                    <a:pt x="9698" y="20008"/>
                    <a:pt x="9698" y="20008"/>
                    <a:pt x="9698" y="20008"/>
                  </a:cubicBezTo>
                  <a:cubicBezTo>
                    <a:pt x="9698" y="20008"/>
                    <a:pt x="9698" y="20008"/>
                    <a:pt x="9698" y="20008"/>
                  </a:cubicBezTo>
                  <a:cubicBezTo>
                    <a:pt x="10139" y="20122"/>
                    <a:pt x="10139" y="20122"/>
                    <a:pt x="10139" y="20122"/>
                  </a:cubicBezTo>
                  <a:cubicBezTo>
                    <a:pt x="10580" y="20122"/>
                    <a:pt x="10580" y="20122"/>
                    <a:pt x="10580" y="20122"/>
                  </a:cubicBezTo>
                  <a:cubicBezTo>
                    <a:pt x="10580" y="20122"/>
                    <a:pt x="10580" y="20122"/>
                    <a:pt x="10580" y="20122"/>
                  </a:cubicBezTo>
                  <a:cubicBezTo>
                    <a:pt x="10580" y="20122"/>
                    <a:pt x="10580" y="20122"/>
                    <a:pt x="10580" y="20122"/>
                  </a:cubicBezTo>
                  <a:cubicBezTo>
                    <a:pt x="10580" y="20008"/>
                    <a:pt x="10580" y="20008"/>
                    <a:pt x="10580" y="20008"/>
                  </a:cubicBezTo>
                  <a:cubicBezTo>
                    <a:pt x="11020" y="20008"/>
                    <a:pt x="11020" y="20008"/>
                    <a:pt x="11020" y="20008"/>
                  </a:cubicBezTo>
                  <a:cubicBezTo>
                    <a:pt x="11020" y="20008"/>
                    <a:pt x="11020" y="20008"/>
                    <a:pt x="11020" y="20008"/>
                  </a:cubicBezTo>
                  <a:cubicBezTo>
                    <a:pt x="11020" y="19895"/>
                    <a:pt x="11020" y="19895"/>
                    <a:pt x="11020" y="19895"/>
                  </a:cubicBezTo>
                  <a:cubicBezTo>
                    <a:pt x="11020" y="19895"/>
                    <a:pt x="11020" y="19895"/>
                    <a:pt x="11020" y="19895"/>
                  </a:cubicBezTo>
                  <a:cubicBezTo>
                    <a:pt x="11461" y="19781"/>
                    <a:pt x="11461" y="19781"/>
                    <a:pt x="11461" y="19781"/>
                  </a:cubicBezTo>
                  <a:cubicBezTo>
                    <a:pt x="11461" y="19781"/>
                    <a:pt x="11461" y="19781"/>
                    <a:pt x="11461" y="19781"/>
                  </a:cubicBezTo>
                  <a:cubicBezTo>
                    <a:pt x="11902" y="19667"/>
                    <a:pt x="11902" y="19667"/>
                    <a:pt x="11902" y="19667"/>
                  </a:cubicBezTo>
                  <a:cubicBezTo>
                    <a:pt x="12343" y="19554"/>
                    <a:pt x="12343" y="19554"/>
                    <a:pt x="12343" y="19554"/>
                  </a:cubicBezTo>
                  <a:cubicBezTo>
                    <a:pt x="12343" y="19667"/>
                    <a:pt x="12343" y="19667"/>
                    <a:pt x="12343" y="19667"/>
                  </a:cubicBezTo>
                  <a:cubicBezTo>
                    <a:pt x="12343" y="19667"/>
                    <a:pt x="12343" y="19667"/>
                    <a:pt x="12343" y="19667"/>
                  </a:cubicBezTo>
                  <a:cubicBezTo>
                    <a:pt x="12784" y="19667"/>
                    <a:pt x="12784" y="19667"/>
                    <a:pt x="12784" y="19667"/>
                  </a:cubicBezTo>
                  <a:cubicBezTo>
                    <a:pt x="12784" y="19667"/>
                    <a:pt x="12784" y="19667"/>
                    <a:pt x="12784" y="19667"/>
                  </a:cubicBezTo>
                  <a:cubicBezTo>
                    <a:pt x="12343" y="19667"/>
                    <a:pt x="12343" y="19667"/>
                    <a:pt x="12343" y="19667"/>
                  </a:cubicBezTo>
                  <a:cubicBezTo>
                    <a:pt x="12343" y="19781"/>
                    <a:pt x="12343" y="19781"/>
                    <a:pt x="12343" y="19781"/>
                  </a:cubicBezTo>
                  <a:cubicBezTo>
                    <a:pt x="12343" y="19895"/>
                    <a:pt x="12343" y="19895"/>
                    <a:pt x="12343" y="19895"/>
                  </a:cubicBezTo>
                  <a:cubicBezTo>
                    <a:pt x="11902" y="19895"/>
                    <a:pt x="11902" y="19895"/>
                    <a:pt x="11902" y="19895"/>
                  </a:cubicBezTo>
                  <a:cubicBezTo>
                    <a:pt x="11902" y="20008"/>
                    <a:pt x="11902" y="20008"/>
                    <a:pt x="11902" y="20008"/>
                  </a:cubicBezTo>
                  <a:cubicBezTo>
                    <a:pt x="11902" y="20122"/>
                    <a:pt x="11902" y="20122"/>
                    <a:pt x="11902" y="20122"/>
                  </a:cubicBezTo>
                  <a:cubicBezTo>
                    <a:pt x="11902" y="20122"/>
                    <a:pt x="11902" y="20122"/>
                    <a:pt x="11902" y="20122"/>
                  </a:cubicBezTo>
                  <a:cubicBezTo>
                    <a:pt x="11461" y="20122"/>
                    <a:pt x="11461" y="20122"/>
                    <a:pt x="11461" y="20122"/>
                  </a:cubicBezTo>
                  <a:cubicBezTo>
                    <a:pt x="11461" y="20122"/>
                    <a:pt x="11461" y="20122"/>
                    <a:pt x="11461" y="20122"/>
                  </a:cubicBezTo>
                  <a:cubicBezTo>
                    <a:pt x="11902" y="20122"/>
                    <a:pt x="11902" y="20122"/>
                    <a:pt x="11902" y="20122"/>
                  </a:cubicBezTo>
                  <a:cubicBezTo>
                    <a:pt x="11902" y="20008"/>
                    <a:pt x="11902" y="20008"/>
                    <a:pt x="11902" y="20008"/>
                  </a:cubicBezTo>
                  <a:cubicBezTo>
                    <a:pt x="11461" y="20008"/>
                    <a:pt x="11461" y="20008"/>
                    <a:pt x="11461" y="20008"/>
                  </a:cubicBezTo>
                  <a:cubicBezTo>
                    <a:pt x="11461" y="20008"/>
                    <a:pt x="11461" y="20008"/>
                    <a:pt x="11461" y="20008"/>
                  </a:cubicBezTo>
                  <a:cubicBezTo>
                    <a:pt x="11461" y="20008"/>
                    <a:pt x="11461" y="20008"/>
                    <a:pt x="11461" y="20008"/>
                  </a:cubicBezTo>
                  <a:cubicBezTo>
                    <a:pt x="11020" y="20008"/>
                    <a:pt x="11020" y="20008"/>
                    <a:pt x="11020" y="20008"/>
                  </a:cubicBezTo>
                  <a:cubicBezTo>
                    <a:pt x="11020" y="20008"/>
                    <a:pt x="11020" y="20008"/>
                    <a:pt x="11020" y="20008"/>
                  </a:cubicBezTo>
                  <a:cubicBezTo>
                    <a:pt x="11020" y="20122"/>
                    <a:pt x="11020" y="20122"/>
                    <a:pt x="11020" y="20122"/>
                  </a:cubicBezTo>
                  <a:cubicBezTo>
                    <a:pt x="11020" y="20122"/>
                    <a:pt x="11020" y="20122"/>
                    <a:pt x="11020" y="20122"/>
                  </a:cubicBezTo>
                  <a:cubicBezTo>
                    <a:pt x="11902" y="20349"/>
                    <a:pt x="11902" y="20349"/>
                    <a:pt x="11902" y="20349"/>
                  </a:cubicBezTo>
                  <a:cubicBezTo>
                    <a:pt x="12343" y="20349"/>
                    <a:pt x="12343" y="20349"/>
                    <a:pt x="12343" y="20349"/>
                  </a:cubicBezTo>
                  <a:cubicBezTo>
                    <a:pt x="12784" y="20349"/>
                    <a:pt x="12784" y="20349"/>
                    <a:pt x="12784" y="20349"/>
                  </a:cubicBezTo>
                  <a:cubicBezTo>
                    <a:pt x="12784" y="20349"/>
                    <a:pt x="12784" y="20349"/>
                    <a:pt x="12784" y="20349"/>
                  </a:cubicBezTo>
                  <a:cubicBezTo>
                    <a:pt x="13224" y="20463"/>
                    <a:pt x="13224" y="20463"/>
                    <a:pt x="13224" y="20463"/>
                  </a:cubicBezTo>
                  <a:cubicBezTo>
                    <a:pt x="13224" y="20349"/>
                    <a:pt x="13224" y="20349"/>
                    <a:pt x="13224" y="20349"/>
                  </a:cubicBezTo>
                  <a:cubicBezTo>
                    <a:pt x="13665" y="20236"/>
                    <a:pt x="13665" y="20236"/>
                    <a:pt x="13665" y="20236"/>
                  </a:cubicBezTo>
                  <a:cubicBezTo>
                    <a:pt x="13224" y="20122"/>
                    <a:pt x="13224" y="20122"/>
                    <a:pt x="13224" y="20122"/>
                  </a:cubicBezTo>
                  <a:cubicBezTo>
                    <a:pt x="13224" y="20008"/>
                    <a:pt x="13224" y="20008"/>
                    <a:pt x="13224" y="20008"/>
                  </a:cubicBezTo>
                  <a:cubicBezTo>
                    <a:pt x="13224" y="20008"/>
                    <a:pt x="13224" y="20008"/>
                    <a:pt x="13224" y="20008"/>
                  </a:cubicBezTo>
                  <a:cubicBezTo>
                    <a:pt x="13224" y="19895"/>
                    <a:pt x="13224" y="19895"/>
                    <a:pt x="13224" y="19895"/>
                  </a:cubicBezTo>
                  <a:cubicBezTo>
                    <a:pt x="13224" y="19781"/>
                    <a:pt x="13224" y="19781"/>
                    <a:pt x="13224" y="19781"/>
                  </a:cubicBezTo>
                  <a:cubicBezTo>
                    <a:pt x="13224" y="19667"/>
                    <a:pt x="13224" y="19667"/>
                    <a:pt x="13224" y="19667"/>
                  </a:cubicBezTo>
                  <a:cubicBezTo>
                    <a:pt x="13224" y="19554"/>
                    <a:pt x="13224" y="19554"/>
                    <a:pt x="13224" y="19554"/>
                  </a:cubicBezTo>
                  <a:cubicBezTo>
                    <a:pt x="13665" y="19554"/>
                    <a:pt x="13665" y="19554"/>
                    <a:pt x="13665" y="19554"/>
                  </a:cubicBezTo>
                  <a:cubicBezTo>
                    <a:pt x="14547" y="19440"/>
                    <a:pt x="14547" y="19440"/>
                    <a:pt x="14547" y="19440"/>
                  </a:cubicBezTo>
                  <a:cubicBezTo>
                    <a:pt x="14547" y="19326"/>
                    <a:pt x="14547" y="19326"/>
                    <a:pt x="14547" y="19326"/>
                  </a:cubicBezTo>
                  <a:cubicBezTo>
                    <a:pt x="14988" y="19326"/>
                    <a:pt x="14988" y="19326"/>
                    <a:pt x="14988" y="19326"/>
                  </a:cubicBezTo>
                  <a:cubicBezTo>
                    <a:pt x="14988" y="19326"/>
                    <a:pt x="14988" y="19326"/>
                    <a:pt x="14988" y="19326"/>
                  </a:cubicBezTo>
                  <a:cubicBezTo>
                    <a:pt x="14988" y="19213"/>
                    <a:pt x="14988" y="19213"/>
                    <a:pt x="14988" y="19213"/>
                  </a:cubicBezTo>
                  <a:cubicBezTo>
                    <a:pt x="15429" y="19213"/>
                    <a:pt x="15429" y="19213"/>
                    <a:pt x="15429" y="19213"/>
                  </a:cubicBezTo>
                  <a:cubicBezTo>
                    <a:pt x="15869" y="19099"/>
                    <a:pt x="15869" y="19099"/>
                    <a:pt x="15869" y="19099"/>
                  </a:cubicBezTo>
                  <a:cubicBezTo>
                    <a:pt x="16310" y="19213"/>
                    <a:pt x="16310" y="19213"/>
                    <a:pt x="16310" y="19213"/>
                  </a:cubicBezTo>
                  <a:cubicBezTo>
                    <a:pt x="16310" y="19213"/>
                    <a:pt x="16310" y="19213"/>
                    <a:pt x="16310" y="19213"/>
                  </a:cubicBezTo>
                  <a:cubicBezTo>
                    <a:pt x="16751" y="19213"/>
                    <a:pt x="16751" y="19213"/>
                    <a:pt x="16751" y="19213"/>
                  </a:cubicBezTo>
                  <a:close/>
                  <a:moveTo>
                    <a:pt x="20278" y="21600"/>
                  </a:moveTo>
                  <a:cubicBezTo>
                    <a:pt x="20718" y="21600"/>
                    <a:pt x="20718" y="21600"/>
                    <a:pt x="20718" y="21600"/>
                  </a:cubicBezTo>
                  <a:cubicBezTo>
                    <a:pt x="20718" y="21600"/>
                    <a:pt x="20718" y="21600"/>
                    <a:pt x="20718" y="21600"/>
                  </a:cubicBezTo>
                  <a:cubicBezTo>
                    <a:pt x="20718" y="21600"/>
                    <a:pt x="20718" y="21600"/>
                    <a:pt x="20718" y="21600"/>
                  </a:cubicBezTo>
                  <a:cubicBezTo>
                    <a:pt x="20718" y="21600"/>
                    <a:pt x="20278" y="21600"/>
                    <a:pt x="20278" y="21600"/>
                  </a:cubicBezTo>
                  <a:close/>
                  <a:moveTo>
                    <a:pt x="2645" y="13301"/>
                  </a:moveTo>
                  <a:cubicBezTo>
                    <a:pt x="2204" y="13301"/>
                    <a:pt x="2204" y="13301"/>
                    <a:pt x="2204" y="13301"/>
                  </a:cubicBezTo>
                  <a:cubicBezTo>
                    <a:pt x="2204" y="13301"/>
                    <a:pt x="2204" y="13301"/>
                    <a:pt x="2204" y="13301"/>
                  </a:cubicBezTo>
                  <a:cubicBezTo>
                    <a:pt x="2204" y="13301"/>
                    <a:pt x="2204" y="13301"/>
                    <a:pt x="2204" y="13301"/>
                  </a:cubicBezTo>
                  <a:cubicBezTo>
                    <a:pt x="2645" y="13415"/>
                    <a:pt x="2645" y="13415"/>
                    <a:pt x="2645" y="13415"/>
                  </a:cubicBezTo>
                  <a:cubicBezTo>
                    <a:pt x="2645" y="13528"/>
                    <a:pt x="2645" y="13528"/>
                    <a:pt x="2645" y="13528"/>
                  </a:cubicBezTo>
                  <a:cubicBezTo>
                    <a:pt x="3086" y="13528"/>
                    <a:pt x="3086" y="13528"/>
                    <a:pt x="3086" y="13528"/>
                  </a:cubicBezTo>
                  <a:cubicBezTo>
                    <a:pt x="2645" y="13642"/>
                    <a:pt x="2645" y="13642"/>
                    <a:pt x="2645" y="13642"/>
                  </a:cubicBezTo>
                  <a:cubicBezTo>
                    <a:pt x="2645" y="13528"/>
                    <a:pt x="2645" y="13528"/>
                    <a:pt x="2645" y="13528"/>
                  </a:cubicBezTo>
                  <a:cubicBezTo>
                    <a:pt x="2204" y="13642"/>
                    <a:pt x="2204" y="13642"/>
                    <a:pt x="2204" y="13642"/>
                  </a:cubicBezTo>
                  <a:cubicBezTo>
                    <a:pt x="2204" y="13756"/>
                    <a:pt x="2204" y="13756"/>
                    <a:pt x="2204" y="13756"/>
                  </a:cubicBezTo>
                  <a:cubicBezTo>
                    <a:pt x="2204" y="13756"/>
                    <a:pt x="2204" y="13756"/>
                    <a:pt x="2204" y="13756"/>
                  </a:cubicBezTo>
                  <a:cubicBezTo>
                    <a:pt x="1763" y="13756"/>
                    <a:pt x="1763" y="13756"/>
                    <a:pt x="1763" y="13756"/>
                  </a:cubicBezTo>
                  <a:cubicBezTo>
                    <a:pt x="1322" y="13756"/>
                    <a:pt x="1322" y="13756"/>
                    <a:pt x="1322" y="13756"/>
                  </a:cubicBezTo>
                  <a:cubicBezTo>
                    <a:pt x="1322" y="13642"/>
                    <a:pt x="1322" y="13642"/>
                    <a:pt x="1322" y="13642"/>
                  </a:cubicBezTo>
                  <a:cubicBezTo>
                    <a:pt x="1322" y="13301"/>
                    <a:pt x="1322" y="13301"/>
                    <a:pt x="1322" y="13301"/>
                  </a:cubicBezTo>
                  <a:cubicBezTo>
                    <a:pt x="1322" y="13187"/>
                    <a:pt x="1322" y="13187"/>
                    <a:pt x="1322" y="13187"/>
                  </a:cubicBezTo>
                  <a:cubicBezTo>
                    <a:pt x="882" y="13187"/>
                    <a:pt x="882" y="13187"/>
                    <a:pt x="882" y="13187"/>
                  </a:cubicBezTo>
                  <a:cubicBezTo>
                    <a:pt x="882" y="13187"/>
                    <a:pt x="882" y="13187"/>
                    <a:pt x="882" y="13187"/>
                  </a:cubicBezTo>
                  <a:cubicBezTo>
                    <a:pt x="882" y="13074"/>
                    <a:pt x="882" y="13074"/>
                    <a:pt x="882" y="13074"/>
                  </a:cubicBezTo>
                  <a:cubicBezTo>
                    <a:pt x="1322" y="13074"/>
                    <a:pt x="1322" y="13074"/>
                    <a:pt x="1322" y="13074"/>
                  </a:cubicBezTo>
                  <a:cubicBezTo>
                    <a:pt x="1322" y="12960"/>
                    <a:pt x="1322" y="12960"/>
                    <a:pt x="1322" y="12960"/>
                  </a:cubicBezTo>
                  <a:cubicBezTo>
                    <a:pt x="1322" y="12960"/>
                    <a:pt x="1322" y="12960"/>
                    <a:pt x="1322" y="12960"/>
                  </a:cubicBezTo>
                  <a:cubicBezTo>
                    <a:pt x="1322" y="12846"/>
                    <a:pt x="1322" y="12846"/>
                    <a:pt x="1322" y="12846"/>
                  </a:cubicBezTo>
                  <a:cubicBezTo>
                    <a:pt x="1322" y="12846"/>
                    <a:pt x="1322" y="12846"/>
                    <a:pt x="1322" y="12846"/>
                  </a:cubicBezTo>
                  <a:cubicBezTo>
                    <a:pt x="1763" y="12846"/>
                    <a:pt x="1763" y="12846"/>
                    <a:pt x="1763" y="12846"/>
                  </a:cubicBezTo>
                  <a:cubicBezTo>
                    <a:pt x="2204" y="12846"/>
                    <a:pt x="2204" y="12846"/>
                    <a:pt x="2204" y="12846"/>
                  </a:cubicBezTo>
                  <a:cubicBezTo>
                    <a:pt x="2645" y="12960"/>
                    <a:pt x="2645" y="12960"/>
                    <a:pt x="2645" y="12960"/>
                  </a:cubicBezTo>
                  <a:cubicBezTo>
                    <a:pt x="2645" y="13074"/>
                    <a:pt x="2645" y="13074"/>
                    <a:pt x="2645" y="13074"/>
                  </a:cubicBezTo>
                  <a:cubicBezTo>
                    <a:pt x="2645" y="13187"/>
                    <a:pt x="2645" y="13187"/>
                    <a:pt x="2645" y="13187"/>
                  </a:cubicBezTo>
                  <a:cubicBezTo>
                    <a:pt x="2645" y="13187"/>
                    <a:pt x="2645" y="13187"/>
                    <a:pt x="2645" y="13187"/>
                  </a:cubicBezTo>
                  <a:cubicBezTo>
                    <a:pt x="2204" y="13187"/>
                    <a:pt x="2204" y="13187"/>
                    <a:pt x="2204" y="13187"/>
                  </a:cubicBezTo>
                  <a:cubicBezTo>
                    <a:pt x="2645" y="13301"/>
                    <a:pt x="2645" y="13301"/>
                    <a:pt x="2645" y="13301"/>
                  </a:cubicBezTo>
                  <a:cubicBezTo>
                    <a:pt x="2645" y="13301"/>
                    <a:pt x="2645" y="13301"/>
                    <a:pt x="2645" y="13301"/>
                  </a:cubicBezTo>
                  <a:cubicBezTo>
                    <a:pt x="2645" y="13301"/>
                    <a:pt x="2645" y="13301"/>
                    <a:pt x="2645" y="13301"/>
                  </a:cubicBezTo>
                  <a:close/>
                  <a:moveTo>
                    <a:pt x="3086" y="13074"/>
                  </a:moveTo>
                  <a:cubicBezTo>
                    <a:pt x="3527" y="13074"/>
                    <a:pt x="3527" y="13074"/>
                    <a:pt x="3527" y="13074"/>
                  </a:cubicBezTo>
                  <a:cubicBezTo>
                    <a:pt x="3527" y="13187"/>
                    <a:pt x="3527" y="13187"/>
                    <a:pt x="3527" y="13187"/>
                  </a:cubicBezTo>
                  <a:cubicBezTo>
                    <a:pt x="3527" y="13187"/>
                    <a:pt x="3527" y="13187"/>
                    <a:pt x="3527" y="13187"/>
                  </a:cubicBezTo>
                  <a:cubicBezTo>
                    <a:pt x="3086" y="13074"/>
                    <a:pt x="3086" y="13074"/>
                    <a:pt x="3086" y="13074"/>
                  </a:cubicBezTo>
                  <a:close/>
                  <a:moveTo>
                    <a:pt x="882" y="13983"/>
                  </a:moveTo>
                  <a:cubicBezTo>
                    <a:pt x="882" y="13983"/>
                    <a:pt x="882" y="13983"/>
                    <a:pt x="882" y="13983"/>
                  </a:cubicBezTo>
                  <a:cubicBezTo>
                    <a:pt x="1322" y="13983"/>
                    <a:pt x="1322" y="13983"/>
                    <a:pt x="1322" y="13983"/>
                  </a:cubicBezTo>
                  <a:cubicBezTo>
                    <a:pt x="1322" y="13983"/>
                    <a:pt x="1322" y="13983"/>
                    <a:pt x="1322" y="13983"/>
                  </a:cubicBezTo>
                  <a:cubicBezTo>
                    <a:pt x="882" y="13983"/>
                    <a:pt x="882" y="13983"/>
                    <a:pt x="882" y="13983"/>
                  </a:cubicBezTo>
                  <a:cubicBezTo>
                    <a:pt x="882" y="13983"/>
                    <a:pt x="882" y="13983"/>
                    <a:pt x="882" y="13983"/>
                  </a:cubicBezTo>
                  <a:close/>
                  <a:moveTo>
                    <a:pt x="3527" y="14097"/>
                  </a:moveTo>
                  <a:cubicBezTo>
                    <a:pt x="3967" y="13983"/>
                    <a:pt x="3967" y="13983"/>
                    <a:pt x="3967" y="13983"/>
                  </a:cubicBezTo>
                  <a:cubicBezTo>
                    <a:pt x="3967" y="14097"/>
                    <a:pt x="3967" y="14097"/>
                    <a:pt x="3967" y="14097"/>
                  </a:cubicBezTo>
                  <a:cubicBezTo>
                    <a:pt x="3527" y="14097"/>
                    <a:pt x="3527" y="14097"/>
                    <a:pt x="3527" y="14097"/>
                  </a:cubicBezTo>
                  <a:cubicBezTo>
                    <a:pt x="3527" y="14097"/>
                    <a:pt x="3527" y="14097"/>
                    <a:pt x="3527" y="14097"/>
                  </a:cubicBezTo>
                  <a:close/>
                  <a:moveTo>
                    <a:pt x="3086" y="14097"/>
                  </a:moveTo>
                  <a:cubicBezTo>
                    <a:pt x="3086" y="14097"/>
                    <a:pt x="3086" y="14097"/>
                    <a:pt x="3086" y="14097"/>
                  </a:cubicBezTo>
                  <a:cubicBezTo>
                    <a:pt x="3086" y="14211"/>
                    <a:pt x="3086" y="14211"/>
                    <a:pt x="3086" y="14211"/>
                  </a:cubicBezTo>
                  <a:cubicBezTo>
                    <a:pt x="3086" y="14211"/>
                    <a:pt x="3086" y="14211"/>
                    <a:pt x="3086" y="14211"/>
                  </a:cubicBezTo>
                  <a:cubicBezTo>
                    <a:pt x="3086" y="14097"/>
                    <a:pt x="3086" y="14097"/>
                    <a:pt x="3086" y="14097"/>
                  </a:cubicBezTo>
                  <a:cubicBezTo>
                    <a:pt x="2645" y="14097"/>
                    <a:pt x="2645" y="14097"/>
                    <a:pt x="2645" y="14097"/>
                  </a:cubicBezTo>
                  <a:cubicBezTo>
                    <a:pt x="3086" y="14097"/>
                    <a:pt x="3086" y="14097"/>
                    <a:pt x="3086" y="14097"/>
                  </a:cubicBezTo>
                  <a:close/>
                  <a:moveTo>
                    <a:pt x="2204" y="13983"/>
                  </a:moveTo>
                  <a:cubicBezTo>
                    <a:pt x="2204" y="13983"/>
                    <a:pt x="2204" y="13983"/>
                    <a:pt x="2204" y="13983"/>
                  </a:cubicBezTo>
                  <a:cubicBezTo>
                    <a:pt x="2645" y="13983"/>
                    <a:pt x="2645" y="13983"/>
                    <a:pt x="2645" y="13983"/>
                  </a:cubicBezTo>
                  <a:cubicBezTo>
                    <a:pt x="2204" y="14097"/>
                    <a:pt x="2204" y="14097"/>
                    <a:pt x="2204" y="14097"/>
                  </a:cubicBezTo>
                  <a:cubicBezTo>
                    <a:pt x="2204" y="13983"/>
                    <a:pt x="2204" y="13983"/>
                    <a:pt x="2204" y="13983"/>
                  </a:cubicBezTo>
                  <a:close/>
                  <a:moveTo>
                    <a:pt x="2204" y="14211"/>
                  </a:moveTo>
                  <a:cubicBezTo>
                    <a:pt x="2204" y="14211"/>
                    <a:pt x="2204" y="14211"/>
                    <a:pt x="2204" y="14211"/>
                  </a:cubicBezTo>
                  <a:cubicBezTo>
                    <a:pt x="2204" y="14211"/>
                    <a:pt x="2204" y="14211"/>
                    <a:pt x="2204" y="14211"/>
                  </a:cubicBezTo>
                  <a:cubicBezTo>
                    <a:pt x="2204" y="14211"/>
                    <a:pt x="2204" y="14211"/>
                    <a:pt x="2204" y="14211"/>
                  </a:cubicBezTo>
                  <a:cubicBezTo>
                    <a:pt x="2204" y="14211"/>
                    <a:pt x="2204" y="14211"/>
                    <a:pt x="2204" y="14211"/>
                  </a:cubicBezTo>
                  <a:close/>
                  <a:moveTo>
                    <a:pt x="1763" y="14324"/>
                  </a:moveTo>
                  <a:cubicBezTo>
                    <a:pt x="1763" y="14211"/>
                    <a:pt x="1763" y="14211"/>
                    <a:pt x="1763" y="14211"/>
                  </a:cubicBezTo>
                  <a:cubicBezTo>
                    <a:pt x="2204" y="14211"/>
                    <a:pt x="2204" y="14211"/>
                    <a:pt x="2204" y="14211"/>
                  </a:cubicBezTo>
                  <a:cubicBezTo>
                    <a:pt x="2204" y="14324"/>
                    <a:pt x="2204" y="14324"/>
                    <a:pt x="2204" y="14324"/>
                  </a:cubicBezTo>
                  <a:cubicBezTo>
                    <a:pt x="2204" y="14324"/>
                    <a:pt x="2204" y="14324"/>
                    <a:pt x="2204" y="14324"/>
                  </a:cubicBezTo>
                  <a:cubicBezTo>
                    <a:pt x="1763" y="14324"/>
                    <a:pt x="1763" y="14324"/>
                    <a:pt x="1763" y="14324"/>
                  </a:cubicBezTo>
                  <a:cubicBezTo>
                    <a:pt x="1763" y="14324"/>
                    <a:pt x="1763" y="14324"/>
                    <a:pt x="1763" y="14324"/>
                  </a:cubicBezTo>
                  <a:cubicBezTo>
                    <a:pt x="1763" y="14324"/>
                    <a:pt x="1763" y="14324"/>
                    <a:pt x="1763" y="14324"/>
                  </a:cubicBezTo>
                  <a:close/>
                  <a:moveTo>
                    <a:pt x="1322" y="14438"/>
                  </a:moveTo>
                  <a:cubicBezTo>
                    <a:pt x="1322" y="14552"/>
                    <a:pt x="1322" y="14552"/>
                    <a:pt x="1322" y="14552"/>
                  </a:cubicBezTo>
                  <a:cubicBezTo>
                    <a:pt x="1322" y="14552"/>
                    <a:pt x="1322" y="14552"/>
                    <a:pt x="1322" y="14552"/>
                  </a:cubicBezTo>
                  <a:cubicBezTo>
                    <a:pt x="1322" y="14552"/>
                    <a:pt x="1322" y="14552"/>
                    <a:pt x="1322" y="14552"/>
                  </a:cubicBezTo>
                  <a:cubicBezTo>
                    <a:pt x="1322" y="14438"/>
                    <a:pt x="1322" y="14438"/>
                    <a:pt x="1322" y="14438"/>
                  </a:cubicBezTo>
                  <a:close/>
                  <a:moveTo>
                    <a:pt x="3086" y="14438"/>
                  </a:moveTo>
                  <a:cubicBezTo>
                    <a:pt x="3086" y="14552"/>
                    <a:pt x="3086" y="14552"/>
                    <a:pt x="3086" y="14552"/>
                  </a:cubicBezTo>
                  <a:cubicBezTo>
                    <a:pt x="3086" y="14552"/>
                    <a:pt x="3086" y="14552"/>
                    <a:pt x="3086" y="14552"/>
                  </a:cubicBezTo>
                  <a:cubicBezTo>
                    <a:pt x="3086" y="14438"/>
                    <a:pt x="3086" y="14438"/>
                    <a:pt x="3086" y="14438"/>
                  </a:cubicBezTo>
                  <a:close/>
                  <a:moveTo>
                    <a:pt x="2645" y="14438"/>
                  </a:moveTo>
                  <a:cubicBezTo>
                    <a:pt x="3086" y="14324"/>
                    <a:pt x="3086" y="14324"/>
                    <a:pt x="3086" y="14324"/>
                  </a:cubicBezTo>
                  <a:cubicBezTo>
                    <a:pt x="3086" y="14438"/>
                    <a:pt x="3086" y="14438"/>
                    <a:pt x="3086" y="14438"/>
                  </a:cubicBezTo>
                  <a:cubicBezTo>
                    <a:pt x="2645" y="14438"/>
                    <a:pt x="2645" y="14438"/>
                    <a:pt x="2645" y="14438"/>
                  </a:cubicBezTo>
                  <a:close/>
                  <a:moveTo>
                    <a:pt x="1763" y="15120"/>
                  </a:moveTo>
                  <a:cubicBezTo>
                    <a:pt x="1763" y="15120"/>
                    <a:pt x="1763" y="15120"/>
                    <a:pt x="1763" y="15120"/>
                  </a:cubicBezTo>
                  <a:cubicBezTo>
                    <a:pt x="1763" y="15234"/>
                    <a:pt x="1763" y="15234"/>
                    <a:pt x="1763" y="15234"/>
                  </a:cubicBezTo>
                  <a:cubicBezTo>
                    <a:pt x="1763" y="15234"/>
                    <a:pt x="1763" y="15234"/>
                    <a:pt x="1763" y="15234"/>
                  </a:cubicBezTo>
                  <a:cubicBezTo>
                    <a:pt x="1763" y="15120"/>
                    <a:pt x="1763" y="15120"/>
                    <a:pt x="1763" y="15120"/>
                  </a:cubicBezTo>
                  <a:close/>
                  <a:moveTo>
                    <a:pt x="1763" y="14552"/>
                  </a:moveTo>
                  <a:cubicBezTo>
                    <a:pt x="1763" y="14438"/>
                    <a:pt x="1763" y="14438"/>
                    <a:pt x="1763" y="14438"/>
                  </a:cubicBezTo>
                  <a:cubicBezTo>
                    <a:pt x="1763" y="14438"/>
                    <a:pt x="1763" y="14438"/>
                    <a:pt x="1763" y="14438"/>
                  </a:cubicBezTo>
                  <a:cubicBezTo>
                    <a:pt x="2204" y="14438"/>
                    <a:pt x="2204" y="14438"/>
                    <a:pt x="2204" y="14438"/>
                  </a:cubicBezTo>
                  <a:cubicBezTo>
                    <a:pt x="2204" y="14438"/>
                    <a:pt x="2204" y="14438"/>
                    <a:pt x="2204" y="14438"/>
                  </a:cubicBezTo>
                  <a:cubicBezTo>
                    <a:pt x="1763" y="14552"/>
                    <a:pt x="1763" y="14552"/>
                    <a:pt x="1763" y="14552"/>
                  </a:cubicBezTo>
                  <a:cubicBezTo>
                    <a:pt x="1763" y="14552"/>
                    <a:pt x="1763" y="14552"/>
                    <a:pt x="1763" y="14552"/>
                  </a:cubicBezTo>
                  <a:close/>
                  <a:moveTo>
                    <a:pt x="882" y="14665"/>
                  </a:moveTo>
                  <a:cubicBezTo>
                    <a:pt x="441" y="14665"/>
                    <a:pt x="441" y="14665"/>
                    <a:pt x="441" y="14665"/>
                  </a:cubicBezTo>
                  <a:cubicBezTo>
                    <a:pt x="441" y="14552"/>
                    <a:pt x="441" y="14552"/>
                    <a:pt x="441" y="14552"/>
                  </a:cubicBezTo>
                  <a:cubicBezTo>
                    <a:pt x="882" y="14552"/>
                    <a:pt x="882" y="14552"/>
                    <a:pt x="882" y="14552"/>
                  </a:cubicBezTo>
                  <a:cubicBezTo>
                    <a:pt x="882" y="14665"/>
                    <a:pt x="882" y="14665"/>
                    <a:pt x="882" y="14665"/>
                  </a:cubicBezTo>
                  <a:cubicBezTo>
                    <a:pt x="882" y="14665"/>
                    <a:pt x="882" y="14665"/>
                    <a:pt x="882" y="14665"/>
                  </a:cubicBezTo>
                  <a:close/>
                  <a:moveTo>
                    <a:pt x="2204" y="15006"/>
                  </a:moveTo>
                  <a:cubicBezTo>
                    <a:pt x="2645" y="15006"/>
                    <a:pt x="2645" y="15006"/>
                    <a:pt x="2645" y="15006"/>
                  </a:cubicBezTo>
                  <a:cubicBezTo>
                    <a:pt x="2645" y="15006"/>
                    <a:pt x="2645" y="15006"/>
                    <a:pt x="2645" y="15006"/>
                  </a:cubicBezTo>
                  <a:cubicBezTo>
                    <a:pt x="2204" y="15006"/>
                    <a:pt x="2204" y="15006"/>
                    <a:pt x="2204" y="15006"/>
                  </a:cubicBezTo>
                  <a:close/>
                  <a:moveTo>
                    <a:pt x="2645" y="15120"/>
                  </a:moveTo>
                  <a:cubicBezTo>
                    <a:pt x="3086" y="15120"/>
                    <a:pt x="3086" y="15120"/>
                    <a:pt x="3086" y="15120"/>
                  </a:cubicBezTo>
                  <a:cubicBezTo>
                    <a:pt x="3086" y="15120"/>
                    <a:pt x="3086" y="15120"/>
                    <a:pt x="3086" y="15120"/>
                  </a:cubicBezTo>
                  <a:cubicBezTo>
                    <a:pt x="2645" y="15120"/>
                    <a:pt x="2645" y="15120"/>
                    <a:pt x="2645" y="15120"/>
                  </a:cubicBezTo>
                  <a:close/>
                  <a:moveTo>
                    <a:pt x="3527" y="14324"/>
                  </a:moveTo>
                  <a:cubicBezTo>
                    <a:pt x="3527" y="14211"/>
                    <a:pt x="3527" y="14211"/>
                    <a:pt x="3527" y="14211"/>
                  </a:cubicBezTo>
                  <a:cubicBezTo>
                    <a:pt x="3967" y="14324"/>
                    <a:pt x="3967" y="14324"/>
                    <a:pt x="3967" y="14324"/>
                  </a:cubicBezTo>
                  <a:cubicBezTo>
                    <a:pt x="3527" y="14324"/>
                    <a:pt x="3527" y="14324"/>
                    <a:pt x="3527" y="14324"/>
                  </a:cubicBezTo>
                  <a:cubicBezTo>
                    <a:pt x="3527" y="14324"/>
                    <a:pt x="3527" y="14324"/>
                    <a:pt x="3527" y="14324"/>
                  </a:cubicBezTo>
                  <a:close/>
                  <a:moveTo>
                    <a:pt x="3967" y="14324"/>
                  </a:moveTo>
                  <a:cubicBezTo>
                    <a:pt x="4408" y="14324"/>
                    <a:pt x="4408" y="14324"/>
                    <a:pt x="4408" y="14324"/>
                  </a:cubicBezTo>
                  <a:cubicBezTo>
                    <a:pt x="4408" y="14438"/>
                    <a:pt x="4408" y="14438"/>
                    <a:pt x="4408" y="14438"/>
                  </a:cubicBezTo>
                  <a:cubicBezTo>
                    <a:pt x="4849" y="14552"/>
                    <a:pt x="4849" y="14552"/>
                    <a:pt x="4849" y="14552"/>
                  </a:cubicBezTo>
                  <a:cubicBezTo>
                    <a:pt x="4849" y="14552"/>
                    <a:pt x="4849" y="14552"/>
                    <a:pt x="4849" y="14552"/>
                  </a:cubicBezTo>
                  <a:cubicBezTo>
                    <a:pt x="4408" y="14665"/>
                    <a:pt x="4408" y="14665"/>
                    <a:pt x="4408" y="14665"/>
                  </a:cubicBezTo>
                  <a:cubicBezTo>
                    <a:pt x="4408" y="14665"/>
                    <a:pt x="4408" y="14665"/>
                    <a:pt x="4408" y="14665"/>
                  </a:cubicBezTo>
                  <a:cubicBezTo>
                    <a:pt x="3967" y="14665"/>
                    <a:pt x="3967" y="14665"/>
                    <a:pt x="3967" y="14665"/>
                  </a:cubicBezTo>
                  <a:cubicBezTo>
                    <a:pt x="3967" y="14665"/>
                    <a:pt x="3967" y="14665"/>
                    <a:pt x="3967" y="14665"/>
                  </a:cubicBezTo>
                  <a:cubicBezTo>
                    <a:pt x="3527" y="14665"/>
                    <a:pt x="3527" y="14665"/>
                    <a:pt x="3527" y="14665"/>
                  </a:cubicBezTo>
                  <a:cubicBezTo>
                    <a:pt x="3527" y="14552"/>
                    <a:pt x="3527" y="14552"/>
                    <a:pt x="3527" y="14552"/>
                  </a:cubicBezTo>
                  <a:cubicBezTo>
                    <a:pt x="3527" y="14552"/>
                    <a:pt x="3527" y="14552"/>
                    <a:pt x="3527" y="14552"/>
                  </a:cubicBezTo>
                  <a:cubicBezTo>
                    <a:pt x="3967" y="14438"/>
                    <a:pt x="3967" y="14438"/>
                    <a:pt x="3967" y="14438"/>
                  </a:cubicBezTo>
                  <a:cubicBezTo>
                    <a:pt x="3967" y="14324"/>
                    <a:pt x="3967" y="14324"/>
                    <a:pt x="3967" y="14324"/>
                  </a:cubicBezTo>
                  <a:close/>
                  <a:moveTo>
                    <a:pt x="1763" y="14665"/>
                  </a:moveTo>
                  <a:cubicBezTo>
                    <a:pt x="2204" y="14552"/>
                    <a:pt x="2204" y="14552"/>
                    <a:pt x="2204" y="14552"/>
                  </a:cubicBezTo>
                  <a:cubicBezTo>
                    <a:pt x="3086" y="14552"/>
                    <a:pt x="3086" y="14552"/>
                    <a:pt x="3086" y="14552"/>
                  </a:cubicBezTo>
                  <a:cubicBezTo>
                    <a:pt x="2645" y="14665"/>
                    <a:pt x="2645" y="14665"/>
                    <a:pt x="2645" y="14665"/>
                  </a:cubicBezTo>
                  <a:cubicBezTo>
                    <a:pt x="2204" y="14665"/>
                    <a:pt x="2204" y="14665"/>
                    <a:pt x="2204" y="14665"/>
                  </a:cubicBezTo>
                  <a:cubicBezTo>
                    <a:pt x="2204" y="14665"/>
                    <a:pt x="2204" y="14665"/>
                    <a:pt x="2204" y="14665"/>
                  </a:cubicBezTo>
                  <a:cubicBezTo>
                    <a:pt x="2204" y="14665"/>
                    <a:pt x="1763" y="14665"/>
                    <a:pt x="1763" y="14665"/>
                  </a:cubicBezTo>
                  <a:close/>
                  <a:moveTo>
                    <a:pt x="2204" y="14779"/>
                  </a:moveTo>
                  <a:cubicBezTo>
                    <a:pt x="2204" y="14779"/>
                    <a:pt x="2204" y="14779"/>
                    <a:pt x="2204" y="14779"/>
                  </a:cubicBezTo>
                  <a:cubicBezTo>
                    <a:pt x="2645" y="14779"/>
                    <a:pt x="2645" y="14779"/>
                    <a:pt x="2645" y="14779"/>
                  </a:cubicBezTo>
                  <a:cubicBezTo>
                    <a:pt x="3086" y="14779"/>
                    <a:pt x="3086" y="14779"/>
                    <a:pt x="3086" y="14779"/>
                  </a:cubicBezTo>
                  <a:cubicBezTo>
                    <a:pt x="3086" y="14779"/>
                    <a:pt x="3086" y="14779"/>
                    <a:pt x="3086" y="14779"/>
                  </a:cubicBezTo>
                  <a:cubicBezTo>
                    <a:pt x="2204" y="14779"/>
                    <a:pt x="2204" y="14779"/>
                    <a:pt x="2204" y="14779"/>
                  </a:cubicBezTo>
                  <a:close/>
                  <a:moveTo>
                    <a:pt x="2645" y="14893"/>
                  </a:moveTo>
                  <a:cubicBezTo>
                    <a:pt x="3086" y="14779"/>
                    <a:pt x="3086" y="14779"/>
                    <a:pt x="3086" y="14779"/>
                  </a:cubicBezTo>
                  <a:cubicBezTo>
                    <a:pt x="3527" y="14779"/>
                    <a:pt x="3527" y="14779"/>
                    <a:pt x="3527" y="14779"/>
                  </a:cubicBezTo>
                  <a:cubicBezTo>
                    <a:pt x="3527" y="15006"/>
                    <a:pt x="3527" y="15006"/>
                    <a:pt x="3527" y="15006"/>
                  </a:cubicBezTo>
                  <a:cubicBezTo>
                    <a:pt x="3086" y="15006"/>
                    <a:pt x="3086" y="15006"/>
                    <a:pt x="3086" y="15006"/>
                  </a:cubicBezTo>
                  <a:cubicBezTo>
                    <a:pt x="3086" y="15006"/>
                    <a:pt x="3086" y="15006"/>
                    <a:pt x="3086" y="15006"/>
                  </a:cubicBezTo>
                  <a:cubicBezTo>
                    <a:pt x="2645" y="14893"/>
                    <a:pt x="2645" y="14893"/>
                    <a:pt x="2645" y="14893"/>
                  </a:cubicBezTo>
                  <a:cubicBezTo>
                    <a:pt x="2645" y="14893"/>
                    <a:pt x="2645" y="14893"/>
                    <a:pt x="2645" y="14893"/>
                  </a:cubicBezTo>
                  <a:close/>
                  <a:moveTo>
                    <a:pt x="2204" y="15120"/>
                  </a:moveTo>
                  <a:cubicBezTo>
                    <a:pt x="2204" y="15006"/>
                    <a:pt x="2204" y="15006"/>
                    <a:pt x="2204" y="15006"/>
                  </a:cubicBezTo>
                  <a:cubicBezTo>
                    <a:pt x="2204" y="15120"/>
                    <a:pt x="2204" y="15120"/>
                    <a:pt x="2204" y="15120"/>
                  </a:cubicBezTo>
                  <a:cubicBezTo>
                    <a:pt x="2645" y="15120"/>
                    <a:pt x="2645" y="15120"/>
                    <a:pt x="2645" y="15120"/>
                  </a:cubicBezTo>
                  <a:cubicBezTo>
                    <a:pt x="2645" y="15234"/>
                    <a:pt x="2645" y="15234"/>
                    <a:pt x="2645" y="15234"/>
                  </a:cubicBezTo>
                  <a:cubicBezTo>
                    <a:pt x="2204" y="15234"/>
                    <a:pt x="2204" y="15234"/>
                    <a:pt x="2204" y="15234"/>
                  </a:cubicBezTo>
                  <a:cubicBezTo>
                    <a:pt x="2204" y="15120"/>
                    <a:pt x="2204" y="15120"/>
                    <a:pt x="2204" y="15120"/>
                  </a:cubicBezTo>
                  <a:close/>
                  <a:moveTo>
                    <a:pt x="3086" y="16825"/>
                  </a:moveTo>
                  <a:cubicBezTo>
                    <a:pt x="3086" y="16825"/>
                    <a:pt x="3086" y="16825"/>
                    <a:pt x="3086" y="16825"/>
                  </a:cubicBezTo>
                  <a:cubicBezTo>
                    <a:pt x="3086" y="16825"/>
                    <a:pt x="3086" y="16825"/>
                    <a:pt x="3086" y="16825"/>
                  </a:cubicBezTo>
                  <a:cubicBezTo>
                    <a:pt x="3086" y="16825"/>
                    <a:pt x="3086" y="16825"/>
                    <a:pt x="3086" y="16825"/>
                  </a:cubicBezTo>
                  <a:cubicBezTo>
                    <a:pt x="2645" y="16712"/>
                    <a:pt x="2645" y="16712"/>
                    <a:pt x="2645" y="16712"/>
                  </a:cubicBezTo>
                  <a:cubicBezTo>
                    <a:pt x="2204" y="16598"/>
                    <a:pt x="2204" y="16598"/>
                    <a:pt x="2204" y="16598"/>
                  </a:cubicBezTo>
                  <a:cubicBezTo>
                    <a:pt x="2204" y="16484"/>
                    <a:pt x="2204" y="16484"/>
                    <a:pt x="2204" y="16484"/>
                  </a:cubicBezTo>
                  <a:cubicBezTo>
                    <a:pt x="2645" y="16484"/>
                    <a:pt x="2645" y="16484"/>
                    <a:pt x="2645" y="16484"/>
                  </a:cubicBezTo>
                  <a:cubicBezTo>
                    <a:pt x="3086" y="16484"/>
                    <a:pt x="3086" y="16484"/>
                    <a:pt x="3086" y="16484"/>
                  </a:cubicBezTo>
                  <a:cubicBezTo>
                    <a:pt x="3086" y="16598"/>
                    <a:pt x="3086" y="16598"/>
                    <a:pt x="3086" y="16598"/>
                  </a:cubicBezTo>
                  <a:cubicBezTo>
                    <a:pt x="3527" y="16712"/>
                    <a:pt x="3527" y="16712"/>
                    <a:pt x="3527" y="16712"/>
                  </a:cubicBezTo>
                  <a:cubicBezTo>
                    <a:pt x="3527" y="16712"/>
                    <a:pt x="3527" y="16712"/>
                    <a:pt x="3527" y="16712"/>
                  </a:cubicBezTo>
                  <a:cubicBezTo>
                    <a:pt x="3527" y="16825"/>
                    <a:pt x="3527" y="16825"/>
                    <a:pt x="3527" y="16825"/>
                  </a:cubicBezTo>
                  <a:cubicBezTo>
                    <a:pt x="3967" y="16939"/>
                    <a:pt x="3967" y="16939"/>
                    <a:pt x="3967" y="16939"/>
                  </a:cubicBezTo>
                  <a:cubicBezTo>
                    <a:pt x="3527" y="16939"/>
                    <a:pt x="3527" y="16939"/>
                    <a:pt x="3527" y="16939"/>
                  </a:cubicBezTo>
                  <a:cubicBezTo>
                    <a:pt x="3086" y="16939"/>
                    <a:pt x="3086" y="16939"/>
                    <a:pt x="3086" y="16939"/>
                  </a:cubicBezTo>
                  <a:cubicBezTo>
                    <a:pt x="3086" y="16825"/>
                    <a:pt x="3086" y="16825"/>
                    <a:pt x="3086" y="16825"/>
                  </a:cubicBezTo>
                  <a:close/>
                  <a:moveTo>
                    <a:pt x="1763" y="16712"/>
                  </a:moveTo>
                  <a:cubicBezTo>
                    <a:pt x="1763" y="16598"/>
                    <a:pt x="1763" y="16598"/>
                    <a:pt x="1763" y="16598"/>
                  </a:cubicBezTo>
                  <a:cubicBezTo>
                    <a:pt x="1763" y="16598"/>
                    <a:pt x="1763" y="16598"/>
                    <a:pt x="1763" y="16598"/>
                  </a:cubicBezTo>
                  <a:cubicBezTo>
                    <a:pt x="2204" y="16598"/>
                    <a:pt x="2204" y="16598"/>
                    <a:pt x="2204" y="16598"/>
                  </a:cubicBezTo>
                  <a:cubicBezTo>
                    <a:pt x="2645" y="16825"/>
                    <a:pt x="2645" y="16825"/>
                    <a:pt x="2645" y="16825"/>
                  </a:cubicBezTo>
                  <a:cubicBezTo>
                    <a:pt x="3086" y="16939"/>
                    <a:pt x="3086" y="16939"/>
                    <a:pt x="3086" y="16939"/>
                  </a:cubicBezTo>
                  <a:cubicBezTo>
                    <a:pt x="3086" y="17053"/>
                    <a:pt x="3086" y="17053"/>
                    <a:pt x="3086" y="17053"/>
                  </a:cubicBezTo>
                  <a:cubicBezTo>
                    <a:pt x="2645" y="17053"/>
                    <a:pt x="2645" y="17053"/>
                    <a:pt x="2645" y="17053"/>
                  </a:cubicBezTo>
                  <a:cubicBezTo>
                    <a:pt x="2645" y="17053"/>
                    <a:pt x="2645" y="17053"/>
                    <a:pt x="2645" y="17053"/>
                  </a:cubicBezTo>
                  <a:cubicBezTo>
                    <a:pt x="2204" y="16939"/>
                    <a:pt x="2204" y="16939"/>
                    <a:pt x="2204" y="16939"/>
                  </a:cubicBezTo>
                  <a:cubicBezTo>
                    <a:pt x="2204" y="16825"/>
                    <a:pt x="2204" y="16825"/>
                    <a:pt x="2204" y="16825"/>
                  </a:cubicBezTo>
                  <a:cubicBezTo>
                    <a:pt x="2204" y="16825"/>
                    <a:pt x="2204" y="16825"/>
                    <a:pt x="2204" y="16825"/>
                  </a:cubicBezTo>
                  <a:cubicBezTo>
                    <a:pt x="1763" y="16825"/>
                    <a:pt x="1763" y="16825"/>
                    <a:pt x="1763" y="16825"/>
                  </a:cubicBezTo>
                  <a:cubicBezTo>
                    <a:pt x="1763" y="16712"/>
                    <a:pt x="1763" y="16712"/>
                    <a:pt x="1763" y="16712"/>
                  </a:cubicBezTo>
                  <a:close/>
                  <a:moveTo>
                    <a:pt x="1763" y="16825"/>
                  </a:moveTo>
                  <a:cubicBezTo>
                    <a:pt x="1763" y="16825"/>
                    <a:pt x="1763" y="16825"/>
                    <a:pt x="1763" y="16825"/>
                  </a:cubicBezTo>
                  <a:cubicBezTo>
                    <a:pt x="2204" y="16939"/>
                    <a:pt x="2204" y="16939"/>
                    <a:pt x="2204" y="16939"/>
                  </a:cubicBezTo>
                  <a:cubicBezTo>
                    <a:pt x="2204" y="16939"/>
                    <a:pt x="2204" y="16939"/>
                    <a:pt x="2204" y="16939"/>
                  </a:cubicBezTo>
                  <a:cubicBezTo>
                    <a:pt x="2204" y="17053"/>
                    <a:pt x="2204" y="17053"/>
                    <a:pt x="2204" y="17053"/>
                  </a:cubicBezTo>
                  <a:cubicBezTo>
                    <a:pt x="1763" y="17053"/>
                    <a:pt x="1763" y="17053"/>
                    <a:pt x="1763" y="17053"/>
                  </a:cubicBezTo>
                  <a:cubicBezTo>
                    <a:pt x="1763" y="17053"/>
                    <a:pt x="1763" y="17053"/>
                    <a:pt x="1763" y="17053"/>
                  </a:cubicBezTo>
                  <a:cubicBezTo>
                    <a:pt x="1763" y="16939"/>
                    <a:pt x="1763" y="16939"/>
                    <a:pt x="1763" y="16939"/>
                  </a:cubicBezTo>
                  <a:cubicBezTo>
                    <a:pt x="1763" y="16825"/>
                    <a:pt x="1763" y="16825"/>
                    <a:pt x="1763" y="16825"/>
                  </a:cubicBezTo>
                  <a:close/>
                  <a:moveTo>
                    <a:pt x="2204" y="17394"/>
                  </a:moveTo>
                  <a:cubicBezTo>
                    <a:pt x="2204" y="17394"/>
                    <a:pt x="2204" y="17394"/>
                    <a:pt x="2204" y="17394"/>
                  </a:cubicBezTo>
                  <a:cubicBezTo>
                    <a:pt x="2204" y="17280"/>
                    <a:pt x="2204" y="17280"/>
                    <a:pt x="2204" y="17280"/>
                  </a:cubicBezTo>
                  <a:cubicBezTo>
                    <a:pt x="2204" y="17166"/>
                    <a:pt x="2204" y="17166"/>
                    <a:pt x="2204" y="17166"/>
                  </a:cubicBezTo>
                  <a:cubicBezTo>
                    <a:pt x="2204" y="17053"/>
                    <a:pt x="2204" y="17053"/>
                    <a:pt x="2204" y="17053"/>
                  </a:cubicBezTo>
                  <a:cubicBezTo>
                    <a:pt x="2204" y="17166"/>
                    <a:pt x="2204" y="17166"/>
                    <a:pt x="2204" y="17166"/>
                  </a:cubicBezTo>
                  <a:cubicBezTo>
                    <a:pt x="2645" y="17166"/>
                    <a:pt x="2645" y="17166"/>
                    <a:pt x="2645" y="17166"/>
                  </a:cubicBezTo>
                  <a:cubicBezTo>
                    <a:pt x="3086" y="17280"/>
                    <a:pt x="3086" y="17280"/>
                    <a:pt x="3086" y="17280"/>
                  </a:cubicBezTo>
                  <a:cubicBezTo>
                    <a:pt x="2645" y="17280"/>
                    <a:pt x="2645" y="17280"/>
                    <a:pt x="2645" y="17280"/>
                  </a:cubicBezTo>
                  <a:cubicBezTo>
                    <a:pt x="2204" y="17394"/>
                    <a:pt x="2204" y="17394"/>
                    <a:pt x="2204" y="17394"/>
                  </a:cubicBezTo>
                  <a:close/>
                  <a:moveTo>
                    <a:pt x="3086" y="17735"/>
                  </a:moveTo>
                  <a:cubicBezTo>
                    <a:pt x="2645" y="17735"/>
                    <a:pt x="2645" y="17735"/>
                    <a:pt x="2645" y="17735"/>
                  </a:cubicBezTo>
                  <a:cubicBezTo>
                    <a:pt x="2645" y="17735"/>
                    <a:pt x="2645" y="17735"/>
                    <a:pt x="2645" y="17735"/>
                  </a:cubicBezTo>
                  <a:cubicBezTo>
                    <a:pt x="2645" y="17735"/>
                    <a:pt x="2645" y="17735"/>
                    <a:pt x="2645" y="17735"/>
                  </a:cubicBezTo>
                  <a:cubicBezTo>
                    <a:pt x="2204" y="17621"/>
                    <a:pt x="2204" y="17621"/>
                    <a:pt x="2204" y="17621"/>
                  </a:cubicBezTo>
                  <a:cubicBezTo>
                    <a:pt x="2645" y="17621"/>
                    <a:pt x="2645" y="17621"/>
                    <a:pt x="2645" y="17621"/>
                  </a:cubicBezTo>
                  <a:cubicBezTo>
                    <a:pt x="3086" y="17621"/>
                    <a:pt x="3086" y="17621"/>
                    <a:pt x="3086" y="17621"/>
                  </a:cubicBezTo>
                  <a:cubicBezTo>
                    <a:pt x="3086" y="17735"/>
                    <a:pt x="3086" y="17735"/>
                    <a:pt x="3086" y="17735"/>
                  </a:cubicBezTo>
                  <a:close/>
                  <a:moveTo>
                    <a:pt x="3967" y="17735"/>
                  </a:moveTo>
                  <a:cubicBezTo>
                    <a:pt x="3967" y="17848"/>
                    <a:pt x="3967" y="17848"/>
                    <a:pt x="3967" y="17848"/>
                  </a:cubicBezTo>
                  <a:cubicBezTo>
                    <a:pt x="3527" y="17848"/>
                    <a:pt x="3527" y="17848"/>
                    <a:pt x="3527" y="17848"/>
                  </a:cubicBezTo>
                  <a:cubicBezTo>
                    <a:pt x="3086" y="17735"/>
                    <a:pt x="3086" y="17735"/>
                    <a:pt x="3086" y="17735"/>
                  </a:cubicBezTo>
                  <a:cubicBezTo>
                    <a:pt x="3086" y="17621"/>
                    <a:pt x="3086" y="17621"/>
                    <a:pt x="3086" y="17621"/>
                  </a:cubicBezTo>
                  <a:cubicBezTo>
                    <a:pt x="2645" y="17507"/>
                    <a:pt x="2645" y="17507"/>
                    <a:pt x="2645" y="17507"/>
                  </a:cubicBezTo>
                  <a:cubicBezTo>
                    <a:pt x="3086" y="17394"/>
                    <a:pt x="3086" y="17394"/>
                    <a:pt x="3086" y="17394"/>
                  </a:cubicBezTo>
                  <a:cubicBezTo>
                    <a:pt x="3527" y="17394"/>
                    <a:pt x="3527" y="17394"/>
                    <a:pt x="3527" y="17394"/>
                  </a:cubicBezTo>
                  <a:cubicBezTo>
                    <a:pt x="3527" y="17280"/>
                    <a:pt x="3527" y="17280"/>
                    <a:pt x="3527" y="17280"/>
                  </a:cubicBezTo>
                  <a:cubicBezTo>
                    <a:pt x="3527" y="17394"/>
                    <a:pt x="3527" y="17394"/>
                    <a:pt x="3527" y="17394"/>
                  </a:cubicBezTo>
                  <a:cubicBezTo>
                    <a:pt x="3086" y="17394"/>
                    <a:pt x="3086" y="17394"/>
                    <a:pt x="3086" y="17394"/>
                  </a:cubicBezTo>
                  <a:cubicBezTo>
                    <a:pt x="3086" y="17280"/>
                    <a:pt x="3086" y="17280"/>
                    <a:pt x="3086" y="17280"/>
                  </a:cubicBezTo>
                  <a:cubicBezTo>
                    <a:pt x="3086" y="17280"/>
                    <a:pt x="3086" y="17280"/>
                    <a:pt x="3086" y="17280"/>
                  </a:cubicBezTo>
                  <a:cubicBezTo>
                    <a:pt x="3086" y="17166"/>
                    <a:pt x="3086" y="17166"/>
                    <a:pt x="3086" y="17166"/>
                  </a:cubicBezTo>
                  <a:cubicBezTo>
                    <a:pt x="3086" y="17053"/>
                    <a:pt x="3086" y="17053"/>
                    <a:pt x="3086" y="17053"/>
                  </a:cubicBezTo>
                  <a:cubicBezTo>
                    <a:pt x="3086" y="17053"/>
                    <a:pt x="3086" y="17053"/>
                    <a:pt x="3086" y="17053"/>
                  </a:cubicBezTo>
                  <a:cubicBezTo>
                    <a:pt x="3527" y="17053"/>
                    <a:pt x="3527" y="17053"/>
                    <a:pt x="3527" y="17053"/>
                  </a:cubicBezTo>
                  <a:cubicBezTo>
                    <a:pt x="3967" y="17053"/>
                    <a:pt x="3967" y="17053"/>
                    <a:pt x="3967" y="17053"/>
                  </a:cubicBezTo>
                  <a:cubicBezTo>
                    <a:pt x="3967" y="17280"/>
                    <a:pt x="3967" y="17280"/>
                    <a:pt x="3967" y="17280"/>
                  </a:cubicBezTo>
                  <a:cubicBezTo>
                    <a:pt x="4408" y="17394"/>
                    <a:pt x="4408" y="17394"/>
                    <a:pt x="4408" y="17394"/>
                  </a:cubicBezTo>
                  <a:cubicBezTo>
                    <a:pt x="4408" y="17507"/>
                    <a:pt x="4408" y="17507"/>
                    <a:pt x="4408" y="17507"/>
                  </a:cubicBezTo>
                  <a:cubicBezTo>
                    <a:pt x="4408" y="17621"/>
                    <a:pt x="4408" y="17621"/>
                    <a:pt x="4408" y="17621"/>
                  </a:cubicBezTo>
                  <a:cubicBezTo>
                    <a:pt x="4408" y="17735"/>
                    <a:pt x="4408" y="17735"/>
                    <a:pt x="4408" y="17735"/>
                  </a:cubicBezTo>
                  <a:cubicBezTo>
                    <a:pt x="4408" y="17848"/>
                    <a:pt x="4408" y="17848"/>
                    <a:pt x="4408" y="17848"/>
                  </a:cubicBezTo>
                  <a:cubicBezTo>
                    <a:pt x="4408" y="17962"/>
                    <a:pt x="4408" y="17962"/>
                    <a:pt x="4408" y="17962"/>
                  </a:cubicBezTo>
                  <a:cubicBezTo>
                    <a:pt x="3967" y="17848"/>
                    <a:pt x="3967" y="17848"/>
                    <a:pt x="3967" y="17848"/>
                  </a:cubicBezTo>
                  <a:cubicBezTo>
                    <a:pt x="3967" y="17735"/>
                    <a:pt x="3967" y="17735"/>
                    <a:pt x="3967" y="17735"/>
                  </a:cubicBezTo>
                  <a:cubicBezTo>
                    <a:pt x="3967" y="17735"/>
                    <a:pt x="3967" y="17735"/>
                    <a:pt x="3967" y="17735"/>
                  </a:cubicBezTo>
                  <a:close/>
                  <a:moveTo>
                    <a:pt x="3527" y="18189"/>
                  </a:moveTo>
                  <a:cubicBezTo>
                    <a:pt x="3527" y="18076"/>
                    <a:pt x="3527" y="18076"/>
                    <a:pt x="3527" y="18076"/>
                  </a:cubicBezTo>
                  <a:cubicBezTo>
                    <a:pt x="3086" y="18076"/>
                    <a:pt x="3086" y="18076"/>
                    <a:pt x="3086" y="18076"/>
                  </a:cubicBezTo>
                  <a:cubicBezTo>
                    <a:pt x="3527" y="17962"/>
                    <a:pt x="3527" y="17962"/>
                    <a:pt x="3527" y="17962"/>
                  </a:cubicBezTo>
                  <a:cubicBezTo>
                    <a:pt x="3527" y="17962"/>
                    <a:pt x="3527" y="17962"/>
                    <a:pt x="3527" y="17962"/>
                  </a:cubicBezTo>
                  <a:cubicBezTo>
                    <a:pt x="3527" y="17962"/>
                    <a:pt x="3527" y="17962"/>
                    <a:pt x="3527" y="17962"/>
                  </a:cubicBezTo>
                  <a:cubicBezTo>
                    <a:pt x="3527" y="17962"/>
                    <a:pt x="3527" y="17962"/>
                    <a:pt x="3527" y="17962"/>
                  </a:cubicBezTo>
                  <a:cubicBezTo>
                    <a:pt x="3967" y="17962"/>
                    <a:pt x="3967" y="17962"/>
                    <a:pt x="3967" y="17962"/>
                  </a:cubicBezTo>
                  <a:cubicBezTo>
                    <a:pt x="3967" y="18076"/>
                    <a:pt x="3967" y="18076"/>
                    <a:pt x="3967" y="18076"/>
                  </a:cubicBezTo>
                  <a:cubicBezTo>
                    <a:pt x="3967" y="18076"/>
                    <a:pt x="3967" y="18076"/>
                    <a:pt x="3967" y="18076"/>
                  </a:cubicBezTo>
                  <a:cubicBezTo>
                    <a:pt x="3967" y="18189"/>
                    <a:pt x="3967" y="18189"/>
                    <a:pt x="3967" y="18189"/>
                  </a:cubicBezTo>
                  <a:cubicBezTo>
                    <a:pt x="3527" y="18189"/>
                    <a:pt x="3527" y="18189"/>
                    <a:pt x="3527" y="18189"/>
                  </a:cubicBezTo>
                  <a:close/>
                  <a:moveTo>
                    <a:pt x="3527" y="18303"/>
                  </a:moveTo>
                  <a:cubicBezTo>
                    <a:pt x="3527" y="18189"/>
                    <a:pt x="3527" y="18189"/>
                    <a:pt x="3527" y="18189"/>
                  </a:cubicBezTo>
                  <a:cubicBezTo>
                    <a:pt x="3967" y="18189"/>
                    <a:pt x="3967" y="18189"/>
                    <a:pt x="3967" y="18189"/>
                  </a:cubicBezTo>
                  <a:cubicBezTo>
                    <a:pt x="3527" y="18303"/>
                    <a:pt x="3527" y="18303"/>
                    <a:pt x="3527" y="18303"/>
                  </a:cubicBezTo>
                  <a:cubicBezTo>
                    <a:pt x="3527" y="18303"/>
                    <a:pt x="3527" y="18303"/>
                    <a:pt x="3527" y="18303"/>
                  </a:cubicBezTo>
                  <a:close/>
                  <a:moveTo>
                    <a:pt x="3967" y="18303"/>
                  </a:moveTo>
                  <a:cubicBezTo>
                    <a:pt x="4408" y="18303"/>
                    <a:pt x="4408" y="18303"/>
                    <a:pt x="4408" y="18303"/>
                  </a:cubicBezTo>
                  <a:cubicBezTo>
                    <a:pt x="4408" y="18417"/>
                    <a:pt x="4408" y="18417"/>
                    <a:pt x="4408" y="18417"/>
                  </a:cubicBezTo>
                  <a:cubicBezTo>
                    <a:pt x="3967" y="18417"/>
                    <a:pt x="3967" y="18417"/>
                    <a:pt x="3967" y="18417"/>
                  </a:cubicBezTo>
                  <a:cubicBezTo>
                    <a:pt x="3967" y="18303"/>
                    <a:pt x="3967" y="18303"/>
                    <a:pt x="3967" y="18303"/>
                  </a:cubicBezTo>
                  <a:cubicBezTo>
                    <a:pt x="3967" y="18303"/>
                    <a:pt x="3967" y="18303"/>
                    <a:pt x="3967" y="18303"/>
                  </a:cubicBezTo>
                  <a:close/>
                  <a:moveTo>
                    <a:pt x="4408" y="18189"/>
                  </a:moveTo>
                  <a:cubicBezTo>
                    <a:pt x="4408" y="18189"/>
                    <a:pt x="4408" y="18189"/>
                    <a:pt x="4408" y="18189"/>
                  </a:cubicBezTo>
                  <a:cubicBezTo>
                    <a:pt x="4408" y="18189"/>
                    <a:pt x="4408" y="18189"/>
                    <a:pt x="4408" y="18189"/>
                  </a:cubicBezTo>
                  <a:cubicBezTo>
                    <a:pt x="4849" y="18189"/>
                    <a:pt x="4849" y="18189"/>
                    <a:pt x="4849" y="18189"/>
                  </a:cubicBezTo>
                  <a:cubicBezTo>
                    <a:pt x="5290" y="18189"/>
                    <a:pt x="5290" y="18189"/>
                    <a:pt x="5290" y="18189"/>
                  </a:cubicBezTo>
                  <a:cubicBezTo>
                    <a:pt x="5290" y="18303"/>
                    <a:pt x="5290" y="18303"/>
                    <a:pt x="5290" y="18303"/>
                  </a:cubicBezTo>
                  <a:cubicBezTo>
                    <a:pt x="5731" y="18417"/>
                    <a:pt x="5731" y="18417"/>
                    <a:pt x="5731" y="18417"/>
                  </a:cubicBezTo>
                  <a:cubicBezTo>
                    <a:pt x="5290" y="18303"/>
                    <a:pt x="5290" y="18303"/>
                    <a:pt x="5290" y="18303"/>
                  </a:cubicBezTo>
                  <a:cubicBezTo>
                    <a:pt x="4849" y="18303"/>
                    <a:pt x="4849" y="18303"/>
                    <a:pt x="4849" y="18303"/>
                  </a:cubicBezTo>
                  <a:cubicBezTo>
                    <a:pt x="4408" y="18189"/>
                    <a:pt x="4408" y="18189"/>
                    <a:pt x="4408" y="18189"/>
                  </a:cubicBezTo>
                  <a:close/>
                  <a:moveTo>
                    <a:pt x="4408" y="18303"/>
                  </a:moveTo>
                  <a:cubicBezTo>
                    <a:pt x="4408" y="18303"/>
                    <a:pt x="4408" y="18303"/>
                    <a:pt x="4408" y="18303"/>
                  </a:cubicBezTo>
                  <a:cubicBezTo>
                    <a:pt x="4849" y="18417"/>
                    <a:pt x="4849" y="18417"/>
                    <a:pt x="4849" y="18417"/>
                  </a:cubicBezTo>
                  <a:cubicBezTo>
                    <a:pt x="5290" y="18531"/>
                    <a:pt x="5290" y="18531"/>
                    <a:pt x="5290" y="18531"/>
                  </a:cubicBezTo>
                  <a:cubicBezTo>
                    <a:pt x="5290" y="18644"/>
                    <a:pt x="5290" y="18644"/>
                    <a:pt x="5290" y="18644"/>
                  </a:cubicBezTo>
                  <a:cubicBezTo>
                    <a:pt x="4849" y="18644"/>
                    <a:pt x="4849" y="18644"/>
                    <a:pt x="4849" y="18644"/>
                  </a:cubicBezTo>
                  <a:cubicBezTo>
                    <a:pt x="4408" y="18417"/>
                    <a:pt x="4408" y="18417"/>
                    <a:pt x="4408" y="18417"/>
                  </a:cubicBezTo>
                  <a:cubicBezTo>
                    <a:pt x="4408" y="18303"/>
                    <a:pt x="4408" y="18303"/>
                    <a:pt x="4408" y="18303"/>
                  </a:cubicBezTo>
                  <a:close/>
                  <a:moveTo>
                    <a:pt x="4849" y="18758"/>
                  </a:moveTo>
                  <a:cubicBezTo>
                    <a:pt x="4408" y="18872"/>
                    <a:pt x="4408" y="18872"/>
                    <a:pt x="4408" y="18872"/>
                  </a:cubicBezTo>
                  <a:cubicBezTo>
                    <a:pt x="3967" y="18758"/>
                    <a:pt x="3967" y="18758"/>
                    <a:pt x="3967" y="18758"/>
                  </a:cubicBezTo>
                  <a:cubicBezTo>
                    <a:pt x="4408" y="18758"/>
                    <a:pt x="4408" y="18758"/>
                    <a:pt x="4408" y="18758"/>
                  </a:cubicBezTo>
                  <a:cubicBezTo>
                    <a:pt x="4408" y="18644"/>
                    <a:pt x="4408" y="18644"/>
                    <a:pt x="4408" y="18644"/>
                  </a:cubicBezTo>
                  <a:cubicBezTo>
                    <a:pt x="4408" y="18644"/>
                    <a:pt x="4408" y="18644"/>
                    <a:pt x="4408" y="18644"/>
                  </a:cubicBezTo>
                  <a:cubicBezTo>
                    <a:pt x="4408" y="18531"/>
                    <a:pt x="4408" y="18531"/>
                    <a:pt x="4408" y="18531"/>
                  </a:cubicBezTo>
                  <a:cubicBezTo>
                    <a:pt x="4849" y="18644"/>
                    <a:pt x="4849" y="18644"/>
                    <a:pt x="4849" y="18644"/>
                  </a:cubicBezTo>
                  <a:cubicBezTo>
                    <a:pt x="4849" y="18644"/>
                    <a:pt x="4849" y="18644"/>
                    <a:pt x="4849" y="18644"/>
                  </a:cubicBezTo>
                  <a:cubicBezTo>
                    <a:pt x="5731" y="18758"/>
                    <a:pt x="5731" y="18758"/>
                    <a:pt x="5731" y="18758"/>
                  </a:cubicBezTo>
                  <a:cubicBezTo>
                    <a:pt x="5731" y="18758"/>
                    <a:pt x="5731" y="18758"/>
                    <a:pt x="5731" y="18758"/>
                  </a:cubicBezTo>
                  <a:cubicBezTo>
                    <a:pt x="5290" y="18758"/>
                    <a:pt x="5290" y="18758"/>
                    <a:pt x="5290" y="18758"/>
                  </a:cubicBezTo>
                  <a:cubicBezTo>
                    <a:pt x="5290" y="18758"/>
                    <a:pt x="5290" y="18758"/>
                    <a:pt x="5290" y="18758"/>
                  </a:cubicBezTo>
                  <a:cubicBezTo>
                    <a:pt x="4849" y="18758"/>
                    <a:pt x="4849" y="18758"/>
                    <a:pt x="4849" y="18758"/>
                  </a:cubicBezTo>
                  <a:close/>
                  <a:moveTo>
                    <a:pt x="5290" y="19213"/>
                  </a:moveTo>
                  <a:cubicBezTo>
                    <a:pt x="4849" y="19213"/>
                    <a:pt x="4849" y="19213"/>
                    <a:pt x="4849" y="19213"/>
                  </a:cubicBezTo>
                  <a:cubicBezTo>
                    <a:pt x="4849" y="19099"/>
                    <a:pt x="4849" y="19099"/>
                    <a:pt x="4849" y="19099"/>
                  </a:cubicBezTo>
                  <a:cubicBezTo>
                    <a:pt x="4849" y="19099"/>
                    <a:pt x="4849" y="19099"/>
                    <a:pt x="4849" y="19099"/>
                  </a:cubicBezTo>
                  <a:cubicBezTo>
                    <a:pt x="4849" y="18985"/>
                    <a:pt x="4849" y="18985"/>
                    <a:pt x="4849" y="18985"/>
                  </a:cubicBezTo>
                  <a:cubicBezTo>
                    <a:pt x="4849" y="18985"/>
                    <a:pt x="4849" y="18985"/>
                    <a:pt x="4849" y="18985"/>
                  </a:cubicBezTo>
                  <a:cubicBezTo>
                    <a:pt x="4849" y="18985"/>
                    <a:pt x="4849" y="18985"/>
                    <a:pt x="4849" y="18985"/>
                  </a:cubicBezTo>
                  <a:cubicBezTo>
                    <a:pt x="4849" y="18985"/>
                    <a:pt x="4849" y="18985"/>
                    <a:pt x="4849" y="18985"/>
                  </a:cubicBezTo>
                  <a:cubicBezTo>
                    <a:pt x="5290" y="18985"/>
                    <a:pt x="5290" y="18985"/>
                    <a:pt x="5290" y="18985"/>
                  </a:cubicBezTo>
                  <a:cubicBezTo>
                    <a:pt x="5290" y="18985"/>
                    <a:pt x="5290" y="18985"/>
                    <a:pt x="5290" y="18985"/>
                  </a:cubicBezTo>
                  <a:cubicBezTo>
                    <a:pt x="5290" y="19099"/>
                    <a:pt x="5290" y="19099"/>
                    <a:pt x="5290" y="19099"/>
                  </a:cubicBezTo>
                  <a:cubicBezTo>
                    <a:pt x="4849" y="19099"/>
                    <a:pt x="4849" y="19099"/>
                    <a:pt x="4849" y="19099"/>
                  </a:cubicBezTo>
                  <a:cubicBezTo>
                    <a:pt x="5290" y="19213"/>
                    <a:pt x="5290" y="19213"/>
                    <a:pt x="5290" y="19213"/>
                  </a:cubicBezTo>
                  <a:close/>
                  <a:moveTo>
                    <a:pt x="5290" y="18985"/>
                  </a:moveTo>
                  <a:cubicBezTo>
                    <a:pt x="5290" y="18985"/>
                    <a:pt x="5290" y="18985"/>
                    <a:pt x="5290" y="18985"/>
                  </a:cubicBezTo>
                  <a:cubicBezTo>
                    <a:pt x="5731" y="18985"/>
                    <a:pt x="5731" y="18985"/>
                    <a:pt x="5731" y="18985"/>
                  </a:cubicBezTo>
                  <a:cubicBezTo>
                    <a:pt x="5731" y="18985"/>
                    <a:pt x="5731" y="18985"/>
                    <a:pt x="5731" y="18985"/>
                  </a:cubicBezTo>
                  <a:cubicBezTo>
                    <a:pt x="5731" y="19099"/>
                    <a:pt x="5731" y="19099"/>
                    <a:pt x="5731" y="19099"/>
                  </a:cubicBezTo>
                  <a:cubicBezTo>
                    <a:pt x="5731" y="19099"/>
                    <a:pt x="5731" y="19099"/>
                    <a:pt x="5731" y="19099"/>
                  </a:cubicBezTo>
                  <a:cubicBezTo>
                    <a:pt x="5731" y="19213"/>
                    <a:pt x="5731" y="19213"/>
                    <a:pt x="5731" y="19213"/>
                  </a:cubicBezTo>
                  <a:cubicBezTo>
                    <a:pt x="5731" y="19213"/>
                    <a:pt x="5731" y="19213"/>
                    <a:pt x="5731" y="19213"/>
                  </a:cubicBezTo>
                  <a:cubicBezTo>
                    <a:pt x="5290" y="19099"/>
                    <a:pt x="5290" y="19099"/>
                    <a:pt x="5290" y="19099"/>
                  </a:cubicBezTo>
                  <a:cubicBezTo>
                    <a:pt x="5290" y="19099"/>
                    <a:pt x="5290" y="19099"/>
                    <a:pt x="5290" y="19099"/>
                  </a:cubicBezTo>
                  <a:cubicBezTo>
                    <a:pt x="5290" y="18985"/>
                    <a:pt x="5290" y="18985"/>
                    <a:pt x="5290" y="18985"/>
                  </a:cubicBezTo>
                  <a:close/>
                  <a:moveTo>
                    <a:pt x="6171" y="19099"/>
                  </a:moveTo>
                  <a:cubicBezTo>
                    <a:pt x="6612" y="19099"/>
                    <a:pt x="6612" y="19099"/>
                    <a:pt x="6612" y="19099"/>
                  </a:cubicBezTo>
                  <a:cubicBezTo>
                    <a:pt x="6612" y="19213"/>
                    <a:pt x="6612" y="19213"/>
                    <a:pt x="6612" y="19213"/>
                  </a:cubicBezTo>
                  <a:cubicBezTo>
                    <a:pt x="6171" y="19213"/>
                    <a:pt x="6171" y="19213"/>
                    <a:pt x="6171" y="19213"/>
                  </a:cubicBezTo>
                  <a:cubicBezTo>
                    <a:pt x="6171" y="19099"/>
                    <a:pt x="6171" y="19099"/>
                    <a:pt x="6171" y="19099"/>
                  </a:cubicBezTo>
                  <a:cubicBezTo>
                    <a:pt x="6171" y="19099"/>
                    <a:pt x="6171" y="19099"/>
                    <a:pt x="6171" y="19099"/>
                  </a:cubicBezTo>
                  <a:close/>
                  <a:moveTo>
                    <a:pt x="5731" y="19440"/>
                  </a:moveTo>
                  <a:cubicBezTo>
                    <a:pt x="5731" y="19440"/>
                    <a:pt x="5731" y="19440"/>
                    <a:pt x="5731" y="19440"/>
                  </a:cubicBezTo>
                  <a:cubicBezTo>
                    <a:pt x="5731" y="19326"/>
                    <a:pt x="5731" y="19326"/>
                    <a:pt x="5731" y="19326"/>
                  </a:cubicBezTo>
                  <a:cubicBezTo>
                    <a:pt x="5731" y="19326"/>
                    <a:pt x="5731" y="19326"/>
                    <a:pt x="5731" y="19326"/>
                  </a:cubicBezTo>
                  <a:cubicBezTo>
                    <a:pt x="5731" y="19213"/>
                    <a:pt x="5731" y="19213"/>
                    <a:pt x="5731" y="19213"/>
                  </a:cubicBezTo>
                  <a:cubicBezTo>
                    <a:pt x="5731" y="19213"/>
                    <a:pt x="5731" y="19213"/>
                    <a:pt x="5731" y="19213"/>
                  </a:cubicBezTo>
                  <a:cubicBezTo>
                    <a:pt x="6171" y="19326"/>
                    <a:pt x="6171" y="19326"/>
                    <a:pt x="6171" y="19326"/>
                  </a:cubicBezTo>
                  <a:cubicBezTo>
                    <a:pt x="5731" y="19440"/>
                    <a:pt x="5731" y="19440"/>
                    <a:pt x="5731" y="19440"/>
                  </a:cubicBezTo>
                  <a:close/>
                  <a:moveTo>
                    <a:pt x="7053" y="19099"/>
                  </a:moveTo>
                  <a:cubicBezTo>
                    <a:pt x="6612" y="19099"/>
                    <a:pt x="6612" y="19099"/>
                    <a:pt x="6612" y="19099"/>
                  </a:cubicBezTo>
                  <a:cubicBezTo>
                    <a:pt x="6171" y="19099"/>
                    <a:pt x="6171" y="19099"/>
                    <a:pt x="6171" y="19099"/>
                  </a:cubicBezTo>
                  <a:cubicBezTo>
                    <a:pt x="6171" y="18872"/>
                    <a:pt x="6171" y="18872"/>
                    <a:pt x="6171" y="18872"/>
                  </a:cubicBezTo>
                  <a:cubicBezTo>
                    <a:pt x="6612" y="18872"/>
                    <a:pt x="6612" y="18872"/>
                    <a:pt x="6612" y="18872"/>
                  </a:cubicBezTo>
                  <a:cubicBezTo>
                    <a:pt x="6612" y="18985"/>
                    <a:pt x="6612" y="18985"/>
                    <a:pt x="6612" y="18985"/>
                  </a:cubicBezTo>
                  <a:cubicBezTo>
                    <a:pt x="7053" y="19099"/>
                    <a:pt x="7053" y="19099"/>
                    <a:pt x="7053" y="19099"/>
                  </a:cubicBezTo>
                  <a:cubicBezTo>
                    <a:pt x="7053" y="19099"/>
                    <a:pt x="7053" y="19099"/>
                    <a:pt x="7053" y="19099"/>
                  </a:cubicBezTo>
                  <a:cubicBezTo>
                    <a:pt x="7053" y="19099"/>
                    <a:pt x="7053" y="19099"/>
                    <a:pt x="7053" y="19099"/>
                  </a:cubicBezTo>
                  <a:close/>
                  <a:moveTo>
                    <a:pt x="7053" y="19326"/>
                  </a:moveTo>
                  <a:cubicBezTo>
                    <a:pt x="6612" y="19213"/>
                    <a:pt x="6612" y="19213"/>
                    <a:pt x="6612" y="19213"/>
                  </a:cubicBezTo>
                  <a:cubicBezTo>
                    <a:pt x="6612" y="19213"/>
                    <a:pt x="6612" y="19213"/>
                    <a:pt x="6612" y="19213"/>
                  </a:cubicBezTo>
                  <a:cubicBezTo>
                    <a:pt x="7053" y="19213"/>
                    <a:pt x="7053" y="19213"/>
                    <a:pt x="7053" y="19213"/>
                  </a:cubicBezTo>
                  <a:cubicBezTo>
                    <a:pt x="7053" y="19326"/>
                    <a:pt x="7053" y="19326"/>
                    <a:pt x="7053" y="19326"/>
                  </a:cubicBezTo>
                  <a:cubicBezTo>
                    <a:pt x="7053" y="19326"/>
                    <a:pt x="7053" y="19326"/>
                    <a:pt x="7053" y="19326"/>
                  </a:cubicBezTo>
                  <a:close/>
                  <a:moveTo>
                    <a:pt x="7053" y="19440"/>
                  </a:moveTo>
                  <a:cubicBezTo>
                    <a:pt x="6612" y="19326"/>
                    <a:pt x="6612" y="19326"/>
                    <a:pt x="6612" y="19326"/>
                  </a:cubicBezTo>
                  <a:cubicBezTo>
                    <a:pt x="6612" y="19326"/>
                    <a:pt x="6612" y="19326"/>
                    <a:pt x="6612" y="19326"/>
                  </a:cubicBezTo>
                  <a:cubicBezTo>
                    <a:pt x="6612" y="19213"/>
                    <a:pt x="6612" y="19213"/>
                    <a:pt x="6612" y="19213"/>
                  </a:cubicBezTo>
                  <a:cubicBezTo>
                    <a:pt x="7053" y="19326"/>
                    <a:pt x="7053" y="19326"/>
                    <a:pt x="7053" y="19326"/>
                  </a:cubicBezTo>
                  <a:cubicBezTo>
                    <a:pt x="7053" y="19440"/>
                    <a:pt x="7053" y="19440"/>
                    <a:pt x="7053" y="19440"/>
                  </a:cubicBezTo>
                  <a:cubicBezTo>
                    <a:pt x="7053" y="19440"/>
                    <a:pt x="7053" y="19440"/>
                    <a:pt x="7053" y="19440"/>
                  </a:cubicBezTo>
                  <a:close/>
                  <a:moveTo>
                    <a:pt x="7494" y="19667"/>
                  </a:moveTo>
                  <a:cubicBezTo>
                    <a:pt x="7494" y="19667"/>
                    <a:pt x="7494" y="19667"/>
                    <a:pt x="7494" y="19667"/>
                  </a:cubicBezTo>
                  <a:cubicBezTo>
                    <a:pt x="7053" y="19554"/>
                    <a:pt x="7053" y="19554"/>
                    <a:pt x="7053" y="19554"/>
                  </a:cubicBezTo>
                  <a:cubicBezTo>
                    <a:pt x="7053" y="19554"/>
                    <a:pt x="7053" y="19554"/>
                    <a:pt x="7053" y="19554"/>
                  </a:cubicBezTo>
                  <a:cubicBezTo>
                    <a:pt x="6612" y="19554"/>
                    <a:pt x="6612" y="19554"/>
                    <a:pt x="6612" y="19554"/>
                  </a:cubicBezTo>
                  <a:cubicBezTo>
                    <a:pt x="6612" y="19554"/>
                    <a:pt x="6612" y="19554"/>
                    <a:pt x="6612" y="19554"/>
                  </a:cubicBezTo>
                  <a:cubicBezTo>
                    <a:pt x="7053" y="19554"/>
                    <a:pt x="7053" y="19554"/>
                    <a:pt x="7053" y="19554"/>
                  </a:cubicBezTo>
                  <a:cubicBezTo>
                    <a:pt x="7053" y="19554"/>
                    <a:pt x="7053" y="19554"/>
                    <a:pt x="7053" y="19554"/>
                  </a:cubicBezTo>
                  <a:cubicBezTo>
                    <a:pt x="7494" y="19554"/>
                    <a:pt x="7494" y="19554"/>
                    <a:pt x="7494" y="19554"/>
                  </a:cubicBezTo>
                  <a:cubicBezTo>
                    <a:pt x="7494" y="19554"/>
                    <a:pt x="7494" y="19554"/>
                    <a:pt x="7494" y="19554"/>
                  </a:cubicBezTo>
                  <a:cubicBezTo>
                    <a:pt x="7494" y="19667"/>
                    <a:pt x="7494" y="19667"/>
                    <a:pt x="7494" y="19667"/>
                  </a:cubicBezTo>
                  <a:close/>
                  <a:moveTo>
                    <a:pt x="8816" y="20122"/>
                  </a:moveTo>
                  <a:cubicBezTo>
                    <a:pt x="8376" y="20122"/>
                    <a:pt x="8376" y="20122"/>
                    <a:pt x="8376" y="20122"/>
                  </a:cubicBezTo>
                  <a:cubicBezTo>
                    <a:pt x="7935" y="20122"/>
                    <a:pt x="7935" y="20122"/>
                    <a:pt x="7935" y="20122"/>
                  </a:cubicBezTo>
                  <a:cubicBezTo>
                    <a:pt x="7494" y="20122"/>
                    <a:pt x="7494" y="20122"/>
                    <a:pt x="7494" y="20122"/>
                  </a:cubicBezTo>
                  <a:cubicBezTo>
                    <a:pt x="7494" y="20008"/>
                    <a:pt x="7494" y="20008"/>
                    <a:pt x="7494" y="20008"/>
                  </a:cubicBezTo>
                  <a:cubicBezTo>
                    <a:pt x="7053" y="20008"/>
                    <a:pt x="7053" y="20008"/>
                    <a:pt x="7053" y="20008"/>
                  </a:cubicBezTo>
                  <a:cubicBezTo>
                    <a:pt x="6612" y="20008"/>
                    <a:pt x="6612" y="20008"/>
                    <a:pt x="6612" y="20008"/>
                  </a:cubicBezTo>
                  <a:cubicBezTo>
                    <a:pt x="6171" y="19895"/>
                    <a:pt x="6171" y="19895"/>
                    <a:pt x="6171" y="19895"/>
                  </a:cubicBezTo>
                  <a:cubicBezTo>
                    <a:pt x="6171" y="19781"/>
                    <a:pt x="6171" y="19781"/>
                    <a:pt x="6171" y="19781"/>
                  </a:cubicBezTo>
                  <a:cubicBezTo>
                    <a:pt x="6171" y="19781"/>
                    <a:pt x="6171" y="19781"/>
                    <a:pt x="6171" y="19781"/>
                  </a:cubicBezTo>
                  <a:cubicBezTo>
                    <a:pt x="6612" y="19781"/>
                    <a:pt x="6612" y="19781"/>
                    <a:pt x="6612" y="19781"/>
                  </a:cubicBezTo>
                  <a:cubicBezTo>
                    <a:pt x="7053" y="19895"/>
                    <a:pt x="7053" y="19895"/>
                    <a:pt x="7053" y="19895"/>
                  </a:cubicBezTo>
                  <a:cubicBezTo>
                    <a:pt x="7053" y="19895"/>
                    <a:pt x="7053" y="19895"/>
                    <a:pt x="7053" y="19895"/>
                  </a:cubicBezTo>
                  <a:cubicBezTo>
                    <a:pt x="7494" y="19895"/>
                    <a:pt x="7494" y="19895"/>
                    <a:pt x="7494" y="19895"/>
                  </a:cubicBezTo>
                  <a:cubicBezTo>
                    <a:pt x="7935" y="19895"/>
                    <a:pt x="7935" y="19895"/>
                    <a:pt x="7935" y="19895"/>
                  </a:cubicBezTo>
                  <a:cubicBezTo>
                    <a:pt x="8376" y="20008"/>
                    <a:pt x="8376" y="20008"/>
                    <a:pt x="8376" y="20008"/>
                  </a:cubicBezTo>
                  <a:cubicBezTo>
                    <a:pt x="8816" y="20008"/>
                    <a:pt x="8816" y="20008"/>
                    <a:pt x="8816" y="20008"/>
                  </a:cubicBezTo>
                  <a:cubicBezTo>
                    <a:pt x="8816" y="20008"/>
                    <a:pt x="8816" y="20008"/>
                    <a:pt x="8816" y="20008"/>
                  </a:cubicBezTo>
                  <a:cubicBezTo>
                    <a:pt x="9257" y="20122"/>
                    <a:pt x="9257" y="20122"/>
                    <a:pt x="9257" y="20122"/>
                  </a:cubicBezTo>
                  <a:cubicBezTo>
                    <a:pt x="9257" y="20122"/>
                    <a:pt x="9257" y="20122"/>
                    <a:pt x="9257" y="20122"/>
                  </a:cubicBezTo>
                  <a:cubicBezTo>
                    <a:pt x="9698" y="20122"/>
                    <a:pt x="9698" y="20122"/>
                    <a:pt x="9698" y="20122"/>
                  </a:cubicBezTo>
                  <a:cubicBezTo>
                    <a:pt x="9257" y="20122"/>
                    <a:pt x="9257" y="20122"/>
                    <a:pt x="9257" y="20122"/>
                  </a:cubicBezTo>
                  <a:cubicBezTo>
                    <a:pt x="9257" y="20122"/>
                    <a:pt x="9257" y="20122"/>
                    <a:pt x="9257" y="20122"/>
                  </a:cubicBezTo>
                  <a:cubicBezTo>
                    <a:pt x="8816" y="20122"/>
                    <a:pt x="8816" y="20122"/>
                    <a:pt x="8816" y="20122"/>
                  </a:cubicBezTo>
                  <a:close/>
                  <a:moveTo>
                    <a:pt x="7494" y="20122"/>
                  </a:moveTo>
                  <a:cubicBezTo>
                    <a:pt x="7494" y="20122"/>
                    <a:pt x="7494" y="20236"/>
                    <a:pt x="7494" y="20236"/>
                  </a:cubicBezTo>
                  <a:cubicBezTo>
                    <a:pt x="7053" y="20236"/>
                    <a:pt x="7053" y="20236"/>
                    <a:pt x="7053" y="20236"/>
                  </a:cubicBezTo>
                  <a:cubicBezTo>
                    <a:pt x="7494" y="20122"/>
                    <a:pt x="7494" y="20122"/>
                    <a:pt x="7494" y="20122"/>
                  </a:cubicBezTo>
                  <a:close/>
                  <a:moveTo>
                    <a:pt x="10139" y="20577"/>
                  </a:moveTo>
                  <a:cubicBezTo>
                    <a:pt x="10139" y="20577"/>
                    <a:pt x="10139" y="20577"/>
                    <a:pt x="10139" y="20577"/>
                  </a:cubicBezTo>
                  <a:cubicBezTo>
                    <a:pt x="10580" y="20577"/>
                    <a:pt x="10580" y="20577"/>
                    <a:pt x="10580" y="20577"/>
                  </a:cubicBezTo>
                  <a:cubicBezTo>
                    <a:pt x="10139" y="20577"/>
                    <a:pt x="10139" y="20577"/>
                    <a:pt x="10139" y="20577"/>
                  </a:cubicBezTo>
                  <a:cubicBezTo>
                    <a:pt x="10139" y="20577"/>
                    <a:pt x="10139" y="20577"/>
                    <a:pt x="10139" y="20577"/>
                  </a:cubicBezTo>
                  <a:cubicBezTo>
                    <a:pt x="10139" y="20577"/>
                    <a:pt x="10139" y="20577"/>
                    <a:pt x="10139" y="20577"/>
                  </a:cubicBezTo>
                  <a:close/>
                  <a:moveTo>
                    <a:pt x="11020" y="20577"/>
                  </a:moveTo>
                  <a:cubicBezTo>
                    <a:pt x="11020" y="20691"/>
                    <a:pt x="11020" y="20691"/>
                    <a:pt x="11020" y="20691"/>
                  </a:cubicBezTo>
                  <a:cubicBezTo>
                    <a:pt x="10580" y="20577"/>
                    <a:pt x="10580" y="20577"/>
                    <a:pt x="10580" y="20577"/>
                  </a:cubicBezTo>
                  <a:cubicBezTo>
                    <a:pt x="10580" y="20577"/>
                    <a:pt x="10580" y="20577"/>
                    <a:pt x="10580" y="20577"/>
                  </a:cubicBezTo>
                  <a:cubicBezTo>
                    <a:pt x="10139" y="20463"/>
                    <a:pt x="10139" y="20463"/>
                    <a:pt x="10139" y="20463"/>
                  </a:cubicBezTo>
                  <a:cubicBezTo>
                    <a:pt x="9698" y="20463"/>
                    <a:pt x="9698" y="20463"/>
                    <a:pt x="9698" y="20463"/>
                  </a:cubicBezTo>
                  <a:cubicBezTo>
                    <a:pt x="9698" y="20463"/>
                    <a:pt x="9698" y="20463"/>
                    <a:pt x="9698" y="20463"/>
                  </a:cubicBezTo>
                  <a:cubicBezTo>
                    <a:pt x="9257" y="20349"/>
                    <a:pt x="9257" y="20349"/>
                    <a:pt x="9257" y="20349"/>
                  </a:cubicBezTo>
                  <a:cubicBezTo>
                    <a:pt x="8816" y="20349"/>
                    <a:pt x="8816" y="20349"/>
                    <a:pt x="8816" y="20349"/>
                  </a:cubicBezTo>
                  <a:cubicBezTo>
                    <a:pt x="8816" y="20349"/>
                    <a:pt x="8816" y="20349"/>
                    <a:pt x="8816" y="20349"/>
                  </a:cubicBezTo>
                  <a:cubicBezTo>
                    <a:pt x="8376" y="20236"/>
                    <a:pt x="8376" y="20236"/>
                    <a:pt x="8376" y="20236"/>
                  </a:cubicBezTo>
                  <a:cubicBezTo>
                    <a:pt x="8376" y="20236"/>
                    <a:pt x="8376" y="20236"/>
                    <a:pt x="8376" y="20236"/>
                  </a:cubicBezTo>
                  <a:cubicBezTo>
                    <a:pt x="8376" y="20122"/>
                    <a:pt x="8376" y="20122"/>
                    <a:pt x="8376" y="20122"/>
                  </a:cubicBezTo>
                  <a:cubicBezTo>
                    <a:pt x="8816" y="20122"/>
                    <a:pt x="8816" y="20122"/>
                    <a:pt x="8816" y="20122"/>
                  </a:cubicBezTo>
                  <a:cubicBezTo>
                    <a:pt x="8816" y="20236"/>
                    <a:pt x="8816" y="20236"/>
                    <a:pt x="8816" y="20236"/>
                  </a:cubicBezTo>
                  <a:cubicBezTo>
                    <a:pt x="9257" y="20236"/>
                    <a:pt x="9257" y="20236"/>
                    <a:pt x="9257" y="20236"/>
                  </a:cubicBezTo>
                  <a:cubicBezTo>
                    <a:pt x="9698" y="20236"/>
                    <a:pt x="9698" y="20236"/>
                    <a:pt x="9698" y="20236"/>
                  </a:cubicBezTo>
                  <a:cubicBezTo>
                    <a:pt x="9698" y="20236"/>
                    <a:pt x="9698" y="20236"/>
                    <a:pt x="9698" y="20236"/>
                  </a:cubicBezTo>
                  <a:cubicBezTo>
                    <a:pt x="10580" y="20236"/>
                    <a:pt x="10580" y="20236"/>
                    <a:pt x="10580" y="20236"/>
                  </a:cubicBezTo>
                  <a:cubicBezTo>
                    <a:pt x="10580" y="20349"/>
                    <a:pt x="10580" y="20349"/>
                    <a:pt x="10580" y="20349"/>
                  </a:cubicBezTo>
                  <a:cubicBezTo>
                    <a:pt x="10580" y="20349"/>
                    <a:pt x="10580" y="20349"/>
                    <a:pt x="10580" y="20349"/>
                  </a:cubicBezTo>
                  <a:cubicBezTo>
                    <a:pt x="11020" y="20349"/>
                    <a:pt x="11020" y="20349"/>
                    <a:pt x="11020" y="20349"/>
                  </a:cubicBezTo>
                  <a:cubicBezTo>
                    <a:pt x="11461" y="20349"/>
                    <a:pt x="11461" y="20349"/>
                    <a:pt x="11461" y="20349"/>
                  </a:cubicBezTo>
                  <a:cubicBezTo>
                    <a:pt x="11461" y="20463"/>
                    <a:pt x="11461" y="20463"/>
                    <a:pt x="11461" y="20463"/>
                  </a:cubicBezTo>
                  <a:cubicBezTo>
                    <a:pt x="11461" y="20463"/>
                    <a:pt x="11461" y="20463"/>
                    <a:pt x="11461" y="20463"/>
                  </a:cubicBezTo>
                  <a:cubicBezTo>
                    <a:pt x="11020" y="20463"/>
                    <a:pt x="11020" y="20463"/>
                    <a:pt x="11020" y="20463"/>
                  </a:cubicBezTo>
                  <a:cubicBezTo>
                    <a:pt x="11461" y="20463"/>
                    <a:pt x="11461" y="20463"/>
                    <a:pt x="11461" y="20463"/>
                  </a:cubicBezTo>
                  <a:cubicBezTo>
                    <a:pt x="11461" y="20463"/>
                    <a:pt x="11461" y="20463"/>
                    <a:pt x="11461" y="20463"/>
                  </a:cubicBezTo>
                  <a:cubicBezTo>
                    <a:pt x="11020" y="20577"/>
                    <a:pt x="11020" y="20577"/>
                    <a:pt x="11020" y="20577"/>
                  </a:cubicBezTo>
                  <a:cubicBezTo>
                    <a:pt x="11020" y="20577"/>
                    <a:pt x="11020" y="20577"/>
                    <a:pt x="11020" y="20577"/>
                  </a:cubicBezTo>
                  <a:close/>
                  <a:moveTo>
                    <a:pt x="11461" y="20577"/>
                  </a:moveTo>
                  <a:cubicBezTo>
                    <a:pt x="11461" y="20691"/>
                    <a:pt x="11461" y="20691"/>
                    <a:pt x="11461" y="20691"/>
                  </a:cubicBezTo>
                  <a:cubicBezTo>
                    <a:pt x="11461" y="20691"/>
                    <a:pt x="11461" y="20691"/>
                    <a:pt x="11461" y="20691"/>
                  </a:cubicBezTo>
                  <a:cubicBezTo>
                    <a:pt x="11461" y="20691"/>
                    <a:pt x="11461" y="20691"/>
                    <a:pt x="11461" y="20691"/>
                  </a:cubicBezTo>
                  <a:cubicBezTo>
                    <a:pt x="11902" y="20577"/>
                    <a:pt x="11902" y="20577"/>
                    <a:pt x="11902" y="20577"/>
                  </a:cubicBezTo>
                  <a:cubicBezTo>
                    <a:pt x="11902" y="20577"/>
                    <a:pt x="11902" y="20577"/>
                    <a:pt x="11902" y="20577"/>
                  </a:cubicBezTo>
                  <a:cubicBezTo>
                    <a:pt x="11902" y="20577"/>
                    <a:pt x="11902" y="20577"/>
                    <a:pt x="11902" y="20577"/>
                  </a:cubicBezTo>
                  <a:cubicBezTo>
                    <a:pt x="11461" y="20577"/>
                    <a:pt x="11461" y="20577"/>
                    <a:pt x="11461" y="20577"/>
                  </a:cubicBezTo>
                  <a:close/>
                  <a:moveTo>
                    <a:pt x="13665" y="20463"/>
                  </a:moveTo>
                  <a:cubicBezTo>
                    <a:pt x="13665" y="20577"/>
                    <a:pt x="13665" y="20577"/>
                    <a:pt x="13665" y="20577"/>
                  </a:cubicBezTo>
                  <a:cubicBezTo>
                    <a:pt x="13665" y="20691"/>
                    <a:pt x="13665" y="20691"/>
                    <a:pt x="13665" y="20691"/>
                  </a:cubicBezTo>
                  <a:cubicBezTo>
                    <a:pt x="13665" y="20691"/>
                    <a:pt x="13665" y="20691"/>
                    <a:pt x="13665" y="20691"/>
                  </a:cubicBezTo>
                  <a:cubicBezTo>
                    <a:pt x="13224" y="20691"/>
                    <a:pt x="13224" y="20691"/>
                    <a:pt x="13224" y="20691"/>
                  </a:cubicBezTo>
                  <a:cubicBezTo>
                    <a:pt x="13224" y="20577"/>
                    <a:pt x="13224" y="20577"/>
                    <a:pt x="13224" y="20577"/>
                  </a:cubicBezTo>
                  <a:cubicBezTo>
                    <a:pt x="12784" y="20691"/>
                    <a:pt x="12784" y="20691"/>
                    <a:pt x="12784" y="20691"/>
                  </a:cubicBezTo>
                  <a:cubicBezTo>
                    <a:pt x="12784" y="20577"/>
                    <a:pt x="12784" y="20577"/>
                    <a:pt x="12784" y="20577"/>
                  </a:cubicBezTo>
                  <a:cubicBezTo>
                    <a:pt x="12343" y="20577"/>
                    <a:pt x="12343" y="20577"/>
                    <a:pt x="12343" y="20577"/>
                  </a:cubicBezTo>
                  <a:cubicBezTo>
                    <a:pt x="12343" y="20577"/>
                    <a:pt x="12343" y="20577"/>
                    <a:pt x="12343" y="20577"/>
                  </a:cubicBezTo>
                  <a:cubicBezTo>
                    <a:pt x="11902" y="20577"/>
                    <a:pt x="11902" y="20577"/>
                    <a:pt x="11902" y="20577"/>
                  </a:cubicBezTo>
                  <a:cubicBezTo>
                    <a:pt x="11902" y="20577"/>
                    <a:pt x="11902" y="20577"/>
                    <a:pt x="11902" y="20577"/>
                  </a:cubicBezTo>
                  <a:cubicBezTo>
                    <a:pt x="11902" y="20463"/>
                    <a:pt x="11902" y="20463"/>
                    <a:pt x="11902" y="20463"/>
                  </a:cubicBezTo>
                  <a:cubicBezTo>
                    <a:pt x="12343" y="20463"/>
                    <a:pt x="12343" y="20463"/>
                    <a:pt x="12343" y="20463"/>
                  </a:cubicBezTo>
                  <a:cubicBezTo>
                    <a:pt x="12343" y="20463"/>
                    <a:pt x="12343" y="20463"/>
                    <a:pt x="12343" y="20463"/>
                  </a:cubicBezTo>
                  <a:cubicBezTo>
                    <a:pt x="13224" y="20463"/>
                    <a:pt x="13224" y="20463"/>
                    <a:pt x="13224" y="20463"/>
                  </a:cubicBezTo>
                  <a:cubicBezTo>
                    <a:pt x="13224" y="20577"/>
                    <a:pt x="13224" y="20577"/>
                    <a:pt x="13224" y="20577"/>
                  </a:cubicBezTo>
                  <a:cubicBezTo>
                    <a:pt x="13224" y="20463"/>
                    <a:pt x="13224" y="20463"/>
                    <a:pt x="13224" y="20463"/>
                  </a:cubicBezTo>
                  <a:cubicBezTo>
                    <a:pt x="13665" y="20463"/>
                    <a:pt x="13665" y="20463"/>
                    <a:pt x="13665" y="20463"/>
                  </a:cubicBezTo>
                  <a:cubicBezTo>
                    <a:pt x="13665" y="20463"/>
                    <a:pt x="13665" y="20463"/>
                    <a:pt x="13665" y="20463"/>
                  </a:cubicBezTo>
                  <a:close/>
                  <a:moveTo>
                    <a:pt x="14988" y="20463"/>
                  </a:moveTo>
                  <a:cubicBezTo>
                    <a:pt x="14547" y="20463"/>
                    <a:pt x="14547" y="20463"/>
                    <a:pt x="14547" y="20463"/>
                  </a:cubicBezTo>
                  <a:cubicBezTo>
                    <a:pt x="14547" y="20349"/>
                    <a:pt x="14547" y="20349"/>
                    <a:pt x="14547" y="20349"/>
                  </a:cubicBezTo>
                  <a:cubicBezTo>
                    <a:pt x="14547" y="20349"/>
                    <a:pt x="14547" y="20349"/>
                    <a:pt x="14547" y="20349"/>
                  </a:cubicBezTo>
                  <a:cubicBezTo>
                    <a:pt x="14547" y="20236"/>
                    <a:pt x="14547" y="20236"/>
                    <a:pt x="14547" y="20236"/>
                  </a:cubicBezTo>
                  <a:cubicBezTo>
                    <a:pt x="14106" y="20236"/>
                    <a:pt x="14106" y="20236"/>
                    <a:pt x="14106" y="20236"/>
                  </a:cubicBezTo>
                  <a:cubicBezTo>
                    <a:pt x="14106" y="20122"/>
                    <a:pt x="14106" y="20122"/>
                    <a:pt x="14106" y="20122"/>
                  </a:cubicBezTo>
                  <a:cubicBezTo>
                    <a:pt x="14106" y="20008"/>
                    <a:pt x="14106" y="20008"/>
                    <a:pt x="14106" y="20008"/>
                  </a:cubicBezTo>
                  <a:cubicBezTo>
                    <a:pt x="14106" y="20122"/>
                    <a:pt x="14106" y="20122"/>
                    <a:pt x="14106" y="20122"/>
                  </a:cubicBezTo>
                  <a:cubicBezTo>
                    <a:pt x="13665" y="20236"/>
                    <a:pt x="13665" y="20236"/>
                    <a:pt x="13665" y="20236"/>
                  </a:cubicBezTo>
                  <a:cubicBezTo>
                    <a:pt x="14106" y="20349"/>
                    <a:pt x="14106" y="20349"/>
                    <a:pt x="14106" y="20349"/>
                  </a:cubicBezTo>
                  <a:cubicBezTo>
                    <a:pt x="13665" y="20349"/>
                    <a:pt x="13665" y="20349"/>
                    <a:pt x="13665" y="20349"/>
                  </a:cubicBezTo>
                  <a:cubicBezTo>
                    <a:pt x="13665" y="20463"/>
                    <a:pt x="13665" y="20463"/>
                    <a:pt x="13665" y="20463"/>
                  </a:cubicBezTo>
                  <a:cubicBezTo>
                    <a:pt x="14106" y="20463"/>
                    <a:pt x="14106" y="20463"/>
                    <a:pt x="14106" y="20463"/>
                  </a:cubicBezTo>
                  <a:cubicBezTo>
                    <a:pt x="14547" y="20463"/>
                    <a:pt x="14547" y="20463"/>
                    <a:pt x="14547" y="20463"/>
                  </a:cubicBezTo>
                  <a:cubicBezTo>
                    <a:pt x="14547" y="20577"/>
                    <a:pt x="14547" y="20577"/>
                    <a:pt x="14547" y="20577"/>
                  </a:cubicBezTo>
                  <a:cubicBezTo>
                    <a:pt x="14988" y="20463"/>
                    <a:pt x="14988" y="20463"/>
                    <a:pt x="14988" y="20463"/>
                  </a:cubicBezTo>
                  <a:close/>
                  <a:moveTo>
                    <a:pt x="13224" y="21145"/>
                  </a:moveTo>
                  <a:cubicBezTo>
                    <a:pt x="13665" y="21145"/>
                    <a:pt x="13665" y="21145"/>
                    <a:pt x="13665" y="21145"/>
                  </a:cubicBezTo>
                  <a:cubicBezTo>
                    <a:pt x="13665" y="21145"/>
                    <a:pt x="13665" y="21145"/>
                    <a:pt x="13665" y="21145"/>
                  </a:cubicBezTo>
                  <a:cubicBezTo>
                    <a:pt x="13665" y="21259"/>
                    <a:pt x="13665" y="21259"/>
                    <a:pt x="13665" y="21259"/>
                  </a:cubicBezTo>
                  <a:cubicBezTo>
                    <a:pt x="13224" y="21145"/>
                    <a:pt x="13224" y="21145"/>
                    <a:pt x="13224" y="21145"/>
                  </a:cubicBezTo>
                  <a:close/>
                  <a:moveTo>
                    <a:pt x="13665" y="21032"/>
                  </a:moveTo>
                  <a:cubicBezTo>
                    <a:pt x="13224" y="21032"/>
                    <a:pt x="13224" y="21032"/>
                    <a:pt x="13224" y="21032"/>
                  </a:cubicBezTo>
                  <a:cubicBezTo>
                    <a:pt x="13665" y="21032"/>
                    <a:pt x="13665" y="21032"/>
                    <a:pt x="13665" y="21032"/>
                  </a:cubicBezTo>
                  <a:cubicBezTo>
                    <a:pt x="13665" y="21032"/>
                    <a:pt x="13665" y="21032"/>
                    <a:pt x="13665" y="21032"/>
                  </a:cubicBezTo>
                  <a:cubicBezTo>
                    <a:pt x="13665" y="21032"/>
                    <a:pt x="13665" y="21032"/>
                    <a:pt x="13665" y="21032"/>
                  </a:cubicBezTo>
                  <a:cubicBezTo>
                    <a:pt x="13665" y="21032"/>
                    <a:pt x="13665" y="21032"/>
                    <a:pt x="13665" y="21032"/>
                  </a:cubicBezTo>
                  <a:close/>
                  <a:moveTo>
                    <a:pt x="21159" y="21600"/>
                  </a:moveTo>
                  <a:cubicBezTo>
                    <a:pt x="21159" y="21486"/>
                    <a:pt x="21159" y="21486"/>
                    <a:pt x="21159" y="21486"/>
                  </a:cubicBezTo>
                  <a:cubicBezTo>
                    <a:pt x="21159" y="21486"/>
                    <a:pt x="21159" y="21486"/>
                    <a:pt x="21159" y="21486"/>
                  </a:cubicBezTo>
                  <a:cubicBezTo>
                    <a:pt x="21159" y="21373"/>
                    <a:pt x="21159" y="21373"/>
                    <a:pt x="21159" y="21373"/>
                  </a:cubicBezTo>
                  <a:cubicBezTo>
                    <a:pt x="21159" y="21373"/>
                    <a:pt x="21159" y="21373"/>
                    <a:pt x="21159" y="21373"/>
                  </a:cubicBezTo>
                  <a:cubicBezTo>
                    <a:pt x="21600" y="21486"/>
                    <a:pt x="21600" y="21486"/>
                    <a:pt x="21600" y="21486"/>
                  </a:cubicBezTo>
                  <a:cubicBezTo>
                    <a:pt x="21600" y="21600"/>
                    <a:pt x="21600" y="21600"/>
                    <a:pt x="21600" y="21600"/>
                  </a:cubicBezTo>
                  <a:cubicBezTo>
                    <a:pt x="21159" y="21600"/>
                    <a:pt x="21159" y="21600"/>
                    <a:pt x="21159" y="21600"/>
                  </a:cubicBezTo>
                  <a:close/>
                  <a:moveTo>
                    <a:pt x="16310" y="21145"/>
                  </a:moveTo>
                  <a:cubicBezTo>
                    <a:pt x="16751" y="21032"/>
                    <a:pt x="16751" y="21032"/>
                    <a:pt x="16751" y="21032"/>
                  </a:cubicBezTo>
                  <a:cubicBezTo>
                    <a:pt x="16751" y="21032"/>
                    <a:pt x="16751" y="21032"/>
                    <a:pt x="16751" y="21032"/>
                  </a:cubicBezTo>
                  <a:cubicBezTo>
                    <a:pt x="17192" y="21032"/>
                    <a:pt x="17192" y="21032"/>
                    <a:pt x="17192" y="21032"/>
                  </a:cubicBezTo>
                  <a:cubicBezTo>
                    <a:pt x="17633" y="21032"/>
                    <a:pt x="17633" y="21032"/>
                    <a:pt x="17633" y="21032"/>
                  </a:cubicBezTo>
                  <a:cubicBezTo>
                    <a:pt x="18514" y="21032"/>
                    <a:pt x="18514" y="21032"/>
                    <a:pt x="18514" y="21032"/>
                  </a:cubicBezTo>
                  <a:cubicBezTo>
                    <a:pt x="18955" y="20918"/>
                    <a:pt x="18955" y="20918"/>
                    <a:pt x="18955" y="20918"/>
                  </a:cubicBezTo>
                  <a:cubicBezTo>
                    <a:pt x="19837" y="21032"/>
                    <a:pt x="19837" y="21032"/>
                    <a:pt x="19837" y="21032"/>
                  </a:cubicBezTo>
                  <a:cubicBezTo>
                    <a:pt x="20278" y="21032"/>
                    <a:pt x="20278" y="21032"/>
                    <a:pt x="20278" y="21032"/>
                  </a:cubicBezTo>
                  <a:cubicBezTo>
                    <a:pt x="20718" y="20918"/>
                    <a:pt x="20718" y="20918"/>
                    <a:pt x="20718" y="20918"/>
                  </a:cubicBezTo>
                  <a:cubicBezTo>
                    <a:pt x="21159" y="21032"/>
                    <a:pt x="21159" y="21032"/>
                    <a:pt x="21159" y="21032"/>
                  </a:cubicBezTo>
                  <a:cubicBezTo>
                    <a:pt x="21159" y="21032"/>
                    <a:pt x="21159" y="21032"/>
                    <a:pt x="21159" y="21032"/>
                  </a:cubicBezTo>
                  <a:cubicBezTo>
                    <a:pt x="21159" y="21145"/>
                    <a:pt x="21159" y="21145"/>
                    <a:pt x="21159" y="21145"/>
                  </a:cubicBezTo>
                  <a:cubicBezTo>
                    <a:pt x="21159" y="21145"/>
                    <a:pt x="21159" y="21145"/>
                    <a:pt x="21159" y="21145"/>
                  </a:cubicBezTo>
                  <a:cubicBezTo>
                    <a:pt x="20718" y="21259"/>
                    <a:pt x="20718" y="21259"/>
                    <a:pt x="20718" y="21259"/>
                  </a:cubicBezTo>
                  <a:cubicBezTo>
                    <a:pt x="20718" y="21145"/>
                    <a:pt x="20718" y="21145"/>
                    <a:pt x="20718" y="21145"/>
                  </a:cubicBezTo>
                  <a:cubicBezTo>
                    <a:pt x="20278" y="21145"/>
                    <a:pt x="20278" y="21145"/>
                    <a:pt x="20278" y="21145"/>
                  </a:cubicBezTo>
                  <a:cubicBezTo>
                    <a:pt x="19837" y="21145"/>
                    <a:pt x="19837" y="21145"/>
                    <a:pt x="19837" y="21145"/>
                  </a:cubicBezTo>
                  <a:cubicBezTo>
                    <a:pt x="19396" y="21145"/>
                    <a:pt x="19396" y="21145"/>
                    <a:pt x="19396" y="21145"/>
                  </a:cubicBezTo>
                  <a:cubicBezTo>
                    <a:pt x="19396" y="21145"/>
                    <a:pt x="19396" y="21145"/>
                    <a:pt x="19396" y="21145"/>
                  </a:cubicBezTo>
                  <a:cubicBezTo>
                    <a:pt x="19396" y="21032"/>
                    <a:pt x="19396" y="21032"/>
                    <a:pt x="19396" y="21032"/>
                  </a:cubicBezTo>
                  <a:cubicBezTo>
                    <a:pt x="18955" y="21032"/>
                    <a:pt x="18955" y="21032"/>
                    <a:pt x="18955" y="21032"/>
                  </a:cubicBezTo>
                  <a:cubicBezTo>
                    <a:pt x="18514" y="21145"/>
                    <a:pt x="18514" y="21145"/>
                    <a:pt x="18514" y="21145"/>
                  </a:cubicBezTo>
                  <a:cubicBezTo>
                    <a:pt x="18514" y="21145"/>
                    <a:pt x="18514" y="21145"/>
                    <a:pt x="18514" y="21145"/>
                  </a:cubicBezTo>
                  <a:cubicBezTo>
                    <a:pt x="18073" y="21145"/>
                    <a:pt x="18073" y="21145"/>
                    <a:pt x="18073" y="21145"/>
                  </a:cubicBezTo>
                  <a:cubicBezTo>
                    <a:pt x="18514" y="21259"/>
                    <a:pt x="18514" y="21259"/>
                    <a:pt x="18514" y="21259"/>
                  </a:cubicBezTo>
                  <a:cubicBezTo>
                    <a:pt x="18514" y="21145"/>
                    <a:pt x="18514" y="21145"/>
                    <a:pt x="18514" y="21145"/>
                  </a:cubicBezTo>
                  <a:cubicBezTo>
                    <a:pt x="18955" y="21259"/>
                    <a:pt x="18955" y="21259"/>
                    <a:pt x="18955" y="21259"/>
                  </a:cubicBezTo>
                  <a:cubicBezTo>
                    <a:pt x="18955" y="21259"/>
                    <a:pt x="18955" y="21259"/>
                    <a:pt x="18955" y="21259"/>
                  </a:cubicBezTo>
                  <a:cubicBezTo>
                    <a:pt x="18955" y="21259"/>
                    <a:pt x="18955" y="21259"/>
                    <a:pt x="18955" y="21259"/>
                  </a:cubicBezTo>
                  <a:cubicBezTo>
                    <a:pt x="19396" y="21373"/>
                    <a:pt x="19396" y="21373"/>
                    <a:pt x="19396" y="21373"/>
                  </a:cubicBezTo>
                  <a:cubicBezTo>
                    <a:pt x="19837" y="21373"/>
                    <a:pt x="19837" y="21373"/>
                    <a:pt x="19837" y="21373"/>
                  </a:cubicBezTo>
                  <a:cubicBezTo>
                    <a:pt x="19837" y="21486"/>
                    <a:pt x="19837" y="21486"/>
                    <a:pt x="19837" y="21486"/>
                  </a:cubicBezTo>
                  <a:cubicBezTo>
                    <a:pt x="19396" y="21486"/>
                    <a:pt x="19396" y="21486"/>
                    <a:pt x="19396" y="21486"/>
                  </a:cubicBezTo>
                  <a:cubicBezTo>
                    <a:pt x="18955" y="21373"/>
                    <a:pt x="18955" y="21373"/>
                    <a:pt x="18955" y="21373"/>
                  </a:cubicBezTo>
                  <a:cubicBezTo>
                    <a:pt x="18955" y="21373"/>
                    <a:pt x="18955" y="21373"/>
                    <a:pt x="18955" y="21373"/>
                  </a:cubicBezTo>
                  <a:cubicBezTo>
                    <a:pt x="18514" y="21373"/>
                    <a:pt x="18514" y="21373"/>
                    <a:pt x="18514" y="21373"/>
                  </a:cubicBezTo>
                  <a:cubicBezTo>
                    <a:pt x="18073" y="21373"/>
                    <a:pt x="18073" y="21373"/>
                    <a:pt x="18073" y="21373"/>
                  </a:cubicBezTo>
                  <a:cubicBezTo>
                    <a:pt x="18073" y="21259"/>
                    <a:pt x="18073" y="21259"/>
                    <a:pt x="18073" y="21259"/>
                  </a:cubicBezTo>
                  <a:cubicBezTo>
                    <a:pt x="17633" y="21259"/>
                    <a:pt x="17633" y="21259"/>
                    <a:pt x="17633" y="21259"/>
                  </a:cubicBezTo>
                  <a:cubicBezTo>
                    <a:pt x="17633" y="21373"/>
                    <a:pt x="17633" y="21373"/>
                    <a:pt x="17633" y="21373"/>
                  </a:cubicBezTo>
                  <a:cubicBezTo>
                    <a:pt x="18073" y="21373"/>
                    <a:pt x="18073" y="21373"/>
                    <a:pt x="18073" y="21373"/>
                  </a:cubicBezTo>
                  <a:cubicBezTo>
                    <a:pt x="18073" y="21486"/>
                    <a:pt x="18073" y="21486"/>
                    <a:pt x="18073" y="21486"/>
                  </a:cubicBezTo>
                  <a:cubicBezTo>
                    <a:pt x="17633" y="21486"/>
                    <a:pt x="17633" y="21486"/>
                    <a:pt x="17633" y="21486"/>
                  </a:cubicBezTo>
                  <a:cubicBezTo>
                    <a:pt x="17192" y="21373"/>
                    <a:pt x="17192" y="21373"/>
                    <a:pt x="17192" y="21373"/>
                  </a:cubicBezTo>
                  <a:cubicBezTo>
                    <a:pt x="17192" y="21373"/>
                    <a:pt x="17192" y="21373"/>
                    <a:pt x="17192" y="21373"/>
                  </a:cubicBezTo>
                  <a:cubicBezTo>
                    <a:pt x="16751" y="21373"/>
                    <a:pt x="16751" y="21373"/>
                    <a:pt x="16751" y="21373"/>
                  </a:cubicBezTo>
                  <a:cubicBezTo>
                    <a:pt x="16751" y="21373"/>
                    <a:pt x="16751" y="21373"/>
                    <a:pt x="16751" y="21373"/>
                  </a:cubicBezTo>
                  <a:cubicBezTo>
                    <a:pt x="16751" y="21259"/>
                    <a:pt x="16751" y="21259"/>
                    <a:pt x="16751" y="21259"/>
                  </a:cubicBezTo>
                  <a:cubicBezTo>
                    <a:pt x="16310" y="21373"/>
                    <a:pt x="16310" y="21373"/>
                    <a:pt x="16310" y="21373"/>
                  </a:cubicBezTo>
                  <a:cubicBezTo>
                    <a:pt x="16310" y="21259"/>
                    <a:pt x="16310" y="21259"/>
                    <a:pt x="16310" y="21259"/>
                  </a:cubicBezTo>
                  <a:cubicBezTo>
                    <a:pt x="16310" y="21259"/>
                    <a:pt x="16310" y="21259"/>
                    <a:pt x="16310" y="21259"/>
                  </a:cubicBezTo>
                  <a:cubicBezTo>
                    <a:pt x="16310" y="21259"/>
                    <a:pt x="16310" y="21259"/>
                    <a:pt x="16310" y="21259"/>
                  </a:cubicBezTo>
                  <a:cubicBezTo>
                    <a:pt x="17192" y="21145"/>
                    <a:pt x="17192" y="21145"/>
                    <a:pt x="17192" y="21145"/>
                  </a:cubicBezTo>
                  <a:cubicBezTo>
                    <a:pt x="16751" y="21145"/>
                    <a:pt x="16751" y="21145"/>
                    <a:pt x="16751" y="21145"/>
                  </a:cubicBezTo>
                  <a:cubicBezTo>
                    <a:pt x="16751" y="21145"/>
                    <a:pt x="16751" y="21145"/>
                    <a:pt x="16751" y="21145"/>
                  </a:cubicBezTo>
                  <a:lnTo>
                    <a:pt x="16310" y="21145"/>
                  </a:lnTo>
                  <a:close/>
                  <a:moveTo>
                    <a:pt x="16310" y="2114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1" name="Google Shape;961;p16"/>
            <p:cNvSpPr/>
            <p:nvPr/>
          </p:nvSpPr>
          <p:spPr>
            <a:xfrm>
              <a:off x="4310" y="4042"/>
              <a:ext cx="8" cy="10"/>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2" name="Google Shape;962;p16"/>
            <p:cNvSpPr/>
            <p:nvPr/>
          </p:nvSpPr>
          <p:spPr>
            <a:xfrm>
              <a:off x="4330" y="4052"/>
              <a:ext cx="28" cy="27"/>
            </a:xfrm>
            <a:custGeom>
              <a:avLst/>
              <a:gdLst/>
              <a:ahLst/>
              <a:cxnLst/>
              <a:rect l="l" t="t" r="r" b="b"/>
              <a:pathLst>
                <a:path w="21600" h="21600" extrusionOk="0">
                  <a:moveTo>
                    <a:pt x="21600" y="21600"/>
                  </a:moveTo>
                  <a:lnTo>
                    <a:pt x="13745" y="21600"/>
                  </a:lnTo>
                  <a:lnTo>
                    <a:pt x="21600" y="21600"/>
                  </a:lnTo>
                  <a:close/>
                  <a:moveTo>
                    <a:pt x="13745" y="0"/>
                  </a:moveTo>
                  <a:lnTo>
                    <a:pt x="7855" y="7855"/>
                  </a:lnTo>
                  <a:lnTo>
                    <a:pt x="13745" y="7855"/>
                  </a:lnTo>
                  <a:lnTo>
                    <a:pt x="21600" y="15709"/>
                  </a:lnTo>
                  <a:lnTo>
                    <a:pt x="13745" y="0"/>
                  </a:lnTo>
                  <a:close/>
                  <a:moveTo>
                    <a:pt x="0" y="7855"/>
                  </a:moveTo>
                  <a:lnTo>
                    <a:pt x="7855" y="15709"/>
                  </a:lnTo>
                  <a:lnTo>
                    <a:pt x="7855" y="21600"/>
                  </a:lnTo>
                  <a:lnTo>
                    <a:pt x="0" y="7855"/>
                  </a:lnTo>
                  <a:close/>
                  <a:moveTo>
                    <a:pt x="0" y="7855"/>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3" name="Google Shape;963;p16"/>
            <p:cNvSpPr/>
            <p:nvPr/>
          </p:nvSpPr>
          <p:spPr>
            <a:xfrm>
              <a:off x="4340" y="4089"/>
              <a:ext cx="8" cy="17"/>
            </a:xfrm>
            <a:custGeom>
              <a:avLst/>
              <a:gdLst/>
              <a:ahLst/>
              <a:cxnLst/>
              <a:rect l="l" t="t" r="r" b="b"/>
              <a:pathLst>
                <a:path w="21600" h="21600" extrusionOk="0">
                  <a:moveTo>
                    <a:pt x="0" y="0"/>
                  </a:moveTo>
                  <a:cubicBezTo>
                    <a:pt x="21600" y="10800"/>
                    <a:pt x="21600" y="10800"/>
                    <a:pt x="21600" y="10800"/>
                  </a:cubicBezTo>
                  <a:cubicBezTo>
                    <a:pt x="21600" y="21600"/>
                    <a:pt x="21600" y="21600"/>
                    <a:pt x="21600" y="21600"/>
                  </a:cubicBezTo>
                  <a:cubicBezTo>
                    <a:pt x="0" y="21600"/>
                    <a:pt x="0" y="21600"/>
                    <a:pt x="0" y="21600"/>
                  </a:cubicBezTo>
                  <a:cubicBezTo>
                    <a:pt x="0" y="10800"/>
                    <a:pt x="0" y="10800"/>
                    <a:pt x="0" y="10800"/>
                  </a:cubicBezTo>
                  <a:cubicBezTo>
                    <a:pt x="0" y="10800"/>
                    <a:pt x="21600" y="0"/>
                    <a:pt x="0" y="0"/>
                  </a:cubicBezTo>
                  <a:close/>
                  <a:moveTo>
                    <a:pt x="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4" name="Google Shape;964;p16"/>
            <p:cNvSpPr/>
            <p:nvPr/>
          </p:nvSpPr>
          <p:spPr>
            <a:xfrm>
              <a:off x="4340" y="4116"/>
              <a:ext cx="28" cy="54"/>
            </a:xfrm>
            <a:custGeom>
              <a:avLst/>
              <a:gdLst/>
              <a:ahLst/>
              <a:cxnLst/>
              <a:rect l="l" t="t" r="r" b="b"/>
              <a:pathLst>
                <a:path w="21600" h="21600" extrusionOk="0">
                  <a:moveTo>
                    <a:pt x="13745" y="14727"/>
                  </a:moveTo>
                  <a:lnTo>
                    <a:pt x="5891" y="18655"/>
                  </a:lnTo>
                  <a:lnTo>
                    <a:pt x="5891" y="21600"/>
                  </a:lnTo>
                  <a:lnTo>
                    <a:pt x="13745" y="21600"/>
                  </a:lnTo>
                  <a:lnTo>
                    <a:pt x="21600" y="18655"/>
                  </a:lnTo>
                  <a:lnTo>
                    <a:pt x="13745" y="14727"/>
                  </a:lnTo>
                  <a:close/>
                  <a:moveTo>
                    <a:pt x="0" y="0"/>
                  </a:moveTo>
                  <a:lnTo>
                    <a:pt x="13745" y="3927"/>
                  </a:lnTo>
                  <a:lnTo>
                    <a:pt x="21600" y="7855"/>
                  </a:lnTo>
                  <a:lnTo>
                    <a:pt x="21600" y="10800"/>
                  </a:lnTo>
                  <a:lnTo>
                    <a:pt x="13745" y="7855"/>
                  </a:lnTo>
                  <a:lnTo>
                    <a:pt x="5891" y="7855"/>
                  </a:lnTo>
                  <a:lnTo>
                    <a:pt x="0" y="3927"/>
                  </a:lnTo>
                  <a:lnTo>
                    <a:pt x="0" y="0"/>
                  </a:lnTo>
                  <a:close/>
                  <a:moveTo>
                    <a:pt x="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5" name="Google Shape;965;p16"/>
            <p:cNvSpPr/>
            <p:nvPr/>
          </p:nvSpPr>
          <p:spPr>
            <a:xfrm>
              <a:off x="4414" y="4180"/>
              <a:ext cx="10" cy="10"/>
            </a:xfrm>
            <a:custGeom>
              <a:avLst/>
              <a:gdLst/>
              <a:ahLst/>
              <a:cxnLst/>
              <a:rect l="l" t="t" r="r" b="b"/>
              <a:pathLst>
                <a:path w="21600" h="21600" extrusionOk="0">
                  <a:moveTo>
                    <a:pt x="21600" y="0"/>
                  </a:moveTo>
                  <a:lnTo>
                    <a:pt x="0" y="0"/>
                  </a:lnTo>
                  <a:lnTo>
                    <a:pt x="0" y="21600"/>
                  </a:lnTo>
                  <a:lnTo>
                    <a:pt x="21600" y="21600"/>
                  </a:lnTo>
                  <a:lnTo>
                    <a:pt x="21600" y="0"/>
                  </a:lnTo>
                  <a:close/>
                  <a:moveTo>
                    <a:pt x="2160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6" name="Google Shape;966;p16"/>
            <p:cNvSpPr/>
            <p:nvPr/>
          </p:nvSpPr>
          <p:spPr>
            <a:xfrm>
              <a:off x="4320" y="4170"/>
              <a:ext cx="28" cy="57"/>
            </a:xfrm>
            <a:custGeom>
              <a:avLst/>
              <a:gdLst/>
              <a:ahLst/>
              <a:cxnLst/>
              <a:rect l="l" t="t" r="r" b="b"/>
              <a:pathLst>
                <a:path w="21600" h="21600" extrusionOk="0">
                  <a:moveTo>
                    <a:pt x="14400" y="21600"/>
                  </a:moveTo>
                  <a:cubicBezTo>
                    <a:pt x="14400" y="18000"/>
                    <a:pt x="14400" y="18000"/>
                    <a:pt x="14400" y="18000"/>
                  </a:cubicBezTo>
                  <a:cubicBezTo>
                    <a:pt x="7200" y="18000"/>
                    <a:pt x="7200" y="18000"/>
                    <a:pt x="7200" y="18000"/>
                  </a:cubicBezTo>
                  <a:cubicBezTo>
                    <a:pt x="0" y="21600"/>
                    <a:pt x="0" y="21600"/>
                    <a:pt x="0" y="21600"/>
                  </a:cubicBezTo>
                  <a:cubicBezTo>
                    <a:pt x="7200" y="21600"/>
                    <a:pt x="7200" y="21600"/>
                    <a:pt x="7200" y="21600"/>
                  </a:cubicBezTo>
                  <a:cubicBezTo>
                    <a:pt x="14400" y="21600"/>
                    <a:pt x="14400" y="21600"/>
                    <a:pt x="14400" y="21600"/>
                  </a:cubicBezTo>
                  <a:close/>
                  <a:moveTo>
                    <a:pt x="14400" y="14400"/>
                  </a:moveTo>
                  <a:cubicBezTo>
                    <a:pt x="21600" y="18000"/>
                    <a:pt x="21600" y="18000"/>
                    <a:pt x="21600" y="18000"/>
                  </a:cubicBezTo>
                  <a:cubicBezTo>
                    <a:pt x="14400" y="18000"/>
                    <a:pt x="14400" y="18000"/>
                    <a:pt x="14400" y="18000"/>
                  </a:cubicBezTo>
                  <a:cubicBezTo>
                    <a:pt x="14400" y="18000"/>
                    <a:pt x="14400" y="14400"/>
                    <a:pt x="14400" y="14400"/>
                  </a:cubicBezTo>
                  <a:close/>
                  <a:moveTo>
                    <a:pt x="21600" y="0"/>
                  </a:moveTo>
                  <a:cubicBezTo>
                    <a:pt x="21600" y="3600"/>
                    <a:pt x="21600" y="3600"/>
                    <a:pt x="21600" y="3600"/>
                  </a:cubicBezTo>
                  <a:cubicBezTo>
                    <a:pt x="21600" y="7200"/>
                    <a:pt x="21600" y="7200"/>
                    <a:pt x="21600" y="7200"/>
                  </a:cubicBezTo>
                  <a:lnTo>
                    <a:pt x="21600" y="0"/>
                  </a:lnTo>
                  <a:close/>
                  <a:moveTo>
                    <a:pt x="21600" y="0"/>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7" name="Google Shape;967;p16"/>
            <p:cNvSpPr/>
            <p:nvPr/>
          </p:nvSpPr>
          <p:spPr>
            <a:xfrm>
              <a:off x="4313" y="4262"/>
              <a:ext cx="55" cy="47"/>
            </a:xfrm>
            <a:custGeom>
              <a:avLst/>
              <a:gdLst/>
              <a:ahLst/>
              <a:cxnLst/>
              <a:rect l="l" t="t" r="r" b="b"/>
              <a:pathLst>
                <a:path w="21600" h="21600" extrusionOk="0">
                  <a:moveTo>
                    <a:pt x="17673" y="0"/>
                  </a:moveTo>
                  <a:lnTo>
                    <a:pt x="21600" y="0"/>
                  </a:lnTo>
                  <a:lnTo>
                    <a:pt x="17673" y="0"/>
                  </a:lnTo>
                  <a:close/>
                  <a:moveTo>
                    <a:pt x="17673" y="4547"/>
                  </a:moveTo>
                  <a:lnTo>
                    <a:pt x="6873" y="4547"/>
                  </a:lnTo>
                  <a:lnTo>
                    <a:pt x="2945" y="9095"/>
                  </a:lnTo>
                  <a:lnTo>
                    <a:pt x="6873" y="9095"/>
                  </a:lnTo>
                  <a:lnTo>
                    <a:pt x="6873" y="13642"/>
                  </a:lnTo>
                  <a:lnTo>
                    <a:pt x="2945" y="17053"/>
                  </a:lnTo>
                  <a:lnTo>
                    <a:pt x="0" y="17053"/>
                  </a:lnTo>
                  <a:lnTo>
                    <a:pt x="6873" y="21600"/>
                  </a:lnTo>
                  <a:lnTo>
                    <a:pt x="13745" y="17053"/>
                  </a:lnTo>
                  <a:lnTo>
                    <a:pt x="17673" y="17053"/>
                  </a:lnTo>
                  <a:lnTo>
                    <a:pt x="17673" y="13642"/>
                  </a:lnTo>
                  <a:lnTo>
                    <a:pt x="13745" y="9095"/>
                  </a:lnTo>
                  <a:lnTo>
                    <a:pt x="17673" y="4547"/>
                  </a:lnTo>
                  <a:close/>
                  <a:moveTo>
                    <a:pt x="17673" y="4547"/>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8" name="Google Shape;968;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9" name="Google Shape;969;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0" name="Google Shape;970;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1" name="Google Shape;971;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2" name="Google Shape;972;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3" name="Google Shape;973;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4" name="Google Shape;974;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5" name="Google Shape;975;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6" name="Google Shape;976;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7" name="Google Shape;977;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8" name="Google Shape;978;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9" name="Google Shape;979;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0" name="Google Shape;980;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1" name="Google Shape;981;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2" name="Google Shape;982;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3" name="Google Shape;983;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4" name="Google Shape;984;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5" name="Google Shape;985;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6" name="Google Shape;986;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7" name="Google Shape;987;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8" name="Google Shape;988;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9" name="Google Shape;989;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0" name="Google Shape;990;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1" name="Google Shape;991;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2" name="Google Shape;992;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3" name="Google Shape;993;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4" name="Google Shape;994;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5" name="Google Shape;995;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6" name="Google Shape;996;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7" name="Google Shape;997;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8" name="Google Shape;998;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9" name="Google Shape;999;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0" name="Google Shape;1000;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1" name="Google Shape;1001;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2" name="Google Shape;1002;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3" name="Google Shape;1003;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4" name="Google Shape;1004;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5" name="Google Shape;1005;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6" name="Google Shape;1006;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7" name="Google Shape;1007;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8" name="Google Shape;1008;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9" name="Google Shape;1009;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0" name="Google Shape;1010;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1" name="Google Shape;1011;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2" name="Google Shape;1012;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3" name="Google Shape;1013;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4" name="Google Shape;1014;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5" name="Google Shape;1015;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6" name="Google Shape;1016;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7" name="Google Shape;1017;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8" name="Google Shape;1018;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9" name="Google Shape;1019;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0" name="Google Shape;1020;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1" name="Google Shape;1021;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2" name="Google Shape;1022;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3" name="Google Shape;1023;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4" name="Google Shape;1024;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5" name="Google Shape;1025;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6" name="Google Shape;1026;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7" name="Google Shape;1027;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8" name="Google Shape;1028;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9" name="Google Shape;1029;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0" name="Google Shape;1030;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1" name="Google Shape;1031;p16"/>
            <p:cNvSpPr/>
            <p:nvPr/>
          </p:nvSpPr>
          <p:spPr>
            <a:xfrm>
              <a:off x="10472" y="1554"/>
              <a:ext cx="8" cy="8"/>
            </a:xfrm>
            <a:prstGeom prst="rect">
              <a:avLst/>
            </a:prstGeom>
            <a:solidFill>
              <a:srgbClr val="8296B0"/>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2" name="Google Shape;1032;p16"/>
            <p:cNvSpPr/>
            <p:nvPr/>
          </p:nvSpPr>
          <p:spPr>
            <a:xfrm>
              <a:off x="1915" y="2484"/>
              <a:ext cx="2360" cy="1229"/>
            </a:xfrm>
            <a:custGeom>
              <a:avLst/>
              <a:gdLst/>
              <a:ahLst/>
              <a:cxnLst/>
              <a:rect l="l" t="t" r="r" b="b"/>
              <a:pathLst>
                <a:path w="21600" h="21600" extrusionOk="0">
                  <a:moveTo>
                    <a:pt x="1893" y="0"/>
                  </a:moveTo>
                  <a:cubicBezTo>
                    <a:pt x="11790" y="1612"/>
                    <a:pt x="11790" y="1612"/>
                    <a:pt x="11790" y="1612"/>
                  </a:cubicBezTo>
                  <a:cubicBezTo>
                    <a:pt x="11876" y="1612"/>
                    <a:pt x="11876" y="1612"/>
                    <a:pt x="11876" y="1612"/>
                  </a:cubicBezTo>
                  <a:cubicBezTo>
                    <a:pt x="11962" y="1612"/>
                    <a:pt x="11962" y="1612"/>
                    <a:pt x="11962" y="1612"/>
                  </a:cubicBezTo>
                  <a:cubicBezTo>
                    <a:pt x="12048" y="1773"/>
                    <a:pt x="12048" y="1773"/>
                    <a:pt x="12048" y="1773"/>
                  </a:cubicBezTo>
                  <a:cubicBezTo>
                    <a:pt x="12048" y="1773"/>
                    <a:pt x="12048" y="1773"/>
                    <a:pt x="12048" y="1773"/>
                  </a:cubicBezTo>
                  <a:cubicBezTo>
                    <a:pt x="12134" y="1934"/>
                    <a:pt x="12134" y="1934"/>
                    <a:pt x="12134" y="1934"/>
                  </a:cubicBezTo>
                  <a:cubicBezTo>
                    <a:pt x="12134" y="1934"/>
                    <a:pt x="12134" y="1934"/>
                    <a:pt x="12134" y="1934"/>
                  </a:cubicBezTo>
                  <a:cubicBezTo>
                    <a:pt x="12220" y="1934"/>
                    <a:pt x="12220" y="1934"/>
                    <a:pt x="12220" y="1934"/>
                  </a:cubicBezTo>
                  <a:cubicBezTo>
                    <a:pt x="12220" y="2096"/>
                    <a:pt x="12220" y="2096"/>
                    <a:pt x="12220" y="2096"/>
                  </a:cubicBezTo>
                  <a:cubicBezTo>
                    <a:pt x="12306" y="2096"/>
                    <a:pt x="12306" y="2096"/>
                    <a:pt x="12306" y="2096"/>
                  </a:cubicBezTo>
                  <a:cubicBezTo>
                    <a:pt x="12306" y="2096"/>
                    <a:pt x="12306" y="2096"/>
                    <a:pt x="12306" y="2096"/>
                  </a:cubicBezTo>
                  <a:cubicBezTo>
                    <a:pt x="12392" y="2096"/>
                    <a:pt x="12392" y="2096"/>
                    <a:pt x="12392" y="2096"/>
                  </a:cubicBezTo>
                  <a:cubicBezTo>
                    <a:pt x="12478" y="2096"/>
                    <a:pt x="12478" y="2096"/>
                    <a:pt x="12478" y="2096"/>
                  </a:cubicBezTo>
                  <a:cubicBezTo>
                    <a:pt x="12478" y="2096"/>
                    <a:pt x="12478" y="2096"/>
                    <a:pt x="12478" y="2096"/>
                  </a:cubicBezTo>
                  <a:cubicBezTo>
                    <a:pt x="12564" y="2096"/>
                    <a:pt x="12564" y="2096"/>
                    <a:pt x="12564" y="2096"/>
                  </a:cubicBezTo>
                  <a:cubicBezTo>
                    <a:pt x="12650" y="2257"/>
                    <a:pt x="12650" y="2257"/>
                    <a:pt x="12650" y="2257"/>
                  </a:cubicBezTo>
                  <a:cubicBezTo>
                    <a:pt x="12736" y="2257"/>
                    <a:pt x="12736" y="2257"/>
                    <a:pt x="12736" y="2257"/>
                  </a:cubicBezTo>
                  <a:cubicBezTo>
                    <a:pt x="12736" y="2418"/>
                    <a:pt x="12736" y="2418"/>
                    <a:pt x="12736" y="2418"/>
                  </a:cubicBezTo>
                  <a:cubicBezTo>
                    <a:pt x="12908" y="2418"/>
                    <a:pt x="12908" y="2418"/>
                    <a:pt x="12908" y="2418"/>
                  </a:cubicBezTo>
                  <a:cubicBezTo>
                    <a:pt x="12994" y="2418"/>
                    <a:pt x="12994" y="2418"/>
                    <a:pt x="12994" y="2418"/>
                  </a:cubicBezTo>
                  <a:cubicBezTo>
                    <a:pt x="12994" y="2579"/>
                    <a:pt x="12994" y="2579"/>
                    <a:pt x="12994" y="2579"/>
                  </a:cubicBezTo>
                  <a:cubicBezTo>
                    <a:pt x="13080" y="2579"/>
                    <a:pt x="13080" y="2579"/>
                    <a:pt x="13080" y="2579"/>
                  </a:cubicBezTo>
                  <a:cubicBezTo>
                    <a:pt x="13167" y="2579"/>
                    <a:pt x="13167" y="2579"/>
                    <a:pt x="13167" y="2579"/>
                  </a:cubicBezTo>
                  <a:cubicBezTo>
                    <a:pt x="13253" y="2579"/>
                    <a:pt x="13253" y="2579"/>
                    <a:pt x="13253" y="2579"/>
                  </a:cubicBezTo>
                  <a:cubicBezTo>
                    <a:pt x="13253" y="2579"/>
                    <a:pt x="13253" y="2579"/>
                    <a:pt x="13253" y="2579"/>
                  </a:cubicBezTo>
                  <a:cubicBezTo>
                    <a:pt x="13339" y="2740"/>
                    <a:pt x="13339" y="2740"/>
                    <a:pt x="13339" y="2740"/>
                  </a:cubicBezTo>
                  <a:cubicBezTo>
                    <a:pt x="13511" y="2740"/>
                    <a:pt x="13511" y="2740"/>
                    <a:pt x="13511" y="2740"/>
                  </a:cubicBezTo>
                  <a:cubicBezTo>
                    <a:pt x="13511" y="2740"/>
                    <a:pt x="13511" y="2740"/>
                    <a:pt x="13511" y="2740"/>
                  </a:cubicBezTo>
                  <a:cubicBezTo>
                    <a:pt x="13597" y="2901"/>
                    <a:pt x="13597" y="2901"/>
                    <a:pt x="13597" y="2901"/>
                  </a:cubicBezTo>
                  <a:cubicBezTo>
                    <a:pt x="13683" y="2901"/>
                    <a:pt x="13683" y="2901"/>
                    <a:pt x="13683" y="2901"/>
                  </a:cubicBezTo>
                  <a:cubicBezTo>
                    <a:pt x="15232" y="4191"/>
                    <a:pt x="15232" y="4191"/>
                    <a:pt x="15232" y="4191"/>
                  </a:cubicBezTo>
                  <a:cubicBezTo>
                    <a:pt x="15318" y="4352"/>
                    <a:pt x="15318" y="4352"/>
                    <a:pt x="15318" y="4352"/>
                  </a:cubicBezTo>
                  <a:cubicBezTo>
                    <a:pt x="15576" y="4675"/>
                    <a:pt x="15576" y="4675"/>
                    <a:pt x="15576" y="4675"/>
                  </a:cubicBezTo>
                  <a:cubicBezTo>
                    <a:pt x="15834" y="6609"/>
                    <a:pt x="15834" y="6609"/>
                    <a:pt x="15834" y="6609"/>
                  </a:cubicBezTo>
                  <a:cubicBezTo>
                    <a:pt x="15748" y="7576"/>
                    <a:pt x="15748" y="7576"/>
                    <a:pt x="15748" y="7576"/>
                  </a:cubicBezTo>
                  <a:cubicBezTo>
                    <a:pt x="15748" y="7576"/>
                    <a:pt x="15748" y="7576"/>
                    <a:pt x="15748" y="7576"/>
                  </a:cubicBezTo>
                  <a:cubicBezTo>
                    <a:pt x="15662" y="7737"/>
                    <a:pt x="15662" y="7737"/>
                    <a:pt x="15662" y="7737"/>
                  </a:cubicBezTo>
                  <a:cubicBezTo>
                    <a:pt x="15662" y="7899"/>
                    <a:pt x="15662" y="7899"/>
                    <a:pt x="15662" y="7899"/>
                  </a:cubicBezTo>
                  <a:cubicBezTo>
                    <a:pt x="15490" y="8060"/>
                    <a:pt x="15490" y="8060"/>
                    <a:pt x="15490" y="8060"/>
                  </a:cubicBezTo>
                  <a:cubicBezTo>
                    <a:pt x="15404" y="8221"/>
                    <a:pt x="15404" y="8221"/>
                    <a:pt x="15404" y="8221"/>
                  </a:cubicBezTo>
                  <a:cubicBezTo>
                    <a:pt x="15490" y="8382"/>
                    <a:pt x="15490" y="8382"/>
                    <a:pt x="15490" y="8382"/>
                  </a:cubicBezTo>
                  <a:cubicBezTo>
                    <a:pt x="16781" y="7737"/>
                    <a:pt x="16781" y="7737"/>
                    <a:pt x="16781" y="7737"/>
                  </a:cubicBezTo>
                  <a:cubicBezTo>
                    <a:pt x="16953" y="7737"/>
                    <a:pt x="16953" y="7737"/>
                    <a:pt x="16953" y="7737"/>
                  </a:cubicBezTo>
                  <a:cubicBezTo>
                    <a:pt x="16953" y="7415"/>
                    <a:pt x="16953" y="7415"/>
                    <a:pt x="16953" y="7415"/>
                  </a:cubicBezTo>
                  <a:cubicBezTo>
                    <a:pt x="17727" y="7093"/>
                    <a:pt x="17727" y="7093"/>
                    <a:pt x="17727" y="7093"/>
                  </a:cubicBezTo>
                  <a:cubicBezTo>
                    <a:pt x="17986" y="6609"/>
                    <a:pt x="17986" y="6609"/>
                    <a:pt x="17986" y="6609"/>
                  </a:cubicBezTo>
                  <a:cubicBezTo>
                    <a:pt x="18072" y="6609"/>
                    <a:pt x="18072" y="6609"/>
                    <a:pt x="18072" y="6609"/>
                  </a:cubicBezTo>
                  <a:cubicBezTo>
                    <a:pt x="18158" y="6448"/>
                    <a:pt x="18158" y="6448"/>
                    <a:pt x="18158" y="6448"/>
                  </a:cubicBezTo>
                  <a:cubicBezTo>
                    <a:pt x="18330" y="6287"/>
                    <a:pt x="18330" y="6287"/>
                    <a:pt x="18330" y="6287"/>
                  </a:cubicBezTo>
                  <a:cubicBezTo>
                    <a:pt x="18416" y="6125"/>
                    <a:pt x="18416" y="6125"/>
                    <a:pt x="18416" y="6125"/>
                  </a:cubicBezTo>
                  <a:cubicBezTo>
                    <a:pt x="18502" y="6125"/>
                    <a:pt x="18502" y="6125"/>
                    <a:pt x="18502" y="6125"/>
                  </a:cubicBezTo>
                  <a:cubicBezTo>
                    <a:pt x="18588" y="5964"/>
                    <a:pt x="18588" y="5964"/>
                    <a:pt x="18588" y="5964"/>
                  </a:cubicBezTo>
                  <a:cubicBezTo>
                    <a:pt x="18760" y="5964"/>
                    <a:pt x="18760" y="5964"/>
                    <a:pt x="18760" y="5964"/>
                  </a:cubicBezTo>
                  <a:cubicBezTo>
                    <a:pt x="19879" y="5964"/>
                    <a:pt x="19879" y="5964"/>
                    <a:pt x="19879" y="5964"/>
                  </a:cubicBezTo>
                  <a:cubicBezTo>
                    <a:pt x="19965" y="5803"/>
                    <a:pt x="19965" y="5803"/>
                    <a:pt x="19965" y="5803"/>
                  </a:cubicBezTo>
                  <a:cubicBezTo>
                    <a:pt x="19965" y="5803"/>
                    <a:pt x="19965" y="5803"/>
                    <a:pt x="19965" y="5803"/>
                  </a:cubicBezTo>
                  <a:cubicBezTo>
                    <a:pt x="19965" y="5803"/>
                    <a:pt x="19965" y="5803"/>
                    <a:pt x="19965" y="5803"/>
                  </a:cubicBezTo>
                  <a:cubicBezTo>
                    <a:pt x="20051" y="5803"/>
                    <a:pt x="20051" y="5803"/>
                    <a:pt x="20051" y="5803"/>
                  </a:cubicBezTo>
                  <a:cubicBezTo>
                    <a:pt x="20137" y="5803"/>
                    <a:pt x="20137" y="5803"/>
                    <a:pt x="20137" y="5803"/>
                  </a:cubicBezTo>
                  <a:cubicBezTo>
                    <a:pt x="20137" y="5803"/>
                    <a:pt x="20137" y="5803"/>
                    <a:pt x="20137" y="5803"/>
                  </a:cubicBezTo>
                  <a:cubicBezTo>
                    <a:pt x="20137" y="5642"/>
                    <a:pt x="20137" y="5642"/>
                    <a:pt x="20137" y="5642"/>
                  </a:cubicBezTo>
                  <a:cubicBezTo>
                    <a:pt x="20309" y="5481"/>
                    <a:pt x="20309" y="5481"/>
                    <a:pt x="20309" y="5481"/>
                  </a:cubicBezTo>
                  <a:cubicBezTo>
                    <a:pt x="20309" y="5319"/>
                    <a:pt x="20309" y="5319"/>
                    <a:pt x="20309" y="5319"/>
                  </a:cubicBezTo>
                  <a:cubicBezTo>
                    <a:pt x="20481" y="5158"/>
                    <a:pt x="20481" y="5158"/>
                    <a:pt x="20481" y="5158"/>
                  </a:cubicBezTo>
                  <a:cubicBezTo>
                    <a:pt x="20481" y="4997"/>
                    <a:pt x="20481" y="4997"/>
                    <a:pt x="20481" y="4997"/>
                  </a:cubicBezTo>
                  <a:cubicBezTo>
                    <a:pt x="20481" y="4836"/>
                    <a:pt x="20481" y="4836"/>
                    <a:pt x="20481" y="4836"/>
                  </a:cubicBezTo>
                  <a:cubicBezTo>
                    <a:pt x="20567" y="4836"/>
                    <a:pt x="20567" y="4836"/>
                    <a:pt x="20567" y="4836"/>
                  </a:cubicBezTo>
                  <a:cubicBezTo>
                    <a:pt x="20567" y="4675"/>
                    <a:pt x="20567" y="4675"/>
                    <a:pt x="20567" y="4675"/>
                  </a:cubicBezTo>
                  <a:cubicBezTo>
                    <a:pt x="20653" y="4513"/>
                    <a:pt x="20653" y="4513"/>
                    <a:pt x="20653" y="4513"/>
                  </a:cubicBezTo>
                  <a:cubicBezTo>
                    <a:pt x="20739" y="4352"/>
                    <a:pt x="20739" y="4352"/>
                    <a:pt x="20739" y="4352"/>
                  </a:cubicBezTo>
                  <a:cubicBezTo>
                    <a:pt x="20825" y="4191"/>
                    <a:pt x="20825" y="4191"/>
                    <a:pt x="20825" y="4191"/>
                  </a:cubicBezTo>
                  <a:cubicBezTo>
                    <a:pt x="20912" y="4030"/>
                    <a:pt x="20912" y="4030"/>
                    <a:pt x="20912" y="4030"/>
                  </a:cubicBezTo>
                  <a:cubicBezTo>
                    <a:pt x="20912" y="4030"/>
                    <a:pt x="20912" y="4030"/>
                    <a:pt x="20912" y="4030"/>
                  </a:cubicBezTo>
                  <a:cubicBezTo>
                    <a:pt x="20912" y="4191"/>
                    <a:pt x="20912" y="4191"/>
                    <a:pt x="20912" y="4191"/>
                  </a:cubicBezTo>
                  <a:cubicBezTo>
                    <a:pt x="20998" y="4191"/>
                    <a:pt x="20998" y="4191"/>
                    <a:pt x="20998" y="4191"/>
                  </a:cubicBezTo>
                  <a:cubicBezTo>
                    <a:pt x="21084" y="4191"/>
                    <a:pt x="21084" y="4191"/>
                    <a:pt x="21084" y="4191"/>
                  </a:cubicBezTo>
                  <a:cubicBezTo>
                    <a:pt x="21170" y="4191"/>
                    <a:pt x="21170" y="4191"/>
                    <a:pt x="21170" y="4191"/>
                  </a:cubicBezTo>
                  <a:cubicBezTo>
                    <a:pt x="21256" y="4191"/>
                    <a:pt x="21256" y="4191"/>
                    <a:pt x="21256" y="4191"/>
                  </a:cubicBezTo>
                  <a:cubicBezTo>
                    <a:pt x="21342" y="4352"/>
                    <a:pt x="21342" y="4352"/>
                    <a:pt x="21342" y="4352"/>
                  </a:cubicBezTo>
                  <a:cubicBezTo>
                    <a:pt x="21342" y="4675"/>
                    <a:pt x="21342" y="4675"/>
                    <a:pt x="21342" y="4675"/>
                  </a:cubicBezTo>
                  <a:cubicBezTo>
                    <a:pt x="21256" y="5481"/>
                    <a:pt x="21256" y="5481"/>
                    <a:pt x="21256" y="5481"/>
                  </a:cubicBezTo>
                  <a:cubicBezTo>
                    <a:pt x="21256" y="5481"/>
                    <a:pt x="21256" y="5481"/>
                    <a:pt x="21256" y="5481"/>
                  </a:cubicBezTo>
                  <a:cubicBezTo>
                    <a:pt x="21256" y="5481"/>
                    <a:pt x="21256" y="5481"/>
                    <a:pt x="21256" y="5481"/>
                  </a:cubicBezTo>
                  <a:cubicBezTo>
                    <a:pt x="21342" y="5642"/>
                    <a:pt x="21342" y="5642"/>
                    <a:pt x="21342" y="5642"/>
                  </a:cubicBezTo>
                  <a:cubicBezTo>
                    <a:pt x="21342" y="5642"/>
                    <a:pt x="21342" y="5642"/>
                    <a:pt x="21342" y="5642"/>
                  </a:cubicBezTo>
                  <a:cubicBezTo>
                    <a:pt x="21342" y="5803"/>
                    <a:pt x="21342" y="5803"/>
                    <a:pt x="21342" y="5803"/>
                  </a:cubicBezTo>
                  <a:cubicBezTo>
                    <a:pt x="21342" y="5803"/>
                    <a:pt x="21342" y="5803"/>
                    <a:pt x="21342" y="5803"/>
                  </a:cubicBezTo>
                  <a:cubicBezTo>
                    <a:pt x="21342" y="5964"/>
                    <a:pt x="21342" y="5964"/>
                    <a:pt x="21342" y="5964"/>
                  </a:cubicBezTo>
                  <a:cubicBezTo>
                    <a:pt x="21342" y="5964"/>
                    <a:pt x="21342" y="5964"/>
                    <a:pt x="21342" y="5964"/>
                  </a:cubicBezTo>
                  <a:cubicBezTo>
                    <a:pt x="21342" y="5964"/>
                    <a:pt x="21342" y="5964"/>
                    <a:pt x="21342" y="5964"/>
                  </a:cubicBezTo>
                  <a:cubicBezTo>
                    <a:pt x="21342" y="5964"/>
                    <a:pt x="21342" y="5964"/>
                    <a:pt x="21342" y="5964"/>
                  </a:cubicBezTo>
                  <a:cubicBezTo>
                    <a:pt x="21342" y="5964"/>
                    <a:pt x="21342" y="5964"/>
                    <a:pt x="21342" y="5964"/>
                  </a:cubicBezTo>
                  <a:cubicBezTo>
                    <a:pt x="21514" y="6125"/>
                    <a:pt x="21514" y="6125"/>
                    <a:pt x="21514" y="6125"/>
                  </a:cubicBezTo>
                  <a:cubicBezTo>
                    <a:pt x="21514" y="6287"/>
                    <a:pt x="21514" y="6287"/>
                    <a:pt x="21514" y="6287"/>
                  </a:cubicBezTo>
                  <a:cubicBezTo>
                    <a:pt x="21514" y="6448"/>
                    <a:pt x="21514" y="6448"/>
                    <a:pt x="21514" y="6448"/>
                  </a:cubicBezTo>
                  <a:cubicBezTo>
                    <a:pt x="21514" y="6287"/>
                    <a:pt x="21514" y="6287"/>
                    <a:pt x="21514" y="6287"/>
                  </a:cubicBezTo>
                  <a:cubicBezTo>
                    <a:pt x="21600" y="6448"/>
                    <a:pt x="21600" y="6448"/>
                    <a:pt x="21600" y="6448"/>
                  </a:cubicBezTo>
                  <a:cubicBezTo>
                    <a:pt x="21600" y="6448"/>
                    <a:pt x="21600" y="6448"/>
                    <a:pt x="21600" y="6448"/>
                  </a:cubicBezTo>
                  <a:cubicBezTo>
                    <a:pt x="21514" y="6448"/>
                    <a:pt x="21514" y="6448"/>
                    <a:pt x="21514" y="6448"/>
                  </a:cubicBezTo>
                  <a:cubicBezTo>
                    <a:pt x="21514" y="6448"/>
                    <a:pt x="21514" y="6448"/>
                    <a:pt x="21514" y="6448"/>
                  </a:cubicBezTo>
                  <a:cubicBezTo>
                    <a:pt x="21428" y="6609"/>
                    <a:pt x="21428" y="6609"/>
                    <a:pt x="21428" y="6609"/>
                  </a:cubicBezTo>
                  <a:cubicBezTo>
                    <a:pt x="21342" y="6448"/>
                    <a:pt x="21342" y="6448"/>
                    <a:pt x="21342" y="6448"/>
                  </a:cubicBezTo>
                  <a:cubicBezTo>
                    <a:pt x="21256" y="6609"/>
                    <a:pt x="21256" y="6609"/>
                    <a:pt x="21256" y="6609"/>
                  </a:cubicBezTo>
                  <a:cubicBezTo>
                    <a:pt x="21256" y="6609"/>
                    <a:pt x="21256" y="6609"/>
                    <a:pt x="21256" y="6609"/>
                  </a:cubicBezTo>
                  <a:cubicBezTo>
                    <a:pt x="21170" y="6609"/>
                    <a:pt x="21170" y="6609"/>
                    <a:pt x="21170" y="6609"/>
                  </a:cubicBezTo>
                  <a:cubicBezTo>
                    <a:pt x="21084" y="6770"/>
                    <a:pt x="21084" y="6770"/>
                    <a:pt x="21084" y="6770"/>
                  </a:cubicBezTo>
                  <a:cubicBezTo>
                    <a:pt x="21084" y="6770"/>
                    <a:pt x="21084" y="6770"/>
                    <a:pt x="21084" y="6770"/>
                  </a:cubicBezTo>
                  <a:cubicBezTo>
                    <a:pt x="20998" y="6609"/>
                    <a:pt x="20998" y="6609"/>
                    <a:pt x="20998" y="6609"/>
                  </a:cubicBezTo>
                  <a:cubicBezTo>
                    <a:pt x="20912" y="6609"/>
                    <a:pt x="20912" y="6609"/>
                    <a:pt x="20912" y="6609"/>
                  </a:cubicBezTo>
                  <a:cubicBezTo>
                    <a:pt x="20912" y="6770"/>
                    <a:pt x="20912" y="6770"/>
                    <a:pt x="20912" y="6770"/>
                  </a:cubicBezTo>
                  <a:cubicBezTo>
                    <a:pt x="20825" y="6770"/>
                    <a:pt x="20825" y="6770"/>
                    <a:pt x="20825" y="6770"/>
                  </a:cubicBezTo>
                  <a:cubicBezTo>
                    <a:pt x="20825" y="6609"/>
                    <a:pt x="20825" y="6609"/>
                    <a:pt x="20825" y="6609"/>
                  </a:cubicBezTo>
                  <a:cubicBezTo>
                    <a:pt x="20825" y="6448"/>
                    <a:pt x="20825" y="6448"/>
                    <a:pt x="20825" y="6448"/>
                  </a:cubicBezTo>
                  <a:cubicBezTo>
                    <a:pt x="20739" y="6770"/>
                    <a:pt x="20739" y="6770"/>
                    <a:pt x="20739" y="6770"/>
                  </a:cubicBezTo>
                  <a:cubicBezTo>
                    <a:pt x="20653" y="6931"/>
                    <a:pt x="20653" y="6931"/>
                    <a:pt x="20653" y="6931"/>
                  </a:cubicBezTo>
                  <a:cubicBezTo>
                    <a:pt x="20567" y="6931"/>
                    <a:pt x="20567" y="6931"/>
                    <a:pt x="20567" y="6931"/>
                  </a:cubicBezTo>
                  <a:cubicBezTo>
                    <a:pt x="20567" y="6931"/>
                    <a:pt x="20567" y="6931"/>
                    <a:pt x="20567" y="6931"/>
                  </a:cubicBezTo>
                  <a:cubicBezTo>
                    <a:pt x="20567" y="7093"/>
                    <a:pt x="20567" y="7093"/>
                    <a:pt x="20567" y="7093"/>
                  </a:cubicBezTo>
                  <a:cubicBezTo>
                    <a:pt x="20481" y="7093"/>
                    <a:pt x="20481" y="7093"/>
                    <a:pt x="20481" y="7093"/>
                  </a:cubicBezTo>
                  <a:cubicBezTo>
                    <a:pt x="20481" y="6931"/>
                    <a:pt x="20481" y="6931"/>
                    <a:pt x="20481" y="6931"/>
                  </a:cubicBezTo>
                  <a:cubicBezTo>
                    <a:pt x="20395" y="7093"/>
                    <a:pt x="20395" y="7093"/>
                    <a:pt x="20395" y="7093"/>
                  </a:cubicBezTo>
                  <a:cubicBezTo>
                    <a:pt x="20395" y="7093"/>
                    <a:pt x="20395" y="7093"/>
                    <a:pt x="20395" y="7093"/>
                  </a:cubicBezTo>
                  <a:cubicBezTo>
                    <a:pt x="20309" y="7093"/>
                    <a:pt x="20309" y="7093"/>
                    <a:pt x="20309" y="7093"/>
                  </a:cubicBezTo>
                  <a:cubicBezTo>
                    <a:pt x="20309" y="7093"/>
                    <a:pt x="20309" y="7093"/>
                    <a:pt x="20309" y="7093"/>
                  </a:cubicBezTo>
                  <a:cubicBezTo>
                    <a:pt x="20309" y="7093"/>
                    <a:pt x="20309" y="7093"/>
                    <a:pt x="20309" y="7093"/>
                  </a:cubicBezTo>
                  <a:cubicBezTo>
                    <a:pt x="20223" y="7093"/>
                    <a:pt x="20223" y="7093"/>
                    <a:pt x="20223" y="7093"/>
                  </a:cubicBezTo>
                  <a:cubicBezTo>
                    <a:pt x="20223" y="7254"/>
                    <a:pt x="20223" y="7254"/>
                    <a:pt x="20223" y="7254"/>
                  </a:cubicBezTo>
                  <a:cubicBezTo>
                    <a:pt x="20051" y="7415"/>
                    <a:pt x="20051" y="7415"/>
                    <a:pt x="20051" y="7415"/>
                  </a:cubicBezTo>
                  <a:cubicBezTo>
                    <a:pt x="20051" y="7737"/>
                    <a:pt x="20051" y="7737"/>
                    <a:pt x="20051" y="7737"/>
                  </a:cubicBezTo>
                  <a:cubicBezTo>
                    <a:pt x="19965" y="7899"/>
                    <a:pt x="19965" y="7899"/>
                    <a:pt x="19965" y="7899"/>
                  </a:cubicBezTo>
                  <a:cubicBezTo>
                    <a:pt x="19965" y="7899"/>
                    <a:pt x="19965" y="7899"/>
                    <a:pt x="19965" y="7899"/>
                  </a:cubicBezTo>
                  <a:cubicBezTo>
                    <a:pt x="19879" y="7899"/>
                    <a:pt x="19879" y="7899"/>
                    <a:pt x="19879" y="7899"/>
                  </a:cubicBezTo>
                  <a:cubicBezTo>
                    <a:pt x="19879" y="8060"/>
                    <a:pt x="19879" y="8060"/>
                    <a:pt x="19879" y="8060"/>
                  </a:cubicBezTo>
                  <a:cubicBezTo>
                    <a:pt x="19965" y="8060"/>
                    <a:pt x="19965" y="8060"/>
                    <a:pt x="19965" y="8060"/>
                  </a:cubicBezTo>
                  <a:cubicBezTo>
                    <a:pt x="19965" y="8221"/>
                    <a:pt x="19965" y="8221"/>
                    <a:pt x="19965" y="8221"/>
                  </a:cubicBezTo>
                  <a:cubicBezTo>
                    <a:pt x="19793" y="8382"/>
                    <a:pt x="19793" y="8382"/>
                    <a:pt x="19793" y="8382"/>
                  </a:cubicBezTo>
                  <a:cubicBezTo>
                    <a:pt x="19793" y="8382"/>
                    <a:pt x="19793" y="8382"/>
                    <a:pt x="19793" y="8382"/>
                  </a:cubicBezTo>
                  <a:cubicBezTo>
                    <a:pt x="19965" y="8543"/>
                    <a:pt x="19965" y="8543"/>
                    <a:pt x="19965" y="8543"/>
                  </a:cubicBezTo>
                  <a:cubicBezTo>
                    <a:pt x="19965" y="8704"/>
                    <a:pt x="19965" y="8704"/>
                    <a:pt x="19965" y="8704"/>
                  </a:cubicBezTo>
                  <a:cubicBezTo>
                    <a:pt x="19965" y="8866"/>
                    <a:pt x="19965" y="8866"/>
                    <a:pt x="19965" y="8866"/>
                  </a:cubicBezTo>
                  <a:cubicBezTo>
                    <a:pt x="20051" y="8866"/>
                    <a:pt x="20051" y="8866"/>
                    <a:pt x="20051" y="8866"/>
                  </a:cubicBezTo>
                  <a:cubicBezTo>
                    <a:pt x="20137" y="8704"/>
                    <a:pt x="20137" y="8704"/>
                    <a:pt x="20137" y="8704"/>
                  </a:cubicBezTo>
                  <a:cubicBezTo>
                    <a:pt x="20137" y="8543"/>
                    <a:pt x="20137" y="8543"/>
                    <a:pt x="20137" y="8543"/>
                  </a:cubicBezTo>
                  <a:cubicBezTo>
                    <a:pt x="20137" y="8543"/>
                    <a:pt x="20137" y="8543"/>
                    <a:pt x="20137" y="8543"/>
                  </a:cubicBezTo>
                  <a:cubicBezTo>
                    <a:pt x="20223" y="8704"/>
                    <a:pt x="20223" y="8704"/>
                    <a:pt x="20223" y="8704"/>
                  </a:cubicBezTo>
                  <a:cubicBezTo>
                    <a:pt x="20137" y="8866"/>
                    <a:pt x="20137" y="8866"/>
                    <a:pt x="20137" y="8866"/>
                  </a:cubicBezTo>
                  <a:cubicBezTo>
                    <a:pt x="19965" y="9027"/>
                    <a:pt x="19965" y="9027"/>
                    <a:pt x="19965" y="9027"/>
                  </a:cubicBezTo>
                  <a:cubicBezTo>
                    <a:pt x="19879" y="9027"/>
                    <a:pt x="19879" y="9027"/>
                    <a:pt x="19879" y="9027"/>
                  </a:cubicBezTo>
                  <a:cubicBezTo>
                    <a:pt x="19879" y="8866"/>
                    <a:pt x="19879" y="8866"/>
                    <a:pt x="19879" y="8866"/>
                  </a:cubicBezTo>
                  <a:cubicBezTo>
                    <a:pt x="19879" y="8866"/>
                    <a:pt x="19879" y="8866"/>
                    <a:pt x="19879" y="8866"/>
                  </a:cubicBezTo>
                  <a:cubicBezTo>
                    <a:pt x="19793" y="9027"/>
                    <a:pt x="19793" y="9027"/>
                    <a:pt x="19793" y="9027"/>
                  </a:cubicBezTo>
                  <a:cubicBezTo>
                    <a:pt x="19707" y="9188"/>
                    <a:pt x="19707" y="9188"/>
                    <a:pt x="19707" y="9188"/>
                  </a:cubicBezTo>
                  <a:cubicBezTo>
                    <a:pt x="19707" y="9188"/>
                    <a:pt x="19707" y="9188"/>
                    <a:pt x="19707" y="9188"/>
                  </a:cubicBezTo>
                  <a:cubicBezTo>
                    <a:pt x="19707" y="9027"/>
                    <a:pt x="19707" y="9027"/>
                    <a:pt x="19707" y="9027"/>
                  </a:cubicBezTo>
                  <a:cubicBezTo>
                    <a:pt x="19707" y="8866"/>
                    <a:pt x="19707" y="8866"/>
                    <a:pt x="19707" y="8866"/>
                  </a:cubicBezTo>
                  <a:cubicBezTo>
                    <a:pt x="19621" y="8704"/>
                    <a:pt x="19621" y="8704"/>
                    <a:pt x="19621" y="8704"/>
                  </a:cubicBezTo>
                  <a:cubicBezTo>
                    <a:pt x="19621" y="8866"/>
                    <a:pt x="19621" y="8866"/>
                    <a:pt x="19621" y="8866"/>
                  </a:cubicBezTo>
                  <a:cubicBezTo>
                    <a:pt x="19621" y="9027"/>
                    <a:pt x="19621" y="9027"/>
                    <a:pt x="19621" y="9027"/>
                  </a:cubicBezTo>
                  <a:cubicBezTo>
                    <a:pt x="19621" y="9188"/>
                    <a:pt x="19621" y="9188"/>
                    <a:pt x="19621" y="9188"/>
                  </a:cubicBezTo>
                  <a:cubicBezTo>
                    <a:pt x="19621" y="9188"/>
                    <a:pt x="19621" y="9188"/>
                    <a:pt x="19621" y="9188"/>
                  </a:cubicBezTo>
                  <a:cubicBezTo>
                    <a:pt x="19449" y="9188"/>
                    <a:pt x="19449" y="9188"/>
                    <a:pt x="19449" y="9188"/>
                  </a:cubicBezTo>
                  <a:cubicBezTo>
                    <a:pt x="19363" y="9188"/>
                    <a:pt x="19363" y="9188"/>
                    <a:pt x="19363" y="9188"/>
                  </a:cubicBezTo>
                  <a:cubicBezTo>
                    <a:pt x="19276" y="9188"/>
                    <a:pt x="19276" y="9188"/>
                    <a:pt x="19276" y="9188"/>
                  </a:cubicBezTo>
                  <a:cubicBezTo>
                    <a:pt x="19104" y="9188"/>
                    <a:pt x="19104" y="9188"/>
                    <a:pt x="19104" y="9188"/>
                  </a:cubicBezTo>
                  <a:cubicBezTo>
                    <a:pt x="19104" y="9188"/>
                    <a:pt x="19104" y="9188"/>
                    <a:pt x="19104" y="9188"/>
                  </a:cubicBezTo>
                  <a:cubicBezTo>
                    <a:pt x="19018" y="9188"/>
                    <a:pt x="19018" y="9188"/>
                    <a:pt x="19018" y="9188"/>
                  </a:cubicBezTo>
                  <a:cubicBezTo>
                    <a:pt x="18932" y="9349"/>
                    <a:pt x="18932" y="9349"/>
                    <a:pt x="18932" y="9349"/>
                  </a:cubicBezTo>
                  <a:cubicBezTo>
                    <a:pt x="18846" y="9349"/>
                    <a:pt x="18846" y="9349"/>
                    <a:pt x="18846" y="9349"/>
                  </a:cubicBezTo>
                  <a:cubicBezTo>
                    <a:pt x="18760" y="9510"/>
                    <a:pt x="18760" y="9510"/>
                    <a:pt x="18760" y="9510"/>
                  </a:cubicBezTo>
                  <a:cubicBezTo>
                    <a:pt x="18674" y="9510"/>
                    <a:pt x="18674" y="9510"/>
                    <a:pt x="18674" y="9510"/>
                  </a:cubicBezTo>
                  <a:cubicBezTo>
                    <a:pt x="18588" y="9510"/>
                    <a:pt x="18588" y="9510"/>
                    <a:pt x="18588" y="9510"/>
                  </a:cubicBezTo>
                  <a:cubicBezTo>
                    <a:pt x="18588" y="9672"/>
                    <a:pt x="18588" y="9672"/>
                    <a:pt x="18588" y="9672"/>
                  </a:cubicBezTo>
                  <a:cubicBezTo>
                    <a:pt x="18502" y="9833"/>
                    <a:pt x="18502" y="9833"/>
                    <a:pt x="18502" y="9833"/>
                  </a:cubicBezTo>
                  <a:cubicBezTo>
                    <a:pt x="18502" y="9833"/>
                    <a:pt x="18502" y="9833"/>
                    <a:pt x="18502" y="9833"/>
                  </a:cubicBezTo>
                  <a:cubicBezTo>
                    <a:pt x="18588" y="9833"/>
                    <a:pt x="18588" y="9833"/>
                    <a:pt x="18588" y="9833"/>
                  </a:cubicBezTo>
                  <a:cubicBezTo>
                    <a:pt x="18588" y="9994"/>
                    <a:pt x="18588" y="9994"/>
                    <a:pt x="18588" y="9994"/>
                  </a:cubicBezTo>
                  <a:cubicBezTo>
                    <a:pt x="18502" y="10155"/>
                    <a:pt x="18502" y="10155"/>
                    <a:pt x="18502" y="10155"/>
                  </a:cubicBezTo>
                  <a:cubicBezTo>
                    <a:pt x="18502" y="10155"/>
                    <a:pt x="18502" y="10155"/>
                    <a:pt x="18502" y="10155"/>
                  </a:cubicBezTo>
                  <a:cubicBezTo>
                    <a:pt x="18502" y="10316"/>
                    <a:pt x="18502" y="10316"/>
                    <a:pt x="18502" y="10316"/>
                  </a:cubicBezTo>
                  <a:cubicBezTo>
                    <a:pt x="18502" y="10316"/>
                    <a:pt x="18502" y="10316"/>
                    <a:pt x="18502" y="10316"/>
                  </a:cubicBezTo>
                  <a:cubicBezTo>
                    <a:pt x="18502" y="10316"/>
                    <a:pt x="18502" y="10316"/>
                    <a:pt x="18502" y="10316"/>
                  </a:cubicBezTo>
                  <a:cubicBezTo>
                    <a:pt x="18416" y="10478"/>
                    <a:pt x="18416" y="10478"/>
                    <a:pt x="18416" y="10478"/>
                  </a:cubicBezTo>
                  <a:cubicBezTo>
                    <a:pt x="18416" y="10478"/>
                    <a:pt x="18416" y="10478"/>
                    <a:pt x="18416" y="10478"/>
                  </a:cubicBezTo>
                  <a:cubicBezTo>
                    <a:pt x="18416" y="10639"/>
                    <a:pt x="18416" y="10639"/>
                    <a:pt x="18416" y="10639"/>
                  </a:cubicBezTo>
                  <a:cubicBezTo>
                    <a:pt x="18330" y="10800"/>
                    <a:pt x="18330" y="10800"/>
                    <a:pt x="18330" y="10800"/>
                  </a:cubicBezTo>
                  <a:cubicBezTo>
                    <a:pt x="18330" y="10800"/>
                    <a:pt x="18330" y="10800"/>
                    <a:pt x="18330" y="10800"/>
                  </a:cubicBezTo>
                  <a:cubicBezTo>
                    <a:pt x="18244" y="10961"/>
                    <a:pt x="18244" y="10961"/>
                    <a:pt x="18244" y="10961"/>
                  </a:cubicBezTo>
                  <a:cubicBezTo>
                    <a:pt x="18244" y="10961"/>
                    <a:pt x="18244" y="10961"/>
                    <a:pt x="18244" y="10961"/>
                  </a:cubicBezTo>
                  <a:cubicBezTo>
                    <a:pt x="18244" y="10961"/>
                    <a:pt x="18244" y="10961"/>
                    <a:pt x="18244" y="10961"/>
                  </a:cubicBezTo>
                  <a:cubicBezTo>
                    <a:pt x="18158" y="11122"/>
                    <a:pt x="18158" y="11122"/>
                    <a:pt x="18158" y="11122"/>
                  </a:cubicBezTo>
                  <a:cubicBezTo>
                    <a:pt x="18158" y="11122"/>
                    <a:pt x="18158" y="11122"/>
                    <a:pt x="18158" y="11122"/>
                  </a:cubicBezTo>
                  <a:cubicBezTo>
                    <a:pt x="18072" y="11122"/>
                    <a:pt x="18072" y="11122"/>
                    <a:pt x="18072" y="11122"/>
                  </a:cubicBezTo>
                  <a:cubicBezTo>
                    <a:pt x="18158" y="10961"/>
                    <a:pt x="18158" y="10961"/>
                    <a:pt x="18158" y="10961"/>
                  </a:cubicBezTo>
                  <a:cubicBezTo>
                    <a:pt x="18158" y="10961"/>
                    <a:pt x="18158" y="10961"/>
                    <a:pt x="18158" y="10961"/>
                  </a:cubicBezTo>
                  <a:cubicBezTo>
                    <a:pt x="18072" y="10961"/>
                    <a:pt x="18072" y="10961"/>
                    <a:pt x="18072" y="10961"/>
                  </a:cubicBezTo>
                  <a:cubicBezTo>
                    <a:pt x="17986" y="10800"/>
                    <a:pt x="17986" y="10800"/>
                    <a:pt x="17986" y="10800"/>
                  </a:cubicBezTo>
                  <a:cubicBezTo>
                    <a:pt x="17900" y="10639"/>
                    <a:pt x="17900" y="10639"/>
                    <a:pt x="17900" y="10639"/>
                  </a:cubicBezTo>
                  <a:cubicBezTo>
                    <a:pt x="17986" y="10639"/>
                    <a:pt x="17986" y="10639"/>
                    <a:pt x="17986" y="10639"/>
                  </a:cubicBezTo>
                  <a:cubicBezTo>
                    <a:pt x="18072" y="10316"/>
                    <a:pt x="18072" y="10316"/>
                    <a:pt x="18072" y="10316"/>
                  </a:cubicBezTo>
                  <a:cubicBezTo>
                    <a:pt x="17986" y="10478"/>
                    <a:pt x="17986" y="10478"/>
                    <a:pt x="17986" y="10478"/>
                  </a:cubicBezTo>
                  <a:cubicBezTo>
                    <a:pt x="17900" y="10478"/>
                    <a:pt x="17900" y="10478"/>
                    <a:pt x="17900" y="10478"/>
                  </a:cubicBezTo>
                  <a:cubicBezTo>
                    <a:pt x="17900" y="10639"/>
                    <a:pt x="17900" y="10639"/>
                    <a:pt x="17900" y="10639"/>
                  </a:cubicBezTo>
                  <a:cubicBezTo>
                    <a:pt x="17900" y="10800"/>
                    <a:pt x="17900" y="10800"/>
                    <a:pt x="17900" y="10800"/>
                  </a:cubicBezTo>
                  <a:cubicBezTo>
                    <a:pt x="17986" y="10800"/>
                    <a:pt x="17986" y="10800"/>
                    <a:pt x="17986" y="10800"/>
                  </a:cubicBezTo>
                  <a:cubicBezTo>
                    <a:pt x="17986" y="10961"/>
                    <a:pt x="17986" y="10961"/>
                    <a:pt x="17986" y="10961"/>
                  </a:cubicBezTo>
                  <a:cubicBezTo>
                    <a:pt x="17986" y="11122"/>
                    <a:pt x="17986" y="11122"/>
                    <a:pt x="17986" y="11122"/>
                  </a:cubicBezTo>
                  <a:cubicBezTo>
                    <a:pt x="18072" y="11284"/>
                    <a:pt x="18072" y="11284"/>
                    <a:pt x="18072" y="11284"/>
                  </a:cubicBezTo>
                  <a:cubicBezTo>
                    <a:pt x="18072" y="11445"/>
                    <a:pt x="18072" y="11445"/>
                    <a:pt x="18072" y="11445"/>
                  </a:cubicBezTo>
                  <a:cubicBezTo>
                    <a:pt x="17986" y="11767"/>
                    <a:pt x="17986" y="11767"/>
                    <a:pt x="17986" y="11767"/>
                  </a:cubicBezTo>
                  <a:cubicBezTo>
                    <a:pt x="17900" y="11767"/>
                    <a:pt x="17900" y="11767"/>
                    <a:pt x="17900" y="11767"/>
                  </a:cubicBezTo>
                  <a:cubicBezTo>
                    <a:pt x="17814" y="12090"/>
                    <a:pt x="17814" y="12090"/>
                    <a:pt x="17814" y="12090"/>
                  </a:cubicBezTo>
                  <a:cubicBezTo>
                    <a:pt x="17814" y="12251"/>
                    <a:pt x="17814" y="12251"/>
                    <a:pt x="17814" y="12251"/>
                  </a:cubicBezTo>
                  <a:cubicBezTo>
                    <a:pt x="17814" y="12251"/>
                    <a:pt x="17814" y="12251"/>
                    <a:pt x="17814" y="12251"/>
                  </a:cubicBezTo>
                  <a:cubicBezTo>
                    <a:pt x="17727" y="12251"/>
                    <a:pt x="17727" y="12251"/>
                    <a:pt x="17727" y="12251"/>
                  </a:cubicBezTo>
                  <a:cubicBezTo>
                    <a:pt x="17727" y="12251"/>
                    <a:pt x="17727" y="12251"/>
                    <a:pt x="17727" y="12251"/>
                  </a:cubicBezTo>
                  <a:cubicBezTo>
                    <a:pt x="17727" y="12251"/>
                    <a:pt x="17727" y="12251"/>
                    <a:pt x="17727" y="12251"/>
                  </a:cubicBezTo>
                  <a:cubicBezTo>
                    <a:pt x="17641" y="12412"/>
                    <a:pt x="17641" y="12412"/>
                    <a:pt x="17641" y="12412"/>
                  </a:cubicBezTo>
                  <a:cubicBezTo>
                    <a:pt x="17641" y="12573"/>
                    <a:pt x="17641" y="12573"/>
                    <a:pt x="17641" y="12573"/>
                  </a:cubicBezTo>
                  <a:cubicBezTo>
                    <a:pt x="17641" y="12573"/>
                    <a:pt x="17641" y="12573"/>
                    <a:pt x="17641" y="12573"/>
                  </a:cubicBezTo>
                  <a:cubicBezTo>
                    <a:pt x="17641" y="12412"/>
                    <a:pt x="17641" y="12412"/>
                    <a:pt x="17641" y="12412"/>
                  </a:cubicBezTo>
                  <a:cubicBezTo>
                    <a:pt x="17641" y="12251"/>
                    <a:pt x="17641" y="12251"/>
                    <a:pt x="17641" y="12251"/>
                  </a:cubicBezTo>
                  <a:cubicBezTo>
                    <a:pt x="17727" y="12251"/>
                    <a:pt x="17727" y="12251"/>
                    <a:pt x="17727" y="12251"/>
                  </a:cubicBezTo>
                  <a:cubicBezTo>
                    <a:pt x="17727" y="12090"/>
                    <a:pt x="17727" y="12090"/>
                    <a:pt x="17727" y="12090"/>
                  </a:cubicBezTo>
                  <a:cubicBezTo>
                    <a:pt x="17727" y="11928"/>
                    <a:pt x="17727" y="11928"/>
                    <a:pt x="17727" y="11928"/>
                  </a:cubicBezTo>
                  <a:cubicBezTo>
                    <a:pt x="17727" y="11928"/>
                    <a:pt x="17727" y="11928"/>
                    <a:pt x="17727" y="11928"/>
                  </a:cubicBezTo>
                  <a:cubicBezTo>
                    <a:pt x="17814" y="11928"/>
                    <a:pt x="17814" y="11928"/>
                    <a:pt x="17814" y="11928"/>
                  </a:cubicBezTo>
                  <a:cubicBezTo>
                    <a:pt x="17727" y="11928"/>
                    <a:pt x="17727" y="11928"/>
                    <a:pt x="17727" y="11928"/>
                  </a:cubicBezTo>
                  <a:cubicBezTo>
                    <a:pt x="17641" y="11767"/>
                    <a:pt x="17641" y="11767"/>
                    <a:pt x="17641" y="11767"/>
                  </a:cubicBezTo>
                  <a:cubicBezTo>
                    <a:pt x="17727" y="11767"/>
                    <a:pt x="17727" y="11767"/>
                    <a:pt x="17727" y="11767"/>
                  </a:cubicBezTo>
                  <a:cubicBezTo>
                    <a:pt x="17727" y="11767"/>
                    <a:pt x="17727" y="11767"/>
                    <a:pt x="17727" y="11767"/>
                  </a:cubicBezTo>
                  <a:cubicBezTo>
                    <a:pt x="17641" y="11767"/>
                    <a:pt x="17641" y="11767"/>
                    <a:pt x="17641" y="11767"/>
                  </a:cubicBezTo>
                  <a:cubicBezTo>
                    <a:pt x="17641" y="11606"/>
                    <a:pt x="17641" y="11606"/>
                    <a:pt x="17641" y="11606"/>
                  </a:cubicBezTo>
                  <a:cubicBezTo>
                    <a:pt x="17641" y="11767"/>
                    <a:pt x="17641" y="11767"/>
                    <a:pt x="17641" y="11767"/>
                  </a:cubicBezTo>
                  <a:cubicBezTo>
                    <a:pt x="17555" y="11606"/>
                    <a:pt x="17555" y="11606"/>
                    <a:pt x="17555" y="11606"/>
                  </a:cubicBezTo>
                  <a:cubicBezTo>
                    <a:pt x="17555" y="11445"/>
                    <a:pt x="17555" y="11445"/>
                    <a:pt x="17555" y="11445"/>
                  </a:cubicBezTo>
                  <a:cubicBezTo>
                    <a:pt x="17641" y="11284"/>
                    <a:pt x="17641" y="11284"/>
                    <a:pt x="17641" y="11284"/>
                  </a:cubicBezTo>
                  <a:cubicBezTo>
                    <a:pt x="17641" y="11122"/>
                    <a:pt x="17641" y="11122"/>
                    <a:pt x="17641" y="11122"/>
                  </a:cubicBezTo>
                  <a:cubicBezTo>
                    <a:pt x="17555" y="10961"/>
                    <a:pt x="17555" y="10961"/>
                    <a:pt x="17555" y="10961"/>
                  </a:cubicBezTo>
                  <a:cubicBezTo>
                    <a:pt x="17641" y="10800"/>
                    <a:pt x="17641" y="10800"/>
                    <a:pt x="17641" y="10800"/>
                  </a:cubicBezTo>
                  <a:cubicBezTo>
                    <a:pt x="17641" y="10800"/>
                    <a:pt x="17641" y="10800"/>
                    <a:pt x="17641" y="10800"/>
                  </a:cubicBezTo>
                  <a:cubicBezTo>
                    <a:pt x="17641" y="10800"/>
                    <a:pt x="17641" y="10800"/>
                    <a:pt x="17641" y="10800"/>
                  </a:cubicBezTo>
                  <a:cubicBezTo>
                    <a:pt x="17641" y="10639"/>
                    <a:pt x="17641" y="10639"/>
                    <a:pt x="17641" y="10639"/>
                  </a:cubicBezTo>
                  <a:cubicBezTo>
                    <a:pt x="17641" y="10639"/>
                    <a:pt x="17641" y="10639"/>
                    <a:pt x="17641" y="10639"/>
                  </a:cubicBezTo>
                  <a:cubicBezTo>
                    <a:pt x="17641" y="10639"/>
                    <a:pt x="17641" y="10639"/>
                    <a:pt x="17641" y="10639"/>
                  </a:cubicBezTo>
                  <a:cubicBezTo>
                    <a:pt x="17641" y="10800"/>
                    <a:pt x="17641" y="10800"/>
                    <a:pt x="17641" y="10800"/>
                  </a:cubicBezTo>
                  <a:cubicBezTo>
                    <a:pt x="17555" y="10800"/>
                    <a:pt x="17555" y="10800"/>
                    <a:pt x="17555" y="10800"/>
                  </a:cubicBezTo>
                  <a:cubicBezTo>
                    <a:pt x="17469" y="10961"/>
                    <a:pt x="17469" y="10961"/>
                    <a:pt x="17469" y="10961"/>
                  </a:cubicBezTo>
                  <a:cubicBezTo>
                    <a:pt x="17469" y="10961"/>
                    <a:pt x="17469" y="10961"/>
                    <a:pt x="17469" y="10961"/>
                  </a:cubicBezTo>
                  <a:cubicBezTo>
                    <a:pt x="17555" y="10961"/>
                    <a:pt x="17555" y="10961"/>
                    <a:pt x="17555" y="10961"/>
                  </a:cubicBezTo>
                  <a:cubicBezTo>
                    <a:pt x="17469" y="11122"/>
                    <a:pt x="17469" y="11122"/>
                    <a:pt x="17469" y="11122"/>
                  </a:cubicBezTo>
                  <a:cubicBezTo>
                    <a:pt x="17469" y="11284"/>
                    <a:pt x="17469" y="11284"/>
                    <a:pt x="17469" y="11284"/>
                  </a:cubicBezTo>
                  <a:cubicBezTo>
                    <a:pt x="17469" y="11284"/>
                    <a:pt x="17469" y="11284"/>
                    <a:pt x="17469" y="11284"/>
                  </a:cubicBezTo>
                  <a:cubicBezTo>
                    <a:pt x="17469" y="11445"/>
                    <a:pt x="17469" y="11445"/>
                    <a:pt x="17469" y="11445"/>
                  </a:cubicBezTo>
                  <a:cubicBezTo>
                    <a:pt x="17469" y="11606"/>
                    <a:pt x="17469" y="11606"/>
                    <a:pt x="17469" y="11606"/>
                  </a:cubicBezTo>
                  <a:cubicBezTo>
                    <a:pt x="17469" y="11767"/>
                    <a:pt x="17469" y="11767"/>
                    <a:pt x="17469" y="11767"/>
                  </a:cubicBezTo>
                  <a:cubicBezTo>
                    <a:pt x="17469" y="11767"/>
                    <a:pt x="17469" y="11767"/>
                    <a:pt x="17469" y="11767"/>
                  </a:cubicBezTo>
                  <a:cubicBezTo>
                    <a:pt x="17383" y="11606"/>
                    <a:pt x="17383" y="11606"/>
                    <a:pt x="17383" y="11606"/>
                  </a:cubicBezTo>
                  <a:cubicBezTo>
                    <a:pt x="17297" y="11606"/>
                    <a:pt x="17297" y="11606"/>
                    <a:pt x="17297" y="11606"/>
                  </a:cubicBezTo>
                  <a:cubicBezTo>
                    <a:pt x="17297" y="11445"/>
                    <a:pt x="17297" y="11445"/>
                    <a:pt x="17297" y="11445"/>
                  </a:cubicBezTo>
                  <a:cubicBezTo>
                    <a:pt x="17211" y="11445"/>
                    <a:pt x="17211" y="11445"/>
                    <a:pt x="17211" y="11445"/>
                  </a:cubicBezTo>
                  <a:cubicBezTo>
                    <a:pt x="17211" y="11445"/>
                    <a:pt x="17211" y="11445"/>
                    <a:pt x="17211" y="11445"/>
                  </a:cubicBezTo>
                  <a:cubicBezTo>
                    <a:pt x="17211" y="11284"/>
                    <a:pt x="17211" y="11284"/>
                    <a:pt x="17211" y="11284"/>
                  </a:cubicBezTo>
                  <a:cubicBezTo>
                    <a:pt x="17211" y="11284"/>
                    <a:pt x="17211" y="11284"/>
                    <a:pt x="17211" y="11284"/>
                  </a:cubicBezTo>
                  <a:cubicBezTo>
                    <a:pt x="17211" y="11445"/>
                    <a:pt x="17211" y="11445"/>
                    <a:pt x="17211" y="11445"/>
                  </a:cubicBezTo>
                  <a:cubicBezTo>
                    <a:pt x="17211" y="11445"/>
                    <a:pt x="17211" y="11445"/>
                    <a:pt x="17211" y="11445"/>
                  </a:cubicBezTo>
                  <a:cubicBezTo>
                    <a:pt x="17297" y="11606"/>
                    <a:pt x="17297" y="11606"/>
                    <a:pt x="17297" y="11606"/>
                  </a:cubicBezTo>
                  <a:cubicBezTo>
                    <a:pt x="17383" y="11767"/>
                    <a:pt x="17383" y="11767"/>
                    <a:pt x="17383" y="11767"/>
                  </a:cubicBezTo>
                  <a:cubicBezTo>
                    <a:pt x="17469" y="11928"/>
                    <a:pt x="17469" y="11928"/>
                    <a:pt x="17469" y="11928"/>
                  </a:cubicBezTo>
                  <a:cubicBezTo>
                    <a:pt x="17469" y="11928"/>
                    <a:pt x="17469" y="11928"/>
                    <a:pt x="17469" y="11928"/>
                  </a:cubicBezTo>
                  <a:cubicBezTo>
                    <a:pt x="17555" y="12090"/>
                    <a:pt x="17555" y="12090"/>
                    <a:pt x="17555" y="12090"/>
                  </a:cubicBezTo>
                  <a:cubicBezTo>
                    <a:pt x="17469" y="12251"/>
                    <a:pt x="17469" y="12251"/>
                    <a:pt x="17469" y="12251"/>
                  </a:cubicBezTo>
                  <a:cubicBezTo>
                    <a:pt x="17469" y="12090"/>
                    <a:pt x="17469" y="12090"/>
                    <a:pt x="17469" y="12090"/>
                  </a:cubicBezTo>
                  <a:cubicBezTo>
                    <a:pt x="17383" y="12090"/>
                    <a:pt x="17383" y="12090"/>
                    <a:pt x="17383" y="12090"/>
                  </a:cubicBezTo>
                  <a:cubicBezTo>
                    <a:pt x="17383" y="12090"/>
                    <a:pt x="17383" y="12090"/>
                    <a:pt x="17383" y="12090"/>
                  </a:cubicBezTo>
                  <a:cubicBezTo>
                    <a:pt x="17383" y="12251"/>
                    <a:pt x="17383" y="12251"/>
                    <a:pt x="17383" y="12251"/>
                  </a:cubicBezTo>
                  <a:cubicBezTo>
                    <a:pt x="17469" y="12251"/>
                    <a:pt x="17469" y="12251"/>
                    <a:pt x="17469" y="12251"/>
                  </a:cubicBezTo>
                  <a:cubicBezTo>
                    <a:pt x="17555" y="12412"/>
                    <a:pt x="17555" y="12412"/>
                    <a:pt x="17555" y="12412"/>
                  </a:cubicBezTo>
                  <a:cubicBezTo>
                    <a:pt x="17469" y="12412"/>
                    <a:pt x="17469" y="12412"/>
                    <a:pt x="17469" y="12412"/>
                  </a:cubicBezTo>
                  <a:cubicBezTo>
                    <a:pt x="17469" y="12412"/>
                    <a:pt x="17469" y="12412"/>
                    <a:pt x="17469" y="12412"/>
                  </a:cubicBezTo>
                  <a:cubicBezTo>
                    <a:pt x="17383" y="12412"/>
                    <a:pt x="17383" y="12412"/>
                    <a:pt x="17383" y="12412"/>
                  </a:cubicBezTo>
                  <a:cubicBezTo>
                    <a:pt x="17469" y="12573"/>
                    <a:pt x="17469" y="12573"/>
                    <a:pt x="17469" y="12573"/>
                  </a:cubicBezTo>
                  <a:cubicBezTo>
                    <a:pt x="17469" y="12734"/>
                    <a:pt x="17469" y="12734"/>
                    <a:pt x="17469" y="12734"/>
                  </a:cubicBezTo>
                  <a:cubicBezTo>
                    <a:pt x="17469" y="12573"/>
                    <a:pt x="17469" y="12573"/>
                    <a:pt x="17469" y="12573"/>
                  </a:cubicBezTo>
                  <a:cubicBezTo>
                    <a:pt x="17383" y="12573"/>
                    <a:pt x="17383" y="12573"/>
                    <a:pt x="17383" y="12573"/>
                  </a:cubicBezTo>
                  <a:cubicBezTo>
                    <a:pt x="17297" y="12573"/>
                    <a:pt x="17297" y="12573"/>
                    <a:pt x="17297" y="12573"/>
                  </a:cubicBezTo>
                  <a:cubicBezTo>
                    <a:pt x="17211" y="12412"/>
                    <a:pt x="17211" y="12412"/>
                    <a:pt x="17211" y="12412"/>
                  </a:cubicBezTo>
                  <a:cubicBezTo>
                    <a:pt x="17297" y="12573"/>
                    <a:pt x="17297" y="12573"/>
                    <a:pt x="17297" y="12573"/>
                  </a:cubicBezTo>
                  <a:cubicBezTo>
                    <a:pt x="17383" y="12573"/>
                    <a:pt x="17383" y="12573"/>
                    <a:pt x="17383" y="12573"/>
                  </a:cubicBezTo>
                  <a:cubicBezTo>
                    <a:pt x="17383" y="12573"/>
                    <a:pt x="17383" y="12573"/>
                    <a:pt x="17383" y="12573"/>
                  </a:cubicBezTo>
                  <a:cubicBezTo>
                    <a:pt x="17383" y="12734"/>
                    <a:pt x="17383" y="12734"/>
                    <a:pt x="17383" y="12734"/>
                  </a:cubicBezTo>
                  <a:cubicBezTo>
                    <a:pt x="17469" y="12734"/>
                    <a:pt x="17469" y="12734"/>
                    <a:pt x="17469" y="12734"/>
                  </a:cubicBezTo>
                  <a:cubicBezTo>
                    <a:pt x="17555" y="12734"/>
                    <a:pt x="17555" y="12734"/>
                    <a:pt x="17555" y="12734"/>
                  </a:cubicBezTo>
                  <a:cubicBezTo>
                    <a:pt x="17555" y="12734"/>
                    <a:pt x="17555" y="12734"/>
                    <a:pt x="17555" y="12734"/>
                  </a:cubicBezTo>
                  <a:cubicBezTo>
                    <a:pt x="17641" y="12896"/>
                    <a:pt x="17641" y="12896"/>
                    <a:pt x="17641" y="12896"/>
                  </a:cubicBezTo>
                  <a:cubicBezTo>
                    <a:pt x="17555" y="13057"/>
                    <a:pt x="17555" y="13057"/>
                    <a:pt x="17555" y="13057"/>
                  </a:cubicBezTo>
                  <a:cubicBezTo>
                    <a:pt x="17555" y="13057"/>
                    <a:pt x="17555" y="13057"/>
                    <a:pt x="17555" y="13057"/>
                  </a:cubicBezTo>
                  <a:cubicBezTo>
                    <a:pt x="17555" y="13057"/>
                    <a:pt x="17555" y="13057"/>
                    <a:pt x="17555" y="13057"/>
                  </a:cubicBezTo>
                  <a:cubicBezTo>
                    <a:pt x="17555" y="13057"/>
                    <a:pt x="17555" y="13057"/>
                    <a:pt x="17555" y="13057"/>
                  </a:cubicBezTo>
                  <a:cubicBezTo>
                    <a:pt x="17555" y="13218"/>
                    <a:pt x="17555" y="13218"/>
                    <a:pt x="17555" y="13218"/>
                  </a:cubicBezTo>
                  <a:cubicBezTo>
                    <a:pt x="17555" y="13379"/>
                    <a:pt x="17555" y="13379"/>
                    <a:pt x="17555" y="13379"/>
                  </a:cubicBezTo>
                  <a:cubicBezTo>
                    <a:pt x="17469" y="13379"/>
                    <a:pt x="17469" y="13379"/>
                    <a:pt x="17469" y="13379"/>
                  </a:cubicBezTo>
                  <a:cubicBezTo>
                    <a:pt x="17469" y="13379"/>
                    <a:pt x="17469" y="13379"/>
                    <a:pt x="17469" y="13379"/>
                  </a:cubicBezTo>
                  <a:cubicBezTo>
                    <a:pt x="17383" y="13379"/>
                    <a:pt x="17383" y="13379"/>
                    <a:pt x="17383" y="13379"/>
                  </a:cubicBezTo>
                  <a:cubicBezTo>
                    <a:pt x="17383" y="13540"/>
                    <a:pt x="17383" y="13540"/>
                    <a:pt x="17383" y="13540"/>
                  </a:cubicBezTo>
                  <a:cubicBezTo>
                    <a:pt x="17297" y="13379"/>
                    <a:pt x="17297" y="13379"/>
                    <a:pt x="17297" y="13379"/>
                  </a:cubicBezTo>
                  <a:cubicBezTo>
                    <a:pt x="17297" y="13379"/>
                    <a:pt x="17297" y="13379"/>
                    <a:pt x="17297" y="13379"/>
                  </a:cubicBezTo>
                  <a:cubicBezTo>
                    <a:pt x="17211" y="13379"/>
                    <a:pt x="17211" y="13379"/>
                    <a:pt x="17211" y="13379"/>
                  </a:cubicBezTo>
                  <a:cubicBezTo>
                    <a:pt x="17211" y="13540"/>
                    <a:pt x="17211" y="13540"/>
                    <a:pt x="17211" y="13540"/>
                  </a:cubicBezTo>
                  <a:cubicBezTo>
                    <a:pt x="17211" y="13540"/>
                    <a:pt x="17211" y="13540"/>
                    <a:pt x="17211" y="13540"/>
                  </a:cubicBezTo>
                  <a:cubicBezTo>
                    <a:pt x="17297" y="13540"/>
                    <a:pt x="17297" y="13540"/>
                    <a:pt x="17297" y="13540"/>
                  </a:cubicBezTo>
                  <a:cubicBezTo>
                    <a:pt x="17469" y="13540"/>
                    <a:pt x="17469" y="13540"/>
                    <a:pt x="17469" y="13540"/>
                  </a:cubicBezTo>
                  <a:cubicBezTo>
                    <a:pt x="17469" y="13540"/>
                    <a:pt x="17469" y="13540"/>
                    <a:pt x="17469" y="13540"/>
                  </a:cubicBezTo>
                  <a:cubicBezTo>
                    <a:pt x="17469" y="13701"/>
                    <a:pt x="17469" y="13701"/>
                    <a:pt x="17469" y="13701"/>
                  </a:cubicBezTo>
                  <a:cubicBezTo>
                    <a:pt x="17555" y="13701"/>
                    <a:pt x="17555" y="13701"/>
                    <a:pt x="17555" y="13701"/>
                  </a:cubicBezTo>
                  <a:cubicBezTo>
                    <a:pt x="17555" y="13701"/>
                    <a:pt x="17555" y="13701"/>
                    <a:pt x="17555" y="13701"/>
                  </a:cubicBezTo>
                  <a:cubicBezTo>
                    <a:pt x="17555" y="13540"/>
                    <a:pt x="17555" y="13540"/>
                    <a:pt x="17555" y="13540"/>
                  </a:cubicBezTo>
                  <a:cubicBezTo>
                    <a:pt x="17555" y="13540"/>
                    <a:pt x="17555" y="13540"/>
                    <a:pt x="17555" y="13540"/>
                  </a:cubicBezTo>
                  <a:cubicBezTo>
                    <a:pt x="17641" y="13701"/>
                    <a:pt x="17641" y="13701"/>
                    <a:pt x="17641" y="13701"/>
                  </a:cubicBezTo>
                  <a:cubicBezTo>
                    <a:pt x="17555" y="13863"/>
                    <a:pt x="17555" y="13863"/>
                    <a:pt x="17555" y="13863"/>
                  </a:cubicBezTo>
                  <a:cubicBezTo>
                    <a:pt x="17555" y="13863"/>
                    <a:pt x="17555" y="13863"/>
                    <a:pt x="17555" y="13863"/>
                  </a:cubicBezTo>
                  <a:cubicBezTo>
                    <a:pt x="17469" y="13863"/>
                    <a:pt x="17469" y="13863"/>
                    <a:pt x="17469" y="13863"/>
                  </a:cubicBezTo>
                  <a:cubicBezTo>
                    <a:pt x="17469" y="14024"/>
                    <a:pt x="17469" y="14024"/>
                    <a:pt x="17469" y="14024"/>
                  </a:cubicBezTo>
                  <a:cubicBezTo>
                    <a:pt x="17469" y="14024"/>
                    <a:pt x="17469" y="14024"/>
                    <a:pt x="17469" y="14024"/>
                  </a:cubicBezTo>
                  <a:cubicBezTo>
                    <a:pt x="17383" y="14024"/>
                    <a:pt x="17383" y="14024"/>
                    <a:pt x="17383" y="14024"/>
                  </a:cubicBezTo>
                  <a:cubicBezTo>
                    <a:pt x="17297" y="14024"/>
                    <a:pt x="17297" y="14024"/>
                    <a:pt x="17297" y="14024"/>
                  </a:cubicBezTo>
                  <a:cubicBezTo>
                    <a:pt x="17297" y="13863"/>
                    <a:pt x="17297" y="13863"/>
                    <a:pt x="17297" y="13863"/>
                  </a:cubicBezTo>
                  <a:cubicBezTo>
                    <a:pt x="17297" y="14024"/>
                    <a:pt x="17297" y="14024"/>
                    <a:pt x="17297" y="14024"/>
                  </a:cubicBezTo>
                  <a:cubicBezTo>
                    <a:pt x="17211" y="14024"/>
                    <a:pt x="17211" y="14024"/>
                    <a:pt x="17211" y="14024"/>
                  </a:cubicBezTo>
                  <a:cubicBezTo>
                    <a:pt x="17211" y="14024"/>
                    <a:pt x="17211" y="14024"/>
                    <a:pt x="17211" y="14024"/>
                  </a:cubicBezTo>
                  <a:cubicBezTo>
                    <a:pt x="17125" y="14024"/>
                    <a:pt x="17125" y="14024"/>
                    <a:pt x="17125" y="14024"/>
                  </a:cubicBezTo>
                  <a:cubicBezTo>
                    <a:pt x="17211" y="14024"/>
                    <a:pt x="17211" y="14024"/>
                    <a:pt x="17211" y="14024"/>
                  </a:cubicBezTo>
                  <a:cubicBezTo>
                    <a:pt x="17297" y="14024"/>
                    <a:pt x="17297" y="14024"/>
                    <a:pt x="17297" y="14024"/>
                  </a:cubicBezTo>
                  <a:cubicBezTo>
                    <a:pt x="17297" y="14185"/>
                    <a:pt x="17297" y="14185"/>
                    <a:pt x="17297" y="14185"/>
                  </a:cubicBezTo>
                  <a:cubicBezTo>
                    <a:pt x="17211" y="14185"/>
                    <a:pt x="17211" y="14185"/>
                    <a:pt x="17211" y="14185"/>
                  </a:cubicBezTo>
                  <a:cubicBezTo>
                    <a:pt x="17297" y="14185"/>
                    <a:pt x="17297" y="14185"/>
                    <a:pt x="17297" y="14185"/>
                  </a:cubicBezTo>
                  <a:cubicBezTo>
                    <a:pt x="17125" y="14346"/>
                    <a:pt x="17125" y="14346"/>
                    <a:pt x="17125" y="14346"/>
                  </a:cubicBezTo>
                  <a:cubicBezTo>
                    <a:pt x="17125" y="14346"/>
                    <a:pt x="17125" y="14346"/>
                    <a:pt x="17125" y="14346"/>
                  </a:cubicBezTo>
                  <a:cubicBezTo>
                    <a:pt x="17125" y="14346"/>
                    <a:pt x="17125" y="14346"/>
                    <a:pt x="17125" y="14346"/>
                  </a:cubicBezTo>
                  <a:cubicBezTo>
                    <a:pt x="17211" y="14346"/>
                    <a:pt x="17211" y="14346"/>
                    <a:pt x="17211" y="14346"/>
                  </a:cubicBezTo>
                  <a:cubicBezTo>
                    <a:pt x="17297" y="14346"/>
                    <a:pt x="17297" y="14346"/>
                    <a:pt x="17297" y="14346"/>
                  </a:cubicBezTo>
                  <a:cubicBezTo>
                    <a:pt x="17297" y="14346"/>
                    <a:pt x="17297" y="14346"/>
                    <a:pt x="17297" y="14346"/>
                  </a:cubicBezTo>
                  <a:cubicBezTo>
                    <a:pt x="17383" y="14346"/>
                    <a:pt x="17383" y="14346"/>
                    <a:pt x="17383" y="14346"/>
                  </a:cubicBezTo>
                  <a:cubicBezTo>
                    <a:pt x="17297" y="14507"/>
                    <a:pt x="17297" y="14507"/>
                    <a:pt x="17297" y="14507"/>
                  </a:cubicBezTo>
                  <a:cubicBezTo>
                    <a:pt x="17211" y="14507"/>
                    <a:pt x="17211" y="14507"/>
                    <a:pt x="17211" y="14507"/>
                  </a:cubicBezTo>
                  <a:cubicBezTo>
                    <a:pt x="17211" y="14507"/>
                    <a:pt x="17211" y="14507"/>
                    <a:pt x="17211" y="14507"/>
                  </a:cubicBezTo>
                  <a:cubicBezTo>
                    <a:pt x="17211" y="14507"/>
                    <a:pt x="17211" y="14507"/>
                    <a:pt x="17211" y="14507"/>
                  </a:cubicBezTo>
                  <a:cubicBezTo>
                    <a:pt x="17125" y="14507"/>
                    <a:pt x="17125" y="14507"/>
                    <a:pt x="17125" y="14507"/>
                  </a:cubicBezTo>
                  <a:cubicBezTo>
                    <a:pt x="17039" y="14507"/>
                    <a:pt x="17039" y="14507"/>
                    <a:pt x="17039" y="14507"/>
                  </a:cubicBezTo>
                  <a:cubicBezTo>
                    <a:pt x="16867" y="14669"/>
                    <a:pt x="16867" y="14669"/>
                    <a:pt x="16867" y="14669"/>
                  </a:cubicBezTo>
                  <a:cubicBezTo>
                    <a:pt x="16695" y="14991"/>
                    <a:pt x="16695" y="14991"/>
                    <a:pt x="16695" y="14991"/>
                  </a:cubicBezTo>
                  <a:cubicBezTo>
                    <a:pt x="16609" y="15152"/>
                    <a:pt x="16609" y="15152"/>
                    <a:pt x="16609" y="15152"/>
                  </a:cubicBezTo>
                  <a:cubicBezTo>
                    <a:pt x="16609" y="15152"/>
                    <a:pt x="16609" y="15152"/>
                    <a:pt x="16609" y="15152"/>
                  </a:cubicBezTo>
                  <a:cubicBezTo>
                    <a:pt x="16523" y="15152"/>
                    <a:pt x="16523" y="15152"/>
                    <a:pt x="16523" y="15152"/>
                  </a:cubicBezTo>
                  <a:cubicBezTo>
                    <a:pt x="16437" y="15152"/>
                    <a:pt x="16437" y="15152"/>
                    <a:pt x="16437" y="15152"/>
                  </a:cubicBezTo>
                  <a:cubicBezTo>
                    <a:pt x="16351" y="15313"/>
                    <a:pt x="16351" y="15313"/>
                    <a:pt x="16351" y="15313"/>
                  </a:cubicBezTo>
                  <a:cubicBezTo>
                    <a:pt x="16178" y="15636"/>
                    <a:pt x="16178" y="15636"/>
                    <a:pt x="16178" y="15636"/>
                  </a:cubicBezTo>
                  <a:cubicBezTo>
                    <a:pt x="16178" y="15636"/>
                    <a:pt x="16178" y="15636"/>
                    <a:pt x="16178" y="15636"/>
                  </a:cubicBezTo>
                  <a:cubicBezTo>
                    <a:pt x="16178" y="15797"/>
                    <a:pt x="16178" y="15797"/>
                    <a:pt x="16178" y="15797"/>
                  </a:cubicBezTo>
                  <a:cubicBezTo>
                    <a:pt x="16092" y="15797"/>
                    <a:pt x="16092" y="15797"/>
                    <a:pt x="16092" y="15797"/>
                  </a:cubicBezTo>
                  <a:cubicBezTo>
                    <a:pt x="16092" y="15797"/>
                    <a:pt x="16092" y="15797"/>
                    <a:pt x="16092" y="15797"/>
                  </a:cubicBezTo>
                  <a:cubicBezTo>
                    <a:pt x="16006" y="15958"/>
                    <a:pt x="16006" y="15958"/>
                    <a:pt x="16006" y="15958"/>
                  </a:cubicBezTo>
                  <a:cubicBezTo>
                    <a:pt x="16006" y="15958"/>
                    <a:pt x="16006" y="15958"/>
                    <a:pt x="16006" y="15958"/>
                  </a:cubicBezTo>
                  <a:cubicBezTo>
                    <a:pt x="16006" y="15958"/>
                    <a:pt x="16006" y="15958"/>
                    <a:pt x="16006" y="15958"/>
                  </a:cubicBezTo>
                  <a:cubicBezTo>
                    <a:pt x="15920" y="15958"/>
                    <a:pt x="15920" y="15958"/>
                    <a:pt x="15920" y="15958"/>
                  </a:cubicBezTo>
                  <a:cubicBezTo>
                    <a:pt x="15834" y="15958"/>
                    <a:pt x="15834" y="15958"/>
                    <a:pt x="15834" y="15958"/>
                  </a:cubicBezTo>
                  <a:cubicBezTo>
                    <a:pt x="15834" y="16119"/>
                    <a:pt x="15834" y="16119"/>
                    <a:pt x="15834" y="16119"/>
                  </a:cubicBezTo>
                  <a:cubicBezTo>
                    <a:pt x="15748" y="16119"/>
                    <a:pt x="15748" y="16119"/>
                    <a:pt x="15748" y="16119"/>
                  </a:cubicBezTo>
                  <a:cubicBezTo>
                    <a:pt x="15662" y="16119"/>
                    <a:pt x="15662" y="16119"/>
                    <a:pt x="15662" y="16119"/>
                  </a:cubicBezTo>
                  <a:cubicBezTo>
                    <a:pt x="15576" y="16119"/>
                    <a:pt x="15576" y="16119"/>
                    <a:pt x="15576" y="16119"/>
                  </a:cubicBezTo>
                  <a:cubicBezTo>
                    <a:pt x="15576" y="16281"/>
                    <a:pt x="15576" y="16281"/>
                    <a:pt x="15576" y="16281"/>
                  </a:cubicBezTo>
                  <a:cubicBezTo>
                    <a:pt x="15490" y="16281"/>
                    <a:pt x="15490" y="16281"/>
                    <a:pt x="15490" y="16281"/>
                  </a:cubicBezTo>
                  <a:cubicBezTo>
                    <a:pt x="15490" y="16281"/>
                    <a:pt x="15490" y="16281"/>
                    <a:pt x="15490" y="16281"/>
                  </a:cubicBezTo>
                  <a:cubicBezTo>
                    <a:pt x="15490" y="16281"/>
                    <a:pt x="15490" y="16281"/>
                    <a:pt x="15490" y="16281"/>
                  </a:cubicBezTo>
                  <a:cubicBezTo>
                    <a:pt x="15490" y="16442"/>
                    <a:pt x="15490" y="16442"/>
                    <a:pt x="15490" y="16442"/>
                  </a:cubicBezTo>
                  <a:cubicBezTo>
                    <a:pt x="15490" y="16442"/>
                    <a:pt x="15490" y="16442"/>
                    <a:pt x="15490" y="16442"/>
                  </a:cubicBezTo>
                  <a:cubicBezTo>
                    <a:pt x="15404" y="16603"/>
                    <a:pt x="15404" y="16603"/>
                    <a:pt x="15404" y="16603"/>
                  </a:cubicBezTo>
                  <a:cubicBezTo>
                    <a:pt x="15404" y="16603"/>
                    <a:pt x="15404" y="16603"/>
                    <a:pt x="15404" y="16603"/>
                  </a:cubicBezTo>
                  <a:cubicBezTo>
                    <a:pt x="15318" y="16603"/>
                    <a:pt x="15318" y="16603"/>
                    <a:pt x="15318" y="16603"/>
                  </a:cubicBezTo>
                  <a:cubicBezTo>
                    <a:pt x="15232" y="16764"/>
                    <a:pt x="15232" y="16764"/>
                    <a:pt x="15232" y="16764"/>
                  </a:cubicBezTo>
                  <a:cubicBezTo>
                    <a:pt x="15232" y="16925"/>
                    <a:pt x="15232" y="16925"/>
                    <a:pt x="15232" y="16925"/>
                  </a:cubicBezTo>
                  <a:cubicBezTo>
                    <a:pt x="15232" y="17248"/>
                    <a:pt x="15232" y="17248"/>
                    <a:pt x="15232" y="17248"/>
                  </a:cubicBezTo>
                  <a:cubicBezTo>
                    <a:pt x="15146" y="17570"/>
                    <a:pt x="15146" y="17570"/>
                    <a:pt x="15146" y="17570"/>
                  </a:cubicBezTo>
                  <a:cubicBezTo>
                    <a:pt x="15232" y="17731"/>
                    <a:pt x="15232" y="17731"/>
                    <a:pt x="15232" y="17731"/>
                  </a:cubicBezTo>
                  <a:cubicBezTo>
                    <a:pt x="15146" y="18054"/>
                    <a:pt x="15146" y="18054"/>
                    <a:pt x="15146" y="18054"/>
                  </a:cubicBezTo>
                  <a:cubicBezTo>
                    <a:pt x="15232" y="18215"/>
                    <a:pt x="15232" y="18215"/>
                    <a:pt x="15232" y="18215"/>
                  </a:cubicBezTo>
                  <a:cubicBezTo>
                    <a:pt x="15232" y="18537"/>
                    <a:pt x="15232" y="18537"/>
                    <a:pt x="15232" y="18537"/>
                  </a:cubicBezTo>
                  <a:cubicBezTo>
                    <a:pt x="15232" y="18699"/>
                    <a:pt x="15232" y="18699"/>
                    <a:pt x="15232" y="18699"/>
                  </a:cubicBezTo>
                  <a:cubicBezTo>
                    <a:pt x="15318" y="19021"/>
                    <a:pt x="15318" y="19021"/>
                    <a:pt x="15318" y="19021"/>
                  </a:cubicBezTo>
                  <a:cubicBezTo>
                    <a:pt x="15318" y="19021"/>
                    <a:pt x="15318" y="19021"/>
                    <a:pt x="15318" y="19021"/>
                  </a:cubicBezTo>
                  <a:cubicBezTo>
                    <a:pt x="15404" y="19182"/>
                    <a:pt x="15404" y="19182"/>
                    <a:pt x="15404" y="19182"/>
                  </a:cubicBezTo>
                  <a:cubicBezTo>
                    <a:pt x="15318" y="19343"/>
                    <a:pt x="15318" y="19343"/>
                    <a:pt x="15318" y="19343"/>
                  </a:cubicBezTo>
                  <a:cubicBezTo>
                    <a:pt x="15318" y="19504"/>
                    <a:pt x="15318" y="19504"/>
                    <a:pt x="15318" y="19504"/>
                  </a:cubicBezTo>
                  <a:cubicBezTo>
                    <a:pt x="15404" y="19666"/>
                    <a:pt x="15404" y="19666"/>
                    <a:pt x="15404" y="19666"/>
                  </a:cubicBezTo>
                  <a:cubicBezTo>
                    <a:pt x="15404" y="19988"/>
                    <a:pt x="15404" y="19988"/>
                    <a:pt x="15404" y="19988"/>
                  </a:cubicBezTo>
                  <a:cubicBezTo>
                    <a:pt x="15490" y="20149"/>
                    <a:pt x="15490" y="20149"/>
                    <a:pt x="15490" y="20149"/>
                  </a:cubicBezTo>
                  <a:cubicBezTo>
                    <a:pt x="15490" y="20310"/>
                    <a:pt x="15490" y="20310"/>
                    <a:pt x="15490" y="20310"/>
                  </a:cubicBezTo>
                  <a:cubicBezTo>
                    <a:pt x="15490" y="20310"/>
                    <a:pt x="15490" y="20310"/>
                    <a:pt x="15490" y="20310"/>
                  </a:cubicBezTo>
                  <a:cubicBezTo>
                    <a:pt x="15490" y="20472"/>
                    <a:pt x="15490" y="20472"/>
                    <a:pt x="15490" y="20472"/>
                  </a:cubicBezTo>
                  <a:cubicBezTo>
                    <a:pt x="15490" y="20633"/>
                    <a:pt x="15490" y="20633"/>
                    <a:pt x="15490" y="20633"/>
                  </a:cubicBezTo>
                  <a:cubicBezTo>
                    <a:pt x="15490" y="20633"/>
                    <a:pt x="15490" y="20633"/>
                    <a:pt x="15490" y="20633"/>
                  </a:cubicBezTo>
                  <a:cubicBezTo>
                    <a:pt x="15490" y="20794"/>
                    <a:pt x="15490" y="20794"/>
                    <a:pt x="15490" y="20794"/>
                  </a:cubicBezTo>
                  <a:cubicBezTo>
                    <a:pt x="15404" y="21116"/>
                    <a:pt x="15404" y="21116"/>
                    <a:pt x="15404" y="21116"/>
                  </a:cubicBezTo>
                  <a:cubicBezTo>
                    <a:pt x="15318" y="21278"/>
                    <a:pt x="15318" y="21278"/>
                    <a:pt x="15318" y="21278"/>
                  </a:cubicBezTo>
                  <a:cubicBezTo>
                    <a:pt x="15318" y="21278"/>
                    <a:pt x="15318" y="21278"/>
                    <a:pt x="15318" y="21278"/>
                  </a:cubicBezTo>
                  <a:cubicBezTo>
                    <a:pt x="15318" y="21439"/>
                    <a:pt x="15318" y="21439"/>
                    <a:pt x="15318" y="21439"/>
                  </a:cubicBezTo>
                  <a:cubicBezTo>
                    <a:pt x="15232" y="21439"/>
                    <a:pt x="15232" y="21439"/>
                    <a:pt x="15232" y="21439"/>
                  </a:cubicBezTo>
                  <a:cubicBezTo>
                    <a:pt x="15146" y="21600"/>
                    <a:pt x="15146" y="21600"/>
                    <a:pt x="15146" y="21600"/>
                  </a:cubicBezTo>
                  <a:cubicBezTo>
                    <a:pt x="15060" y="21600"/>
                    <a:pt x="15060" y="21600"/>
                    <a:pt x="15060" y="21600"/>
                  </a:cubicBezTo>
                  <a:cubicBezTo>
                    <a:pt x="15060" y="21439"/>
                    <a:pt x="15060" y="21439"/>
                    <a:pt x="15060" y="21439"/>
                  </a:cubicBezTo>
                  <a:cubicBezTo>
                    <a:pt x="14974" y="21439"/>
                    <a:pt x="14974" y="21439"/>
                    <a:pt x="14974" y="21439"/>
                  </a:cubicBezTo>
                  <a:cubicBezTo>
                    <a:pt x="15060" y="21439"/>
                    <a:pt x="15060" y="21439"/>
                    <a:pt x="15060" y="21439"/>
                  </a:cubicBezTo>
                  <a:cubicBezTo>
                    <a:pt x="14888" y="21278"/>
                    <a:pt x="14888" y="21278"/>
                    <a:pt x="14888" y="21278"/>
                  </a:cubicBezTo>
                  <a:cubicBezTo>
                    <a:pt x="14974" y="21116"/>
                    <a:pt x="14974" y="21116"/>
                    <a:pt x="14974" y="21116"/>
                  </a:cubicBezTo>
                  <a:cubicBezTo>
                    <a:pt x="14888" y="21116"/>
                    <a:pt x="14888" y="21116"/>
                    <a:pt x="14888" y="21116"/>
                  </a:cubicBezTo>
                  <a:cubicBezTo>
                    <a:pt x="14888" y="21116"/>
                    <a:pt x="14888" y="21116"/>
                    <a:pt x="14888" y="21116"/>
                  </a:cubicBezTo>
                  <a:cubicBezTo>
                    <a:pt x="14802" y="20955"/>
                    <a:pt x="14802" y="20955"/>
                    <a:pt x="14802" y="20955"/>
                  </a:cubicBezTo>
                  <a:cubicBezTo>
                    <a:pt x="14802" y="20794"/>
                    <a:pt x="14802" y="20794"/>
                    <a:pt x="14802" y="20794"/>
                  </a:cubicBezTo>
                  <a:cubicBezTo>
                    <a:pt x="14802" y="20633"/>
                    <a:pt x="14802" y="20633"/>
                    <a:pt x="14802" y="20633"/>
                  </a:cubicBezTo>
                  <a:cubicBezTo>
                    <a:pt x="14716" y="20633"/>
                    <a:pt x="14716" y="20633"/>
                    <a:pt x="14716" y="20633"/>
                  </a:cubicBezTo>
                  <a:cubicBezTo>
                    <a:pt x="14716" y="20472"/>
                    <a:pt x="14716" y="20472"/>
                    <a:pt x="14716" y="20472"/>
                  </a:cubicBezTo>
                  <a:cubicBezTo>
                    <a:pt x="14716" y="20472"/>
                    <a:pt x="14716" y="20472"/>
                    <a:pt x="14716" y="20472"/>
                  </a:cubicBezTo>
                  <a:cubicBezTo>
                    <a:pt x="14716" y="20310"/>
                    <a:pt x="14716" y="20310"/>
                    <a:pt x="14716" y="20310"/>
                  </a:cubicBezTo>
                  <a:cubicBezTo>
                    <a:pt x="14802" y="20310"/>
                    <a:pt x="14802" y="20310"/>
                    <a:pt x="14802" y="20310"/>
                  </a:cubicBezTo>
                  <a:cubicBezTo>
                    <a:pt x="14716" y="20310"/>
                    <a:pt x="14716" y="20310"/>
                    <a:pt x="14716" y="20310"/>
                  </a:cubicBezTo>
                  <a:cubicBezTo>
                    <a:pt x="14716" y="20310"/>
                    <a:pt x="14716" y="20310"/>
                    <a:pt x="14716" y="20310"/>
                  </a:cubicBezTo>
                  <a:cubicBezTo>
                    <a:pt x="14716" y="20310"/>
                    <a:pt x="14716" y="20310"/>
                    <a:pt x="14716" y="20310"/>
                  </a:cubicBezTo>
                  <a:cubicBezTo>
                    <a:pt x="14716" y="20310"/>
                    <a:pt x="14716" y="20310"/>
                    <a:pt x="14716" y="20310"/>
                  </a:cubicBezTo>
                  <a:cubicBezTo>
                    <a:pt x="14629" y="20310"/>
                    <a:pt x="14629" y="20310"/>
                    <a:pt x="14629" y="20310"/>
                  </a:cubicBezTo>
                  <a:cubicBezTo>
                    <a:pt x="14629" y="20310"/>
                    <a:pt x="14629" y="20310"/>
                    <a:pt x="14629" y="20310"/>
                  </a:cubicBezTo>
                  <a:cubicBezTo>
                    <a:pt x="14629" y="20149"/>
                    <a:pt x="14629" y="20149"/>
                    <a:pt x="14629" y="20149"/>
                  </a:cubicBezTo>
                  <a:cubicBezTo>
                    <a:pt x="14543" y="20149"/>
                    <a:pt x="14543" y="20149"/>
                    <a:pt x="14543" y="20149"/>
                  </a:cubicBezTo>
                  <a:cubicBezTo>
                    <a:pt x="14543" y="19988"/>
                    <a:pt x="14543" y="19988"/>
                    <a:pt x="14543" y="19988"/>
                  </a:cubicBezTo>
                  <a:cubicBezTo>
                    <a:pt x="14543" y="19827"/>
                    <a:pt x="14543" y="19827"/>
                    <a:pt x="14543" y="19827"/>
                  </a:cubicBezTo>
                  <a:cubicBezTo>
                    <a:pt x="14629" y="19666"/>
                    <a:pt x="14629" y="19666"/>
                    <a:pt x="14629" y="19666"/>
                  </a:cubicBezTo>
                  <a:cubicBezTo>
                    <a:pt x="14629" y="19504"/>
                    <a:pt x="14629" y="19504"/>
                    <a:pt x="14629" y="19504"/>
                  </a:cubicBezTo>
                  <a:cubicBezTo>
                    <a:pt x="14543" y="19504"/>
                    <a:pt x="14543" y="19504"/>
                    <a:pt x="14543" y="19504"/>
                  </a:cubicBezTo>
                  <a:cubicBezTo>
                    <a:pt x="14543" y="19504"/>
                    <a:pt x="14543" y="19504"/>
                    <a:pt x="14543" y="19504"/>
                  </a:cubicBezTo>
                  <a:cubicBezTo>
                    <a:pt x="14543" y="19666"/>
                    <a:pt x="14543" y="19666"/>
                    <a:pt x="14543" y="19666"/>
                  </a:cubicBezTo>
                  <a:cubicBezTo>
                    <a:pt x="14543" y="19666"/>
                    <a:pt x="14543" y="19666"/>
                    <a:pt x="14543" y="19666"/>
                  </a:cubicBezTo>
                  <a:cubicBezTo>
                    <a:pt x="14543" y="19666"/>
                    <a:pt x="14543" y="19666"/>
                    <a:pt x="14543" y="19666"/>
                  </a:cubicBezTo>
                  <a:cubicBezTo>
                    <a:pt x="14457" y="19666"/>
                    <a:pt x="14457" y="19666"/>
                    <a:pt x="14457" y="19666"/>
                  </a:cubicBezTo>
                  <a:cubicBezTo>
                    <a:pt x="14457" y="19504"/>
                    <a:pt x="14457" y="19504"/>
                    <a:pt x="14457" y="19504"/>
                  </a:cubicBezTo>
                  <a:cubicBezTo>
                    <a:pt x="14543" y="19343"/>
                    <a:pt x="14543" y="19343"/>
                    <a:pt x="14543" y="19343"/>
                  </a:cubicBezTo>
                  <a:cubicBezTo>
                    <a:pt x="14543" y="19021"/>
                    <a:pt x="14543" y="19021"/>
                    <a:pt x="14543" y="19021"/>
                  </a:cubicBezTo>
                  <a:cubicBezTo>
                    <a:pt x="14629" y="18860"/>
                    <a:pt x="14629" y="18860"/>
                    <a:pt x="14629" y="18860"/>
                  </a:cubicBezTo>
                  <a:cubicBezTo>
                    <a:pt x="14543" y="18699"/>
                    <a:pt x="14543" y="18699"/>
                    <a:pt x="14543" y="18699"/>
                  </a:cubicBezTo>
                  <a:cubicBezTo>
                    <a:pt x="14457" y="18699"/>
                    <a:pt x="14457" y="18699"/>
                    <a:pt x="14457" y="18699"/>
                  </a:cubicBezTo>
                  <a:cubicBezTo>
                    <a:pt x="14457" y="18537"/>
                    <a:pt x="14457" y="18537"/>
                    <a:pt x="14457" y="18537"/>
                  </a:cubicBezTo>
                  <a:cubicBezTo>
                    <a:pt x="14457" y="18537"/>
                    <a:pt x="14457" y="18537"/>
                    <a:pt x="14457" y="18537"/>
                  </a:cubicBezTo>
                  <a:cubicBezTo>
                    <a:pt x="14457" y="18537"/>
                    <a:pt x="14457" y="18537"/>
                    <a:pt x="14457" y="18537"/>
                  </a:cubicBezTo>
                  <a:cubicBezTo>
                    <a:pt x="14371" y="18376"/>
                    <a:pt x="14371" y="18376"/>
                    <a:pt x="14371" y="18376"/>
                  </a:cubicBezTo>
                  <a:cubicBezTo>
                    <a:pt x="14371" y="18376"/>
                    <a:pt x="14371" y="18376"/>
                    <a:pt x="14371" y="18376"/>
                  </a:cubicBezTo>
                  <a:cubicBezTo>
                    <a:pt x="14371" y="18215"/>
                    <a:pt x="14371" y="18215"/>
                    <a:pt x="14371" y="18215"/>
                  </a:cubicBezTo>
                  <a:cubicBezTo>
                    <a:pt x="14285" y="18215"/>
                    <a:pt x="14285" y="18215"/>
                    <a:pt x="14285" y="18215"/>
                  </a:cubicBezTo>
                  <a:cubicBezTo>
                    <a:pt x="14285" y="18054"/>
                    <a:pt x="14285" y="18054"/>
                    <a:pt x="14285" y="18054"/>
                  </a:cubicBezTo>
                  <a:cubicBezTo>
                    <a:pt x="14199" y="17893"/>
                    <a:pt x="14199" y="17893"/>
                    <a:pt x="14199" y="17893"/>
                  </a:cubicBezTo>
                  <a:cubicBezTo>
                    <a:pt x="14113" y="17893"/>
                    <a:pt x="14113" y="17893"/>
                    <a:pt x="14113" y="17893"/>
                  </a:cubicBezTo>
                  <a:cubicBezTo>
                    <a:pt x="14027" y="17893"/>
                    <a:pt x="14027" y="17893"/>
                    <a:pt x="14027" y="17893"/>
                  </a:cubicBezTo>
                  <a:cubicBezTo>
                    <a:pt x="14027" y="18054"/>
                    <a:pt x="14027" y="18054"/>
                    <a:pt x="14027" y="18054"/>
                  </a:cubicBezTo>
                  <a:cubicBezTo>
                    <a:pt x="14027" y="18054"/>
                    <a:pt x="14027" y="18054"/>
                    <a:pt x="14027" y="18054"/>
                  </a:cubicBezTo>
                  <a:cubicBezTo>
                    <a:pt x="13941" y="18054"/>
                    <a:pt x="13941" y="18054"/>
                    <a:pt x="13941" y="18054"/>
                  </a:cubicBezTo>
                  <a:cubicBezTo>
                    <a:pt x="13941" y="18054"/>
                    <a:pt x="13941" y="18054"/>
                    <a:pt x="13941" y="18054"/>
                  </a:cubicBezTo>
                  <a:cubicBezTo>
                    <a:pt x="13855" y="18215"/>
                    <a:pt x="13855" y="18215"/>
                    <a:pt x="13855" y="18215"/>
                  </a:cubicBezTo>
                  <a:cubicBezTo>
                    <a:pt x="13769" y="18215"/>
                    <a:pt x="13769" y="18215"/>
                    <a:pt x="13769" y="18215"/>
                  </a:cubicBezTo>
                  <a:cubicBezTo>
                    <a:pt x="13683" y="18215"/>
                    <a:pt x="13683" y="18215"/>
                    <a:pt x="13683" y="18215"/>
                  </a:cubicBezTo>
                  <a:cubicBezTo>
                    <a:pt x="13683" y="18215"/>
                    <a:pt x="13683" y="18215"/>
                    <a:pt x="13683" y="18215"/>
                  </a:cubicBezTo>
                  <a:cubicBezTo>
                    <a:pt x="13683" y="18054"/>
                    <a:pt x="13683" y="18054"/>
                    <a:pt x="13683" y="18054"/>
                  </a:cubicBezTo>
                  <a:cubicBezTo>
                    <a:pt x="13683" y="18215"/>
                    <a:pt x="13683" y="18215"/>
                    <a:pt x="13683" y="18215"/>
                  </a:cubicBezTo>
                  <a:cubicBezTo>
                    <a:pt x="13683" y="18215"/>
                    <a:pt x="13683" y="18215"/>
                    <a:pt x="13683" y="18215"/>
                  </a:cubicBezTo>
                  <a:cubicBezTo>
                    <a:pt x="13683" y="18054"/>
                    <a:pt x="13683" y="18054"/>
                    <a:pt x="13683" y="18054"/>
                  </a:cubicBezTo>
                  <a:cubicBezTo>
                    <a:pt x="13597" y="18054"/>
                    <a:pt x="13597" y="18054"/>
                    <a:pt x="13597" y="18054"/>
                  </a:cubicBezTo>
                  <a:cubicBezTo>
                    <a:pt x="13511" y="17893"/>
                    <a:pt x="13511" y="17893"/>
                    <a:pt x="13511" y="17893"/>
                  </a:cubicBezTo>
                  <a:cubicBezTo>
                    <a:pt x="13511" y="17893"/>
                    <a:pt x="13511" y="17893"/>
                    <a:pt x="13511" y="17893"/>
                  </a:cubicBezTo>
                  <a:cubicBezTo>
                    <a:pt x="13597" y="17893"/>
                    <a:pt x="13597" y="17893"/>
                    <a:pt x="13597" y="17893"/>
                  </a:cubicBezTo>
                  <a:cubicBezTo>
                    <a:pt x="13597" y="17893"/>
                    <a:pt x="13597" y="17893"/>
                    <a:pt x="13597" y="17893"/>
                  </a:cubicBezTo>
                  <a:cubicBezTo>
                    <a:pt x="13511" y="17731"/>
                    <a:pt x="13511" y="17731"/>
                    <a:pt x="13511" y="17731"/>
                  </a:cubicBezTo>
                  <a:cubicBezTo>
                    <a:pt x="13511" y="17731"/>
                    <a:pt x="13511" y="17731"/>
                    <a:pt x="13511" y="17731"/>
                  </a:cubicBezTo>
                  <a:cubicBezTo>
                    <a:pt x="13511" y="17731"/>
                    <a:pt x="13511" y="17731"/>
                    <a:pt x="13511" y="17731"/>
                  </a:cubicBezTo>
                  <a:cubicBezTo>
                    <a:pt x="13511" y="17731"/>
                    <a:pt x="13511" y="17731"/>
                    <a:pt x="13511" y="17731"/>
                  </a:cubicBezTo>
                  <a:cubicBezTo>
                    <a:pt x="13511" y="17893"/>
                    <a:pt x="13511" y="17893"/>
                    <a:pt x="13511" y="17893"/>
                  </a:cubicBezTo>
                  <a:cubicBezTo>
                    <a:pt x="13425" y="17731"/>
                    <a:pt x="13425" y="17731"/>
                    <a:pt x="13425" y="17731"/>
                  </a:cubicBezTo>
                  <a:cubicBezTo>
                    <a:pt x="13425" y="17731"/>
                    <a:pt x="13425" y="17731"/>
                    <a:pt x="13425" y="17731"/>
                  </a:cubicBezTo>
                  <a:cubicBezTo>
                    <a:pt x="13339" y="17731"/>
                    <a:pt x="13339" y="17731"/>
                    <a:pt x="13339" y="17731"/>
                  </a:cubicBezTo>
                  <a:cubicBezTo>
                    <a:pt x="13167" y="17731"/>
                    <a:pt x="13167" y="17731"/>
                    <a:pt x="13167" y="17731"/>
                  </a:cubicBezTo>
                  <a:cubicBezTo>
                    <a:pt x="13253" y="17731"/>
                    <a:pt x="13253" y="17731"/>
                    <a:pt x="13253" y="17731"/>
                  </a:cubicBezTo>
                  <a:cubicBezTo>
                    <a:pt x="13339" y="17731"/>
                    <a:pt x="13339" y="17731"/>
                    <a:pt x="13339" y="17731"/>
                  </a:cubicBezTo>
                  <a:cubicBezTo>
                    <a:pt x="13339" y="17731"/>
                    <a:pt x="13339" y="17731"/>
                    <a:pt x="13339" y="17731"/>
                  </a:cubicBezTo>
                  <a:cubicBezTo>
                    <a:pt x="13339" y="17570"/>
                    <a:pt x="13339" y="17570"/>
                    <a:pt x="13339" y="17570"/>
                  </a:cubicBezTo>
                  <a:cubicBezTo>
                    <a:pt x="13253" y="17570"/>
                    <a:pt x="13253" y="17570"/>
                    <a:pt x="13253" y="17570"/>
                  </a:cubicBezTo>
                  <a:cubicBezTo>
                    <a:pt x="13167" y="17731"/>
                    <a:pt x="13167" y="17731"/>
                    <a:pt x="13167" y="17731"/>
                  </a:cubicBezTo>
                  <a:cubicBezTo>
                    <a:pt x="13167" y="17731"/>
                    <a:pt x="13167" y="17731"/>
                    <a:pt x="13167" y="17731"/>
                  </a:cubicBezTo>
                  <a:cubicBezTo>
                    <a:pt x="12994" y="17731"/>
                    <a:pt x="12994" y="17731"/>
                    <a:pt x="12994" y="17731"/>
                  </a:cubicBezTo>
                  <a:cubicBezTo>
                    <a:pt x="12994" y="17570"/>
                    <a:pt x="12994" y="17570"/>
                    <a:pt x="12994" y="17570"/>
                  </a:cubicBezTo>
                  <a:cubicBezTo>
                    <a:pt x="12908" y="17731"/>
                    <a:pt x="12908" y="17731"/>
                    <a:pt x="12908" y="17731"/>
                  </a:cubicBezTo>
                  <a:cubicBezTo>
                    <a:pt x="12822" y="17731"/>
                    <a:pt x="12822" y="17731"/>
                    <a:pt x="12822" y="17731"/>
                  </a:cubicBezTo>
                  <a:cubicBezTo>
                    <a:pt x="12736" y="17731"/>
                    <a:pt x="12736" y="17731"/>
                    <a:pt x="12736" y="17731"/>
                  </a:cubicBezTo>
                  <a:cubicBezTo>
                    <a:pt x="12650" y="17570"/>
                    <a:pt x="12650" y="17570"/>
                    <a:pt x="12650" y="17570"/>
                  </a:cubicBezTo>
                  <a:cubicBezTo>
                    <a:pt x="12650" y="17570"/>
                    <a:pt x="12650" y="17570"/>
                    <a:pt x="12650" y="17570"/>
                  </a:cubicBezTo>
                  <a:cubicBezTo>
                    <a:pt x="12650" y="17409"/>
                    <a:pt x="12650" y="17409"/>
                    <a:pt x="12650" y="17409"/>
                  </a:cubicBezTo>
                  <a:cubicBezTo>
                    <a:pt x="12650" y="17409"/>
                    <a:pt x="12650" y="17409"/>
                    <a:pt x="12650" y="17409"/>
                  </a:cubicBezTo>
                  <a:cubicBezTo>
                    <a:pt x="12650" y="17570"/>
                    <a:pt x="12650" y="17570"/>
                    <a:pt x="12650" y="17570"/>
                  </a:cubicBezTo>
                  <a:cubicBezTo>
                    <a:pt x="12564" y="17731"/>
                    <a:pt x="12564" y="17731"/>
                    <a:pt x="12564" y="17731"/>
                  </a:cubicBezTo>
                  <a:cubicBezTo>
                    <a:pt x="12478" y="17570"/>
                    <a:pt x="12478" y="17570"/>
                    <a:pt x="12478" y="17570"/>
                  </a:cubicBezTo>
                  <a:cubicBezTo>
                    <a:pt x="12478" y="17731"/>
                    <a:pt x="12478" y="17731"/>
                    <a:pt x="12478" y="17731"/>
                  </a:cubicBezTo>
                  <a:cubicBezTo>
                    <a:pt x="12392" y="17570"/>
                    <a:pt x="12392" y="17570"/>
                    <a:pt x="12392" y="17570"/>
                  </a:cubicBezTo>
                  <a:cubicBezTo>
                    <a:pt x="12134" y="17731"/>
                    <a:pt x="12134" y="17731"/>
                    <a:pt x="12134" y="17731"/>
                  </a:cubicBezTo>
                  <a:cubicBezTo>
                    <a:pt x="12134" y="17731"/>
                    <a:pt x="12134" y="17731"/>
                    <a:pt x="12134" y="17731"/>
                  </a:cubicBezTo>
                  <a:cubicBezTo>
                    <a:pt x="11962" y="17893"/>
                    <a:pt x="11962" y="17893"/>
                    <a:pt x="11962" y="17893"/>
                  </a:cubicBezTo>
                  <a:cubicBezTo>
                    <a:pt x="11876" y="18054"/>
                    <a:pt x="11876" y="18054"/>
                    <a:pt x="11876" y="18054"/>
                  </a:cubicBezTo>
                  <a:cubicBezTo>
                    <a:pt x="11876" y="18054"/>
                    <a:pt x="11876" y="18054"/>
                    <a:pt x="11876" y="18054"/>
                  </a:cubicBezTo>
                  <a:cubicBezTo>
                    <a:pt x="11962" y="18054"/>
                    <a:pt x="11962" y="18054"/>
                    <a:pt x="11962" y="18054"/>
                  </a:cubicBezTo>
                  <a:cubicBezTo>
                    <a:pt x="11962" y="18054"/>
                    <a:pt x="11962" y="18054"/>
                    <a:pt x="11962" y="18054"/>
                  </a:cubicBezTo>
                  <a:cubicBezTo>
                    <a:pt x="12048" y="18054"/>
                    <a:pt x="12048" y="18054"/>
                    <a:pt x="12048" y="18054"/>
                  </a:cubicBezTo>
                  <a:cubicBezTo>
                    <a:pt x="12048" y="18054"/>
                    <a:pt x="12048" y="18054"/>
                    <a:pt x="12048" y="18054"/>
                  </a:cubicBezTo>
                  <a:cubicBezTo>
                    <a:pt x="12134" y="18054"/>
                    <a:pt x="12134" y="18054"/>
                    <a:pt x="12134" y="18054"/>
                  </a:cubicBezTo>
                  <a:cubicBezTo>
                    <a:pt x="12048" y="18215"/>
                    <a:pt x="12048" y="18215"/>
                    <a:pt x="12048" y="18215"/>
                  </a:cubicBezTo>
                  <a:cubicBezTo>
                    <a:pt x="11962" y="18215"/>
                    <a:pt x="11962" y="18215"/>
                    <a:pt x="11962" y="18215"/>
                  </a:cubicBezTo>
                  <a:cubicBezTo>
                    <a:pt x="11962" y="18376"/>
                    <a:pt x="11962" y="18376"/>
                    <a:pt x="11962" y="18376"/>
                  </a:cubicBezTo>
                  <a:cubicBezTo>
                    <a:pt x="11962" y="18376"/>
                    <a:pt x="11962" y="18376"/>
                    <a:pt x="11962" y="18376"/>
                  </a:cubicBezTo>
                  <a:cubicBezTo>
                    <a:pt x="12134" y="18537"/>
                    <a:pt x="12134" y="18537"/>
                    <a:pt x="12134" y="18537"/>
                  </a:cubicBezTo>
                  <a:cubicBezTo>
                    <a:pt x="12220" y="18699"/>
                    <a:pt x="12220" y="18699"/>
                    <a:pt x="12220" y="18699"/>
                  </a:cubicBezTo>
                  <a:cubicBezTo>
                    <a:pt x="12220" y="18699"/>
                    <a:pt x="12220" y="18699"/>
                    <a:pt x="12220" y="18699"/>
                  </a:cubicBezTo>
                  <a:cubicBezTo>
                    <a:pt x="12134" y="18699"/>
                    <a:pt x="12134" y="18699"/>
                    <a:pt x="12134" y="18699"/>
                  </a:cubicBezTo>
                  <a:cubicBezTo>
                    <a:pt x="12134" y="18699"/>
                    <a:pt x="12134" y="18699"/>
                    <a:pt x="12134" y="18699"/>
                  </a:cubicBezTo>
                  <a:cubicBezTo>
                    <a:pt x="12134" y="18699"/>
                    <a:pt x="12134" y="18699"/>
                    <a:pt x="12134" y="18699"/>
                  </a:cubicBezTo>
                  <a:cubicBezTo>
                    <a:pt x="12048" y="18537"/>
                    <a:pt x="12048" y="18537"/>
                    <a:pt x="12048" y="18537"/>
                  </a:cubicBezTo>
                  <a:cubicBezTo>
                    <a:pt x="12048" y="18537"/>
                    <a:pt x="12048" y="18537"/>
                    <a:pt x="12048" y="18537"/>
                  </a:cubicBezTo>
                  <a:cubicBezTo>
                    <a:pt x="11962" y="18537"/>
                    <a:pt x="11962" y="18537"/>
                    <a:pt x="11962" y="18537"/>
                  </a:cubicBezTo>
                  <a:cubicBezTo>
                    <a:pt x="11962" y="18537"/>
                    <a:pt x="11962" y="18537"/>
                    <a:pt x="11962" y="18537"/>
                  </a:cubicBezTo>
                  <a:cubicBezTo>
                    <a:pt x="11876" y="18376"/>
                    <a:pt x="11876" y="18376"/>
                    <a:pt x="11876" y="18376"/>
                  </a:cubicBezTo>
                  <a:cubicBezTo>
                    <a:pt x="11790" y="18376"/>
                    <a:pt x="11790" y="18376"/>
                    <a:pt x="11790" y="18376"/>
                  </a:cubicBezTo>
                  <a:cubicBezTo>
                    <a:pt x="11876" y="18537"/>
                    <a:pt x="11876" y="18537"/>
                    <a:pt x="11876" y="18537"/>
                  </a:cubicBezTo>
                  <a:cubicBezTo>
                    <a:pt x="11876" y="18699"/>
                    <a:pt x="11876" y="18699"/>
                    <a:pt x="11876" y="18699"/>
                  </a:cubicBezTo>
                  <a:cubicBezTo>
                    <a:pt x="11790" y="18699"/>
                    <a:pt x="11790" y="18699"/>
                    <a:pt x="11790" y="18699"/>
                  </a:cubicBezTo>
                  <a:cubicBezTo>
                    <a:pt x="11790" y="18537"/>
                    <a:pt x="11790" y="18537"/>
                    <a:pt x="11790" y="18537"/>
                  </a:cubicBezTo>
                  <a:cubicBezTo>
                    <a:pt x="11704" y="18537"/>
                    <a:pt x="11704" y="18537"/>
                    <a:pt x="11704" y="18537"/>
                  </a:cubicBezTo>
                  <a:cubicBezTo>
                    <a:pt x="11618" y="18537"/>
                    <a:pt x="11618" y="18537"/>
                    <a:pt x="11618" y="18537"/>
                  </a:cubicBezTo>
                  <a:cubicBezTo>
                    <a:pt x="11618" y="18699"/>
                    <a:pt x="11618" y="18699"/>
                    <a:pt x="11618" y="18699"/>
                  </a:cubicBezTo>
                  <a:cubicBezTo>
                    <a:pt x="11531" y="18537"/>
                    <a:pt x="11531" y="18537"/>
                    <a:pt x="11531" y="18537"/>
                  </a:cubicBezTo>
                  <a:cubicBezTo>
                    <a:pt x="11445" y="18537"/>
                    <a:pt x="11445" y="18537"/>
                    <a:pt x="11445" y="18537"/>
                  </a:cubicBezTo>
                  <a:cubicBezTo>
                    <a:pt x="11359" y="18537"/>
                    <a:pt x="11359" y="18537"/>
                    <a:pt x="11359" y="18537"/>
                  </a:cubicBezTo>
                  <a:cubicBezTo>
                    <a:pt x="11359" y="18537"/>
                    <a:pt x="11359" y="18537"/>
                    <a:pt x="11359" y="18537"/>
                  </a:cubicBezTo>
                  <a:cubicBezTo>
                    <a:pt x="11359" y="18537"/>
                    <a:pt x="11359" y="18537"/>
                    <a:pt x="11359" y="18537"/>
                  </a:cubicBezTo>
                  <a:cubicBezTo>
                    <a:pt x="11445" y="18376"/>
                    <a:pt x="11445" y="18376"/>
                    <a:pt x="11445" y="18376"/>
                  </a:cubicBezTo>
                  <a:cubicBezTo>
                    <a:pt x="11359" y="18376"/>
                    <a:pt x="11359" y="18376"/>
                    <a:pt x="11359" y="18376"/>
                  </a:cubicBezTo>
                  <a:cubicBezTo>
                    <a:pt x="11359" y="18376"/>
                    <a:pt x="11359" y="18376"/>
                    <a:pt x="11359" y="18376"/>
                  </a:cubicBezTo>
                  <a:cubicBezTo>
                    <a:pt x="11273" y="18376"/>
                    <a:pt x="11273" y="18376"/>
                    <a:pt x="11273" y="18376"/>
                  </a:cubicBezTo>
                  <a:cubicBezTo>
                    <a:pt x="11273" y="18215"/>
                    <a:pt x="11273" y="18215"/>
                    <a:pt x="11273" y="18215"/>
                  </a:cubicBezTo>
                  <a:cubicBezTo>
                    <a:pt x="11273" y="18215"/>
                    <a:pt x="11273" y="18215"/>
                    <a:pt x="11273" y="18215"/>
                  </a:cubicBezTo>
                  <a:cubicBezTo>
                    <a:pt x="11187" y="18215"/>
                    <a:pt x="11187" y="18215"/>
                    <a:pt x="11187" y="18215"/>
                  </a:cubicBezTo>
                  <a:cubicBezTo>
                    <a:pt x="11187" y="18215"/>
                    <a:pt x="11187" y="18215"/>
                    <a:pt x="11187" y="18215"/>
                  </a:cubicBezTo>
                  <a:cubicBezTo>
                    <a:pt x="11187" y="18054"/>
                    <a:pt x="11187" y="18054"/>
                    <a:pt x="11187" y="18054"/>
                  </a:cubicBezTo>
                  <a:cubicBezTo>
                    <a:pt x="11187" y="18054"/>
                    <a:pt x="11187" y="18054"/>
                    <a:pt x="11187" y="18054"/>
                  </a:cubicBezTo>
                  <a:cubicBezTo>
                    <a:pt x="11101" y="18054"/>
                    <a:pt x="11101" y="18054"/>
                    <a:pt x="11101" y="18054"/>
                  </a:cubicBezTo>
                  <a:cubicBezTo>
                    <a:pt x="11101" y="18215"/>
                    <a:pt x="11101" y="18215"/>
                    <a:pt x="11101" y="18215"/>
                  </a:cubicBezTo>
                  <a:cubicBezTo>
                    <a:pt x="11101" y="18215"/>
                    <a:pt x="11101" y="18215"/>
                    <a:pt x="11101" y="18215"/>
                  </a:cubicBezTo>
                  <a:cubicBezTo>
                    <a:pt x="11015" y="18215"/>
                    <a:pt x="11015" y="18215"/>
                    <a:pt x="11015" y="18215"/>
                  </a:cubicBezTo>
                  <a:cubicBezTo>
                    <a:pt x="10843" y="18215"/>
                    <a:pt x="10843" y="18215"/>
                    <a:pt x="10843" y="18215"/>
                  </a:cubicBezTo>
                  <a:cubicBezTo>
                    <a:pt x="10757" y="18215"/>
                    <a:pt x="10757" y="18215"/>
                    <a:pt x="10757" y="18215"/>
                  </a:cubicBezTo>
                  <a:cubicBezTo>
                    <a:pt x="10585" y="18054"/>
                    <a:pt x="10585" y="18054"/>
                    <a:pt x="10585" y="18054"/>
                  </a:cubicBezTo>
                  <a:cubicBezTo>
                    <a:pt x="10499" y="18054"/>
                    <a:pt x="10499" y="18054"/>
                    <a:pt x="10499" y="18054"/>
                  </a:cubicBezTo>
                  <a:cubicBezTo>
                    <a:pt x="10413" y="18215"/>
                    <a:pt x="10413" y="18215"/>
                    <a:pt x="10413" y="18215"/>
                  </a:cubicBezTo>
                  <a:cubicBezTo>
                    <a:pt x="10327" y="18215"/>
                    <a:pt x="10327" y="18215"/>
                    <a:pt x="10327" y="18215"/>
                  </a:cubicBezTo>
                  <a:cubicBezTo>
                    <a:pt x="10241" y="18215"/>
                    <a:pt x="10241" y="18215"/>
                    <a:pt x="10241" y="18215"/>
                  </a:cubicBezTo>
                  <a:cubicBezTo>
                    <a:pt x="10241" y="18376"/>
                    <a:pt x="10241" y="18376"/>
                    <a:pt x="10241" y="18376"/>
                  </a:cubicBezTo>
                  <a:cubicBezTo>
                    <a:pt x="10155" y="18376"/>
                    <a:pt x="10155" y="18376"/>
                    <a:pt x="10155" y="18376"/>
                  </a:cubicBezTo>
                  <a:cubicBezTo>
                    <a:pt x="10155" y="18215"/>
                    <a:pt x="10155" y="18215"/>
                    <a:pt x="10155" y="18215"/>
                  </a:cubicBezTo>
                  <a:cubicBezTo>
                    <a:pt x="10155" y="18215"/>
                    <a:pt x="10155" y="18215"/>
                    <a:pt x="10155" y="18215"/>
                  </a:cubicBezTo>
                  <a:cubicBezTo>
                    <a:pt x="10155" y="18054"/>
                    <a:pt x="10155" y="18054"/>
                    <a:pt x="10155" y="18054"/>
                  </a:cubicBezTo>
                  <a:cubicBezTo>
                    <a:pt x="10155" y="17893"/>
                    <a:pt x="10155" y="17893"/>
                    <a:pt x="10155" y="17893"/>
                  </a:cubicBezTo>
                  <a:cubicBezTo>
                    <a:pt x="10155" y="18054"/>
                    <a:pt x="10155" y="18054"/>
                    <a:pt x="10155" y="18054"/>
                  </a:cubicBezTo>
                  <a:cubicBezTo>
                    <a:pt x="10069" y="18215"/>
                    <a:pt x="10069" y="18215"/>
                    <a:pt x="10069" y="18215"/>
                  </a:cubicBezTo>
                  <a:cubicBezTo>
                    <a:pt x="9982" y="18215"/>
                    <a:pt x="9982" y="18215"/>
                    <a:pt x="9982" y="18215"/>
                  </a:cubicBezTo>
                  <a:cubicBezTo>
                    <a:pt x="9982" y="18054"/>
                    <a:pt x="9982" y="18054"/>
                    <a:pt x="9982" y="18054"/>
                  </a:cubicBezTo>
                  <a:cubicBezTo>
                    <a:pt x="9982" y="18215"/>
                    <a:pt x="9982" y="18215"/>
                    <a:pt x="9982" y="18215"/>
                  </a:cubicBezTo>
                  <a:cubicBezTo>
                    <a:pt x="9982" y="18376"/>
                    <a:pt x="9982" y="18376"/>
                    <a:pt x="9982" y="18376"/>
                  </a:cubicBezTo>
                  <a:cubicBezTo>
                    <a:pt x="10069" y="18537"/>
                    <a:pt x="10069" y="18537"/>
                    <a:pt x="10069" y="18537"/>
                  </a:cubicBezTo>
                  <a:cubicBezTo>
                    <a:pt x="9982" y="18537"/>
                    <a:pt x="9982" y="18537"/>
                    <a:pt x="9982" y="18537"/>
                  </a:cubicBezTo>
                  <a:cubicBezTo>
                    <a:pt x="9896" y="18537"/>
                    <a:pt x="9896" y="18537"/>
                    <a:pt x="9896" y="18537"/>
                  </a:cubicBezTo>
                  <a:cubicBezTo>
                    <a:pt x="9810" y="18699"/>
                    <a:pt x="9810" y="18699"/>
                    <a:pt x="9810" y="18699"/>
                  </a:cubicBezTo>
                  <a:cubicBezTo>
                    <a:pt x="9638" y="18860"/>
                    <a:pt x="9638" y="18860"/>
                    <a:pt x="9638" y="18860"/>
                  </a:cubicBezTo>
                  <a:cubicBezTo>
                    <a:pt x="9638" y="18860"/>
                    <a:pt x="9638" y="18860"/>
                    <a:pt x="9638" y="18860"/>
                  </a:cubicBezTo>
                  <a:cubicBezTo>
                    <a:pt x="9552" y="19021"/>
                    <a:pt x="9552" y="19021"/>
                    <a:pt x="9552" y="19021"/>
                  </a:cubicBezTo>
                  <a:cubicBezTo>
                    <a:pt x="9466" y="19021"/>
                    <a:pt x="9466" y="19021"/>
                    <a:pt x="9466" y="19021"/>
                  </a:cubicBezTo>
                  <a:cubicBezTo>
                    <a:pt x="9552" y="18860"/>
                    <a:pt x="9552" y="18860"/>
                    <a:pt x="9552" y="18860"/>
                  </a:cubicBezTo>
                  <a:cubicBezTo>
                    <a:pt x="9466" y="18860"/>
                    <a:pt x="9466" y="18860"/>
                    <a:pt x="9466" y="18860"/>
                  </a:cubicBezTo>
                  <a:cubicBezTo>
                    <a:pt x="9466" y="18860"/>
                    <a:pt x="9466" y="18860"/>
                    <a:pt x="9466" y="18860"/>
                  </a:cubicBezTo>
                  <a:cubicBezTo>
                    <a:pt x="9380" y="18860"/>
                    <a:pt x="9380" y="18860"/>
                    <a:pt x="9380" y="18860"/>
                  </a:cubicBezTo>
                  <a:cubicBezTo>
                    <a:pt x="9380" y="18860"/>
                    <a:pt x="9380" y="18860"/>
                    <a:pt x="9380" y="18860"/>
                  </a:cubicBezTo>
                  <a:cubicBezTo>
                    <a:pt x="9380" y="19021"/>
                    <a:pt x="9380" y="19021"/>
                    <a:pt x="9380" y="19021"/>
                  </a:cubicBezTo>
                  <a:cubicBezTo>
                    <a:pt x="9294" y="19021"/>
                    <a:pt x="9294" y="19021"/>
                    <a:pt x="9294" y="19021"/>
                  </a:cubicBezTo>
                  <a:cubicBezTo>
                    <a:pt x="9294" y="19021"/>
                    <a:pt x="9294" y="19021"/>
                    <a:pt x="9294" y="19021"/>
                  </a:cubicBezTo>
                  <a:cubicBezTo>
                    <a:pt x="9294" y="19182"/>
                    <a:pt x="9294" y="19182"/>
                    <a:pt x="9294" y="19182"/>
                  </a:cubicBezTo>
                  <a:cubicBezTo>
                    <a:pt x="9208" y="19182"/>
                    <a:pt x="9208" y="19182"/>
                    <a:pt x="9208" y="19182"/>
                  </a:cubicBezTo>
                  <a:cubicBezTo>
                    <a:pt x="9208" y="19182"/>
                    <a:pt x="9208" y="19182"/>
                    <a:pt x="9208" y="19182"/>
                  </a:cubicBezTo>
                  <a:cubicBezTo>
                    <a:pt x="9122" y="19343"/>
                    <a:pt x="9122" y="19343"/>
                    <a:pt x="9122" y="19343"/>
                  </a:cubicBezTo>
                  <a:cubicBezTo>
                    <a:pt x="9122" y="19343"/>
                    <a:pt x="9122" y="19343"/>
                    <a:pt x="9122" y="19343"/>
                  </a:cubicBezTo>
                  <a:cubicBezTo>
                    <a:pt x="9036" y="19504"/>
                    <a:pt x="9036" y="19504"/>
                    <a:pt x="9036" y="19504"/>
                  </a:cubicBezTo>
                  <a:cubicBezTo>
                    <a:pt x="9036" y="19504"/>
                    <a:pt x="9036" y="19504"/>
                    <a:pt x="9036" y="19504"/>
                  </a:cubicBezTo>
                  <a:cubicBezTo>
                    <a:pt x="9036" y="19827"/>
                    <a:pt x="9036" y="19827"/>
                    <a:pt x="9036" y="19827"/>
                  </a:cubicBezTo>
                  <a:cubicBezTo>
                    <a:pt x="8950" y="19827"/>
                    <a:pt x="8950" y="19827"/>
                    <a:pt x="8950" y="19827"/>
                  </a:cubicBezTo>
                  <a:cubicBezTo>
                    <a:pt x="8950" y="19988"/>
                    <a:pt x="8950" y="19988"/>
                    <a:pt x="8950" y="19988"/>
                  </a:cubicBezTo>
                  <a:cubicBezTo>
                    <a:pt x="8864" y="20149"/>
                    <a:pt x="8864" y="20149"/>
                    <a:pt x="8864" y="20149"/>
                  </a:cubicBezTo>
                  <a:cubicBezTo>
                    <a:pt x="8950" y="20310"/>
                    <a:pt x="8950" y="20310"/>
                    <a:pt x="8950" y="20310"/>
                  </a:cubicBezTo>
                  <a:cubicBezTo>
                    <a:pt x="8950" y="20633"/>
                    <a:pt x="8950" y="20633"/>
                    <a:pt x="8950" y="20633"/>
                  </a:cubicBezTo>
                  <a:cubicBezTo>
                    <a:pt x="8950" y="20633"/>
                    <a:pt x="8950" y="20633"/>
                    <a:pt x="8950" y="20633"/>
                  </a:cubicBezTo>
                  <a:cubicBezTo>
                    <a:pt x="8950" y="20794"/>
                    <a:pt x="8950" y="20794"/>
                    <a:pt x="8950" y="20794"/>
                  </a:cubicBezTo>
                  <a:cubicBezTo>
                    <a:pt x="8864" y="20955"/>
                    <a:pt x="8864" y="20955"/>
                    <a:pt x="8864" y="20955"/>
                  </a:cubicBezTo>
                  <a:cubicBezTo>
                    <a:pt x="8864" y="20955"/>
                    <a:pt x="8864" y="20955"/>
                    <a:pt x="8864" y="20955"/>
                  </a:cubicBezTo>
                  <a:cubicBezTo>
                    <a:pt x="8864" y="20955"/>
                    <a:pt x="8864" y="20955"/>
                    <a:pt x="8864" y="20955"/>
                  </a:cubicBezTo>
                  <a:cubicBezTo>
                    <a:pt x="8778" y="20955"/>
                    <a:pt x="8778" y="20955"/>
                    <a:pt x="8778" y="20955"/>
                  </a:cubicBezTo>
                  <a:cubicBezTo>
                    <a:pt x="8692" y="20794"/>
                    <a:pt x="8692" y="20794"/>
                    <a:pt x="8692" y="20794"/>
                  </a:cubicBezTo>
                  <a:cubicBezTo>
                    <a:pt x="8520" y="20794"/>
                    <a:pt x="8520" y="20794"/>
                    <a:pt x="8520" y="20794"/>
                  </a:cubicBezTo>
                  <a:cubicBezTo>
                    <a:pt x="8520" y="20633"/>
                    <a:pt x="8520" y="20633"/>
                    <a:pt x="8520" y="20633"/>
                  </a:cubicBezTo>
                  <a:cubicBezTo>
                    <a:pt x="8433" y="20633"/>
                    <a:pt x="8433" y="20633"/>
                    <a:pt x="8433" y="20633"/>
                  </a:cubicBezTo>
                  <a:cubicBezTo>
                    <a:pt x="8433" y="20633"/>
                    <a:pt x="8433" y="20633"/>
                    <a:pt x="8433" y="20633"/>
                  </a:cubicBezTo>
                  <a:cubicBezTo>
                    <a:pt x="8347" y="20633"/>
                    <a:pt x="8347" y="20633"/>
                    <a:pt x="8347" y="20633"/>
                  </a:cubicBezTo>
                  <a:cubicBezTo>
                    <a:pt x="8347" y="20633"/>
                    <a:pt x="8347" y="20633"/>
                    <a:pt x="8347" y="20633"/>
                  </a:cubicBezTo>
                  <a:cubicBezTo>
                    <a:pt x="8347" y="20472"/>
                    <a:pt x="8347" y="20472"/>
                    <a:pt x="8347" y="20472"/>
                  </a:cubicBezTo>
                  <a:cubicBezTo>
                    <a:pt x="8347" y="20310"/>
                    <a:pt x="8347" y="20310"/>
                    <a:pt x="8347" y="20310"/>
                  </a:cubicBezTo>
                  <a:cubicBezTo>
                    <a:pt x="8261" y="19988"/>
                    <a:pt x="8261" y="19988"/>
                    <a:pt x="8261" y="19988"/>
                  </a:cubicBezTo>
                  <a:cubicBezTo>
                    <a:pt x="8261" y="19988"/>
                    <a:pt x="8261" y="19988"/>
                    <a:pt x="8261" y="19988"/>
                  </a:cubicBezTo>
                  <a:cubicBezTo>
                    <a:pt x="8261" y="19827"/>
                    <a:pt x="8261" y="19827"/>
                    <a:pt x="8261" y="19827"/>
                  </a:cubicBezTo>
                  <a:cubicBezTo>
                    <a:pt x="8261" y="19827"/>
                    <a:pt x="8261" y="19827"/>
                    <a:pt x="8261" y="19827"/>
                  </a:cubicBezTo>
                  <a:cubicBezTo>
                    <a:pt x="8261" y="19666"/>
                    <a:pt x="8261" y="19666"/>
                    <a:pt x="8261" y="19666"/>
                  </a:cubicBezTo>
                  <a:cubicBezTo>
                    <a:pt x="8175" y="19504"/>
                    <a:pt x="8175" y="19504"/>
                    <a:pt x="8175" y="19504"/>
                  </a:cubicBezTo>
                  <a:cubicBezTo>
                    <a:pt x="8175" y="19504"/>
                    <a:pt x="8175" y="19504"/>
                    <a:pt x="8175" y="19504"/>
                  </a:cubicBezTo>
                  <a:cubicBezTo>
                    <a:pt x="8175" y="19343"/>
                    <a:pt x="8175" y="19343"/>
                    <a:pt x="8175" y="19343"/>
                  </a:cubicBezTo>
                  <a:cubicBezTo>
                    <a:pt x="8089" y="19182"/>
                    <a:pt x="8089" y="19182"/>
                    <a:pt x="8089" y="19182"/>
                  </a:cubicBezTo>
                  <a:cubicBezTo>
                    <a:pt x="8089" y="19182"/>
                    <a:pt x="8089" y="19182"/>
                    <a:pt x="8089" y="19182"/>
                  </a:cubicBezTo>
                  <a:cubicBezTo>
                    <a:pt x="8003" y="19182"/>
                    <a:pt x="8003" y="19182"/>
                    <a:pt x="8003" y="19182"/>
                  </a:cubicBezTo>
                  <a:cubicBezTo>
                    <a:pt x="8003" y="18860"/>
                    <a:pt x="8003" y="18860"/>
                    <a:pt x="8003" y="18860"/>
                  </a:cubicBezTo>
                  <a:cubicBezTo>
                    <a:pt x="7917" y="18860"/>
                    <a:pt x="7917" y="18860"/>
                    <a:pt x="7917" y="18860"/>
                  </a:cubicBezTo>
                  <a:cubicBezTo>
                    <a:pt x="7917" y="18699"/>
                    <a:pt x="7917" y="18699"/>
                    <a:pt x="7917" y="18699"/>
                  </a:cubicBezTo>
                  <a:cubicBezTo>
                    <a:pt x="7917" y="18699"/>
                    <a:pt x="7917" y="18699"/>
                    <a:pt x="7917" y="18699"/>
                  </a:cubicBezTo>
                  <a:cubicBezTo>
                    <a:pt x="7917" y="18537"/>
                    <a:pt x="7917" y="18537"/>
                    <a:pt x="7917" y="18537"/>
                  </a:cubicBezTo>
                  <a:cubicBezTo>
                    <a:pt x="7917" y="18537"/>
                    <a:pt x="7917" y="18537"/>
                    <a:pt x="7917" y="18537"/>
                  </a:cubicBezTo>
                  <a:cubicBezTo>
                    <a:pt x="7831" y="18376"/>
                    <a:pt x="7831" y="18376"/>
                    <a:pt x="7831" y="18376"/>
                  </a:cubicBezTo>
                  <a:cubicBezTo>
                    <a:pt x="7831" y="18215"/>
                    <a:pt x="7831" y="18215"/>
                    <a:pt x="7831" y="18215"/>
                  </a:cubicBezTo>
                  <a:cubicBezTo>
                    <a:pt x="7745" y="18054"/>
                    <a:pt x="7745" y="18054"/>
                    <a:pt x="7745" y="18054"/>
                  </a:cubicBezTo>
                  <a:cubicBezTo>
                    <a:pt x="7659" y="18054"/>
                    <a:pt x="7659" y="18054"/>
                    <a:pt x="7659" y="18054"/>
                  </a:cubicBezTo>
                  <a:cubicBezTo>
                    <a:pt x="7659" y="17893"/>
                    <a:pt x="7659" y="17893"/>
                    <a:pt x="7659" y="17893"/>
                  </a:cubicBezTo>
                  <a:cubicBezTo>
                    <a:pt x="7573" y="17893"/>
                    <a:pt x="7573" y="17893"/>
                    <a:pt x="7573" y="17893"/>
                  </a:cubicBezTo>
                  <a:cubicBezTo>
                    <a:pt x="7573" y="17893"/>
                    <a:pt x="7573" y="17893"/>
                    <a:pt x="7573" y="17893"/>
                  </a:cubicBezTo>
                  <a:cubicBezTo>
                    <a:pt x="7573" y="17893"/>
                    <a:pt x="7573" y="17893"/>
                    <a:pt x="7573" y="17893"/>
                  </a:cubicBezTo>
                  <a:cubicBezTo>
                    <a:pt x="7487" y="17893"/>
                    <a:pt x="7487" y="17893"/>
                    <a:pt x="7487" y="17893"/>
                  </a:cubicBezTo>
                  <a:cubicBezTo>
                    <a:pt x="7401" y="17893"/>
                    <a:pt x="7401" y="17893"/>
                    <a:pt x="7401" y="17893"/>
                  </a:cubicBezTo>
                  <a:cubicBezTo>
                    <a:pt x="7315" y="17893"/>
                    <a:pt x="7315" y="17893"/>
                    <a:pt x="7315" y="17893"/>
                  </a:cubicBezTo>
                  <a:cubicBezTo>
                    <a:pt x="7315" y="17893"/>
                    <a:pt x="7315" y="17893"/>
                    <a:pt x="7315" y="17893"/>
                  </a:cubicBezTo>
                  <a:cubicBezTo>
                    <a:pt x="7315" y="17893"/>
                    <a:pt x="7315" y="17893"/>
                    <a:pt x="7315" y="17893"/>
                  </a:cubicBezTo>
                  <a:cubicBezTo>
                    <a:pt x="7315" y="17893"/>
                    <a:pt x="7315" y="17893"/>
                    <a:pt x="7315" y="17893"/>
                  </a:cubicBezTo>
                  <a:cubicBezTo>
                    <a:pt x="7229" y="17893"/>
                    <a:pt x="7229" y="17893"/>
                    <a:pt x="7229" y="17893"/>
                  </a:cubicBezTo>
                  <a:cubicBezTo>
                    <a:pt x="7229" y="17893"/>
                    <a:pt x="7229" y="17893"/>
                    <a:pt x="7229" y="17893"/>
                  </a:cubicBezTo>
                  <a:cubicBezTo>
                    <a:pt x="7143" y="18054"/>
                    <a:pt x="7143" y="18054"/>
                    <a:pt x="7143" y="18054"/>
                  </a:cubicBezTo>
                  <a:cubicBezTo>
                    <a:pt x="7143" y="18215"/>
                    <a:pt x="7143" y="18215"/>
                    <a:pt x="7143" y="18215"/>
                  </a:cubicBezTo>
                  <a:cubicBezTo>
                    <a:pt x="7057" y="18215"/>
                    <a:pt x="7057" y="18215"/>
                    <a:pt x="7057" y="18215"/>
                  </a:cubicBezTo>
                  <a:cubicBezTo>
                    <a:pt x="7057" y="18376"/>
                    <a:pt x="7057" y="18376"/>
                    <a:pt x="7057" y="18376"/>
                  </a:cubicBezTo>
                  <a:cubicBezTo>
                    <a:pt x="7057" y="18376"/>
                    <a:pt x="7057" y="18376"/>
                    <a:pt x="7057" y="18376"/>
                  </a:cubicBezTo>
                  <a:cubicBezTo>
                    <a:pt x="7057" y="18376"/>
                    <a:pt x="7057" y="18376"/>
                    <a:pt x="7057" y="18376"/>
                  </a:cubicBezTo>
                  <a:cubicBezTo>
                    <a:pt x="6971" y="18376"/>
                    <a:pt x="6971" y="18376"/>
                    <a:pt x="6971" y="18376"/>
                  </a:cubicBezTo>
                  <a:cubicBezTo>
                    <a:pt x="6971" y="18537"/>
                    <a:pt x="6971" y="18537"/>
                    <a:pt x="6971" y="18537"/>
                  </a:cubicBezTo>
                  <a:cubicBezTo>
                    <a:pt x="6971" y="18537"/>
                    <a:pt x="6971" y="18537"/>
                    <a:pt x="6971" y="18537"/>
                  </a:cubicBezTo>
                  <a:cubicBezTo>
                    <a:pt x="6884" y="18537"/>
                    <a:pt x="6884" y="18537"/>
                    <a:pt x="6884" y="18537"/>
                  </a:cubicBezTo>
                  <a:cubicBezTo>
                    <a:pt x="6884" y="18537"/>
                    <a:pt x="6884" y="18537"/>
                    <a:pt x="6884" y="18537"/>
                  </a:cubicBezTo>
                  <a:cubicBezTo>
                    <a:pt x="6798" y="18376"/>
                    <a:pt x="6798" y="18376"/>
                    <a:pt x="6798" y="18376"/>
                  </a:cubicBezTo>
                  <a:cubicBezTo>
                    <a:pt x="6712" y="18376"/>
                    <a:pt x="6712" y="18376"/>
                    <a:pt x="6712" y="18376"/>
                  </a:cubicBezTo>
                  <a:cubicBezTo>
                    <a:pt x="6712" y="18376"/>
                    <a:pt x="6712" y="18376"/>
                    <a:pt x="6712" y="18376"/>
                  </a:cubicBezTo>
                  <a:cubicBezTo>
                    <a:pt x="6626" y="18215"/>
                    <a:pt x="6626" y="18215"/>
                    <a:pt x="6626" y="18215"/>
                  </a:cubicBezTo>
                  <a:cubicBezTo>
                    <a:pt x="6626" y="18215"/>
                    <a:pt x="6626" y="18215"/>
                    <a:pt x="6626" y="18215"/>
                  </a:cubicBezTo>
                  <a:cubicBezTo>
                    <a:pt x="6626" y="18215"/>
                    <a:pt x="6626" y="18215"/>
                    <a:pt x="6626" y="18215"/>
                  </a:cubicBezTo>
                  <a:cubicBezTo>
                    <a:pt x="6540" y="18215"/>
                    <a:pt x="6540" y="18215"/>
                    <a:pt x="6540" y="18215"/>
                  </a:cubicBezTo>
                  <a:cubicBezTo>
                    <a:pt x="6540" y="18054"/>
                    <a:pt x="6540" y="18054"/>
                    <a:pt x="6540" y="18054"/>
                  </a:cubicBezTo>
                  <a:cubicBezTo>
                    <a:pt x="6540" y="18054"/>
                    <a:pt x="6540" y="18054"/>
                    <a:pt x="6540" y="18054"/>
                  </a:cubicBezTo>
                  <a:cubicBezTo>
                    <a:pt x="6540" y="18054"/>
                    <a:pt x="6540" y="18054"/>
                    <a:pt x="6540" y="18054"/>
                  </a:cubicBezTo>
                  <a:cubicBezTo>
                    <a:pt x="6454" y="18054"/>
                    <a:pt x="6454" y="18054"/>
                    <a:pt x="6454" y="18054"/>
                  </a:cubicBezTo>
                  <a:cubicBezTo>
                    <a:pt x="6454" y="18054"/>
                    <a:pt x="6454" y="18054"/>
                    <a:pt x="6454" y="18054"/>
                  </a:cubicBezTo>
                  <a:cubicBezTo>
                    <a:pt x="6454" y="18054"/>
                    <a:pt x="6454" y="18054"/>
                    <a:pt x="6454" y="18054"/>
                  </a:cubicBezTo>
                  <a:cubicBezTo>
                    <a:pt x="6454" y="17893"/>
                    <a:pt x="6454" y="17893"/>
                    <a:pt x="6454" y="17893"/>
                  </a:cubicBezTo>
                  <a:cubicBezTo>
                    <a:pt x="6368" y="17893"/>
                    <a:pt x="6368" y="17893"/>
                    <a:pt x="6368" y="17893"/>
                  </a:cubicBezTo>
                  <a:cubicBezTo>
                    <a:pt x="6282" y="17731"/>
                    <a:pt x="6282" y="17731"/>
                    <a:pt x="6282" y="17731"/>
                  </a:cubicBezTo>
                  <a:cubicBezTo>
                    <a:pt x="6282" y="17570"/>
                    <a:pt x="6282" y="17570"/>
                    <a:pt x="6282" y="17570"/>
                  </a:cubicBezTo>
                  <a:cubicBezTo>
                    <a:pt x="6368" y="17570"/>
                    <a:pt x="6368" y="17570"/>
                    <a:pt x="6368" y="17570"/>
                  </a:cubicBezTo>
                  <a:cubicBezTo>
                    <a:pt x="6368" y="17570"/>
                    <a:pt x="6368" y="17570"/>
                    <a:pt x="6368" y="17570"/>
                  </a:cubicBezTo>
                  <a:cubicBezTo>
                    <a:pt x="6368" y="17409"/>
                    <a:pt x="6368" y="17409"/>
                    <a:pt x="6368" y="17409"/>
                  </a:cubicBezTo>
                  <a:cubicBezTo>
                    <a:pt x="6368" y="17409"/>
                    <a:pt x="6368" y="17409"/>
                    <a:pt x="6368" y="17409"/>
                  </a:cubicBezTo>
                  <a:cubicBezTo>
                    <a:pt x="6368" y="17409"/>
                    <a:pt x="6368" y="17409"/>
                    <a:pt x="6368" y="17409"/>
                  </a:cubicBezTo>
                  <a:cubicBezTo>
                    <a:pt x="6282" y="17409"/>
                    <a:pt x="6282" y="17409"/>
                    <a:pt x="6282" y="17409"/>
                  </a:cubicBezTo>
                  <a:cubicBezTo>
                    <a:pt x="6282" y="17248"/>
                    <a:pt x="6282" y="17248"/>
                    <a:pt x="6282" y="17248"/>
                  </a:cubicBezTo>
                  <a:cubicBezTo>
                    <a:pt x="6282" y="17087"/>
                    <a:pt x="6282" y="17087"/>
                    <a:pt x="6282" y="17087"/>
                  </a:cubicBezTo>
                  <a:cubicBezTo>
                    <a:pt x="6196" y="17087"/>
                    <a:pt x="6196" y="17087"/>
                    <a:pt x="6196" y="17087"/>
                  </a:cubicBezTo>
                  <a:cubicBezTo>
                    <a:pt x="6196" y="17087"/>
                    <a:pt x="6196" y="17087"/>
                    <a:pt x="6196" y="17087"/>
                  </a:cubicBezTo>
                  <a:cubicBezTo>
                    <a:pt x="6110" y="16925"/>
                    <a:pt x="6110" y="16925"/>
                    <a:pt x="6110" y="16925"/>
                  </a:cubicBezTo>
                  <a:cubicBezTo>
                    <a:pt x="6196" y="16925"/>
                    <a:pt x="6196" y="16925"/>
                    <a:pt x="6196" y="16925"/>
                  </a:cubicBezTo>
                  <a:cubicBezTo>
                    <a:pt x="6196" y="16925"/>
                    <a:pt x="6196" y="16925"/>
                    <a:pt x="6196" y="16925"/>
                  </a:cubicBezTo>
                  <a:cubicBezTo>
                    <a:pt x="6110" y="16764"/>
                    <a:pt x="6110" y="16764"/>
                    <a:pt x="6110" y="16764"/>
                  </a:cubicBezTo>
                  <a:cubicBezTo>
                    <a:pt x="6024" y="16764"/>
                    <a:pt x="6024" y="16764"/>
                    <a:pt x="6024" y="16764"/>
                  </a:cubicBezTo>
                  <a:cubicBezTo>
                    <a:pt x="6024" y="16764"/>
                    <a:pt x="6024" y="16764"/>
                    <a:pt x="6024" y="16764"/>
                  </a:cubicBezTo>
                  <a:cubicBezTo>
                    <a:pt x="6024" y="16603"/>
                    <a:pt x="6024" y="16603"/>
                    <a:pt x="6024" y="16603"/>
                  </a:cubicBezTo>
                  <a:cubicBezTo>
                    <a:pt x="6024" y="16603"/>
                    <a:pt x="6024" y="16603"/>
                    <a:pt x="6024" y="16603"/>
                  </a:cubicBezTo>
                  <a:cubicBezTo>
                    <a:pt x="5938" y="16603"/>
                    <a:pt x="5938" y="16603"/>
                    <a:pt x="5938" y="16603"/>
                  </a:cubicBezTo>
                  <a:cubicBezTo>
                    <a:pt x="5938" y="16442"/>
                    <a:pt x="5938" y="16442"/>
                    <a:pt x="5938" y="16442"/>
                  </a:cubicBezTo>
                  <a:cubicBezTo>
                    <a:pt x="5852" y="16281"/>
                    <a:pt x="5852" y="16281"/>
                    <a:pt x="5852" y="16281"/>
                  </a:cubicBezTo>
                  <a:cubicBezTo>
                    <a:pt x="5766" y="16281"/>
                    <a:pt x="5766" y="16281"/>
                    <a:pt x="5766" y="16281"/>
                  </a:cubicBezTo>
                  <a:cubicBezTo>
                    <a:pt x="5163" y="16281"/>
                    <a:pt x="5163" y="16281"/>
                    <a:pt x="5163" y="16281"/>
                  </a:cubicBezTo>
                  <a:cubicBezTo>
                    <a:pt x="5163" y="16442"/>
                    <a:pt x="5163" y="16442"/>
                    <a:pt x="5163" y="16442"/>
                  </a:cubicBezTo>
                  <a:cubicBezTo>
                    <a:pt x="4131" y="16442"/>
                    <a:pt x="4131" y="16442"/>
                    <a:pt x="4131" y="16442"/>
                  </a:cubicBezTo>
                  <a:cubicBezTo>
                    <a:pt x="2754" y="15475"/>
                    <a:pt x="2754" y="15475"/>
                    <a:pt x="2754" y="15475"/>
                  </a:cubicBezTo>
                  <a:cubicBezTo>
                    <a:pt x="2840" y="15313"/>
                    <a:pt x="2840" y="15313"/>
                    <a:pt x="2840" y="15313"/>
                  </a:cubicBezTo>
                  <a:cubicBezTo>
                    <a:pt x="2754" y="15313"/>
                    <a:pt x="2754" y="15313"/>
                    <a:pt x="2754" y="15313"/>
                  </a:cubicBezTo>
                  <a:cubicBezTo>
                    <a:pt x="1893" y="15313"/>
                    <a:pt x="1893" y="15313"/>
                    <a:pt x="1893" y="15313"/>
                  </a:cubicBezTo>
                  <a:cubicBezTo>
                    <a:pt x="1893" y="15152"/>
                    <a:pt x="1893" y="15152"/>
                    <a:pt x="1893" y="15152"/>
                  </a:cubicBezTo>
                  <a:cubicBezTo>
                    <a:pt x="1893" y="14991"/>
                    <a:pt x="1893" y="14991"/>
                    <a:pt x="1893" y="14991"/>
                  </a:cubicBezTo>
                  <a:cubicBezTo>
                    <a:pt x="1893" y="14830"/>
                    <a:pt x="1893" y="14830"/>
                    <a:pt x="1893" y="14830"/>
                  </a:cubicBezTo>
                  <a:cubicBezTo>
                    <a:pt x="1721" y="14507"/>
                    <a:pt x="1721" y="14507"/>
                    <a:pt x="1721" y="14507"/>
                  </a:cubicBezTo>
                  <a:cubicBezTo>
                    <a:pt x="1635" y="14346"/>
                    <a:pt x="1635" y="14346"/>
                    <a:pt x="1635" y="14346"/>
                  </a:cubicBezTo>
                  <a:cubicBezTo>
                    <a:pt x="1635" y="14346"/>
                    <a:pt x="1635" y="14346"/>
                    <a:pt x="1635" y="14346"/>
                  </a:cubicBezTo>
                  <a:cubicBezTo>
                    <a:pt x="1549" y="14346"/>
                    <a:pt x="1549" y="14346"/>
                    <a:pt x="1549" y="14346"/>
                  </a:cubicBezTo>
                  <a:cubicBezTo>
                    <a:pt x="1549" y="14346"/>
                    <a:pt x="1549" y="14346"/>
                    <a:pt x="1549" y="14346"/>
                  </a:cubicBezTo>
                  <a:cubicBezTo>
                    <a:pt x="1549" y="14346"/>
                    <a:pt x="1549" y="14346"/>
                    <a:pt x="1549" y="14346"/>
                  </a:cubicBezTo>
                  <a:cubicBezTo>
                    <a:pt x="1549" y="14185"/>
                    <a:pt x="1549" y="14185"/>
                    <a:pt x="1549" y="14185"/>
                  </a:cubicBezTo>
                  <a:cubicBezTo>
                    <a:pt x="1463" y="14185"/>
                    <a:pt x="1463" y="14185"/>
                    <a:pt x="1463" y="14185"/>
                  </a:cubicBezTo>
                  <a:cubicBezTo>
                    <a:pt x="1377" y="14185"/>
                    <a:pt x="1377" y="14185"/>
                    <a:pt x="1377" y="14185"/>
                  </a:cubicBezTo>
                  <a:cubicBezTo>
                    <a:pt x="1291" y="14024"/>
                    <a:pt x="1291" y="14024"/>
                    <a:pt x="1291" y="14024"/>
                  </a:cubicBezTo>
                  <a:cubicBezTo>
                    <a:pt x="1291" y="13863"/>
                    <a:pt x="1291" y="13863"/>
                    <a:pt x="1291" y="13863"/>
                  </a:cubicBezTo>
                  <a:cubicBezTo>
                    <a:pt x="1205" y="13863"/>
                    <a:pt x="1205" y="13863"/>
                    <a:pt x="1205" y="13863"/>
                  </a:cubicBezTo>
                  <a:cubicBezTo>
                    <a:pt x="1119" y="13863"/>
                    <a:pt x="1119" y="13863"/>
                    <a:pt x="1119" y="13863"/>
                  </a:cubicBezTo>
                  <a:cubicBezTo>
                    <a:pt x="1033" y="13863"/>
                    <a:pt x="1033" y="13863"/>
                    <a:pt x="1033" y="13863"/>
                  </a:cubicBezTo>
                  <a:cubicBezTo>
                    <a:pt x="1033" y="13701"/>
                    <a:pt x="1033" y="13701"/>
                    <a:pt x="1033" y="13701"/>
                  </a:cubicBezTo>
                  <a:cubicBezTo>
                    <a:pt x="947" y="13701"/>
                    <a:pt x="947" y="13701"/>
                    <a:pt x="947" y="13701"/>
                  </a:cubicBezTo>
                  <a:cubicBezTo>
                    <a:pt x="775" y="13701"/>
                    <a:pt x="775" y="13701"/>
                    <a:pt x="775" y="13701"/>
                  </a:cubicBezTo>
                  <a:cubicBezTo>
                    <a:pt x="775" y="13701"/>
                    <a:pt x="775" y="13701"/>
                    <a:pt x="775" y="13701"/>
                  </a:cubicBezTo>
                  <a:cubicBezTo>
                    <a:pt x="775" y="13540"/>
                    <a:pt x="775" y="13540"/>
                    <a:pt x="775" y="13540"/>
                  </a:cubicBezTo>
                  <a:cubicBezTo>
                    <a:pt x="775" y="13540"/>
                    <a:pt x="775" y="13540"/>
                    <a:pt x="775" y="13540"/>
                  </a:cubicBezTo>
                  <a:cubicBezTo>
                    <a:pt x="775" y="13379"/>
                    <a:pt x="775" y="13379"/>
                    <a:pt x="775" y="13379"/>
                  </a:cubicBezTo>
                  <a:cubicBezTo>
                    <a:pt x="775" y="13218"/>
                    <a:pt x="775" y="13218"/>
                    <a:pt x="775" y="13218"/>
                  </a:cubicBezTo>
                  <a:cubicBezTo>
                    <a:pt x="775" y="13057"/>
                    <a:pt x="775" y="13057"/>
                    <a:pt x="775" y="13057"/>
                  </a:cubicBezTo>
                  <a:cubicBezTo>
                    <a:pt x="688" y="13057"/>
                    <a:pt x="688" y="13057"/>
                    <a:pt x="688" y="13057"/>
                  </a:cubicBezTo>
                  <a:cubicBezTo>
                    <a:pt x="688" y="12896"/>
                    <a:pt x="688" y="12896"/>
                    <a:pt x="688" y="12896"/>
                  </a:cubicBezTo>
                  <a:cubicBezTo>
                    <a:pt x="688" y="12896"/>
                    <a:pt x="688" y="12896"/>
                    <a:pt x="688" y="12896"/>
                  </a:cubicBezTo>
                  <a:cubicBezTo>
                    <a:pt x="688" y="12896"/>
                    <a:pt x="688" y="12896"/>
                    <a:pt x="688" y="12896"/>
                  </a:cubicBezTo>
                  <a:cubicBezTo>
                    <a:pt x="602" y="12734"/>
                    <a:pt x="602" y="12734"/>
                    <a:pt x="602" y="12734"/>
                  </a:cubicBezTo>
                  <a:cubicBezTo>
                    <a:pt x="516" y="12412"/>
                    <a:pt x="516" y="12412"/>
                    <a:pt x="516" y="12412"/>
                  </a:cubicBezTo>
                  <a:cubicBezTo>
                    <a:pt x="516" y="12251"/>
                    <a:pt x="516" y="12251"/>
                    <a:pt x="516" y="12251"/>
                  </a:cubicBezTo>
                  <a:cubicBezTo>
                    <a:pt x="516" y="12090"/>
                    <a:pt x="516" y="12090"/>
                    <a:pt x="516" y="12090"/>
                  </a:cubicBezTo>
                  <a:cubicBezTo>
                    <a:pt x="430" y="12090"/>
                    <a:pt x="430" y="12090"/>
                    <a:pt x="430" y="12090"/>
                  </a:cubicBezTo>
                  <a:cubicBezTo>
                    <a:pt x="430" y="11928"/>
                    <a:pt x="430" y="11928"/>
                    <a:pt x="430" y="11928"/>
                  </a:cubicBezTo>
                  <a:cubicBezTo>
                    <a:pt x="430" y="11767"/>
                    <a:pt x="430" y="11767"/>
                    <a:pt x="430" y="11767"/>
                  </a:cubicBezTo>
                  <a:cubicBezTo>
                    <a:pt x="430" y="11767"/>
                    <a:pt x="430" y="11767"/>
                    <a:pt x="430" y="11767"/>
                  </a:cubicBezTo>
                  <a:cubicBezTo>
                    <a:pt x="516" y="11767"/>
                    <a:pt x="516" y="11767"/>
                    <a:pt x="516" y="11767"/>
                  </a:cubicBezTo>
                  <a:cubicBezTo>
                    <a:pt x="516" y="11767"/>
                    <a:pt x="516" y="11767"/>
                    <a:pt x="516" y="11767"/>
                  </a:cubicBezTo>
                  <a:cubicBezTo>
                    <a:pt x="516" y="11606"/>
                    <a:pt x="516" y="11606"/>
                    <a:pt x="516" y="11606"/>
                  </a:cubicBezTo>
                  <a:cubicBezTo>
                    <a:pt x="516" y="11445"/>
                    <a:pt x="516" y="11445"/>
                    <a:pt x="516" y="11445"/>
                  </a:cubicBezTo>
                  <a:cubicBezTo>
                    <a:pt x="430" y="11445"/>
                    <a:pt x="430" y="11445"/>
                    <a:pt x="430" y="11445"/>
                  </a:cubicBezTo>
                  <a:cubicBezTo>
                    <a:pt x="430" y="11284"/>
                    <a:pt x="430" y="11284"/>
                    <a:pt x="430" y="11284"/>
                  </a:cubicBezTo>
                  <a:cubicBezTo>
                    <a:pt x="344" y="11284"/>
                    <a:pt x="344" y="11284"/>
                    <a:pt x="344" y="11284"/>
                  </a:cubicBezTo>
                  <a:cubicBezTo>
                    <a:pt x="344" y="11122"/>
                    <a:pt x="344" y="11122"/>
                    <a:pt x="344" y="11122"/>
                  </a:cubicBezTo>
                  <a:cubicBezTo>
                    <a:pt x="430" y="11122"/>
                    <a:pt x="430" y="11122"/>
                    <a:pt x="430" y="11122"/>
                  </a:cubicBezTo>
                  <a:cubicBezTo>
                    <a:pt x="344" y="10961"/>
                    <a:pt x="344" y="10961"/>
                    <a:pt x="344" y="10961"/>
                  </a:cubicBezTo>
                  <a:cubicBezTo>
                    <a:pt x="430" y="10961"/>
                    <a:pt x="430" y="10961"/>
                    <a:pt x="430" y="10961"/>
                  </a:cubicBezTo>
                  <a:cubicBezTo>
                    <a:pt x="430" y="10961"/>
                    <a:pt x="430" y="10961"/>
                    <a:pt x="430" y="10961"/>
                  </a:cubicBezTo>
                  <a:cubicBezTo>
                    <a:pt x="430" y="10800"/>
                    <a:pt x="430" y="10800"/>
                    <a:pt x="430" y="10800"/>
                  </a:cubicBezTo>
                  <a:cubicBezTo>
                    <a:pt x="516" y="10800"/>
                    <a:pt x="516" y="10800"/>
                    <a:pt x="516" y="10800"/>
                  </a:cubicBezTo>
                  <a:cubicBezTo>
                    <a:pt x="516" y="10961"/>
                    <a:pt x="516" y="10961"/>
                    <a:pt x="516" y="10961"/>
                  </a:cubicBezTo>
                  <a:cubicBezTo>
                    <a:pt x="602" y="10961"/>
                    <a:pt x="602" y="10961"/>
                    <a:pt x="602" y="10961"/>
                  </a:cubicBezTo>
                  <a:cubicBezTo>
                    <a:pt x="516" y="10961"/>
                    <a:pt x="516" y="10961"/>
                    <a:pt x="516" y="10961"/>
                  </a:cubicBezTo>
                  <a:cubicBezTo>
                    <a:pt x="516" y="10800"/>
                    <a:pt x="516" y="10800"/>
                    <a:pt x="516" y="10800"/>
                  </a:cubicBezTo>
                  <a:cubicBezTo>
                    <a:pt x="516" y="10639"/>
                    <a:pt x="516" y="10639"/>
                    <a:pt x="516" y="10639"/>
                  </a:cubicBezTo>
                  <a:cubicBezTo>
                    <a:pt x="516" y="10639"/>
                    <a:pt x="516" y="10639"/>
                    <a:pt x="516" y="10639"/>
                  </a:cubicBezTo>
                  <a:cubicBezTo>
                    <a:pt x="516" y="10639"/>
                    <a:pt x="516" y="10639"/>
                    <a:pt x="516" y="10639"/>
                  </a:cubicBezTo>
                  <a:cubicBezTo>
                    <a:pt x="516" y="10639"/>
                    <a:pt x="516" y="10639"/>
                    <a:pt x="516" y="10639"/>
                  </a:cubicBezTo>
                  <a:cubicBezTo>
                    <a:pt x="516" y="10639"/>
                    <a:pt x="516" y="10639"/>
                    <a:pt x="516" y="10639"/>
                  </a:cubicBezTo>
                  <a:cubicBezTo>
                    <a:pt x="602" y="10639"/>
                    <a:pt x="602" y="10639"/>
                    <a:pt x="602" y="10639"/>
                  </a:cubicBezTo>
                  <a:cubicBezTo>
                    <a:pt x="688" y="10639"/>
                    <a:pt x="688" y="10639"/>
                    <a:pt x="688" y="10639"/>
                  </a:cubicBezTo>
                  <a:cubicBezTo>
                    <a:pt x="602" y="10478"/>
                    <a:pt x="602" y="10478"/>
                    <a:pt x="602" y="10478"/>
                  </a:cubicBezTo>
                  <a:cubicBezTo>
                    <a:pt x="602" y="10478"/>
                    <a:pt x="602" y="10478"/>
                    <a:pt x="602" y="10478"/>
                  </a:cubicBezTo>
                  <a:cubicBezTo>
                    <a:pt x="516" y="10478"/>
                    <a:pt x="516" y="10478"/>
                    <a:pt x="516" y="10478"/>
                  </a:cubicBezTo>
                  <a:cubicBezTo>
                    <a:pt x="516" y="10478"/>
                    <a:pt x="516" y="10478"/>
                    <a:pt x="516" y="10478"/>
                  </a:cubicBezTo>
                  <a:cubicBezTo>
                    <a:pt x="516" y="10478"/>
                    <a:pt x="516" y="10478"/>
                    <a:pt x="516" y="10478"/>
                  </a:cubicBezTo>
                  <a:cubicBezTo>
                    <a:pt x="430" y="10478"/>
                    <a:pt x="430" y="10478"/>
                    <a:pt x="430" y="10478"/>
                  </a:cubicBezTo>
                  <a:cubicBezTo>
                    <a:pt x="430" y="10639"/>
                    <a:pt x="430" y="10639"/>
                    <a:pt x="430" y="10639"/>
                  </a:cubicBezTo>
                  <a:cubicBezTo>
                    <a:pt x="430" y="10639"/>
                    <a:pt x="430" y="10639"/>
                    <a:pt x="430" y="10639"/>
                  </a:cubicBezTo>
                  <a:cubicBezTo>
                    <a:pt x="430" y="10639"/>
                    <a:pt x="430" y="10639"/>
                    <a:pt x="430" y="10639"/>
                  </a:cubicBezTo>
                  <a:cubicBezTo>
                    <a:pt x="344" y="10639"/>
                    <a:pt x="344" y="10639"/>
                    <a:pt x="344" y="10639"/>
                  </a:cubicBezTo>
                  <a:cubicBezTo>
                    <a:pt x="344" y="10639"/>
                    <a:pt x="344" y="10639"/>
                    <a:pt x="344" y="10639"/>
                  </a:cubicBezTo>
                  <a:cubicBezTo>
                    <a:pt x="258" y="10478"/>
                    <a:pt x="258" y="10478"/>
                    <a:pt x="258" y="10478"/>
                  </a:cubicBezTo>
                  <a:cubicBezTo>
                    <a:pt x="258" y="10316"/>
                    <a:pt x="258" y="10316"/>
                    <a:pt x="258" y="10316"/>
                  </a:cubicBezTo>
                  <a:cubicBezTo>
                    <a:pt x="258" y="10316"/>
                    <a:pt x="258" y="10316"/>
                    <a:pt x="258" y="10316"/>
                  </a:cubicBezTo>
                  <a:cubicBezTo>
                    <a:pt x="258" y="10155"/>
                    <a:pt x="258" y="10155"/>
                    <a:pt x="258" y="10155"/>
                  </a:cubicBezTo>
                  <a:cubicBezTo>
                    <a:pt x="86" y="9833"/>
                    <a:pt x="86" y="9833"/>
                    <a:pt x="86" y="9833"/>
                  </a:cubicBezTo>
                  <a:cubicBezTo>
                    <a:pt x="86" y="9672"/>
                    <a:pt x="86" y="9672"/>
                    <a:pt x="86" y="9672"/>
                  </a:cubicBezTo>
                  <a:cubicBezTo>
                    <a:pt x="86" y="9672"/>
                    <a:pt x="86" y="9672"/>
                    <a:pt x="86" y="9672"/>
                  </a:cubicBezTo>
                  <a:cubicBezTo>
                    <a:pt x="172" y="9510"/>
                    <a:pt x="172" y="9510"/>
                    <a:pt x="172" y="9510"/>
                  </a:cubicBezTo>
                  <a:cubicBezTo>
                    <a:pt x="86" y="9349"/>
                    <a:pt x="86" y="9349"/>
                    <a:pt x="86" y="9349"/>
                  </a:cubicBezTo>
                  <a:cubicBezTo>
                    <a:pt x="86" y="9349"/>
                    <a:pt x="86" y="9349"/>
                    <a:pt x="86" y="9349"/>
                  </a:cubicBezTo>
                  <a:cubicBezTo>
                    <a:pt x="86" y="9188"/>
                    <a:pt x="86" y="9188"/>
                    <a:pt x="86" y="9188"/>
                  </a:cubicBezTo>
                  <a:cubicBezTo>
                    <a:pt x="172" y="9027"/>
                    <a:pt x="172" y="9027"/>
                    <a:pt x="172" y="9027"/>
                  </a:cubicBezTo>
                  <a:cubicBezTo>
                    <a:pt x="172" y="9027"/>
                    <a:pt x="172" y="9027"/>
                    <a:pt x="172" y="9027"/>
                  </a:cubicBezTo>
                  <a:cubicBezTo>
                    <a:pt x="172" y="8704"/>
                    <a:pt x="172" y="8704"/>
                    <a:pt x="172" y="8704"/>
                  </a:cubicBezTo>
                  <a:cubicBezTo>
                    <a:pt x="86" y="8382"/>
                    <a:pt x="86" y="8382"/>
                    <a:pt x="86" y="8382"/>
                  </a:cubicBezTo>
                  <a:cubicBezTo>
                    <a:pt x="0" y="8221"/>
                    <a:pt x="0" y="8221"/>
                    <a:pt x="0" y="8221"/>
                  </a:cubicBezTo>
                  <a:cubicBezTo>
                    <a:pt x="0" y="8221"/>
                    <a:pt x="0" y="8221"/>
                    <a:pt x="0" y="8221"/>
                  </a:cubicBezTo>
                  <a:cubicBezTo>
                    <a:pt x="86" y="8060"/>
                    <a:pt x="86" y="8060"/>
                    <a:pt x="86" y="8060"/>
                  </a:cubicBezTo>
                  <a:cubicBezTo>
                    <a:pt x="172" y="7899"/>
                    <a:pt x="172" y="7899"/>
                    <a:pt x="172" y="7899"/>
                  </a:cubicBezTo>
                  <a:cubicBezTo>
                    <a:pt x="172" y="7737"/>
                    <a:pt x="172" y="7737"/>
                    <a:pt x="172" y="7737"/>
                  </a:cubicBezTo>
                  <a:cubicBezTo>
                    <a:pt x="172" y="7737"/>
                    <a:pt x="172" y="7737"/>
                    <a:pt x="172" y="7737"/>
                  </a:cubicBezTo>
                  <a:cubicBezTo>
                    <a:pt x="172" y="7576"/>
                    <a:pt x="172" y="7576"/>
                    <a:pt x="172" y="7576"/>
                  </a:cubicBezTo>
                  <a:cubicBezTo>
                    <a:pt x="258" y="7576"/>
                    <a:pt x="258" y="7576"/>
                    <a:pt x="258" y="7576"/>
                  </a:cubicBezTo>
                  <a:cubicBezTo>
                    <a:pt x="258" y="7415"/>
                    <a:pt x="258" y="7415"/>
                    <a:pt x="258" y="7415"/>
                  </a:cubicBezTo>
                  <a:cubicBezTo>
                    <a:pt x="258" y="7093"/>
                    <a:pt x="258" y="7093"/>
                    <a:pt x="258" y="7093"/>
                  </a:cubicBezTo>
                  <a:cubicBezTo>
                    <a:pt x="258" y="6931"/>
                    <a:pt x="258" y="6931"/>
                    <a:pt x="258" y="6931"/>
                  </a:cubicBezTo>
                  <a:cubicBezTo>
                    <a:pt x="258" y="6931"/>
                    <a:pt x="258" y="6931"/>
                    <a:pt x="258" y="6931"/>
                  </a:cubicBezTo>
                  <a:cubicBezTo>
                    <a:pt x="258" y="6770"/>
                    <a:pt x="258" y="6770"/>
                    <a:pt x="258" y="6770"/>
                  </a:cubicBezTo>
                  <a:cubicBezTo>
                    <a:pt x="258" y="6609"/>
                    <a:pt x="258" y="6609"/>
                    <a:pt x="258" y="6609"/>
                  </a:cubicBezTo>
                  <a:cubicBezTo>
                    <a:pt x="258" y="6448"/>
                    <a:pt x="258" y="6448"/>
                    <a:pt x="258" y="6448"/>
                  </a:cubicBezTo>
                  <a:cubicBezTo>
                    <a:pt x="258" y="6287"/>
                    <a:pt x="258" y="6287"/>
                    <a:pt x="258" y="6287"/>
                  </a:cubicBezTo>
                  <a:cubicBezTo>
                    <a:pt x="258" y="5964"/>
                    <a:pt x="258" y="5964"/>
                    <a:pt x="258" y="5964"/>
                  </a:cubicBezTo>
                  <a:cubicBezTo>
                    <a:pt x="258" y="5803"/>
                    <a:pt x="258" y="5803"/>
                    <a:pt x="258" y="5803"/>
                  </a:cubicBezTo>
                  <a:cubicBezTo>
                    <a:pt x="430" y="5642"/>
                    <a:pt x="430" y="5642"/>
                    <a:pt x="430" y="5642"/>
                  </a:cubicBezTo>
                  <a:cubicBezTo>
                    <a:pt x="430" y="5481"/>
                    <a:pt x="430" y="5481"/>
                    <a:pt x="430" y="5481"/>
                  </a:cubicBezTo>
                  <a:cubicBezTo>
                    <a:pt x="430" y="5481"/>
                    <a:pt x="430" y="5481"/>
                    <a:pt x="430" y="5481"/>
                  </a:cubicBezTo>
                  <a:cubicBezTo>
                    <a:pt x="516" y="5158"/>
                    <a:pt x="516" y="5158"/>
                    <a:pt x="516" y="5158"/>
                  </a:cubicBezTo>
                  <a:cubicBezTo>
                    <a:pt x="602" y="5158"/>
                    <a:pt x="602" y="5158"/>
                    <a:pt x="602" y="5158"/>
                  </a:cubicBezTo>
                  <a:cubicBezTo>
                    <a:pt x="602" y="4997"/>
                    <a:pt x="602" y="4997"/>
                    <a:pt x="602" y="4997"/>
                  </a:cubicBezTo>
                  <a:cubicBezTo>
                    <a:pt x="602" y="4513"/>
                    <a:pt x="602" y="4513"/>
                    <a:pt x="602" y="4513"/>
                  </a:cubicBezTo>
                  <a:cubicBezTo>
                    <a:pt x="775" y="4352"/>
                    <a:pt x="775" y="4352"/>
                    <a:pt x="775" y="4352"/>
                  </a:cubicBezTo>
                  <a:cubicBezTo>
                    <a:pt x="775" y="4030"/>
                    <a:pt x="775" y="4030"/>
                    <a:pt x="775" y="4030"/>
                  </a:cubicBezTo>
                  <a:cubicBezTo>
                    <a:pt x="861" y="3546"/>
                    <a:pt x="861" y="3546"/>
                    <a:pt x="861" y="3546"/>
                  </a:cubicBezTo>
                  <a:cubicBezTo>
                    <a:pt x="861" y="3385"/>
                    <a:pt x="861" y="3385"/>
                    <a:pt x="861" y="3385"/>
                  </a:cubicBezTo>
                  <a:cubicBezTo>
                    <a:pt x="947" y="3224"/>
                    <a:pt x="947" y="3224"/>
                    <a:pt x="947" y="3224"/>
                  </a:cubicBezTo>
                  <a:cubicBezTo>
                    <a:pt x="947" y="3224"/>
                    <a:pt x="947" y="3224"/>
                    <a:pt x="947" y="3224"/>
                  </a:cubicBezTo>
                  <a:cubicBezTo>
                    <a:pt x="947" y="3063"/>
                    <a:pt x="947" y="3063"/>
                    <a:pt x="947" y="3063"/>
                  </a:cubicBezTo>
                  <a:cubicBezTo>
                    <a:pt x="1033" y="2901"/>
                    <a:pt x="1033" y="2901"/>
                    <a:pt x="1033" y="2901"/>
                  </a:cubicBezTo>
                  <a:cubicBezTo>
                    <a:pt x="1033" y="2740"/>
                    <a:pt x="1033" y="2740"/>
                    <a:pt x="1033" y="2740"/>
                  </a:cubicBezTo>
                  <a:cubicBezTo>
                    <a:pt x="1033" y="2740"/>
                    <a:pt x="1033" y="2740"/>
                    <a:pt x="1033" y="2740"/>
                  </a:cubicBezTo>
                  <a:cubicBezTo>
                    <a:pt x="1119" y="2901"/>
                    <a:pt x="1119" y="2901"/>
                    <a:pt x="1119" y="2901"/>
                  </a:cubicBezTo>
                  <a:cubicBezTo>
                    <a:pt x="1205" y="2901"/>
                    <a:pt x="1205" y="2901"/>
                    <a:pt x="1205" y="2901"/>
                  </a:cubicBezTo>
                  <a:cubicBezTo>
                    <a:pt x="1291" y="2901"/>
                    <a:pt x="1291" y="2901"/>
                    <a:pt x="1291" y="2901"/>
                  </a:cubicBezTo>
                  <a:cubicBezTo>
                    <a:pt x="1291" y="2901"/>
                    <a:pt x="1291" y="2901"/>
                    <a:pt x="1291" y="2901"/>
                  </a:cubicBezTo>
                  <a:cubicBezTo>
                    <a:pt x="1377" y="2901"/>
                    <a:pt x="1377" y="2901"/>
                    <a:pt x="1377" y="2901"/>
                  </a:cubicBezTo>
                  <a:cubicBezTo>
                    <a:pt x="1463" y="3063"/>
                    <a:pt x="1463" y="3063"/>
                    <a:pt x="1463" y="3063"/>
                  </a:cubicBezTo>
                  <a:cubicBezTo>
                    <a:pt x="1377" y="2901"/>
                    <a:pt x="1377" y="2901"/>
                    <a:pt x="1377" y="2901"/>
                  </a:cubicBezTo>
                  <a:cubicBezTo>
                    <a:pt x="1377" y="2901"/>
                    <a:pt x="1377" y="2901"/>
                    <a:pt x="1377" y="2901"/>
                  </a:cubicBezTo>
                  <a:cubicBezTo>
                    <a:pt x="1291" y="2901"/>
                    <a:pt x="1291" y="2901"/>
                    <a:pt x="1291" y="2901"/>
                  </a:cubicBezTo>
                  <a:cubicBezTo>
                    <a:pt x="1205" y="2740"/>
                    <a:pt x="1205" y="2740"/>
                    <a:pt x="1205" y="2740"/>
                  </a:cubicBezTo>
                  <a:cubicBezTo>
                    <a:pt x="1119" y="2740"/>
                    <a:pt x="1119" y="2740"/>
                    <a:pt x="1119" y="2740"/>
                  </a:cubicBezTo>
                  <a:cubicBezTo>
                    <a:pt x="1033" y="2740"/>
                    <a:pt x="1033" y="2740"/>
                    <a:pt x="1033" y="2740"/>
                  </a:cubicBezTo>
                  <a:cubicBezTo>
                    <a:pt x="1033" y="2579"/>
                    <a:pt x="1033" y="2579"/>
                    <a:pt x="1033" y="2579"/>
                  </a:cubicBezTo>
                  <a:cubicBezTo>
                    <a:pt x="1033" y="2579"/>
                    <a:pt x="1033" y="2579"/>
                    <a:pt x="1033" y="2579"/>
                  </a:cubicBezTo>
                  <a:cubicBezTo>
                    <a:pt x="1033" y="2579"/>
                    <a:pt x="1033" y="2579"/>
                    <a:pt x="1033" y="2579"/>
                  </a:cubicBezTo>
                  <a:cubicBezTo>
                    <a:pt x="1119" y="2579"/>
                    <a:pt x="1119" y="2579"/>
                    <a:pt x="1119" y="2579"/>
                  </a:cubicBezTo>
                  <a:cubicBezTo>
                    <a:pt x="1119" y="2418"/>
                    <a:pt x="1119" y="2418"/>
                    <a:pt x="1119" y="2418"/>
                  </a:cubicBezTo>
                  <a:cubicBezTo>
                    <a:pt x="1119" y="2257"/>
                    <a:pt x="1119" y="2257"/>
                    <a:pt x="1119" y="2257"/>
                  </a:cubicBezTo>
                  <a:cubicBezTo>
                    <a:pt x="1119" y="2257"/>
                    <a:pt x="1119" y="2257"/>
                    <a:pt x="1119" y="2257"/>
                  </a:cubicBezTo>
                  <a:cubicBezTo>
                    <a:pt x="1033" y="2257"/>
                    <a:pt x="1033" y="2257"/>
                    <a:pt x="1033" y="2257"/>
                  </a:cubicBezTo>
                  <a:cubicBezTo>
                    <a:pt x="1033" y="2096"/>
                    <a:pt x="1033" y="2096"/>
                    <a:pt x="1033" y="2096"/>
                  </a:cubicBezTo>
                  <a:cubicBezTo>
                    <a:pt x="1119" y="2096"/>
                    <a:pt x="1119" y="2096"/>
                    <a:pt x="1119" y="2096"/>
                  </a:cubicBezTo>
                  <a:cubicBezTo>
                    <a:pt x="1119" y="1934"/>
                    <a:pt x="1119" y="1934"/>
                    <a:pt x="1119" y="1934"/>
                  </a:cubicBezTo>
                  <a:cubicBezTo>
                    <a:pt x="1119" y="1934"/>
                    <a:pt x="1119" y="1934"/>
                    <a:pt x="1119" y="1934"/>
                  </a:cubicBezTo>
                  <a:cubicBezTo>
                    <a:pt x="1119" y="1934"/>
                    <a:pt x="1119" y="1934"/>
                    <a:pt x="1119" y="1934"/>
                  </a:cubicBezTo>
                  <a:cubicBezTo>
                    <a:pt x="1119" y="1934"/>
                    <a:pt x="1119" y="1934"/>
                    <a:pt x="1119" y="1934"/>
                  </a:cubicBezTo>
                  <a:cubicBezTo>
                    <a:pt x="1119" y="1773"/>
                    <a:pt x="1119" y="1773"/>
                    <a:pt x="1119" y="1773"/>
                  </a:cubicBezTo>
                  <a:cubicBezTo>
                    <a:pt x="1033" y="1451"/>
                    <a:pt x="1033" y="1451"/>
                    <a:pt x="1033" y="1451"/>
                  </a:cubicBezTo>
                  <a:cubicBezTo>
                    <a:pt x="1119" y="1128"/>
                    <a:pt x="1119" y="1128"/>
                    <a:pt x="1119" y="1128"/>
                  </a:cubicBezTo>
                  <a:cubicBezTo>
                    <a:pt x="1033" y="967"/>
                    <a:pt x="1033" y="967"/>
                    <a:pt x="1033" y="967"/>
                  </a:cubicBezTo>
                  <a:cubicBezTo>
                    <a:pt x="1033" y="806"/>
                    <a:pt x="1033" y="806"/>
                    <a:pt x="1033" y="806"/>
                  </a:cubicBezTo>
                  <a:cubicBezTo>
                    <a:pt x="1119" y="645"/>
                    <a:pt x="1119" y="645"/>
                    <a:pt x="1119" y="645"/>
                  </a:cubicBezTo>
                  <a:cubicBezTo>
                    <a:pt x="1119" y="484"/>
                    <a:pt x="1119" y="484"/>
                    <a:pt x="1119" y="484"/>
                  </a:cubicBezTo>
                  <a:cubicBezTo>
                    <a:pt x="1205" y="484"/>
                    <a:pt x="1205" y="484"/>
                    <a:pt x="1205" y="484"/>
                  </a:cubicBezTo>
                  <a:cubicBezTo>
                    <a:pt x="1377" y="806"/>
                    <a:pt x="1377" y="806"/>
                    <a:pt x="1377" y="806"/>
                  </a:cubicBezTo>
                  <a:cubicBezTo>
                    <a:pt x="1463" y="806"/>
                    <a:pt x="1463" y="806"/>
                    <a:pt x="1463" y="806"/>
                  </a:cubicBezTo>
                  <a:cubicBezTo>
                    <a:pt x="1635" y="806"/>
                    <a:pt x="1635" y="806"/>
                    <a:pt x="1635" y="806"/>
                  </a:cubicBezTo>
                  <a:cubicBezTo>
                    <a:pt x="1635" y="967"/>
                    <a:pt x="1635" y="967"/>
                    <a:pt x="1635" y="967"/>
                  </a:cubicBezTo>
                  <a:cubicBezTo>
                    <a:pt x="1721" y="967"/>
                    <a:pt x="1721" y="967"/>
                    <a:pt x="1721" y="967"/>
                  </a:cubicBezTo>
                  <a:cubicBezTo>
                    <a:pt x="1721" y="967"/>
                    <a:pt x="1721" y="967"/>
                    <a:pt x="1721" y="967"/>
                  </a:cubicBezTo>
                  <a:cubicBezTo>
                    <a:pt x="1807" y="967"/>
                    <a:pt x="1807" y="967"/>
                    <a:pt x="1807" y="967"/>
                  </a:cubicBezTo>
                  <a:cubicBezTo>
                    <a:pt x="1807" y="1128"/>
                    <a:pt x="1807" y="1128"/>
                    <a:pt x="1807" y="1128"/>
                  </a:cubicBezTo>
                  <a:cubicBezTo>
                    <a:pt x="1807" y="1128"/>
                    <a:pt x="1807" y="1128"/>
                    <a:pt x="1807" y="1128"/>
                  </a:cubicBezTo>
                  <a:cubicBezTo>
                    <a:pt x="1721" y="1128"/>
                    <a:pt x="1721" y="1128"/>
                    <a:pt x="1721" y="1128"/>
                  </a:cubicBezTo>
                  <a:cubicBezTo>
                    <a:pt x="1635" y="1290"/>
                    <a:pt x="1635" y="1290"/>
                    <a:pt x="1635" y="1290"/>
                  </a:cubicBezTo>
                  <a:cubicBezTo>
                    <a:pt x="1635" y="1451"/>
                    <a:pt x="1635" y="1451"/>
                    <a:pt x="1635" y="1451"/>
                  </a:cubicBezTo>
                  <a:cubicBezTo>
                    <a:pt x="1721" y="1451"/>
                    <a:pt x="1721" y="1451"/>
                    <a:pt x="1721" y="1451"/>
                  </a:cubicBezTo>
                  <a:cubicBezTo>
                    <a:pt x="1721" y="1290"/>
                    <a:pt x="1721" y="1290"/>
                    <a:pt x="1721" y="1290"/>
                  </a:cubicBezTo>
                  <a:cubicBezTo>
                    <a:pt x="1807" y="1128"/>
                    <a:pt x="1807" y="1128"/>
                    <a:pt x="1807" y="1128"/>
                  </a:cubicBezTo>
                  <a:cubicBezTo>
                    <a:pt x="1807" y="1128"/>
                    <a:pt x="1807" y="1128"/>
                    <a:pt x="1807" y="1128"/>
                  </a:cubicBezTo>
                  <a:cubicBezTo>
                    <a:pt x="1807" y="1290"/>
                    <a:pt x="1807" y="1290"/>
                    <a:pt x="1807" y="1290"/>
                  </a:cubicBezTo>
                  <a:cubicBezTo>
                    <a:pt x="1807" y="1290"/>
                    <a:pt x="1807" y="1290"/>
                    <a:pt x="1807" y="1290"/>
                  </a:cubicBezTo>
                  <a:cubicBezTo>
                    <a:pt x="1721" y="1451"/>
                    <a:pt x="1721" y="1451"/>
                    <a:pt x="1721" y="1451"/>
                  </a:cubicBezTo>
                  <a:cubicBezTo>
                    <a:pt x="1721" y="1612"/>
                    <a:pt x="1721" y="1612"/>
                    <a:pt x="1721" y="1612"/>
                  </a:cubicBezTo>
                  <a:cubicBezTo>
                    <a:pt x="1721" y="1773"/>
                    <a:pt x="1721" y="1773"/>
                    <a:pt x="1721" y="1773"/>
                  </a:cubicBezTo>
                  <a:cubicBezTo>
                    <a:pt x="1721" y="1612"/>
                    <a:pt x="1721" y="1612"/>
                    <a:pt x="1721" y="1612"/>
                  </a:cubicBezTo>
                  <a:cubicBezTo>
                    <a:pt x="1635" y="1773"/>
                    <a:pt x="1635" y="1773"/>
                    <a:pt x="1635" y="1773"/>
                  </a:cubicBezTo>
                  <a:cubicBezTo>
                    <a:pt x="1635" y="1612"/>
                    <a:pt x="1635" y="1612"/>
                    <a:pt x="1635" y="1612"/>
                  </a:cubicBezTo>
                  <a:cubicBezTo>
                    <a:pt x="1549" y="1773"/>
                    <a:pt x="1549" y="1773"/>
                    <a:pt x="1549" y="1773"/>
                  </a:cubicBezTo>
                  <a:cubicBezTo>
                    <a:pt x="1635" y="1773"/>
                    <a:pt x="1635" y="1773"/>
                    <a:pt x="1635" y="1773"/>
                  </a:cubicBezTo>
                  <a:cubicBezTo>
                    <a:pt x="1635" y="1934"/>
                    <a:pt x="1635" y="1934"/>
                    <a:pt x="1635" y="1934"/>
                  </a:cubicBezTo>
                  <a:cubicBezTo>
                    <a:pt x="1721" y="1773"/>
                    <a:pt x="1721" y="1773"/>
                    <a:pt x="1721" y="1773"/>
                  </a:cubicBezTo>
                  <a:cubicBezTo>
                    <a:pt x="1807" y="1612"/>
                    <a:pt x="1807" y="1612"/>
                    <a:pt x="1807" y="1612"/>
                  </a:cubicBezTo>
                  <a:cubicBezTo>
                    <a:pt x="1807" y="1612"/>
                    <a:pt x="1807" y="1612"/>
                    <a:pt x="1807" y="1612"/>
                  </a:cubicBezTo>
                  <a:cubicBezTo>
                    <a:pt x="1807" y="1451"/>
                    <a:pt x="1807" y="1451"/>
                    <a:pt x="1807" y="1451"/>
                  </a:cubicBezTo>
                  <a:cubicBezTo>
                    <a:pt x="1893" y="1451"/>
                    <a:pt x="1893" y="1451"/>
                    <a:pt x="1893" y="1451"/>
                  </a:cubicBezTo>
                  <a:cubicBezTo>
                    <a:pt x="1893" y="1290"/>
                    <a:pt x="1893" y="1290"/>
                    <a:pt x="1893" y="1290"/>
                  </a:cubicBezTo>
                  <a:cubicBezTo>
                    <a:pt x="1979" y="1128"/>
                    <a:pt x="1979" y="1128"/>
                    <a:pt x="1979" y="1128"/>
                  </a:cubicBezTo>
                  <a:cubicBezTo>
                    <a:pt x="1979" y="967"/>
                    <a:pt x="1979" y="967"/>
                    <a:pt x="1979" y="967"/>
                  </a:cubicBezTo>
                  <a:cubicBezTo>
                    <a:pt x="1979" y="967"/>
                    <a:pt x="1979" y="967"/>
                    <a:pt x="1979" y="967"/>
                  </a:cubicBezTo>
                  <a:cubicBezTo>
                    <a:pt x="1979" y="806"/>
                    <a:pt x="1979" y="806"/>
                    <a:pt x="1979" y="806"/>
                  </a:cubicBezTo>
                  <a:cubicBezTo>
                    <a:pt x="1979" y="806"/>
                    <a:pt x="1979" y="806"/>
                    <a:pt x="1979" y="806"/>
                  </a:cubicBezTo>
                  <a:cubicBezTo>
                    <a:pt x="1979" y="645"/>
                    <a:pt x="1979" y="645"/>
                    <a:pt x="1979" y="645"/>
                  </a:cubicBezTo>
                  <a:cubicBezTo>
                    <a:pt x="1979" y="645"/>
                    <a:pt x="1979" y="645"/>
                    <a:pt x="1979" y="645"/>
                  </a:cubicBezTo>
                  <a:cubicBezTo>
                    <a:pt x="1979" y="645"/>
                    <a:pt x="1979" y="645"/>
                    <a:pt x="1979" y="645"/>
                  </a:cubicBezTo>
                  <a:cubicBezTo>
                    <a:pt x="1979" y="484"/>
                    <a:pt x="1979" y="484"/>
                    <a:pt x="1979" y="484"/>
                  </a:cubicBezTo>
                  <a:cubicBezTo>
                    <a:pt x="1979" y="484"/>
                    <a:pt x="1979" y="484"/>
                    <a:pt x="1979" y="484"/>
                  </a:cubicBezTo>
                  <a:cubicBezTo>
                    <a:pt x="1979" y="322"/>
                    <a:pt x="1979" y="322"/>
                    <a:pt x="1979" y="322"/>
                  </a:cubicBezTo>
                  <a:cubicBezTo>
                    <a:pt x="1893" y="161"/>
                    <a:pt x="1893" y="161"/>
                    <a:pt x="1893" y="161"/>
                  </a:cubicBezTo>
                  <a:cubicBezTo>
                    <a:pt x="1893" y="0"/>
                    <a:pt x="1893" y="0"/>
                    <a:pt x="1893" y="0"/>
                  </a:cubicBezTo>
                  <a:close/>
                  <a:moveTo>
                    <a:pt x="19879" y="9188"/>
                  </a:moveTo>
                  <a:cubicBezTo>
                    <a:pt x="19879" y="9188"/>
                    <a:pt x="19879" y="9188"/>
                    <a:pt x="19879" y="9188"/>
                  </a:cubicBezTo>
                  <a:cubicBezTo>
                    <a:pt x="19879" y="9188"/>
                    <a:pt x="19879" y="9188"/>
                    <a:pt x="19879" y="9188"/>
                  </a:cubicBezTo>
                  <a:cubicBezTo>
                    <a:pt x="19965" y="9188"/>
                    <a:pt x="19965" y="9188"/>
                    <a:pt x="19965" y="9188"/>
                  </a:cubicBezTo>
                  <a:cubicBezTo>
                    <a:pt x="19965" y="9188"/>
                    <a:pt x="19965" y="9188"/>
                    <a:pt x="19965" y="9188"/>
                  </a:cubicBezTo>
                  <a:cubicBezTo>
                    <a:pt x="19965" y="9027"/>
                    <a:pt x="19965" y="9027"/>
                    <a:pt x="19965" y="9027"/>
                  </a:cubicBezTo>
                  <a:cubicBezTo>
                    <a:pt x="19879" y="9188"/>
                    <a:pt x="19879" y="9188"/>
                    <a:pt x="19879" y="9188"/>
                  </a:cubicBezTo>
                  <a:cubicBezTo>
                    <a:pt x="19879" y="9188"/>
                    <a:pt x="19879" y="9188"/>
                    <a:pt x="19879" y="9188"/>
                  </a:cubicBezTo>
                  <a:cubicBezTo>
                    <a:pt x="19879" y="9188"/>
                    <a:pt x="19879" y="9188"/>
                    <a:pt x="19879" y="9188"/>
                  </a:cubicBezTo>
                  <a:close/>
                  <a:moveTo>
                    <a:pt x="18674" y="9672"/>
                  </a:moveTo>
                  <a:cubicBezTo>
                    <a:pt x="18674" y="9833"/>
                    <a:pt x="18674" y="9833"/>
                    <a:pt x="18674" y="9833"/>
                  </a:cubicBezTo>
                  <a:cubicBezTo>
                    <a:pt x="18674" y="9672"/>
                    <a:pt x="18674" y="9672"/>
                    <a:pt x="18674" y="9672"/>
                  </a:cubicBezTo>
                  <a:cubicBezTo>
                    <a:pt x="18760" y="9672"/>
                    <a:pt x="18760" y="9672"/>
                    <a:pt x="18760" y="9672"/>
                  </a:cubicBezTo>
                  <a:cubicBezTo>
                    <a:pt x="18846" y="9672"/>
                    <a:pt x="18846" y="9672"/>
                    <a:pt x="18846" y="9672"/>
                  </a:cubicBezTo>
                  <a:cubicBezTo>
                    <a:pt x="18932" y="9672"/>
                    <a:pt x="18932" y="9672"/>
                    <a:pt x="18932" y="9672"/>
                  </a:cubicBezTo>
                  <a:cubicBezTo>
                    <a:pt x="19018" y="9672"/>
                    <a:pt x="19018" y="9672"/>
                    <a:pt x="19018" y="9672"/>
                  </a:cubicBezTo>
                  <a:cubicBezTo>
                    <a:pt x="19104" y="9510"/>
                    <a:pt x="19104" y="9510"/>
                    <a:pt x="19104" y="9510"/>
                  </a:cubicBezTo>
                  <a:cubicBezTo>
                    <a:pt x="19190" y="9510"/>
                    <a:pt x="19190" y="9510"/>
                    <a:pt x="19190" y="9510"/>
                  </a:cubicBezTo>
                  <a:cubicBezTo>
                    <a:pt x="19190" y="9510"/>
                    <a:pt x="19190" y="9510"/>
                    <a:pt x="19190" y="9510"/>
                  </a:cubicBezTo>
                  <a:cubicBezTo>
                    <a:pt x="19276" y="9510"/>
                    <a:pt x="19276" y="9510"/>
                    <a:pt x="19276" y="9510"/>
                  </a:cubicBezTo>
                  <a:cubicBezTo>
                    <a:pt x="19363" y="9510"/>
                    <a:pt x="19363" y="9510"/>
                    <a:pt x="19363" y="9510"/>
                  </a:cubicBezTo>
                  <a:cubicBezTo>
                    <a:pt x="19363" y="9510"/>
                    <a:pt x="19363" y="9510"/>
                    <a:pt x="19363" y="9510"/>
                  </a:cubicBezTo>
                  <a:cubicBezTo>
                    <a:pt x="19363" y="9510"/>
                    <a:pt x="19363" y="9510"/>
                    <a:pt x="19363" y="9510"/>
                  </a:cubicBezTo>
                  <a:cubicBezTo>
                    <a:pt x="19276" y="9510"/>
                    <a:pt x="19276" y="9510"/>
                    <a:pt x="19276" y="9510"/>
                  </a:cubicBezTo>
                  <a:cubicBezTo>
                    <a:pt x="19190" y="9510"/>
                    <a:pt x="19190" y="9510"/>
                    <a:pt x="19190" y="9510"/>
                  </a:cubicBezTo>
                  <a:cubicBezTo>
                    <a:pt x="19276" y="9349"/>
                    <a:pt x="19276" y="9349"/>
                    <a:pt x="19276" y="9349"/>
                  </a:cubicBezTo>
                  <a:cubicBezTo>
                    <a:pt x="19276" y="9349"/>
                    <a:pt x="19276" y="9349"/>
                    <a:pt x="19276" y="9349"/>
                  </a:cubicBezTo>
                  <a:cubicBezTo>
                    <a:pt x="19276" y="9349"/>
                    <a:pt x="19276" y="9349"/>
                    <a:pt x="19276" y="9349"/>
                  </a:cubicBezTo>
                  <a:cubicBezTo>
                    <a:pt x="19190" y="9510"/>
                    <a:pt x="19190" y="9510"/>
                    <a:pt x="19190" y="9510"/>
                  </a:cubicBezTo>
                  <a:cubicBezTo>
                    <a:pt x="19018" y="9510"/>
                    <a:pt x="19018" y="9510"/>
                    <a:pt x="19018" y="9510"/>
                  </a:cubicBezTo>
                  <a:cubicBezTo>
                    <a:pt x="18932" y="9510"/>
                    <a:pt x="18932" y="9510"/>
                    <a:pt x="18932" y="9510"/>
                  </a:cubicBezTo>
                  <a:cubicBezTo>
                    <a:pt x="18846" y="9510"/>
                    <a:pt x="18846" y="9510"/>
                    <a:pt x="18846" y="9510"/>
                  </a:cubicBezTo>
                  <a:cubicBezTo>
                    <a:pt x="18760" y="9510"/>
                    <a:pt x="18760" y="9510"/>
                    <a:pt x="18760" y="9510"/>
                  </a:cubicBezTo>
                  <a:cubicBezTo>
                    <a:pt x="18674" y="9510"/>
                    <a:pt x="18674" y="9510"/>
                    <a:pt x="18674" y="9510"/>
                  </a:cubicBezTo>
                  <a:cubicBezTo>
                    <a:pt x="18588" y="9672"/>
                    <a:pt x="18588" y="9672"/>
                    <a:pt x="18588" y="9672"/>
                  </a:cubicBezTo>
                  <a:cubicBezTo>
                    <a:pt x="18674" y="9672"/>
                    <a:pt x="18674" y="9672"/>
                    <a:pt x="18674" y="9672"/>
                  </a:cubicBezTo>
                  <a:cubicBezTo>
                    <a:pt x="18674" y="9672"/>
                    <a:pt x="18674" y="9672"/>
                    <a:pt x="18674" y="9672"/>
                  </a:cubicBezTo>
                  <a:close/>
                  <a:moveTo>
                    <a:pt x="1893" y="645"/>
                  </a:moveTo>
                  <a:cubicBezTo>
                    <a:pt x="1807" y="806"/>
                    <a:pt x="1807" y="806"/>
                    <a:pt x="1807" y="806"/>
                  </a:cubicBezTo>
                  <a:cubicBezTo>
                    <a:pt x="1807" y="967"/>
                    <a:pt x="1807" y="967"/>
                    <a:pt x="1807" y="967"/>
                  </a:cubicBezTo>
                  <a:cubicBezTo>
                    <a:pt x="1893" y="1128"/>
                    <a:pt x="1893" y="1128"/>
                    <a:pt x="1893" y="1128"/>
                  </a:cubicBezTo>
                  <a:cubicBezTo>
                    <a:pt x="1893" y="1128"/>
                    <a:pt x="1893" y="1128"/>
                    <a:pt x="1893" y="1128"/>
                  </a:cubicBezTo>
                  <a:cubicBezTo>
                    <a:pt x="1893" y="806"/>
                    <a:pt x="1893" y="806"/>
                    <a:pt x="1893" y="806"/>
                  </a:cubicBezTo>
                  <a:cubicBezTo>
                    <a:pt x="1893" y="806"/>
                    <a:pt x="1893" y="806"/>
                    <a:pt x="1893" y="806"/>
                  </a:cubicBezTo>
                  <a:cubicBezTo>
                    <a:pt x="1893" y="645"/>
                    <a:pt x="1893" y="645"/>
                    <a:pt x="1893" y="645"/>
                  </a:cubicBezTo>
                  <a:cubicBezTo>
                    <a:pt x="1893" y="645"/>
                    <a:pt x="1893" y="645"/>
                    <a:pt x="1893" y="645"/>
                  </a:cubicBezTo>
                  <a:close/>
                  <a:moveTo>
                    <a:pt x="9122" y="19504"/>
                  </a:moveTo>
                  <a:cubicBezTo>
                    <a:pt x="9208" y="19504"/>
                    <a:pt x="9208" y="19504"/>
                    <a:pt x="9208" y="19504"/>
                  </a:cubicBezTo>
                  <a:cubicBezTo>
                    <a:pt x="9294" y="19343"/>
                    <a:pt x="9294" y="19343"/>
                    <a:pt x="9294" y="19343"/>
                  </a:cubicBezTo>
                  <a:cubicBezTo>
                    <a:pt x="9294" y="19182"/>
                    <a:pt x="9294" y="19182"/>
                    <a:pt x="9294" y="19182"/>
                  </a:cubicBezTo>
                  <a:cubicBezTo>
                    <a:pt x="9208" y="19182"/>
                    <a:pt x="9208" y="19182"/>
                    <a:pt x="9208" y="19182"/>
                  </a:cubicBezTo>
                  <a:cubicBezTo>
                    <a:pt x="9122" y="19504"/>
                    <a:pt x="9122" y="19504"/>
                    <a:pt x="9122" y="19504"/>
                  </a:cubicBezTo>
                  <a:close/>
                  <a:moveTo>
                    <a:pt x="9036" y="19827"/>
                  </a:moveTo>
                  <a:cubicBezTo>
                    <a:pt x="9122" y="19827"/>
                    <a:pt x="9122" y="19827"/>
                    <a:pt x="9122" y="19827"/>
                  </a:cubicBezTo>
                  <a:cubicBezTo>
                    <a:pt x="9122" y="19666"/>
                    <a:pt x="9122" y="19666"/>
                    <a:pt x="9122" y="19666"/>
                  </a:cubicBezTo>
                  <a:cubicBezTo>
                    <a:pt x="9122" y="19504"/>
                    <a:pt x="9122" y="19504"/>
                    <a:pt x="9122" y="19504"/>
                  </a:cubicBezTo>
                  <a:cubicBezTo>
                    <a:pt x="9036" y="19827"/>
                    <a:pt x="9036" y="19827"/>
                    <a:pt x="9036" y="19827"/>
                  </a:cubicBezTo>
                  <a:close/>
                  <a:moveTo>
                    <a:pt x="9036" y="20633"/>
                  </a:moveTo>
                  <a:cubicBezTo>
                    <a:pt x="8950" y="20472"/>
                    <a:pt x="8950" y="20472"/>
                    <a:pt x="8950" y="20472"/>
                  </a:cubicBezTo>
                  <a:cubicBezTo>
                    <a:pt x="9036" y="20149"/>
                    <a:pt x="9036" y="20149"/>
                    <a:pt x="9036" y="20149"/>
                  </a:cubicBezTo>
                  <a:cubicBezTo>
                    <a:pt x="9036" y="19827"/>
                    <a:pt x="9036" y="19827"/>
                    <a:pt x="9036" y="19827"/>
                  </a:cubicBezTo>
                  <a:cubicBezTo>
                    <a:pt x="8950" y="20149"/>
                    <a:pt x="8950" y="20149"/>
                    <a:pt x="8950" y="20149"/>
                  </a:cubicBezTo>
                  <a:cubicBezTo>
                    <a:pt x="8950" y="20472"/>
                    <a:pt x="8950" y="20472"/>
                    <a:pt x="8950" y="20472"/>
                  </a:cubicBezTo>
                  <a:cubicBezTo>
                    <a:pt x="8950" y="20472"/>
                    <a:pt x="9036" y="20633"/>
                    <a:pt x="9036" y="20633"/>
                  </a:cubicBezTo>
                  <a:close/>
                  <a:moveTo>
                    <a:pt x="9036" y="20633"/>
                  </a:moveTo>
                </a:path>
              </a:pathLst>
            </a:custGeom>
            <a:solidFill>
              <a:srgbClr val="8296B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33" name="Google Shape;1033;p16"/>
          <p:cNvGrpSpPr/>
          <p:nvPr/>
        </p:nvGrpSpPr>
        <p:grpSpPr>
          <a:xfrm>
            <a:off x="629200" y="4492731"/>
            <a:ext cx="1274913" cy="1463422"/>
            <a:chOff x="8373382" y="1512670"/>
            <a:chExt cx="407988" cy="468313"/>
          </a:xfrm>
        </p:grpSpPr>
        <p:sp>
          <p:nvSpPr>
            <p:cNvPr id="1034" name="Google Shape;1034;p16"/>
            <p:cNvSpPr/>
            <p:nvPr/>
          </p:nvSpPr>
          <p:spPr>
            <a:xfrm>
              <a:off x="8500382" y="1512670"/>
              <a:ext cx="150813" cy="468313"/>
            </a:xfrm>
            <a:custGeom>
              <a:avLst/>
              <a:gdLst/>
              <a:ahLst/>
              <a:cxnLst/>
              <a:rect l="l" t="t" r="r" b="b"/>
              <a:pathLst>
                <a:path w="440" h="1369" extrusionOk="0">
                  <a:moveTo>
                    <a:pt x="290" y="1164"/>
                  </a:moveTo>
                  <a:lnTo>
                    <a:pt x="365" y="323"/>
                  </a:lnTo>
                  <a:cubicBezTo>
                    <a:pt x="368" y="270"/>
                    <a:pt x="358" y="217"/>
                    <a:pt x="336" y="169"/>
                  </a:cubicBezTo>
                  <a:lnTo>
                    <a:pt x="293" y="55"/>
                  </a:lnTo>
                  <a:cubicBezTo>
                    <a:pt x="268" y="0"/>
                    <a:pt x="190" y="0"/>
                    <a:pt x="165" y="55"/>
                  </a:cubicBezTo>
                  <a:lnTo>
                    <a:pt x="122" y="169"/>
                  </a:lnTo>
                  <a:cubicBezTo>
                    <a:pt x="100" y="217"/>
                    <a:pt x="90" y="270"/>
                    <a:pt x="93" y="323"/>
                  </a:cubicBezTo>
                  <a:lnTo>
                    <a:pt x="166" y="1147"/>
                  </a:lnTo>
                  <a:lnTo>
                    <a:pt x="16" y="1297"/>
                  </a:lnTo>
                  <a:cubicBezTo>
                    <a:pt x="6" y="1307"/>
                    <a:pt x="0" y="1321"/>
                    <a:pt x="0" y="1336"/>
                  </a:cubicBezTo>
                  <a:lnTo>
                    <a:pt x="0" y="1349"/>
                  </a:lnTo>
                  <a:cubicBezTo>
                    <a:pt x="0" y="1361"/>
                    <a:pt x="12" y="1369"/>
                    <a:pt x="22" y="1364"/>
                  </a:cubicBezTo>
                  <a:lnTo>
                    <a:pt x="186" y="1288"/>
                  </a:lnTo>
                  <a:cubicBezTo>
                    <a:pt x="194" y="1298"/>
                    <a:pt x="206" y="1305"/>
                    <a:pt x="220" y="1305"/>
                  </a:cubicBezTo>
                  <a:lnTo>
                    <a:pt x="229" y="1305"/>
                  </a:lnTo>
                  <a:lnTo>
                    <a:pt x="238" y="1305"/>
                  </a:lnTo>
                  <a:cubicBezTo>
                    <a:pt x="249" y="1305"/>
                    <a:pt x="259" y="1301"/>
                    <a:pt x="266" y="1294"/>
                  </a:cubicBezTo>
                  <a:lnTo>
                    <a:pt x="417" y="1364"/>
                  </a:lnTo>
                  <a:cubicBezTo>
                    <a:pt x="428" y="1369"/>
                    <a:pt x="440" y="1361"/>
                    <a:pt x="440" y="1349"/>
                  </a:cubicBezTo>
                  <a:lnTo>
                    <a:pt x="440" y="1336"/>
                  </a:lnTo>
                  <a:cubicBezTo>
                    <a:pt x="440" y="1321"/>
                    <a:pt x="434" y="1307"/>
                    <a:pt x="423" y="1297"/>
                  </a:cubicBezTo>
                  <a:lnTo>
                    <a:pt x="290" y="1164"/>
                  </a:lnTo>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5" name="Google Shape;1035;p16"/>
            <p:cNvSpPr/>
            <p:nvPr/>
          </p:nvSpPr>
          <p:spPr>
            <a:xfrm>
              <a:off x="8373382" y="1682532"/>
              <a:ext cx="153988" cy="134938"/>
            </a:xfrm>
            <a:custGeom>
              <a:avLst/>
              <a:gdLst/>
              <a:ahLst/>
              <a:cxnLst/>
              <a:rect l="l" t="t" r="r" b="b"/>
              <a:pathLst>
                <a:path w="449" h="392" extrusionOk="0">
                  <a:moveTo>
                    <a:pt x="428" y="0"/>
                  </a:moveTo>
                  <a:lnTo>
                    <a:pt x="25" y="295"/>
                  </a:lnTo>
                  <a:cubicBezTo>
                    <a:pt x="9" y="306"/>
                    <a:pt x="0" y="324"/>
                    <a:pt x="0" y="343"/>
                  </a:cubicBezTo>
                  <a:lnTo>
                    <a:pt x="0" y="373"/>
                  </a:lnTo>
                  <a:cubicBezTo>
                    <a:pt x="0" y="384"/>
                    <a:pt x="11" y="392"/>
                    <a:pt x="21" y="388"/>
                  </a:cubicBezTo>
                  <a:lnTo>
                    <a:pt x="449" y="236"/>
                  </a:lnTo>
                  <a:lnTo>
                    <a:pt x="428"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6" name="Google Shape;1036;p16"/>
            <p:cNvSpPr/>
            <p:nvPr/>
          </p:nvSpPr>
          <p:spPr>
            <a:xfrm>
              <a:off x="8628970" y="1684120"/>
              <a:ext cx="152400" cy="133350"/>
            </a:xfrm>
            <a:custGeom>
              <a:avLst/>
              <a:gdLst/>
              <a:ahLst/>
              <a:cxnLst/>
              <a:rect l="l" t="t" r="r" b="b"/>
              <a:pathLst>
                <a:path w="446" h="389" extrusionOk="0">
                  <a:moveTo>
                    <a:pt x="421" y="292"/>
                  </a:moveTo>
                  <a:lnTo>
                    <a:pt x="21" y="0"/>
                  </a:lnTo>
                  <a:lnTo>
                    <a:pt x="0" y="235"/>
                  </a:lnTo>
                  <a:lnTo>
                    <a:pt x="424" y="385"/>
                  </a:lnTo>
                  <a:cubicBezTo>
                    <a:pt x="435" y="389"/>
                    <a:pt x="446" y="381"/>
                    <a:pt x="446" y="370"/>
                  </a:cubicBezTo>
                  <a:lnTo>
                    <a:pt x="446" y="340"/>
                  </a:lnTo>
                  <a:cubicBezTo>
                    <a:pt x="446" y="321"/>
                    <a:pt x="437" y="303"/>
                    <a:pt x="421" y="292"/>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37" name="Google Shape;1037;p16"/>
          <p:cNvGrpSpPr/>
          <p:nvPr/>
        </p:nvGrpSpPr>
        <p:grpSpPr>
          <a:xfrm>
            <a:off x="629198" y="2299939"/>
            <a:ext cx="3893125" cy="843831"/>
            <a:chOff x="640044" y="1914105"/>
            <a:chExt cx="3893125" cy="843831"/>
          </a:xfrm>
        </p:grpSpPr>
        <p:grpSp>
          <p:nvGrpSpPr>
            <p:cNvPr id="1038" name="Google Shape;1038;p16"/>
            <p:cNvGrpSpPr/>
            <p:nvPr/>
          </p:nvGrpSpPr>
          <p:grpSpPr>
            <a:xfrm>
              <a:off x="640044" y="1979347"/>
              <a:ext cx="540000" cy="540000"/>
              <a:chOff x="2023894" y="2654633"/>
              <a:chExt cx="540000" cy="540000"/>
            </a:xfrm>
          </p:grpSpPr>
          <p:sp>
            <p:nvSpPr>
              <p:cNvPr id="1039" name="Google Shape;1039;p16"/>
              <p:cNvSpPr/>
              <p:nvPr/>
            </p:nvSpPr>
            <p:spPr>
              <a:xfrm>
                <a:off x="2023894" y="2654633"/>
                <a:ext cx="540000" cy="540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40" name="Google Shape;1040;p16"/>
              <p:cNvGrpSpPr/>
              <p:nvPr/>
            </p:nvGrpSpPr>
            <p:grpSpPr>
              <a:xfrm>
                <a:off x="2197506" y="2810346"/>
                <a:ext cx="192776" cy="241774"/>
                <a:chOff x="8387670" y="485557"/>
                <a:chExt cx="381000" cy="477838"/>
              </a:xfrm>
            </p:grpSpPr>
            <p:sp>
              <p:nvSpPr>
                <p:cNvPr id="1041" name="Google Shape;1041;p16"/>
                <p:cNvSpPr/>
                <p:nvPr/>
              </p:nvSpPr>
              <p:spPr>
                <a:xfrm>
                  <a:off x="8387670" y="485557"/>
                  <a:ext cx="381000" cy="409575"/>
                </a:xfrm>
                <a:custGeom>
                  <a:avLst/>
                  <a:gdLst/>
                  <a:ahLst/>
                  <a:cxnLst/>
                  <a:rect l="l" t="t" r="r" b="b"/>
                  <a:pathLst>
                    <a:path w="1111" h="1199" extrusionOk="0">
                      <a:moveTo>
                        <a:pt x="995" y="538"/>
                      </a:moveTo>
                      <a:cubicBezTo>
                        <a:pt x="995" y="574"/>
                        <a:pt x="965" y="603"/>
                        <a:pt x="929" y="603"/>
                      </a:cubicBezTo>
                      <a:lnTo>
                        <a:pt x="669" y="603"/>
                      </a:lnTo>
                      <a:cubicBezTo>
                        <a:pt x="633" y="603"/>
                        <a:pt x="603" y="574"/>
                        <a:pt x="603" y="538"/>
                      </a:cubicBezTo>
                      <a:lnTo>
                        <a:pt x="603" y="373"/>
                      </a:lnTo>
                      <a:cubicBezTo>
                        <a:pt x="603" y="337"/>
                        <a:pt x="632" y="308"/>
                        <a:pt x="668" y="308"/>
                      </a:cubicBezTo>
                      <a:lnTo>
                        <a:pt x="930" y="308"/>
                      </a:lnTo>
                      <a:cubicBezTo>
                        <a:pt x="966" y="308"/>
                        <a:pt x="995" y="337"/>
                        <a:pt x="995" y="373"/>
                      </a:cubicBezTo>
                      <a:lnTo>
                        <a:pt x="995" y="538"/>
                      </a:lnTo>
                      <a:close/>
                      <a:moveTo>
                        <a:pt x="894" y="1007"/>
                      </a:moveTo>
                      <a:cubicBezTo>
                        <a:pt x="851" y="1007"/>
                        <a:pt x="816" y="973"/>
                        <a:pt x="816" y="930"/>
                      </a:cubicBezTo>
                      <a:cubicBezTo>
                        <a:pt x="816" y="887"/>
                        <a:pt x="851" y="852"/>
                        <a:pt x="894" y="852"/>
                      </a:cubicBezTo>
                      <a:cubicBezTo>
                        <a:pt x="937" y="852"/>
                        <a:pt x="971" y="887"/>
                        <a:pt x="971" y="930"/>
                      </a:cubicBezTo>
                      <a:cubicBezTo>
                        <a:pt x="971" y="973"/>
                        <a:pt x="937" y="1007"/>
                        <a:pt x="894" y="1007"/>
                      </a:cubicBezTo>
                      <a:close/>
                      <a:moveTo>
                        <a:pt x="478" y="135"/>
                      </a:moveTo>
                      <a:cubicBezTo>
                        <a:pt x="478" y="92"/>
                        <a:pt x="513" y="58"/>
                        <a:pt x="555" y="58"/>
                      </a:cubicBezTo>
                      <a:cubicBezTo>
                        <a:pt x="598" y="58"/>
                        <a:pt x="633" y="92"/>
                        <a:pt x="633" y="135"/>
                      </a:cubicBezTo>
                      <a:cubicBezTo>
                        <a:pt x="633" y="178"/>
                        <a:pt x="598" y="213"/>
                        <a:pt x="555" y="213"/>
                      </a:cubicBezTo>
                      <a:cubicBezTo>
                        <a:pt x="513" y="213"/>
                        <a:pt x="478" y="178"/>
                        <a:pt x="478" y="135"/>
                      </a:cubicBezTo>
                      <a:close/>
                      <a:moveTo>
                        <a:pt x="507" y="538"/>
                      </a:moveTo>
                      <a:cubicBezTo>
                        <a:pt x="507" y="574"/>
                        <a:pt x="477" y="603"/>
                        <a:pt x="441" y="603"/>
                      </a:cubicBezTo>
                      <a:lnTo>
                        <a:pt x="181" y="603"/>
                      </a:lnTo>
                      <a:cubicBezTo>
                        <a:pt x="145" y="603"/>
                        <a:pt x="116" y="574"/>
                        <a:pt x="116" y="538"/>
                      </a:cubicBezTo>
                      <a:lnTo>
                        <a:pt x="116" y="373"/>
                      </a:lnTo>
                      <a:cubicBezTo>
                        <a:pt x="116" y="337"/>
                        <a:pt x="145" y="308"/>
                        <a:pt x="180" y="308"/>
                      </a:cubicBezTo>
                      <a:lnTo>
                        <a:pt x="442" y="308"/>
                      </a:lnTo>
                      <a:cubicBezTo>
                        <a:pt x="478" y="308"/>
                        <a:pt x="507" y="337"/>
                        <a:pt x="507" y="373"/>
                      </a:cubicBezTo>
                      <a:lnTo>
                        <a:pt x="507" y="538"/>
                      </a:lnTo>
                      <a:close/>
                      <a:moveTo>
                        <a:pt x="217" y="1007"/>
                      </a:moveTo>
                      <a:cubicBezTo>
                        <a:pt x="174" y="1007"/>
                        <a:pt x="139" y="973"/>
                        <a:pt x="139" y="930"/>
                      </a:cubicBezTo>
                      <a:cubicBezTo>
                        <a:pt x="139" y="887"/>
                        <a:pt x="174" y="852"/>
                        <a:pt x="217" y="852"/>
                      </a:cubicBezTo>
                      <a:cubicBezTo>
                        <a:pt x="260" y="852"/>
                        <a:pt x="294" y="887"/>
                        <a:pt x="294" y="930"/>
                      </a:cubicBezTo>
                      <a:cubicBezTo>
                        <a:pt x="294" y="973"/>
                        <a:pt x="260" y="1007"/>
                        <a:pt x="217" y="1007"/>
                      </a:cubicBezTo>
                      <a:close/>
                      <a:moveTo>
                        <a:pt x="845" y="0"/>
                      </a:moveTo>
                      <a:lnTo>
                        <a:pt x="265" y="0"/>
                      </a:lnTo>
                      <a:cubicBezTo>
                        <a:pt x="119" y="0"/>
                        <a:pt x="0" y="119"/>
                        <a:pt x="0" y="266"/>
                      </a:cubicBezTo>
                      <a:lnTo>
                        <a:pt x="0" y="933"/>
                      </a:lnTo>
                      <a:cubicBezTo>
                        <a:pt x="0" y="1080"/>
                        <a:pt x="119" y="1199"/>
                        <a:pt x="265" y="1199"/>
                      </a:cubicBezTo>
                      <a:lnTo>
                        <a:pt x="845" y="1199"/>
                      </a:lnTo>
                      <a:cubicBezTo>
                        <a:pt x="992" y="1199"/>
                        <a:pt x="1111" y="1080"/>
                        <a:pt x="1111" y="933"/>
                      </a:cubicBezTo>
                      <a:lnTo>
                        <a:pt x="1111" y="266"/>
                      </a:lnTo>
                      <a:cubicBezTo>
                        <a:pt x="1111" y="119"/>
                        <a:pt x="992" y="0"/>
                        <a:pt x="845"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2" name="Google Shape;1042;p16"/>
                <p:cNvSpPr/>
                <p:nvPr/>
              </p:nvSpPr>
              <p:spPr>
                <a:xfrm>
                  <a:off x="8494032" y="926882"/>
                  <a:ext cx="174625" cy="365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1043" name="Google Shape;1043;p16"/>
            <p:cNvGrpSpPr/>
            <p:nvPr/>
          </p:nvGrpSpPr>
          <p:grpSpPr>
            <a:xfrm>
              <a:off x="1301585" y="1914105"/>
              <a:ext cx="3231584" cy="843831"/>
              <a:chOff x="1696314" y="1657738"/>
              <a:chExt cx="3231584" cy="843831"/>
            </a:xfrm>
          </p:grpSpPr>
          <p:sp>
            <p:nvSpPr>
              <p:cNvPr id="1044" name="Google Shape;1044;p16"/>
              <p:cNvSpPr/>
              <p:nvPr/>
            </p:nvSpPr>
            <p:spPr>
              <a:xfrm>
                <a:off x="1696314" y="1924528"/>
                <a:ext cx="3231584" cy="57704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050"/>
                  <a:buFont typeface="Arial"/>
                  <a:buNone/>
                </a:pPr>
                <a:r>
                  <a:rPr lang="en-US" sz="1050" b="0" i="0" u="none" strike="noStrike" cap="none">
                    <a:solidFill>
                      <a:schemeClr val="dk2"/>
                    </a:solidFill>
                    <a:latin typeface="Calibri"/>
                    <a:ea typeface="Calibri"/>
                    <a:cs typeface="Calibri"/>
                    <a:sym typeface="Calibri"/>
                  </a:rPr>
                  <a:t>A exponential increase in exporting the textile products via inter-continental railway networks.</a:t>
                </a:r>
                <a:endParaRPr sz="1400" b="0" i="0" u="none" strike="noStrike" cap="none">
                  <a:solidFill>
                    <a:srgbClr val="000000"/>
                  </a:solidFill>
                  <a:latin typeface="Arial"/>
                  <a:ea typeface="Arial"/>
                  <a:cs typeface="Arial"/>
                  <a:sym typeface="Arial"/>
                </a:endParaRPr>
              </a:p>
            </p:txBody>
          </p:sp>
          <p:sp>
            <p:nvSpPr>
              <p:cNvPr id="1045" name="Google Shape;1045;p16"/>
              <p:cNvSpPr txBox="1"/>
              <p:nvPr/>
            </p:nvSpPr>
            <p:spPr>
              <a:xfrm>
                <a:off x="1696314" y="1657738"/>
                <a:ext cx="32315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Railway Transportation</a:t>
                </a:r>
                <a:endParaRPr sz="1400" b="0" i="0" u="none" strike="noStrike" cap="none">
                  <a:solidFill>
                    <a:srgbClr val="000000"/>
                  </a:solidFill>
                  <a:latin typeface="Arial"/>
                  <a:ea typeface="Arial"/>
                  <a:cs typeface="Arial"/>
                  <a:sym typeface="Arial"/>
                </a:endParaRPr>
              </a:p>
            </p:txBody>
          </p:sp>
        </p:grpSp>
      </p:grpSp>
      <p:grpSp>
        <p:nvGrpSpPr>
          <p:cNvPr id="1046" name="Google Shape;1046;p16"/>
          <p:cNvGrpSpPr/>
          <p:nvPr/>
        </p:nvGrpSpPr>
        <p:grpSpPr>
          <a:xfrm>
            <a:off x="629198" y="3360676"/>
            <a:ext cx="3893665" cy="843831"/>
            <a:chOff x="640044" y="2659116"/>
            <a:chExt cx="3893665" cy="843831"/>
          </a:xfrm>
        </p:grpSpPr>
        <p:grpSp>
          <p:nvGrpSpPr>
            <p:cNvPr id="1047" name="Google Shape;1047;p16"/>
            <p:cNvGrpSpPr/>
            <p:nvPr/>
          </p:nvGrpSpPr>
          <p:grpSpPr>
            <a:xfrm>
              <a:off x="640044" y="2736095"/>
              <a:ext cx="540000" cy="540000"/>
              <a:chOff x="3089703" y="1933908"/>
              <a:chExt cx="540000" cy="540000"/>
            </a:xfrm>
          </p:grpSpPr>
          <p:sp>
            <p:nvSpPr>
              <p:cNvPr id="1048" name="Google Shape;1048;p16"/>
              <p:cNvSpPr/>
              <p:nvPr/>
            </p:nvSpPr>
            <p:spPr>
              <a:xfrm>
                <a:off x="3089703" y="1933908"/>
                <a:ext cx="540000" cy="5400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49" name="Google Shape;1049;p16"/>
              <p:cNvGrpSpPr/>
              <p:nvPr/>
            </p:nvGrpSpPr>
            <p:grpSpPr>
              <a:xfrm>
                <a:off x="3271268" y="2097810"/>
                <a:ext cx="207690" cy="213172"/>
                <a:chOff x="9435420" y="441107"/>
                <a:chExt cx="541337" cy="555625"/>
              </a:xfrm>
            </p:grpSpPr>
            <p:sp>
              <p:nvSpPr>
                <p:cNvPr id="1050" name="Google Shape;1050;p16"/>
                <p:cNvSpPr/>
                <p:nvPr/>
              </p:nvSpPr>
              <p:spPr>
                <a:xfrm>
                  <a:off x="9437007" y="441107"/>
                  <a:ext cx="539750" cy="439738"/>
                </a:xfrm>
                <a:custGeom>
                  <a:avLst/>
                  <a:gdLst/>
                  <a:ahLst/>
                  <a:cxnLst/>
                  <a:rect l="l" t="t" r="r" b="b"/>
                  <a:pathLst>
                    <a:path w="340" h="277" extrusionOk="0">
                      <a:moveTo>
                        <a:pt x="241" y="277"/>
                      </a:moveTo>
                      <a:lnTo>
                        <a:pt x="0" y="277"/>
                      </a:lnTo>
                      <a:lnTo>
                        <a:pt x="0" y="252"/>
                      </a:lnTo>
                      <a:lnTo>
                        <a:pt x="220" y="252"/>
                      </a:lnTo>
                      <a:lnTo>
                        <a:pt x="263" y="0"/>
                      </a:lnTo>
                      <a:lnTo>
                        <a:pt x="340" y="0"/>
                      </a:lnTo>
                      <a:lnTo>
                        <a:pt x="340" y="25"/>
                      </a:lnTo>
                      <a:lnTo>
                        <a:pt x="285" y="25"/>
                      </a:lnTo>
                      <a:lnTo>
                        <a:pt x="241" y="27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1" name="Google Shape;1051;p16"/>
                <p:cNvSpPr/>
                <p:nvPr/>
              </p:nvSpPr>
              <p:spPr>
                <a:xfrm>
                  <a:off x="9533845" y="496670"/>
                  <a:ext cx="136525" cy="47625"/>
                </a:xfrm>
                <a:custGeom>
                  <a:avLst/>
                  <a:gdLst/>
                  <a:ahLst/>
                  <a:cxnLst/>
                  <a:rect l="l" t="t" r="r" b="b"/>
                  <a:pathLst>
                    <a:path w="86" h="30" extrusionOk="0">
                      <a:moveTo>
                        <a:pt x="86" y="30"/>
                      </a:moveTo>
                      <a:lnTo>
                        <a:pt x="71" y="30"/>
                      </a:lnTo>
                      <a:lnTo>
                        <a:pt x="71" y="16"/>
                      </a:lnTo>
                      <a:lnTo>
                        <a:pt x="15" y="16"/>
                      </a:lnTo>
                      <a:lnTo>
                        <a:pt x="15" y="30"/>
                      </a:lnTo>
                      <a:lnTo>
                        <a:pt x="0" y="30"/>
                      </a:lnTo>
                      <a:lnTo>
                        <a:pt x="0" y="0"/>
                      </a:lnTo>
                      <a:lnTo>
                        <a:pt x="86" y="0"/>
                      </a:lnTo>
                      <a:lnTo>
                        <a:pt x="86" y="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2" name="Google Shape;1052;p16"/>
                <p:cNvSpPr/>
                <p:nvPr/>
              </p:nvSpPr>
              <p:spPr>
                <a:xfrm>
                  <a:off x="9435420" y="568107"/>
                  <a:ext cx="77788" cy="234950"/>
                </a:xfrm>
                <a:custGeom>
                  <a:avLst/>
                  <a:gdLst/>
                  <a:ahLst/>
                  <a:cxnLst/>
                  <a:rect l="l" t="t" r="r" b="b"/>
                  <a:pathLst>
                    <a:path w="228" h="683" extrusionOk="0">
                      <a:moveTo>
                        <a:pt x="228" y="0"/>
                      </a:moveTo>
                      <a:lnTo>
                        <a:pt x="116" y="0"/>
                      </a:lnTo>
                      <a:cubicBezTo>
                        <a:pt x="52" y="0"/>
                        <a:pt x="0" y="52"/>
                        <a:pt x="0" y="116"/>
                      </a:cubicBezTo>
                      <a:lnTo>
                        <a:pt x="0" y="567"/>
                      </a:lnTo>
                      <a:cubicBezTo>
                        <a:pt x="0" y="631"/>
                        <a:pt x="52" y="683"/>
                        <a:pt x="116" y="683"/>
                      </a:cubicBezTo>
                      <a:lnTo>
                        <a:pt x="228" y="683"/>
                      </a:lnTo>
                      <a:lnTo>
                        <a:pt x="228" y="683"/>
                      </a:lnTo>
                      <a:lnTo>
                        <a:pt x="22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3" name="Google Shape;1053;p16"/>
                <p:cNvSpPr/>
                <p:nvPr/>
              </p:nvSpPr>
              <p:spPr>
                <a:xfrm>
                  <a:off x="9537020" y="568107"/>
                  <a:ext cx="134938" cy="234950"/>
                </a:xfrm>
                <a:custGeom>
                  <a:avLst/>
                  <a:gdLst/>
                  <a:ahLst/>
                  <a:cxnLst/>
                  <a:rect l="l" t="t" r="r" b="b"/>
                  <a:pathLst>
                    <a:path w="85" h="148" extrusionOk="0">
                      <a:moveTo>
                        <a:pt x="85" y="0"/>
                      </a:moveTo>
                      <a:lnTo>
                        <a:pt x="0" y="0"/>
                      </a:lnTo>
                      <a:lnTo>
                        <a:pt x="0" y="148"/>
                      </a:lnTo>
                      <a:lnTo>
                        <a:pt x="85" y="148"/>
                      </a:lnTo>
                      <a:lnTo>
                        <a:pt x="85" y="148"/>
                      </a:lnTo>
                      <a:lnTo>
                        <a:pt x="8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4" name="Google Shape;1054;p16"/>
                <p:cNvSpPr/>
                <p:nvPr/>
              </p:nvSpPr>
              <p:spPr>
                <a:xfrm>
                  <a:off x="9695770" y="568107"/>
                  <a:ext cx="73025" cy="234950"/>
                </a:xfrm>
                <a:custGeom>
                  <a:avLst/>
                  <a:gdLst/>
                  <a:ahLst/>
                  <a:cxnLst/>
                  <a:rect l="l" t="t" r="r" b="b"/>
                  <a:pathLst>
                    <a:path w="212" h="683" extrusionOk="0">
                      <a:moveTo>
                        <a:pt x="97" y="0"/>
                      </a:moveTo>
                      <a:lnTo>
                        <a:pt x="0" y="0"/>
                      </a:lnTo>
                      <a:lnTo>
                        <a:pt x="0" y="683"/>
                      </a:lnTo>
                      <a:lnTo>
                        <a:pt x="97" y="683"/>
                      </a:lnTo>
                      <a:cubicBezTo>
                        <a:pt x="161" y="683"/>
                        <a:pt x="212" y="631"/>
                        <a:pt x="212" y="567"/>
                      </a:cubicBezTo>
                      <a:lnTo>
                        <a:pt x="212" y="116"/>
                      </a:lnTo>
                      <a:cubicBezTo>
                        <a:pt x="212" y="52"/>
                        <a:pt x="161" y="0"/>
                        <a:pt x="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5" name="Google Shape;1055;p16"/>
                <p:cNvSpPr/>
                <p:nvPr/>
              </p:nvSpPr>
              <p:spPr>
                <a:xfrm>
                  <a:off x="9437007" y="907832"/>
                  <a:ext cx="88900" cy="889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6" name="Google Shape;1056;p16"/>
                <p:cNvSpPr/>
                <p:nvPr/>
              </p:nvSpPr>
              <p:spPr>
                <a:xfrm>
                  <a:off x="9717995" y="907832"/>
                  <a:ext cx="88900" cy="889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1057" name="Google Shape;1057;p16"/>
            <p:cNvGrpSpPr/>
            <p:nvPr/>
          </p:nvGrpSpPr>
          <p:grpSpPr>
            <a:xfrm>
              <a:off x="1302125" y="2659116"/>
              <a:ext cx="3231584" cy="843831"/>
              <a:chOff x="1696314" y="1657738"/>
              <a:chExt cx="3231584" cy="843831"/>
            </a:xfrm>
          </p:grpSpPr>
          <p:sp>
            <p:nvSpPr>
              <p:cNvPr id="1058" name="Google Shape;1058;p16"/>
              <p:cNvSpPr/>
              <p:nvPr/>
            </p:nvSpPr>
            <p:spPr>
              <a:xfrm>
                <a:off x="1696314" y="1924528"/>
                <a:ext cx="3231584" cy="57704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050"/>
                  <a:buFont typeface="Arial"/>
                  <a:buNone/>
                </a:pPr>
                <a:r>
                  <a:rPr lang="en-US" sz="1050" b="0" i="0" u="none" strike="noStrike" cap="none">
                    <a:solidFill>
                      <a:schemeClr val="dk2"/>
                    </a:solidFill>
                    <a:latin typeface="Calibri"/>
                    <a:ea typeface="Calibri"/>
                    <a:cs typeface="Calibri"/>
                    <a:sym typeface="Calibri"/>
                  </a:rPr>
                  <a:t>A decrease in luggage transportation within the city via personal conveyance.</a:t>
                </a:r>
                <a:endParaRPr sz="1400" b="0" i="0" u="none" strike="noStrike" cap="none">
                  <a:solidFill>
                    <a:srgbClr val="000000"/>
                  </a:solidFill>
                  <a:latin typeface="Arial"/>
                  <a:ea typeface="Arial"/>
                  <a:cs typeface="Arial"/>
                  <a:sym typeface="Arial"/>
                </a:endParaRPr>
              </a:p>
            </p:txBody>
          </p:sp>
          <p:sp>
            <p:nvSpPr>
              <p:cNvPr id="1059" name="Google Shape;1059;p16"/>
              <p:cNvSpPr txBox="1"/>
              <p:nvPr/>
            </p:nvSpPr>
            <p:spPr>
              <a:xfrm>
                <a:off x="1696314" y="1657738"/>
                <a:ext cx="32315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2"/>
                    </a:solidFill>
                    <a:latin typeface="Calibri"/>
                    <a:ea typeface="Calibri"/>
                    <a:cs typeface="Calibri"/>
                    <a:sym typeface="Calibri"/>
                  </a:rPr>
                  <a:t>Air Cargo Transportation</a:t>
                </a:r>
                <a:endParaRPr sz="1400" b="0" i="0" u="none" strike="noStrike" cap="none" dirty="0">
                  <a:solidFill>
                    <a:srgbClr val="000000"/>
                  </a:solidFill>
                  <a:latin typeface="Arial"/>
                  <a:ea typeface="Arial"/>
                  <a:cs typeface="Arial"/>
                  <a:sym typeface="Arial"/>
                </a:endParaRPr>
              </a:p>
            </p:txBody>
          </p:sp>
        </p:grpSp>
      </p:grpSp>
      <p:sp>
        <p:nvSpPr>
          <p:cNvPr id="1060" name="Google Shape;1060;p16"/>
          <p:cNvSpPr txBox="1"/>
          <p:nvPr/>
        </p:nvSpPr>
        <p:spPr>
          <a:xfrm>
            <a:off x="505663" y="1264973"/>
            <a:ext cx="363820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dirty="0">
                <a:solidFill>
                  <a:schemeClr val="dk2"/>
                </a:solidFill>
                <a:latin typeface="Calibri"/>
                <a:cs typeface="Calibri"/>
                <a:sym typeface="Calibri"/>
              </a:rPr>
              <a:t>Logistics Strategy</a:t>
            </a:r>
            <a:endParaRPr sz="1400" b="0" i="0" u="none" strike="noStrike" cap="none" dirty="0">
              <a:solidFill>
                <a:srgbClr val="000000"/>
              </a:solidFill>
              <a:latin typeface="Arial"/>
              <a:ea typeface="Arial"/>
              <a:cs typeface="Arial"/>
              <a:sym typeface="Arial"/>
            </a:endParaRPr>
          </a:p>
        </p:txBody>
      </p:sp>
      <p:sp>
        <p:nvSpPr>
          <p:cNvPr id="1061" name="Google Shape;1061;p16"/>
          <p:cNvSpPr/>
          <p:nvPr/>
        </p:nvSpPr>
        <p:spPr>
          <a:xfrm>
            <a:off x="5407407" y="3667432"/>
            <a:ext cx="405657" cy="40565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2" name="Google Shape;1062;p16"/>
          <p:cNvSpPr/>
          <p:nvPr/>
        </p:nvSpPr>
        <p:spPr>
          <a:xfrm>
            <a:off x="9511969" y="3915940"/>
            <a:ext cx="405657" cy="40565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3" name="Google Shape;1063;p16"/>
          <p:cNvSpPr/>
          <p:nvPr/>
        </p:nvSpPr>
        <p:spPr>
          <a:xfrm>
            <a:off x="7824129" y="4150472"/>
            <a:ext cx="405657" cy="40565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4" name="Google Shape;1064;p16"/>
          <p:cNvSpPr/>
          <p:nvPr/>
        </p:nvSpPr>
        <p:spPr>
          <a:xfrm>
            <a:off x="9974760" y="4395514"/>
            <a:ext cx="405657" cy="40565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5" name="Google Shape;1065;p16"/>
          <p:cNvSpPr/>
          <p:nvPr/>
        </p:nvSpPr>
        <p:spPr>
          <a:xfrm>
            <a:off x="5000906" y="2977481"/>
            <a:ext cx="405657" cy="40565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6" name="Google Shape;1066;p16"/>
          <p:cNvSpPr/>
          <p:nvPr/>
        </p:nvSpPr>
        <p:spPr>
          <a:xfrm>
            <a:off x="7424042" y="2717736"/>
            <a:ext cx="405657" cy="40565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7" name="Google Shape;1067;p16"/>
          <p:cNvSpPr/>
          <p:nvPr/>
        </p:nvSpPr>
        <p:spPr>
          <a:xfrm>
            <a:off x="8611754" y="942174"/>
            <a:ext cx="405657" cy="40565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8" name="Google Shape;1068;p16"/>
          <p:cNvSpPr/>
          <p:nvPr/>
        </p:nvSpPr>
        <p:spPr>
          <a:xfrm>
            <a:off x="9974760" y="901811"/>
            <a:ext cx="405657" cy="40565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9" name="Google Shape;1069;p16"/>
          <p:cNvSpPr/>
          <p:nvPr/>
        </p:nvSpPr>
        <p:spPr>
          <a:xfrm>
            <a:off x="11249278" y="985933"/>
            <a:ext cx="405657" cy="40565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70" name="Google Shape;1070;p16"/>
          <p:cNvGrpSpPr/>
          <p:nvPr/>
        </p:nvGrpSpPr>
        <p:grpSpPr>
          <a:xfrm>
            <a:off x="5490531" y="3750183"/>
            <a:ext cx="245856" cy="218187"/>
            <a:chOff x="7349445" y="566520"/>
            <a:chExt cx="493713" cy="438150"/>
          </a:xfrm>
        </p:grpSpPr>
        <p:sp>
          <p:nvSpPr>
            <p:cNvPr id="1071" name="Google Shape;1071;p16"/>
            <p:cNvSpPr/>
            <p:nvPr/>
          </p:nvSpPr>
          <p:spPr>
            <a:xfrm>
              <a:off x="7536770" y="566520"/>
              <a:ext cx="119063" cy="52388"/>
            </a:xfrm>
            <a:custGeom>
              <a:avLst/>
              <a:gdLst/>
              <a:ahLst/>
              <a:cxnLst/>
              <a:rect l="l" t="t" r="r" b="b"/>
              <a:pathLst>
                <a:path w="348" h="151" extrusionOk="0">
                  <a:moveTo>
                    <a:pt x="35" y="151"/>
                  </a:moveTo>
                  <a:lnTo>
                    <a:pt x="313" y="151"/>
                  </a:lnTo>
                  <a:cubicBezTo>
                    <a:pt x="332" y="151"/>
                    <a:pt x="348" y="135"/>
                    <a:pt x="348" y="116"/>
                  </a:cubicBezTo>
                  <a:lnTo>
                    <a:pt x="348" y="36"/>
                  </a:lnTo>
                  <a:cubicBezTo>
                    <a:pt x="348" y="16"/>
                    <a:pt x="332" y="0"/>
                    <a:pt x="313" y="0"/>
                  </a:cubicBezTo>
                  <a:lnTo>
                    <a:pt x="35" y="0"/>
                  </a:lnTo>
                  <a:cubicBezTo>
                    <a:pt x="15" y="0"/>
                    <a:pt x="0" y="16"/>
                    <a:pt x="0" y="36"/>
                  </a:cubicBezTo>
                  <a:lnTo>
                    <a:pt x="0" y="116"/>
                  </a:lnTo>
                  <a:cubicBezTo>
                    <a:pt x="0" y="135"/>
                    <a:pt x="15" y="151"/>
                    <a:pt x="35" y="1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2" name="Google Shape;1072;p16"/>
            <p:cNvSpPr/>
            <p:nvPr/>
          </p:nvSpPr>
          <p:spPr>
            <a:xfrm>
              <a:off x="7409770" y="949107"/>
              <a:ext cx="53975" cy="55563"/>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3" name="Google Shape;1073;p16"/>
            <p:cNvSpPr/>
            <p:nvPr/>
          </p:nvSpPr>
          <p:spPr>
            <a:xfrm>
              <a:off x="7728857" y="949107"/>
              <a:ext cx="53975" cy="55563"/>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4" name="Google Shape;1074;p16"/>
            <p:cNvSpPr/>
            <p:nvPr/>
          </p:nvSpPr>
          <p:spPr>
            <a:xfrm>
              <a:off x="7349445" y="634782"/>
              <a:ext cx="493713" cy="298450"/>
            </a:xfrm>
            <a:custGeom>
              <a:avLst/>
              <a:gdLst/>
              <a:ahLst/>
              <a:cxnLst/>
              <a:rect l="l" t="t" r="r" b="b"/>
              <a:pathLst>
                <a:path w="1441" h="871" extrusionOk="0">
                  <a:moveTo>
                    <a:pt x="1185" y="697"/>
                  </a:moveTo>
                  <a:cubicBezTo>
                    <a:pt x="1142" y="697"/>
                    <a:pt x="1108" y="662"/>
                    <a:pt x="1108" y="619"/>
                  </a:cubicBezTo>
                  <a:cubicBezTo>
                    <a:pt x="1108" y="576"/>
                    <a:pt x="1142" y="542"/>
                    <a:pt x="1185" y="542"/>
                  </a:cubicBezTo>
                  <a:cubicBezTo>
                    <a:pt x="1228" y="542"/>
                    <a:pt x="1263" y="576"/>
                    <a:pt x="1263" y="619"/>
                  </a:cubicBezTo>
                  <a:cubicBezTo>
                    <a:pt x="1263" y="662"/>
                    <a:pt x="1228" y="697"/>
                    <a:pt x="1185" y="697"/>
                  </a:cubicBezTo>
                  <a:close/>
                  <a:moveTo>
                    <a:pt x="255" y="697"/>
                  </a:moveTo>
                  <a:cubicBezTo>
                    <a:pt x="212" y="697"/>
                    <a:pt x="177" y="662"/>
                    <a:pt x="177" y="619"/>
                  </a:cubicBezTo>
                  <a:cubicBezTo>
                    <a:pt x="177" y="576"/>
                    <a:pt x="212" y="542"/>
                    <a:pt x="255" y="542"/>
                  </a:cubicBezTo>
                  <a:cubicBezTo>
                    <a:pt x="298" y="542"/>
                    <a:pt x="332" y="576"/>
                    <a:pt x="332" y="619"/>
                  </a:cubicBezTo>
                  <a:cubicBezTo>
                    <a:pt x="332" y="662"/>
                    <a:pt x="298" y="697"/>
                    <a:pt x="255" y="697"/>
                  </a:cubicBezTo>
                  <a:close/>
                  <a:moveTo>
                    <a:pt x="375" y="201"/>
                  </a:moveTo>
                  <a:cubicBezTo>
                    <a:pt x="390" y="166"/>
                    <a:pt x="425" y="143"/>
                    <a:pt x="464" y="143"/>
                  </a:cubicBezTo>
                  <a:lnTo>
                    <a:pt x="985" y="143"/>
                  </a:lnTo>
                  <a:cubicBezTo>
                    <a:pt x="1025" y="143"/>
                    <a:pt x="1061" y="167"/>
                    <a:pt x="1076" y="205"/>
                  </a:cubicBezTo>
                  <a:lnTo>
                    <a:pt x="1143" y="379"/>
                  </a:lnTo>
                  <a:lnTo>
                    <a:pt x="298" y="378"/>
                  </a:lnTo>
                  <a:lnTo>
                    <a:pt x="375" y="201"/>
                  </a:lnTo>
                  <a:close/>
                  <a:moveTo>
                    <a:pt x="1370" y="475"/>
                  </a:moveTo>
                  <a:lnTo>
                    <a:pt x="1367" y="475"/>
                  </a:lnTo>
                  <a:cubicBezTo>
                    <a:pt x="1338" y="475"/>
                    <a:pt x="1312" y="457"/>
                    <a:pt x="1301" y="430"/>
                  </a:cubicBezTo>
                  <a:lnTo>
                    <a:pt x="1198" y="180"/>
                  </a:lnTo>
                  <a:cubicBezTo>
                    <a:pt x="1165" y="73"/>
                    <a:pt x="1065" y="0"/>
                    <a:pt x="953" y="0"/>
                  </a:cubicBezTo>
                  <a:lnTo>
                    <a:pt x="498" y="0"/>
                  </a:lnTo>
                  <a:cubicBezTo>
                    <a:pt x="389" y="0"/>
                    <a:pt x="292" y="69"/>
                    <a:pt x="256" y="172"/>
                  </a:cubicBezTo>
                  <a:lnTo>
                    <a:pt x="254" y="176"/>
                  </a:lnTo>
                  <a:lnTo>
                    <a:pt x="138" y="431"/>
                  </a:lnTo>
                  <a:cubicBezTo>
                    <a:pt x="126" y="457"/>
                    <a:pt x="101" y="474"/>
                    <a:pt x="73" y="474"/>
                  </a:cubicBezTo>
                  <a:cubicBezTo>
                    <a:pt x="33" y="474"/>
                    <a:pt x="2" y="506"/>
                    <a:pt x="2" y="545"/>
                  </a:cubicBezTo>
                  <a:lnTo>
                    <a:pt x="0" y="800"/>
                  </a:lnTo>
                  <a:cubicBezTo>
                    <a:pt x="0" y="839"/>
                    <a:pt x="32" y="870"/>
                    <a:pt x="71" y="870"/>
                  </a:cubicBezTo>
                  <a:lnTo>
                    <a:pt x="1369" y="871"/>
                  </a:lnTo>
                  <a:cubicBezTo>
                    <a:pt x="1408" y="871"/>
                    <a:pt x="1440" y="840"/>
                    <a:pt x="1440" y="800"/>
                  </a:cubicBezTo>
                  <a:lnTo>
                    <a:pt x="1441" y="546"/>
                  </a:lnTo>
                  <a:cubicBezTo>
                    <a:pt x="1441" y="507"/>
                    <a:pt x="1409" y="475"/>
                    <a:pt x="1370" y="475"/>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75" name="Google Shape;1075;p16"/>
          <p:cNvGrpSpPr/>
          <p:nvPr/>
        </p:nvGrpSpPr>
        <p:grpSpPr>
          <a:xfrm>
            <a:off x="9639396" y="4036633"/>
            <a:ext cx="163405" cy="189678"/>
            <a:chOff x="6327095" y="530007"/>
            <a:chExt cx="404813" cy="469900"/>
          </a:xfrm>
        </p:grpSpPr>
        <p:sp>
          <p:nvSpPr>
            <p:cNvPr id="1076" name="Google Shape;1076;p16"/>
            <p:cNvSpPr/>
            <p:nvPr/>
          </p:nvSpPr>
          <p:spPr>
            <a:xfrm>
              <a:off x="6327095" y="530007"/>
              <a:ext cx="404813" cy="404813"/>
            </a:xfrm>
            <a:custGeom>
              <a:avLst/>
              <a:gdLst/>
              <a:ahLst/>
              <a:cxnLst/>
              <a:rect l="l" t="t" r="r" b="b"/>
              <a:pathLst>
                <a:path w="1182" h="1183" extrusionOk="0">
                  <a:moveTo>
                    <a:pt x="991" y="992"/>
                  </a:moveTo>
                  <a:cubicBezTo>
                    <a:pt x="948" y="992"/>
                    <a:pt x="913" y="957"/>
                    <a:pt x="913" y="914"/>
                  </a:cubicBezTo>
                  <a:cubicBezTo>
                    <a:pt x="913" y="871"/>
                    <a:pt x="948" y="837"/>
                    <a:pt x="991" y="837"/>
                  </a:cubicBezTo>
                  <a:cubicBezTo>
                    <a:pt x="1033" y="837"/>
                    <a:pt x="1068" y="871"/>
                    <a:pt x="1068" y="914"/>
                  </a:cubicBezTo>
                  <a:cubicBezTo>
                    <a:pt x="1068" y="957"/>
                    <a:pt x="1033" y="992"/>
                    <a:pt x="991" y="992"/>
                  </a:cubicBezTo>
                  <a:close/>
                  <a:moveTo>
                    <a:pt x="210" y="980"/>
                  </a:moveTo>
                  <a:cubicBezTo>
                    <a:pt x="167" y="980"/>
                    <a:pt x="133" y="945"/>
                    <a:pt x="133" y="902"/>
                  </a:cubicBezTo>
                  <a:cubicBezTo>
                    <a:pt x="133" y="859"/>
                    <a:pt x="167" y="825"/>
                    <a:pt x="210" y="825"/>
                  </a:cubicBezTo>
                  <a:cubicBezTo>
                    <a:pt x="253" y="825"/>
                    <a:pt x="288" y="859"/>
                    <a:pt x="288" y="902"/>
                  </a:cubicBezTo>
                  <a:cubicBezTo>
                    <a:pt x="288" y="945"/>
                    <a:pt x="253" y="980"/>
                    <a:pt x="210" y="980"/>
                  </a:cubicBezTo>
                  <a:close/>
                  <a:moveTo>
                    <a:pt x="200" y="270"/>
                  </a:moveTo>
                  <a:cubicBezTo>
                    <a:pt x="204" y="228"/>
                    <a:pt x="238" y="197"/>
                    <a:pt x="279" y="197"/>
                  </a:cubicBezTo>
                  <a:lnTo>
                    <a:pt x="902" y="197"/>
                  </a:lnTo>
                  <a:cubicBezTo>
                    <a:pt x="944" y="197"/>
                    <a:pt x="978" y="228"/>
                    <a:pt x="982" y="270"/>
                  </a:cubicBezTo>
                  <a:lnTo>
                    <a:pt x="1005" y="531"/>
                  </a:lnTo>
                  <a:lnTo>
                    <a:pt x="177" y="531"/>
                  </a:lnTo>
                  <a:lnTo>
                    <a:pt x="200" y="270"/>
                  </a:lnTo>
                  <a:close/>
                  <a:moveTo>
                    <a:pt x="1181" y="592"/>
                  </a:moveTo>
                  <a:lnTo>
                    <a:pt x="1151" y="265"/>
                  </a:lnTo>
                  <a:cubicBezTo>
                    <a:pt x="1137" y="115"/>
                    <a:pt x="1011" y="0"/>
                    <a:pt x="860" y="0"/>
                  </a:cubicBezTo>
                  <a:lnTo>
                    <a:pt x="328" y="0"/>
                  </a:lnTo>
                  <a:cubicBezTo>
                    <a:pt x="173" y="0"/>
                    <a:pt x="44" y="118"/>
                    <a:pt x="30" y="271"/>
                  </a:cubicBezTo>
                  <a:lnTo>
                    <a:pt x="0" y="592"/>
                  </a:lnTo>
                  <a:cubicBezTo>
                    <a:pt x="0" y="597"/>
                    <a:pt x="0" y="603"/>
                    <a:pt x="0" y="608"/>
                  </a:cubicBezTo>
                  <a:lnTo>
                    <a:pt x="0" y="1012"/>
                  </a:lnTo>
                  <a:cubicBezTo>
                    <a:pt x="0" y="1107"/>
                    <a:pt x="76" y="1183"/>
                    <a:pt x="170" y="1183"/>
                  </a:cubicBezTo>
                  <a:lnTo>
                    <a:pt x="1011" y="1183"/>
                  </a:lnTo>
                  <a:cubicBezTo>
                    <a:pt x="1106" y="1183"/>
                    <a:pt x="1182" y="1107"/>
                    <a:pt x="1182" y="1012"/>
                  </a:cubicBezTo>
                  <a:lnTo>
                    <a:pt x="1182" y="608"/>
                  </a:lnTo>
                  <a:cubicBezTo>
                    <a:pt x="1182" y="603"/>
                    <a:pt x="1182" y="597"/>
                    <a:pt x="1181" y="592"/>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7" name="Google Shape;1077;p16"/>
            <p:cNvSpPr/>
            <p:nvPr/>
          </p:nvSpPr>
          <p:spPr>
            <a:xfrm>
              <a:off x="6371545" y="945932"/>
              <a:ext cx="53975" cy="53975"/>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8" name="Google Shape;1078;p16"/>
            <p:cNvSpPr/>
            <p:nvPr/>
          </p:nvSpPr>
          <p:spPr>
            <a:xfrm>
              <a:off x="6638245" y="945932"/>
              <a:ext cx="53975" cy="53975"/>
            </a:xfrm>
            <a:custGeom>
              <a:avLst/>
              <a:gdLst/>
              <a:ahLst/>
              <a:cxnLst/>
              <a:rect l="l" t="t" r="r" b="b"/>
              <a:pathLst>
                <a:path w="157" h="158" extrusionOk="0">
                  <a:moveTo>
                    <a:pt x="0" y="122"/>
                  </a:moveTo>
                  <a:cubicBezTo>
                    <a:pt x="0" y="142"/>
                    <a:pt x="16" y="158"/>
                    <a:pt x="35" y="158"/>
                  </a:cubicBezTo>
                  <a:lnTo>
                    <a:pt x="122" y="158"/>
                  </a:lnTo>
                  <a:cubicBezTo>
                    <a:pt x="141" y="158"/>
                    <a:pt x="157" y="142"/>
                    <a:pt x="157" y="122"/>
                  </a:cubicBezTo>
                  <a:lnTo>
                    <a:pt x="157"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79" name="Google Shape;1079;p16"/>
          <p:cNvGrpSpPr/>
          <p:nvPr/>
        </p:nvGrpSpPr>
        <p:grpSpPr>
          <a:xfrm>
            <a:off x="7932554" y="4244563"/>
            <a:ext cx="192776" cy="241774"/>
            <a:chOff x="8387670" y="485557"/>
            <a:chExt cx="381000" cy="477838"/>
          </a:xfrm>
        </p:grpSpPr>
        <p:sp>
          <p:nvSpPr>
            <p:cNvPr id="1080" name="Google Shape;1080;p16"/>
            <p:cNvSpPr/>
            <p:nvPr/>
          </p:nvSpPr>
          <p:spPr>
            <a:xfrm>
              <a:off x="8387670" y="485557"/>
              <a:ext cx="381000" cy="409575"/>
            </a:xfrm>
            <a:custGeom>
              <a:avLst/>
              <a:gdLst/>
              <a:ahLst/>
              <a:cxnLst/>
              <a:rect l="l" t="t" r="r" b="b"/>
              <a:pathLst>
                <a:path w="1111" h="1199" extrusionOk="0">
                  <a:moveTo>
                    <a:pt x="995" y="538"/>
                  </a:moveTo>
                  <a:cubicBezTo>
                    <a:pt x="995" y="574"/>
                    <a:pt x="965" y="603"/>
                    <a:pt x="929" y="603"/>
                  </a:cubicBezTo>
                  <a:lnTo>
                    <a:pt x="669" y="603"/>
                  </a:lnTo>
                  <a:cubicBezTo>
                    <a:pt x="633" y="603"/>
                    <a:pt x="603" y="574"/>
                    <a:pt x="603" y="538"/>
                  </a:cubicBezTo>
                  <a:lnTo>
                    <a:pt x="603" y="373"/>
                  </a:lnTo>
                  <a:cubicBezTo>
                    <a:pt x="603" y="337"/>
                    <a:pt x="632" y="308"/>
                    <a:pt x="668" y="308"/>
                  </a:cubicBezTo>
                  <a:lnTo>
                    <a:pt x="930" y="308"/>
                  </a:lnTo>
                  <a:cubicBezTo>
                    <a:pt x="966" y="308"/>
                    <a:pt x="995" y="337"/>
                    <a:pt x="995" y="373"/>
                  </a:cubicBezTo>
                  <a:lnTo>
                    <a:pt x="995" y="538"/>
                  </a:lnTo>
                  <a:close/>
                  <a:moveTo>
                    <a:pt x="894" y="1007"/>
                  </a:moveTo>
                  <a:cubicBezTo>
                    <a:pt x="851" y="1007"/>
                    <a:pt x="816" y="973"/>
                    <a:pt x="816" y="930"/>
                  </a:cubicBezTo>
                  <a:cubicBezTo>
                    <a:pt x="816" y="887"/>
                    <a:pt x="851" y="852"/>
                    <a:pt x="894" y="852"/>
                  </a:cubicBezTo>
                  <a:cubicBezTo>
                    <a:pt x="937" y="852"/>
                    <a:pt x="971" y="887"/>
                    <a:pt x="971" y="930"/>
                  </a:cubicBezTo>
                  <a:cubicBezTo>
                    <a:pt x="971" y="973"/>
                    <a:pt x="937" y="1007"/>
                    <a:pt x="894" y="1007"/>
                  </a:cubicBezTo>
                  <a:close/>
                  <a:moveTo>
                    <a:pt x="478" y="135"/>
                  </a:moveTo>
                  <a:cubicBezTo>
                    <a:pt x="478" y="92"/>
                    <a:pt x="513" y="58"/>
                    <a:pt x="555" y="58"/>
                  </a:cubicBezTo>
                  <a:cubicBezTo>
                    <a:pt x="598" y="58"/>
                    <a:pt x="633" y="92"/>
                    <a:pt x="633" y="135"/>
                  </a:cubicBezTo>
                  <a:cubicBezTo>
                    <a:pt x="633" y="178"/>
                    <a:pt x="598" y="213"/>
                    <a:pt x="555" y="213"/>
                  </a:cubicBezTo>
                  <a:cubicBezTo>
                    <a:pt x="513" y="213"/>
                    <a:pt x="478" y="178"/>
                    <a:pt x="478" y="135"/>
                  </a:cubicBezTo>
                  <a:close/>
                  <a:moveTo>
                    <a:pt x="507" y="538"/>
                  </a:moveTo>
                  <a:cubicBezTo>
                    <a:pt x="507" y="574"/>
                    <a:pt x="477" y="603"/>
                    <a:pt x="441" y="603"/>
                  </a:cubicBezTo>
                  <a:lnTo>
                    <a:pt x="181" y="603"/>
                  </a:lnTo>
                  <a:cubicBezTo>
                    <a:pt x="145" y="603"/>
                    <a:pt x="116" y="574"/>
                    <a:pt x="116" y="538"/>
                  </a:cubicBezTo>
                  <a:lnTo>
                    <a:pt x="116" y="373"/>
                  </a:lnTo>
                  <a:cubicBezTo>
                    <a:pt x="116" y="337"/>
                    <a:pt x="145" y="308"/>
                    <a:pt x="180" y="308"/>
                  </a:cubicBezTo>
                  <a:lnTo>
                    <a:pt x="442" y="308"/>
                  </a:lnTo>
                  <a:cubicBezTo>
                    <a:pt x="478" y="308"/>
                    <a:pt x="507" y="337"/>
                    <a:pt x="507" y="373"/>
                  </a:cubicBezTo>
                  <a:lnTo>
                    <a:pt x="507" y="538"/>
                  </a:lnTo>
                  <a:close/>
                  <a:moveTo>
                    <a:pt x="217" y="1007"/>
                  </a:moveTo>
                  <a:cubicBezTo>
                    <a:pt x="174" y="1007"/>
                    <a:pt x="139" y="973"/>
                    <a:pt x="139" y="930"/>
                  </a:cubicBezTo>
                  <a:cubicBezTo>
                    <a:pt x="139" y="887"/>
                    <a:pt x="174" y="852"/>
                    <a:pt x="217" y="852"/>
                  </a:cubicBezTo>
                  <a:cubicBezTo>
                    <a:pt x="260" y="852"/>
                    <a:pt x="294" y="887"/>
                    <a:pt x="294" y="930"/>
                  </a:cubicBezTo>
                  <a:cubicBezTo>
                    <a:pt x="294" y="973"/>
                    <a:pt x="260" y="1007"/>
                    <a:pt x="217" y="1007"/>
                  </a:cubicBezTo>
                  <a:close/>
                  <a:moveTo>
                    <a:pt x="845" y="0"/>
                  </a:moveTo>
                  <a:lnTo>
                    <a:pt x="265" y="0"/>
                  </a:lnTo>
                  <a:cubicBezTo>
                    <a:pt x="119" y="0"/>
                    <a:pt x="0" y="119"/>
                    <a:pt x="0" y="266"/>
                  </a:cubicBezTo>
                  <a:lnTo>
                    <a:pt x="0" y="933"/>
                  </a:lnTo>
                  <a:cubicBezTo>
                    <a:pt x="0" y="1080"/>
                    <a:pt x="119" y="1199"/>
                    <a:pt x="265" y="1199"/>
                  </a:cubicBezTo>
                  <a:lnTo>
                    <a:pt x="845" y="1199"/>
                  </a:lnTo>
                  <a:cubicBezTo>
                    <a:pt x="992" y="1199"/>
                    <a:pt x="1111" y="1080"/>
                    <a:pt x="1111" y="933"/>
                  </a:cubicBezTo>
                  <a:lnTo>
                    <a:pt x="1111" y="266"/>
                  </a:lnTo>
                  <a:cubicBezTo>
                    <a:pt x="1111" y="119"/>
                    <a:pt x="992" y="0"/>
                    <a:pt x="845"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1" name="Google Shape;1081;p16"/>
            <p:cNvSpPr/>
            <p:nvPr/>
          </p:nvSpPr>
          <p:spPr>
            <a:xfrm>
              <a:off x="8494032" y="926882"/>
              <a:ext cx="174625" cy="365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82" name="Google Shape;1082;p16"/>
          <p:cNvGrpSpPr/>
          <p:nvPr/>
        </p:nvGrpSpPr>
        <p:grpSpPr>
          <a:xfrm>
            <a:off x="10077591" y="4496104"/>
            <a:ext cx="207690" cy="213172"/>
            <a:chOff x="9435420" y="441107"/>
            <a:chExt cx="541337" cy="555625"/>
          </a:xfrm>
        </p:grpSpPr>
        <p:sp>
          <p:nvSpPr>
            <p:cNvPr id="1083" name="Google Shape;1083;p16"/>
            <p:cNvSpPr/>
            <p:nvPr/>
          </p:nvSpPr>
          <p:spPr>
            <a:xfrm>
              <a:off x="9437007" y="441107"/>
              <a:ext cx="539750" cy="439738"/>
            </a:xfrm>
            <a:custGeom>
              <a:avLst/>
              <a:gdLst/>
              <a:ahLst/>
              <a:cxnLst/>
              <a:rect l="l" t="t" r="r" b="b"/>
              <a:pathLst>
                <a:path w="340" h="277" extrusionOk="0">
                  <a:moveTo>
                    <a:pt x="241" y="277"/>
                  </a:moveTo>
                  <a:lnTo>
                    <a:pt x="0" y="277"/>
                  </a:lnTo>
                  <a:lnTo>
                    <a:pt x="0" y="252"/>
                  </a:lnTo>
                  <a:lnTo>
                    <a:pt x="220" y="252"/>
                  </a:lnTo>
                  <a:lnTo>
                    <a:pt x="263" y="0"/>
                  </a:lnTo>
                  <a:lnTo>
                    <a:pt x="340" y="0"/>
                  </a:lnTo>
                  <a:lnTo>
                    <a:pt x="340" y="25"/>
                  </a:lnTo>
                  <a:lnTo>
                    <a:pt x="285" y="25"/>
                  </a:lnTo>
                  <a:lnTo>
                    <a:pt x="241" y="27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4" name="Google Shape;1084;p16"/>
            <p:cNvSpPr/>
            <p:nvPr/>
          </p:nvSpPr>
          <p:spPr>
            <a:xfrm>
              <a:off x="9533845" y="496670"/>
              <a:ext cx="136525" cy="47625"/>
            </a:xfrm>
            <a:custGeom>
              <a:avLst/>
              <a:gdLst/>
              <a:ahLst/>
              <a:cxnLst/>
              <a:rect l="l" t="t" r="r" b="b"/>
              <a:pathLst>
                <a:path w="86" h="30" extrusionOk="0">
                  <a:moveTo>
                    <a:pt x="86" y="30"/>
                  </a:moveTo>
                  <a:lnTo>
                    <a:pt x="71" y="30"/>
                  </a:lnTo>
                  <a:lnTo>
                    <a:pt x="71" y="16"/>
                  </a:lnTo>
                  <a:lnTo>
                    <a:pt x="15" y="16"/>
                  </a:lnTo>
                  <a:lnTo>
                    <a:pt x="15" y="30"/>
                  </a:lnTo>
                  <a:lnTo>
                    <a:pt x="0" y="30"/>
                  </a:lnTo>
                  <a:lnTo>
                    <a:pt x="0" y="0"/>
                  </a:lnTo>
                  <a:lnTo>
                    <a:pt x="86" y="0"/>
                  </a:lnTo>
                  <a:lnTo>
                    <a:pt x="86" y="3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5" name="Google Shape;1085;p16"/>
            <p:cNvSpPr/>
            <p:nvPr/>
          </p:nvSpPr>
          <p:spPr>
            <a:xfrm>
              <a:off x="9435420" y="568107"/>
              <a:ext cx="77788" cy="234950"/>
            </a:xfrm>
            <a:custGeom>
              <a:avLst/>
              <a:gdLst/>
              <a:ahLst/>
              <a:cxnLst/>
              <a:rect l="l" t="t" r="r" b="b"/>
              <a:pathLst>
                <a:path w="228" h="683" extrusionOk="0">
                  <a:moveTo>
                    <a:pt x="228" y="0"/>
                  </a:moveTo>
                  <a:lnTo>
                    <a:pt x="116" y="0"/>
                  </a:lnTo>
                  <a:cubicBezTo>
                    <a:pt x="52" y="0"/>
                    <a:pt x="0" y="52"/>
                    <a:pt x="0" y="116"/>
                  </a:cubicBezTo>
                  <a:lnTo>
                    <a:pt x="0" y="567"/>
                  </a:lnTo>
                  <a:cubicBezTo>
                    <a:pt x="0" y="631"/>
                    <a:pt x="52" y="683"/>
                    <a:pt x="116" y="683"/>
                  </a:cubicBezTo>
                  <a:lnTo>
                    <a:pt x="228" y="683"/>
                  </a:lnTo>
                  <a:lnTo>
                    <a:pt x="228" y="683"/>
                  </a:lnTo>
                  <a:lnTo>
                    <a:pt x="22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6" name="Google Shape;1086;p16"/>
            <p:cNvSpPr/>
            <p:nvPr/>
          </p:nvSpPr>
          <p:spPr>
            <a:xfrm>
              <a:off x="9537020" y="568107"/>
              <a:ext cx="134938" cy="234950"/>
            </a:xfrm>
            <a:custGeom>
              <a:avLst/>
              <a:gdLst/>
              <a:ahLst/>
              <a:cxnLst/>
              <a:rect l="l" t="t" r="r" b="b"/>
              <a:pathLst>
                <a:path w="85" h="148" extrusionOk="0">
                  <a:moveTo>
                    <a:pt x="85" y="0"/>
                  </a:moveTo>
                  <a:lnTo>
                    <a:pt x="0" y="0"/>
                  </a:lnTo>
                  <a:lnTo>
                    <a:pt x="0" y="148"/>
                  </a:lnTo>
                  <a:lnTo>
                    <a:pt x="85" y="148"/>
                  </a:lnTo>
                  <a:lnTo>
                    <a:pt x="85" y="148"/>
                  </a:lnTo>
                  <a:lnTo>
                    <a:pt x="8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7" name="Google Shape;1087;p16"/>
            <p:cNvSpPr/>
            <p:nvPr/>
          </p:nvSpPr>
          <p:spPr>
            <a:xfrm>
              <a:off x="9695770" y="568107"/>
              <a:ext cx="73025" cy="234950"/>
            </a:xfrm>
            <a:custGeom>
              <a:avLst/>
              <a:gdLst/>
              <a:ahLst/>
              <a:cxnLst/>
              <a:rect l="l" t="t" r="r" b="b"/>
              <a:pathLst>
                <a:path w="212" h="683" extrusionOk="0">
                  <a:moveTo>
                    <a:pt x="97" y="0"/>
                  </a:moveTo>
                  <a:lnTo>
                    <a:pt x="0" y="0"/>
                  </a:lnTo>
                  <a:lnTo>
                    <a:pt x="0" y="683"/>
                  </a:lnTo>
                  <a:lnTo>
                    <a:pt x="97" y="683"/>
                  </a:lnTo>
                  <a:cubicBezTo>
                    <a:pt x="161" y="683"/>
                    <a:pt x="212" y="631"/>
                    <a:pt x="212" y="567"/>
                  </a:cubicBezTo>
                  <a:lnTo>
                    <a:pt x="212" y="116"/>
                  </a:lnTo>
                  <a:cubicBezTo>
                    <a:pt x="212" y="52"/>
                    <a:pt x="161" y="0"/>
                    <a:pt x="97"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8" name="Google Shape;1088;p16"/>
            <p:cNvSpPr/>
            <p:nvPr/>
          </p:nvSpPr>
          <p:spPr>
            <a:xfrm>
              <a:off x="9437007" y="907832"/>
              <a:ext cx="88900" cy="889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9" name="Google Shape;1089;p16"/>
            <p:cNvSpPr/>
            <p:nvPr/>
          </p:nvSpPr>
          <p:spPr>
            <a:xfrm>
              <a:off x="9717995" y="907832"/>
              <a:ext cx="88900" cy="889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90" name="Google Shape;1090;p16"/>
          <p:cNvGrpSpPr/>
          <p:nvPr/>
        </p:nvGrpSpPr>
        <p:grpSpPr>
          <a:xfrm>
            <a:off x="5098238" y="3049778"/>
            <a:ext cx="218148" cy="249602"/>
            <a:chOff x="10548257" y="588745"/>
            <a:chExt cx="341313" cy="390525"/>
          </a:xfrm>
        </p:grpSpPr>
        <p:sp>
          <p:nvSpPr>
            <p:cNvPr id="1091" name="Google Shape;1091;p16"/>
            <p:cNvSpPr/>
            <p:nvPr/>
          </p:nvSpPr>
          <p:spPr>
            <a:xfrm>
              <a:off x="10648270" y="588745"/>
              <a:ext cx="139700" cy="49213"/>
            </a:xfrm>
            <a:custGeom>
              <a:avLst/>
              <a:gdLst/>
              <a:ahLst/>
              <a:cxnLst/>
              <a:rect l="l" t="t" r="r" b="b"/>
              <a:pathLst>
                <a:path w="88" h="31" extrusionOk="0">
                  <a:moveTo>
                    <a:pt x="16" y="16"/>
                  </a:moveTo>
                  <a:lnTo>
                    <a:pt x="73" y="16"/>
                  </a:lnTo>
                  <a:lnTo>
                    <a:pt x="73" y="31"/>
                  </a:lnTo>
                  <a:lnTo>
                    <a:pt x="88" y="31"/>
                  </a:lnTo>
                  <a:lnTo>
                    <a:pt x="88" y="0"/>
                  </a:lnTo>
                  <a:lnTo>
                    <a:pt x="0" y="0"/>
                  </a:lnTo>
                  <a:lnTo>
                    <a:pt x="0" y="31"/>
                  </a:lnTo>
                  <a:lnTo>
                    <a:pt x="16" y="31"/>
                  </a:lnTo>
                  <a:lnTo>
                    <a:pt x="1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2" name="Google Shape;1092;p16"/>
            <p:cNvSpPr/>
            <p:nvPr/>
          </p:nvSpPr>
          <p:spPr>
            <a:xfrm>
              <a:off x="10551432" y="941170"/>
              <a:ext cx="333375" cy="38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3" name="Google Shape;1093;p16"/>
            <p:cNvSpPr/>
            <p:nvPr/>
          </p:nvSpPr>
          <p:spPr>
            <a:xfrm>
              <a:off x="10548257" y="661770"/>
              <a:ext cx="79375" cy="239713"/>
            </a:xfrm>
            <a:custGeom>
              <a:avLst/>
              <a:gdLst/>
              <a:ahLst/>
              <a:cxnLst/>
              <a:rect l="l" t="t" r="r" b="b"/>
              <a:pathLst>
                <a:path w="234" h="700" extrusionOk="0">
                  <a:moveTo>
                    <a:pt x="119" y="700"/>
                  </a:moveTo>
                  <a:lnTo>
                    <a:pt x="234" y="700"/>
                  </a:lnTo>
                  <a:lnTo>
                    <a:pt x="234" y="0"/>
                  </a:lnTo>
                  <a:lnTo>
                    <a:pt x="119" y="0"/>
                  </a:lnTo>
                  <a:cubicBezTo>
                    <a:pt x="54" y="0"/>
                    <a:pt x="0" y="53"/>
                    <a:pt x="0" y="119"/>
                  </a:cubicBezTo>
                  <a:lnTo>
                    <a:pt x="0" y="581"/>
                  </a:lnTo>
                  <a:cubicBezTo>
                    <a:pt x="0" y="647"/>
                    <a:pt x="54" y="700"/>
                    <a:pt x="119" y="70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4" name="Google Shape;1094;p16"/>
            <p:cNvSpPr/>
            <p:nvPr/>
          </p:nvSpPr>
          <p:spPr>
            <a:xfrm>
              <a:off x="10653032" y="661770"/>
              <a:ext cx="136525" cy="239713"/>
            </a:xfrm>
            <a:custGeom>
              <a:avLst/>
              <a:gdLst/>
              <a:ahLst/>
              <a:cxnLst/>
              <a:rect l="l" t="t" r="r" b="b"/>
              <a:pathLst>
                <a:path w="86" h="151" extrusionOk="0">
                  <a:moveTo>
                    <a:pt x="0" y="151"/>
                  </a:moveTo>
                  <a:lnTo>
                    <a:pt x="0" y="151"/>
                  </a:lnTo>
                  <a:lnTo>
                    <a:pt x="86" y="151"/>
                  </a:lnTo>
                  <a:lnTo>
                    <a:pt x="86" y="0"/>
                  </a:lnTo>
                  <a:lnTo>
                    <a:pt x="0" y="0"/>
                  </a:lnTo>
                  <a:lnTo>
                    <a:pt x="0"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5" name="Google Shape;1095;p16"/>
            <p:cNvSpPr/>
            <p:nvPr/>
          </p:nvSpPr>
          <p:spPr>
            <a:xfrm>
              <a:off x="10814957" y="661770"/>
              <a:ext cx="74613" cy="239713"/>
            </a:xfrm>
            <a:custGeom>
              <a:avLst/>
              <a:gdLst/>
              <a:ahLst/>
              <a:cxnLst/>
              <a:rect l="l" t="t" r="r" b="b"/>
              <a:pathLst>
                <a:path w="217" h="700" extrusionOk="0">
                  <a:moveTo>
                    <a:pt x="99" y="0"/>
                  </a:moveTo>
                  <a:lnTo>
                    <a:pt x="0" y="0"/>
                  </a:lnTo>
                  <a:lnTo>
                    <a:pt x="0" y="700"/>
                  </a:lnTo>
                  <a:lnTo>
                    <a:pt x="99" y="700"/>
                  </a:lnTo>
                  <a:cubicBezTo>
                    <a:pt x="164" y="700"/>
                    <a:pt x="217" y="647"/>
                    <a:pt x="217" y="581"/>
                  </a:cubicBezTo>
                  <a:lnTo>
                    <a:pt x="217" y="119"/>
                  </a:lnTo>
                  <a:cubicBezTo>
                    <a:pt x="217" y="53"/>
                    <a:pt x="164" y="0"/>
                    <a:pt x="99"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96" name="Google Shape;1096;p16"/>
          <p:cNvGrpSpPr/>
          <p:nvPr/>
        </p:nvGrpSpPr>
        <p:grpSpPr>
          <a:xfrm>
            <a:off x="10029940" y="1018424"/>
            <a:ext cx="286067" cy="181055"/>
            <a:chOff x="9322707" y="1623795"/>
            <a:chExt cx="501650" cy="317500"/>
          </a:xfrm>
        </p:grpSpPr>
        <p:sp>
          <p:nvSpPr>
            <p:cNvPr id="1097" name="Google Shape;1097;p16"/>
            <p:cNvSpPr/>
            <p:nvPr/>
          </p:nvSpPr>
          <p:spPr>
            <a:xfrm>
              <a:off x="9497332" y="1900020"/>
              <a:ext cx="271463" cy="4127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8" name="Google Shape;1098;p16"/>
            <p:cNvSpPr/>
            <p:nvPr/>
          </p:nvSpPr>
          <p:spPr>
            <a:xfrm>
              <a:off x="9322707" y="1623795"/>
              <a:ext cx="501650" cy="227013"/>
            </a:xfrm>
            <a:custGeom>
              <a:avLst/>
              <a:gdLst/>
              <a:ahLst/>
              <a:cxnLst/>
              <a:rect l="l" t="t" r="r" b="b"/>
              <a:pathLst>
                <a:path w="1464" h="666" extrusionOk="0">
                  <a:moveTo>
                    <a:pt x="1437" y="68"/>
                  </a:moveTo>
                  <a:cubicBezTo>
                    <a:pt x="1430" y="59"/>
                    <a:pt x="1421" y="51"/>
                    <a:pt x="1412" y="45"/>
                  </a:cubicBezTo>
                  <a:cubicBezTo>
                    <a:pt x="1412" y="45"/>
                    <a:pt x="1287" y="0"/>
                    <a:pt x="1217" y="0"/>
                  </a:cubicBezTo>
                  <a:cubicBezTo>
                    <a:pt x="1110" y="0"/>
                    <a:pt x="1031" y="42"/>
                    <a:pt x="942" y="94"/>
                  </a:cubicBezTo>
                  <a:cubicBezTo>
                    <a:pt x="910" y="114"/>
                    <a:pt x="872" y="136"/>
                    <a:pt x="833" y="159"/>
                  </a:cubicBezTo>
                  <a:lnTo>
                    <a:pt x="831" y="160"/>
                  </a:lnTo>
                  <a:lnTo>
                    <a:pt x="446" y="93"/>
                  </a:lnTo>
                  <a:cubicBezTo>
                    <a:pt x="440" y="92"/>
                    <a:pt x="434" y="93"/>
                    <a:pt x="428" y="96"/>
                  </a:cubicBezTo>
                  <a:lnTo>
                    <a:pt x="367" y="124"/>
                  </a:lnTo>
                  <a:cubicBezTo>
                    <a:pt x="352" y="130"/>
                    <a:pt x="351" y="151"/>
                    <a:pt x="366" y="159"/>
                  </a:cubicBezTo>
                  <a:lnTo>
                    <a:pt x="621" y="282"/>
                  </a:lnTo>
                  <a:lnTo>
                    <a:pt x="621" y="285"/>
                  </a:lnTo>
                  <a:cubicBezTo>
                    <a:pt x="479" y="369"/>
                    <a:pt x="357" y="442"/>
                    <a:pt x="357" y="442"/>
                  </a:cubicBezTo>
                  <a:lnTo>
                    <a:pt x="353" y="444"/>
                  </a:lnTo>
                  <a:cubicBezTo>
                    <a:pt x="303" y="473"/>
                    <a:pt x="244" y="482"/>
                    <a:pt x="188" y="469"/>
                  </a:cubicBezTo>
                  <a:lnTo>
                    <a:pt x="52" y="438"/>
                  </a:lnTo>
                  <a:cubicBezTo>
                    <a:pt x="45" y="436"/>
                    <a:pt x="37" y="436"/>
                    <a:pt x="31" y="439"/>
                  </a:cubicBezTo>
                  <a:cubicBezTo>
                    <a:pt x="6" y="448"/>
                    <a:pt x="0" y="480"/>
                    <a:pt x="19" y="497"/>
                  </a:cubicBezTo>
                  <a:lnTo>
                    <a:pt x="172" y="637"/>
                  </a:lnTo>
                  <a:cubicBezTo>
                    <a:pt x="196" y="659"/>
                    <a:pt x="230" y="666"/>
                    <a:pt x="261" y="653"/>
                  </a:cubicBezTo>
                  <a:lnTo>
                    <a:pt x="337" y="623"/>
                  </a:lnTo>
                  <a:lnTo>
                    <a:pt x="769" y="441"/>
                  </a:lnTo>
                  <a:lnTo>
                    <a:pt x="1380" y="183"/>
                  </a:lnTo>
                  <a:cubicBezTo>
                    <a:pt x="1441" y="159"/>
                    <a:pt x="1464" y="109"/>
                    <a:pt x="1437" y="68"/>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9" name="Google Shape;1099;p16"/>
            <p:cNvSpPr/>
            <p:nvPr/>
          </p:nvSpPr>
          <p:spPr>
            <a:xfrm>
              <a:off x="9551307" y="1776195"/>
              <a:ext cx="74613" cy="84138"/>
            </a:xfrm>
            <a:custGeom>
              <a:avLst/>
              <a:gdLst/>
              <a:ahLst/>
              <a:cxnLst/>
              <a:rect l="l" t="t" r="r" b="b"/>
              <a:pathLst>
                <a:path w="217" h="244" extrusionOk="0">
                  <a:moveTo>
                    <a:pt x="217" y="0"/>
                  </a:moveTo>
                  <a:lnTo>
                    <a:pt x="36" y="76"/>
                  </a:lnTo>
                  <a:lnTo>
                    <a:pt x="2" y="226"/>
                  </a:lnTo>
                  <a:cubicBezTo>
                    <a:pt x="0" y="235"/>
                    <a:pt x="6" y="243"/>
                    <a:pt x="15" y="243"/>
                  </a:cubicBezTo>
                  <a:lnTo>
                    <a:pt x="33" y="243"/>
                  </a:lnTo>
                  <a:cubicBezTo>
                    <a:pt x="58" y="244"/>
                    <a:pt x="80" y="231"/>
                    <a:pt x="93" y="211"/>
                  </a:cubicBezTo>
                  <a:lnTo>
                    <a:pt x="217"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100" name="Google Shape;1100;p16"/>
          <p:cNvGrpSpPr/>
          <p:nvPr/>
        </p:nvGrpSpPr>
        <p:grpSpPr>
          <a:xfrm>
            <a:off x="11312567" y="1093173"/>
            <a:ext cx="268400" cy="197017"/>
            <a:chOff x="10497457" y="1631732"/>
            <a:chExt cx="447675" cy="328613"/>
          </a:xfrm>
        </p:grpSpPr>
        <p:sp>
          <p:nvSpPr>
            <p:cNvPr id="1101" name="Google Shape;1101;p16"/>
            <p:cNvSpPr/>
            <p:nvPr/>
          </p:nvSpPr>
          <p:spPr>
            <a:xfrm>
              <a:off x="10646682" y="1920657"/>
              <a:ext cx="271463" cy="3968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2" name="Google Shape;1102;p16"/>
            <p:cNvSpPr/>
            <p:nvPr/>
          </p:nvSpPr>
          <p:spPr>
            <a:xfrm>
              <a:off x="10497457" y="1631732"/>
              <a:ext cx="447675" cy="277813"/>
            </a:xfrm>
            <a:custGeom>
              <a:avLst/>
              <a:gdLst/>
              <a:ahLst/>
              <a:cxnLst/>
              <a:rect l="l" t="t" r="r" b="b"/>
              <a:pathLst>
                <a:path w="1308" h="810" extrusionOk="0">
                  <a:moveTo>
                    <a:pt x="2" y="743"/>
                  </a:moveTo>
                  <a:cubicBezTo>
                    <a:pt x="0" y="731"/>
                    <a:pt x="0" y="720"/>
                    <a:pt x="2" y="709"/>
                  </a:cubicBezTo>
                  <a:cubicBezTo>
                    <a:pt x="3" y="709"/>
                    <a:pt x="59" y="589"/>
                    <a:pt x="109" y="539"/>
                  </a:cubicBezTo>
                  <a:cubicBezTo>
                    <a:pt x="184" y="464"/>
                    <a:pt x="270" y="437"/>
                    <a:pt x="369" y="412"/>
                  </a:cubicBezTo>
                  <a:cubicBezTo>
                    <a:pt x="406" y="402"/>
                    <a:pt x="448" y="392"/>
                    <a:pt x="493" y="380"/>
                  </a:cubicBezTo>
                  <a:lnTo>
                    <a:pt x="494" y="380"/>
                  </a:lnTo>
                  <a:lnTo>
                    <a:pt x="720" y="60"/>
                  </a:lnTo>
                  <a:cubicBezTo>
                    <a:pt x="723" y="55"/>
                    <a:pt x="728" y="51"/>
                    <a:pt x="734" y="49"/>
                  </a:cubicBezTo>
                  <a:lnTo>
                    <a:pt x="797" y="25"/>
                  </a:lnTo>
                  <a:cubicBezTo>
                    <a:pt x="813" y="20"/>
                    <a:pt x="828" y="34"/>
                    <a:pt x="822" y="50"/>
                  </a:cubicBezTo>
                  <a:lnTo>
                    <a:pt x="729" y="317"/>
                  </a:lnTo>
                  <a:lnTo>
                    <a:pt x="731" y="319"/>
                  </a:lnTo>
                  <a:cubicBezTo>
                    <a:pt x="892" y="278"/>
                    <a:pt x="1029" y="243"/>
                    <a:pt x="1029" y="243"/>
                  </a:cubicBezTo>
                  <a:lnTo>
                    <a:pt x="1034" y="242"/>
                  </a:lnTo>
                  <a:cubicBezTo>
                    <a:pt x="1089" y="227"/>
                    <a:pt x="1137" y="192"/>
                    <a:pt x="1168" y="143"/>
                  </a:cubicBezTo>
                  <a:lnTo>
                    <a:pt x="1242" y="25"/>
                  </a:lnTo>
                  <a:cubicBezTo>
                    <a:pt x="1246" y="19"/>
                    <a:pt x="1251" y="14"/>
                    <a:pt x="1258" y="11"/>
                  </a:cubicBezTo>
                  <a:cubicBezTo>
                    <a:pt x="1281" y="0"/>
                    <a:pt x="1308" y="18"/>
                    <a:pt x="1307" y="44"/>
                  </a:cubicBezTo>
                  <a:lnTo>
                    <a:pt x="1298" y="251"/>
                  </a:lnTo>
                  <a:cubicBezTo>
                    <a:pt x="1297" y="284"/>
                    <a:pt x="1277" y="312"/>
                    <a:pt x="1247" y="325"/>
                  </a:cubicBezTo>
                  <a:lnTo>
                    <a:pt x="1171" y="357"/>
                  </a:lnTo>
                  <a:lnTo>
                    <a:pt x="737" y="534"/>
                  </a:lnTo>
                  <a:lnTo>
                    <a:pt x="123" y="784"/>
                  </a:lnTo>
                  <a:cubicBezTo>
                    <a:pt x="63" y="810"/>
                    <a:pt x="11" y="791"/>
                    <a:pt x="2" y="743"/>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3" name="Google Shape;1103;p16"/>
            <p:cNvSpPr/>
            <p:nvPr/>
          </p:nvSpPr>
          <p:spPr>
            <a:xfrm>
              <a:off x="10722882" y="1819057"/>
              <a:ext cx="111125" cy="47625"/>
            </a:xfrm>
            <a:custGeom>
              <a:avLst/>
              <a:gdLst/>
              <a:ahLst/>
              <a:cxnLst/>
              <a:rect l="l" t="t" r="r" b="b"/>
              <a:pathLst>
                <a:path w="321" h="141" extrusionOk="0">
                  <a:moveTo>
                    <a:pt x="0" y="74"/>
                  </a:moveTo>
                  <a:lnTo>
                    <a:pt x="182" y="0"/>
                  </a:lnTo>
                  <a:lnTo>
                    <a:pt x="312" y="82"/>
                  </a:lnTo>
                  <a:cubicBezTo>
                    <a:pt x="320" y="86"/>
                    <a:pt x="321" y="97"/>
                    <a:pt x="315" y="104"/>
                  </a:cubicBezTo>
                  <a:lnTo>
                    <a:pt x="302" y="116"/>
                  </a:lnTo>
                  <a:cubicBezTo>
                    <a:pt x="285" y="134"/>
                    <a:pt x="260" y="141"/>
                    <a:pt x="237" y="136"/>
                  </a:cubicBezTo>
                  <a:lnTo>
                    <a:pt x="0" y="7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104" name="Google Shape;1104;p16"/>
          <p:cNvGrpSpPr/>
          <p:nvPr/>
        </p:nvGrpSpPr>
        <p:grpSpPr>
          <a:xfrm>
            <a:off x="8706156" y="1017269"/>
            <a:ext cx="216851" cy="248915"/>
            <a:chOff x="8373382" y="1512670"/>
            <a:chExt cx="407988" cy="468313"/>
          </a:xfrm>
        </p:grpSpPr>
        <p:sp>
          <p:nvSpPr>
            <p:cNvPr id="1105" name="Google Shape;1105;p16"/>
            <p:cNvSpPr/>
            <p:nvPr/>
          </p:nvSpPr>
          <p:spPr>
            <a:xfrm>
              <a:off x="8500382" y="1512670"/>
              <a:ext cx="150813" cy="468313"/>
            </a:xfrm>
            <a:custGeom>
              <a:avLst/>
              <a:gdLst/>
              <a:ahLst/>
              <a:cxnLst/>
              <a:rect l="l" t="t" r="r" b="b"/>
              <a:pathLst>
                <a:path w="440" h="1369" extrusionOk="0">
                  <a:moveTo>
                    <a:pt x="290" y="1164"/>
                  </a:moveTo>
                  <a:lnTo>
                    <a:pt x="365" y="323"/>
                  </a:lnTo>
                  <a:cubicBezTo>
                    <a:pt x="368" y="270"/>
                    <a:pt x="358" y="217"/>
                    <a:pt x="336" y="169"/>
                  </a:cubicBezTo>
                  <a:lnTo>
                    <a:pt x="293" y="55"/>
                  </a:lnTo>
                  <a:cubicBezTo>
                    <a:pt x="268" y="0"/>
                    <a:pt x="190" y="0"/>
                    <a:pt x="165" y="55"/>
                  </a:cubicBezTo>
                  <a:lnTo>
                    <a:pt x="122" y="169"/>
                  </a:lnTo>
                  <a:cubicBezTo>
                    <a:pt x="100" y="217"/>
                    <a:pt x="90" y="270"/>
                    <a:pt x="93" y="323"/>
                  </a:cubicBezTo>
                  <a:lnTo>
                    <a:pt x="166" y="1147"/>
                  </a:lnTo>
                  <a:lnTo>
                    <a:pt x="16" y="1297"/>
                  </a:lnTo>
                  <a:cubicBezTo>
                    <a:pt x="6" y="1307"/>
                    <a:pt x="0" y="1321"/>
                    <a:pt x="0" y="1336"/>
                  </a:cubicBezTo>
                  <a:lnTo>
                    <a:pt x="0" y="1349"/>
                  </a:lnTo>
                  <a:cubicBezTo>
                    <a:pt x="0" y="1361"/>
                    <a:pt x="12" y="1369"/>
                    <a:pt x="22" y="1364"/>
                  </a:cubicBezTo>
                  <a:lnTo>
                    <a:pt x="186" y="1288"/>
                  </a:lnTo>
                  <a:cubicBezTo>
                    <a:pt x="194" y="1298"/>
                    <a:pt x="206" y="1305"/>
                    <a:pt x="220" y="1305"/>
                  </a:cubicBezTo>
                  <a:lnTo>
                    <a:pt x="229" y="1305"/>
                  </a:lnTo>
                  <a:lnTo>
                    <a:pt x="238" y="1305"/>
                  </a:lnTo>
                  <a:cubicBezTo>
                    <a:pt x="249" y="1305"/>
                    <a:pt x="259" y="1301"/>
                    <a:pt x="266" y="1294"/>
                  </a:cubicBezTo>
                  <a:lnTo>
                    <a:pt x="417" y="1364"/>
                  </a:lnTo>
                  <a:cubicBezTo>
                    <a:pt x="428" y="1369"/>
                    <a:pt x="440" y="1361"/>
                    <a:pt x="440" y="1349"/>
                  </a:cubicBezTo>
                  <a:lnTo>
                    <a:pt x="440" y="1336"/>
                  </a:lnTo>
                  <a:cubicBezTo>
                    <a:pt x="440" y="1321"/>
                    <a:pt x="434" y="1307"/>
                    <a:pt x="423" y="1297"/>
                  </a:cubicBezTo>
                  <a:lnTo>
                    <a:pt x="290"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6" name="Google Shape;1106;p16"/>
            <p:cNvSpPr/>
            <p:nvPr/>
          </p:nvSpPr>
          <p:spPr>
            <a:xfrm>
              <a:off x="8373382" y="1682532"/>
              <a:ext cx="153988" cy="134938"/>
            </a:xfrm>
            <a:custGeom>
              <a:avLst/>
              <a:gdLst/>
              <a:ahLst/>
              <a:cxnLst/>
              <a:rect l="l" t="t" r="r" b="b"/>
              <a:pathLst>
                <a:path w="449" h="392" extrusionOk="0">
                  <a:moveTo>
                    <a:pt x="428" y="0"/>
                  </a:moveTo>
                  <a:lnTo>
                    <a:pt x="25" y="295"/>
                  </a:lnTo>
                  <a:cubicBezTo>
                    <a:pt x="9" y="306"/>
                    <a:pt x="0" y="324"/>
                    <a:pt x="0" y="343"/>
                  </a:cubicBezTo>
                  <a:lnTo>
                    <a:pt x="0" y="373"/>
                  </a:lnTo>
                  <a:cubicBezTo>
                    <a:pt x="0" y="384"/>
                    <a:pt x="11" y="392"/>
                    <a:pt x="21" y="388"/>
                  </a:cubicBezTo>
                  <a:lnTo>
                    <a:pt x="449" y="236"/>
                  </a:lnTo>
                  <a:lnTo>
                    <a:pt x="42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7" name="Google Shape;1107;p16"/>
            <p:cNvSpPr/>
            <p:nvPr/>
          </p:nvSpPr>
          <p:spPr>
            <a:xfrm>
              <a:off x="8628970" y="1684120"/>
              <a:ext cx="152400" cy="133350"/>
            </a:xfrm>
            <a:custGeom>
              <a:avLst/>
              <a:gdLst/>
              <a:ahLst/>
              <a:cxnLst/>
              <a:rect l="l" t="t" r="r" b="b"/>
              <a:pathLst>
                <a:path w="446" h="389" extrusionOk="0">
                  <a:moveTo>
                    <a:pt x="421" y="292"/>
                  </a:moveTo>
                  <a:lnTo>
                    <a:pt x="21" y="0"/>
                  </a:lnTo>
                  <a:lnTo>
                    <a:pt x="0" y="235"/>
                  </a:lnTo>
                  <a:lnTo>
                    <a:pt x="424" y="385"/>
                  </a:lnTo>
                  <a:cubicBezTo>
                    <a:pt x="435" y="389"/>
                    <a:pt x="446" y="381"/>
                    <a:pt x="446" y="370"/>
                  </a:cubicBezTo>
                  <a:lnTo>
                    <a:pt x="446" y="340"/>
                  </a:lnTo>
                  <a:cubicBezTo>
                    <a:pt x="446" y="321"/>
                    <a:pt x="437" y="303"/>
                    <a:pt x="421"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108" name="Google Shape;1108;p16"/>
          <p:cNvGrpSpPr/>
          <p:nvPr/>
        </p:nvGrpSpPr>
        <p:grpSpPr>
          <a:xfrm>
            <a:off x="7549734" y="2833191"/>
            <a:ext cx="163405" cy="189678"/>
            <a:chOff x="6327095" y="530007"/>
            <a:chExt cx="404813" cy="469900"/>
          </a:xfrm>
        </p:grpSpPr>
        <p:sp>
          <p:nvSpPr>
            <p:cNvPr id="1109" name="Google Shape;1109;p16"/>
            <p:cNvSpPr/>
            <p:nvPr/>
          </p:nvSpPr>
          <p:spPr>
            <a:xfrm>
              <a:off x="6327095" y="530007"/>
              <a:ext cx="404813" cy="404813"/>
            </a:xfrm>
            <a:custGeom>
              <a:avLst/>
              <a:gdLst/>
              <a:ahLst/>
              <a:cxnLst/>
              <a:rect l="l" t="t" r="r" b="b"/>
              <a:pathLst>
                <a:path w="1182" h="1183" extrusionOk="0">
                  <a:moveTo>
                    <a:pt x="991" y="992"/>
                  </a:moveTo>
                  <a:cubicBezTo>
                    <a:pt x="948" y="992"/>
                    <a:pt x="913" y="957"/>
                    <a:pt x="913" y="914"/>
                  </a:cubicBezTo>
                  <a:cubicBezTo>
                    <a:pt x="913" y="871"/>
                    <a:pt x="948" y="837"/>
                    <a:pt x="991" y="837"/>
                  </a:cubicBezTo>
                  <a:cubicBezTo>
                    <a:pt x="1033" y="837"/>
                    <a:pt x="1068" y="871"/>
                    <a:pt x="1068" y="914"/>
                  </a:cubicBezTo>
                  <a:cubicBezTo>
                    <a:pt x="1068" y="957"/>
                    <a:pt x="1033" y="992"/>
                    <a:pt x="991" y="992"/>
                  </a:cubicBezTo>
                  <a:close/>
                  <a:moveTo>
                    <a:pt x="210" y="980"/>
                  </a:moveTo>
                  <a:cubicBezTo>
                    <a:pt x="167" y="980"/>
                    <a:pt x="133" y="945"/>
                    <a:pt x="133" y="902"/>
                  </a:cubicBezTo>
                  <a:cubicBezTo>
                    <a:pt x="133" y="859"/>
                    <a:pt x="167" y="825"/>
                    <a:pt x="210" y="825"/>
                  </a:cubicBezTo>
                  <a:cubicBezTo>
                    <a:pt x="253" y="825"/>
                    <a:pt x="288" y="859"/>
                    <a:pt x="288" y="902"/>
                  </a:cubicBezTo>
                  <a:cubicBezTo>
                    <a:pt x="288" y="945"/>
                    <a:pt x="253" y="980"/>
                    <a:pt x="210" y="980"/>
                  </a:cubicBezTo>
                  <a:close/>
                  <a:moveTo>
                    <a:pt x="200" y="270"/>
                  </a:moveTo>
                  <a:cubicBezTo>
                    <a:pt x="204" y="228"/>
                    <a:pt x="238" y="197"/>
                    <a:pt x="279" y="197"/>
                  </a:cubicBezTo>
                  <a:lnTo>
                    <a:pt x="902" y="197"/>
                  </a:lnTo>
                  <a:cubicBezTo>
                    <a:pt x="944" y="197"/>
                    <a:pt x="978" y="228"/>
                    <a:pt x="982" y="270"/>
                  </a:cubicBezTo>
                  <a:lnTo>
                    <a:pt x="1005" y="531"/>
                  </a:lnTo>
                  <a:lnTo>
                    <a:pt x="177" y="531"/>
                  </a:lnTo>
                  <a:lnTo>
                    <a:pt x="200" y="270"/>
                  </a:lnTo>
                  <a:close/>
                  <a:moveTo>
                    <a:pt x="1181" y="592"/>
                  </a:moveTo>
                  <a:lnTo>
                    <a:pt x="1151" y="265"/>
                  </a:lnTo>
                  <a:cubicBezTo>
                    <a:pt x="1137" y="115"/>
                    <a:pt x="1011" y="0"/>
                    <a:pt x="860" y="0"/>
                  </a:cubicBezTo>
                  <a:lnTo>
                    <a:pt x="328" y="0"/>
                  </a:lnTo>
                  <a:cubicBezTo>
                    <a:pt x="173" y="0"/>
                    <a:pt x="44" y="118"/>
                    <a:pt x="30" y="271"/>
                  </a:cubicBezTo>
                  <a:lnTo>
                    <a:pt x="0" y="592"/>
                  </a:lnTo>
                  <a:cubicBezTo>
                    <a:pt x="0" y="597"/>
                    <a:pt x="0" y="603"/>
                    <a:pt x="0" y="608"/>
                  </a:cubicBezTo>
                  <a:lnTo>
                    <a:pt x="0" y="1012"/>
                  </a:lnTo>
                  <a:cubicBezTo>
                    <a:pt x="0" y="1107"/>
                    <a:pt x="76" y="1183"/>
                    <a:pt x="170" y="1183"/>
                  </a:cubicBezTo>
                  <a:lnTo>
                    <a:pt x="1011" y="1183"/>
                  </a:lnTo>
                  <a:cubicBezTo>
                    <a:pt x="1106" y="1183"/>
                    <a:pt x="1182" y="1107"/>
                    <a:pt x="1182" y="1012"/>
                  </a:cubicBezTo>
                  <a:lnTo>
                    <a:pt x="1182" y="608"/>
                  </a:lnTo>
                  <a:cubicBezTo>
                    <a:pt x="1182" y="603"/>
                    <a:pt x="1182" y="597"/>
                    <a:pt x="1181" y="592"/>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0" name="Google Shape;1110;p16"/>
            <p:cNvSpPr/>
            <p:nvPr/>
          </p:nvSpPr>
          <p:spPr>
            <a:xfrm>
              <a:off x="6371545" y="945932"/>
              <a:ext cx="53975" cy="53975"/>
            </a:xfrm>
            <a:custGeom>
              <a:avLst/>
              <a:gdLst/>
              <a:ahLst/>
              <a:cxnLst/>
              <a:rect l="l" t="t" r="r" b="b"/>
              <a:pathLst>
                <a:path w="158" h="158" extrusionOk="0">
                  <a:moveTo>
                    <a:pt x="0" y="122"/>
                  </a:moveTo>
                  <a:cubicBezTo>
                    <a:pt x="0" y="142"/>
                    <a:pt x="16" y="158"/>
                    <a:pt x="36" y="158"/>
                  </a:cubicBezTo>
                  <a:lnTo>
                    <a:pt x="122" y="158"/>
                  </a:lnTo>
                  <a:cubicBezTo>
                    <a:pt x="142" y="158"/>
                    <a:pt x="158" y="142"/>
                    <a:pt x="158" y="122"/>
                  </a:cubicBezTo>
                  <a:lnTo>
                    <a:pt x="158"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1" name="Google Shape;1111;p16"/>
            <p:cNvSpPr/>
            <p:nvPr/>
          </p:nvSpPr>
          <p:spPr>
            <a:xfrm>
              <a:off x="6638245" y="945932"/>
              <a:ext cx="53975" cy="53975"/>
            </a:xfrm>
            <a:custGeom>
              <a:avLst/>
              <a:gdLst/>
              <a:ahLst/>
              <a:cxnLst/>
              <a:rect l="l" t="t" r="r" b="b"/>
              <a:pathLst>
                <a:path w="157" h="158" extrusionOk="0">
                  <a:moveTo>
                    <a:pt x="0" y="122"/>
                  </a:moveTo>
                  <a:cubicBezTo>
                    <a:pt x="0" y="142"/>
                    <a:pt x="16" y="158"/>
                    <a:pt x="35" y="158"/>
                  </a:cubicBezTo>
                  <a:lnTo>
                    <a:pt x="122" y="158"/>
                  </a:lnTo>
                  <a:cubicBezTo>
                    <a:pt x="141" y="158"/>
                    <a:pt x="157" y="142"/>
                    <a:pt x="157" y="122"/>
                  </a:cubicBezTo>
                  <a:lnTo>
                    <a:pt x="157" y="0"/>
                  </a:lnTo>
                  <a:lnTo>
                    <a:pt x="0" y="0"/>
                  </a:lnTo>
                  <a:lnTo>
                    <a:pt x="0" y="1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1112" name="Google Shape;1112;p16"/>
          <p:cNvCxnSpPr>
            <a:stCxn id="1065" idx="7"/>
          </p:cNvCxnSpPr>
          <p:nvPr/>
        </p:nvCxnSpPr>
        <p:spPr>
          <a:xfrm rot="10800000" flipH="1">
            <a:off x="5347156" y="2575488"/>
            <a:ext cx="465900" cy="461400"/>
          </a:xfrm>
          <a:prstGeom prst="straightConnector1">
            <a:avLst/>
          </a:prstGeom>
          <a:noFill/>
          <a:ln w="19050" cap="flat" cmpd="sng">
            <a:solidFill>
              <a:schemeClr val="dk2"/>
            </a:solidFill>
            <a:prstDash val="dash"/>
            <a:miter lim="800000"/>
            <a:headEnd type="none" w="sm" len="sm"/>
            <a:tailEnd type="none" w="sm" len="sm"/>
          </a:ln>
        </p:spPr>
      </p:cxnSp>
      <p:cxnSp>
        <p:nvCxnSpPr>
          <p:cNvPr id="1113" name="Google Shape;1113;p16"/>
          <p:cNvCxnSpPr>
            <a:stCxn id="1061" idx="7"/>
          </p:cNvCxnSpPr>
          <p:nvPr/>
        </p:nvCxnSpPr>
        <p:spPr>
          <a:xfrm rot="10800000" flipH="1">
            <a:off x="5753657" y="2825339"/>
            <a:ext cx="733500" cy="901500"/>
          </a:xfrm>
          <a:prstGeom prst="straightConnector1">
            <a:avLst/>
          </a:prstGeom>
          <a:noFill/>
          <a:ln w="19050" cap="flat" cmpd="sng">
            <a:solidFill>
              <a:schemeClr val="dk2"/>
            </a:solidFill>
            <a:prstDash val="dash"/>
            <a:miter lim="800000"/>
            <a:headEnd type="none" w="sm" len="sm"/>
            <a:tailEnd type="none" w="sm" len="sm"/>
          </a:ln>
        </p:spPr>
      </p:cxnSp>
      <p:cxnSp>
        <p:nvCxnSpPr>
          <p:cNvPr id="1114" name="Google Shape;1114;p16"/>
          <p:cNvCxnSpPr/>
          <p:nvPr/>
        </p:nvCxnSpPr>
        <p:spPr>
          <a:xfrm rot="10800000" flipH="1">
            <a:off x="6315101" y="4254717"/>
            <a:ext cx="531091" cy="213145"/>
          </a:xfrm>
          <a:prstGeom prst="straightConnector1">
            <a:avLst/>
          </a:prstGeom>
          <a:noFill/>
          <a:ln w="19050" cap="flat" cmpd="sng">
            <a:solidFill>
              <a:schemeClr val="dk2"/>
            </a:solidFill>
            <a:prstDash val="dash"/>
            <a:miter lim="800000"/>
            <a:headEnd type="none" w="sm" len="sm"/>
            <a:tailEnd type="none" w="sm" len="sm"/>
          </a:ln>
        </p:spPr>
      </p:cxnSp>
      <p:cxnSp>
        <p:nvCxnSpPr>
          <p:cNvPr id="1115" name="Google Shape;1115;p16"/>
          <p:cNvCxnSpPr>
            <a:stCxn id="1069" idx="4"/>
          </p:cNvCxnSpPr>
          <p:nvPr/>
        </p:nvCxnSpPr>
        <p:spPr>
          <a:xfrm flipH="1">
            <a:off x="11402007" y="1391590"/>
            <a:ext cx="50100" cy="446700"/>
          </a:xfrm>
          <a:prstGeom prst="straightConnector1">
            <a:avLst/>
          </a:prstGeom>
          <a:noFill/>
          <a:ln w="19050" cap="flat" cmpd="sng">
            <a:solidFill>
              <a:schemeClr val="dk2"/>
            </a:solidFill>
            <a:prstDash val="dash"/>
            <a:miter lim="800000"/>
            <a:headEnd type="none" w="sm" len="sm"/>
            <a:tailEnd type="none" w="sm" len="sm"/>
          </a:ln>
        </p:spPr>
      </p:cxnSp>
      <p:cxnSp>
        <p:nvCxnSpPr>
          <p:cNvPr id="1116" name="Google Shape;1116;p16"/>
          <p:cNvCxnSpPr>
            <a:stCxn id="1068" idx="4"/>
          </p:cNvCxnSpPr>
          <p:nvPr/>
        </p:nvCxnSpPr>
        <p:spPr>
          <a:xfrm>
            <a:off x="10177589" y="1307468"/>
            <a:ext cx="8400" cy="1507200"/>
          </a:xfrm>
          <a:prstGeom prst="straightConnector1">
            <a:avLst/>
          </a:prstGeom>
          <a:noFill/>
          <a:ln w="19050" cap="flat" cmpd="sng">
            <a:solidFill>
              <a:schemeClr val="dk2"/>
            </a:solidFill>
            <a:prstDash val="dash"/>
            <a:miter lim="800000"/>
            <a:headEnd type="none" w="sm" len="sm"/>
            <a:tailEnd type="none" w="sm" len="sm"/>
          </a:ln>
        </p:spPr>
      </p:cxnSp>
      <p:cxnSp>
        <p:nvCxnSpPr>
          <p:cNvPr id="1117" name="Google Shape;1117;p16"/>
          <p:cNvCxnSpPr>
            <a:stCxn id="1067" idx="2"/>
          </p:cNvCxnSpPr>
          <p:nvPr/>
        </p:nvCxnSpPr>
        <p:spPr>
          <a:xfrm flipH="1">
            <a:off x="7286954" y="1145003"/>
            <a:ext cx="1324800" cy="378900"/>
          </a:xfrm>
          <a:prstGeom prst="straightConnector1">
            <a:avLst/>
          </a:prstGeom>
          <a:noFill/>
          <a:ln w="19050" cap="flat" cmpd="sng">
            <a:solidFill>
              <a:schemeClr val="dk2"/>
            </a:solidFill>
            <a:prstDash val="dash"/>
            <a:miter lim="800000"/>
            <a:headEnd type="none" w="sm" len="sm"/>
            <a:tailEnd type="none" w="sm" len="sm"/>
          </a:ln>
        </p:spPr>
      </p:cxnSp>
      <p:cxnSp>
        <p:nvCxnSpPr>
          <p:cNvPr id="1118" name="Google Shape;1118;p16"/>
          <p:cNvCxnSpPr>
            <a:stCxn id="1063" idx="7"/>
          </p:cNvCxnSpPr>
          <p:nvPr/>
        </p:nvCxnSpPr>
        <p:spPr>
          <a:xfrm rot="10800000" flipH="1">
            <a:off x="8170379" y="3779679"/>
            <a:ext cx="479400" cy="430200"/>
          </a:xfrm>
          <a:prstGeom prst="straightConnector1">
            <a:avLst/>
          </a:prstGeom>
          <a:noFill/>
          <a:ln w="19050" cap="flat" cmpd="sng">
            <a:solidFill>
              <a:schemeClr val="dk2"/>
            </a:solidFill>
            <a:prstDash val="dash"/>
            <a:miter lim="800000"/>
            <a:headEnd type="none" w="sm" len="sm"/>
            <a:tailEnd type="none" w="sm" len="sm"/>
          </a:ln>
        </p:spPr>
      </p:cxnSp>
      <p:cxnSp>
        <p:nvCxnSpPr>
          <p:cNvPr id="1119" name="Google Shape;1119;p16"/>
          <p:cNvCxnSpPr>
            <a:stCxn id="1062" idx="0"/>
          </p:cNvCxnSpPr>
          <p:nvPr/>
        </p:nvCxnSpPr>
        <p:spPr>
          <a:xfrm rot="10800000">
            <a:off x="9679097" y="3356740"/>
            <a:ext cx="35700" cy="559200"/>
          </a:xfrm>
          <a:prstGeom prst="straightConnector1">
            <a:avLst/>
          </a:prstGeom>
          <a:noFill/>
          <a:ln w="19050" cap="flat" cmpd="sng">
            <a:solidFill>
              <a:schemeClr val="dk2"/>
            </a:solidFill>
            <a:prstDash val="dash"/>
            <a:miter lim="800000"/>
            <a:headEnd type="none" w="sm" len="sm"/>
            <a:tailEnd type="none" w="sm" len="sm"/>
          </a:ln>
        </p:spPr>
      </p:cxnSp>
      <p:cxnSp>
        <p:nvCxnSpPr>
          <p:cNvPr id="1120" name="Google Shape;1120;p16"/>
          <p:cNvCxnSpPr>
            <a:stCxn id="1064" idx="6"/>
          </p:cNvCxnSpPr>
          <p:nvPr/>
        </p:nvCxnSpPr>
        <p:spPr>
          <a:xfrm rot="10800000" flipH="1">
            <a:off x="10380417" y="4461543"/>
            <a:ext cx="525000" cy="136800"/>
          </a:xfrm>
          <a:prstGeom prst="straightConnector1">
            <a:avLst/>
          </a:prstGeom>
          <a:noFill/>
          <a:ln w="19050" cap="flat" cmpd="sng">
            <a:solidFill>
              <a:schemeClr val="dk2"/>
            </a:solidFill>
            <a:prstDash val="dash"/>
            <a:miter lim="800000"/>
            <a:headEnd type="none" w="sm" len="sm"/>
            <a:tailEnd type="none" w="sm" len="sm"/>
          </a:ln>
        </p:spPr>
      </p:cxnSp>
      <p:cxnSp>
        <p:nvCxnSpPr>
          <p:cNvPr id="1121" name="Google Shape;1121;p16"/>
          <p:cNvCxnSpPr>
            <a:stCxn id="1066" idx="6"/>
          </p:cNvCxnSpPr>
          <p:nvPr/>
        </p:nvCxnSpPr>
        <p:spPr>
          <a:xfrm>
            <a:off x="7829699" y="2920564"/>
            <a:ext cx="465900" cy="300"/>
          </a:xfrm>
          <a:prstGeom prst="straightConnector1">
            <a:avLst/>
          </a:prstGeom>
          <a:noFill/>
          <a:ln w="19050" cap="flat" cmpd="sng">
            <a:solidFill>
              <a:schemeClr val="dk2"/>
            </a:solidFill>
            <a:prstDash val="dash"/>
            <a:miter lim="800000"/>
            <a:headEnd type="none" w="sm" len="sm"/>
            <a:tailEnd type="none" w="sm" len="sm"/>
          </a:ln>
        </p:spPr>
      </p:cxnSp>
      <p:grpSp>
        <p:nvGrpSpPr>
          <p:cNvPr id="1122" name="Google Shape;1122;p16"/>
          <p:cNvGrpSpPr/>
          <p:nvPr/>
        </p:nvGrpSpPr>
        <p:grpSpPr>
          <a:xfrm>
            <a:off x="2386707" y="4987564"/>
            <a:ext cx="2348664" cy="505185"/>
            <a:chOff x="4152901" y="1377951"/>
            <a:chExt cx="857250" cy="407988"/>
          </a:xfrm>
        </p:grpSpPr>
        <p:sp>
          <p:nvSpPr>
            <p:cNvPr id="1123" name="Google Shape;1123;p16"/>
            <p:cNvSpPr/>
            <p:nvPr/>
          </p:nvSpPr>
          <p:spPr>
            <a:xfrm>
              <a:off x="4152901" y="1377951"/>
              <a:ext cx="857250" cy="407988"/>
            </a:xfrm>
            <a:custGeom>
              <a:avLst/>
              <a:gdLst/>
              <a:ahLst/>
              <a:cxnLst/>
              <a:rect l="l" t="t" r="r" b="b"/>
              <a:pathLst>
                <a:path w="540" h="257" extrusionOk="0">
                  <a:moveTo>
                    <a:pt x="0" y="0"/>
                  </a:moveTo>
                  <a:lnTo>
                    <a:pt x="540" y="0"/>
                  </a:lnTo>
                  <a:lnTo>
                    <a:pt x="540" y="257"/>
                  </a:lnTo>
                  <a:lnTo>
                    <a:pt x="381" y="257"/>
                  </a:lnTo>
                  <a:lnTo>
                    <a:pt x="381" y="249"/>
                  </a:lnTo>
                  <a:lnTo>
                    <a:pt x="345" y="249"/>
                  </a:lnTo>
                  <a:lnTo>
                    <a:pt x="345" y="257"/>
                  </a:lnTo>
                  <a:lnTo>
                    <a:pt x="288" y="257"/>
                  </a:lnTo>
                  <a:lnTo>
                    <a:pt x="288" y="249"/>
                  </a:lnTo>
                  <a:lnTo>
                    <a:pt x="252" y="249"/>
                  </a:lnTo>
                  <a:lnTo>
                    <a:pt x="252" y="257"/>
                  </a:lnTo>
                  <a:lnTo>
                    <a:pt x="196" y="257"/>
                  </a:lnTo>
                  <a:lnTo>
                    <a:pt x="196" y="249"/>
                  </a:lnTo>
                  <a:lnTo>
                    <a:pt x="160" y="249"/>
                  </a:lnTo>
                  <a:lnTo>
                    <a:pt x="160" y="257"/>
                  </a:lnTo>
                  <a:lnTo>
                    <a:pt x="0" y="257"/>
                  </a:lnTo>
                  <a:lnTo>
                    <a:pt x="0" y="0"/>
                  </a:lnTo>
                  <a:close/>
                </a:path>
              </a:pathLst>
            </a:custGeom>
            <a:solidFill>
              <a:srgbClr val="E56C1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4" name="Google Shape;1124;p16"/>
            <p:cNvSpPr/>
            <p:nvPr/>
          </p:nvSpPr>
          <p:spPr>
            <a:xfrm>
              <a:off x="4183063"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5" name="Google Shape;1125;p16"/>
            <p:cNvSpPr/>
            <p:nvPr/>
          </p:nvSpPr>
          <p:spPr>
            <a:xfrm>
              <a:off x="4221163"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6" name="Google Shape;1126;p16"/>
            <p:cNvSpPr/>
            <p:nvPr/>
          </p:nvSpPr>
          <p:spPr>
            <a:xfrm>
              <a:off x="4260851"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7" name="Google Shape;1127;p16"/>
            <p:cNvSpPr/>
            <p:nvPr/>
          </p:nvSpPr>
          <p:spPr>
            <a:xfrm>
              <a:off x="4298951"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8" name="Google Shape;1128;p16"/>
            <p:cNvSpPr/>
            <p:nvPr/>
          </p:nvSpPr>
          <p:spPr>
            <a:xfrm>
              <a:off x="4338638"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9" name="Google Shape;1129;p16"/>
            <p:cNvSpPr/>
            <p:nvPr/>
          </p:nvSpPr>
          <p:spPr>
            <a:xfrm>
              <a:off x="4376738"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0" name="Google Shape;1130;p16"/>
            <p:cNvSpPr/>
            <p:nvPr/>
          </p:nvSpPr>
          <p:spPr>
            <a:xfrm>
              <a:off x="4416426"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1" name="Google Shape;1131;p16"/>
            <p:cNvSpPr/>
            <p:nvPr/>
          </p:nvSpPr>
          <p:spPr>
            <a:xfrm>
              <a:off x="4454526"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2" name="Google Shape;1132;p16"/>
            <p:cNvSpPr/>
            <p:nvPr/>
          </p:nvSpPr>
          <p:spPr>
            <a:xfrm>
              <a:off x="4494213"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3" name="Google Shape;1133;p16"/>
            <p:cNvSpPr/>
            <p:nvPr/>
          </p:nvSpPr>
          <p:spPr>
            <a:xfrm>
              <a:off x="4532313"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4" name="Google Shape;1134;p16"/>
            <p:cNvSpPr/>
            <p:nvPr/>
          </p:nvSpPr>
          <p:spPr>
            <a:xfrm>
              <a:off x="4572001"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5" name="Google Shape;1135;p16"/>
            <p:cNvSpPr/>
            <p:nvPr/>
          </p:nvSpPr>
          <p:spPr>
            <a:xfrm>
              <a:off x="4610101"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6" name="Google Shape;1136;p16"/>
            <p:cNvSpPr/>
            <p:nvPr/>
          </p:nvSpPr>
          <p:spPr>
            <a:xfrm>
              <a:off x="4649788"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7" name="Google Shape;1137;p16"/>
            <p:cNvSpPr/>
            <p:nvPr/>
          </p:nvSpPr>
          <p:spPr>
            <a:xfrm>
              <a:off x="4687888"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8" name="Google Shape;1138;p16"/>
            <p:cNvSpPr/>
            <p:nvPr/>
          </p:nvSpPr>
          <p:spPr>
            <a:xfrm>
              <a:off x="4727576"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9" name="Google Shape;1139;p16"/>
            <p:cNvSpPr/>
            <p:nvPr/>
          </p:nvSpPr>
          <p:spPr>
            <a:xfrm>
              <a:off x="4765676"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0" name="Google Shape;1140;p16"/>
            <p:cNvSpPr/>
            <p:nvPr/>
          </p:nvSpPr>
          <p:spPr>
            <a:xfrm>
              <a:off x="4805363"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1" name="Google Shape;1141;p16"/>
            <p:cNvSpPr/>
            <p:nvPr/>
          </p:nvSpPr>
          <p:spPr>
            <a:xfrm>
              <a:off x="4843463"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2" name="Google Shape;1142;p16"/>
            <p:cNvSpPr/>
            <p:nvPr/>
          </p:nvSpPr>
          <p:spPr>
            <a:xfrm>
              <a:off x="4883151"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3" name="Google Shape;1143;p16"/>
            <p:cNvSpPr/>
            <p:nvPr/>
          </p:nvSpPr>
          <p:spPr>
            <a:xfrm>
              <a:off x="4921251"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4" name="Google Shape;1144;p16"/>
            <p:cNvSpPr/>
            <p:nvPr/>
          </p:nvSpPr>
          <p:spPr>
            <a:xfrm>
              <a:off x="4960938" y="1389063"/>
              <a:ext cx="20638" cy="374650"/>
            </a:xfrm>
            <a:prstGeom prst="rect">
              <a:avLst/>
            </a:prstGeom>
            <a:solidFill>
              <a:srgbClr val="DD56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145" name="Google Shape;1145;p16"/>
          <p:cNvGrpSpPr/>
          <p:nvPr/>
        </p:nvGrpSpPr>
        <p:grpSpPr>
          <a:xfrm>
            <a:off x="2386707" y="5554784"/>
            <a:ext cx="2348664" cy="505185"/>
            <a:chOff x="4152901" y="1377951"/>
            <a:chExt cx="857250" cy="407988"/>
          </a:xfrm>
        </p:grpSpPr>
        <p:sp>
          <p:nvSpPr>
            <p:cNvPr id="1146" name="Google Shape;1146;p16"/>
            <p:cNvSpPr/>
            <p:nvPr/>
          </p:nvSpPr>
          <p:spPr>
            <a:xfrm>
              <a:off x="4152901" y="1377951"/>
              <a:ext cx="857250" cy="407988"/>
            </a:xfrm>
            <a:custGeom>
              <a:avLst/>
              <a:gdLst/>
              <a:ahLst/>
              <a:cxnLst/>
              <a:rect l="l" t="t" r="r" b="b"/>
              <a:pathLst>
                <a:path w="540" h="257" extrusionOk="0">
                  <a:moveTo>
                    <a:pt x="0" y="0"/>
                  </a:moveTo>
                  <a:lnTo>
                    <a:pt x="540" y="0"/>
                  </a:lnTo>
                  <a:lnTo>
                    <a:pt x="540" y="257"/>
                  </a:lnTo>
                  <a:lnTo>
                    <a:pt x="381" y="257"/>
                  </a:lnTo>
                  <a:lnTo>
                    <a:pt x="381" y="249"/>
                  </a:lnTo>
                  <a:lnTo>
                    <a:pt x="345" y="249"/>
                  </a:lnTo>
                  <a:lnTo>
                    <a:pt x="345" y="257"/>
                  </a:lnTo>
                  <a:lnTo>
                    <a:pt x="288" y="257"/>
                  </a:lnTo>
                  <a:lnTo>
                    <a:pt x="288" y="249"/>
                  </a:lnTo>
                  <a:lnTo>
                    <a:pt x="252" y="249"/>
                  </a:lnTo>
                  <a:lnTo>
                    <a:pt x="252" y="257"/>
                  </a:lnTo>
                  <a:lnTo>
                    <a:pt x="196" y="257"/>
                  </a:lnTo>
                  <a:lnTo>
                    <a:pt x="196" y="249"/>
                  </a:lnTo>
                  <a:lnTo>
                    <a:pt x="160" y="249"/>
                  </a:lnTo>
                  <a:lnTo>
                    <a:pt x="160" y="257"/>
                  </a:lnTo>
                  <a:lnTo>
                    <a:pt x="0" y="257"/>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7" name="Google Shape;1147;p16"/>
            <p:cNvSpPr/>
            <p:nvPr/>
          </p:nvSpPr>
          <p:spPr>
            <a:xfrm>
              <a:off x="4183063"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8" name="Google Shape;1148;p16"/>
            <p:cNvSpPr/>
            <p:nvPr/>
          </p:nvSpPr>
          <p:spPr>
            <a:xfrm>
              <a:off x="4221163"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9" name="Google Shape;1149;p16"/>
            <p:cNvSpPr/>
            <p:nvPr/>
          </p:nvSpPr>
          <p:spPr>
            <a:xfrm>
              <a:off x="4260851"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0" name="Google Shape;1150;p16"/>
            <p:cNvSpPr/>
            <p:nvPr/>
          </p:nvSpPr>
          <p:spPr>
            <a:xfrm>
              <a:off x="4298951"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1" name="Google Shape;1151;p16"/>
            <p:cNvSpPr/>
            <p:nvPr/>
          </p:nvSpPr>
          <p:spPr>
            <a:xfrm>
              <a:off x="4338638"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2" name="Google Shape;1152;p16"/>
            <p:cNvSpPr/>
            <p:nvPr/>
          </p:nvSpPr>
          <p:spPr>
            <a:xfrm>
              <a:off x="4376738"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3" name="Google Shape;1153;p16"/>
            <p:cNvSpPr/>
            <p:nvPr/>
          </p:nvSpPr>
          <p:spPr>
            <a:xfrm>
              <a:off x="4416426"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4" name="Google Shape;1154;p16"/>
            <p:cNvSpPr/>
            <p:nvPr/>
          </p:nvSpPr>
          <p:spPr>
            <a:xfrm>
              <a:off x="4454526"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5" name="Google Shape;1155;p16"/>
            <p:cNvSpPr/>
            <p:nvPr/>
          </p:nvSpPr>
          <p:spPr>
            <a:xfrm>
              <a:off x="4494213"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6" name="Google Shape;1156;p16"/>
            <p:cNvSpPr/>
            <p:nvPr/>
          </p:nvSpPr>
          <p:spPr>
            <a:xfrm>
              <a:off x="4532313"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7" name="Google Shape;1157;p16"/>
            <p:cNvSpPr/>
            <p:nvPr/>
          </p:nvSpPr>
          <p:spPr>
            <a:xfrm>
              <a:off x="4572001"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8" name="Google Shape;1158;p16"/>
            <p:cNvSpPr/>
            <p:nvPr/>
          </p:nvSpPr>
          <p:spPr>
            <a:xfrm>
              <a:off x="4610101"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9" name="Google Shape;1159;p16"/>
            <p:cNvSpPr/>
            <p:nvPr/>
          </p:nvSpPr>
          <p:spPr>
            <a:xfrm>
              <a:off x="4649788"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0" name="Google Shape;1160;p16"/>
            <p:cNvSpPr/>
            <p:nvPr/>
          </p:nvSpPr>
          <p:spPr>
            <a:xfrm>
              <a:off x="4687888"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1" name="Google Shape;1161;p16"/>
            <p:cNvSpPr/>
            <p:nvPr/>
          </p:nvSpPr>
          <p:spPr>
            <a:xfrm>
              <a:off x="4727576"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2" name="Google Shape;1162;p16"/>
            <p:cNvSpPr/>
            <p:nvPr/>
          </p:nvSpPr>
          <p:spPr>
            <a:xfrm>
              <a:off x="4765676"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3" name="Google Shape;1163;p16"/>
            <p:cNvSpPr/>
            <p:nvPr/>
          </p:nvSpPr>
          <p:spPr>
            <a:xfrm>
              <a:off x="4805363"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4" name="Google Shape;1164;p16"/>
            <p:cNvSpPr/>
            <p:nvPr/>
          </p:nvSpPr>
          <p:spPr>
            <a:xfrm>
              <a:off x="4843463"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5" name="Google Shape;1165;p16"/>
            <p:cNvSpPr/>
            <p:nvPr/>
          </p:nvSpPr>
          <p:spPr>
            <a:xfrm>
              <a:off x="4883151"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6" name="Google Shape;1166;p16"/>
            <p:cNvSpPr/>
            <p:nvPr/>
          </p:nvSpPr>
          <p:spPr>
            <a:xfrm>
              <a:off x="4921251"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7" name="Google Shape;1167;p16"/>
            <p:cNvSpPr/>
            <p:nvPr/>
          </p:nvSpPr>
          <p:spPr>
            <a:xfrm>
              <a:off x="4960938" y="1389063"/>
              <a:ext cx="20638" cy="37465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68" name="Google Shape;1168;p16"/>
          <p:cNvSpPr txBox="1"/>
          <p:nvPr/>
        </p:nvSpPr>
        <p:spPr>
          <a:xfrm>
            <a:off x="2313940" y="4393630"/>
            <a:ext cx="2360625"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Calibri"/>
                <a:ea typeface="Calibri"/>
                <a:cs typeface="Calibri"/>
                <a:sym typeface="Calibri"/>
              </a:rPr>
              <a:t>CARGO LOAD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2"/>
                </a:solidFill>
                <a:latin typeface="Calibri"/>
                <a:ea typeface="Calibri"/>
                <a:cs typeface="Calibri"/>
                <a:sym typeface="Calibri"/>
              </a:rPr>
              <a:t>PER YEARS</a:t>
            </a:r>
            <a:endParaRPr sz="1400" b="0" i="0" u="none" strike="noStrike" cap="none">
              <a:solidFill>
                <a:srgbClr val="000000"/>
              </a:solidFill>
              <a:latin typeface="Arial"/>
              <a:ea typeface="Arial"/>
              <a:cs typeface="Arial"/>
              <a:sym typeface="Arial"/>
            </a:endParaRPr>
          </a:p>
        </p:txBody>
      </p:sp>
      <p:sp>
        <p:nvSpPr>
          <p:cNvPr id="1169" name="Google Shape;1169;p16"/>
          <p:cNvSpPr/>
          <p:nvPr/>
        </p:nvSpPr>
        <p:spPr>
          <a:xfrm>
            <a:off x="4065566" y="4438155"/>
            <a:ext cx="669804" cy="4740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0" name="Google Shape;1170;p16"/>
          <p:cNvSpPr txBox="1"/>
          <p:nvPr/>
        </p:nvSpPr>
        <p:spPr>
          <a:xfrm>
            <a:off x="4066518" y="4493557"/>
            <a:ext cx="668851"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alibri"/>
                <a:ea typeface="Calibri"/>
                <a:cs typeface="Calibri"/>
                <a:sym typeface="Calibri"/>
              </a:rPr>
              <a:t>&gt;85%</a:t>
            </a:r>
            <a:endParaRPr sz="1400" b="0" i="0" u="none" strike="noStrike" cap="none">
              <a:solidFill>
                <a:srgbClr val="000000"/>
              </a:solidFill>
              <a:latin typeface="Arial"/>
              <a:ea typeface="Arial"/>
              <a:cs typeface="Arial"/>
              <a:sym typeface="Arial"/>
            </a:endParaRPr>
          </a:p>
        </p:txBody>
      </p:sp>
      <p:grpSp>
        <p:nvGrpSpPr>
          <p:cNvPr id="1171" name="Google Shape;1171;p16"/>
          <p:cNvGrpSpPr/>
          <p:nvPr/>
        </p:nvGrpSpPr>
        <p:grpSpPr>
          <a:xfrm>
            <a:off x="7254824" y="5050465"/>
            <a:ext cx="3377813" cy="1018934"/>
            <a:chOff x="7305041" y="5020061"/>
            <a:chExt cx="3377813" cy="1018934"/>
          </a:xfrm>
        </p:grpSpPr>
        <p:grpSp>
          <p:nvGrpSpPr>
            <p:cNvPr id="1172" name="Google Shape;1172;p16"/>
            <p:cNvGrpSpPr/>
            <p:nvPr/>
          </p:nvGrpSpPr>
          <p:grpSpPr>
            <a:xfrm>
              <a:off x="7305041" y="5023529"/>
              <a:ext cx="753442" cy="649519"/>
              <a:chOff x="7305041" y="5023529"/>
              <a:chExt cx="753442" cy="649519"/>
            </a:xfrm>
          </p:grpSpPr>
          <p:sp>
            <p:nvSpPr>
              <p:cNvPr id="1173" name="Google Shape;1173;p16"/>
              <p:cNvSpPr/>
              <p:nvPr/>
            </p:nvSpPr>
            <p:spPr>
              <a:xfrm>
                <a:off x="7305041" y="5023529"/>
                <a:ext cx="753442" cy="649519"/>
              </a:xfrm>
              <a:prstGeom prst="hexagon">
                <a:avLst>
                  <a:gd name="adj" fmla="val 25000"/>
                  <a:gd name="vf" fmla="val 115470"/>
                </a:avLst>
              </a:prstGeom>
              <a:solidFill>
                <a:schemeClr val="accent1"/>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4" name="Google Shape;1174;p16"/>
              <p:cNvSpPr txBox="1"/>
              <p:nvPr/>
            </p:nvSpPr>
            <p:spPr>
              <a:xfrm>
                <a:off x="7337181" y="5101752"/>
                <a:ext cx="668851"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By Air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&gt;85%</a:t>
                </a:r>
                <a:endParaRPr sz="1400" b="0" i="0" u="none" strike="noStrike" cap="none">
                  <a:solidFill>
                    <a:srgbClr val="000000"/>
                  </a:solidFill>
                  <a:latin typeface="Arial"/>
                  <a:ea typeface="Arial"/>
                  <a:cs typeface="Arial"/>
                  <a:sym typeface="Arial"/>
                </a:endParaRPr>
              </a:p>
            </p:txBody>
          </p:sp>
        </p:grpSp>
        <p:grpSp>
          <p:nvGrpSpPr>
            <p:cNvPr id="1175" name="Google Shape;1175;p16"/>
            <p:cNvGrpSpPr/>
            <p:nvPr/>
          </p:nvGrpSpPr>
          <p:grpSpPr>
            <a:xfrm>
              <a:off x="7963497" y="5389476"/>
              <a:ext cx="753442" cy="649519"/>
              <a:chOff x="7305041" y="5023529"/>
              <a:chExt cx="753442" cy="649519"/>
            </a:xfrm>
          </p:grpSpPr>
          <p:sp>
            <p:nvSpPr>
              <p:cNvPr id="1176" name="Google Shape;1176;p16"/>
              <p:cNvSpPr/>
              <p:nvPr/>
            </p:nvSpPr>
            <p:spPr>
              <a:xfrm>
                <a:off x="7305041" y="5023529"/>
                <a:ext cx="753442" cy="649519"/>
              </a:xfrm>
              <a:prstGeom prst="hexagon">
                <a:avLst>
                  <a:gd name="adj" fmla="val 25000"/>
                  <a:gd name="vf" fmla="val 115470"/>
                </a:avLst>
              </a:prstGeom>
              <a:solidFill>
                <a:schemeClr val="accent2"/>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7" name="Google Shape;1177;p16"/>
              <p:cNvSpPr txBox="1"/>
              <p:nvPr/>
            </p:nvSpPr>
            <p:spPr>
              <a:xfrm>
                <a:off x="7337181" y="5101752"/>
                <a:ext cx="66885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By Sea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&gt;85%</a:t>
                </a:r>
                <a:endParaRPr sz="1400" b="0" i="0" u="none" strike="noStrike" cap="none">
                  <a:solidFill>
                    <a:srgbClr val="000000"/>
                  </a:solidFill>
                  <a:latin typeface="Arial"/>
                  <a:ea typeface="Arial"/>
                  <a:cs typeface="Arial"/>
                  <a:sym typeface="Arial"/>
                </a:endParaRPr>
              </a:p>
            </p:txBody>
          </p:sp>
        </p:grpSp>
        <p:grpSp>
          <p:nvGrpSpPr>
            <p:cNvPr id="1178" name="Google Shape;1178;p16"/>
            <p:cNvGrpSpPr/>
            <p:nvPr/>
          </p:nvGrpSpPr>
          <p:grpSpPr>
            <a:xfrm>
              <a:off x="8616597" y="5022432"/>
              <a:ext cx="753442" cy="649519"/>
              <a:chOff x="7305041" y="5023529"/>
              <a:chExt cx="753442" cy="649519"/>
            </a:xfrm>
          </p:grpSpPr>
          <p:sp>
            <p:nvSpPr>
              <p:cNvPr id="1179" name="Google Shape;1179;p16"/>
              <p:cNvSpPr/>
              <p:nvPr/>
            </p:nvSpPr>
            <p:spPr>
              <a:xfrm>
                <a:off x="7305041" y="5023529"/>
                <a:ext cx="753442" cy="649519"/>
              </a:xfrm>
              <a:prstGeom prst="hexagon">
                <a:avLst>
                  <a:gd name="adj" fmla="val 25000"/>
                  <a:gd name="vf" fmla="val 115470"/>
                </a:avLst>
              </a:prstGeom>
              <a:solidFill>
                <a:schemeClr val="accent3"/>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0" name="Google Shape;1180;p16"/>
              <p:cNvSpPr txBox="1"/>
              <p:nvPr/>
            </p:nvSpPr>
            <p:spPr>
              <a:xfrm>
                <a:off x="7329136" y="5110315"/>
                <a:ext cx="697898"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By Land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&gt;85%</a:t>
                </a:r>
                <a:endParaRPr sz="1400" b="0" i="0" u="none" strike="noStrike" cap="none">
                  <a:solidFill>
                    <a:srgbClr val="000000"/>
                  </a:solidFill>
                  <a:latin typeface="Arial"/>
                  <a:ea typeface="Arial"/>
                  <a:cs typeface="Arial"/>
                  <a:sym typeface="Arial"/>
                </a:endParaRPr>
              </a:p>
            </p:txBody>
          </p:sp>
        </p:grpSp>
        <p:grpSp>
          <p:nvGrpSpPr>
            <p:cNvPr id="1181" name="Google Shape;1181;p16"/>
            <p:cNvGrpSpPr/>
            <p:nvPr/>
          </p:nvGrpSpPr>
          <p:grpSpPr>
            <a:xfrm>
              <a:off x="9275913" y="5389476"/>
              <a:ext cx="753442" cy="649519"/>
              <a:chOff x="7305041" y="5023529"/>
              <a:chExt cx="753442" cy="649519"/>
            </a:xfrm>
          </p:grpSpPr>
          <p:sp>
            <p:nvSpPr>
              <p:cNvPr id="1182" name="Google Shape;1182;p16"/>
              <p:cNvSpPr/>
              <p:nvPr/>
            </p:nvSpPr>
            <p:spPr>
              <a:xfrm>
                <a:off x="7305041" y="5023529"/>
                <a:ext cx="753442" cy="649519"/>
              </a:xfrm>
              <a:prstGeom prst="hexagon">
                <a:avLst>
                  <a:gd name="adj" fmla="val 25000"/>
                  <a:gd name="vf" fmla="val 115470"/>
                </a:avLst>
              </a:prstGeom>
              <a:solidFill>
                <a:schemeClr val="accent4"/>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3" name="Google Shape;1183;p16"/>
              <p:cNvSpPr txBox="1"/>
              <p:nvPr/>
            </p:nvSpPr>
            <p:spPr>
              <a:xfrm>
                <a:off x="7337181" y="5101752"/>
                <a:ext cx="689092"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Railway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&gt;85%</a:t>
                </a:r>
                <a:endParaRPr sz="1400" b="0" i="0" u="none" strike="noStrike" cap="none">
                  <a:solidFill>
                    <a:srgbClr val="000000"/>
                  </a:solidFill>
                  <a:latin typeface="Arial"/>
                  <a:ea typeface="Arial"/>
                  <a:cs typeface="Arial"/>
                  <a:sym typeface="Arial"/>
                </a:endParaRPr>
              </a:p>
            </p:txBody>
          </p:sp>
        </p:grpSp>
        <p:grpSp>
          <p:nvGrpSpPr>
            <p:cNvPr id="1184" name="Google Shape;1184;p16"/>
            <p:cNvGrpSpPr/>
            <p:nvPr/>
          </p:nvGrpSpPr>
          <p:grpSpPr>
            <a:xfrm>
              <a:off x="9929412" y="5020061"/>
              <a:ext cx="753442" cy="649519"/>
              <a:chOff x="7305041" y="5023529"/>
              <a:chExt cx="753442" cy="649519"/>
            </a:xfrm>
          </p:grpSpPr>
          <p:sp>
            <p:nvSpPr>
              <p:cNvPr id="1185" name="Google Shape;1185;p16"/>
              <p:cNvSpPr/>
              <p:nvPr/>
            </p:nvSpPr>
            <p:spPr>
              <a:xfrm>
                <a:off x="7305041" y="5023529"/>
                <a:ext cx="753442" cy="649519"/>
              </a:xfrm>
              <a:prstGeom prst="hexagon">
                <a:avLst>
                  <a:gd name="adj" fmla="val 25000"/>
                  <a:gd name="vf" fmla="val 115470"/>
                </a:avLst>
              </a:prstGeom>
              <a:solidFill>
                <a:schemeClr val="accent5"/>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6" name="Google Shape;1186;p16"/>
              <p:cNvSpPr txBox="1"/>
              <p:nvPr/>
            </p:nvSpPr>
            <p:spPr>
              <a:xfrm>
                <a:off x="7337181" y="5101752"/>
                <a:ext cx="668851"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Cargo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&gt;85%</a:t>
                </a:r>
                <a:endParaRPr sz="1400" b="0" i="0" u="none" strike="noStrike" cap="none">
                  <a:solidFill>
                    <a:srgbClr val="000000"/>
                  </a:solidFill>
                  <a:latin typeface="Arial"/>
                  <a:ea typeface="Arial"/>
                  <a:cs typeface="Arial"/>
                  <a:sym typeface="Arial"/>
                </a:endParaRPr>
              </a:p>
            </p:txBody>
          </p:sp>
        </p:grpSp>
      </p:grpSp>
      <p:sp>
        <p:nvSpPr>
          <p:cNvPr id="1187" name="Google Shape;1187;p16"/>
          <p:cNvSpPr/>
          <p:nvPr/>
        </p:nvSpPr>
        <p:spPr>
          <a:xfrm>
            <a:off x="6041868" y="4302254"/>
            <a:ext cx="405657" cy="40565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88" name="Google Shape;1188;p16"/>
          <p:cNvGrpSpPr/>
          <p:nvPr/>
        </p:nvGrpSpPr>
        <p:grpSpPr>
          <a:xfrm>
            <a:off x="6138475" y="4395171"/>
            <a:ext cx="216851" cy="248915"/>
            <a:chOff x="8373382" y="1512670"/>
            <a:chExt cx="407988" cy="468313"/>
          </a:xfrm>
        </p:grpSpPr>
        <p:sp>
          <p:nvSpPr>
            <p:cNvPr id="1189" name="Google Shape;1189;p16"/>
            <p:cNvSpPr/>
            <p:nvPr/>
          </p:nvSpPr>
          <p:spPr>
            <a:xfrm>
              <a:off x="8500382" y="1512670"/>
              <a:ext cx="150813" cy="468313"/>
            </a:xfrm>
            <a:custGeom>
              <a:avLst/>
              <a:gdLst/>
              <a:ahLst/>
              <a:cxnLst/>
              <a:rect l="l" t="t" r="r" b="b"/>
              <a:pathLst>
                <a:path w="440" h="1369" extrusionOk="0">
                  <a:moveTo>
                    <a:pt x="290" y="1164"/>
                  </a:moveTo>
                  <a:lnTo>
                    <a:pt x="365" y="323"/>
                  </a:lnTo>
                  <a:cubicBezTo>
                    <a:pt x="368" y="270"/>
                    <a:pt x="358" y="217"/>
                    <a:pt x="336" y="169"/>
                  </a:cubicBezTo>
                  <a:lnTo>
                    <a:pt x="293" y="55"/>
                  </a:lnTo>
                  <a:cubicBezTo>
                    <a:pt x="268" y="0"/>
                    <a:pt x="190" y="0"/>
                    <a:pt x="165" y="55"/>
                  </a:cubicBezTo>
                  <a:lnTo>
                    <a:pt x="122" y="169"/>
                  </a:lnTo>
                  <a:cubicBezTo>
                    <a:pt x="100" y="217"/>
                    <a:pt x="90" y="270"/>
                    <a:pt x="93" y="323"/>
                  </a:cubicBezTo>
                  <a:lnTo>
                    <a:pt x="166" y="1147"/>
                  </a:lnTo>
                  <a:lnTo>
                    <a:pt x="16" y="1297"/>
                  </a:lnTo>
                  <a:cubicBezTo>
                    <a:pt x="6" y="1307"/>
                    <a:pt x="0" y="1321"/>
                    <a:pt x="0" y="1336"/>
                  </a:cubicBezTo>
                  <a:lnTo>
                    <a:pt x="0" y="1349"/>
                  </a:lnTo>
                  <a:cubicBezTo>
                    <a:pt x="0" y="1361"/>
                    <a:pt x="12" y="1369"/>
                    <a:pt x="22" y="1364"/>
                  </a:cubicBezTo>
                  <a:lnTo>
                    <a:pt x="186" y="1288"/>
                  </a:lnTo>
                  <a:cubicBezTo>
                    <a:pt x="194" y="1298"/>
                    <a:pt x="206" y="1305"/>
                    <a:pt x="220" y="1305"/>
                  </a:cubicBezTo>
                  <a:lnTo>
                    <a:pt x="229" y="1305"/>
                  </a:lnTo>
                  <a:lnTo>
                    <a:pt x="238" y="1305"/>
                  </a:lnTo>
                  <a:cubicBezTo>
                    <a:pt x="249" y="1305"/>
                    <a:pt x="259" y="1301"/>
                    <a:pt x="266" y="1294"/>
                  </a:cubicBezTo>
                  <a:lnTo>
                    <a:pt x="417" y="1364"/>
                  </a:lnTo>
                  <a:cubicBezTo>
                    <a:pt x="428" y="1369"/>
                    <a:pt x="440" y="1361"/>
                    <a:pt x="440" y="1349"/>
                  </a:cubicBezTo>
                  <a:lnTo>
                    <a:pt x="440" y="1336"/>
                  </a:lnTo>
                  <a:cubicBezTo>
                    <a:pt x="440" y="1321"/>
                    <a:pt x="434" y="1307"/>
                    <a:pt x="423" y="1297"/>
                  </a:cubicBezTo>
                  <a:lnTo>
                    <a:pt x="290"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0" name="Google Shape;1190;p16"/>
            <p:cNvSpPr/>
            <p:nvPr/>
          </p:nvSpPr>
          <p:spPr>
            <a:xfrm>
              <a:off x="8373382" y="1682532"/>
              <a:ext cx="153988" cy="134938"/>
            </a:xfrm>
            <a:custGeom>
              <a:avLst/>
              <a:gdLst/>
              <a:ahLst/>
              <a:cxnLst/>
              <a:rect l="l" t="t" r="r" b="b"/>
              <a:pathLst>
                <a:path w="449" h="392" extrusionOk="0">
                  <a:moveTo>
                    <a:pt x="428" y="0"/>
                  </a:moveTo>
                  <a:lnTo>
                    <a:pt x="25" y="295"/>
                  </a:lnTo>
                  <a:cubicBezTo>
                    <a:pt x="9" y="306"/>
                    <a:pt x="0" y="324"/>
                    <a:pt x="0" y="343"/>
                  </a:cubicBezTo>
                  <a:lnTo>
                    <a:pt x="0" y="373"/>
                  </a:lnTo>
                  <a:cubicBezTo>
                    <a:pt x="0" y="384"/>
                    <a:pt x="11" y="392"/>
                    <a:pt x="21" y="388"/>
                  </a:cubicBezTo>
                  <a:lnTo>
                    <a:pt x="449" y="236"/>
                  </a:lnTo>
                  <a:lnTo>
                    <a:pt x="42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1" name="Google Shape;1191;p16"/>
            <p:cNvSpPr/>
            <p:nvPr/>
          </p:nvSpPr>
          <p:spPr>
            <a:xfrm>
              <a:off x="8628970" y="1684120"/>
              <a:ext cx="152400" cy="133350"/>
            </a:xfrm>
            <a:custGeom>
              <a:avLst/>
              <a:gdLst/>
              <a:ahLst/>
              <a:cxnLst/>
              <a:rect l="l" t="t" r="r" b="b"/>
              <a:pathLst>
                <a:path w="446" h="389" extrusionOk="0">
                  <a:moveTo>
                    <a:pt x="421" y="292"/>
                  </a:moveTo>
                  <a:lnTo>
                    <a:pt x="21" y="0"/>
                  </a:lnTo>
                  <a:lnTo>
                    <a:pt x="0" y="235"/>
                  </a:lnTo>
                  <a:lnTo>
                    <a:pt x="424" y="385"/>
                  </a:lnTo>
                  <a:cubicBezTo>
                    <a:pt x="435" y="389"/>
                    <a:pt x="446" y="381"/>
                    <a:pt x="446" y="370"/>
                  </a:cubicBezTo>
                  <a:lnTo>
                    <a:pt x="446" y="340"/>
                  </a:lnTo>
                  <a:cubicBezTo>
                    <a:pt x="446" y="321"/>
                    <a:pt x="437" y="303"/>
                    <a:pt x="421"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24" name="TextBox 423">
            <a:extLst>
              <a:ext uri="{FF2B5EF4-FFF2-40B4-BE49-F238E27FC236}">
                <a16:creationId xmlns:a16="http://schemas.microsoft.com/office/drawing/2014/main" id="{7E926F35-DD61-4C24-8A1E-F2892713F114}"/>
              </a:ext>
            </a:extLst>
          </p:cNvPr>
          <p:cNvSpPr txBox="1"/>
          <p:nvPr/>
        </p:nvSpPr>
        <p:spPr>
          <a:xfrm>
            <a:off x="506746" y="601983"/>
            <a:ext cx="11182525" cy="584775"/>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595959"/>
                </a:solidFill>
                <a:latin typeface="Lato Black"/>
                <a:ea typeface="Lato Black"/>
                <a:cs typeface="Lato Black"/>
                <a:sym typeface="Lato Black"/>
              </a:rPr>
              <a:t>IMPORT </a:t>
            </a:r>
            <a:r>
              <a:rPr lang="en-US" sz="3200" b="1" i="0" u="none" strike="noStrike" cap="none" dirty="0">
                <a:solidFill>
                  <a:schemeClr val="accent2"/>
                </a:solidFill>
                <a:latin typeface="Lato Black"/>
                <a:ea typeface="Lato Black"/>
                <a:cs typeface="Lato Black"/>
                <a:sym typeface="Lato Black"/>
              </a:rPr>
              <a:t>EXPORT</a:t>
            </a:r>
            <a:endParaRPr lang="en-US" sz="1400" b="0" i="0" u="none" strike="noStrike" cap="none" dirty="0">
              <a:solidFill>
                <a:srgbClr val="000000"/>
              </a:solidFill>
              <a:latin typeface="Arial"/>
              <a:ea typeface="Arial"/>
              <a:cs typeface="Arial"/>
              <a:sym typeface="Arial"/>
            </a:endParaRPr>
          </a:p>
        </p:txBody>
      </p:sp>
      <p:sp>
        <p:nvSpPr>
          <p:cNvPr id="425" name="TextBox 424">
            <a:extLst>
              <a:ext uri="{FF2B5EF4-FFF2-40B4-BE49-F238E27FC236}">
                <a16:creationId xmlns:a16="http://schemas.microsoft.com/office/drawing/2014/main" id="{848E10DA-D292-44EA-A3C9-9EE1AD8864C3}"/>
              </a:ext>
            </a:extLst>
          </p:cNvPr>
          <p:cNvSpPr txBox="1"/>
          <p:nvPr/>
        </p:nvSpPr>
        <p:spPr>
          <a:xfrm>
            <a:off x="504736" y="6346665"/>
            <a:ext cx="11060247" cy="369332"/>
          </a:xfrm>
          <a:prstGeom prst="rect">
            <a:avLst/>
          </a:prstGeom>
          <a:noFill/>
        </p:spPr>
        <p:txBody>
          <a:bodyPr wrap="square" rtlCol="0">
            <a:spAutoFit/>
          </a:bodyPr>
          <a:lstStyle/>
          <a:p>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POWER</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SLIDES</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GB" sz="900" b="1" dirty="0">
                <a:solidFill>
                  <a:srgbClr val="00A5FD"/>
                </a:solidFill>
                <a:latin typeface="Lato Black" panose="020F0502020204030203" pitchFamily="34" charset="0"/>
                <a:ea typeface="Lato Black" panose="020F0502020204030203" pitchFamily="34" charset="0"/>
                <a:cs typeface="Lato Black" panose="020F0502020204030203" pitchFamily="34" charset="0"/>
              </a:rPr>
              <a:t>       WWW.POWERSLIDES.COM </a:t>
            </a:r>
            <a:r>
              <a:rPr lang="en-GB" sz="900" b="1" dirty="0">
                <a:solidFill>
                  <a:schemeClr val="tx1">
                    <a:lumMod val="65000"/>
                    <a:lumOff val="35000"/>
                  </a:schemeClr>
                </a:solidFill>
                <a:latin typeface="Lato Black" panose="020F0502020204030203" pitchFamily="34" charset="0"/>
                <a:ea typeface="Lato Black" panose="020F0502020204030203" pitchFamily="34" charset="0"/>
                <a:cs typeface="Lato Black" panose="020F0502020204030203" pitchFamily="34" charset="0"/>
              </a:rPr>
              <a:t>						</a:t>
            </a:r>
            <a:endParaRPr lang="en-GB" sz="900" b="1" dirty="0">
              <a:solidFill>
                <a:srgbClr val="009999"/>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26" name="Slide Number Placeholder 5">
            <a:extLst>
              <a:ext uri="{FF2B5EF4-FFF2-40B4-BE49-F238E27FC236}">
                <a16:creationId xmlns:a16="http://schemas.microsoft.com/office/drawing/2014/main" id="{6F7B906B-1097-45AC-9ADF-DF6ED6A71EA3}"/>
              </a:ext>
            </a:extLst>
          </p:cNvPr>
          <p:cNvSpPr txBox="1">
            <a:spLocks/>
          </p:cNvSpPr>
          <p:nvPr/>
        </p:nvSpPr>
        <p:spPr>
          <a:xfrm>
            <a:off x="5571650" y="6364663"/>
            <a:ext cx="216000" cy="216000"/>
          </a:xfrm>
          <a:prstGeom prst="ellipse">
            <a:avLst/>
          </a:prstGeom>
          <a:solidFill>
            <a:srgbClr val="00A5FD"/>
          </a:solidFill>
        </p:spPr>
        <p:txBody>
          <a:bodyPr vert="horz" lIns="91440" tIns="45720" rIns="91440" bIns="45720" rtlCol="0" anchor="ctr"/>
          <a:lstStyle>
            <a:defPPr>
              <a:defRPr lang="en-US"/>
            </a:defPPr>
            <a:lvl1pPr marL="0" algn="ct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4</a:t>
            </a:r>
          </a:p>
        </p:txBody>
      </p:sp>
      <p:cxnSp>
        <p:nvCxnSpPr>
          <p:cNvPr id="427" name="Straight Connector 426">
            <a:extLst>
              <a:ext uri="{FF2B5EF4-FFF2-40B4-BE49-F238E27FC236}">
                <a16:creationId xmlns:a16="http://schemas.microsoft.com/office/drawing/2014/main" id="{08393D2A-80C4-4AAF-A580-DFF030B78A1F}"/>
              </a:ext>
            </a:extLst>
          </p:cNvPr>
          <p:cNvCxnSpPr/>
          <p:nvPr/>
        </p:nvCxnSpPr>
        <p:spPr>
          <a:xfrm flipH="1">
            <a:off x="5981846" y="6472238"/>
            <a:ext cx="3758400"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428" name="Straight Connector 427">
            <a:extLst>
              <a:ext uri="{FF2B5EF4-FFF2-40B4-BE49-F238E27FC236}">
                <a16:creationId xmlns:a16="http://schemas.microsoft.com/office/drawing/2014/main" id="{CFD68B82-4E47-4AEB-9727-2FC30276F48B}"/>
              </a:ext>
            </a:extLst>
          </p:cNvPr>
          <p:cNvCxnSpPr>
            <a:cxnSpLocks/>
          </p:cNvCxnSpPr>
          <p:nvPr/>
        </p:nvCxnSpPr>
        <p:spPr>
          <a:xfrm flipH="1">
            <a:off x="1575770" y="6472238"/>
            <a:ext cx="3757611" cy="0"/>
          </a:xfrm>
          <a:prstGeom prst="line">
            <a:avLst/>
          </a:prstGeom>
          <a:ln>
            <a:solidFill>
              <a:srgbClr val="00A5FD"/>
            </a:solidFill>
          </a:ln>
        </p:spPr>
        <p:style>
          <a:lnRef idx="1">
            <a:schemeClr val="accent2"/>
          </a:lnRef>
          <a:fillRef idx="0">
            <a:schemeClr val="accent2"/>
          </a:fillRef>
          <a:effectRef idx="0">
            <a:schemeClr val="accent2"/>
          </a:effectRef>
          <a:fontRef idx="minor">
            <a:schemeClr val="tx1"/>
          </a:fontRef>
        </p:style>
      </p:cxnSp>
      <p:cxnSp>
        <p:nvCxnSpPr>
          <p:cNvPr id="429" name="Straight Connector 428">
            <a:extLst>
              <a:ext uri="{FF2B5EF4-FFF2-40B4-BE49-F238E27FC236}">
                <a16:creationId xmlns:a16="http://schemas.microsoft.com/office/drawing/2014/main" id="{93D158C7-94C0-4B48-946D-5806D066A9BB}"/>
              </a:ext>
            </a:extLst>
          </p:cNvPr>
          <p:cNvCxnSpPr>
            <a:cxnSpLocks/>
          </p:cNvCxnSpPr>
          <p:nvPr/>
        </p:nvCxnSpPr>
        <p:spPr>
          <a:xfrm>
            <a:off x="633558" y="551361"/>
            <a:ext cx="1080000" cy="0"/>
          </a:xfrm>
          <a:prstGeom prst="line">
            <a:avLst/>
          </a:prstGeom>
          <a:ln w="57150" cap="rnd">
            <a:solidFill>
              <a:srgbClr val="00A5FD"/>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id-ID" b="1" dirty="0"/>
              <a:t>THANK YOU</a:t>
            </a:r>
          </a:p>
        </p:txBody>
      </p:sp>
      <p:sp>
        <p:nvSpPr>
          <p:cNvPr id="3" name="Text Placeholder 2"/>
          <p:cNvSpPr>
            <a:spLocks noGrp="1"/>
          </p:cNvSpPr>
          <p:nvPr>
            <p:ph type="body" sz="quarter" idx="14"/>
          </p:nvPr>
        </p:nvSpPr>
        <p:spPr>
          <a:xfrm>
            <a:off x="476251" y="3315280"/>
            <a:ext cx="3733800" cy="647121"/>
          </a:xfrm>
        </p:spPr>
        <p:txBody>
          <a:bodyPr/>
          <a:lstStyle/>
          <a:p>
            <a:r>
              <a:rPr lang="en-US" dirty="0">
                <a:solidFill>
                  <a:srgbClr val="0070C0"/>
                </a:solidFill>
                <a:latin typeface="+mn-lt"/>
              </a:rPr>
              <a:t>Do you a need bespoke presentation design service? We can custom create your slides from scratch. Contact us today.</a:t>
            </a:r>
          </a:p>
        </p:txBody>
      </p:sp>
      <p:sp>
        <p:nvSpPr>
          <p:cNvPr id="4" name="Text Placeholder 3"/>
          <p:cNvSpPr>
            <a:spLocks noGrp="1"/>
          </p:cNvSpPr>
          <p:nvPr>
            <p:ph type="body" sz="quarter" idx="13"/>
          </p:nvPr>
        </p:nvSpPr>
        <p:spPr/>
        <p:txBody>
          <a:bodyPr>
            <a:normAutofit lnSpcReduction="10000"/>
          </a:bodyPr>
          <a:lstStyle/>
          <a:p>
            <a:r>
              <a:rPr lang="id-ID" dirty="0">
                <a:hlinkClick r:id="rId4"/>
              </a:rPr>
              <a:t>WWW.POWERSLIDES.COM</a:t>
            </a:r>
            <a:endParaRPr lang="id-ID" dirty="0"/>
          </a:p>
        </p:txBody>
      </p:sp>
    </p:spTree>
    <p:extLst>
      <p:ext uri="{BB962C8B-B14F-4D97-AF65-F5344CB8AC3E}">
        <p14:creationId xmlns:p14="http://schemas.microsoft.com/office/powerpoint/2010/main" val="4065553887"/>
      </p:ext>
    </p:extLst>
  </p:cSld>
  <p:clrMapOvr>
    <a:masterClrMapping/>
  </p:clrMapOvr>
</p:sld>
</file>

<file path=ppt/theme/theme1.xml><?xml version="1.0" encoding="utf-8"?>
<a:theme xmlns:a="http://schemas.openxmlformats.org/drawingml/2006/main" name="Office Theme">
  <a:themeElements>
    <a:clrScheme name="Custom 702">
      <a:dk1>
        <a:srgbClr val="000000"/>
      </a:dk1>
      <a:lt1>
        <a:srgbClr val="FFFFFF"/>
      </a:lt1>
      <a:dk2>
        <a:srgbClr val="44546A"/>
      </a:dk2>
      <a:lt2>
        <a:srgbClr val="44556B"/>
      </a:lt2>
      <a:accent1>
        <a:srgbClr val="3469DF"/>
      </a:accent1>
      <a:accent2>
        <a:srgbClr val="00A5FD"/>
      </a:accent2>
      <a:accent3>
        <a:srgbClr val="FFA406"/>
      </a:accent3>
      <a:accent4>
        <a:srgbClr val="A759BA"/>
      </a:accent4>
      <a:accent5>
        <a:srgbClr val="FF0C6F"/>
      </a:accent5>
      <a:accent6>
        <a:srgbClr val="D9D9D9"/>
      </a:accent6>
      <a:hlink>
        <a:srgbClr val="F68A1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560</Words>
  <Application>Microsoft Office PowerPoint</Application>
  <PresentationFormat>Widescreen</PresentationFormat>
  <Paragraphs>124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Proxima Nova</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4</cp:revision>
  <dcterms:modified xsi:type="dcterms:W3CDTF">2022-02-12T16:24:27Z</dcterms:modified>
</cp:coreProperties>
</file>